
<file path=[Content_Types].xml><?xml version="1.0" encoding="utf-8"?>
<Types xmlns="http://schemas.openxmlformats.org/package/2006/content-types">
  <Default Extension="png" ContentType="image/png"/>
  <Default Extension="tmp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7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27" r:id="rId1"/>
    <p:sldMasterId id="2147483739" r:id="rId2"/>
    <p:sldMasterId id="2147483751" r:id="rId3"/>
    <p:sldMasterId id="2147483794" r:id="rId4"/>
    <p:sldMasterId id="2147483854" r:id="rId5"/>
    <p:sldMasterId id="2147483889" r:id="rId6"/>
    <p:sldMasterId id="2147483901" r:id="rId7"/>
    <p:sldMasterId id="2147483913" r:id="rId8"/>
  </p:sldMasterIdLst>
  <p:notesMasterIdLst>
    <p:notesMasterId r:id="rId34"/>
  </p:notesMasterIdLst>
  <p:sldIdLst>
    <p:sldId id="287" r:id="rId9"/>
    <p:sldId id="288" r:id="rId10"/>
    <p:sldId id="257" r:id="rId11"/>
    <p:sldId id="258" r:id="rId12"/>
    <p:sldId id="274" r:id="rId13"/>
    <p:sldId id="263" r:id="rId14"/>
    <p:sldId id="264" r:id="rId15"/>
    <p:sldId id="275" r:id="rId16"/>
    <p:sldId id="259" r:id="rId17"/>
    <p:sldId id="279" r:id="rId18"/>
    <p:sldId id="261" r:id="rId19"/>
    <p:sldId id="268" r:id="rId20"/>
    <p:sldId id="284" r:id="rId21"/>
    <p:sldId id="290" r:id="rId22"/>
    <p:sldId id="282" r:id="rId23"/>
    <p:sldId id="283" r:id="rId24"/>
    <p:sldId id="285" r:id="rId25"/>
    <p:sldId id="276" r:id="rId26"/>
    <p:sldId id="281" r:id="rId27"/>
    <p:sldId id="270" r:id="rId28"/>
    <p:sldId id="269" r:id="rId29"/>
    <p:sldId id="271" r:id="rId30"/>
    <p:sldId id="272" r:id="rId31"/>
    <p:sldId id="280" r:id="rId32"/>
    <p:sldId id="278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FF"/>
    <a:srgbClr val="FF3300"/>
    <a:srgbClr val="6B57E5"/>
    <a:srgbClr val="29972C"/>
    <a:srgbClr val="FFCC00"/>
    <a:srgbClr val="84EE89"/>
    <a:srgbClr val="FF7C80"/>
    <a:srgbClr val="FF99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361" autoAdjust="0"/>
    <p:restoredTop sz="92101" autoAdjust="0"/>
  </p:normalViewPr>
  <p:slideViewPr>
    <p:cSldViewPr snapToGrid="0">
      <p:cViewPr>
        <p:scale>
          <a:sx n="71" d="100"/>
          <a:sy n="71" d="100"/>
        </p:scale>
        <p:origin x="-516" y="-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viewProps" Target="viewProp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9FF426-E038-46CB-B069-3F40666659E8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3511CD2-B75E-41A3-BCD0-437EBCE8C8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81714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511CD2-B75E-41A3-BCD0-437EBCE8C84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54406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511CD2-B75E-41A3-BCD0-437EBCE8C846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28536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511CD2-B75E-41A3-BCD0-437EBCE8C846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285365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511CD2-B75E-41A3-BCD0-437EBCE8C846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28536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511CD2-B75E-41A3-BCD0-437EBCE8C84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28536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-1" y="-2313"/>
            <a:ext cx="12192001" cy="6924496"/>
            <a:chOff x="-1" y="-2313"/>
            <a:chExt cx="12192001" cy="6924496"/>
          </a:xfrm>
        </p:grpSpPr>
        <p:sp>
          <p:nvSpPr>
            <p:cNvPr id="25" name="Freeform 13"/>
            <p:cNvSpPr>
              <a:spLocks noEditPoints="1"/>
            </p:cNvSpPr>
            <p:nvPr/>
          </p:nvSpPr>
          <p:spPr bwMode="auto">
            <a:xfrm>
              <a:off x="233" y="-2312"/>
              <a:ext cx="12191767" cy="6864080"/>
            </a:xfrm>
            <a:custGeom>
              <a:avLst/>
              <a:gdLst/>
              <a:ahLst/>
              <a:cxnLst/>
              <a:rect l="0" t="0" r="r" b="b"/>
              <a:pathLst>
                <a:path w="3840" h="2161">
                  <a:moveTo>
                    <a:pt x="2652" y="274"/>
                  </a:moveTo>
                  <a:cubicBezTo>
                    <a:pt x="2722" y="253"/>
                    <a:pt x="2771" y="204"/>
                    <a:pt x="2817" y="150"/>
                  </a:cubicBezTo>
                  <a:cubicBezTo>
                    <a:pt x="2824" y="142"/>
                    <a:pt x="2831" y="133"/>
                    <a:pt x="2838" y="125"/>
                  </a:cubicBezTo>
                  <a:cubicBezTo>
                    <a:pt x="2839" y="124"/>
                    <a:pt x="2841" y="124"/>
                    <a:pt x="2846" y="124"/>
                  </a:cubicBezTo>
                  <a:cubicBezTo>
                    <a:pt x="2865" y="210"/>
                    <a:pt x="2890" y="295"/>
                    <a:pt x="2947" y="368"/>
                  </a:cubicBezTo>
                  <a:cubicBezTo>
                    <a:pt x="3012" y="310"/>
                    <a:pt x="3030" y="234"/>
                    <a:pt x="3034" y="155"/>
                  </a:cubicBezTo>
                  <a:cubicBezTo>
                    <a:pt x="3036" y="97"/>
                    <a:pt x="3021" y="46"/>
                    <a:pt x="2987" y="0"/>
                  </a:cubicBezTo>
                  <a:cubicBezTo>
                    <a:pt x="2796" y="0"/>
                    <a:pt x="2796" y="0"/>
                    <a:pt x="2796" y="0"/>
                  </a:cubicBezTo>
                  <a:cubicBezTo>
                    <a:pt x="2802" y="1"/>
                    <a:pt x="2808" y="4"/>
                    <a:pt x="2814" y="7"/>
                  </a:cubicBezTo>
                  <a:cubicBezTo>
                    <a:pt x="2778" y="53"/>
                    <a:pt x="2744" y="97"/>
                    <a:pt x="2710" y="141"/>
                  </a:cubicBezTo>
                  <a:cubicBezTo>
                    <a:pt x="2712" y="143"/>
                    <a:pt x="2714" y="144"/>
                    <a:pt x="2716" y="146"/>
                  </a:cubicBezTo>
                  <a:cubicBezTo>
                    <a:pt x="2754" y="107"/>
                    <a:pt x="2793" y="68"/>
                    <a:pt x="2838" y="22"/>
                  </a:cubicBezTo>
                  <a:cubicBezTo>
                    <a:pt x="2838" y="96"/>
                    <a:pt x="2800" y="142"/>
                    <a:pt x="2760" y="183"/>
                  </a:cubicBezTo>
                  <a:cubicBezTo>
                    <a:pt x="2721" y="222"/>
                    <a:pt x="2677" y="257"/>
                    <a:pt x="2613" y="257"/>
                  </a:cubicBezTo>
                  <a:cubicBezTo>
                    <a:pt x="2640" y="155"/>
                    <a:pt x="2694" y="74"/>
                    <a:pt x="2771" y="7"/>
                  </a:cubicBezTo>
                  <a:cubicBezTo>
                    <a:pt x="2775" y="3"/>
                    <a:pt x="2779" y="1"/>
                    <a:pt x="2783" y="0"/>
                  </a:cubicBezTo>
                  <a:cubicBezTo>
                    <a:pt x="2597" y="0"/>
                    <a:pt x="2597" y="0"/>
                    <a:pt x="2597" y="0"/>
                  </a:cubicBezTo>
                  <a:cubicBezTo>
                    <a:pt x="2634" y="15"/>
                    <a:pt x="2673" y="23"/>
                    <a:pt x="2716" y="21"/>
                  </a:cubicBezTo>
                  <a:cubicBezTo>
                    <a:pt x="2717" y="20"/>
                    <a:pt x="2718" y="23"/>
                    <a:pt x="2719" y="24"/>
                  </a:cubicBezTo>
                  <a:cubicBezTo>
                    <a:pt x="2653" y="98"/>
                    <a:pt x="2601" y="196"/>
                    <a:pt x="2588" y="270"/>
                  </a:cubicBezTo>
                  <a:cubicBezTo>
                    <a:pt x="2609" y="282"/>
                    <a:pt x="2630" y="280"/>
                    <a:pt x="2652" y="274"/>
                  </a:cubicBezTo>
                  <a:close/>
                  <a:moveTo>
                    <a:pt x="2870" y="108"/>
                  </a:moveTo>
                  <a:cubicBezTo>
                    <a:pt x="2872" y="76"/>
                    <a:pt x="2870" y="37"/>
                    <a:pt x="2912" y="17"/>
                  </a:cubicBezTo>
                  <a:cubicBezTo>
                    <a:pt x="2931" y="57"/>
                    <a:pt x="2929" y="100"/>
                    <a:pt x="2943" y="138"/>
                  </a:cubicBezTo>
                  <a:cubicBezTo>
                    <a:pt x="2959" y="97"/>
                    <a:pt x="2940" y="56"/>
                    <a:pt x="2941" y="13"/>
                  </a:cubicBezTo>
                  <a:cubicBezTo>
                    <a:pt x="2970" y="25"/>
                    <a:pt x="2991" y="44"/>
                    <a:pt x="3000" y="71"/>
                  </a:cubicBezTo>
                  <a:cubicBezTo>
                    <a:pt x="3028" y="166"/>
                    <a:pt x="3007" y="252"/>
                    <a:pt x="2954" y="335"/>
                  </a:cubicBezTo>
                  <a:cubicBezTo>
                    <a:pt x="2908" y="280"/>
                    <a:pt x="2865" y="171"/>
                    <a:pt x="2870" y="108"/>
                  </a:cubicBezTo>
                  <a:close/>
                  <a:moveTo>
                    <a:pt x="3414" y="0"/>
                  </a:moveTo>
                  <a:cubicBezTo>
                    <a:pt x="3375" y="0"/>
                    <a:pt x="3375" y="0"/>
                    <a:pt x="3375" y="0"/>
                  </a:cubicBezTo>
                  <a:cubicBezTo>
                    <a:pt x="3371" y="22"/>
                    <a:pt x="3362" y="41"/>
                    <a:pt x="3348" y="59"/>
                  </a:cubicBezTo>
                  <a:cubicBezTo>
                    <a:pt x="3302" y="115"/>
                    <a:pt x="3237" y="132"/>
                    <a:pt x="3169" y="144"/>
                  </a:cubicBezTo>
                  <a:cubicBezTo>
                    <a:pt x="3165" y="96"/>
                    <a:pt x="3176" y="44"/>
                    <a:pt x="3197" y="0"/>
                  </a:cubicBezTo>
                  <a:cubicBezTo>
                    <a:pt x="3171" y="0"/>
                    <a:pt x="3171" y="0"/>
                    <a:pt x="3171" y="0"/>
                  </a:cubicBezTo>
                  <a:cubicBezTo>
                    <a:pt x="3151" y="46"/>
                    <a:pt x="3143" y="98"/>
                    <a:pt x="3149" y="155"/>
                  </a:cubicBezTo>
                  <a:cubicBezTo>
                    <a:pt x="3231" y="183"/>
                    <a:pt x="3358" y="113"/>
                    <a:pt x="3414" y="0"/>
                  </a:cubicBezTo>
                  <a:close/>
                  <a:moveTo>
                    <a:pt x="77" y="680"/>
                  </a:moveTo>
                  <a:cubicBezTo>
                    <a:pt x="64" y="685"/>
                    <a:pt x="51" y="689"/>
                    <a:pt x="39" y="694"/>
                  </a:cubicBezTo>
                  <a:cubicBezTo>
                    <a:pt x="26" y="700"/>
                    <a:pt x="13" y="706"/>
                    <a:pt x="0" y="710"/>
                  </a:cubicBezTo>
                  <a:cubicBezTo>
                    <a:pt x="0" y="732"/>
                    <a:pt x="0" y="732"/>
                    <a:pt x="0" y="732"/>
                  </a:cubicBezTo>
                  <a:cubicBezTo>
                    <a:pt x="29" y="721"/>
                    <a:pt x="56" y="706"/>
                    <a:pt x="77" y="680"/>
                  </a:cubicBezTo>
                  <a:close/>
                  <a:moveTo>
                    <a:pt x="3289" y="0"/>
                  </a:moveTo>
                  <a:cubicBezTo>
                    <a:pt x="3279" y="13"/>
                    <a:pt x="3269" y="26"/>
                    <a:pt x="3260" y="40"/>
                  </a:cubicBezTo>
                  <a:cubicBezTo>
                    <a:pt x="3278" y="30"/>
                    <a:pt x="3296" y="16"/>
                    <a:pt x="3313" y="0"/>
                  </a:cubicBezTo>
                  <a:lnTo>
                    <a:pt x="3289" y="0"/>
                  </a:lnTo>
                  <a:close/>
                  <a:moveTo>
                    <a:pt x="3803" y="228"/>
                  </a:moveTo>
                  <a:cubicBezTo>
                    <a:pt x="3807" y="250"/>
                    <a:pt x="3809" y="270"/>
                    <a:pt x="3840" y="265"/>
                  </a:cubicBezTo>
                  <a:cubicBezTo>
                    <a:pt x="3840" y="261"/>
                    <a:pt x="3840" y="261"/>
                    <a:pt x="3840" y="261"/>
                  </a:cubicBezTo>
                  <a:cubicBezTo>
                    <a:pt x="3834" y="243"/>
                    <a:pt x="3828" y="228"/>
                    <a:pt x="3803" y="228"/>
                  </a:cubicBezTo>
                  <a:close/>
                  <a:moveTo>
                    <a:pt x="3788" y="152"/>
                  </a:moveTo>
                  <a:cubicBezTo>
                    <a:pt x="3765" y="165"/>
                    <a:pt x="3754" y="158"/>
                    <a:pt x="3747" y="141"/>
                  </a:cubicBezTo>
                  <a:cubicBezTo>
                    <a:pt x="3741" y="127"/>
                    <a:pt x="3731" y="114"/>
                    <a:pt x="3728" y="99"/>
                  </a:cubicBezTo>
                  <a:cubicBezTo>
                    <a:pt x="3722" y="76"/>
                    <a:pt x="3710" y="62"/>
                    <a:pt x="3685" y="60"/>
                  </a:cubicBezTo>
                  <a:cubicBezTo>
                    <a:pt x="3685" y="32"/>
                    <a:pt x="3673" y="14"/>
                    <a:pt x="3656" y="0"/>
                  </a:cubicBezTo>
                  <a:cubicBezTo>
                    <a:pt x="3596" y="0"/>
                    <a:pt x="3596" y="0"/>
                    <a:pt x="3596" y="0"/>
                  </a:cubicBezTo>
                  <a:cubicBezTo>
                    <a:pt x="3609" y="12"/>
                    <a:pt x="3620" y="25"/>
                    <a:pt x="3631" y="40"/>
                  </a:cubicBezTo>
                  <a:cubicBezTo>
                    <a:pt x="3646" y="60"/>
                    <a:pt x="3657" y="82"/>
                    <a:pt x="3685" y="89"/>
                  </a:cubicBezTo>
                  <a:cubicBezTo>
                    <a:pt x="3692" y="91"/>
                    <a:pt x="3700" y="100"/>
                    <a:pt x="3704" y="108"/>
                  </a:cubicBezTo>
                  <a:cubicBezTo>
                    <a:pt x="3760" y="203"/>
                    <a:pt x="3798" y="305"/>
                    <a:pt x="3820" y="413"/>
                  </a:cubicBezTo>
                  <a:cubicBezTo>
                    <a:pt x="3827" y="450"/>
                    <a:pt x="3825" y="488"/>
                    <a:pt x="3815" y="525"/>
                  </a:cubicBezTo>
                  <a:cubicBezTo>
                    <a:pt x="3811" y="539"/>
                    <a:pt x="3810" y="554"/>
                    <a:pt x="3807" y="568"/>
                  </a:cubicBezTo>
                  <a:cubicBezTo>
                    <a:pt x="3820" y="575"/>
                    <a:pt x="3830" y="577"/>
                    <a:pt x="3840" y="576"/>
                  </a:cubicBezTo>
                  <a:cubicBezTo>
                    <a:pt x="3840" y="343"/>
                    <a:pt x="3840" y="343"/>
                    <a:pt x="3840" y="343"/>
                  </a:cubicBezTo>
                  <a:cubicBezTo>
                    <a:pt x="3834" y="333"/>
                    <a:pt x="3829" y="322"/>
                    <a:pt x="3826" y="311"/>
                  </a:cubicBezTo>
                  <a:cubicBezTo>
                    <a:pt x="3810" y="261"/>
                    <a:pt x="3761" y="220"/>
                    <a:pt x="3788" y="152"/>
                  </a:cubicBezTo>
                  <a:close/>
                  <a:moveTo>
                    <a:pt x="3559" y="1512"/>
                  </a:moveTo>
                  <a:cubicBezTo>
                    <a:pt x="3526" y="1458"/>
                    <a:pt x="3479" y="1418"/>
                    <a:pt x="3424" y="1391"/>
                  </a:cubicBezTo>
                  <a:cubicBezTo>
                    <a:pt x="3381" y="1371"/>
                    <a:pt x="3333" y="1376"/>
                    <a:pt x="3287" y="1379"/>
                  </a:cubicBezTo>
                  <a:cubicBezTo>
                    <a:pt x="3246" y="1382"/>
                    <a:pt x="3208" y="1397"/>
                    <a:pt x="3172" y="1416"/>
                  </a:cubicBezTo>
                  <a:cubicBezTo>
                    <a:pt x="3159" y="1424"/>
                    <a:pt x="3145" y="1431"/>
                    <a:pt x="3126" y="1416"/>
                  </a:cubicBezTo>
                  <a:cubicBezTo>
                    <a:pt x="3185" y="1395"/>
                    <a:pt x="3225" y="1355"/>
                    <a:pt x="3260" y="1309"/>
                  </a:cubicBezTo>
                  <a:cubicBezTo>
                    <a:pt x="3297" y="1260"/>
                    <a:pt x="3310" y="1204"/>
                    <a:pt x="3318" y="1143"/>
                  </a:cubicBezTo>
                  <a:cubicBezTo>
                    <a:pt x="3236" y="1133"/>
                    <a:pt x="3166" y="1161"/>
                    <a:pt x="3103" y="1208"/>
                  </a:cubicBezTo>
                  <a:cubicBezTo>
                    <a:pt x="3041" y="1255"/>
                    <a:pt x="2998" y="1316"/>
                    <a:pt x="2990" y="1398"/>
                  </a:cubicBezTo>
                  <a:cubicBezTo>
                    <a:pt x="2841" y="1409"/>
                    <a:pt x="2710" y="1458"/>
                    <a:pt x="2597" y="1557"/>
                  </a:cubicBezTo>
                  <a:cubicBezTo>
                    <a:pt x="2618" y="1415"/>
                    <a:pt x="2674" y="1287"/>
                    <a:pt x="2740" y="1161"/>
                  </a:cubicBezTo>
                  <a:cubicBezTo>
                    <a:pt x="2766" y="1167"/>
                    <a:pt x="2788" y="1173"/>
                    <a:pt x="2811" y="1176"/>
                  </a:cubicBezTo>
                  <a:cubicBezTo>
                    <a:pt x="2886" y="1183"/>
                    <a:pt x="2957" y="1170"/>
                    <a:pt x="3022" y="1134"/>
                  </a:cubicBezTo>
                  <a:cubicBezTo>
                    <a:pt x="3053" y="1116"/>
                    <a:pt x="3079" y="1089"/>
                    <a:pt x="3105" y="1065"/>
                  </a:cubicBezTo>
                  <a:cubicBezTo>
                    <a:pt x="3116" y="1055"/>
                    <a:pt x="3113" y="1043"/>
                    <a:pt x="3104" y="1031"/>
                  </a:cubicBezTo>
                  <a:cubicBezTo>
                    <a:pt x="3081" y="999"/>
                    <a:pt x="3046" y="988"/>
                    <a:pt x="3012" y="977"/>
                  </a:cubicBezTo>
                  <a:cubicBezTo>
                    <a:pt x="2984" y="968"/>
                    <a:pt x="2955" y="968"/>
                    <a:pt x="2923" y="963"/>
                  </a:cubicBezTo>
                  <a:cubicBezTo>
                    <a:pt x="2962" y="910"/>
                    <a:pt x="3013" y="869"/>
                    <a:pt x="3065" y="824"/>
                  </a:cubicBezTo>
                  <a:cubicBezTo>
                    <a:pt x="3072" y="844"/>
                    <a:pt x="3076" y="863"/>
                    <a:pt x="3085" y="879"/>
                  </a:cubicBezTo>
                  <a:cubicBezTo>
                    <a:pt x="3108" y="919"/>
                    <a:pt x="3148" y="934"/>
                    <a:pt x="3190" y="938"/>
                  </a:cubicBezTo>
                  <a:cubicBezTo>
                    <a:pt x="3237" y="943"/>
                    <a:pt x="3283" y="935"/>
                    <a:pt x="3326" y="915"/>
                  </a:cubicBezTo>
                  <a:cubicBezTo>
                    <a:pt x="3348" y="904"/>
                    <a:pt x="3372" y="896"/>
                    <a:pt x="3396" y="887"/>
                  </a:cubicBezTo>
                  <a:cubicBezTo>
                    <a:pt x="3434" y="872"/>
                    <a:pt x="3474" y="864"/>
                    <a:pt x="3521" y="889"/>
                  </a:cubicBezTo>
                  <a:cubicBezTo>
                    <a:pt x="3503" y="843"/>
                    <a:pt x="3481" y="807"/>
                    <a:pt x="3448" y="787"/>
                  </a:cubicBezTo>
                  <a:cubicBezTo>
                    <a:pt x="3415" y="767"/>
                    <a:pt x="3375" y="761"/>
                    <a:pt x="3334" y="747"/>
                  </a:cubicBezTo>
                  <a:cubicBezTo>
                    <a:pt x="3401" y="673"/>
                    <a:pt x="3439" y="585"/>
                    <a:pt x="3461" y="484"/>
                  </a:cubicBezTo>
                  <a:cubicBezTo>
                    <a:pt x="3452" y="486"/>
                    <a:pt x="3446" y="486"/>
                    <a:pt x="3443" y="489"/>
                  </a:cubicBezTo>
                  <a:cubicBezTo>
                    <a:pt x="3406" y="525"/>
                    <a:pt x="3357" y="535"/>
                    <a:pt x="3311" y="549"/>
                  </a:cubicBezTo>
                  <a:cubicBezTo>
                    <a:pt x="3273" y="562"/>
                    <a:pt x="3233" y="570"/>
                    <a:pt x="3194" y="580"/>
                  </a:cubicBezTo>
                  <a:cubicBezTo>
                    <a:pt x="3181" y="555"/>
                    <a:pt x="3166" y="527"/>
                    <a:pt x="3153" y="498"/>
                  </a:cubicBezTo>
                  <a:cubicBezTo>
                    <a:pt x="3139" y="469"/>
                    <a:pt x="3127" y="440"/>
                    <a:pt x="3114" y="409"/>
                  </a:cubicBezTo>
                  <a:cubicBezTo>
                    <a:pt x="3041" y="440"/>
                    <a:pt x="3022" y="512"/>
                    <a:pt x="3003" y="581"/>
                  </a:cubicBezTo>
                  <a:cubicBezTo>
                    <a:pt x="2983" y="652"/>
                    <a:pt x="2986" y="723"/>
                    <a:pt x="3041" y="782"/>
                  </a:cubicBezTo>
                  <a:cubicBezTo>
                    <a:pt x="3007" y="807"/>
                    <a:pt x="2974" y="830"/>
                    <a:pt x="2944" y="854"/>
                  </a:cubicBezTo>
                  <a:cubicBezTo>
                    <a:pt x="2914" y="879"/>
                    <a:pt x="2886" y="906"/>
                    <a:pt x="2852" y="937"/>
                  </a:cubicBezTo>
                  <a:cubicBezTo>
                    <a:pt x="2855" y="813"/>
                    <a:pt x="2820" y="709"/>
                    <a:pt x="2724" y="630"/>
                  </a:cubicBezTo>
                  <a:cubicBezTo>
                    <a:pt x="2694" y="646"/>
                    <a:pt x="2682" y="675"/>
                    <a:pt x="2666" y="701"/>
                  </a:cubicBezTo>
                  <a:cubicBezTo>
                    <a:pt x="2626" y="765"/>
                    <a:pt x="2621" y="838"/>
                    <a:pt x="2628" y="912"/>
                  </a:cubicBezTo>
                  <a:cubicBezTo>
                    <a:pt x="2635" y="995"/>
                    <a:pt x="2666" y="1072"/>
                    <a:pt x="2699" y="1151"/>
                  </a:cubicBezTo>
                  <a:cubicBezTo>
                    <a:pt x="2639" y="1249"/>
                    <a:pt x="2586" y="1354"/>
                    <a:pt x="2552" y="1467"/>
                  </a:cubicBezTo>
                  <a:cubicBezTo>
                    <a:pt x="2518" y="1578"/>
                    <a:pt x="2495" y="1693"/>
                    <a:pt x="2467" y="1810"/>
                  </a:cubicBezTo>
                  <a:cubicBezTo>
                    <a:pt x="2456" y="1782"/>
                    <a:pt x="2446" y="1755"/>
                    <a:pt x="2437" y="1729"/>
                  </a:cubicBezTo>
                  <a:cubicBezTo>
                    <a:pt x="2515" y="1569"/>
                    <a:pt x="2524" y="1412"/>
                    <a:pt x="2421" y="1256"/>
                  </a:cubicBezTo>
                  <a:cubicBezTo>
                    <a:pt x="2369" y="1290"/>
                    <a:pt x="2340" y="1335"/>
                    <a:pt x="2328" y="1389"/>
                  </a:cubicBezTo>
                  <a:cubicBezTo>
                    <a:pt x="2317" y="1440"/>
                    <a:pt x="2313" y="1493"/>
                    <a:pt x="2306" y="1549"/>
                  </a:cubicBezTo>
                  <a:cubicBezTo>
                    <a:pt x="2228" y="1465"/>
                    <a:pt x="2129" y="1417"/>
                    <a:pt x="2022" y="1375"/>
                  </a:cubicBezTo>
                  <a:cubicBezTo>
                    <a:pt x="2019" y="1358"/>
                    <a:pt x="2013" y="1338"/>
                    <a:pt x="2011" y="1318"/>
                  </a:cubicBezTo>
                  <a:cubicBezTo>
                    <a:pt x="1998" y="1229"/>
                    <a:pt x="1944" y="1171"/>
                    <a:pt x="1871" y="1129"/>
                  </a:cubicBezTo>
                  <a:cubicBezTo>
                    <a:pt x="1842" y="1112"/>
                    <a:pt x="1811" y="1099"/>
                    <a:pt x="1779" y="1090"/>
                  </a:cubicBezTo>
                  <a:cubicBezTo>
                    <a:pt x="1742" y="1079"/>
                    <a:pt x="1727" y="1096"/>
                    <a:pt x="1734" y="1135"/>
                  </a:cubicBezTo>
                  <a:cubicBezTo>
                    <a:pt x="1747" y="1201"/>
                    <a:pt x="1768" y="1264"/>
                    <a:pt x="1818" y="1314"/>
                  </a:cubicBezTo>
                  <a:cubicBezTo>
                    <a:pt x="1819" y="1314"/>
                    <a:pt x="1818" y="1316"/>
                    <a:pt x="1818" y="1318"/>
                  </a:cubicBezTo>
                  <a:cubicBezTo>
                    <a:pt x="1718" y="1318"/>
                    <a:pt x="1610" y="1344"/>
                    <a:pt x="1547" y="1384"/>
                  </a:cubicBezTo>
                  <a:cubicBezTo>
                    <a:pt x="1551" y="1407"/>
                    <a:pt x="1567" y="1421"/>
                    <a:pt x="1586" y="1434"/>
                  </a:cubicBezTo>
                  <a:cubicBezTo>
                    <a:pt x="1648" y="1473"/>
                    <a:pt x="1718" y="1477"/>
                    <a:pt x="1789" y="1476"/>
                  </a:cubicBezTo>
                  <a:cubicBezTo>
                    <a:pt x="1800" y="1475"/>
                    <a:pt x="1810" y="1475"/>
                    <a:pt x="1821" y="1475"/>
                  </a:cubicBezTo>
                  <a:cubicBezTo>
                    <a:pt x="1822" y="1475"/>
                    <a:pt x="1823" y="1476"/>
                    <a:pt x="1827" y="1480"/>
                  </a:cubicBezTo>
                  <a:cubicBezTo>
                    <a:pt x="1775" y="1551"/>
                    <a:pt x="1728" y="1626"/>
                    <a:pt x="1711" y="1717"/>
                  </a:cubicBezTo>
                  <a:cubicBezTo>
                    <a:pt x="1798" y="1727"/>
                    <a:pt x="1866" y="1691"/>
                    <a:pt x="1928" y="1641"/>
                  </a:cubicBezTo>
                  <a:cubicBezTo>
                    <a:pt x="1992" y="1590"/>
                    <a:pt x="2021" y="1520"/>
                    <a:pt x="2021" y="1431"/>
                  </a:cubicBezTo>
                  <a:cubicBezTo>
                    <a:pt x="2130" y="1478"/>
                    <a:pt x="2221" y="1538"/>
                    <a:pt x="2292" y="1632"/>
                  </a:cubicBezTo>
                  <a:cubicBezTo>
                    <a:pt x="2177" y="1615"/>
                    <a:pt x="2081" y="1643"/>
                    <a:pt x="2005" y="1727"/>
                  </a:cubicBezTo>
                  <a:cubicBezTo>
                    <a:pt x="2046" y="1827"/>
                    <a:pt x="2249" y="1878"/>
                    <a:pt x="2382" y="1783"/>
                  </a:cubicBezTo>
                  <a:cubicBezTo>
                    <a:pt x="2410" y="1858"/>
                    <a:pt x="2428" y="1933"/>
                    <a:pt x="2411" y="2012"/>
                  </a:cubicBezTo>
                  <a:cubicBezTo>
                    <a:pt x="2406" y="2036"/>
                    <a:pt x="2397" y="2059"/>
                    <a:pt x="2410" y="2084"/>
                  </a:cubicBezTo>
                  <a:cubicBezTo>
                    <a:pt x="2413" y="2091"/>
                    <a:pt x="2411" y="2103"/>
                    <a:pt x="2408" y="2112"/>
                  </a:cubicBezTo>
                  <a:cubicBezTo>
                    <a:pt x="2403" y="2128"/>
                    <a:pt x="2397" y="2145"/>
                    <a:pt x="2391" y="2161"/>
                  </a:cubicBezTo>
                  <a:cubicBezTo>
                    <a:pt x="2414" y="2161"/>
                    <a:pt x="2414" y="2161"/>
                    <a:pt x="2414" y="2161"/>
                  </a:cubicBezTo>
                  <a:cubicBezTo>
                    <a:pt x="2419" y="2148"/>
                    <a:pt x="2422" y="2134"/>
                    <a:pt x="2430" y="2124"/>
                  </a:cubicBezTo>
                  <a:cubicBezTo>
                    <a:pt x="2444" y="2104"/>
                    <a:pt x="2446" y="2086"/>
                    <a:pt x="2432" y="2065"/>
                  </a:cubicBezTo>
                  <a:cubicBezTo>
                    <a:pt x="2465" y="2036"/>
                    <a:pt x="2459" y="1999"/>
                    <a:pt x="2451" y="1963"/>
                  </a:cubicBezTo>
                  <a:cubicBezTo>
                    <a:pt x="2438" y="1900"/>
                    <a:pt x="2429" y="1836"/>
                    <a:pt x="2405" y="1776"/>
                  </a:cubicBezTo>
                  <a:cubicBezTo>
                    <a:pt x="2399" y="1761"/>
                    <a:pt x="2399" y="1749"/>
                    <a:pt x="2417" y="1745"/>
                  </a:cubicBezTo>
                  <a:cubicBezTo>
                    <a:pt x="2455" y="1806"/>
                    <a:pt x="2444" y="1878"/>
                    <a:pt x="2464" y="1943"/>
                  </a:cubicBezTo>
                  <a:cubicBezTo>
                    <a:pt x="2471" y="1935"/>
                    <a:pt x="2476" y="1928"/>
                    <a:pt x="2478" y="1919"/>
                  </a:cubicBezTo>
                  <a:cubicBezTo>
                    <a:pt x="2495" y="1825"/>
                    <a:pt x="2514" y="1730"/>
                    <a:pt x="2529" y="1635"/>
                  </a:cubicBezTo>
                  <a:cubicBezTo>
                    <a:pt x="2544" y="1544"/>
                    <a:pt x="2573" y="1456"/>
                    <a:pt x="2609" y="1371"/>
                  </a:cubicBezTo>
                  <a:cubicBezTo>
                    <a:pt x="2616" y="1354"/>
                    <a:pt x="2625" y="1339"/>
                    <a:pt x="2633" y="1323"/>
                  </a:cubicBezTo>
                  <a:cubicBezTo>
                    <a:pt x="2627" y="1360"/>
                    <a:pt x="2612" y="1393"/>
                    <a:pt x="2602" y="1428"/>
                  </a:cubicBezTo>
                  <a:cubicBezTo>
                    <a:pt x="2567" y="1546"/>
                    <a:pt x="2542" y="1666"/>
                    <a:pt x="2521" y="1787"/>
                  </a:cubicBezTo>
                  <a:cubicBezTo>
                    <a:pt x="2503" y="1886"/>
                    <a:pt x="2489" y="1986"/>
                    <a:pt x="2473" y="2085"/>
                  </a:cubicBezTo>
                  <a:cubicBezTo>
                    <a:pt x="2469" y="2111"/>
                    <a:pt x="2464" y="2136"/>
                    <a:pt x="2457" y="2161"/>
                  </a:cubicBezTo>
                  <a:cubicBezTo>
                    <a:pt x="2479" y="2161"/>
                    <a:pt x="2479" y="2161"/>
                    <a:pt x="2479" y="2161"/>
                  </a:cubicBezTo>
                  <a:cubicBezTo>
                    <a:pt x="2485" y="2135"/>
                    <a:pt x="2490" y="2109"/>
                    <a:pt x="2495" y="2083"/>
                  </a:cubicBezTo>
                  <a:cubicBezTo>
                    <a:pt x="2497" y="2069"/>
                    <a:pt x="2502" y="2057"/>
                    <a:pt x="2506" y="2040"/>
                  </a:cubicBezTo>
                  <a:cubicBezTo>
                    <a:pt x="2516" y="2045"/>
                    <a:pt x="2523" y="2048"/>
                    <a:pt x="2529" y="2053"/>
                  </a:cubicBezTo>
                  <a:cubicBezTo>
                    <a:pt x="2596" y="2101"/>
                    <a:pt x="2669" y="2097"/>
                    <a:pt x="2742" y="2076"/>
                  </a:cubicBezTo>
                  <a:cubicBezTo>
                    <a:pt x="2781" y="2064"/>
                    <a:pt x="2818" y="2040"/>
                    <a:pt x="2853" y="2017"/>
                  </a:cubicBezTo>
                  <a:cubicBezTo>
                    <a:pt x="2878" y="2001"/>
                    <a:pt x="2897" y="1976"/>
                    <a:pt x="2919" y="1955"/>
                  </a:cubicBezTo>
                  <a:cubicBezTo>
                    <a:pt x="2891" y="1911"/>
                    <a:pt x="2844" y="1908"/>
                    <a:pt x="2801" y="1890"/>
                  </a:cubicBezTo>
                  <a:cubicBezTo>
                    <a:pt x="2874" y="1816"/>
                    <a:pt x="2911" y="1727"/>
                    <a:pt x="2937" y="1628"/>
                  </a:cubicBezTo>
                  <a:cubicBezTo>
                    <a:pt x="2930" y="1625"/>
                    <a:pt x="2923" y="1620"/>
                    <a:pt x="2916" y="1619"/>
                  </a:cubicBezTo>
                  <a:cubicBezTo>
                    <a:pt x="2824" y="1615"/>
                    <a:pt x="2739" y="1631"/>
                    <a:pt x="2666" y="1696"/>
                  </a:cubicBezTo>
                  <a:cubicBezTo>
                    <a:pt x="2621" y="1738"/>
                    <a:pt x="2574" y="1777"/>
                    <a:pt x="2539" y="1829"/>
                  </a:cubicBezTo>
                  <a:cubicBezTo>
                    <a:pt x="2555" y="1709"/>
                    <a:pt x="2601" y="1607"/>
                    <a:pt x="2709" y="1543"/>
                  </a:cubicBezTo>
                  <a:cubicBezTo>
                    <a:pt x="2766" y="1509"/>
                    <a:pt x="2824" y="1477"/>
                    <a:pt x="2889" y="1463"/>
                  </a:cubicBezTo>
                  <a:cubicBezTo>
                    <a:pt x="2969" y="1446"/>
                    <a:pt x="3051" y="1432"/>
                    <a:pt x="3136" y="1452"/>
                  </a:cubicBezTo>
                  <a:cubicBezTo>
                    <a:pt x="3111" y="1572"/>
                    <a:pt x="3197" y="1725"/>
                    <a:pt x="3381" y="1761"/>
                  </a:cubicBezTo>
                  <a:cubicBezTo>
                    <a:pt x="3415" y="1727"/>
                    <a:pt x="3407" y="1686"/>
                    <a:pt x="3397" y="1646"/>
                  </a:cubicBezTo>
                  <a:cubicBezTo>
                    <a:pt x="3390" y="1622"/>
                    <a:pt x="3379" y="1600"/>
                    <a:pt x="3370" y="1577"/>
                  </a:cubicBezTo>
                  <a:cubicBezTo>
                    <a:pt x="3436" y="1565"/>
                    <a:pt x="3498" y="1553"/>
                    <a:pt x="3563" y="1540"/>
                  </a:cubicBezTo>
                  <a:cubicBezTo>
                    <a:pt x="3561" y="1528"/>
                    <a:pt x="3563" y="1518"/>
                    <a:pt x="3559" y="1512"/>
                  </a:cubicBezTo>
                  <a:close/>
                  <a:moveTo>
                    <a:pt x="3423" y="797"/>
                  </a:moveTo>
                  <a:cubicBezTo>
                    <a:pt x="3443" y="804"/>
                    <a:pt x="3462" y="816"/>
                    <a:pt x="3470" y="842"/>
                  </a:cubicBezTo>
                  <a:cubicBezTo>
                    <a:pt x="3424" y="857"/>
                    <a:pt x="3382" y="868"/>
                    <a:pt x="3343" y="885"/>
                  </a:cubicBezTo>
                  <a:cubicBezTo>
                    <a:pt x="3310" y="900"/>
                    <a:pt x="3275" y="903"/>
                    <a:pt x="3241" y="903"/>
                  </a:cubicBezTo>
                  <a:cubicBezTo>
                    <a:pt x="3213" y="904"/>
                    <a:pt x="3188" y="894"/>
                    <a:pt x="3169" y="868"/>
                  </a:cubicBezTo>
                  <a:cubicBezTo>
                    <a:pt x="3199" y="864"/>
                    <a:pt x="3226" y="861"/>
                    <a:pt x="3253" y="858"/>
                  </a:cubicBezTo>
                  <a:cubicBezTo>
                    <a:pt x="3232" y="851"/>
                    <a:pt x="3211" y="850"/>
                    <a:pt x="3191" y="847"/>
                  </a:cubicBezTo>
                  <a:cubicBezTo>
                    <a:pt x="3171" y="844"/>
                    <a:pt x="3149" y="843"/>
                    <a:pt x="3140" y="817"/>
                  </a:cubicBezTo>
                  <a:cubicBezTo>
                    <a:pt x="3169" y="815"/>
                    <a:pt x="3197" y="814"/>
                    <a:pt x="3224" y="811"/>
                  </a:cubicBezTo>
                  <a:cubicBezTo>
                    <a:pt x="3253" y="807"/>
                    <a:pt x="3275" y="781"/>
                    <a:pt x="3307" y="789"/>
                  </a:cubicBezTo>
                  <a:cubicBezTo>
                    <a:pt x="3348" y="763"/>
                    <a:pt x="3386" y="784"/>
                    <a:pt x="3423" y="797"/>
                  </a:cubicBezTo>
                  <a:close/>
                  <a:moveTo>
                    <a:pt x="3269" y="582"/>
                  </a:moveTo>
                  <a:cubicBezTo>
                    <a:pt x="3321" y="570"/>
                    <a:pt x="3373" y="561"/>
                    <a:pt x="3425" y="534"/>
                  </a:cubicBezTo>
                  <a:cubicBezTo>
                    <a:pt x="3415" y="564"/>
                    <a:pt x="3406" y="594"/>
                    <a:pt x="3392" y="623"/>
                  </a:cubicBezTo>
                  <a:cubicBezTo>
                    <a:pt x="3367" y="675"/>
                    <a:pt x="3335" y="722"/>
                    <a:pt x="3288" y="757"/>
                  </a:cubicBezTo>
                  <a:cubicBezTo>
                    <a:pt x="3233" y="798"/>
                    <a:pt x="3195" y="800"/>
                    <a:pt x="3145" y="762"/>
                  </a:cubicBezTo>
                  <a:cubicBezTo>
                    <a:pt x="3184" y="737"/>
                    <a:pt x="3227" y="718"/>
                    <a:pt x="3256" y="679"/>
                  </a:cubicBezTo>
                  <a:cubicBezTo>
                    <a:pt x="3214" y="697"/>
                    <a:pt x="3177" y="727"/>
                    <a:pt x="3130" y="734"/>
                  </a:cubicBezTo>
                  <a:cubicBezTo>
                    <a:pt x="3128" y="728"/>
                    <a:pt x="3126" y="725"/>
                    <a:pt x="3126" y="723"/>
                  </a:cubicBezTo>
                  <a:cubicBezTo>
                    <a:pt x="3126" y="720"/>
                    <a:pt x="3126" y="717"/>
                    <a:pt x="3126" y="715"/>
                  </a:cubicBezTo>
                  <a:cubicBezTo>
                    <a:pt x="3149" y="643"/>
                    <a:pt x="3196" y="598"/>
                    <a:pt x="3269" y="582"/>
                  </a:cubicBezTo>
                  <a:close/>
                  <a:moveTo>
                    <a:pt x="3017" y="647"/>
                  </a:moveTo>
                  <a:cubicBezTo>
                    <a:pt x="3020" y="579"/>
                    <a:pt x="3041" y="516"/>
                    <a:pt x="3079" y="459"/>
                  </a:cubicBezTo>
                  <a:cubicBezTo>
                    <a:pt x="3084" y="452"/>
                    <a:pt x="3093" y="447"/>
                    <a:pt x="3097" y="444"/>
                  </a:cubicBezTo>
                  <a:cubicBezTo>
                    <a:pt x="3114" y="474"/>
                    <a:pt x="3129" y="503"/>
                    <a:pt x="3146" y="531"/>
                  </a:cubicBezTo>
                  <a:cubicBezTo>
                    <a:pt x="3161" y="555"/>
                    <a:pt x="3170" y="581"/>
                    <a:pt x="3166" y="605"/>
                  </a:cubicBezTo>
                  <a:cubicBezTo>
                    <a:pt x="3144" y="628"/>
                    <a:pt x="3125" y="648"/>
                    <a:pt x="3103" y="671"/>
                  </a:cubicBezTo>
                  <a:cubicBezTo>
                    <a:pt x="3099" y="640"/>
                    <a:pt x="3095" y="613"/>
                    <a:pt x="3091" y="586"/>
                  </a:cubicBezTo>
                  <a:cubicBezTo>
                    <a:pt x="3081" y="628"/>
                    <a:pt x="3090" y="672"/>
                    <a:pt x="3063" y="709"/>
                  </a:cubicBezTo>
                  <a:cubicBezTo>
                    <a:pt x="3027" y="695"/>
                    <a:pt x="3015" y="680"/>
                    <a:pt x="3017" y="647"/>
                  </a:cubicBezTo>
                  <a:close/>
                  <a:moveTo>
                    <a:pt x="3008" y="836"/>
                  </a:moveTo>
                  <a:cubicBezTo>
                    <a:pt x="2931" y="931"/>
                    <a:pt x="2890" y="969"/>
                    <a:pt x="2854" y="980"/>
                  </a:cubicBezTo>
                  <a:cubicBezTo>
                    <a:pt x="2896" y="917"/>
                    <a:pt x="2948" y="873"/>
                    <a:pt x="3008" y="836"/>
                  </a:cubicBezTo>
                  <a:close/>
                  <a:moveTo>
                    <a:pt x="2903" y="994"/>
                  </a:moveTo>
                  <a:cubicBezTo>
                    <a:pt x="2923" y="990"/>
                    <a:pt x="2943" y="986"/>
                    <a:pt x="2962" y="988"/>
                  </a:cubicBezTo>
                  <a:cubicBezTo>
                    <a:pt x="3008" y="993"/>
                    <a:pt x="3052" y="1005"/>
                    <a:pt x="3086" y="1041"/>
                  </a:cubicBezTo>
                  <a:cubicBezTo>
                    <a:pt x="3040" y="1135"/>
                    <a:pt x="2858" y="1187"/>
                    <a:pt x="2806" y="1123"/>
                  </a:cubicBezTo>
                  <a:cubicBezTo>
                    <a:pt x="2849" y="1079"/>
                    <a:pt x="2910" y="1074"/>
                    <a:pt x="2969" y="1051"/>
                  </a:cubicBezTo>
                  <a:cubicBezTo>
                    <a:pt x="2909" y="1043"/>
                    <a:pt x="2862" y="1071"/>
                    <a:pt x="2810" y="1085"/>
                  </a:cubicBezTo>
                  <a:cubicBezTo>
                    <a:pt x="2822" y="1029"/>
                    <a:pt x="2856" y="1003"/>
                    <a:pt x="2903" y="994"/>
                  </a:cubicBezTo>
                  <a:close/>
                  <a:moveTo>
                    <a:pt x="2653" y="927"/>
                  </a:moveTo>
                  <a:cubicBezTo>
                    <a:pt x="2630" y="829"/>
                    <a:pt x="2654" y="739"/>
                    <a:pt x="2722" y="660"/>
                  </a:cubicBezTo>
                  <a:cubicBezTo>
                    <a:pt x="2818" y="733"/>
                    <a:pt x="2852" y="877"/>
                    <a:pt x="2819" y="981"/>
                  </a:cubicBezTo>
                  <a:cubicBezTo>
                    <a:pt x="2811" y="1006"/>
                    <a:pt x="2796" y="1030"/>
                    <a:pt x="2765" y="1044"/>
                  </a:cubicBezTo>
                  <a:cubicBezTo>
                    <a:pt x="2758" y="995"/>
                    <a:pt x="2751" y="950"/>
                    <a:pt x="2744" y="904"/>
                  </a:cubicBezTo>
                  <a:cubicBezTo>
                    <a:pt x="2741" y="905"/>
                    <a:pt x="2738" y="905"/>
                    <a:pt x="2735" y="905"/>
                  </a:cubicBezTo>
                  <a:cubicBezTo>
                    <a:pt x="2736" y="951"/>
                    <a:pt x="2736" y="998"/>
                    <a:pt x="2736" y="1045"/>
                  </a:cubicBezTo>
                  <a:cubicBezTo>
                    <a:pt x="2701" y="1037"/>
                    <a:pt x="2671" y="1002"/>
                    <a:pt x="2653" y="927"/>
                  </a:cubicBezTo>
                  <a:close/>
                  <a:moveTo>
                    <a:pt x="1757" y="1111"/>
                  </a:moveTo>
                  <a:cubicBezTo>
                    <a:pt x="1842" y="1110"/>
                    <a:pt x="1959" y="1221"/>
                    <a:pt x="1959" y="1300"/>
                  </a:cubicBezTo>
                  <a:cubicBezTo>
                    <a:pt x="1925" y="1266"/>
                    <a:pt x="1889" y="1231"/>
                    <a:pt x="1853" y="1196"/>
                  </a:cubicBezTo>
                  <a:cubicBezTo>
                    <a:pt x="1851" y="1197"/>
                    <a:pt x="1849" y="1199"/>
                    <a:pt x="1847" y="1201"/>
                  </a:cubicBezTo>
                  <a:cubicBezTo>
                    <a:pt x="1877" y="1248"/>
                    <a:pt x="1928" y="1279"/>
                    <a:pt x="1947" y="1335"/>
                  </a:cubicBezTo>
                  <a:cubicBezTo>
                    <a:pt x="1817" y="1329"/>
                    <a:pt x="1758" y="1226"/>
                    <a:pt x="1757" y="1111"/>
                  </a:cubicBezTo>
                  <a:close/>
                  <a:moveTo>
                    <a:pt x="1726" y="1455"/>
                  </a:moveTo>
                  <a:cubicBezTo>
                    <a:pt x="1671" y="1452"/>
                    <a:pt x="1615" y="1441"/>
                    <a:pt x="1573" y="1394"/>
                  </a:cubicBezTo>
                  <a:cubicBezTo>
                    <a:pt x="1668" y="1346"/>
                    <a:pt x="1764" y="1333"/>
                    <a:pt x="1865" y="1346"/>
                  </a:cubicBezTo>
                  <a:cubicBezTo>
                    <a:pt x="1883" y="1348"/>
                    <a:pt x="1889" y="1361"/>
                    <a:pt x="1894" y="1378"/>
                  </a:cubicBezTo>
                  <a:cubicBezTo>
                    <a:pt x="1835" y="1382"/>
                    <a:pt x="1780" y="1386"/>
                    <a:pt x="1724" y="1389"/>
                  </a:cubicBezTo>
                  <a:cubicBezTo>
                    <a:pt x="1724" y="1392"/>
                    <a:pt x="1724" y="1394"/>
                    <a:pt x="1724" y="1397"/>
                  </a:cubicBezTo>
                  <a:cubicBezTo>
                    <a:pt x="1779" y="1400"/>
                    <a:pt x="1834" y="1403"/>
                    <a:pt x="1898" y="1407"/>
                  </a:cubicBezTo>
                  <a:cubicBezTo>
                    <a:pt x="1842" y="1456"/>
                    <a:pt x="1783" y="1458"/>
                    <a:pt x="1726" y="1455"/>
                  </a:cubicBezTo>
                  <a:close/>
                  <a:moveTo>
                    <a:pt x="1968" y="1560"/>
                  </a:moveTo>
                  <a:cubicBezTo>
                    <a:pt x="1916" y="1644"/>
                    <a:pt x="1838" y="1685"/>
                    <a:pt x="1741" y="1700"/>
                  </a:cubicBezTo>
                  <a:cubicBezTo>
                    <a:pt x="1751" y="1630"/>
                    <a:pt x="1804" y="1525"/>
                    <a:pt x="1855" y="1487"/>
                  </a:cubicBezTo>
                  <a:cubicBezTo>
                    <a:pt x="1880" y="1468"/>
                    <a:pt x="1908" y="1440"/>
                    <a:pt x="1951" y="1458"/>
                  </a:cubicBezTo>
                  <a:cubicBezTo>
                    <a:pt x="1934" y="1499"/>
                    <a:pt x="1900" y="1526"/>
                    <a:pt x="1881" y="1562"/>
                  </a:cubicBezTo>
                  <a:cubicBezTo>
                    <a:pt x="1922" y="1546"/>
                    <a:pt x="1940" y="1505"/>
                    <a:pt x="1973" y="1478"/>
                  </a:cubicBezTo>
                  <a:cubicBezTo>
                    <a:pt x="1983" y="1507"/>
                    <a:pt x="1983" y="1535"/>
                    <a:pt x="1968" y="1560"/>
                  </a:cubicBezTo>
                  <a:close/>
                  <a:moveTo>
                    <a:pt x="2205" y="1513"/>
                  </a:moveTo>
                  <a:cubicBezTo>
                    <a:pt x="2162" y="1479"/>
                    <a:pt x="2114" y="1453"/>
                    <a:pt x="2062" y="1420"/>
                  </a:cubicBezTo>
                  <a:cubicBezTo>
                    <a:pt x="2161" y="1446"/>
                    <a:pt x="2313" y="1557"/>
                    <a:pt x="2325" y="1625"/>
                  </a:cubicBezTo>
                  <a:cubicBezTo>
                    <a:pt x="2286" y="1588"/>
                    <a:pt x="2248" y="1547"/>
                    <a:pt x="2205" y="1513"/>
                  </a:cubicBezTo>
                  <a:close/>
                  <a:moveTo>
                    <a:pt x="2322" y="1740"/>
                  </a:moveTo>
                  <a:cubicBezTo>
                    <a:pt x="2291" y="1787"/>
                    <a:pt x="2255" y="1810"/>
                    <a:pt x="2208" y="1812"/>
                  </a:cubicBezTo>
                  <a:cubicBezTo>
                    <a:pt x="2136" y="1815"/>
                    <a:pt x="2080" y="1778"/>
                    <a:pt x="2026" y="1735"/>
                  </a:cubicBezTo>
                  <a:cubicBezTo>
                    <a:pt x="2100" y="1657"/>
                    <a:pt x="2240" y="1624"/>
                    <a:pt x="2304" y="1669"/>
                  </a:cubicBezTo>
                  <a:cubicBezTo>
                    <a:pt x="2311" y="1682"/>
                    <a:pt x="2318" y="1696"/>
                    <a:pt x="2326" y="1711"/>
                  </a:cubicBezTo>
                  <a:cubicBezTo>
                    <a:pt x="2273" y="1732"/>
                    <a:pt x="2220" y="1726"/>
                    <a:pt x="2164" y="1734"/>
                  </a:cubicBezTo>
                  <a:cubicBezTo>
                    <a:pt x="2208" y="1750"/>
                    <a:pt x="2261" y="1752"/>
                    <a:pt x="2322" y="1740"/>
                  </a:cubicBezTo>
                  <a:close/>
                  <a:moveTo>
                    <a:pt x="2419" y="1625"/>
                  </a:moveTo>
                  <a:cubicBezTo>
                    <a:pt x="2415" y="1564"/>
                    <a:pt x="2411" y="1504"/>
                    <a:pt x="2407" y="1444"/>
                  </a:cubicBezTo>
                  <a:cubicBezTo>
                    <a:pt x="2387" y="1509"/>
                    <a:pt x="2408" y="1577"/>
                    <a:pt x="2386" y="1647"/>
                  </a:cubicBezTo>
                  <a:cubicBezTo>
                    <a:pt x="2299" y="1561"/>
                    <a:pt x="2325" y="1355"/>
                    <a:pt x="2413" y="1285"/>
                  </a:cubicBezTo>
                  <a:cubicBezTo>
                    <a:pt x="2417" y="1290"/>
                    <a:pt x="2422" y="1295"/>
                    <a:pt x="2426" y="1301"/>
                  </a:cubicBezTo>
                  <a:cubicBezTo>
                    <a:pt x="2432" y="1310"/>
                    <a:pt x="2437" y="1320"/>
                    <a:pt x="2442" y="1330"/>
                  </a:cubicBezTo>
                  <a:cubicBezTo>
                    <a:pt x="2483" y="1417"/>
                    <a:pt x="2481" y="1506"/>
                    <a:pt x="2450" y="1595"/>
                  </a:cubicBezTo>
                  <a:cubicBezTo>
                    <a:pt x="2446" y="1607"/>
                    <a:pt x="2435" y="1617"/>
                    <a:pt x="2426" y="1629"/>
                  </a:cubicBezTo>
                  <a:cubicBezTo>
                    <a:pt x="2424" y="1627"/>
                    <a:pt x="2422" y="1626"/>
                    <a:pt x="2419" y="1625"/>
                  </a:cubicBezTo>
                  <a:close/>
                  <a:moveTo>
                    <a:pt x="2889" y="1952"/>
                  </a:moveTo>
                  <a:cubicBezTo>
                    <a:pt x="2863" y="1991"/>
                    <a:pt x="2825" y="2018"/>
                    <a:pt x="2769" y="2043"/>
                  </a:cubicBezTo>
                  <a:cubicBezTo>
                    <a:pt x="2733" y="2058"/>
                    <a:pt x="2697" y="2072"/>
                    <a:pt x="2656" y="2066"/>
                  </a:cubicBezTo>
                  <a:cubicBezTo>
                    <a:pt x="2624" y="2062"/>
                    <a:pt x="2611" y="2052"/>
                    <a:pt x="2597" y="2024"/>
                  </a:cubicBezTo>
                  <a:cubicBezTo>
                    <a:pt x="2651" y="1999"/>
                    <a:pt x="2719" y="2019"/>
                    <a:pt x="2775" y="1970"/>
                  </a:cubicBezTo>
                  <a:cubicBezTo>
                    <a:pt x="2749" y="1975"/>
                    <a:pt x="2732" y="1979"/>
                    <a:pt x="2712" y="1982"/>
                  </a:cubicBezTo>
                  <a:cubicBezTo>
                    <a:pt x="2764" y="1909"/>
                    <a:pt x="2818" y="1900"/>
                    <a:pt x="2889" y="1952"/>
                  </a:cubicBezTo>
                  <a:close/>
                  <a:moveTo>
                    <a:pt x="2564" y="1898"/>
                  </a:moveTo>
                  <a:cubicBezTo>
                    <a:pt x="2569" y="1845"/>
                    <a:pt x="2586" y="1798"/>
                    <a:pt x="2625" y="1760"/>
                  </a:cubicBezTo>
                  <a:cubicBezTo>
                    <a:pt x="2641" y="1743"/>
                    <a:pt x="2661" y="1729"/>
                    <a:pt x="2678" y="1712"/>
                  </a:cubicBezTo>
                  <a:cubicBezTo>
                    <a:pt x="2743" y="1650"/>
                    <a:pt x="2824" y="1638"/>
                    <a:pt x="2913" y="1638"/>
                  </a:cubicBezTo>
                  <a:cubicBezTo>
                    <a:pt x="2904" y="1670"/>
                    <a:pt x="2897" y="1700"/>
                    <a:pt x="2885" y="1728"/>
                  </a:cubicBezTo>
                  <a:cubicBezTo>
                    <a:pt x="2844" y="1831"/>
                    <a:pt x="2770" y="1906"/>
                    <a:pt x="2672" y="1955"/>
                  </a:cubicBezTo>
                  <a:cubicBezTo>
                    <a:pt x="2649" y="1967"/>
                    <a:pt x="2621" y="1967"/>
                    <a:pt x="2596" y="1944"/>
                  </a:cubicBezTo>
                  <a:cubicBezTo>
                    <a:pt x="2637" y="1887"/>
                    <a:pt x="2677" y="1830"/>
                    <a:pt x="2737" y="1776"/>
                  </a:cubicBezTo>
                  <a:cubicBezTo>
                    <a:pt x="2719" y="1784"/>
                    <a:pt x="2708" y="1785"/>
                    <a:pt x="2702" y="1791"/>
                  </a:cubicBezTo>
                  <a:cubicBezTo>
                    <a:pt x="2658" y="1834"/>
                    <a:pt x="2616" y="1877"/>
                    <a:pt x="2569" y="1924"/>
                  </a:cubicBezTo>
                  <a:cubicBezTo>
                    <a:pt x="2567" y="1914"/>
                    <a:pt x="2564" y="1906"/>
                    <a:pt x="2564" y="1898"/>
                  </a:cubicBezTo>
                  <a:close/>
                  <a:moveTo>
                    <a:pt x="2715" y="1511"/>
                  </a:moveTo>
                  <a:cubicBezTo>
                    <a:pt x="2755" y="1476"/>
                    <a:pt x="2822" y="1447"/>
                    <a:pt x="2868" y="1443"/>
                  </a:cubicBezTo>
                  <a:cubicBezTo>
                    <a:pt x="2814" y="1467"/>
                    <a:pt x="2765" y="1489"/>
                    <a:pt x="2715" y="1511"/>
                  </a:cubicBezTo>
                  <a:close/>
                  <a:moveTo>
                    <a:pt x="3071" y="1377"/>
                  </a:moveTo>
                  <a:cubicBezTo>
                    <a:pt x="3096" y="1332"/>
                    <a:pt x="3148" y="1310"/>
                    <a:pt x="3162" y="1261"/>
                  </a:cubicBezTo>
                  <a:cubicBezTo>
                    <a:pt x="3129" y="1288"/>
                    <a:pt x="3095" y="1315"/>
                    <a:pt x="3057" y="1345"/>
                  </a:cubicBezTo>
                  <a:cubicBezTo>
                    <a:pt x="3049" y="1311"/>
                    <a:pt x="3058" y="1290"/>
                    <a:pt x="3072" y="1270"/>
                  </a:cubicBezTo>
                  <a:cubicBezTo>
                    <a:pt x="3103" y="1230"/>
                    <a:pt x="3143" y="1204"/>
                    <a:pt x="3189" y="1184"/>
                  </a:cubicBezTo>
                  <a:cubicBezTo>
                    <a:pt x="3222" y="1169"/>
                    <a:pt x="3256" y="1159"/>
                    <a:pt x="3297" y="1166"/>
                  </a:cubicBezTo>
                  <a:cubicBezTo>
                    <a:pt x="3287" y="1196"/>
                    <a:pt x="3280" y="1224"/>
                    <a:pt x="3269" y="1250"/>
                  </a:cubicBezTo>
                  <a:cubicBezTo>
                    <a:pt x="3248" y="1302"/>
                    <a:pt x="3212" y="1343"/>
                    <a:pt x="3164" y="1372"/>
                  </a:cubicBezTo>
                  <a:cubicBezTo>
                    <a:pt x="3136" y="1388"/>
                    <a:pt x="3106" y="1397"/>
                    <a:pt x="3071" y="1377"/>
                  </a:cubicBezTo>
                  <a:close/>
                  <a:moveTo>
                    <a:pt x="3378" y="1738"/>
                  </a:moveTo>
                  <a:cubicBezTo>
                    <a:pt x="3301" y="1724"/>
                    <a:pt x="3241" y="1688"/>
                    <a:pt x="3197" y="1628"/>
                  </a:cubicBezTo>
                  <a:cubicBezTo>
                    <a:pt x="3176" y="1599"/>
                    <a:pt x="3160" y="1566"/>
                    <a:pt x="3174" y="1524"/>
                  </a:cubicBezTo>
                  <a:cubicBezTo>
                    <a:pt x="3219" y="1563"/>
                    <a:pt x="3251" y="1612"/>
                    <a:pt x="3305" y="1636"/>
                  </a:cubicBezTo>
                  <a:cubicBezTo>
                    <a:pt x="3280" y="1605"/>
                    <a:pt x="3255" y="1574"/>
                    <a:pt x="3225" y="1537"/>
                  </a:cubicBezTo>
                  <a:cubicBezTo>
                    <a:pt x="3266" y="1551"/>
                    <a:pt x="3300" y="1562"/>
                    <a:pt x="3334" y="1574"/>
                  </a:cubicBezTo>
                  <a:cubicBezTo>
                    <a:pt x="3337" y="1575"/>
                    <a:pt x="3340" y="1580"/>
                    <a:pt x="3342" y="1583"/>
                  </a:cubicBezTo>
                  <a:cubicBezTo>
                    <a:pt x="3372" y="1628"/>
                    <a:pt x="3391" y="1677"/>
                    <a:pt x="3378" y="1738"/>
                  </a:cubicBezTo>
                  <a:close/>
                  <a:moveTo>
                    <a:pt x="3366" y="1550"/>
                  </a:moveTo>
                  <a:cubicBezTo>
                    <a:pt x="3309" y="1547"/>
                    <a:pt x="3259" y="1533"/>
                    <a:pt x="3229" y="1472"/>
                  </a:cubicBezTo>
                  <a:cubicBezTo>
                    <a:pt x="3249" y="1469"/>
                    <a:pt x="3264" y="1466"/>
                    <a:pt x="3279" y="1465"/>
                  </a:cubicBezTo>
                  <a:cubicBezTo>
                    <a:pt x="3294" y="1465"/>
                    <a:pt x="3309" y="1469"/>
                    <a:pt x="3325" y="1471"/>
                  </a:cubicBezTo>
                  <a:cubicBezTo>
                    <a:pt x="3338" y="1472"/>
                    <a:pt x="3352" y="1473"/>
                    <a:pt x="3365" y="1475"/>
                  </a:cubicBezTo>
                  <a:cubicBezTo>
                    <a:pt x="3323" y="1444"/>
                    <a:pt x="3275" y="1442"/>
                    <a:pt x="3225" y="1442"/>
                  </a:cubicBezTo>
                  <a:cubicBezTo>
                    <a:pt x="3240" y="1410"/>
                    <a:pt x="3265" y="1402"/>
                    <a:pt x="3291" y="1399"/>
                  </a:cubicBezTo>
                  <a:cubicBezTo>
                    <a:pt x="3351" y="1393"/>
                    <a:pt x="3408" y="1395"/>
                    <a:pt x="3457" y="1438"/>
                  </a:cubicBezTo>
                  <a:cubicBezTo>
                    <a:pt x="3485" y="1462"/>
                    <a:pt x="3518" y="1481"/>
                    <a:pt x="3541" y="1523"/>
                  </a:cubicBezTo>
                  <a:cubicBezTo>
                    <a:pt x="3479" y="1528"/>
                    <a:pt x="3426" y="1554"/>
                    <a:pt x="3366" y="1550"/>
                  </a:cubicBezTo>
                  <a:close/>
                  <a:moveTo>
                    <a:pt x="18" y="867"/>
                  </a:moveTo>
                  <a:cubicBezTo>
                    <a:pt x="12" y="863"/>
                    <a:pt x="6" y="858"/>
                    <a:pt x="0" y="854"/>
                  </a:cubicBezTo>
                  <a:cubicBezTo>
                    <a:pt x="0" y="878"/>
                    <a:pt x="0" y="878"/>
                    <a:pt x="0" y="878"/>
                  </a:cubicBezTo>
                  <a:cubicBezTo>
                    <a:pt x="15" y="891"/>
                    <a:pt x="29" y="905"/>
                    <a:pt x="42" y="921"/>
                  </a:cubicBezTo>
                  <a:cubicBezTo>
                    <a:pt x="59" y="944"/>
                    <a:pt x="73" y="970"/>
                    <a:pt x="90" y="996"/>
                  </a:cubicBezTo>
                  <a:cubicBezTo>
                    <a:pt x="59" y="1011"/>
                    <a:pt x="29" y="1012"/>
                    <a:pt x="0" y="1009"/>
                  </a:cubicBezTo>
                  <a:cubicBezTo>
                    <a:pt x="0" y="1031"/>
                    <a:pt x="0" y="1031"/>
                    <a:pt x="0" y="1031"/>
                  </a:cubicBezTo>
                  <a:cubicBezTo>
                    <a:pt x="38" y="1033"/>
                    <a:pt x="77" y="1028"/>
                    <a:pt x="117" y="1012"/>
                  </a:cubicBezTo>
                  <a:cubicBezTo>
                    <a:pt x="93" y="956"/>
                    <a:pt x="66" y="905"/>
                    <a:pt x="18" y="867"/>
                  </a:cubicBezTo>
                  <a:close/>
                  <a:moveTo>
                    <a:pt x="55" y="580"/>
                  </a:moveTo>
                  <a:cubicBezTo>
                    <a:pt x="58" y="556"/>
                    <a:pt x="63" y="531"/>
                    <a:pt x="63" y="506"/>
                  </a:cubicBezTo>
                  <a:cubicBezTo>
                    <a:pt x="63" y="465"/>
                    <a:pt x="60" y="423"/>
                    <a:pt x="19" y="399"/>
                  </a:cubicBezTo>
                  <a:cubicBezTo>
                    <a:pt x="12" y="402"/>
                    <a:pt x="6" y="406"/>
                    <a:pt x="0" y="409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7" y="430"/>
                    <a:pt x="14" y="426"/>
                    <a:pt x="22" y="422"/>
                  </a:cubicBezTo>
                  <a:cubicBezTo>
                    <a:pt x="50" y="478"/>
                    <a:pt x="45" y="530"/>
                    <a:pt x="27" y="581"/>
                  </a:cubicBezTo>
                  <a:cubicBezTo>
                    <a:pt x="26" y="585"/>
                    <a:pt x="24" y="590"/>
                    <a:pt x="21" y="592"/>
                  </a:cubicBezTo>
                  <a:cubicBezTo>
                    <a:pt x="14" y="597"/>
                    <a:pt x="7" y="602"/>
                    <a:pt x="0" y="607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17" y="622"/>
                    <a:pt x="37" y="614"/>
                    <a:pt x="59" y="607"/>
                  </a:cubicBezTo>
                  <a:cubicBezTo>
                    <a:pt x="116" y="588"/>
                    <a:pt x="173" y="599"/>
                    <a:pt x="234" y="589"/>
                  </a:cubicBezTo>
                  <a:cubicBezTo>
                    <a:pt x="223" y="635"/>
                    <a:pt x="196" y="662"/>
                    <a:pt x="175" y="692"/>
                  </a:cubicBezTo>
                  <a:cubicBezTo>
                    <a:pt x="139" y="746"/>
                    <a:pt x="84" y="763"/>
                    <a:pt x="25" y="772"/>
                  </a:cubicBezTo>
                  <a:cubicBezTo>
                    <a:pt x="16" y="773"/>
                    <a:pt x="8" y="774"/>
                    <a:pt x="0" y="774"/>
                  </a:cubicBezTo>
                  <a:cubicBezTo>
                    <a:pt x="0" y="796"/>
                    <a:pt x="0" y="796"/>
                    <a:pt x="0" y="796"/>
                  </a:cubicBezTo>
                  <a:cubicBezTo>
                    <a:pt x="8" y="795"/>
                    <a:pt x="17" y="794"/>
                    <a:pt x="26" y="792"/>
                  </a:cubicBezTo>
                  <a:cubicBezTo>
                    <a:pt x="71" y="783"/>
                    <a:pt x="119" y="776"/>
                    <a:pt x="155" y="746"/>
                  </a:cubicBezTo>
                  <a:cubicBezTo>
                    <a:pt x="202" y="706"/>
                    <a:pt x="237" y="655"/>
                    <a:pt x="255" y="594"/>
                  </a:cubicBezTo>
                  <a:cubicBezTo>
                    <a:pt x="257" y="587"/>
                    <a:pt x="253" y="579"/>
                    <a:pt x="251" y="566"/>
                  </a:cubicBezTo>
                  <a:cubicBezTo>
                    <a:pt x="186" y="571"/>
                    <a:pt x="122" y="575"/>
                    <a:pt x="55" y="580"/>
                  </a:cubicBezTo>
                  <a:close/>
                  <a:moveTo>
                    <a:pt x="3740" y="24"/>
                  </a:moveTo>
                  <a:cubicBezTo>
                    <a:pt x="3734" y="17"/>
                    <a:pt x="3730" y="9"/>
                    <a:pt x="3724" y="0"/>
                  </a:cubicBezTo>
                  <a:cubicBezTo>
                    <a:pt x="3693" y="0"/>
                    <a:pt x="3693" y="0"/>
                    <a:pt x="3693" y="0"/>
                  </a:cubicBezTo>
                  <a:cubicBezTo>
                    <a:pt x="3705" y="14"/>
                    <a:pt x="3716" y="28"/>
                    <a:pt x="3728" y="42"/>
                  </a:cubicBezTo>
                  <a:cubicBezTo>
                    <a:pt x="3773" y="97"/>
                    <a:pt x="3810" y="157"/>
                    <a:pt x="3840" y="221"/>
                  </a:cubicBezTo>
                  <a:cubicBezTo>
                    <a:pt x="3840" y="174"/>
                    <a:pt x="3840" y="174"/>
                    <a:pt x="3840" y="174"/>
                  </a:cubicBezTo>
                  <a:cubicBezTo>
                    <a:pt x="3812" y="122"/>
                    <a:pt x="3779" y="72"/>
                    <a:pt x="3740" y="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18" name="Freeform 9"/>
            <p:cNvSpPr>
              <a:spLocks noEditPoints="1"/>
            </p:cNvSpPr>
            <p:nvPr/>
          </p:nvSpPr>
          <p:spPr bwMode="auto">
            <a:xfrm>
              <a:off x="0" y="-2313"/>
              <a:ext cx="12191768" cy="6864081"/>
            </a:xfrm>
            <a:custGeom>
              <a:avLst/>
              <a:gdLst/>
              <a:ahLst/>
              <a:cxnLst/>
              <a:rect l="0" t="0" r="r" b="b"/>
              <a:pathLst>
                <a:path w="3840" h="2161">
                  <a:moveTo>
                    <a:pt x="3767" y="2161"/>
                  </a:moveTo>
                  <a:cubicBezTo>
                    <a:pt x="3792" y="2161"/>
                    <a:pt x="3792" y="2161"/>
                    <a:pt x="3792" y="2161"/>
                  </a:cubicBezTo>
                  <a:cubicBezTo>
                    <a:pt x="3801" y="2150"/>
                    <a:pt x="3810" y="2139"/>
                    <a:pt x="3819" y="2129"/>
                  </a:cubicBezTo>
                  <a:cubicBezTo>
                    <a:pt x="3826" y="2122"/>
                    <a:pt x="3833" y="2116"/>
                    <a:pt x="3840" y="2109"/>
                  </a:cubicBezTo>
                  <a:cubicBezTo>
                    <a:pt x="3840" y="2086"/>
                    <a:pt x="3840" y="2086"/>
                    <a:pt x="3840" y="2086"/>
                  </a:cubicBezTo>
                  <a:cubicBezTo>
                    <a:pt x="3813" y="2108"/>
                    <a:pt x="3789" y="2134"/>
                    <a:pt x="3767" y="2161"/>
                  </a:cubicBezTo>
                  <a:close/>
                  <a:moveTo>
                    <a:pt x="2102" y="2102"/>
                  </a:moveTo>
                  <a:cubicBezTo>
                    <a:pt x="2066" y="2113"/>
                    <a:pt x="2034" y="2138"/>
                    <a:pt x="1997" y="2160"/>
                  </a:cubicBezTo>
                  <a:cubicBezTo>
                    <a:pt x="1986" y="2061"/>
                    <a:pt x="1945" y="1974"/>
                    <a:pt x="1884" y="1890"/>
                  </a:cubicBezTo>
                  <a:cubicBezTo>
                    <a:pt x="1880" y="1898"/>
                    <a:pt x="1875" y="1903"/>
                    <a:pt x="1876" y="1907"/>
                  </a:cubicBezTo>
                  <a:cubicBezTo>
                    <a:pt x="1878" y="1959"/>
                    <a:pt x="1853" y="2002"/>
                    <a:pt x="1834" y="2046"/>
                  </a:cubicBezTo>
                  <a:cubicBezTo>
                    <a:pt x="1817" y="2083"/>
                    <a:pt x="1797" y="2118"/>
                    <a:pt x="1779" y="2154"/>
                  </a:cubicBezTo>
                  <a:cubicBezTo>
                    <a:pt x="1751" y="2147"/>
                    <a:pt x="1721" y="2139"/>
                    <a:pt x="1690" y="2130"/>
                  </a:cubicBezTo>
                  <a:cubicBezTo>
                    <a:pt x="1660" y="2122"/>
                    <a:pt x="1630" y="2111"/>
                    <a:pt x="1598" y="2101"/>
                  </a:cubicBezTo>
                  <a:cubicBezTo>
                    <a:pt x="1591" y="2122"/>
                    <a:pt x="1589" y="2141"/>
                    <a:pt x="1591" y="2161"/>
                  </a:cubicBezTo>
                  <a:cubicBezTo>
                    <a:pt x="1612" y="2161"/>
                    <a:pt x="1612" y="2161"/>
                    <a:pt x="1612" y="2161"/>
                  </a:cubicBezTo>
                  <a:cubicBezTo>
                    <a:pt x="1612" y="2160"/>
                    <a:pt x="1612" y="2160"/>
                    <a:pt x="1612" y="2160"/>
                  </a:cubicBezTo>
                  <a:cubicBezTo>
                    <a:pt x="1610" y="2151"/>
                    <a:pt x="1612" y="2142"/>
                    <a:pt x="1612" y="2136"/>
                  </a:cubicBezTo>
                  <a:cubicBezTo>
                    <a:pt x="1646" y="2144"/>
                    <a:pt x="1678" y="2152"/>
                    <a:pt x="1710" y="2157"/>
                  </a:cubicBezTo>
                  <a:cubicBezTo>
                    <a:pt x="1715" y="2158"/>
                    <a:pt x="1720" y="2159"/>
                    <a:pt x="1725" y="2161"/>
                  </a:cubicBezTo>
                  <a:cubicBezTo>
                    <a:pt x="1807" y="2161"/>
                    <a:pt x="1807" y="2161"/>
                    <a:pt x="1807" y="2161"/>
                  </a:cubicBezTo>
                  <a:cubicBezTo>
                    <a:pt x="1811" y="2140"/>
                    <a:pt x="1819" y="2120"/>
                    <a:pt x="1830" y="2099"/>
                  </a:cubicBezTo>
                  <a:cubicBezTo>
                    <a:pt x="1855" y="2052"/>
                    <a:pt x="1883" y="2007"/>
                    <a:pt x="1898" y="1950"/>
                  </a:cubicBezTo>
                  <a:cubicBezTo>
                    <a:pt x="1913" y="1978"/>
                    <a:pt x="1930" y="2005"/>
                    <a:pt x="1942" y="2034"/>
                  </a:cubicBezTo>
                  <a:cubicBezTo>
                    <a:pt x="1959" y="2075"/>
                    <a:pt x="1971" y="2117"/>
                    <a:pt x="1974" y="2161"/>
                  </a:cubicBezTo>
                  <a:cubicBezTo>
                    <a:pt x="2037" y="2161"/>
                    <a:pt x="2037" y="2161"/>
                    <a:pt x="2037" y="2161"/>
                  </a:cubicBezTo>
                  <a:cubicBezTo>
                    <a:pt x="2053" y="2147"/>
                    <a:pt x="2074" y="2137"/>
                    <a:pt x="2093" y="2127"/>
                  </a:cubicBezTo>
                  <a:cubicBezTo>
                    <a:pt x="2112" y="2116"/>
                    <a:pt x="2133" y="2110"/>
                    <a:pt x="2158" y="2122"/>
                  </a:cubicBezTo>
                  <a:cubicBezTo>
                    <a:pt x="2152" y="2135"/>
                    <a:pt x="2146" y="2148"/>
                    <a:pt x="2140" y="2161"/>
                  </a:cubicBezTo>
                  <a:cubicBezTo>
                    <a:pt x="2165" y="2161"/>
                    <a:pt x="2165" y="2161"/>
                    <a:pt x="2165" y="2161"/>
                  </a:cubicBezTo>
                  <a:cubicBezTo>
                    <a:pt x="2179" y="2141"/>
                    <a:pt x="2198" y="2125"/>
                    <a:pt x="2227" y="2115"/>
                  </a:cubicBezTo>
                  <a:cubicBezTo>
                    <a:pt x="2180" y="2097"/>
                    <a:pt x="2139" y="2090"/>
                    <a:pt x="2102" y="2102"/>
                  </a:cubicBezTo>
                  <a:close/>
                  <a:moveTo>
                    <a:pt x="234" y="1391"/>
                  </a:moveTo>
                  <a:cubicBezTo>
                    <a:pt x="269" y="1368"/>
                    <a:pt x="307" y="1351"/>
                    <a:pt x="333" y="1324"/>
                  </a:cubicBezTo>
                  <a:cubicBezTo>
                    <a:pt x="360" y="1296"/>
                    <a:pt x="372" y="1256"/>
                    <a:pt x="377" y="1206"/>
                  </a:cubicBezTo>
                  <a:cubicBezTo>
                    <a:pt x="338" y="1242"/>
                    <a:pt x="298" y="1245"/>
                    <a:pt x="257" y="1241"/>
                  </a:cubicBezTo>
                  <a:cubicBezTo>
                    <a:pt x="232" y="1238"/>
                    <a:pt x="207" y="1236"/>
                    <a:pt x="182" y="1231"/>
                  </a:cubicBezTo>
                  <a:cubicBezTo>
                    <a:pt x="135" y="1223"/>
                    <a:pt x="89" y="1227"/>
                    <a:pt x="46" y="1244"/>
                  </a:cubicBezTo>
                  <a:cubicBezTo>
                    <a:pt x="29" y="1250"/>
                    <a:pt x="13" y="1258"/>
                    <a:pt x="0" y="1268"/>
                  </a:cubicBezTo>
                  <a:cubicBezTo>
                    <a:pt x="0" y="1518"/>
                    <a:pt x="0" y="1518"/>
                    <a:pt x="0" y="1518"/>
                  </a:cubicBezTo>
                  <a:cubicBezTo>
                    <a:pt x="18" y="1545"/>
                    <a:pt x="24" y="1579"/>
                    <a:pt x="40" y="1609"/>
                  </a:cubicBezTo>
                  <a:cubicBezTo>
                    <a:pt x="37" y="1582"/>
                    <a:pt x="33" y="1555"/>
                    <a:pt x="30" y="1524"/>
                  </a:cubicBezTo>
                  <a:cubicBezTo>
                    <a:pt x="56" y="1540"/>
                    <a:pt x="80" y="1555"/>
                    <a:pt x="108" y="1572"/>
                  </a:cubicBezTo>
                  <a:cubicBezTo>
                    <a:pt x="117" y="1594"/>
                    <a:pt x="115" y="1621"/>
                    <a:pt x="107" y="1649"/>
                  </a:cubicBezTo>
                  <a:cubicBezTo>
                    <a:pt x="98" y="1680"/>
                    <a:pt x="91" y="1712"/>
                    <a:pt x="82" y="1746"/>
                  </a:cubicBezTo>
                  <a:cubicBezTo>
                    <a:pt x="77" y="1743"/>
                    <a:pt x="67" y="1741"/>
                    <a:pt x="61" y="1735"/>
                  </a:cubicBezTo>
                  <a:cubicBezTo>
                    <a:pt x="37" y="1714"/>
                    <a:pt x="17" y="1692"/>
                    <a:pt x="0" y="1667"/>
                  </a:cubicBezTo>
                  <a:cubicBezTo>
                    <a:pt x="0" y="1706"/>
                    <a:pt x="0" y="1706"/>
                    <a:pt x="0" y="1706"/>
                  </a:cubicBezTo>
                  <a:cubicBezTo>
                    <a:pt x="26" y="1740"/>
                    <a:pt x="59" y="1768"/>
                    <a:pt x="107" y="1774"/>
                  </a:cubicBezTo>
                  <a:cubicBezTo>
                    <a:pt x="112" y="1741"/>
                    <a:pt x="116" y="1710"/>
                    <a:pt x="122" y="1678"/>
                  </a:cubicBezTo>
                  <a:cubicBezTo>
                    <a:pt x="128" y="1647"/>
                    <a:pt x="135" y="1617"/>
                    <a:pt x="141" y="1589"/>
                  </a:cubicBezTo>
                  <a:cubicBezTo>
                    <a:pt x="182" y="1589"/>
                    <a:pt x="222" y="1586"/>
                    <a:pt x="262" y="1588"/>
                  </a:cubicBezTo>
                  <a:cubicBezTo>
                    <a:pt x="310" y="1591"/>
                    <a:pt x="360" y="1588"/>
                    <a:pt x="405" y="1613"/>
                  </a:cubicBezTo>
                  <a:cubicBezTo>
                    <a:pt x="409" y="1615"/>
                    <a:pt x="414" y="1614"/>
                    <a:pt x="424" y="1614"/>
                  </a:cubicBezTo>
                  <a:cubicBezTo>
                    <a:pt x="376" y="1521"/>
                    <a:pt x="317" y="1446"/>
                    <a:pt x="234" y="1391"/>
                  </a:cubicBezTo>
                  <a:close/>
                  <a:moveTo>
                    <a:pt x="28" y="1374"/>
                  </a:moveTo>
                  <a:cubicBezTo>
                    <a:pt x="30" y="1346"/>
                    <a:pt x="51" y="1340"/>
                    <a:pt x="69" y="1332"/>
                  </a:cubicBezTo>
                  <a:cubicBezTo>
                    <a:pt x="88" y="1323"/>
                    <a:pt x="108" y="1317"/>
                    <a:pt x="126" y="1305"/>
                  </a:cubicBezTo>
                  <a:cubicBezTo>
                    <a:pt x="100" y="1309"/>
                    <a:pt x="73" y="1312"/>
                    <a:pt x="43" y="1317"/>
                  </a:cubicBezTo>
                  <a:cubicBezTo>
                    <a:pt x="54" y="1286"/>
                    <a:pt x="76" y="1271"/>
                    <a:pt x="103" y="1264"/>
                  </a:cubicBezTo>
                  <a:cubicBezTo>
                    <a:pt x="137" y="1256"/>
                    <a:pt x="171" y="1250"/>
                    <a:pt x="207" y="1255"/>
                  </a:cubicBezTo>
                  <a:cubicBezTo>
                    <a:pt x="249" y="1262"/>
                    <a:pt x="292" y="1262"/>
                    <a:pt x="340" y="1265"/>
                  </a:cubicBezTo>
                  <a:cubicBezTo>
                    <a:pt x="340" y="1292"/>
                    <a:pt x="324" y="1308"/>
                    <a:pt x="306" y="1320"/>
                  </a:cubicBezTo>
                  <a:cubicBezTo>
                    <a:pt x="274" y="1342"/>
                    <a:pt x="243" y="1373"/>
                    <a:pt x="197" y="1358"/>
                  </a:cubicBezTo>
                  <a:cubicBezTo>
                    <a:pt x="168" y="1374"/>
                    <a:pt x="139" y="1354"/>
                    <a:pt x="111" y="1358"/>
                  </a:cubicBezTo>
                  <a:cubicBezTo>
                    <a:pt x="84" y="1362"/>
                    <a:pt x="57" y="1368"/>
                    <a:pt x="28" y="1374"/>
                  </a:cubicBezTo>
                  <a:close/>
                  <a:moveTo>
                    <a:pt x="376" y="1574"/>
                  </a:moveTo>
                  <a:cubicBezTo>
                    <a:pt x="319" y="1561"/>
                    <a:pt x="266" y="1566"/>
                    <a:pt x="213" y="1568"/>
                  </a:cubicBezTo>
                  <a:cubicBezTo>
                    <a:pt x="138" y="1571"/>
                    <a:pt x="81" y="1539"/>
                    <a:pt x="41" y="1476"/>
                  </a:cubicBezTo>
                  <a:cubicBezTo>
                    <a:pt x="40" y="1474"/>
                    <a:pt x="39" y="1471"/>
                    <a:pt x="39" y="1468"/>
                  </a:cubicBezTo>
                  <a:cubicBezTo>
                    <a:pt x="38" y="1466"/>
                    <a:pt x="39" y="1463"/>
                    <a:pt x="40" y="1456"/>
                  </a:cubicBezTo>
                  <a:cubicBezTo>
                    <a:pt x="87" y="1451"/>
                    <a:pt x="130" y="1470"/>
                    <a:pt x="176" y="1477"/>
                  </a:cubicBezTo>
                  <a:cubicBezTo>
                    <a:pt x="138" y="1447"/>
                    <a:pt x="91" y="1439"/>
                    <a:pt x="47" y="1426"/>
                  </a:cubicBezTo>
                  <a:cubicBezTo>
                    <a:pt x="85" y="1376"/>
                    <a:pt x="123" y="1368"/>
                    <a:pt x="186" y="1394"/>
                  </a:cubicBezTo>
                  <a:cubicBezTo>
                    <a:pt x="240" y="1416"/>
                    <a:pt x="284" y="1453"/>
                    <a:pt x="321" y="1497"/>
                  </a:cubicBezTo>
                  <a:cubicBezTo>
                    <a:pt x="342" y="1520"/>
                    <a:pt x="358" y="1548"/>
                    <a:pt x="376" y="1574"/>
                  </a:cubicBezTo>
                  <a:close/>
                  <a:moveTo>
                    <a:pt x="1637" y="0"/>
                  </a:moveTo>
                  <a:cubicBezTo>
                    <a:pt x="1612" y="0"/>
                    <a:pt x="1612" y="0"/>
                    <a:pt x="1612" y="0"/>
                  </a:cubicBezTo>
                  <a:cubicBezTo>
                    <a:pt x="1614" y="3"/>
                    <a:pt x="1616" y="6"/>
                    <a:pt x="1618" y="9"/>
                  </a:cubicBezTo>
                  <a:cubicBezTo>
                    <a:pt x="1624" y="6"/>
                    <a:pt x="1632" y="4"/>
                    <a:pt x="1637" y="0"/>
                  </a:cubicBezTo>
                  <a:close/>
                  <a:moveTo>
                    <a:pt x="1656" y="290"/>
                  </a:moveTo>
                  <a:cubicBezTo>
                    <a:pt x="1634" y="349"/>
                    <a:pt x="1638" y="405"/>
                    <a:pt x="1650" y="462"/>
                  </a:cubicBezTo>
                  <a:cubicBezTo>
                    <a:pt x="1663" y="521"/>
                    <a:pt x="1697" y="569"/>
                    <a:pt x="1738" y="614"/>
                  </a:cubicBezTo>
                  <a:cubicBezTo>
                    <a:pt x="1799" y="558"/>
                    <a:pt x="1823" y="487"/>
                    <a:pt x="1829" y="409"/>
                  </a:cubicBezTo>
                  <a:cubicBezTo>
                    <a:pt x="1834" y="331"/>
                    <a:pt x="1815" y="259"/>
                    <a:pt x="1758" y="199"/>
                  </a:cubicBezTo>
                  <a:cubicBezTo>
                    <a:pt x="1804" y="136"/>
                    <a:pt x="1840" y="70"/>
                    <a:pt x="1863" y="0"/>
                  </a:cubicBezTo>
                  <a:cubicBezTo>
                    <a:pt x="1838" y="0"/>
                    <a:pt x="1838" y="0"/>
                    <a:pt x="1838" y="0"/>
                  </a:cubicBezTo>
                  <a:cubicBezTo>
                    <a:pt x="1830" y="30"/>
                    <a:pt x="1817" y="58"/>
                    <a:pt x="1803" y="77"/>
                  </a:cubicBezTo>
                  <a:cubicBezTo>
                    <a:pt x="1811" y="51"/>
                    <a:pt x="1819" y="25"/>
                    <a:pt x="1827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799" y="27"/>
                    <a:pt x="1788" y="54"/>
                    <a:pt x="1774" y="80"/>
                  </a:cubicBezTo>
                  <a:cubicBezTo>
                    <a:pt x="1735" y="152"/>
                    <a:pt x="1693" y="223"/>
                    <a:pt x="1622" y="275"/>
                  </a:cubicBezTo>
                  <a:cubicBezTo>
                    <a:pt x="1547" y="178"/>
                    <a:pt x="1376" y="143"/>
                    <a:pt x="1228" y="260"/>
                  </a:cubicBezTo>
                  <a:cubicBezTo>
                    <a:pt x="1232" y="307"/>
                    <a:pt x="1268" y="328"/>
                    <a:pt x="1305" y="346"/>
                  </a:cubicBezTo>
                  <a:cubicBezTo>
                    <a:pt x="1327" y="357"/>
                    <a:pt x="1352" y="363"/>
                    <a:pt x="1375" y="371"/>
                  </a:cubicBezTo>
                  <a:cubicBezTo>
                    <a:pt x="1342" y="429"/>
                    <a:pt x="1310" y="484"/>
                    <a:pt x="1277" y="541"/>
                  </a:cubicBezTo>
                  <a:cubicBezTo>
                    <a:pt x="1288" y="549"/>
                    <a:pt x="1294" y="556"/>
                    <a:pt x="1301" y="557"/>
                  </a:cubicBezTo>
                  <a:cubicBezTo>
                    <a:pt x="1363" y="567"/>
                    <a:pt x="1425" y="558"/>
                    <a:pt x="1481" y="533"/>
                  </a:cubicBezTo>
                  <a:cubicBezTo>
                    <a:pt x="1524" y="514"/>
                    <a:pt x="1551" y="474"/>
                    <a:pt x="1579" y="437"/>
                  </a:cubicBezTo>
                  <a:cubicBezTo>
                    <a:pt x="1604" y="403"/>
                    <a:pt x="1617" y="365"/>
                    <a:pt x="1625" y="325"/>
                  </a:cubicBezTo>
                  <a:cubicBezTo>
                    <a:pt x="1629" y="310"/>
                    <a:pt x="1632" y="295"/>
                    <a:pt x="1656" y="290"/>
                  </a:cubicBezTo>
                  <a:close/>
                  <a:moveTo>
                    <a:pt x="1665" y="348"/>
                  </a:moveTo>
                  <a:cubicBezTo>
                    <a:pt x="1670" y="317"/>
                    <a:pt x="1683" y="287"/>
                    <a:pt x="1721" y="274"/>
                  </a:cubicBezTo>
                  <a:cubicBezTo>
                    <a:pt x="1739" y="323"/>
                    <a:pt x="1722" y="376"/>
                    <a:pt x="1750" y="418"/>
                  </a:cubicBezTo>
                  <a:cubicBezTo>
                    <a:pt x="1751" y="376"/>
                    <a:pt x="1753" y="333"/>
                    <a:pt x="1755" y="284"/>
                  </a:cubicBezTo>
                  <a:cubicBezTo>
                    <a:pt x="1786" y="300"/>
                    <a:pt x="1796" y="320"/>
                    <a:pt x="1802" y="345"/>
                  </a:cubicBezTo>
                  <a:cubicBezTo>
                    <a:pt x="1813" y="394"/>
                    <a:pt x="1806" y="442"/>
                    <a:pt x="1791" y="489"/>
                  </a:cubicBezTo>
                  <a:cubicBezTo>
                    <a:pt x="1781" y="524"/>
                    <a:pt x="1767" y="556"/>
                    <a:pt x="1735" y="583"/>
                  </a:cubicBezTo>
                  <a:cubicBezTo>
                    <a:pt x="1718" y="556"/>
                    <a:pt x="1701" y="533"/>
                    <a:pt x="1688" y="507"/>
                  </a:cubicBezTo>
                  <a:cubicBezTo>
                    <a:pt x="1663" y="457"/>
                    <a:pt x="1655" y="403"/>
                    <a:pt x="1665" y="348"/>
                  </a:cubicBezTo>
                  <a:close/>
                  <a:moveTo>
                    <a:pt x="1247" y="272"/>
                  </a:moveTo>
                  <a:cubicBezTo>
                    <a:pt x="1308" y="223"/>
                    <a:pt x="1375" y="201"/>
                    <a:pt x="1448" y="206"/>
                  </a:cubicBezTo>
                  <a:cubicBezTo>
                    <a:pt x="1484" y="209"/>
                    <a:pt x="1520" y="218"/>
                    <a:pt x="1543" y="257"/>
                  </a:cubicBezTo>
                  <a:cubicBezTo>
                    <a:pt x="1484" y="266"/>
                    <a:pt x="1426" y="258"/>
                    <a:pt x="1373" y="283"/>
                  </a:cubicBezTo>
                  <a:cubicBezTo>
                    <a:pt x="1412" y="285"/>
                    <a:pt x="1452" y="286"/>
                    <a:pt x="1500" y="287"/>
                  </a:cubicBezTo>
                  <a:cubicBezTo>
                    <a:pt x="1462" y="309"/>
                    <a:pt x="1432" y="327"/>
                    <a:pt x="1401" y="345"/>
                  </a:cubicBezTo>
                  <a:cubicBezTo>
                    <a:pt x="1398" y="347"/>
                    <a:pt x="1393" y="346"/>
                    <a:pt x="1389" y="346"/>
                  </a:cubicBezTo>
                  <a:cubicBezTo>
                    <a:pt x="1334" y="339"/>
                    <a:pt x="1285" y="322"/>
                    <a:pt x="1247" y="272"/>
                  </a:cubicBezTo>
                  <a:close/>
                  <a:moveTo>
                    <a:pt x="1561" y="427"/>
                  </a:moveTo>
                  <a:cubicBezTo>
                    <a:pt x="1527" y="476"/>
                    <a:pt x="1488" y="518"/>
                    <a:pt x="1424" y="528"/>
                  </a:cubicBezTo>
                  <a:cubicBezTo>
                    <a:pt x="1387" y="533"/>
                    <a:pt x="1351" y="546"/>
                    <a:pt x="1305" y="536"/>
                  </a:cubicBezTo>
                  <a:cubicBezTo>
                    <a:pt x="1341" y="485"/>
                    <a:pt x="1356" y="429"/>
                    <a:pt x="1398" y="385"/>
                  </a:cubicBezTo>
                  <a:cubicBezTo>
                    <a:pt x="1438" y="344"/>
                    <a:pt x="1480" y="315"/>
                    <a:pt x="1547" y="332"/>
                  </a:cubicBezTo>
                  <a:cubicBezTo>
                    <a:pt x="1536" y="349"/>
                    <a:pt x="1529" y="363"/>
                    <a:pt x="1519" y="374"/>
                  </a:cubicBezTo>
                  <a:cubicBezTo>
                    <a:pt x="1509" y="386"/>
                    <a:pt x="1496" y="395"/>
                    <a:pt x="1485" y="406"/>
                  </a:cubicBezTo>
                  <a:cubicBezTo>
                    <a:pt x="1475" y="415"/>
                    <a:pt x="1465" y="424"/>
                    <a:pt x="1456" y="434"/>
                  </a:cubicBezTo>
                  <a:cubicBezTo>
                    <a:pt x="1506" y="422"/>
                    <a:pt x="1539" y="387"/>
                    <a:pt x="1571" y="349"/>
                  </a:cubicBezTo>
                  <a:cubicBezTo>
                    <a:pt x="1587" y="381"/>
                    <a:pt x="1576" y="405"/>
                    <a:pt x="1561" y="427"/>
                  </a:cubicBezTo>
                  <a:close/>
                  <a:moveTo>
                    <a:pt x="2363" y="240"/>
                  </a:moveTo>
                  <a:cubicBezTo>
                    <a:pt x="2295" y="191"/>
                    <a:pt x="2217" y="165"/>
                    <a:pt x="2135" y="139"/>
                  </a:cubicBezTo>
                  <a:cubicBezTo>
                    <a:pt x="2120" y="92"/>
                    <a:pt x="2103" y="46"/>
                    <a:pt x="2083" y="0"/>
                  </a:cubicBezTo>
                  <a:cubicBezTo>
                    <a:pt x="2028" y="0"/>
                    <a:pt x="2028" y="0"/>
                    <a:pt x="2028" y="0"/>
                  </a:cubicBezTo>
                  <a:cubicBezTo>
                    <a:pt x="2055" y="53"/>
                    <a:pt x="2079" y="107"/>
                    <a:pt x="2101" y="163"/>
                  </a:cubicBezTo>
                  <a:cubicBezTo>
                    <a:pt x="2080" y="179"/>
                    <a:pt x="2060" y="192"/>
                    <a:pt x="2043" y="208"/>
                  </a:cubicBezTo>
                  <a:cubicBezTo>
                    <a:pt x="1989" y="259"/>
                    <a:pt x="1952" y="322"/>
                    <a:pt x="1938" y="395"/>
                  </a:cubicBezTo>
                  <a:cubicBezTo>
                    <a:pt x="1931" y="430"/>
                    <a:pt x="1935" y="467"/>
                    <a:pt x="1936" y="503"/>
                  </a:cubicBezTo>
                  <a:cubicBezTo>
                    <a:pt x="1936" y="517"/>
                    <a:pt x="1948" y="523"/>
                    <a:pt x="1962" y="525"/>
                  </a:cubicBezTo>
                  <a:cubicBezTo>
                    <a:pt x="2002" y="528"/>
                    <a:pt x="2033" y="508"/>
                    <a:pt x="2064" y="489"/>
                  </a:cubicBezTo>
                  <a:cubicBezTo>
                    <a:pt x="2088" y="474"/>
                    <a:pt x="2108" y="452"/>
                    <a:pt x="2132" y="431"/>
                  </a:cubicBezTo>
                  <a:cubicBezTo>
                    <a:pt x="2147" y="496"/>
                    <a:pt x="2145" y="561"/>
                    <a:pt x="2146" y="629"/>
                  </a:cubicBezTo>
                  <a:cubicBezTo>
                    <a:pt x="2125" y="622"/>
                    <a:pt x="2108" y="612"/>
                    <a:pt x="2090" y="609"/>
                  </a:cubicBezTo>
                  <a:cubicBezTo>
                    <a:pt x="2045" y="600"/>
                    <a:pt x="2008" y="621"/>
                    <a:pt x="1977" y="651"/>
                  </a:cubicBezTo>
                  <a:cubicBezTo>
                    <a:pt x="1943" y="683"/>
                    <a:pt x="1919" y="723"/>
                    <a:pt x="1906" y="768"/>
                  </a:cubicBezTo>
                  <a:cubicBezTo>
                    <a:pt x="1900" y="792"/>
                    <a:pt x="1891" y="816"/>
                    <a:pt x="1882" y="840"/>
                  </a:cubicBezTo>
                  <a:cubicBezTo>
                    <a:pt x="1869" y="879"/>
                    <a:pt x="1849" y="914"/>
                    <a:pt x="1799" y="933"/>
                  </a:cubicBezTo>
                  <a:cubicBezTo>
                    <a:pt x="1846" y="949"/>
                    <a:pt x="1887" y="956"/>
                    <a:pt x="1924" y="944"/>
                  </a:cubicBezTo>
                  <a:cubicBezTo>
                    <a:pt x="1960" y="932"/>
                    <a:pt x="1991" y="906"/>
                    <a:pt x="2028" y="884"/>
                  </a:cubicBezTo>
                  <a:cubicBezTo>
                    <a:pt x="2041" y="983"/>
                    <a:pt x="2083" y="1069"/>
                    <a:pt x="2146" y="1152"/>
                  </a:cubicBezTo>
                  <a:cubicBezTo>
                    <a:pt x="2150" y="1143"/>
                    <a:pt x="2154" y="1139"/>
                    <a:pt x="2154" y="1135"/>
                  </a:cubicBezTo>
                  <a:cubicBezTo>
                    <a:pt x="2150" y="1083"/>
                    <a:pt x="2174" y="1040"/>
                    <a:pt x="2193" y="995"/>
                  </a:cubicBezTo>
                  <a:cubicBezTo>
                    <a:pt x="2209" y="958"/>
                    <a:pt x="2228" y="923"/>
                    <a:pt x="2247" y="886"/>
                  </a:cubicBezTo>
                  <a:cubicBezTo>
                    <a:pt x="2274" y="893"/>
                    <a:pt x="2305" y="900"/>
                    <a:pt x="2335" y="908"/>
                  </a:cubicBezTo>
                  <a:cubicBezTo>
                    <a:pt x="2366" y="917"/>
                    <a:pt x="2396" y="927"/>
                    <a:pt x="2428" y="936"/>
                  </a:cubicBezTo>
                  <a:cubicBezTo>
                    <a:pt x="2452" y="862"/>
                    <a:pt x="2410" y="800"/>
                    <a:pt x="2370" y="740"/>
                  </a:cubicBezTo>
                  <a:cubicBezTo>
                    <a:pt x="2329" y="679"/>
                    <a:pt x="2274" y="635"/>
                    <a:pt x="2193" y="639"/>
                  </a:cubicBezTo>
                  <a:cubicBezTo>
                    <a:pt x="2196" y="596"/>
                    <a:pt x="2200" y="557"/>
                    <a:pt x="2201" y="518"/>
                  </a:cubicBezTo>
                  <a:cubicBezTo>
                    <a:pt x="2202" y="479"/>
                    <a:pt x="2199" y="440"/>
                    <a:pt x="2198" y="394"/>
                  </a:cubicBezTo>
                  <a:cubicBezTo>
                    <a:pt x="2290" y="477"/>
                    <a:pt x="2392" y="519"/>
                    <a:pt x="2515" y="497"/>
                  </a:cubicBezTo>
                  <a:cubicBezTo>
                    <a:pt x="2522" y="464"/>
                    <a:pt x="2507" y="436"/>
                    <a:pt x="2498" y="407"/>
                  </a:cubicBezTo>
                  <a:cubicBezTo>
                    <a:pt x="2475" y="334"/>
                    <a:pt x="2423" y="284"/>
                    <a:pt x="2363" y="240"/>
                  </a:cubicBezTo>
                  <a:close/>
                  <a:moveTo>
                    <a:pt x="2121" y="396"/>
                  </a:moveTo>
                  <a:cubicBezTo>
                    <a:pt x="2112" y="413"/>
                    <a:pt x="2102" y="431"/>
                    <a:pt x="2088" y="444"/>
                  </a:cubicBezTo>
                  <a:cubicBezTo>
                    <a:pt x="2054" y="476"/>
                    <a:pt x="2016" y="502"/>
                    <a:pt x="1966" y="504"/>
                  </a:cubicBezTo>
                  <a:cubicBezTo>
                    <a:pt x="1925" y="408"/>
                    <a:pt x="2004" y="235"/>
                    <a:pt x="2086" y="238"/>
                  </a:cubicBezTo>
                  <a:cubicBezTo>
                    <a:pt x="2093" y="300"/>
                    <a:pt x="2056" y="349"/>
                    <a:pt x="2035" y="409"/>
                  </a:cubicBezTo>
                  <a:cubicBezTo>
                    <a:pt x="2081" y="368"/>
                    <a:pt x="2090" y="314"/>
                    <a:pt x="2113" y="266"/>
                  </a:cubicBezTo>
                  <a:cubicBezTo>
                    <a:pt x="2148" y="312"/>
                    <a:pt x="2145" y="354"/>
                    <a:pt x="2121" y="396"/>
                  </a:cubicBezTo>
                  <a:close/>
                  <a:moveTo>
                    <a:pt x="2164" y="368"/>
                  </a:moveTo>
                  <a:cubicBezTo>
                    <a:pt x="2185" y="440"/>
                    <a:pt x="2184" y="509"/>
                    <a:pt x="2173" y="578"/>
                  </a:cubicBezTo>
                  <a:cubicBezTo>
                    <a:pt x="2151" y="458"/>
                    <a:pt x="2149" y="402"/>
                    <a:pt x="2164" y="368"/>
                  </a:cubicBezTo>
                  <a:close/>
                  <a:moveTo>
                    <a:pt x="2014" y="836"/>
                  </a:moveTo>
                  <a:cubicBezTo>
                    <a:pt x="2008" y="884"/>
                    <a:pt x="1967" y="899"/>
                    <a:pt x="1933" y="919"/>
                  </a:cubicBezTo>
                  <a:cubicBezTo>
                    <a:pt x="1914" y="929"/>
                    <a:pt x="1892" y="936"/>
                    <a:pt x="1868" y="925"/>
                  </a:cubicBezTo>
                  <a:cubicBezTo>
                    <a:pt x="1886" y="881"/>
                    <a:pt x="1905" y="842"/>
                    <a:pt x="1917" y="801"/>
                  </a:cubicBezTo>
                  <a:cubicBezTo>
                    <a:pt x="1928" y="766"/>
                    <a:pt x="1948" y="738"/>
                    <a:pt x="1970" y="711"/>
                  </a:cubicBezTo>
                  <a:cubicBezTo>
                    <a:pt x="1988" y="690"/>
                    <a:pt x="2012" y="677"/>
                    <a:pt x="2044" y="680"/>
                  </a:cubicBezTo>
                  <a:cubicBezTo>
                    <a:pt x="2027" y="705"/>
                    <a:pt x="2012" y="727"/>
                    <a:pt x="1997" y="750"/>
                  </a:cubicBezTo>
                  <a:cubicBezTo>
                    <a:pt x="2016" y="739"/>
                    <a:pt x="2030" y="723"/>
                    <a:pt x="2046" y="710"/>
                  </a:cubicBezTo>
                  <a:cubicBezTo>
                    <a:pt x="2061" y="697"/>
                    <a:pt x="2076" y="681"/>
                    <a:pt x="2102" y="691"/>
                  </a:cubicBezTo>
                  <a:cubicBezTo>
                    <a:pt x="2084" y="715"/>
                    <a:pt x="2067" y="736"/>
                    <a:pt x="2052" y="759"/>
                  </a:cubicBezTo>
                  <a:cubicBezTo>
                    <a:pt x="2036" y="783"/>
                    <a:pt x="2041" y="817"/>
                    <a:pt x="2014" y="836"/>
                  </a:cubicBezTo>
                  <a:close/>
                  <a:moveTo>
                    <a:pt x="2311" y="708"/>
                  </a:moveTo>
                  <a:cubicBezTo>
                    <a:pt x="2361" y="754"/>
                    <a:pt x="2395" y="811"/>
                    <a:pt x="2413" y="877"/>
                  </a:cubicBezTo>
                  <a:cubicBezTo>
                    <a:pt x="2415" y="886"/>
                    <a:pt x="2413" y="896"/>
                    <a:pt x="2413" y="901"/>
                  </a:cubicBezTo>
                  <a:cubicBezTo>
                    <a:pt x="2379" y="894"/>
                    <a:pt x="2347" y="887"/>
                    <a:pt x="2315" y="882"/>
                  </a:cubicBezTo>
                  <a:cubicBezTo>
                    <a:pt x="2287" y="877"/>
                    <a:pt x="2262" y="867"/>
                    <a:pt x="2245" y="849"/>
                  </a:cubicBezTo>
                  <a:cubicBezTo>
                    <a:pt x="2242" y="817"/>
                    <a:pt x="2240" y="789"/>
                    <a:pt x="2237" y="758"/>
                  </a:cubicBezTo>
                  <a:cubicBezTo>
                    <a:pt x="2263" y="775"/>
                    <a:pt x="2286" y="790"/>
                    <a:pt x="2308" y="804"/>
                  </a:cubicBezTo>
                  <a:cubicBezTo>
                    <a:pt x="2284" y="769"/>
                    <a:pt x="2244" y="747"/>
                    <a:pt x="2233" y="703"/>
                  </a:cubicBezTo>
                  <a:cubicBezTo>
                    <a:pt x="2268" y="684"/>
                    <a:pt x="2287" y="685"/>
                    <a:pt x="2311" y="708"/>
                  </a:cubicBezTo>
                  <a:close/>
                  <a:moveTo>
                    <a:pt x="2196" y="942"/>
                  </a:moveTo>
                  <a:cubicBezTo>
                    <a:pt x="2172" y="989"/>
                    <a:pt x="2144" y="1035"/>
                    <a:pt x="2131" y="1092"/>
                  </a:cubicBezTo>
                  <a:cubicBezTo>
                    <a:pt x="2115" y="1064"/>
                    <a:pt x="2097" y="1038"/>
                    <a:pt x="2085" y="1009"/>
                  </a:cubicBezTo>
                  <a:cubicBezTo>
                    <a:pt x="2062" y="956"/>
                    <a:pt x="2047" y="901"/>
                    <a:pt x="2051" y="842"/>
                  </a:cubicBezTo>
                  <a:cubicBezTo>
                    <a:pt x="2055" y="774"/>
                    <a:pt x="2079" y="744"/>
                    <a:pt x="2140" y="730"/>
                  </a:cubicBezTo>
                  <a:cubicBezTo>
                    <a:pt x="2133" y="777"/>
                    <a:pt x="2120" y="822"/>
                    <a:pt x="2131" y="869"/>
                  </a:cubicBezTo>
                  <a:cubicBezTo>
                    <a:pt x="2144" y="825"/>
                    <a:pt x="2146" y="777"/>
                    <a:pt x="2171" y="737"/>
                  </a:cubicBezTo>
                  <a:cubicBezTo>
                    <a:pt x="2177" y="740"/>
                    <a:pt x="2180" y="740"/>
                    <a:pt x="2182" y="742"/>
                  </a:cubicBezTo>
                  <a:cubicBezTo>
                    <a:pt x="2185" y="743"/>
                    <a:pt x="2187" y="745"/>
                    <a:pt x="2188" y="747"/>
                  </a:cubicBezTo>
                  <a:cubicBezTo>
                    <a:pt x="2227" y="811"/>
                    <a:pt x="2231" y="876"/>
                    <a:pt x="2196" y="942"/>
                  </a:cubicBezTo>
                  <a:close/>
                  <a:moveTo>
                    <a:pt x="2186" y="341"/>
                  </a:moveTo>
                  <a:cubicBezTo>
                    <a:pt x="2172" y="318"/>
                    <a:pt x="2164" y="291"/>
                    <a:pt x="2173" y="259"/>
                  </a:cubicBezTo>
                  <a:cubicBezTo>
                    <a:pt x="2215" y="285"/>
                    <a:pt x="2254" y="309"/>
                    <a:pt x="2293" y="333"/>
                  </a:cubicBezTo>
                  <a:cubicBezTo>
                    <a:pt x="2295" y="331"/>
                    <a:pt x="2296" y="329"/>
                    <a:pt x="2298" y="327"/>
                  </a:cubicBezTo>
                  <a:cubicBezTo>
                    <a:pt x="2263" y="296"/>
                    <a:pt x="2228" y="266"/>
                    <a:pt x="2192" y="236"/>
                  </a:cubicBezTo>
                  <a:cubicBezTo>
                    <a:pt x="2221" y="214"/>
                    <a:pt x="2267" y="215"/>
                    <a:pt x="2335" y="250"/>
                  </a:cubicBezTo>
                  <a:cubicBezTo>
                    <a:pt x="2424" y="296"/>
                    <a:pt x="2477" y="372"/>
                    <a:pt x="2493" y="476"/>
                  </a:cubicBezTo>
                  <a:cubicBezTo>
                    <a:pt x="2375" y="501"/>
                    <a:pt x="2244" y="433"/>
                    <a:pt x="2186" y="341"/>
                  </a:cubicBezTo>
                  <a:close/>
                  <a:moveTo>
                    <a:pt x="3427" y="2161"/>
                  </a:moveTo>
                  <a:cubicBezTo>
                    <a:pt x="3453" y="2161"/>
                    <a:pt x="3453" y="2161"/>
                    <a:pt x="3453" y="2161"/>
                  </a:cubicBezTo>
                  <a:cubicBezTo>
                    <a:pt x="3438" y="2123"/>
                    <a:pt x="3425" y="2085"/>
                    <a:pt x="3396" y="2056"/>
                  </a:cubicBezTo>
                  <a:cubicBezTo>
                    <a:pt x="3406" y="2089"/>
                    <a:pt x="3416" y="2122"/>
                    <a:pt x="3427" y="2161"/>
                  </a:cubicBezTo>
                  <a:close/>
                  <a:moveTo>
                    <a:pt x="3373" y="1911"/>
                  </a:moveTo>
                  <a:cubicBezTo>
                    <a:pt x="3329" y="1929"/>
                    <a:pt x="3320" y="1970"/>
                    <a:pt x="3315" y="2011"/>
                  </a:cubicBezTo>
                  <a:cubicBezTo>
                    <a:pt x="3312" y="2036"/>
                    <a:pt x="3314" y="2061"/>
                    <a:pt x="3314" y="2085"/>
                  </a:cubicBezTo>
                  <a:cubicBezTo>
                    <a:pt x="3248" y="2072"/>
                    <a:pt x="3185" y="2059"/>
                    <a:pt x="3121" y="2046"/>
                  </a:cubicBezTo>
                  <a:cubicBezTo>
                    <a:pt x="3117" y="2058"/>
                    <a:pt x="3113" y="2066"/>
                    <a:pt x="3114" y="2073"/>
                  </a:cubicBezTo>
                  <a:cubicBezTo>
                    <a:pt x="3119" y="2104"/>
                    <a:pt x="3128" y="2134"/>
                    <a:pt x="3141" y="2161"/>
                  </a:cubicBezTo>
                  <a:cubicBezTo>
                    <a:pt x="3169" y="2161"/>
                    <a:pt x="3169" y="2161"/>
                    <a:pt x="3169" y="2161"/>
                  </a:cubicBezTo>
                  <a:cubicBezTo>
                    <a:pt x="3154" y="2135"/>
                    <a:pt x="3139" y="2108"/>
                    <a:pt x="3135" y="2071"/>
                  </a:cubicBezTo>
                  <a:cubicBezTo>
                    <a:pt x="3194" y="2089"/>
                    <a:pt x="3253" y="2086"/>
                    <a:pt x="3307" y="2111"/>
                  </a:cubicBezTo>
                  <a:cubicBezTo>
                    <a:pt x="3334" y="2124"/>
                    <a:pt x="3358" y="2139"/>
                    <a:pt x="3376" y="2161"/>
                  </a:cubicBezTo>
                  <a:cubicBezTo>
                    <a:pt x="3413" y="2161"/>
                    <a:pt x="3413" y="2161"/>
                    <a:pt x="3413" y="2161"/>
                  </a:cubicBezTo>
                  <a:cubicBezTo>
                    <a:pt x="3389" y="2139"/>
                    <a:pt x="3367" y="2121"/>
                    <a:pt x="3346" y="2102"/>
                  </a:cubicBezTo>
                  <a:cubicBezTo>
                    <a:pt x="3343" y="2099"/>
                    <a:pt x="3342" y="2094"/>
                    <a:pt x="3341" y="2090"/>
                  </a:cubicBezTo>
                  <a:cubicBezTo>
                    <a:pt x="3331" y="2037"/>
                    <a:pt x="3332" y="1985"/>
                    <a:pt x="3367" y="1933"/>
                  </a:cubicBezTo>
                  <a:cubicBezTo>
                    <a:pt x="3433" y="1975"/>
                    <a:pt x="3475" y="2031"/>
                    <a:pt x="3493" y="2103"/>
                  </a:cubicBezTo>
                  <a:cubicBezTo>
                    <a:pt x="3497" y="2122"/>
                    <a:pt x="3500" y="2141"/>
                    <a:pt x="3497" y="2161"/>
                  </a:cubicBezTo>
                  <a:cubicBezTo>
                    <a:pt x="3519" y="2161"/>
                    <a:pt x="3519" y="2161"/>
                    <a:pt x="3519" y="2161"/>
                  </a:cubicBezTo>
                  <a:cubicBezTo>
                    <a:pt x="3519" y="2074"/>
                    <a:pt x="3474" y="1978"/>
                    <a:pt x="3373" y="19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-1" y="3175"/>
              <a:ext cx="12191769" cy="6919008"/>
            </a:xfrm>
            <a:custGeom>
              <a:avLst/>
              <a:gdLst/>
              <a:ahLst/>
              <a:cxnLst/>
              <a:rect l="0" t="0" r="r" b="b"/>
              <a:pathLst>
                <a:path w="3840" h="2178">
                  <a:moveTo>
                    <a:pt x="224" y="0"/>
                  </a:moveTo>
                  <a:cubicBezTo>
                    <a:pt x="223" y="7"/>
                    <a:pt x="223" y="14"/>
                    <a:pt x="222" y="20"/>
                  </a:cubicBezTo>
                  <a:cubicBezTo>
                    <a:pt x="221" y="34"/>
                    <a:pt x="221" y="48"/>
                    <a:pt x="220" y="61"/>
                  </a:cubicBezTo>
                  <a:cubicBezTo>
                    <a:pt x="233" y="42"/>
                    <a:pt x="240" y="21"/>
                    <a:pt x="243" y="0"/>
                  </a:cubicBezTo>
                  <a:lnTo>
                    <a:pt x="224" y="0"/>
                  </a:lnTo>
                  <a:close/>
                  <a:moveTo>
                    <a:pt x="60" y="0"/>
                  </a:moveTo>
                  <a:cubicBezTo>
                    <a:pt x="59" y="3"/>
                    <a:pt x="58" y="6"/>
                    <a:pt x="56" y="9"/>
                  </a:cubicBezTo>
                  <a:cubicBezTo>
                    <a:pt x="60" y="6"/>
                    <a:pt x="63" y="3"/>
                    <a:pt x="67" y="0"/>
                  </a:cubicBezTo>
                  <a:lnTo>
                    <a:pt x="60" y="0"/>
                  </a:lnTo>
                  <a:close/>
                  <a:moveTo>
                    <a:pt x="1209" y="90"/>
                  </a:moveTo>
                  <a:cubicBezTo>
                    <a:pt x="1181" y="65"/>
                    <a:pt x="1167" y="33"/>
                    <a:pt x="1155" y="0"/>
                  </a:cubicBezTo>
                  <a:cubicBezTo>
                    <a:pt x="1130" y="0"/>
                    <a:pt x="1130" y="0"/>
                    <a:pt x="1130" y="0"/>
                  </a:cubicBezTo>
                  <a:cubicBezTo>
                    <a:pt x="1138" y="25"/>
                    <a:pt x="1148" y="50"/>
                    <a:pt x="1162" y="75"/>
                  </a:cubicBezTo>
                  <a:cubicBezTo>
                    <a:pt x="1132" y="66"/>
                    <a:pt x="1101" y="59"/>
                    <a:pt x="1072" y="46"/>
                  </a:cubicBezTo>
                  <a:cubicBezTo>
                    <a:pt x="1043" y="34"/>
                    <a:pt x="1014" y="19"/>
                    <a:pt x="989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1028" y="59"/>
                    <a:pt x="1116" y="92"/>
                    <a:pt x="1215" y="108"/>
                  </a:cubicBezTo>
                  <a:cubicBezTo>
                    <a:pt x="1212" y="99"/>
                    <a:pt x="1212" y="93"/>
                    <a:pt x="1209" y="90"/>
                  </a:cubicBezTo>
                  <a:close/>
                  <a:moveTo>
                    <a:pt x="812" y="188"/>
                  </a:moveTo>
                  <a:cubicBezTo>
                    <a:pt x="858" y="167"/>
                    <a:pt x="892" y="144"/>
                    <a:pt x="911" y="110"/>
                  </a:cubicBezTo>
                  <a:cubicBezTo>
                    <a:pt x="928" y="78"/>
                    <a:pt x="933" y="39"/>
                    <a:pt x="944" y="0"/>
                  </a:cubicBezTo>
                  <a:cubicBezTo>
                    <a:pt x="916" y="0"/>
                    <a:pt x="916" y="0"/>
                    <a:pt x="916" y="0"/>
                  </a:cubicBezTo>
                  <a:cubicBezTo>
                    <a:pt x="921" y="29"/>
                    <a:pt x="908" y="57"/>
                    <a:pt x="900" y="85"/>
                  </a:cubicBezTo>
                  <a:cubicBezTo>
                    <a:pt x="894" y="106"/>
                    <a:pt x="883" y="126"/>
                    <a:pt x="857" y="134"/>
                  </a:cubicBezTo>
                  <a:cubicBezTo>
                    <a:pt x="840" y="90"/>
                    <a:pt x="827" y="48"/>
                    <a:pt x="808" y="10"/>
                  </a:cubicBezTo>
                  <a:cubicBezTo>
                    <a:pt x="806" y="7"/>
                    <a:pt x="804" y="3"/>
                    <a:pt x="803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1" y="20"/>
                    <a:pt x="800" y="42"/>
                    <a:pt x="809" y="63"/>
                  </a:cubicBezTo>
                  <a:cubicBezTo>
                    <a:pt x="826" y="101"/>
                    <a:pt x="835" y="139"/>
                    <a:pt x="812" y="188"/>
                  </a:cubicBezTo>
                  <a:close/>
                  <a:moveTo>
                    <a:pt x="3840" y="1212"/>
                  </a:moveTo>
                  <a:cubicBezTo>
                    <a:pt x="3840" y="1188"/>
                    <a:pt x="3840" y="1188"/>
                    <a:pt x="3840" y="1188"/>
                  </a:cubicBezTo>
                  <a:cubicBezTo>
                    <a:pt x="3815" y="1174"/>
                    <a:pt x="3790" y="1162"/>
                    <a:pt x="3761" y="1158"/>
                  </a:cubicBezTo>
                  <a:cubicBezTo>
                    <a:pt x="3786" y="1178"/>
                    <a:pt x="3815" y="1192"/>
                    <a:pt x="3840" y="1212"/>
                  </a:cubicBezTo>
                  <a:close/>
                  <a:moveTo>
                    <a:pt x="1082" y="1289"/>
                  </a:moveTo>
                  <a:cubicBezTo>
                    <a:pt x="1118" y="1215"/>
                    <a:pt x="1157" y="1142"/>
                    <a:pt x="1225" y="1086"/>
                  </a:cubicBezTo>
                  <a:cubicBezTo>
                    <a:pt x="1304" y="1180"/>
                    <a:pt x="1477" y="1206"/>
                    <a:pt x="1619" y="1082"/>
                  </a:cubicBezTo>
                  <a:cubicBezTo>
                    <a:pt x="1613" y="1035"/>
                    <a:pt x="1576" y="1016"/>
                    <a:pt x="1538" y="1000"/>
                  </a:cubicBezTo>
                  <a:cubicBezTo>
                    <a:pt x="1515" y="990"/>
                    <a:pt x="1490" y="985"/>
                    <a:pt x="1467" y="979"/>
                  </a:cubicBezTo>
                  <a:cubicBezTo>
                    <a:pt x="1497" y="919"/>
                    <a:pt x="1526" y="862"/>
                    <a:pt x="1556" y="804"/>
                  </a:cubicBezTo>
                  <a:cubicBezTo>
                    <a:pt x="1545" y="797"/>
                    <a:pt x="1539" y="790"/>
                    <a:pt x="1532" y="789"/>
                  </a:cubicBezTo>
                  <a:cubicBezTo>
                    <a:pt x="1469" y="782"/>
                    <a:pt x="1408" y="794"/>
                    <a:pt x="1353" y="822"/>
                  </a:cubicBezTo>
                  <a:cubicBezTo>
                    <a:pt x="1311" y="843"/>
                    <a:pt x="1286" y="885"/>
                    <a:pt x="1260" y="923"/>
                  </a:cubicBezTo>
                  <a:cubicBezTo>
                    <a:pt x="1237" y="957"/>
                    <a:pt x="1225" y="996"/>
                    <a:pt x="1219" y="1036"/>
                  </a:cubicBezTo>
                  <a:cubicBezTo>
                    <a:pt x="1216" y="1051"/>
                    <a:pt x="1214" y="1067"/>
                    <a:pt x="1191" y="1073"/>
                  </a:cubicBezTo>
                  <a:cubicBezTo>
                    <a:pt x="1210" y="1013"/>
                    <a:pt x="1203" y="957"/>
                    <a:pt x="1188" y="901"/>
                  </a:cubicBezTo>
                  <a:cubicBezTo>
                    <a:pt x="1172" y="842"/>
                    <a:pt x="1135" y="797"/>
                    <a:pt x="1093" y="753"/>
                  </a:cubicBezTo>
                  <a:cubicBezTo>
                    <a:pt x="1035" y="812"/>
                    <a:pt x="1014" y="885"/>
                    <a:pt x="1012" y="963"/>
                  </a:cubicBezTo>
                  <a:cubicBezTo>
                    <a:pt x="1010" y="1041"/>
                    <a:pt x="1032" y="1112"/>
                    <a:pt x="1092" y="1169"/>
                  </a:cubicBezTo>
                  <a:cubicBezTo>
                    <a:pt x="1010" y="1294"/>
                    <a:pt x="968" y="1427"/>
                    <a:pt x="977" y="1577"/>
                  </a:cubicBezTo>
                  <a:cubicBezTo>
                    <a:pt x="878" y="1473"/>
                    <a:pt x="811" y="1351"/>
                    <a:pt x="752" y="1221"/>
                  </a:cubicBezTo>
                  <a:cubicBezTo>
                    <a:pt x="772" y="1204"/>
                    <a:pt x="791" y="1191"/>
                    <a:pt x="807" y="1174"/>
                  </a:cubicBezTo>
                  <a:cubicBezTo>
                    <a:pt x="859" y="1120"/>
                    <a:pt x="893" y="1055"/>
                    <a:pt x="903" y="982"/>
                  </a:cubicBezTo>
                  <a:cubicBezTo>
                    <a:pt x="909" y="947"/>
                    <a:pt x="903" y="910"/>
                    <a:pt x="900" y="874"/>
                  </a:cubicBezTo>
                  <a:cubicBezTo>
                    <a:pt x="899" y="859"/>
                    <a:pt x="887" y="854"/>
                    <a:pt x="872" y="854"/>
                  </a:cubicBezTo>
                  <a:cubicBezTo>
                    <a:pt x="833" y="852"/>
                    <a:pt x="803" y="873"/>
                    <a:pt x="773" y="894"/>
                  </a:cubicBezTo>
                  <a:cubicBezTo>
                    <a:pt x="750" y="910"/>
                    <a:pt x="731" y="933"/>
                    <a:pt x="707" y="955"/>
                  </a:cubicBezTo>
                  <a:cubicBezTo>
                    <a:pt x="690" y="892"/>
                    <a:pt x="688" y="827"/>
                    <a:pt x="684" y="758"/>
                  </a:cubicBezTo>
                  <a:cubicBezTo>
                    <a:pt x="705" y="765"/>
                    <a:pt x="723" y="773"/>
                    <a:pt x="741" y="776"/>
                  </a:cubicBezTo>
                  <a:cubicBezTo>
                    <a:pt x="787" y="782"/>
                    <a:pt x="823" y="759"/>
                    <a:pt x="852" y="729"/>
                  </a:cubicBezTo>
                  <a:cubicBezTo>
                    <a:pt x="884" y="695"/>
                    <a:pt x="906" y="654"/>
                    <a:pt x="917" y="608"/>
                  </a:cubicBezTo>
                  <a:cubicBezTo>
                    <a:pt x="922" y="583"/>
                    <a:pt x="930" y="559"/>
                    <a:pt x="937" y="535"/>
                  </a:cubicBezTo>
                  <a:cubicBezTo>
                    <a:pt x="949" y="495"/>
                    <a:pt x="967" y="460"/>
                    <a:pt x="1016" y="438"/>
                  </a:cubicBezTo>
                  <a:cubicBezTo>
                    <a:pt x="968" y="424"/>
                    <a:pt x="927" y="419"/>
                    <a:pt x="890" y="433"/>
                  </a:cubicBezTo>
                  <a:cubicBezTo>
                    <a:pt x="855" y="446"/>
                    <a:pt x="825" y="474"/>
                    <a:pt x="789" y="498"/>
                  </a:cubicBezTo>
                  <a:cubicBezTo>
                    <a:pt x="772" y="400"/>
                    <a:pt x="725" y="316"/>
                    <a:pt x="659" y="236"/>
                  </a:cubicBezTo>
                  <a:cubicBezTo>
                    <a:pt x="655" y="245"/>
                    <a:pt x="651" y="249"/>
                    <a:pt x="652" y="254"/>
                  </a:cubicBezTo>
                  <a:cubicBezTo>
                    <a:pt x="658" y="305"/>
                    <a:pt x="636" y="349"/>
                    <a:pt x="619" y="395"/>
                  </a:cubicBezTo>
                  <a:cubicBezTo>
                    <a:pt x="605" y="433"/>
                    <a:pt x="587" y="469"/>
                    <a:pt x="571" y="506"/>
                  </a:cubicBezTo>
                  <a:cubicBezTo>
                    <a:pt x="543" y="501"/>
                    <a:pt x="512" y="496"/>
                    <a:pt x="481" y="489"/>
                  </a:cubicBezTo>
                  <a:cubicBezTo>
                    <a:pt x="450" y="482"/>
                    <a:pt x="420" y="473"/>
                    <a:pt x="387" y="465"/>
                  </a:cubicBezTo>
                  <a:cubicBezTo>
                    <a:pt x="367" y="541"/>
                    <a:pt x="412" y="600"/>
                    <a:pt x="455" y="658"/>
                  </a:cubicBezTo>
                  <a:cubicBezTo>
                    <a:pt x="499" y="717"/>
                    <a:pt x="556" y="758"/>
                    <a:pt x="637" y="751"/>
                  </a:cubicBezTo>
                  <a:cubicBezTo>
                    <a:pt x="636" y="794"/>
                    <a:pt x="634" y="833"/>
                    <a:pt x="635" y="872"/>
                  </a:cubicBezTo>
                  <a:cubicBezTo>
                    <a:pt x="636" y="911"/>
                    <a:pt x="640" y="950"/>
                    <a:pt x="644" y="996"/>
                  </a:cubicBezTo>
                  <a:cubicBezTo>
                    <a:pt x="548" y="918"/>
                    <a:pt x="444" y="880"/>
                    <a:pt x="322" y="909"/>
                  </a:cubicBezTo>
                  <a:cubicBezTo>
                    <a:pt x="317" y="941"/>
                    <a:pt x="332" y="969"/>
                    <a:pt x="343" y="997"/>
                  </a:cubicBezTo>
                  <a:cubicBezTo>
                    <a:pt x="369" y="1069"/>
                    <a:pt x="424" y="1117"/>
                    <a:pt x="486" y="1157"/>
                  </a:cubicBezTo>
                  <a:cubicBezTo>
                    <a:pt x="557" y="1203"/>
                    <a:pt x="636" y="1225"/>
                    <a:pt x="719" y="1247"/>
                  </a:cubicBezTo>
                  <a:cubicBezTo>
                    <a:pt x="760" y="1355"/>
                    <a:pt x="810" y="1461"/>
                    <a:pt x="878" y="1557"/>
                  </a:cubicBezTo>
                  <a:cubicBezTo>
                    <a:pt x="945" y="1652"/>
                    <a:pt x="1022" y="1740"/>
                    <a:pt x="1098" y="1835"/>
                  </a:cubicBezTo>
                  <a:cubicBezTo>
                    <a:pt x="1068" y="1826"/>
                    <a:pt x="1041" y="1817"/>
                    <a:pt x="1015" y="1809"/>
                  </a:cubicBezTo>
                  <a:cubicBezTo>
                    <a:pt x="936" y="1649"/>
                    <a:pt x="818" y="1546"/>
                    <a:pt x="631" y="1532"/>
                  </a:cubicBezTo>
                  <a:cubicBezTo>
                    <a:pt x="626" y="1593"/>
                    <a:pt x="644" y="1644"/>
                    <a:pt x="680" y="1687"/>
                  </a:cubicBezTo>
                  <a:cubicBezTo>
                    <a:pt x="713" y="1727"/>
                    <a:pt x="753" y="1762"/>
                    <a:pt x="792" y="1802"/>
                  </a:cubicBezTo>
                  <a:cubicBezTo>
                    <a:pt x="678" y="1812"/>
                    <a:pt x="580" y="1861"/>
                    <a:pt x="481" y="1920"/>
                  </a:cubicBezTo>
                  <a:cubicBezTo>
                    <a:pt x="466" y="1912"/>
                    <a:pt x="446" y="1904"/>
                    <a:pt x="429" y="1893"/>
                  </a:cubicBezTo>
                  <a:cubicBezTo>
                    <a:pt x="351" y="1849"/>
                    <a:pt x="272" y="1856"/>
                    <a:pt x="194" y="1888"/>
                  </a:cubicBezTo>
                  <a:cubicBezTo>
                    <a:pt x="163" y="1901"/>
                    <a:pt x="133" y="1917"/>
                    <a:pt x="106" y="1937"/>
                  </a:cubicBezTo>
                  <a:cubicBezTo>
                    <a:pt x="75" y="1959"/>
                    <a:pt x="80" y="1982"/>
                    <a:pt x="115" y="2000"/>
                  </a:cubicBezTo>
                  <a:cubicBezTo>
                    <a:pt x="175" y="2030"/>
                    <a:pt x="238" y="2053"/>
                    <a:pt x="307" y="2043"/>
                  </a:cubicBezTo>
                  <a:cubicBezTo>
                    <a:pt x="308" y="2043"/>
                    <a:pt x="309" y="2045"/>
                    <a:pt x="310" y="2046"/>
                  </a:cubicBezTo>
                  <a:cubicBezTo>
                    <a:pt x="283" y="2081"/>
                    <a:pt x="259" y="2121"/>
                    <a:pt x="240" y="2161"/>
                  </a:cubicBezTo>
                  <a:cubicBezTo>
                    <a:pt x="263" y="2161"/>
                    <a:pt x="263" y="2161"/>
                    <a:pt x="263" y="2161"/>
                  </a:cubicBezTo>
                  <a:cubicBezTo>
                    <a:pt x="288" y="2111"/>
                    <a:pt x="321" y="2066"/>
                    <a:pt x="362" y="2026"/>
                  </a:cubicBezTo>
                  <a:cubicBezTo>
                    <a:pt x="374" y="2013"/>
                    <a:pt x="388" y="2016"/>
                    <a:pt x="405" y="2023"/>
                  </a:cubicBezTo>
                  <a:cubicBezTo>
                    <a:pt x="373" y="2070"/>
                    <a:pt x="342" y="2115"/>
                    <a:pt x="311" y="2161"/>
                  </a:cubicBezTo>
                  <a:cubicBezTo>
                    <a:pt x="322" y="2161"/>
                    <a:pt x="322" y="2161"/>
                    <a:pt x="322" y="2161"/>
                  </a:cubicBezTo>
                  <a:cubicBezTo>
                    <a:pt x="356" y="2122"/>
                    <a:pt x="390" y="2083"/>
                    <a:pt x="430" y="2037"/>
                  </a:cubicBezTo>
                  <a:cubicBezTo>
                    <a:pt x="433" y="2088"/>
                    <a:pt x="418" y="2127"/>
                    <a:pt x="395" y="2161"/>
                  </a:cubicBezTo>
                  <a:cubicBezTo>
                    <a:pt x="421" y="2161"/>
                    <a:pt x="421" y="2161"/>
                    <a:pt x="421" y="2161"/>
                  </a:cubicBezTo>
                  <a:cubicBezTo>
                    <a:pt x="426" y="2153"/>
                    <a:pt x="431" y="2146"/>
                    <a:pt x="437" y="2139"/>
                  </a:cubicBezTo>
                  <a:cubicBezTo>
                    <a:pt x="437" y="2138"/>
                    <a:pt x="439" y="2139"/>
                    <a:pt x="444" y="2138"/>
                  </a:cubicBezTo>
                  <a:cubicBezTo>
                    <a:pt x="446" y="2146"/>
                    <a:pt x="449" y="2153"/>
                    <a:pt x="451" y="2161"/>
                  </a:cubicBezTo>
                  <a:cubicBezTo>
                    <a:pt x="472" y="2161"/>
                    <a:pt x="472" y="2161"/>
                    <a:pt x="472" y="2161"/>
                  </a:cubicBezTo>
                  <a:cubicBezTo>
                    <a:pt x="469" y="2146"/>
                    <a:pt x="467" y="2132"/>
                    <a:pt x="467" y="2120"/>
                  </a:cubicBezTo>
                  <a:cubicBezTo>
                    <a:pt x="467" y="2088"/>
                    <a:pt x="463" y="2049"/>
                    <a:pt x="503" y="2027"/>
                  </a:cubicBezTo>
                  <a:cubicBezTo>
                    <a:pt x="525" y="2066"/>
                    <a:pt x="525" y="2108"/>
                    <a:pt x="542" y="2146"/>
                  </a:cubicBezTo>
                  <a:cubicBezTo>
                    <a:pt x="555" y="2104"/>
                    <a:pt x="533" y="2064"/>
                    <a:pt x="532" y="2021"/>
                  </a:cubicBezTo>
                  <a:cubicBezTo>
                    <a:pt x="562" y="2031"/>
                    <a:pt x="584" y="2049"/>
                    <a:pt x="594" y="2076"/>
                  </a:cubicBezTo>
                  <a:cubicBezTo>
                    <a:pt x="605" y="2104"/>
                    <a:pt x="611" y="2133"/>
                    <a:pt x="612" y="2161"/>
                  </a:cubicBezTo>
                  <a:cubicBezTo>
                    <a:pt x="634" y="2161"/>
                    <a:pt x="634" y="2161"/>
                    <a:pt x="634" y="2161"/>
                  </a:cubicBezTo>
                  <a:cubicBezTo>
                    <a:pt x="634" y="2159"/>
                    <a:pt x="633" y="2158"/>
                    <a:pt x="633" y="2157"/>
                  </a:cubicBezTo>
                  <a:cubicBezTo>
                    <a:pt x="632" y="2075"/>
                    <a:pt x="595" y="2009"/>
                    <a:pt x="525" y="1954"/>
                  </a:cubicBezTo>
                  <a:cubicBezTo>
                    <a:pt x="629" y="1898"/>
                    <a:pt x="732" y="1862"/>
                    <a:pt x="850" y="1864"/>
                  </a:cubicBezTo>
                  <a:cubicBezTo>
                    <a:pt x="765" y="1944"/>
                    <a:pt x="729" y="2037"/>
                    <a:pt x="749" y="2149"/>
                  </a:cubicBezTo>
                  <a:cubicBezTo>
                    <a:pt x="853" y="2178"/>
                    <a:pt x="1017" y="2048"/>
                    <a:pt x="1024" y="1886"/>
                  </a:cubicBezTo>
                  <a:cubicBezTo>
                    <a:pt x="1101" y="1909"/>
                    <a:pt x="1170" y="1941"/>
                    <a:pt x="1222" y="2003"/>
                  </a:cubicBezTo>
                  <a:cubicBezTo>
                    <a:pt x="1238" y="2022"/>
                    <a:pt x="1251" y="2043"/>
                    <a:pt x="1279" y="2048"/>
                  </a:cubicBezTo>
                  <a:cubicBezTo>
                    <a:pt x="1287" y="2050"/>
                    <a:pt x="1294" y="2059"/>
                    <a:pt x="1300" y="2066"/>
                  </a:cubicBezTo>
                  <a:cubicBezTo>
                    <a:pt x="1320" y="2097"/>
                    <a:pt x="1339" y="2128"/>
                    <a:pt x="1356" y="2161"/>
                  </a:cubicBezTo>
                  <a:cubicBezTo>
                    <a:pt x="1383" y="2161"/>
                    <a:pt x="1383" y="2161"/>
                    <a:pt x="1383" y="2161"/>
                  </a:cubicBezTo>
                  <a:cubicBezTo>
                    <a:pt x="1379" y="2144"/>
                    <a:pt x="1379" y="2126"/>
                    <a:pt x="1386" y="2105"/>
                  </a:cubicBezTo>
                  <a:cubicBezTo>
                    <a:pt x="1363" y="2119"/>
                    <a:pt x="1352" y="2113"/>
                    <a:pt x="1344" y="2096"/>
                  </a:cubicBezTo>
                  <a:cubicBezTo>
                    <a:pt x="1338" y="2083"/>
                    <a:pt x="1327" y="2070"/>
                    <a:pt x="1323" y="2056"/>
                  </a:cubicBezTo>
                  <a:cubicBezTo>
                    <a:pt x="1316" y="2033"/>
                    <a:pt x="1303" y="2020"/>
                    <a:pt x="1277" y="2019"/>
                  </a:cubicBezTo>
                  <a:cubicBezTo>
                    <a:pt x="1274" y="1974"/>
                    <a:pt x="1241" y="1957"/>
                    <a:pt x="1208" y="1941"/>
                  </a:cubicBezTo>
                  <a:cubicBezTo>
                    <a:pt x="1151" y="1913"/>
                    <a:pt x="1095" y="1881"/>
                    <a:pt x="1033" y="1863"/>
                  </a:cubicBezTo>
                  <a:cubicBezTo>
                    <a:pt x="1016" y="1858"/>
                    <a:pt x="1008" y="1851"/>
                    <a:pt x="1016" y="1834"/>
                  </a:cubicBezTo>
                  <a:cubicBezTo>
                    <a:pt x="1087" y="1842"/>
                    <a:pt x="1137" y="1894"/>
                    <a:pt x="1201" y="1919"/>
                  </a:cubicBezTo>
                  <a:cubicBezTo>
                    <a:pt x="1199" y="1908"/>
                    <a:pt x="1196" y="1900"/>
                    <a:pt x="1190" y="1893"/>
                  </a:cubicBezTo>
                  <a:cubicBezTo>
                    <a:pt x="1126" y="1821"/>
                    <a:pt x="1063" y="1749"/>
                    <a:pt x="998" y="1679"/>
                  </a:cubicBezTo>
                  <a:cubicBezTo>
                    <a:pt x="934" y="1610"/>
                    <a:pt x="883" y="1534"/>
                    <a:pt x="837" y="1453"/>
                  </a:cubicBezTo>
                  <a:cubicBezTo>
                    <a:pt x="829" y="1438"/>
                    <a:pt x="822" y="1421"/>
                    <a:pt x="814" y="1405"/>
                  </a:cubicBezTo>
                  <a:cubicBezTo>
                    <a:pt x="840" y="1432"/>
                    <a:pt x="857" y="1464"/>
                    <a:pt x="878" y="1494"/>
                  </a:cubicBezTo>
                  <a:cubicBezTo>
                    <a:pt x="950" y="1593"/>
                    <a:pt x="1030" y="1687"/>
                    <a:pt x="1112" y="1778"/>
                  </a:cubicBezTo>
                  <a:cubicBezTo>
                    <a:pt x="1180" y="1852"/>
                    <a:pt x="1250" y="1925"/>
                    <a:pt x="1319" y="1998"/>
                  </a:cubicBezTo>
                  <a:cubicBezTo>
                    <a:pt x="1365" y="2048"/>
                    <a:pt x="1404" y="2102"/>
                    <a:pt x="1437" y="2161"/>
                  </a:cubicBezTo>
                  <a:cubicBezTo>
                    <a:pt x="1461" y="2161"/>
                    <a:pt x="1461" y="2161"/>
                    <a:pt x="1461" y="2161"/>
                  </a:cubicBezTo>
                  <a:cubicBezTo>
                    <a:pt x="1425" y="2096"/>
                    <a:pt x="1381" y="2036"/>
                    <a:pt x="1330" y="1980"/>
                  </a:cubicBezTo>
                  <a:cubicBezTo>
                    <a:pt x="1321" y="1970"/>
                    <a:pt x="1314" y="1958"/>
                    <a:pt x="1303" y="1945"/>
                  </a:cubicBezTo>
                  <a:cubicBezTo>
                    <a:pt x="1313" y="1940"/>
                    <a:pt x="1320" y="1937"/>
                    <a:pt x="1327" y="1935"/>
                  </a:cubicBezTo>
                  <a:cubicBezTo>
                    <a:pt x="1406" y="1911"/>
                    <a:pt x="1449" y="1851"/>
                    <a:pt x="1476" y="1780"/>
                  </a:cubicBezTo>
                  <a:cubicBezTo>
                    <a:pt x="1490" y="1742"/>
                    <a:pt x="1495" y="1698"/>
                    <a:pt x="1498" y="1657"/>
                  </a:cubicBezTo>
                  <a:cubicBezTo>
                    <a:pt x="1500" y="1627"/>
                    <a:pt x="1492" y="1596"/>
                    <a:pt x="1489" y="1566"/>
                  </a:cubicBezTo>
                  <a:cubicBezTo>
                    <a:pt x="1437" y="1562"/>
                    <a:pt x="1406" y="1597"/>
                    <a:pt x="1366" y="1620"/>
                  </a:cubicBezTo>
                  <a:cubicBezTo>
                    <a:pt x="1352" y="1517"/>
                    <a:pt x="1304" y="1433"/>
                    <a:pt x="1242" y="1352"/>
                  </a:cubicBezTo>
                  <a:cubicBezTo>
                    <a:pt x="1235" y="1356"/>
                    <a:pt x="1227" y="1358"/>
                    <a:pt x="1222" y="1363"/>
                  </a:cubicBezTo>
                  <a:cubicBezTo>
                    <a:pt x="1162" y="1434"/>
                    <a:pt x="1122" y="1510"/>
                    <a:pt x="1130" y="1608"/>
                  </a:cubicBezTo>
                  <a:cubicBezTo>
                    <a:pt x="1135" y="1669"/>
                    <a:pt x="1137" y="1730"/>
                    <a:pt x="1157" y="1789"/>
                  </a:cubicBezTo>
                  <a:cubicBezTo>
                    <a:pt x="1071" y="1703"/>
                    <a:pt x="1019" y="1605"/>
                    <a:pt x="1035" y="1479"/>
                  </a:cubicBezTo>
                  <a:cubicBezTo>
                    <a:pt x="1043" y="1414"/>
                    <a:pt x="1053" y="1348"/>
                    <a:pt x="1082" y="1289"/>
                  </a:cubicBezTo>
                  <a:close/>
                  <a:moveTo>
                    <a:pt x="1599" y="1071"/>
                  </a:moveTo>
                  <a:cubicBezTo>
                    <a:pt x="1540" y="1123"/>
                    <a:pt x="1475" y="1148"/>
                    <a:pt x="1401" y="1146"/>
                  </a:cubicBezTo>
                  <a:cubicBezTo>
                    <a:pt x="1366" y="1145"/>
                    <a:pt x="1330" y="1138"/>
                    <a:pt x="1305" y="1100"/>
                  </a:cubicBezTo>
                  <a:cubicBezTo>
                    <a:pt x="1363" y="1089"/>
                    <a:pt x="1421" y="1094"/>
                    <a:pt x="1473" y="1066"/>
                  </a:cubicBezTo>
                  <a:cubicBezTo>
                    <a:pt x="1434" y="1067"/>
                    <a:pt x="1394" y="1067"/>
                    <a:pt x="1346" y="1068"/>
                  </a:cubicBezTo>
                  <a:cubicBezTo>
                    <a:pt x="1383" y="1044"/>
                    <a:pt x="1412" y="1025"/>
                    <a:pt x="1442" y="1005"/>
                  </a:cubicBezTo>
                  <a:cubicBezTo>
                    <a:pt x="1445" y="1003"/>
                    <a:pt x="1450" y="1004"/>
                    <a:pt x="1454" y="1004"/>
                  </a:cubicBezTo>
                  <a:cubicBezTo>
                    <a:pt x="1509" y="1008"/>
                    <a:pt x="1559" y="1023"/>
                    <a:pt x="1599" y="1071"/>
                  </a:cubicBezTo>
                  <a:close/>
                  <a:moveTo>
                    <a:pt x="1278" y="932"/>
                  </a:moveTo>
                  <a:cubicBezTo>
                    <a:pt x="1310" y="881"/>
                    <a:pt x="1347" y="837"/>
                    <a:pt x="1410" y="824"/>
                  </a:cubicBezTo>
                  <a:cubicBezTo>
                    <a:pt x="1446" y="817"/>
                    <a:pt x="1482" y="802"/>
                    <a:pt x="1529" y="810"/>
                  </a:cubicBezTo>
                  <a:cubicBezTo>
                    <a:pt x="1495" y="862"/>
                    <a:pt x="1483" y="920"/>
                    <a:pt x="1443" y="965"/>
                  </a:cubicBezTo>
                  <a:cubicBezTo>
                    <a:pt x="1406" y="1009"/>
                    <a:pt x="1365" y="1039"/>
                    <a:pt x="1297" y="1025"/>
                  </a:cubicBezTo>
                  <a:cubicBezTo>
                    <a:pt x="1307" y="1008"/>
                    <a:pt x="1314" y="994"/>
                    <a:pt x="1323" y="982"/>
                  </a:cubicBezTo>
                  <a:cubicBezTo>
                    <a:pt x="1332" y="970"/>
                    <a:pt x="1344" y="960"/>
                    <a:pt x="1355" y="949"/>
                  </a:cubicBezTo>
                  <a:cubicBezTo>
                    <a:pt x="1364" y="939"/>
                    <a:pt x="1374" y="929"/>
                    <a:pt x="1383" y="920"/>
                  </a:cubicBezTo>
                  <a:cubicBezTo>
                    <a:pt x="1333" y="934"/>
                    <a:pt x="1302" y="971"/>
                    <a:pt x="1272" y="1010"/>
                  </a:cubicBezTo>
                  <a:cubicBezTo>
                    <a:pt x="1255" y="979"/>
                    <a:pt x="1264" y="954"/>
                    <a:pt x="1278" y="932"/>
                  </a:cubicBezTo>
                  <a:close/>
                  <a:moveTo>
                    <a:pt x="1092" y="1084"/>
                  </a:moveTo>
                  <a:cubicBezTo>
                    <a:pt x="1060" y="1069"/>
                    <a:pt x="1049" y="1049"/>
                    <a:pt x="1042" y="1026"/>
                  </a:cubicBezTo>
                  <a:cubicBezTo>
                    <a:pt x="1029" y="977"/>
                    <a:pt x="1033" y="929"/>
                    <a:pt x="1045" y="881"/>
                  </a:cubicBezTo>
                  <a:cubicBezTo>
                    <a:pt x="1054" y="845"/>
                    <a:pt x="1066" y="812"/>
                    <a:pt x="1097" y="784"/>
                  </a:cubicBezTo>
                  <a:cubicBezTo>
                    <a:pt x="1115" y="810"/>
                    <a:pt x="1133" y="833"/>
                    <a:pt x="1147" y="858"/>
                  </a:cubicBezTo>
                  <a:cubicBezTo>
                    <a:pt x="1175" y="907"/>
                    <a:pt x="1185" y="960"/>
                    <a:pt x="1178" y="1015"/>
                  </a:cubicBezTo>
                  <a:cubicBezTo>
                    <a:pt x="1174" y="1047"/>
                    <a:pt x="1163" y="1077"/>
                    <a:pt x="1126" y="1092"/>
                  </a:cubicBezTo>
                  <a:cubicBezTo>
                    <a:pt x="1106" y="1045"/>
                    <a:pt x="1120" y="991"/>
                    <a:pt x="1090" y="949"/>
                  </a:cubicBezTo>
                  <a:cubicBezTo>
                    <a:pt x="1091" y="992"/>
                    <a:pt x="1091" y="1035"/>
                    <a:pt x="1092" y="1084"/>
                  </a:cubicBezTo>
                  <a:close/>
                  <a:moveTo>
                    <a:pt x="805" y="545"/>
                  </a:moveTo>
                  <a:cubicBezTo>
                    <a:pt x="810" y="497"/>
                    <a:pt x="850" y="480"/>
                    <a:pt x="883" y="459"/>
                  </a:cubicBezTo>
                  <a:cubicBezTo>
                    <a:pt x="901" y="447"/>
                    <a:pt x="922" y="439"/>
                    <a:pt x="947" y="449"/>
                  </a:cubicBezTo>
                  <a:cubicBezTo>
                    <a:pt x="931" y="494"/>
                    <a:pt x="914" y="534"/>
                    <a:pt x="904" y="576"/>
                  </a:cubicBezTo>
                  <a:cubicBezTo>
                    <a:pt x="895" y="611"/>
                    <a:pt x="876" y="640"/>
                    <a:pt x="855" y="668"/>
                  </a:cubicBezTo>
                  <a:cubicBezTo>
                    <a:pt x="839" y="690"/>
                    <a:pt x="816" y="704"/>
                    <a:pt x="784" y="702"/>
                  </a:cubicBezTo>
                  <a:cubicBezTo>
                    <a:pt x="799" y="676"/>
                    <a:pt x="813" y="654"/>
                    <a:pt x="827" y="631"/>
                  </a:cubicBezTo>
                  <a:cubicBezTo>
                    <a:pt x="809" y="643"/>
                    <a:pt x="795" y="658"/>
                    <a:pt x="780" y="672"/>
                  </a:cubicBezTo>
                  <a:cubicBezTo>
                    <a:pt x="766" y="686"/>
                    <a:pt x="751" y="703"/>
                    <a:pt x="725" y="694"/>
                  </a:cubicBezTo>
                  <a:cubicBezTo>
                    <a:pt x="742" y="670"/>
                    <a:pt x="758" y="648"/>
                    <a:pt x="772" y="624"/>
                  </a:cubicBezTo>
                  <a:cubicBezTo>
                    <a:pt x="787" y="599"/>
                    <a:pt x="780" y="565"/>
                    <a:pt x="805" y="545"/>
                  </a:cubicBezTo>
                  <a:close/>
                  <a:moveTo>
                    <a:pt x="516" y="688"/>
                  </a:moveTo>
                  <a:cubicBezTo>
                    <a:pt x="464" y="643"/>
                    <a:pt x="427" y="588"/>
                    <a:pt x="405" y="523"/>
                  </a:cubicBezTo>
                  <a:cubicBezTo>
                    <a:pt x="403" y="515"/>
                    <a:pt x="404" y="505"/>
                    <a:pt x="404" y="499"/>
                  </a:cubicBezTo>
                  <a:cubicBezTo>
                    <a:pt x="438" y="505"/>
                    <a:pt x="471" y="511"/>
                    <a:pt x="503" y="514"/>
                  </a:cubicBezTo>
                  <a:cubicBezTo>
                    <a:pt x="532" y="517"/>
                    <a:pt x="557" y="526"/>
                    <a:pt x="574" y="543"/>
                  </a:cubicBezTo>
                  <a:cubicBezTo>
                    <a:pt x="579" y="575"/>
                    <a:pt x="583" y="603"/>
                    <a:pt x="587" y="634"/>
                  </a:cubicBezTo>
                  <a:cubicBezTo>
                    <a:pt x="560" y="618"/>
                    <a:pt x="537" y="605"/>
                    <a:pt x="513" y="591"/>
                  </a:cubicBezTo>
                  <a:cubicBezTo>
                    <a:pt x="540" y="625"/>
                    <a:pt x="580" y="645"/>
                    <a:pt x="593" y="689"/>
                  </a:cubicBezTo>
                  <a:cubicBezTo>
                    <a:pt x="560" y="709"/>
                    <a:pt x="541" y="709"/>
                    <a:pt x="516" y="688"/>
                  </a:cubicBezTo>
                  <a:close/>
                  <a:moveTo>
                    <a:pt x="642" y="648"/>
                  </a:moveTo>
                  <a:cubicBezTo>
                    <a:pt x="640" y="646"/>
                    <a:pt x="638" y="644"/>
                    <a:pt x="636" y="642"/>
                  </a:cubicBezTo>
                  <a:cubicBezTo>
                    <a:pt x="594" y="581"/>
                    <a:pt x="587" y="516"/>
                    <a:pt x="619" y="448"/>
                  </a:cubicBezTo>
                  <a:cubicBezTo>
                    <a:pt x="641" y="400"/>
                    <a:pt x="666" y="353"/>
                    <a:pt x="677" y="295"/>
                  </a:cubicBezTo>
                  <a:cubicBezTo>
                    <a:pt x="694" y="322"/>
                    <a:pt x="713" y="348"/>
                    <a:pt x="727" y="376"/>
                  </a:cubicBezTo>
                  <a:cubicBezTo>
                    <a:pt x="752" y="428"/>
                    <a:pt x="769" y="482"/>
                    <a:pt x="769" y="541"/>
                  </a:cubicBezTo>
                  <a:cubicBezTo>
                    <a:pt x="768" y="609"/>
                    <a:pt x="746" y="641"/>
                    <a:pt x="685" y="657"/>
                  </a:cubicBezTo>
                  <a:cubicBezTo>
                    <a:pt x="690" y="610"/>
                    <a:pt x="700" y="564"/>
                    <a:pt x="688" y="518"/>
                  </a:cubicBezTo>
                  <a:cubicBezTo>
                    <a:pt x="676" y="562"/>
                    <a:pt x="677" y="610"/>
                    <a:pt x="654" y="651"/>
                  </a:cubicBezTo>
                  <a:cubicBezTo>
                    <a:pt x="648" y="649"/>
                    <a:pt x="645" y="649"/>
                    <a:pt x="642" y="648"/>
                  </a:cubicBezTo>
                  <a:close/>
                  <a:moveTo>
                    <a:pt x="675" y="1129"/>
                  </a:moveTo>
                  <a:cubicBezTo>
                    <a:pt x="632" y="1105"/>
                    <a:pt x="591" y="1083"/>
                    <a:pt x="551" y="1061"/>
                  </a:cubicBezTo>
                  <a:cubicBezTo>
                    <a:pt x="550" y="1063"/>
                    <a:pt x="548" y="1066"/>
                    <a:pt x="547" y="1068"/>
                  </a:cubicBezTo>
                  <a:cubicBezTo>
                    <a:pt x="584" y="1096"/>
                    <a:pt x="620" y="1125"/>
                    <a:pt x="657" y="1153"/>
                  </a:cubicBezTo>
                  <a:cubicBezTo>
                    <a:pt x="630" y="1176"/>
                    <a:pt x="584" y="1178"/>
                    <a:pt x="514" y="1147"/>
                  </a:cubicBezTo>
                  <a:cubicBezTo>
                    <a:pt x="422" y="1105"/>
                    <a:pt x="366" y="1031"/>
                    <a:pt x="345" y="928"/>
                  </a:cubicBezTo>
                  <a:cubicBezTo>
                    <a:pt x="462" y="897"/>
                    <a:pt x="596" y="959"/>
                    <a:pt x="658" y="1048"/>
                  </a:cubicBezTo>
                  <a:cubicBezTo>
                    <a:pt x="673" y="1070"/>
                    <a:pt x="683" y="1097"/>
                    <a:pt x="675" y="1129"/>
                  </a:cubicBezTo>
                  <a:close/>
                  <a:moveTo>
                    <a:pt x="679" y="1020"/>
                  </a:moveTo>
                  <a:cubicBezTo>
                    <a:pt x="655" y="949"/>
                    <a:pt x="652" y="880"/>
                    <a:pt x="660" y="810"/>
                  </a:cubicBezTo>
                  <a:cubicBezTo>
                    <a:pt x="687" y="930"/>
                    <a:pt x="693" y="985"/>
                    <a:pt x="679" y="1020"/>
                  </a:cubicBezTo>
                  <a:close/>
                  <a:moveTo>
                    <a:pt x="720" y="989"/>
                  </a:moveTo>
                  <a:cubicBezTo>
                    <a:pt x="729" y="972"/>
                    <a:pt x="738" y="954"/>
                    <a:pt x="751" y="940"/>
                  </a:cubicBezTo>
                  <a:cubicBezTo>
                    <a:pt x="783" y="906"/>
                    <a:pt x="820" y="879"/>
                    <a:pt x="870" y="874"/>
                  </a:cubicBezTo>
                  <a:cubicBezTo>
                    <a:pt x="915" y="968"/>
                    <a:pt x="845" y="1144"/>
                    <a:pt x="763" y="1146"/>
                  </a:cubicBezTo>
                  <a:cubicBezTo>
                    <a:pt x="753" y="1085"/>
                    <a:pt x="788" y="1034"/>
                    <a:pt x="805" y="972"/>
                  </a:cubicBezTo>
                  <a:cubicBezTo>
                    <a:pt x="762" y="1016"/>
                    <a:pt x="756" y="1070"/>
                    <a:pt x="734" y="1119"/>
                  </a:cubicBezTo>
                  <a:cubicBezTo>
                    <a:pt x="698" y="1075"/>
                    <a:pt x="698" y="1033"/>
                    <a:pt x="720" y="989"/>
                  </a:cubicBezTo>
                  <a:close/>
                  <a:moveTo>
                    <a:pt x="110" y="1967"/>
                  </a:moveTo>
                  <a:cubicBezTo>
                    <a:pt x="161" y="1899"/>
                    <a:pt x="320" y="1875"/>
                    <a:pt x="383" y="1923"/>
                  </a:cubicBezTo>
                  <a:cubicBezTo>
                    <a:pt x="335" y="1930"/>
                    <a:pt x="285" y="1936"/>
                    <a:pt x="236" y="1943"/>
                  </a:cubicBezTo>
                  <a:cubicBezTo>
                    <a:pt x="236" y="1946"/>
                    <a:pt x="236" y="1948"/>
                    <a:pt x="236" y="1951"/>
                  </a:cubicBezTo>
                  <a:cubicBezTo>
                    <a:pt x="291" y="1956"/>
                    <a:pt x="347" y="1936"/>
                    <a:pt x="403" y="1954"/>
                  </a:cubicBezTo>
                  <a:cubicBezTo>
                    <a:pt x="319" y="2053"/>
                    <a:pt x="201" y="2037"/>
                    <a:pt x="110" y="1967"/>
                  </a:cubicBezTo>
                  <a:close/>
                  <a:moveTo>
                    <a:pt x="649" y="1555"/>
                  </a:moveTo>
                  <a:cubicBezTo>
                    <a:pt x="656" y="1555"/>
                    <a:pt x="663" y="1554"/>
                    <a:pt x="670" y="1555"/>
                  </a:cubicBezTo>
                  <a:cubicBezTo>
                    <a:pt x="681" y="1556"/>
                    <a:pt x="692" y="1558"/>
                    <a:pt x="703" y="1560"/>
                  </a:cubicBezTo>
                  <a:cubicBezTo>
                    <a:pt x="797" y="1581"/>
                    <a:pt x="866" y="1637"/>
                    <a:pt x="917" y="1716"/>
                  </a:cubicBezTo>
                  <a:cubicBezTo>
                    <a:pt x="924" y="1727"/>
                    <a:pt x="925" y="1742"/>
                    <a:pt x="929" y="1756"/>
                  </a:cubicBezTo>
                  <a:cubicBezTo>
                    <a:pt x="927" y="1757"/>
                    <a:pt x="924" y="1758"/>
                    <a:pt x="922" y="1759"/>
                  </a:cubicBezTo>
                  <a:cubicBezTo>
                    <a:pt x="872" y="1725"/>
                    <a:pt x="822" y="1691"/>
                    <a:pt x="771" y="1657"/>
                  </a:cubicBezTo>
                  <a:cubicBezTo>
                    <a:pt x="810" y="1714"/>
                    <a:pt x="877" y="1739"/>
                    <a:pt x="919" y="1799"/>
                  </a:cubicBezTo>
                  <a:cubicBezTo>
                    <a:pt x="798" y="1814"/>
                    <a:pt x="651" y="1668"/>
                    <a:pt x="649" y="1555"/>
                  </a:cubicBezTo>
                  <a:close/>
                  <a:moveTo>
                    <a:pt x="702" y="1860"/>
                  </a:moveTo>
                  <a:cubicBezTo>
                    <a:pt x="649" y="1873"/>
                    <a:pt x="599" y="1895"/>
                    <a:pt x="541" y="1915"/>
                  </a:cubicBezTo>
                  <a:cubicBezTo>
                    <a:pt x="622" y="1854"/>
                    <a:pt x="803" y="1801"/>
                    <a:pt x="864" y="1834"/>
                  </a:cubicBezTo>
                  <a:cubicBezTo>
                    <a:pt x="811" y="1842"/>
                    <a:pt x="756" y="1847"/>
                    <a:pt x="702" y="1860"/>
                  </a:cubicBezTo>
                  <a:close/>
                  <a:moveTo>
                    <a:pt x="941" y="2041"/>
                  </a:moveTo>
                  <a:cubicBezTo>
                    <a:pt x="899" y="2100"/>
                    <a:pt x="835" y="2121"/>
                    <a:pt x="768" y="2137"/>
                  </a:cubicBezTo>
                  <a:cubicBezTo>
                    <a:pt x="752" y="2030"/>
                    <a:pt x="812" y="1900"/>
                    <a:pt x="886" y="1877"/>
                  </a:cubicBezTo>
                  <a:cubicBezTo>
                    <a:pt x="901" y="1880"/>
                    <a:pt x="916" y="1882"/>
                    <a:pt x="932" y="1886"/>
                  </a:cubicBezTo>
                  <a:cubicBezTo>
                    <a:pt x="917" y="1940"/>
                    <a:pt x="879" y="1978"/>
                    <a:pt x="851" y="2027"/>
                  </a:cubicBezTo>
                  <a:cubicBezTo>
                    <a:pt x="891" y="2002"/>
                    <a:pt x="925" y="1962"/>
                    <a:pt x="953" y="1907"/>
                  </a:cubicBezTo>
                  <a:cubicBezTo>
                    <a:pt x="971" y="1960"/>
                    <a:pt x="968" y="2002"/>
                    <a:pt x="941" y="2041"/>
                  </a:cubicBezTo>
                  <a:close/>
                  <a:moveTo>
                    <a:pt x="1413" y="1690"/>
                  </a:moveTo>
                  <a:cubicBezTo>
                    <a:pt x="1401" y="1713"/>
                    <a:pt x="1393" y="1729"/>
                    <a:pt x="1384" y="1746"/>
                  </a:cubicBezTo>
                  <a:cubicBezTo>
                    <a:pt x="1358" y="1660"/>
                    <a:pt x="1384" y="1612"/>
                    <a:pt x="1468" y="1588"/>
                  </a:cubicBezTo>
                  <a:cubicBezTo>
                    <a:pt x="1483" y="1633"/>
                    <a:pt x="1481" y="1680"/>
                    <a:pt x="1467" y="1738"/>
                  </a:cubicBezTo>
                  <a:cubicBezTo>
                    <a:pt x="1457" y="1777"/>
                    <a:pt x="1445" y="1814"/>
                    <a:pt x="1416" y="1842"/>
                  </a:cubicBezTo>
                  <a:cubicBezTo>
                    <a:pt x="1393" y="1865"/>
                    <a:pt x="1377" y="1870"/>
                    <a:pt x="1347" y="1863"/>
                  </a:cubicBezTo>
                  <a:cubicBezTo>
                    <a:pt x="1360" y="1805"/>
                    <a:pt x="1417" y="1764"/>
                    <a:pt x="1413" y="1690"/>
                  </a:cubicBezTo>
                  <a:close/>
                  <a:moveTo>
                    <a:pt x="1154" y="1679"/>
                  </a:moveTo>
                  <a:cubicBezTo>
                    <a:pt x="1151" y="1656"/>
                    <a:pt x="1152" y="1632"/>
                    <a:pt x="1149" y="1608"/>
                  </a:cubicBezTo>
                  <a:cubicBezTo>
                    <a:pt x="1141" y="1518"/>
                    <a:pt x="1180" y="1447"/>
                    <a:pt x="1235" y="1377"/>
                  </a:cubicBezTo>
                  <a:cubicBezTo>
                    <a:pt x="1255" y="1404"/>
                    <a:pt x="1274" y="1428"/>
                    <a:pt x="1289" y="1454"/>
                  </a:cubicBezTo>
                  <a:cubicBezTo>
                    <a:pt x="1345" y="1550"/>
                    <a:pt x="1359" y="1654"/>
                    <a:pt x="1338" y="1761"/>
                  </a:cubicBezTo>
                  <a:cubicBezTo>
                    <a:pt x="1333" y="1787"/>
                    <a:pt x="1315" y="1809"/>
                    <a:pt x="1282" y="1815"/>
                  </a:cubicBezTo>
                  <a:cubicBezTo>
                    <a:pt x="1262" y="1748"/>
                    <a:pt x="1241" y="1681"/>
                    <a:pt x="1236" y="1601"/>
                  </a:cubicBezTo>
                  <a:cubicBezTo>
                    <a:pt x="1231" y="1619"/>
                    <a:pt x="1226" y="1629"/>
                    <a:pt x="1227" y="1637"/>
                  </a:cubicBezTo>
                  <a:cubicBezTo>
                    <a:pt x="1233" y="1698"/>
                    <a:pt x="1241" y="1758"/>
                    <a:pt x="1250" y="1824"/>
                  </a:cubicBezTo>
                  <a:cubicBezTo>
                    <a:pt x="1241" y="1819"/>
                    <a:pt x="1233" y="1817"/>
                    <a:pt x="1227" y="1812"/>
                  </a:cubicBezTo>
                  <a:cubicBezTo>
                    <a:pt x="1188" y="1776"/>
                    <a:pt x="1161" y="1733"/>
                    <a:pt x="1154" y="1679"/>
                  </a:cubicBezTo>
                  <a:close/>
                  <a:moveTo>
                    <a:pt x="1013" y="1455"/>
                  </a:moveTo>
                  <a:cubicBezTo>
                    <a:pt x="1010" y="1402"/>
                    <a:pt x="1029" y="1332"/>
                    <a:pt x="1053" y="1293"/>
                  </a:cubicBezTo>
                  <a:cubicBezTo>
                    <a:pt x="1039" y="1350"/>
                    <a:pt x="1026" y="1403"/>
                    <a:pt x="1013" y="1455"/>
                  </a:cubicBezTo>
                  <a:close/>
                  <a:moveTo>
                    <a:pt x="164" y="262"/>
                  </a:moveTo>
                  <a:cubicBezTo>
                    <a:pt x="177" y="260"/>
                    <a:pt x="186" y="261"/>
                    <a:pt x="192" y="257"/>
                  </a:cubicBezTo>
                  <a:cubicBezTo>
                    <a:pt x="245" y="221"/>
                    <a:pt x="283" y="172"/>
                    <a:pt x="307" y="115"/>
                  </a:cubicBezTo>
                  <a:cubicBezTo>
                    <a:pt x="322" y="79"/>
                    <a:pt x="319" y="39"/>
                    <a:pt x="314" y="0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301" y="53"/>
                    <a:pt x="298" y="105"/>
                    <a:pt x="262" y="151"/>
                  </a:cubicBezTo>
                  <a:cubicBezTo>
                    <a:pt x="239" y="180"/>
                    <a:pt x="222" y="214"/>
                    <a:pt x="181" y="239"/>
                  </a:cubicBezTo>
                  <a:cubicBezTo>
                    <a:pt x="172" y="178"/>
                    <a:pt x="144" y="126"/>
                    <a:pt x="145" y="66"/>
                  </a:cubicBezTo>
                  <a:cubicBezTo>
                    <a:pt x="145" y="42"/>
                    <a:pt x="147" y="20"/>
                    <a:pt x="153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6" y="12"/>
                    <a:pt x="123" y="23"/>
                    <a:pt x="119" y="34"/>
                  </a:cubicBezTo>
                  <a:cubicBezTo>
                    <a:pt x="118" y="38"/>
                    <a:pt x="114" y="41"/>
                    <a:pt x="111" y="43"/>
                  </a:cubicBezTo>
                  <a:cubicBezTo>
                    <a:pt x="77" y="68"/>
                    <a:pt x="42" y="86"/>
                    <a:pt x="0" y="89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7" y="111"/>
                    <a:pt x="34" y="106"/>
                    <a:pt x="51" y="101"/>
                  </a:cubicBezTo>
                  <a:cubicBezTo>
                    <a:pt x="74" y="93"/>
                    <a:pt x="96" y="81"/>
                    <a:pt x="118" y="71"/>
                  </a:cubicBezTo>
                  <a:cubicBezTo>
                    <a:pt x="134" y="136"/>
                    <a:pt x="149" y="198"/>
                    <a:pt x="164" y="262"/>
                  </a:cubicBezTo>
                  <a:close/>
                  <a:moveTo>
                    <a:pt x="3840" y="929"/>
                  </a:moveTo>
                  <a:cubicBezTo>
                    <a:pt x="3840" y="897"/>
                    <a:pt x="3840" y="897"/>
                    <a:pt x="3840" y="897"/>
                  </a:cubicBezTo>
                  <a:cubicBezTo>
                    <a:pt x="3827" y="878"/>
                    <a:pt x="3819" y="855"/>
                    <a:pt x="3819" y="825"/>
                  </a:cubicBezTo>
                  <a:cubicBezTo>
                    <a:pt x="3787" y="863"/>
                    <a:pt x="3766" y="900"/>
                    <a:pt x="3764" y="939"/>
                  </a:cubicBezTo>
                  <a:cubicBezTo>
                    <a:pt x="3762" y="976"/>
                    <a:pt x="3776" y="1015"/>
                    <a:pt x="3784" y="1057"/>
                  </a:cubicBezTo>
                  <a:cubicBezTo>
                    <a:pt x="3687" y="1034"/>
                    <a:pt x="3591" y="1043"/>
                    <a:pt x="3492" y="1073"/>
                  </a:cubicBezTo>
                  <a:cubicBezTo>
                    <a:pt x="3498" y="1079"/>
                    <a:pt x="3501" y="1085"/>
                    <a:pt x="3505" y="1086"/>
                  </a:cubicBezTo>
                  <a:cubicBezTo>
                    <a:pt x="3554" y="1101"/>
                    <a:pt x="3586" y="1139"/>
                    <a:pt x="3621" y="1172"/>
                  </a:cubicBezTo>
                  <a:cubicBezTo>
                    <a:pt x="3650" y="1200"/>
                    <a:pt x="3677" y="1231"/>
                    <a:pt x="3705" y="1261"/>
                  </a:cubicBezTo>
                  <a:cubicBezTo>
                    <a:pt x="3689" y="1284"/>
                    <a:pt x="3671" y="1310"/>
                    <a:pt x="3653" y="1336"/>
                  </a:cubicBezTo>
                  <a:cubicBezTo>
                    <a:pt x="3634" y="1361"/>
                    <a:pt x="3614" y="1386"/>
                    <a:pt x="3593" y="1413"/>
                  </a:cubicBezTo>
                  <a:cubicBezTo>
                    <a:pt x="3655" y="1462"/>
                    <a:pt x="3727" y="1444"/>
                    <a:pt x="3797" y="1428"/>
                  </a:cubicBezTo>
                  <a:cubicBezTo>
                    <a:pt x="3812" y="1424"/>
                    <a:pt x="3826" y="1420"/>
                    <a:pt x="3840" y="1415"/>
                  </a:cubicBezTo>
                  <a:cubicBezTo>
                    <a:pt x="3840" y="1388"/>
                    <a:pt x="3840" y="1388"/>
                    <a:pt x="3840" y="1388"/>
                  </a:cubicBezTo>
                  <a:cubicBezTo>
                    <a:pt x="3781" y="1415"/>
                    <a:pt x="3719" y="1425"/>
                    <a:pt x="3654" y="1419"/>
                  </a:cubicBezTo>
                  <a:cubicBezTo>
                    <a:pt x="3645" y="1418"/>
                    <a:pt x="3637" y="1413"/>
                    <a:pt x="3632" y="1411"/>
                  </a:cubicBezTo>
                  <a:cubicBezTo>
                    <a:pt x="3650" y="1382"/>
                    <a:pt x="3668" y="1355"/>
                    <a:pt x="3685" y="1326"/>
                  </a:cubicBezTo>
                  <a:cubicBezTo>
                    <a:pt x="3699" y="1301"/>
                    <a:pt x="3717" y="1281"/>
                    <a:pt x="3740" y="1273"/>
                  </a:cubicBezTo>
                  <a:cubicBezTo>
                    <a:pt x="3771" y="1281"/>
                    <a:pt x="3798" y="1288"/>
                    <a:pt x="3828" y="1296"/>
                  </a:cubicBezTo>
                  <a:cubicBezTo>
                    <a:pt x="3803" y="1315"/>
                    <a:pt x="3781" y="1331"/>
                    <a:pt x="3759" y="1347"/>
                  </a:cubicBezTo>
                  <a:cubicBezTo>
                    <a:pt x="3788" y="1340"/>
                    <a:pt x="3813" y="1324"/>
                    <a:pt x="3840" y="1317"/>
                  </a:cubicBezTo>
                  <a:cubicBezTo>
                    <a:pt x="3840" y="1257"/>
                    <a:pt x="3840" y="1257"/>
                    <a:pt x="3840" y="1257"/>
                  </a:cubicBezTo>
                  <a:cubicBezTo>
                    <a:pt x="3773" y="1266"/>
                    <a:pt x="3716" y="1246"/>
                    <a:pt x="3670" y="1194"/>
                  </a:cubicBezTo>
                  <a:cubicBezTo>
                    <a:pt x="3635" y="1154"/>
                    <a:pt x="3602" y="1112"/>
                    <a:pt x="3553" y="1080"/>
                  </a:cubicBezTo>
                  <a:cubicBezTo>
                    <a:pt x="3584" y="1075"/>
                    <a:pt x="3615" y="1068"/>
                    <a:pt x="3647" y="1066"/>
                  </a:cubicBezTo>
                  <a:cubicBezTo>
                    <a:pt x="3704" y="1063"/>
                    <a:pt x="3761" y="1069"/>
                    <a:pt x="3815" y="1093"/>
                  </a:cubicBezTo>
                  <a:cubicBezTo>
                    <a:pt x="3824" y="1097"/>
                    <a:pt x="3832" y="1102"/>
                    <a:pt x="3840" y="1106"/>
                  </a:cubicBezTo>
                  <a:cubicBezTo>
                    <a:pt x="3840" y="1076"/>
                    <a:pt x="3840" y="1076"/>
                    <a:pt x="3840" y="1076"/>
                  </a:cubicBezTo>
                  <a:cubicBezTo>
                    <a:pt x="3837" y="1071"/>
                    <a:pt x="3835" y="1067"/>
                    <a:pt x="3833" y="1061"/>
                  </a:cubicBezTo>
                  <a:cubicBezTo>
                    <a:pt x="3791" y="1038"/>
                    <a:pt x="3791" y="994"/>
                    <a:pt x="3785" y="955"/>
                  </a:cubicBezTo>
                  <a:cubicBezTo>
                    <a:pt x="3782" y="934"/>
                    <a:pt x="3783" y="912"/>
                    <a:pt x="3802" y="893"/>
                  </a:cubicBezTo>
                  <a:cubicBezTo>
                    <a:pt x="3815" y="905"/>
                    <a:pt x="3828" y="917"/>
                    <a:pt x="3840" y="9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73319" y="6442524"/>
            <a:ext cx="2743200" cy="365125"/>
          </a:xfrm>
        </p:spPr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2210" y="6442524"/>
            <a:ext cx="4114800" cy="365125"/>
          </a:xfrm>
        </p:spPr>
        <p:txBody>
          <a:bodyPr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6432" y="6442524"/>
            <a:ext cx="2755378" cy="365125"/>
          </a:xfrm>
        </p:spPr>
        <p:txBody>
          <a:bodyPr anchor="ctr"/>
          <a:lstStyle>
            <a:lvl1pPr algn="l">
              <a:defRPr sz="1200"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 title="Text Container Shape"/>
          <p:cNvGrpSpPr/>
          <p:nvPr/>
        </p:nvGrpSpPr>
        <p:grpSpPr>
          <a:xfrm>
            <a:off x="7320300" y="467784"/>
            <a:ext cx="4875213" cy="5922963"/>
            <a:chOff x="7320300" y="467784"/>
            <a:chExt cx="4875213" cy="5922963"/>
          </a:xfrm>
        </p:grpSpPr>
        <p:sp>
          <p:nvSpPr>
            <p:cNvPr id="231" name="Freeform 206"/>
            <p:cNvSpPr/>
            <p:nvPr/>
          </p:nvSpPr>
          <p:spPr bwMode="auto">
            <a:xfrm>
              <a:off x="7320300" y="467784"/>
              <a:ext cx="4875213" cy="5922963"/>
            </a:xfrm>
            <a:custGeom>
              <a:avLst/>
              <a:gdLst/>
              <a:ahLst/>
              <a:cxnLst/>
              <a:rect l="0" t="0" r="r" b="b"/>
              <a:pathLst>
                <a:path w="3071" h="3731">
                  <a:moveTo>
                    <a:pt x="199" y="0"/>
                  </a:moveTo>
                  <a:lnTo>
                    <a:pt x="3071" y="0"/>
                  </a:lnTo>
                  <a:lnTo>
                    <a:pt x="3071" y="3731"/>
                  </a:lnTo>
                  <a:lnTo>
                    <a:pt x="199" y="3731"/>
                  </a:lnTo>
                  <a:lnTo>
                    <a:pt x="164" y="3728"/>
                  </a:lnTo>
                  <a:lnTo>
                    <a:pt x="130" y="3719"/>
                  </a:lnTo>
                  <a:lnTo>
                    <a:pt x="98" y="3704"/>
                  </a:lnTo>
                  <a:lnTo>
                    <a:pt x="71" y="3683"/>
                  </a:lnTo>
                  <a:lnTo>
                    <a:pt x="46" y="3660"/>
                  </a:lnTo>
                  <a:lnTo>
                    <a:pt x="27" y="3631"/>
                  </a:lnTo>
                  <a:lnTo>
                    <a:pt x="12" y="3601"/>
                  </a:lnTo>
                  <a:lnTo>
                    <a:pt x="3" y="3567"/>
                  </a:lnTo>
                  <a:lnTo>
                    <a:pt x="0" y="3531"/>
                  </a:lnTo>
                  <a:lnTo>
                    <a:pt x="0" y="199"/>
                  </a:lnTo>
                  <a:lnTo>
                    <a:pt x="3" y="164"/>
                  </a:lnTo>
                  <a:lnTo>
                    <a:pt x="12" y="130"/>
                  </a:lnTo>
                  <a:lnTo>
                    <a:pt x="27" y="98"/>
                  </a:lnTo>
                  <a:lnTo>
                    <a:pt x="46" y="71"/>
                  </a:lnTo>
                  <a:lnTo>
                    <a:pt x="71" y="46"/>
                  </a:lnTo>
                  <a:lnTo>
                    <a:pt x="98" y="27"/>
                  </a:lnTo>
                  <a:lnTo>
                    <a:pt x="130" y="12"/>
                  </a:lnTo>
                  <a:lnTo>
                    <a:pt x="164" y="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237" name="Freeform 211"/>
            <p:cNvSpPr/>
            <p:nvPr/>
          </p:nvSpPr>
          <p:spPr bwMode="auto">
            <a:xfrm>
              <a:off x="7505469" y="661988"/>
              <a:ext cx="4686300" cy="5543550"/>
            </a:xfrm>
            <a:custGeom>
              <a:avLst/>
              <a:gdLst/>
              <a:ahLst/>
              <a:cxnLst/>
              <a:rect l="0" t="0" r="r" b="b"/>
              <a:pathLst>
                <a:path w="2952" h="3492">
                  <a:moveTo>
                    <a:pt x="79" y="0"/>
                  </a:moveTo>
                  <a:lnTo>
                    <a:pt x="2952" y="0"/>
                  </a:lnTo>
                  <a:lnTo>
                    <a:pt x="2952" y="25"/>
                  </a:lnTo>
                  <a:lnTo>
                    <a:pt x="79" y="25"/>
                  </a:lnTo>
                  <a:lnTo>
                    <a:pt x="62" y="27"/>
                  </a:lnTo>
                  <a:lnTo>
                    <a:pt x="48" y="35"/>
                  </a:lnTo>
                  <a:lnTo>
                    <a:pt x="35" y="47"/>
                  </a:lnTo>
                  <a:lnTo>
                    <a:pt x="26" y="63"/>
                  </a:lnTo>
                  <a:lnTo>
                    <a:pt x="24" y="80"/>
                  </a:lnTo>
                  <a:lnTo>
                    <a:pt x="24" y="3411"/>
                  </a:lnTo>
                  <a:lnTo>
                    <a:pt x="26" y="3429"/>
                  </a:lnTo>
                  <a:lnTo>
                    <a:pt x="35" y="3444"/>
                  </a:lnTo>
                  <a:lnTo>
                    <a:pt x="48" y="3457"/>
                  </a:lnTo>
                  <a:lnTo>
                    <a:pt x="62" y="3466"/>
                  </a:lnTo>
                  <a:lnTo>
                    <a:pt x="79" y="3468"/>
                  </a:lnTo>
                  <a:lnTo>
                    <a:pt x="2951" y="3468"/>
                  </a:lnTo>
                  <a:lnTo>
                    <a:pt x="2951" y="3492"/>
                  </a:lnTo>
                  <a:lnTo>
                    <a:pt x="79" y="3492"/>
                  </a:lnTo>
                  <a:lnTo>
                    <a:pt x="59" y="3489"/>
                  </a:lnTo>
                  <a:lnTo>
                    <a:pt x="40" y="3481"/>
                  </a:lnTo>
                  <a:lnTo>
                    <a:pt x="23" y="3469"/>
                  </a:lnTo>
                  <a:lnTo>
                    <a:pt x="11" y="3452"/>
                  </a:lnTo>
                  <a:lnTo>
                    <a:pt x="3" y="3433"/>
                  </a:lnTo>
                  <a:lnTo>
                    <a:pt x="0" y="3411"/>
                  </a:lnTo>
                  <a:lnTo>
                    <a:pt x="0" y="80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3" y="24"/>
                  </a:lnTo>
                  <a:lnTo>
                    <a:pt x="40" y="11"/>
                  </a:lnTo>
                  <a:lnTo>
                    <a:pt x="59" y="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0" name="Straight Connector 9"/>
            <p:cNvCxnSpPr/>
            <p:nvPr/>
          </p:nvCxnSpPr>
          <p:spPr>
            <a:xfrm>
              <a:off x="8013399" y="4629095"/>
              <a:ext cx="694944" cy="0"/>
            </a:xfrm>
            <a:prstGeom prst="line">
              <a:avLst/>
            </a:prstGeom>
            <a:ln w="381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20752" y="1023867"/>
            <a:ext cx="3793678" cy="3349641"/>
          </a:xfrm>
        </p:spPr>
        <p:txBody>
          <a:bodyPr anchor="t">
            <a:normAutofit/>
          </a:bodyPr>
          <a:lstStyle>
            <a:lvl1pPr algn="l">
              <a:lnSpc>
                <a:spcPct val="105000"/>
              </a:lnSpc>
              <a:defRPr sz="3900" baseline="0">
                <a:solidFill>
                  <a:schemeClr val="bg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20752" y="4945377"/>
            <a:ext cx="3793678" cy="1037760"/>
          </a:xfrm>
        </p:spPr>
        <p:txBody>
          <a:bodyPr anchor="t">
            <a:normAutofit/>
          </a:bodyPr>
          <a:lstStyle>
            <a:lvl1pPr marL="0" indent="0" algn="l">
              <a:lnSpc>
                <a:spcPct val="130000"/>
              </a:lnSpc>
              <a:buNone/>
              <a:defRPr sz="2000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418803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orient="horz" pos="4056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87772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5"/>
          <p:cNvSpPr>
            <a:spLocks noEditPoints="1"/>
          </p:cNvSpPr>
          <p:nvPr/>
        </p:nvSpPr>
        <p:spPr bwMode="auto">
          <a:xfrm>
            <a:off x="1" y="4763"/>
            <a:ext cx="3780078" cy="6853237"/>
          </a:xfrm>
          <a:custGeom>
            <a:avLst/>
            <a:gdLst/>
            <a:ahLst/>
            <a:cxnLst/>
            <a:rect l="0" t="0" r="r" b="b"/>
            <a:pathLst>
              <a:path w="1190" h="2160">
                <a:moveTo>
                  <a:pt x="97" y="579"/>
                </a:moveTo>
                <a:cubicBezTo>
                  <a:pt x="92" y="540"/>
                  <a:pt x="109" y="506"/>
                  <a:pt x="122" y="471"/>
                </a:cubicBezTo>
                <a:cubicBezTo>
                  <a:pt x="133" y="442"/>
                  <a:pt x="147" y="414"/>
                  <a:pt x="159" y="385"/>
                </a:cubicBezTo>
                <a:cubicBezTo>
                  <a:pt x="181" y="390"/>
                  <a:pt x="205" y="394"/>
                  <a:pt x="228" y="399"/>
                </a:cubicBezTo>
                <a:cubicBezTo>
                  <a:pt x="252" y="405"/>
                  <a:pt x="275" y="411"/>
                  <a:pt x="301" y="418"/>
                </a:cubicBezTo>
                <a:cubicBezTo>
                  <a:pt x="316" y="360"/>
                  <a:pt x="282" y="314"/>
                  <a:pt x="249" y="269"/>
                </a:cubicBezTo>
                <a:cubicBezTo>
                  <a:pt x="215" y="224"/>
                  <a:pt x="172" y="192"/>
                  <a:pt x="110" y="198"/>
                </a:cubicBezTo>
                <a:cubicBezTo>
                  <a:pt x="111" y="165"/>
                  <a:pt x="112" y="135"/>
                  <a:pt x="112" y="105"/>
                </a:cubicBezTo>
                <a:cubicBezTo>
                  <a:pt x="111" y="75"/>
                  <a:pt x="108" y="45"/>
                  <a:pt x="105" y="10"/>
                </a:cubicBezTo>
                <a:cubicBezTo>
                  <a:pt x="179" y="70"/>
                  <a:pt x="258" y="99"/>
                  <a:pt x="352" y="78"/>
                </a:cubicBezTo>
                <a:cubicBezTo>
                  <a:pt x="356" y="52"/>
                  <a:pt x="344" y="31"/>
                  <a:pt x="336" y="9"/>
                </a:cubicBezTo>
                <a:cubicBezTo>
                  <a:pt x="335" y="6"/>
                  <a:pt x="334" y="3"/>
                  <a:pt x="332" y="0"/>
                </a:cubicBezTo>
                <a:cubicBezTo>
                  <a:pt x="314" y="0"/>
                  <a:pt x="314" y="0"/>
                  <a:pt x="314" y="0"/>
                </a:cubicBezTo>
                <a:cubicBezTo>
                  <a:pt x="323" y="19"/>
                  <a:pt x="330" y="40"/>
                  <a:pt x="334" y="63"/>
                </a:cubicBezTo>
                <a:cubicBezTo>
                  <a:pt x="259" y="82"/>
                  <a:pt x="174" y="51"/>
                  <a:pt x="121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97" y="51"/>
                  <a:pt x="98" y="101"/>
                  <a:pt x="93" y="152"/>
                </a:cubicBezTo>
                <a:cubicBezTo>
                  <a:pt x="74" y="70"/>
                  <a:pt x="69" y="27"/>
                  <a:pt x="7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1" y="5"/>
                  <a:pt x="49" y="9"/>
                  <a:pt x="47" y="14"/>
                </a:cubicBezTo>
                <a:cubicBezTo>
                  <a:pt x="40" y="28"/>
                  <a:pt x="33" y="42"/>
                  <a:pt x="23" y="52"/>
                </a:cubicBezTo>
                <a:cubicBezTo>
                  <a:pt x="16" y="59"/>
                  <a:pt x="9" y="66"/>
                  <a:pt x="1" y="72"/>
                </a:cubicBezTo>
                <a:cubicBezTo>
                  <a:pt x="1" y="90"/>
                  <a:pt x="1" y="90"/>
                  <a:pt x="1" y="90"/>
                </a:cubicBezTo>
                <a:cubicBezTo>
                  <a:pt x="3" y="89"/>
                  <a:pt x="4" y="88"/>
                  <a:pt x="6" y="88"/>
                </a:cubicBezTo>
                <a:cubicBezTo>
                  <a:pt x="24" y="75"/>
                  <a:pt x="38" y="57"/>
                  <a:pt x="56" y="40"/>
                </a:cubicBezTo>
                <a:cubicBezTo>
                  <a:pt x="70" y="89"/>
                  <a:pt x="71" y="139"/>
                  <a:pt x="73" y="192"/>
                </a:cubicBezTo>
                <a:cubicBezTo>
                  <a:pt x="57" y="187"/>
                  <a:pt x="44" y="180"/>
                  <a:pt x="30" y="178"/>
                </a:cubicBezTo>
                <a:cubicBezTo>
                  <a:pt x="20" y="177"/>
                  <a:pt x="10" y="177"/>
                  <a:pt x="1" y="179"/>
                </a:cubicBezTo>
                <a:cubicBezTo>
                  <a:pt x="1" y="255"/>
                  <a:pt x="1" y="255"/>
                  <a:pt x="1" y="255"/>
                </a:cubicBezTo>
                <a:cubicBezTo>
                  <a:pt x="12" y="246"/>
                  <a:pt x="23" y="234"/>
                  <a:pt x="42" y="241"/>
                </a:cubicBezTo>
                <a:cubicBezTo>
                  <a:pt x="29" y="260"/>
                  <a:pt x="16" y="276"/>
                  <a:pt x="6" y="294"/>
                </a:cubicBezTo>
                <a:cubicBezTo>
                  <a:pt x="4" y="297"/>
                  <a:pt x="3" y="300"/>
                  <a:pt x="1" y="303"/>
                </a:cubicBezTo>
                <a:cubicBezTo>
                  <a:pt x="1" y="432"/>
                  <a:pt x="1" y="432"/>
                  <a:pt x="1" y="432"/>
                </a:cubicBezTo>
                <a:cubicBezTo>
                  <a:pt x="19" y="491"/>
                  <a:pt x="50" y="543"/>
                  <a:pt x="91" y="592"/>
                </a:cubicBezTo>
                <a:cubicBezTo>
                  <a:pt x="94" y="586"/>
                  <a:pt x="97" y="582"/>
                  <a:pt x="97" y="579"/>
                </a:cubicBezTo>
                <a:close/>
                <a:moveTo>
                  <a:pt x="203" y="246"/>
                </a:moveTo>
                <a:cubicBezTo>
                  <a:pt x="242" y="281"/>
                  <a:pt x="270" y="323"/>
                  <a:pt x="287" y="373"/>
                </a:cubicBezTo>
                <a:cubicBezTo>
                  <a:pt x="289" y="380"/>
                  <a:pt x="288" y="387"/>
                  <a:pt x="288" y="391"/>
                </a:cubicBezTo>
                <a:cubicBezTo>
                  <a:pt x="261" y="387"/>
                  <a:pt x="237" y="383"/>
                  <a:pt x="212" y="380"/>
                </a:cubicBezTo>
                <a:cubicBezTo>
                  <a:pt x="190" y="377"/>
                  <a:pt x="170" y="371"/>
                  <a:pt x="157" y="357"/>
                </a:cubicBezTo>
                <a:cubicBezTo>
                  <a:pt x="154" y="332"/>
                  <a:pt x="151" y="311"/>
                  <a:pt x="147" y="287"/>
                </a:cubicBezTo>
                <a:cubicBezTo>
                  <a:pt x="168" y="300"/>
                  <a:pt x="186" y="310"/>
                  <a:pt x="204" y="321"/>
                </a:cubicBezTo>
                <a:cubicBezTo>
                  <a:pt x="184" y="294"/>
                  <a:pt x="153" y="279"/>
                  <a:pt x="143" y="245"/>
                </a:cubicBezTo>
                <a:cubicBezTo>
                  <a:pt x="169" y="230"/>
                  <a:pt x="183" y="230"/>
                  <a:pt x="203" y="246"/>
                </a:cubicBezTo>
                <a:close/>
                <a:moveTo>
                  <a:pt x="40" y="485"/>
                </a:moveTo>
                <a:cubicBezTo>
                  <a:pt x="20" y="445"/>
                  <a:pt x="7" y="403"/>
                  <a:pt x="8" y="358"/>
                </a:cubicBezTo>
                <a:cubicBezTo>
                  <a:pt x="9" y="306"/>
                  <a:pt x="26" y="282"/>
                  <a:pt x="73" y="270"/>
                </a:cubicBezTo>
                <a:cubicBezTo>
                  <a:pt x="69" y="305"/>
                  <a:pt x="60" y="341"/>
                  <a:pt x="70" y="376"/>
                </a:cubicBezTo>
                <a:cubicBezTo>
                  <a:pt x="79" y="342"/>
                  <a:pt x="78" y="305"/>
                  <a:pt x="96" y="274"/>
                </a:cubicBezTo>
                <a:cubicBezTo>
                  <a:pt x="101" y="276"/>
                  <a:pt x="103" y="276"/>
                  <a:pt x="105" y="277"/>
                </a:cubicBezTo>
                <a:cubicBezTo>
                  <a:pt x="107" y="278"/>
                  <a:pt x="109" y="279"/>
                  <a:pt x="110" y="281"/>
                </a:cubicBezTo>
                <a:cubicBezTo>
                  <a:pt x="142" y="328"/>
                  <a:pt x="147" y="378"/>
                  <a:pt x="123" y="430"/>
                </a:cubicBezTo>
                <a:cubicBezTo>
                  <a:pt x="105" y="467"/>
                  <a:pt x="86" y="503"/>
                  <a:pt x="77" y="547"/>
                </a:cubicBezTo>
                <a:cubicBezTo>
                  <a:pt x="65" y="526"/>
                  <a:pt x="50" y="507"/>
                  <a:pt x="40" y="485"/>
                </a:cubicBezTo>
                <a:close/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0"/>
                  <a:pt x="2" y="0"/>
                </a:cubicBezTo>
                <a:lnTo>
                  <a:pt x="1" y="0"/>
                </a:lnTo>
                <a:close/>
                <a:moveTo>
                  <a:pt x="1052" y="1098"/>
                </a:moveTo>
                <a:cubicBezTo>
                  <a:pt x="1062" y="1083"/>
                  <a:pt x="1075" y="1068"/>
                  <a:pt x="1084" y="1051"/>
                </a:cubicBezTo>
                <a:cubicBezTo>
                  <a:pt x="1099" y="1023"/>
                  <a:pt x="1112" y="994"/>
                  <a:pt x="1092" y="963"/>
                </a:cubicBezTo>
                <a:cubicBezTo>
                  <a:pt x="948" y="958"/>
                  <a:pt x="857" y="1057"/>
                  <a:pt x="855" y="1151"/>
                </a:cubicBezTo>
                <a:cubicBezTo>
                  <a:pt x="788" y="1151"/>
                  <a:pt x="729" y="1127"/>
                  <a:pt x="672" y="1100"/>
                </a:cubicBezTo>
                <a:cubicBezTo>
                  <a:pt x="627" y="1078"/>
                  <a:pt x="589" y="1045"/>
                  <a:pt x="552" y="1010"/>
                </a:cubicBezTo>
                <a:cubicBezTo>
                  <a:pt x="482" y="942"/>
                  <a:pt x="465" y="858"/>
                  <a:pt x="474" y="766"/>
                </a:cubicBezTo>
                <a:cubicBezTo>
                  <a:pt x="491" y="811"/>
                  <a:pt x="520" y="848"/>
                  <a:pt x="547" y="887"/>
                </a:cubicBezTo>
                <a:cubicBezTo>
                  <a:pt x="589" y="949"/>
                  <a:pt x="650" y="975"/>
                  <a:pt x="720" y="988"/>
                </a:cubicBezTo>
                <a:cubicBezTo>
                  <a:pt x="725" y="989"/>
                  <a:pt x="731" y="986"/>
                  <a:pt x="737" y="985"/>
                </a:cubicBezTo>
                <a:cubicBezTo>
                  <a:pt x="734" y="907"/>
                  <a:pt x="723" y="833"/>
                  <a:pt x="681" y="765"/>
                </a:cubicBezTo>
                <a:cubicBezTo>
                  <a:pt x="716" y="759"/>
                  <a:pt x="752" y="766"/>
                  <a:pt x="780" y="738"/>
                </a:cubicBezTo>
                <a:cubicBezTo>
                  <a:pt x="768" y="718"/>
                  <a:pt x="757" y="696"/>
                  <a:pt x="742" y="680"/>
                </a:cubicBezTo>
                <a:cubicBezTo>
                  <a:pt x="720" y="656"/>
                  <a:pt x="696" y="632"/>
                  <a:pt x="669" y="617"/>
                </a:cubicBezTo>
                <a:cubicBezTo>
                  <a:pt x="618" y="588"/>
                  <a:pt x="564" y="572"/>
                  <a:pt x="506" y="597"/>
                </a:cubicBezTo>
                <a:cubicBezTo>
                  <a:pt x="500" y="599"/>
                  <a:pt x="494" y="600"/>
                  <a:pt x="486" y="603"/>
                </a:cubicBezTo>
                <a:cubicBezTo>
                  <a:pt x="486" y="589"/>
                  <a:pt x="485" y="579"/>
                  <a:pt x="485" y="569"/>
                </a:cubicBezTo>
                <a:cubicBezTo>
                  <a:pt x="492" y="456"/>
                  <a:pt x="475" y="348"/>
                  <a:pt x="426" y="246"/>
                </a:cubicBezTo>
                <a:cubicBezTo>
                  <a:pt x="408" y="209"/>
                  <a:pt x="378" y="182"/>
                  <a:pt x="335" y="175"/>
                </a:cubicBezTo>
                <a:cubicBezTo>
                  <a:pt x="316" y="172"/>
                  <a:pt x="297" y="174"/>
                  <a:pt x="285" y="198"/>
                </a:cubicBezTo>
                <a:cubicBezTo>
                  <a:pt x="293" y="206"/>
                  <a:pt x="300" y="215"/>
                  <a:pt x="309" y="222"/>
                </a:cubicBezTo>
                <a:cubicBezTo>
                  <a:pt x="332" y="241"/>
                  <a:pt x="350" y="263"/>
                  <a:pt x="362" y="290"/>
                </a:cubicBezTo>
                <a:cubicBezTo>
                  <a:pt x="397" y="367"/>
                  <a:pt x="418" y="448"/>
                  <a:pt x="425" y="532"/>
                </a:cubicBezTo>
                <a:cubicBezTo>
                  <a:pt x="426" y="539"/>
                  <a:pt x="426" y="548"/>
                  <a:pt x="422" y="553"/>
                </a:cubicBezTo>
                <a:cubicBezTo>
                  <a:pt x="408" y="569"/>
                  <a:pt x="410" y="588"/>
                  <a:pt x="410" y="607"/>
                </a:cubicBezTo>
                <a:cubicBezTo>
                  <a:pt x="409" y="669"/>
                  <a:pt x="383" y="722"/>
                  <a:pt x="349" y="773"/>
                </a:cubicBezTo>
                <a:cubicBezTo>
                  <a:pt x="266" y="679"/>
                  <a:pt x="105" y="682"/>
                  <a:pt x="57" y="750"/>
                </a:cubicBezTo>
                <a:cubicBezTo>
                  <a:pt x="99" y="826"/>
                  <a:pt x="166" y="864"/>
                  <a:pt x="255" y="870"/>
                </a:cubicBezTo>
                <a:cubicBezTo>
                  <a:pt x="186" y="929"/>
                  <a:pt x="108" y="957"/>
                  <a:pt x="18" y="974"/>
                </a:cubicBezTo>
                <a:cubicBezTo>
                  <a:pt x="31" y="918"/>
                  <a:pt x="26" y="869"/>
                  <a:pt x="1" y="826"/>
                </a:cubicBezTo>
                <a:cubicBezTo>
                  <a:pt x="1" y="871"/>
                  <a:pt x="1" y="871"/>
                  <a:pt x="1" y="871"/>
                </a:cubicBezTo>
                <a:cubicBezTo>
                  <a:pt x="5" y="883"/>
                  <a:pt x="5" y="894"/>
                  <a:pt x="1" y="906"/>
                </a:cubicBezTo>
                <a:cubicBezTo>
                  <a:pt x="1" y="1032"/>
                  <a:pt x="1" y="1032"/>
                  <a:pt x="1" y="1032"/>
                </a:cubicBezTo>
                <a:cubicBezTo>
                  <a:pt x="4" y="1026"/>
                  <a:pt x="7" y="1021"/>
                  <a:pt x="9" y="1016"/>
                </a:cubicBezTo>
                <a:cubicBezTo>
                  <a:pt x="97" y="1003"/>
                  <a:pt x="178" y="984"/>
                  <a:pt x="251" y="935"/>
                </a:cubicBezTo>
                <a:cubicBezTo>
                  <a:pt x="247" y="978"/>
                  <a:pt x="241" y="1018"/>
                  <a:pt x="240" y="1058"/>
                </a:cubicBezTo>
                <a:cubicBezTo>
                  <a:pt x="240" y="1101"/>
                  <a:pt x="254" y="1140"/>
                  <a:pt x="286" y="1174"/>
                </a:cubicBezTo>
                <a:cubicBezTo>
                  <a:pt x="390" y="1075"/>
                  <a:pt x="411" y="957"/>
                  <a:pt x="381" y="823"/>
                </a:cubicBezTo>
                <a:cubicBezTo>
                  <a:pt x="392" y="805"/>
                  <a:pt x="404" y="787"/>
                  <a:pt x="417" y="767"/>
                </a:cubicBezTo>
                <a:cubicBezTo>
                  <a:pt x="418" y="860"/>
                  <a:pt x="415" y="950"/>
                  <a:pt x="421" y="1039"/>
                </a:cubicBezTo>
                <a:cubicBezTo>
                  <a:pt x="427" y="1129"/>
                  <a:pt x="449" y="1217"/>
                  <a:pt x="477" y="1301"/>
                </a:cubicBezTo>
                <a:cubicBezTo>
                  <a:pt x="438" y="1354"/>
                  <a:pt x="401" y="1406"/>
                  <a:pt x="382" y="1467"/>
                </a:cubicBezTo>
                <a:cubicBezTo>
                  <a:pt x="364" y="1521"/>
                  <a:pt x="355" y="1576"/>
                  <a:pt x="374" y="1632"/>
                </a:cubicBezTo>
                <a:cubicBezTo>
                  <a:pt x="381" y="1654"/>
                  <a:pt x="385" y="1678"/>
                  <a:pt x="405" y="1695"/>
                </a:cubicBezTo>
                <a:cubicBezTo>
                  <a:pt x="491" y="1652"/>
                  <a:pt x="534" y="1580"/>
                  <a:pt x="554" y="1487"/>
                </a:cubicBezTo>
                <a:cubicBezTo>
                  <a:pt x="574" y="1516"/>
                  <a:pt x="590" y="1541"/>
                  <a:pt x="608" y="1565"/>
                </a:cubicBezTo>
                <a:cubicBezTo>
                  <a:pt x="627" y="1589"/>
                  <a:pt x="647" y="1611"/>
                  <a:pt x="668" y="1636"/>
                </a:cubicBezTo>
                <a:cubicBezTo>
                  <a:pt x="617" y="1671"/>
                  <a:pt x="602" y="1723"/>
                  <a:pt x="605" y="1780"/>
                </a:cubicBezTo>
                <a:cubicBezTo>
                  <a:pt x="607" y="1835"/>
                  <a:pt x="609" y="1892"/>
                  <a:pt x="658" y="1927"/>
                </a:cubicBezTo>
                <a:cubicBezTo>
                  <a:pt x="674" y="1906"/>
                  <a:pt x="688" y="1887"/>
                  <a:pt x="703" y="1868"/>
                </a:cubicBezTo>
                <a:cubicBezTo>
                  <a:pt x="718" y="1848"/>
                  <a:pt x="734" y="1830"/>
                  <a:pt x="748" y="1813"/>
                </a:cubicBezTo>
                <a:cubicBezTo>
                  <a:pt x="775" y="1828"/>
                  <a:pt x="804" y="1841"/>
                  <a:pt x="830" y="1857"/>
                </a:cubicBezTo>
                <a:cubicBezTo>
                  <a:pt x="862" y="1876"/>
                  <a:pt x="897" y="1891"/>
                  <a:pt x="918" y="1925"/>
                </a:cubicBezTo>
                <a:cubicBezTo>
                  <a:pt x="920" y="1928"/>
                  <a:pt x="924" y="1928"/>
                  <a:pt x="931" y="1932"/>
                </a:cubicBezTo>
                <a:cubicBezTo>
                  <a:pt x="932" y="1852"/>
                  <a:pt x="919" y="1780"/>
                  <a:pt x="882" y="1713"/>
                </a:cubicBezTo>
                <a:cubicBezTo>
                  <a:pt x="914" y="1710"/>
                  <a:pt x="946" y="1712"/>
                  <a:pt x="973" y="1702"/>
                </a:cubicBezTo>
                <a:cubicBezTo>
                  <a:pt x="1002" y="1693"/>
                  <a:pt x="1024" y="1670"/>
                  <a:pt x="1046" y="1639"/>
                </a:cubicBezTo>
                <a:cubicBezTo>
                  <a:pt x="1006" y="1649"/>
                  <a:pt x="978" y="1637"/>
                  <a:pt x="952" y="1619"/>
                </a:cubicBezTo>
                <a:cubicBezTo>
                  <a:pt x="936" y="1608"/>
                  <a:pt x="919" y="1598"/>
                  <a:pt x="904" y="1586"/>
                </a:cubicBezTo>
                <a:cubicBezTo>
                  <a:pt x="875" y="1563"/>
                  <a:pt x="843" y="1550"/>
                  <a:pt x="807" y="1545"/>
                </a:cubicBezTo>
                <a:cubicBezTo>
                  <a:pt x="775" y="1541"/>
                  <a:pt x="742" y="1545"/>
                  <a:pt x="718" y="1571"/>
                </a:cubicBezTo>
                <a:cubicBezTo>
                  <a:pt x="708" y="1581"/>
                  <a:pt x="702" y="1595"/>
                  <a:pt x="693" y="1609"/>
                </a:cubicBezTo>
                <a:cubicBezTo>
                  <a:pt x="662" y="1566"/>
                  <a:pt x="632" y="1527"/>
                  <a:pt x="611" y="1480"/>
                </a:cubicBezTo>
                <a:cubicBezTo>
                  <a:pt x="636" y="1482"/>
                  <a:pt x="658" y="1487"/>
                  <a:pt x="680" y="1485"/>
                </a:cubicBezTo>
                <a:cubicBezTo>
                  <a:pt x="708" y="1483"/>
                  <a:pt x="736" y="1481"/>
                  <a:pt x="759" y="1461"/>
                </a:cubicBezTo>
                <a:cubicBezTo>
                  <a:pt x="767" y="1453"/>
                  <a:pt x="772" y="1444"/>
                  <a:pt x="765" y="1435"/>
                </a:cubicBezTo>
                <a:cubicBezTo>
                  <a:pt x="750" y="1413"/>
                  <a:pt x="735" y="1388"/>
                  <a:pt x="715" y="1369"/>
                </a:cubicBezTo>
                <a:cubicBezTo>
                  <a:pt x="673" y="1331"/>
                  <a:pt x="622" y="1309"/>
                  <a:pt x="565" y="1302"/>
                </a:cubicBezTo>
                <a:cubicBezTo>
                  <a:pt x="547" y="1299"/>
                  <a:pt x="529" y="1301"/>
                  <a:pt x="509" y="1300"/>
                </a:cubicBezTo>
                <a:cubicBezTo>
                  <a:pt x="481" y="1195"/>
                  <a:pt x="462" y="1089"/>
                  <a:pt x="470" y="980"/>
                </a:cubicBezTo>
                <a:cubicBezTo>
                  <a:pt x="537" y="1073"/>
                  <a:pt x="627" y="1132"/>
                  <a:pt x="737" y="1167"/>
                </a:cubicBezTo>
                <a:cubicBezTo>
                  <a:pt x="729" y="1229"/>
                  <a:pt x="750" y="1282"/>
                  <a:pt x="789" y="1328"/>
                </a:cubicBezTo>
                <a:cubicBezTo>
                  <a:pt x="828" y="1374"/>
                  <a:pt x="875" y="1407"/>
                  <a:pt x="938" y="1414"/>
                </a:cubicBezTo>
                <a:cubicBezTo>
                  <a:pt x="943" y="1367"/>
                  <a:pt x="942" y="1322"/>
                  <a:pt x="923" y="1280"/>
                </a:cubicBezTo>
                <a:cubicBezTo>
                  <a:pt x="905" y="1239"/>
                  <a:pt x="882" y="1202"/>
                  <a:pt x="842" y="1176"/>
                </a:cubicBezTo>
                <a:cubicBezTo>
                  <a:pt x="859" y="1168"/>
                  <a:pt x="867" y="1176"/>
                  <a:pt x="876" y="1184"/>
                </a:cubicBezTo>
                <a:cubicBezTo>
                  <a:pt x="900" y="1205"/>
                  <a:pt x="925" y="1223"/>
                  <a:pt x="956" y="1232"/>
                </a:cubicBezTo>
                <a:cubicBezTo>
                  <a:pt x="990" y="1242"/>
                  <a:pt x="1025" y="1254"/>
                  <a:pt x="1060" y="1247"/>
                </a:cubicBezTo>
                <a:cubicBezTo>
                  <a:pt x="1106" y="1236"/>
                  <a:pt x="1148" y="1214"/>
                  <a:pt x="1182" y="1180"/>
                </a:cubicBezTo>
                <a:cubicBezTo>
                  <a:pt x="1186" y="1176"/>
                  <a:pt x="1187" y="1168"/>
                  <a:pt x="1190" y="1159"/>
                </a:cubicBezTo>
                <a:cubicBezTo>
                  <a:pt x="1144" y="1139"/>
                  <a:pt x="1099" y="1119"/>
                  <a:pt x="1052" y="1098"/>
                </a:cubicBezTo>
                <a:close/>
                <a:moveTo>
                  <a:pt x="603" y="609"/>
                </a:moveTo>
                <a:cubicBezTo>
                  <a:pt x="634" y="612"/>
                  <a:pt x="659" y="628"/>
                  <a:pt x="683" y="646"/>
                </a:cubicBezTo>
                <a:cubicBezTo>
                  <a:pt x="721" y="674"/>
                  <a:pt x="744" y="701"/>
                  <a:pt x="757" y="735"/>
                </a:cubicBezTo>
                <a:cubicBezTo>
                  <a:pt x="695" y="762"/>
                  <a:pt x="657" y="745"/>
                  <a:pt x="630" y="681"/>
                </a:cubicBezTo>
                <a:cubicBezTo>
                  <a:pt x="645" y="688"/>
                  <a:pt x="657" y="693"/>
                  <a:pt x="675" y="701"/>
                </a:cubicBezTo>
                <a:cubicBezTo>
                  <a:pt x="642" y="655"/>
                  <a:pt x="588" y="658"/>
                  <a:pt x="552" y="630"/>
                </a:cubicBezTo>
                <a:cubicBezTo>
                  <a:pt x="566" y="611"/>
                  <a:pt x="578" y="607"/>
                  <a:pt x="603" y="609"/>
                </a:cubicBezTo>
                <a:close/>
                <a:moveTo>
                  <a:pt x="505" y="718"/>
                </a:moveTo>
                <a:cubicBezTo>
                  <a:pt x="506" y="713"/>
                  <a:pt x="510" y="707"/>
                  <a:pt x="513" y="700"/>
                </a:cubicBezTo>
                <a:cubicBezTo>
                  <a:pt x="540" y="743"/>
                  <a:pt x="564" y="783"/>
                  <a:pt x="590" y="823"/>
                </a:cubicBezTo>
                <a:cubicBezTo>
                  <a:pt x="593" y="828"/>
                  <a:pt x="601" y="831"/>
                  <a:pt x="613" y="840"/>
                </a:cubicBezTo>
                <a:cubicBezTo>
                  <a:pt x="577" y="789"/>
                  <a:pt x="558" y="740"/>
                  <a:pt x="536" y="690"/>
                </a:cubicBezTo>
                <a:cubicBezTo>
                  <a:pt x="559" y="677"/>
                  <a:pt x="580" y="682"/>
                  <a:pt x="596" y="695"/>
                </a:cubicBezTo>
                <a:cubicBezTo>
                  <a:pt x="661" y="749"/>
                  <a:pt x="703" y="817"/>
                  <a:pt x="716" y="901"/>
                </a:cubicBezTo>
                <a:cubicBezTo>
                  <a:pt x="719" y="924"/>
                  <a:pt x="719" y="948"/>
                  <a:pt x="721" y="973"/>
                </a:cubicBezTo>
                <a:cubicBezTo>
                  <a:pt x="654" y="958"/>
                  <a:pt x="596" y="935"/>
                  <a:pt x="558" y="877"/>
                </a:cubicBezTo>
                <a:cubicBezTo>
                  <a:pt x="548" y="862"/>
                  <a:pt x="536" y="848"/>
                  <a:pt x="526" y="833"/>
                </a:cubicBezTo>
                <a:cubicBezTo>
                  <a:pt x="504" y="798"/>
                  <a:pt x="499" y="759"/>
                  <a:pt x="505" y="718"/>
                </a:cubicBezTo>
                <a:close/>
                <a:moveTo>
                  <a:pt x="363" y="220"/>
                </a:moveTo>
                <a:cubicBezTo>
                  <a:pt x="386" y="221"/>
                  <a:pt x="386" y="221"/>
                  <a:pt x="400" y="245"/>
                </a:cubicBezTo>
                <a:cubicBezTo>
                  <a:pt x="366" y="242"/>
                  <a:pt x="366" y="242"/>
                  <a:pt x="363" y="220"/>
                </a:cubicBezTo>
                <a:close/>
                <a:moveTo>
                  <a:pt x="792" y="1613"/>
                </a:moveTo>
                <a:cubicBezTo>
                  <a:pt x="807" y="1614"/>
                  <a:pt x="823" y="1617"/>
                  <a:pt x="840" y="1615"/>
                </a:cubicBezTo>
                <a:cubicBezTo>
                  <a:pt x="820" y="1609"/>
                  <a:pt x="801" y="1602"/>
                  <a:pt x="779" y="1594"/>
                </a:cubicBezTo>
                <a:cubicBezTo>
                  <a:pt x="798" y="1577"/>
                  <a:pt x="818" y="1575"/>
                  <a:pt x="839" y="1580"/>
                </a:cubicBezTo>
                <a:cubicBezTo>
                  <a:pt x="865" y="1586"/>
                  <a:pt x="890" y="1594"/>
                  <a:pt x="912" y="1611"/>
                </a:cubicBezTo>
                <a:cubicBezTo>
                  <a:pt x="938" y="1631"/>
                  <a:pt x="968" y="1646"/>
                  <a:pt x="999" y="1665"/>
                </a:cubicBezTo>
                <a:cubicBezTo>
                  <a:pt x="989" y="1683"/>
                  <a:pt x="973" y="1689"/>
                  <a:pt x="956" y="1691"/>
                </a:cubicBezTo>
                <a:cubicBezTo>
                  <a:pt x="926" y="1694"/>
                  <a:pt x="894" y="1703"/>
                  <a:pt x="868" y="1677"/>
                </a:cubicBezTo>
                <a:cubicBezTo>
                  <a:pt x="843" y="1677"/>
                  <a:pt x="831" y="1654"/>
                  <a:pt x="810" y="1646"/>
                </a:cubicBezTo>
                <a:cubicBezTo>
                  <a:pt x="790" y="1639"/>
                  <a:pt x="770" y="1634"/>
                  <a:pt x="748" y="1627"/>
                </a:cubicBezTo>
                <a:cubicBezTo>
                  <a:pt x="760" y="1609"/>
                  <a:pt x="776" y="1612"/>
                  <a:pt x="792" y="1613"/>
                </a:cubicBezTo>
                <a:close/>
                <a:moveTo>
                  <a:pt x="722" y="1695"/>
                </a:moveTo>
                <a:cubicBezTo>
                  <a:pt x="722" y="1693"/>
                  <a:pt x="724" y="1691"/>
                  <a:pt x="727" y="1687"/>
                </a:cubicBezTo>
                <a:cubicBezTo>
                  <a:pt x="760" y="1700"/>
                  <a:pt x="783" y="1729"/>
                  <a:pt x="812" y="1750"/>
                </a:cubicBezTo>
                <a:cubicBezTo>
                  <a:pt x="797" y="1716"/>
                  <a:pt x="768" y="1694"/>
                  <a:pt x="742" y="1669"/>
                </a:cubicBezTo>
                <a:cubicBezTo>
                  <a:pt x="786" y="1649"/>
                  <a:pt x="815" y="1657"/>
                  <a:pt x="848" y="1697"/>
                </a:cubicBezTo>
                <a:cubicBezTo>
                  <a:pt x="877" y="1732"/>
                  <a:pt x="893" y="1773"/>
                  <a:pt x="903" y="1816"/>
                </a:cubicBezTo>
                <a:cubicBezTo>
                  <a:pt x="909" y="1839"/>
                  <a:pt x="910" y="1864"/>
                  <a:pt x="913" y="1888"/>
                </a:cubicBezTo>
                <a:cubicBezTo>
                  <a:pt x="878" y="1859"/>
                  <a:pt x="841" y="1843"/>
                  <a:pt x="804" y="1825"/>
                </a:cubicBezTo>
                <a:cubicBezTo>
                  <a:pt x="752" y="1800"/>
                  <a:pt x="725" y="1758"/>
                  <a:pt x="721" y="1701"/>
                </a:cubicBezTo>
                <a:cubicBezTo>
                  <a:pt x="720" y="1699"/>
                  <a:pt x="721" y="1697"/>
                  <a:pt x="722" y="1695"/>
                </a:cubicBezTo>
                <a:close/>
                <a:moveTo>
                  <a:pt x="672" y="1791"/>
                </a:moveTo>
                <a:cubicBezTo>
                  <a:pt x="679" y="1772"/>
                  <a:pt x="687" y="1752"/>
                  <a:pt x="695" y="1730"/>
                </a:cubicBezTo>
                <a:cubicBezTo>
                  <a:pt x="708" y="1750"/>
                  <a:pt x="719" y="1769"/>
                  <a:pt x="731" y="1790"/>
                </a:cubicBezTo>
                <a:cubicBezTo>
                  <a:pt x="730" y="1809"/>
                  <a:pt x="719" y="1826"/>
                  <a:pt x="703" y="1842"/>
                </a:cubicBezTo>
                <a:cubicBezTo>
                  <a:pt x="686" y="1860"/>
                  <a:pt x="669" y="1879"/>
                  <a:pt x="651" y="1899"/>
                </a:cubicBezTo>
                <a:cubicBezTo>
                  <a:pt x="649" y="1895"/>
                  <a:pt x="643" y="1890"/>
                  <a:pt x="641" y="1884"/>
                </a:cubicBezTo>
                <a:cubicBezTo>
                  <a:pt x="622" y="1835"/>
                  <a:pt x="617" y="1784"/>
                  <a:pt x="627" y="1732"/>
                </a:cubicBezTo>
                <a:cubicBezTo>
                  <a:pt x="631" y="1707"/>
                  <a:pt x="643" y="1698"/>
                  <a:pt x="672" y="1694"/>
                </a:cubicBezTo>
                <a:cubicBezTo>
                  <a:pt x="686" y="1726"/>
                  <a:pt x="671" y="1758"/>
                  <a:pt x="672" y="1791"/>
                </a:cubicBezTo>
                <a:close/>
                <a:moveTo>
                  <a:pt x="653" y="1590"/>
                </a:moveTo>
                <a:cubicBezTo>
                  <a:pt x="615" y="1552"/>
                  <a:pt x="583" y="1510"/>
                  <a:pt x="563" y="1456"/>
                </a:cubicBezTo>
                <a:cubicBezTo>
                  <a:pt x="588" y="1470"/>
                  <a:pt x="612" y="1505"/>
                  <a:pt x="653" y="1590"/>
                </a:cubicBezTo>
                <a:close/>
                <a:moveTo>
                  <a:pt x="552" y="1340"/>
                </a:moveTo>
                <a:cubicBezTo>
                  <a:pt x="601" y="1301"/>
                  <a:pt x="729" y="1372"/>
                  <a:pt x="747" y="1450"/>
                </a:cubicBezTo>
                <a:cubicBezTo>
                  <a:pt x="715" y="1471"/>
                  <a:pt x="680" y="1473"/>
                  <a:pt x="645" y="1468"/>
                </a:cubicBezTo>
                <a:cubicBezTo>
                  <a:pt x="630" y="1466"/>
                  <a:pt x="616" y="1460"/>
                  <a:pt x="602" y="1454"/>
                </a:cubicBezTo>
                <a:cubicBezTo>
                  <a:pt x="568" y="1438"/>
                  <a:pt x="547" y="1413"/>
                  <a:pt x="548" y="1369"/>
                </a:cubicBezTo>
                <a:cubicBezTo>
                  <a:pt x="584" y="1389"/>
                  <a:pt x="614" y="1418"/>
                  <a:pt x="661" y="1423"/>
                </a:cubicBezTo>
                <a:cubicBezTo>
                  <a:pt x="621" y="1395"/>
                  <a:pt x="576" y="1381"/>
                  <a:pt x="552" y="1340"/>
                </a:cubicBezTo>
                <a:close/>
                <a:moveTo>
                  <a:pt x="467" y="1493"/>
                </a:moveTo>
                <a:cubicBezTo>
                  <a:pt x="480" y="1460"/>
                  <a:pt x="493" y="1428"/>
                  <a:pt x="507" y="1393"/>
                </a:cubicBezTo>
                <a:cubicBezTo>
                  <a:pt x="528" y="1408"/>
                  <a:pt x="535" y="1428"/>
                  <a:pt x="537" y="1449"/>
                </a:cubicBezTo>
                <a:cubicBezTo>
                  <a:pt x="543" y="1532"/>
                  <a:pt x="493" y="1634"/>
                  <a:pt x="409" y="1672"/>
                </a:cubicBezTo>
                <a:cubicBezTo>
                  <a:pt x="371" y="1601"/>
                  <a:pt x="369" y="1529"/>
                  <a:pt x="403" y="1460"/>
                </a:cubicBezTo>
                <a:cubicBezTo>
                  <a:pt x="429" y="1407"/>
                  <a:pt x="458" y="1386"/>
                  <a:pt x="485" y="1387"/>
                </a:cubicBezTo>
                <a:cubicBezTo>
                  <a:pt x="477" y="1422"/>
                  <a:pt x="469" y="1456"/>
                  <a:pt x="461" y="1491"/>
                </a:cubicBezTo>
                <a:cubicBezTo>
                  <a:pt x="463" y="1492"/>
                  <a:pt x="465" y="1492"/>
                  <a:pt x="467" y="1493"/>
                </a:cubicBezTo>
                <a:close/>
                <a:moveTo>
                  <a:pt x="74" y="747"/>
                </a:moveTo>
                <a:cubicBezTo>
                  <a:pt x="122" y="725"/>
                  <a:pt x="170" y="706"/>
                  <a:pt x="224" y="721"/>
                </a:cubicBezTo>
                <a:cubicBezTo>
                  <a:pt x="259" y="731"/>
                  <a:pt x="281" y="755"/>
                  <a:pt x="296" y="795"/>
                </a:cubicBezTo>
                <a:cubicBezTo>
                  <a:pt x="253" y="775"/>
                  <a:pt x="213" y="768"/>
                  <a:pt x="177" y="772"/>
                </a:cubicBezTo>
                <a:cubicBezTo>
                  <a:pt x="218" y="788"/>
                  <a:pt x="258" y="793"/>
                  <a:pt x="294" y="817"/>
                </a:cubicBezTo>
                <a:cubicBezTo>
                  <a:pt x="286" y="827"/>
                  <a:pt x="278" y="836"/>
                  <a:pt x="271" y="845"/>
                </a:cubicBezTo>
                <a:cubicBezTo>
                  <a:pt x="215" y="867"/>
                  <a:pt x="116" y="819"/>
                  <a:pt x="74" y="747"/>
                </a:cubicBezTo>
                <a:close/>
                <a:moveTo>
                  <a:pt x="47" y="990"/>
                </a:moveTo>
                <a:cubicBezTo>
                  <a:pt x="91" y="974"/>
                  <a:pt x="132" y="962"/>
                  <a:pt x="170" y="944"/>
                </a:cubicBezTo>
                <a:cubicBezTo>
                  <a:pt x="208" y="926"/>
                  <a:pt x="243" y="902"/>
                  <a:pt x="279" y="881"/>
                </a:cubicBezTo>
                <a:cubicBezTo>
                  <a:pt x="258" y="931"/>
                  <a:pt x="125" y="987"/>
                  <a:pt x="47" y="990"/>
                </a:cubicBezTo>
                <a:close/>
                <a:moveTo>
                  <a:pt x="315" y="1122"/>
                </a:moveTo>
                <a:cubicBezTo>
                  <a:pt x="310" y="1129"/>
                  <a:pt x="304" y="1135"/>
                  <a:pt x="298" y="1141"/>
                </a:cubicBezTo>
                <a:cubicBezTo>
                  <a:pt x="294" y="1145"/>
                  <a:pt x="290" y="1148"/>
                  <a:pt x="286" y="1151"/>
                </a:cubicBezTo>
                <a:cubicBezTo>
                  <a:pt x="232" y="1084"/>
                  <a:pt x="248" y="925"/>
                  <a:pt x="328" y="876"/>
                </a:cubicBezTo>
                <a:cubicBezTo>
                  <a:pt x="332" y="932"/>
                  <a:pt x="305" y="979"/>
                  <a:pt x="309" y="1031"/>
                </a:cubicBezTo>
                <a:cubicBezTo>
                  <a:pt x="322" y="987"/>
                  <a:pt x="336" y="942"/>
                  <a:pt x="349" y="898"/>
                </a:cubicBezTo>
                <a:cubicBezTo>
                  <a:pt x="351" y="897"/>
                  <a:pt x="353" y="897"/>
                  <a:pt x="355" y="896"/>
                </a:cubicBezTo>
                <a:cubicBezTo>
                  <a:pt x="359" y="906"/>
                  <a:pt x="366" y="916"/>
                  <a:pt x="367" y="926"/>
                </a:cubicBezTo>
                <a:cubicBezTo>
                  <a:pt x="375" y="998"/>
                  <a:pt x="361" y="1064"/>
                  <a:pt x="315" y="1122"/>
                </a:cubicBezTo>
                <a:close/>
                <a:moveTo>
                  <a:pt x="469" y="563"/>
                </a:moveTo>
                <a:cubicBezTo>
                  <a:pt x="464" y="640"/>
                  <a:pt x="457" y="717"/>
                  <a:pt x="453" y="794"/>
                </a:cubicBezTo>
                <a:cubicBezTo>
                  <a:pt x="448" y="889"/>
                  <a:pt x="446" y="983"/>
                  <a:pt x="452" y="1077"/>
                </a:cubicBezTo>
                <a:cubicBezTo>
                  <a:pt x="454" y="1104"/>
                  <a:pt x="459" y="1132"/>
                  <a:pt x="456" y="1161"/>
                </a:cubicBezTo>
                <a:cubicBezTo>
                  <a:pt x="453" y="1147"/>
                  <a:pt x="449" y="1134"/>
                  <a:pt x="447" y="1121"/>
                </a:cubicBezTo>
                <a:cubicBezTo>
                  <a:pt x="435" y="1051"/>
                  <a:pt x="429" y="980"/>
                  <a:pt x="433" y="909"/>
                </a:cubicBezTo>
                <a:cubicBezTo>
                  <a:pt x="438" y="835"/>
                  <a:pt x="441" y="762"/>
                  <a:pt x="444" y="688"/>
                </a:cubicBezTo>
                <a:cubicBezTo>
                  <a:pt x="444" y="681"/>
                  <a:pt x="442" y="675"/>
                  <a:pt x="438" y="668"/>
                </a:cubicBezTo>
                <a:cubicBezTo>
                  <a:pt x="412" y="713"/>
                  <a:pt x="407" y="768"/>
                  <a:pt x="369" y="807"/>
                </a:cubicBezTo>
                <a:cubicBezTo>
                  <a:pt x="356" y="801"/>
                  <a:pt x="357" y="793"/>
                  <a:pt x="365" y="782"/>
                </a:cubicBezTo>
                <a:cubicBezTo>
                  <a:pt x="393" y="742"/>
                  <a:pt x="411" y="695"/>
                  <a:pt x="432" y="651"/>
                </a:cubicBezTo>
                <a:cubicBezTo>
                  <a:pt x="444" y="625"/>
                  <a:pt x="455" y="599"/>
                  <a:pt x="435" y="571"/>
                </a:cubicBezTo>
                <a:cubicBezTo>
                  <a:pt x="449" y="558"/>
                  <a:pt x="451" y="544"/>
                  <a:pt x="444" y="527"/>
                </a:cubicBezTo>
                <a:cubicBezTo>
                  <a:pt x="439" y="516"/>
                  <a:pt x="440" y="504"/>
                  <a:pt x="437" y="492"/>
                </a:cubicBezTo>
                <a:cubicBezTo>
                  <a:pt x="434" y="478"/>
                  <a:pt x="438" y="470"/>
                  <a:pt x="458" y="467"/>
                </a:cubicBezTo>
                <a:cubicBezTo>
                  <a:pt x="411" y="437"/>
                  <a:pt x="423" y="389"/>
                  <a:pt x="411" y="351"/>
                </a:cubicBezTo>
                <a:cubicBezTo>
                  <a:pt x="406" y="338"/>
                  <a:pt x="405" y="323"/>
                  <a:pt x="404" y="310"/>
                </a:cubicBezTo>
                <a:cubicBezTo>
                  <a:pt x="403" y="297"/>
                  <a:pt x="401" y="283"/>
                  <a:pt x="422" y="278"/>
                </a:cubicBezTo>
                <a:cubicBezTo>
                  <a:pt x="431" y="301"/>
                  <a:pt x="442" y="323"/>
                  <a:pt x="448" y="347"/>
                </a:cubicBezTo>
                <a:cubicBezTo>
                  <a:pt x="466" y="418"/>
                  <a:pt x="475" y="490"/>
                  <a:pt x="469" y="563"/>
                </a:cubicBezTo>
                <a:close/>
                <a:moveTo>
                  <a:pt x="551" y="1034"/>
                </a:moveTo>
                <a:cubicBezTo>
                  <a:pt x="584" y="1059"/>
                  <a:pt x="617" y="1084"/>
                  <a:pt x="654" y="1112"/>
                </a:cubicBezTo>
                <a:cubicBezTo>
                  <a:pt x="620" y="1100"/>
                  <a:pt x="575" y="1068"/>
                  <a:pt x="551" y="1034"/>
                </a:cubicBezTo>
                <a:close/>
                <a:moveTo>
                  <a:pt x="862" y="1216"/>
                </a:moveTo>
                <a:cubicBezTo>
                  <a:pt x="893" y="1246"/>
                  <a:pt x="913" y="1283"/>
                  <a:pt x="920" y="1325"/>
                </a:cubicBezTo>
                <a:cubicBezTo>
                  <a:pt x="924" y="1347"/>
                  <a:pt x="924" y="1369"/>
                  <a:pt x="926" y="1393"/>
                </a:cubicBezTo>
                <a:cubicBezTo>
                  <a:pt x="894" y="1391"/>
                  <a:pt x="871" y="1378"/>
                  <a:pt x="848" y="1361"/>
                </a:cubicBezTo>
                <a:cubicBezTo>
                  <a:pt x="818" y="1338"/>
                  <a:pt x="792" y="1312"/>
                  <a:pt x="776" y="1276"/>
                </a:cubicBezTo>
                <a:cubicBezTo>
                  <a:pt x="769" y="1259"/>
                  <a:pt x="766" y="1242"/>
                  <a:pt x="778" y="1217"/>
                </a:cubicBezTo>
                <a:cubicBezTo>
                  <a:pt x="801" y="1247"/>
                  <a:pt x="821" y="1272"/>
                  <a:pt x="842" y="1298"/>
                </a:cubicBezTo>
                <a:cubicBezTo>
                  <a:pt x="840" y="1259"/>
                  <a:pt x="805" y="1234"/>
                  <a:pt x="794" y="1196"/>
                </a:cubicBezTo>
                <a:cubicBezTo>
                  <a:pt x="823" y="1187"/>
                  <a:pt x="845" y="1199"/>
                  <a:pt x="862" y="1216"/>
                </a:cubicBezTo>
                <a:close/>
                <a:moveTo>
                  <a:pt x="932" y="1030"/>
                </a:moveTo>
                <a:cubicBezTo>
                  <a:pt x="975" y="993"/>
                  <a:pt x="1026" y="976"/>
                  <a:pt x="1086" y="979"/>
                </a:cubicBezTo>
                <a:cubicBezTo>
                  <a:pt x="1085" y="1027"/>
                  <a:pt x="1063" y="1060"/>
                  <a:pt x="1032" y="1089"/>
                </a:cubicBezTo>
                <a:cubicBezTo>
                  <a:pt x="1030" y="1091"/>
                  <a:pt x="1027" y="1094"/>
                  <a:pt x="1024" y="1094"/>
                </a:cubicBezTo>
                <a:cubicBezTo>
                  <a:pt x="997" y="1097"/>
                  <a:pt x="970" y="1100"/>
                  <a:pt x="936" y="1103"/>
                </a:cubicBezTo>
                <a:cubicBezTo>
                  <a:pt x="966" y="1081"/>
                  <a:pt x="990" y="1062"/>
                  <a:pt x="1014" y="1043"/>
                </a:cubicBezTo>
                <a:cubicBezTo>
                  <a:pt x="969" y="1052"/>
                  <a:pt x="937" y="1083"/>
                  <a:pt x="896" y="1104"/>
                </a:cubicBezTo>
                <a:cubicBezTo>
                  <a:pt x="893" y="1070"/>
                  <a:pt x="911" y="1048"/>
                  <a:pt x="932" y="1030"/>
                </a:cubicBezTo>
                <a:close/>
                <a:moveTo>
                  <a:pt x="1093" y="1218"/>
                </a:moveTo>
                <a:cubicBezTo>
                  <a:pt x="1049" y="1241"/>
                  <a:pt x="1006" y="1232"/>
                  <a:pt x="962" y="1217"/>
                </a:cubicBezTo>
                <a:cubicBezTo>
                  <a:pt x="943" y="1211"/>
                  <a:pt x="925" y="1201"/>
                  <a:pt x="920" y="1174"/>
                </a:cubicBezTo>
                <a:cubicBezTo>
                  <a:pt x="958" y="1183"/>
                  <a:pt x="994" y="1190"/>
                  <a:pt x="1031" y="1174"/>
                </a:cubicBezTo>
                <a:cubicBezTo>
                  <a:pt x="1020" y="1173"/>
                  <a:pt x="1010" y="1171"/>
                  <a:pt x="1000" y="1170"/>
                </a:cubicBezTo>
                <a:cubicBezTo>
                  <a:pt x="988" y="1169"/>
                  <a:pt x="976" y="1169"/>
                  <a:pt x="965" y="1166"/>
                </a:cubicBezTo>
                <a:cubicBezTo>
                  <a:pt x="953" y="1163"/>
                  <a:pt x="943" y="1158"/>
                  <a:pt x="928" y="1153"/>
                </a:cubicBezTo>
                <a:cubicBezTo>
                  <a:pt x="962" y="1112"/>
                  <a:pt x="1001" y="1110"/>
                  <a:pt x="1044" y="1118"/>
                </a:cubicBezTo>
                <a:cubicBezTo>
                  <a:pt x="1090" y="1126"/>
                  <a:pt x="1125" y="1154"/>
                  <a:pt x="1170" y="1168"/>
                </a:cubicBezTo>
                <a:cubicBezTo>
                  <a:pt x="1146" y="1196"/>
                  <a:pt x="1118" y="1204"/>
                  <a:pt x="1093" y="1218"/>
                </a:cubicBezTo>
                <a:close/>
                <a:moveTo>
                  <a:pt x="341" y="2044"/>
                </a:moveTo>
                <a:cubicBezTo>
                  <a:pt x="347" y="2038"/>
                  <a:pt x="350" y="2033"/>
                  <a:pt x="355" y="2029"/>
                </a:cubicBezTo>
                <a:cubicBezTo>
                  <a:pt x="403" y="1988"/>
                  <a:pt x="413" y="1932"/>
                  <a:pt x="410" y="1874"/>
                </a:cubicBezTo>
                <a:cubicBezTo>
                  <a:pt x="408" y="1843"/>
                  <a:pt x="397" y="1811"/>
                  <a:pt x="386" y="1781"/>
                </a:cubicBezTo>
                <a:cubicBezTo>
                  <a:pt x="378" y="1759"/>
                  <a:pt x="363" y="1740"/>
                  <a:pt x="351" y="1720"/>
                </a:cubicBezTo>
                <a:cubicBezTo>
                  <a:pt x="313" y="1734"/>
                  <a:pt x="303" y="1768"/>
                  <a:pt x="282" y="1797"/>
                </a:cubicBezTo>
                <a:cubicBezTo>
                  <a:pt x="240" y="1729"/>
                  <a:pt x="180" y="1686"/>
                  <a:pt x="111" y="1649"/>
                </a:cubicBezTo>
                <a:cubicBezTo>
                  <a:pt x="107" y="1654"/>
                  <a:pt x="102" y="1658"/>
                  <a:pt x="100" y="1663"/>
                </a:cubicBezTo>
                <a:cubicBezTo>
                  <a:pt x="81" y="1731"/>
                  <a:pt x="77" y="1797"/>
                  <a:pt x="113" y="1863"/>
                </a:cubicBezTo>
                <a:cubicBezTo>
                  <a:pt x="136" y="1904"/>
                  <a:pt x="157" y="1946"/>
                  <a:pt x="189" y="1981"/>
                </a:cubicBezTo>
                <a:cubicBezTo>
                  <a:pt x="103" y="1948"/>
                  <a:pt x="35" y="1896"/>
                  <a:pt x="6" y="1803"/>
                </a:cubicBezTo>
                <a:cubicBezTo>
                  <a:pt x="5" y="1798"/>
                  <a:pt x="3" y="1793"/>
                  <a:pt x="1" y="1788"/>
                </a:cubicBezTo>
                <a:cubicBezTo>
                  <a:pt x="1" y="1917"/>
                  <a:pt x="1" y="1917"/>
                  <a:pt x="1" y="1917"/>
                </a:cubicBezTo>
                <a:cubicBezTo>
                  <a:pt x="52" y="1942"/>
                  <a:pt x="103" y="1965"/>
                  <a:pt x="155" y="1988"/>
                </a:cubicBezTo>
                <a:cubicBezTo>
                  <a:pt x="225" y="2018"/>
                  <a:pt x="297" y="2047"/>
                  <a:pt x="369" y="2076"/>
                </a:cubicBezTo>
                <a:cubicBezTo>
                  <a:pt x="421" y="2098"/>
                  <a:pt x="468" y="2126"/>
                  <a:pt x="512" y="2160"/>
                </a:cubicBezTo>
                <a:cubicBezTo>
                  <a:pt x="538" y="2160"/>
                  <a:pt x="538" y="2160"/>
                  <a:pt x="538" y="2160"/>
                </a:cubicBezTo>
                <a:cubicBezTo>
                  <a:pt x="488" y="2119"/>
                  <a:pt x="432" y="2086"/>
                  <a:pt x="371" y="2060"/>
                </a:cubicBezTo>
                <a:cubicBezTo>
                  <a:pt x="361" y="2056"/>
                  <a:pt x="353" y="2050"/>
                  <a:pt x="341" y="2044"/>
                </a:cubicBezTo>
                <a:close/>
                <a:moveTo>
                  <a:pt x="286" y="1960"/>
                </a:moveTo>
                <a:cubicBezTo>
                  <a:pt x="250" y="1919"/>
                  <a:pt x="215" y="1879"/>
                  <a:pt x="185" y="1825"/>
                </a:cubicBezTo>
                <a:cubicBezTo>
                  <a:pt x="188" y="1839"/>
                  <a:pt x="187" y="1847"/>
                  <a:pt x="190" y="1853"/>
                </a:cubicBezTo>
                <a:cubicBezTo>
                  <a:pt x="214" y="1893"/>
                  <a:pt x="239" y="1933"/>
                  <a:pt x="266" y="1976"/>
                </a:cubicBezTo>
                <a:cubicBezTo>
                  <a:pt x="258" y="1976"/>
                  <a:pt x="251" y="1977"/>
                  <a:pt x="246" y="1975"/>
                </a:cubicBezTo>
                <a:cubicBezTo>
                  <a:pt x="207" y="1963"/>
                  <a:pt x="174" y="1941"/>
                  <a:pt x="153" y="1905"/>
                </a:cubicBezTo>
                <a:cubicBezTo>
                  <a:pt x="143" y="1890"/>
                  <a:pt x="136" y="1873"/>
                  <a:pt x="127" y="1857"/>
                </a:cubicBezTo>
                <a:cubicBezTo>
                  <a:pt x="92" y="1797"/>
                  <a:pt x="98" y="1735"/>
                  <a:pt x="114" y="1668"/>
                </a:cubicBezTo>
                <a:cubicBezTo>
                  <a:pt x="136" y="1681"/>
                  <a:pt x="157" y="1692"/>
                  <a:pt x="176" y="1705"/>
                </a:cubicBezTo>
                <a:cubicBezTo>
                  <a:pt x="246" y="1755"/>
                  <a:pt x="288" y="1823"/>
                  <a:pt x="307" y="1905"/>
                </a:cubicBezTo>
                <a:cubicBezTo>
                  <a:pt x="312" y="1924"/>
                  <a:pt x="307" y="1945"/>
                  <a:pt x="286" y="1960"/>
                </a:cubicBezTo>
                <a:close/>
                <a:moveTo>
                  <a:pt x="335" y="1880"/>
                </a:moveTo>
                <a:cubicBezTo>
                  <a:pt x="289" y="1828"/>
                  <a:pt x="292" y="1786"/>
                  <a:pt x="344" y="1742"/>
                </a:cubicBezTo>
                <a:cubicBezTo>
                  <a:pt x="368" y="1769"/>
                  <a:pt x="382" y="1802"/>
                  <a:pt x="390" y="1848"/>
                </a:cubicBezTo>
                <a:cubicBezTo>
                  <a:pt x="395" y="1878"/>
                  <a:pt x="399" y="1907"/>
                  <a:pt x="387" y="1937"/>
                </a:cubicBezTo>
                <a:cubicBezTo>
                  <a:pt x="378" y="1960"/>
                  <a:pt x="369" y="1968"/>
                  <a:pt x="346" y="1973"/>
                </a:cubicBezTo>
                <a:cubicBezTo>
                  <a:pt x="337" y="1928"/>
                  <a:pt x="363" y="1881"/>
                  <a:pt x="337" y="1831"/>
                </a:cubicBezTo>
                <a:cubicBezTo>
                  <a:pt x="336" y="1851"/>
                  <a:pt x="336" y="1864"/>
                  <a:pt x="335" y="1880"/>
                </a:cubicBezTo>
                <a:close/>
                <a:moveTo>
                  <a:pt x="289" y="1341"/>
                </a:moveTo>
                <a:cubicBezTo>
                  <a:pt x="270" y="1310"/>
                  <a:pt x="238" y="1308"/>
                  <a:pt x="206" y="1309"/>
                </a:cubicBezTo>
                <a:cubicBezTo>
                  <a:pt x="187" y="1309"/>
                  <a:pt x="168" y="1314"/>
                  <a:pt x="150" y="1316"/>
                </a:cubicBezTo>
                <a:cubicBezTo>
                  <a:pt x="152" y="1265"/>
                  <a:pt x="155" y="1216"/>
                  <a:pt x="157" y="1166"/>
                </a:cubicBezTo>
                <a:cubicBezTo>
                  <a:pt x="147" y="1165"/>
                  <a:pt x="140" y="1162"/>
                  <a:pt x="135" y="1163"/>
                </a:cubicBezTo>
                <a:cubicBezTo>
                  <a:pt x="89" y="1178"/>
                  <a:pt x="51" y="1206"/>
                  <a:pt x="21" y="1243"/>
                </a:cubicBezTo>
                <a:cubicBezTo>
                  <a:pt x="12" y="1254"/>
                  <a:pt x="6" y="1266"/>
                  <a:pt x="1" y="1279"/>
                </a:cubicBezTo>
                <a:cubicBezTo>
                  <a:pt x="1" y="1500"/>
                  <a:pt x="1" y="1500"/>
                  <a:pt x="1" y="1500"/>
                </a:cubicBezTo>
                <a:cubicBezTo>
                  <a:pt x="5" y="1489"/>
                  <a:pt x="9" y="1479"/>
                  <a:pt x="15" y="1468"/>
                </a:cubicBezTo>
                <a:cubicBezTo>
                  <a:pt x="100" y="1509"/>
                  <a:pt x="229" y="1472"/>
                  <a:pt x="289" y="1341"/>
                </a:cubicBezTo>
                <a:close/>
                <a:moveTo>
                  <a:pt x="149" y="1338"/>
                </a:moveTo>
                <a:cubicBezTo>
                  <a:pt x="189" y="1324"/>
                  <a:pt x="228" y="1319"/>
                  <a:pt x="271" y="1339"/>
                </a:cubicBezTo>
                <a:cubicBezTo>
                  <a:pt x="247" y="1394"/>
                  <a:pt x="210" y="1432"/>
                  <a:pt x="157" y="1454"/>
                </a:cubicBezTo>
                <a:cubicBezTo>
                  <a:pt x="132" y="1465"/>
                  <a:pt x="104" y="1471"/>
                  <a:pt x="75" y="1453"/>
                </a:cubicBezTo>
                <a:cubicBezTo>
                  <a:pt x="112" y="1426"/>
                  <a:pt x="155" y="1411"/>
                  <a:pt x="182" y="1375"/>
                </a:cubicBezTo>
                <a:cubicBezTo>
                  <a:pt x="155" y="1388"/>
                  <a:pt x="127" y="1401"/>
                  <a:pt x="94" y="1417"/>
                </a:cubicBezTo>
                <a:cubicBezTo>
                  <a:pt x="112" y="1389"/>
                  <a:pt x="126" y="1366"/>
                  <a:pt x="141" y="1343"/>
                </a:cubicBezTo>
                <a:cubicBezTo>
                  <a:pt x="143" y="1341"/>
                  <a:pt x="146" y="1339"/>
                  <a:pt x="149" y="1338"/>
                </a:cubicBezTo>
                <a:close/>
                <a:moveTo>
                  <a:pt x="3" y="1343"/>
                </a:moveTo>
                <a:cubicBezTo>
                  <a:pt x="9" y="1298"/>
                  <a:pt x="21" y="1255"/>
                  <a:pt x="61" y="1227"/>
                </a:cubicBezTo>
                <a:cubicBezTo>
                  <a:pt x="85" y="1210"/>
                  <a:pt x="105" y="1188"/>
                  <a:pt x="140" y="1179"/>
                </a:cubicBezTo>
                <a:cubicBezTo>
                  <a:pt x="133" y="1226"/>
                  <a:pt x="142" y="1270"/>
                  <a:pt x="129" y="1314"/>
                </a:cubicBezTo>
                <a:cubicBezTo>
                  <a:pt x="117" y="1357"/>
                  <a:pt x="98" y="1391"/>
                  <a:pt x="46" y="1403"/>
                </a:cubicBezTo>
                <a:cubicBezTo>
                  <a:pt x="48" y="1387"/>
                  <a:pt x="48" y="1376"/>
                  <a:pt x="50" y="1364"/>
                </a:cubicBezTo>
                <a:cubicBezTo>
                  <a:pt x="53" y="1353"/>
                  <a:pt x="58" y="1342"/>
                  <a:pt x="62" y="1331"/>
                </a:cubicBezTo>
                <a:cubicBezTo>
                  <a:pt x="66" y="1321"/>
                  <a:pt x="69" y="1312"/>
                  <a:pt x="73" y="1302"/>
                </a:cubicBezTo>
                <a:cubicBezTo>
                  <a:pt x="42" y="1328"/>
                  <a:pt x="32" y="1363"/>
                  <a:pt x="23" y="1400"/>
                </a:cubicBezTo>
                <a:cubicBezTo>
                  <a:pt x="2" y="1384"/>
                  <a:pt x="0" y="1364"/>
                  <a:pt x="3" y="1343"/>
                </a:cubicBezTo>
                <a:close/>
                <a:moveTo>
                  <a:pt x="433" y="413"/>
                </a:moveTo>
                <a:cubicBezTo>
                  <a:pt x="450" y="401"/>
                  <a:pt x="446" y="388"/>
                  <a:pt x="441" y="373"/>
                </a:cubicBezTo>
                <a:cubicBezTo>
                  <a:pt x="418" y="384"/>
                  <a:pt x="426" y="397"/>
                  <a:pt x="433" y="413"/>
                </a:cubicBezTo>
                <a:close/>
                <a:moveTo>
                  <a:pt x="418" y="2137"/>
                </a:moveTo>
                <a:cubicBezTo>
                  <a:pt x="409" y="2129"/>
                  <a:pt x="397" y="2124"/>
                  <a:pt x="390" y="2116"/>
                </a:cubicBezTo>
                <a:cubicBezTo>
                  <a:pt x="378" y="2102"/>
                  <a:pt x="364" y="2097"/>
                  <a:pt x="347" y="2104"/>
                </a:cubicBezTo>
                <a:cubicBezTo>
                  <a:pt x="330" y="2074"/>
                  <a:pt x="302" y="2072"/>
                  <a:pt x="273" y="2071"/>
                </a:cubicBezTo>
                <a:cubicBezTo>
                  <a:pt x="224" y="2070"/>
                  <a:pt x="175" y="2065"/>
                  <a:pt x="126" y="2072"/>
                </a:cubicBezTo>
                <a:cubicBezTo>
                  <a:pt x="113" y="2074"/>
                  <a:pt x="105" y="2072"/>
                  <a:pt x="105" y="2058"/>
                </a:cubicBezTo>
                <a:cubicBezTo>
                  <a:pt x="157" y="2040"/>
                  <a:pt x="209" y="2061"/>
                  <a:pt x="261" y="2058"/>
                </a:cubicBezTo>
                <a:cubicBezTo>
                  <a:pt x="257" y="2051"/>
                  <a:pt x="252" y="2046"/>
                  <a:pt x="246" y="2044"/>
                </a:cubicBezTo>
                <a:cubicBezTo>
                  <a:pt x="178" y="2014"/>
                  <a:pt x="111" y="1983"/>
                  <a:pt x="43" y="1954"/>
                </a:cubicBezTo>
                <a:cubicBezTo>
                  <a:pt x="29" y="1948"/>
                  <a:pt x="15" y="1942"/>
                  <a:pt x="1" y="1935"/>
                </a:cubicBezTo>
                <a:cubicBezTo>
                  <a:pt x="1" y="1951"/>
                  <a:pt x="1" y="1951"/>
                  <a:pt x="1" y="1951"/>
                </a:cubicBezTo>
                <a:cubicBezTo>
                  <a:pt x="54" y="1979"/>
                  <a:pt x="108" y="2004"/>
                  <a:pt x="163" y="2032"/>
                </a:cubicBezTo>
                <a:cubicBezTo>
                  <a:pt x="139" y="2035"/>
                  <a:pt x="117" y="2038"/>
                  <a:pt x="97" y="2040"/>
                </a:cubicBezTo>
                <a:cubicBezTo>
                  <a:pt x="66" y="2015"/>
                  <a:pt x="34" y="1994"/>
                  <a:pt x="1" y="1978"/>
                </a:cubicBezTo>
                <a:cubicBezTo>
                  <a:pt x="1" y="2008"/>
                  <a:pt x="1" y="2008"/>
                  <a:pt x="1" y="2008"/>
                </a:cubicBezTo>
                <a:cubicBezTo>
                  <a:pt x="8" y="2014"/>
                  <a:pt x="13" y="2023"/>
                  <a:pt x="20" y="2030"/>
                </a:cubicBezTo>
                <a:cubicBezTo>
                  <a:pt x="18" y="2032"/>
                  <a:pt x="17" y="2033"/>
                  <a:pt x="16" y="2035"/>
                </a:cubicBezTo>
                <a:cubicBezTo>
                  <a:pt x="11" y="2034"/>
                  <a:pt x="6" y="2033"/>
                  <a:pt x="1" y="2032"/>
                </a:cubicBezTo>
                <a:cubicBezTo>
                  <a:pt x="1" y="2051"/>
                  <a:pt x="1" y="2051"/>
                  <a:pt x="1" y="2051"/>
                </a:cubicBezTo>
                <a:cubicBezTo>
                  <a:pt x="10" y="2055"/>
                  <a:pt x="18" y="2058"/>
                  <a:pt x="26" y="2063"/>
                </a:cubicBezTo>
                <a:cubicBezTo>
                  <a:pt x="19" y="2068"/>
                  <a:pt x="10" y="2072"/>
                  <a:pt x="1" y="2075"/>
                </a:cubicBezTo>
                <a:cubicBezTo>
                  <a:pt x="1" y="2160"/>
                  <a:pt x="1" y="2160"/>
                  <a:pt x="1" y="2160"/>
                </a:cubicBezTo>
                <a:cubicBezTo>
                  <a:pt x="7" y="2160"/>
                  <a:pt x="7" y="2160"/>
                  <a:pt x="7" y="2160"/>
                </a:cubicBezTo>
                <a:cubicBezTo>
                  <a:pt x="12" y="2147"/>
                  <a:pt x="19" y="2136"/>
                  <a:pt x="28" y="2128"/>
                </a:cubicBezTo>
                <a:cubicBezTo>
                  <a:pt x="39" y="2126"/>
                  <a:pt x="50" y="2123"/>
                  <a:pt x="63" y="2120"/>
                </a:cubicBezTo>
                <a:cubicBezTo>
                  <a:pt x="65" y="2134"/>
                  <a:pt x="65" y="2147"/>
                  <a:pt x="64" y="2160"/>
                </a:cubicBezTo>
                <a:cubicBezTo>
                  <a:pt x="81" y="2160"/>
                  <a:pt x="81" y="2160"/>
                  <a:pt x="81" y="2160"/>
                </a:cubicBezTo>
                <a:cubicBezTo>
                  <a:pt x="83" y="2150"/>
                  <a:pt x="84" y="2139"/>
                  <a:pt x="84" y="2128"/>
                </a:cubicBezTo>
                <a:cubicBezTo>
                  <a:pt x="94" y="2139"/>
                  <a:pt x="102" y="2149"/>
                  <a:pt x="108" y="2160"/>
                </a:cubicBezTo>
                <a:cubicBezTo>
                  <a:pt x="141" y="2160"/>
                  <a:pt x="141" y="2160"/>
                  <a:pt x="141" y="2160"/>
                </a:cubicBezTo>
                <a:cubicBezTo>
                  <a:pt x="141" y="2137"/>
                  <a:pt x="136" y="2113"/>
                  <a:pt x="127" y="2091"/>
                </a:cubicBezTo>
                <a:cubicBezTo>
                  <a:pt x="188" y="2083"/>
                  <a:pt x="247" y="2083"/>
                  <a:pt x="303" y="2110"/>
                </a:cubicBezTo>
                <a:cubicBezTo>
                  <a:pt x="320" y="2118"/>
                  <a:pt x="336" y="2129"/>
                  <a:pt x="357" y="2124"/>
                </a:cubicBezTo>
                <a:cubicBezTo>
                  <a:pt x="363" y="2122"/>
                  <a:pt x="371" y="2126"/>
                  <a:pt x="377" y="2130"/>
                </a:cubicBezTo>
                <a:cubicBezTo>
                  <a:pt x="392" y="2140"/>
                  <a:pt x="407" y="2149"/>
                  <a:pt x="422" y="2160"/>
                </a:cubicBezTo>
                <a:cubicBezTo>
                  <a:pt x="459" y="2160"/>
                  <a:pt x="459" y="2160"/>
                  <a:pt x="459" y="2160"/>
                </a:cubicBezTo>
                <a:cubicBezTo>
                  <a:pt x="454" y="2151"/>
                  <a:pt x="451" y="2141"/>
                  <a:pt x="450" y="2129"/>
                </a:cubicBezTo>
                <a:cubicBezTo>
                  <a:pt x="438" y="2146"/>
                  <a:pt x="429" y="2146"/>
                  <a:pt x="418" y="2137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40000"/>
            </a:schemeClr>
          </a:solidFill>
          <a:ln>
            <a:noFill/>
          </a:ln>
        </p:spPr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77965" y="507037"/>
            <a:ext cx="1571626" cy="533993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933700" y="524373"/>
            <a:ext cx="5959577" cy="5322596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277965" y="6296615"/>
            <a:ext cx="2505996" cy="365125"/>
          </a:xfrm>
        </p:spPr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933699" y="6296615"/>
            <a:ext cx="5959577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8734643" y="2853201"/>
            <a:ext cx="5383267" cy="604269"/>
          </a:xfrm>
        </p:spPr>
        <p:txBody>
          <a:bodyPr/>
          <a:lstStyle>
            <a:lvl1pPr algn="l">
              <a:defRPr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 title="Rule Line"/>
          <p:cNvCxnSpPr/>
          <p:nvPr/>
        </p:nvCxnSpPr>
        <p:spPr>
          <a:xfrm>
            <a:off x="9111582" y="571502"/>
            <a:ext cx="0" cy="5275467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168554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17" name="Freeform 9"/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0" name="Freeform 13"/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73319" y="6442524"/>
            <a:ext cx="2743200" cy="365125"/>
          </a:xfrm>
        </p:spPr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2210" y="6442524"/>
            <a:ext cx="4114800" cy="365125"/>
          </a:xfrm>
        </p:spPr>
        <p:txBody>
          <a:bodyPr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6432" y="6442524"/>
            <a:ext cx="2755378" cy="365125"/>
          </a:xfrm>
        </p:spPr>
        <p:txBody>
          <a:bodyPr anchor="ctr"/>
          <a:lstStyle>
            <a:lvl1pPr algn="l">
              <a:defRPr sz="1200"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sp>
        <p:nvSpPr>
          <p:cNvPr id="68" name="Freeform 57"/>
          <p:cNvSpPr/>
          <p:nvPr/>
        </p:nvSpPr>
        <p:spPr bwMode="auto">
          <a:xfrm>
            <a:off x="4456113" y="31750"/>
            <a:ext cx="0" cy="1588"/>
          </a:xfrm>
          <a:custGeom>
            <a:avLst/>
            <a:gdLst/>
            <a:ahLst/>
            <a:cxnLst/>
            <a:rect l="0" t="0" r="r" b="b"/>
            <a:pathLst>
              <a:path w="2" h="2">
                <a:moveTo>
                  <a:pt x="0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0466D"/>
          </a:solidFill>
          <a:ln w="0">
            <a:solidFill>
              <a:srgbClr val="30466D"/>
            </a:solidFill>
            <a:prstDash val="solid"/>
            <a:round/>
            <a:headEnd/>
            <a:tailEnd/>
          </a:ln>
        </p:spPr>
      </p:sp>
      <p:grpSp>
        <p:nvGrpSpPr>
          <p:cNvPr id="9" name="Group 8" title="Text Container Shape"/>
          <p:cNvGrpSpPr/>
          <p:nvPr/>
        </p:nvGrpSpPr>
        <p:grpSpPr>
          <a:xfrm>
            <a:off x="7320300" y="467784"/>
            <a:ext cx="4875213" cy="5922963"/>
            <a:chOff x="7320300" y="467784"/>
            <a:chExt cx="4875213" cy="5922963"/>
          </a:xfrm>
        </p:grpSpPr>
        <p:sp>
          <p:nvSpPr>
            <p:cNvPr id="231" name="Freeform 206"/>
            <p:cNvSpPr/>
            <p:nvPr/>
          </p:nvSpPr>
          <p:spPr bwMode="auto">
            <a:xfrm>
              <a:off x="7320300" y="467784"/>
              <a:ext cx="4875213" cy="5922963"/>
            </a:xfrm>
            <a:custGeom>
              <a:avLst/>
              <a:gdLst/>
              <a:ahLst/>
              <a:cxnLst/>
              <a:rect l="0" t="0" r="r" b="b"/>
              <a:pathLst>
                <a:path w="3071" h="3731">
                  <a:moveTo>
                    <a:pt x="199" y="0"/>
                  </a:moveTo>
                  <a:lnTo>
                    <a:pt x="3071" y="0"/>
                  </a:lnTo>
                  <a:lnTo>
                    <a:pt x="3071" y="3731"/>
                  </a:lnTo>
                  <a:lnTo>
                    <a:pt x="199" y="3731"/>
                  </a:lnTo>
                  <a:lnTo>
                    <a:pt x="164" y="3728"/>
                  </a:lnTo>
                  <a:lnTo>
                    <a:pt x="130" y="3719"/>
                  </a:lnTo>
                  <a:lnTo>
                    <a:pt x="98" y="3704"/>
                  </a:lnTo>
                  <a:lnTo>
                    <a:pt x="71" y="3683"/>
                  </a:lnTo>
                  <a:lnTo>
                    <a:pt x="46" y="3660"/>
                  </a:lnTo>
                  <a:lnTo>
                    <a:pt x="27" y="3631"/>
                  </a:lnTo>
                  <a:lnTo>
                    <a:pt x="12" y="3601"/>
                  </a:lnTo>
                  <a:lnTo>
                    <a:pt x="3" y="3567"/>
                  </a:lnTo>
                  <a:lnTo>
                    <a:pt x="0" y="3531"/>
                  </a:lnTo>
                  <a:lnTo>
                    <a:pt x="0" y="199"/>
                  </a:lnTo>
                  <a:lnTo>
                    <a:pt x="3" y="164"/>
                  </a:lnTo>
                  <a:lnTo>
                    <a:pt x="12" y="130"/>
                  </a:lnTo>
                  <a:lnTo>
                    <a:pt x="27" y="98"/>
                  </a:lnTo>
                  <a:lnTo>
                    <a:pt x="46" y="71"/>
                  </a:lnTo>
                  <a:lnTo>
                    <a:pt x="71" y="46"/>
                  </a:lnTo>
                  <a:lnTo>
                    <a:pt x="98" y="27"/>
                  </a:lnTo>
                  <a:lnTo>
                    <a:pt x="130" y="12"/>
                  </a:lnTo>
                  <a:lnTo>
                    <a:pt x="164" y="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237" name="Freeform 211"/>
            <p:cNvSpPr/>
            <p:nvPr/>
          </p:nvSpPr>
          <p:spPr bwMode="auto">
            <a:xfrm>
              <a:off x="7505469" y="661988"/>
              <a:ext cx="4686300" cy="5543550"/>
            </a:xfrm>
            <a:custGeom>
              <a:avLst/>
              <a:gdLst/>
              <a:ahLst/>
              <a:cxnLst/>
              <a:rect l="0" t="0" r="r" b="b"/>
              <a:pathLst>
                <a:path w="2952" h="3492">
                  <a:moveTo>
                    <a:pt x="79" y="0"/>
                  </a:moveTo>
                  <a:lnTo>
                    <a:pt x="2952" y="0"/>
                  </a:lnTo>
                  <a:lnTo>
                    <a:pt x="2952" y="25"/>
                  </a:lnTo>
                  <a:lnTo>
                    <a:pt x="79" y="25"/>
                  </a:lnTo>
                  <a:lnTo>
                    <a:pt x="62" y="27"/>
                  </a:lnTo>
                  <a:lnTo>
                    <a:pt x="48" y="35"/>
                  </a:lnTo>
                  <a:lnTo>
                    <a:pt x="35" y="47"/>
                  </a:lnTo>
                  <a:lnTo>
                    <a:pt x="26" y="63"/>
                  </a:lnTo>
                  <a:lnTo>
                    <a:pt x="24" y="80"/>
                  </a:lnTo>
                  <a:lnTo>
                    <a:pt x="24" y="3411"/>
                  </a:lnTo>
                  <a:lnTo>
                    <a:pt x="26" y="3429"/>
                  </a:lnTo>
                  <a:lnTo>
                    <a:pt x="35" y="3444"/>
                  </a:lnTo>
                  <a:lnTo>
                    <a:pt x="48" y="3457"/>
                  </a:lnTo>
                  <a:lnTo>
                    <a:pt x="62" y="3466"/>
                  </a:lnTo>
                  <a:lnTo>
                    <a:pt x="79" y="3468"/>
                  </a:lnTo>
                  <a:lnTo>
                    <a:pt x="2951" y="3468"/>
                  </a:lnTo>
                  <a:lnTo>
                    <a:pt x="2951" y="3492"/>
                  </a:lnTo>
                  <a:lnTo>
                    <a:pt x="79" y="3492"/>
                  </a:lnTo>
                  <a:lnTo>
                    <a:pt x="59" y="3489"/>
                  </a:lnTo>
                  <a:lnTo>
                    <a:pt x="40" y="3481"/>
                  </a:lnTo>
                  <a:lnTo>
                    <a:pt x="23" y="3469"/>
                  </a:lnTo>
                  <a:lnTo>
                    <a:pt x="11" y="3452"/>
                  </a:lnTo>
                  <a:lnTo>
                    <a:pt x="3" y="3433"/>
                  </a:lnTo>
                  <a:lnTo>
                    <a:pt x="0" y="3411"/>
                  </a:lnTo>
                  <a:lnTo>
                    <a:pt x="0" y="80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3" y="24"/>
                  </a:lnTo>
                  <a:lnTo>
                    <a:pt x="40" y="11"/>
                  </a:lnTo>
                  <a:lnTo>
                    <a:pt x="59" y="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0" name="Straight Connector 9"/>
            <p:cNvCxnSpPr/>
            <p:nvPr/>
          </p:nvCxnSpPr>
          <p:spPr>
            <a:xfrm>
              <a:off x="8013399" y="4629095"/>
              <a:ext cx="694944" cy="0"/>
            </a:xfrm>
            <a:prstGeom prst="line">
              <a:avLst/>
            </a:prstGeom>
            <a:ln w="381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20752" y="1023867"/>
            <a:ext cx="3793678" cy="3349641"/>
          </a:xfrm>
        </p:spPr>
        <p:txBody>
          <a:bodyPr anchor="t">
            <a:normAutofit/>
          </a:bodyPr>
          <a:lstStyle>
            <a:lvl1pPr algn="l">
              <a:lnSpc>
                <a:spcPct val="105000"/>
              </a:lnSpc>
              <a:defRPr sz="3900" baseline="0">
                <a:solidFill>
                  <a:schemeClr val="bg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20752" y="4945377"/>
            <a:ext cx="3793678" cy="1037760"/>
          </a:xfrm>
        </p:spPr>
        <p:txBody>
          <a:bodyPr anchor="t">
            <a:normAutofit/>
          </a:bodyPr>
          <a:lstStyle>
            <a:lvl1pPr marL="0" indent="0" algn="l">
              <a:lnSpc>
                <a:spcPct val="130000"/>
              </a:lnSpc>
              <a:buNone/>
              <a:defRPr sz="2000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6535164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orient="horz" pos="4056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67311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 title="Feather Background"/>
          <p:cNvSpPr>
            <a:spLocks noEditPoints="1"/>
          </p:cNvSpPr>
          <p:nvPr/>
        </p:nvSpPr>
        <p:spPr bwMode="auto">
          <a:xfrm>
            <a:off x="0" y="-4679"/>
            <a:ext cx="12200615" cy="6862679"/>
          </a:xfrm>
          <a:custGeom>
            <a:avLst/>
            <a:gdLst/>
            <a:ahLst/>
            <a:cxnLst/>
            <a:rect l="0" t="0" r="r" b="b"/>
            <a:pathLst>
              <a:path w="3845" h="2161">
                <a:moveTo>
                  <a:pt x="18" y="864"/>
                </a:moveTo>
                <a:cubicBezTo>
                  <a:pt x="16" y="855"/>
                  <a:pt x="21" y="853"/>
                  <a:pt x="20" y="846"/>
                </a:cubicBezTo>
                <a:cubicBezTo>
                  <a:pt x="41" y="815"/>
                  <a:pt x="37" y="806"/>
                  <a:pt x="42" y="805"/>
                </a:cubicBezTo>
                <a:cubicBezTo>
                  <a:pt x="72" y="726"/>
                  <a:pt x="76" y="720"/>
                  <a:pt x="81" y="714"/>
                </a:cubicBezTo>
                <a:cubicBezTo>
                  <a:pt x="129" y="628"/>
                  <a:pt x="132" y="626"/>
                  <a:pt x="131" y="620"/>
                </a:cubicBezTo>
                <a:cubicBezTo>
                  <a:pt x="150" y="599"/>
                  <a:pt x="153" y="596"/>
                  <a:pt x="156" y="593"/>
                </a:cubicBezTo>
                <a:cubicBezTo>
                  <a:pt x="188" y="551"/>
                  <a:pt x="199" y="551"/>
                  <a:pt x="201" y="543"/>
                </a:cubicBezTo>
                <a:cubicBezTo>
                  <a:pt x="164" y="580"/>
                  <a:pt x="148" y="580"/>
                  <a:pt x="147" y="594"/>
                </a:cubicBezTo>
                <a:cubicBezTo>
                  <a:pt x="113" y="629"/>
                  <a:pt x="116" y="637"/>
                  <a:pt x="108" y="635"/>
                </a:cubicBezTo>
                <a:cubicBezTo>
                  <a:pt x="92" y="669"/>
                  <a:pt x="83" y="676"/>
                  <a:pt x="80" y="688"/>
                </a:cubicBezTo>
                <a:cubicBezTo>
                  <a:pt x="41" y="758"/>
                  <a:pt x="42" y="774"/>
                  <a:pt x="33" y="782"/>
                </a:cubicBezTo>
                <a:cubicBezTo>
                  <a:pt x="5" y="857"/>
                  <a:pt x="3" y="863"/>
                  <a:pt x="0" y="869"/>
                </a:cubicBezTo>
                <a:cubicBezTo>
                  <a:pt x="4" y="883"/>
                  <a:pt x="10" y="873"/>
                  <a:pt x="18" y="864"/>
                </a:cubicBezTo>
                <a:close/>
                <a:moveTo>
                  <a:pt x="1" y="658"/>
                </a:moveTo>
                <a:cubicBezTo>
                  <a:pt x="13" y="648"/>
                  <a:pt x="15" y="628"/>
                  <a:pt x="26" y="617"/>
                </a:cubicBezTo>
                <a:cubicBezTo>
                  <a:pt x="26" y="607"/>
                  <a:pt x="36" y="606"/>
                  <a:pt x="37" y="597"/>
                </a:cubicBezTo>
                <a:cubicBezTo>
                  <a:pt x="43" y="590"/>
                  <a:pt x="46" y="582"/>
                  <a:pt x="51" y="576"/>
                </a:cubicBezTo>
                <a:cubicBezTo>
                  <a:pt x="51" y="565"/>
                  <a:pt x="63" y="565"/>
                  <a:pt x="62" y="552"/>
                </a:cubicBezTo>
                <a:cubicBezTo>
                  <a:pt x="66" y="551"/>
                  <a:pt x="69" y="548"/>
                  <a:pt x="71" y="543"/>
                </a:cubicBezTo>
                <a:cubicBezTo>
                  <a:pt x="71" y="538"/>
                  <a:pt x="80" y="541"/>
                  <a:pt x="79" y="535"/>
                </a:cubicBezTo>
                <a:cubicBezTo>
                  <a:pt x="66" y="533"/>
                  <a:pt x="70" y="547"/>
                  <a:pt x="59" y="547"/>
                </a:cubicBezTo>
                <a:cubicBezTo>
                  <a:pt x="58" y="556"/>
                  <a:pt x="51" y="560"/>
                  <a:pt x="48" y="567"/>
                </a:cubicBezTo>
                <a:cubicBezTo>
                  <a:pt x="34" y="575"/>
                  <a:pt x="31" y="593"/>
                  <a:pt x="20" y="603"/>
                </a:cubicBezTo>
                <a:cubicBezTo>
                  <a:pt x="20" y="613"/>
                  <a:pt x="13" y="617"/>
                  <a:pt x="12" y="626"/>
                </a:cubicBezTo>
                <a:cubicBezTo>
                  <a:pt x="4" y="628"/>
                  <a:pt x="6" y="639"/>
                  <a:pt x="0" y="643"/>
                </a:cubicBezTo>
                <a:cubicBezTo>
                  <a:pt x="0" y="666"/>
                  <a:pt x="0" y="666"/>
                  <a:pt x="0" y="666"/>
                </a:cubicBezTo>
                <a:cubicBezTo>
                  <a:pt x="1" y="664"/>
                  <a:pt x="1" y="662"/>
                  <a:pt x="1" y="658"/>
                </a:cubicBezTo>
                <a:close/>
                <a:moveTo>
                  <a:pt x="2647" y="983"/>
                </a:moveTo>
                <a:cubicBezTo>
                  <a:pt x="2653" y="990"/>
                  <a:pt x="2664" y="992"/>
                  <a:pt x="2673" y="995"/>
                </a:cubicBezTo>
                <a:cubicBezTo>
                  <a:pt x="2729" y="1039"/>
                  <a:pt x="2739" y="1042"/>
                  <a:pt x="2743" y="1052"/>
                </a:cubicBezTo>
                <a:cubicBezTo>
                  <a:pt x="2778" y="1086"/>
                  <a:pt x="2785" y="1084"/>
                  <a:pt x="2784" y="1094"/>
                </a:cubicBezTo>
                <a:cubicBezTo>
                  <a:pt x="2823" y="1157"/>
                  <a:pt x="2816" y="1157"/>
                  <a:pt x="2811" y="1154"/>
                </a:cubicBezTo>
                <a:cubicBezTo>
                  <a:pt x="2785" y="1115"/>
                  <a:pt x="2783" y="1107"/>
                  <a:pt x="2773" y="1111"/>
                </a:cubicBezTo>
                <a:cubicBezTo>
                  <a:pt x="2789" y="1138"/>
                  <a:pt x="2788" y="1145"/>
                  <a:pt x="2790" y="1149"/>
                </a:cubicBezTo>
                <a:cubicBezTo>
                  <a:pt x="2715" y="1159"/>
                  <a:pt x="2728" y="1162"/>
                  <a:pt x="2747" y="1158"/>
                </a:cubicBezTo>
                <a:cubicBezTo>
                  <a:pt x="2765" y="1165"/>
                  <a:pt x="2770" y="1166"/>
                  <a:pt x="2771" y="1174"/>
                </a:cubicBezTo>
                <a:cubicBezTo>
                  <a:pt x="2803" y="1190"/>
                  <a:pt x="2813" y="1186"/>
                  <a:pt x="2816" y="1194"/>
                </a:cubicBezTo>
                <a:cubicBezTo>
                  <a:pt x="2884" y="1309"/>
                  <a:pt x="2883" y="1320"/>
                  <a:pt x="2894" y="1314"/>
                </a:cubicBezTo>
                <a:cubicBezTo>
                  <a:pt x="2897" y="1284"/>
                  <a:pt x="2901" y="1280"/>
                  <a:pt x="2895" y="1279"/>
                </a:cubicBezTo>
                <a:cubicBezTo>
                  <a:pt x="2889" y="1253"/>
                  <a:pt x="2889" y="1246"/>
                  <a:pt x="2888" y="1242"/>
                </a:cubicBezTo>
                <a:cubicBezTo>
                  <a:pt x="2886" y="1169"/>
                  <a:pt x="2881" y="1155"/>
                  <a:pt x="2887" y="1150"/>
                </a:cubicBezTo>
                <a:cubicBezTo>
                  <a:pt x="2909" y="1094"/>
                  <a:pt x="2920" y="1091"/>
                  <a:pt x="2917" y="1079"/>
                </a:cubicBezTo>
                <a:cubicBezTo>
                  <a:pt x="2888" y="1116"/>
                  <a:pt x="2881" y="1119"/>
                  <a:pt x="2883" y="1127"/>
                </a:cubicBezTo>
                <a:cubicBezTo>
                  <a:pt x="2866" y="1168"/>
                  <a:pt x="2873" y="1182"/>
                  <a:pt x="2865" y="1184"/>
                </a:cubicBezTo>
                <a:cubicBezTo>
                  <a:pt x="2856" y="1131"/>
                  <a:pt x="2860" y="1123"/>
                  <a:pt x="2859" y="1111"/>
                </a:cubicBezTo>
                <a:cubicBezTo>
                  <a:pt x="2868" y="1077"/>
                  <a:pt x="2867" y="1071"/>
                  <a:pt x="2867" y="1065"/>
                </a:cubicBezTo>
                <a:cubicBezTo>
                  <a:pt x="2883" y="1010"/>
                  <a:pt x="2882" y="996"/>
                  <a:pt x="2890" y="987"/>
                </a:cubicBezTo>
                <a:cubicBezTo>
                  <a:pt x="2921" y="912"/>
                  <a:pt x="2929" y="909"/>
                  <a:pt x="2929" y="902"/>
                </a:cubicBezTo>
                <a:cubicBezTo>
                  <a:pt x="2962" y="842"/>
                  <a:pt x="2972" y="834"/>
                  <a:pt x="2975" y="822"/>
                </a:cubicBezTo>
                <a:cubicBezTo>
                  <a:pt x="3000" y="780"/>
                  <a:pt x="3007" y="781"/>
                  <a:pt x="3004" y="775"/>
                </a:cubicBezTo>
                <a:cubicBezTo>
                  <a:pt x="3028" y="742"/>
                  <a:pt x="3025" y="732"/>
                  <a:pt x="3030" y="728"/>
                </a:cubicBezTo>
                <a:cubicBezTo>
                  <a:pt x="3043" y="708"/>
                  <a:pt x="3026" y="705"/>
                  <a:pt x="3031" y="716"/>
                </a:cubicBezTo>
                <a:cubicBezTo>
                  <a:pt x="3014" y="740"/>
                  <a:pt x="3011" y="747"/>
                  <a:pt x="3012" y="755"/>
                </a:cubicBezTo>
                <a:cubicBezTo>
                  <a:pt x="2968" y="813"/>
                  <a:pt x="2972" y="824"/>
                  <a:pt x="2964" y="827"/>
                </a:cubicBezTo>
                <a:cubicBezTo>
                  <a:pt x="2937" y="869"/>
                  <a:pt x="2932" y="876"/>
                  <a:pt x="2928" y="882"/>
                </a:cubicBezTo>
                <a:cubicBezTo>
                  <a:pt x="2918" y="904"/>
                  <a:pt x="2916" y="906"/>
                  <a:pt x="2913" y="908"/>
                </a:cubicBezTo>
                <a:cubicBezTo>
                  <a:pt x="2884" y="974"/>
                  <a:pt x="2877" y="988"/>
                  <a:pt x="2869" y="1000"/>
                </a:cubicBezTo>
                <a:cubicBezTo>
                  <a:pt x="2854" y="1076"/>
                  <a:pt x="2854" y="1081"/>
                  <a:pt x="2850" y="1084"/>
                </a:cubicBezTo>
                <a:cubicBezTo>
                  <a:pt x="2852" y="1039"/>
                  <a:pt x="2849" y="1027"/>
                  <a:pt x="2855" y="1020"/>
                </a:cubicBezTo>
                <a:cubicBezTo>
                  <a:pt x="2863" y="985"/>
                  <a:pt x="2867" y="982"/>
                  <a:pt x="2867" y="977"/>
                </a:cubicBezTo>
                <a:cubicBezTo>
                  <a:pt x="2882" y="929"/>
                  <a:pt x="2889" y="928"/>
                  <a:pt x="2889" y="922"/>
                </a:cubicBezTo>
                <a:cubicBezTo>
                  <a:pt x="2919" y="867"/>
                  <a:pt x="2933" y="854"/>
                  <a:pt x="2943" y="837"/>
                </a:cubicBezTo>
                <a:cubicBezTo>
                  <a:pt x="2965" y="814"/>
                  <a:pt x="2963" y="807"/>
                  <a:pt x="2969" y="805"/>
                </a:cubicBezTo>
                <a:cubicBezTo>
                  <a:pt x="2996" y="760"/>
                  <a:pt x="3005" y="755"/>
                  <a:pt x="3007" y="745"/>
                </a:cubicBezTo>
                <a:cubicBezTo>
                  <a:pt x="3051" y="665"/>
                  <a:pt x="3052" y="660"/>
                  <a:pt x="3054" y="655"/>
                </a:cubicBezTo>
                <a:cubicBezTo>
                  <a:pt x="3034" y="678"/>
                  <a:pt x="3032" y="691"/>
                  <a:pt x="3025" y="700"/>
                </a:cubicBezTo>
                <a:cubicBezTo>
                  <a:pt x="3007" y="737"/>
                  <a:pt x="2998" y="737"/>
                  <a:pt x="3001" y="746"/>
                </a:cubicBezTo>
                <a:cubicBezTo>
                  <a:pt x="2985" y="770"/>
                  <a:pt x="2983" y="772"/>
                  <a:pt x="2980" y="774"/>
                </a:cubicBezTo>
                <a:cubicBezTo>
                  <a:pt x="2958" y="808"/>
                  <a:pt x="2951" y="811"/>
                  <a:pt x="2947" y="816"/>
                </a:cubicBezTo>
                <a:cubicBezTo>
                  <a:pt x="2895" y="882"/>
                  <a:pt x="2900" y="890"/>
                  <a:pt x="2895" y="891"/>
                </a:cubicBezTo>
                <a:cubicBezTo>
                  <a:pt x="2872" y="929"/>
                  <a:pt x="2874" y="933"/>
                  <a:pt x="2874" y="934"/>
                </a:cubicBezTo>
                <a:cubicBezTo>
                  <a:pt x="2865" y="962"/>
                  <a:pt x="2861" y="963"/>
                  <a:pt x="2859" y="966"/>
                </a:cubicBezTo>
                <a:cubicBezTo>
                  <a:pt x="2842" y="1004"/>
                  <a:pt x="2853" y="1017"/>
                  <a:pt x="2842" y="1014"/>
                </a:cubicBezTo>
                <a:cubicBezTo>
                  <a:pt x="2833" y="1044"/>
                  <a:pt x="2833" y="1036"/>
                  <a:pt x="2830" y="1026"/>
                </a:cubicBezTo>
                <a:cubicBezTo>
                  <a:pt x="2853" y="949"/>
                  <a:pt x="2852" y="936"/>
                  <a:pt x="2860" y="928"/>
                </a:cubicBezTo>
                <a:cubicBezTo>
                  <a:pt x="2885" y="865"/>
                  <a:pt x="2890" y="859"/>
                  <a:pt x="2896" y="853"/>
                </a:cubicBezTo>
                <a:cubicBezTo>
                  <a:pt x="2913" y="814"/>
                  <a:pt x="2923" y="815"/>
                  <a:pt x="2919" y="807"/>
                </a:cubicBezTo>
                <a:cubicBezTo>
                  <a:pt x="2946" y="758"/>
                  <a:pt x="2954" y="758"/>
                  <a:pt x="2956" y="755"/>
                </a:cubicBezTo>
                <a:cubicBezTo>
                  <a:pt x="2985" y="708"/>
                  <a:pt x="2995" y="695"/>
                  <a:pt x="3006" y="683"/>
                </a:cubicBezTo>
                <a:cubicBezTo>
                  <a:pt x="3029" y="648"/>
                  <a:pt x="3027" y="641"/>
                  <a:pt x="3033" y="639"/>
                </a:cubicBezTo>
                <a:cubicBezTo>
                  <a:pt x="3098" y="510"/>
                  <a:pt x="3106" y="507"/>
                  <a:pt x="3109" y="502"/>
                </a:cubicBezTo>
                <a:cubicBezTo>
                  <a:pt x="3087" y="511"/>
                  <a:pt x="3089" y="528"/>
                  <a:pt x="3075" y="524"/>
                </a:cubicBezTo>
                <a:cubicBezTo>
                  <a:pt x="3049" y="561"/>
                  <a:pt x="3048" y="567"/>
                  <a:pt x="3043" y="569"/>
                </a:cubicBezTo>
                <a:cubicBezTo>
                  <a:pt x="2965" y="656"/>
                  <a:pt x="2967" y="663"/>
                  <a:pt x="2961" y="665"/>
                </a:cubicBezTo>
                <a:cubicBezTo>
                  <a:pt x="2952" y="682"/>
                  <a:pt x="2945" y="683"/>
                  <a:pt x="2942" y="687"/>
                </a:cubicBezTo>
                <a:cubicBezTo>
                  <a:pt x="2891" y="759"/>
                  <a:pt x="2881" y="774"/>
                  <a:pt x="2871" y="790"/>
                </a:cubicBezTo>
                <a:cubicBezTo>
                  <a:pt x="2856" y="814"/>
                  <a:pt x="2855" y="816"/>
                  <a:pt x="2856" y="819"/>
                </a:cubicBezTo>
                <a:cubicBezTo>
                  <a:pt x="2839" y="846"/>
                  <a:pt x="2838" y="857"/>
                  <a:pt x="2833" y="865"/>
                </a:cubicBezTo>
                <a:cubicBezTo>
                  <a:pt x="2822" y="878"/>
                  <a:pt x="2825" y="870"/>
                  <a:pt x="2826" y="861"/>
                </a:cubicBezTo>
                <a:cubicBezTo>
                  <a:pt x="2839" y="832"/>
                  <a:pt x="2839" y="825"/>
                  <a:pt x="2845" y="821"/>
                </a:cubicBezTo>
                <a:cubicBezTo>
                  <a:pt x="2861" y="792"/>
                  <a:pt x="2866" y="780"/>
                  <a:pt x="2873" y="769"/>
                </a:cubicBezTo>
                <a:cubicBezTo>
                  <a:pt x="2895" y="729"/>
                  <a:pt x="2898" y="724"/>
                  <a:pt x="2901" y="719"/>
                </a:cubicBezTo>
                <a:cubicBezTo>
                  <a:pt x="2931" y="683"/>
                  <a:pt x="2922" y="669"/>
                  <a:pt x="2932" y="668"/>
                </a:cubicBezTo>
                <a:cubicBezTo>
                  <a:pt x="2960" y="609"/>
                  <a:pt x="2963" y="603"/>
                  <a:pt x="2969" y="599"/>
                </a:cubicBezTo>
                <a:cubicBezTo>
                  <a:pt x="3016" y="483"/>
                  <a:pt x="3024" y="480"/>
                  <a:pt x="3023" y="472"/>
                </a:cubicBezTo>
                <a:cubicBezTo>
                  <a:pt x="3041" y="433"/>
                  <a:pt x="3036" y="426"/>
                  <a:pt x="3040" y="424"/>
                </a:cubicBezTo>
                <a:cubicBezTo>
                  <a:pt x="3047" y="387"/>
                  <a:pt x="3057" y="384"/>
                  <a:pt x="3054" y="374"/>
                </a:cubicBezTo>
                <a:cubicBezTo>
                  <a:pt x="3069" y="330"/>
                  <a:pt x="3063" y="319"/>
                  <a:pt x="3069" y="315"/>
                </a:cubicBezTo>
                <a:cubicBezTo>
                  <a:pt x="3071" y="244"/>
                  <a:pt x="3069" y="244"/>
                  <a:pt x="3066" y="245"/>
                </a:cubicBezTo>
                <a:cubicBezTo>
                  <a:pt x="3061" y="226"/>
                  <a:pt x="3060" y="232"/>
                  <a:pt x="3058" y="235"/>
                </a:cubicBezTo>
                <a:cubicBezTo>
                  <a:pt x="3059" y="281"/>
                  <a:pt x="3059" y="290"/>
                  <a:pt x="3056" y="297"/>
                </a:cubicBezTo>
                <a:cubicBezTo>
                  <a:pt x="3041" y="354"/>
                  <a:pt x="3035" y="359"/>
                  <a:pt x="3035" y="369"/>
                </a:cubicBezTo>
                <a:cubicBezTo>
                  <a:pt x="3012" y="420"/>
                  <a:pt x="3014" y="431"/>
                  <a:pt x="3007" y="437"/>
                </a:cubicBezTo>
                <a:cubicBezTo>
                  <a:pt x="2997" y="477"/>
                  <a:pt x="2988" y="476"/>
                  <a:pt x="2990" y="482"/>
                </a:cubicBezTo>
                <a:cubicBezTo>
                  <a:pt x="2970" y="533"/>
                  <a:pt x="2969" y="537"/>
                  <a:pt x="2966" y="540"/>
                </a:cubicBezTo>
                <a:cubicBezTo>
                  <a:pt x="2950" y="561"/>
                  <a:pt x="2955" y="570"/>
                  <a:pt x="2948" y="570"/>
                </a:cubicBezTo>
                <a:cubicBezTo>
                  <a:pt x="2926" y="605"/>
                  <a:pt x="2930" y="612"/>
                  <a:pt x="2924" y="613"/>
                </a:cubicBezTo>
                <a:cubicBezTo>
                  <a:pt x="2909" y="650"/>
                  <a:pt x="2900" y="661"/>
                  <a:pt x="2895" y="675"/>
                </a:cubicBezTo>
                <a:cubicBezTo>
                  <a:pt x="2878" y="698"/>
                  <a:pt x="2880" y="708"/>
                  <a:pt x="2873" y="712"/>
                </a:cubicBezTo>
                <a:cubicBezTo>
                  <a:pt x="2854" y="733"/>
                  <a:pt x="2860" y="746"/>
                  <a:pt x="2851" y="749"/>
                </a:cubicBezTo>
                <a:cubicBezTo>
                  <a:pt x="2819" y="813"/>
                  <a:pt x="2819" y="822"/>
                  <a:pt x="2817" y="830"/>
                </a:cubicBezTo>
                <a:cubicBezTo>
                  <a:pt x="2786" y="921"/>
                  <a:pt x="2784" y="929"/>
                  <a:pt x="2779" y="935"/>
                </a:cubicBezTo>
                <a:cubicBezTo>
                  <a:pt x="2760" y="944"/>
                  <a:pt x="2775" y="940"/>
                  <a:pt x="2772" y="931"/>
                </a:cubicBezTo>
                <a:cubicBezTo>
                  <a:pt x="2818" y="764"/>
                  <a:pt x="2819" y="752"/>
                  <a:pt x="2823" y="743"/>
                </a:cubicBezTo>
                <a:cubicBezTo>
                  <a:pt x="2843" y="691"/>
                  <a:pt x="2853" y="690"/>
                  <a:pt x="2849" y="682"/>
                </a:cubicBezTo>
                <a:cubicBezTo>
                  <a:pt x="2911" y="580"/>
                  <a:pt x="2921" y="561"/>
                  <a:pt x="2931" y="541"/>
                </a:cubicBezTo>
                <a:cubicBezTo>
                  <a:pt x="2962" y="479"/>
                  <a:pt x="2960" y="472"/>
                  <a:pt x="2963" y="467"/>
                </a:cubicBezTo>
                <a:cubicBezTo>
                  <a:pt x="2973" y="430"/>
                  <a:pt x="2988" y="425"/>
                  <a:pt x="2978" y="422"/>
                </a:cubicBezTo>
                <a:cubicBezTo>
                  <a:pt x="2959" y="463"/>
                  <a:pt x="2955" y="475"/>
                  <a:pt x="2949" y="484"/>
                </a:cubicBezTo>
                <a:cubicBezTo>
                  <a:pt x="2929" y="540"/>
                  <a:pt x="2917" y="539"/>
                  <a:pt x="2920" y="549"/>
                </a:cubicBezTo>
                <a:cubicBezTo>
                  <a:pt x="2883" y="601"/>
                  <a:pt x="2881" y="608"/>
                  <a:pt x="2874" y="612"/>
                </a:cubicBezTo>
                <a:cubicBezTo>
                  <a:pt x="2842" y="670"/>
                  <a:pt x="2843" y="679"/>
                  <a:pt x="2835" y="682"/>
                </a:cubicBezTo>
                <a:cubicBezTo>
                  <a:pt x="2846" y="651"/>
                  <a:pt x="2848" y="648"/>
                  <a:pt x="2851" y="646"/>
                </a:cubicBezTo>
                <a:cubicBezTo>
                  <a:pt x="2884" y="566"/>
                  <a:pt x="2890" y="562"/>
                  <a:pt x="2892" y="555"/>
                </a:cubicBezTo>
                <a:cubicBezTo>
                  <a:pt x="2904" y="531"/>
                  <a:pt x="2911" y="528"/>
                  <a:pt x="2912" y="521"/>
                </a:cubicBezTo>
                <a:cubicBezTo>
                  <a:pt x="2922" y="495"/>
                  <a:pt x="2933" y="494"/>
                  <a:pt x="2931" y="485"/>
                </a:cubicBezTo>
                <a:cubicBezTo>
                  <a:pt x="2968" y="429"/>
                  <a:pt x="2971" y="424"/>
                  <a:pt x="2974" y="417"/>
                </a:cubicBezTo>
                <a:cubicBezTo>
                  <a:pt x="2984" y="407"/>
                  <a:pt x="2979" y="418"/>
                  <a:pt x="2986" y="418"/>
                </a:cubicBezTo>
                <a:cubicBezTo>
                  <a:pt x="2990" y="392"/>
                  <a:pt x="2993" y="391"/>
                  <a:pt x="2991" y="387"/>
                </a:cubicBezTo>
                <a:cubicBezTo>
                  <a:pt x="3036" y="293"/>
                  <a:pt x="3046" y="286"/>
                  <a:pt x="3045" y="273"/>
                </a:cubicBezTo>
                <a:cubicBezTo>
                  <a:pt x="3027" y="298"/>
                  <a:pt x="3032" y="307"/>
                  <a:pt x="3026" y="309"/>
                </a:cubicBezTo>
                <a:cubicBezTo>
                  <a:pt x="3006" y="362"/>
                  <a:pt x="2994" y="367"/>
                  <a:pt x="2992" y="378"/>
                </a:cubicBezTo>
                <a:cubicBezTo>
                  <a:pt x="2964" y="416"/>
                  <a:pt x="2966" y="421"/>
                  <a:pt x="2963" y="422"/>
                </a:cubicBezTo>
                <a:cubicBezTo>
                  <a:pt x="2949" y="447"/>
                  <a:pt x="2941" y="448"/>
                  <a:pt x="2940" y="454"/>
                </a:cubicBezTo>
                <a:cubicBezTo>
                  <a:pt x="2919" y="497"/>
                  <a:pt x="2914" y="497"/>
                  <a:pt x="2914" y="500"/>
                </a:cubicBezTo>
                <a:cubicBezTo>
                  <a:pt x="2892" y="540"/>
                  <a:pt x="2885" y="543"/>
                  <a:pt x="2885" y="550"/>
                </a:cubicBezTo>
                <a:cubicBezTo>
                  <a:pt x="2873" y="571"/>
                  <a:pt x="2871" y="574"/>
                  <a:pt x="2866" y="575"/>
                </a:cubicBezTo>
                <a:cubicBezTo>
                  <a:pt x="2854" y="618"/>
                  <a:pt x="2841" y="624"/>
                  <a:pt x="2841" y="639"/>
                </a:cubicBezTo>
                <a:cubicBezTo>
                  <a:pt x="2817" y="697"/>
                  <a:pt x="2810" y="700"/>
                  <a:pt x="2810" y="707"/>
                </a:cubicBezTo>
                <a:cubicBezTo>
                  <a:pt x="2778" y="792"/>
                  <a:pt x="2777" y="806"/>
                  <a:pt x="2770" y="816"/>
                </a:cubicBezTo>
                <a:cubicBezTo>
                  <a:pt x="2754" y="865"/>
                  <a:pt x="2754" y="881"/>
                  <a:pt x="2754" y="896"/>
                </a:cubicBezTo>
                <a:cubicBezTo>
                  <a:pt x="2775" y="855"/>
                  <a:pt x="2770" y="846"/>
                  <a:pt x="2776" y="844"/>
                </a:cubicBezTo>
                <a:cubicBezTo>
                  <a:pt x="2784" y="806"/>
                  <a:pt x="2791" y="799"/>
                  <a:pt x="2788" y="786"/>
                </a:cubicBezTo>
                <a:cubicBezTo>
                  <a:pt x="2824" y="703"/>
                  <a:pt x="2823" y="697"/>
                  <a:pt x="2828" y="695"/>
                </a:cubicBezTo>
                <a:cubicBezTo>
                  <a:pt x="2829" y="688"/>
                  <a:pt x="2840" y="700"/>
                  <a:pt x="2829" y="698"/>
                </a:cubicBezTo>
                <a:cubicBezTo>
                  <a:pt x="2809" y="738"/>
                  <a:pt x="2813" y="751"/>
                  <a:pt x="2805" y="756"/>
                </a:cubicBezTo>
                <a:cubicBezTo>
                  <a:pt x="2793" y="782"/>
                  <a:pt x="2799" y="791"/>
                  <a:pt x="2795" y="793"/>
                </a:cubicBezTo>
                <a:cubicBezTo>
                  <a:pt x="2780" y="832"/>
                  <a:pt x="2785" y="841"/>
                  <a:pt x="2781" y="843"/>
                </a:cubicBezTo>
                <a:cubicBezTo>
                  <a:pt x="2778" y="876"/>
                  <a:pt x="2774" y="879"/>
                  <a:pt x="2775" y="886"/>
                </a:cubicBezTo>
                <a:cubicBezTo>
                  <a:pt x="2765" y="916"/>
                  <a:pt x="2767" y="927"/>
                  <a:pt x="2761" y="933"/>
                </a:cubicBezTo>
                <a:cubicBezTo>
                  <a:pt x="2744" y="885"/>
                  <a:pt x="2752" y="885"/>
                  <a:pt x="2747" y="877"/>
                </a:cubicBezTo>
                <a:cubicBezTo>
                  <a:pt x="2746" y="830"/>
                  <a:pt x="2745" y="823"/>
                  <a:pt x="2743" y="815"/>
                </a:cubicBezTo>
                <a:cubicBezTo>
                  <a:pt x="2748" y="777"/>
                  <a:pt x="2752" y="764"/>
                  <a:pt x="2755" y="754"/>
                </a:cubicBezTo>
                <a:cubicBezTo>
                  <a:pt x="2765" y="726"/>
                  <a:pt x="2760" y="718"/>
                  <a:pt x="2765" y="716"/>
                </a:cubicBezTo>
                <a:cubicBezTo>
                  <a:pt x="2791" y="643"/>
                  <a:pt x="2786" y="634"/>
                  <a:pt x="2793" y="634"/>
                </a:cubicBezTo>
                <a:cubicBezTo>
                  <a:pt x="2803" y="609"/>
                  <a:pt x="2798" y="601"/>
                  <a:pt x="2803" y="599"/>
                </a:cubicBezTo>
                <a:cubicBezTo>
                  <a:pt x="2822" y="573"/>
                  <a:pt x="2819" y="562"/>
                  <a:pt x="2824" y="557"/>
                </a:cubicBezTo>
                <a:cubicBezTo>
                  <a:pt x="2850" y="507"/>
                  <a:pt x="2852" y="499"/>
                  <a:pt x="2859" y="493"/>
                </a:cubicBezTo>
                <a:cubicBezTo>
                  <a:pt x="2880" y="458"/>
                  <a:pt x="2882" y="455"/>
                  <a:pt x="2883" y="450"/>
                </a:cubicBezTo>
                <a:cubicBezTo>
                  <a:pt x="2924" y="384"/>
                  <a:pt x="2929" y="378"/>
                  <a:pt x="2935" y="372"/>
                </a:cubicBezTo>
                <a:cubicBezTo>
                  <a:pt x="2956" y="339"/>
                  <a:pt x="2959" y="336"/>
                  <a:pt x="2959" y="331"/>
                </a:cubicBezTo>
                <a:cubicBezTo>
                  <a:pt x="3018" y="236"/>
                  <a:pt x="3020" y="218"/>
                  <a:pt x="3032" y="207"/>
                </a:cubicBezTo>
                <a:cubicBezTo>
                  <a:pt x="3044" y="169"/>
                  <a:pt x="3058" y="173"/>
                  <a:pt x="3053" y="165"/>
                </a:cubicBezTo>
                <a:cubicBezTo>
                  <a:pt x="3070" y="136"/>
                  <a:pt x="3074" y="130"/>
                  <a:pt x="3080" y="124"/>
                </a:cubicBezTo>
                <a:cubicBezTo>
                  <a:pt x="3102" y="48"/>
                  <a:pt x="3114" y="39"/>
                  <a:pt x="3110" y="20"/>
                </a:cubicBezTo>
                <a:cubicBezTo>
                  <a:pt x="3108" y="5"/>
                  <a:pt x="3105" y="10"/>
                  <a:pt x="3103" y="16"/>
                </a:cubicBezTo>
                <a:cubicBezTo>
                  <a:pt x="3083" y="39"/>
                  <a:pt x="3088" y="48"/>
                  <a:pt x="3083" y="49"/>
                </a:cubicBezTo>
                <a:cubicBezTo>
                  <a:pt x="3046" y="83"/>
                  <a:pt x="3052" y="97"/>
                  <a:pt x="3043" y="102"/>
                </a:cubicBezTo>
                <a:cubicBezTo>
                  <a:pt x="2983" y="178"/>
                  <a:pt x="2970" y="190"/>
                  <a:pt x="2957" y="202"/>
                </a:cubicBezTo>
                <a:cubicBezTo>
                  <a:pt x="2922" y="253"/>
                  <a:pt x="2914" y="258"/>
                  <a:pt x="2908" y="265"/>
                </a:cubicBezTo>
                <a:cubicBezTo>
                  <a:pt x="2888" y="294"/>
                  <a:pt x="2883" y="302"/>
                  <a:pt x="2875" y="307"/>
                </a:cubicBezTo>
                <a:cubicBezTo>
                  <a:pt x="2858" y="333"/>
                  <a:pt x="2856" y="336"/>
                  <a:pt x="2855" y="340"/>
                </a:cubicBezTo>
                <a:cubicBezTo>
                  <a:pt x="2822" y="376"/>
                  <a:pt x="2827" y="390"/>
                  <a:pt x="2815" y="393"/>
                </a:cubicBezTo>
                <a:cubicBezTo>
                  <a:pt x="2767" y="468"/>
                  <a:pt x="2768" y="479"/>
                  <a:pt x="2763" y="486"/>
                </a:cubicBezTo>
                <a:cubicBezTo>
                  <a:pt x="2716" y="623"/>
                  <a:pt x="2714" y="633"/>
                  <a:pt x="2711" y="641"/>
                </a:cubicBezTo>
                <a:cubicBezTo>
                  <a:pt x="2701" y="687"/>
                  <a:pt x="2697" y="690"/>
                  <a:pt x="2699" y="697"/>
                </a:cubicBezTo>
                <a:cubicBezTo>
                  <a:pt x="2687" y="700"/>
                  <a:pt x="2685" y="700"/>
                  <a:pt x="2685" y="700"/>
                </a:cubicBezTo>
                <a:cubicBezTo>
                  <a:pt x="2689" y="682"/>
                  <a:pt x="2684" y="669"/>
                  <a:pt x="2685" y="658"/>
                </a:cubicBezTo>
                <a:cubicBezTo>
                  <a:pt x="2703" y="595"/>
                  <a:pt x="2701" y="589"/>
                  <a:pt x="2699" y="582"/>
                </a:cubicBezTo>
                <a:cubicBezTo>
                  <a:pt x="2711" y="526"/>
                  <a:pt x="2723" y="523"/>
                  <a:pt x="2720" y="509"/>
                </a:cubicBezTo>
                <a:cubicBezTo>
                  <a:pt x="2739" y="465"/>
                  <a:pt x="2744" y="462"/>
                  <a:pt x="2742" y="455"/>
                </a:cubicBezTo>
                <a:cubicBezTo>
                  <a:pt x="2787" y="376"/>
                  <a:pt x="2797" y="367"/>
                  <a:pt x="2805" y="356"/>
                </a:cubicBezTo>
                <a:cubicBezTo>
                  <a:pt x="2831" y="322"/>
                  <a:pt x="2831" y="317"/>
                  <a:pt x="2833" y="321"/>
                </a:cubicBezTo>
                <a:cubicBezTo>
                  <a:pt x="2859" y="285"/>
                  <a:pt x="2871" y="277"/>
                  <a:pt x="2878" y="265"/>
                </a:cubicBezTo>
                <a:cubicBezTo>
                  <a:pt x="2941" y="195"/>
                  <a:pt x="2951" y="186"/>
                  <a:pt x="2958" y="175"/>
                </a:cubicBezTo>
                <a:cubicBezTo>
                  <a:pt x="2971" y="155"/>
                  <a:pt x="2980" y="157"/>
                  <a:pt x="2980" y="153"/>
                </a:cubicBezTo>
                <a:cubicBezTo>
                  <a:pt x="3038" y="76"/>
                  <a:pt x="3048" y="75"/>
                  <a:pt x="3045" y="66"/>
                </a:cubicBezTo>
                <a:cubicBezTo>
                  <a:pt x="3084" y="11"/>
                  <a:pt x="3088" y="6"/>
                  <a:pt x="3091" y="1"/>
                </a:cubicBezTo>
                <a:cubicBezTo>
                  <a:pt x="3017" y="56"/>
                  <a:pt x="3016" y="65"/>
                  <a:pt x="3008" y="70"/>
                </a:cubicBezTo>
                <a:cubicBezTo>
                  <a:pt x="2991" y="82"/>
                  <a:pt x="2993" y="87"/>
                  <a:pt x="2991" y="88"/>
                </a:cubicBezTo>
                <a:cubicBezTo>
                  <a:pt x="2953" y="135"/>
                  <a:pt x="2944" y="134"/>
                  <a:pt x="2944" y="139"/>
                </a:cubicBezTo>
                <a:cubicBezTo>
                  <a:pt x="2907" y="177"/>
                  <a:pt x="2908" y="189"/>
                  <a:pt x="2896" y="193"/>
                </a:cubicBezTo>
                <a:cubicBezTo>
                  <a:pt x="2881" y="211"/>
                  <a:pt x="2883" y="216"/>
                  <a:pt x="2880" y="217"/>
                </a:cubicBezTo>
                <a:cubicBezTo>
                  <a:pt x="2844" y="246"/>
                  <a:pt x="2847" y="262"/>
                  <a:pt x="2831" y="265"/>
                </a:cubicBezTo>
                <a:cubicBezTo>
                  <a:pt x="2800" y="311"/>
                  <a:pt x="2792" y="314"/>
                  <a:pt x="2792" y="321"/>
                </a:cubicBezTo>
                <a:cubicBezTo>
                  <a:pt x="2765" y="356"/>
                  <a:pt x="2760" y="367"/>
                  <a:pt x="2753" y="376"/>
                </a:cubicBezTo>
                <a:cubicBezTo>
                  <a:pt x="2720" y="423"/>
                  <a:pt x="2720" y="431"/>
                  <a:pt x="2714" y="434"/>
                </a:cubicBezTo>
                <a:cubicBezTo>
                  <a:pt x="2699" y="468"/>
                  <a:pt x="2698" y="481"/>
                  <a:pt x="2695" y="473"/>
                </a:cubicBezTo>
                <a:cubicBezTo>
                  <a:pt x="2718" y="422"/>
                  <a:pt x="2719" y="415"/>
                  <a:pt x="2717" y="407"/>
                </a:cubicBezTo>
                <a:cubicBezTo>
                  <a:pt x="2751" y="339"/>
                  <a:pt x="2750" y="332"/>
                  <a:pt x="2756" y="337"/>
                </a:cubicBezTo>
                <a:cubicBezTo>
                  <a:pt x="2774" y="304"/>
                  <a:pt x="2780" y="300"/>
                  <a:pt x="2784" y="296"/>
                </a:cubicBezTo>
                <a:cubicBezTo>
                  <a:pt x="2810" y="255"/>
                  <a:pt x="2822" y="249"/>
                  <a:pt x="2825" y="237"/>
                </a:cubicBezTo>
                <a:cubicBezTo>
                  <a:pt x="2860" y="189"/>
                  <a:pt x="2866" y="185"/>
                  <a:pt x="2870" y="181"/>
                </a:cubicBezTo>
                <a:cubicBezTo>
                  <a:pt x="2905" y="133"/>
                  <a:pt x="2906" y="126"/>
                  <a:pt x="2915" y="124"/>
                </a:cubicBezTo>
                <a:cubicBezTo>
                  <a:pt x="2944" y="85"/>
                  <a:pt x="2953" y="78"/>
                  <a:pt x="2960" y="68"/>
                </a:cubicBezTo>
                <a:cubicBezTo>
                  <a:pt x="2994" y="27"/>
                  <a:pt x="3002" y="13"/>
                  <a:pt x="3012" y="1"/>
                </a:cubicBezTo>
                <a:cubicBezTo>
                  <a:pt x="2981" y="16"/>
                  <a:pt x="2986" y="24"/>
                  <a:pt x="2981" y="25"/>
                </a:cubicBezTo>
                <a:cubicBezTo>
                  <a:pt x="2930" y="92"/>
                  <a:pt x="2910" y="100"/>
                  <a:pt x="2905" y="118"/>
                </a:cubicBezTo>
                <a:cubicBezTo>
                  <a:pt x="2869" y="168"/>
                  <a:pt x="2861" y="174"/>
                  <a:pt x="2855" y="181"/>
                </a:cubicBezTo>
                <a:cubicBezTo>
                  <a:pt x="2844" y="198"/>
                  <a:pt x="2843" y="202"/>
                  <a:pt x="2841" y="198"/>
                </a:cubicBezTo>
                <a:cubicBezTo>
                  <a:pt x="2933" y="59"/>
                  <a:pt x="2943" y="36"/>
                  <a:pt x="2959" y="18"/>
                </a:cubicBezTo>
                <a:cubicBezTo>
                  <a:pt x="2954" y="1"/>
                  <a:pt x="2954" y="1"/>
                  <a:pt x="2954" y="1"/>
                </a:cubicBezTo>
                <a:cubicBezTo>
                  <a:pt x="2930" y="29"/>
                  <a:pt x="2935" y="37"/>
                  <a:pt x="2930" y="39"/>
                </a:cubicBezTo>
                <a:cubicBezTo>
                  <a:pt x="2900" y="90"/>
                  <a:pt x="2898" y="100"/>
                  <a:pt x="2890" y="106"/>
                </a:cubicBezTo>
                <a:cubicBezTo>
                  <a:pt x="2859" y="155"/>
                  <a:pt x="2855" y="158"/>
                  <a:pt x="2851" y="161"/>
                </a:cubicBezTo>
                <a:cubicBezTo>
                  <a:pt x="2832" y="194"/>
                  <a:pt x="2829" y="198"/>
                  <a:pt x="2824" y="202"/>
                </a:cubicBezTo>
                <a:cubicBezTo>
                  <a:pt x="2793" y="247"/>
                  <a:pt x="2791" y="252"/>
                  <a:pt x="2788" y="256"/>
                </a:cubicBezTo>
                <a:cubicBezTo>
                  <a:pt x="2762" y="289"/>
                  <a:pt x="2756" y="299"/>
                  <a:pt x="2754" y="310"/>
                </a:cubicBezTo>
                <a:cubicBezTo>
                  <a:pt x="2728" y="355"/>
                  <a:pt x="2727" y="358"/>
                  <a:pt x="2726" y="360"/>
                </a:cubicBezTo>
                <a:cubicBezTo>
                  <a:pt x="2737" y="312"/>
                  <a:pt x="2737" y="306"/>
                  <a:pt x="2737" y="299"/>
                </a:cubicBezTo>
                <a:cubicBezTo>
                  <a:pt x="2762" y="253"/>
                  <a:pt x="2765" y="247"/>
                  <a:pt x="2770" y="242"/>
                </a:cubicBezTo>
                <a:cubicBezTo>
                  <a:pt x="2795" y="199"/>
                  <a:pt x="2796" y="191"/>
                  <a:pt x="2800" y="186"/>
                </a:cubicBezTo>
                <a:cubicBezTo>
                  <a:pt x="2834" y="128"/>
                  <a:pt x="2836" y="125"/>
                  <a:pt x="2841" y="124"/>
                </a:cubicBezTo>
                <a:cubicBezTo>
                  <a:pt x="2862" y="84"/>
                  <a:pt x="2873" y="74"/>
                  <a:pt x="2878" y="61"/>
                </a:cubicBezTo>
                <a:cubicBezTo>
                  <a:pt x="2905" y="13"/>
                  <a:pt x="2909" y="11"/>
                  <a:pt x="2909" y="7"/>
                </a:cubicBezTo>
                <a:cubicBezTo>
                  <a:pt x="2897" y="17"/>
                  <a:pt x="2882" y="26"/>
                  <a:pt x="2881" y="43"/>
                </a:cubicBezTo>
                <a:cubicBezTo>
                  <a:pt x="2863" y="67"/>
                  <a:pt x="2856" y="71"/>
                  <a:pt x="2856" y="80"/>
                </a:cubicBezTo>
                <a:cubicBezTo>
                  <a:pt x="2818" y="140"/>
                  <a:pt x="2816" y="143"/>
                  <a:pt x="2813" y="145"/>
                </a:cubicBezTo>
                <a:cubicBezTo>
                  <a:pt x="2795" y="179"/>
                  <a:pt x="2789" y="180"/>
                  <a:pt x="2788" y="182"/>
                </a:cubicBezTo>
                <a:cubicBezTo>
                  <a:pt x="2770" y="222"/>
                  <a:pt x="2761" y="224"/>
                  <a:pt x="2763" y="235"/>
                </a:cubicBezTo>
                <a:cubicBezTo>
                  <a:pt x="2738" y="290"/>
                  <a:pt x="2728" y="288"/>
                  <a:pt x="2730" y="295"/>
                </a:cubicBezTo>
                <a:cubicBezTo>
                  <a:pt x="2713" y="340"/>
                  <a:pt x="2713" y="350"/>
                  <a:pt x="2710" y="358"/>
                </a:cubicBezTo>
                <a:cubicBezTo>
                  <a:pt x="2684" y="436"/>
                  <a:pt x="2683" y="440"/>
                  <a:pt x="2684" y="446"/>
                </a:cubicBezTo>
                <a:cubicBezTo>
                  <a:pt x="2673" y="473"/>
                  <a:pt x="2679" y="482"/>
                  <a:pt x="2674" y="483"/>
                </a:cubicBezTo>
                <a:cubicBezTo>
                  <a:pt x="2668" y="520"/>
                  <a:pt x="2659" y="525"/>
                  <a:pt x="2664" y="538"/>
                </a:cubicBezTo>
                <a:cubicBezTo>
                  <a:pt x="2652" y="556"/>
                  <a:pt x="2652" y="553"/>
                  <a:pt x="2649" y="553"/>
                </a:cubicBezTo>
                <a:cubicBezTo>
                  <a:pt x="2621" y="466"/>
                  <a:pt x="2630" y="443"/>
                  <a:pt x="2623" y="437"/>
                </a:cubicBezTo>
                <a:cubicBezTo>
                  <a:pt x="2637" y="353"/>
                  <a:pt x="2631" y="339"/>
                  <a:pt x="2634" y="332"/>
                </a:cubicBezTo>
                <a:cubicBezTo>
                  <a:pt x="2645" y="270"/>
                  <a:pt x="2642" y="258"/>
                  <a:pt x="2648" y="252"/>
                </a:cubicBezTo>
                <a:cubicBezTo>
                  <a:pt x="2678" y="173"/>
                  <a:pt x="2679" y="164"/>
                  <a:pt x="2685" y="159"/>
                </a:cubicBezTo>
                <a:cubicBezTo>
                  <a:pt x="2707" y="104"/>
                  <a:pt x="2705" y="93"/>
                  <a:pt x="2712" y="88"/>
                </a:cubicBezTo>
                <a:cubicBezTo>
                  <a:pt x="2728" y="64"/>
                  <a:pt x="2723" y="55"/>
                  <a:pt x="2726" y="53"/>
                </a:cubicBezTo>
                <a:cubicBezTo>
                  <a:pt x="2743" y="12"/>
                  <a:pt x="2747" y="7"/>
                  <a:pt x="2749" y="1"/>
                </a:cubicBezTo>
                <a:cubicBezTo>
                  <a:pt x="2729" y="27"/>
                  <a:pt x="2720" y="35"/>
                  <a:pt x="2719" y="48"/>
                </a:cubicBezTo>
                <a:cubicBezTo>
                  <a:pt x="2697" y="82"/>
                  <a:pt x="2700" y="90"/>
                  <a:pt x="2696" y="94"/>
                </a:cubicBezTo>
                <a:cubicBezTo>
                  <a:pt x="2683" y="133"/>
                  <a:pt x="2678" y="136"/>
                  <a:pt x="2680" y="145"/>
                </a:cubicBezTo>
                <a:cubicBezTo>
                  <a:pt x="2660" y="197"/>
                  <a:pt x="2657" y="198"/>
                  <a:pt x="2655" y="200"/>
                </a:cubicBezTo>
                <a:cubicBezTo>
                  <a:pt x="2674" y="116"/>
                  <a:pt x="2683" y="114"/>
                  <a:pt x="2680" y="104"/>
                </a:cubicBezTo>
                <a:cubicBezTo>
                  <a:pt x="2694" y="56"/>
                  <a:pt x="2694" y="47"/>
                  <a:pt x="2697" y="41"/>
                </a:cubicBezTo>
                <a:cubicBezTo>
                  <a:pt x="2706" y="14"/>
                  <a:pt x="2706" y="6"/>
                  <a:pt x="2709" y="1"/>
                </a:cubicBezTo>
                <a:cubicBezTo>
                  <a:pt x="2685" y="32"/>
                  <a:pt x="2688" y="48"/>
                  <a:pt x="2679" y="56"/>
                </a:cubicBezTo>
                <a:cubicBezTo>
                  <a:pt x="2654" y="139"/>
                  <a:pt x="2653" y="153"/>
                  <a:pt x="2651" y="166"/>
                </a:cubicBezTo>
                <a:cubicBezTo>
                  <a:pt x="2647" y="198"/>
                  <a:pt x="2636" y="206"/>
                  <a:pt x="2640" y="212"/>
                </a:cubicBezTo>
                <a:cubicBezTo>
                  <a:pt x="2624" y="254"/>
                  <a:pt x="2633" y="267"/>
                  <a:pt x="2625" y="268"/>
                </a:cubicBezTo>
                <a:cubicBezTo>
                  <a:pt x="2628" y="217"/>
                  <a:pt x="2628" y="212"/>
                  <a:pt x="2626" y="203"/>
                </a:cubicBezTo>
                <a:cubicBezTo>
                  <a:pt x="2637" y="163"/>
                  <a:pt x="2637" y="150"/>
                  <a:pt x="2643" y="141"/>
                </a:cubicBezTo>
                <a:cubicBezTo>
                  <a:pt x="2659" y="84"/>
                  <a:pt x="2651" y="72"/>
                  <a:pt x="2658" y="69"/>
                </a:cubicBezTo>
                <a:cubicBezTo>
                  <a:pt x="2662" y="1"/>
                  <a:pt x="2662" y="1"/>
                  <a:pt x="2662" y="1"/>
                </a:cubicBezTo>
                <a:cubicBezTo>
                  <a:pt x="2640" y="90"/>
                  <a:pt x="2639" y="107"/>
                  <a:pt x="2633" y="122"/>
                </a:cubicBezTo>
                <a:cubicBezTo>
                  <a:pt x="2614" y="203"/>
                  <a:pt x="2615" y="242"/>
                  <a:pt x="2611" y="277"/>
                </a:cubicBezTo>
                <a:cubicBezTo>
                  <a:pt x="2608" y="339"/>
                  <a:pt x="2621" y="355"/>
                  <a:pt x="2609" y="354"/>
                </a:cubicBezTo>
                <a:cubicBezTo>
                  <a:pt x="2594" y="215"/>
                  <a:pt x="2597" y="210"/>
                  <a:pt x="2597" y="203"/>
                </a:cubicBezTo>
                <a:cubicBezTo>
                  <a:pt x="2605" y="116"/>
                  <a:pt x="2602" y="100"/>
                  <a:pt x="2610" y="91"/>
                </a:cubicBezTo>
                <a:cubicBezTo>
                  <a:pt x="2620" y="21"/>
                  <a:pt x="2623" y="11"/>
                  <a:pt x="2624" y="1"/>
                </a:cubicBezTo>
                <a:cubicBezTo>
                  <a:pt x="2609" y="6"/>
                  <a:pt x="2614" y="13"/>
                  <a:pt x="2609" y="14"/>
                </a:cubicBezTo>
                <a:cubicBezTo>
                  <a:pt x="2600" y="57"/>
                  <a:pt x="2596" y="70"/>
                  <a:pt x="2596" y="85"/>
                </a:cubicBezTo>
                <a:cubicBezTo>
                  <a:pt x="2594" y="22"/>
                  <a:pt x="2592" y="12"/>
                  <a:pt x="2595" y="5"/>
                </a:cubicBezTo>
                <a:cubicBezTo>
                  <a:pt x="2584" y="6"/>
                  <a:pt x="2584" y="12"/>
                  <a:pt x="2583" y="17"/>
                </a:cubicBezTo>
                <a:cubicBezTo>
                  <a:pt x="2577" y="36"/>
                  <a:pt x="2573" y="24"/>
                  <a:pt x="2577" y="18"/>
                </a:cubicBezTo>
                <a:cubicBezTo>
                  <a:pt x="2565" y="5"/>
                  <a:pt x="2563" y="10"/>
                  <a:pt x="2565" y="17"/>
                </a:cubicBezTo>
                <a:cubicBezTo>
                  <a:pt x="2562" y="50"/>
                  <a:pt x="2560" y="58"/>
                  <a:pt x="2564" y="71"/>
                </a:cubicBezTo>
                <a:cubicBezTo>
                  <a:pt x="2558" y="85"/>
                  <a:pt x="2555" y="71"/>
                  <a:pt x="2553" y="58"/>
                </a:cubicBezTo>
                <a:cubicBezTo>
                  <a:pt x="2555" y="11"/>
                  <a:pt x="2554" y="6"/>
                  <a:pt x="2554" y="1"/>
                </a:cubicBezTo>
                <a:cubicBezTo>
                  <a:pt x="2544" y="74"/>
                  <a:pt x="2544" y="78"/>
                  <a:pt x="2542" y="81"/>
                </a:cubicBezTo>
                <a:cubicBezTo>
                  <a:pt x="2547" y="111"/>
                  <a:pt x="2554" y="121"/>
                  <a:pt x="2548" y="121"/>
                </a:cubicBezTo>
                <a:cubicBezTo>
                  <a:pt x="2517" y="31"/>
                  <a:pt x="2519" y="24"/>
                  <a:pt x="2511" y="10"/>
                </a:cubicBezTo>
                <a:cubicBezTo>
                  <a:pt x="2498" y="3"/>
                  <a:pt x="2502" y="0"/>
                  <a:pt x="2498" y="7"/>
                </a:cubicBezTo>
                <a:cubicBezTo>
                  <a:pt x="2519" y="72"/>
                  <a:pt x="2531" y="98"/>
                  <a:pt x="2540" y="129"/>
                </a:cubicBezTo>
                <a:cubicBezTo>
                  <a:pt x="2564" y="228"/>
                  <a:pt x="2564" y="233"/>
                  <a:pt x="2562" y="237"/>
                </a:cubicBezTo>
                <a:cubicBezTo>
                  <a:pt x="2578" y="287"/>
                  <a:pt x="2582" y="307"/>
                  <a:pt x="2586" y="326"/>
                </a:cubicBezTo>
                <a:cubicBezTo>
                  <a:pt x="2580" y="350"/>
                  <a:pt x="2572" y="341"/>
                  <a:pt x="2576" y="334"/>
                </a:cubicBezTo>
                <a:cubicBezTo>
                  <a:pt x="2543" y="217"/>
                  <a:pt x="2533" y="206"/>
                  <a:pt x="2531" y="184"/>
                </a:cubicBezTo>
                <a:cubicBezTo>
                  <a:pt x="2508" y="140"/>
                  <a:pt x="2506" y="132"/>
                  <a:pt x="2502" y="128"/>
                </a:cubicBezTo>
                <a:cubicBezTo>
                  <a:pt x="2471" y="62"/>
                  <a:pt x="2466" y="58"/>
                  <a:pt x="2463" y="53"/>
                </a:cubicBezTo>
                <a:cubicBezTo>
                  <a:pt x="2424" y="1"/>
                  <a:pt x="2424" y="1"/>
                  <a:pt x="2424" y="1"/>
                </a:cubicBezTo>
                <a:cubicBezTo>
                  <a:pt x="2441" y="28"/>
                  <a:pt x="2441" y="33"/>
                  <a:pt x="2444" y="33"/>
                </a:cubicBezTo>
                <a:cubicBezTo>
                  <a:pt x="2455" y="74"/>
                  <a:pt x="2468" y="76"/>
                  <a:pt x="2471" y="92"/>
                </a:cubicBezTo>
                <a:cubicBezTo>
                  <a:pt x="2504" y="146"/>
                  <a:pt x="2503" y="159"/>
                  <a:pt x="2508" y="162"/>
                </a:cubicBezTo>
                <a:cubicBezTo>
                  <a:pt x="2554" y="285"/>
                  <a:pt x="2555" y="292"/>
                  <a:pt x="2557" y="300"/>
                </a:cubicBezTo>
                <a:cubicBezTo>
                  <a:pt x="2554" y="295"/>
                  <a:pt x="2543" y="303"/>
                  <a:pt x="2544" y="294"/>
                </a:cubicBezTo>
                <a:cubicBezTo>
                  <a:pt x="2531" y="246"/>
                  <a:pt x="2530" y="240"/>
                  <a:pt x="2529" y="234"/>
                </a:cubicBezTo>
                <a:cubicBezTo>
                  <a:pt x="2500" y="168"/>
                  <a:pt x="2501" y="161"/>
                  <a:pt x="2496" y="161"/>
                </a:cubicBezTo>
                <a:cubicBezTo>
                  <a:pt x="2466" y="95"/>
                  <a:pt x="2458" y="84"/>
                  <a:pt x="2451" y="70"/>
                </a:cubicBezTo>
                <a:cubicBezTo>
                  <a:pt x="2430" y="44"/>
                  <a:pt x="2431" y="36"/>
                  <a:pt x="2427" y="36"/>
                </a:cubicBezTo>
                <a:cubicBezTo>
                  <a:pt x="2388" y="1"/>
                  <a:pt x="2388" y="1"/>
                  <a:pt x="2388" y="1"/>
                </a:cubicBezTo>
                <a:cubicBezTo>
                  <a:pt x="2404" y="21"/>
                  <a:pt x="2407" y="23"/>
                  <a:pt x="2408" y="28"/>
                </a:cubicBezTo>
                <a:cubicBezTo>
                  <a:pt x="2450" y="83"/>
                  <a:pt x="2452" y="92"/>
                  <a:pt x="2457" y="95"/>
                </a:cubicBezTo>
                <a:cubicBezTo>
                  <a:pt x="2503" y="182"/>
                  <a:pt x="2512" y="215"/>
                  <a:pt x="2525" y="244"/>
                </a:cubicBezTo>
                <a:cubicBezTo>
                  <a:pt x="2526" y="263"/>
                  <a:pt x="2510" y="258"/>
                  <a:pt x="2506" y="236"/>
                </a:cubicBezTo>
                <a:cubicBezTo>
                  <a:pt x="2482" y="214"/>
                  <a:pt x="2481" y="208"/>
                  <a:pt x="2474" y="210"/>
                </a:cubicBezTo>
                <a:cubicBezTo>
                  <a:pt x="2426" y="144"/>
                  <a:pt x="2422" y="139"/>
                  <a:pt x="2420" y="132"/>
                </a:cubicBezTo>
                <a:cubicBezTo>
                  <a:pt x="2377" y="81"/>
                  <a:pt x="2375" y="77"/>
                  <a:pt x="2375" y="70"/>
                </a:cubicBezTo>
                <a:cubicBezTo>
                  <a:pt x="2351" y="45"/>
                  <a:pt x="2351" y="40"/>
                  <a:pt x="2348" y="40"/>
                </a:cubicBezTo>
                <a:cubicBezTo>
                  <a:pt x="2331" y="10"/>
                  <a:pt x="2326" y="7"/>
                  <a:pt x="2323" y="1"/>
                </a:cubicBezTo>
                <a:cubicBezTo>
                  <a:pt x="2326" y="20"/>
                  <a:pt x="2333" y="38"/>
                  <a:pt x="2344" y="50"/>
                </a:cubicBezTo>
                <a:cubicBezTo>
                  <a:pt x="2377" y="95"/>
                  <a:pt x="2382" y="101"/>
                  <a:pt x="2386" y="109"/>
                </a:cubicBezTo>
                <a:cubicBezTo>
                  <a:pt x="2392" y="121"/>
                  <a:pt x="2386" y="113"/>
                  <a:pt x="2379" y="108"/>
                </a:cubicBezTo>
                <a:cubicBezTo>
                  <a:pt x="2336" y="59"/>
                  <a:pt x="2328" y="54"/>
                  <a:pt x="2320" y="49"/>
                </a:cubicBezTo>
                <a:cubicBezTo>
                  <a:pt x="2259" y="1"/>
                  <a:pt x="2260" y="1"/>
                  <a:pt x="2260" y="2"/>
                </a:cubicBezTo>
                <a:cubicBezTo>
                  <a:pt x="2336" y="75"/>
                  <a:pt x="2338" y="82"/>
                  <a:pt x="2342" y="86"/>
                </a:cubicBezTo>
                <a:cubicBezTo>
                  <a:pt x="2395" y="136"/>
                  <a:pt x="2408" y="158"/>
                  <a:pt x="2427" y="169"/>
                </a:cubicBezTo>
                <a:cubicBezTo>
                  <a:pt x="2505" y="258"/>
                  <a:pt x="2506" y="269"/>
                  <a:pt x="2513" y="273"/>
                </a:cubicBezTo>
                <a:cubicBezTo>
                  <a:pt x="2547" y="325"/>
                  <a:pt x="2548" y="321"/>
                  <a:pt x="2550" y="325"/>
                </a:cubicBezTo>
                <a:cubicBezTo>
                  <a:pt x="2568" y="363"/>
                  <a:pt x="2578" y="358"/>
                  <a:pt x="2577" y="370"/>
                </a:cubicBezTo>
                <a:cubicBezTo>
                  <a:pt x="2561" y="355"/>
                  <a:pt x="2554" y="357"/>
                  <a:pt x="2555" y="348"/>
                </a:cubicBezTo>
                <a:cubicBezTo>
                  <a:pt x="2543" y="332"/>
                  <a:pt x="2540" y="332"/>
                  <a:pt x="2539" y="330"/>
                </a:cubicBezTo>
                <a:cubicBezTo>
                  <a:pt x="2508" y="295"/>
                  <a:pt x="2504" y="287"/>
                  <a:pt x="2499" y="279"/>
                </a:cubicBezTo>
                <a:cubicBezTo>
                  <a:pt x="2423" y="198"/>
                  <a:pt x="2413" y="191"/>
                  <a:pt x="2403" y="183"/>
                </a:cubicBezTo>
                <a:cubicBezTo>
                  <a:pt x="2355" y="145"/>
                  <a:pt x="2342" y="122"/>
                  <a:pt x="2321" y="111"/>
                </a:cubicBezTo>
                <a:cubicBezTo>
                  <a:pt x="2285" y="75"/>
                  <a:pt x="2274" y="70"/>
                  <a:pt x="2266" y="60"/>
                </a:cubicBezTo>
                <a:cubicBezTo>
                  <a:pt x="2248" y="46"/>
                  <a:pt x="2245" y="40"/>
                  <a:pt x="2241" y="35"/>
                </a:cubicBezTo>
                <a:cubicBezTo>
                  <a:pt x="2212" y="6"/>
                  <a:pt x="2210" y="3"/>
                  <a:pt x="2208" y="1"/>
                </a:cubicBezTo>
                <a:cubicBezTo>
                  <a:pt x="2202" y="10"/>
                  <a:pt x="2211" y="18"/>
                  <a:pt x="2218" y="28"/>
                </a:cubicBezTo>
                <a:cubicBezTo>
                  <a:pt x="2307" y="112"/>
                  <a:pt x="2315" y="120"/>
                  <a:pt x="2324" y="128"/>
                </a:cubicBezTo>
                <a:cubicBezTo>
                  <a:pt x="2344" y="143"/>
                  <a:pt x="2346" y="151"/>
                  <a:pt x="2353" y="152"/>
                </a:cubicBezTo>
                <a:cubicBezTo>
                  <a:pt x="2396" y="194"/>
                  <a:pt x="2402" y="196"/>
                  <a:pt x="2407" y="200"/>
                </a:cubicBezTo>
                <a:cubicBezTo>
                  <a:pt x="2468" y="257"/>
                  <a:pt x="2471" y="274"/>
                  <a:pt x="2484" y="276"/>
                </a:cubicBezTo>
                <a:cubicBezTo>
                  <a:pt x="2498" y="301"/>
                  <a:pt x="2505" y="298"/>
                  <a:pt x="2505" y="304"/>
                </a:cubicBezTo>
                <a:cubicBezTo>
                  <a:pt x="2544" y="352"/>
                  <a:pt x="2548" y="358"/>
                  <a:pt x="2550" y="366"/>
                </a:cubicBezTo>
                <a:cubicBezTo>
                  <a:pt x="2577" y="410"/>
                  <a:pt x="2591" y="413"/>
                  <a:pt x="2589" y="429"/>
                </a:cubicBezTo>
                <a:cubicBezTo>
                  <a:pt x="2604" y="444"/>
                  <a:pt x="2610" y="461"/>
                  <a:pt x="2605" y="465"/>
                </a:cubicBezTo>
                <a:cubicBezTo>
                  <a:pt x="2580" y="426"/>
                  <a:pt x="2579" y="418"/>
                  <a:pt x="2572" y="418"/>
                </a:cubicBezTo>
                <a:cubicBezTo>
                  <a:pt x="2546" y="393"/>
                  <a:pt x="2545" y="389"/>
                  <a:pt x="2544" y="385"/>
                </a:cubicBezTo>
                <a:cubicBezTo>
                  <a:pt x="2506" y="349"/>
                  <a:pt x="2497" y="342"/>
                  <a:pt x="2492" y="331"/>
                </a:cubicBezTo>
                <a:cubicBezTo>
                  <a:pt x="2409" y="265"/>
                  <a:pt x="2408" y="254"/>
                  <a:pt x="2402" y="251"/>
                </a:cubicBezTo>
                <a:cubicBezTo>
                  <a:pt x="2358" y="208"/>
                  <a:pt x="2348" y="213"/>
                  <a:pt x="2346" y="206"/>
                </a:cubicBezTo>
                <a:cubicBezTo>
                  <a:pt x="2312" y="182"/>
                  <a:pt x="2308" y="171"/>
                  <a:pt x="2297" y="169"/>
                </a:cubicBezTo>
                <a:cubicBezTo>
                  <a:pt x="2251" y="119"/>
                  <a:pt x="2241" y="124"/>
                  <a:pt x="2242" y="115"/>
                </a:cubicBezTo>
                <a:cubicBezTo>
                  <a:pt x="2204" y="78"/>
                  <a:pt x="2199" y="77"/>
                  <a:pt x="2195" y="74"/>
                </a:cubicBezTo>
                <a:cubicBezTo>
                  <a:pt x="2189" y="66"/>
                  <a:pt x="2188" y="71"/>
                  <a:pt x="2192" y="72"/>
                </a:cubicBezTo>
                <a:cubicBezTo>
                  <a:pt x="2222" y="98"/>
                  <a:pt x="2214" y="104"/>
                  <a:pt x="2220" y="110"/>
                </a:cubicBezTo>
                <a:cubicBezTo>
                  <a:pt x="2279" y="163"/>
                  <a:pt x="2287" y="171"/>
                  <a:pt x="2296" y="178"/>
                </a:cubicBezTo>
                <a:cubicBezTo>
                  <a:pt x="2325" y="207"/>
                  <a:pt x="2330" y="210"/>
                  <a:pt x="2335" y="211"/>
                </a:cubicBezTo>
                <a:cubicBezTo>
                  <a:pt x="2365" y="237"/>
                  <a:pt x="2373" y="235"/>
                  <a:pt x="2377" y="241"/>
                </a:cubicBezTo>
                <a:cubicBezTo>
                  <a:pt x="2400" y="265"/>
                  <a:pt x="2402" y="267"/>
                  <a:pt x="2403" y="271"/>
                </a:cubicBezTo>
                <a:cubicBezTo>
                  <a:pt x="2438" y="305"/>
                  <a:pt x="2448" y="302"/>
                  <a:pt x="2450" y="312"/>
                </a:cubicBezTo>
                <a:cubicBezTo>
                  <a:pt x="2484" y="348"/>
                  <a:pt x="2493" y="346"/>
                  <a:pt x="2494" y="357"/>
                </a:cubicBezTo>
                <a:cubicBezTo>
                  <a:pt x="2540" y="405"/>
                  <a:pt x="2546" y="402"/>
                  <a:pt x="2546" y="408"/>
                </a:cubicBezTo>
                <a:cubicBezTo>
                  <a:pt x="2573" y="430"/>
                  <a:pt x="2572" y="438"/>
                  <a:pt x="2576" y="438"/>
                </a:cubicBezTo>
                <a:cubicBezTo>
                  <a:pt x="2606" y="495"/>
                  <a:pt x="2612" y="495"/>
                  <a:pt x="2613" y="504"/>
                </a:cubicBezTo>
                <a:cubicBezTo>
                  <a:pt x="2634" y="570"/>
                  <a:pt x="2636" y="577"/>
                  <a:pt x="2641" y="585"/>
                </a:cubicBezTo>
                <a:cubicBezTo>
                  <a:pt x="2649" y="625"/>
                  <a:pt x="2652" y="624"/>
                  <a:pt x="2654" y="638"/>
                </a:cubicBezTo>
                <a:cubicBezTo>
                  <a:pt x="2632" y="603"/>
                  <a:pt x="2620" y="596"/>
                  <a:pt x="2616" y="578"/>
                </a:cubicBezTo>
                <a:cubicBezTo>
                  <a:pt x="2580" y="533"/>
                  <a:pt x="2570" y="523"/>
                  <a:pt x="2561" y="512"/>
                </a:cubicBezTo>
                <a:cubicBezTo>
                  <a:pt x="2492" y="422"/>
                  <a:pt x="2486" y="419"/>
                  <a:pt x="2482" y="412"/>
                </a:cubicBezTo>
                <a:cubicBezTo>
                  <a:pt x="2465" y="388"/>
                  <a:pt x="2458" y="387"/>
                  <a:pt x="2452" y="383"/>
                </a:cubicBezTo>
                <a:cubicBezTo>
                  <a:pt x="2421" y="342"/>
                  <a:pt x="2414" y="343"/>
                  <a:pt x="2413" y="335"/>
                </a:cubicBezTo>
                <a:cubicBezTo>
                  <a:pt x="2376" y="303"/>
                  <a:pt x="2375" y="295"/>
                  <a:pt x="2367" y="297"/>
                </a:cubicBezTo>
                <a:cubicBezTo>
                  <a:pt x="2344" y="270"/>
                  <a:pt x="2339" y="269"/>
                  <a:pt x="2335" y="268"/>
                </a:cubicBezTo>
                <a:cubicBezTo>
                  <a:pt x="2309" y="240"/>
                  <a:pt x="2305" y="237"/>
                  <a:pt x="2301" y="233"/>
                </a:cubicBezTo>
                <a:cubicBezTo>
                  <a:pt x="2246" y="189"/>
                  <a:pt x="2241" y="179"/>
                  <a:pt x="2233" y="173"/>
                </a:cubicBezTo>
                <a:cubicBezTo>
                  <a:pt x="2179" y="126"/>
                  <a:pt x="2173" y="116"/>
                  <a:pt x="2167" y="109"/>
                </a:cubicBezTo>
                <a:cubicBezTo>
                  <a:pt x="2137" y="80"/>
                  <a:pt x="2128" y="75"/>
                  <a:pt x="2125" y="61"/>
                </a:cubicBezTo>
                <a:cubicBezTo>
                  <a:pt x="2112" y="42"/>
                  <a:pt x="2107" y="44"/>
                  <a:pt x="2106" y="41"/>
                </a:cubicBezTo>
                <a:cubicBezTo>
                  <a:pt x="2085" y="5"/>
                  <a:pt x="2087" y="10"/>
                  <a:pt x="2089" y="15"/>
                </a:cubicBezTo>
                <a:cubicBezTo>
                  <a:pt x="2106" y="41"/>
                  <a:pt x="2095" y="48"/>
                  <a:pt x="2104" y="48"/>
                </a:cubicBezTo>
                <a:cubicBezTo>
                  <a:pt x="2120" y="73"/>
                  <a:pt x="2127" y="76"/>
                  <a:pt x="2126" y="85"/>
                </a:cubicBezTo>
                <a:cubicBezTo>
                  <a:pt x="2177" y="147"/>
                  <a:pt x="2181" y="161"/>
                  <a:pt x="2190" y="166"/>
                </a:cubicBezTo>
                <a:cubicBezTo>
                  <a:pt x="2214" y="195"/>
                  <a:pt x="2218" y="193"/>
                  <a:pt x="2220" y="196"/>
                </a:cubicBezTo>
                <a:cubicBezTo>
                  <a:pt x="2243" y="215"/>
                  <a:pt x="2242" y="227"/>
                  <a:pt x="2249" y="226"/>
                </a:cubicBezTo>
                <a:cubicBezTo>
                  <a:pt x="2268" y="246"/>
                  <a:pt x="2276" y="254"/>
                  <a:pt x="2283" y="263"/>
                </a:cubicBezTo>
                <a:cubicBezTo>
                  <a:pt x="2317" y="292"/>
                  <a:pt x="2321" y="305"/>
                  <a:pt x="2329" y="313"/>
                </a:cubicBezTo>
                <a:cubicBezTo>
                  <a:pt x="2358" y="348"/>
                  <a:pt x="2362" y="349"/>
                  <a:pt x="2363" y="351"/>
                </a:cubicBezTo>
                <a:cubicBezTo>
                  <a:pt x="2388" y="382"/>
                  <a:pt x="2388" y="393"/>
                  <a:pt x="2395" y="391"/>
                </a:cubicBezTo>
                <a:cubicBezTo>
                  <a:pt x="2426" y="424"/>
                  <a:pt x="2430" y="438"/>
                  <a:pt x="2440" y="441"/>
                </a:cubicBezTo>
                <a:cubicBezTo>
                  <a:pt x="2449" y="455"/>
                  <a:pt x="2451" y="457"/>
                  <a:pt x="2453" y="460"/>
                </a:cubicBezTo>
                <a:cubicBezTo>
                  <a:pt x="2421" y="436"/>
                  <a:pt x="2417" y="435"/>
                  <a:pt x="2417" y="428"/>
                </a:cubicBezTo>
                <a:cubicBezTo>
                  <a:pt x="2372" y="389"/>
                  <a:pt x="2351" y="370"/>
                  <a:pt x="2331" y="351"/>
                </a:cubicBezTo>
                <a:cubicBezTo>
                  <a:pt x="2226" y="270"/>
                  <a:pt x="2225" y="259"/>
                  <a:pt x="2217" y="259"/>
                </a:cubicBezTo>
                <a:cubicBezTo>
                  <a:pt x="2183" y="219"/>
                  <a:pt x="2161" y="202"/>
                  <a:pt x="2140" y="182"/>
                </a:cubicBezTo>
                <a:cubicBezTo>
                  <a:pt x="2093" y="137"/>
                  <a:pt x="2090" y="135"/>
                  <a:pt x="2086" y="134"/>
                </a:cubicBezTo>
                <a:cubicBezTo>
                  <a:pt x="2016" y="59"/>
                  <a:pt x="2017" y="51"/>
                  <a:pt x="2013" y="51"/>
                </a:cubicBezTo>
                <a:cubicBezTo>
                  <a:pt x="1991" y="16"/>
                  <a:pt x="1982" y="18"/>
                  <a:pt x="1981" y="7"/>
                </a:cubicBezTo>
                <a:cubicBezTo>
                  <a:pt x="1973" y="3"/>
                  <a:pt x="1975" y="7"/>
                  <a:pt x="1976" y="11"/>
                </a:cubicBezTo>
                <a:cubicBezTo>
                  <a:pt x="1999" y="38"/>
                  <a:pt x="2005" y="53"/>
                  <a:pt x="2015" y="63"/>
                </a:cubicBezTo>
                <a:cubicBezTo>
                  <a:pt x="2083" y="138"/>
                  <a:pt x="2090" y="151"/>
                  <a:pt x="2102" y="157"/>
                </a:cubicBezTo>
                <a:cubicBezTo>
                  <a:pt x="2141" y="198"/>
                  <a:pt x="2153" y="205"/>
                  <a:pt x="2162" y="217"/>
                </a:cubicBezTo>
                <a:cubicBezTo>
                  <a:pt x="2176" y="224"/>
                  <a:pt x="2175" y="229"/>
                  <a:pt x="2179" y="228"/>
                </a:cubicBezTo>
                <a:cubicBezTo>
                  <a:pt x="2262" y="304"/>
                  <a:pt x="2265" y="312"/>
                  <a:pt x="2270" y="316"/>
                </a:cubicBezTo>
                <a:cubicBezTo>
                  <a:pt x="2296" y="339"/>
                  <a:pt x="2300" y="340"/>
                  <a:pt x="2302" y="342"/>
                </a:cubicBezTo>
                <a:cubicBezTo>
                  <a:pt x="2361" y="394"/>
                  <a:pt x="2371" y="405"/>
                  <a:pt x="2382" y="415"/>
                </a:cubicBezTo>
                <a:cubicBezTo>
                  <a:pt x="2422" y="455"/>
                  <a:pt x="2434" y="462"/>
                  <a:pt x="2446" y="470"/>
                </a:cubicBezTo>
                <a:cubicBezTo>
                  <a:pt x="2486" y="514"/>
                  <a:pt x="2491" y="518"/>
                  <a:pt x="2495" y="522"/>
                </a:cubicBezTo>
                <a:cubicBezTo>
                  <a:pt x="2522" y="556"/>
                  <a:pt x="2524" y="560"/>
                  <a:pt x="2525" y="566"/>
                </a:cubicBezTo>
                <a:cubicBezTo>
                  <a:pt x="2554" y="592"/>
                  <a:pt x="2554" y="596"/>
                  <a:pt x="2557" y="595"/>
                </a:cubicBezTo>
                <a:cubicBezTo>
                  <a:pt x="2536" y="580"/>
                  <a:pt x="2527" y="580"/>
                  <a:pt x="2523" y="573"/>
                </a:cubicBezTo>
                <a:cubicBezTo>
                  <a:pt x="2501" y="559"/>
                  <a:pt x="2500" y="555"/>
                  <a:pt x="2496" y="555"/>
                </a:cubicBezTo>
                <a:cubicBezTo>
                  <a:pt x="2486" y="535"/>
                  <a:pt x="2482" y="535"/>
                  <a:pt x="2482" y="531"/>
                </a:cubicBezTo>
                <a:cubicBezTo>
                  <a:pt x="2456" y="511"/>
                  <a:pt x="2449" y="507"/>
                  <a:pt x="2441" y="503"/>
                </a:cubicBezTo>
                <a:cubicBezTo>
                  <a:pt x="2417" y="480"/>
                  <a:pt x="2411" y="474"/>
                  <a:pt x="2407" y="466"/>
                </a:cubicBezTo>
                <a:cubicBezTo>
                  <a:pt x="2330" y="411"/>
                  <a:pt x="2327" y="404"/>
                  <a:pt x="2320" y="403"/>
                </a:cubicBezTo>
                <a:cubicBezTo>
                  <a:pt x="2277" y="359"/>
                  <a:pt x="2258" y="344"/>
                  <a:pt x="2240" y="328"/>
                </a:cubicBezTo>
                <a:cubicBezTo>
                  <a:pt x="2209" y="300"/>
                  <a:pt x="2205" y="295"/>
                  <a:pt x="2203" y="288"/>
                </a:cubicBezTo>
                <a:cubicBezTo>
                  <a:pt x="2158" y="248"/>
                  <a:pt x="2155" y="242"/>
                  <a:pt x="2151" y="236"/>
                </a:cubicBezTo>
                <a:cubicBezTo>
                  <a:pt x="2107" y="184"/>
                  <a:pt x="2096" y="179"/>
                  <a:pt x="2089" y="166"/>
                </a:cubicBezTo>
                <a:cubicBezTo>
                  <a:pt x="2056" y="132"/>
                  <a:pt x="2047" y="123"/>
                  <a:pt x="2040" y="111"/>
                </a:cubicBezTo>
                <a:cubicBezTo>
                  <a:pt x="2009" y="80"/>
                  <a:pt x="2007" y="71"/>
                  <a:pt x="2002" y="68"/>
                </a:cubicBezTo>
                <a:cubicBezTo>
                  <a:pt x="2002" y="79"/>
                  <a:pt x="2006" y="84"/>
                  <a:pt x="2011" y="87"/>
                </a:cubicBezTo>
                <a:cubicBezTo>
                  <a:pt x="2037" y="126"/>
                  <a:pt x="2044" y="128"/>
                  <a:pt x="2047" y="133"/>
                </a:cubicBezTo>
                <a:cubicBezTo>
                  <a:pt x="2078" y="166"/>
                  <a:pt x="2083" y="171"/>
                  <a:pt x="2086" y="179"/>
                </a:cubicBezTo>
                <a:cubicBezTo>
                  <a:pt x="2104" y="196"/>
                  <a:pt x="2106" y="204"/>
                  <a:pt x="2112" y="206"/>
                </a:cubicBezTo>
                <a:cubicBezTo>
                  <a:pt x="2128" y="226"/>
                  <a:pt x="2132" y="234"/>
                  <a:pt x="2139" y="236"/>
                </a:cubicBezTo>
                <a:cubicBezTo>
                  <a:pt x="2175" y="272"/>
                  <a:pt x="2182" y="285"/>
                  <a:pt x="2192" y="293"/>
                </a:cubicBezTo>
                <a:cubicBezTo>
                  <a:pt x="2257" y="354"/>
                  <a:pt x="2266" y="363"/>
                  <a:pt x="2275" y="371"/>
                </a:cubicBezTo>
                <a:cubicBezTo>
                  <a:pt x="2321" y="418"/>
                  <a:pt x="2327" y="419"/>
                  <a:pt x="2333" y="422"/>
                </a:cubicBezTo>
                <a:cubicBezTo>
                  <a:pt x="2375" y="452"/>
                  <a:pt x="2380" y="466"/>
                  <a:pt x="2393" y="469"/>
                </a:cubicBezTo>
                <a:cubicBezTo>
                  <a:pt x="2385" y="477"/>
                  <a:pt x="2377" y="470"/>
                  <a:pt x="2368" y="465"/>
                </a:cubicBezTo>
                <a:cubicBezTo>
                  <a:pt x="2326" y="437"/>
                  <a:pt x="2325" y="429"/>
                  <a:pt x="2317" y="431"/>
                </a:cubicBezTo>
                <a:cubicBezTo>
                  <a:pt x="2287" y="412"/>
                  <a:pt x="2285" y="406"/>
                  <a:pt x="2282" y="402"/>
                </a:cubicBezTo>
                <a:cubicBezTo>
                  <a:pt x="2242" y="368"/>
                  <a:pt x="2237" y="367"/>
                  <a:pt x="2235" y="361"/>
                </a:cubicBezTo>
                <a:cubicBezTo>
                  <a:pt x="2206" y="345"/>
                  <a:pt x="2209" y="332"/>
                  <a:pt x="2203" y="332"/>
                </a:cubicBezTo>
                <a:cubicBezTo>
                  <a:pt x="2159" y="290"/>
                  <a:pt x="2156" y="286"/>
                  <a:pt x="2151" y="284"/>
                </a:cubicBezTo>
                <a:cubicBezTo>
                  <a:pt x="2094" y="228"/>
                  <a:pt x="2089" y="219"/>
                  <a:pt x="2081" y="215"/>
                </a:cubicBezTo>
                <a:cubicBezTo>
                  <a:pt x="2070" y="213"/>
                  <a:pt x="2082" y="226"/>
                  <a:pt x="2095" y="239"/>
                </a:cubicBezTo>
                <a:cubicBezTo>
                  <a:pt x="2135" y="286"/>
                  <a:pt x="2142" y="283"/>
                  <a:pt x="2144" y="288"/>
                </a:cubicBezTo>
                <a:cubicBezTo>
                  <a:pt x="2161" y="304"/>
                  <a:pt x="2166" y="312"/>
                  <a:pt x="2173" y="318"/>
                </a:cubicBezTo>
                <a:cubicBezTo>
                  <a:pt x="2200" y="342"/>
                  <a:pt x="2205" y="353"/>
                  <a:pt x="2213" y="357"/>
                </a:cubicBezTo>
                <a:cubicBezTo>
                  <a:pt x="2244" y="401"/>
                  <a:pt x="2253" y="407"/>
                  <a:pt x="2261" y="415"/>
                </a:cubicBezTo>
                <a:cubicBezTo>
                  <a:pt x="2322" y="469"/>
                  <a:pt x="2330" y="480"/>
                  <a:pt x="2343" y="485"/>
                </a:cubicBezTo>
                <a:cubicBezTo>
                  <a:pt x="2369" y="507"/>
                  <a:pt x="2373" y="507"/>
                  <a:pt x="2375" y="511"/>
                </a:cubicBezTo>
                <a:cubicBezTo>
                  <a:pt x="2410" y="544"/>
                  <a:pt x="2420" y="541"/>
                  <a:pt x="2423" y="548"/>
                </a:cubicBezTo>
                <a:cubicBezTo>
                  <a:pt x="2448" y="564"/>
                  <a:pt x="2448" y="578"/>
                  <a:pt x="2459" y="577"/>
                </a:cubicBezTo>
                <a:cubicBezTo>
                  <a:pt x="2526" y="631"/>
                  <a:pt x="2528" y="642"/>
                  <a:pt x="2540" y="640"/>
                </a:cubicBezTo>
                <a:cubicBezTo>
                  <a:pt x="2563" y="667"/>
                  <a:pt x="2571" y="668"/>
                  <a:pt x="2574" y="678"/>
                </a:cubicBezTo>
                <a:cubicBezTo>
                  <a:pt x="2618" y="723"/>
                  <a:pt x="2624" y="730"/>
                  <a:pt x="2630" y="738"/>
                </a:cubicBezTo>
                <a:cubicBezTo>
                  <a:pt x="2691" y="806"/>
                  <a:pt x="2689" y="815"/>
                  <a:pt x="2695" y="813"/>
                </a:cubicBezTo>
                <a:cubicBezTo>
                  <a:pt x="2719" y="849"/>
                  <a:pt x="2700" y="842"/>
                  <a:pt x="2706" y="852"/>
                </a:cubicBezTo>
                <a:cubicBezTo>
                  <a:pt x="2685" y="828"/>
                  <a:pt x="2679" y="823"/>
                  <a:pt x="2675" y="814"/>
                </a:cubicBezTo>
                <a:cubicBezTo>
                  <a:pt x="2562" y="716"/>
                  <a:pt x="2559" y="705"/>
                  <a:pt x="2552" y="703"/>
                </a:cubicBezTo>
                <a:cubicBezTo>
                  <a:pt x="2523" y="676"/>
                  <a:pt x="2516" y="680"/>
                  <a:pt x="2516" y="672"/>
                </a:cubicBezTo>
                <a:cubicBezTo>
                  <a:pt x="2491" y="659"/>
                  <a:pt x="2488" y="657"/>
                  <a:pt x="2486" y="654"/>
                </a:cubicBezTo>
                <a:cubicBezTo>
                  <a:pt x="2454" y="630"/>
                  <a:pt x="2448" y="632"/>
                  <a:pt x="2446" y="630"/>
                </a:cubicBezTo>
                <a:cubicBezTo>
                  <a:pt x="2412" y="597"/>
                  <a:pt x="2398" y="599"/>
                  <a:pt x="2396" y="586"/>
                </a:cubicBezTo>
                <a:cubicBezTo>
                  <a:pt x="2361" y="565"/>
                  <a:pt x="2355" y="555"/>
                  <a:pt x="2344" y="552"/>
                </a:cubicBezTo>
                <a:cubicBezTo>
                  <a:pt x="2307" y="519"/>
                  <a:pt x="2304" y="514"/>
                  <a:pt x="2301" y="511"/>
                </a:cubicBezTo>
                <a:cubicBezTo>
                  <a:pt x="2224" y="442"/>
                  <a:pt x="2218" y="433"/>
                  <a:pt x="2210" y="429"/>
                </a:cubicBezTo>
                <a:cubicBezTo>
                  <a:pt x="2162" y="372"/>
                  <a:pt x="2156" y="363"/>
                  <a:pt x="2148" y="355"/>
                </a:cubicBezTo>
                <a:cubicBezTo>
                  <a:pt x="2097" y="289"/>
                  <a:pt x="2095" y="283"/>
                  <a:pt x="2093" y="275"/>
                </a:cubicBezTo>
                <a:cubicBezTo>
                  <a:pt x="2089" y="280"/>
                  <a:pt x="2090" y="292"/>
                  <a:pt x="2097" y="294"/>
                </a:cubicBezTo>
                <a:cubicBezTo>
                  <a:pt x="2145" y="364"/>
                  <a:pt x="2165" y="389"/>
                  <a:pt x="2186" y="413"/>
                </a:cubicBezTo>
                <a:cubicBezTo>
                  <a:pt x="2222" y="455"/>
                  <a:pt x="2229" y="456"/>
                  <a:pt x="2232" y="466"/>
                </a:cubicBezTo>
                <a:cubicBezTo>
                  <a:pt x="2329" y="554"/>
                  <a:pt x="2342" y="559"/>
                  <a:pt x="2348" y="572"/>
                </a:cubicBezTo>
                <a:cubicBezTo>
                  <a:pt x="2412" y="620"/>
                  <a:pt x="2421" y="622"/>
                  <a:pt x="2425" y="631"/>
                </a:cubicBezTo>
                <a:cubicBezTo>
                  <a:pt x="2494" y="679"/>
                  <a:pt x="2501" y="680"/>
                  <a:pt x="2507" y="682"/>
                </a:cubicBezTo>
                <a:cubicBezTo>
                  <a:pt x="2533" y="705"/>
                  <a:pt x="2546" y="710"/>
                  <a:pt x="2553" y="723"/>
                </a:cubicBezTo>
                <a:cubicBezTo>
                  <a:pt x="2596" y="760"/>
                  <a:pt x="2603" y="758"/>
                  <a:pt x="2606" y="763"/>
                </a:cubicBezTo>
                <a:cubicBezTo>
                  <a:pt x="2629" y="785"/>
                  <a:pt x="2629" y="790"/>
                  <a:pt x="2632" y="790"/>
                </a:cubicBezTo>
                <a:cubicBezTo>
                  <a:pt x="2674" y="838"/>
                  <a:pt x="2669" y="831"/>
                  <a:pt x="2663" y="826"/>
                </a:cubicBezTo>
                <a:cubicBezTo>
                  <a:pt x="2633" y="801"/>
                  <a:pt x="2623" y="795"/>
                  <a:pt x="2616" y="785"/>
                </a:cubicBezTo>
                <a:cubicBezTo>
                  <a:pt x="2592" y="775"/>
                  <a:pt x="2591" y="767"/>
                  <a:pt x="2583" y="768"/>
                </a:cubicBezTo>
                <a:cubicBezTo>
                  <a:pt x="2530" y="739"/>
                  <a:pt x="2532" y="725"/>
                  <a:pt x="2522" y="730"/>
                </a:cubicBezTo>
                <a:cubicBezTo>
                  <a:pt x="2453" y="693"/>
                  <a:pt x="2447" y="690"/>
                  <a:pt x="2442" y="687"/>
                </a:cubicBezTo>
                <a:cubicBezTo>
                  <a:pt x="2385" y="663"/>
                  <a:pt x="2385" y="654"/>
                  <a:pt x="2377" y="655"/>
                </a:cubicBezTo>
                <a:cubicBezTo>
                  <a:pt x="2341" y="632"/>
                  <a:pt x="2334" y="631"/>
                  <a:pt x="2327" y="630"/>
                </a:cubicBezTo>
                <a:cubicBezTo>
                  <a:pt x="2264" y="575"/>
                  <a:pt x="2255" y="568"/>
                  <a:pt x="2246" y="560"/>
                </a:cubicBezTo>
                <a:cubicBezTo>
                  <a:pt x="2210" y="525"/>
                  <a:pt x="2202" y="515"/>
                  <a:pt x="2193" y="506"/>
                </a:cubicBezTo>
                <a:cubicBezTo>
                  <a:pt x="2210" y="531"/>
                  <a:pt x="2215" y="539"/>
                  <a:pt x="2219" y="548"/>
                </a:cubicBezTo>
                <a:cubicBezTo>
                  <a:pt x="2267" y="593"/>
                  <a:pt x="2276" y="597"/>
                  <a:pt x="2281" y="606"/>
                </a:cubicBezTo>
                <a:cubicBezTo>
                  <a:pt x="2384" y="673"/>
                  <a:pt x="2393" y="674"/>
                  <a:pt x="2402" y="677"/>
                </a:cubicBezTo>
                <a:cubicBezTo>
                  <a:pt x="2432" y="692"/>
                  <a:pt x="2431" y="700"/>
                  <a:pt x="2438" y="696"/>
                </a:cubicBezTo>
                <a:cubicBezTo>
                  <a:pt x="2484" y="722"/>
                  <a:pt x="2493" y="727"/>
                  <a:pt x="2502" y="731"/>
                </a:cubicBezTo>
                <a:cubicBezTo>
                  <a:pt x="2545" y="761"/>
                  <a:pt x="2553" y="761"/>
                  <a:pt x="2556" y="767"/>
                </a:cubicBezTo>
                <a:cubicBezTo>
                  <a:pt x="2633" y="818"/>
                  <a:pt x="2637" y="824"/>
                  <a:pt x="2644" y="823"/>
                </a:cubicBezTo>
                <a:cubicBezTo>
                  <a:pt x="2684" y="867"/>
                  <a:pt x="2694" y="864"/>
                  <a:pt x="2693" y="876"/>
                </a:cubicBezTo>
                <a:cubicBezTo>
                  <a:pt x="2735" y="917"/>
                  <a:pt x="2735" y="928"/>
                  <a:pt x="2740" y="931"/>
                </a:cubicBezTo>
                <a:cubicBezTo>
                  <a:pt x="2748" y="947"/>
                  <a:pt x="2734" y="942"/>
                  <a:pt x="2727" y="925"/>
                </a:cubicBezTo>
                <a:cubicBezTo>
                  <a:pt x="2676" y="881"/>
                  <a:pt x="2668" y="875"/>
                  <a:pt x="2660" y="871"/>
                </a:cubicBezTo>
                <a:cubicBezTo>
                  <a:pt x="2623" y="840"/>
                  <a:pt x="2623" y="837"/>
                  <a:pt x="2620" y="837"/>
                </a:cubicBezTo>
                <a:cubicBezTo>
                  <a:pt x="2598" y="820"/>
                  <a:pt x="2597" y="812"/>
                  <a:pt x="2589" y="814"/>
                </a:cubicBezTo>
                <a:cubicBezTo>
                  <a:pt x="2524" y="770"/>
                  <a:pt x="2519" y="769"/>
                  <a:pt x="2515" y="767"/>
                </a:cubicBezTo>
                <a:cubicBezTo>
                  <a:pt x="2479" y="747"/>
                  <a:pt x="2471" y="743"/>
                  <a:pt x="2462" y="739"/>
                </a:cubicBezTo>
                <a:cubicBezTo>
                  <a:pt x="2444" y="730"/>
                  <a:pt x="2440" y="726"/>
                  <a:pt x="2433" y="727"/>
                </a:cubicBezTo>
                <a:cubicBezTo>
                  <a:pt x="2363" y="689"/>
                  <a:pt x="2361" y="685"/>
                  <a:pt x="2354" y="687"/>
                </a:cubicBezTo>
                <a:cubicBezTo>
                  <a:pt x="2309" y="659"/>
                  <a:pt x="2307" y="651"/>
                  <a:pt x="2302" y="650"/>
                </a:cubicBezTo>
                <a:cubicBezTo>
                  <a:pt x="2216" y="555"/>
                  <a:pt x="2204" y="551"/>
                  <a:pt x="2199" y="534"/>
                </a:cubicBezTo>
                <a:cubicBezTo>
                  <a:pt x="2188" y="536"/>
                  <a:pt x="2195" y="540"/>
                  <a:pt x="2199" y="549"/>
                </a:cubicBezTo>
                <a:cubicBezTo>
                  <a:pt x="2222" y="574"/>
                  <a:pt x="2226" y="583"/>
                  <a:pt x="2231" y="590"/>
                </a:cubicBezTo>
                <a:cubicBezTo>
                  <a:pt x="2307" y="664"/>
                  <a:pt x="2312" y="671"/>
                  <a:pt x="2319" y="676"/>
                </a:cubicBezTo>
                <a:cubicBezTo>
                  <a:pt x="2355" y="696"/>
                  <a:pt x="2370" y="704"/>
                  <a:pt x="2383" y="716"/>
                </a:cubicBezTo>
                <a:cubicBezTo>
                  <a:pt x="2446" y="745"/>
                  <a:pt x="2462" y="752"/>
                  <a:pt x="2478" y="759"/>
                </a:cubicBezTo>
                <a:cubicBezTo>
                  <a:pt x="2508" y="775"/>
                  <a:pt x="2515" y="779"/>
                  <a:pt x="2521" y="786"/>
                </a:cubicBezTo>
                <a:cubicBezTo>
                  <a:pt x="2550" y="804"/>
                  <a:pt x="2560" y="805"/>
                  <a:pt x="2565" y="813"/>
                </a:cubicBezTo>
                <a:cubicBezTo>
                  <a:pt x="2595" y="829"/>
                  <a:pt x="2599" y="838"/>
                  <a:pt x="2607" y="843"/>
                </a:cubicBezTo>
                <a:cubicBezTo>
                  <a:pt x="2638" y="867"/>
                  <a:pt x="2641" y="866"/>
                  <a:pt x="2642" y="868"/>
                </a:cubicBezTo>
                <a:cubicBezTo>
                  <a:pt x="2629" y="870"/>
                  <a:pt x="2628" y="864"/>
                  <a:pt x="2626" y="863"/>
                </a:cubicBezTo>
                <a:cubicBezTo>
                  <a:pt x="2552" y="837"/>
                  <a:pt x="2547" y="831"/>
                  <a:pt x="2537" y="833"/>
                </a:cubicBezTo>
                <a:cubicBezTo>
                  <a:pt x="2465" y="805"/>
                  <a:pt x="2457" y="801"/>
                  <a:pt x="2448" y="801"/>
                </a:cubicBezTo>
                <a:cubicBezTo>
                  <a:pt x="2376" y="757"/>
                  <a:pt x="2367" y="756"/>
                  <a:pt x="2363" y="747"/>
                </a:cubicBezTo>
                <a:cubicBezTo>
                  <a:pt x="2287" y="696"/>
                  <a:pt x="2281" y="682"/>
                  <a:pt x="2269" y="677"/>
                </a:cubicBezTo>
                <a:cubicBezTo>
                  <a:pt x="2312" y="722"/>
                  <a:pt x="2323" y="734"/>
                  <a:pt x="2336" y="743"/>
                </a:cubicBezTo>
                <a:cubicBezTo>
                  <a:pt x="2381" y="774"/>
                  <a:pt x="2387" y="778"/>
                  <a:pt x="2394" y="782"/>
                </a:cubicBezTo>
                <a:cubicBezTo>
                  <a:pt x="2423" y="790"/>
                  <a:pt x="2418" y="804"/>
                  <a:pt x="2427" y="799"/>
                </a:cubicBezTo>
                <a:cubicBezTo>
                  <a:pt x="2466" y="820"/>
                  <a:pt x="2475" y="820"/>
                  <a:pt x="2479" y="827"/>
                </a:cubicBezTo>
                <a:cubicBezTo>
                  <a:pt x="2536" y="845"/>
                  <a:pt x="2545" y="847"/>
                  <a:pt x="2554" y="847"/>
                </a:cubicBezTo>
                <a:cubicBezTo>
                  <a:pt x="2602" y="876"/>
                  <a:pt x="2616" y="870"/>
                  <a:pt x="2620" y="879"/>
                </a:cubicBezTo>
                <a:cubicBezTo>
                  <a:pt x="2633" y="887"/>
                  <a:pt x="2628" y="886"/>
                  <a:pt x="2624" y="884"/>
                </a:cubicBezTo>
                <a:cubicBezTo>
                  <a:pt x="2566" y="867"/>
                  <a:pt x="2556" y="864"/>
                  <a:pt x="2545" y="861"/>
                </a:cubicBezTo>
                <a:cubicBezTo>
                  <a:pt x="2443" y="830"/>
                  <a:pt x="2434" y="824"/>
                  <a:pt x="2425" y="820"/>
                </a:cubicBezTo>
                <a:cubicBezTo>
                  <a:pt x="2398" y="815"/>
                  <a:pt x="2409" y="812"/>
                  <a:pt x="2413" y="820"/>
                </a:cubicBezTo>
                <a:cubicBezTo>
                  <a:pt x="2460" y="845"/>
                  <a:pt x="2465" y="852"/>
                  <a:pt x="2475" y="851"/>
                </a:cubicBezTo>
                <a:cubicBezTo>
                  <a:pt x="2578" y="922"/>
                  <a:pt x="2590" y="925"/>
                  <a:pt x="2601" y="930"/>
                </a:cubicBezTo>
                <a:cubicBezTo>
                  <a:pt x="2628" y="940"/>
                  <a:pt x="2629" y="944"/>
                  <a:pt x="2633" y="944"/>
                </a:cubicBezTo>
                <a:cubicBezTo>
                  <a:pt x="2675" y="953"/>
                  <a:pt x="2672" y="968"/>
                  <a:pt x="2681" y="964"/>
                </a:cubicBezTo>
                <a:cubicBezTo>
                  <a:pt x="2735" y="1000"/>
                  <a:pt x="2745" y="1007"/>
                  <a:pt x="2754" y="1014"/>
                </a:cubicBezTo>
                <a:cubicBezTo>
                  <a:pt x="2775" y="1046"/>
                  <a:pt x="2782" y="1052"/>
                  <a:pt x="2789" y="1057"/>
                </a:cubicBezTo>
                <a:cubicBezTo>
                  <a:pt x="2815" y="1092"/>
                  <a:pt x="2819" y="1109"/>
                  <a:pt x="2814" y="1109"/>
                </a:cubicBezTo>
                <a:cubicBezTo>
                  <a:pt x="2781" y="1074"/>
                  <a:pt x="2783" y="1065"/>
                  <a:pt x="2779" y="1065"/>
                </a:cubicBezTo>
                <a:cubicBezTo>
                  <a:pt x="2742" y="1031"/>
                  <a:pt x="2732" y="1018"/>
                  <a:pt x="2718" y="1013"/>
                </a:cubicBezTo>
                <a:cubicBezTo>
                  <a:pt x="2646" y="969"/>
                  <a:pt x="2633" y="970"/>
                  <a:pt x="2625" y="963"/>
                </a:cubicBezTo>
                <a:cubicBezTo>
                  <a:pt x="2579" y="945"/>
                  <a:pt x="2570" y="936"/>
                  <a:pt x="2568" y="945"/>
                </a:cubicBezTo>
                <a:cubicBezTo>
                  <a:pt x="2600" y="966"/>
                  <a:pt x="2611" y="966"/>
                  <a:pt x="2618" y="974"/>
                </a:cubicBezTo>
                <a:close/>
                <a:moveTo>
                  <a:pt x="2842" y="1103"/>
                </a:moveTo>
                <a:cubicBezTo>
                  <a:pt x="2854" y="1100"/>
                  <a:pt x="2845" y="1115"/>
                  <a:pt x="2846" y="1120"/>
                </a:cubicBezTo>
                <a:cubicBezTo>
                  <a:pt x="2837" y="1119"/>
                  <a:pt x="2844" y="1108"/>
                  <a:pt x="2842" y="1103"/>
                </a:cubicBezTo>
                <a:close/>
                <a:moveTo>
                  <a:pt x="2845" y="1206"/>
                </a:moveTo>
                <a:cubicBezTo>
                  <a:pt x="2849" y="1209"/>
                  <a:pt x="2852" y="1213"/>
                  <a:pt x="2856" y="1216"/>
                </a:cubicBezTo>
                <a:cubicBezTo>
                  <a:pt x="2858" y="1223"/>
                  <a:pt x="2859" y="1231"/>
                  <a:pt x="2861" y="1238"/>
                </a:cubicBezTo>
                <a:cubicBezTo>
                  <a:pt x="2861" y="1243"/>
                  <a:pt x="2864" y="1243"/>
                  <a:pt x="2865" y="1246"/>
                </a:cubicBezTo>
                <a:cubicBezTo>
                  <a:pt x="2866" y="1249"/>
                  <a:pt x="2866" y="1252"/>
                  <a:pt x="2867" y="1255"/>
                </a:cubicBezTo>
                <a:cubicBezTo>
                  <a:pt x="2868" y="1258"/>
                  <a:pt x="2868" y="1260"/>
                  <a:pt x="2869" y="1263"/>
                </a:cubicBezTo>
                <a:cubicBezTo>
                  <a:pt x="2865" y="1263"/>
                  <a:pt x="2865" y="1257"/>
                  <a:pt x="2864" y="1252"/>
                </a:cubicBezTo>
                <a:cubicBezTo>
                  <a:pt x="2861" y="1245"/>
                  <a:pt x="2857" y="1240"/>
                  <a:pt x="2852" y="1237"/>
                </a:cubicBezTo>
                <a:cubicBezTo>
                  <a:pt x="2852" y="1228"/>
                  <a:pt x="2847" y="1227"/>
                  <a:pt x="2845" y="1221"/>
                </a:cubicBezTo>
                <a:cubicBezTo>
                  <a:pt x="2843" y="1216"/>
                  <a:pt x="2842" y="1209"/>
                  <a:pt x="2837" y="1208"/>
                </a:cubicBezTo>
                <a:cubicBezTo>
                  <a:pt x="2838" y="1202"/>
                  <a:pt x="2842" y="1206"/>
                  <a:pt x="2845" y="1206"/>
                </a:cubicBezTo>
                <a:close/>
                <a:moveTo>
                  <a:pt x="2868" y="743"/>
                </a:moveTo>
                <a:cubicBezTo>
                  <a:pt x="2872" y="739"/>
                  <a:pt x="2875" y="735"/>
                  <a:pt x="2877" y="729"/>
                </a:cubicBezTo>
                <a:cubicBezTo>
                  <a:pt x="2889" y="705"/>
                  <a:pt x="2900" y="699"/>
                  <a:pt x="2901" y="686"/>
                </a:cubicBezTo>
                <a:cubicBezTo>
                  <a:pt x="2948" y="586"/>
                  <a:pt x="2956" y="579"/>
                  <a:pt x="2963" y="570"/>
                </a:cubicBezTo>
                <a:cubicBezTo>
                  <a:pt x="2990" y="496"/>
                  <a:pt x="2997" y="488"/>
                  <a:pt x="3001" y="477"/>
                </a:cubicBezTo>
                <a:cubicBezTo>
                  <a:pt x="3018" y="436"/>
                  <a:pt x="3022" y="425"/>
                  <a:pt x="3023" y="413"/>
                </a:cubicBezTo>
                <a:cubicBezTo>
                  <a:pt x="3050" y="346"/>
                  <a:pt x="3049" y="338"/>
                  <a:pt x="3052" y="333"/>
                </a:cubicBezTo>
                <a:cubicBezTo>
                  <a:pt x="3058" y="320"/>
                  <a:pt x="3059" y="324"/>
                  <a:pt x="3059" y="326"/>
                </a:cubicBezTo>
                <a:cubicBezTo>
                  <a:pt x="3048" y="383"/>
                  <a:pt x="3037" y="395"/>
                  <a:pt x="3035" y="414"/>
                </a:cubicBezTo>
                <a:cubicBezTo>
                  <a:pt x="3023" y="447"/>
                  <a:pt x="3018" y="454"/>
                  <a:pt x="3019" y="464"/>
                </a:cubicBezTo>
                <a:cubicBezTo>
                  <a:pt x="2990" y="521"/>
                  <a:pt x="2986" y="536"/>
                  <a:pt x="2983" y="551"/>
                </a:cubicBezTo>
                <a:cubicBezTo>
                  <a:pt x="2943" y="627"/>
                  <a:pt x="2942" y="631"/>
                  <a:pt x="2937" y="632"/>
                </a:cubicBezTo>
                <a:cubicBezTo>
                  <a:pt x="2927" y="653"/>
                  <a:pt x="2925" y="656"/>
                  <a:pt x="2922" y="658"/>
                </a:cubicBezTo>
                <a:cubicBezTo>
                  <a:pt x="2888" y="720"/>
                  <a:pt x="2884" y="726"/>
                  <a:pt x="2880" y="732"/>
                </a:cubicBezTo>
                <a:cubicBezTo>
                  <a:pt x="2845" y="790"/>
                  <a:pt x="2848" y="801"/>
                  <a:pt x="2838" y="802"/>
                </a:cubicBezTo>
                <a:close/>
                <a:moveTo>
                  <a:pt x="2704" y="412"/>
                </a:moveTo>
                <a:cubicBezTo>
                  <a:pt x="2700" y="405"/>
                  <a:pt x="2708" y="405"/>
                  <a:pt x="2707" y="400"/>
                </a:cubicBezTo>
                <a:cubicBezTo>
                  <a:pt x="2709" y="390"/>
                  <a:pt x="2714" y="383"/>
                  <a:pt x="2717" y="374"/>
                </a:cubicBezTo>
                <a:cubicBezTo>
                  <a:pt x="2721" y="374"/>
                  <a:pt x="2718" y="379"/>
                  <a:pt x="2715" y="380"/>
                </a:cubicBezTo>
                <a:cubicBezTo>
                  <a:pt x="2715" y="398"/>
                  <a:pt x="2705" y="408"/>
                  <a:pt x="2703" y="424"/>
                </a:cubicBezTo>
                <a:cubicBezTo>
                  <a:pt x="2696" y="425"/>
                  <a:pt x="2701" y="414"/>
                  <a:pt x="2704" y="412"/>
                </a:cubicBezTo>
                <a:close/>
                <a:moveTo>
                  <a:pt x="2584" y="226"/>
                </a:moveTo>
                <a:cubicBezTo>
                  <a:pt x="2584" y="232"/>
                  <a:pt x="2589" y="240"/>
                  <a:pt x="2580" y="239"/>
                </a:cubicBezTo>
                <a:cubicBezTo>
                  <a:pt x="2584" y="233"/>
                  <a:pt x="2576" y="232"/>
                  <a:pt x="2577" y="222"/>
                </a:cubicBezTo>
                <a:cubicBezTo>
                  <a:pt x="2573" y="214"/>
                  <a:pt x="2580" y="213"/>
                  <a:pt x="2576" y="204"/>
                </a:cubicBezTo>
                <a:cubicBezTo>
                  <a:pt x="2574" y="194"/>
                  <a:pt x="2572" y="183"/>
                  <a:pt x="2570" y="173"/>
                </a:cubicBezTo>
                <a:cubicBezTo>
                  <a:pt x="2570" y="138"/>
                  <a:pt x="2575" y="106"/>
                  <a:pt x="2576" y="71"/>
                </a:cubicBezTo>
                <a:cubicBezTo>
                  <a:pt x="2579" y="71"/>
                  <a:pt x="2579" y="74"/>
                  <a:pt x="2580" y="76"/>
                </a:cubicBezTo>
                <a:cubicBezTo>
                  <a:pt x="2582" y="101"/>
                  <a:pt x="2579" y="123"/>
                  <a:pt x="2586" y="152"/>
                </a:cubicBezTo>
                <a:cubicBezTo>
                  <a:pt x="2587" y="162"/>
                  <a:pt x="2583" y="170"/>
                  <a:pt x="2586" y="182"/>
                </a:cubicBezTo>
                <a:cubicBezTo>
                  <a:pt x="2592" y="188"/>
                  <a:pt x="2574" y="191"/>
                  <a:pt x="2586" y="193"/>
                </a:cubicBezTo>
                <a:cubicBezTo>
                  <a:pt x="2584" y="198"/>
                  <a:pt x="2585" y="204"/>
                  <a:pt x="2583" y="209"/>
                </a:cubicBezTo>
                <a:cubicBezTo>
                  <a:pt x="2582" y="214"/>
                  <a:pt x="2590" y="225"/>
                  <a:pt x="2584" y="226"/>
                </a:cubicBezTo>
                <a:close/>
                <a:moveTo>
                  <a:pt x="2589" y="282"/>
                </a:moveTo>
                <a:cubicBezTo>
                  <a:pt x="2588" y="278"/>
                  <a:pt x="2587" y="274"/>
                  <a:pt x="2586" y="270"/>
                </a:cubicBezTo>
                <a:cubicBezTo>
                  <a:pt x="2587" y="266"/>
                  <a:pt x="2589" y="269"/>
                  <a:pt x="2590" y="272"/>
                </a:cubicBezTo>
                <a:cubicBezTo>
                  <a:pt x="2591" y="276"/>
                  <a:pt x="2591" y="280"/>
                  <a:pt x="2592" y="284"/>
                </a:cubicBezTo>
                <a:cubicBezTo>
                  <a:pt x="2591" y="289"/>
                  <a:pt x="2589" y="285"/>
                  <a:pt x="2589" y="282"/>
                </a:cubicBezTo>
                <a:close/>
                <a:moveTo>
                  <a:pt x="2594" y="100"/>
                </a:moveTo>
                <a:cubicBezTo>
                  <a:pt x="2588" y="99"/>
                  <a:pt x="2592" y="95"/>
                  <a:pt x="2592" y="92"/>
                </a:cubicBezTo>
                <a:cubicBezTo>
                  <a:pt x="2596" y="83"/>
                  <a:pt x="2593" y="96"/>
                  <a:pt x="2594" y="100"/>
                </a:cubicBezTo>
                <a:close/>
                <a:moveTo>
                  <a:pt x="2589" y="385"/>
                </a:moveTo>
                <a:cubicBezTo>
                  <a:pt x="2595" y="373"/>
                  <a:pt x="2601" y="394"/>
                  <a:pt x="2601" y="403"/>
                </a:cubicBezTo>
                <a:cubicBezTo>
                  <a:pt x="2594" y="402"/>
                  <a:pt x="2595" y="387"/>
                  <a:pt x="2589" y="385"/>
                </a:cubicBezTo>
                <a:close/>
                <a:moveTo>
                  <a:pt x="2602" y="421"/>
                </a:moveTo>
                <a:cubicBezTo>
                  <a:pt x="2601" y="417"/>
                  <a:pt x="2600" y="413"/>
                  <a:pt x="2600" y="409"/>
                </a:cubicBezTo>
                <a:cubicBezTo>
                  <a:pt x="2600" y="405"/>
                  <a:pt x="2603" y="409"/>
                  <a:pt x="2603" y="412"/>
                </a:cubicBezTo>
                <a:cubicBezTo>
                  <a:pt x="2604" y="416"/>
                  <a:pt x="2605" y="419"/>
                  <a:pt x="2605" y="423"/>
                </a:cubicBezTo>
                <a:cubicBezTo>
                  <a:pt x="2605" y="428"/>
                  <a:pt x="2602" y="424"/>
                  <a:pt x="2602" y="421"/>
                </a:cubicBezTo>
                <a:close/>
                <a:moveTo>
                  <a:pt x="2218" y="365"/>
                </a:moveTo>
                <a:cubicBezTo>
                  <a:pt x="2224" y="368"/>
                  <a:pt x="2230" y="369"/>
                  <a:pt x="2232" y="377"/>
                </a:cubicBezTo>
                <a:cubicBezTo>
                  <a:pt x="2227" y="374"/>
                  <a:pt x="2220" y="373"/>
                  <a:pt x="2218" y="365"/>
                </a:cubicBezTo>
                <a:close/>
                <a:moveTo>
                  <a:pt x="2247" y="392"/>
                </a:moveTo>
                <a:cubicBezTo>
                  <a:pt x="2242" y="390"/>
                  <a:pt x="2240" y="382"/>
                  <a:pt x="2233" y="383"/>
                </a:cubicBezTo>
                <a:cubicBezTo>
                  <a:pt x="2234" y="374"/>
                  <a:pt x="2241" y="388"/>
                  <a:pt x="2246" y="386"/>
                </a:cubicBezTo>
                <a:cubicBezTo>
                  <a:pt x="2250" y="390"/>
                  <a:pt x="2254" y="393"/>
                  <a:pt x="2260" y="395"/>
                </a:cubicBezTo>
                <a:cubicBezTo>
                  <a:pt x="2259" y="403"/>
                  <a:pt x="2249" y="395"/>
                  <a:pt x="2247" y="392"/>
                </a:cubicBezTo>
                <a:close/>
                <a:moveTo>
                  <a:pt x="2670" y="596"/>
                </a:moveTo>
                <a:cubicBezTo>
                  <a:pt x="2678" y="593"/>
                  <a:pt x="2668" y="577"/>
                  <a:pt x="2677" y="574"/>
                </a:cubicBezTo>
                <a:cubicBezTo>
                  <a:pt x="2690" y="518"/>
                  <a:pt x="2697" y="515"/>
                  <a:pt x="2696" y="505"/>
                </a:cubicBezTo>
                <a:cubicBezTo>
                  <a:pt x="2745" y="414"/>
                  <a:pt x="2753" y="392"/>
                  <a:pt x="2767" y="373"/>
                </a:cubicBezTo>
                <a:cubicBezTo>
                  <a:pt x="2819" y="299"/>
                  <a:pt x="2833" y="280"/>
                  <a:pt x="2851" y="264"/>
                </a:cubicBezTo>
                <a:cubicBezTo>
                  <a:pt x="2878" y="234"/>
                  <a:pt x="2881" y="229"/>
                  <a:pt x="2885" y="225"/>
                </a:cubicBezTo>
                <a:cubicBezTo>
                  <a:pt x="2909" y="199"/>
                  <a:pt x="2907" y="194"/>
                  <a:pt x="2911" y="193"/>
                </a:cubicBezTo>
                <a:cubicBezTo>
                  <a:pt x="2959" y="140"/>
                  <a:pt x="2966" y="133"/>
                  <a:pt x="2971" y="125"/>
                </a:cubicBezTo>
                <a:cubicBezTo>
                  <a:pt x="2994" y="96"/>
                  <a:pt x="3006" y="93"/>
                  <a:pt x="3010" y="85"/>
                </a:cubicBezTo>
                <a:cubicBezTo>
                  <a:pt x="3044" y="52"/>
                  <a:pt x="3045" y="46"/>
                  <a:pt x="3046" y="42"/>
                </a:cubicBezTo>
                <a:cubicBezTo>
                  <a:pt x="3058" y="32"/>
                  <a:pt x="3055" y="36"/>
                  <a:pt x="3055" y="40"/>
                </a:cubicBezTo>
                <a:cubicBezTo>
                  <a:pt x="3000" y="106"/>
                  <a:pt x="2991" y="120"/>
                  <a:pt x="2981" y="132"/>
                </a:cubicBezTo>
                <a:cubicBezTo>
                  <a:pt x="2963" y="150"/>
                  <a:pt x="2957" y="164"/>
                  <a:pt x="2950" y="168"/>
                </a:cubicBezTo>
                <a:cubicBezTo>
                  <a:pt x="2881" y="245"/>
                  <a:pt x="2877" y="251"/>
                  <a:pt x="2871" y="257"/>
                </a:cubicBezTo>
                <a:cubicBezTo>
                  <a:pt x="2859" y="269"/>
                  <a:pt x="2857" y="271"/>
                  <a:pt x="2856" y="275"/>
                </a:cubicBezTo>
                <a:cubicBezTo>
                  <a:pt x="2820" y="325"/>
                  <a:pt x="2810" y="323"/>
                  <a:pt x="2811" y="329"/>
                </a:cubicBezTo>
                <a:cubicBezTo>
                  <a:pt x="2781" y="370"/>
                  <a:pt x="2779" y="373"/>
                  <a:pt x="2776" y="377"/>
                </a:cubicBezTo>
                <a:cubicBezTo>
                  <a:pt x="2753" y="408"/>
                  <a:pt x="2759" y="417"/>
                  <a:pt x="2752" y="417"/>
                </a:cubicBezTo>
                <a:cubicBezTo>
                  <a:pt x="2735" y="457"/>
                  <a:pt x="2729" y="462"/>
                  <a:pt x="2727" y="470"/>
                </a:cubicBezTo>
                <a:cubicBezTo>
                  <a:pt x="2710" y="525"/>
                  <a:pt x="2699" y="527"/>
                  <a:pt x="2703" y="540"/>
                </a:cubicBezTo>
                <a:cubicBezTo>
                  <a:pt x="2683" y="628"/>
                  <a:pt x="2677" y="642"/>
                  <a:pt x="2677" y="660"/>
                </a:cubicBezTo>
                <a:cubicBezTo>
                  <a:pt x="2658" y="608"/>
                  <a:pt x="2673" y="608"/>
                  <a:pt x="2670" y="596"/>
                </a:cubicBezTo>
                <a:close/>
                <a:moveTo>
                  <a:pt x="2671" y="694"/>
                </a:moveTo>
                <a:cubicBezTo>
                  <a:pt x="2670" y="699"/>
                  <a:pt x="2668" y="693"/>
                  <a:pt x="2668" y="689"/>
                </a:cubicBezTo>
                <a:cubicBezTo>
                  <a:pt x="2669" y="683"/>
                  <a:pt x="2671" y="690"/>
                  <a:pt x="2671" y="694"/>
                </a:cubicBezTo>
                <a:close/>
                <a:moveTo>
                  <a:pt x="2167" y="124"/>
                </a:moveTo>
                <a:cubicBezTo>
                  <a:pt x="2175" y="123"/>
                  <a:pt x="2174" y="135"/>
                  <a:pt x="2181" y="136"/>
                </a:cubicBezTo>
                <a:cubicBezTo>
                  <a:pt x="2179" y="142"/>
                  <a:pt x="2168" y="131"/>
                  <a:pt x="2167" y="124"/>
                </a:cubicBezTo>
                <a:close/>
                <a:moveTo>
                  <a:pt x="2496" y="513"/>
                </a:moveTo>
                <a:cubicBezTo>
                  <a:pt x="2494" y="511"/>
                  <a:pt x="2492" y="509"/>
                  <a:pt x="2492" y="505"/>
                </a:cubicBezTo>
                <a:cubicBezTo>
                  <a:pt x="2484" y="506"/>
                  <a:pt x="2485" y="495"/>
                  <a:pt x="2478" y="496"/>
                </a:cubicBezTo>
                <a:cubicBezTo>
                  <a:pt x="2472" y="486"/>
                  <a:pt x="2464" y="478"/>
                  <a:pt x="2455" y="471"/>
                </a:cubicBezTo>
                <a:cubicBezTo>
                  <a:pt x="2456" y="466"/>
                  <a:pt x="2461" y="468"/>
                  <a:pt x="2462" y="473"/>
                </a:cubicBezTo>
                <a:cubicBezTo>
                  <a:pt x="2465" y="473"/>
                  <a:pt x="2467" y="477"/>
                  <a:pt x="2471" y="477"/>
                </a:cubicBezTo>
                <a:cubicBezTo>
                  <a:pt x="2479" y="493"/>
                  <a:pt x="2493" y="500"/>
                  <a:pt x="2502" y="515"/>
                </a:cubicBezTo>
                <a:cubicBezTo>
                  <a:pt x="2501" y="521"/>
                  <a:pt x="2500" y="512"/>
                  <a:pt x="2496" y="513"/>
                </a:cubicBezTo>
                <a:close/>
                <a:moveTo>
                  <a:pt x="2529" y="557"/>
                </a:moveTo>
                <a:cubicBezTo>
                  <a:pt x="2528" y="543"/>
                  <a:pt x="2516" y="546"/>
                  <a:pt x="2515" y="533"/>
                </a:cubicBezTo>
                <a:cubicBezTo>
                  <a:pt x="2523" y="537"/>
                  <a:pt x="2526" y="549"/>
                  <a:pt x="2534" y="553"/>
                </a:cubicBezTo>
                <a:cubicBezTo>
                  <a:pt x="2538" y="561"/>
                  <a:pt x="2546" y="564"/>
                  <a:pt x="2550" y="573"/>
                </a:cubicBezTo>
                <a:cubicBezTo>
                  <a:pt x="2540" y="572"/>
                  <a:pt x="2539" y="557"/>
                  <a:pt x="2529" y="557"/>
                </a:cubicBezTo>
                <a:close/>
                <a:moveTo>
                  <a:pt x="2518" y="518"/>
                </a:moveTo>
                <a:cubicBezTo>
                  <a:pt x="2508" y="500"/>
                  <a:pt x="2491" y="491"/>
                  <a:pt x="2482" y="472"/>
                </a:cubicBezTo>
                <a:cubicBezTo>
                  <a:pt x="2435" y="429"/>
                  <a:pt x="2435" y="413"/>
                  <a:pt x="2426" y="412"/>
                </a:cubicBezTo>
                <a:cubicBezTo>
                  <a:pt x="2383" y="364"/>
                  <a:pt x="2381" y="351"/>
                  <a:pt x="2374" y="345"/>
                </a:cubicBezTo>
                <a:cubicBezTo>
                  <a:pt x="2323" y="284"/>
                  <a:pt x="2313" y="279"/>
                  <a:pt x="2306" y="270"/>
                </a:cubicBezTo>
                <a:cubicBezTo>
                  <a:pt x="2257" y="215"/>
                  <a:pt x="2249" y="218"/>
                  <a:pt x="2246" y="211"/>
                </a:cubicBezTo>
                <a:cubicBezTo>
                  <a:pt x="2217" y="186"/>
                  <a:pt x="2215" y="179"/>
                  <a:pt x="2210" y="177"/>
                </a:cubicBezTo>
                <a:cubicBezTo>
                  <a:pt x="2186" y="148"/>
                  <a:pt x="2183" y="146"/>
                  <a:pt x="2182" y="141"/>
                </a:cubicBezTo>
                <a:cubicBezTo>
                  <a:pt x="2231" y="178"/>
                  <a:pt x="2230" y="192"/>
                  <a:pt x="2240" y="192"/>
                </a:cubicBezTo>
                <a:cubicBezTo>
                  <a:pt x="2298" y="245"/>
                  <a:pt x="2307" y="257"/>
                  <a:pt x="2319" y="265"/>
                </a:cubicBezTo>
                <a:cubicBezTo>
                  <a:pt x="2341" y="287"/>
                  <a:pt x="2346" y="292"/>
                  <a:pt x="2352" y="297"/>
                </a:cubicBezTo>
                <a:cubicBezTo>
                  <a:pt x="2448" y="398"/>
                  <a:pt x="2456" y="399"/>
                  <a:pt x="2462" y="402"/>
                </a:cubicBezTo>
                <a:cubicBezTo>
                  <a:pt x="2503" y="460"/>
                  <a:pt x="2512" y="459"/>
                  <a:pt x="2514" y="468"/>
                </a:cubicBezTo>
                <a:cubicBezTo>
                  <a:pt x="2557" y="528"/>
                  <a:pt x="2567" y="533"/>
                  <a:pt x="2573" y="542"/>
                </a:cubicBezTo>
                <a:cubicBezTo>
                  <a:pt x="2620" y="605"/>
                  <a:pt x="2622" y="613"/>
                  <a:pt x="2624" y="620"/>
                </a:cubicBezTo>
                <a:cubicBezTo>
                  <a:pt x="2651" y="697"/>
                  <a:pt x="2652" y="687"/>
                  <a:pt x="2646" y="687"/>
                </a:cubicBezTo>
                <a:cubicBezTo>
                  <a:pt x="2628" y="656"/>
                  <a:pt x="2626" y="652"/>
                  <a:pt x="2621" y="651"/>
                </a:cubicBezTo>
                <a:cubicBezTo>
                  <a:pt x="2601" y="617"/>
                  <a:pt x="2591" y="615"/>
                  <a:pt x="2588" y="604"/>
                </a:cubicBezTo>
                <a:close/>
                <a:moveTo>
                  <a:pt x="2558" y="584"/>
                </a:moveTo>
                <a:cubicBezTo>
                  <a:pt x="2570" y="588"/>
                  <a:pt x="2571" y="611"/>
                  <a:pt x="2584" y="614"/>
                </a:cubicBezTo>
                <a:cubicBezTo>
                  <a:pt x="2585" y="624"/>
                  <a:pt x="2593" y="623"/>
                  <a:pt x="2594" y="632"/>
                </a:cubicBezTo>
                <a:cubicBezTo>
                  <a:pt x="2583" y="627"/>
                  <a:pt x="2576" y="615"/>
                  <a:pt x="2566" y="608"/>
                </a:cubicBezTo>
                <a:cubicBezTo>
                  <a:pt x="2567" y="596"/>
                  <a:pt x="2563" y="595"/>
                  <a:pt x="2558" y="584"/>
                </a:cubicBezTo>
                <a:close/>
                <a:moveTo>
                  <a:pt x="2679" y="775"/>
                </a:moveTo>
                <a:cubicBezTo>
                  <a:pt x="2671" y="767"/>
                  <a:pt x="2664" y="755"/>
                  <a:pt x="2658" y="744"/>
                </a:cubicBezTo>
                <a:cubicBezTo>
                  <a:pt x="2603" y="689"/>
                  <a:pt x="2594" y="678"/>
                  <a:pt x="2584" y="670"/>
                </a:cubicBezTo>
                <a:cubicBezTo>
                  <a:pt x="2548" y="635"/>
                  <a:pt x="2538" y="628"/>
                  <a:pt x="2527" y="622"/>
                </a:cubicBezTo>
                <a:cubicBezTo>
                  <a:pt x="2495" y="589"/>
                  <a:pt x="2492" y="587"/>
                  <a:pt x="2487" y="586"/>
                </a:cubicBezTo>
                <a:cubicBezTo>
                  <a:pt x="2442" y="547"/>
                  <a:pt x="2434" y="544"/>
                  <a:pt x="2430" y="535"/>
                </a:cubicBezTo>
                <a:cubicBezTo>
                  <a:pt x="2377" y="492"/>
                  <a:pt x="2357" y="490"/>
                  <a:pt x="2349" y="472"/>
                </a:cubicBezTo>
                <a:cubicBezTo>
                  <a:pt x="2292" y="434"/>
                  <a:pt x="2291" y="422"/>
                  <a:pt x="2283" y="423"/>
                </a:cubicBezTo>
                <a:cubicBezTo>
                  <a:pt x="2300" y="431"/>
                  <a:pt x="2306" y="435"/>
                  <a:pt x="2313" y="438"/>
                </a:cubicBezTo>
                <a:cubicBezTo>
                  <a:pt x="2366" y="477"/>
                  <a:pt x="2371" y="481"/>
                  <a:pt x="2378" y="484"/>
                </a:cubicBezTo>
                <a:cubicBezTo>
                  <a:pt x="2447" y="528"/>
                  <a:pt x="2446" y="534"/>
                  <a:pt x="2447" y="535"/>
                </a:cubicBezTo>
                <a:cubicBezTo>
                  <a:pt x="2478" y="560"/>
                  <a:pt x="2486" y="560"/>
                  <a:pt x="2492" y="564"/>
                </a:cubicBezTo>
                <a:cubicBezTo>
                  <a:pt x="2547" y="608"/>
                  <a:pt x="2556" y="618"/>
                  <a:pt x="2569" y="623"/>
                </a:cubicBezTo>
                <a:cubicBezTo>
                  <a:pt x="2629" y="682"/>
                  <a:pt x="2635" y="694"/>
                  <a:pt x="2646" y="699"/>
                </a:cubicBezTo>
                <a:cubicBezTo>
                  <a:pt x="2678" y="752"/>
                  <a:pt x="2685" y="750"/>
                  <a:pt x="2685" y="759"/>
                </a:cubicBezTo>
                <a:cubicBezTo>
                  <a:pt x="2693" y="798"/>
                  <a:pt x="2686" y="786"/>
                  <a:pt x="2679" y="775"/>
                </a:cubicBezTo>
                <a:close/>
                <a:moveTo>
                  <a:pt x="2707" y="769"/>
                </a:moveTo>
                <a:cubicBezTo>
                  <a:pt x="2707" y="760"/>
                  <a:pt x="2703" y="756"/>
                  <a:pt x="2701" y="750"/>
                </a:cubicBezTo>
                <a:cubicBezTo>
                  <a:pt x="2708" y="683"/>
                  <a:pt x="2719" y="672"/>
                  <a:pt x="2716" y="652"/>
                </a:cubicBezTo>
                <a:cubicBezTo>
                  <a:pt x="2729" y="615"/>
                  <a:pt x="2729" y="610"/>
                  <a:pt x="2728" y="606"/>
                </a:cubicBezTo>
                <a:cubicBezTo>
                  <a:pt x="2739" y="567"/>
                  <a:pt x="2743" y="565"/>
                  <a:pt x="2742" y="561"/>
                </a:cubicBezTo>
                <a:cubicBezTo>
                  <a:pt x="2789" y="452"/>
                  <a:pt x="2797" y="452"/>
                  <a:pt x="2796" y="447"/>
                </a:cubicBezTo>
                <a:cubicBezTo>
                  <a:pt x="2831" y="388"/>
                  <a:pt x="2842" y="377"/>
                  <a:pt x="2851" y="365"/>
                </a:cubicBezTo>
                <a:cubicBezTo>
                  <a:pt x="2877" y="319"/>
                  <a:pt x="2887" y="317"/>
                  <a:pt x="2887" y="307"/>
                </a:cubicBezTo>
                <a:cubicBezTo>
                  <a:pt x="2921" y="268"/>
                  <a:pt x="2925" y="262"/>
                  <a:pt x="2930" y="257"/>
                </a:cubicBezTo>
                <a:cubicBezTo>
                  <a:pt x="3006" y="164"/>
                  <a:pt x="3022" y="140"/>
                  <a:pt x="3044" y="119"/>
                </a:cubicBezTo>
                <a:cubicBezTo>
                  <a:pt x="3048" y="131"/>
                  <a:pt x="3038" y="131"/>
                  <a:pt x="3039" y="138"/>
                </a:cubicBezTo>
                <a:cubicBezTo>
                  <a:pt x="3028" y="157"/>
                  <a:pt x="3025" y="162"/>
                  <a:pt x="3021" y="165"/>
                </a:cubicBezTo>
                <a:cubicBezTo>
                  <a:pt x="2972" y="241"/>
                  <a:pt x="2970" y="247"/>
                  <a:pt x="2964" y="251"/>
                </a:cubicBezTo>
                <a:cubicBezTo>
                  <a:pt x="2938" y="288"/>
                  <a:pt x="2935" y="294"/>
                  <a:pt x="2929" y="299"/>
                </a:cubicBezTo>
                <a:cubicBezTo>
                  <a:pt x="2901" y="357"/>
                  <a:pt x="2894" y="361"/>
                  <a:pt x="2890" y="366"/>
                </a:cubicBezTo>
                <a:cubicBezTo>
                  <a:pt x="2857" y="418"/>
                  <a:pt x="2855" y="420"/>
                  <a:pt x="2850" y="421"/>
                </a:cubicBezTo>
                <a:cubicBezTo>
                  <a:pt x="2834" y="447"/>
                  <a:pt x="2837" y="452"/>
                  <a:pt x="2836" y="454"/>
                </a:cubicBezTo>
                <a:cubicBezTo>
                  <a:pt x="2828" y="473"/>
                  <a:pt x="2814" y="471"/>
                  <a:pt x="2818" y="481"/>
                </a:cubicBezTo>
                <a:cubicBezTo>
                  <a:pt x="2790" y="525"/>
                  <a:pt x="2784" y="536"/>
                  <a:pt x="2782" y="550"/>
                </a:cubicBezTo>
                <a:cubicBezTo>
                  <a:pt x="2736" y="645"/>
                  <a:pt x="2730" y="672"/>
                  <a:pt x="2726" y="700"/>
                </a:cubicBezTo>
                <a:cubicBezTo>
                  <a:pt x="2718" y="757"/>
                  <a:pt x="2717" y="771"/>
                  <a:pt x="2716" y="785"/>
                </a:cubicBezTo>
                <a:close/>
                <a:moveTo>
                  <a:pt x="2714" y="863"/>
                </a:moveTo>
                <a:cubicBezTo>
                  <a:pt x="2717" y="862"/>
                  <a:pt x="2720" y="861"/>
                  <a:pt x="2723" y="861"/>
                </a:cubicBezTo>
                <a:cubicBezTo>
                  <a:pt x="2727" y="864"/>
                  <a:pt x="2728" y="870"/>
                  <a:pt x="2729" y="877"/>
                </a:cubicBezTo>
                <a:cubicBezTo>
                  <a:pt x="2723" y="875"/>
                  <a:pt x="2718" y="870"/>
                  <a:pt x="2714" y="863"/>
                </a:cubicBezTo>
                <a:close/>
                <a:moveTo>
                  <a:pt x="2736" y="855"/>
                </a:moveTo>
                <a:cubicBezTo>
                  <a:pt x="2726" y="849"/>
                  <a:pt x="2732" y="839"/>
                  <a:pt x="2726" y="831"/>
                </a:cubicBezTo>
                <a:cubicBezTo>
                  <a:pt x="2729" y="830"/>
                  <a:pt x="2731" y="829"/>
                  <a:pt x="2731" y="827"/>
                </a:cubicBezTo>
                <a:cubicBezTo>
                  <a:pt x="2739" y="830"/>
                  <a:pt x="2737" y="849"/>
                  <a:pt x="2736" y="855"/>
                </a:cubicBezTo>
                <a:close/>
                <a:moveTo>
                  <a:pt x="2735" y="820"/>
                </a:moveTo>
                <a:cubicBezTo>
                  <a:pt x="2725" y="820"/>
                  <a:pt x="2734" y="813"/>
                  <a:pt x="2729" y="803"/>
                </a:cubicBezTo>
                <a:cubicBezTo>
                  <a:pt x="2732" y="737"/>
                  <a:pt x="2730" y="728"/>
                  <a:pt x="2733" y="723"/>
                </a:cubicBezTo>
                <a:cubicBezTo>
                  <a:pt x="2741" y="692"/>
                  <a:pt x="2742" y="689"/>
                  <a:pt x="2739" y="689"/>
                </a:cubicBezTo>
                <a:cubicBezTo>
                  <a:pt x="2750" y="646"/>
                  <a:pt x="2751" y="643"/>
                  <a:pt x="2752" y="639"/>
                </a:cubicBezTo>
                <a:cubicBezTo>
                  <a:pt x="2766" y="607"/>
                  <a:pt x="2767" y="604"/>
                  <a:pt x="2768" y="600"/>
                </a:cubicBezTo>
                <a:cubicBezTo>
                  <a:pt x="2799" y="541"/>
                  <a:pt x="2800" y="525"/>
                  <a:pt x="2810" y="515"/>
                </a:cubicBezTo>
                <a:cubicBezTo>
                  <a:pt x="2867" y="421"/>
                  <a:pt x="2872" y="420"/>
                  <a:pt x="2870" y="414"/>
                </a:cubicBezTo>
                <a:cubicBezTo>
                  <a:pt x="2911" y="347"/>
                  <a:pt x="2929" y="325"/>
                  <a:pt x="2941" y="299"/>
                </a:cubicBezTo>
                <a:cubicBezTo>
                  <a:pt x="3021" y="183"/>
                  <a:pt x="3028" y="172"/>
                  <a:pt x="3034" y="160"/>
                </a:cubicBezTo>
                <a:cubicBezTo>
                  <a:pt x="3044" y="136"/>
                  <a:pt x="3050" y="137"/>
                  <a:pt x="3050" y="136"/>
                </a:cubicBezTo>
                <a:cubicBezTo>
                  <a:pt x="3066" y="96"/>
                  <a:pt x="3066" y="88"/>
                  <a:pt x="3069" y="82"/>
                </a:cubicBezTo>
                <a:cubicBezTo>
                  <a:pt x="3104" y="54"/>
                  <a:pt x="3097" y="55"/>
                  <a:pt x="3097" y="61"/>
                </a:cubicBezTo>
                <a:cubicBezTo>
                  <a:pt x="3072" y="112"/>
                  <a:pt x="3069" y="131"/>
                  <a:pt x="3055" y="144"/>
                </a:cubicBezTo>
                <a:cubicBezTo>
                  <a:pt x="3029" y="181"/>
                  <a:pt x="3039" y="192"/>
                  <a:pt x="3029" y="190"/>
                </a:cubicBezTo>
                <a:cubicBezTo>
                  <a:pt x="3015" y="235"/>
                  <a:pt x="3001" y="231"/>
                  <a:pt x="3006" y="239"/>
                </a:cubicBezTo>
                <a:cubicBezTo>
                  <a:pt x="2970" y="301"/>
                  <a:pt x="2958" y="314"/>
                  <a:pt x="2950" y="330"/>
                </a:cubicBezTo>
                <a:cubicBezTo>
                  <a:pt x="2925" y="367"/>
                  <a:pt x="2916" y="382"/>
                  <a:pt x="2904" y="396"/>
                </a:cubicBezTo>
                <a:cubicBezTo>
                  <a:pt x="2876" y="444"/>
                  <a:pt x="2871" y="447"/>
                  <a:pt x="2871" y="452"/>
                </a:cubicBezTo>
                <a:cubicBezTo>
                  <a:pt x="2848" y="489"/>
                  <a:pt x="2843" y="492"/>
                  <a:pt x="2845" y="499"/>
                </a:cubicBezTo>
                <a:cubicBezTo>
                  <a:pt x="2813" y="562"/>
                  <a:pt x="2806" y="563"/>
                  <a:pt x="2806" y="569"/>
                </a:cubicBezTo>
                <a:cubicBezTo>
                  <a:pt x="2786" y="621"/>
                  <a:pt x="2775" y="635"/>
                  <a:pt x="2773" y="656"/>
                </a:cubicBezTo>
                <a:cubicBezTo>
                  <a:pt x="2748" y="740"/>
                  <a:pt x="2743" y="743"/>
                  <a:pt x="2745" y="750"/>
                </a:cubicBezTo>
                <a:close/>
                <a:moveTo>
                  <a:pt x="2691" y="953"/>
                </a:moveTo>
                <a:cubicBezTo>
                  <a:pt x="2685" y="951"/>
                  <a:pt x="2678" y="950"/>
                  <a:pt x="2675" y="944"/>
                </a:cubicBezTo>
                <a:cubicBezTo>
                  <a:pt x="2667" y="944"/>
                  <a:pt x="2661" y="943"/>
                  <a:pt x="2658" y="936"/>
                </a:cubicBezTo>
                <a:cubicBezTo>
                  <a:pt x="2648" y="939"/>
                  <a:pt x="2645" y="934"/>
                  <a:pt x="2639" y="931"/>
                </a:cubicBezTo>
                <a:cubicBezTo>
                  <a:pt x="2631" y="934"/>
                  <a:pt x="2630" y="925"/>
                  <a:pt x="2623" y="925"/>
                </a:cubicBezTo>
                <a:cubicBezTo>
                  <a:pt x="2623" y="922"/>
                  <a:pt x="2619" y="924"/>
                  <a:pt x="2617" y="923"/>
                </a:cubicBezTo>
                <a:cubicBezTo>
                  <a:pt x="2615" y="923"/>
                  <a:pt x="2615" y="922"/>
                  <a:pt x="2614" y="921"/>
                </a:cubicBezTo>
                <a:cubicBezTo>
                  <a:pt x="2611" y="920"/>
                  <a:pt x="2606" y="917"/>
                  <a:pt x="2601" y="918"/>
                </a:cubicBezTo>
                <a:cubicBezTo>
                  <a:pt x="2598" y="918"/>
                  <a:pt x="2591" y="916"/>
                  <a:pt x="2588" y="912"/>
                </a:cubicBezTo>
                <a:cubicBezTo>
                  <a:pt x="2575" y="910"/>
                  <a:pt x="2565" y="904"/>
                  <a:pt x="2556" y="897"/>
                </a:cubicBezTo>
                <a:cubicBezTo>
                  <a:pt x="2550" y="900"/>
                  <a:pt x="2551" y="893"/>
                  <a:pt x="2546" y="893"/>
                </a:cubicBezTo>
                <a:cubicBezTo>
                  <a:pt x="2543" y="893"/>
                  <a:pt x="2540" y="892"/>
                  <a:pt x="2539" y="889"/>
                </a:cubicBezTo>
                <a:cubicBezTo>
                  <a:pt x="2534" y="885"/>
                  <a:pt x="2526" y="886"/>
                  <a:pt x="2523" y="880"/>
                </a:cubicBezTo>
                <a:cubicBezTo>
                  <a:pt x="2516" y="880"/>
                  <a:pt x="2513" y="872"/>
                  <a:pt x="2506" y="872"/>
                </a:cubicBezTo>
                <a:cubicBezTo>
                  <a:pt x="2505" y="869"/>
                  <a:pt x="2500" y="871"/>
                  <a:pt x="2499" y="867"/>
                </a:cubicBezTo>
                <a:cubicBezTo>
                  <a:pt x="2498" y="865"/>
                  <a:pt x="2496" y="863"/>
                  <a:pt x="2493" y="863"/>
                </a:cubicBezTo>
                <a:cubicBezTo>
                  <a:pt x="2494" y="855"/>
                  <a:pt x="2504" y="864"/>
                  <a:pt x="2508" y="866"/>
                </a:cubicBezTo>
                <a:cubicBezTo>
                  <a:pt x="2513" y="867"/>
                  <a:pt x="2523" y="862"/>
                  <a:pt x="2524" y="871"/>
                </a:cubicBezTo>
                <a:cubicBezTo>
                  <a:pt x="2533" y="867"/>
                  <a:pt x="2536" y="872"/>
                  <a:pt x="2542" y="873"/>
                </a:cubicBezTo>
                <a:cubicBezTo>
                  <a:pt x="2550" y="871"/>
                  <a:pt x="2552" y="878"/>
                  <a:pt x="2560" y="876"/>
                </a:cubicBezTo>
                <a:cubicBezTo>
                  <a:pt x="2568" y="884"/>
                  <a:pt x="2582" y="883"/>
                  <a:pt x="2592" y="887"/>
                </a:cubicBezTo>
                <a:cubicBezTo>
                  <a:pt x="2604" y="888"/>
                  <a:pt x="2612" y="896"/>
                  <a:pt x="2626" y="895"/>
                </a:cubicBezTo>
                <a:cubicBezTo>
                  <a:pt x="2637" y="905"/>
                  <a:pt x="2652" y="910"/>
                  <a:pt x="2666" y="917"/>
                </a:cubicBezTo>
                <a:cubicBezTo>
                  <a:pt x="2670" y="921"/>
                  <a:pt x="2674" y="924"/>
                  <a:pt x="2680" y="926"/>
                </a:cubicBezTo>
                <a:cubicBezTo>
                  <a:pt x="2679" y="937"/>
                  <a:pt x="2691" y="928"/>
                  <a:pt x="2691" y="938"/>
                </a:cubicBezTo>
                <a:cubicBezTo>
                  <a:pt x="2702" y="941"/>
                  <a:pt x="2710" y="949"/>
                  <a:pt x="2721" y="953"/>
                </a:cubicBezTo>
                <a:cubicBezTo>
                  <a:pt x="2729" y="970"/>
                  <a:pt x="2744" y="977"/>
                  <a:pt x="2752" y="994"/>
                </a:cubicBezTo>
                <a:cubicBezTo>
                  <a:pt x="2732" y="980"/>
                  <a:pt x="2711" y="967"/>
                  <a:pt x="2691" y="953"/>
                </a:cubicBezTo>
                <a:close/>
                <a:moveTo>
                  <a:pt x="2756" y="996"/>
                </a:moveTo>
                <a:cubicBezTo>
                  <a:pt x="2759" y="998"/>
                  <a:pt x="2761" y="1000"/>
                  <a:pt x="2763" y="1003"/>
                </a:cubicBezTo>
                <a:cubicBezTo>
                  <a:pt x="2764" y="1011"/>
                  <a:pt x="2756" y="1000"/>
                  <a:pt x="2756" y="996"/>
                </a:cubicBezTo>
                <a:close/>
                <a:moveTo>
                  <a:pt x="2815" y="895"/>
                </a:moveTo>
                <a:cubicBezTo>
                  <a:pt x="2818" y="885"/>
                  <a:pt x="2822" y="900"/>
                  <a:pt x="2819" y="901"/>
                </a:cubicBezTo>
                <a:cubicBezTo>
                  <a:pt x="2818" y="901"/>
                  <a:pt x="2815" y="897"/>
                  <a:pt x="2815" y="895"/>
                </a:cubicBezTo>
                <a:close/>
                <a:moveTo>
                  <a:pt x="2784" y="988"/>
                </a:moveTo>
                <a:cubicBezTo>
                  <a:pt x="2780" y="988"/>
                  <a:pt x="2780" y="983"/>
                  <a:pt x="2779" y="980"/>
                </a:cubicBezTo>
                <a:cubicBezTo>
                  <a:pt x="2784" y="978"/>
                  <a:pt x="2785" y="981"/>
                  <a:pt x="2786" y="984"/>
                </a:cubicBezTo>
                <a:cubicBezTo>
                  <a:pt x="2783" y="984"/>
                  <a:pt x="2784" y="986"/>
                  <a:pt x="2784" y="988"/>
                </a:cubicBezTo>
                <a:close/>
                <a:moveTo>
                  <a:pt x="2796" y="1018"/>
                </a:moveTo>
                <a:cubicBezTo>
                  <a:pt x="2794" y="1018"/>
                  <a:pt x="2791" y="1014"/>
                  <a:pt x="2792" y="1013"/>
                </a:cubicBezTo>
                <a:cubicBezTo>
                  <a:pt x="2794" y="1002"/>
                  <a:pt x="2798" y="1017"/>
                  <a:pt x="2796" y="1018"/>
                </a:cubicBezTo>
                <a:close/>
                <a:moveTo>
                  <a:pt x="2798" y="928"/>
                </a:moveTo>
                <a:cubicBezTo>
                  <a:pt x="2800" y="935"/>
                  <a:pt x="2796" y="938"/>
                  <a:pt x="2796" y="944"/>
                </a:cubicBezTo>
                <a:cubicBezTo>
                  <a:pt x="2797" y="947"/>
                  <a:pt x="2792" y="948"/>
                  <a:pt x="2791" y="951"/>
                </a:cubicBezTo>
                <a:cubicBezTo>
                  <a:pt x="2791" y="952"/>
                  <a:pt x="2793" y="955"/>
                  <a:pt x="2792" y="956"/>
                </a:cubicBezTo>
                <a:cubicBezTo>
                  <a:pt x="2792" y="957"/>
                  <a:pt x="2790" y="956"/>
                  <a:pt x="2789" y="957"/>
                </a:cubicBezTo>
                <a:cubicBezTo>
                  <a:pt x="2788" y="961"/>
                  <a:pt x="2792" y="971"/>
                  <a:pt x="2783" y="970"/>
                </a:cubicBezTo>
                <a:cubicBezTo>
                  <a:pt x="2779" y="961"/>
                  <a:pt x="2786" y="960"/>
                  <a:pt x="2786" y="955"/>
                </a:cubicBezTo>
                <a:cubicBezTo>
                  <a:pt x="2788" y="950"/>
                  <a:pt x="2789" y="945"/>
                  <a:pt x="2792" y="942"/>
                </a:cubicBezTo>
                <a:cubicBezTo>
                  <a:pt x="2792" y="931"/>
                  <a:pt x="2800" y="925"/>
                  <a:pt x="2798" y="914"/>
                </a:cubicBezTo>
                <a:cubicBezTo>
                  <a:pt x="2806" y="914"/>
                  <a:pt x="2802" y="927"/>
                  <a:pt x="2798" y="928"/>
                </a:cubicBezTo>
                <a:close/>
                <a:moveTo>
                  <a:pt x="2804" y="1046"/>
                </a:moveTo>
                <a:cubicBezTo>
                  <a:pt x="2801" y="1038"/>
                  <a:pt x="2809" y="1039"/>
                  <a:pt x="2808" y="1033"/>
                </a:cubicBezTo>
                <a:cubicBezTo>
                  <a:pt x="2811" y="972"/>
                  <a:pt x="2808" y="961"/>
                  <a:pt x="2809" y="953"/>
                </a:cubicBezTo>
                <a:cubicBezTo>
                  <a:pt x="2827" y="913"/>
                  <a:pt x="2831" y="903"/>
                  <a:pt x="2833" y="892"/>
                </a:cubicBezTo>
                <a:cubicBezTo>
                  <a:pt x="2866" y="831"/>
                  <a:pt x="2864" y="821"/>
                  <a:pt x="2871" y="816"/>
                </a:cubicBezTo>
                <a:cubicBezTo>
                  <a:pt x="2892" y="787"/>
                  <a:pt x="2888" y="781"/>
                  <a:pt x="2893" y="779"/>
                </a:cubicBezTo>
                <a:cubicBezTo>
                  <a:pt x="2920" y="738"/>
                  <a:pt x="2924" y="732"/>
                  <a:pt x="2926" y="725"/>
                </a:cubicBezTo>
                <a:cubicBezTo>
                  <a:pt x="3006" y="618"/>
                  <a:pt x="3015" y="620"/>
                  <a:pt x="3013" y="613"/>
                </a:cubicBezTo>
                <a:cubicBezTo>
                  <a:pt x="3042" y="578"/>
                  <a:pt x="3056" y="570"/>
                  <a:pt x="3061" y="556"/>
                </a:cubicBezTo>
                <a:cubicBezTo>
                  <a:pt x="3048" y="583"/>
                  <a:pt x="3050" y="590"/>
                  <a:pt x="3048" y="594"/>
                </a:cubicBezTo>
                <a:cubicBezTo>
                  <a:pt x="3026" y="632"/>
                  <a:pt x="3025" y="638"/>
                  <a:pt x="3022" y="641"/>
                </a:cubicBezTo>
                <a:cubicBezTo>
                  <a:pt x="3005" y="668"/>
                  <a:pt x="2999" y="669"/>
                  <a:pt x="2999" y="675"/>
                </a:cubicBezTo>
                <a:cubicBezTo>
                  <a:pt x="2979" y="700"/>
                  <a:pt x="2978" y="705"/>
                  <a:pt x="2976" y="709"/>
                </a:cubicBezTo>
                <a:cubicBezTo>
                  <a:pt x="2944" y="744"/>
                  <a:pt x="2950" y="757"/>
                  <a:pt x="2939" y="758"/>
                </a:cubicBezTo>
                <a:cubicBezTo>
                  <a:pt x="2913" y="800"/>
                  <a:pt x="2911" y="802"/>
                  <a:pt x="2906" y="803"/>
                </a:cubicBezTo>
                <a:cubicBezTo>
                  <a:pt x="2888" y="838"/>
                  <a:pt x="2888" y="847"/>
                  <a:pt x="2880" y="850"/>
                </a:cubicBezTo>
                <a:cubicBezTo>
                  <a:pt x="2863" y="873"/>
                  <a:pt x="2870" y="887"/>
                  <a:pt x="2858" y="887"/>
                </a:cubicBezTo>
                <a:cubicBezTo>
                  <a:pt x="2848" y="932"/>
                  <a:pt x="2838" y="937"/>
                  <a:pt x="2838" y="950"/>
                </a:cubicBezTo>
                <a:cubicBezTo>
                  <a:pt x="2811" y="1075"/>
                  <a:pt x="2812" y="1054"/>
                  <a:pt x="2804" y="1046"/>
                </a:cubicBezTo>
                <a:close/>
                <a:moveTo>
                  <a:pt x="5" y="592"/>
                </a:moveTo>
                <a:cubicBezTo>
                  <a:pt x="9" y="591"/>
                  <a:pt x="8" y="584"/>
                  <a:pt x="2" y="586"/>
                </a:cubicBezTo>
                <a:cubicBezTo>
                  <a:pt x="1" y="586"/>
                  <a:pt x="1" y="587"/>
                  <a:pt x="0" y="588"/>
                </a:cubicBezTo>
                <a:cubicBezTo>
                  <a:pt x="0" y="597"/>
                  <a:pt x="0" y="597"/>
                  <a:pt x="0" y="597"/>
                </a:cubicBezTo>
                <a:cubicBezTo>
                  <a:pt x="3" y="596"/>
                  <a:pt x="4" y="594"/>
                  <a:pt x="5" y="592"/>
                </a:cubicBezTo>
                <a:close/>
                <a:moveTo>
                  <a:pt x="3831" y="2118"/>
                </a:moveTo>
                <a:cubicBezTo>
                  <a:pt x="3824" y="2121"/>
                  <a:pt x="3821" y="2125"/>
                  <a:pt x="3822" y="2130"/>
                </a:cubicBezTo>
                <a:cubicBezTo>
                  <a:pt x="3815" y="2138"/>
                  <a:pt x="3807" y="2145"/>
                  <a:pt x="3801" y="2153"/>
                </a:cubicBezTo>
                <a:cubicBezTo>
                  <a:pt x="3803" y="2156"/>
                  <a:pt x="3799" y="2158"/>
                  <a:pt x="3796" y="2161"/>
                </a:cubicBezTo>
                <a:cubicBezTo>
                  <a:pt x="3805" y="2161"/>
                  <a:pt x="3805" y="2161"/>
                  <a:pt x="3805" y="2161"/>
                </a:cubicBezTo>
                <a:cubicBezTo>
                  <a:pt x="3806" y="2159"/>
                  <a:pt x="3808" y="2158"/>
                  <a:pt x="3807" y="2156"/>
                </a:cubicBezTo>
                <a:cubicBezTo>
                  <a:pt x="3821" y="2145"/>
                  <a:pt x="3824" y="2132"/>
                  <a:pt x="3836" y="2121"/>
                </a:cubicBezTo>
                <a:cubicBezTo>
                  <a:pt x="3834" y="2118"/>
                  <a:pt x="3839" y="2116"/>
                  <a:pt x="3840" y="2114"/>
                </a:cubicBezTo>
                <a:cubicBezTo>
                  <a:pt x="3840" y="2099"/>
                  <a:pt x="3840" y="2099"/>
                  <a:pt x="3840" y="2099"/>
                </a:cubicBezTo>
                <a:cubicBezTo>
                  <a:pt x="3839" y="2101"/>
                  <a:pt x="3838" y="2104"/>
                  <a:pt x="3838" y="2107"/>
                </a:cubicBezTo>
                <a:cubicBezTo>
                  <a:pt x="3834" y="2110"/>
                  <a:pt x="3824" y="2112"/>
                  <a:pt x="3831" y="2118"/>
                </a:cubicBezTo>
                <a:close/>
                <a:moveTo>
                  <a:pt x="3838" y="2069"/>
                </a:moveTo>
                <a:cubicBezTo>
                  <a:pt x="3825" y="2083"/>
                  <a:pt x="3823" y="2099"/>
                  <a:pt x="3819" y="2115"/>
                </a:cubicBezTo>
                <a:cubicBezTo>
                  <a:pt x="3831" y="2110"/>
                  <a:pt x="3824" y="2101"/>
                  <a:pt x="3830" y="2094"/>
                </a:cubicBezTo>
                <a:cubicBezTo>
                  <a:pt x="3837" y="2088"/>
                  <a:pt x="3833" y="2080"/>
                  <a:pt x="3840" y="2074"/>
                </a:cubicBezTo>
                <a:cubicBezTo>
                  <a:pt x="3840" y="2056"/>
                  <a:pt x="3840" y="2056"/>
                  <a:pt x="3840" y="2056"/>
                </a:cubicBezTo>
                <a:cubicBezTo>
                  <a:pt x="3838" y="2060"/>
                  <a:pt x="3837" y="2064"/>
                  <a:pt x="3838" y="2069"/>
                </a:cubicBezTo>
                <a:close/>
                <a:moveTo>
                  <a:pt x="79" y="331"/>
                </a:moveTo>
                <a:cubicBezTo>
                  <a:pt x="90" y="333"/>
                  <a:pt x="97" y="344"/>
                  <a:pt x="106" y="349"/>
                </a:cubicBezTo>
                <a:cubicBezTo>
                  <a:pt x="180" y="397"/>
                  <a:pt x="187" y="395"/>
                  <a:pt x="192" y="398"/>
                </a:cubicBezTo>
                <a:cubicBezTo>
                  <a:pt x="227" y="412"/>
                  <a:pt x="232" y="415"/>
                  <a:pt x="238" y="416"/>
                </a:cubicBezTo>
                <a:cubicBezTo>
                  <a:pt x="257" y="426"/>
                  <a:pt x="262" y="430"/>
                  <a:pt x="269" y="428"/>
                </a:cubicBezTo>
                <a:cubicBezTo>
                  <a:pt x="306" y="444"/>
                  <a:pt x="312" y="447"/>
                  <a:pt x="318" y="448"/>
                </a:cubicBezTo>
                <a:cubicBezTo>
                  <a:pt x="366" y="463"/>
                  <a:pt x="369" y="464"/>
                  <a:pt x="372" y="464"/>
                </a:cubicBezTo>
                <a:cubicBezTo>
                  <a:pt x="414" y="472"/>
                  <a:pt x="415" y="483"/>
                  <a:pt x="425" y="477"/>
                </a:cubicBezTo>
                <a:cubicBezTo>
                  <a:pt x="453" y="500"/>
                  <a:pt x="463" y="489"/>
                  <a:pt x="463" y="499"/>
                </a:cubicBezTo>
                <a:cubicBezTo>
                  <a:pt x="521" y="515"/>
                  <a:pt x="525" y="516"/>
                  <a:pt x="529" y="517"/>
                </a:cubicBezTo>
                <a:cubicBezTo>
                  <a:pt x="549" y="528"/>
                  <a:pt x="561" y="521"/>
                  <a:pt x="565" y="532"/>
                </a:cubicBezTo>
                <a:cubicBezTo>
                  <a:pt x="575" y="542"/>
                  <a:pt x="561" y="538"/>
                  <a:pt x="546" y="539"/>
                </a:cubicBezTo>
                <a:cubicBezTo>
                  <a:pt x="512" y="546"/>
                  <a:pt x="509" y="549"/>
                  <a:pt x="503" y="549"/>
                </a:cubicBezTo>
                <a:cubicBezTo>
                  <a:pt x="570" y="549"/>
                  <a:pt x="575" y="557"/>
                  <a:pt x="587" y="553"/>
                </a:cubicBezTo>
                <a:cubicBezTo>
                  <a:pt x="583" y="580"/>
                  <a:pt x="598" y="570"/>
                  <a:pt x="606" y="574"/>
                </a:cubicBezTo>
                <a:cubicBezTo>
                  <a:pt x="626" y="583"/>
                  <a:pt x="622" y="575"/>
                  <a:pt x="611" y="581"/>
                </a:cubicBezTo>
                <a:cubicBezTo>
                  <a:pt x="592" y="595"/>
                  <a:pt x="584" y="591"/>
                  <a:pt x="583" y="597"/>
                </a:cubicBezTo>
                <a:cubicBezTo>
                  <a:pt x="649" y="599"/>
                  <a:pt x="655" y="604"/>
                  <a:pt x="663" y="601"/>
                </a:cubicBezTo>
                <a:cubicBezTo>
                  <a:pt x="701" y="612"/>
                  <a:pt x="698" y="629"/>
                  <a:pt x="707" y="623"/>
                </a:cubicBezTo>
                <a:cubicBezTo>
                  <a:pt x="745" y="638"/>
                  <a:pt x="742" y="633"/>
                  <a:pt x="749" y="631"/>
                </a:cubicBezTo>
                <a:cubicBezTo>
                  <a:pt x="726" y="564"/>
                  <a:pt x="728" y="560"/>
                  <a:pt x="728" y="556"/>
                </a:cubicBezTo>
                <a:cubicBezTo>
                  <a:pt x="762" y="514"/>
                  <a:pt x="754" y="499"/>
                  <a:pt x="770" y="496"/>
                </a:cubicBezTo>
                <a:cubicBezTo>
                  <a:pt x="747" y="506"/>
                  <a:pt x="742" y="511"/>
                  <a:pt x="736" y="516"/>
                </a:cubicBezTo>
                <a:cubicBezTo>
                  <a:pt x="708" y="553"/>
                  <a:pt x="705" y="559"/>
                  <a:pt x="700" y="565"/>
                </a:cubicBezTo>
                <a:cubicBezTo>
                  <a:pt x="672" y="523"/>
                  <a:pt x="679" y="523"/>
                  <a:pt x="676" y="518"/>
                </a:cubicBezTo>
                <a:cubicBezTo>
                  <a:pt x="670" y="468"/>
                  <a:pt x="680" y="468"/>
                  <a:pt x="676" y="460"/>
                </a:cubicBezTo>
                <a:cubicBezTo>
                  <a:pt x="679" y="424"/>
                  <a:pt x="679" y="419"/>
                  <a:pt x="682" y="415"/>
                </a:cubicBezTo>
                <a:cubicBezTo>
                  <a:pt x="703" y="321"/>
                  <a:pt x="705" y="311"/>
                  <a:pt x="710" y="303"/>
                </a:cubicBezTo>
                <a:cubicBezTo>
                  <a:pt x="729" y="235"/>
                  <a:pt x="738" y="233"/>
                  <a:pt x="737" y="227"/>
                </a:cubicBezTo>
                <a:cubicBezTo>
                  <a:pt x="754" y="170"/>
                  <a:pt x="752" y="162"/>
                  <a:pt x="754" y="157"/>
                </a:cubicBezTo>
                <a:cubicBezTo>
                  <a:pt x="772" y="108"/>
                  <a:pt x="770" y="97"/>
                  <a:pt x="775" y="89"/>
                </a:cubicBezTo>
                <a:cubicBezTo>
                  <a:pt x="775" y="23"/>
                  <a:pt x="773" y="11"/>
                  <a:pt x="771" y="1"/>
                </a:cubicBezTo>
                <a:cubicBezTo>
                  <a:pt x="764" y="45"/>
                  <a:pt x="770" y="53"/>
                  <a:pt x="767" y="55"/>
                </a:cubicBezTo>
                <a:cubicBezTo>
                  <a:pt x="760" y="88"/>
                  <a:pt x="763" y="94"/>
                  <a:pt x="763" y="99"/>
                </a:cubicBezTo>
                <a:cubicBezTo>
                  <a:pt x="706" y="271"/>
                  <a:pt x="708" y="278"/>
                  <a:pt x="703" y="281"/>
                </a:cubicBezTo>
                <a:cubicBezTo>
                  <a:pt x="698" y="308"/>
                  <a:pt x="685" y="313"/>
                  <a:pt x="690" y="327"/>
                </a:cubicBezTo>
                <a:cubicBezTo>
                  <a:pt x="672" y="409"/>
                  <a:pt x="665" y="412"/>
                  <a:pt x="668" y="420"/>
                </a:cubicBezTo>
                <a:cubicBezTo>
                  <a:pt x="658" y="515"/>
                  <a:pt x="666" y="529"/>
                  <a:pt x="660" y="535"/>
                </a:cubicBezTo>
                <a:cubicBezTo>
                  <a:pt x="665" y="561"/>
                  <a:pt x="670" y="561"/>
                  <a:pt x="666" y="564"/>
                </a:cubicBezTo>
                <a:cubicBezTo>
                  <a:pt x="652" y="539"/>
                  <a:pt x="651" y="534"/>
                  <a:pt x="649" y="529"/>
                </a:cubicBezTo>
                <a:cubicBezTo>
                  <a:pt x="650" y="434"/>
                  <a:pt x="654" y="430"/>
                  <a:pt x="652" y="425"/>
                </a:cubicBezTo>
                <a:cubicBezTo>
                  <a:pt x="665" y="346"/>
                  <a:pt x="670" y="343"/>
                  <a:pt x="673" y="339"/>
                </a:cubicBezTo>
                <a:cubicBezTo>
                  <a:pt x="684" y="302"/>
                  <a:pt x="682" y="295"/>
                  <a:pt x="684" y="290"/>
                </a:cubicBezTo>
                <a:cubicBezTo>
                  <a:pt x="696" y="242"/>
                  <a:pt x="701" y="242"/>
                  <a:pt x="701" y="238"/>
                </a:cubicBezTo>
                <a:cubicBezTo>
                  <a:pt x="709" y="214"/>
                  <a:pt x="709" y="211"/>
                  <a:pt x="710" y="208"/>
                </a:cubicBezTo>
                <a:cubicBezTo>
                  <a:pt x="716" y="181"/>
                  <a:pt x="716" y="178"/>
                  <a:pt x="721" y="177"/>
                </a:cubicBezTo>
                <a:cubicBezTo>
                  <a:pt x="729" y="98"/>
                  <a:pt x="740" y="98"/>
                  <a:pt x="735" y="90"/>
                </a:cubicBezTo>
                <a:cubicBezTo>
                  <a:pt x="738" y="25"/>
                  <a:pt x="740" y="14"/>
                  <a:pt x="740" y="3"/>
                </a:cubicBezTo>
                <a:cubicBezTo>
                  <a:pt x="734" y="1"/>
                  <a:pt x="734" y="2"/>
                  <a:pt x="734" y="2"/>
                </a:cubicBezTo>
                <a:cubicBezTo>
                  <a:pt x="727" y="68"/>
                  <a:pt x="728" y="76"/>
                  <a:pt x="727" y="84"/>
                </a:cubicBezTo>
                <a:cubicBezTo>
                  <a:pt x="712" y="148"/>
                  <a:pt x="713" y="156"/>
                  <a:pt x="710" y="162"/>
                </a:cubicBezTo>
                <a:cubicBezTo>
                  <a:pt x="691" y="223"/>
                  <a:pt x="692" y="231"/>
                  <a:pt x="688" y="236"/>
                </a:cubicBezTo>
                <a:cubicBezTo>
                  <a:pt x="681" y="269"/>
                  <a:pt x="679" y="272"/>
                  <a:pt x="676" y="274"/>
                </a:cubicBezTo>
                <a:cubicBezTo>
                  <a:pt x="663" y="318"/>
                  <a:pt x="664" y="325"/>
                  <a:pt x="661" y="331"/>
                </a:cubicBezTo>
                <a:cubicBezTo>
                  <a:pt x="637" y="411"/>
                  <a:pt x="639" y="420"/>
                  <a:pt x="641" y="429"/>
                </a:cubicBezTo>
                <a:cubicBezTo>
                  <a:pt x="636" y="477"/>
                  <a:pt x="632" y="482"/>
                  <a:pt x="637" y="491"/>
                </a:cubicBezTo>
                <a:cubicBezTo>
                  <a:pt x="623" y="532"/>
                  <a:pt x="626" y="513"/>
                  <a:pt x="621" y="499"/>
                </a:cubicBezTo>
                <a:cubicBezTo>
                  <a:pt x="626" y="456"/>
                  <a:pt x="619" y="442"/>
                  <a:pt x="624" y="434"/>
                </a:cubicBezTo>
                <a:cubicBezTo>
                  <a:pt x="641" y="343"/>
                  <a:pt x="639" y="332"/>
                  <a:pt x="647" y="326"/>
                </a:cubicBezTo>
                <a:cubicBezTo>
                  <a:pt x="654" y="290"/>
                  <a:pt x="662" y="284"/>
                  <a:pt x="660" y="273"/>
                </a:cubicBezTo>
                <a:cubicBezTo>
                  <a:pt x="671" y="239"/>
                  <a:pt x="675" y="231"/>
                  <a:pt x="677" y="222"/>
                </a:cubicBezTo>
                <a:cubicBezTo>
                  <a:pt x="689" y="207"/>
                  <a:pt x="676" y="196"/>
                  <a:pt x="688" y="197"/>
                </a:cubicBezTo>
                <a:cubicBezTo>
                  <a:pt x="697" y="151"/>
                  <a:pt x="705" y="151"/>
                  <a:pt x="701" y="144"/>
                </a:cubicBezTo>
                <a:cubicBezTo>
                  <a:pt x="713" y="80"/>
                  <a:pt x="716" y="72"/>
                  <a:pt x="721" y="64"/>
                </a:cubicBezTo>
                <a:cubicBezTo>
                  <a:pt x="712" y="1"/>
                  <a:pt x="712" y="1"/>
                  <a:pt x="712" y="1"/>
                </a:cubicBezTo>
                <a:cubicBezTo>
                  <a:pt x="709" y="61"/>
                  <a:pt x="702" y="71"/>
                  <a:pt x="703" y="85"/>
                </a:cubicBezTo>
                <a:cubicBezTo>
                  <a:pt x="690" y="147"/>
                  <a:pt x="687" y="149"/>
                  <a:pt x="689" y="154"/>
                </a:cubicBezTo>
                <a:cubicBezTo>
                  <a:pt x="675" y="188"/>
                  <a:pt x="675" y="195"/>
                  <a:pt x="674" y="201"/>
                </a:cubicBezTo>
                <a:cubicBezTo>
                  <a:pt x="659" y="224"/>
                  <a:pt x="665" y="234"/>
                  <a:pt x="662" y="239"/>
                </a:cubicBezTo>
                <a:cubicBezTo>
                  <a:pt x="652" y="264"/>
                  <a:pt x="647" y="268"/>
                  <a:pt x="649" y="276"/>
                </a:cubicBezTo>
                <a:cubicBezTo>
                  <a:pt x="618" y="362"/>
                  <a:pt x="625" y="381"/>
                  <a:pt x="616" y="391"/>
                </a:cubicBezTo>
                <a:cubicBezTo>
                  <a:pt x="612" y="443"/>
                  <a:pt x="611" y="453"/>
                  <a:pt x="609" y="463"/>
                </a:cubicBezTo>
                <a:cubicBezTo>
                  <a:pt x="604" y="488"/>
                  <a:pt x="596" y="479"/>
                  <a:pt x="602" y="478"/>
                </a:cubicBezTo>
                <a:cubicBezTo>
                  <a:pt x="599" y="439"/>
                  <a:pt x="599" y="431"/>
                  <a:pt x="600" y="424"/>
                </a:cubicBezTo>
                <a:cubicBezTo>
                  <a:pt x="601" y="393"/>
                  <a:pt x="601" y="384"/>
                  <a:pt x="606" y="379"/>
                </a:cubicBezTo>
                <a:cubicBezTo>
                  <a:pt x="612" y="304"/>
                  <a:pt x="623" y="301"/>
                  <a:pt x="617" y="290"/>
                </a:cubicBezTo>
                <a:cubicBezTo>
                  <a:pt x="639" y="225"/>
                  <a:pt x="642" y="218"/>
                  <a:pt x="644" y="211"/>
                </a:cubicBezTo>
                <a:cubicBezTo>
                  <a:pt x="658" y="181"/>
                  <a:pt x="656" y="164"/>
                  <a:pt x="664" y="153"/>
                </a:cubicBezTo>
                <a:cubicBezTo>
                  <a:pt x="685" y="100"/>
                  <a:pt x="679" y="93"/>
                  <a:pt x="684" y="92"/>
                </a:cubicBezTo>
                <a:cubicBezTo>
                  <a:pt x="690" y="64"/>
                  <a:pt x="694" y="58"/>
                  <a:pt x="692" y="49"/>
                </a:cubicBezTo>
                <a:cubicBezTo>
                  <a:pt x="701" y="5"/>
                  <a:pt x="701" y="3"/>
                  <a:pt x="702" y="1"/>
                </a:cubicBezTo>
                <a:cubicBezTo>
                  <a:pt x="683" y="28"/>
                  <a:pt x="686" y="47"/>
                  <a:pt x="680" y="62"/>
                </a:cubicBezTo>
                <a:cubicBezTo>
                  <a:pt x="669" y="102"/>
                  <a:pt x="668" y="105"/>
                  <a:pt x="664" y="107"/>
                </a:cubicBezTo>
                <a:cubicBezTo>
                  <a:pt x="645" y="182"/>
                  <a:pt x="637" y="183"/>
                  <a:pt x="639" y="188"/>
                </a:cubicBezTo>
                <a:cubicBezTo>
                  <a:pt x="622" y="227"/>
                  <a:pt x="625" y="237"/>
                  <a:pt x="620" y="243"/>
                </a:cubicBezTo>
                <a:cubicBezTo>
                  <a:pt x="607" y="306"/>
                  <a:pt x="596" y="318"/>
                  <a:pt x="602" y="338"/>
                </a:cubicBezTo>
                <a:cubicBezTo>
                  <a:pt x="587" y="411"/>
                  <a:pt x="584" y="413"/>
                  <a:pt x="585" y="416"/>
                </a:cubicBezTo>
                <a:cubicBezTo>
                  <a:pt x="592" y="456"/>
                  <a:pt x="589" y="476"/>
                  <a:pt x="586" y="486"/>
                </a:cubicBezTo>
                <a:cubicBezTo>
                  <a:pt x="576" y="486"/>
                  <a:pt x="582" y="466"/>
                  <a:pt x="574" y="456"/>
                </a:cubicBezTo>
                <a:cubicBezTo>
                  <a:pt x="572" y="408"/>
                  <a:pt x="575" y="405"/>
                  <a:pt x="574" y="401"/>
                </a:cubicBezTo>
                <a:cubicBezTo>
                  <a:pt x="570" y="359"/>
                  <a:pt x="578" y="356"/>
                  <a:pt x="578" y="348"/>
                </a:cubicBezTo>
                <a:cubicBezTo>
                  <a:pt x="591" y="269"/>
                  <a:pt x="606" y="253"/>
                  <a:pt x="607" y="229"/>
                </a:cubicBezTo>
                <a:cubicBezTo>
                  <a:pt x="628" y="172"/>
                  <a:pt x="635" y="153"/>
                  <a:pt x="636" y="131"/>
                </a:cubicBezTo>
                <a:cubicBezTo>
                  <a:pt x="651" y="107"/>
                  <a:pt x="647" y="100"/>
                  <a:pt x="649" y="97"/>
                </a:cubicBezTo>
                <a:cubicBezTo>
                  <a:pt x="666" y="58"/>
                  <a:pt x="663" y="48"/>
                  <a:pt x="671" y="44"/>
                </a:cubicBezTo>
                <a:cubicBezTo>
                  <a:pt x="683" y="4"/>
                  <a:pt x="683" y="2"/>
                  <a:pt x="683" y="1"/>
                </a:cubicBezTo>
                <a:cubicBezTo>
                  <a:pt x="666" y="15"/>
                  <a:pt x="663" y="20"/>
                  <a:pt x="662" y="25"/>
                </a:cubicBezTo>
                <a:cubicBezTo>
                  <a:pt x="656" y="53"/>
                  <a:pt x="651" y="53"/>
                  <a:pt x="651" y="56"/>
                </a:cubicBezTo>
                <a:cubicBezTo>
                  <a:pt x="614" y="161"/>
                  <a:pt x="615" y="172"/>
                  <a:pt x="609" y="180"/>
                </a:cubicBezTo>
                <a:cubicBezTo>
                  <a:pt x="604" y="215"/>
                  <a:pt x="593" y="215"/>
                  <a:pt x="598" y="223"/>
                </a:cubicBezTo>
                <a:cubicBezTo>
                  <a:pt x="586" y="276"/>
                  <a:pt x="579" y="282"/>
                  <a:pt x="579" y="293"/>
                </a:cubicBezTo>
                <a:cubicBezTo>
                  <a:pt x="560" y="338"/>
                  <a:pt x="569" y="347"/>
                  <a:pt x="564" y="350"/>
                </a:cubicBezTo>
                <a:cubicBezTo>
                  <a:pt x="556" y="408"/>
                  <a:pt x="565" y="420"/>
                  <a:pt x="560" y="424"/>
                </a:cubicBezTo>
                <a:cubicBezTo>
                  <a:pt x="561" y="455"/>
                  <a:pt x="552" y="459"/>
                  <a:pt x="548" y="453"/>
                </a:cubicBezTo>
                <a:cubicBezTo>
                  <a:pt x="532" y="389"/>
                  <a:pt x="527" y="378"/>
                  <a:pt x="530" y="370"/>
                </a:cubicBezTo>
                <a:cubicBezTo>
                  <a:pt x="539" y="313"/>
                  <a:pt x="532" y="301"/>
                  <a:pt x="540" y="297"/>
                </a:cubicBezTo>
                <a:cubicBezTo>
                  <a:pt x="549" y="257"/>
                  <a:pt x="550" y="254"/>
                  <a:pt x="552" y="250"/>
                </a:cubicBezTo>
                <a:cubicBezTo>
                  <a:pt x="596" y="123"/>
                  <a:pt x="598" y="112"/>
                  <a:pt x="602" y="103"/>
                </a:cubicBezTo>
                <a:cubicBezTo>
                  <a:pt x="625" y="40"/>
                  <a:pt x="632" y="38"/>
                  <a:pt x="631" y="32"/>
                </a:cubicBezTo>
                <a:cubicBezTo>
                  <a:pt x="639" y="15"/>
                  <a:pt x="637" y="12"/>
                  <a:pt x="640" y="11"/>
                </a:cubicBezTo>
                <a:cubicBezTo>
                  <a:pt x="630" y="1"/>
                  <a:pt x="630" y="1"/>
                  <a:pt x="630" y="1"/>
                </a:cubicBezTo>
                <a:cubicBezTo>
                  <a:pt x="607" y="52"/>
                  <a:pt x="609" y="69"/>
                  <a:pt x="598" y="80"/>
                </a:cubicBezTo>
                <a:cubicBezTo>
                  <a:pt x="569" y="164"/>
                  <a:pt x="566" y="166"/>
                  <a:pt x="566" y="169"/>
                </a:cubicBezTo>
                <a:cubicBezTo>
                  <a:pt x="552" y="205"/>
                  <a:pt x="550" y="211"/>
                  <a:pt x="552" y="220"/>
                </a:cubicBezTo>
                <a:cubicBezTo>
                  <a:pt x="537" y="253"/>
                  <a:pt x="536" y="256"/>
                  <a:pt x="538" y="261"/>
                </a:cubicBezTo>
                <a:cubicBezTo>
                  <a:pt x="521" y="307"/>
                  <a:pt x="526" y="318"/>
                  <a:pt x="522" y="324"/>
                </a:cubicBezTo>
                <a:cubicBezTo>
                  <a:pt x="510" y="398"/>
                  <a:pt x="520" y="411"/>
                  <a:pt x="515" y="418"/>
                </a:cubicBezTo>
                <a:cubicBezTo>
                  <a:pt x="503" y="393"/>
                  <a:pt x="505" y="389"/>
                  <a:pt x="505" y="384"/>
                </a:cubicBezTo>
                <a:cubicBezTo>
                  <a:pt x="498" y="348"/>
                  <a:pt x="502" y="342"/>
                  <a:pt x="500" y="334"/>
                </a:cubicBezTo>
                <a:cubicBezTo>
                  <a:pt x="515" y="273"/>
                  <a:pt x="518" y="271"/>
                  <a:pt x="515" y="265"/>
                </a:cubicBezTo>
                <a:cubicBezTo>
                  <a:pt x="538" y="213"/>
                  <a:pt x="532" y="203"/>
                  <a:pt x="539" y="200"/>
                </a:cubicBezTo>
                <a:cubicBezTo>
                  <a:pt x="551" y="167"/>
                  <a:pt x="552" y="164"/>
                  <a:pt x="550" y="159"/>
                </a:cubicBezTo>
                <a:cubicBezTo>
                  <a:pt x="581" y="93"/>
                  <a:pt x="581" y="77"/>
                  <a:pt x="594" y="69"/>
                </a:cubicBezTo>
                <a:cubicBezTo>
                  <a:pt x="600" y="44"/>
                  <a:pt x="602" y="37"/>
                  <a:pt x="603" y="29"/>
                </a:cubicBezTo>
                <a:cubicBezTo>
                  <a:pt x="603" y="1"/>
                  <a:pt x="603" y="1"/>
                  <a:pt x="603" y="1"/>
                </a:cubicBezTo>
                <a:cubicBezTo>
                  <a:pt x="584" y="53"/>
                  <a:pt x="582" y="60"/>
                  <a:pt x="581" y="67"/>
                </a:cubicBezTo>
                <a:cubicBezTo>
                  <a:pt x="568" y="85"/>
                  <a:pt x="569" y="93"/>
                  <a:pt x="564" y="97"/>
                </a:cubicBezTo>
                <a:cubicBezTo>
                  <a:pt x="549" y="137"/>
                  <a:pt x="552" y="145"/>
                  <a:pt x="543" y="146"/>
                </a:cubicBezTo>
                <a:cubicBezTo>
                  <a:pt x="525" y="205"/>
                  <a:pt x="525" y="211"/>
                  <a:pt x="520" y="215"/>
                </a:cubicBezTo>
                <a:cubicBezTo>
                  <a:pt x="503" y="255"/>
                  <a:pt x="509" y="265"/>
                  <a:pt x="504" y="269"/>
                </a:cubicBezTo>
                <a:cubicBezTo>
                  <a:pt x="495" y="313"/>
                  <a:pt x="495" y="319"/>
                  <a:pt x="491" y="325"/>
                </a:cubicBezTo>
                <a:cubicBezTo>
                  <a:pt x="487" y="349"/>
                  <a:pt x="488" y="356"/>
                  <a:pt x="485" y="360"/>
                </a:cubicBezTo>
                <a:cubicBezTo>
                  <a:pt x="469" y="364"/>
                  <a:pt x="476" y="349"/>
                  <a:pt x="467" y="336"/>
                </a:cubicBezTo>
                <a:cubicBezTo>
                  <a:pt x="481" y="253"/>
                  <a:pt x="485" y="249"/>
                  <a:pt x="486" y="244"/>
                </a:cubicBezTo>
                <a:cubicBezTo>
                  <a:pt x="495" y="202"/>
                  <a:pt x="498" y="192"/>
                  <a:pt x="503" y="184"/>
                </a:cubicBezTo>
                <a:cubicBezTo>
                  <a:pt x="523" y="137"/>
                  <a:pt x="520" y="129"/>
                  <a:pt x="524" y="125"/>
                </a:cubicBezTo>
                <a:cubicBezTo>
                  <a:pt x="535" y="89"/>
                  <a:pt x="543" y="85"/>
                  <a:pt x="542" y="77"/>
                </a:cubicBezTo>
                <a:cubicBezTo>
                  <a:pt x="563" y="25"/>
                  <a:pt x="574" y="20"/>
                  <a:pt x="572" y="9"/>
                </a:cubicBezTo>
                <a:cubicBezTo>
                  <a:pt x="562" y="5"/>
                  <a:pt x="561" y="8"/>
                  <a:pt x="561" y="13"/>
                </a:cubicBezTo>
                <a:cubicBezTo>
                  <a:pt x="539" y="57"/>
                  <a:pt x="539" y="67"/>
                  <a:pt x="532" y="74"/>
                </a:cubicBezTo>
                <a:cubicBezTo>
                  <a:pt x="517" y="115"/>
                  <a:pt x="506" y="115"/>
                  <a:pt x="511" y="123"/>
                </a:cubicBezTo>
                <a:cubicBezTo>
                  <a:pt x="494" y="184"/>
                  <a:pt x="485" y="190"/>
                  <a:pt x="484" y="199"/>
                </a:cubicBezTo>
                <a:cubicBezTo>
                  <a:pt x="471" y="262"/>
                  <a:pt x="463" y="268"/>
                  <a:pt x="464" y="279"/>
                </a:cubicBezTo>
                <a:cubicBezTo>
                  <a:pt x="447" y="319"/>
                  <a:pt x="453" y="311"/>
                  <a:pt x="446" y="297"/>
                </a:cubicBezTo>
                <a:cubicBezTo>
                  <a:pt x="451" y="252"/>
                  <a:pt x="460" y="248"/>
                  <a:pt x="454" y="236"/>
                </a:cubicBezTo>
                <a:cubicBezTo>
                  <a:pt x="474" y="171"/>
                  <a:pt x="475" y="167"/>
                  <a:pt x="479" y="164"/>
                </a:cubicBezTo>
                <a:cubicBezTo>
                  <a:pt x="510" y="88"/>
                  <a:pt x="518" y="88"/>
                  <a:pt x="513" y="80"/>
                </a:cubicBezTo>
                <a:cubicBezTo>
                  <a:pt x="525" y="51"/>
                  <a:pt x="532" y="49"/>
                  <a:pt x="535" y="45"/>
                </a:cubicBezTo>
                <a:cubicBezTo>
                  <a:pt x="549" y="1"/>
                  <a:pt x="550" y="1"/>
                  <a:pt x="551" y="1"/>
                </a:cubicBezTo>
                <a:cubicBezTo>
                  <a:pt x="527" y="19"/>
                  <a:pt x="529" y="30"/>
                  <a:pt x="519" y="35"/>
                </a:cubicBezTo>
                <a:cubicBezTo>
                  <a:pt x="513" y="72"/>
                  <a:pt x="498" y="74"/>
                  <a:pt x="499" y="85"/>
                </a:cubicBezTo>
                <a:cubicBezTo>
                  <a:pt x="486" y="116"/>
                  <a:pt x="478" y="122"/>
                  <a:pt x="477" y="131"/>
                </a:cubicBezTo>
                <a:cubicBezTo>
                  <a:pt x="449" y="196"/>
                  <a:pt x="458" y="206"/>
                  <a:pt x="450" y="207"/>
                </a:cubicBezTo>
                <a:cubicBezTo>
                  <a:pt x="436" y="264"/>
                  <a:pt x="442" y="272"/>
                  <a:pt x="439" y="275"/>
                </a:cubicBezTo>
                <a:cubicBezTo>
                  <a:pt x="425" y="265"/>
                  <a:pt x="431" y="254"/>
                  <a:pt x="430" y="238"/>
                </a:cubicBezTo>
                <a:cubicBezTo>
                  <a:pt x="448" y="140"/>
                  <a:pt x="454" y="128"/>
                  <a:pt x="456" y="114"/>
                </a:cubicBezTo>
                <a:cubicBezTo>
                  <a:pt x="464" y="89"/>
                  <a:pt x="467" y="83"/>
                  <a:pt x="469" y="76"/>
                </a:cubicBezTo>
                <a:cubicBezTo>
                  <a:pt x="483" y="52"/>
                  <a:pt x="480" y="49"/>
                  <a:pt x="481" y="48"/>
                </a:cubicBezTo>
                <a:cubicBezTo>
                  <a:pt x="506" y="2"/>
                  <a:pt x="506" y="1"/>
                  <a:pt x="507" y="1"/>
                </a:cubicBezTo>
                <a:cubicBezTo>
                  <a:pt x="486" y="11"/>
                  <a:pt x="488" y="23"/>
                  <a:pt x="477" y="28"/>
                </a:cubicBezTo>
                <a:cubicBezTo>
                  <a:pt x="464" y="64"/>
                  <a:pt x="460" y="72"/>
                  <a:pt x="458" y="82"/>
                </a:cubicBezTo>
                <a:cubicBezTo>
                  <a:pt x="445" y="116"/>
                  <a:pt x="441" y="120"/>
                  <a:pt x="439" y="125"/>
                </a:cubicBezTo>
                <a:cubicBezTo>
                  <a:pt x="428" y="163"/>
                  <a:pt x="432" y="171"/>
                  <a:pt x="424" y="173"/>
                </a:cubicBezTo>
                <a:cubicBezTo>
                  <a:pt x="418" y="232"/>
                  <a:pt x="416" y="240"/>
                  <a:pt x="415" y="249"/>
                </a:cubicBezTo>
                <a:cubicBezTo>
                  <a:pt x="407" y="213"/>
                  <a:pt x="405" y="196"/>
                  <a:pt x="408" y="181"/>
                </a:cubicBezTo>
                <a:cubicBezTo>
                  <a:pt x="424" y="109"/>
                  <a:pt x="422" y="100"/>
                  <a:pt x="422" y="91"/>
                </a:cubicBezTo>
                <a:cubicBezTo>
                  <a:pt x="441" y="48"/>
                  <a:pt x="439" y="41"/>
                  <a:pt x="444" y="38"/>
                </a:cubicBezTo>
                <a:cubicBezTo>
                  <a:pt x="455" y="8"/>
                  <a:pt x="456" y="4"/>
                  <a:pt x="457" y="1"/>
                </a:cubicBezTo>
                <a:cubicBezTo>
                  <a:pt x="421" y="65"/>
                  <a:pt x="416" y="75"/>
                  <a:pt x="414" y="88"/>
                </a:cubicBezTo>
                <a:cubicBezTo>
                  <a:pt x="401" y="145"/>
                  <a:pt x="400" y="152"/>
                  <a:pt x="397" y="157"/>
                </a:cubicBezTo>
                <a:cubicBezTo>
                  <a:pt x="398" y="212"/>
                  <a:pt x="390" y="221"/>
                  <a:pt x="396" y="237"/>
                </a:cubicBezTo>
                <a:cubicBezTo>
                  <a:pt x="386" y="261"/>
                  <a:pt x="383" y="257"/>
                  <a:pt x="386" y="255"/>
                </a:cubicBezTo>
                <a:cubicBezTo>
                  <a:pt x="376" y="202"/>
                  <a:pt x="382" y="193"/>
                  <a:pt x="381" y="181"/>
                </a:cubicBezTo>
                <a:cubicBezTo>
                  <a:pt x="388" y="120"/>
                  <a:pt x="382" y="112"/>
                  <a:pt x="385" y="109"/>
                </a:cubicBezTo>
                <a:cubicBezTo>
                  <a:pt x="399" y="34"/>
                  <a:pt x="404" y="27"/>
                  <a:pt x="400" y="16"/>
                </a:cubicBezTo>
                <a:cubicBezTo>
                  <a:pt x="394" y="1"/>
                  <a:pt x="394" y="2"/>
                  <a:pt x="393" y="3"/>
                </a:cubicBezTo>
                <a:cubicBezTo>
                  <a:pt x="380" y="78"/>
                  <a:pt x="376" y="85"/>
                  <a:pt x="373" y="92"/>
                </a:cubicBezTo>
                <a:cubicBezTo>
                  <a:pt x="372" y="133"/>
                  <a:pt x="366" y="134"/>
                  <a:pt x="371" y="141"/>
                </a:cubicBezTo>
                <a:cubicBezTo>
                  <a:pt x="364" y="197"/>
                  <a:pt x="370" y="209"/>
                  <a:pt x="368" y="216"/>
                </a:cubicBezTo>
                <a:cubicBezTo>
                  <a:pt x="357" y="219"/>
                  <a:pt x="356" y="217"/>
                  <a:pt x="358" y="216"/>
                </a:cubicBezTo>
                <a:cubicBezTo>
                  <a:pt x="355" y="162"/>
                  <a:pt x="352" y="147"/>
                  <a:pt x="350" y="133"/>
                </a:cubicBezTo>
                <a:cubicBezTo>
                  <a:pt x="362" y="59"/>
                  <a:pt x="364" y="48"/>
                  <a:pt x="368" y="39"/>
                </a:cubicBezTo>
                <a:cubicBezTo>
                  <a:pt x="365" y="1"/>
                  <a:pt x="365" y="1"/>
                  <a:pt x="365" y="1"/>
                </a:cubicBezTo>
                <a:cubicBezTo>
                  <a:pt x="349" y="51"/>
                  <a:pt x="346" y="61"/>
                  <a:pt x="348" y="72"/>
                </a:cubicBezTo>
                <a:cubicBezTo>
                  <a:pt x="352" y="86"/>
                  <a:pt x="338" y="94"/>
                  <a:pt x="345" y="101"/>
                </a:cubicBezTo>
                <a:cubicBezTo>
                  <a:pt x="336" y="147"/>
                  <a:pt x="338" y="154"/>
                  <a:pt x="340" y="160"/>
                </a:cubicBezTo>
                <a:cubicBezTo>
                  <a:pt x="330" y="154"/>
                  <a:pt x="325" y="142"/>
                  <a:pt x="321" y="130"/>
                </a:cubicBezTo>
                <a:cubicBezTo>
                  <a:pt x="326" y="18"/>
                  <a:pt x="325" y="12"/>
                  <a:pt x="323" y="4"/>
                </a:cubicBezTo>
                <a:cubicBezTo>
                  <a:pt x="312" y="22"/>
                  <a:pt x="309" y="43"/>
                  <a:pt x="310" y="67"/>
                </a:cubicBezTo>
                <a:cubicBezTo>
                  <a:pt x="310" y="113"/>
                  <a:pt x="308" y="119"/>
                  <a:pt x="311" y="127"/>
                </a:cubicBezTo>
                <a:cubicBezTo>
                  <a:pt x="299" y="84"/>
                  <a:pt x="299" y="81"/>
                  <a:pt x="299" y="70"/>
                </a:cubicBezTo>
                <a:cubicBezTo>
                  <a:pt x="302" y="16"/>
                  <a:pt x="304" y="9"/>
                  <a:pt x="303" y="1"/>
                </a:cubicBezTo>
                <a:cubicBezTo>
                  <a:pt x="289" y="13"/>
                  <a:pt x="290" y="21"/>
                  <a:pt x="288" y="28"/>
                </a:cubicBezTo>
                <a:cubicBezTo>
                  <a:pt x="287" y="102"/>
                  <a:pt x="295" y="113"/>
                  <a:pt x="287" y="117"/>
                </a:cubicBezTo>
                <a:cubicBezTo>
                  <a:pt x="280" y="84"/>
                  <a:pt x="274" y="76"/>
                  <a:pt x="279" y="74"/>
                </a:cubicBezTo>
                <a:cubicBezTo>
                  <a:pt x="262" y="7"/>
                  <a:pt x="262" y="13"/>
                  <a:pt x="264" y="20"/>
                </a:cubicBezTo>
                <a:cubicBezTo>
                  <a:pt x="261" y="51"/>
                  <a:pt x="259" y="54"/>
                  <a:pt x="259" y="59"/>
                </a:cubicBezTo>
                <a:cubicBezTo>
                  <a:pt x="248" y="7"/>
                  <a:pt x="247" y="4"/>
                  <a:pt x="247" y="1"/>
                </a:cubicBezTo>
                <a:cubicBezTo>
                  <a:pt x="229" y="6"/>
                  <a:pt x="229" y="3"/>
                  <a:pt x="229" y="1"/>
                </a:cubicBezTo>
                <a:cubicBezTo>
                  <a:pt x="177" y="11"/>
                  <a:pt x="185" y="9"/>
                  <a:pt x="189" y="14"/>
                </a:cubicBezTo>
                <a:cubicBezTo>
                  <a:pt x="216" y="33"/>
                  <a:pt x="219" y="35"/>
                  <a:pt x="219" y="41"/>
                </a:cubicBezTo>
                <a:cubicBezTo>
                  <a:pt x="189" y="23"/>
                  <a:pt x="185" y="25"/>
                  <a:pt x="183" y="23"/>
                </a:cubicBezTo>
                <a:cubicBezTo>
                  <a:pt x="73" y="1"/>
                  <a:pt x="73" y="1"/>
                  <a:pt x="73" y="1"/>
                </a:cubicBezTo>
                <a:cubicBezTo>
                  <a:pt x="119" y="16"/>
                  <a:pt x="134" y="17"/>
                  <a:pt x="146" y="22"/>
                </a:cubicBezTo>
                <a:cubicBezTo>
                  <a:pt x="175" y="40"/>
                  <a:pt x="180" y="39"/>
                  <a:pt x="183" y="41"/>
                </a:cubicBezTo>
                <a:cubicBezTo>
                  <a:pt x="212" y="56"/>
                  <a:pt x="217" y="59"/>
                  <a:pt x="214" y="61"/>
                </a:cubicBezTo>
                <a:cubicBezTo>
                  <a:pt x="179" y="49"/>
                  <a:pt x="169" y="49"/>
                  <a:pt x="162" y="42"/>
                </a:cubicBezTo>
                <a:cubicBezTo>
                  <a:pt x="119" y="25"/>
                  <a:pt x="110" y="31"/>
                  <a:pt x="108" y="26"/>
                </a:cubicBezTo>
                <a:cubicBezTo>
                  <a:pt x="42" y="13"/>
                  <a:pt x="33" y="12"/>
                  <a:pt x="25" y="7"/>
                </a:cubicBezTo>
                <a:cubicBezTo>
                  <a:pt x="13" y="18"/>
                  <a:pt x="19" y="25"/>
                  <a:pt x="31" y="23"/>
                </a:cubicBezTo>
                <a:cubicBezTo>
                  <a:pt x="134" y="48"/>
                  <a:pt x="141" y="45"/>
                  <a:pt x="143" y="51"/>
                </a:cubicBezTo>
                <a:cubicBezTo>
                  <a:pt x="177" y="59"/>
                  <a:pt x="179" y="61"/>
                  <a:pt x="181" y="63"/>
                </a:cubicBezTo>
                <a:cubicBezTo>
                  <a:pt x="226" y="82"/>
                  <a:pt x="237" y="84"/>
                  <a:pt x="243" y="95"/>
                </a:cubicBezTo>
                <a:cubicBezTo>
                  <a:pt x="205" y="81"/>
                  <a:pt x="200" y="78"/>
                  <a:pt x="194" y="77"/>
                </a:cubicBezTo>
                <a:cubicBezTo>
                  <a:pt x="174" y="64"/>
                  <a:pt x="166" y="67"/>
                  <a:pt x="162" y="63"/>
                </a:cubicBezTo>
                <a:cubicBezTo>
                  <a:pt x="101" y="49"/>
                  <a:pt x="97" y="45"/>
                  <a:pt x="90" y="47"/>
                </a:cubicBezTo>
                <a:cubicBezTo>
                  <a:pt x="30" y="30"/>
                  <a:pt x="23" y="32"/>
                  <a:pt x="18" y="30"/>
                </a:cubicBezTo>
                <a:cubicBezTo>
                  <a:pt x="14" y="43"/>
                  <a:pt x="28" y="45"/>
                  <a:pt x="42" y="47"/>
                </a:cubicBezTo>
                <a:cubicBezTo>
                  <a:pt x="148" y="75"/>
                  <a:pt x="165" y="75"/>
                  <a:pt x="178" y="82"/>
                </a:cubicBezTo>
                <a:cubicBezTo>
                  <a:pt x="205" y="96"/>
                  <a:pt x="213" y="96"/>
                  <a:pt x="220" y="99"/>
                </a:cubicBezTo>
                <a:cubicBezTo>
                  <a:pt x="266" y="125"/>
                  <a:pt x="274" y="125"/>
                  <a:pt x="281" y="128"/>
                </a:cubicBezTo>
                <a:cubicBezTo>
                  <a:pt x="283" y="148"/>
                  <a:pt x="277" y="143"/>
                  <a:pt x="272" y="137"/>
                </a:cubicBezTo>
                <a:cubicBezTo>
                  <a:pt x="247" y="129"/>
                  <a:pt x="244" y="127"/>
                  <a:pt x="243" y="122"/>
                </a:cubicBezTo>
                <a:cubicBezTo>
                  <a:pt x="206" y="110"/>
                  <a:pt x="203" y="108"/>
                  <a:pt x="201" y="105"/>
                </a:cubicBezTo>
                <a:cubicBezTo>
                  <a:pt x="163" y="90"/>
                  <a:pt x="151" y="98"/>
                  <a:pt x="147" y="89"/>
                </a:cubicBezTo>
                <a:cubicBezTo>
                  <a:pt x="93" y="76"/>
                  <a:pt x="85" y="75"/>
                  <a:pt x="77" y="72"/>
                </a:cubicBezTo>
                <a:cubicBezTo>
                  <a:pt x="3" y="63"/>
                  <a:pt x="2" y="63"/>
                  <a:pt x="0" y="63"/>
                </a:cubicBezTo>
                <a:cubicBezTo>
                  <a:pt x="49" y="82"/>
                  <a:pt x="61" y="86"/>
                  <a:pt x="75" y="85"/>
                </a:cubicBezTo>
                <a:cubicBezTo>
                  <a:pt x="108" y="95"/>
                  <a:pt x="111" y="94"/>
                  <a:pt x="115" y="94"/>
                </a:cubicBezTo>
                <a:cubicBezTo>
                  <a:pt x="171" y="111"/>
                  <a:pt x="174" y="115"/>
                  <a:pt x="179" y="112"/>
                </a:cubicBezTo>
                <a:cubicBezTo>
                  <a:pt x="211" y="121"/>
                  <a:pt x="214" y="128"/>
                  <a:pt x="222" y="126"/>
                </a:cubicBezTo>
                <a:cubicBezTo>
                  <a:pt x="234" y="144"/>
                  <a:pt x="232" y="142"/>
                  <a:pt x="228" y="142"/>
                </a:cubicBezTo>
                <a:cubicBezTo>
                  <a:pt x="183" y="124"/>
                  <a:pt x="175" y="125"/>
                  <a:pt x="169" y="121"/>
                </a:cubicBezTo>
                <a:cubicBezTo>
                  <a:pt x="55" y="106"/>
                  <a:pt x="27" y="103"/>
                  <a:pt x="2" y="94"/>
                </a:cubicBezTo>
                <a:cubicBezTo>
                  <a:pt x="1" y="106"/>
                  <a:pt x="2" y="106"/>
                  <a:pt x="3" y="106"/>
                </a:cubicBezTo>
                <a:cubicBezTo>
                  <a:pt x="98" y="123"/>
                  <a:pt x="108" y="118"/>
                  <a:pt x="112" y="125"/>
                </a:cubicBezTo>
                <a:cubicBezTo>
                  <a:pt x="196" y="142"/>
                  <a:pt x="210" y="145"/>
                  <a:pt x="222" y="153"/>
                </a:cubicBezTo>
                <a:cubicBezTo>
                  <a:pt x="248" y="160"/>
                  <a:pt x="253" y="158"/>
                  <a:pt x="253" y="164"/>
                </a:cubicBezTo>
                <a:cubicBezTo>
                  <a:pt x="286" y="179"/>
                  <a:pt x="290" y="179"/>
                  <a:pt x="293" y="182"/>
                </a:cubicBezTo>
                <a:cubicBezTo>
                  <a:pt x="318" y="191"/>
                  <a:pt x="317" y="201"/>
                  <a:pt x="323" y="200"/>
                </a:cubicBezTo>
                <a:cubicBezTo>
                  <a:pt x="270" y="188"/>
                  <a:pt x="256" y="175"/>
                  <a:pt x="239" y="166"/>
                </a:cubicBezTo>
                <a:cubicBezTo>
                  <a:pt x="191" y="149"/>
                  <a:pt x="183" y="150"/>
                  <a:pt x="177" y="146"/>
                </a:cubicBezTo>
                <a:cubicBezTo>
                  <a:pt x="94" y="133"/>
                  <a:pt x="76" y="135"/>
                  <a:pt x="64" y="125"/>
                </a:cubicBezTo>
                <a:cubicBezTo>
                  <a:pt x="0" y="137"/>
                  <a:pt x="0" y="137"/>
                  <a:pt x="0" y="137"/>
                </a:cubicBezTo>
                <a:cubicBezTo>
                  <a:pt x="60" y="143"/>
                  <a:pt x="71" y="141"/>
                  <a:pt x="79" y="145"/>
                </a:cubicBezTo>
                <a:cubicBezTo>
                  <a:pt x="136" y="155"/>
                  <a:pt x="151" y="153"/>
                  <a:pt x="163" y="157"/>
                </a:cubicBezTo>
                <a:cubicBezTo>
                  <a:pt x="211" y="169"/>
                  <a:pt x="211" y="177"/>
                  <a:pt x="217" y="173"/>
                </a:cubicBezTo>
                <a:cubicBezTo>
                  <a:pt x="252" y="192"/>
                  <a:pt x="257" y="191"/>
                  <a:pt x="260" y="193"/>
                </a:cubicBezTo>
                <a:cubicBezTo>
                  <a:pt x="198" y="184"/>
                  <a:pt x="190" y="179"/>
                  <a:pt x="179" y="179"/>
                </a:cubicBezTo>
                <a:cubicBezTo>
                  <a:pt x="135" y="174"/>
                  <a:pt x="123" y="169"/>
                  <a:pt x="107" y="172"/>
                </a:cubicBezTo>
                <a:cubicBezTo>
                  <a:pt x="88" y="173"/>
                  <a:pt x="75" y="167"/>
                  <a:pt x="71" y="166"/>
                </a:cubicBezTo>
                <a:cubicBezTo>
                  <a:pt x="36" y="163"/>
                  <a:pt x="30" y="168"/>
                  <a:pt x="28" y="164"/>
                </a:cubicBezTo>
                <a:cubicBezTo>
                  <a:pt x="0" y="176"/>
                  <a:pt x="0" y="176"/>
                  <a:pt x="0" y="176"/>
                </a:cubicBezTo>
                <a:cubicBezTo>
                  <a:pt x="86" y="183"/>
                  <a:pt x="97" y="181"/>
                  <a:pt x="106" y="181"/>
                </a:cubicBezTo>
                <a:cubicBezTo>
                  <a:pt x="182" y="188"/>
                  <a:pt x="198" y="195"/>
                  <a:pt x="215" y="198"/>
                </a:cubicBezTo>
                <a:cubicBezTo>
                  <a:pt x="250" y="208"/>
                  <a:pt x="258" y="212"/>
                  <a:pt x="269" y="211"/>
                </a:cubicBezTo>
                <a:cubicBezTo>
                  <a:pt x="350" y="250"/>
                  <a:pt x="354" y="255"/>
                  <a:pt x="358" y="261"/>
                </a:cubicBezTo>
                <a:cubicBezTo>
                  <a:pt x="381" y="276"/>
                  <a:pt x="386" y="279"/>
                  <a:pt x="383" y="281"/>
                </a:cubicBezTo>
                <a:cubicBezTo>
                  <a:pt x="348" y="269"/>
                  <a:pt x="346" y="260"/>
                  <a:pt x="340" y="261"/>
                </a:cubicBezTo>
                <a:cubicBezTo>
                  <a:pt x="282" y="242"/>
                  <a:pt x="276" y="230"/>
                  <a:pt x="263" y="231"/>
                </a:cubicBezTo>
                <a:cubicBezTo>
                  <a:pt x="187" y="212"/>
                  <a:pt x="177" y="207"/>
                  <a:pt x="164" y="209"/>
                </a:cubicBezTo>
                <a:cubicBezTo>
                  <a:pt x="75" y="195"/>
                  <a:pt x="69" y="190"/>
                  <a:pt x="61" y="190"/>
                </a:cubicBezTo>
                <a:cubicBezTo>
                  <a:pt x="26" y="185"/>
                  <a:pt x="19" y="191"/>
                  <a:pt x="17" y="186"/>
                </a:cubicBezTo>
                <a:cubicBezTo>
                  <a:pt x="4" y="200"/>
                  <a:pt x="8" y="200"/>
                  <a:pt x="12" y="200"/>
                </a:cubicBezTo>
                <a:cubicBezTo>
                  <a:pt x="84" y="208"/>
                  <a:pt x="94" y="205"/>
                  <a:pt x="98" y="212"/>
                </a:cubicBezTo>
                <a:cubicBezTo>
                  <a:pt x="158" y="221"/>
                  <a:pt x="174" y="220"/>
                  <a:pt x="188" y="225"/>
                </a:cubicBezTo>
                <a:cubicBezTo>
                  <a:pt x="287" y="256"/>
                  <a:pt x="298" y="253"/>
                  <a:pt x="303" y="261"/>
                </a:cubicBezTo>
                <a:cubicBezTo>
                  <a:pt x="343" y="277"/>
                  <a:pt x="347" y="278"/>
                  <a:pt x="351" y="279"/>
                </a:cubicBezTo>
                <a:cubicBezTo>
                  <a:pt x="398" y="315"/>
                  <a:pt x="404" y="310"/>
                  <a:pt x="406" y="316"/>
                </a:cubicBezTo>
                <a:cubicBezTo>
                  <a:pt x="404" y="328"/>
                  <a:pt x="403" y="314"/>
                  <a:pt x="392" y="320"/>
                </a:cubicBezTo>
                <a:cubicBezTo>
                  <a:pt x="333" y="287"/>
                  <a:pt x="323" y="290"/>
                  <a:pt x="317" y="284"/>
                </a:cubicBezTo>
                <a:cubicBezTo>
                  <a:pt x="253" y="264"/>
                  <a:pt x="235" y="264"/>
                  <a:pt x="221" y="254"/>
                </a:cubicBezTo>
                <a:cubicBezTo>
                  <a:pt x="139" y="237"/>
                  <a:pt x="136" y="240"/>
                  <a:pt x="134" y="239"/>
                </a:cubicBezTo>
                <a:cubicBezTo>
                  <a:pt x="119" y="241"/>
                  <a:pt x="118" y="238"/>
                  <a:pt x="113" y="240"/>
                </a:cubicBezTo>
                <a:cubicBezTo>
                  <a:pt x="34" y="230"/>
                  <a:pt x="18" y="226"/>
                  <a:pt x="0" y="224"/>
                </a:cubicBezTo>
                <a:cubicBezTo>
                  <a:pt x="36" y="244"/>
                  <a:pt x="73" y="237"/>
                  <a:pt x="99" y="251"/>
                </a:cubicBezTo>
                <a:cubicBezTo>
                  <a:pt x="160" y="259"/>
                  <a:pt x="168" y="253"/>
                  <a:pt x="171" y="258"/>
                </a:cubicBezTo>
                <a:cubicBezTo>
                  <a:pt x="221" y="269"/>
                  <a:pt x="227" y="269"/>
                  <a:pt x="230" y="272"/>
                </a:cubicBezTo>
                <a:cubicBezTo>
                  <a:pt x="269" y="284"/>
                  <a:pt x="273" y="282"/>
                  <a:pt x="274" y="285"/>
                </a:cubicBezTo>
                <a:cubicBezTo>
                  <a:pt x="324" y="295"/>
                  <a:pt x="325" y="305"/>
                  <a:pt x="332" y="303"/>
                </a:cubicBezTo>
                <a:cubicBezTo>
                  <a:pt x="361" y="321"/>
                  <a:pt x="356" y="321"/>
                  <a:pt x="352" y="318"/>
                </a:cubicBezTo>
                <a:cubicBezTo>
                  <a:pt x="316" y="309"/>
                  <a:pt x="312" y="304"/>
                  <a:pt x="304" y="310"/>
                </a:cubicBezTo>
                <a:cubicBezTo>
                  <a:pt x="260" y="293"/>
                  <a:pt x="249" y="291"/>
                  <a:pt x="240" y="284"/>
                </a:cubicBezTo>
                <a:cubicBezTo>
                  <a:pt x="179" y="278"/>
                  <a:pt x="175" y="277"/>
                  <a:pt x="171" y="276"/>
                </a:cubicBezTo>
                <a:cubicBezTo>
                  <a:pt x="131" y="266"/>
                  <a:pt x="118" y="274"/>
                  <a:pt x="113" y="268"/>
                </a:cubicBezTo>
                <a:cubicBezTo>
                  <a:pt x="79" y="264"/>
                  <a:pt x="73" y="259"/>
                  <a:pt x="65" y="259"/>
                </a:cubicBezTo>
                <a:cubicBezTo>
                  <a:pt x="0" y="260"/>
                  <a:pt x="0" y="260"/>
                  <a:pt x="0" y="260"/>
                </a:cubicBezTo>
                <a:cubicBezTo>
                  <a:pt x="44" y="273"/>
                  <a:pt x="54" y="282"/>
                  <a:pt x="67" y="286"/>
                </a:cubicBezTo>
                <a:cubicBezTo>
                  <a:pt x="111" y="307"/>
                  <a:pt x="127" y="305"/>
                  <a:pt x="137" y="312"/>
                </a:cubicBezTo>
                <a:cubicBezTo>
                  <a:pt x="179" y="324"/>
                  <a:pt x="190" y="319"/>
                  <a:pt x="195" y="323"/>
                </a:cubicBezTo>
                <a:cubicBezTo>
                  <a:pt x="222" y="325"/>
                  <a:pt x="223" y="337"/>
                  <a:pt x="232" y="333"/>
                </a:cubicBezTo>
                <a:cubicBezTo>
                  <a:pt x="292" y="351"/>
                  <a:pt x="302" y="345"/>
                  <a:pt x="305" y="352"/>
                </a:cubicBezTo>
                <a:cubicBezTo>
                  <a:pt x="329" y="363"/>
                  <a:pt x="340" y="358"/>
                  <a:pt x="343" y="367"/>
                </a:cubicBezTo>
                <a:cubicBezTo>
                  <a:pt x="373" y="376"/>
                  <a:pt x="382" y="374"/>
                  <a:pt x="389" y="376"/>
                </a:cubicBezTo>
                <a:cubicBezTo>
                  <a:pt x="406" y="389"/>
                  <a:pt x="413" y="387"/>
                  <a:pt x="416" y="392"/>
                </a:cubicBezTo>
                <a:cubicBezTo>
                  <a:pt x="467" y="419"/>
                  <a:pt x="477" y="429"/>
                  <a:pt x="490" y="432"/>
                </a:cubicBezTo>
                <a:cubicBezTo>
                  <a:pt x="509" y="449"/>
                  <a:pt x="516" y="448"/>
                  <a:pt x="519" y="456"/>
                </a:cubicBezTo>
                <a:cubicBezTo>
                  <a:pt x="469" y="428"/>
                  <a:pt x="454" y="428"/>
                  <a:pt x="443" y="420"/>
                </a:cubicBezTo>
                <a:cubicBezTo>
                  <a:pt x="419" y="407"/>
                  <a:pt x="408" y="412"/>
                  <a:pt x="405" y="405"/>
                </a:cubicBezTo>
                <a:cubicBezTo>
                  <a:pt x="306" y="379"/>
                  <a:pt x="297" y="374"/>
                  <a:pt x="287" y="370"/>
                </a:cubicBezTo>
                <a:cubicBezTo>
                  <a:pt x="211" y="350"/>
                  <a:pt x="203" y="340"/>
                  <a:pt x="190" y="344"/>
                </a:cubicBezTo>
                <a:cubicBezTo>
                  <a:pt x="149" y="329"/>
                  <a:pt x="146" y="328"/>
                  <a:pt x="144" y="325"/>
                </a:cubicBezTo>
                <a:cubicBezTo>
                  <a:pt x="107" y="320"/>
                  <a:pt x="106" y="307"/>
                  <a:pt x="94" y="313"/>
                </a:cubicBezTo>
                <a:cubicBezTo>
                  <a:pt x="53" y="301"/>
                  <a:pt x="49" y="294"/>
                  <a:pt x="42" y="294"/>
                </a:cubicBezTo>
                <a:cubicBezTo>
                  <a:pt x="16" y="282"/>
                  <a:pt x="8" y="278"/>
                  <a:pt x="0" y="273"/>
                </a:cubicBezTo>
                <a:cubicBezTo>
                  <a:pt x="60" y="320"/>
                  <a:pt x="73" y="318"/>
                  <a:pt x="79" y="331"/>
                </a:cubicBezTo>
                <a:close/>
                <a:moveTo>
                  <a:pt x="604" y="502"/>
                </a:moveTo>
                <a:cubicBezTo>
                  <a:pt x="608" y="501"/>
                  <a:pt x="608" y="508"/>
                  <a:pt x="610" y="512"/>
                </a:cubicBezTo>
                <a:cubicBezTo>
                  <a:pt x="603" y="513"/>
                  <a:pt x="601" y="506"/>
                  <a:pt x="604" y="502"/>
                </a:cubicBezTo>
                <a:close/>
                <a:moveTo>
                  <a:pt x="404" y="338"/>
                </a:moveTo>
                <a:cubicBezTo>
                  <a:pt x="406" y="345"/>
                  <a:pt x="395" y="341"/>
                  <a:pt x="395" y="338"/>
                </a:cubicBezTo>
                <a:cubicBezTo>
                  <a:pt x="392" y="333"/>
                  <a:pt x="384" y="339"/>
                  <a:pt x="383" y="329"/>
                </a:cubicBezTo>
                <a:cubicBezTo>
                  <a:pt x="393" y="327"/>
                  <a:pt x="395" y="339"/>
                  <a:pt x="404" y="338"/>
                </a:cubicBezTo>
                <a:close/>
                <a:moveTo>
                  <a:pt x="477" y="412"/>
                </a:moveTo>
                <a:cubicBezTo>
                  <a:pt x="474" y="408"/>
                  <a:pt x="470" y="406"/>
                  <a:pt x="466" y="406"/>
                </a:cubicBezTo>
                <a:cubicBezTo>
                  <a:pt x="452" y="392"/>
                  <a:pt x="445" y="397"/>
                  <a:pt x="445" y="389"/>
                </a:cubicBezTo>
                <a:cubicBezTo>
                  <a:pt x="413" y="374"/>
                  <a:pt x="403" y="373"/>
                  <a:pt x="398" y="364"/>
                </a:cubicBezTo>
                <a:cubicBezTo>
                  <a:pt x="332" y="349"/>
                  <a:pt x="327" y="344"/>
                  <a:pt x="321" y="344"/>
                </a:cubicBezTo>
                <a:cubicBezTo>
                  <a:pt x="277" y="328"/>
                  <a:pt x="268" y="331"/>
                  <a:pt x="263" y="326"/>
                </a:cubicBezTo>
                <a:cubicBezTo>
                  <a:pt x="192" y="308"/>
                  <a:pt x="184" y="312"/>
                  <a:pt x="178" y="308"/>
                </a:cubicBezTo>
                <a:cubicBezTo>
                  <a:pt x="158" y="302"/>
                  <a:pt x="153" y="305"/>
                  <a:pt x="151" y="301"/>
                </a:cubicBezTo>
                <a:cubicBezTo>
                  <a:pt x="61" y="275"/>
                  <a:pt x="60" y="273"/>
                  <a:pt x="57" y="274"/>
                </a:cubicBezTo>
                <a:cubicBezTo>
                  <a:pt x="96" y="277"/>
                  <a:pt x="101" y="280"/>
                  <a:pt x="106" y="282"/>
                </a:cubicBezTo>
                <a:cubicBezTo>
                  <a:pt x="170" y="289"/>
                  <a:pt x="182" y="289"/>
                  <a:pt x="192" y="294"/>
                </a:cubicBezTo>
                <a:cubicBezTo>
                  <a:pt x="250" y="297"/>
                  <a:pt x="250" y="305"/>
                  <a:pt x="256" y="304"/>
                </a:cubicBezTo>
                <a:cubicBezTo>
                  <a:pt x="293" y="316"/>
                  <a:pt x="296" y="316"/>
                  <a:pt x="300" y="317"/>
                </a:cubicBezTo>
                <a:cubicBezTo>
                  <a:pt x="317" y="321"/>
                  <a:pt x="319" y="322"/>
                  <a:pt x="320" y="323"/>
                </a:cubicBezTo>
                <a:cubicBezTo>
                  <a:pt x="363" y="337"/>
                  <a:pt x="369" y="340"/>
                  <a:pt x="375" y="341"/>
                </a:cubicBezTo>
                <a:cubicBezTo>
                  <a:pt x="408" y="364"/>
                  <a:pt x="416" y="361"/>
                  <a:pt x="421" y="363"/>
                </a:cubicBezTo>
                <a:cubicBezTo>
                  <a:pt x="473" y="405"/>
                  <a:pt x="479" y="400"/>
                  <a:pt x="481" y="404"/>
                </a:cubicBezTo>
                <a:close/>
                <a:moveTo>
                  <a:pt x="574" y="496"/>
                </a:moveTo>
                <a:cubicBezTo>
                  <a:pt x="568" y="500"/>
                  <a:pt x="567" y="492"/>
                  <a:pt x="563" y="490"/>
                </a:cubicBezTo>
                <a:cubicBezTo>
                  <a:pt x="562" y="485"/>
                  <a:pt x="555" y="489"/>
                  <a:pt x="554" y="481"/>
                </a:cubicBezTo>
                <a:cubicBezTo>
                  <a:pt x="561" y="486"/>
                  <a:pt x="571" y="485"/>
                  <a:pt x="574" y="496"/>
                </a:cubicBezTo>
                <a:close/>
                <a:moveTo>
                  <a:pt x="103" y="329"/>
                </a:moveTo>
                <a:cubicBezTo>
                  <a:pt x="109" y="325"/>
                  <a:pt x="110" y="333"/>
                  <a:pt x="115" y="331"/>
                </a:cubicBezTo>
                <a:cubicBezTo>
                  <a:pt x="171" y="348"/>
                  <a:pt x="180" y="348"/>
                  <a:pt x="187" y="354"/>
                </a:cubicBezTo>
                <a:cubicBezTo>
                  <a:pt x="252" y="368"/>
                  <a:pt x="264" y="379"/>
                  <a:pt x="281" y="381"/>
                </a:cubicBezTo>
                <a:cubicBezTo>
                  <a:pt x="354" y="410"/>
                  <a:pt x="361" y="404"/>
                  <a:pt x="363" y="409"/>
                </a:cubicBezTo>
                <a:cubicBezTo>
                  <a:pt x="405" y="413"/>
                  <a:pt x="402" y="428"/>
                  <a:pt x="410" y="421"/>
                </a:cubicBezTo>
                <a:cubicBezTo>
                  <a:pt x="445" y="442"/>
                  <a:pt x="452" y="438"/>
                  <a:pt x="456" y="440"/>
                </a:cubicBezTo>
                <a:cubicBezTo>
                  <a:pt x="488" y="458"/>
                  <a:pt x="495" y="458"/>
                  <a:pt x="498" y="466"/>
                </a:cubicBezTo>
                <a:cubicBezTo>
                  <a:pt x="561" y="506"/>
                  <a:pt x="568" y="512"/>
                  <a:pt x="575" y="517"/>
                </a:cubicBezTo>
                <a:cubicBezTo>
                  <a:pt x="558" y="513"/>
                  <a:pt x="551" y="516"/>
                  <a:pt x="549" y="510"/>
                </a:cubicBezTo>
                <a:cubicBezTo>
                  <a:pt x="513" y="494"/>
                  <a:pt x="503" y="492"/>
                  <a:pt x="493" y="489"/>
                </a:cubicBezTo>
                <a:cubicBezTo>
                  <a:pt x="404" y="458"/>
                  <a:pt x="396" y="460"/>
                  <a:pt x="391" y="458"/>
                </a:cubicBezTo>
                <a:cubicBezTo>
                  <a:pt x="326" y="439"/>
                  <a:pt x="303" y="432"/>
                  <a:pt x="282" y="420"/>
                </a:cubicBezTo>
                <a:cubicBezTo>
                  <a:pt x="227" y="398"/>
                  <a:pt x="222" y="396"/>
                  <a:pt x="216" y="396"/>
                </a:cubicBezTo>
                <a:cubicBezTo>
                  <a:pt x="173" y="374"/>
                  <a:pt x="170" y="375"/>
                  <a:pt x="166" y="375"/>
                </a:cubicBezTo>
                <a:cubicBezTo>
                  <a:pt x="119" y="342"/>
                  <a:pt x="112" y="342"/>
                  <a:pt x="106" y="340"/>
                </a:cubicBezTo>
                <a:close/>
                <a:moveTo>
                  <a:pt x="3826" y="1984"/>
                </a:moveTo>
                <a:cubicBezTo>
                  <a:pt x="3826" y="1988"/>
                  <a:pt x="3827" y="1993"/>
                  <a:pt x="3819" y="1999"/>
                </a:cubicBezTo>
                <a:cubicBezTo>
                  <a:pt x="3821" y="2007"/>
                  <a:pt x="3806" y="2010"/>
                  <a:pt x="3810" y="2018"/>
                </a:cubicBezTo>
                <a:cubicBezTo>
                  <a:pt x="3803" y="2023"/>
                  <a:pt x="3802" y="2030"/>
                  <a:pt x="3797" y="2036"/>
                </a:cubicBezTo>
                <a:cubicBezTo>
                  <a:pt x="3779" y="2061"/>
                  <a:pt x="3766" y="2086"/>
                  <a:pt x="3744" y="2110"/>
                </a:cubicBezTo>
                <a:cubicBezTo>
                  <a:pt x="3742" y="2117"/>
                  <a:pt x="3735" y="2123"/>
                  <a:pt x="3729" y="2130"/>
                </a:cubicBezTo>
                <a:cubicBezTo>
                  <a:pt x="3727" y="2136"/>
                  <a:pt x="3717" y="2141"/>
                  <a:pt x="3716" y="2148"/>
                </a:cubicBezTo>
                <a:cubicBezTo>
                  <a:pt x="3711" y="2152"/>
                  <a:pt x="3707" y="2156"/>
                  <a:pt x="3703" y="2161"/>
                </a:cubicBezTo>
                <a:cubicBezTo>
                  <a:pt x="3713" y="2161"/>
                  <a:pt x="3713" y="2161"/>
                  <a:pt x="3713" y="2161"/>
                </a:cubicBezTo>
                <a:cubicBezTo>
                  <a:pt x="3720" y="2153"/>
                  <a:pt x="3727" y="2145"/>
                  <a:pt x="3734" y="2137"/>
                </a:cubicBezTo>
                <a:cubicBezTo>
                  <a:pt x="3735" y="2132"/>
                  <a:pt x="3741" y="2129"/>
                  <a:pt x="3743" y="2124"/>
                </a:cubicBezTo>
                <a:cubicBezTo>
                  <a:pt x="3746" y="2120"/>
                  <a:pt x="3752" y="2117"/>
                  <a:pt x="3752" y="2112"/>
                </a:cubicBezTo>
                <a:cubicBezTo>
                  <a:pt x="3762" y="2104"/>
                  <a:pt x="3768" y="2096"/>
                  <a:pt x="3771" y="2087"/>
                </a:cubicBezTo>
                <a:cubicBezTo>
                  <a:pt x="3797" y="2054"/>
                  <a:pt x="3817" y="2020"/>
                  <a:pt x="3838" y="1987"/>
                </a:cubicBezTo>
                <a:cubicBezTo>
                  <a:pt x="3839" y="1985"/>
                  <a:pt x="3840" y="1983"/>
                  <a:pt x="3840" y="1982"/>
                </a:cubicBezTo>
                <a:cubicBezTo>
                  <a:pt x="3840" y="1963"/>
                  <a:pt x="3840" y="1963"/>
                  <a:pt x="3840" y="1963"/>
                </a:cubicBezTo>
                <a:cubicBezTo>
                  <a:pt x="3837" y="1969"/>
                  <a:pt x="3834" y="1975"/>
                  <a:pt x="3831" y="1981"/>
                </a:cubicBezTo>
                <a:cubicBezTo>
                  <a:pt x="3831" y="1982"/>
                  <a:pt x="3826" y="1983"/>
                  <a:pt x="3826" y="1984"/>
                </a:cubicBezTo>
                <a:close/>
                <a:moveTo>
                  <a:pt x="3810" y="1936"/>
                </a:moveTo>
                <a:cubicBezTo>
                  <a:pt x="3798" y="1951"/>
                  <a:pt x="3791" y="1968"/>
                  <a:pt x="3782" y="1984"/>
                </a:cubicBezTo>
                <a:cubicBezTo>
                  <a:pt x="3772" y="2000"/>
                  <a:pt x="3766" y="2017"/>
                  <a:pt x="3758" y="2033"/>
                </a:cubicBezTo>
                <a:cubicBezTo>
                  <a:pt x="3749" y="2044"/>
                  <a:pt x="3744" y="2055"/>
                  <a:pt x="3738" y="2066"/>
                </a:cubicBezTo>
                <a:cubicBezTo>
                  <a:pt x="3734" y="2078"/>
                  <a:pt x="3725" y="2089"/>
                  <a:pt x="3721" y="2100"/>
                </a:cubicBezTo>
                <a:cubicBezTo>
                  <a:pt x="3715" y="2112"/>
                  <a:pt x="3706" y="2122"/>
                  <a:pt x="3705" y="2134"/>
                </a:cubicBezTo>
                <a:cubicBezTo>
                  <a:pt x="3697" y="2139"/>
                  <a:pt x="3694" y="2144"/>
                  <a:pt x="3695" y="2151"/>
                </a:cubicBezTo>
                <a:cubicBezTo>
                  <a:pt x="3688" y="2153"/>
                  <a:pt x="3686" y="2157"/>
                  <a:pt x="3684" y="2161"/>
                </a:cubicBezTo>
                <a:cubicBezTo>
                  <a:pt x="3697" y="2161"/>
                  <a:pt x="3697" y="2161"/>
                  <a:pt x="3697" y="2161"/>
                </a:cubicBezTo>
                <a:cubicBezTo>
                  <a:pt x="3704" y="2154"/>
                  <a:pt x="3710" y="2146"/>
                  <a:pt x="3710" y="2138"/>
                </a:cubicBezTo>
                <a:cubicBezTo>
                  <a:pt x="3722" y="2132"/>
                  <a:pt x="3719" y="2123"/>
                  <a:pt x="3724" y="2116"/>
                </a:cubicBezTo>
                <a:cubicBezTo>
                  <a:pt x="3729" y="2109"/>
                  <a:pt x="3730" y="2102"/>
                  <a:pt x="3735" y="2095"/>
                </a:cubicBezTo>
                <a:cubicBezTo>
                  <a:pt x="3737" y="2087"/>
                  <a:pt x="3745" y="2081"/>
                  <a:pt x="3749" y="2073"/>
                </a:cubicBezTo>
                <a:cubicBezTo>
                  <a:pt x="3747" y="2064"/>
                  <a:pt x="3759" y="2059"/>
                  <a:pt x="3758" y="2050"/>
                </a:cubicBezTo>
                <a:cubicBezTo>
                  <a:pt x="3767" y="2044"/>
                  <a:pt x="3765" y="2035"/>
                  <a:pt x="3772" y="2028"/>
                </a:cubicBezTo>
                <a:cubicBezTo>
                  <a:pt x="3774" y="2021"/>
                  <a:pt x="3781" y="2015"/>
                  <a:pt x="3783" y="2007"/>
                </a:cubicBezTo>
                <a:cubicBezTo>
                  <a:pt x="3788" y="1992"/>
                  <a:pt x="3797" y="1977"/>
                  <a:pt x="3806" y="1962"/>
                </a:cubicBezTo>
                <a:cubicBezTo>
                  <a:pt x="3800" y="1957"/>
                  <a:pt x="3819" y="1957"/>
                  <a:pt x="3813" y="1951"/>
                </a:cubicBezTo>
                <a:cubicBezTo>
                  <a:pt x="3816" y="1948"/>
                  <a:pt x="3817" y="1944"/>
                  <a:pt x="3820" y="1940"/>
                </a:cubicBezTo>
                <a:cubicBezTo>
                  <a:pt x="3821" y="1933"/>
                  <a:pt x="3828" y="1927"/>
                  <a:pt x="3831" y="1920"/>
                </a:cubicBezTo>
                <a:cubicBezTo>
                  <a:pt x="3832" y="1914"/>
                  <a:pt x="3837" y="1910"/>
                  <a:pt x="3840" y="1905"/>
                </a:cubicBezTo>
                <a:cubicBezTo>
                  <a:pt x="3840" y="1885"/>
                  <a:pt x="3840" y="1885"/>
                  <a:pt x="3840" y="1885"/>
                </a:cubicBezTo>
                <a:cubicBezTo>
                  <a:pt x="3840" y="1886"/>
                  <a:pt x="3839" y="1887"/>
                  <a:pt x="3838" y="1888"/>
                </a:cubicBezTo>
                <a:cubicBezTo>
                  <a:pt x="3828" y="1904"/>
                  <a:pt x="3816" y="1919"/>
                  <a:pt x="3810" y="1936"/>
                </a:cubicBezTo>
                <a:close/>
                <a:moveTo>
                  <a:pt x="3827" y="853"/>
                </a:moveTo>
                <a:cubicBezTo>
                  <a:pt x="3813" y="863"/>
                  <a:pt x="3798" y="861"/>
                  <a:pt x="3784" y="868"/>
                </a:cubicBezTo>
                <a:cubicBezTo>
                  <a:pt x="3747" y="873"/>
                  <a:pt x="3744" y="883"/>
                  <a:pt x="3740" y="882"/>
                </a:cubicBezTo>
                <a:cubicBezTo>
                  <a:pt x="3688" y="888"/>
                  <a:pt x="3681" y="898"/>
                  <a:pt x="3674" y="897"/>
                </a:cubicBezTo>
                <a:cubicBezTo>
                  <a:pt x="3645" y="906"/>
                  <a:pt x="3638" y="910"/>
                  <a:pt x="3630" y="912"/>
                </a:cubicBezTo>
                <a:cubicBezTo>
                  <a:pt x="3580" y="930"/>
                  <a:pt x="3573" y="940"/>
                  <a:pt x="3566" y="939"/>
                </a:cubicBezTo>
                <a:cubicBezTo>
                  <a:pt x="3521" y="966"/>
                  <a:pt x="3517" y="968"/>
                  <a:pt x="3514" y="969"/>
                </a:cubicBezTo>
                <a:cubicBezTo>
                  <a:pt x="3487" y="983"/>
                  <a:pt x="3484" y="993"/>
                  <a:pt x="3480" y="990"/>
                </a:cubicBezTo>
                <a:cubicBezTo>
                  <a:pt x="3470" y="1008"/>
                  <a:pt x="3482" y="995"/>
                  <a:pt x="3495" y="994"/>
                </a:cubicBezTo>
                <a:cubicBezTo>
                  <a:pt x="3557" y="953"/>
                  <a:pt x="3583" y="947"/>
                  <a:pt x="3608" y="931"/>
                </a:cubicBezTo>
                <a:cubicBezTo>
                  <a:pt x="3710" y="900"/>
                  <a:pt x="3716" y="894"/>
                  <a:pt x="3723" y="895"/>
                </a:cubicBezTo>
                <a:cubicBezTo>
                  <a:pt x="3788" y="882"/>
                  <a:pt x="3794" y="872"/>
                  <a:pt x="3801" y="873"/>
                </a:cubicBezTo>
                <a:cubicBezTo>
                  <a:pt x="3827" y="863"/>
                  <a:pt x="3834" y="869"/>
                  <a:pt x="3840" y="864"/>
                </a:cubicBezTo>
                <a:close/>
                <a:moveTo>
                  <a:pt x="2555" y="2043"/>
                </a:moveTo>
                <a:cubicBezTo>
                  <a:pt x="2556" y="2071"/>
                  <a:pt x="2547" y="2096"/>
                  <a:pt x="2551" y="2126"/>
                </a:cubicBezTo>
                <a:cubicBezTo>
                  <a:pt x="2546" y="2133"/>
                  <a:pt x="2544" y="2141"/>
                  <a:pt x="2543" y="2149"/>
                </a:cubicBezTo>
                <a:cubicBezTo>
                  <a:pt x="2536" y="2151"/>
                  <a:pt x="2544" y="2158"/>
                  <a:pt x="2539" y="2161"/>
                </a:cubicBezTo>
                <a:cubicBezTo>
                  <a:pt x="2554" y="2161"/>
                  <a:pt x="2554" y="2161"/>
                  <a:pt x="2554" y="2161"/>
                </a:cubicBezTo>
                <a:cubicBezTo>
                  <a:pt x="2553" y="2158"/>
                  <a:pt x="2552" y="2155"/>
                  <a:pt x="2551" y="2152"/>
                </a:cubicBezTo>
                <a:cubicBezTo>
                  <a:pt x="2560" y="2136"/>
                  <a:pt x="2553" y="2115"/>
                  <a:pt x="2560" y="2099"/>
                </a:cubicBezTo>
                <a:cubicBezTo>
                  <a:pt x="2555" y="2087"/>
                  <a:pt x="2564" y="2081"/>
                  <a:pt x="2559" y="2070"/>
                </a:cubicBezTo>
                <a:cubicBezTo>
                  <a:pt x="2561" y="2066"/>
                  <a:pt x="2561" y="2061"/>
                  <a:pt x="2562" y="2056"/>
                </a:cubicBezTo>
                <a:cubicBezTo>
                  <a:pt x="2558" y="2052"/>
                  <a:pt x="2564" y="2041"/>
                  <a:pt x="2555" y="2043"/>
                </a:cubicBezTo>
                <a:close/>
                <a:moveTo>
                  <a:pt x="3812" y="907"/>
                </a:moveTo>
                <a:cubicBezTo>
                  <a:pt x="3803" y="905"/>
                  <a:pt x="3794" y="910"/>
                  <a:pt x="3786" y="913"/>
                </a:cubicBezTo>
                <a:cubicBezTo>
                  <a:pt x="3729" y="928"/>
                  <a:pt x="3724" y="926"/>
                  <a:pt x="3720" y="932"/>
                </a:cubicBezTo>
                <a:cubicBezTo>
                  <a:pt x="3672" y="946"/>
                  <a:pt x="3662" y="944"/>
                  <a:pt x="3654" y="952"/>
                </a:cubicBezTo>
                <a:cubicBezTo>
                  <a:pt x="3593" y="974"/>
                  <a:pt x="3584" y="976"/>
                  <a:pt x="3576" y="983"/>
                </a:cubicBezTo>
                <a:cubicBezTo>
                  <a:pt x="3533" y="993"/>
                  <a:pt x="3529" y="999"/>
                  <a:pt x="3525" y="1003"/>
                </a:cubicBezTo>
                <a:cubicBezTo>
                  <a:pt x="3481" y="1019"/>
                  <a:pt x="3477" y="1025"/>
                  <a:pt x="3472" y="1024"/>
                </a:cubicBezTo>
                <a:cubicBezTo>
                  <a:pt x="3392" y="1085"/>
                  <a:pt x="3391" y="1089"/>
                  <a:pt x="3391" y="1094"/>
                </a:cubicBezTo>
                <a:cubicBezTo>
                  <a:pt x="3389" y="1100"/>
                  <a:pt x="3391" y="1098"/>
                  <a:pt x="3393" y="1095"/>
                </a:cubicBezTo>
                <a:cubicBezTo>
                  <a:pt x="3476" y="1037"/>
                  <a:pt x="3483" y="1026"/>
                  <a:pt x="3491" y="1028"/>
                </a:cubicBezTo>
                <a:cubicBezTo>
                  <a:pt x="3531" y="1015"/>
                  <a:pt x="3534" y="1006"/>
                  <a:pt x="3538" y="1009"/>
                </a:cubicBezTo>
                <a:cubicBezTo>
                  <a:pt x="3595" y="988"/>
                  <a:pt x="3603" y="981"/>
                  <a:pt x="3611" y="980"/>
                </a:cubicBezTo>
                <a:cubicBezTo>
                  <a:pt x="3651" y="964"/>
                  <a:pt x="3655" y="958"/>
                  <a:pt x="3659" y="955"/>
                </a:cubicBezTo>
                <a:cubicBezTo>
                  <a:pt x="3690" y="953"/>
                  <a:pt x="3697" y="945"/>
                  <a:pt x="3706" y="947"/>
                </a:cubicBezTo>
                <a:cubicBezTo>
                  <a:pt x="3744" y="927"/>
                  <a:pt x="3750" y="943"/>
                  <a:pt x="3753" y="932"/>
                </a:cubicBezTo>
                <a:cubicBezTo>
                  <a:pt x="3783" y="923"/>
                  <a:pt x="3792" y="925"/>
                  <a:pt x="3799" y="919"/>
                </a:cubicBezTo>
                <a:cubicBezTo>
                  <a:pt x="3840" y="899"/>
                  <a:pt x="3840" y="899"/>
                  <a:pt x="3840" y="899"/>
                </a:cubicBezTo>
                <a:close/>
                <a:moveTo>
                  <a:pt x="18" y="991"/>
                </a:moveTo>
                <a:cubicBezTo>
                  <a:pt x="19" y="988"/>
                  <a:pt x="21" y="987"/>
                  <a:pt x="24" y="985"/>
                </a:cubicBezTo>
                <a:cubicBezTo>
                  <a:pt x="41" y="954"/>
                  <a:pt x="52" y="950"/>
                  <a:pt x="55" y="938"/>
                </a:cubicBezTo>
                <a:cubicBezTo>
                  <a:pt x="77" y="912"/>
                  <a:pt x="76" y="910"/>
                  <a:pt x="77" y="909"/>
                </a:cubicBezTo>
                <a:cubicBezTo>
                  <a:pt x="85" y="893"/>
                  <a:pt x="91" y="890"/>
                  <a:pt x="94" y="885"/>
                </a:cubicBezTo>
                <a:cubicBezTo>
                  <a:pt x="117" y="847"/>
                  <a:pt x="125" y="839"/>
                  <a:pt x="127" y="826"/>
                </a:cubicBezTo>
                <a:cubicBezTo>
                  <a:pt x="144" y="805"/>
                  <a:pt x="143" y="800"/>
                  <a:pt x="147" y="800"/>
                </a:cubicBezTo>
                <a:cubicBezTo>
                  <a:pt x="208" y="707"/>
                  <a:pt x="208" y="692"/>
                  <a:pt x="219" y="688"/>
                </a:cubicBezTo>
                <a:cubicBezTo>
                  <a:pt x="270" y="630"/>
                  <a:pt x="278" y="623"/>
                  <a:pt x="284" y="613"/>
                </a:cubicBezTo>
                <a:cubicBezTo>
                  <a:pt x="313" y="588"/>
                  <a:pt x="318" y="585"/>
                  <a:pt x="321" y="581"/>
                </a:cubicBezTo>
                <a:cubicBezTo>
                  <a:pt x="347" y="553"/>
                  <a:pt x="359" y="556"/>
                  <a:pt x="361" y="551"/>
                </a:cubicBezTo>
                <a:cubicBezTo>
                  <a:pt x="311" y="579"/>
                  <a:pt x="302" y="591"/>
                  <a:pt x="289" y="599"/>
                </a:cubicBezTo>
                <a:cubicBezTo>
                  <a:pt x="258" y="633"/>
                  <a:pt x="251" y="631"/>
                  <a:pt x="253" y="637"/>
                </a:cubicBezTo>
                <a:cubicBezTo>
                  <a:pt x="226" y="662"/>
                  <a:pt x="224" y="664"/>
                  <a:pt x="219" y="664"/>
                </a:cubicBezTo>
                <a:cubicBezTo>
                  <a:pt x="196" y="698"/>
                  <a:pt x="191" y="703"/>
                  <a:pt x="188" y="709"/>
                </a:cubicBezTo>
                <a:cubicBezTo>
                  <a:pt x="146" y="779"/>
                  <a:pt x="135" y="788"/>
                  <a:pt x="132" y="806"/>
                </a:cubicBezTo>
                <a:cubicBezTo>
                  <a:pt x="97" y="854"/>
                  <a:pt x="91" y="860"/>
                  <a:pt x="88" y="868"/>
                </a:cubicBezTo>
                <a:cubicBezTo>
                  <a:pt x="70" y="899"/>
                  <a:pt x="64" y="905"/>
                  <a:pt x="60" y="912"/>
                </a:cubicBezTo>
                <a:cubicBezTo>
                  <a:pt x="43" y="944"/>
                  <a:pt x="31" y="945"/>
                  <a:pt x="29" y="953"/>
                </a:cubicBezTo>
                <a:cubicBezTo>
                  <a:pt x="9" y="980"/>
                  <a:pt x="5" y="985"/>
                  <a:pt x="0" y="989"/>
                </a:cubicBezTo>
                <a:cubicBezTo>
                  <a:pt x="14" y="1002"/>
                  <a:pt x="13" y="994"/>
                  <a:pt x="18" y="991"/>
                </a:cubicBezTo>
                <a:close/>
                <a:moveTo>
                  <a:pt x="3610" y="40"/>
                </a:moveTo>
                <a:cubicBezTo>
                  <a:pt x="3615" y="31"/>
                  <a:pt x="3617" y="22"/>
                  <a:pt x="3618" y="15"/>
                </a:cubicBezTo>
                <a:cubicBezTo>
                  <a:pt x="3619" y="9"/>
                  <a:pt x="3616" y="6"/>
                  <a:pt x="3616" y="1"/>
                </a:cubicBezTo>
                <a:cubicBezTo>
                  <a:pt x="3612" y="1"/>
                  <a:pt x="3612" y="1"/>
                  <a:pt x="3612" y="1"/>
                </a:cubicBezTo>
                <a:cubicBezTo>
                  <a:pt x="3612" y="10"/>
                  <a:pt x="3612" y="19"/>
                  <a:pt x="3612" y="28"/>
                </a:cubicBezTo>
                <a:cubicBezTo>
                  <a:pt x="3611" y="32"/>
                  <a:pt x="3607" y="38"/>
                  <a:pt x="3610" y="40"/>
                </a:cubicBezTo>
                <a:close/>
                <a:moveTo>
                  <a:pt x="19" y="916"/>
                </a:moveTo>
                <a:cubicBezTo>
                  <a:pt x="19" y="903"/>
                  <a:pt x="26" y="898"/>
                  <a:pt x="30" y="890"/>
                </a:cubicBezTo>
                <a:cubicBezTo>
                  <a:pt x="76" y="798"/>
                  <a:pt x="87" y="794"/>
                  <a:pt x="88" y="781"/>
                </a:cubicBezTo>
                <a:cubicBezTo>
                  <a:pt x="108" y="743"/>
                  <a:pt x="114" y="734"/>
                  <a:pt x="122" y="728"/>
                </a:cubicBezTo>
                <a:cubicBezTo>
                  <a:pt x="159" y="672"/>
                  <a:pt x="164" y="670"/>
                  <a:pt x="166" y="666"/>
                </a:cubicBezTo>
                <a:cubicBezTo>
                  <a:pt x="223" y="605"/>
                  <a:pt x="228" y="603"/>
                  <a:pt x="232" y="600"/>
                </a:cubicBezTo>
                <a:cubicBezTo>
                  <a:pt x="247" y="569"/>
                  <a:pt x="246" y="586"/>
                  <a:pt x="228" y="589"/>
                </a:cubicBezTo>
                <a:cubicBezTo>
                  <a:pt x="207" y="610"/>
                  <a:pt x="209" y="617"/>
                  <a:pt x="203" y="615"/>
                </a:cubicBezTo>
                <a:cubicBezTo>
                  <a:pt x="173" y="649"/>
                  <a:pt x="165" y="650"/>
                  <a:pt x="163" y="657"/>
                </a:cubicBezTo>
                <a:cubicBezTo>
                  <a:pt x="144" y="680"/>
                  <a:pt x="141" y="682"/>
                  <a:pt x="138" y="684"/>
                </a:cubicBezTo>
                <a:cubicBezTo>
                  <a:pt x="99" y="747"/>
                  <a:pt x="91" y="751"/>
                  <a:pt x="91" y="760"/>
                </a:cubicBezTo>
                <a:cubicBezTo>
                  <a:pt x="66" y="804"/>
                  <a:pt x="62" y="805"/>
                  <a:pt x="63" y="810"/>
                </a:cubicBezTo>
                <a:cubicBezTo>
                  <a:pt x="19" y="878"/>
                  <a:pt x="9" y="898"/>
                  <a:pt x="0" y="918"/>
                </a:cubicBezTo>
                <a:cubicBezTo>
                  <a:pt x="9" y="931"/>
                  <a:pt x="10" y="920"/>
                  <a:pt x="19" y="916"/>
                </a:cubicBezTo>
                <a:close/>
                <a:moveTo>
                  <a:pt x="101" y="952"/>
                </a:moveTo>
                <a:cubicBezTo>
                  <a:pt x="107" y="933"/>
                  <a:pt x="124" y="926"/>
                  <a:pt x="129" y="907"/>
                </a:cubicBezTo>
                <a:cubicBezTo>
                  <a:pt x="153" y="887"/>
                  <a:pt x="154" y="883"/>
                  <a:pt x="155" y="878"/>
                </a:cubicBezTo>
                <a:cubicBezTo>
                  <a:pt x="186" y="849"/>
                  <a:pt x="185" y="838"/>
                  <a:pt x="197" y="839"/>
                </a:cubicBezTo>
                <a:cubicBezTo>
                  <a:pt x="226" y="799"/>
                  <a:pt x="231" y="800"/>
                  <a:pt x="234" y="797"/>
                </a:cubicBezTo>
                <a:cubicBezTo>
                  <a:pt x="261" y="768"/>
                  <a:pt x="267" y="763"/>
                  <a:pt x="273" y="759"/>
                </a:cubicBezTo>
                <a:cubicBezTo>
                  <a:pt x="334" y="706"/>
                  <a:pt x="348" y="698"/>
                  <a:pt x="358" y="687"/>
                </a:cubicBezTo>
                <a:cubicBezTo>
                  <a:pt x="387" y="672"/>
                  <a:pt x="392" y="667"/>
                  <a:pt x="398" y="663"/>
                </a:cubicBezTo>
                <a:cubicBezTo>
                  <a:pt x="445" y="635"/>
                  <a:pt x="453" y="633"/>
                  <a:pt x="458" y="629"/>
                </a:cubicBezTo>
                <a:cubicBezTo>
                  <a:pt x="471" y="618"/>
                  <a:pt x="463" y="619"/>
                  <a:pt x="458" y="623"/>
                </a:cubicBezTo>
                <a:cubicBezTo>
                  <a:pt x="388" y="656"/>
                  <a:pt x="381" y="668"/>
                  <a:pt x="367" y="672"/>
                </a:cubicBezTo>
                <a:cubicBezTo>
                  <a:pt x="297" y="725"/>
                  <a:pt x="290" y="728"/>
                  <a:pt x="284" y="732"/>
                </a:cubicBezTo>
                <a:cubicBezTo>
                  <a:pt x="256" y="751"/>
                  <a:pt x="251" y="765"/>
                  <a:pt x="239" y="771"/>
                </a:cubicBezTo>
                <a:cubicBezTo>
                  <a:pt x="216" y="797"/>
                  <a:pt x="214" y="800"/>
                  <a:pt x="211" y="801"/>
                </a:cubicBezTo>
                <a:cubicBezTo>
                  <a:pt x="180" y="835"/>
                  <a:pt x="174" y="839"/>
                  <a:pt x="168" y="843"/>
                </a:cubicBezTo>
                <a:cubicBezTo>
                  <a:pt x="151" y="871"/>
                  <a:pt x="144" y="869"/>
                  <a:pt x="146" y="875"/>
                </a:cubicBezTo>
                <a:cubicBezTo>
                  <a:pt x="128" y="897"/>
                  <a:pt x="124" y="895"/>
                  <a:pt x="123" y="896"/>
                </a:cubicBezTo>
                <a:cubicBezTo>
                  <a:pt x="104" y="928"/>
                  <a:pt x="98" y="932"/>
                  <a:pt x="92" y="934"/>
                </a:cubicBezTo>
                <a:cubicBezTo>
                  <a:pt x="62" y="972"/>
                  <a:pt x="61" y="980"/>
                  <a:pt x="53" y="982"/>
                </a:cubicBezTo>
                <a:cubicBezTo>
                  <a:pt x="19" y="1020"/>
                  <a:pt x="10" y="1027"/>
                  <a:pt x="0" y="1035"/>
                </a:cubicBezTo>
                <a:cubicBezTo>
                  <a:pt x="55" y="1004"/>
                  <a:pt x="76" y="975"/>
                  <a:pt x="101" y="952"/>
                </a:cubicBezTo>
                <a:close/>
                <a:moveTo>
                  <a:pt x="26" y="733"/>
                </a:moveTo>
                <a:cubicBezTo>
                  <a:pt x="36" y="726"/>
                  <a:pt x="41" y="714"/>
                  <a:pt x="46" y="701"/>
                </a:cubicBezTo>
                <a:cubicBezTo>
                  <a:pt x="50" y="697"/>
                  <a:pt x="53" y="691"/>
                  <a:pt x="54" y="683"/>
                </a:cubicBezTo>
                <a:cubicBezTo>
                  <a:pt x="60" y="679"/>
                  <a:pt x="63" y="673"/>
                  <a:pt x="65" y="665"/>
                </a:cubicBezTo>
                <a:cubicBezTo>
                  <a:pt x="74" y="657"/>
                  <a:pt x="79" y="645"/>
                  <a:pt x="87" y="636"/>
                </a:cubicBezTo>
                <a:cubicBezTo>
                  <a:pt x="87" y="632"/>
                  <a:pt x="92" y="633"/>
                  <a:pt x="93" y="630"/>
                </a:cubicBezTo>
                <a:cubicBezTo>
                  <a:pt x="93" y="625"/>
                  <a:pt x="95" y="622"/>
                  <a:pt x="99" y="621"/>
                </a:cubicBezTo>
                <a:cubicBezTo>
                  <a:pt x="99" y="617"/>
                  <a:pt x="103" y="616"/>
                  <a:pt x="104" y="612"/>
                </a:cubicBezTo>
                <a:cubicBezTo>
                  <a:pt x="104" y="608"/>
                  <a:pt x="112" y="610"/>
                  <a:pt x="110" y="603"/>
                </a:cubicBezTo>
                <a:cubicBezTo>
                  <a:pt x="118" y="594"/>
                  <a:pt x="125" y="584"/>
                  <a:pt x="135" y="577"/>
                </a:cubicBezTo>
                <a:cubicBezTo>
                  <a:pt x="137" y="570"/>
                  <a:pt x="145" y="569"/>
                  <a:pt x="146" y="562"/>
                </a:cubicBezTo>
                <a:cubicBezTo>
                  <a:pt x="155" y="560"/>
                  <a:pt x="153" y="549"/>
                  <a:pt x="161" y="547"/>
                </a:cubicBezTo>
                <a:cubicBezTo>
                  <a:pt x="169" y="543"/>
                  <a:pt x="171" y="533"/>
                  <a:pt x="183" y="532"/>
                </a:cubicBezTo>
                <a:cubicBezTo>
                  <a:pt x="185" y="528"/>
                  <a:pt x="188" y="525"/>
                  <a:pt x="192" y="523"/>
                </a:cubicBezTo>
                <a:cubicBezTo>
                  <a:pt x="191" y="519"/>
                  <a:pt x="203" y="514"/>
                  <a:pt x="194" y="511"/>
                </a:cubicBezTo>
                <a:cubicBezTo>
                  <a:pt x="194" y="517"/>
                  <a:pt x="185" y="513"/>
                  <a:pt x="183" y="517"/>
                </a:cubicBezTo>
                <a:cubicBezTo>
                  <a:pt x="180" y="521"/>
                  <a:pt x="175" y="523"/>
                  <a:pt x="175" y="529"/>
                </a:cubicBezTo>
                <a:cubicBezTo>
                  <a:pt x="164" y="532"/>
                  <a:pt x="160" y="541"/>
                  <a:pt x="149" y="544"/>
                </a:cubicBezTo>
                <a:cubicBezTo>
                  <a:pt x="150" y="555"/>
                  <a:pt x="139" y="554"/>
                  <a:pt x="138" y="562"/>
                </a:cubicBezTo>
                <a:cubicBezTo>
                  <a:pt x="131" y="565"/>
                  <a:pt x="129" y="572"/>
                  <a:pt x="124" y="577"/>
                </a:cubicBezTo>
                <a:cubicBezTo>
                  <a:pt x="117" y="590"/>
                  <a:pt x="102" y="594"/>
                  <a:pt x="98" y="609"/>
                </a:cubicBezTo>
                <a:cubicBezTo>
                  <a:pt x="78" y="628"/>
                  <a:pt x="64" y="652"/>
                  <a:pt x="48" y="675"/>
                </a:cubicBezTo>
                <a:cubicBezTo>
                  <a:pt x="45" y="681"/>
                  <a:pt x="38" y="684"/>
                  <a:pt x="40" y="695"/>
                </a:cubicBezTo>
                <a:cubicBezTo>
                  <a:pt x="33" y="698"/>
                  <a:pt x="29" y="704"/>
                  <a:pt x="28" y="713"/>
                </a:cubicBezTo>
                <a:cubicBezTo>
                  <a:pt x="19" y="723"/>
                  <a:pt x="15" y="737"/>
                  <a:pt x="6" y="748"/>
                </a:cubicBezTo>
                <a:cubicBezTo>
                  <a:pt x="4" y="751"/>
                  <a:pt x="2" y="753"/>
                  <a:pt x="0" y="756"/>
                </a:cubicBezTo>
                <a:cubicBezTo>
                  <a:pt x="0" y="781"/>
                  <a:pt x="0" y="781"/>
                  <a:pt x="0" y="781"/>
                </a:cubicBezTo>
                <a:cubicBezTo>
                  <a:pt x="3" y="777"/>
                  <a:pt x="7" y="775"/>
                  <a:pt x="7" y="768"/>
                </a:cubicBezTo>
                <a:cubicBezTo>
                  <a:pt x="12" y="756"/>
                  <a:pt x="23" y="748"/>
                  <a:pt x="26" y="733"/>
                </a:cubicBezTo>
                <a:close/>
                <a:moveTo>
                  <a:pt x="3187" y="40"/>
                </a:moveTo>
                <a:cubicBezTo>
                  <a:pt x="3188" y="27"/>
                  <a:pt x="3189" y="13"/>
                  <a:pt x="3189" y="1"/>
                </a:cubicBezTo>
                <a:cubicBezTo>
                  <a:pt x="3183" y="1"/>
                  <a:pt x="3183" y="1"/>
                  <a:pt x="3183" y="1"/>
                </a:cubicBezTo>
                <a:cubicBezTo>
                  <a:pt x="3183" y="5"/>
                  <a:pt x="3183" y="9"/>
                  <a:pt x="3183" y="13"/>
                </a:cubicBezTo>
                <a:cubicBezTo>
                  <a:pt x="3181" y="18"/>
                  <a:pt x="3181" y="23"/>
                  <a:pt x="3184" y="26"/>
                </a:cubicBezTo>
                <a:cubicBezTo>
                  <a:pt x="3183" y="31"/>
                  <a:pt x="3180" y="38"/>
                  <a:pt x="3187" y="40"/>
                </a:cubicBezTo>
                <a:close/>
                <a:moveTo>
                  <a:pt x="2732" y="114"/>
                </a:moveTo>
                <a:cubicBezTo>
                  <a:pt x="2734" y="119"/>
                  <a:pt x="2732" y="121"/>
                  <a:pt x="2728" y="123"/>
                </a:cubicBezTo>
                <a:cubicBezTo>
                  <a:pt x="2709" y="162"/>
                  <a:pt x="2703" y="166"/>
                  <a:pt x="2703" y="176"/>
                </a:cubicBezTo>
                <a:cubicBezTo>
                  <a:pt x="2684" y="207"/>
                  <a:pt x="2689" y="215"/>
                  <a:pt x="2685" y="218"/>
                </a:cubicBezTo>
                <a:cubicBezTo>
                  <a:pt x="2667" y="269"/>
                  <a:pt x="2658" y="272"/>
                  <a:pt x="2663" y="284"/>
                </a:cubicBezTo>
                <a:cubicBezTo>
                  <a:pt x="2644" y="335"/>
                  <a:pt x="2647" y="346"/>
                  <a:pt x="2641" y="351"/>
                </a:cubicBezTo>
                <a:cubicBezTo>
                  <a:pt x="2639" y="382"/>
                  <a:pt x="2639" y="386"/>
                  <a:pt x="2637" y="390"/>
                </a:cubicBezTo>
                <a:cubicBezTo>
                  <a:pt x="2637" y="425"/>
                  <a:pt x="2634" y="438"/>
                  <a:pt x="2641" y="437"/>
                </a:cubicBezTo>
                <a:cubicBezTo>
                  <a:pt x="2651" y="364"/>
                  <a:pt x="2648" y="354"/>
                  <a:pt x="2652" y="349"/>
                </a:cubicBezTo>
                <a:cubicBezTo>
                  <a:pt x="2709" y="187"/>
                  <a:pt x="2709" y="180"/>
                  <a:pt x="2715" y="176"/>
                </a:cubicBezTo>
                <a:cubicBezTo>
                  <a:pt x="2743" y="114"/>
                  <a:pt x="2749" y="110"/>
                  <a:pt x="2748" y="102"/>
                </a:cubicBezTo>
                <a:cubicBezTo>
                  <a:pt x="2765" y="72"/>
                  <a:pt x="2767" y="70"/>
                  <a:pt x="2770" y="68"/>
                </a:cubicBezTo>
                <a:cubicBezTo>
                  <a:pt x="2795" y="1"/>
                  <a:pt x="2795" y="1"/>
                  <a:pt x="2795" y="1"/>
                </a:cubicBezTo>
                <a:cubicBezTo>
                  <a:pt x="2777" y="34"/>
                  <a:pt x="2773" y="46"/>
                  <a:pt x="2761" y="52"/>
                </a:cubicBezTo>
                <a:close/>
                <a:moveTo>
                  <a:pt x="2792" y="99"/>
                </a:moveTo>
                <a:cubicBezTo>
                  <a:pt x="2784" y="104"/>
                  <a:pt x="2782" y="114"/>
                  <a:pt x="2778" y="122"/>
                </a:cubicBezTo>
                <a:cubicBezTo>
                  <a:pt x="2752" y="174"/>
                  <a:pt x="2748" y="177"/>
                  <a:pt x="2750" y="184"/>
                </a:cubicBezTo>
                <a:cubicBezTo>
                  <a:pt x="2728" y="230"/>
                  <a:pt x="2720" y="235"/>
                  <a:pt x="2721" y="246"/>
                </a:cubicBezTo>
                <a:cubicBezTo>
                  <a:pt x="2696" y="307"/>
                  <a:pt x="2692" y="315"/>
                  <a:pt x="2692" y="326"/>
                </a:cubicBezTo>
                <a:cubicBezTo>
                  <a:pt x="2671" y="365"/>
                  <a:pt x="2673" y="371"/>
                  <a:pt x="2673" y="377"/>
                </a:cubicBezTo>
                <a:cubicBezTo>
                  <a:pt x="2656" y="421"/>
                  <a:pt x="2658" y="428"/>
                  <a:pt x="2654" y="431"/>
                </a:cubicBezTo>
                <a:cubicBezTo>
                  <a:pt x="2647" y="531"/>
                  <a:pt x="2649" y="535"/>
                  <a:pt x="2652" y="538"/>
                </a:cubicBezTo>
                <a:cubicBezTo>
                  <a:pt x="2656" y="543"/>
                  <a:pt x="2655" y="540"/>
                  <a:pt x="2655" y="537"/>
                </a:cubicBezTo>
                <a:cubicBezTo>
                  <a:pt x="2666" y="437"/>
                  <a:pt x="2662" y="424"/>
                  <a:pt x="2670" y="419"/>
                </a:cubicBezTo>
                <a:cubicBezTo>
                  <a:pt x="2686" y="381"/>
                  <a:pt x="2681" y="373"/>
                  <a:pt x="2687" y="371"/>
                </a:cubicBezTo>
                <a:cubicBezTo>
                  <a:pt x="2709" y="315"/>
                  <a:pt x="2708" y="304"/>
                  <a:pt x="2713" y="298"/>
                </a:cubicBezTo>
                <a:cubicBezTo>
                  <a:pt x="2727" y="257"/>
                  <a:pt x="2726" y="250"/>
                  <a:pt x="2726" y="245"/>
                </a:cubicBezTo>
                <a:cubicBezTo>
                  <a:pt x="2745" y="221"/>
                  <a:pt x="2744" y="210"/>
                  <a:pt x="2751" y="205"/>
                </a:cubicBezTo>
                <a:cubicBezTo>
                  <a:pt x="2762" y="163"/>
                  <a:pt x="2778" y="168"/>
                  <a:pt x="2771" y="159"/>
                </a:cubicBezTo>
                <a:cubicBezTo>
                  <a:pt x="2784" y="131"/>
                  <a:pt x="2792" y="126"/>
                  <a:pt x="2792" y="117"/>
                </a:cubicBezTo>
                <a:cubicBezTo>
                  <a:pt x="2824" y="61"/>
                  <a:pt x="2826" y="58"/>
                  <a:pt x="2827" y="53"/>
                </a:cubicBezTo>
                <a:cubicBezTo>
                  <a:pt x="2852" y="7"/>
                  <a:pt x="2854" y="4"/>
                  <a:pt x="2855" y="1"/>
                </a:cubicBezTo>
                <a:cubicBezTo>
                  <a:pt x="2819" y="29"/>
                  <a:pt x="2828" y="46"/>
                  <a:pt x="2814" y="47"/>
                </a:cubicBezTo>
                <a:close/>
                <a:moveTo>
                  <a:pt x="3206" y="61"/>
                </a:moveTo>
                <a:cubicBezTo>
                  <a:pt x="3210" y="70"/>
                  <a:pt x="3206" y="82"/>
                  <a:pt x="3213" y="89"/>
                </a:cubicBezTo>
                <a:cubicBezTo>
                  <a:pt x="3220" y="70"/>
                  <a:pt x="3208" y="57"/>
                  <a:pt x="3213" y="38"/>
                </a:cubicBezTo>
                <a:cubicBezTo>
                  <a:pt x="3212" y="31"/>
                  <a:pt x="3212" y="23"/>
                  <a:pt x="3214" y="14"/>
                </a:cubicBezTo>
                <a:cubicBezTo>
                  <a:pt x="3218" y="8"/>
                  <a:pt x="3218" y="3"/>
                  <a:pt x="3213" y="1"/>
                </a:cubicBezTo>
                <a:cubicBezTo>
                  <a:pt x="3213" y="1"/>
                  <a:pt x="3214" y="1"/>
                  <a:pt x="3214" y="1"/>
                </a:cubicBezTo>
                <a:cubicBezTo>
                  <a:pt x="3208" y="1"/>
                  <a:pt x="3208" y="1"/>
                  <a:pt x="3208" y="1"/>
                </a:cubicBezTo>
                <a:cubicBezTo>
                  <a:pt x="3210" y="10"/>
                  <a:pt x="3205" y="21"/>
                  <a:pt x="3207" y="30"/>
                </a:cubicBezTo>
                <a:cubicBezTo>
                  <a:pt x="3203" y="42"/>
                  <a:pt x="3208" y="50"/>
                  <a:pt x="3206" y="61"/>
                </a:cubicBezTo>
                <a:close/>
                <a:moveTo>
                  <a:pt x="3548" y="95"/>
                </a:moveTo>
                <a:cubicBezTo>
                  <a:pt x="3562" y="84"/>
                  <a:pt x="3563" y="61"/>
                  <a:pt x="3570" y="45"/>
                </a:cubicBezTo>
                <a:cubicBezTo>
                  <a:pt x="3566" y="37"/>
                  <a:pt x="3574" y="24"/>
                  <a:pt x="3570" y="16"/>
                </a:cubicBezTo>
                <a:cubicBezTo>
                  <a:pt x="3571" y="11"/>
                  <a:pt x="3571" y="6"/>
                  <a:pt x="3571" y="1"/>
                </a:cubicBezTo>
                <a:cubicBezTo>
                  <a:pt x="3561" y="1"/>
                  <a:pt x="3561" y="1"/>
                  <a:pt x="3561" y="1"/>
                </a:cubicBezTo>
                <a:cubicBezTo>
                  <a:pt x="3561" y="3"/>
                  <a:pt x="3561" y="6"/>
                  <a:pt x="3561" y="9"/>
                </a:cubicBezTo>
                <a:cubicBezTo>
                  <a:pt x="3564" y="17"/>
                  <a:pt x="3561" y="28"/>
                  <a:pt x="3561" y="38"/>
                </a:cubicBezTo>
                <a:cubicBezTo>
                  <a:pt x="3562" y="42"/>
                  <a:pt x="3561" y="46"/>
                  <a:pt x="3558" y="52"/>
                </a:cubicBezTo>
                <a:cubicBezTo>
                  <a:pt x="3562" y="56"/>
                  <a:pt x="3552" y="65"/>
                  <a:pt x="3557" y="68"/>
                </a:cubicBezTo>
                <a:cubicBezTo>
                  <a:pt x="3557" y="72"/>
                  <a:pt x="3548" y="80"/>
                  <a:pt x="3554" y="82"/>
                </a:cubicBezTo>
                <a:cubicBezTo>
                  <a:pt x="3552" y="83"/>
                  <a:pt x="3543" y="92"/>
                  <a:pt x="3548" y="95"/>
                </a:cubicBezTo>
                <a:close/>
                <a:moveTo>
                  <a:pt x="76" y="1103"/>
                </a:moveTo>
                <a:cubicBezTo>
                  <a:pt x="81" y="1103"/>
                  <a:pt x="85" y="1103"/>
                  <a:pt x="88" y="1106"/>
                </a:cubicBezTo>
                <a:cubicBezTo>
                  <a:pt x="152" y="1133"/>
                  <a:pt x="158" y="1136"/>
                  <a:pt x="167" y="1136"/>
                </a:cubicBezTo>
                <a:cubicBezTo>
                  <a:pt x="227" y="1170"/>
                  <a:pt x="234" y="1172"/>
                  <a:pt x="240" y="1174"/>
                </a:cubicBezTo>
                <a:cubicBezTo>
                  <a:pt x="321" y="1207"/>
                  <a:pt x="340" y="1214"/>
                  <a:pt x="358" y="1223"/>
                </a:cubicBezTo>
                <a:cubicBezTo>
                  <a:pt x="404" y="1238"/>
                  <a:pt x="411" y="1238"/>
                  <a:pt x="413" y="1242"/>
                </a:cubicBezTo>
                <a:cubicBezTo>
                  <a:pt x="447" y="1249"/>
                  <a:pt x="457" y="1244"/>
                  <a:pt x="457" y="1250"/>
                </a:cubicBezTo>
                <a:cubicBezTo>
                  <a:pt x="517" y="1256"/>
                  <a:pt x="529" y="1259"/>
                  <a:pt x="535" y="1251"/>
                </a:cubicBezTo>
                <a:cubicBezTo>
                  <a:pt x="336" y="1206"/>
                  <a:pt x="322" y="1195"/>
                  <a:pt x="299" y="1193"/>
                </a:cubicBezTo>
                <a:cubicBezTo>
                  <a:pt x="271" y="1176"/>
                  <a:pt x="265" y="1177"/>
                  <a:pt x="266" y="1171"/>
                </a:cubicBezTo>
                <a:cubicBezTo>
                  <a:pt x="194" y="1139"/>
                  <a:pt x="185" y="1135"/>
                  <a:pt x="175" y="1130"/>
                </a:cubicBezTo>
                <a:cubicBezTo>
                  <a:pt x="105" y="1104"/>
                  <a:pt x="108" y="1094"/>
                  <a:pt x="99" y="1097"/>
                </a:cubicBezTo>
                <a:cubicBezTo>
                  <a:pt x="50" y="1083"/>
                  <a:pt x="46" y="1082"/>
                  <a:pt x="44" y="1078"/>
                </a:cubicBezTo>
                <a:cubicBezTo>
                  <a:pt x="93" y="1083"/>
                  <a:pt x="131" y="1095"/>
                  <a:pt x="166" y="1109"/>
                </a:cubicBezTo>
                <a:cubicBezTo>
                  <a:pt x="213" y="1124"/>
                  <a:pt x="213" y="1131"/>
                  <a:pt x="222" y="1128"/>
                </a:cubicBezTo>
                <a:cubicBezTo>
                  <a:pt x="338" y="1176"/>
                  <a:pt x="340" y="1187"/>
                  <a:pt x="354" y="1186"/>
                </a:cubicBezTo>
                <a:cubicBezTo>
                  <a:pt x="440" y="1224"/>
                  <a:pt x="457" y="1219"/>
                  <a:pt x="462" y="1227"/>
                </a:cubicBezTo>
                <a:cubicBezTo>
                  <a:pt x="557" y="1225"/>
                  <a:pt x="569" y="1230"/>
                  <a:pt x="569" y="1224"/>
                </a:cubicBezTo>
                <a:cubicBezTo>
                  <a:pt x="440" y="1206"/>
                  <a:pt x="429" y="1207"/>
                  <a:pt x="424" y="1201"/>
                </a:cubicBezTo>
                <a:cubicBezTo>
                  <a:pt x="366" y="1182"/>
                  <a:pt x="359" y="1178"/>
                  <a:pt x="351" y="1174"/>
                </a:cubicBezTo>
                <a:cubicBezTo>
                  <a:pt x="275" y="1141"/>
                  <a:pt x="269" y="1135"/>
                  <a:pt x="257" y="1136"/>
                </a:cubicBezTo>
                <a:cubicBezTo>
                  <a:pt x="219" y="1120"/>
                  <a:pt x="221" y="1112"/>
                  <a:pt x="213" y="1114"/>
                </a:cubicBezTo>
                <a:cubicBezTo>
                  <a:pt x="148" y="1090"/>
                  <a:pt x="134" y="1083"/>
                  <a:pt x="116" y="1079"/>
                </a:cubicBezTo>
                <a:cubicBezTo>
                  <a:pt x="82" y="1067"/>
                  <a:pt x="68" y="1070"/>
                  <a:pt x="64" y="1063"/>
                </a:cubicBezTo>
                <a:cubicBezTo>
                  <a:pt x="151" y="1077"/>
                  <a:pt x="159" y="1074"/>
                  <a:pt x="160" y="1078"/>
                </a:cubicBezTo>
                <a:cubicBezTo>
                  <a:pt x="189" y="1083"/>
                  <a:pt x="187" y="1091"/>
                  <a:pt x="195" y="1088"/>
                </a:cubicBezTo>
                <a:cubicBezTo>
                  <a:pt x="215" y="1101"/>
                  <a:pt x="223" y="1098"/>
                  <a:pt x="224" y="1102"/>
                </a:cubicBezTo>
                <a:cubicBezTo>
                  <a:pt x="288" y="1122"/>
                  <a:pt x="291" y="1129"/>
                  <a:pt x="297" y="1132"/>
                </a:cubicBezTo>
                <a:cubicBezTo>
                  <a:pt x="370" y="1168"/>
                  <a:pt x="383" y="1174"/>
                  <a:pt x="397" y="1179"/>
                </a:cubicBezTo>
                <a:cubicBezTo>
                  <a:pt x="433" y="1178"/>
                  <a:pt x="410" y="1183"/>
                  <a:pt x="403" y="1170"/>
                </a:cubicBezTo>
                <a:cubicBezTo>
                  <a:pt x="313" y="1125"/>
                  <a:pt x="296" y="1122"/>
                  <a:pt x="285" y="1112"/>
                </a:cubicBezTo>
                <a:cubicBezTo>
                  <a:pt x="252" y="1097"/>
                  <a:pt x="247" y="1098"/>
                  <a:pt x="244" y="1096"/>
                </a:cubicBezTo>
                <a:cubicBezTo>
                  <a:pt x="172" y="1070"/>
                  <a:pt x="166" y="1066"/>
                  <a:pt x="159" y="1063"/>
                </a:cubicBezTo>
                <a:cubicBezTo>
                  <a:pt x="136" y="1042"/>
                  <a:pt x="141" y="1046"/>
                  <a:pt x="165" y="1049"/>
                </a:cubicBezTo>
                <a:cubicBezTo>
                  <a:pt x="235" y="1074"/>
                  <a:pt x="239" y="1084"/>
                  <a:pt x="253" y="1084"/>
                </a:cubicBezTo>
                <a:cubicBezTo>
                  <a:pt x="281" y="1103"/>
                  <a:pt x="298" y="1092"/>
                  <a:pt x="297" y="1100"/>
                </a:cubicBezTo>
                <a:cubicBezTo>
                  <a:pt x="347" y="1120"/>
                  <a:pt x="357" y="1124"/>
                  <a:pt x="367" y="1127"/>
                </a:cubicBezTo>
                <a:cubicBezTo>
                  <a:pt x="445" y="1150"/>
                  <a:pt x="459" y="1156"/>
                  <a:pt x="472" y="1157"/>
                </a:cubicBezTo>
                <a:cubicBezTo>
                  <a:pt x="550" y="1146"/>
                  <a:pt x="566" y="1152"/>
                  <a:pt x="567" y="1146"/>
                </a:cubicBezTo>
                <a:cubicBezTo>
                  <a:pt x="601" y="1124"/>
                  <a:pt x="598" y="1131"/>
                  <a:pt x="593" y="1133"/>
                </a:cubicBezTo>
                <a:cubicBezTo>
                  <a:pt x="510" y="1147"/>
                  <a:pt x="491" y="1148"/>
                  <a:pt x="472" y="1148"/>
                </a:cubicBezTo>
                <a:cubicBezTo>
                  <a:pt x="441" y="1135"/>
                  <a:pt x="429" y="1141"/>
                  <a:pt x="428" y="1135"/>
                </a:cubicBezTo>
                <a:cubicBezTo>
                  <a:pt x="326" y="1104"/>
                  <a:pt x="324" y="1094"/>
                  <a:pt x="311" y="1094"/>
                </a:cubicBezTo>
                <a:cubicBezTo>
                  <a:pt x="246" y="1066"/>
                  <a:pt x="233" y="1065"/>
                  <a:pt x="223" y="1062"/>
                </a:cubicBezTo>
                <a:cubicBezTo>
                  <a:pt x="182" y="1047"/>
                  <a:pt x="179" y="1041"/>
                  <a:pt x="173" y="1040"/>
                </a:cubicBezTo>
                <a:cubicBezTo>
                  <a:pt x="231" y="1046"/>
                  <a:pt x="245" y="1047"/>
                  <a:pt x="255" y="1052"/>
                </a:cubicBezTo>
                <a:cubicBezTo>
                  <a:pt x="317" y="1068"/>
                  <a:pt x="319" y="1075"/>
                  <a:pt x="328" y="1073"/>
                </a:cubicBezTo>
                <a:cubicBezTo>
                  <a:pt x="367" y="1091"/>
                  <a:pt x="373" y="1092"/>
                  <a:pt x="380" y="1092"/>
                </a:cubicBezTo>
                <a:cubicBezTo>
                  <a:pt x="423" y="1104"/>
                  <a:pt x="431" y="1104"/>
                  <a:pt x="436" y="1108"/>
                </a:cubicBezTo>
                <a:cubicBezTo>
                  <a:pt x="614" y="1117"/>
                  <a:pt x="617" y="1115"/>
                  <a:pt x="619" y="1112"/>
                </a:cubicBezTo>
                <a:cubicBezTo>
                  <a:pt x="640" y="1096"/>
                  <a:pt x="638" y="1106"/>
                  <a:pt x="627" y="1106"/>
                </a:cubicBezTo>
                <a:cubicBezTo>
                  <a:pt x="519" y="1110"/>
                  <a:pt x="510" y="1108"/>
                  <a:pt x="500" y="1110"/>
                </a:cubicBezTo>
                <a:cubicBezTo>
                  <a:pt x="460" y="1102"/>
                  <a:pt x="454" y="1100"/>
                  <a:pt x="450" y="1096"/>
                </a:cubicBezTo>
                <a:cubicBezTo>
                  <a:pt x="384" y="1077"/>
                  <a:pt x="366" y="1080"/>
                  <a:pt x="357" y="1073"/>
                </a:cubicBezTo>
                <a:cubicBezTo>
                  <a:pt x="244" y="1029"/>
                  <a:pt x="222" y="1035"/>
                  <a:pt x="216" y="1024"/>
                </a:cubicBezTo>
                <a:cubicBezTo>
                  <a:pt x="238" y="1032"/>
                  <a:pt x="253" y="1026"/>
                  <a:pt x="257" y="1032"/>
                </a:cubicBezTo>
                <a:cubicBezTo>
                  <a:pt x="397" y="1064"/>
                  <a:pt x="404" y="1064"/>
                  <a:pt x="409" y="1066"/>
                </a:cubicBezTo>
                <a:cubicBezTo>
                  <a:pt x="549" y="1075"/>
                  <a:pt x="573" y="1082"/>
                  <a:pt x="621" y="1072"/>
                </a:cubicBezTo>
                <a:cubicBezTo>
                  <a:pt x="670" y="1061"/>
                  <a:pt x="671" y="1056"/>
                  <a:pt x="678" y="1056"/>
                </a:cubicBezTo>
                <a:cubicBezTo>
                  <a:pt x="721" y="1036"/>
                  <a:pt x="728" y="1036"/>
                  <a:pt x="727" y="1028"/>
                </a:cubicBezTo>
                <a:cubicBezTo>
                  <a:pt x="646" y="1060"/>
                  <a:pt x="641" y="1059"/>
                  <a:pt x="641" y="1060"/>
                </a:cubicBezTo>
                <a:cubicBezTo>
                  <a:pt x="623" y="1064"/>
                  <a:pt x="620" y="1064"/>
                  <a:pt x="618" y="1066"/>
                </a:cubicBezTo>
                <a:cubicBezTo>
                  <a:pt x="489" y="1066"/>
                  <a:pt x="464" y="1062"/>
                  <a:pt x="435" y="1062"/>
                </a:cubicBezTo>
                <a:cubicBezTo>
                  <a:pt x="410" y="1046"/>
                  <a:pt x="395" y="1056"/>
                  <a:pt x="397" y="1048"/>
                </a:cubicBezTo>
                <a:cubicBezTo>
                  <a:pt x="365" y="1040"/>
                  <a:pt x="354" y="1045"/>
                  <a:pt x="350" y="1044"/>
                </a:cubicBezTo>
                <a:cubicBezTo>
                  <a:pt x="390" y="1049"/>
                  <a:pt x="401" y="1044"/>
                  <a:pt x="405" y="1045"/>
                </a:cubicBezTo>
                <a:cubicBezTo>
                  <a:pt x="484" y="1055"/>
                  <a:pt x="513" y="1054"/>
                  <a:pt x="542" y="1053"/>
                </a:cubicBezTo>
                <a:cubicBezTo>
                  <a:pt x="672" y="1032"/>
                  <a:pt x="671" y="1025"/>
                  <a:pt x="680" y="1027"/>
                </a:cubicBezTo>
                <a:cubicBezTo>
                  <a:pt x="744" y="995"/>
                  <a:pt x="757" y="994"/>
                  <a:pt x="760" y="984"/>
                </a:cubicBezTo>
                <a:cubicBezTo>
                  <a:pt x="685" y="1014"/>
                  <a:pt x="681" y="1016"/>
                  <a:pt x="680" y="1021"/>
                </a:cubicBezTo>
                <a:cubicBezTo>
                  <a:pt x="616" y="1034"/>
                  <a:pt x="613" y="1029"/>
                  <a:pt x="611" y="1034"/>
                </a:cubicBezTo>
                <a:cubicBezTo>
                  <a:pt x="555" y="1041"/>
                  <a:pt x="545" y="1042"/>
                  <a:pt x="536" y="1042"/>
                </a:cubicBezTo>
                <a:cubicBezTo>
                  <a:pt x="438" y="1039"/>
                  <a:pt x="430" y="1043"/>
                  <a:pt x="417" y="1036"/>
                </a:cubicBezTo>
                <a:cubicBezTo>
                  <a:pt x="383" y="1031"/>
                  <a:pt x="377" y="1033"/>
                  <a:pt x="376" y="1029"/>
                </a:cubicBezTo>
                <a:cubicBezTo>
                  <a:pt x="301" y="1014"/>
                  <a:pt x="292" y="1013"/>
                  <a:pt x="288" y="1008"/>
                </a:cubicBezTo>
                <a:cubicBezTo>
                  <a:pt x="475" y="1026"/>
                  <a:pt x="514" y="1025"/>
                  <a:pt x="553" y="1024"/>
                </a:cubicBezTo>
                <a:cubicBezTo>
                  <a:pt x="587" y="1017"/>
                  <a:pt x="595" y="1016"/>
                  <a:pt x="596" y="1020"/>
                </a:cubicBezTo>
                <a:cubicBezTo>
                  <a:pt x="700" y="991"/>
                  <a:pt x="704" y="985"/>
                  <a:pt x="714" y="985"/>
                </a:cubicBezTo>
                <a:cubicBezTo>
                  <a:pt x="664" y="990"/>
                  <a:pt x="653" y="1000"/>
                  <a:pt x="633" y="1002"/>
                </a:cubicBezTo>
                <a:cubicBezTo>
                  <a:pt x="589" y="1013"/>
                  <a:pt x="578" y="1009"/>
                  <a:pt x="579" y="1015"/>
                </a:cubicBezTo>
                <a:cubicBezTo>
                  <a:pt x="444" y="1014"/>
                  <a:pt x="424" y="1017"/>
                  <a:pt x="413" y="1010"/>
                </a:cubicBezTo>
                <a:cubicBezTo>
                  <a:pt x="404" y="1004"/>
                  <a:pt x="431" y="1002"/>
                  <a:pt x="456" y="1003"/>
                </a:cubicBezTo>
                <a:cubicBezTo>
                  <a:pt x="488" y="1002"/>
                  <a:pt x="486" y="997"/>
                  <a:pt x="494" y="997"/>
                </a:cubicBezTo>
                <a:cubicBezTo>
                  <a:pt x="541" y="984"/>
                  <a:pt x="558" y="990"/>
                  <a:pt x="563" y="983"/>
                </a:cubicBezTo>
                <a:cubicBezTo>
                  <a:pt x="676" y="951"/>
                  <a:pt x="685" y="950"/>
                  <a:pt x="693" y="948"/>
                </a:cubicBezTo>
                <a:cubicBezTo>
                  <a:pt x="696" y="934"/>
                  <a:pt x="697" y="940"/>
                  <a:pt x="690" y="939"/>
                </a:cubicBezTo>
                <a:cubicBezTo>
                  <a:pt x="530" y="982"/>
                  <a:pt x="521" y="983"/>
                  <a:pt x="500" y="988"/>
                </a:cubicBezTo>
                <a:cubicBezTo>
                  <a:pt x="465" y="989"/>
                  <a:pt x="459" y="989"/>
                  <a:pt x="453" y="989"/>
                </a:cubicBezTo>
                <a:cubicBezTo>
                  <a:pt x="506" y="970"/>
                  <a:pt x="522" y="965"/>
                  <a:pt x="539" y="961"/>
                </a:cubicBezTo>
                <a:cubicBezTo>
                  <a:pt x="597" y="943"/>
                  <a:pt x="603" y="938"/>
                  <a:pt x="611" y="936"/>
                </a:cubicBezTo>
                <a:cubicBezTo>
                  <a:pt x="580" y="940"/>
                  <a:pt x="567" y="944"/>
                  <a:pt x="554" y="949"/>
                </a:cubicBezTo>
                <a:cubicBezTo>
                  <a:pt x="401" y="981"/>
                  <a:pt x="381" y="986"/>
                  <a:pt x="360" y="988"/>
                </a:cubicBezTo>
                <a:cubicBezTo>
                  <a:pt x="316" y="997"/>
                  <a:pt x="300" y="998"/>
                  <a:pt x="302" y="993"/>
                </a:cubicBezTo>
                <a:cubicBezTo>
                  <a:pt x="400" y="959"/>
                  <a:pt x="420" y="956"/>
                  <a:pt x="438" y="952"/>
                </a:cubicBezTo>
                <a:cubicBezTo>
                  <a:pt x="507" y="931"/>
                  <a:pt x="523" y="925"/>
                  <a:pt x="541" y="920"/>
                </a:cubicBezTo>
                <a:cubicBezTo>
                  <a:pt x="618" y="894"/>
                  <a:pt x="618" y="888"/>
                  <a:pt x="625" y="889"/>
                </a:cubicBezTo>
                <a:cubicBezTo>
                  <a:pt x="689" y="858"/>
                  <a:pt x="701" y="859"/>
                  <a:pt x="705" y="852"/>
                </a:cubicBezTo>
                <a:cubicBezTo>
                  <a:pt x="722" y="841"/>
                  <a:pt x="720" y="840"/>
                  <a:pt x="719" y="843"/>
                </a:cubicBezTo>
                <a:cubicBezTo>
                  <a:pt x="646" y="876"/>
                  <a:pt x="634" y="871"/>
                  <a:pt x="633" y="877"/>
                </a:cubicBezTo>
                <a:cubicBezTo>
                  <a:pt x="541" y="910"/>
                  <a:pt x="522" y="912"/>
                  <a:pt x="506" y="918"/>
                </a:cubicBezTo>
                <a:cubicBezTo>
                  <a:pt x="431" y="942"/>
                  <a:pt x="425" y="940"/>
                  <a:pt x="420" y="941"/>
                </a:cubicBezTo>
                <a:cubicBezTo>
                  <a:pt x="432" y="927"/>
                  <a:pt x="438" y="928"/>
                  <a:pt x="440" y="926"/>
                </a:cubicBezTo>
                <a:cubicBezTo>
                  <a:pt x="473" y="899"/>
                  <a:pt x="488" y="902"/>
                  <a:pt x="488" y="892"/>
                </a:cubicBezTo>
                <a:cubicBezTo>
                  <a:pt x="545" y="862"/>
                  <a:pt x="559" y="854"/>
                  <a:pt x="574" y="847"/>
                </a:cubicBezTo>
                <a:cubicBezTo>
                  <a:pt x="711" y="785"/>
                  <a:pt x="715" y="784"/>
                  <a:pt x="718" y="782"/>
                </a:cubicBezTo>
                <a:cubicBezTo>
                  <a:pt x="746" y="773"/>
                  <a:pt x="759" y="769"/>
                  <a:pt x="749" y="767"/>
                </a:cubicBezTo>
                <a:cubicBezTo>
                  <a:pt x="669" y="789"/>
                  <a:pt x="670" y="794"/>
                  <a:pt x="666" y="795"/>
                </a:cubicBezTo>
                <a:cubicBezTo>
                  <a:pt x="642" y="808"/>
                  <a:pt x="630" y="805"/>
                  <a:pt x="628" y="810"/>
                </a:cubicBezTo>
                <a:cubicBezTo>
                  <a:pt x="521" y="866"/>
                  <a:pt x="509" y="865"/>
                  <a:pt x="505" y="872"/>
                </a:cubicBezTo>
                <a:cubicBezTo>
                  <a:pt x="462" y="897"/>
                  <a:pt x="456" y="897"/>
                  <a:pt x="454" y="899"/>
                </a:cubicBezTo>
                <a:cubicBezTo>
                  <a:pt x="465" y="886"/>
                  <a:pt x="470" y="882"/>
                  <a:pt x="476" y="878"/>
                </a:cubicBezTo>
                <a:cubicBezTo>
                  <a:pt x="554" y="827"/>
                  <a:pt x="572" y="825"/>
                  <a:pt x="579" y="815"/>
                </a:cubicBezTo>
                <a:cubicBezTo>
                  <a:pt x="643" y="787"/>
                  <a:pt x="651" y="785"/>
                  <a:pt x="657" y="781"/>
                </a:cubicBezTo>
                <a:cubicBezTo>
                  <a:pt x="722" y="751"/>
                  <a:pt x="738" y="757"/>
                  <a:pt x="737" y="747"/>
                </a:cubicBezTo>
                <a:cubicBezTo>
                  <a:pt x="667" y="777"/>
                  <a:pt x="649" y="767"/>
                  <a:pt x="651" y="775"/>
                </a:cubicBezTo>
                <a:cubicBezTo>
                  <a:pt x="560" y="811"/>
                  <a:pt x="554" y="818"/>
                  <a:pt x="545" y="821"/>
                </a:cubicBezTo>
                <a:cubicBezTo>
                  <a:pt x="469" y="872"/>
                  <a:pt x="457" y="873"/>
                  <a:pt x="450" y="879"/>
                </a:cubicBezTo>
                <a:cubicBezTo>
                  <a:pt x="421" y="900"/>
                  <a:pt x="415" y="906"/>
                  <a:pt x="405" y="909"/>
                </a:cubicBezTo>
                <a:cubicBezTo>
                  <a:pt x="349" y="942"/>
                  <a:pt x="342" y="950"/>
                  <a:pt x="330" y="952"/>
                </a:cubicBezTo>
                <a:cubicBezTo>
                  <a:pt x="304" y="975"/>
                  <a:pt x="288" y="965"/>
                  <a:pt x="290" y="973"/>
                </a:cubicBezTo>
                <a:cubicBezTo>
                  <a:pt x="293" y="964"/>
                  <a:pt x="296" y="956"/>
                  <a:pt x="307" y="955"/>
                </a:cubicBezTo>
                <a:cubicBezTo>
                  <a:pt x="361" y="916"/>
                  <a:pt x="374" y="905"/>
                  <a:pt x="387" y="895"/>
                </a:cubicBezTo>
                <a:cubicBezTo>
                  <a:pt x="440" y="852"/>
                  <a:pt x="459" y="847"/>
                  <a:pt x="470" y="835"/>
                </a:cubicBezTo>
                <a:cubicBezTo>
                  <a:pt x="534" y="803"/>
                  <a:pt x="537" y="800"/>
                  <a:pt x="541" y="798"/>
                </a:cubicBezTo>
                <a:cubicBezTo>
                  <a:pt x="601" y="775"/>
                  <a:pt x="607" y="768"/>
                  <a:pt x="616" y="764"/>
                </a:cubicBezTo>
                <a:cubicBezTo>
                  <a:pt x="644" y="755"/>
                  <a:pt x="637" y="759"/>
                  <a:pt x="624" y="756"/>
                </a:cubicBezTo>
                <a:cubicBezTo>
                  <a:pt x="598" y="770"/>
                  <a:pt x="588" y="767"/>
                  <a:pt x="587" y="771"/>
                </a:cubicBezTo>
                <a:cubicBezTo>
                  <a:pt x="543" y="791"/>
                  <a:pt x="533" y="793"/>
                  <a:pt x="524" y="796"/>
                </a:cubicBezTo>
                <a:cubicBezTo>
                  <a:pt x="488" y="818"/>
                  <a:pt x="478" y="815"/>
                  <a:pt x="478" y="820"/>
                </a:cubicBezTo>
                <a:cubicBezTo>
                  <a:pt x="419" y="857"/>
                  <a:pt x="415" y="859"/>
                  <a:pt x="409" y="860"/>
                </a:cubicBezTo>
                <a:cubicBezTo>
                  <a:pt x="376" y="885"/>
                  <a:pt x="379" y="893"/>
                  <a:pt x="369" y="890"/>
                </a:cubicBezTo>
                <a:cubicBezTo>
                  <a:pt x="323" y="929"/>
                  <a:pt x="293" y="946"/>
                  <a:pt x="264" y="965"/>
                </a:cubicBezTo>
                <a:cubicBezTo>
                  <a:pt x="329" y="916"/>
                  <a:pt x="326" y="908"/>
                  <a:pt x="332" y="908"/>
                </a:cubicBezTo>
                <a:cubicBezTo>
                  <a:pt x="386" y="863"/>
                  <a:pt x="389" y="860"/>
                  <a:pt x="392" y="857"/>
                </a:cubicBezTo>
                <a:cubicBezTo>
                  <a:pt x="429" y="825"/>
                  <a:pt x="440" y="824"/>
                  <a:pt x="446" y="818"/>
                </a:cubicBezTo>
                <a:cubicBezTo>
                  <a:pt x="529" y="763"/>
                  <a:pt x="551" y="761"/>
                  <a:pt x="563" y="748"/>
                </a:cubicBezTo>
                <a:cubicBezTo>
                  <a:pt x="594" y="736"/>
                  <a:pt x="598" y="734"/>
                  <a:pt x="600" y="730"/>
                </a:cubicBezTo>
                <a:cubicBezTo>
                  <a:pt x="580" y="736"/>
                  <a:pt x="568" y="736"/>
                  <a:pt x="563" y="743"/>
                </a:cubicBezTo>
                <a:cubicBezTo>
                  <a:pt x="483" y="783"/>
                  <a:pt x="474" y="786"/>
                  <a:pt x="468" y="791"/>
                </a:cubicBezTo>
                <a:cubicBezTo>
                  <a:pt x="420" y="828"/>
                  <a:pt x="407" y="826"/>
                  <a:pt x="403" y="834"/>
                </a:cubicBezTo>
                <a:cubicBezTo>
                  <a:pt x="317" y="904"/>
                  <a:pt x="288" y="923"/>
                  <a:pt x="264" y="947"/>
                </a:cubicBezTo>
                <a:cubicBezTo>
                  <a:pt x="201" y="992"/>
                  <a:pt x="194" y="992"/>
                  <a:pt x="189" y="996"/>
                </a:cubicBezTo>
                <a:cubicBezTo>
                  <a:pt x="155" y="1017"/>
                  <a:pt x="150" y="1017"/>
                  <a:pt x="149" y="1020"/>
                </a:cubicBezTo>
                <a:cubicBezTo>
                  <a:pt x="158" y="1010"/>
                  <a:pt x="159" y="1005"/>
                  <a:pt x="166" y="1005"/>
                </a:cubicBezTo>
                <a:cubicBezTo>
                  <a:pt x="222" y="962"/>
                  <a:pt x="230" y="955"/>
                  <a:pt x="240" y="951"/>
                </a:cubicBezTo>
                <a:cubicBezTo>
                  <a:pt x="268" y="923"/>
                  <a:pt x="278" y="919"/>
                  <a:pt x="286" y="912"/>
                </a:cubicBezTo>
                <a:cubicBezTo>
                  <a:pt x="330" y="884"/>
                  <a:pt x="323" y="870"/>
                  <a:pt x="334" y="873"/>
                </a:cubicBezTo>
                <a:cubicBezTo>
                  <a:pt x="409" y="805"/>
                  <a:pt x="425" y="807"/>
                  <a:pt x="428" y="795"/>
                </a:cubicBezTo>
                <a:cubicBezTo>
                  <a:pt x="515" y="747"/>
                  <a:pt x="520" y="745"/>
                  <a:pt x="522" y="741"/>
                </a:cubicBezTo>
                <a:cubicBezTo>
                  <a:pt x="509" y="740"/>
                  <a:pt x="505" y="746"/>
                  <a:pt x="496" y="747"/>
                </a:cubicBezTo>
                <a:cubicBezTo>
                  <a:pt x="390" y="816"/>
                  <a:pt x="382" y="817"/>
                  <a:pt x="379" y="823"/>
                </a:cubicBezTo>
                <a:cubicBezTo>
                  <a:pt x="320" y="867"/>
                  <a:pt x="314" y="878"/>
                  <a:pt x="300" y="883"/>
                </a:cubicBezTo>
                <a:cubicBezTo>
                  <a:pt x="276" y="904"/>
                  <a:pt x="273" y="907"/>
                  <a:pt x="268" y="907"/>
                </a:cubicBezTo>
                <a:cubicBezTo>
                  <a:pt x="239" y="935"/>
                  <a:pt x="231" y="942"/>
                  <a:pt x="223" y="948"/>
                </a:cubicBezTo>
                <a:cubicBezTo>
                  <a:pt x="183" y="979"/>
                  <a:pt x="180" y="980"/>
                  <a:pt x="177" y="982"/>
                </a:cubicBezTo>
                <a:cubicBezTo>
                  <a:pt x="191" y="973"/>
                  <a:pt x="185" y="961"/>
                  <a:pt x="194" y="964"/>
                </a:cubicBezTo>
                <a:cubicBezTo>
                  <a:pt x="215" y="948"/>
                  <a:pt x="216" y="945"/>
                  <a:pt x="217" y="943"/>
                </a:cubicBezTo>
                <a:cubicBezTo>
                  <a:pt x="277" y="892"/>
                  <a:pt x="274" y="884"/>
                  <a:pt x="282" y="886"/>
                </a:cubicBezTo>
                <a:cubicBezTo>
                  <a:pt x="318" y="843"/>
                  <a:pt x="332" y="852"/>
                  <a:pt x="328" y="841"/>
                </a:cubicBezTo>
                <a:cubicBezTo>
                  <a:pt x="393" y="789"/>
                  <a:pt x="411" y="781"/>
                  <a:pt x="424" y="769"/>
                </a:cubicBezTo>
                <a:cubicBezTo>
                  <a:pt x="487" y="734"/>
                  <a:pt x="496" y="718"/>
                  <a:pt x="519" y="715"/>
                </a:cubicBezTo>
                <a:cubicBezTo>
                  <a:pt x="571" y="688"/>
                  <a:pt x="575" y="686"/>
                  <a:pt x="582" y="687"/>
                </a:cubicBezTo>
                <a:cubicBezTo>
                  <a:pt x="612" y="679"/>
                  <a:pt x="624" y="684"/>
                  <a:pt x="625" y="677"/>
                </a:cubicBezTo>
                <a:cubicBezTo>
                  <a:pt x="534" y="694"/>
                  <a:pt x="524" y="699"/>
                  <a:pt x="515" y="703"/>
                </a:cubicBezTo>
                <a:cubicBezTo>
                  <a:pt x="430" y="748"/>
                  <a:pt x="426" y="757"/>
                  <a:pt x="415" y="761"/>
                </a:cubicBezTo>
                <a:cubicBezTo>
                  <a:pt x="356" y="807"/>
                  <a:pt x="351" y="809"/>
                  <a:pt x="347" y="812"/>
                </a:cubicBezTo>
                <a:cubicBezTo>
                  <a:pt x="283" y="872"/>
                  <a:pt x="274" y="869"/>
                  <a:pt x="273" y="875"/>
                </a:cubicBezTo>
                <a:cubicBezTo>
                  <a:pt x="234" y="910"/>
                  <a:pt x="227" y="917"/>
                  <a:pt x="219" y="922"/>
                </a:cubicBezTo>
                <a:cubicBezTo>
                  <a:pt x="118" y="1004"/>
                  <a:pt x="104" y="1019"/>
                  <a:pt x="86" y="1030"/>
                </a:cubicBezTo>
                <a:cubicBezTo>
                  <a:pt x="56" y="1040"/>
                  <a:pt x="55" y="1048"/>
                  <a:pt x="43" y="1046"/>
                </a:cubicBezTo>
                <a:cubicBezTo>
                  <a:pt x="80" y="1008"/>
                  <a:pt x="90" y="1008"/>
                  <a:pt x="94" y="1001"/>
                </a:cubicBezTo>
                <a:cubicBezTo>
                  <a:pt x="146" y="953"/>
                  <a:pt x="150" y="948"/>
                  <a:pt x="156" y="944"/>
                </a:cubicBezTo>
                <a:cubicBezTo>
                  <a:pt x="185" y="910"/>
                  <a:pt x="188" y="909"/>
                  <a:pt x="190" y="906"/>
                </a:cubicBezTo>
                <a:cubicBezTo>
                  <a:pt x="234" y="866"/>
                  <a:pt x="235" y="857"/>
                  <a:pt x="244" y="855"/>
                </a:cubicBezTo>
                <a:cubicBezTo>
                  <a:pt x="280" y="816"/>
                  <a:pt x="288" y="813"/>
                  <a:pt x="292" y="805"/>
                </a:cubicBezTo>
                <a:cubicBezTo>
                  <a:pt x="343" y="766"/>
                  <a:pt x="354" y="756"/>
                  <a:pt x="369" y="748"/>
                </a:cubicBezTo>
                <a:cubicBezTo>
                  <a:pt x="419" y="708"/>
                  <a:pt x="435" y="702"/>
                  <a:pt x="448" y="693"/>
                </a:cubicBezTo>
                <a:cubicBezTo>
                  <a:pt x="507" y="662"/>
                  <a:pt x="522" y="655"/>
                  <a:pt x="537" y="648"/>
                </a:cubicBezTo>
                <a:cubicBezTo>
                  <a:pt x="514" y="649"/>
                  <a:pt x="514" y="658"/>
                  <a:pt x="503" y="657"/>
                </a:cubicBezTo>
                <a:cubicBezTo>
                  <a:pt x="453" y="679"/>
                  <a:pt x="447" y="683"/>
                  <a:pt x="443" y="688"/>
                </a:cubicBezTo>
                <a:cubicBezTo>
                  <a:pt x="399" y="716"/>
                  <a:pt x="388" y="716"/>
                  <a:pt x="385" y="724"/>
                </a:cubicBezTo>
                <a:cubicBezTo>
                  <a:pt x="335" y="755"/>
                  <a:pt x="328" y="768"/>
                  <a:pt x="311" y="772"/>
                </a:cubicBezTo>
                <a:cubicBezTo>
                  <a:pt x="262" y="818"/>
                  <a:pt x="258" y="819"/>
                  <a:pt x="258" y="823"/>
                </a:cubicBezTo>
                <a:cubicBezTo>
                  <a:pt x="224" y="847"/>
                  <a:pt x="222" y="855"/>
                  <a:pt x="218" y="862"/>
                </a:cubicBezTo>
                <a:cubicBezTo>
                  <a:pt x="189" y="882"/>
                  <a:pt x="192" y="891"/>
                  <a:pt x="187" y="891"/>
                </a:cubicBezTo>
                <a:cubicBezTo>
                  <a:pt x="139" y="944"/>
                  <a:pt x="136" y="952"/>
                  <a:pt x="127" y="954"/>
                </a:cubicBezTo>
                <a:cubicBezTo>
                  <a:pt x="24" y="1043"/>
                  <a:pt x="16" y="1045"/>
                  <a:pt x="11" y="1050"/>
                </a:cubicBezTo>
                <a:cubicBezTo>
                  <a:pt x="19" y="1089"/>
                  <a:pt x="35" y="1093"/>
                  <a:pt x="53" y="1095"/>
                </a:cubicBezTo>
                <a:close/>
                <a:moveTo>
                  <a:pt x="434" y="905"/>
                </a:moveTo>
                <a:cubicBezTo>
                  <a:pt x="436" y="905"/>
                  <a:pt x="437" y="905"/>
                  <a:pt x="439" y="905"/>
                </a:cubicBezTo>
                <a:cubicBezTo>
                  <a:pt x="441" y="911"/>
                  <a:pt x="435" y="911"/>
                  <a:pt x="431" y="911"/>
                </a:cubicBezTo>
                <a:cubicBezTo>
                  <a:pt x="431" y="909"/>
                  <a:pt x="434" y="908"/>
                  <a:pt x="434" y="905"/>
                </a:cubicBezTo>
                <a:close/>
                <a:moveTo>
                  <a:pt x="402" y="926"/>
                </a:moveTo>
                <a:cubicBezTo>
                  <a:pt x="410" y="929"/>
                  <a:pt x="396" y="933"/>
                  <a:pt x="397" y="938"/>
                </a:cubicBezTo>
                <a:cubicBezTo>
                  <a:pt x="393" y="938"/>
                  <a:pt x="389" y="938"/>
                  <a:pt x="388" y="941"/>
                </a:cubicBezTo>
                <a:cubicBezTo>
                  <a:pt x="379" y="935"/>
                  <a:pt x="402" y="934"/>
                  <a:pt x="402" y="926"/>
                </a:cubicBezTo>
                <a:close/>
                <a:moveTo>
                  <a:pt x="274" y="1011"/>
                </a:moveTo>
                <a:cubicBezTo>
                  <a:pt x="271" y="1015"/>
                  <a:pt x="271" y="1018"/>
                  <a:pt x="274" y="1023"/>
                </a:cubicBezTo>
                <a:cubicBezTo>
                  <a:pt x="289" y="1020"/>
                  <a:pt x="295" y="1026"/>
                  <a:pt x="306" y="1028"/>
                </a:cubicBezTo>
                <a:cubicBezTo>
                  <a:pt x="317" y="1028"/>
                  <a:pt x="298" y="1035"/>
                  <a:pt x="300" y="1028"/>
                </a:cubicBezTo>
                <a:cubicBezTo>
                  <a:pt x="278" y="1029"/>
                  <a:pt x="267" y="1019"/>
                  <a:pt x="248" y="1017"/>
                </a:cubicBezTo>
                <a:cubicBezTo>
                  <a:pt x="252" y="1011"/>
                  <a:pt x="268" y="1016"/>
                  <a:pt x="274" y="1011"/>
                </a:cubicBezTo>
                <a:close/>
                <a:moveTo>
                  <a:pt x="244" y="991"/>
                </a:moveTo>
                <a:cubicBezTo>
                  <a:pt x="243" y="997"/>
                  <a:pt x="237" y="999"/>
                  <a:pt x="230" y="1000"/>
                </a:cubicBezTo>
                <a:cubicBezTo>
                  <a:pt x="232" y="995"/>
                  <a:pt x="238" y="993"/>
                  <a:pt x="244" y="991"/>
                </a:cubicBezTo>
                <a:close/>
                <a:moveTo>
                  <a:pt x="9" y="1076"/>
                </a:moveTo>
                <a:cubicBezTo>
                  <a:pt x="11" y="1065"/>
                  <a:pt x="24" y="1072"/>
                  <a:pt x="29" y="1075"/>
                </a:cubicBezTo>
                <a:cubicBezTo>
                  <a:pt x="25" y="1084"/>
                  <a:pt x="18" y="1072"/>
                  <a:pt x="9" y="1076"/>
                </a:cubicBezTo>
                <a:close/>
                <a:moveTo>
                  <a:pt x="3234" y="70"/>
                </a:moveTo>
                <a:cubicBezTo>
                  <a:pt x="3242" y="49"/>
                  <a:pt x="3239" y="35"/>
                  <a:pt x="3240" y="19"/>
                </a:cubicBezTo>
                <a:cubicBezTo>
                  <a:pt x="3243" y="12"/>
                  <a:pt x="3244" y="6"/>
                  <a:pt x="3245" y="1"/>
                </a:cubicBezTo>
                <a:cubicBezTo>
                  <a:pt x="3237" y="1"/>
                  <a:pt x="3237" y="1"/>
                  <a:pt x="3237" y="1"/>
                </a:cubicBezTo>
                <a:cubicBezTo>
                  <a:pt x="3236" y="8"/>
                  <a:pt x="3236" y="16"/>
                  <a:pt x="3235" y="23"/>
                </a:cubicBezTo>
                <a:cubicBezTo>
                  <a:pt x="3232" y="32"/>
                  <a:pt x="3236" y="37"/>
                  <a:pt x="3232" y="47"/>
                </a:cubicBezTo>
                <a:cubicBezTo>
                  <a:pt x="3237" y="52"/>
                  <a:pt x="3228" y="64"/>
                  <a:pt x="3234" y="70"/>
                </a:cubicBezTo>
                <a:close/>
                <a:moveTo>
                  <a:pt x="3757" y="273"/>
                </a:moveTo>
                <a:cubicBezTo>
                  <a:pt x="3761" y="261"/>
                  <a:pt x="3767" y="248"/>
                  <a:pt x="3775" y="236"/>
                </a:cubicBezTo>
                <a:cubicBezTo>
                  <a:pt x="3836" y="136"/>
                  <a:pt x="3838" y="133"/>
                  <a:pt x="3840" y="131"/>
                </a:cubicBezTo>
                <a:cubicBezTo>
                  <a:pt x="3812" y="151"/>
                  <a:pt x="3794" y="184"/>
                  <a:pt x="3770" y="218"/>
                </a:cubicBezTo>
                <a:cubicBezTo>
                  <a:pt x="3714" y="341"/>
                  <a:pt x="3715" y="347"/>
                  <a:pt x="3711" y="354"/>
                </a:cubicBezTo>
                <a:cubicBezTo>
                  <a:pt x="3708" y="378"/>
                  <a:pt x="3704" y="383"/>
                  <a:pt x="3699" y="389"/>
                </a:cubicBezTo>
                <a:cubicBezTo>
                  <a:pt x="3679" y="449"/>
                  <a:pt x="3679" y="460"/>
                  <a:pt x="3673" y="471"/>
                </a:cubicBezTo>
                <a:cubicBezTo>
                  <a:pt x="3649" y="556"/>
                  <a:pt x="3641" y="564"/>
                  <a:pt x="3641" y="571"/>
                </a:cubicBezTo>
                <a:cubicBezTo>
                  <a:pt x="3629" y="606"/>
                  <a:pt x="3625" y="604"/>
                  <a:pt x="3628" y="608"/>
                </a:cubicBezTo>
                <a:cubicBezTo>
                  <a:pt x="3603" y="675"/>
                  <a:pt x="3595" y="687"/>
                  <a:pt x="3591" y="700"/>
                </a:cubicBezTo>
                <a:cubicBezTo>
                  <a:pt x="3566" y="761"/>
                  <a:pt x="3550" y="791"/>
                  <a:pt x="3542" y="808"/>
                </a:cubicBezTo>
                <a:cubicBezTo>
                  <a:pt x="3507" y="868"/>
                  <a:pt x="3500" y="883"/>
                  <a:pt x="3494" y="881"/>
                </a:cubicBezTo>
                <a:cubicBezTo>
                  <a:pt x="3504" y="842"/>
                  <a:pt x="3512" y="840"/>
                  <a:pt x="3519" y="827"/>
                </a:cubicBezTo>
                <a:cubicBezTo>
                  <a:pt x="3541" y="787"/>
                  <a:pt x="3551" y="772"/>
                  <a:pt x="3557" y="758"/>
                </a:cubicBezTo>
                <a:cubicBezTo>
                  <a:pt x="3572" y="724"/>
                  <a:pt x="3577" y="719"/>
                  <a:pt x="3574" y="716"/>
                </a:cubicBezTo>
                <a:cubicBezTo>
                  <a:pt x="3610" y="627"/>
                  <a:pt x="3611" y="620"/>
                  <a:pt x="3612" y="614"/>
                </a:cubicBezTo>
                <a:cubicBezTo>
                  <a:pt x="3626" y="578"/>
                  <a:pt x="3619" y="566"/>
                  <a:pt x="3626" y="552"/>
                </a:cubicBezTo>
                <a:cubicBezTo>
                  <a:pt x="3638" y="497"/>
                  <a:pt x="3641" y="483"/>
                  <a:pt x="3650" y="468"/>
                </a:cubicBezTo>
                <a:cubicBezTo>
                  <a:pt x="3660" y="391"/>
                  <a:pt x="3671" y="379"/>
                  <a:pt x="3671" y="368"/>
                </a:cubicBezTo>
                <a:cubicBezTo>
                  <a:pt x="3699" y="286"/>
                  <a:pt x="3697" y="275"/>
                  <a:pt x="3700" y="262"/>
                </a:cubicBezTo>
                <a:cubicBezTo>
                  <a:pt x="3760" y="136"/>
                  <a:pt x="3757" y="124"/>
                  <a:pt x="3767" y="117"/>
                </a:cubicBezTo>
                <a:cubicBezTo>
                  <a:pt x="3790" y="76"/>
                  <a:pt x="3794" y="72"/>
                  <a:pt x="3797" y="67"/>
                </a:cubicBezTo>
                <a:cubicBezTo>
                  <a:pt x="3835" y="16"/>
                  <a:pt x="3845" y="9"/>
                  <a:pt x="3838" y="3"/>
                </a:cubicBezTo>
                <a:cubicBezTo>
                  <a:pt x="3814" y="18"/>
                  <a:pt x="3804" y="31"/>
                  <a:pt x="3809" y="32"/>
                </a:cubicBezTo>
                <a:cubicBezTo>
                  <a:pt x="3769" y="96"/>
                  <a:pt x="3753" y="119"/>
                  <a:pt x="3737" y="141"/>
                </a:cubicBezTo>
                <a:cubicBezTo>
                  <a:pt x="3695" y="232"/>
                  <a:pt x="3701" y="237"/>
                  <a:pt x="3696" y="244"/>
                </a:cubicBezTo>
                <a:cubicBezTo>
                  <a:pt x="3684" y="292"/>
                  <a:pt x="3679" y="300"/>
                  <a:pt x="3681" y="306"/>
                </a:cubicBezTo>
                <a:cubicBezTo>
                  <a:pt x="3651" y="396"/>
                  <a:pt x="3653" y="396"/>
                  <a:pt x="3652" y="397"/>
                </a:cubicBezTo>
                <a:cubicBezTo>
                  <a:pt x="3638" y="444"/>
                  <a:pt x="3641" y="447"/>
                  <a:pt x="3637" y="451"/>
                </a:cubicBezTo>
                <a:cubicBezTo>
                  <a:pt x="3625" y="516"/>
                  <a:pt x="3623" y="519"/>
                  <a:pt x="3620" y="522"/>
                </a:cubicBezTo>
                <a:cubicBezTo>
                  <a:pt x="3616" y="556"/>
                  <a:pt x="3614" y="559"/>
                  <a:pt x="3611" y="562"/>
                </a:cubicBezTo>
                <a:cubicBezTo>
                  <a:pt x="3605" y="607"/>
                  <a:pt x="3603" y="621"/>
                  <a:pt x="3596" y="635"/>
                </a:cubicBezTo>
                <a:cubicBezTo>
                  <a:pt x="3579" y="690"/>
                  <a:pt x="3572" y="704"/>
                  <a:pt x="3566" y="718"/>
                </a:cubicBezTo>
                <a:cubicBezTo>
                  <a:pt x="3510" y="823"/>
                  <a:pt x="3512" y="836"/>
                  <a:pt x="3504" y="834"/>
                </a:cubicBezTo>
                <a:cubicBezTo>
                  <a:pt x="3516" y="767"/>
                  <a:pt x="3518" y="762"/>
                  <a:pt x="3518" y="757"/>
                </a:cubicBezTo>
                <a:cubicBezTo>
                  <a:pt x="3527" y="708"/>
                  <a:pt x="3526" y="690"/>
                  <a:pt x="3537" y="670"/>
                </a:cubicBezTo>
                <a:cubicBezTo>
                  <a:pt x="3551" y="615"/>
                  <a:pt x="3545" y="603"/>
                  <a:pt x="3551" y="589"/>
                </a:cubicBezTo>
                <a:cubicBezTo>
                  <a:pt x="3558" y="556"/>
                  <a:pt x="3560" y="550"/>
                  <a:pt x="3563" y="544"/>
                </a:cubicBezTo>
                <a:cubicBezTo>
                  <a:pt x="3571" y="525"/>
                  <a:pt x="3565" y="517"/>
                  <a:pt x="3571" y="510"/>
                </a:cubicBezTo>
                <a:cubicBezTo>
                  <a:pt x="3581" y="460"/>
                  <a:pt x="3589" y="452"/>
                  <a:pt x="3587" y="446"/>
                </a:cubicBezTo>
                <a:cubicBezTo>
                  <a:pt x="3607" y="374"/>
                  <a:pt x="3605" y="367"/>
                  <a:pt x="3604" y="361"/>
                </a:cubicBezTo>
                <a:cubicBezTo>
                  <a:pt x="3638" y="247"/>
                  <a:pt x="3639" y="241"/>
                  <a:pt x="3640" y="235"/>
                </a:cubicBezTo>
                <a:cubicBezTo>
                  <a:pt x="3662" y="190"/>
                  <a:pt x="3665" y="167"/>
                  <a:pt x="3679" y="141"/>
                </a:cubicBezTo>
                <a:cubicBezTo>
                  <a:pt x="3700" y="101"/>
                  <a:pt x="3700" y="97"/>
                  <a:pt x="3703" y="90"/>
                </a:cubicBezTo>
                <a:cubicBezTo>
                  <a:pt x="3708" y="82"/>
                  <a:pt x="3707" y="79"/>
                  <a:pt x="3711" y="75"/>
                </a:cubicBezTo>
                <a:cubicBezTo>
                  <a:pt x="3742" y="28"/>
                  <a:pt x="3747" y="23"/>
                  <a:pt x="3751" y="17"/>
                </a:cubicBezTo>
                <a:cubicBezTo>
                  <a:pt x="3748" y="5"/>
                  <a:pt x="3744" y="9"/>
                  <a:pt x="3740" y="13"/>
                </a:cubicBezTo>
                <a:cubicBezTo>
                  <a:pt x="3710" y="57"/>
                  <a:pt x="3706" y="62"/>
                  <a:pt x="3702" y="68"/>
                </a:cubicBezTo>
                <a:cubicBezTo>
                  <a:pt x="3646" y="191"/>
                  <a:pt x="3645" y="198"/>
                  <a:pt x="3641" y="206"/>
                </a:cubicBezTo>
                <a:cubicBezTo>
                  <a:pt x="3631" y="245"/>
                  <a:pt x="3622" y="250"/>
                  <a:pt x="3626" y="254"/>
                </a:cubicBezTo>
                <a:cubicBezTo>
                  <a:pt x="3570" y="459"/>
                  <a:pt x="3570" y="474"/>
                  <a:pt x="3564" y="490"/>
                </a:cubicBezTo>
                <a:cubicBezTo>
                  <a:pt x="3545" y="571"/>
                  <a:pt x="3545" y="578"/>
                  <a:pt x="3542" y="586"/>
                </a:cubicBezTo>
                <a:cubicBezTo>
                  <a:pt x="3534" y="624"/>
                  <a:pt x="3534" y="636"/>
                  <a:pt x="3530" y="632"/>
                </a:cubicBezTo>
                <a:cubicBezTo>
                  <a:pt x="3539" y="568"/>
                  <a:pt x="3537" y="559"/>
                  <a:pt x="3537" y="550"/>
                </a:cubicBezTo>
                <a:cubicBezTo>
                  <a:pt x="3543" y="396"/>
                  <a:pt x="3545" y="365"/>
                  <a:pt x="3548" y="333"/>
                </a:cubicBezTo>
                <a:cubicBezTo>
                  <a:pt x="3551" y="302"/>
                  <a:pt x="3551" y="295"/>
                  <a:pt x="3554" y="287"/>
                </a:cubicBezTo>
                <a:cubicBezTo>
                  <a:pt x="3554" y="256"/>
                  <a:pt x="3557" y="247"/>
                  <a:pt x="3558" y="239"/>
                </a:cubicBezTo>
                <a:cubicBezTo>
                  <a:pt x="3557" y="208"/>
                  <a:pt x="3563" y="200"/>
                  <a:pt x="3560" y="193"/>
                </a:cubicBezTo>
                <a:cubicBezTo>
                  <a:pt x="3554" y="154"/>
                  <a:pt x="3571" y="148"/>
                  <a:pt x="3564" y="145"/>
                </a:cubicBezTo>
                <a:cubicBezTo>
                  <a:pt x="3553" y="219"/>
                  <a:pt x="3551" y="231"/>
                  <a:pt x="3548" y="242"/>
                </a:cubicBezTo>
                <a:cubicBezTo>
                  <a:pt x="3545" y="287"/>
                  <a:pt x="3547" y="297"/>
                  <a:pt x="3541" y="309"/>
                </a:cubicBezTo>
                <a:cubicBezTo>
                  <a:pt x="3539" y="365"/>
                  <a:pt x="3537" y="370"/>
                  <a:pt x="3534" y="376"/>
                </a:cubicBezTo>
                <a:cubicBezTo>
                  <a:pt x="3538" y="422"/>
                  <a:pt x="3529" y="434"/>
                  <a:pt x="3533" y="445"/>
                </a:cubicBezTo>
                <a:cubicBezTo>
                  <a:pt x="3528" y="550"/>
                  <a:pt x="3524" y="556"/>
                  <a:pt x="3524" y="562"/>
                </a:cubicBezTo>
                <a:cubicBezTo>
                  <a:pt x="3521" y="635"/>
                  <a:pt x="3513" y="659"/>
                  <a:pt x="3518" y="681"/>
                </a:cubicBezTo>
                <a:cubicBezTo>
                  <a:pt x="3503" y="798"/>
                  <a:pt x="3495" y="807"/>
                  <a:pt x="3497" y="814"/>
                </a:cubicBezTo>
                <a:cubicBezTo>
                  <a:pt x="3480" y="874"/>
                  <a:pt x="3484" y="872"/>
                  <a:pt x="3483" y="876"/>
                </a:cubicBezTo>
                <a:cubicBezTo>
                  <a:pt x="3466" y="915"/>
                  <a:pt x="3476" y="919"/>
                  <a:pt x="3467" y="926"/>
                </a:cubicBezTo>
                <a:cubicBezTo>
                  <a:pt x="3467" y="904"/>
                  <a:pt x="3461" y="900"/>
                  <a:pt x="3469" y="894"/>
                </a:cubicBezTo>
                <a:cubicBezTo>
                  <a:pt x="3472" y="875"/>
                  <a:pt x="3471" y="874"/>
                  <a:pt x="3472" y="871"/>
                </a:cubicBezTo>
                <a:cubicBezTo>
                  <a:pt x="3477" y="825"/>
                  <a:pt x="3480" y="816"/>
                  <a:pt x="3484" y="808"/>
                </a:cubicBezTo>
                <a:cubicBezTo>
                  <a:pt x="3493" y="697"/>
                  <a:pt x="3492" y="684"/>
                  <a:pt x="3492" y="672"/>
                </a:cubicBezTo>
                <a:cubicBezTo>
                  <a:pt x="3488" y="611"/>
                  <a:pt x="3497" y="586"/>
                  <a:pt x="3491" y="562"/>
                </a:cubicBezTo>
                <a:cubicBezTo>
                  <a:pt x="3494" y="512"/>
                  <a:pt x="3491" y="500"/>
                  <a:pt x="3493" y="488"/>
                </a:cubicBezTo>
                <a:cubicBezTo>
                  <a:pt x="3491" y="465"/>
                  <a:pt x="3493" y="459"/>
                  <a:pt x="3495" y="452"/>
                </a:cubicBezTo>
                <a:cubicBezTo>
                  <a:pt x="3497" y="408"/>
                  <a:pt x="3501" y="402"/>
                  <a:pt x="3497" y="396"/>
                </a:cubicBezTo>
                <a:cubicBezTo>
                  <a:pt x="3508" y="327"/>
                  <a:pt x="3513" y="315"/>
                  <a:pt x="3513" y="303"/>
                </a:cubicBezTo>
                <a:cubicBezTo>
                  <a:pt x="3527" y="239"/>
                  <a:pt x="3533" y="232"/>
                  <a:pt x="3532" y="226"/>
                </a:cubicBezTo>
                <a:cubicBezTo>
                  <a:pt x="3535" y="205"/>
                  <a:pt x="3525" y="222"/>
                  <a:pt x="3521" y="240"/>
                </a:cubicBezTo>
                <a:cubicBezTo>
                  <a:pt x="3499" y="309"/>
                  <a:pt x="3506" y="324"/>
                  <a:pt x="3494" y="343"/>
                </a:cubicBezTo>
                <a:cubicBezTo>
                  <a:pt x="3487" y="407"/>
                  <a:pt x="3488" y="419"/>
                  <a:pt x="3485" y="431"/>
                </a:cubicBezTo>
                <a:cubicBezTo>
                  <a:pt x="3481" y="553"/>
                  <a:pt x="3480" y="565"/>
                  <a:pt x="3481" y="576"/>
                </a:cubicBezTo>
                <a:cubicBezTo>
                  <a:pt x="3482" y="601"/>
                  <a:pt x="3478" y="608"/>
                  <a:pt x="3482" y="613"/>
                </a:cubicBezTo>
                <a:cubicBezTo>
                  <a:pt x="3478" y="674"/>
                  <a:pt x="3481" y="680"/>
                  <a:pt x="3481" y="686"/>
                </a:cubicBezTo>
                <a:cubicBezTo>
                  <a:pt x="3479" y="770"/>
                  <a:pt x="3468" y="784"/>
                  <a:pt x="3475" y="794"/>
                </a:cubicBezTo>
                <a:cubicBezTo>
                  <a:pt x="3466" y="822"/>
                  <a:pt x="3473" y="824"/>
                  <a:pt x="3468" y="828"/>
                </a:cubicBezTo>
                <a:cubicBezTo>
                  <a:pt x="3458" y="890"/>
                  <a:pt x="3457" y="896"/>
                  <a:pt x="3451" y="903"/>
                </a:cubicBezTo>
                <a:cubicBezTo>
                  <a:pt x="3437" y="953"/>
                  <a:pt x="3444" y="965"/>
                  <a:pt x="3430" y="974"/>
                </a:cubicBezTo>
                <a:cubicBezTo>
                  <a:pt x="3429" y="995"/>
                  <a:pt x="3420" y="1011"/>
                  <a:pt x="3414" y="1010"/>
                </a:cubicBezTo>
                <a:cubicBezTo>
                  <a:pt x="3427" y="965"/>
                  <a:pt x="3432" y="959"/>
                  <a:pt x="3427" y="954"/>
                </a:cubicBezTo>
                <a:cubicBezTo>
                  <a:pt x="3428" y="918"/>
                  <a:pt x="3431" y="915"/>
                  <a:pt x="3434" y="912"/>
                </a:cubicBezTo>
                <a:cubicBezTo>
                  <a:pt x="3435" y="859"/>
                  <a:pt x="3434" y="848"/>
                  <a:pt x="3440" y="836"/>
                </a:cubicBezTo>
                <a:cubicBezTo>
                  <a:pt x="3434" y="731"/>
                  <a:pt x="3442" y="723"/>
                  <a:pt x="3440" y="716"/>
                </a:cubicBezTo>
                <a:cubicBezTo>
                  <a:pt x="3443" y="655"/>
                  <a:pt x="3432" y="651"/>
                  <a:pt x="3436" y="644"/>
                </a:cubicBezTo>
                <a:cubicBezTo>
                  <a:pt x="3432" y="604"/>
                  <a:pt x="3437" y="593"/>
                  <a:pt x="3432" y="583"/>
                </a:cubicBezTo>
                <a:cubicBezTo>
                  <a:pt x="3439" y="515"/>
                  <a:pt x="3429" y="512"/>
                  <a:pt x="3436" y="506"/>
                </a:cubicBezTo>
                <a:cubicBezTo>
                  <a:pt x="3438" y="453"/>
                  <a:pt x="3435" y="449"/>
                  <a:pt x="3435" y="444"/>
                </a:cubicBezTo>
                <a:cubicBezTo>
                  <a:pt x="3437" y="434"/>
                  <a:pt x="3433" y="437"/>
                  <a:pt x="3435" y="440"/>
                </a:cubicBezTo>
                <a:cubicBezTo>
                  <a:pt x="3435" y="480"/>
                  <a:pt x="3425" y="478"/>
                  <a:pt x="3425" y="487"/>
                </a:cubicBezTo>
                <a:cubicBezTo>
                  <a:pt x="3425" y="566"/>
                  <a:pt x="3424" y="577"/>
                  <a:pt x="3424" y="588"/>
                </a:cubicBezTo>
                <a:cubicBezTo>
                  <a:pt x="3422" y="629"/>
                  <a:pt x="3423" y="635"/>
                  <a:pt x="3425" y="640"/>
                </a:cubicBezTo>
                <a:cubicBezTo>
                  <a:pt x="3425" y="679"/>
                  <a:pt x="3432" y="684"/>
                  <a:pt x="3430" y="691"/>
                </a:cubicBezTo>
                <a:cubicBezTo>
                  <a:pt x="3428" y="723"/>
                  <a:pt x="3428" y="727"/>
                  <a:pt x="3425" y="731"/>
                </a:cubicBezTo>
                <a:cubicBezTo>
                  <a:pt x="3424" y="779"/>
                  <a:pt x="3432" y="785"/>
                  <a:pt x="3426" y="793"/>
                </a:cubicBezTo>
                <a:cubicBezTo>
                  <a:pt x="3421" y="842"/>
                  <a:pt x="3429" y="848"/>
                  <a:pt x="3422" y="855"/>
                </a:cubicBezTo>
                <a:cubicBezTo>
                  <a:pt x="3416" y="922"/>
                  <a:pt x="3423" y="924"/>
                  <a:pt x="3417" y="928"/>
                </a:cubicBezTo>
                <a:cubicBezTo>
                  <a:pt x="3419" y="963"/>
                  <a:pt x="3412" y="967"/>
                  <a:pt x="3415" y="970"/>
                </a:cubicBezTo>
                <a:cubicBezTo>
                  <a:pt x="3392" y="1031"/>
                  <a:pt x="3396" y="1036"/>
                  <a:pt x="3390" y="1042"/>
                </a:cubicBezTo>
                <a:cubicBezTo>
                  <a:pt x="3355" y="1102"/>
                  <a:pt x="3350" y="1107"/>
                  <a:pt x="3348" y="1116"/>
                </a:cubicBezTo>
                <a:cubicBezTo>
                  <a:pt x="3323" y="1149"/>
                  <a:pt x="3326" y="1150"/>
                  <a:pt x="3317" y="1162"/>
                </a:cubicBezTo>
                <a:cubicBezTo>
                  <a:pt x="3329" y="1121"/>
                  <a:pt x="3326" y="1108"/>
                  <a:pt x="3337" y="1093"/>
                </a:cubicBezTo>
                <a:cubicBezTo>
                  <a:pt x="3347" y="1036"/>
                  <a:pt x="3348" y="1022"/>
                  <a:pt x="3350" y="1008"/>
                </a:cubicBezTo>
                <a:cubicBezTo>
                  <a:pt x="3371" y="897"/>
                  <a:pt x="3369" y="890"/>
                  <a:pt x="3372" y="883"/>
                </a:cubicBezTo>
                <a:cubicBezTo>
                  <a:pt x="3379" y="854"/>
                  <a:pt x="3375" y="848"/>
                  <a:pt x="3374" y="841"/>
                </a:cubicBezTo>
                <a:cubicBezTo>
                  <a:pt x="3384" y="791"/>
                  <a:pt x="3379" y="786"/>
                  <a:pt x="3384" y="780"/>
                </a:cubicBezTo>
                <a:cubicBezTo>
                  <a:pt x="3383" y="731"/>
                  <a:pt x="3389" y="725"/>
                  <a:pt x="3382" y="720"/>
                </a:cubicBezTo>
                <a:cubicBezTo>
                  <a:pt x="3387" y="686"/>
                  <a:pt x="3385" y="681"/>
                  <a:pt x="3383" y="677"/>
                </a:cubicBezTo>
                <a:cubicBezTo>
                  <a:pt x="3387" y="640"/>
                  <a:pt x="3385" y="634"/>
                  <a:pt x="3386" y="629"/>
                </a:cubicBezTo>
                <a:cubicBezTo>
                  <a:pt x="3383" y="559"/>
                  <a:pt x="3387" y="548"/>
                  <a:pt x="3386" y="537"/>
                </a:cubicBezTo>
                <a:cubicBezTo>
                  <a:pt x="3386" y="466"/>
                  <a:pt x="3389" y="456"/>
                  <a:pt x="3390" y="446"/>
                </a:cubicBezTo>
                <a:cubicBezTo>
                  <a:pt x="3392" y="404"/>
                  <a:pt x="3390" y="394"/>
                  <a:pt x="3398" y="383"/>
                </a:cubicBezTo>
                <a:cubicBezTo>
                  <a:pt x="3404" y="361"/>
                  <a:pt x="3399" y="358"/>
                  <a:pt x="3400" y="356"/>
                </a:cubicBezTo>
                <a:cubicBezTo>
                  <a:pt x="3424" y="303"/>
                  <a:pt x="3423" y="300"/>
                  <a:pt x="3427" y="296"/>
                </a:cubicBezTo>
                <a:cubicBezTo>
                  <a:pt x="3405" y="329"/>
                  <a:pt x="3404" y="333"/>
                  <a:pt x="3404" y="336"/>
                </a:cubicBezTo>
                <a:cubicBezTo>
                  <a:pt x="3400" y="363"/>
                  <a:pt x="3389" y="367"/>
                  <a:pt x="3388" y="368"/>
                </a:cubicBezTo>
                <a:cubicBezTo>
                  <a:pt x="3386" y="410"/>
                  <a:pt x="3379" y="422"/>
                  <a:pt x="3378" y="433"/>
                </a:cubicBezTo>
                <a:cubicBezTo>
                  <a:pt x="3363" y="507"/>
                  <a:pt x="3358" y="513"/>
                  <a:pt x="3361" y="518"/>
                </a:cubicBezTo>
                <a:cubicBezTo>
                  <a:pt x="3358" y="546"/>
                  <a:pt x="3355" y="549"/>
                  <a:pt x="3357" y="552"/>
                </a:cubicBezTo>
                <a:cubicBezTo>
                  <a:pt x="3354" y="588"/>
                  <a:pt x="3355" y="591"/>
                  <a:pt x="3355" y="594"/>
                </a:cubicBezTo>
                <a:cubicBezTo>
                  <a:pt x="3353" y="641"/>
                  <a:pt x="3349" y="647"/>
                  <a:pt x="3350" y="652"/>
                </a:cubicBezTo>
                <a:cubicBezTo>
                  <a:pt x="3346" y="713"/>
                  <a:pt x="3338" y="726"/>
                  <a:pt x="3341" y="736"/>
                </a:cubicBezTo>
                <a:cubicBezTo>
                  <a:pt x="3334" y="759"/>
                  <a:pt x="3339" y="764"/>
                  <a:pt x="3334" y="770"/>
                </a:cubicBezTo>
                <a:cubicBezTo>
                  <a:pt x="3326" y="810"/>
                  <a:pt x="3328" y="815"/>
                  <a:pt x="3328" y="821"/>
                </a:cubicBezTo>
                <a:cubicBezTo>
                  <a:pt x="3320" y="874"/>
                  <a:pt x="3320" y="877"/>
                  <a:pt x="3320" y="880"/>
                </a:cubicBezTo>
                <a:cubicBezTo>
                  <a:pt x="3315" y="895"/>
                  <a:pt x="3318" y="899"/>
                  <a:pt x="3314" y="897"/>
                </a:cubicBezTo>
                <a:cubicBezTo>
                  <a:pt x="3313" y="842"/>
                  <a:pt x="3312" y="839"/>
                  <a:pt x="3313" y="835"/>
                </a:cubicBezTo>
                <a:cubicBezTo>
                  <a:pt x="3317" y="701"/>
                  <a:pt x="3313" y="673"/>
                  <a:pt x="3316" y="644"/>
                </a:cubicBezTo>
                <a:cubicBezTo>
                  <a:pt x="3315" y="579"/>
                  <a:pt x="3315" y="576"/>
                  <a:pt x="3312" y="573"/>
                </a:cubicBezTo>
                <a:cubicBezTo>
                  <a:pt x="3315" y="461"/>
                  <a:pt x="3320" y="447"/>
                  <a:pt x="3316" y="433"/>
                </a:cubicBezTo>
                <a:cubicBezTo>
                  <a:pt x="3321" y="398"/>
                  <a:pt x="3322" y="393"/>
                  <a:pt x="3320" y="389"/>
                </a:cubicBezTo>
                <a:cubicBezTo>
                  <a:pt x="3336" y="289"/>
                  <a:pt x="3333" y="285"/>
                  <a:pt x="3336" y="282"/>
                </a:cubicBezTo>
                <a:cubicBezTo>
                  <a:pt x="3345" y="231"/>
                  <a:pt x="3348" y="223"/>
                  <a:pt x="3346" y="216"/>
                </a:cubicBezTo>
                <a:cubicBezTo>
                  <a:pt x="3334" y="252"/>
                  <a:pt x="3336" y="255"/>
                  <a:pt x="3331" y="259"/>
                </a:cubicBezTo>
                <a:cubicBezTo>
                  <a:pt x="3318" y="359"/>
                  <a:pt x="3314" y="374"/>
                  <a:pt x="3314" y="388"/>
                </a:cubicBezTo>
                <a:cubicBezTo>
                  <a:pt x="3311" y="458"/>
                  <a:pt x="3307" y="465"/>
                  <a:pt x="3309" y="472"/>
                </a:cubicBezTo>
                <a:cubicBezTo>
                  <a:pt x="3306" y="525"/>
                  <a:pt x="3310" y="526"/>
                  <a:pt x="3310" y="527"/>
                </a:cubicBezTo>
                <a:cubicBezTo>
                  <a:pt x="3299" y="585"/>
                  <a:pt x="3304" y="612"/>
                  <a:pt x="3305" y="640"/>
                </a:cubicBezTo>
                <a:cubicBezTo>
                  <a:pt x="3305" y="685"/>
                  <a:pt x="3305" y="688"/>
                  <a:pt x="3302" y="692"/>
                </a:cubicBezTo>
                <a:cubicBezTo>
                  <a:pt x="3308" y="738"/>
                  <a:pt x="3305" y="752"/>
                  <a:pt x="3308" y="766"/>
                </a:cubicBezTo>
                <a:cubicBezTo>
                  <a:pt x="3302" y="837"/>
                  <a:pt x="3302" y="844"/>
                  <a:pt x="3305" y="851"/>
                </a:cubicBezTo>
                <a:cubicBezTo>
                  <a:pt x="3301" y="936"/>
                  <a:pt x="3297" y="942"/>
                  <a:pt x="3298" y="947"/>
                </a:cubicBezTo>
                <a:cubicBezTo>
                  <a:pt x="3292" y="995"/>
                  <a:pt x="3290" y="1000"/>
                  <a:pt x="3287" y="1004"/>
                </a:cubicBezTo>
                <a:cubicBezTo>
                  <a:pt x="3288" y="1046"/>
                  <a:pt x="3280" y="1051"/>
                  <a:pt x="3286" y="1054"/>
                </a:cubicBezTo>
                <a:cubicBezTo>
                  <a:pt x="3277" y="1058"/>
                  <a:pt x="3283" y="1050"/>
                  <a:pt x="3280" y="1043"/>
                </a:cubicBezTo>
                <a:cubicBezTo>
                  <a:pt x="3274" y="1006"/>
                  <a:pt x="3274" y="1002"/>
                  <a:pt x="3278" y="997"/>
                </a:cubicBezTo>
                <a:cubicBezTo>
                  <a:pt x="3276" y="977"/>
                  <a:pt x="3278" y="974"/>
                  <a:pt x="3280" y="970"/>
                </a:cubicBezTo>
                <a:cubicBezTo>
                  <a:pt x="3285" y="945"/>
                  <a:pt x="3275" y="942"/>
                  <a:pt x="3280" y="937"/>
                </a:cubicBezTo>
                <a:cubicBezTo>
                  <a:pt x="3273" y="897"/>
                  <a:pt x="3281" y="891"/>
                  <a:pt x="3277" y="888"/>
                </a:cubicBezTo>
                <a:cubicBezTo>
                  <a:pt x="3282" y="784"/>
                  <a:pt x="3267" y="781"/>
                  <a:pt x="3276" y="774"/>
                </a:cubicBezTo>
                <a:cubicBezTo>
                  <a:pt x="3273" y="731"/>
                  <a:pt x="3277" y="724"/>
                  <a:pt x="3275" y="718"/>
                </a:cubicBezTo>
                <a:cubicBezTo>
                  <a:pt x="3273" y="623"/>
                  <a:pt x="3277" y="617"/>
                  <a:pt x="3276" y="611"/>
                </a:cubicBezTo>
                <a:cubicBezTo>
                  <a:pt x="3283" y="561"/>
                  <a:pt x="3278" y="550"/>
                  <a:pt x="3285" y="537"/>
                </a:cubicBezTo>
                <a:cubicBezTo>
                  <a:pt x="3283" y="488"/>
                  <a:pt x="3291" y="475"/>
                  <a:pt x="3289" y="464"/>
                </a:cubicBezTo>
                <a:cubicBezTo>
                  <a:pt x="3292" y="404"/>
                  <a:pt x="3301" y="396"/>
                  <a:pt x="3298" y="390"/>
                </a:cubicBezTo>
                <a:cubicBezTo>
                  <a:pt x="3312" y="326"/>
                  <a:pt x="3300" y="322"/>
                  <a:pt x="3308" y="314"/>
                </a:cubicBezTo>
                <a:cubicBezTo>
                  <a:pt x="3307" y="284"/>
                  <a:pt x="3309" y="289"/>
                  <a:pt x="3307" y="296"/>
                </a:cubicBezTo>
                <a:cubicBezTo>
                  <a:pt x="3297" y="341"/>
                  <a:pt x="3295" y="347"/>
                  <a:pt x="3297" y="353"/>
                </a:cubicBezTo>
                <a:cubicBezTo>
                  <a:pt x="3287" y="398"/>
                  <a:pt x="3295" y="403"/>
                  <a:pt x="3286" y="411"/>
                </a:cubicBezTo>
                <a:cubicBezTo>
                  <a:pt x="3284" y="443"/>
                  <a:pt x="3284" y="447"/>
                  <a:pt x="3281" y="451"/>
                </a:cubicBezTo>
                <a:cubicBezTo>
                  <a:pt x="3276" y="487"/>
                  <a:pt x="3278" y="487"/>
                  <a:pt x="3278" y="488"/>
                </a:cubicBezTo>
                <a:cubicBezTo>
                  <a:pt x="3272" y="535"/>
                  <a:pt x="3275" y="540"/>
                  <a:pt x="3270" y="547"/>
                </a:cubicBezTo>
                <a:cubicBezTo>
                  <a:pt x="3268" y="637"/>
                  <a:pt x="3264" y="651"/>
                  <a:pt x="3265" y="664"/>
                </a:cubicBezTo>
                <a:cubicBezTo>
                  <a:pt x="3260" y="747"/>
                  <a:pt x="3264" y="753"/>
                  <a:pt x="3266" y="759"/>
                </a:cubicBezTo>
                <a:cubicBezTo>
                  <a:pt x="3266" y="803"/>
                  <a:pt x="3266" y="810"/>
                  <a:pt x="3265" y="817"/>
                </a:cubicBezTo>
                <a:cubicBezTo>
                  <a:pt x="3265" y="883"/>
                  <a:pt x="3262" y="873"/>
                  <a:pt x="3259" y="863"/>
                </a:cubicBezTo>
                <a:cubicBezTo>
                  <a:pt x="3249" y="798"/>
                  <a:pt x="3260" y="792"/>
                  <a:pt x="3251" y="788"/>
                </a:cubicBezTo>
                <a:cubicBezTo>
                  <a:pt x="3244" y="752"/>
                  <a:pt x="3249" y="746"/>
                  <a:pt x="3247" y="741"/>
                </a:cubicBezTo>
                <a:cubicBezTo>
                  <a:pt x="3244" y="700"/>
                  <a:pt x="3249" y="689"/>
                  <a:pt x="3246" y="679"/>
                </a:cubicBezTo>
                <a:cubicBezTo>
                  <a:pt x="3246" y="644"/>
                  <a:pt x="3245" y="640"/>
                  <a:pt x="3247" y="635"/>
                </a:cubicBezTo>
                <a:cubicBezTo>
                  <a:pt x="3249" y="583"/>
                  <a:pt x="3251" y="573"/>
                  <a:pt x="3249" y="565"/>
                </a:cubicBezTo>
                <a:cubicBezTo>
                  <a:pt x="3256" y="516"/>
                  <a:pt x="3250" y="498"/>
                  <a:pt x="3256" y="479"/>
                </a:cubicBezTo>
                <a:cubicBezTo>
                  <a:pt x="3259" y="432"/>
                  <a:pt x="3256" y="428"/>
                  <a:pt x="3255" y="423"/>
                </a:cubicBezTo>
                <a:cubicBezTo>
                  <a:pt x="3245" y="515"/>
                  <a:pt x="3239" y="525"/>
                  <a:pt x="3243" y="534"/>
                </a:cubicBezTo>
                <a:cubicBezTo>
                  <a:pt x="3242" y="556"/>
                  <a:pt x="3238" y="559"/>
                  <a:pt x="3241" y="562"/>
                </a:cubicBezTo>
                <a:cubicBezTo>
                  <a:pt x="3245" y="605"/>
                  <a:pt x="3233" y="612"/>
                  <a:pt x="3236" y="616"/>
                </a:cubicBezTo>
                <a:cubicBezTo>
                  <a:pt x="3227" y="664"/>
                  <a:pt x="3220" y="676"/>
                  <a:pt x="3223" y="686"/>
                </a:cubicBezTo>
                <a:cubicBezTo>
                  <a:pt x="3219" y="765"/>
                  <a:pt x="3223" y="776"/>
                  <a:pt x="3218" y="788"/>
                </a:cubicBezTo>
                <a:cubicBezTo>
                  <a:pt x="3228" y="850"/>
                  <a:pt x="3221" y="855"/>
                  <a:pt x="3228" y="857"/>
                </a:cubicBezTo>
                <a:cubicBezTo>
                  <a:pt x="3231" y="895"/>
                  <a:pt x="3228" y="902"/>
                  <a:pt x="3233" y="908"/>
                </a:cubicBezTo>
                <a:cubicBezTo>
                  <a:pt x="3229" y="943"/>
                  <a:pt x="3231" y="947"/>
                  <a:pt x="3226" y="951"/>
                </a:cubicBezTo>
                <a:cubicBezTo>
                  <a:pt x="3233" y="1019"/>
                  <a:pt x="3235" y="1036"/>
                  <a:pt x="3232" y="1053"/>
                </a:cubicBezTo>
                <a:cubicBezTo>
                  <a:pt x="3238" y="1095"/>
                  <a:pt x="3241" y="1099"/>
                  <a:pt x="3241" y="1104"/>
                </a:cubicBezTo>
                <a:cubicBezTo>
                  <a:pt x="3231" y="1164"/>
                  <a:pt x="3234" y="1172"/>
                  <a:pt x="3229" y="1182"/>
                </a:cubicBezTo>
                <a:cubicBezTo>
                  <a:pt x="3221" y="1258"/>
                  <a:pt x="3219" y="1277"/>
                  <a:pt x="3212" y="1296"/>
                </a:cubicBezTo>
                <a:cubicBezTo>
                  <a:pt x="3204" y="1329"/>
                  <a:pt x="3200" y="1334"/>
                  <a:pt x="3205" y="1339"/>
                </a:cubicBezTo>
                <a:cubicBezTo>
                  <a:pt x="3190" y="1328"/>
                  <a:pt x="3191" y="1324"/>
                  <a:pt x="3194" y="1319"/>
                </a:cubicBezTo>
                <a:cubicBezTo>
                  <a:pt x="3201" y="1214"/>
                  <a:pt x="3206" y="1182"/>
                  <a:pt x="3202" y="1151"/>
                </a:cubicBezTo>
                <a:cubicBezTo>
                  <a:pt x="3196" y="1100"/>
                  <a:pt x="3199" y="1097"/>
                  <a:pt x="3198" y="1093"/>
                </a:cubicBezTo>
                <a:cubicBezTo>
                  <a:pt x="3203" y="1064"/>
                  <a:pt x="3189" y="1061"/>
                  <a:pt x="3197" y="1056"/>
                </a:cubicBezTo>
                <a:cubicBezTo>
                  <a:pt x="3188" y="1026"/>
                  <a:pt x="3194" y="1017"/>
                  <a:pt x="3189" y="1010"/>
                </a:cubicBezTo>
                <a:cubicBezTo>
                  <a:pt x="3184" y="979"/>
                  <a:pt x="3183" y="971"/>
                  <a:pt x="3180" y="963"/>
                </a:cubicBezTo>
                <a:cubicBezTo>
                  <a:pt x="3174" y="915"/>
                  <a:pt x="3187" y="908"/>
                  <a:pt x="3178" y="904"/>
                </a:cubicBezTo>
                <a:cubicBezTo>
                  <a:pt x="3178" y="837"/>
                  <a:pt x="3182" y="831"/>
                  <a:pt x="3178" y="827"/>
                </a:cubicBezTo>
                <a:cubicBezTo>
                  <a:pt x="3175" y="761"/>
                  <a:pt x="3177" y="740"/>
                  <a:pt x="3180" y="719"/>
                </a:cubicBezTo>
                <a:cubicBezTo>
                  <a:pt x="3184" y="648"/>
                  <a:pt x="3190" y="637"/>
                  <a:pt x="3188" y="627"/>
                </a:cubicBezTo>
                <a:cubicBezTo>
                  <a:pt x="3206" y="529"/>
                  <a:pt x="3210" y="523"/>
                  <a:pt x="3212" y="518"/>
                </a:cubicBezTo>
                <a:cubicBezTo>
                  <a:pt x="3215" y="478"/>
                  <a:pt x="3213" y="486"/>
                  <a:pt x="3213" y="493"/>
                </a:cubicBezTo>
                <a:cubicBezTo>
                  <a:pt x="3197" y="549"/>
                  <a:pt x="3191" y="558"/>
                  <a:pt x="3194" y="566"/>
                </a:cubicBezTo>
                <a:cubicBezTo>
                  <a:pt x="3172" y="693"/>
                  <a:pt x="3170" y="700"/>
                  <a:pt x="3170" y="708"/>
                </a:cubicBezTo>
                <a:cubicBezTo>
                  <a:pt x="3163" y="788"/>
                  <a:pt x="3167" y="818"/>
                  <a:pt x="3168" y="849"/>
                </a:cubicBezTo>
                <a:cubicBezTo>
                  <a:pt x="3172" y="944"/>
                  <a:pt x="3169" y="952"/>
                  <a:pt x="3171" y="960"/>
                </a:cubicBezTo>
                <a:cubicBezTo>
                  <a:pt x="3187" y="1035"/>
                  <a:pt x="3173" y="1051"/>
                  <a:pt x="3185" y="1062"/>
                </a:cubicBezTo>
                <a:cubicBezTo>
                  <a:pt x="3190" y="1094"/>
                  <a:pt x="3188" y="1097"/>
                  <a:pt x="3189" y="1101"/>
                </a:cubicBezTo>
                <a:cubicBezTo>
                  <a:pt x="3192" y="1176"/>
                  <a:pt x="3190" y="1185"/>
                  <a:pt x="3195" y="1193"/>
                </a:cubicBezTo>
                <a:cubicBezTo>
                  <a:pt x="3189" y="1228"/>
                  <a:pt x="3192" y="1232"/>
                  <a:pt x="3187" y="1238"/>
                </a:cubicBezTo>
                <a:cubicBezTo>
                  <a:pt x="3185" y="1275"/>
                  <a:pt x="3189" y="1295"/>
                  <a:pt x="3181" y="1317"/>
                </a:cubicBezTo>
                <a:cubicBezTo>
                  <a:pt x="3187" y="1274"/>
                  <a:pt x="3177" y="1271"/>
                  <a:pt x="3184" y="1265"/>
                </a:cubicBezTo>
                <a:cubicBezTo>
                  <a:pt x="3181" y="1218"/>
                  <a:pt x="3177" y="1215"/>
                  <a:pt x="3177" y="1212"/>
                </a:cubicBezTo>
                <a:cubicBezTo>
                  <a:pt x="3168" y="1153"/>
                  <a:pt x="3163" y="1148"/>
                  <a:pt x="3165" y="1141"/>
                </a:cubicBezTo>
                <a:cubicBezTo>
                  <a:pt x="3150" y="1077"/>
                  <a:pt x="3148" y="1065"/>
                  <a:pt x="3145" y="1053"/>
                </a:cubicBezTo>
                <a:cubicBezTo>
                  <a:pt x="3135" y="1005"/>
                  <a:pt x="3126" y="994"/>
                  <a:pt x="3127" y="981"/>
                </a:cubicBezTo>
                <a:cubicBezTo>
                  <a:pt x="3115" y="941"/>
                  <a:pt x="3113" y="935"/>
                  <a:pt x="3111" y="929"/>
                </a:cubicBezTo>
                <a:cubicBezTo>
                  <a:pt x="3102" y="864"/>
                  <a:pt x="3107" y="851"/>
                  <a:pt x="3103" y="839"/>
                </a:cubicBezTo>
                <a:cubicBezTo>
                  <a:pt x="3109" y="779"/>
                  <a:pt x="3104" y="773"/>
                  <a:pt x="3107" y="766"/>
                </a:cubicBezTo>
                <a:cubicBezTo>
                  <a:pt x="3102" y="711"/>
                  <a:pt x="3107" y="729"/>
                  <a:pt x="3099" y="749"/>
                </a:cubicBezTo>
                <a:cubicBezTo>
                  <a:pt x="3097" y="814"/>
                  <a:pt x="3095" y="823"/>
                  <a:pt x="3094" y="832"/>
                </a:cubicBezTo>
                <a:cubicBezTo>
                  <a:pt x="3101" y="937"/>
                  <a:pt x="3107" y="955"/>
                  <a:pt x="3111" y="973"/>
                </a:cubicBezTo>
                <a:cubicBezTo>
                  <a:pt x="3117" y="1018"/>
                  <a:pt x="3130" y="1021"/>
                  <a:pt x="3125" y="1027"/>
                </a:cubicBezTo>
                <a:cubicBezTo>
                  <a:pt x="3132" y="1062"/>
                  <a:pt x="3142" y="1071"/>
                  <a:pt x="3138" y="1081"/>
                </a:cubicBezTo>
                <a:cubicBezTo>
                  <a:pt x="3150" y="1143"/>
                  <a:pt x="3157" y="1149"/>
                  <a:pt x="3155" y="1155"/>
                </a:cubicBezTo>
                <a:cubicBezTo>
                  <a:pt x="3169" y="1248"/>
                  <a:pt x="3163" y="1254"/>
                  <a:pt x="3171" y="1258"/>
                </a:cubicBezTo>
                <a:cubicBezTo>
                  <a:pt x="3169" y="1318"/>
                  <a:pt x="3169" y="1323"/>
                  <a:pt x="3168" y="1329"/>
                </a:cubicBezTo>
                <a:cubicBezTo>
                  <a:pt x="3165" y="1389"/>
                  <a:pt x="3157" y="1396"/>
                  <a:pt x="3158" y="1401"/>
                </a:cubicBezTo>
                <a:cubicBezTo>
                  <a:pt x="3146" y="1441"/>
                  <a:pt x="3147" y="1455"/>
                  <a:pt x="3140" y="1453"/>
                </a:cubicBezTo>
                <a:cubicBezTo>
                  <a:pt x="3150" y="1368"/>
                  <a:pt x="3151" y="1358"/>
                  <a:pt x="3146" y="1349"/>
                </a:cubicBezTo>
                <a:cubicBezTo>
                  <a:pt x="3139" y="1285"/>
                  <a:pt x="3151" y="1278"/>
                  <a:pt x="3144" y="1274"/>
                </a:cubicBezTo>
                <a:cubicBezTo>
                  <a:pt x="3144" y="1255"/>
                  <a:pt x="3149" y="1250"/>
                  <a:pt x="3145" y="1245"/>
                </a:cubicBezTo>
                <a:cubicBezTo>
                  <a:pt x="3130" y="1166"/>
                  <a:pt x="3132" y="1161"/>
                  <a:pt x="3132" y="1156"/>
                </a:cubicBezTo>
                <a:cubicBezTo>
                  <a:pt x="3122" y="1123"/>
                  <a:pt x="3127" y="1117"/>
                  <a:pt x="3122" y="1112"/>
                </a:cubicBezTo>
                <a:cubicBezTo>
                  <a:pt x="3108" y="1076"/>
                  <a:pt x="3112" y="1073"/>
                  <a:pt x="3110" y="1070"/>
                </a:cubicBezTo>
                <a:cubicBezTo>
                  <a:pt x="3090" y="992"/>
                  <a:pt x="3087" y="987"/>
                  <a:pt x="3085" y="983"/>
                </a:cubicBezTo>
                <a:cubicBezTo>
                  <a:pt x="3078" y="933"/>
                  <a:pt x="3076" y="927"/>
                  <a:pt x="3077" y="922"/>
                </a:cubicBezTo>
                <a:cubicBezTo>
                  <a:pt x="3079" y="845"/>
                  <a:pt x="3081" y="819"/>
                  <a:pt x="3084" y="792"/>
                </a:cubicBezTo>
                <a:cubicBezTo>
                  <a:pt x="3090" y="720"/>
                  <a:pt x="3087" y="729"/>
                  <a:pt x="3091" y="736"/>
                </a:cubicBezTo>
                <a:cubicBezTo>
                  <a:pt x="3078" y="779"/>
                  <a:pt x="3079" y="783"/>
                  <a:pt x="3077" y="787"/>
                </a:cubicBezTo>
                <a:cubicBezTo>
                  <a:pt x="3065" y="878"/>
                  <a:pt x="3069" y="894"/>
                  <a:pt x="3063" y="911"/>
                </a:cubicBezTo>
                <a:cubicBezTo>
                  <a:pt x="3069" y="952"/>
                  <a:pt x="3069" y="956"/>
                  <a:pt x="3070" y="960"/>
                </a:cubicBezTo>
                <a:cubicBezTo>
                  <a:pt x="3089" y="1043"/>
                  <a:pt x="3092" y="1051"/>
                  <a:pt x="3096" y="1060"/>
                </a:cubicBezTo>
                <a:cubicBezTo>
                  <a:pt x="3108" y="1126"/>
                  <a:pt x="3117" y="1129"/>
                  <a:pt x="3113" y="1134"/>
                </a:cubicBezTo>
                <a:cubicBezTo>
                  <a:pt x="3128" y="1175"/>
                  <a:pt x="3121" y="1180"/>
                  <a:pt x="3126" y="1184"/>
                </a:cubicBezTo>
                <a:cubicBezTo>
                  <a:pt x="3136" y="1226"/>
                  <a:pt x="3130" y="1231"/>
                  <a:pt x="3131" y="1235"/>
                </a:cubicBezTo>
                <a:cubicBezTo>
                  <a:pt x="3134" y="1290"/>
                  <a:pt x="3134" y="1294"/>
                  <a:pt x="3133" y="1299"/>
                </a:cubicBezTo>
                <a:cubicBezTo>
                  <a:pt x="3129" y="1306"/>
                  <a:pt x="3135" y="1302"/>
                  <a:pt x="3129" y="1299"/>
                </a:cubicBezTo>
                <a:cubicBezTo>
                  <a:pt x="3119" y="1252"/>
                  <a:pt x="3109" y="1239"/>
                  <a:pt x="3106" y="1224"/>
                </a:cubicBezTo>
                <a:cubicBezTo>
                  <a:pt x="3078" y="1167"/>
                  <a:pt x="3078" y="1152"/>
                  <a:pt x="3066" y="1138"/>
                </a:cubicBezTo>
                <a:cubicBezTo>
                  <a:pt x="3050" y="1074"/>
                  <a:pt x="3046" y="1057"/>
                  <a:pt x="3046" y="1040"/>
                </a:cubicBezTo>
                <a:cubicBezTo>
                  <a:pt x="3035" y="972"/>
                  <a:pt x="3034" y="955"/>
                  <a:pt x="3032" y="938"/>
                </a:cubicBezTo>
                <a:cubicBezTo>
                  <a:pt x="3026" y="930"/>
                  <a:pt x="3027" y="937"/>
                  <a:pt x="3022" y="946"/>
                </a:cubicBezTo>
                <a:cubicBezTo>
                  <a:pt x="3033" y="1023"/>
                  <a:pt x="3031" y="1031"/>
                  <a:pt x="3031" y="1040"/>
                </a:cubicBezTo>
                <a:cubicBezTo>
                  <a:pt x="3035" y="1078"/>
                  <a:pt x="3045" y="1081"/>
                  <a:pt x="3040" y="1086"/>
                </a:cubicBezTo>
                <a:cubicBezTo>
                  <a:pt x="3049" y="1118"/>
                  <a:pt x="3053" y="1126"/>
                  <a:pt x="3055" y="1134"/>
                </a:cubicBezTo>
                <a:cubicBezTo>
                  <a:pt x="3080" y="1186"/>
                  <a:pt x="3074" y="1195"/>
                  <a:pt x="3083" y="1202"/>
                </a:cubicBezTo>
                <a:cubicBezTo>
                  <a:pt x="3109" y="1254"/>
                  <a:pt x="3102" y="1264"/>
                  <a:pt x="3111" y="1271"/>
                </a:cubicBezTo>
                <a:cubicBezTo>
                  <a:pt x="3116" y="1309"/>
                  <a:pt x="3125" y="1319"/>
                  <a:pt x="3117" y="1316"/>
                </a:cubicBezTo>
                <a:cubicBezTo>
                  <a:pt x="3103" y="1276"/>
                  <a:pt x="3095" y="1267"/>
                  <a:pt x="3092" y="1257"/>
                </a:cubicBezTo>
                <a:cubicBezTo>
                  <a:pt x="3057" y="1179"/>
                  <a:pt x="3038" y="1161"/>
                  <a:pt x="3039" y="1140"/>
                </a:cubicBezTo>
                <a:cubicBezTo>
                  <a:pt x="3025" y="1089"/>
                  <a:pt x="3031" y="1082"/>
                  <a:pt x="3024" y="1078"/>
                </a:cubicBezTo>
                <a:cubicBezTo>
                  <a:pt x="3025" y="1131"/>
                  <a:pt x="3027" y="1138"/>
                  <a:pt x="3031" y="1145"/>
                </a:cubicBezTo>
                <a:cubicBezTo>
                  <a:pt x="3045" y="1237"/>
                  <a:pt x="3045" y="1259"/>
                  <a:pt x="3052" y="1281"/>
                </a:cubicBezTo>
                <a:cubicBezTo>
                  <a:pt x="3067" y="1333"/>
                  <a:pt x="3072" y="1336"/>
                  <a:pt x="3070" y="1338"/>
                </a:cubicBezTo>
                <a:cubicBezTo>
                  <a:pt x="3085" y="1370"/>
                  <a:pt x="3084" y="1376"/>
                  <a:pt x="3085" y="1382"/>
                </a:cubicBezTo>
                <a:cubicBezTo>
                  <a:pt x="3099" y="1427"/>
                  <a:pt x="3097" y="1439"/>
                  <a:pt x="3098" y="1451"/>
                </a:cubicBezTo>
                <a:cubicBezTo>
                  <a:pt x="3103" y="1502"/>
                  <a:pt x="3091" y="1509"/>
                  <a:pt x="3099" y="1513"/>
                </a:cubicBezTo>
                <a:cubicBezTo>
                  <a:pt x="3085" y="1572"/>
                  <a:pt x="3084" y="1577"/>
                  <a:pt x="3079" y="1581"/>
                </a:cubicBezTo>
                <a:cubicBezTo>
                  <a:pt x="3072" y="1591"/>
                  <a:pt x="3073" y="1589"/>
                  <a:pt x="3073" y="1587"/>
                </a:cubicBezTo>
                <a:cubicBezTo>
                  <a:pt x="3075" y="1545"/>
                  <a:pt x="3082" y="1541"/>
                  <a:pt x="3079" y="1538"/>
                </a:cubicBezTo>
                <a:cubicBezTo>
                  <a:pt x="3081" y="1487"/>
                  <a:pt x="3084" y="1472"/>
                  <a:pt x="3079" y="1457"/>
                </a:cubicBezTo>
                <a:cubicBezTo>
                  <a:pt x="3063" y="1375"/>
                  <a:pt x="3054" y="1366"/>
                  <a:pt x="3054" y="1355"/>
                </a:cubicBezTo>
                <a:cubicBezTo>
                  <a:pt x="3038" y="1309"/>
                  <a:pt x="3038" y="1296"/>
                  <a:pt x="3030" y="1301"/>
                </a:cubicBezTo>
                <a:cubicBezTo>
                  <a:pt x="3035" y="1339"/>
                  <a:pt x="3043" y="1347"/>
                  <a:pt x="3042" y="1357"/>
                </a:cubicBezTo>
                <a:cubicBezTo>
                  <a:pt x="3060" y="1423"/>
                  <a:pt x="3066" y="1432"/>
                  <a:pt x="3064" y="1443"/>
                </a:cubicBezTo>
                <a:cubicBezTo>
                  <a:pt x="3070" y="1512"/>
                  <a:pt x="3065" y="1522"/>
                  <a:pt x="3066" y="1532"/>
                </a:cubicBezTo>
                <a:cubicBezTo>
                  <a:pt x="3061" y="1570"/>
                  <a:pt x="3061" y="1578"/>
                  <a:pt x="3060" y="1587"/>
                </a:cubicBezTo>
                <a:cubicBezTo>
                  <a:pt x="3040" y="1632"/>
                  <a:pt x="3036" y="1627"/>
                  <a:pt x="3035" y="1621"/>
                </a:cubicBezTo>
                <a:cubicBezTo>
                  <a:pt x="3043" y="1586"/>
                  <a:pt x="3043" y="1584"/>
                  <a:pt x="3042" y="1582"/>
                </a:cubicBezTo>
                <a:cubicBezTo>
                  <a:pt x="3036" y="1582"/>
                  <a:pt x="3034" y="1584"/>
                  <a:pt x="3031" y="1587"/>
                </a:cubicBezTo>
                <a:cubicBezTo>
                  <a:pt x="3023" y="1596"/>
                  <a:pt x="3020" y="1592"/>
                  <a:pt x="3016" y="1587"/>
                </a:cubicBezTo>
                <a:cubicBezTo>
                  <a:pt x="2967" y="1552"/>
                  <a:pt x="2974" y="1564"/>
                  <a:pt x="2989" y="1575"/>
                </a:cubicBezTo>
                <a:cubicBezTo>
                  <a:pt x="2989" y="1588"/>
                  <a:pt x="2990" y="1589"/>
                  <a:pt x="2989" y="1590"/>
                </a:cubicBezTo>
                <a:cubicBezTo>
                  <a:pt x="3003" y="1622"/>
                  <a:pt x="3005" y="1626"/>
                  <a:pt x="3005" y="1631"/>
                </a:cubicBezTo>
                <a:cubicBezTo>
                  <a:pt x="2978" y="1732"/>
                  <a:pt x="2973" y="1741"/>
                  <a:pt x="2966" y="1750"/>
                </a:cubicBezTo>
                <a:cubicBezTo>
                  <a:pt x="2976" y="1791"/>
                  <a:pt x="2980" y="1771"/>
                  <a:pt x="2989" y="1782"/>
                </a:cubicBezTo>
                <a:cubicBezTo>
                  <a:pt x="3002" y="1755"/>
                  <a:pt x="3010" y="1760"/>
                  <a:pt x="3016" y="1756"/>
                </a:cubicBezTo>
                <a:cubicBezTo>
                  <a:pt x="3024" y="1731"/>
                  <a:pt x="3029" y="1727"/>
                  <a:pt x="3034" y="1723"/>
                </a:cubicBezTo>
                <a:cubicBezTo>
                  <a:pt x="3073" y="1687"/>
                  <a:pt x="3079" y="1674"/>
                  <a:pt x="3088" y="1675"/>
                </a:cubicBezTo>
                <a:cubicBezTo>
                  <a:pt x="3144" y="1654"/>
                  <a:pt x="3154" y="1661"/>
                  <a:pt x="3161" y="1651"/>
                </a:cubicBezTo>
                <a:cubicBezTo>
                  <a:pt x="3114" y="1654"/>
                  <a:pt x="3107" y="1650"/>
                  <a:pt x="3102" y="1657"/>
                </a:cubicBezTo>
                <a:cubicBezTo>
                  <a:pt x="3060" y="1671"/>
                  <a:pt x="3055" y="1686"/>
                  <a:pt x="3047" y="1681"/>
                </a:cubicBezTo>
                <a:cubicBezTo>
                  <a:pt x="3082" y="1640"/>
                  <a:pt x="3090" y="1637"/>
                  <a:pt x="3098" y="1629"/>
                </a:cubicBezTo>
                <a:cubicBezTo>
                  <a:pt x="3130" y="1613"/>
                  <a:pt x="3134" y="1608"/>
                  <a:pt x="3138" y="1604"/>
                </a:cubicBezTo>
                <a:cubicBezTo>
                  <a:pt x="3173" y="1585"/>
                  <a:pt x="3176" y="1583"/>
                  <a:pt x="3178" y="1580"/>
                </a:cubicBezTo>
                <a:cubicBezTo>
                  <a:pt x="3259" y="1554"/>
                  <a:pt x="3272" y="1554"/>
                  <a:pt x="3283" y="1547"/>
                </a:cubicBezTo>
                <a:cubicBezTo>
                  <a:pt x="3332" y="1540"/>
                  <a:pt x="3344" y="1534"/>
                  <a:pt x="3356" y="1533"/>
                </a:cubicBezTo>
                <a:cubicBezTo>
                  <a:pt x="3432" y="1521"/>
                  <a:pt x="3434" y="1516"/>
                  <a:pt x="3437" y="1518"/>
                </a:cubicBezTo>
                <a:cubicBezTo>
                  <a:pt x="3470" y="1511"/>
                  <a:pt x="3475" y="1508"/>
                  <a:pt x="3480" y="1503"/>
                </a:cubicBezTo>
                <a:cubicBezTo>
                  <a:pt x="3518" y="1495"/>
                  <a:pt x="3532" y="1496"/>
                  <a:pt x="3528" y="1489"/>
                </a:cubicBezTo>
                <a:cubicBezTo>
                  <a:pt x="3494" y="1499"/>
                  <a:pt x="3490" y="1500"/>
                  <a:pt x="3486" y="1500"/>
                </a:cubicBezTo>
                <a:cubicBezTo>
                  <a:pt x="3429" y="1509"/>
                  <a:pt x="3415" y="1514"/>
                  <a:pt x="3401" y="1516"/>
                </a:cubicBezTo>
                <a:cubicBezTo>
                  <a:pt x="3352" y="1523"/>
                  <a:pt x="3345" y="1522"/>
                  <a:pt x="3339" y="1527"/>
                </a:cubicBezTo>
                <a:cubicBezTo>
                  <a:pt x="3303" y="1531"/>
                  <a:pt x="3300" y="1536"/>
                  <a:pt x="3296" y="1531"/>
                </a:cubicBezTo>
                <a:cubicBezTo>
                  <a:pt x="3260" y="1542"/>
                  <a:pt x="3247" y="1550"/>
                  <a:pt x="3232" y="1552"/>
                </a:cubicBezTo>
                <a:cubicBezTo>
                  <a:pt x="3151" y="1588"/>
                  <a:pt x="3150" y="1589"/>
                  <a:pt x="3149" y="1591"/>
                </a:cubicBezTo>
                <a:cubicBezTo>
                  <a:pt x="3109" y="1607"/>
                  <a:pt x="3105" y="1612"/>
                  <a:pt x="3100" y="1612"/>
                </a:cubicBezTo>
                <a:cubicBezTo>
                  <a:pt x="3147" y="1576"/>
                  <a:pt x="3155" y="1565"/>
                  <a:pt x="3164" y="1566"/>
                </a:cubicBezTo>
                <a:cubicBezTo>
                  <a:pt x="3195" y="1548"/>
                  <a:pt x="3200" y="1549"/>
                  <a:pt x="3205" y="1546"/>
                </a:cubicBezTo>
                <a:cubicBezTo>
                  <a:pt x="3250" y="1525"/>
                  <a:pt x="3255" y="1530"/>
                  <a:pt x="3260" y="1526"/>
                </a:cubicBezTo>
                <a:cubicBezTo>
                  <a:pt x="3321" y="1512"/>
                  <a:pt x="3340" y="1513"/>
                  <a:pt x="3359" y="1510"/>
                </a:cubicBezTo>
                <a:cubicBezTo>
                  <a:pt x="3391" y="1511"/>
                  <a:pt x="3395" y="1505"/>
                  <a:pt x="3400" y="1508"/>
                </a:cubicBezTo>
                <a:cubicBezTo>
                  <a:pt x="3452" y="1499"/>
                  <a:pt x="3462" y="1502"/>
                  <a:pt x="3471" y="1496"/>
                </a:cubicBezTo>
                <a:cubicBezTo>
                  <a:pt x="3560" y="1477"/>
                  <a:pt x="3564" y="1474"/>
                  <a:pt x="3569" y="1472"/>
                </a:cubicBezTo>
                <a:cubicBezTo>
                  <a:pt x="3539" y="1473"/>
                  <a:pt x="3528" y="1480"/>
                  <a:pt x="3516" y="1480"/>
                </a:cubicBezTo>
                <a:cubicBezTo>
                  <a:pt x="3477" y="1491"/>
                  <a:pt x="3471" y="1485"/>
                  <a:pt x="3466" y="1493"/>
                </a:cubicBezTo>
                <a:cubicBezTo>
                  <a:pt x="3437" y="1497"/>
                  <a:pt x="3434" y="1496"/>
                  <a:pt x="3432" y="1496"/>
                </a:cubicBezTo>
                <a:cubicBezTo>
                  <a:pt x="3391" y="1502"/>
                  <a:pt x="3384" y="1498"/>
                  <a:pt x="3378" y="1499"/>
                </a:cubicBezTo>
                <a:cubicBezTo>
                  <a:pt x="3294" y="1503"/>
                  <a:pt x="3291" y="1512"/>
                  <a:pt x="3286" y="1509"/>
                </a:cubicBezTo>
                <a:cubicBezTo>
                  <a:pt x="3243" y="1517"/>
                  <a:pt x="3242" y="1522"/>
                  <a:pt x="3241" y="1522"/>
                </a:cubicBezTo>
                <a:cubicBezTo>
                  <a:pt x="3214" y="1534"/>
                  <a:pt x="3210" y="1532"/>
                  <a:pt x="3207" y="1533"/>
                </a:cubicBezTo>
                <a:cubicBezTo>
                  <a:pt x="3167" y="1545"/>
                  <a:pt x="3165" y="1562"/>
                  <a:pt x="3160" y="1552"/>
                </a:cubicBezTo>
                <a:cubicBezTo>
                  <a:pt x="3131" y="1565"/>
                  <a:pt x="3137" y="1559"/>
                  <a:pt x="3143" y="1550"/>
                </a:cubicBezTo>
                <a:cubicBezTo>
                  <a:pt x="3216" y="1516"/>
                  <a:pt x="3225" y="1507"/>
                  <a:pt x="3237" y="1508"/>
                </a:cubicBezTo>
                <a:cubicBezTo>
                  <a:pt x="3300" y="1485"/>
                  <a:pt x="3308" y="1484"/>
                  <a:pt x="3316" y="1485"/>
                </a:cubicBezTo>
                <a:cubicBezTo>
                  <a:pt x="3356" y="1472"/>
                  <a:pt x="3363" y="1480"/>
                  <a:pt x="3366" y="1472"/>
                </a:cubicBezTo>
                <a:cubicBezTo>
                  <a:pt x="3420" y="1459"/>
                  <a:pt x="3425" y="1466"/>
                  <a:pt x="3429" y="1465"/>
                </a:cubicBezTo>
                <a:cubicBezTo>
                  <a:pt x="3484" y="1456"/>
                  <a:pt x="3500" y="1455"/>
                  <a:pt x="3517" y="1455"/>
                </a:cubicBezTo>
                <a:cubicBezTo>
                  <a:pt x="3558" y="1449"/>
                  <a:pt x="3562" y="1443"/>
                  <a:pt x="3567" y="1446"/>
                </a:cubicBezTo>
                <a:cubicBezTo>
                  <a:pt x="3707" y="1409"/>
                  <a:pt x="3714" y="1413"/>
                  <a:pt x="3720" y="1412"/>
                </a:cubicBezTo>
                <a:cubicBezTo>
                  <a:pt x="3698" y="1402"/>
                  <a:pt x="3687" y="1414"/>
                  <a:pt x="3681" y="1401"/>
                </a:cubicBezTo>
                <a:cubicBezTo>
                  <a:pt x="3636" y="1406"/>
                  <a:pt x="3631" y="1409"/>
                  <a:pt x="3626" y="1407"/>
                </a:cubicBezTo>
                <a:cubicBezTo>
                  <a:pt x="3510" y="1407"/>
                  <a:pt x="3506" y="1412"/>
                  <a:pt x="3500" y="1410"/>
                </a:cubicBezTo>
                <a:cubicBezTo>
                  <a:pt x="3482" y="1414"/>
                  <a:pt x="3476" y="1409"/>
                  <a:pt x="3471" y="1409"/>
                </a:cubicBezTo>
                <a:cubicBezTo>
                  <a:pt x="3384" y="1419"/>
                  <a:pt x="3365" y="1422"/>
                  <a:pt x="3347" y="1424"/>
                </a:cubicBezTo>
                <a:cubicBezTo>
                  <a:pt x="3319" y="1429"/>
                  <a:pt x="3317" y="1430"/>
                  <a:pt x="3315" y="1433"/>
                </a:cubicBezTo>
                <a:cubicBezTo>
                  <a:pt x="3283" y="1437"/>
                  <a:pt x="3275" y="1444"/>
                  <a:pt x="3265" y="1446"/>
                </a:cubicBezTo>
                <a:cubicBezTo>
                  <a:pt x="3249" y="1446"/>
                  <a:pt x="3257" y="1444"/>
                  <a:pt x="3264" y="1438"/>
                </a:cubicBezTo>
                <a:cubicBezTo>
                  <a:pt x="3294" y="1429"/>
                  <a:pt x="3299" y="1423"/>
                  <a:pt x="3306" y="1426"/>
                </a:cubicBezTo>
                <a:cubicBezTo>
                  <a:pt x="3339" y="1418"/>
                  <a:pt x="3351" y="1414"/>
                  <a:pt x="3364" y="1412"/>
                </a:cubicBezTo>
                <a:cubicBezTo>
                  <a:pt x="3408" y="1402"/>
                  <a:pt x="3414" y="1401"/>
                  <a:pt x="3420" y="1400"/>
                </a:cubicBezTo>
                <a:cubicBezTo>
                  <a:pt x="3466" y="1399"/>
                  <a:pt x="3471" y="1383"/>
                  <a:pt x="3479" y="1390"/>
                </a:cubicBezTo>
                <a:cubicBezTo>
                  <a:pt x="3541" y="1372"/>
                  <a:pt x="3548" y="1369"/>
                  <a:pt x="3555" y="1371"/>
                </a:cubicBezTo>
                <a:cubicBezTo>
                  <a:pt x="3674" y="1330"/>
                  <a:pt x="3680" y="1333"/>
                  <a:pt x="3686" y="1328"/>
                </a:cubicBezTo>
                <a:cubicBezTo>
                  <a:pt x="3727" y="1315"/>
                  <a:pt x="3729" y="1307"/>
                  <a:pt x="3733" y="1309"/>
                </a:cubicBezTo>
                <a:cubicBezTo>
                  <a:pt x="3766" y="1289"/>
                  <a:pt x="3774" y="1295"/>
                  <a:pt x="3779" y="1286"/>
                </a:cubicBezTo>
                <a:cubicBezTo>
                  <a:pt x="3822" y="1268"/>
                  <a:pt x="3827" y="1256"/>
                  <a:pt x="3833" y="1258"/>
                </a:cubicBezTo>
                <a:cubicBezTo>
                  <a:pt x="3840" y="1236"/>
                  <a:pt x="3839" y="1236"/>
                  <a:pt x="3839" y="1237"/>
                </a:cubicBezTo>
                <a:cubicBezTo>
                  <a:pt x="3786" y="1263"/>
                  <a:pt x="3778" y="1262"/>
                  <a:pt x="3771" y="1269"/>
                </a:cubicBezTo>
                <a:cubicBezTo>
                  <a:pt x="3717" y="1285"/>
                  <a:pt x="3710" y="1294"/>
                  <a:pt x="3702" y="1293"/>
                </a:cubicBezTo>
                <a:cubicBezTo>
                  <a:pt x="3665" y="1312"/>
                  <a:pt x="3660" y="1304"/>
                  <a:pt x="3656" y="1309"/>
                </a:cubicBezTo>
                <a:cubicBezTo>
                  <a:pt x="3605" y="1328"/>
                  <a:pt x="3601" y="1331"/>
                  <a:pt x="3597" y="1330"/>
                </a:cubicBezTo>
                <a:cubicBezTo>
                  <a:pt x="3570" y="1332"/>
                  <a:pt x="3568" y="1342"/>
                  <a:pt x="3563" y="1337"/>
                </a:cubicBezTo>
                <a:cubicBezTo>
                  <a:pt x="3522" y="1343"/>
                  <a:pt x="3519" y="1351"/>
                  <a:pt x="3515" y="1348"/>
                </a:cubicBezTo>
                <a:cubicBezTo>
                  <a:pt x="3477" y="1360"/>
                  <a:pt x="3463" y="1361"/>
                  <a:pt x="3449" y="1367"/>
                </a:cubicBezTo>
                <a:cubicBezTo>
                  <a:pt x="3421" y="1369"/>
                  <a:pt x="3414" y="1377"/>
                  <a:pt x="3407" y="1375"/>
                </a:cubicBezTo>
                <a:cubicBezTo>
                  <a:pt x="3378" y="1374"/>
                  <a:pt x="3372" y="1388"/>
                  <a:pt x="3364" y="1383"/>
                </a:cubicBezTo>
                <a:cubicBezTo>
                  <a:pt x="3295" y="1401"/>
                  <a:pt x="3288" y="1407"/>
                  <a:pt x="3281" y="1411"/>
                </a:cubicBezTo>
                <a:cubicBezTo>
                  <a:pt x="3192" y="1448"/>
                  <a:pt x="3185" y="1451"/>
                  <a:pt x="3177" y="1452"/>
                </a:cubicBezTo>
                <a:cubicBezTo>
                  <a:pt x="3158" y="1444"/>
                  <a:pt x="3171" y="1453"/>
                  <a:pt x="3176" y="1444"/>
                </a:cubicBezTo>
                <a:cubicBezTo>
                  <a:pt x="3331" y="1367"/>
                  <a:pt x="3340" y="1360"/>
                  <a:pt x="3350" y="1358"/>
                </a:cubicBezTo>
                <a:cubicBezTo>
                  <a:pt x="3403" y="1338"/>
                  <a:pt x="3409" y="1345"/>
                  <a:pt x="3414" y="1337"/>
                </a:cubicBezTo>
                <a:cubicBezTo>
                  <a:pt x="3530" y="1316"/>
                  <a:pt x="3551" y="1310"/>
                  <a:pt x="3573" y="1304"/>
                </a:cubicBezTo>
                <a:cubicBezTo>
                  <a:pt x="3640" y="1286"/>
                  <a:pt x="3645" y="1281"/>
                  <a:pt x="3650" y="1279"/>
                </a:cubicBezTo>
                <a:cubicBezTo>
                  <a:pt x="3684" y="1263"/>
                  <a:pt x="3698" y="1270"/>
                  <a:pt x="3693" y="1261"/>
                </a:cubicBezTo>
                <a:cubicBezTo>
                  <a:pt x="3650" y="1274"/>
                  <a:pt x="3639" y="1279"/>
                  <a:pt x="3627" y="1280"/>
                </a:cubicBezTo>
                <a:cubicBezTo>
                  <a:pt x="3572" y="1302"/>
                  <a:pt x="3565" y="1293"/>
                  <a:pt x="3560" y="1302"/>
                </a:cubicBezTo>
                <a:cubicBezTo>
                  <a:pt x="3496" y="1309"/>
                  <a:pt x="3490" y="1312"/>
                  <a:pt x="3482" y="1309"/>
                </a:cubicBezTo>
                <a:cubicBezTo>
                  <a:pt x="3417" y="1323"/>
                  <a:pt x="3411" y="1330"/>
                  <a:pt x="3404" y="1326"/>
                </a:cubicBezTo>
                <a:cubicBezTo>
                  <a:pt x="3435" y="1314"/>
                  <a:pt x="3438" y="1313"/>
                  <a:pt x="3442" y="1314"/>
                </a:cubicBezTo>
                <a:cubicBezTo>
                  <a:pt x="3523" y="1286"/>
                  <a:pt x="3530" y="1288"/>
                  <a:pt x="3537" y="1284"/>
                </a:cubicBezTo>
                <a:cubicBezTo>
                  <a:pt x="3563" y="1277"/>
                  <a:pt x="3570" y="1281"/>
                  <a:pt x="3575" y="1277"/>
                </a:cubicBezTo>
                <a:cubicBezTo>
                  <a:pt x="3602" y="1268"/>
                  <a:pt x="3609" y="1275"/>
                  <a:pt x="3615" y="1267"/>
                </a:cubicBezTo>
                <a:cubicBezTo>
                  <a:pt x="3681" y="1258"/>
                  <a:pt x="3688" y="1257"/>
                  <a:pt x="3694" y="1254"/>
                </a:cubicBezTo>
                <a:cubicBezTo>
                  <a:pt x="3708" y="1255"/>
                  <a:pt x="3697" y="1259"/>
                  <a:pt x="3702" y="1264"/>
                </a:cubicBezTo>
                <a:cubicBezTo>
                  <a:pt x="3723" y="1250"/>
                  <a:pt x="3726" y="1252"/>
                  <a:pt x="3728" y="1248"/>
                </a:cubicBezTo>
                <a:cubicBezTo>
                  <a:pt x="3825" y="1221"/>
                  <a:pt x="3833" y="1221"/>
                  <a:pt x="3840" y="1218"/>
                </a:cubicBezTo>
                <a:cubicBezTo>
                  <a:pt x="3833" y="1218"/>
                  <a:pt x="3828" y="1214"/>
                  <a:pt x="3824" y="1218"/>
                </a:cubicBezTo>
                <a:cubicBezTo>
                  <a:pt x="3785" y="1224"/>
                  <a:pt x="3777" y="1236"/>
                  <a:pt x="3766" y="1232"/>
                </a:cubicBezTo>
                <a:cubicBezTo>
                  <a:pt x="3701" y="1249"/>
                  <a:pt x="3696" y="1247"/>
                  <a:pt x="3691" y="1249"/>
                </a:cubicBezTo>
                <a:cubicBezTo>
                  <a:pt x="3670" y="1248"/>
                  <a:pt x="3666" y="1254"/>
                  <a:pt x="3661" y="1251"/>
                </a:cubicBezTo>
                <a:cubicBezTo>
                  <a:pt x="3609" y="1256"/>
                  <a:pt x="3605" y="1262"/>
                  <a:pt x="3600" y="1263"/>
                </a:cubicBezTo>
                <a:cubicBezTo>
                  <a:pt x="3574" y="1268"/>
                  <a:pt x="3564" y="1271"/>
                  <a:pt x="3553" y="1268"/>
                </a:cubicBezTo>
                <a:cubicBezTo>
                  <a:pt x="3523" y="1281"/>
                  <a:pt x="3519" y="1278"/>
                  <a:pt x="3515" y="1279"/>
                </a:cubicBezTo>
                <a:cubicBezTo>
                  <a:pt x="3489" y="1284"/>
                  <a:pt x="3483" y="1291"/>
                  <a:pt x="3475" y="1285"/>
                </a:cubicBezTo>
                <a:cubicBezTo>
                  <a:pt x="3398" y="1315"/>
                  <a:pt x="3393" y="1319"/>
                  <a:pt x="3386" y="1316"/>
                </a:cubicBezTo>
                <a:cubicBezTo>
                  <a:pt x="3319" y="1338"/>
                  <a:pt x="3307" y="1346"/>
                  <a:pt x="3295" y="1349"/>
                </a:cubicBezTo>
                <a:cubicBezTo>
                  <a:pt x="3238" y="1382"/>
                  <a:pt x="3231" y="1378"/>
                  <a:pt x="3226" y="1387"/>
                </a:cubicBezTo>
                <a:cubicBezTo>
                  <a:pt x="3220" y="1395"/>
                  <a:pt x="3225" y="1397"/>
                  <a:pt x="3229" y="1393"/>
                </a:cubicBezTo>
                <a:cubicBezTo>
                  <a:pt x="3260" y="1385"/>
                  <a:pt x="3263" y="1372"/>
                  <a:pt x="3268" y="1375"/>
                </a:cubicBezTo>
                <a:cubicBezTo>
                  <a:pt x="3357" y="1337"/>
                  <a:pt x="3366" y="1334"/>
                  <a:pt x="3376" y="1334"/>
                </a:cubicBezTo>
                <a:cubicBezTo>
                  <a:pt x="3398" y="1329"/>
                  <a:pt x="3402" y="1326"/>
                  <a:pt x="3400" y="1330"/>
                </a:cubicBezTo>
                <a:cubicBezTo>
                  <a:pt x="3369" y="1340"/>
                  <a:pt x="3360" y="1340"/>
                  <a:pt x="3353" y="1345"/>
                </a:cubicBezTo>
                <a:cubicBezTo>
                  <a:pt x="3313" y="1357"/>
                  <a:pt x="3310" y="1367"/>
                  <a:pt x="3306" y="1364"/>
                </a:cubicBezTo>
                <a:cubicBezTo>
                  <a:pt x="3275" y="1379"/>
                  <a:pt x="3267" y="1381"/>
                  <a:pt x="3259" y="1387"/>
                </a:cubicBezTo>
                <a:cubicBezTo>
                  <a:pt x="3231" y="1393"/>
                  <a:pt x="3229" y="1409"/>
                  <a:pt x="3224" y="1404"/>
                </a:cubicBezTo>
                <a:cubicBezTo>
                  <a:pt x="3200" y="1417"/>
                  <a:pt x="3196" y="1425"/>
                  <a:pt x="3190" y="1425"/>
                </a:cubicBezTo>
                <a:cubicBezTo>
                  <a:pt x="3183" y="1406"/>
                  <a:pt x="3189" y="1400"/>
                  <a:pt x="3188" y="1395"/>
                </a:cubicBezTo>
                <a:cubicBezTo>
                  <a:pt x="3214" y="1373"/>
                  <a:pt x="3222" y="1372"/>
                  <a:pt x="3229" y="1364"/>
                </a:cubicBezTo>
                <a:cubicBezTo>
                  <a:pt x="3257" y="1339"/>
                  <a:pt x="3261" y="1337"/>
                  <a:pt x="3264" y="1332"/>
                </a:cubicBezTo>
                <a:cubicBezTo>
                  <a:pt x="3312" y="1304"/>
                  <a:pt x="3316" y="1301"/>
                  <a:pt x="3320" y="1302"/>
                </a:cubicBezTo>
                <a:cubicBezTo>
                  <a:pt x="3383" y="1267"/>
                  <a:pt x="3392" y="1272"/>
                  <a:pt x="3400" y="1264"/>
                </a:cubicBezTo>
                <a:cubicBezTo>
                  <a:pt x="3427" y="1255"/>
                  <a:pt x="3430" y="1253"/>
                  <a:pt x="3433" y="1253"/>
                </a:cubicBezTo>
                <a:cubicBezTo>
                  <a:pt x="3462" y="1248"/>
                  <a:pt x="3465" y="1240"/>
                  <a:pt x="3469" y="1240"/>
                </a:cubicBezTo>
                <a:cubicBezTo>
                  <a:pt x="3522" y="1227"/>
                  <a:pt x="3529" y="1226"/>
                  <a:pt x="3537" y="1222"/>
                </a:cubicBezTo>
                <a:cubicBezTo>
                  <a:pt x="3590" y="1218"/>
                  <a:pt x="3593" y="1210"/>
                  <a:pt x="3597" y="1210"/>
                </a:cubicBezTo>
                <a:cubicBezTo>
                  <a:pt x="3664" y="1205"/>
                  <a:pt x="3670" y="1195"/>
                  <a:pt x="3678" y="1199"/>
                </a:cubicBezTo>
                <a:cubicBezTo>
                  <a:pt x="3728" y="1185"/>
                  <a:pt x="3734" y="1198"/>
                  <a:pt x="3737" y="1189"/>
                </a:cubicBezTo>
                <a:cubicBezTo>
                  <a:pt x="3812" y="1175"/>
                  <a:pt x="3826" y="1174"/>
                  <a:pt x="3840" y="1169"/>
                </a:cubicBezTo>
                <a:cubicBezTo>
                  <a:pt x="3814" y="1164"/>
                  <a:pt x="3805" y="1170"/>
                  <a:pt x="3796" y="1168"/>
                </a:cubicBezTo>
                <a:cubicBezTo>
                  <a:pt x="3726" y="1182"/>
                  <a:pt x="3721" y="1182"/>
                  <a:pt x="3717" y="1181"/>
                </a:cubicBezTo>
                <a:cubicBezTo>
                  <a:pt x="3631" y="1189"/>
                  <a:pt x="3623" y="1202"/>
                  <a:pt x="3614" y="1197"/>
                </a:cubicBezTo>
                <a:cubicBezTo>
                  <a:pt x="3579" y="1204"/>
                  <a:pt x="3569" y="1199"/>
                  <a:pt x="3562" y="1209"/>
                </a:cubicBezTo>
                <a:cubicBezTo>
                  <a:pt x="3518" y="1219"/>
                  <a:pt x="3500" y="1218"/>
                  <a:pt x="3483" y="1226"/>
                </a:cubicBezTo>
                <a:cubicBezTo>
                  <a:pt x="3449" y="1235"/>
                  <a:pt x="3442" y="1240"/>
                  <a:pt x="3433" y="1239"/>
                </a:cubicBezTo>
                <a:cubicBezTo>
                  <a:pt x="3323" y="1285"/>
                  <a:pt x="3315" y="1292"/>
                  <a:pt x="3307" y="1296"/>
                </a:cubicBezTo>
                <a:cubicBezTo>
                  <a:pt x="3267" y="1328"/>
                  <a:pt x="3249" y="1324"/>
                  <a:pt x="3235" y="1343"/>
                </a:cubicBezTo>
                <a:cubicBezTo>
                  <a:pt x="3267" y="1301"/>
                  <a:pt x="3279" y="1299"/>
                  <a:pt x="3289" y="1286"/>
                </a:cubicBezTo>
                <a:cubicBezTo>
                  <a:pt x="3325" y="1269"/>
                  <a:pt x="3327" y="1260"/>
                  <a:pt x="3331" y="1263"/>
                </a:cubicBezTo>
                <a:cubicBezTo>
                  <a:pt x="3357" y="1248"/>
                  <a:pt x="3365" y="1247"/>
                  <a:pt x="3371" y="1239"/>
                </a:cubicBezTo>
                <a:cubicBezTo>
                  <a:pt x="3398" y="1229"/>
                  <a:pt x="3405" y="1230"/>
                  <a:pt x="3411" y="1225"/>
                </a:cubicBezTo>
                <a:cubicBezTo>
                  <a:pt x="3445" y="1217"/>
                  <a:pt x="3458" y="1210"/>
                  <a:pt x="3472" y="1206"/>
                </a:cubicBezTo>
                <a:cubicBezTo>
                  <a:pt x="3603" y="1184"/>
                  <a:pt x="3609" y="1175"/>
                  <a:pt x="3617" y="1178"/>
                </a:cubicBezTo>
                <a:cubicBezTo>
                  <a:pt x="3652" y="1176"/>
                  <a:pt x="3664" y="1167"/>
                  <a:pt x="3678" y="1170"/>
                </a:cubicBezTo>
                <a:cubicBezTo>
                  <a:pt x="3840" y="1137"/>
                  <a:pt x="3840" y="1137"/>
                  <a:pt x="3840" y="1137"/>
                </a:cubicBezTo>
                <a:cubicBezTo>
                  <a:pt x="3806" y="1141"/>
                  <a:pt x="3799" y="1138"/>
                  <a:pt x="3792" y="1140"/>
                </a:cubicBezTo>
                <a:cubicBezTo>
                  <a:pt x="3748" y="1151"/>
                  <a:pt x="3741" y="1141"/>
                  <a:pt x="3735" y="1147"/>
                </a:cubicBezTo>
                <a:cubicBezTo>
                  <a:pt x="3671" y="1162"/>
                  <a:pt x="3664" y="1158"/>
                  <a:pt x="3659" y="1162"/>
                </a:cubicBezTo>
                <a:cubicBezTo>
                  <a:pt x="3606" y="1165"/>
                  <a:pt x="3603" y="1170"/>
                  <a:pt x="3600" y="1168"/>
                </a:cubicBezTo>
                <a:cubicBezTo>
                  <a:pt x="3574" y="1176"/>
                  <a:pt x="3572" y="1172"/>
                  <a:pt x="3571" y="1172"/>
                </a:cubicBezTo>
                <a:cubicBezTo>
                  <a:pt x="3535" y="1174"/>
                  <a:pt x="3530" y="1185"/>
                  <a:pt x="3523" y="1183"/>
                </a:cubicBezTo>
                <a:cubicBezTo>
                  <a:pt x="3454" y="1197"/>
                  <a:pt x="3442" y="1210"/>
                  <a:pt x="3429" y="1206"/>
                </a:cubicBezTo>
                <a:cubicBezTo>
                  <a:pt x="3311" y="1258"/>
                  <a:pt x="3305" y="1267"/>
                  <a:pt x="3299" y="1268"/>
                </a:cubicBezTo>
                <a:cubicBezTo>
                  <a:pt x="3246" y="1300"/>
                  <a:pt x="3253" y="1294"/>
                  <a:pt x="3254" y="1288"/>
                </a:cubicBezTo>
                <a:cubicBezTo>
                  <a:pt x="3292" y="1257"/>
                  <a:pt x="3299" y="1247"/>
                  <a:pt x="3306" y="1248"/>
                </a:cubicBezTo>
                <a:cubicBezTo>
                  <a:pt x="3374" y="1215"/>
                  <a:pt x="3376" y="1196"/>
                  <a:pt x="3381" y="1203"/>
                </a:cubicBezTo>
                <a:cubicBezTo>
                  <a:pt x="3414" y="1176"/>
                  <a:pt x="3420" y="1190"/>
                  <a:pt x="3423" y="1180"/>
                </a:cubicBezTo>
                <a:cubicBezTo>
                  <a:pt x="3528" y="1153"/>
                  <a:pt x="3534" y="1139"/>
                  <a:pt x="3543" y="1147"/>
                </a:cubicBezTo>
                <a:cubicBezTo>
                  <a:pt x="3579" y="1136"/>
                  <a:pt x="3593" y="1134"/>
                  <a:pt x="3607" y="1134"/>
                </a:cubicBezTo>
                <a:cubicBezTo>
                  <a:pt x="3682" y="1127"/>
                  <a:pt x="3688" y="1116"/>
                  <a:pt x="3697" y="1122"/>
                </a:cubicBezTo>
                <a:cubicBezTo>
                  <a:pt x="3749" y="1118"/>
                  <a:pt x="3756" y="1112"/>
                  <a:pt x="3764" y="1119"/>
                </a:cubicBezTo>
                <a:cubicBezTo>
                  <a:pt x="3833" y="1113"/>
                  <a:pt x="3837" y="1112"/>
                  <a:pt x="3840" y="1112"/>
                </a:cubicBezTo>
                <a:cubicBezTo>
                  <a:pt x="3809" y="1104"/>
                  <a:pt x="3800" y="1105"/>
                  <a:pt x="3791" y="1102"/>
                </a:cubicBezTo>
                <a:cubicBezTo>
                  <a:pt x="3748" y="1107"/>
                  <a:pt x="3743" y="1106"/>
                  <a:pt x="3738" y="1106"/>
                </a:cubicBezTo>
                <a:cubicBezTo>
                  <a:pt x="3695" y="1118"/>
                  <a:pt x="3689" y="1106"/>
                  <a:pt x="3685" y="1113"/>
                </a:cubicBezTo>
                <a:cubicBezTo>
                  <a:pt x="3651" y="1111"/>
                  <a:pt x="3643" y="1116"/>
                  <a:pt x="3634" y="1118"/>
                </a:cubicBezTo>
                <a:cubicBezTo>
                  <a:pt x="3564" y="1128"/>
                  <a:pt x="3546" y="1132"/>
                  <a:pt x="3529" y="1137"/>
                </a:cubicBezTo>
                <a:cubicBezTo>
                  <a:pt x="3443" y="1162"/>
                  <a:pt x="3409" y="1170"/>
                  <a:pt x="3377" y="1193"/>
                </a:cubicBezTo>
                <a:cubicBezTo>
                  <a:pt x="3323" y="1217"/>
                  <a:pt x="3320" y="1227"/>
                  <a:pt x="3316" y="1226"/>
                </a:cubicBezTo>
                <a:cubicBezTo>
                  <a:pt x="3283" y="1240"/>
                  <a:pt x="3288" y="1235"/>
                  <a:pt x="3291" y="1229"/>
                </a:cubicBezTo>
                <a:cubicBezTo>
                  <a:pt x="3297" y="1221"/>
                  <a:pt x="3298" y="1219"/>
                  <a:pt x="3298" y="1216"/>
                </a:cubicBezTo>
                <a:cubicBezTo>
                  <a:pt x="3357" y="1173"/>
                  <a:pt x="3368" y="1179"/>
                  <a:pt x="3376" y="1166"/>
                </a:cubicBezTo>
                <a:cubicBezTo>
                  <a:pt x="3412" y="1149"/>
                  <a:pt x="3420" y="1140"/>
                  <a:pt x="3430" y="1142"/>
                </a:cubicBezTo>
                <a:cubicBezTo>
                  <a:pt x="3490" y="1121"/>
                  <a:pt x="3494" y="1111"/>
                  <a:pt x="3499" y="1114"/>
                </a:cubicBezTo>
                <a:cubicBezTo>
                  <a:pt x="3564" y="1099"/>
                  <a:pt x="3575" y="1089"/>
                  <a:pt x="3589" y="1095"/>
                </a:cubicBezTo>
                <a:cubicBezTo>
                  <a:pt x="3655" y="1083"/>
                  <a:pt x="3662" y="1086"/>
                  <a:pt x="3668" y="1082"/>
                </a:cubicBezTo>
                <a:cubicBezTo>
                  <a:pt x="3690" y="1086"/>
                  <a:pt x="3696" y="1077"/>
                  <a:pt x="3704" y="1083"/>
                </a:cubicBezTo>
                <a:cubicBezTo>
                  <a:pt x="3798" y="1082"/>
                  <a:pt x="3812" y="1084"/>
                  <a:pt x="3825" y="1081"/>
                </a:cubicBezTo>
                <a:cubicBezTo>
                  <a:pt x="3833" y="1071"/>
                  <a:pt x="3825" y="1070"/>
                  <a:pt x="3818" y="1072"/>
                </a:cubicBezTo>
                <a:cubicBezTo>
                  <a:pt x="3743" y="1070"/>
                  <a:pt x="3742" y="1073"/>
                  <a:pt x="3740" y="1074"/>
                </a:cubicBezTo>
                <a:cubicBezTo>
                  <a:pt x="3707" y="1068"/>
                  <a:pt x="3693" y="1074"/>
                  <a:pt x="3677" y="1071"/>
                </a:cubicBezTo>
                <a:cubicBezTo>
                  <a:pt x="3645" y="1072"/>
                  <a:pt x="3638" y="1077"/>
                  <a:pt x="3630" y="1075"/>
                </a:cubicBezTo>
                <a:cubicBezTo>
                  <a:pt x="3590" y="1081"/>
                  <a:pt x="3586" y="1078"/>
                  <a:pt x="3584" y="1083"/>
                </a:cubicBezTo>
                <a:cubicBezTo>
                  <a:pt x="3543" y="1087"/>
                  <a:pt x="3540" y="1088"/>
                  <a:pt x="3537" y="1092"/>
                </a:cubicBezTo>
                <a:cubicBezTo>
                  <a:pt x="3483" y="1106"/>
                  <a:pt x="3476" y="1110"/>
                  <a:pt x="3468" y="1112"/>
                </a:cubicBezTo>
                <a:cubicBezTo>
                  <a:pt x="3415" y="1133"/>
                  <a:pt x="3409" y="1139"/>
                  <a:pt x="3401" y="1142"/>
                </a:cubicBezTo>
                <a:cubicBezTo>
                  <a:pt x="3311" y="1188"/>
                  <a:pt x="3323" y="1181"/>
                  <a:pt x="3325" y="1175"/>
                </a:cubicBezTo>
                <a:cubicBezTo>
                  <a:pt x="3366" y="1149"/>
                  <a:pt x="3372" y="1131"/>
                  <a:pt x="3380" y="1136"/>
                </a:cubicBezTo>
                <a:cubicBezTo>
                  <a:pt x="3431" y="1109"/>
                  <a:pt x="3438" y="1112"/>
                  <a:pt x="3444" y="1105"/>
                </a:cubicBezTo>
                <a:cubicBezTo>
                  <a:pt x="3545" y="1081"/>
                  <a:pt x="3567" y="1072"/>
                  <a:pt x="3590" y="1070"/>
                </a:cubicBezTo>
                <a:cubicBezTo>
                  <a:pt x="3680" y="1060"/>
                  <a:pt x="3704" y="1058"/>
                  <a:pt x="3728" y="1062"/>
                </a:cubicBezTo>
                <a:cubicBezTo>
                  <a:pt x="3768" y="1062"/>
                  <a:pt x="3774" y="1061"/>
                  <a:pt x="3779" y="1061"/>
                </a:cubicBezTo>
                <a:cubicBezTo>
                  <a:pt x="3815" y="1062"/>
                  <a:pt x="3817" y="1057"/>
                  <a:pt x="3820" y="1059"/>
                </a:cubicBezTo>
                <a:cubicBezTo>
                  <a:pt x="3840" y="1048"/>
                  <a:pt x="3840" y="1048"/>
                  <a:pt x="3840" y="1048"/>
                </a:cubicBezTo>
                <a:cubicBezTo>
                  <a:pt x="3806" y="1050"/>
                  <a:pt x="3802" y="1053"/>
                  <a:pt x="3796" y="1048"/>
                </a:cubicBezTo>
                <a:cubicBezTo>
                  <a:pt x="3776" y="1051"/>
                  <a:pt x="3771" y="1052"/>
                  <a:pt x="3765" y="1050"/>
                </a:cubicBezTo>
                <a:cubicBezTo>
                  <a:pt x="3703" y="1050"/>
                  <a:pt x="3691" y="1049"/>
                  <a:pt x="3680" y="1047"/>
                </a:cubicBezTo>
                <a:cubicBezTo>
                  <a:pt x="3640" y="1050"/>
                  <a:pt x="3634" y="1051"/>
                  <a:pt x="3630" y="1056"/>
                </a:cubicBezTo>
                <a:cubicBezTo>
                  <a:pt x="3567" y="1060"/>
                  <a:pt x="3556" y="1066"/>
                  <a:pt x="3544" y="1064"/>
                </a:cubicBezTo>
                <a:cubicBezTo>
                  <a:pt x="3503" y="1076"/>
                  <a:pt x="3495" y="1078"/>
                  <a:pt x="3488" y="1080"/>
                </a:cubicBezTo>
                <a:cubicBezTo>
                  <a:pt x="3478" y="1080"/>
                  <a:pt x="3489" y="1078"/>
                  <a:pt x="3499" y="1070"/>
                </a:cubicBezTo>
                <a:cubicBezTo>
                  <a:pt x="3544" y="1058"/>
                  <a:pt x="3555" y="1047"/>
                  <a:pt x="3566" y="1045"/>
                </a:cubicBezTo>
                <a:cubicBezTo>
                  <a:pt x="3615" y="1034"/>
                  <a:pt x="3620" y="1038"/>
                  <a:pt x="3625" y="1038"/>
                </a:cubicBezTo>
                <a:cubicBezTo>
                  <a:pt x="3666" y="1032"/>
                  <a:pt x="3672" y="1032"/>
                  <a:pt x="3678" y="1031"/>
                </a:cubicBezTo>
                <a:cubicBezTo>
                  <a:pt x="3744" y="1028"/>
                  <a:pt x="3755" y="1020"/>
                  <a:pt x="3768" y="1027"/>
                </a:cubicBezTo>
                <a:cubicBezTo>
                  <a:pt x="3814" y="1016"/>
                  <a:pt x="3827" y="1016"/>
                  <a:pt x="3839" y="1015"/>
                </a:cubicBezTo>
                <a:cubicBezTo>
                  <a:pt x="3833" y="1005"/>
                  <a:pt x="3827" y="1007"/>
                  <a:pt x="3819" y="1003"/>
                </a:cubicBezTo>
                <a:cubicBezTo>
                  <a:pt x="3779" y="1013"/>
                  <a:pt x="3777" y="1012"/>
                  <a:pt x="3775" y="1014"/>
                </a:cubicBezTo>
                <a:cubicBezTo>
                  <a:pt x="3840" y="991"/>
                  <a:pt x="3840" y="991"/>
                  <a:pt x="3840" y="991"/>
                </a:cubicBezTo>
                <a:cubicBezTo>
                  <a:pt x="3800" y="999"/>
                  <a:pt x="3794" y="992"/>
                  <a:pt x="3789" y="999"/>
                </a:cubicBezTo>
                <a:cubicBezTo>
                  <a:pt x="3746" y="1003"/>
                  <a:pt x="3735" y="1004"/>
                  <a:pt x="3724" y="1004"/>
                </a:cubicBezTo>
                <a:cubicBezTo>
                  <a:pt x="3687" y="1015"/>
                  <a:pt x="3681" y="1004"/>
                  <a:pt x="3677" y="1013"/>
                </a:cubicBezTo>
                <a:cubicBezTo>
                  <a:pt x="3617" y="1018"/>
                  <a:pt x="3607" y="1022"/>
                  <a:pt x="3596" y="1024"/>
                </a:cubicBezTo>
                <a:cubicBezTo>
                  <a:pt x="3570" y="1029"/>
                  <a:pt x="3566" y="1032"/>
                  <a:pt x="3568" y="1028"/>
                </a:cubicBezTo>
                <a:cubicBezTo>
                  <a:pt x="3635" y="1006"/>
                  <a:pt x="3642" y="993"/>
                  <a:pt x="3651" y="1000"/>
                </a:cubicBezTo>
                <a:cubicBezTo>
                  <a:pt x="3697" y="983"/>
                  <a:pt x="3704" y="982"/>
                  <a:pt x="3711" y="983"/>
                </a:cubicBezTo>
                <a:cubicBezTo>
                  <a:pt x="3759" y="971"/>
                  <a:pt x="3765" y="966"/>
                  <a:pt x="3773" y="968"/>
                </a:cubicBezTo>
                <a:cubicBezTo>
                  <a:pt x="3828" y="957"/>
                  <a:pt x="3832" y="957"/>
                  <a:pt x="3835" y="958"/>
                </a:cubicBezTo>
                <a:cubicBezTo>
                  <a:pt x="3835" y="947"/>
                  <a:pt x="3829" y="948"/>
                  <a:pt x="3824" y="949"/>
                </a:cubicBezTo>
                <a:cubicBezTo>
                  <a:pt x="3787" y="949"/>
                  <a:pt x="3784" y="958"/>
                  <a:pt x="3779" y="955"/>
                </a:cubicBezTo>
                <a:cubicBezTo>
                  <a:pt x="3744" y="967"/>
                  <a:pt x="3739" y="961"/>
                  <a:pt x="3735" y="965"/>
                </a:cubicBezTo>
                <a:cubicBezTo>
                  <a:pt x="3676" y="976"/>
                  <a:pt x="3661" y="982"/>
                  <a:pt x="3647" y="986"/>
                </a:cubicBezTo>
                <a:cubicBezTo>
                  <a:pt x="3617" y="992"/>
                  <a:pt x="3610" y="997"/>
                  <a:pt x="3603" y="996"/>
                </a:cubicBezTo>
                <a:cubicBezTo>
                  <a:pt x="3556" y="1018"/>
                  <a:pt x="3549" y="1029"/>
                  <a:pt x="3540" y="1025"/>
                </a:cubicBezTo>
                <a:cubicBezTo>
                  <a:pt x="3476" y="1050"/>
                  <a:pt x="3474" y="1068"/>
                  <a:pt x="3469" y="1062"/>
                </a:cubicBezTo>
                <a:cubicBezTo>
                  <a:pt x="3441" y="1071"/>
                  <a:pt x="3438" y="1080"/>
                  <a:pt x="3434" y="1079"/>
                </a:cubicBezTo>
                <a:cubicBezTo>
                  <a:pt x="3392" y="1102"/>
                  <a:pt x="3387" y="1101"/>
                  <a:pt x="3382" y="1109"/>
                </a:cubicBezTo>
                <a:cubicBezTo>
                  <a:pt x="3373" y="1105"/>
                  <a:pt x="3370" y="1117"/>
                  <a:pt x="3364" y="1114"/>
                </a:cubicBezTo>
                <a:cubicBezTo>
                  <a:pt x="3454" y="1005"/>
                  <a:pt x="3460" y="995"/>
                  <a:pt x="3468" y="996"/>
                </a:cubicBezTo>
                <a:cubicBezTo>
                  <a:pt x="3541" y="937"/>
                  <a:pt x="3548" y="932"/>
                  <a:pt x="3556" y="928"/>
                </a:cubicBezTo>
                <a:cubicBezTo>
                  <a:pt x="3617" y="891"/>
                  <a:pt x="3633" y="889"/>
                  <a:pt x="3649" y="882"/>
                </a:cubicBezTo>
                <a:cubicBezTo>
                  <a:pt x="3704" y="860"/>
                  <a:pt x="3713" y="867"/>
                  <a:pt x="3720" y="856"/>
                </a:cubicBezTo>
                <a:cubicBezTo>
                  <a:pt x="3771" y="833"/>
                  <a:pt x="3776" y="840"/>
                  <a:pt x="3780" y="839"/>
                </a:cubicBezTo>
                <a:cubicBezTo>
                  <a:pt x="3807" y="829"/>
                  <a:pt x="3811" y="828"/>
                  <a:pt x="3815" y="826"/>
                </a:cubicBezTo>
                <a:cubicBezTo>
                  <a:pt x="3840" y="805"/>
                  <a:pt x="3840" y="805"/>
                  <a:pt x="3840" y="805"/>
                </a:cubicBezTo>
                <a:cubicBezTo>
                  <a:pt x="3796" y="818"/>
                  <a:pt x="3791" y="821"/>
                  <a:pt x="3786" y="826"/>
                </a:cubicBezTo>
                <a:cubicBezTo>
                  <a:pt x="3747" y="834"/>
                  <a:pt x="3742" y="840"/>
                  <a:pt x="3736" y="839"/>
                </a:cubicBezTo>
                <a:cubicBezTo>
                  <a:pt x="3692" y="855"/>
                  <a:pt x="3681" y="861"/>
                  <a:pt x="3669" y="865"/>
                </a:cubicBezTo>
                <a:cubicBezTo>
                  <a:pt x="3643" y="874"/>
                  <a:pt x="3638" y="875"/>
                  <a:pt x="3639" y="871"/>
                </a:cubicBezTo>
                <a:cubicBezTo>
                  <a:pt x="3741" y="826"/>
                  <a:pt x="3747" y="821"/>
                  <a:pt x="3754" y="820"/>
                </a:cubicBezTo>
                <a:cubicBezTo>
                  <a:pt x="3796" y="801"/>
                  <a:pt x="3799" y="793"/>
                  <a:pt x="3803" y="795"/>
                </a:cubicBezTo>
                <a:cubicBezTo>
                  <a:pt x="3835" y="780"/>
                  <a:pt x="3837" y="778"/>
                  <a:pt x="3840" y="777"/>
                </a:cubicBezTo>
                <a:cubicBezTo>
                  <a:pt x="3825" y="770"/>
                  <a:pt x="3814" y="777"/>
                  <a:pt x="3803" y="780"/>
                </a:cubicBezTo>
                <a:cubicBezTo>
                  <a:pt x="3726" y="822"/>
                  <a:pt x="3713" y="820"/>
                  <a:pt x="3702" y="831"/>
                </a:cubicBezTo>
                <a:cubicBezTo>
                  <a:pt x="3649" y="856"/>
                  <a:pt x="3643" y="857"/>
                  <a:pt x="3638" y="859"/>
                </a:cubicBezTo>
                <a:cubicBezTo>
                  <a:pt x="3603" y="881"/>
                  <a:pt x="3597" y="883"/>
                  <a:pt x="3592" y="890"/>
                </a:cubicBezTo>
                <a:cubicBezTo>
                  <a:pt x="3601" y="874"/>
                  <a:pt x="3608" y="869"/>
                  <a:pt x="3608" y="869"/>
                </a:cubicBezTo>
                <a:cubicBezTo>
                  <a:pt x="3642" y="851"/>
                  <a:pt x="3646" y="841"/>
                  <a:pt x="3652" y="840"/>
                </a:cubicBezTo>
                <a:cubicBezTo>
                  <a:pt x="3718" y="799"/>
                  <a:pt x="3723" y="800"/>
                  <a:pt x="3728" y="797"/>
                </a:cubicBezTo>
                <a:cubicBezTo>
                  <a:pt x="3812" y="749"/>
                  <a:pt x="3818" y="750"/>
                  <a:pt x="3823" y="748"/>
                </a:cubicBezTo>
                <a:cubicBezTo>
                  <a:pt x="3840" y="723"/>
                  <a:pt x="3840" y="723"/>
                  <a:pt x="3840" y="723"/>
                </a:cubicBezTo>
                <a:cubicBezTo>
                  <a:pt x="3762" y="765"/>
                  <a:pt x="3748" y="776"/>
                  <a:pt x="3732" y="782"/>
                </a:cubicBezTo>
                <a:cubicBezTo>
                  <a:pt x="3661" y="818"/>
                  <a:pt x="3654" y="828"/>
                  <a:pt x="3646" y="829"/>
                </a:cubicBezTo>
                <a:cubicBezTo>
                  <a:pt x="3520" y="927"/>
                  <a:pt x="3524" y="928"/>
                  <a:pt x="3517" y="931"/>
                </a:cubicBezTo>
                <a:cubicBezTo>
                  <a:pt x="3579" y="847"/>
                  <a:pt x="3586" y="855"/>
                  <a:pt x="3590" y="845"/>
                </a:cubicBezTo>
                <a:cubicBezTo>
                  <a:pt x="3644" y="795"/>
                  <a:pt x="3655" y="792"/>
                  <a:pt x="3664" y="781"/>
                </a:cubicBezTo>
                <a:cubicBezTo>
                  <a:pt x="3725" y="746"/>
                  <a:pt x="3737" y="740"/>
                  <a:pt x="3748" y="732"/>
                </a:cubicBezTo>
                <a:cubicBezTo>
                  <a:pt x="3825" y="689"/>
                  <a:pt x="3833" y="681"/>
                  <a:pt x="3840" y="676"/>
                </a:cubicBezTo>
                <a:cubicBezTo>
                  <a:pt x="3811" y="685"/>
                  <a:pt x="3787" y="691"/>
                  <a:pt x="3764" y="711"/>
                </a:cubicBezTo>
                <a:cubicBezTo>
                  <a:pt x="3739" y="722"/>
                  <a:pt x="3733" y="725"/>
                  <a:pt x="3727" y="730"/>
                </a:cubicBezTo>
                <a:cubicBezTo>
                  <a:pt x="3717" y="721"/>
                  <a:pt x="3725" y="722"/>
                  <a:pt x="3731" y="711"/>
                </a:cubicBezTo>
                <a:cubicBezTo>
                  <a:pt x="3767" y="690"/>
                  <a:pt x="3769" y="682"/>
                  <a:pt x="3773" y="685"/>
                </a:cubicBezTo>
                <a:cubicBezTo>
                  <a:pt x="3808" y="658"/>
                  <a:pt x="3810" y="652"/>
                  <a:pt x="3814" y="654"/>
                </a:cubicBezTo>
                <a:cubicBezTo>
                  <a:pt x="3839" y="610"/>
                  <a:pt x="3837" y="611"/>
                  <a:pt x="3835" y="612"/>
                </a:cubicBezTo>
                <a:cubicBezTo>
                  <a:pt x="3761" y="660"/>
                  <a:pt x="3754" y="666"/>
                  <a:pt x="3746" y="668"/>
                </a:cubicBezTo>
                <a:cubicBezTo>
                  <a:pt x="3711" y="697"/>
                  <a:pt x="3699" y="693"/>
                  <a:pt x="3704" y="698"/>
                </a:cubicBezTo>
                <a:cubicBezTo>
                  <a:pt x="3667" y="726"/>
                  <a:pt x="3664" y="738"/>
                  <a:pt x="3660" y="734"/>
                </a:cubicBezTo>
                <a:cubicBezTo>
                  <a:pt x="3704" y="688"/>
                  <a:pt x="3709" y="680"/>
                  <a:pt x="3714" y="681"/>
                </a:cubicBezTo>
                <a:cubicBezTo>
                  <a:pt x="3762" y="643"/>
                  <a:pt x="3766" y="631"/>
                  <a:pt x="3772" y="633"/>
                </a:cubicBezTo>
                <a:cubicBezTo>
                  <a:pt x="3840" y="553"/>
                  <a:pt x="3840" y="553"/>
                  <a:pt x="3840" y="553"/>
                </a:cubicBezTo>
                <a:cubicBezTo>
                  <a:pt x="3817" y="571"/>
                  <a:pt x="3821" y="564"/>
                  <a:pt x="3826" y="558"/>
                </a:cubicBezTo>
                <a:cubicBezTo>
                  <a:pt x="3838" y="522"/>
                  <a:pt x="3836" y="525"/>
                  <a:pt x="3834" y="527"/>
                </a:cubicBezTo>
                <a:cubicBezTo>
                  <a:pt x="3840" y="450"/>
                  <a:pt x="3840" y="450"/>
                  <a:pt x="3840" y="450"/>
                </a:cubicBezTo>
                <a:cubicBezTo>
                  <a:pt x="3777" y="574"/>
                  <a:pt x="3770" y="582"/>
                  <a:pt x="3764" y="591"/>
                </a:cubicBezTo>
                <a:cubicBezTo>
                  <a:pt x="3784" y="541"/>
                  <a:pt x="3797" y="511"/>
                  <a:pt x="3811" y="481"/>
                </a:cubicBezTo>
                <a:cubicBezTo>
                  <a:pt x="3840" y="357"/>
                  <a:pt x="3840" y="357"/>
                  <a:pt x="3840" y="357"/>
                </a:cubicBezTo>
                <a:cubicBezTo>
                  <a:pt x="3823" y="412"/>
                  <a:pt x="3823" y="421"/>
                  <a:pt x="3816" y="431"/>
                </a:cubicBezTo>
                <a:cubicBezTo>
                  <a:pt x="3810" y="463"/>
                  <a:pt x="3799" y="470"/>
                  <a:pt x="3802" y="474"/>
                </a:cubicBezTo>
                <a:cubicBezTo>
                  <a:pt x="3755" y="580"/>
                  <a:pt x="3748" y="582"/>
                  <a:pt x="3748" y="583"/>
                </a:cubicBezTo>
                <a:cubicBezTo>
                  <a:pt x="3754" y="565"/>
                  <a:pt x="3748" y="562"/>
                  <a:pt x="3753" y="557"/>
                </a:cubicBezTo>
                <a:cubicBezTo>
                  <a:pt x="3773" y="481"/>
                  <a:pt x="3785" y="471"/>
                  <a:pt x="3786" y="462"/>
                </a:cubicBezTo>
                <a:cubicBezTo>
                  <a:pt x="3813" y="376"/>
                  <a:pt x="3825" y="370"/>
                  <a:pt x="3822" y="366"/>
                </a:cubicBezTo>
                <a:cubicBezTo>
                  <a:pt x="3836" y="335"/>
                  <a:pt x="3830" y="331"/>
                  <a:pt x="3837" y="326"/>
                </a:cubicBezTo>
                <a:cubicBezTo>
                  <a:pt x="3839" y="288"/>
                  <a:pt x="3837" y="292"/>
                  <a:pt x="3835" y="296"/>
                </a:cubicBezTo>
                <a:cubicBezTo>
                  <a:pt x="3825" y="345"/>
                  <a:pt x="3814" y="354"/>
                  <a:pt x="3815" y="360"/>
                </a:cubicBezTo>
                <a:cubicBezTo>
                  <a:pt x="3772" y="484"/>
                  <a:pt x="3767" y="496"/>
                  <a:pt x="3761" y="509"/>
                </a:cubicBezTo>
                <a:cubicBezTo>
                  <a:pt x="3737" y="574"/>
                  <a:pt x="3726" y="600"/>
                  <a:pt x="3715" y="627"/>
                </a:cubicBezTo>
                <a:cubicBezTo>
                  <a:pt x="3653" y="712"/>
                  <a:pt x="3660" y="722"/>
                  <a:pt x="3653" y="718"/>
                </a:cubicBezTo>
                <a:cubicBezTo>
                  <a:pt x="3648" y="721"/>
                  <a:pt x="3648" y="711"/>
                  <a:pt x="3659" y="697"/>
                </a:cubicBezTo>
                <a:cubicBezTo>
                  <a:pt x="3699" y="632"/>
                  <a:pt x="3698" y="626"/>
                  <a:pt x="3702" y="620"/>
                </a:cubicBezTo>
                <a:cubicBezTo>
                  <a:pt x="3721" y="580"/>
                  <a:pt x="3729" y="573"/>
                  <a:pt x="3728" y="567"/>
                </a:cubicBezTo>
                <a:cubicBezTo>
                  <a:pt x="3737" y="541"/>
                  <a:pt x="3737" y="535"/>
                  <a:pt x="3739" y="528"/>
                </a:cubicBezTo>
                <a:cubicBezTo>
                  <a:pt x="3765" y="447"/>
                  <a:pt x="3760" y="442"/>
                  <a:pt x="3765" y="436"/>
                </a:cubicBezTo>
                <a:cubicBezTo>
                  <a:pt x="3787" y="371"/>
                  <a:pt x="3784" y="366"/>
                  <a:pt x="3786" y="360"/>
                </a:cubicBezTo>
                <a:cubicBezTo>
                  <a:pt x="3804" y="296"/>
                  <a:pt x="3805" y="291"/>
                  <a:pt x="3807" y="285"/>
                </a:cubicBezTo>
                <a:cubicBezTo>
                  <a:pt x="3824" y="215"/>
                  <a:pt x="3828" y="203"/>
                  <a:pt x="3835" y="190"/>
                </a:cubicBezTo>
                <a:cubicBezTo>
                  <a:pt x="3840" y="139"/>
                  <a:pt x="3840" y="139"/>
                  <a:pt x="3840" y="139"/>
                </a:cubicBezTo>
                <a:cubicBezTo>
                  <a:pt x="3822" y="187"/>
                  <a:pt x="3825" y="192"/>
                  <a:pt x="3818" y="199"/>
                </a:cubicBezTo>
                <a:cubicBezTo>
                  <a:pt x="3809" y="245"/>
                  <a:pt x="3800" y="251"/>
                  <a:pt x="3805" y="254"/>
                </a:cubicBezTo>
                <a:cubicBezTo>
                  <a:pt x="3785" y="327"/>
                  <a:pt x="3774" y="337"/>
                  <a:pt x="3780" y="345"/>
                </a:cubicBezTo>
                <a:cubicBezTo>
                  <a:pt x="3758" y="405"/>
                  <a:pt x="3763" y="412"/>
                  <a:pt x="3755" y="420"/>
                </a:cubicBezTo>
                <a:cubicBezTo>
                  <a:pt x="3731" y="521"/>
                  <a:pt x="3726" y="528"/>
                  <a:pt x="3727" y="534"/>
                </a:cubicBezTo>
                <a:cubicBezTo>
                  <a:pt x="3688" y="623"/>
                  <a:pt x="3695" y="625"/>
                  <a:pt x="3686" y="627"/>
                </a:cubicBezTo>
                <a:cubicBezTo>
                  <a:pt x="3651" y="685"/>
                  <a:pt x="3640" y="712"/>
                  <a:pt x="3623" y="739"/>
                </a:cubicBezTo>
                <a:cubicBezTo>
                  <a:pt x="3564" y="823"/>
                  <a:pt x="3560" y="825"/>
                  <a:pt x="3556" y="827"/>
                </a:cubicBezTo>
                <a:cubicBezTo>
                  <a:pt x="3530" y="872"/>
                  <a:pt x="3517" y="888"/>
                  <a:pt x="3505" y="904"/>
                </a:cubicBezTo>
                <a:cubicBezTo>
                  <a:pt x="3483" y="915"/>
                  <a:pt x="3485" y="903"/>
                  <a:pt x="3492" y="902"/>
                </a:cubicBezTo>
                <a:cubicBezTo>
                  <a:pt x="3559" y="799"/>
                  <a:pt x="3560" y="785"/>
                  <a:pt x="3575" y="768"/>
                </a:cubicBezTo>
                <a:cubicBezTo>
                  <a:pt x="3593" y="722"/>
                  <a:pt x="3597" y="715"/>
                  <a:pt x="3598" y="709"/>
                </a:cubicBezTo>
                <a:cubicBezTo>
                  <a:pt x="3627" y="643"/>
                  <a:pt x="3627" y="637"/>
                  <a:pt x="3629" y="630"/>
                </a:cubicBezTo>
                <a:cubicBezTo>
                  <a:pt x="3654" y="575"/>
                  <a:pt x="3651" y="570"/>
                  <a:pt x="3655" y="567"/>
                </a:cubicBezTo>
                <a:cubicBezTo>
                  <a:pt x="3661" y="537"/>
                  <a:pt x="3666" y="533"/>
                  <a:pt x="3669" y="530"/>
                </a:cubicBezTo>
                <a:cubicBezTo>
                  <a:pt x="3678" y="495"/>
                  <a:pt x="3683" y="488"/>
                  <a:pt x="3683" y="482"/>
                </a:cubicBezTo>
                <a:cubicBezTo>
                  <a:pt x="3719" y="376"/>
                  <a:pt x="3722" y="363"/>
                  <a:pt x="3725" y="350"/>
                </a:cubicBezTo>
                <a:cubicBezTo>
                  <a:pt x="3754" y="286"/>
                  <a:pt x="3753" y="280"/>
                  <a:pt x="3757" y="273"/>
                </a:cubicBezTo>
                <a:close/>
                <a:moveTo>
                  <a:pt x="3018" y="1695"/>
                </a:moveTo>
                <a:cubicBezTo>
                  <a:pt x="3014" y="1702"/>
                  <a:pt x="3009" y="1708"/>
                  <a:pt x="3004" y="1714"/>
                </a:cubicBezTo>
                <a:cubicBezTo>
                  <a:pt x="3001" y="1717"/>
                  <a:pt x="3003" y="1719"/>
                  <a:pt x="3001" y="1723"/>
                </a:cubicBezTo>
                <a:cubicBezTo>
                  <a:pt x="3001" y="1723"/>
                  <a:pt x="3001" y="1723"/>
                  <a:pt x="3001" y="1723"/>
                </a:cubicBezTo>
                <a:cubicBezTo>
                  <a:pt x="3000" y="1725"/>
                  <a:pt x="2998" y="1727"/>
                  <a:pt x="2996" y="1729"/>
                </a:cubicBezTo>
                <a:cubicBezTo>
                  <a:pt x="2994" y="1732"/>
                  <a:pt x="2993" y="1734"/>
                  <a:pt x="2991" y="1736"/>
                </a:cubicBezTo>
                <a:cubicBezTo>
                  <a:pt x="2988" y="1733"/>
                  <a:pt x="2993" y="1729"/>
                  <a:pt x="2996" y="1725"/>
                </a:cubicBezTo>
                <a:cubicBezTo>
                  <a:pt x="2996" y="1724"/>
                  <a:pt x="2996" y="1723"/>
                  <a:pt x="2997" y="1723"/>
                </a:cubicBezTo>
                <a:cubicBezTo>
                  <a:pt x="2999" y="1717"/>
                  <a:pt x="3000" y="1711"/>
                  <a:pt x="2999" y="1706"/>
                </a:cubicBezTo>
                <a:cubicBezTo>
                  <a:pt x="3006" y="1701"/>
                  <a:pt x="3003" y="1696"/>
                  <a:pt x="3007" y="1691"/>
                </a:cubicBezTo>
                <a:cubicBezTo>
                  <a:pt x="3009" y="1686"/>
                  <a:pt x="3013" y="1680"/>
                  <a:pt x="3011" y="1676"/>
                </a:cubicBezTo>
                <a:cubicBezTo>
                  <a:pt x="3016" y="1673"/>
                  <a:pt x="3016" y="1678"/>
                  <a:pt x="3018" y="1681"/>
                </a:cubicBezTo>
                <a:cubicBezTo>
                  <a:pt x="3018" y="1686"/>
                  <a:pt x="3017" y="1691"/>
                  <a:pt x="3018" y="1695"/>
                </a:cubicBezTo>
                <a:close/>
                <a:moveTo>
                  <a:pt x="3083" y="1624"/>
                </a:moveTo>
                <a:cubicBezTo>
                  <a:pt x="3078" y="1617"/>
                  <a:pt x="3091" y="1615"/>
                  <a:pt x="3094" y="1611"/>
                </a:cubicBezTo>
                <a:cubicBezTo>
                  <a:pt x="3104" y="1617"/>
                  <a:pt x="3086" y="1621"/>
                  <a:pt x="3083" y="1624"/>
                </a:cubicBezTo>
                <a:close/>
                <a:moveTo>
                  <a:pt x="3380" y="1391"/>
                </a:moveTo>
                <a:cubicBezTo>
                  <a:pt x="3385" y="1392"/>
                  <a:pt x="3391" y="1391"/>
                  <a:pt x="3396" y="1389"/>
                </a:cubicBezTo>
                <a:cubicBezTo>
                  <a:pt x="3423" y="1382"/>
                  <a:pt x="3434" y="1385"/>
                  <a:pt x="3444" y="1378"/>
                </a:cubicBezTo>
                <a:cubicBezTo>
                  <a:pt x="3550" y="1347"/>
                  <a:pt x="3562" y="1348"/>
                  <a:pt x="3573" y="1348"/>
                </a:cubicBezTo>
                <a:cubicBezTo>
                  <a:pt x="3646" y="1319"/>
                  <a:pt x="3657" y="1319"/>
                  <a:pt x="3667" y="1314"/>
                </a:cubicBezTo>
                <a:cubicBezTo>
                  <a:pt x="3709" y="1300"/>
                  <a:pt x="3720" y="1296"/>
                  <a:pt x="3730" y="1289"/>
                </a:cubicBezTo>
                <a:cubicBezTo>
                  <a:pt x="3798" y="1265"/>
                  <a:pt x="3803" y="1259"/>
                  <a:pt x="3808" y="1257"/>
                </a:cubicBezTo>
                <a:cubicBezTo>
                  <a:pt x="3822" y="1253"/>
                  <a:pt x="3821" y="1257"/>
                  <a:pt x="3819" y="1258"/>
                </a:cubicBezTo>
                <a:cubicBezTo>
                  <a:pt x="3769" y="1288"/>
                  <a:pt x="3753" y="1288"/>
                  <a:pt x="3737" y="1298"/>
                </a:cubicBezTo>
                <a:cubicBezTo>
                  <a:pt x="3704" y="1311"/>
                  <a:pt x="3696" y="1312"/>
                  <a:pt x="3689" y="1319"/>
                </a:cubicBezTo>
                <a:cubicBezTo>
                  <a:pt x="3627" y="1336"/>
                  <a:pt x="3613" y="1343"/>
                  <a:pt x="3600" y="1350"/>
                </a:cubicBezTo>
                <a:cubicBezTo>
                  <a:pt x="3516" y="1371"/>
                  <a:pt x="3513" y="1372"/>
                  <a:pt x="3509" y="1369"/>
                </a:cubicBezTo>
                <a:cubicBezTo>
                  <a:pt x="3486" y="1376"/>
                  <a:pt x="3483" y="1376"/>
                  <a:pt x="3479" y="1375"/>
                </a:cubicBezTo>
                <a:cubicBezTo>
                  <a:pt x="3410" y="1391"/>
                  <a:pt x="3403" y="1392"/>
                  <a:pt x="3397" y="1393"/>
                </a:cubicBezTo>
                <a:cubicBezTo>
                  <a:pt x="3329" y="1405"/>
                  <a:pt x="3324" y="1415"/>
                  <a:pt x="3316" y="1408"/>
                </a:cubicBezTo>
                <a:close/>
                <a:moveTo>
                  <a:pt x="3144" y="1481"/>
                </a:moveTo>
                <a:cubicBezTo>
                  <a:pt x="3149" y="1484"/>
                  <a:pt x="3147" y="1487"/>
                  <a:pt x="3145" y="1490"/>
                </a:cubicBezTo>
                <a:cubicBezTo>
                  <a:pt x="3143" y="1488"/>
                  <a:pt x="3142" y="1489"/>
                  <a:pt x="3141" y="1490"/>
                </a:cubicBezTo>
                <a:cubicBezTo>
                  <a:pt x="3139" y="1488"/>
                  <a:pt x="3142" y="1484"/>
                  <a:pt x="3144" y="1481"/>
                </a:cubicBezTo>
                <a:close/>
                <a:moveTo>
                  <a:pt x="3128" y="1513"/>
                </a:moveTo>
                <a:cubicBezTo>
                  <a:pt x="3137" y="1507"/>
                  <a:pt x="3129" y="1520"/>
                  <a:pt x="3126" y="1519"/>
                </a:cubicBezTo>
                <a:cubicBezTo>
                  <a:pt x="3125" y="1518"/>
                  <a:pt x="3126" y="1514"/>
                  <a:pt x="3128" y="1513"/>
                </a:cubicBezTo>
                <a:close/>
                <a:moveTo>
                  <a:pt x="3101" y="1380"/>
                </a:moveTo>
                <a:cubicBezTo>
                  <a:pt x="3097" y="1374"/>
                  <a:pt x="3093" y="1369"/>
                  <a:pt x="3096" y="1362"/>
                </a:cubicBezTo>
                <a:cubicBezTo>
                  <a:pt x="3087" y="1357"/>
                  <a:pt x="3089" y="1350"/>
                  <a:pt x="3088" y="1344"/>
                </a:cubicBezTo>
                <a:cubicBezTo>
                  <a:pt x="3080" y="1340"/>
                  <a:pt x="3086" y="1334"/>
                  <a:pt x="3082" y="1329"/>
                </a:cubicBezTo>
                <a:cubicBezTo>
                  <a:pt x="3083" y="1326"/>
                  <a:pt x="3080" y="1325"/>
                  <a:pt x="3079" y="1323"/>
                </a:cubicBezTo>
                <a:cubicBezTo>
                  <a:pt x="3077" y="1321"/>
                  <a:pt x="3079" y="1320"/>
                  <a:pt x="3078" y="1319"/>
                </a:cubicBezTo>
                <a:cubicBezTo>
                  <a:pt x="3077" y="1316"/>
                  <a:pt x="3076" y="1310"/>
                  <a:pt x="3072" y="1307"/>
                </a:cubicBezTo>
                <a:cubicBezTo>
                  <a:pt x="3070" y="1305"/>
                  <a:pt x="3067" y="1298"/>
                  <a:pt x="3068" y="1293"/>
                </a:cubicBezTo>
                <a:cubicBezTo>
                  <a:pt x="3061" y="1283"/>
                  <a:pt x="3059" y="1271"/>
                  <a:pt x="3057" y="1260"/>
                </a:cubicBezTo>
                <a:cubicBezTo>
                  <a:pt x="3051" y="1257"/>
                  <a:pt x="3058" y="1253"/>
                  <a:pt x="3054" y="1250"/>
                </a:cubicBezTo>
                <a:cubicBezTo>
                  <a:pt x="3053" y="1247"/>
                  <a:pt x="3051" y="1245"/>
                  <a:pt x="3053" y="1242"/>
                </a:cubicBezTo>
                <a:cubicBezTo>
                  <a:pt x="3052" y="1235"/>
                  <a:pt x="3046" y="1230"/>
                  <a:pt x="3048" y="1224"/>
                </a:cubicBezTo>
                <a:cubicBezTo>
                  <a:pt x="3044" y="1218"/>
                  <a:pt x="3048" y="1211"/>
                  <a:pt x="3044" y="1206"/>
                </a:cubicBezTo>
                <a:cubicBezTo>
                  <a:pt x="3045" y="1203"/>
                  <a:pt x="3040" y="1201"/>
                  <a:pt x="3043" y="1197"/>
                </a:cubicBezTo>
                <a:cubicBezTo>
                  <a:pt x="3043" y="1195"/>
                  <a:pt x="3044" y="1192"/>
                  <a:pt x="3042" y="1189"/>
                </a:cubicBezTo>
                <a:cubicBezTo>
                  <a:pt x="3049" y="1185"/>
                  <a:pt x="3048" y="1199"/>
                  <a:pt x="3050" y="1203"/>
                </a:cubicBezTo>
                <a:cubicBezTo>
                  <a:pt x="3052" y="1208"/>
                  <a:pt x="3062" y="1212"/>
                  <a:pt x="3056" y="1218"/>
                </a:cubicBezTo>
                <a:cubicBezTo>
                  <a:pt x="3065" y="1223"/>
                  <a:pt x="3064" y="1228"/>
                  <a:pt x="3066" y="1234"/>
                </a:cubicBezTo>
                <a:cubicBezTo>
                  <a:pt x="3074" y="1238"/>
                  <a:pt x="3069" y="1244"/>
                  <a:pt x="3077" y="1249"/>
                </a:cubicBezTo>
                <a:cubicBezTo>
                  <a:pt x="3076" y="1260"/>
                  <a:pt x="3086" y="1269"/>
                  <a:pt x="3089" y="1280"/>
                </a:cubicBezTo>
                <a:cubicBezTo>
                  <a:pt x="3097" y="1290"/>
                  <a:pt x="3096" y="1301"/>
                  <a:pt x="3106" y="1311"/>
                </a:cubicBezTo>
                <a:cubicBezTo>
                  <a:pt x="3106" y="1326"/>
                  <a:pt x="3112" y="1340"/>
                  <a:pt x="3116" y="1355"/>
                </a:cubicBezTo>
                <a:cubicBezTo>
                  <a:pt x="3115" y="1361"/>
                  <a:pt x="3116" y="1366"/>
                  <a:pt x="3118" y="1371"/>
                </a:cubicBezTo>
                <a:cubicBezTo>
                  <a:pt x="3109" y="1378"/>
                  <a:pt x="3124" y="1381"/>
                  <a:pt x="3117" y="1388"/>
                </a:cubicBezTo>
                <a:cubicBezTo>
                  <a:pt x="3122" y="1398"/>
                  <a:pt x="3122" y="1409"/>
                  <a:pt x="3125" y="1420"/>
                </a:cubicBezTo>
                <a:cubicBezTo>
                  <a:pt x="3118" y="1437"/>
                  <a:pt x="3123" y="1453"/>
                  <a:pt x="3116" y="1471"/>
                </a:cubicBezTo>
                <a:cubicBezTo>
                  <a:pt x="3113" y="1446"/>
                  <a:pt x="3108" y="1422"/>
                  <a:pt x="3106" y="1398"/>
                </a:cubicBezTo>
                <a:cubicBezTo>
                  <a:pt x="3103" y="1392"/>
                  <a:pt x="3099" y="1386"/>
                  <a:pt x="3101" y="1380"/>
                </a:cubicBezTo>
                <a:close/>
                <a:moveTo>
                  <a:pt x="3116" y="1485"/>
                </a:moveTo>
                <a:cubicBezTo>
                  <a:pt x="3110" y="1490"/>
                  <a:pt x="3113" y="1478"/>
                  <a:pt x="3116" y="1475"/>
                </a:cubicBezTo>
                <a:cubicBezTo>
                  <a:pt x="3117" y="1478"/>
                  <a:pt x="3117" y="1482"/>
                  <a:pt x="3116" y="1485"/>
                </a:cubicBezTo>
                <a:close/>
                <a:moveTo>
                  <a:pt x="3231" y="1453"/>
                </a:moveTo>
                <a:cubicBezTo>
                  <a:pt x="3241" y="1447"/>
                  <a:pt x="3232" y="1460"/>
                  <a:pt x="3230" y="1459"/>
                </a:cubicBezTo>
                <a:cubicBezTo>
                  <a:pt x="3228" y="1458"/>
                  <a:pt x="3229" y="1454"/>
                  <a:pt x="3231" y="1453"/>
                </a:cubicBezTo>
                <a:close/>
                <a:moveTo>
                  <a:pt x="3245" y="1463"/>
                </a:moveTo>
                <a:cubicBezTo>
                  <a:pt x="3256" y="1465"/>
                  <a:pt x="3264" y="1454"/>
                  <a:pt x="3275" y="1457"/>
                </a:cubicBezTo>
                <a:cubicBezTo>
                  <a:pt x="3333" y="1437"/>
                  <a:pt x="3340" y="1441"/>
                  <a:pt x="3347" y="1439"/>
                </a:cubicBezTo>
                <a:cubicBezTo>
                  <a:pt x="3375" y="1429"/>
                  <a:pt x="3383" y="1435"/>
                  <a:pt x="3389" y="1427"/>
                </a:cubicBezTo>
                <a:cubicBezTo>
                  <a:pt x="3447" y="1427"/>
                  <a:pt x="3460" y="1420"/>
                  <a:pt x="3475" y="1423"/>
                </a:cubicBezTo>
                <a:cubicBezTo>
                  <a:pt x="3577" y="1415"/>
                  <a:pt x="3580" y="1413"/>
                  <a:pt x="3584" y="1415"/>
                </a:cubicBezTo>
                <a:cubicBezTo>
                  <a:pt x="3653" y="1417"/>
                  <a:pt x="3640" y="1416"/>
                  <a:pt x="3638" y="1419"/>
                </a:cubicBezTo>
                <a:cubicBezTo>
                  <a:pt x="3606" y="1428"/>
                  <a:pt x="3602" y="1428"/>
                  <a:pt x="3598" y="1429"/>
                </a:cubicBezTo>
                <a:cubicBezTo>
                  <a:pt x="3554" y="1436"/>
                  <a:pt x="3551" y="1445"/>
                  <a:pt x="3546" y="1440"/>
                </a:cubicBezTo>
                <a:cubicBezTo>
                  <a:pt x="3512" y="1439"/>
                  <a:pt x="3509" y="1452"/>
                  <a:pt x="3503" y="1444"/>
                </a:cubicBezTo>
                <a:cubicBezTo>
                  <a:pt x="3472" y="1444"/>
                  <a:pt x="3469" y="1451"/>
                  <a:pt x="3464" y="1448"/>
                </a:cubicBezTo>
                <a:cubicBezTo>
                  <a:pt x="3408" y="1459"/>
                  <a:pt x="3400" y="1455"/>
                  <a:pt x="3393" y="1459"/>
                </a:cubicBezTo>
                <a:cubicBezTo>
                  <a:pt x="3357" y="1464"/>
                  <a:pt x="3354" y="1465"/>
                  <a:pt x="3350" y="1463"/>
                </a:cubicBezTo>
                <a:cubicBezTo>
                  <a:pt x="3304" y="1474"/>
                  <a:pt x="3300" y="1474"/>
                  <a:pt x="3296" y="1477"/>
                </a:cubicBezTo>
                <a:cubicBezTo>
                  <a:pt x="3261" y="1487"/>
                  <a:pt x="3255" y="1479"/>
                  <a:pt x="3251" y="1490"/>
                </a:cubicBezTo>
                <a:cubicBezTo>
                  <a:pt x="3185" y="1506"/>
                  <a:pt x="3167" y="1526"/>
                  <a:pt x="3147" y="1531"/>
                </a:cubicBezTo>
                <a:cubicBezTo>
                  <a:pt x="3114" y="1536"/>
                  <a:pt x="3119" y="1543"/>
                  <a:pt x="3123" y="1538"/>
                </a:cubicBezTo>
                <a:cubicBezTo>
                  <a:pt x="3171" y="1501"/>
                  <a:pt x="3177" y="1490"/>
                  <a:pt x="3184" y="1486"/>
                </a:cubicBezTo>
                <a:cubicBezTo>
                  <a:pt x="3226" y="1473"/>
                  <a:pt x="3235" y="1470"/>
                  <a:pt x="3245" y="1463"/>
                </a:cubicBezTo>
                <a:close/>
                <a:moveTo>
                  <a:pt x="3167" y="1470"/>
                </a:moveTo>
                <a:cubicBezTo>
                  <a:pt x="3172" y="1469"/>
                  <a:pt x="3176" y="1466"/>
                  <a:pt x="3181" y="1466"/>
                </a:cubicBezTo>
                <a:cubicBezTo>
                  <a:pt x="3189" y="1458"/>
                  <a:pt x="3198" y="1461"/>
                  <a:pt x="3206" y="1452"/>
                </a:cubicBezTo>
                <a:cubicBezTo>
                  <a:pt x="3211" y="1458"/>
                  <a:pt x="3198" y="1463"/>
                  <a:pt x="3195" y="1462"/>
                </a:cubicBezTo>
                <a:cubicBezTo>
                  <a:pt x="3191" y="1468"/>
                  <a:pt x="3186" y="1466"/>
                  <a:pt x="3182" y="1470"/>
                </a:cubicBezTo>
                <a:cubicBezTo>
                  <a:pt x="3180" y="1473"/>
                  <a:pt x="3176" y="1470"/>
                  <a:pt x="3174" y="1471"/>
                </a:cubicBezTo>
                <a:cubicBezTo>
                  <a:pt x="3172" y="1472"/>
                  <a:pt x="3171" y="1476"/>
                  <a:pt x="3170" y="1476"/>
                </a:cubicBezTo>
                <a:cubicBezTo>
                  <a:pt x="3170" y="1476"/>
                  <a:pt x="3168" y="1474"/>
                  <a:pt x="3168" y="1474"/>
                </a:cubicBezTo>
                <a:cubicBezTo>
                  <a:pt x="3164" y="1476"/>
                  <a:pt x="3159" y="1485"/>
                  <a:pt x="3154" y="1478"/>
                </a:cubicBezTo>
                <a:cubicBezTo>
                  <a:pt x="3157" y="1469"/>
                  <a:pt x="3163" y="1474"/>
                  <a:pt x="3167" y="1470"/>
                </a:cubicBezTo>
                <a:close/>
                <a:moveTo>
                  <a:pt x="3187" y="1376"/>
                </a:moveTo>
                <a:cubicBezTo>
                  <a:pt x="3185" y="1370"/>
                  <a:pt x="3185" y="1363"/>
                  <a:pt x="3189" y="1355"/>
                </a:cubicBezTo>
                <a:cubicBezTo>
                  <a:pt x="3191" y="1357"/>
                  <a:pt x="3193" y="1359"/>
                  <a:pt x="3196" y="1361"/>
                </a:cubicBezTo>
                <a:cubicBezTo>
                  <a:pt x="3196" y="1365"/>
                  <a:pt x="3192" y="1371"/>
                  <a:pt x="3187" y="1376"/>
                </a:cubicBezTo>
                <a:close/>
                <a:moveTo>
                  <a:pt x="3379" y="456"/>
                </a:moveTo>
                <a:cubicBezTo>
                  <a:pt x="3385" y="461"/>
                  <a:pt x="3376" y="469"/>
                  <a:pt x="3380" y="474"/>
                </a:cubicBezTo>
                <a:cubicBezTo>
                  <a:pt x="3373" y="477"/>
                  <a:pt x="3375" y="461"/>
                  <a:pt x="3379" y="456"/>
                </a:cubicBezTo>
                <a:close/>
                <a:moveTo>
                  <a:pt x="3309" y="952"/>
                </a:moveTo>
                <a:cubicBezTo>
                  <a:pt x="3303" y="947"/>
                  <a:pt x="3312" y="940"/>
                  <a:pt x="3307" y="935"/>
                </a:cubicBezTo>
                <a:cubicBezTo>
                  <a:pt x="3310" y="924"/>
                  <a:pt x="3311" y="913"/>
                  <a:pt x="3310" y="902"/>
                </a:cubicBezTo>
                <a:cubicBezTo>
                  <a:pt x="3315" y="899"/>
                  <a:pt x="3317" y="904"/>
                  <a:pt x="3313" y="908"/>
                </a:cubicBezTo>
                <a:cubicBezTo>
                  <a:pt x="3316" y="911"/>
                  <a:pt x="3314" y="914"/>
                  <a:pt x="3317" y="918"/>
                </a:cubicBezTo>
                <a:cubicBezTo>
                  <a:pt x="3310" y="934"/>
                  <a:pt x="3314" y="950"/>
                  <a:pt x="3309" y="966"/>
                </a:cubicBezTo>
                <a:cubicBezTo>
                  <a:pt x="3303" y="969"/>
                  <a:pt x="3309" y="963"/>
                  <a:pt x="3306" y="960"/>
                </a:cubicBezTo>
                <a:cubicBezTo>
                  <a:pt x="3306" y="958"/>
                  <a:pt x="3306" y="955"/>
                  <a:pt x="3309" y="952"/>
                </a:cubicBezTo>
                <a:close/>
                <a:moveTo>
                  <a:pt x="3303" y="988"/>
                </a:moveTo>
                <a:cubicBezTo>
                  <a:pt x="3306" y="996"/>
                  <a:pt x="3298" y="1006"/>
                  <a:pt x="3301" y="1015"/>
                </a:cubicBezTo>
                <a:cubicBezTo>
                  <a:pt x="3298" y="1024"/>
                  <a:pt x="3301" y="1032"/>
                  <a:pt x="3296" y="1040"/>
                </a:cubicBezTo>
                <a:cubicBezTo>
                  <a:pt x="3291" y="1032"/>
                  <a:pt x="3301" y="1022"/>
                  <a:pt x="3295" y="1014"/>
                </a:cubicBezTo>
                <a:cubicBezTo>
                  <a:pt x="3305" y="1004"/>
                  <a:pt x="3294" y="997"/>
                  <a:pt x="3303" y="988"/>
                </a:cubicBezTo>
                <a:close/>
                <a:moveTo>
                  <a:pt x="3280" y="1076"/>
                </a:moveTo>
                <a:cubicBezTo>
                  <a:pt x="3290" y="1068"/>
                  <a:pt x="3289" y="1064"/>
                  <a:pt x="3294" y="1053"/>
                </a:cubicBezTo>
                <a:cubicBezTo>
                  <a:pt x="3299" y="1066"/>
                  <a:pt x="3282" y="1081"/>
                  <a:pt x="3289" y="1093"/>
                </a:cubicBezTo>
                <a:cubicBezTo>
                  <a:pt x="3281" y="1100"/>
                  <a:pt x="3287" y="1106"/>
                  <a:pt x="3281" y="1113"/>
                </a:cubicBezTo>
                <a:cubicBezTo>
                  <a:pt x="3278" y="1101"/>
                  <a:pt x="3282" y="1088"/>
                  <a:pt x="3280" y="1076"/>
                </a:cubicBezTo>
                <a:close/>
                <a:moveTo>
                  <a:pt x="3233" y="654"/>
                </a:moveTo>
                <a:cubicBezTo>
                  <a:pt x="3234" y="660"/>
                  <a:pt x="3238" y="666"/>
                  <a:pt x="3233" y="672"/>
                </a:cubicBezTo>
                <a:cubicBezTo>
                  <a:pt x="3231" y="666"/>
                  <a:pt x="3228" y="661"/>
                  <a:pt x="3233" y="654"/>
                </a:cubicBezTo>
                <a:close/>
                <a:moveTo>
                  <a:pt x="3235" y="689"/>
                </a:moveTo>
                <a:cubicBezTo>
                  <a:pt x="3234" y="694"/>
                  <a:pt x="3235" y="700"/>
                  <a:pt x="3238" y="705"/>
                </a:cubicBezTo>
                <a:cubicBezTo>
                  <a:pt x="3231" y="710"/>
                  <a:pt x="3231" y="697"/>
                  <a:pt x="3232" y="693"/>
                </a:cubicBezTo>
                <a:cubicBezTo>
                  <a:pt x="3229" y="688"/>
                  <a:pt x="3234" y="682"/>
                  <a:pt x="3230" y="677"/>
                </a:cubicBezTo>
                <a:cubicBezTo>
                  <a:pt x="3236" y="672"/>
                  <a:pt x="3231" y="686"/>
                  <a:pt x="3235" y="689"/>
                </a:cubicBezTo>
                <a:close/>
                <a:moveTo>
                  <a:pt x="3209" y="1367"/>
                </a:moveTo>
                <a:cubicBezTo>
                  <a:pt x="3206" y="1355"/>
                  <a:pt x="3218" y="1354"/>
                  <a:pt x="3220" y="1343"/>
                </a:cubicBezTo>
                <a:cubicBezTo>
                  <a:pt x="3222" y="1345"/>
                  <a:pt x="3225" y="1345"/>
                  <a:pt x="3226" y="1344"/>
                </a:cubicBezTo>
                <a:cubicBezTo>
                  <a:pt x="3229" y="1352"/>
                  <a:pt x="3214" y="1363"/>
                  <a:pt x="3209" y="1367"/>
                </a:cubicBezTo>
                <a:close/>
                <a:moveTo>
                  <a:pt x="3267" y="1160"/>
                </a:moveTo>
                <a:cubicBezTo>
                  <a:pt x="3268" y="1172"/>
                  <a:pt x="3262" y="1184"/>
                  <a:pt x="3266" y="1196"/>
                </a:cubicBezTo>
                <a:cubicBezTo>
                  <a:pt x="3248" y="1255"/>
                  <a:pt x="3254" y="1259"/>
                  <a:pt x="3246" y="1265"/>
                </a:cubicBezTo>
                <a:cubicBezTo>
                  <a:pt x="3223" y="1297"/>
                  <a:pt x="3227" y="1284"/>
                  <a:pt x="3231" y="1271"/>
                </a:cubicBezTo>
                <a:cubicBezTo>
                  <a:pt x="3240" y="1191"/>
                  <a:pt x="3240" y="1181"/>
                  <a:pt x="3246" y="1169"/>
                </a:cubicBezTo>
                <a:cubicBezTo>
                  <a:pt x="3253" y="1104"/>
                  <a:pt x="3245" y="1099"/>
                  <a:pt x="3254" y="1092"/>
                </a:cubicBezTo>
                <a:cubicBezTo>
                  <a:pt x="3247" y="1024"/>
                  <a:pt x="3244" y="1019"/>
                  <a:pt x="3247" y="1014"/>
                </a:cubicBezTo>
                <a:cubicBezTo>
                  <a:pt x="3240" y="967"/>
                  <a:pt x="3246" y="958"/>
                  <a:pt x="3240" y="951"/>
                </a:cubicBezTo>
                <a:cubicBezTo>
                  <a:pt x="3238" y="891"/>
                  <a:pt x="3244" y="882"/>
                  <a:pt x="3240" y="874"/>
                </a:cubicBezTo>
                <a:cubicBezTo>
                  <a:pt x="3236" y="775"/>
                  <a:pt x="3228" y="769"/>
                  <a:pt x="3235" y="761"/>
                </a:cubicBezTo>
                <a:cubicBezTo>
                  <a:pt x="3237" y="746"/>
                  <a:pt x="3235" y="749"/>
                  <a:pt x="3238" y="753"/>
                </a:cubicBezTo>
                <a:cubicBezTo>
                  <a:pt x="3240" y="819"/>
                  <a:pt x="3250" y="825"/>
                  <a:pt x="3247" y="832"/>
                </a:cubicBezTo>
                <a:cubicBezTo>
                  <a:pt x="3256" y="904"/>
                  <a:pt x="3258" y="918"/>
                  <a:pt x="3259" y="932"/>
                </a:cubicBezTo>
                <a:cubicBezTo>
                  <a:pt x="3261" y="958"/>
                  <a:pt x="3261" y="964"/>
                  <a:pt x="3262" y="971"/>
                </a:cubicBezTo>
                <a:cubicBezTo>
                  <a:pt x="3270" y="1022"/>
                  <a:pt x="3268" y="1035"/>
                  <a:pt x="3272" y="1048"/>
                </a:cubicBezTo>
                <a:cubicBezTo>
                  <a:pt x="3265" y="1137"/>
                  <a:pt x="3271" y="1148"/>
                  <a:pt x="3267" y="1160"/>
                </a:cubicBezTo>
                <a:close/>
                <a:moveTo>
                  <a:pt x="3287" y="1211"/>
                </a:moveTo>
                <a:cubicBezTo>
                  <a:pt x="3282" y="1214"/>
                  <a:pt x="3285" y="1208"/>
                  <a:pt x="3288" y="1205"/>
                </a:cubicBezTo>
                <a:cubicBezTo>
                  <a:pt x="3293" y="1202"/>
                  <a:pt x="3289" y="1208"/>
                  <a:pt x="3287" y="1211"/>
                </a:cubicBezTo>
                <a:close/>
                <a:moveTo>
                  <a:pt x="3275" y="1203"/>
                </a:moveTo>
                <a:cubicBezTo>
                  <a:pt x="3271" y="1198"/>
                  <a:pt x="3280" y="1192"/>
                  <a:pt x="3275" y="1188"/>
                </a:cubicBezTo>
                <a:cubicBezTo>
                  <a:pt x="3286" y="1153"/>
                  <a:pt x="3288" y="1149"/>
                  <a:pt x="3286" y="1145"/>
                </a:cubicBezTo>
                <a:cubicBezTo>
                  <a:pt x="3298" y="1108"/>
                  <a:pt x="3292" y="1100"/>
                  <a:pt x="3299" y="1090"/>
                </a:cubicBezTo>
                <a:cubicBezTo>
                  <a:pt x="3325" y="914"/>
                  <a:pt x="3327" y="904"/>
                  <a:pt x="3330" y="895"/>
                </a:cubicBezTo>
                <a:cubicBezTo>
                  <a:pt x="3339" y="831"/>
                  <a:pt x="3337" y="822"/>
                  <a:pt x="3337" y="813"/>
                </a:cubicBezTo>
                <a:cubicBezTo>
                  <a:pt x="3352" y="746"/>
                  <a:pt x="3355" y="735"/>
                  <a:pt x="3354" y="724"/>
                </a:cubicBezTo>
                <a:cubicBezTo>
                  <a:pt x="3362" y="646"/>
                  <a:pt x="3363" y="634"/>
                  <a:pt x="3365" y="623"/>
                </a:cubicBezTo>
                <a:cubicBezTo>
                  <a:pt x="3371" y="567"/>
                  <a:pt x="3358" y="563"/>
                  <a:pt x="3368" y="557"/>
                </a:cubicBezTo>
                <a:cubicBezTo>
                  <a:pt x="3370" y="518"/>
                  <a:pt x="3369" y="512"/>
                  <a:pt x="3370" y="507"/>
                </a:cubicBezTo>
                <a:cubicBezTo>
                  <a:pt x="3377" y="482"/>
                  <a:pt x="3378" y="484"/>
                  <a:pt x="3381" y="486"/>
                </a:cubicBezTo>
                <a:cubicBezTo>
                  <a:pt x="3379" y="562"/>
                  <a:pt x="3370" y="570"/>
                  <a:pt x="3375" y="576"/>
                </a:cubicBezTo>
                <a:cubicBezTo>
                  <a:pt x="3375" y="667"/>
                  <a:pt x="3369" y="672"/>
                  <a:pt x="3376" y="675"/>
                </a:cubicBezTo>
                <a:cubicBezTo>
                  <a:pt x="3373" y="724"/>
                  <a:pt x="3374" y="738"/>
                  <a:pt x="3372" y="753"/>
                </a:cubicBezTo>
                <a:cubicBezTo>
                  <a:pt x="3360" y="869"/>
                  <a:pt x="3367" y="875"/>
                  <a:pt x="3361" y="882"/>
                </a:cubicBezTo>
                <a:cubicBezTo>
                  <a:pt x="3346" y="951"/>
                  <a:pt x="3348" y="958"/>
                  <a:pt x="3346" y="965"/>
                </a:cubicBezTo>
                <a:cubicBezTo>
                  <a:pt x="3339" y="1047"/>
                  <a:pt x="3329" y="1059"/>
                  <a:pt x="3333" y="1068"/>
                </a:cubicBezTo>
                <a:cubicBezTo>
                  <a:pt x="3314" y="1133"/>
                  <a:pt x="3303" y="1141"/>
                  <a:pt x="3307" y="1147"/>
                </a:cubicBezTo>
                <a:close/>
                <a:moveTo>
                  <a:pt x="3519" y="1049"/>
                </a:moveTo>
                <a:cubicBezTo>
                  <a:pt x="3522" y="1041"/>
                  <a:pt x="3527" y="1048"/>
                  <a:pt x="3531" y="1043"/>
                </a:cubicBezTo>
                <a:cubicBezTo>
                  <a:pt x="3539" y="1038"/>
                  <a:pt x="3548" y="1037"/>
                  <a:pt x="3556" y="1033"/>
                </a:cubicBezTo>
                <a:cubicBezTo>
                  <a:pt x="3559" y="1037"/>
                  <a:pt x="3553" y="1038"/>
                  <a:pt x="3550" y="1036"/>
                </a:cubicBezTo>
                <a:cubicBezTo>
                  <a:pt x="3537" y="1048"/>
                  <a:pt x="3523" y="1047"/>
                  <a:pt x="3510" y="1056"/>
                </a:cubicBezTo>
                <a:cubicBezTo>
                  <a:pt x="3505" y="1052"/>
                  <a:pt x="3516" y="1048"/>
                  <a:pt x="3519" y="1049"/>
                </a:cubicBezTo>
                <a:close/>
                <a:moveTo>
                  <a:pt x="3453" y="973"/>
                </a:moveTo>
                <a:cubicBezTo>
                  <a:pt x="3450" y="976"/>
                  <a:pt x="3448" y="979"/>
                  <a:pt x="3446" y="982"/>
                </a:cubicBezTo>
                <a:cubicBezTo>
                  <a:pt x="3442" y="985"/>
                  <a:pt x="3443" y="981"/>
                  <a:pt x="3445" y="978"/>
                </a:cubicBezTo>
                <a:cubicBezTo>
                  <a:pt x="3447" y="975"/>
                  <a:pt x="3450" y="972"/>
                  <a:pt x="3452" y="969"/>
                </a:cubicBezTo>
                <a:cubicBezTo>
                  <a:pt x="3456" y="967"/>
                  <a:pt x="3455" y="971"/>
                  <a:pt x="3453" y="973"/>
                </a:cubicBezTo>
                <a:close/>
                <a:moveTo>
                  <a:pt x="3458" y="966"/>
                </a:moveTo>
                <a:cubicBezTo>
                  <a:pt x="3454" y="960"/>
                  <a:pt x="3466" y="951"/>
                  <a:pt x="3463" y="945"/>
                </a:cubicBezTo>
                <a:cubicBezTo>
                  <a:pt x="3476" y="942"/>
                  <a:pt x="3465" y="960"/>
                  <a:pt x="3458" y="966"/>
                </a:cubicBezTo>
                <a:close/>
                <a:moveTo>
                  <a:pt x="3710" y="706"/>
                </a:moveTo>
                <a:cubicBezTo>
                  <a:pt x="3717" y="705"/>
                  <a:pt x="3723" y="694"/>
                  <a:pt x="3731" y="693"/>
                </a:cubicBezTo>
                <a:cubicBezTo>
                  <a:pt x="3737" y="691"/>
                  <a:pt x="3743" y="685"/>
                  <a:pt x="3750" y="682"/>
                </a:cubicBezTo>
                <a:cubicBezTo>
                  <a:pt x="3763" y="672"/>
                  <a:pt x="3776" y="663"/>
                  <a:pt x="3789" y="654"/>
                </a:cubicBezTo>
                <a:cubicBezTo>
                  <a:pt x="3792" y="657"/>
                  <a:pt x="3786" y="656"/>
                  <a:pt x="3784" y="661"/>
                </a:cubicBezTo>
                <a:cubicBezTo>
                  <a:pt x="3782" y="664"/>
                  <a:pt x="3779" y="667"/>
                  <a:pt x="3777" y="670"/>
                </a:cubicBezTo>
                <a:cubicBezTo>
                  <a:pt x="3769" y="670"/>
                  <a:pt x="3763" y="676"/>
                  <a:pt x="3756" y="683"/>
                </a:cubicBezTo>
                <a:cubicBezTo>
                  <a:pt x="3749" y="685"/>
                  <a:pt x="3742" y="693"/>
                  <a:pt x="3735" y="696"/>
                </a:cubicBezTo>
                <a:cubicBezTo>
                  <a:pt x="3723" y="711"/>
                  <a:pt x="3708" y="711"/>
                  <a:pt x="3696" y="729"/>
                </a:cubicBezTo>
                <a:cubicBezTo>
                  <a:pt x="3689" y="721"/>
                  <a:pt x="3705" y="718"/>
                  <a:pt x="3710" y="706"/>
                </a:cubicBezTo>
                <a:close/>
                <a:moveTo>
                  <a:pt x="3778" y="601"/>
                </a:moveTo>
                <a:cubicBezTo>
                  <a:pt x="3783" y="595"/>
                  <a:pt x="3788" y="585"/>
                  <a:pt x="3794" y="585"/>
                </a:cubicBezTo>
                <a:cubicBezTo>
                  <a:pt x="3799" y="592"/>
                  <a:pt x="3786" y="589"/>
                  <a:pt x="3784" y="599"/>
                </a:cubicBezTo>
                <a:cubicBezTo>
                  <a:pt x="3782" y="603"/>
                  <a:pt x="3779" y="601"/>
                  <a:pt x="3776" y="604"/>
                </a:cubicBezTo>
                <a:cubicBezTo>
                  <a:pt x="3774" y="607"/>
                  <a:pt x="3771" y="610"/>
                  <a:pt x="3769" y="613"/>
                </a:cubicBezTo>
                <a:cubicBezTo>
                  <a:pt x="3761" y="620"/>
                  <a:pt x="3774" y="596"/>
                  <a:pt x="3778" y="601"/>
                </a:cubicBezTo>
                <a:close/>
                <a:moveTo>
                  <a:pt x="3680" y="760"/>
                </a:moveTo>
                <a:cubicBezTo>
                  <a:pt x="3677" y="755"/>
                  <a:pt x="3683" y="755"/>
                  <a:pt x="3685" y="753"/>
                </a:cubicBezTo>
                <a:cubicBezTo>
                  <a:pt x="3694" y="750"/>
                  <a:pt x="3682" y="757"/>
                  <a:pt x="3680" y="760"/>
                </a:cubicBezTo>
                <a:close/>
                <a:moveTo>
                  <a:pt x="3577" y="828"/>
                </a:moveTo>
                <a:cubicBezTo>
                  <a:pt x="3581" y="819"/>
                  <a:pt x="3586" y="824"/>
                  <a:pt x="3590" y="816"/>
                </a:cubicBezTo>
                <a:cubicBezTo>
                  <a:pt x="3597" y="807"/>
                  <a:pt x="3603" y="799"/>
                  <a:pt x="3609" y="790"/>
                </a:cubicBezTo>
                <a:cubicBezTo>
                  <a:pt x="3636" y="767"/>
                  <a:pt x="3663" y="749"/>
                  <a:pt x="3690" y="727"/>
                </a:cubicBezTo>
                <a:cubicBezTo>
                  <a:pt x="3692" y="729"/>
                  <a:pt x="3689" y="732"/>
                  <a:pt x="3689" y="734"/>
                </a:cubicBezTo>
                <a:cubicBezTo>
                  <a:pt x="3671" y="752"/>
                  <a:pt x="3653" y="764"/>
                  <a:pt x="3636" y="789"/>
                </a:cubicBezTo>
                <a:cubicBezTo>
                  <a:pt x="3629" y="796"/>
                  <a:pt x="3621" y="798"/>
                  <a:pt x="3614" y="808"/>
                </a:cubicBezTo>
                <a:cubicBezTo>
                  <a:pt x="3613" y="816"/>
                  <a:pt x="3599" y="806"/>
                  <a:pt x="3605" y="816"/>
                </a:cubicBezTo>
                <a:cubicBezTo>
                  <a:pt x="3600" y="817"/>
                  <a:pt x="3596" y="823"/>
                  <a:pt x="3591" y="824"/>
                </a:cubicBezTo>
                <a:cubicBezTo>
                  <a:pt x="3587" y="827"/>
                  <a:pt x="3584" y="839"/>
                  <a:pt x="3578" y="836"/>
                </a:cubicBezTo>
                <a:cubicBezTo>
                  <a:pt x="3575" y="840"/>
                  <a:pt x="3572" y="849"/>
                  <a:pt x="3567" y="842"/>
                </a:cubicBezTo>
                <a:cubicBezTo>
                  <a:pt x="3574" y="841"/>
                  <a:pt x="3569" y="834"/>
                  <a:pt x="3577" y="828"/>
                </a:cubicBezTo>
                <a:close/>
                <a:moveTo>
                  <a:pt x="3541" y="876"/>
                </a:moveTo>
                <a:cubicBezTo>
                  <a:pt x="3543" y="873"/>
                  <a:pt x="3545" y="870"/>
                  <a:pt x="3548" y="867"/>
                </a:cubicBezTo>
                <a:cubicBezTo>
                  <a:pt x="3552" y="864"/>
                  <a:pt x="3550" y="869"/>
                  <a:pt x="3548" y="871"/>
                </a:cubicBezTo>
                <a:cubicBezTo>
                  <a:pt x="3546" y="874"/>
                  <a:pt x="3543" y="877"/>
                  <a:pt x="3541" y="880"/>
                </a:cubicBezTo>
                <a:cubicBezTo>
                  <a:pt x="3537" y="883"/>
                  <a:pt x="3539" y="879"/>
                  <a:pt x="3541" y="876"/>
                </a:cubicBezTo>
                <a:close/>
                <a:moveTo>
                  <a:pt x="2581" y="1492"/>
                </a:moveTo>
                <a:cubicBezTo>
                  <a:pt x="2570" y="1501"/>
                  <a:pt x="2566" y="1513"/>
                  <a:pt x="2557" y="1523"/>
                </a:cubicBezTo>
                <a:cubicBezTo>
                  <a:pt x="2536" y="1560"/>
                  <a:pt x="2537" y="1566"/>
                  <a:pt x="2530" y="1570"/>
                </a:cubicBezTo>
                <a:cubicBezTo>
                  <a:pt x="2522" y="1593"/>
                  <a:pt x="2529" y="1602"/>
                  <a:pt x="2522" y="1607"/>
                </a:cubicBezTo>
                <a:cubicBezTo>
                  <a:pt x="2494" y="1556"/>
                  <a:pt x="2500" y="1555"/>
                  <a:pt x="2496" y="1551"/>
                </a:cubicBezTo>
                <a:cubicBezTo>
                  <a:pt x="2482" y="1508"/>
                  <a:pt x="2492" y="1506"/>
                  <a:pt x="2486" y="1500"/>
                </a:cubicBezTo>
                <a:cubicBezTo>
                  <a:pt x="2483" y="1469"/>
                  <a:pt x="2482" y="1464"/>
                  <a:pt x="2484" y="1460"/>
                </a:cubicBezTo>
                <a:cubicBezTo>
                  <a:pt x="2486" y="1375"/>
                  <a:pt x="2486" y="1366"/>
                  <a:pt x="2489" y="1358"/>
                </a:cubicBezTo>
                <a:cubicBezTo>
                  <a:pt x="2494" y="1296"/>
                  <a:pt x="2502" y="1293"/>
                  <a:pt x="2500" y="1287"/>
                </a:cubicBezTo>
                <a:cubicBezTo>
                  <a:pt x="2505" y="1234"/>
                  <a:pt x="2502" y="1228"/>
                  <a:pt x="2503" y="1224"/>
                </a:cubicBezTo>
                <a:cubicBezTo>
                  <a:pt x="2510" y="1178"/>
                  <a:pt x="2507" y="1169"/>
                  <a:pt x="2509" y="1161"/>
                </a:cubicBezTo>
                <a:cubicBezTo>
                  <a:pt x="2496" y="1098"/>
                  <a:pt x="2490" y="1085"/>
                  <a:pt x="2486" y="1071"/>
                </a:cubicBezTo>
                <a:cubicBezTo>
                  <a:pt x="2484" y="1075"/>
                  <a:pt x="2486" y="1097"/>
                  <a:pt x="2496" y="1122"/>
                </a:cubicBezTo>
                <a:cubicBezTo>
                  <a:pt x="2494" y="1149"/>
                  <a:pt x="2501" y="1155"/>
                  <a:pt x="2499" y="1158"/>
                </a:cubicBezTo>
                <a:cubicBezTo>
                  <a:pt x="2498" y="1254"/>
                  <a:pt x="2485" y="1289"/>
                  <a:pt x="2484" y="1328"/>
                </a:cubicBezTo>
                <a:cubicBezTo>
                  <a:pt x="2478" y="1349"/>
                  <a:pt x="2476" y="1352"/>
                  <a:pt x="2475" y="1354"/>
                </a:cubicBezTo>
                <a:cubicBezTo>
                  <a:pt x="2474" y="1443"/>
                  <a:pt x="2471" y="1446"/>
                  <a:pt x="2470" y="1450"/>
                </a:cubicBezTo>
                <a:cubicBezTo>
                  <a:pt x="2480" y="1512"/>
                  <a:pt x="2475" y="1527"/>
                  <a:pt x="2481" y="1544"/>
                </a:cubicBezTo>
                <a:cubicBezTo>
                  <a:pt x="2491" y="1583"/>
                  <a:pt x="2492" y="1585"/>
                  <a:pt x="2493" y="1587"/>
                </a:cubicBezTo>
                <a:cubicBezTo>
                  <a:pt x="2493" y="1591"/>
                  <a:pt x="2491" y="1590"/>
                  <a:pt x="2488" y="1587"/>
                </a:cubicBezTo>
                <a:cubicBezTo>
                  <a:pt x="2479" y="1573"/>
                  <a:pt x="2477" y="1569"/>
                  <a:pt x="2475" y="1565"/>
                </a:cubicBezTo>
                <a:cubicBezTo>
                  <a:pt x="2459" y="1482"/>
                  <a:pt x="2462" y="1478"/>
                  <a:pt x="2460" y="1474"/>
                </a:cubicBezTo>
                <a:cubicBezTo>
                  <a:pt x="2458" y="1403"/>
                  <a:pt x="2461" y="1399"/>
                  <a:pt x="2463" y="1396"/>
                </a:cubicBezTo>
                <a:cubicBezTo>
                  <a:pt x="2467" y="1361"/>
                  <a:pt x="2464" y="1356"/>
                  <a:pt x="2464" y="1351"/>
                </a:cubicBezTo>
                <a:cubicBezTo>
                  <a:pt x="2467" y="1307"/>
                  <a:pt x="2471" y="1306"/>
                  <a:pt x="2470" y="1303"/>
                </a:cubicBezTo>
                <a:cubicBezTo>
                  <a:pt x="2473" y="1281"/>
                  <a:pt x="2473" y="1278"/>
                  <a:pt x="2473" y="1276"/>
                </a:cubicBezTo>
                <a:cubicBezTo>
                  <a:pt x="2474" y="1251"/>
                  <a:pt x="2473" y="1248"/>
                  <a:pt x="2477" y="1247"/>
                </a:cubicBezTo>
                <a:cubicBezTo>
                  <a:pt x="2471" y="1176"/>
                  <a:pt x="2480" y="1174"/>
                  <a:pt x="2475" y="1169"/>
                </a:cubicBezTo>
                <a:cubicBezTo>
                  <a:pt x="2466" y="1111"/>
                  <a:pt x="2466" y="1102"/>
                  <a:pt x="2465" y="1092"/>
                </a:cubicBezTo>
                <a:cubicBezTo>
                  <a:pt x="2454" y="1039"/>
                  <a:pt x="2450" y="1025"/>
                  <a:pt x="2440" y="1000"/>
                </a:cubicBezTo>
                <a:cubicBezTo>
                  <a:pt x="2407" y="919"/>
                  <a:pt x="2402" y="913"/>
                  <a:pt x="2404" y="908"/>
                </a:cubicBezTo>
                <a:cubicBezTo>
                  <a:pt x="2376" y="864"/>
                  <a:pt x="2379" y="860"/>
                  <a:pt x="2374" y="854"/>
                </a:cubicBezTo>
                <a:cubicBezTo>
                  <a:pt x="2393" y="923"/>
                  <a:pt x="2396" y="928"/>
                  <a:pt x="2397" y="933"/>
                </a:cubicBezTo>
                <a:cubicBezTo>
                  <a:pt x="2403" y="984"/>
                  <a:pt x="2413" y="997"/>
                  <a:pt x="2408" y="1006"/>
                </a:cubicBezTo>
                <a:cubicBezTo>
                  <a:pt x="2408" y="1056"/>
                  <a:pt x="2407" y="1061"/>
                  <a:pt x="2406" y="1066"/>
                </a:cubicBezTo>
                <a:cubicBezTo>
                  <a:pt x="2400" y="1099"/>
                  <a:pt x="2410" y="1107"/>
                  <a:pt x="2401" y="1110"/>
                </a:cubicBezTo>
                <a:cubicBezTo>
                  <a:pt x="2397" y="1141"/>
                  <a:pt x="2395" y="1143"/>
                  <a:pt x="2398" y="1147"/>
                </a:cubicBezTo>
                <a:cubicBezTo>
                  <a:pt x="2390" y="1224"/>
                  <a:pt x="2383" y="1232"/>
                  <a:pt x="2387" y="1244"/>
                </a:cubicBezTo>
                <a:cubicBezTo>
                  <a:pt x="2385" y="1287"/>
                  <a:pt x="2379" y="1290"/>
                  <a:pt x="2380" y="1295"/>
                </a:cubicBezTo>
                <a:cubicBezTo>
                  <a:pt x="2374" y="1328"/>
                  <a:pt x="2378" y="1338"/>
                  <a:pt x="2373" y="1345"/>
                </a:cubicBezTo>
                <a:cubicBezTo>
                  <a:pt x="2373" y="1403"/>
                  <a:pt x="2370" y="1406"/>
                  <a:pt x="2372" y="1411"/>
                </a:cubicBezTo>
                <a:cubicBezTo>
                  <a:pt x="2377" y="1460"/>
                  <a:pt x="2373" y="1464"/>
                  <a:pt x="2379" y="1472"/>
                </a:cubicBezTo>
                <a:cubicBezTo>
                  <a:pt x="2386" y="1514"/>
                  <a:pt x="2390" y="1520"/>
                  <a:pt x="2388" y="1525"/>
                </a:cubicBezTo>
                <a:cubicBezTo>
                  <a:pt x="2352" y="1492"/>
                  <a:pt x="2352" y="1482"/>
                  <a:pt x="2345" y="1470"/>
                </a:cubicBezTo>
                <a:cubicBezTo>
                  <a:pt x="2343" y="1417"/>
                  <a:pt x="2340" y="1409"/>
                  <a:pt x="2340" y="1402"/>
                </a:cubicBezTo>
                <a:cubicBezTo>
                  <a:pt x="2338" y="1356"/>
                  <a:pt x="2345" y="1354"/>
                  <a:pt x="2340" y="1349"/>
                </a:cubicBezTo>
                <a:cubicBezTo>
                  <a:pt x="2356" y="1248"/>
                  <a:pt x="2354" y="1238"/>
                  <a:pt x="2359" y="1230"/>
                </a:cubicBezTo>
                <a:cubicBezTo>
                  <a:pt x="2370" y="1167"/>
                  <a:pt x="2367" y="1157"/>
                  <a:pt x="2373" y="1149"/>
                </a:cubicBezTo>
                <a:cubicBezTo>
                  <a:pt x="2376" y="1126"/>
                  <a:pt x="2377" y="1124"/>
                  <a:pt x="2379" y="1122"/>
                </a:cubicBezTo>
                <a:cubicBezTo>
                  <a:pt x="2379" y="1104"/>
                  <a:pt x="2380" y="1099"/>
                  <a:pt x="2384" y="1095"/>
                </a:cubicBezTo>
                <a:cubicBezTo>
                  <a:pt x="2388" y="1033"/>
                  <a:pt x="2385" y="1028"/>
                  <a:pt x="2389" y="1025"/>
                </a:cubicBezTo>
                <a:cubicBezTo>
                  <a:pt x="2390" y="972"/>
                  <a:pt x="2390" y="963"/>
                  <a:pt x="2387" y="953"/>
                </a:cubicBezTo>
                <a:cubicBezTo>
                  <a:pt x="2380" y="910"/>
                  <a:pt x="2379" y="911"/>
                  <a:pt x="2376" y="900"/>
                </a:cubicBezTo>
                <a:cubicBezTo>
                  <a:pt x="2373" y="891"/>
                  <a:pt x="2372" y="904"/>
                  <a:pt x="2377" y="918"/>
                </a:cubicBezTo>
                <a:cubicBezTo>
                  <a:pt x="2384" y="965"/>
                  <a:pt x="2380" y="971"/>
                  <a:pt x="2380" y="977"/>
                </a:cubicBezTo>
                <a:cubicBezTo>
                  <a:pt x="2377" y="1048"/>
                  <a:pt x="2377" y="1060"/>
                  <a:pt x="2374" y="1072"/>
                </a:cubicBezTo>
                <a:cubicBezTo>
                  <a:pt x="2374" y="1098"/>
                  <a:pt x="2366" y="1102"/>
                  <a:pt x="2369" y="1110"/>
                </a:cubicBezTo>
                <a:cubicBezTo>
                  <a:pt x="2354" y="1196"/>
                  <a:pt x="2351" y="1207"/>
                  <a:pt x="2347" y="1219"/>
                </a:cubicBezTo>
                <a:cubicBezTo>
                  <a:pt x="2338" y="1268"/>
                  <a:pt x="2343" y="1273"/>
                  <a:pt x="2340" y="1276"/>
                </a:cubicBezTo>
                <a:cubicBezTo>
                  <a:pt x="2333" y="1318"/>
                  <a:pt x="2333" y="1325"/>
                  <a:pt x="2334" y="1332"/>
                </a:cubicBezTo>
                <a:cubicBezTo>
                  <a:pt x="2330" y="1356"/>
                  <a:pt x="2325" y="1361"/>
                  <a:pt x="2331" y="1369"/>
                </a:cubicBezTo>
                <a:cubicBezTo>
                  <a:pt x="2335" y="1423"/>
                  <a:pt x="2330" y="1435"/>
                  <a:pt x="2334" y="1450"/>
                </a:cubicBezTo>
                <a:cubicBezTo>
                  <a:pt x="2336" y="1491"/>
                  <a:pt x="2334" y="1482"/>
                  <a:pt x="2330" y="1484"/>
                </a:cubicBezTo>
                <a:cubicBezTo>
                  <a:pt x="2322" y="1459"/>
                  <a:pt x="2317" y="1464"/>
                  <a:pt x="2315" y="1457"/>
                </a:cubicBezTo>
                <a:cubicBezTo>
                  <a:pt x="2316" y="1410"/>
                  <a:pt x="2312" y="1397"/>
                  <a:pt x="2317" y="1386"/>
                </a:cubicBezTo>
                <a:cubicBezTo>
                  <a:pt x="2318" y="1357"/>
                  <a:pt x="2316" y="1353"/>
                  <a:pt x="2317" y="1350"/>
                </a:cubicBezTo>
                <a:cubicBezTo>
                  <a:pt x="2323" y="1291"/>
                  <a:pt x="2324" y="1285"/>
                  <a:pt x="2324" y="1279"/>
                </a:cubicBezTo>
                <a:cubicBezTo>
                  <a:pt x="2334" y="1256"/>
                  <a:pt x="2329" y="1248"/>
                  <a:pt x="2331" y="1243"/>
                </a:cubicBezTo>
                <a:cubicBezTo>
                  <a:pt x="2347" y="1171"/>
                  <a:pt x="2347" y="1169"/>
                  <a:pt x="2347" y="1166"/>
                </a:cubicBezTo>
                <a:cubicBezTo>
                  <a:pt x="2356" y="1134"/>
                  <a:pt x="2348" y="1127"/>
                  <a:pt x="2356" y="1123"/>
                </a:cubicBezTo>
                <a:cubicBezTo>
                  <a:pt x="2358" y="1085"/>
                  <a:pt x="2358" y="1082"/>
                  <a:pt x="2361" y="1079"/>
                </a:cubicBezTo>
                <a:cubicBezTo>
                  <a:pt x="2369" y="1010"/>
                  <a:pt x="2369" y="985"/>
                  <a:pt x="2368" y="960"/>
                </a:cubicBezTo>
                <a:cubicBezTo>
                  <a:pt x="2366" y="918"/>
                  <a:pt x="2364" y="911"/>
                  <a:pt x="2363" y="904"/>
                </a:cubicBezTo>
                <a:cubicBezTo>
                  <a:pt x="2363" y="901"/>
                  <a:pt x="2355" y="911"/>
                  <a:pt x="2363" y="925"/>
                </a:cubicBezTo>
                <a:cubicBezTo>
                  <a:pt x="2359" y="1008"/>
                  <a:pt x="2358" y="1021"/>
                  <a:pt x="2359" y="1033"/>
                </a:cubicBezTo>
                <a:cubicBezTo>
                  <a:pt x="2350" y="1061"/>
                  <a:pt x="2352" y="1064"/>
                  <a:pt x="2351" y="1067"/>
                </a:cubicBezTo>
                <a:cubicBezTo>
                  <a:pt x="2342" y="1114"/>
                  <a:pt x="2344" y="1127"/>
                  <a:pt x="2340" y="1138"/>
                </a:cubicBezTo>
                <a:cubicBezTo>
                  <a:pt x="2335" y="1176"/>
                  <a:pt x="2332" y="1178"/>
                  <a:pt x="2335" y="1182"/>
                </a:cubicBezTo>
                <a:cubicBezTo>
                  <a:pt x="2330" y="1210"/>
                  <a:pt x="2326" y="1215"/>
                  <a:pt x="2324" y="1220"/>
                </a:cubicBezTo>
                <a:cubicBezTo>
                  <a:pt x="2321" y="1257"/>
                  <a:pt x="2317" y="1261"/>
                  <a:pt x="2315" y="1266"/>
                </a:cubicBezTo>
                <a:cubicBezTo>
                  <a:pt x="2307" y="1319"/>
                  <a:pt x="2313" y="1326"/>
                  <a:pt x="2306" y="1330"/>
                </a:cubicBezTo>
                <a:cubicBezTo>
                  <a:pt x="2305" y="1369"/>
                  <a:pt x="2301" y="1374"/>
                  <a:pt x="2305" y="1381"/>
                </a:cubicBezTo>
                <a:cubicBezTo>
                  <a:pt x="2304" y="1417"/>
                  <a:pt x="2305" y="1420"/>
                  <a:pt x="2301" y="1421"/>
                </a:cubicBezTo>
                <a:cubicBezTo>
                  <a:pt x="2305" y="1449"/>
                  <a:pt x="2305" y="1452"/>
                  <a:pt x="2305" y="1454"/>
                </a:cubicBezTo>
                <a:cubicBezTo>
                  <a:pt x="2287" y="1410"/>
                  <a:pt x="2277" y="1389"/>
                  <a:pt x="2283" y="1372"/>
                </a:cubicBezTo>
                <a:cubicBezTo>
                  <a:pt x="2281" y="1339"/>
                  <a:pt x="2284" y="1336"/>
                  <a:pt x="2287" y="1332"/>
                </a:cubicBezTo>
                <a:cubicBezTo>
                  <a:pt x="2288" y="1280"/>
                  <a:pt x="2291" y="1271"/>
                  <a:pt x="2292" y="1262"/>
                </a:cubicBezTo>
                <a:cubicBezTo>
                  <a:pt x="2298" y="1231"/>
                  <a:pt x="2295" y="1225"/>
                  <a:pt x="2299" y="1222"/>
                </a:cubicBezTo>
                <a:cubicBezTo>
                  <a:pt x="2310" y="1185"/>
                  <a:pt x="2309" y="1179"/>
                  <a:pt x="2313" y="1173"/>
                </a:cubicBezTo>
                <a:cubicBezTo>
                  <a:pt x="2326" y="1124"/>
                  <a:pt x="2321" y="1119"/>
                  <a:pt x="2322" y="1115"/>
                </a:cubicBezTo>
                <a:cubicBezTo>
                  <a:pt x="2335" y="1090"/>
                  <a:pt x="2326" y="1083"/>
                  <a:pt x="2332" y="1080"/>
                </a:cubicBezTo>
                <a:cubicBezTo>
                  <a:pt x="2340" y="1050"/>
                  <a:pt x="2340" y="1042"/>
                  <a:pt x="2341" y="1034"/>
                </a:cubicBezTo>
                <a:cubicBezTo>
                  <a:pt x="2350" y="953"/>
                  <a:pt x="2351" y="945"/>
                  <a:pt x="2349" y="936"/>
                </a:cubicBezTo>
                <a:cubicBezTo>
                  <a:pt x="2349" y="903"/>
                  <a:pt x="2344" y="892"/>
                  <a:pt x="2346" y="884"/>
                </a:cubicBezTo>
                <a:cubicBezTo>
                  <a:pt x="2332" y="814"/>
                  <a:pt x="2327" y="796"/>
                  <a:pt x="2322" y="777"/>
                </a:cubicBezTo>
                <a:cubicBezTo>
                  <a:pt x="2326" y="816"/>
                  <a:pt x="2334" y="824"/>
                  <a:pt x="2330" y="829"/>
                </a:cubicBezTo>
                <a:cubicBezTo>
                  <a:pt x="2336" y="885"/>
                  <a:pt x="2345" y="894"/>
                  <a:pt x="2339" y="897"/>
                </a:cubicBezTo>
                <a:cubicBezTo>
                  <a:pt x="2342" y="953"/>
                  <a:pt x="2337" y="957"/>
                  <a:pt x="2341" y="964"/>
                </a:cubicBezTo>
                <a:cubicBezTo>
                  <a:pt x="2335" y="1025"/>
                  <a:pt x="2327" y="1034"/>
                  <a:pt x="2330" y="1046"/>
                </a:cubicBezTo>
                <a:cubicBezTo>
                  <a:pt x="2317" y="1076"/>
                  <a:pt x="2324" y="1082"/>
                  <a:pt x="2319" y="1084"/>
                </a:cubicBezTo>
                <a:cubicBezTo>
                  <a:pt x="2310" y="1111"/>
                  <a:pt x="2314" y="1116"/>
                  <a:pt x="2309" y="1119"/>
                </a:cubicBezTo>
                <a:cubicBezTo>
                  <a:pt x="2309" y="1152"/>
                  <a:pt x="2300" y="1158"/>
                  <a:pt x="2303" y="1167"/>
                </a:cubicBezTo>
                <a:cubicBezTo>
                  <a:pt x="2288" y="1215"/>
                  <a:pt x="2287" y="1219"/>
                  <a:pt x="2288" y="1223"/>
                </a:cubicBezTo>
                <a:cubicBezTo>
                  <a:pt x="2279" y="1266"/>
                  <a:pt x="2282" y="1275"/>
                  <a:pt x="2276" y="1282"/>
                </a:cubicBezTo>
                <a:cubicBezTo>
                  <a:pt x="2274" y="1338"/>
                  <a:pt x="2275" y="1347"/>
                  <a:pt x="2269" y="1353"/>
                </a:cubicBezTo>
                <a:cubicBezTo>
                  <a:pt x="2267" y="1410"/>
                  <a:pt x="2278" y="1422"/>
                  <a:pt x="2269" y="1427"/>
                </a:cubicBezTo>
                <a:cubicBezTo>
                  <a:pt x="2263" y="1376"/>
                  <a:pt x="2254" y="1371"/>
                  <a:pt x="2262" y="1366"/>
                </a:cubicBezTo>
                <a:cubicBezTo>
                  <a:pt x="2255" y="1293"/>
                  <a:pt x="2268" y="1293"/>
                  <a:pt x="2262" y="1287"/>
                </a:cubicBezTo>
                <a:cubicBezTo>
                  <a:pt x="2269" y="1238"/>
                  <a:pt x="2275" y="1224"/>
                  <a:pt x="2280" y="1209"/>
                </a:cubicBezTo>
                <a:cubicBezTo>
                  <a:pt x="2281" y="1181"/>
                  <a:pt x="2290" y="1180"/>
                  <a:pt x="2288" y="1176"/>
                </a:cubicBezTo>
                <a:cubicBezTo>
                  <a:pt x="2295" y="1137"/>
                  <a:pt x="2297" y="1130"/>
                  <a:pt x="2297" y="1123"/>
                </a:cubicBezTo>
                <a:cubicBezTo>
                  <a:pt x="2311" y="1079"/>
                  <a:pt x="2310" y="1072"/>
                  <a:pt x="2312" y="1065"/>
                </a:cubicBezTo>
                <a:cubicBezTo>
                  <a:pt x="2319" y="1019"/>
                  <a:pt x="2324" y="1013"/>
                  <a:pt x="2323" y="1006"/>
                </a:cubicBezTo>
                <a:cubicBezTo>
                  <a:pt x="2326" y="958"/>
                  <a:pt x="2328" y="952"/>
                  <a:pt x="2331" y="946"/>
                </a:cubicBezTo>
                <a:cubicBezTo>
                  <a:pt x="2327" y="896"/>
                  <a:pt x="2335" y="892"/>
                  <a:pt x="2328" y="883"/>
                </a:cubicBezTo>
                <a:cubicBezTo>
                  <a:pt x="2320" y="847"/>
                  <a:pt x="2327" y="838"/>
                  <a:pt x="2319" y="841"/>
                </a:cubicBezTo>
                <a:cubicBezTo>
                  <a:pt x="2327" y="881"/>
                  <a:pt x="2320" y="882"/>
                  <a:pt x="2325" y="888"/>
                </a:cubicBezTo>
                <a:cubicBezTo>
                  <a:pt x="2316" y="985"/>
                  <a:pt x="2317" y="991"/>
                  <a:pt x="2316" y="998"/>
                </a:cubicBezTo>
                <a:cubicBezTo>
                  <a:pt x="2304" y="1051"/>
                  <a:pt x="2303" y="1058"/>
                  <a:pt x="2304" y="1067"/>
                </a:cubicBezTo>
                <a:cubicBezTo>
                  <a:pt x="2282" y="1142"/>
                  <a:pt x="2285" y="1152"/>
                  <a:pt x="2278" y="1158"/>
                </a:cubicBezTo>
                <a:cubicBezTo>
                  <a:pt x="2279" y="1191"/>
                  <a:pt x="2266" y="1195"/>
                  <a:pt x="2268" y="1204"/>
                </a:cubicBezTo>
                <a:cubicBezTo>
                  <a:pt x="2263" y="1233"/>
                  <a:pt x="2257" y="1240"/>
                  <a:pt x="2258" y="1248"/>
                </a:cubicBezTo>
                <a:cubicBezTo>
                  <a:pt x="2244" y="1309"/>
                  <a:pt x="2254" y="1316"/>
                  <a:pt x="2247" y="1319"/>
                </a:cubicBezTo>
                <a:cubicBezTo>
                  <a:pt x="2244" y="1371"/>
                  <a:pt x="2251" y="1377"/>
                  <a:pt x="2248" y="1380"/>
                </a:cubicBezTo>
                <a:cubicBezTo>
                  <a:pt x="2235" y="1373"/>
                  <a:pt x="2239" y="1362"/>
                  <a:pt x="2234" y="1349"/>
                </a:cubicBezTo>
                <a:cubicBezTo>
                  <a:pt x="2233" y="1261"/>
                  <a:pt x="2237" y="1249"/>
                  <a:pt x="2236" y="1236"/>
                </a:cubicBezTo>
                <a:cubicBezTo>
                  <a:pt x="2239" y="1214"/>
                  <a:pt x="2240" y="1208"/>
                  <a:pt x="2241" y="1202"/>
                </a:cubicBezTo>
                <a:cubicBezTo>
                  <a:pt x="2249" y="1179"/>
                  <a:pt x="2246" y="1176"/>
                  <a:pt x="2246" y="1175"/>
                </a:cubicBezTo>
                <a:cubicBezTo>
                  <a:pt x="2263" y="1120"/>
                  <a:pt x="2265" y="1108"/>
                  <a:pt x="2271" y="1097"/>
                </a:cubicBezTo>
                <a:cubicBezTo>
                  <a:pt x="2285" y="1059"/>
                  <a:pt x="2281" y="1051"/>
                  <a:pt x="2283" y="1046"/>
                </a:cubicBezTo>
                <a:cubicBezTo>
                  <a:pt x="2296" y="980"/>
                  <a:pt x="2297" y="968"/>
                  <a:pt x="2301" y="956"/>
                </a:cubicBezTo>
                <a:cubicBezTo>
                  <a:pt x="2298" y="924"/>
                  <a:pt x="2305" y="923"/>
                  <a:pt x="2301" y="919"/>
                </a:cubicBezTo>
                <a:cubicBezTo>
                  <a:pt x="2304" y="878"/>
                  <a:pt x="2298" y="874"/>
                  <a:pt x="2301" y="871"/>
                </a:cubicBezTo>
                <a:cubicBezTo>
                  <a:pt x="2300" y="837"/>
                  <a:pt x="2297" y="829"/>
                  <a:pt x="2294" y="822"/>
                </a:cubicBezTo>
                <a:cubicBezTo>
                  <a:pt x="2291" y="796"/>
                  <a:pt x="2287" y="802"/>
                  <a:pt x="2291" y="812"/>
                </a:cubicBezTo>
                <a:cubicBezTo>
                  <a:pt x="2296" y="848"/>
                  <a:pt x="2293" y="855"/>
                  <a:pt x="2294" y="864"/>
                </a:cubicBezTo>
                <a:cubicBezTo>
                  <a:pt x="2294" y="898"/>
                  <a:pt x="2294" y="907"/>
                  <a:pt x="2292" y="914"/>
                </a:cubicBezTo>
                <a:cubicBezTo>
                  <a:pt x="2284" y="943"/>
                  <a:pt x="2293" y="950"/>
                  <a:pt x="2291" y="953"/>
                </a:cubicBezTo>
                <a:cubicBezTo>
                  <a:pt x="2283" y="982"/>
                  <a:pt x="2286" y="987"/>
                  <a:pt x="2282" y="991"/>
                </a:cubicBezTo>
                <a:cubicBezTo>
                  <a:pt x="2270" y="1054"/>
                  <a:pt x="2267" y="1058"/>
                  <a:pt x="2266" y="1062"/>
                </a:cubicBezTo>
                <a:cubicBezTo>
                  <a:pt x="2255" y="1101"/>
                  <a:pt x="2258" y="1106"/>
                  <a:pt x="2254" y="1109"/>
                </a:cubicBezTo>
                <a:cubicBezTo>
                  <a:pt x="2245" y="1142"/>
                  <a:pt x="2249" y="1152"/>
                  <a:pt x="2240" y="1158"/>
                </a:cubicBezTo>
                <a:cubicBezTo>
                  <a:pt x="2234" y="1192"/>
                  <a:pt x="2232" y="1200"/>
                  <a:pt x="2233" y="1209"/>
                </a:cubicBezTo>
                <a:cubicBezTo>
                  <a:pt x="2227" y="1241"/>
                  <a:pt x="2224" y="1245"/>
                  <a:pt x="2223" y="1250"/>
                </a:cubicBezTo>
                <a:cubicBezTo>
                  <a:pt x="2220" y="1284"/>
                  <a:pt x="2225" y="1290"/>
                  <a:pt x="2218" y="1294"/>
                </a:cubicBezTo>
                <a:cubicBezTo>
                  <a:pt x="2223" y="1346"/>
                  <a:pt x="2223" y="1354"/>
                  <a:pt x="2223" y="1361"/>
                </a:cubicBezTo>
                <a:cubicBezTo>
                  <a:pt x="2210" y="1331"/>
                  <a:pt x="2206" y="1316"/>
                  <a:pt x="2206" y="1303"/>
                </a:cubicBezTo>
                <a:cubicBezTo>
                  <a:pt x="2207" y="1238"/>
                  <a:pt x="2205" y="1231"/>
                  <a:pt x="2202" y="1223"/>
                </a:cubicBezTo>
                <a:cubicBezTo>
                  <a:pt x="2212" y="1182"/>
                  <a:pt x="2209" y="1176"/>
                  <a:pt x="2213" y="1173"/>
                </a:cubicBezTo>
                <a:cubicBezTo>
                  <a:pt x="2218" y="1139"/>
                  <a:pt x="2216" y="1130"/>
                  <a:pt x="2223" y="1123"/>
                </a:cubicBezTo>
                <a:cubicBezTo>
                  <a:pt x="2228" y="1103"/>
                  <a:pt x="2225" y="1100"/>
                  <a:pt x="2227" y="1098"/>
                </a:cubicBezTo>
                <a:cubicBezTo>
                  <a:pt x="2232" y="1068"/>
                  <a:pt x="2237" y="1065"/>
                  <a:pt x="2236" y="1061"/>
                </a:cubicBezTo>
                <a:cubicBezTo>
                  <a:pt x="2242" y="1016"/>
                  <a:pt x="2251" y="1014"/>
                  <a:pt x="2245" y="1008"/>
                </a:cubicBezTo>
                <a:cubicBezTo>
                  <a:pt x="2252" y="962"/>
                  <a:pt x="2252" y="953"/>
                  <a:pt x="2254" y="945"/>
                </a:cubicBezTo>
                <a:cubicBezTo>
                  <a:pt x="2251" y="913"/>
                  <a:pt x="2263" y="912"/>
                  <a:pt x="2255" y="906"/>
                </a:cubicBezTo>
                <a:cubicBezTo>
                  <a:pt x="2260" y="876"/>
                  <a:pt x="2253" y="870"/>
                  <a:pt x="2257" y="866"/>
                </a:cubicBezTo>
                <a:cubicBezTo>
                  <a:pt x="2250" y="834"/>
                  <a:pt x="2254" y="830"/>
                  <a:pt x="2248" y="824"/>
                </a:cubicBezTo>
                <a:cubicBezTo>
                  <a:pt x="2249" y="882"/>
                  <a:pt x="2252" y="888"/>
                  <a:pt x="2251" y="893"/>
                </a:cubicBezTo>
                <a:cubicBezTo>
                  <a:pt x="2252" y="921"/>
                  <a:pt x="2245" y="922"/>
                  <a:pt x="2249" y="927"/>
                </a:cubicBezTo>
                <a:cubicBezTo>
                  <a:pt x="2239" y="983"/>
                  <a:pt x="2235" y="993"/>
                  <a:pt x="2237" y="1004"/>
                </a:cubicBezTo>
                <a:cubicBezTo>
                  <a:pt x="2224" y="1087"/>
                  <a:pt x="2213" y="1090"/>
                  <a:pt x="2218" y="1097"/>
                </a:cubicBezTo>
                <a:cubicBezTo>
                  <a:pt x="2213" y="1122"/>
                  <a:pt x="2207" y="1123"/>
                  <a:pt x="2211" y="1127"/>
                </a:cubicBezTo>
                <a:cubicBezTo>
                  <a:pt x="2190" y="1230"/>
                  <a:pt x="2197" y="1243"/>
                  <a:pt x="2192" y="1252"/>
                </a:cubicBezTo>
                <a:cubicBezTo>
                  <a:pt x="2195" y="1291"/>
                  <a:pt x="2195" y="1296"/>
                  <a:pt x="2193" y="1302"/>
                </a:cubicBezTo>
                <a:cubicBezTo>
                  <a:pt x="2204" y="1364"/>
                  <a:pt x="2218" y="1379"/>
                  <a:pt x="2212" y="1388"/>
                </a:cubicBezTo>
                <a:cubicBezTo>
                  <a:pt x="2199" y="1369"/>
                  <a:pt x="2195" y="1370"/>
                  <a:pt x="2197" y="1367"/>
                </a:cubicBezTo>
                <a:cubicBezTo>
                  <a:pt x="2178" y="1295"/>
                  <a:pt x="2180" y="1289"/>
                  <a:pt x="2175" y="1279"/>
                </a:cubicBezTo>
                <a:cubicBezTo>
                  <a:pt x="2172" y="1240"/>
                  <a:pt x="2175" y="1237"/>
                  <a:pt x="2172" y="1231"/>
                </a:cubicBezTo>
                <a:cubicBezTo>
                  <a:pt x="2178" y="1155"/>
                  <a:pt x="2170" y="1144"/>
                  <a:pt x="2176" y="1138"/>
                </a:cubicBezTo>
                <a:cubicBezTo>
                  <a:pt x="2175" y="1107"/>
                  <a:pt x="2181" y="1100"/>
                  <a:pt x="2176" y="1091"/>
                </a:cubicBezTo>
                <a:cubicBezTo>
                  <a:pt x="2181" y="1061"/>
                  <a:pt x="2183" y="1054"/>
                  <a:pt x="2187" y="1047"/>
                </a:cubicBezTo>
                <a:cubicBezTo>
                  <a:pt x="2187" y="1014"/>
                  <a:pt x="2195" y="1008"/>
                  <a:pt x="2193" y="999"/>
                </a:cubicBezTo>
                <a:cubicBezTo>
                  <a:pt x="2214" y="901"/>
                  <a:pt x="2209" y="892"/>
                  <a:pt x="2215" y="887"/>
                </a:cubicBezTo>
                <a:cubicBezTo>
                  <a:pt x="2221" y="831"/>
                  <a:pt x="2226" y="824"/>
                  <a:pt x="2223" y="815"/>
                </a:cubicBezTo>
                <a:cubicBezTo>
                  <a:pt x="2227" y="765"/>
                  <a:pt x="2220" y="759"/>
                  <a:pt x="2222" y="756"/>
                </a:cubicBezTo>
                <a:cubicBezTo>
                  <a:pt x="2216" y="728"/>
                  <a:pt x="2221" y="718"/>
                  <a:pt x="2214" y="720"/>
                </a:cubicBezTo>
                <a:cubicBezTo>
                  <a:pt x="2214" y="767"/>
                  <a:pt x="2221" y="775"/>
                  <a:pt x="2219" y="782"/>
                </a:cubicBezTo>
                <a:cubicBezTo>
                  <a:pt x="2212" y="847"/>
                  <a:pt x="2214" y="855"/>
                  <a:pt x="2210" y="860"/>
                </a:cubicBezTo>
                <a:cubicBezTo>
                  <a:pt x="2197" y="924"/>
                  <a:pt x="2199" y="932"/>
                  <a:pt x="2197" y="938"/>
                </a:cubicBezTo>
                <a:cubicBezTo>
                  <a:pt x="2180" y="1008"/>
                  <a:pt x="2184" y="1023"/>
                  <a:pt x="2177" y="1034"/>
                </a:cubicBezTo>
                <a:cubicBezTo>
                  <a:pt x="2173" y="1065"/>
                  <a:pt x="2174" y="1069"/>
                  <a:pt x="2172" y="1073"/>
                </a:cubicBezTo>
                <a:cubicBezTo>
                  <a:pt x="2167" y="1166"/>
                  <a:pt x="2159" y="1178"/>
                  <a:pt x="2165" y="1194"/>
                </a:cubicBezTo>
                <a:cubicBezTo>
                  <a:pt x="2167" y="1241"/>
                  <a:pt x="2158" y="1245"/>
                  <a:pt x="2164" y="1253"/>
                </a:cubicBezTo>
                <a:cubicBezTo>
                  <a:pt x="2165" y="1282"/>
                  <a:pt x="2165" y="1288"/>
                  <a:pt x="2167" y="1296"/>
                </a:cubicBezTo>
                <a:cubicBezTo>
                  <a:pt x="2182" y="1349"/>
                  <a:pt x="2181" y="1356"/>
                  <a:pt x="2180" y="1362"/>
                </a:cubicBezTo>
                <a:cubicBezTo>
                  <a:pt x="2170" y="1343"/>
                  <a:pt x="2171" y="1346"/>
                  <a:pt x="2173" y="1345"/>
                </a:cubicBezTo>
                <a:cubicBezTo>
                  <a:pt x="2149" y="1263"/>
                  <a:pt x="2145" y="1252"/>
                  <a:pt x="2149" y="1244"/>
                </a:cubicBezTo>
                <a:cubicBezTo>
                  <a:pt x="2145" y="1176"/>
                  <a:pt x="2147" y="1168"/>
                  <a:pt x="2146" y="1158"/>
                </a:cubicBezTo>
                <a:cubicBezTo>
                  <a:pt x="2161" y="1068"/>
                  <a:pt x="2156" y="1057"/>
                  <a:pt x="2165" y="1050"/>
                </a:cubicBezTo>
                <a:cubicBezTo>
                  <a:pt x="2172" y="989"/>
                  <a:pt x="2177" y="985"/>
                  <a:pt x="2176" y="979"/>
                </a:cubicBezTo>
                <a:cubicBezTo>
                  <a:pt x="2184" y="942"/>
                  <a:pt x="2183" y="936"/>
                  <a:pt x="2187" y="932"/>
                </a:cubicBezTo>
                <a:cubicBezTo>
                  <a:pt x="2192" y="874"/>
                  <a:pt x="2202" y="853"/>
                  <a:pt x="2201" y="830"/>
                </a:cubicBezTo>
                <a:cubicBezTo>
                  <a:pt x="2209" y="786"/>
                  <a:pt x="2205" y="773"/>
                  <a:pt x="2208" y="762"/>
                </a:cubicBezTo>
                <a:cubicBezTo>
                  <a:pt x="2198" y="812"/>
                  <a:pt x="2196" y="824"/>
                  <a:pt x="2194" y="837"/>
                </a:cubicBezTo>
                <a:cubicBezTo>
                  <a:pt x="2179" y="917"/>
                  <a:pt x="2178" y="920"/>
                  <a:pt x="2180" y="924"/>
                </a:cubicBezTo>
                <a:cubicBezTo>
                  <a:pt x="2177" y="959"/>
                  <a:pt x="2164" y="962"/>
                  <a:pt x="2171" y="970"/>
                </a:cubicBezTo>
                <a:cubicBezTo>
                  <a:pt x="2157" y="1013"/>
                  <a:pt x="2159" y="1021"/>
                  <a:pt x="2155" y="1026"/>
                </a:cubicBezTo>
                <a:cubicBezTo>
                  <a:pt x="2147" y="1070"/>
                  <a:pt x="2142" y="1073"/>
                  <a:pt x="2145" y="1078"/>
                </a:cubicBezTo>
                <a:cubicBezTo>
                  <a:pt x="2138" y="1143"/>
                  <a:pt x="2135" y="1146"/>
                  <a:pt x="2136" y="1151"/>
                </a:cubicBezTo>
                <a:cubicBezTo>
                  <a:pt x="2133" y="1201"/>
                  <a:pt x="2132" y="1209"/>
                  <a:pt x="2136" y="1219"/>
                </a:cubicBezTo>
                <a:cubicBezTo>
                  <a:pt x="2141" y="1230"/>
                  <a:pt x="2130" y="1239"/>
                  <a:pt x="2138" y="1244"/>
                </a:cubicBezTo>
                <a:cubicBezTo>
                  <a:pt x="2137" y="1286"/>
                  <a:pt x="2140" y="1291"/>
                  <a:pt x="2144" y="1297"/>
                </a:cubicBezTo>
                <a:cubicBezTo>
                  <a:pt x="2134" y="1293"/>
                  <a:pt x="2127" y="1283"/>
                  <a:pt x="2122" y="1274"/>
                </a:cubicBezTo>
                <a:cubicBezTo>
                  <a:pt x="2107" y="1176"/>
                  <a:pt x="2105" y="1170"/>
                  <a:pt x="2102" y="1164"/>
                </a:cubicBezTo>
                <a:cubicBezTo>
                  <a:pt x="2105" y="1127"/>
                  <a:pt x="2102" y="1121"/>
                  <a:pt x="2105" y="1116"/>
                </a:cubicBezTo>
                <a:cubicBezTo>
                  <a:pt x="2100" y="1072"/>
                  <a:pt x="2106" y="1063"/>
                  <a:pt x="2104" y="1051"/>
                </a:cubicBezTo>
                <a:cubicBezTo>
                  <a:pt x="2110" y="1035"/>
                  <a:pt x="2110" y="1033"/>
                  <a:pt x="2110" y="1030"/>
                </a:cubicBezTo>
                <a:cubicBezTo>
                  <a:pt x="2118" y="1002"/>
                  <a:pt x="2110" y="994"/>
                  <a:pt x="2118" y="991"/>
                </a:cubicBezTo>
                <a:cubicBezTo>
                  <a:pt x="2130" y="927"/>
                  <a:pt x="2136" y="924"/>
                  <a:pt x="2136" y="919"/>
                </a:cubicBezTo>
                <a:cubicBezTo>
                  <a:pt x="2164" y="835"/>
                  <a:pt x="2170" y="826"/>
                  <a:pt x="2173" y="816"/>
                </a:cubicBezTo>
                <a:cubicBezTo>
                  <a:pt x="2182" y="781"/>
                  <a:pt x="2184" y="777"/>
                  <a:pt x="2184" y="772"/>
                </a:cubicBezTo>
                <a:cubicBezTo>
                  <a:pt x="2193" y="740"/>
                  <a:pt x="2193" y="737"/>
                  <a:pt x="2193" y="735"/>
                </a:cubicBezTo>
                <a:cubicBezTo>
                  <a:pt x="2187" y="749"/>
                  <a:pt x="2183" y="752"/>
                  <a:pt x="2183" y="755"/>
                </a:cubicBezTo>
                <a:cubicBezTo>
                  <a:pt x="2178" y="790"/>
                  <a:pt x="2168" y="794"/>
                  <a:pt x="2171" y="802"/>
                </a:cubicBezTo>
                <a:cubicBezTo>
                  <a:pt x="2135" y="886"/>
                  <a:pt x="2135" y="900"/>
                  <a:pt x="2129" y="911"/>
                </a:cubicBezTo>
                <a:cubicBezTo>
                  <a:pt x="2109" y="988"/>
                  <a:pt x="2105" y="990"/>
                  <a:pt x="2104" y="993"/>
                </a:cubicBezTo>
                <a:cubicBezTo>
                  <a:pt x="2102" y="1035"/>
                  <a:pt x="2096" y="1044"/>
                  <a:pt x="2097" y="1055"/>
                </a:cubicBezTo>
                <a:cubicBezTo>
                  <a:pt x="2095" y="1124"/>
                  <a:pt x="2089" y="1128"/>
                  <a:pt x="2092" y="1135"/>
                </a:cubicBezTo>
                <a:cubicBezTo>
                  <a:pt x="2100" y="1225"/>
                  <a:pt x="2106" y="1232"/>
                  <a:pt x="2104" y="1237"/>
                </a:cubicBezTo>
                <a:cubicBezTo>
                  <a:pt x="2112" y="1278"/>
                  <a:pt x="2121" y="1287"/>
                  <a:pt x="2113" y="1290"/>
                </a:cubicBezTo>
                <a:cubicBezTo>
                  <a:pt x="2090" y="1218"/>
                  <a:pt x="2093" y="1208"/>
                  <a:pt x="2087" y="1205"/>
                </a:cubicBezTo>
                <a:cubicBezTo>
                  <a:pt x="2081" y="1159"/>
                  <a:pt x="2082" y="1156"/>
                  <a:pt x="2084" y="1153"/>
                </a:cubicBezTo>
                <a:cubicBezTo>
                  <a:pt x="2086" y="1127"/>
                  <a:pt x="2079" y="1122"/>
                  <a:pt x="2083" y="1119"/>
                </a:cubicBezTo>
                <a:cubicBezTo>
                  <a:pt x="2083" y="1085"/>
                  <a:pt x="2084" y="1082"/>
                  <a:pt x="2087" y="1079"/>
                </a:cubicBezTo>
                <a:cubicBezTo>
                  <a:pt x="2100" y="1026"/>
                  <a:pt x="2087" y="1018"/>
                  <a:pt x="2093" y="1016"/>
                </a:cubicBezTo>
                <a:cubicBezTo>
                  <a:pt x="2106" y="953"/>
                  <a:pt x="2103" y="950"/>
                  <a:pt x="2105" y="948"/>
                </a:cubicBezTo>
                <a:cubicBezTo>
                  <a:pt x="2111" y="914"/>
                  <a:pt x="2118" y="905"/>
                  <a:pt x="2120" y="895"/>
                </a:cubicBezTo>
                <a:cubicBezTo>
                  <a:pt x="2153" y="804"/>
                  <a:pt x="2150" y="800"/>
                  <a:pt x="2152" y="799"/>
                </a:cubicBezTo>
                <a:cubicBezTo>
                  <a:pt x="2160" y="766"/>
                  <a:pt x="2166" y="757"/>
                  <a:pt x="2167" y="746"/>
                </a:cubicBezTo>
                <a:cubicBezTo>
                  <a:pt x="2166" y="717"/>
                  <a:pt x="2167" y="723"/>
                  <a:pt x="2166" y="729"/>
                </a:cubicBezTo>
                <a:cubicBezTo>
                  <a:pt x="2155" y="768"/>
                  <a:pt x="2153" y="774"/>
                  <a:pt x="2153" y="780"/>
                </a:cubicBezTo>
                <a:cubicBezTo>
                  <a:pt x="2144" y="801"/>
                  <a:pt x="2142" y="807"/>
                  <a:pt x="2142" y="813"/>
                </a:cubicBezTo>
                <a:cubicBezTo>
                  <a:pt x="2128" y="832"/>
                  <a:pt x="2133" y="840"/>
                  <a:pt x="2127" y="844"/>
                </a:cubicBezTo>
                <a:cubicBezTo>
                  <a:pt x="2088" y="1003"/>
                  <a:pt x="2079" y="1024"/>
                  <a:pt x="2079" y="1048"/>
                </a:cubicBezTo>
                <a:cubicBezTo>
                  <a:pt x="2070" y="1105"/>
                  <a:pt x="2072" y="1112"/>
                  <a:pt x="2070" y="1117"/>
                </a:cubicBezTo>
                <a:cubicBezTo>
                  <a:pt x="2073" y="1148"/>
                  <a:pt x="2070" y="1150"/>
                  <a:pt x="2073" y="1154"/>
                </a:cubicBezTo>
                <a:cubicBezTo>
                  <a:pt x="2078" y="1203"/>
                  <a:pt x="2075" y="1214"/>
                  <a:pt x="2082" y="1228"/>
                </a:cubicBezTo>
                <a:cubicBezTo>
                  <a:pt x="2083" y="1265"/>
                  <a:pt x="2079" y="1258"/>
                  <a:pt x="2073" y="1254"/>
                </a:cubicBezTo>
                <a:cubicBezTo>
                  <a:pt x="2059" y="1202"/>
                  <a:pt x="2068" y="1180"/>
                  <a:pt x="2053" y="1150"/>
                </a:cubicBezTo>
                <a:cubicBezTo>
                  <a:pt x="2055" y="1085"/>
                  <a:pt x="2054" y="1069"/>
                  <a:pt x="2055" y="1052"/>
                </a:cubicBezTo>
                <a:cubicBezTo>
                  <a:pt x="2066" y="991"/>
                  <a:pt x="2063" y="986"/>
                  <a:pt x="2062" y="981"/>
                </a:cubicBezTo>
                <a:cubicBezTo>
                  <a:pt x="2076" y="929"/>
                  <a:pt x="2079" y="926"/>
                  <a:pt x="2075" y="920"/>
                </a:cubicBezTo>
                <a:cubicBezTo>
                  <a:pt x="2101" y="853"/>
                  <a:pt x="2106" y="845"/>
                  <a:pt x="2108" y="837"/>
                </a:cubicBezTo>
                <a:cubicBezTo>
                  <a:pt x="2130" y="786"/>
                  <a:pt x="2129" y="781"/>
                  <a:pt x="2135" y="779"/>
                </a:cubicBezTo>
                <a:cubicBezTo>
                  <a:pt x="2126" y="782"/>
                  <a:pt x="2125" y="785"/>
                  <a:pt x="2122" y="788"/>
                </a:cubicBezTo>
                <a:cubicBezTo>
                  <a:pt x="2114" y="826"/>
                  <a:pt x="2102" y="827"/>
                  <a:pt x="2106" y="833"/>
                </a:cubicBezTo>
                <a:cubicBezTo>
                  <a:pt x="2073" y="903"/>
                  <a:pt x="2073" y="912"/>
                  <a:pt x="2072" y="919"/>
                </a:cubicBezTo>
                <a:cubicBezTo>
                  <a:pt x="2053" y="974"/>
                  <a:pt x="2057" y="980"/>
                  <a:pt x="2055" y="984"/>
                </a:cubicBezTo>
                <a:cubicBezTo>
                  <a:pt x="2045" y="1034"/>
                  <a:pt x="2049" y="1040"/>
                  <a:pt x="2044" y="1044"/>
                </a:cubicBezTo>
                <a:cubicBezTo>
                  <a:pt x="2043" y="1086"/>
                  <a:pt x="2045" y="1094"/>
                  <a:pt x="2043" y="1100"/>
                </a:cubicBezTo>
                <a:cubicBezTo>
                  <a:pt x="2050" y="1191"/>
                  <a:pt x="2057" y="1196"/>
                  <a:pt x="2054" y="1200"/>
                </a:cubicBezTo>
                <a:cubicBezTo>
                  <a:pt x="2058" y="1224"/>
                  <a:pt x="2065" y="1228"/>
                  <a:pt x="2057" y="1231"/>
                </a:cubicBezTo>
                <a:cubicBezTo>
                  <a:pt x="2032" y="1165"/>
                  <a:pt x="2039" y="1163"/>
                  <a:pt x="2034" y="1158"/>
                </a:cubicBezTo>
                <a:cubicBezTo>
                  <a:pt x="2023" y="1088"/>
                  <a:pt x="2014" y="1081"/>
                  <a:pt x="2022" y="1079"/>
                </a:cubicBezTo>
                <a:cubicBezTo>
                  <a:pt x="2025" y="985"/>
                  <a:pt x="2026" y="967"/>
                  <a:pt x="2027" y="950"/>
                </a:cubicBezTo>
                <a:cubicBezTo>
                  <a:pt x="2039" y="917"/>
                  <a:pt x="2041" y="915"/>
                  <a:pt x="2038" y="912"/>
                </a:cubicBezTo>
                <a:cubicBezTo>
                  <a:pt x="2046" y="898"/>
                  <a:pt x="2043" y="895"/>
                  <a:pt x="2043" y="894"/>
                </a:cubicBezTo>
                <a:cubicBezTo>
                  <a:pt x="2075" y="811"/>
                  <a:pt x="2065" y="797"/>
                  <a:pt x="2075" y="788"/>
                </a:cubicBezTo>
                <a:cubicBezTo>
                  <a:pt x="2075" y="729"/>
                  <a:pt x="2082" y="724"/>
                  <a:pt x="2077" y="717"/>
                </a:cubicBezTo>
                <a:cubicBezTo>
                  <a:pt x="2075" y="687"/>
                  <a:pt x="2077" y="683"/>
                  <a:pt x="2073" y="684"/>
                </a:cubicBezTo>
                <a:cubicBezTo>
                  <a:pt x="2073" y="750"/>
                  <a:pt x="2067" y="765"/>
                  <a:pt x="2069" y="783"/>
                </a:cubicBezTo>
                <a:cubicBezTo>
                  <a:pt x="2044" y="864"/>
                  <a:pt x="2041" y="875"/>
                  <a:pt x="2036" y="886"/>
                </a:cubicBezTo>
                <a:cubicBezTo>
                  <a:pt x="2025" y="915"/>
                  <a:pt x="2027" y="919"/>
                  <a:pt x="2026" y="921"/>
                </a:cubicBezTo>
                <a:cubicBezTo>
                  <a:pt x="2009" y="998"/>
                  <a:pt x="2009" y="1005"/>
                  <a:pt x="2011" y="1012"/>
                </a:cubicBezTo>
                <a:cubicBezTo>
                  <a:pt x="2003" y="1072"/>
                  <a:pt x="2013" y="1079"/>
                  <a:pt x="2010" y="1083"/>
                </a:cubicBezTo>
                <a:cubicBezTo>
                  <a:pt x="2014" y="1116"/>
                  <a:pt x="2016" y="1121"/>
                  <a:pt x="2013" y="1125"/>
                </a:cubicBezTo>
                <a:cubicBezTo>
                  <a:pt x="2016" y="1175"/>
                  <a:pt x="2024" y="1171"/>
                  <a:pt x="2015" y="1166"/>
                </a:cubicBezTo>
                <a:cubicBezTo>
                  <a:pt x="2007" y="1137"/>
                  <a:pt x="2007" y="1134"/>
                  <a:pt x="2008" y="1131"/>
                </a:cubicBezTo>
                <a:cubicBezTo>
                  <a:pt x="1999" y="1087"/>
                  <a:pt x="1999" y="1067"/>
                  <a:pt x="1996" y="1047"/>
                </a:cubicBezTo>
                <a:cubicBezTo>
                  <a:pt x="1997" y="1033"/>
                  <a:pt x="1995" y="1031"/>
                  <a:pt x="1995" y="1030"/>
                </a:cubicBezTo>
                <a:cubicBezTo>
                  <a:pt x="1998" y="980"/>
                  <a:pt x="1993" y="969"/>
                  <a:pt x="1998" y="961"/>
                </a:cubicBezTo>
                <a:cubicBezTo>
                  <a:pt x="2001" y="927"/>
                  <a:pt x="2000" y="922"/>
                  <a:pt x="2000" y="918"/>
                </a:cubicBezTo>
                <a:cubicBezTo>
                  <a:pt x="2006" y="884"/>
                  <a:pt x="2008" y="880"/>
                  <a:pt x="2005" y="874"/>
                </a:cubicBezTo>
                <a:cubicBezTo>
                  <a:pt x="2020" y="830"/>
                  <a:pt x="2016" y="824"/>
                  <a:pt x="2019" y="819"/>
                </a:cubicBezTo>
                <a:cubicBezTo>
                  <a:pt x="2023" y="772"/>
                  <a:pt x="2031" y="769"/>
                  <a:pt x="2026" y="763"/>
                </a:cubicBezTo>
                <a:cubicBezTo>
                  <a:pt x="2029" y="715"/>
                  <a:pt x="2021" y="708"/>
                  <a:pt x="2026" y="704"/>
                </a:cubicBezTo>
                <a:cubicBezTo>
                  <a:pt x="2001" y="648"/>
                  <a:pt x="2005" y="634"/>
                  <a:pt x="1994" y="636"/>
                </a:cubicBezTo>
                <a:cubicBezTo>
                  <a:pt x="2020" y="727"/>
                  <a:pt x="2018" y="738"/>
                  <a:pt x="2022" y="750"/>
                </a:cubicBezTo>
                <a:cubicBezTo>
                  <a:pt x="2015" y="792"/>
                  <a:pt x="2018" y="797"/>
                  <a:pt x="2011" y="800"/>
                </a:cubicBezTo>
                <a:cubicBezTo>
                  <a:pt x="2001" y="868"/>
                  <a:pt x="1998" y="871"/>
                  <a:pt x="1997" y="875"/>
                </a:cubicBezTo>
                <a:cubicBezTo>
                  <a:pt x="1989" y="930"/>
                  <a:pt x="1989" y="935"/>
                  <a:pt x="1989" y="939"/>
                </a:cubicBezTo>
                <a:cubicBezTo>
                  <a:pt x="1982" y="941"/>
                  <a:pt x="1987" y="937"/>
                  <a:pt x="1984" y="930"/>
                </a:cubicBezTo>
                <a:cubicBezTo>
                  <a:pt x="1989" y="906"/>
                  <a:pt x="1990" y="900"/>
                  <a:pt x="1987" y="893"/>
                </a:cubicBezTo>
                <a:cubicBezTo>
                  <a:pt x="1990" y="852"/>
                  <a:pt x="1991" y="846"/>
                  <a:pt x="1989" y="839"/>
                </a:cubicBezTo>
                <a:cubicBezTo>
                  <a:pt x="1993" y="754"/>
                  <a:pt x="1993" y="741"/>
                  <a:pt x="1989" y="727"/>
                </a:cubicBezTo>
                <a:cubicBezTo>
                  <a:pt x="1956" y="632"/>
                  <a:pt x="1946" y="614"/>
                  <a:pt x="1939" y="602"/>
                </a:cubicBezTo>
                <a:cubicBezTo>
                  <a:pt x="1947" y="627"/>
                  <a:pt x="1954" y="638"/>
                  <a:pt x="1960" y="649"/>
                </a:cubicBezTo>
                <a:cubicBezTo>
                  <a:pt x="1979" y="729"/>
                  <a:pt x="1986" y="739"/>
                  <a:pt x="1985" y="747"/>
                </a:cubicBezTo>
                <a:cubicBezTo>
                  <a:pt x="1986" y="776"/>
                  <a:pt x="1986" y="780"/>
                  <a:pt x="1984" y="783"/>
                </a:cubicBezTo>
                <a:cubicBezTo>
                  <a:pt x="1981" y="852"/>
                  <a:pt x="1983" y="861"/>
                  <a:pt x="1979" y="868"/>
                </a:cubicBezTo>
                <a:cubicBezTo>
                  <a:pt x="1974" y="922"/>
                  <a:pt x="1979" y="932"/>
                  <a:pt x="1974" y="939"/>
                </a:cubicBezTo>
                <a:cubicBezTo>
                  <a:pt x="1971" y="1003"/>
                  <a:pt x="1974" y="1020"/>
                  <a:pt x="1972" y="1036"/>
                </a:cubicBezTo>
                <a:cubicBezTo>
                  <a:pt x="1972" y="1069"/>
                  <a:pt x="1979" y="1079"/>
                  <a:pt x="1973" y="1086"/>
                </a:cubicBezTo>
                <a:cubicBezTo>
                  <a:pt x="1984" y="1144"/>
                  <a:pt x="1993" y="1150"/>
                  <a:pt x="1994" y="1154"/>
                </a:cubicBezTo>
                <a:cubicBezTo>
                  <a:pt x="1987" y="1173"/>
                  <a:pt x="1993" y="1161"/>
                  <a:pt x="1987" y="1152"/>
                </a:cubicBezTo>
                <a:cubicBezTo>
                  <a:pt x="1963" y="1079"/>
                  <a:pt x="1956" y="1073"/>
                  <a:pt x="1959" y="1070"/>
                </a:cubicBezTo>
                <a:cubicBezTo>
                  <a:pt x="1953" y="1019"/>
                  <a:pt x="1949" y="1003"/>
                  <a:pt x="1952" y="989"/>
                </a:cubicBezTo>
                <a:cubicBezTo>
                  <a:pt x="1953" y="939"/>
                  <a:pt x="1949" y="934"/>
                  <a:pt x="1948" y="929"/>
                </a:cubicBezTo>
                <a:cubicBezTo>
                  <a:pt x="1952" y="875"/>
                  <a:pt x="1952" y="865"/>
                  <a:pt x="1951" y="854"/>
                </a:cubicBezTo>
                <a:cubicBezTo>
                  <a:pt x="1956" y="816"/>
                  <a:pt x="1952" y="804"/>
                  <a:pt x="1953" y="795"/>
                </a:cubicBezTo>
                <a:cubicBezTo>
                  <a:pt x="1950" y="743"/>
                  <a:pt x="1950" y="738"/>
                  <a:pt x="1947" y="733"/>
                </a:cubicBezTo>
                <a:cubicBezTo>
                  <a:pt x="1937" y="689"/>
                  <a:pt x="1936" y="678"/>
                  <a:pt x="1931" y="666"/>
                </a:cubicBezTo>
                <a:cubicBezTo>
                  <a:pt x="1905" y="625"/>
                  <a:pt x="1903" y="616"/>
                  <a:pt x="1898" y="622"/>
                </a:cubicBezTo>
                <a:cubicBezTo>
                  <a:pt x="1943" y="730"/>
                  <a:pt x="1937" y="735"/>
                  <a:pt x="1941" y="742"/>
                </a:cubicBezTo>
                <a:cubicBezTo>
                  <a:pt x="1944" y="784"/>
                  <a:pt x="1942" y="787"/>
                  <a:pt x="1944" y="790"/>
                </a:cubicBezTo>
                <a:cubicBezTo>
                  <a:pt x="1947" y="833"/>
                  <a:pt x="1940" y="844"/>
                  <a:pt x="1944" y="858"/>
                </a:cubicBezTo>
                <a:cubicBezTo>
                  <a:pt x="1937" y="946"/>
                  <a:pt x="1939" y="960"/>
                  <a:pt x="1940" y="972"/>
                </a:cubicBezTo>
                <a:cubicBezTo>
                  <a:pt x="1934" y="984"/>
                  <a:pt x="1932" y="957"/>
                  <a:pt x="1931" y="930"/>
                </a:cubicBezTo>
                <a:cubicBezTo>
                  <a:pt x="1930" y="884"/>
                  <a:pt x="1927" y="877"/>
                  <a:pt x="1927" y="870"/>
                </a:cubicBezTo>
                <a:cubicBezTo>
                  <a:pt x="1928" y="824"/>
                  <a:pt x="1922" y="815"/>
                  <a:pt x="1926" y="810"/>
                </a:cubicBezTo>
                <a:cubicBezTo>
                  <a:pt x="1915" y="741"/>
                  <a:pt x="1916" y="734"/>
                  <a:pt x="1912" y="726"/>
                </a:cubicBezTo>
                <a:cubicBezTo>
                  <a:pt x="1880" y="639"/>
                  <a:pt x="1869" y="630"/>
                  <a:pt x="1873" y="624"/>
                </a:cubicBezTo>
                <a:cubicBezTo>
                  <a:pt x="1833" y="579"/>
                  <a:pt x="1834" y="560"/>
                  <a:pt x="1827" y="564"/>
                </a:cubicBezTo>
                <a:cubicBezTo>
                  <a:pt x="1858" y="614"/>
                  <a:pt x="1865" y="627"/>
                  <a:pt x="1872" y="639"/>
                </a:cubicBezTo>
                <a:cubicBezTo>
                  <a:pt x="1896" y="714"/>
                  <a:pt x="1904" y="720"/>
                  <a:pt x="1905" y="724"/>
                </a:cubicBezTo>
                <a:cubicBezTo>
                  <a:pt x="1907" y="751"/>
                  <a:pt x="1914" y="757"/>
                  <a:pt x="1910" y="760"/>
                </a:cubicBezTo>
                <a:cubicBezTo>
                  <a:pt x="1919" y="840"/>
                  <a:pt x="1916" y="846"/>
                  <a:pt x="1918" y="855"/>
                </a:cubicBezTo>
                <a:cubicBezTo>
                  <a:pt x="1914" y="907"/>
                  <a:pt x="1924" y="918"/>
                  <a:pt x="1919" y="925"/>
                </a:cubicBezTo>
                <a:cubicBezTo>
                  <a:pt x="1918" y="962"/>
                  <a:pt x="1925" y="968"/>
                  <a:pt x="1921" y="971"/>
                </a:cubicBezTo>
                <a:cubicBezTo>
                  <a:pt x="1931" y="1064"/>
                  <a:pt x="1939" y="1077"/>
                  <a:pt x="1935" y="1086"/>
                </a:cubicBezTo>
                <a:cubicBezTo>
                  <a:pt x="1942" y="1110"/>
                  <a:pt x="1931" y="1109"/>
                  <a:pt x="1934" y="1099"/>
                </a:cubicBezTo>
                <a:cubicBezTo>
                  <a:pt x="1905" y="1020"/>
                  <a:pt x="1902" y="1012"/>
                  <a:pt x="1902" y="1005"/>
                </a:cubicBezTo>
                <a:cubicBezTo>
                  <a:pt x="1893" y="967"/>
                  <a:pt x="1902" y="955"/>
                  <a:pt x="1891" y="938"/>
                </a:cubicBezTo>
                <a:cubicBezTo>
                  <a:pt x="1893" y="890"/>
                  <a:pt x="1891" y="877"/>
                  <a:pt x="1891" y="864"/>
                </a:cubicBezTo>
                <a:cubicBezTo>
                  <a:pt x="1889" y="815"/>
                  <a:pt x="1889" y="802"/>
                  <a:pt x="1891" y="790"/>
                </a:cubicBezTo>
                <a:cubicBezTo>
                  <a:pt x="1872" y="709"/>
                  <a:pt x="1877" y="700"/>
                  <a:pt x="1875" y="697"/>
                </a:cubicBezTo>
                <a:cubicBezTo>
                  <a:pt x="1868" y="667"/>
                  <a:pt x="1860" y="660"/>
                  <a:pt x="1865" y="658"/>
                </a:cubicBezTo>
                <a:cubicBezTo>
                  <a:pt x="1849" y="621"/>
                  <a:pt x="1852" y="615"/>
                  <a:pt x="1844" y="605"/>
                </a:cubicBezTo>
                <a:cubicBezTo>
                  <a:pt x="1869" y="708"/>
                  <a:pt x="1873" y="725"/>
                  <a:pt x="1873" y="742"/>
                </a:cubicBezTo>
                <a:cubicBezTo>
                  <a:pt x="1880" y="813"/>
                  <a:pt x="1883" y="817"/>
                  <a:pt x="1878" y="819"/>
                </a:cubicBezTo>
                <a:cubicBezTo>
                  <a:pt x="1878" y="867"/>
                  <a:pt x="1884" y="878"/>
                  <a:pt x="1881" y="887"/>
                </a:cubicBezTo>
                <a:cubicBezTo>
                  <a:pt x="1885" y="957"/>
                  <a:pt x="1886" y="966"/>
                  <a:pt x="1886" y="976"/>
                </a:cubicBezTo>
                <a:cubicBezTo>
                  <a:pt x="1894" y="1014"/>
                  <a:pt x="1894" y="1022"/>
                  <a:pt x="1895" y="1029"/>
                </a:cubicBezTo>
                <a:cubicBezTo>
                  <a:pt x="1892" y="1044"/>
                  <a:pt x="1896" y="1037"/>
                  <a:pt x="1889" y="1035"/>
                </a:cubicBezTo>
                <a:cubicBezTo>
                  <a:pt x="1864" y="902"/>
                  <a:pt x="1869" y="899"/>
                  <a:pt x="1864" y="894"/>
                </a:cubicBezTo>
                <a:cubicBezTo>
                  <a:pt x="1863" y="813"/>
                  <a:pt x="1855" y="794"/>
                  <a:pt x="1859" y="779"/>
                </a:cubicBezTo>
                <a:cubicBezTo>
                  <a:pt x="1845" y="710"/>
                  <a:pt x="1848" y="694"/>
                  <a:pt x="1843" y="676"/>
                </a:cubicBezTo>
                <a:cubicBezTo>
                  <a:pt x="1822" y="607"/>
                  <a:pt x="1813" y="592"/>
                  <a:pt x="1805" y="577"/>
                </a:cubicBezTo>
                <a:cubicBezTo>
                  <a:pt x="1830" y="642"/>
                  <a:pt x="1828" y="655"/>
                  <a:pt x="1837" y="671"/>
                </a:cubicBezTo>
                <a:cubicBezTo>
                  <a:pt x="1839" y="722"/>
                  <a:pt x="1845" y="730"/>
                  <a:pt x="1841" y="736"/>
                </a:cubicBezTo>
                <a:cubicBezTo>
                  <a:pt x="1852" y="813"/>
                  <a:pt x="1848" y="818"/>
                  <a:pt x="1853" y="827"/>
                </a:cubicBezTo>
                <a:cubicBezTo>
                  <a:pt x="1849" y="873"/>
                  <a:pt x="1856" y="879"/>
                  <a:pt x="1854" y="882"/>
                </a:cubicBezTo>
                <a:cubicBezTo>
                  <a:pt x="1856" y="922"/>
                  <a:pt x="1862" y="931"/>
                  <a:pt x="1859" y="938"/>
                </a:cubicBezTo>
                <a:cubicBezTo>
                  <a:pt x="1871" y="1000"/>
                  <a:pt x="1866" y="1002"/>
                  <a:pt x="1871" y="1007"/>
                </a:cubicBezTo>
                <a:cubicBezTo>
                  <a:pt x="1854" y="986"/>
                  <a:pt x="1855" y="974"/>
                  <a:pt x="1847" y="959"/>
                </a:cubicBezTo>
                <a:cubicBezTo>
                  <a:pt x="1848" y="937"/>
                  <a:pt x="1844" y="933"/>
                  <a:pt x="1842" y="929"/>
                </a:cubicBezTo>
                <a:cubicBezTo>
                  <a:pt x="1840" y="905"/>
                  <a:pt x="1842" y="902"/>
                  <a:pt x="1840" y="898"/>
                </a:cubicBezTo>
                <a:cubicBezTo>
                  <a:pt x="1839" y="866"/>
                  <a:pt x="1833" y="851"/>
                  <a:pt x="1836" y="839"/>
                </a:cubicBezTo>
                <a:cubicBezTo>
                  <a:pt x="1833" y="787"/>
                  <a:pt x="1835" y="774"/>
                  <a:pt x="1834" y="761"/>
                </a:cubicBezTo>
                <a:cubicBezTo>
                  <a:pt x="1823" y="696"/>
                  <a:pt x="1825" y="683"/>
                  <a:pt x="1816" y="682"/>
                </a:cubicBezTo>
                <a:cubicBezTo>
                  <a:pt x="1823" y="772"/>
                  <a:pt x="1826" y="786"/>
                  <a:pt x="1825" y="798"/>
                </a:cubicBezTo>
                <a:cubicBezTo>
                  <a:pt x="1822" y="859"/>
                  <a:pt x="1826" y="863"/>
                  <a:pt x="1828" y="867"/>
                </a:cubicBezTo>
                <a:cubicBezTo>
                  <a:pt x="1832" y="923"/>
                  <a:pt x="1835" y="931"/>
                  <a:pt x="1831" y="936"/>
                </a:cubicBezTo>
                <a:cubicBezTo>
                  <a:pt x="1840" y="983"/>
                  <a:pt x="1851" y="993"/>
                  <a:pt x="1842" y="997"/>
                </a:cubicBezTo>
                <a:cubicBezTo>
                  <a:pt x="1822" y="919"/>
                  <a:pt x="1815" y="909"/>
                  <a:pt x="1818" y="902"/>
                </a:cubicBezTo>
                <a:cubicBezTo>
                  <a:pt x="1811" y="856"/>
                  <a:pt x="1814" y="852"/>
                  <a:pt x="1811" y="847"/>
                </a:cubicBezTo>
                <a:cubicBezTo>
                  <a:pt x="1804" y="810"/>
                  <a:pt x="1808" y="803"/>
                  <a:pt x="1802" y="793"/>
                </a:cubicBezTo>
                <a:cubicBezTo>
                  <a:pt x="1794" y="729"/>
                  <a:pt x="1792" y="720"/>
                  <a:pt x="1795" y="712"/>
                </a:cubicBezTo>
                <a:cubicBezTo>
                  <a:pt x="1755" y="627"/>
                  <a:pt x="1750" y="623"/>
                  <a:pt x="1747" y="615"/>
                </a:cubicBezTo>
                <a:cubicBezTo>
                  <a:pt x="1715" y="587"/>
                  <a:pt x="1713" y="571"/>
                  <a:pt x="1705" y="577"/>
                </a:cubicBezTo>
                <a:cubicBezTo>
                  <a:pt x="1734" y="610"/>
                  <a:pt x="1742" y="621"/>
                  <a:pt x="1750" y="631"/>
                </a:cubicBezTo>
                <a:cubicBezTo>
                  <a:pt x="1776" y="693"/>
                  <a:pt x="1783" y="699"/>
                  <a:pt x="1781" y="702"/>
                </a:cubicBezTo>
                <a:cubicBezTo>
                  <a:pt x="1786" y="761"/>
                  <a:pt x="1800" y="783"/>
                  <a:pt x="1793" y="798"/>
                </a:cubicBezTo>
                <a:cubicBezTo>
                  <a:pt x="1801" y="860"/>
                  <a:pt x="1803" y="870"/>
                  <a:pt x="1806" y="879"/>
                </a:cubicBezTo>
                <a:cubicBezTo>
                  <a:pt x="1807" y="927"/>
                  <a:pt x="1811" y="934"/>
                  <a:pt x="1809" y="939"/>
                </a:cubicBezTo>
                <a:cubicBezTo>
                  <a:pt x="1799" y="952"/>
                  <a:pt x="1801" y="936"/>
                  <a:pt x="1791" y="917"/>
                </a:cubicBezTo>
                <a:cubicBezTo>
                  <a:pt x="1785" y="848"/>
                  <a:pt x="1777" y="840"/>
                  <a:pt x="1782" y="837"/>
                </a:cubicBezTo>
                <a:cubicBezTo>
                  <a:pt x="1773" y="798"/>
                  <a:pt x="1777" y="794"/>
                  <a:pt x="1772" y="786"/>
                </a:cubicBezTo>
                <a:cubicBezTo>
                  <a:pt x="1768" y="750"/>
                  <a:pt x="1763" y="744"/>
                  <a:pt x="1763" y="739"/>
                </a:cubicBezTo>
                <a:cubicBezTo>
                  <a:pt x="1716" y="617"/>
                  <a:pt x="1713" y="606"/>
                  <a:pt x="1695" y="579"/>
                </a:cubicBezTo>
                <a:cubicBezTo>
                  <a:pt x="1673" y="558"/>
                  <a:pt x="1668" y="552"/>
                  <a:pt x="1660" y="554"/>
                </a:cubicBezTo>
                <a:cubicBezTo>
                  <a:pt x="1708" y="621"/>
                  <a:pt x="1717" y="635"/>
                  <a:pt x="1724" y="648"/>
                </a:cubicBezTo>
                <a:cubicBezTo>
                  <a:pt x="1735" y="694"/>
                  <a:pt x="1743" y="692"/>
                  <a:pt x="1740" y="698"/>
                </a:cubicBezTo>
                <a:cubicBezTo>
                  <a:pt x="1756" y="743"/>
                  <a:pt x="1754" y="752"/>
                  <a:pt x="1759" y="764"/>
                </a:cubicBezTo>
                <a:cubicBezTo>
                  <a:pt x="1775" y="873"/>
                  <a:pt x="1775" y="883"/>
                  <a:pt x="1779" y="894"/>
                </a:cubicBezTo>
                <a:cubicBezTo>
                  <a:pt x="1780" y="915"/>
                  <a:pt x="1774" y="916"/>
                  <a:pt x="1777" y="913"/>
                </a:cubicBezTo>
                <a:cubicBezTo>
                  <a:pt x="1754" y="827"/>
                  <a:pt x="1755" y="802"/>
                  <a:pt x="1738" y="773"/>
                </a:cubicBezTo>
                <a:cubicBezTo>
                  <a:pt x="1723" y="724"/>
                  <a:pt x="1718" y="706"/>
                  <a:pt x="1711" y="688"/>
                </a:cubicBezTo>
                <a:cubicBezTo>
                  <a:pt x="1635" y="563"/>
                  <a:pt x="1630" y="568"/>
                  <a:pt x="1627" y="564"/>
                </a:cubicBezTo>
                <a:cubicBezTo>
                  <a:pt x="1595" y="532"/>
                  <a:pt x="1592" y="530"/>
                  <a:pt x="1588" y="530"/>
                </a:cubicBezTo>
                <a:cubicBezTo>
                  <a:pt x="1618" y="563"/>
                  <a:pt x="1628" y="574"/>
                  <a:pt x="1634" y="575"/>
                </a:cubicBezTo>
                <a:cubicBezTo>
                  <a:pt x="1643" y="585"/>
                  <a:pt x="1644" y="589"/>
                  <a:pt x="1645" y="590"/>
                </a:cubicBezTo>
                <a:cubicBezTo>
                  <a:pt x="1676" y="640"/>
                  <a:pt x="1685" y="658"/>
                  <a:pt x="1694" y="674"/>
                </a:cubicBezTo>
                <a:cubicBezTo>
                  <a:pt x="1722" y="755"/>
                  <a:pt x="1723" y="759"/>
                  <a:pt x="1727" y="764"/>
                </a:cubicBezTo>
                <a:cubicBezTo>
                  <a:pt x="1730" y="792"/>
                  <a:pt x="1738" y="798"/>
                  <a:pt x="1739" y="802"/>
                </a:cubicBezTo>
                <a:cubicBezTo>
                  <a:pt x="1736" y="820"/>
                  <a:pt x="1736" y="803"/>
                  <a:pt x="1725" y="783"/>
                </a:cubicBezTo>
                <a:cubicBezTo>
                  <a:pt x="1716" y="747"/>
                  <a:pt x="1713" y="737"/>
                  <a:pt x="1709" y="727"/>
                </a:cubicBezTo>
                <a:cubicBezTo>
                  <a:pt x="1609" y="583"/>
                  <a:pt x="1607" y="574"/>
                  <a:pt x="1604" y="574"/>
                </a:cubicBezTo>
                <a:cubicBezTo>
                  <a:pt x="1566" y="535"/>
                  <a:pt x="1558" y="534"/>
                  <a:pt x="1551" y="527"/>
                </a:cubicBezTo>
                <a:cubicBezTo>
                  <a:pt x="1569" y="548"/>
                  <a:pt x="1575" y="552"/>
                  <a:pt x="1580" y="558"/>
                </a:cubicBezTo>
                <a:cubicBezTo>
                  <a:pt x="1605" y="590"/>
                  <a:pt x="1615" y="597"/>
                  <a:pt x="1625" y="607"/>
                </a:cubicBezTo>
                <a:cubicBezTo>
                  <a:pt x="1641" y="634"/>
                  <a:pt x="1647" y="639"/>
                  <a:pt x="1653" y="647"/>
                </a:cubicBezTo>
                <a:cubicBezTo>
                  <a:pt x="1682" y="699"/>
                  <a:pt x="1690" y="715"/>
                  <a:pt x="1700" y="732"/>
                </a:cubicBezTo>
                <a:cubicBezTo>
                  <a:pt x="1717" y="784"/>
                  <a:pt x="1718" y="787"/>
                  <a:pt x="1718" y="790"/>
                </a:cubicBezTo>
                <a:cubicBezTo>
                  <a:pt x="1738" y="847"/>
                  <a:pt x="1737" y="852"/>
                  <a:pt x="1738" y="858"/>
                </a:cubicBezTo>
                <a:cubicBezTo>
                  <a:pt x="1709" y="796"/>
                  <a:pt x="1702" y="775"/>
                  <a:pt x="1694" y="753"/>
                </a:cubicBezTo>
                <a:cubicBezTo>
                  <a:pt x="1626" y="645"/>
                  <a:pt x="1630" y="641"/>
                  <a:pt x="1627" y="638"/>
                </a:cubicBezTo>
                <a:cubicBezTo>
                  <a:pt x="1583" y="588"/>
                  <a:pt x="1573" y="577"/>
                  <a:pt x="1562" y="568"/>
                </a:cubicBezTo>
                <a:cubicBezTo>
                  <a:pt x="1540" y="558"/>
                  <a:pt x="1552" y="564"/>
                  <a:pt x="1562" y="574"/>
                </a:cubicBezTo>
                <a:cubicBezTo>
                  <a:pt x="1612" y="632"/>
                  <a:pt x="1614" y="635"/>
                  <a:pt x="1618" y="637"/>
                </a:cubicBezTo>
                <a:cubicBezTo>
                  <a:pt x="1660" y="706"/>
                  <a:pt x="1670" y="726"/>
                  <a:pt x="1679" y="741"/>
                </a:cubicBezTo>
                <a:cubicBezTo>
                  <a:pt x="1694" y="803"/>
                  <a:pt x="1711" y="814"/>
                  <a:pt x="1700" y="817"/>
                </a:cubicBezTo>
                <a:cubicBezTo>
                  <a:pt x="1657" y="737"/>
                  <a:pt x="1656" y="726"/>
                  <a:pt x="1652" y="730"/>
                </a:cubicBezTo>
                <a:cubicBezTo>
                  <a:pt x="1637" y="702"/>
                  <a:pt x="1630" y="700"/>
                  <a:pt x="1626" y="688"/>
                </a:cubicBezTo>
                <a:cubicBezTo>
                  <a:pt x="1561" y="618"/>
                  <a:pt x="1551" y="613"/>
                  <a:pt x="1542" y="596"/>
                </a:cubicBezTo>
                <a:cubicBezTo>
                  <a:pt x="1505" y="580"/>
                  <a:pt x="1510" y="581"/>
                  <a:pt x="1513" y="580"/>
                </a:cubicBezTo>
                <a:cubicBezTo>
                  <a:pt x="1561" y="628"/>
                  <a:pt x="1583" y="655"/>
                  <a:pt x="1607" y="681"/>
                </a:cubicBezTo>
                <a:cubicBezTo>
                  <a:pt x="1645" y="733"/>
                  <a:pt x="1648" y="738"/>
                  <a:pt x="1650" y="742"/>
                </a:cubicBezTo>
                <a:cubicBezTo>
                  <a:pt x="1653" y="756"/>
                  <a:pt x="1642" y="747"/>
                  <a:pt x="1631" y="735"/>
                </a:cubicBezTo>
                <a:cubicBezTo>
                  <a:pt x="1578" y="677"/>
                  <a:pt x="1572" y="674"/>
                  <a:pt x="1567" y="668"/>
                </a:cubicBezTo>
                <a:cubicBezTo>
                  <a:pt x="1540" y="654"/>
                  <a:pt x="1550" y="658"/>
                  <a:pt x="1558" y="667"/>
                </a:cubicBezTo>
                <a:cubicBezTo>
                  <a:pt x="1646" y="768"/>
                  <a:pt x="1658" y="779"/>
                  <a:pt x="1671" y="790"/>
                </a:cubicBezTo>
                <a:cubicBezTo>
                  <a:pt x="1712" y="855"/>
                  <a:pt x="1715" y="859"/>
                  <a:pt x="1717" y="864"/>
                </a:cubicBezTo>
                <a:cubicBezTo>
                  <a:pt x="1689" y="842"/>
                  <a:pt x="1679" y="827"/>
                  <a:pt x="1668" y="817"/>
                </a:cubicBezTo>
                <a:cubicBezTo>
                  <a:pt x="1614" y="758"/>
                  <a:pt x="1606" y="757"/>
                  <a:pt x="1601" y="749"/>
                </a:cubicBezTo>
                <a:cubicBezTo>
                  <a:pt x="1528" y="684"/>
                  <a:pt x="1524" y="671"/>
                  <a:pt x="1517" y="672"/>
                </a:cubicBezTo>
                <a:cubicBezTo>
                  <a:pt x="1488" y="643"/>
                  <a:pt x="1475" y="638"/>
                  <a:pt x="1464" y="625"/>
                </a:cubicBezTo>
                <a:cubicBezTo>
                  <a:pt x="1436" y="606"/>
                  <a:pt x="1435" y="603"/>
                  <a:pt x="1432" y="605"/>
                </a:cubicBezTo>
                <a:cubicBezTo>
                  <a:pt x="1476" y="651"/>
                  <a:pt x="1482" y="648"/>
                  <a:pt x="1485" y="652"/>
                </a:cubicBezTo>
                <a:cubicBezTo>
                  <a:pt x="1526" y="693"/>
                  <a:pt x="1538" y="697"/>
                  <a:pt x="1547" y="711"/>
                </a:cubicBezTo>
                <a:cubicBezTo>
                  <a:pt x="1615" y="783"/>
                  <a:pt x="1621" y="786"/>
                  <a:pt x="1626" y="794"/>
                </a:cubicBezTo>
                <a:cubicBezTo>
                  <a:pt x="1633" y="805"/>
                  <a:pt x="1627" y="802"/>
                  <a:pt x="1621" y="796"/>
                </a:cubicBezTo>
                <a:cubicBezTo>
                  <a:pt x="1597" y="786"/>
                  <a:pt x="1591" y="781"/>
                  <a:pt x="1586" y="775"/>
                </a:cubicBezTo>
                <a:cubicBezTo>
                  <a:pt x="1545" y="749"/>
                  <a:pt x="1539" y="746"/>
                  <a:pt x="1533" y="743"/>
                </a:cubicBezTo>
                <a:cubicBezTo>
                  <a:pt x="1416" y="660"/>
                  <a:pt x="1405" y="649"/>
                  <a:pt x="1394" y="641"/>
                </a:cubicBezTo>
                <a:cubicBezTo>
                  <a:pt x="1375" y="622"/>
                  <a:pt x="1372" y="618"/>
                  <a:pt x="1370" y="613"/>
                </a:cubicBezTo>
                <a:cubicBezTo>
                  <a:pt x="1392" y="651"/>
                  <a:pt x="1401" y="653"/>
                  <a:pt x="1408" y="662"/>
                </a:cubicBezTo>
                <a:cubicBezTo>
                  <a:pt x="1424" y="676"/>
                  <a:pt x="1430" y="678"/>
                  <a:pt x="1432" y="684"/>
                </a:cubicBezTo>
                <a:cubicBezTo>
                  <a:pt x="1480" y="726"/>
                  <a:pt x="1504" y="734"/>
                  <a:pt x="1526" y="752"/>
                </a:cubicBezTo>
                <a:cubicBezTo>
                  <a:pt x="1567" y="780"/>
                  <a:pt x="1573" y="782"/>
                  <a:pt x="1578" y="788"/>
                </a:cubicBezTo>
                <a:cubicBezTo>
                  <a:pt x="1586" y="800"/>
                  <a:pt x="1582" y="796"/>
                  <a:pt x="1577" y="791"/>
                </a:cubicBezTo>
                <a:cubicBezTo>
                  <a:pt x="1521" y="755"/>
                  <a:pt x="1509" y="756"/>
                  <a:pt x="1500" y="747"/>
                </a:cubicBezTo>
                <a:cubicBezTo>
                  <a:pt x="1435" y="702"/>
                  <a:pt x="1431" y="695"/>
                  <a:pt x="1426" y="693"/>
                </a:cubicBezTo>
                <a:cubicBezTo>
                  <a:pt x="1376" y="654"/>
                  <a:pt x="1373" y="643"/>
                  <a:pt x="1366" y="644"/>
                </a:cubicBezTo>
                <a:cubicBezTo>
                  <a:pt x="1393" y="671"/>
                  <a:pt x="1394" y="680"/>
                  <a:pt x="1398" y="680"/>
                </a:cubicBezTo>
                <a:cubicBezTo>
                  <a:pt x="1442" y="716"/>
                  <a:pt x="1455" y="727"/>
                  <a:pt x="1468" y="738"/>
                </a:cubicBezTo>
                <a:cubicBezTo>
                  <a:pt x="1522" y="777"/>
                  <a:pt x="1538" y="781"/>
                  <a:pt x="1551" y="791"/>
                </a:cubicBezTo>
                <a:cubicBezTo>
                  <a:pt x="1586" y="810"/>
                  <a:pt x="1591" y="809"/>
                  <a:pt x="1593" y="815"/>
                </a:cubicBezTo>
                <a:cubicBezTo>
                  <a:pt x="1643" y="841"/>
                  <a:pt x="1650" y="846"/>
                  <a:pt x="1657" y="850"/>
                </a:cubicBezTo>
                <a:cubicBezTo>
                  <a:pt x="1696" y="880"/>
                  <a:pt x="1701" y="876"/>
                  <a:pt x="1702" y="884"/>
                </a:cubicBezTo>
                <a:cubicBezTo>
                  <a:pt x="1722" y="907"/>
                  <a:pt x="1717" y="899"/>
                  <a:pt x="1710" y="897"/>
                </a:cubicBezTo>
                <a:cubicBezTo>
                  <a:pt x="1665" y="870"/>
                  <a:pt x="1658" y="868"/>
                  <a:pt x="1651" y="865"/>
                </a:cubicBezTo>
                <a:cubicBezTo>
                  <a:pt x="1584" y="834"/>
                  <a:pt x="1576" y="832"/>
                  <a:pt x="1570" y="825"/>
                </a:cubicBezTo>
                <a:cubicBezTo>
                  <a:pt x="1486" y="780"/>
                  <a:pt x="1485" y="771"/>
                  <a:pt x="1481" y="772"/>
                </a:cubicBezTo>
                <a:cubicBezTo>
                  <a:pt x="1446" y="749"/>
                  <a:pt x="1442" y="737"/>
                  <a:pt x="1435" y="736"/>
                </a:cubicBezTo>
                <a:cubicBezTo>
                  <a:pt x="1397" y="703"/>
                  <a:pt x="1395" y="690"/>
                  <a:pt x="1388" y="694"/>
                </a:cubicBezTo>
                <a:cubicBezTo>
                  <a:pt x="1416" y="730"/>
                  <a:pt x="1420" y="727"/>
                  <a:pt x="1422" y="734"/>
                </a:cubicBezTo>
                <a:cubicBezTo>
                  <a:pt x="1447" y="751"/>
                  <a:pt x="1451" y="764"/>
                  <a:pt x="1459" y="763"/>
                </a:cubicBezTo>
                <a:cubicBezTo>
                  <a:pt x="1498" y="800"/>
                  <a:pt x="1503" y="795"/>
                  <a:pt x="1505" y="799"/>
                </a:cubicBezTo>
                <a:cubicBezTo>
                  <a:pt x="1559" y="828"/>
                  <a:pt x="1561" y="837"/>
                  <a:pt x="1564" y="837"/>
                </a:cubicBezTo>
                <a:cubicBezTo>
                  <a:pt x="1598" y="852"/>
                  <a:pt x="1601" y="853"/>
                  <a:pt x="1604" y="856"/>
                </a:cubicBezTo>
                <a:cubicBezTo>
                  <a:pt x="1628" y="870"/>
                  <a:pt x="1633" y="866"/>
                  <a:pt x="1636" y="871"/>
                </a:cubicBezTo>
                <a:cubicBezTo>
                  <a:pt x="1667" y="896"/>
                  <a:pt x="1661" y="889"/>
                  <a:pt x="1653" y="891"/>
                </a:cubicBezTo>
                <a:cubicBezTo>
                  <a:pt x="1617" y="876"/>
                  <a:pt x="1604" y="867"/>
                  <a:pt x="1590" y="861"/>
                </a:cubicBezTo>
                <a:cubicBezTo>
                  <a:pt x="1561" y="845"/>
                  <a:pt x="1552" y="849"/>
                  <a:pt x="1546" y="841"/>
                </a:cubicBezTo>
                <a:cubicBezTo>
                  <a:pt x="1491" y="812"/>
                  <a:pt x="1477" y="804"/>
                  <a:pt x="1464" y="793"/>
                </a:cubicBezTo>
                <a:cubicBezTo>
                  <a:pt x="1411" y="759"/>
                  <a:pt x="1408" y="753"/>
                  <a:pt x="1403" y="753"/>
                </a:cubicBezTo>
                <a:cubicBezTo>
                  <a:pt x="1387" y="749"/>
                  <a:pt x="1395" y="748"/>
                  <a:pt x="1400" y="758"/>
                </a:cubicBezTo>
                <a:cubicBezTo>
                  <a:pt x="1465" y="803"/>
                  <a:pt x="1470" y="811"/>
                  <a:pt x="1477" y="812"/>
                </a:cubicBezTo>
                <a:cubicBezTo>
                  <a:pt x="1523" y="839"/>
                  <a:pt x="1530" y="844"/>
                  <a:pt x="1536" y="850"/>
                </a:cubicBezTo>
                <a:cubicBezTo>
                  <a:pt x="1591" y="873"/>
                  <a:pt x="1604" y="882"/>
                  <a:pt x="1618" y="886"/>
                </a:cubicBezTo>
                <a:cubicBezTo>
                  <a:pt x="1740" y="942"/>
                  <a:pt x="1750" y="945"/>
                  <a:pt x="1758" y="953"/>
                </a:cubicBezTo>
                <a:cubicBezTo>
                  <a:pt x="1791" y="969"/>
                  <a:pt x="1794" y="979"/>
                  <a:pt x="1801" y="976"/>
                </a:cubicBezTo>
                <a:cubicBezTo>
                  <a:pt x="1805" y="990"/>
                  <a:pt x="1804" y="981"/>
                  <a:pt x="1799" y="983"/>
                </a:cubicBezTo>
                <a:cubicBezTo>
                  <a:pt x="1754" y="961"/>
                  <a:pt x="1748" y="953"/>
                  <a:pt x="1740" y="951"/>
                </a:cubicBezTo>
                <a:cubicBezTo>
                  <a:pt x="1699" y="931"/>
                  <a:pt x="1695" y="932"/>
                  <a:pt x="1692" y="928"/>
                </a:cubicBezTo>
                <a:cubicBezTo>
                  <a:pt x="1636" y="908"/>
                  <a:pt x="1633" y="902"/>
                  <a:pt x="1628" y="904"/>
                </a:cubicBezTo>
                <a:cubicBezTo>
                  <a:pt x="1558" y="873"/>
                  <a:pt x="1549" y="872"/>
                  <a:pt x="1542" y="864"/>
                </a:cubicBezTo>
                <a:cubicBezTo>
                  <a:pt x="1461" y="823"/>
                  <a:pt x="1454" y="813"/>
                  <a:pt x="1445" y="812"/>
                </a:cubicBezTo>
                <a:cubicBezTo>
                  <a:pt x="1425" y="803"/>
                  <a:pt x="1430" y="806"/>
                  <a:pt x="1435" y="806"/>
                </a:cubicBezTo>
                <a:cubicBezTo>
                  <a:pt x="1500" y="857"/>
                  <a:pt x="1521" y="865"/>
                  <a:pt x="1542" y="876"/>
                </a:cubicBezTo>
                <a:cubicBezTo>
                  <a:pt x="1583" y="901"/>
                  <a:pt x="1595" y="899"/>
                  <a:pt x="1605" y="905"/>
                </a:cubicBezTo>
                <a:cubicBezTo>
                  <a:pt x="1656" y="924"/>
                  <a:pt x="1659" y="926"/>
                  <a:pt x="1661" y="930"/>
                </a:cubicBezTo>
                <a:cubicBezTo>
                  <a:pt x="1685" y="942"/>
                  <a:pt x="1691" y="937"/>
                  <a:pt x="1695" y="944"/>
                </a:cubicBezTo>
                <a:cubicBezTo>
                  <a:pt x="1750" y="965"/>
                  <a:pt x="1754" y="969"/>
                  <a:pt x="1758" y="973"/>
                </a:cubicBezTo>
                <a:cubicBezTo>
                  <a:pt x="1763" y="979"/>
                  <a:pt x="1760" y="976"/>
                  <a:pt x="1756" y="975"/>
                </a:cubicBezTo>
                <a:cubicBezTo>
                  <a:pt x="1731" y="961"/>
                  <a:pt x="1727" y="964"/>
                  <a:pt x="1725" y="962"/>
                </a:cubicBezTo>
                <a:cubicBezTo>
                  <a:pt x="1664" y="939"/>
                  <a:pt x="1660" y="938"/>
                  <a:pt x="1657" y="935"/>
                </a:cubicBezTo>
                <a:cubicBezTo>
                  <a:pt x="1618" y="921"/>
                  <a:pt x="1610" y="922"/>
                  <a:pt x="1604" y="918"/>
                </a:cubicBezTo>
                <a:cubicBezTo>
                  <a:pt x="1568" y="903"/>
                  <a:pt x="1554" y="896"/>
                  <a:pt x="1540" y="889"/>
                </a:cubicBezTo>
                <a:cubicBezTo>
                  <a:pt x="1470" y="854"/>
                  <a:pt x="1464" y="848"/>
                  <a:pt x="1456" y="847"/>
                </a:cubicBezTo>
                <a:cubicBezTo>
                  <a:pt x="1389" y="802"/>
                  <a:pt x="1383" y="794"/>
                  <a:pt x="1376" y="789"/>
                </a:cubicBezTo>
                <a:cubicBezTo>
                  <a:pt x="1354" y="768"/>
                  <a:pt x="1353" y="757"/>
                  <a:pt x="1348" y="760"/>
                </a:cubicBezTo>
                <a:cubicBezTo>
                  <a:pt x="1374" y="793"/>
                  <a:pt x="1378" y="805"/>
                  <a:pt x="1386" y="807"/>
                </a:cubicBezTo>
                <a:cubicBezTo>
                  <a:pt x="1457" y="858"/>
                  <a:pt x="1465" y="860"/>
                  <a:pt x="1471" y="865"/>
                </a:cubicBezTo>
                <a:cubicBezTo>
                  <a:pt x="1545" y="898"/>
                  <a:pt x="1546" y="907"/>
                  <a:pt x="1550" y="907"/>
                </a:cubicBezTo>
                <a:cubicBezTo>
                  <a:pt x="1600" y="930"/>
                  <a:pt x="1616" y="933"/>
                  <a:pt x="1631" y="941"/>
                </a:cubicBezTo>
                <a:cubicBezTo>
                  <a:pt x="1662" y="949"/>
                  <a:pt x="1669" y="954"/>
                  <a:pt x="1678" y="956"/>
                </a:cubicBezTo>
                <a:cubicBezTo>
                  <a:pt x="1747" y="985"/>
                  <a:pt x="1769" y="994"/>
                  <a:pt x="1791" y="1002"/>
                </a:cubicBezTo>
                <a:cubicBezTo>
                  <a:pt x="1851" y="1035"/>
                  <a:pt x="1853" y="1040"/>
                  <a:pt x="1856" y="1039"/>
                </a:cubicBezTo>
                <a:cubicBezTo>
                  <a:pt x="1846" y="1046"/>
                  <a:pt x="1839" y="1044"/>
                  <a:pt x="1833" y="1040"/>
                </a:cubicBezTo>
                <a:cubicBezTo>
                  <a:pt x="1785" y="1020"/>
                  <a:pt x="1773" y="1017"/>
                  <a:pt x="1762" y="1012"/>
                </a:cubicBezTo>
                <a:cubicBezTo>
                  <a:pt x="1719" y="1007"/>
                  <a:pt x="1717" y="994"/>
                  <a:pt x="1709" y="1001"/>
                </a:cubicBezTo>
                <a:cubicBezTo>
                  <a:pt x="1680" y="991"/>
                  <a:pt x="1668" y="988"/>
                  <a:pt x="1656" y="986"/>
                </a:cubicBezTo>
                <a:cubicBezTo>
                  <a:pt x="1612" y="968"/>
                  <a:pt x="1604" y="966"/>
                  <a:pt x="1600" y="964"/>
                </a:cubicBezTo>
                <a:cubicBezTo>
                  <a:pt x="1554" y="947"/>
                  <a:pt x="1548" y="942"/>
                  <a:pt x="1541" y="938"/>
                </a:cubicBezTo>
                <a:cubicBezTo>
                  <a:pt x="1478" y="908"/>
                  <a:pt x="1471" y="908"/>
                  <a:pt x="1465" y="901"/>
                </a:cubicBezTo>
                <a:cubicBezTo>
                  <a:pt x="1404" y="863"/>
                  <a:pt x="1396" y="865"/>
                  <a:pt x="1391" y="857"/>
                </a:cubicBezTo>
                <a:cubicBezTo>
                  <a:pt x="1351" y="831"/>
                  <a:pt x="1356" y="837"/>
                  <a:pt x="1361" y="841"/>
                </a:cubicBezTo>
                <a:cubicBezTo>
                  <a:pt x="1397" y="871"/>
                  <a:pt x="1403" y="876"/>
                  <a:pt x="1410" y="876"/>
                </a:cubicBezTo>
                <a:cubicBezTo>
                  <a:pt x="1447" y="906"/>
                  <a:pt x="1455" y="902"/>
                  <a:pt x="1458" y="911"/>
                </a:cubicBezTo>
                <a:cubicBezTo>
                  <a:pt x="1499" y="931"/>
                  <a:pt x="1505" y="935"/>
                  <a:pt x="1511" y="937"/>
                </a:cubicBezTo>
                <a:cubicBezTo>
                  <a:pt x="1587" y="972"/>
                  <a:pt x="1593" y="972"/>
                  <a:pt x="1598" y="977"/>
                </a:cubicBezTo>
                <a:cubicBezTo>
                  <a:pt x="1623" y="984"/>
                  <a:pt x="1629" y="985"/>
                  <a:pt x="1635" y="986"/>
                </a:cubicBezTo>
                <a:cubicBezTo>
                  <a:pt x="1674" y="1000"/>
                  <a:pt x="1676" y="1003"/>
                  <a:pt x="1680" y="1002"/>
                </a:cubicBezTo>
                <a:cubicBezTo>
                  <a:pt x="1732" y="1019"/>
                  <a:pt x="1740" y="1013"/>
                  <a:pt x="1745" y="1019"/>
                </a:cubicBezTo>
                <a:cubicBezTo>
                  <a:pt x="1847" y="1059"/>
                  <a:pt x="1859" y="1062"/>
                  <a:pt x="1870" y="1070"/>
                </a:cubicBezTo>
                <a:cubicBezTo>
                  <a:pt x="1889" y="1087"/>
                  <a:pt x="1876" y="1080"/>
                  <a:pt x="1862" y="1071"/>
                </a:cubicBezTo>
                <a:cubicBezTo>
                  <a:pt x="1724" y="1039"/>
                  <a:pt x="1721" y="1038"/>
                  <a:pt x="1716" y="1041"/>
                </a:cubicBezTo>
                <a:cubicBezTo>
                  <a:pt x="1689" y="1034"/>
                  <a:pt x="1685" y="1031"/>
                  <a:pt x="1680" y="1034"/>
                </a:cubicBezTo>
                <a:cubicBezTo>
                  <a:pt x="1636" y="1025"/>
                  <a:pt x="1633" y="1013"/>
                  <a:pt x="1624" y="1018"/>
                </a:cubicBezTo>
                <a:cubicBezTo>
                  <a:pt x="1593" y="1009"/>
                  <a:pt x="1591" y="1008"/>
                  <a:pt x="1588" y="1006"/>
                </a:cubicBezTo>
                <a:cubicBezTo>
                  <a:pt x="1544" y="990"/>
                  <a:pt x="1538" y="988"/>
                  <a:pt x="1532" y="984"/>
                </a:cubicBezTo>
                <a:cubicBezTo>
                  <a:pt x="1457" y="950"/>
                  <a:pt x="1454" y="949"/>
                  <a:pt x="1451" y="950"/>
                </a:cubicBezTo>
                <a:cubicBezTo>
                  <a:pt x="1419" y="925"/>
                  <a:pt x="1411" y="929"/>
                  <a:pt x="1406" y="922"/>
                </a:cubicBezTo>
                <a:cubicBezTo>
                  <a:pt x="1371" y="895"/>
                  <a:pt x="1368" y="895"/>
                  <a:pt x="1365" y="895"/>
                </a:cubicBezTo>
                <a:cubicBezTo>
                  <a:pt x="1374" y="905"/>
                  <a:pt x="1378" y="913"/>
                  <a:pt x="1384" y="914"/>
                </a:cubicBezTo>
                <a:cubicBezTo>
                  <a:pt x="1456" y="958"/>
                  <a:pt x="1466" y="966"/>
                  <a:pt x="1477" y="971"/>
                </a:cubicBezTo>
                <a:cubicBezTo>
                  <a:pt x="1528" y="997"/>
                  <a:pt x="1532" y="992"/>
                  <a:pt x="1534" y="998"/>
                </a:cubicBezTo>
                <a:cubicBezTo>
                  <a:pt x="1581" y="1012"/>
                  <a:pt x="1586" y="1017"/>
                  <a:pt x="1592" y="1019"/>
                </a:cubicBezTo>
                <a:cubicBezTo>
                  <a:pt x="1615" y="1024"/>
                  <a:pt x="1621" y="1023"/>
                  <a:pt x="1625" y="1030"/>
                </a:cubicBezTo>
                <a:cubicBezTo>
                  <a:pt x="1667" y="1035"/>
                  <a:pt x="1671" y="1043"/>
                  <a:pt x="1678" y="1041"/>
                </a:cubicBezTo>
                <a:cubicBezTo>
                  <a:pt x="1699" y="1049"/>
                  <a:pt x="1705" y="1050"/>
                  <a:pt x="1712" y="1049"/>
                </a:cubicBezTo>
                <a:cubicBezTo>
                  <a:pt x="1723" y="1054"/>
                  <a:pt x="1726" y="1053"/>
                  <a:pt x="1729" y="1054"/>
                </a:cubicBezTo>
                <a:cubicBezTo>
                  <a:pt x="1771" y="1057"/>
                  <a:pt x="1775" y="1065"/>
                  <a:pt x="1781" y="1063"/>
                </a:cubicBezTo>
                <a:cubicBezTo>
                  <a:pt x="1822" y="1073"/>
                  <a:pt x="1828" y="1072"/>
                  <a:pt x="1833" y="1076"/>
                </a:cubicBezTo>
                <a:cubicBezTo>
                  <a:pt x="1893" y="1097"/>
                  <a:pt x="1899" y="1107"/>
                  <a:pt x="1909" y="1107"/>
                </a:cubicBezTo>
                <a:cubicBezTo>
                  <a:pt x="1912" y="1114"/>
                  <a:pt x="1904" y="1118"/>
                  <a:pt x="1899" y="1116"/>
                </a:cubicBezTo>
                <a:cubicBezTo>
                  <a:pt x="1862" y="1102"/>
                  <a:pt x="1857" y="1100"/>
                  <a:pt x="1852" y="1100"/>
                </a:cubicBezTo>
                <a:cubicBezTo>
                  <a:pt x="1829" y="1091"/>
                  <a:pt x="1826" y="1094"/>
                  <a:pt x="1824" y="1092"/>
                </a:cubicBezTo>
                <a:cubicBezTo>
                  <a:pt x="1778" y="1083"/>
                  <a:pt x="1772" y="1088"/>
                  <a:pt x="1767" y="1086"/>
                </a:cubicBezTo>
                <a:cubicBezTo>
                  <a:pt x="1748" y="1084"/>
                  <a:pt x="1746" y="1083"/>
                  <a:pt x="1745" y="1083"/>
                </a:cubicBezTo>
                <a:cubicBezTo>
                  <a:pt x="1718" y="1080"/>
                  <a:pt x="1714" y="1081"/>
                  <a:pt x="1709" y="1080"/>
                </a:cubicBezTo>
                <a:cubicBezTo>
                  <a:pt x="1660" y="1074"/>
                  <a:pt x="1654" y="1078"/>
                  <a:pt x="1650" y="1075"/>
                </a:cubicBezTo>
                <a:cubicBezTo>
                  <a:pt x="1615" y="1074"/>
                  <a:pt x="1595" y="1073"/>
                  <a:pt x="1575" y="1072"/>
                </a:cubicBezTo>
                <a:cubicBezTo>
                  <a:pt x="1506" y="1067"/>
                  <a:pt x="1498" y="1058"/>
                  <a:pt x="1488" y="1059"/>
                </a:cubicBezTo>
                <a:cubicBezTo>
                  <a:pt x="1428" y="1039"/>
                  <a:pt x="1423" y="1038"/>
                  <a:pt x="1419" y="1035"/>
                </a:cubicBezTo>
                <a:cubicBezTo>
                  <a:pt x="1387" y="1022"/>
                  <a:pt x="1381" y="1028"/>
                  <a:pt x="1378" y="1020"/>
                </a:cubicBezTo>
                <a:cubicBezTo>
                  <a:pt x="1355" y="1018"/>
                  <a:pt x="1360" y="1022"/>
                  <a:pt x="1367" y="1020"/>
                </a:cubicBezTo>
                <a:cubicBezTo>
                  <a:pt x="1424" y="1046"/>
                  <a:pt x="1429" y="1051"/>
                  <a:pt x="1436" y="1050"/>
                </a:cubicBezTo>
                <a:cubicBezTo>
                  <a:pt x="1466" y="1061"/>
                  <a:pt x="1469" y="1062"/>
                  <a:pt x="1472" y="1062"/>
                </a:cubicBezTo>
                <a:cubicBezTo>
                  <a:pt x="1503" y="1071"/>
                  <a:pt x="1506" y="1070"/>
                  <a:pt x="1509" y="1070"/>
                </a:cubicBezTo>
                <a:cubicBezTo>
                  <a:pt x="1554" y="1076"/>
                  <a:pt x="1559" y="1083"/>
                  <a:pt x="1567" y="1079"/>
                </a:cubicBezTo>
                <a:cubicBezTo>
                  <a:pt x="1651" y="1091"/>
                  <a:pt x="1661" y="1081"/>
                  <a:pt x="1666" y="1089"/>
                </a:cubicBezTo>
                <a:cubicBezTo>
                  <a:pt x="1717" y="1092"/>
                  <a:pt x="1720" y="1093"/>
                  <a:pt x="1724" y="1092"/>
                </a:cubicBezTo>
                <a:cubicBezTo>
                  <a:pt x="1764" y="1093"/>
                  <a:pt x="1765" y="1101"/>
                  <a:pt x="1769" y="1099"/>
                </a:cubicBezTo>
                <a:cubicBezTo>
                  <a:pt x="1807" y="1105"/>
                  <a:pt x="1813" y="1100"/>
                  <a:pt x="1814" y="1107"/>
                </a:cubicBezTo>
                <a:cubicBezTo>
                  <a:pt x="1874" y="1119"/>
                  <a:pt x="1880" y="1122"/>
                  <a:pt x="1887" y="1122"/>
                </a:cubicBezTo>
                <a:cubicBezTo>
                  <a:pt x="1910" y="1137"/>
                  <a:pt x="1917" y="1125"/>
                  <a:pt x="1918" y="1134"/>
                </a:cubicBezTo>
                <a:cubicBezTo>
                  <a:pt x="1941" y="1150"/>
                  <a:pt x="1936" y="1147"/>
                  <a:pt x="1929" y="1149"/>
                </a:cubicBezTo>
                <a:cubicBezTo>
                  <a:pt x="1917" y="1147"/>
                  <a:pt x="1914" y="1145"/>
                  <a:pt x="1911" y="1144"/>
                </a:cubicBezTo>
                <a:cubicBezTo>
                  <a:pt x="1841" y="1136"/>
                  <a:pt x="1833" y="1136"/>
                  <a:pt x="1826" y="1133"/>
                </a:cubicBezTo>
                <a:cubicBezTo>
                  <a:pt x="1794" y="1128"/>
                  <a:pt x="1785" y="1132"/>
                  <a:pt x="1778" y="1127"/>
                </a:cubicBezTo>
                <a:cubicBezTo>
                  <a:pt x="1708" y="1130"/>
                  <a:pt x="1691" y="1126"/>
                  <a:pt x="1673" y="1127"/>
                </a:cubicBezTo>
                <a:cubicBezTo>
                  <a:pt x="1625" y="1129"/>
                  <a:pt x="1621" y="1126"/>
                  <a:pt x="1616" y="1126"/>
                </a:cubicBezTo>
                <a:cubicBezTo>
                  <a:pt x="1552" y="1119"/>
                  <a:pt x="1542" y="1121"/>
                  <a:pt x="1534" y="1115"/>
                </a:cubicBezTo>
                <a:cubicBezTo>
                  <a:pt x="1490" y="1104"/>
                  <a:pt x="1471" y="1103"/>
                  <a:pt x="1455" y="1095"/>
                </a:cubicBezTo>
                <a:cubicBezTo>
                  <a:pt x="1420" y="1086"/>
                  <a:pt x="1414" y="1074"/>
                  <a:pt x="1404" y="1076"/>
                </a:cubicBezTo>
                <a:cubicBezTo>
                  <a:pt x="1455" y="1098"/>
                  <a:pt x="1456" y="1102"/>
                  <a:pt x="1459" y="1101"/>
                </a:cubicBezTo>
                <a:cubicBezTo>
                  <a:pt x="1489" y="1110"/>
                  <a:pt x="1494" y="1116"/>
                  <a:pt x="1500" y="1117"/>
                </a:cubicBezTo>
                <a:cubicBezTo>
                  <a:pt x="1534" y="1125"/>
                  <a:pt x="1537" y="1124"/>
                  <a:pt x="1538" y="1128"/>
                </a:cubicBezTo>
                <a:cubicBezTo>
                  <a:pt x="1580" y="1128"/>
                  <a:pt x="1593" y="1133"/>
                  <a:pt x="1606" y="1134"/>
                </a:cubicBezTo>
                <a:cubicBezTo>
                  <a:pt x="1654" y="1136"/>
                  <a:pt x="1662" y="1134"/>
                  <a:pt x="1667" y="1138"/>
                </a:cubicBezTo>
                <a:cubicBezTo>
                  <a:pt x="1702" y="1140"/>
                  <a:pt x="1716" y="1138"/>
                  <a:pt x="1731" y="1136"/>
                </a:cubicBezTo>
                <a:cubicBezTo>
                  <a:pt x="1837" y="1142"/>
                  <a:pt x="1847" y="1149"/>
                  <a:pt x="1860" y="1146"/>
                </a:cubicBezTo>
                <a:cubicBezTo>
                  <a:pt x="1888" y="1152"/>
                  <a:pt x="1891" y="1152"/>
                  <a:pt x="1894" y="1150"/>
                </a:cubicBezTo>
                <a:cubicBezTo>
                  <a:pt x="1970" y="1172"/>
                  <a:pt x="1976" y="1175"/>
                  <a:pt x="1982" y="1181"/>
                </a:cubicBezTo>
                <a:cubicBezTo>
                  <a:pt x="1935" y="1169"/>
                  <a:pt x="1929" y="1167"/>
                  <a:pt x="1924" y="1166"/>
                </a:cubicBezTo>
                <a:cubicBezTo>
                  <a:pt x="1884" y="1157"/>
                  <a:pt x="1872" y="1159"/>
                  <a:pt x="1863" y="1156"/>
                </a:cubicBezTo>
                <a:cubicBezTo>
                  <a:pt x="1791" y="1150"/>
                  <a:pt x="1780" y="1152"/>
                  <a:pt x="1770" y="1149"/>
                </a:cubicBezTo>
                <a:cubicBezTo>
                  <a:pt x="1717" y="1153"/>
                  <a:pt x="1710" y="1152"/>
                  <a:pt x="1703" y="1154"/>
                </a:cubicBezTo>
                <a:cubicBezTo>
                  <a:pt x="1666" y="1159"/>
                  <a:pt x="1651" y="1159"/>
                  <a:pt x="1636" y="1162"/>
                </a:cubicBezTo>
                <a:cubicBezTo>
                  <a:pt x="1580" y="1163"/>
                  <a:pt x="1565" y="1164"/>
                  <a:pt x="1551" y="1162"/>
                </a:cubicBezTo>
                <a:cubicBezTo>
                  <a:pt x="1499" y="1154"/>
                  <a:pt x="1493" y="1159"/>
                  <a:pt x="1490" y="1158"/>
                </a:cubicBezTo>
                <a:cubicBezTo>
                  <a:pt x="1462" y="1153"/>
                  <a:pt x="1457" y="1147"/>
                  <a:pt x="1449" y="1148"/>
                </a:cubicBezTo>
                <a:cubicBezTo>
                  <a:pt x="1404" y="1136"/>
                  <a:pt x="1399" y="1127"/>
                  <a:pt x="1390" y="1131"/>
                </a:cubicBezTo>
                <a:cubicBezTo>
                  <a:pt x="1480" y="1168"/>
                  <a:pt x="1493" y="1159"/>
                  <a:pt x="1500" y="1170"/>
                </a:cubicBezTo>
                <a:cubicBezTo>
                  <a:pt x="1526" y="1170"/>
                  <a:pt x="1530" y="1170"/>
                  <a:pt x="1533" y="1172"/>
                </a:cubicBezTo>
                <a:cubicBezTo>
                  <a:pt x="1584" y="1176"/>
                  <a:pt x="1595" y="1171"/>
                  <a:pt x="1605" y="1173"/>
                </a:cubicBezTo>
                <a:cubicBezTo>
                  <a:pt x="1679" y="1165"/>
                  <a:pt x="1689" y="1167"/>
                  <a:pt x="1700" y="1164"/>
                </a:cubicBezTo>
                <a:cubicBezTo>
                  <a:pt x="1800" y="1167"/>
                  <a:pt x="1809" y="1160"/>
                  <a:pt x="1816" y="1162"/>
                </a:cubicBezTo>
                <a:cubicBezTo>
                  <a:pt x="1851" y="1165"/>
                  <a:pt x="1855" y="1168"/>
                  <a:pt x="1859" y="1170"/>
                </a:cubicBezTo>
                <a:cubicBezTo>
                  <a:pt x="1914" y="1174"/>
                  <a:pt x="1919" y="1176"/>
                  <a:pt x="1924" y="1178"/>
                </a:cubicBezTo>
                <a:cubicBezTo>
                  <a:pt x="1976" y="1194"/>
                  <a:pt x="1983" y="1192"/>
                  <a:pt x="1987" y="1196"/>
                </a:cubicBezTo>
                <a:cubicBezTo>
                  <a:pt x="2014" y="1207"/>
                  <a:pt x="2016" y="1209"/>
                  <a:pt x="2018" y="1214"/>
                </a:cubicBezTo>
                <a:cubicBezTo>
                  <a:pt x="1988" y="1203"/>
                  <a:pt x="1985" y="1206"/>
                  <a:pt x="1983" y="1204"/>
                </a:cubicBezTo>
                <a:cubicBezTo>
                  <a:pt x="1917" y="1194"/>
                  <a:pt x="1913" y="1194"/>
                  <a:pt x="1909" y="1192"/>
                </a:cubicBezTo>
                <a:cubicBezTo>
                  <a:pt x="1864" y="1187"/>
                  <a:pt x="1857" y="1197"/>
                  <a:pt x="1855" y="1190"/>
                </a:cubicBezTo>
                <a:cubicBezTo>
                  <a:pt x="1803" y="1195"/>
                  <a:pt x="1795" y="1191"/>
                  <a:pt x="1786" y="1193"/>
                </a:cubicBezTo>
                <a:cubicBezTo>
                  <a:pt x="1697" y="1195"/>
                  <a:pt x="1691" y="1196"/>
                  <a:pt x="1685" y="1196"/>
                </a:cubicBezTo>
                <a:cubicBezTo>
                  <a:pt x="1622" y="1192"/>
                  <a:pt x="1610" y="1192"/>
                  <a:pt x="1599" y="1194"/>
                </a:cubicBezTo>
                <a:cubicBezTo>
                  <a:pt x="1553" y="1190"/>
                  <a:pt x="1541" y="1191"/>
                  <a:pt x="1530" y="1188"/>
                </a:cubicBezTo>
                <a:cubicBezTo>
                  <a:pt x="1511" y="1187"/>
                  <a:pt x="1508" y="1184"/>
                  <a:pt x="1505" y="1185"/>
                </a:cubicBezTo>
                <a:cubicBezTo>
                  <a:pt x="1458" y="1176"/>
                  <a:pt x="1454" y="1171"/>
                  <a:pt x="1448" y="1172"/>
                </a:cubicBezTo>
                <a:cubicBezTo>
                  <a:pt x="1405" y="1156"/>
                  <a:pt x="1402" y="1155"/>
                  <a:pt x="1399" y="1152"/>
                </a:cubicBezTo>
                <a:cubicBezTo>
                  <a:pt x="1402" y="1162"/>
                  <a:pt x="1406" y="1165"/>
                  <a:pt x="1411" y="1163"/>
                </a:cubicBezTo>
                <a:cubicBezTo>
                  <a:pt x="1457" y="1183"/>
                  <a:pt x="1464" y="1182"/>
                  <a:pt x="1469" y="1184"/>
                </a:cubicBezTo>
                <a:cubicBezTo>
                  <a:pt x="1584" y="1203"/>
                  <a:pt x="1589" y="1207"/>
                  <a:pt x="1597" y="1201"/>
                </a:cubicBezTo>
                <a:cubicBezTo>
                  <a:pt x="1664" y="1208"/>
                  <a:pt x="1677" y="1205"/>
                  <a:pt x="1689" y="1209"/>
                </a:cubicBezTo>
                <a:cubicBezTo>
                  <a:pt x="1772" y="1206"/>
                  <a:pt x="1778" y="1206"/>
                  <a:pt x="1785" y="1202"/>
                </a:cubicBezTo>
                <a:cubicBezTo>
                  <a:pt x="1854" y="1204"/>
                  <a:pt x="1867" y="1203"/>
                  <a:pt x="1880" y="1203"/>
                </a:cubicBezTo>
                <a:cubicBezTo>
                  <a:pt x="1926" y="1209"/>
                  <a:pt x="1939" y="1207"/>
                  <a:pt x="1951" y="1210"/>
                </a:cubicBezTo>
                <a:cubicBezTo>
                  <a:pt x="1980" y="1220"/>
                  <a:pt x="1983" y="1218"/>
                  <a:pt x="1986" y="1220"/>
                </a:cubicBezTo>
                <a:cubicBezTo>
                  <a:pt x="2015" y="1228"/>
                  <a:pt x="2019" y="1230"/>
                  <a:pt x="2017" y="1232"/>
                </a:cubicBezTo>
                <a:cubicBezTo>
                  <a:pt x="1985" y="1227"/>
                  <a:pt x="1975" y="1229"/>
                  <a:pt x="1968" y="1224"/>
                </a:cubicBezTo>
                <a:cubicBezTo>
                  <a:pt x="1928" y="1217"/>
                  <a:pt x="1921" y="1224"/>
                  <a:pt x="1918" y="1219"/>
                </a:cubicBezTo>
                <a:cubicBezTo>
                  <a:pt x="1859" y="1219"/>
                  <a:pt x="1851" y="1220"/>
                  <a:pt x="1843" y="1217"/>
                </a:cubicBezTo>
                <a:cubicBezTo>
                  <a:pt x="1760" y="1230"/>
                  <a:pt x="1753" y="1228"/>
                  <a:pt x="1745" y="1230"/>
                </a:cubicBezTo>
                <a:cubicBezTo>
                  <a:pt x="1659" y="1241"/>
                  <a:pt x="1644" y="1240"/>
                  <a:pt x="1627" y="1246"/>
                </a:cubicBezTo>
                <a:cubicBezTo>
                  <a:pt x="1592" y="1242"/>
                  <a:pt x="1588" y="1243"/>
                  <a:pt x="1584" y="1247"/>
                </a:cubicBezTo>
                <a:cubicBezTo>
                  <a:pt x="1513" y="1242"/>
                  <a:pt x="1505" y="1243"/>
                  <a:pt x="1498" y="1241"/>
                </a:cubicBezTo>
                <a:cubicBezTo>
                  <a:pt x="1460" y="1241"/>
                  <a:pt x="1459" y="1233"/>
                  <a:pt x="1454" y="1236"/>
                </a:cubicBezTo>
                <a:cubicBezTo>
                  <a:pt x="1504" y="1255"/>
                  <a:pt x="1520" y="1250"/>
                  <a:pt x="1532" y="1255"/>
                </a:cubicBezTo>
                <a:cubicBezTo>
                  <a:pt x="1588" y="1251"/>
                  <a:pt x="1601" y="1257"/>
                  <a:pt x="1616" y="1252"/>
                </a:cubicBezTo>
                <a:cubicBezTo>
                  <a:pt x="1643" y="1255"/>
                  <a:pt x="1651" y="1252"/>
                  <a:pt x="1658" y="1249"/>
                </a:cubicBezTo>
                <a:cubicBezTo>
                  <a:pt x="1718" y="1247"/>
                  <a:pt x="1729" y="1239"/>
                  <a:pt x="1736" y="1241"/>
                </a:cubicBezTo>
                <a:cubicBezTo>
                  <a:pt x="1794" y="1236"/>
                  <a:pt x="1808" y="1230"/>
                  <a:pt x="1819" y="1236"/>
                </a:cubicBezTo>
                <a:cubicBezTo>
                  <a:pt x="1901" y="1230"/>
                  <a:pt x="1920" y="1235"/>
                  <a:pt x="1942" y="1230"/>
                </a:cubicBezTo>
                <a:cubicBezTo>
                  <a:pt x="1972" y="1240"/>
                  <a:pt x="1977" y="1237"/>
                  <a:pt x="1981" y="1237"/>
                </a:cubicBezTo>
                <a:cubicBezTo>
                  <a:pt x="2006" y="1237"/>
                  <a:pt x="2013" y="1246"/>
                  <a:pt x="2023" y="1244"/>
                </a:cubicBezTo>
                <a:cubicBezTo>
                  <a:pt x="2029" y="1250"/>
                  <a:pt x="2022" y="1254"/>
                  <a:pt x="2017" y="1249"/>
                </a:cubicBezTo>
                <a:cubicBezTo>
                  <a:pt x="1993" y="1245"/>
                  <a:pt x="1990" y="1244"/>
                  <a:pt x="1986" y="1246"/>
                </a:cubicBezTo>
                <a:cubicBezTo>
                  <a:pt x="1944" y="1241"/>
                  <a:pt x="1934" y="1238"/>
                  <a:pt x="1921" y="1241"/>
                </a:cubicBezTo>
                <a:cubicBezTo>
                  <a:pt x="1878" y="1240"/>
                  <a:pt x="1868" y="1235"/>
                  <a:pt x="1856" y="1239"/>
                </a:cubicBezTo>
                <a:cubicBezTo>
                  <a:pt x="1818" y="1241"/>
                  <a:pt x="1811" y="1245"/>
                  <a:pt x="1806" y="1240"/>
                </a:cubicBezTo>
                <a:cubicBezTo>
                  <a:pt x="1741" y="1257"/>
                  <a:pt x="1731" y="1253"/>
                  <a:pt x="1719" y="1257"/>
                </a:cubicBezTo>
                <a:cubicBezTo>
                  <a:pt x="1677" y="1265"/>
                  <a:pt x="1664" y="1269"/>
                  <a:pt x="1652" y="1270"/>
                </a:cubicBezTo>
                <a:cubicBezTo>
                  <a:pt x="1597" y="1273"/>
                  <a:pt x="1591" y="1273"/>
                  <a:pt x="1585" y="1275"/>
                </a:cubicBezTo>
                <a:cubicBezTo>
                  <a:pt x="1535" y="1271"/>
                  <a:pt x="1532" y="1271"/>
                  <a:pt x="1529" y="1271"/>
                </a:cubicBezTo>
                <a:cubicBezTo>
                  <a:pt x="1555" y="1283"/>
                  <a:pt x="1565" y="1278"/>
                  <a:pt x="1571" y="1283"/>
                </a:cubicBezTo>
                <a:cubicBezTo>
                  <a:pt x="1624" y="1284"/>
                  <a:pt x="1628" y="1283"/>
                  <a:pt x="1632" y="1281"/>
                </a:cubicBezTo>
                <a:cubicBezTo>
                  <a:pt x="1686" y="1275"/>
                  <a:pt x="1703" y="1274"/>
                  <a:pt x="1722" y="1264"/>
                </a:cubicBezTo>
                <a:cubicBezTo>
                  <a:pt x="1770" y="1259"/>
                  <a:pt x="1778" y="1261"/>
                  <a:pt x="1779" y="1255"/>
                </a:cubicBezTo>
                <a:cubicBezTo>
                  <a:pt x="1878" y="1249"/>
                  <a:pt x="1892" y="1250"/>
                  <a:pt x="1906" y="1250"/>
                </a:cubicBezTo>
                <a:cubicBezTo>
                  <a:pt x="1992" y="1255"/>
                  <a:pt x="1995" y="1258"/>
                  <a:pt x="1998" y="1257"/>
                </a:cubicBezTo>
                <a:cubicBezTo>
                  <a:pt x="2034" y="1268"/>
                  <a:pt x="2041" y="1268"/>
                  <a:pt x="2048" y="1268"/>
                </a:cubicBezTo>
                <a:cubicBezTo>
                  <a:pt x="2089" y="1282"/>
                  <a:pt x="2090" y="1287"/>
                  <a:pt x="2094" y="1286"/>
                </a:cubicBezTo>
                <a:cubicBezTo>
                  <a:pt x="2076" y="1291"/>
                  <a:pt x="2074" y="1288"/>
                  <a:pt x="2071" y="1287"/>
                </a:cubicBezTo>
                <a:cubicBezTo>
                  <a:pt x="2047" y="1285"/>
                  <a:pt x="2045" y="1278"/>
                  <a:pt x="2040" y="1281"/>
                </a:cubicBezTo>
                <a:cubicBezTo>
                  <a:pt x="2009" y="1274"/>
                  <a:pt x="2005" y="1277"/>
                  <a:pt x="2003" y="1272"/>
                </a:cubicBezTo>
                <a:cubicBezTo>
                  <a:pt x="1955" y="1271"/>
                  <a:pt x="1949" y="1267"/>
                  <a:pt x="1942" y="1268"/>
                </a:cubicBezTo>
                <a:cubicBezTo>
                  <a:pt x="1883" y="1271"/>
                  <a:pt x="1871" y="1262"/>
                  <a:pt x="1855" y="1269"/>
                </a:cubicBezTo>
                <a:cubicBezTo>
                  <a:pt x="1800" y="1273"/>
                  <a:pt x="1787" y="1281"/>
                  <a:pt x="1777" y="1277"/>
                </a:cubicBezTo>
                <a:cubicBezTo>
                  <a:pt x="1677" y="1314"/>
                  <a:pt x="1680" y="1320"/>
                  <a:pt x="1687" y="1316"/>
                </a:cubicBezTo>
                <a:cubicBezTo>
                  <a:pt x="1788" y="1312"/>
                  <a:pt x="1811" y="1321"/>
                  <a:pt x="1840" y="1307"/>
                </a:cubicBezTo>
                <a:cubicBezTo>
                  <a:pt x="1926" y="1306"/>
                  <a:pt x="1934" y="1300"/>
                  <a:pt x="1939" y="1305"/>
                </a:cubicBezTo>
                <a:cubicBezTo>
                  <a:pt x="2015" y="1306"/>
                  <a:pt x="2028" y="1306"/>
                  <a:pt x="2040" y="1311"/>
                </a:cubicBezTo>
                <a:cubicBezTo>
                  <a:pt x="2063" y="1313"/>
                  <a:pt x="2067" y="1310"/>
                  <a:pt x="2068" y="1315"/>
                </a:cubicBezTo>
                <a:cubicBezTo>
                  <a:pt x="2100" y="1322"/>
                  <a:pt x="2103" y="1321"/>
                  <a:pt x="2106" y="1324"/>
                </a:cubicBezTo>
                <a:cubicBezTo>
                  <a:pt x="2129" y="1328"/>
                  <a:pt x="2130" y="1336"/>
                  <a:pt x="2135" y="1334"/>
                </a:cubicBezTo>
                <a:cubicBezTo>
                  <a:pt x="2087" y="1333"/>
                  <a:pt x="2072" y="1324"/>
                  <a:pt x="2056" y="1319"/>
                </a:cubicBezTo>
                <a:cubicBezTo>
                  <a:pt x="2012" y="1312"/>
                  <a:pt x="2005" y="1315"/>
                  <a:pt x="1999" y="1312"/>
                </a:cubicBezTo>
                <a:cubicBezTo>
                  <a:pt x="1924" y="1315"/>
                  <a:pt x="1909" y="1320"/>
                  <a:pt x="1897" y="1313"/>
                </a:cubicBezTo>
                <a:cubicBezTo>
                  <a:pt x="1835" y="1319"/>
                  <a:pt x="1829" y="1326"/>
                  <a:pt x="1826" y="1323"/>
                </a:cubicBezTo>
                <a:cubicBezTo>
                  <a:pt x="1761" y="1328"/>
                  <a:pt x="1753" y="1329"/>
                  <a:pt x="1746" y="1327"/>
                </a:cubicBezTo>
                <a:cubicBezTo>
                  <a:pt x="1691" y="1334"/>
                  <a:pt x="1684" y="1331"/>
                  <a:pt x="1676" y="1333"/>
                </a:cubicBezTo>
                <a:cubicBezTo>
                  <a:pt x="1631" y="1324"/>
                  <a:pt x="1626" y="1329"/>
                  <a:pt x="1623" y="1328"/>
                </a:cubicBezTo>
                <a:cubicBezTo>
                  <a:pt x="1576" y="1318"/>
                  <a:pt x="1564" y="1310"/>
                  <a:pt x="1549" y="1307"/>
                </a:cubicBezTo>
                <a:cubicBezTo>
                  <a:pt x="1517" y="1289"/>
                  <a:pt x="1514" y="1286"/>
                  <a:pt x="1509" y="1288"/>
                </a:cubicBezTo>
                <a:cubicBezTo>
                  <a:pt x="1552" y="1315"/>
                  <a:pt x="1555" y="1314"/>
                  <a:pt x="1558" y="1317"/>
                </a:cubicBezTo>
                <a:cubicBezTo>
                  <a:pt x="1589" y="1323"/>
                  <a:pt x="1592" y="1333"/>
                  <a:pt x="1600" y="1329"/>
                </a:cubicBezTo>
                <a:cubicBezTo>
                  <a:pt x="1645" y="1337"/>
                  <a:pt x="1654" y="1344"/>
                  <a:pt x="1666" y="1342"/>
                </a:cubicBezTo>
                <a:cubicBezTo>
                  <a:pt x="1714" y="1342"/>
                  <a:pt x="1726" y="1340"/>
                  <a:pt x="1738" y="1340"/>
                </a:cubicBezTo>
                <a:cubicBezTo>
                  <a:pt x="1784" y="1335"/>
                  <a:pt x="1793" y="1338"/>
                  <a:pt x="1802" y="1334"/>
                </a:cubicBezTo>
                <a:cubicBezTo>
                  <a:pt x="1869" y="1332"/>
                  <a:pt x="1878" y="1333"/>
                  <a:pt x="1890" y="1326"/>
                </a:cubicBezTo>
                <a:cubicBezTo>
                  <a:pt x="1944" y="1324"/>
                  <a:pt x="1948" y="1329"/>
                  <a:pt x="1955" y="1322"/>
                </a:cubicBezTo>
                <a:cubicBezTo>
                  <a:pt x="2024" y="1329"/>
                  <a:pt x="2026" y="1328"/>
                  <a:pt x="2029" y="1328"/>
                </a:cubicBezTo>
                <a:cubicBezTo>
                  <a:pt x="2060" y="1333"/>
                  <a:pt x="2065" y="1334"/>
                  <a:pt x="2070" y="1335"/>
                </a:cubicBezTo>
                <a:cubicBezTo>
                  <a:pt x="2067" y="1340"/>
                  <a:pt x="2049" y="1343"/>
                  <a:pt x="2034" y="1337"/>
                </a:cubicBezTo>
                <a:cubicBezTo>
                  <a:pt x="1987" y="1347"/>
                  <a:pt x="1986" y="1335"/>
                  <a:pt x="1980" y="1341"/>
                </a:cubicBezTo>
                <a:cubicBezTo>
                  <a:pt x="1931" y="1348"/>
                  <a:pt x="1929" y="1345"/>
                  <a:pt x="1926" y="1344"/>
                </a:cubicBezTo>
                <a:cubicBezTo>
                  <a:pt x="1888" y="1354"/>
                  <a:pt x="1885" y="1352"/>
                  <a:pt x="1882" y="1354"/>
                </a:cubicBezTo>
                <a:cubicBezTo>
                  <a:pt x="1849" y="1355"/>
                  <a:pt x="1840" y="1364"/>
                  <a:pt x="1836" y="1356"/>
                </a:cubicBezTo>
                <a:cubicBezTo>
                  <a:pt x="1755" y="1371"/>
                  <a:pt x="1745" y="1377"/>
                  <a:pt x="1738" y="1376"/>
                </a:cubicBezTo>
                <a:cubicBezTo>
                  <a:pt x="1713" y="1371"/>
                  <a:pt x="1705" y="1384"/>
                  <a:pt x="1704" y="1374"/>
                </a:cubicBezTo>
                <a:cubicBezTo>
                  <a:pt x="1651" y="1382"/>
                  <a:pt x="1661" y="1378"/>
                  <a:pt x="1670" y="1381"/>
                </a:cubicBezTo>
                <a:cubicBezTo>
                  <a:pt x="1692" y="1384"/>
                  <a:pt x="1695" y="1385"/>
                  <a:pt x="1697" y="1387"/>
                </a:cubicBezTo>
                <a:cubicBezTo>
                  <a:pt x="1752" y="1383"/>
                  <a:pt x="1760" y="1384"/>
                  <a:pt x="1768" y="1382"/>
                </a:cubicBezTo>
                <a:cubicBezTo>
                  <a:pt x="1821" y="1375"/>
                  <a:pt x="1827" y="1366"/>
                  <a:pt x="1829" y="1372"/>
                </a:cubicBezTo>
                <a:cubicBezTo>
                  <a:pt x="1901" y="1365"/>
                  <a:pt x="1911" y="1359"/>
                  <a:pt x="1919" y="1357"/>
                </a:cubicBezTo>
                <a:cubicBezTo>
                  <a:pt x="1977" y="1352"/>
                  <a:pt x="1986" y="1351"/>
                  <a:pt x="1993" y="1354"/>
                </a:cubicBezTo>
                <a:cubicBezTo>
                  <a:pt x="2056" y="1355"/>
                  <a:pt x="2061" y="1351"/>
                  <a:pt x="2065" y="1352"/>
                </a:cubicBezTo>
                <a:cubicBezTo>
                  <a:pt x="2151" y="1373"/>
                  <a:pt x="2158" y="1368"/>
                  <a:pt x="2161" y="1375"/>
                </a:cubicBezTo>
                <a:cubicBezTo>
                  <a:pt x="2192" y="1388"/>
                  <a:pt x="2194" y="1390"/>
                  <a:pt x="2196" y="1391"/>
                </a:cubicBezTo>
                <a:cubicBezTo>
                  <a:pt x="2185" y="1387"/>
                  <a:pt x="2178" y="1392"/>
                  <a:pt x="2175" y="1385"/>
                </a:cubicBezTo>
                <a:cubicBezTo>
                  <a:pt x="2136" y="1380"/>
                  <a:pt x="2127" y="1377"/>
                  <a:pt x="2118" y="1373"/>
                </a:cubicBezTo>
                <a:cubicBezTo>
                  <a:pt x="2050" y="1364"/>
                  <a:pt x="2038" y="1370"/>
                  <a:pt x="2029" y="1366"/>
                </a:cubicBezTo>
                <a:cubicBezTo>
                  <a:pt x="1954" y="1370"/>
                  <a:pt x="1940" y="1371"/>
                  <a:pt x="1926" y="1371"/>
                </a:cubicBezTo>
                <a:cubicBezTo>
                  <a:pt x="1882" y="1372"/>
                  <a:pt x="1882" y="1377"/>
                  <a:pt x="1878" y="1374"/>
                </a:cubicBezTo>
                <a:cubicBezTo>
                  <a:pt x="1837" y="1381"/>
                  <a:pt x="1830" y="1381"/>
                  <a:pt x="1823" y="1381"/>
                </a:cubicBezTo>
                <a:cubicBezTo>
                  <a:pt x="1733" y="1394"/>
                  <a:pt x="1718" y="1389"/>
                  <a:pt x="1700" y="1393"/>
                </a:cubicBezTo>
                <a:cubicBezTo>
                  <a:pt x="1624" y="1391"/>
                  <a:pt x="1620" y="1390"/>
                  <a:pt x="1616" y="1390"/>
                </a:cubicBezTo>
                <a:cubicBezTo>
                  <a:pt x="1649" y="1402"/>
                  <a:pt x="1656" y="1395"/>
                  <a:pt x="1660" y="1401"/>
                </a:cubicBezTo>
                <a:cubicBezTo>
                  <a:pt x="1729" y="1398"/>
                  <a:pt x="1740" y="1401"/>
                  <a:pt x="1754" y="1399"/>
                </a:cubicBezTo>
                <a:cubicBezTo>
                  <a:pt x="1840" y="1389"/>
                  <a:pt x="1852" y="1391"/>
                  <a:pt x="1865" y="1387"/>
                </a:cubicBezTo>
                <a:cubicBezTo>
                  <a:pt x="1929" y="1382"/>
                  <a:pt x="1937" y="1378"/>
                  <a:pt x="1941" y="1383"/>
                </a:cubicBezTo>
                <a:cubicBezTo>
                  <a:pt x="1995" y="1381"/>
                  <a:pt x="2009" y="1377"/>
                  <a:pt x="2022" y="1379"/>
                </a:cubicBezTo>
                <a:cubicBezTo>
                  <a:pt x="2113" y="1389"/>
                  <a:pt x="2122" y="1385"/>
                  <a:pt x="2128" y="1391"/>
                </a:cubicBezTo>
                <a:cubicBezTo>
                  <a:pt x="2166" y="1397"/>
                  <a:pt x="2169" y="1398"/>
                  <a:pt x="2173" y="1398"/>
                </a:cubicBezTo>
                <a:cubicBezTo>
                  <a:pt x="2219" y="1421"/>
                  <a:pt x="2225" y="1416"/>
                  <a:pt x="2227" y="1421"/>
                </a:cubicBezTo>
                <a:cubicBezTo>
                  <a:pt x="2227" y="1432"/>
                  <a:pt x="2224" y="1420"/>
                  <a:pt x="2216" y="1427"/>
                </a:cubicBezTo>
                <a:cubicBezTo>
                  <a:pt x="2159" y="1409"/>
                  <a:pt x="2150" y="1413"/>
                  <a:pt x="2144" y="1408"/>
                </a:cubicBezTo>
                <a:cubicBezTo>
                  <a:pt x="2085" y="1402"/>
                  <a:pt x="2069" y="1405"/>
                  <a:pt x="2056" y="1398"/>
                </a:cubicBezTo>
                <a:cubicBezTo>
                  <a:pt x="1982" y="1398"/>
                  <a:pt x="1979" y="1401"/>
                  <a:pt x="1978" y="1401"/>
                </a:cubicBezTo>
                <a:cubicBezTo>
                  <a:pt x="1965" y="1405"/>
                  <a:pt x="1963" y="1403"/>
                  <a:pt x="1960" y="1405"/>
                </a:cubicBezTo>
                <a:cubicBezTo>
                  <a:pt x="1885" y="1410"/>
                  <a:pt x="1867" y="1408"/>
                  <a:pt x="1848" y="1411"/>
                </a:cubicBezTo>
                <a:cubicBezTo>
                  <a:pt x="1762" y="1408"/>
                  <a:pt x="1758" y="1405"/>
                  <a:pt x="1753" y="1408"/>
                </a:cubicBezTo>
                <a:cubicBezTo>
                  <a:pt x="1753" y="1413"/>
                  <a:pt x="1763" y="1414"/>
                  <a:pt x="1772" y="1416"/>
                </a:cubicBezTo>
                <a:cubicBezTo>
                  <a:pt x="1793" y="1430"/>
                  <a:pt x="1778" y="1423"/>
                  <a:pt x="1784" y="1432"/>
                </a:cubicBezTo>
                <a:cubicBezTo>
                  <a:pt x="1808" y="1437"/>
                  <a:pt x="1813" y="1439"/>
                  <a:pt x="1820" y="1439"/>
                </a:cubicBezTo>
                <a:cubicBezTo>
                  <a:pt x="1884" y="1468"/>
                  <a:pt x="1901" y="1474"/>
                  <a:pt x="1919" y="1475"/>
                </a:cubicBezTo>
                <a:cubicBezTo>
                  <a:pt x="1990" y="1507"/>
                  <a:pt x="2008" y="1516"/>
                  <a:pt x="2027" y="1521"/>
                </a:cubicBezTo>
                <a:cubicBezTo>
                  <a:pt x="2058" y="1533"/>
                  <a:pt x="2065" y="1530"/>
                  <a:pt x="2069" y="1532"/>
                </a:cubicBezTo>
                <a:cubicBezTo>
                  <a:pt x="2100" y="1539"/>
                  <a:pt x="2102" y="1539"/>
                  <a:pt x="2105" y="1539"/>
                </a:cubicBezTo>
                <a:cubicBezTo>
                  <a:pt x="2130" y="1547"/>
                  <a:pt x="2136" y="1542"/>
                  <a:pt x="2140" y="1549"/>
                </a:cubicBezTo>
                <a:cubicBezTo>
                  <a:pt x="2185" y="1552"/>
                  <a:pt x="2197" y="1552"/>
                  <a:pt x="2209" y="1552"/>
                </a:cubicBezTo>
                <a:cubicBezTo>
                  <a:pt x="2227" y="1560"/>
                  <a:pt x="2235" y="1553"/>
                  <a:pt x="2239" y="1558"/>
                </a:cubicBezTo>
                <a:cubicBezTo>
                  <a:pt x="2277" y="1561"/>
                  <a:pt x="2282" y="1563"/>
                  <a:pt x="2289" y="1563"/>
                </a:cubicBezTo>
                <a:cubicBezTo>
                  <a:pt x="2318" y="1566"/>
                  <a:pt x="2327" y="1569"/>
                  <a:pt x="2337" y="1566"/>
                </a:cubicBezTo>
                <a:cubicBezTo>
                  <a:pt x="2370" y="1578"/>
                  <a:pt x="2372" y="1574"/>
                  <a:pt x="2374" y="1574"/>
                </a:cubicBezTo>
                <a:cubicBezTo>
                  <a:pt x="2407" y="1580"/>
                  <a:pt x="2410" y="1580"/>
                  <a:pt x="2414" y="1582"/>
                </a:cubicBezTo>
                <a:cubicBezTo>
                  <a:pt x="2412" y="1589"/>
                  <a:pt x="2400" y="1588"/>
                  <a:pt x="2386" y="1591"/>
                </a:cubicBezTo>
                <a:cubicBezTo>
                  <a:pt x="2358" y="1603"/>
                  <a:pt x="2356" y="1606"/>
                  <a:pt x="2352" y="1607"/>
                </a:cubicBezTo>
                <a:cubicBezTo>
                  <a:pt x="2410" y="1596"/>
                  <a:pt x="2415" y="1602"/>
                  <a:pt x="2425" y="1596"/>
                </a:cubicBezTo>
                <a:cubicBezTo>
                  <a:pt x="2426" y="1620"/>
                  <a:pt x="2437" y="1609"/>
                  <a:pt x="2445" y="1611"/>
                </a:cubicBezTo>
                <a:cubicBezTo>
                  <a:pt x="2464" y="1615"/>
                  <a:pt x="2459" y="1610"/>
                  <a:pt x="2451" y="1617"/>
                </a:cubicBezTo>
                <a:cubicBezTo>
                  <a:pt x="2437" y="1632"/>
                  <a:pt x="2429" y="1630"/>
                  <a:pt x="2429" y="1635"/>
                </a:cubicBezTo>
                <a:cubicBezTo>
                  <a:pt x="2487" y="1626"/>
                  <a:pt x="2492" y="1629"/>
                  <a:pt x="2499" y="1625"/>
                </a:cubicBezTo>
                <a:cubicBezTo>
                  <a:pt x="2534" y="1629"/>
                  <a:pt x="2534" y="1644"/>
                  <a:pt x="2541" y="1637"/>
                </a:cubicBezTo>
                <a:cubicBezTo>
                  <a:pt x="2577" y="1643"/>
                  <a:pt x="2573" y="1640"/>
                  <a:pt x="2579" y="1637"/>
                </a:cubicBezTo>
                <a:cubicBezTo>
                  <a:pt x="2546" y="1587"/>
                  <a:pt x="2545" y="1586"/>
                  <a:pt x="2545" y="1585"/>
                </a:cubicBezTo>
                <a:cubicBezTo>
                  <a:pt x="2552" y="1554"/>
                  <a:pt x="2562" y="1548"/>
                  <a:pt x="2560" y="1539"/>
                </a:cubicBezTo>
                <a:close/>
                <a:moveTo>
                  <a:pt x="1982" y="969"/>
                </a:moveTo>
                <a:cubicBezTo>
                  <a:pt x="1984" y="965"/>
                  <a:pt x="1983" y="961"/>
                  <a:pt x="1984" y="957"/>
                </a:cubicBezTo>
                <a:cubicBezTo>
                  <a:pt x="1993" y="956"/>
                  <a:pt x="1982" y="965"/>
                  <a:pt x="1988" y="969"/>
                </a:cubicBezTo>
                <a:cubicBezTo>
                  <a:pt x="1986" y="973"/>
                  <a:pt x="1987" y="978"/>
                  <a:pt x="1986" y="982"/>
                </a:cubicBezTo>
                <a:cubicBezTo>
                  <a:pt x="1977" y="983"/>
                  <a:pt x="1988" y="974"/>
                  <a:pt x="1982" y="969"/>
                </a:cubicBezTo>
                <a:close/>
                <a:moveTo>
                  <a:pt x="1984" y="1004"/>
                </a:moveTo>
                <a:cubicBezTo>
                  <a:pt x="1983" y="998"/>
                  <a:pt x="1983" y="992"/>
                  <a:pt x="1983" y="986"/>
                </a:cubicBezTo>
                <a:cubicBezTo>
                  <a:pt x="1989" y="986"/>
                  <a:pt x="1981" y="996"/>
                  <a:pt x="1988" y="1001"/>
                </a:cubicBezTo>
                <a:cubicBezTo>
                  <a:pt x="1985" y="1007"/>
                  <a:pt x="1985" y="1013"/>
                  <a:pt x="1987" y="1020"/>
                </a:cubicBezTo>
                <a:cubicBezTo>
                  <a:pt x="1980" y="1020"/>
                  <a:pt x="1983" y="1007"/>
                  <a:pt x="1984" y="1004"/>
                </a:cubicBezTo>
                <a:close/>
                <a:moveTo>
                  <a:pt x="1985" y="1053"/>
                </a:moveTo>
                <a:cubicBezTo>
                  <a:pt x="1986" y="1045"/>
                  <a:pt x="1987" y="1057"/>
                  <a:pt x="1988" y="1060"/>
                </a:cubicBezTo>
                <a:cubicBezTo>
                  <a:pt x="1983" y="1060"/>
                  <a:pt x="1986" y="1056"/>
                  <a:pt x="1985" y="1053"/>
                </a:cubicBezTo>
                <a:close/>
                <a:moveTo>
                  <a:pt x="1936" y="1018"/>
                </a:moveTo>
                <a:cubicBezTo>
                  <a:pt x="1942" y="1016"/>
                  <a:pt x="1941" y="1026"/>
                  <a:pt x="1941" y="1027"/>
                </a:cubicBezTo>
                <a:cubicBezTo>
                  <a:pt x="1933" y="1030"/>
                  <a:pt x="1940" y="1021"/>
                  <a:pt x="1936" y="1018"/>
                </a:cubicBezTo>
                <a:close/>
                <a:moveTo>
                  <a:pt x="1943" y="1058"/>
                </a:moveTo>
                <a:cubicBezTo>
                  <a:pt x="1944" y="1050"/>
                  <a:pt x="1946" y="1062"/>
                  <a:pt x="1947" y="1065"/>
                </a:cubicBezTo>
                <a:cubicBezTo>
                  <a:pt x="1942" y="1066"/>
                  <a:pt x="1945" y="1061"/>
                  <a:pt x="1943" y="1058"/>
                </a:cubicBezTo>
                <a:close/>
                <a:moveTo>
                  <a:pt x="1600" y="805"/>
                </a:moveTo>
                <a:cubicBezTo>
                  <a:pt x="1599" y="804"/>
                  <a:pt x="1598" y="802"/>
                  <a:pt x="1597" y="801"/>
                </a:cubicBezTo>
                <a:cubicBezTo>
                  <a:pt x="1602" y="797"/>
                  <a:pt x="1603" y="802"/>
                  <a:pt x="1606" y="805"/>
                </a:cubicBezTo>
                <a:cubicBezTo>
                  <a:pt x="1604" y="806"/>
                  <a:pt x="1602" y="804"/>
                  <a:pt x="1600" y="805"/>
                </a:cubicBezTo>
                <a:close/>
                <a:moveTo>
                  <a:pt x="1629" y="821"/>
                </a:moveTo>
                <a:cubicBezTo>
                  <a:pt x="1628" y="814"/>
                  <a:pt x="1637" y="824"/>
                  <a:pt x="1641" y="821"/>
                </a:cubicBezTo>
                <a:cubicBezTo>
                  <a:pt x="1642" y="824"/>
                  <a:pt x="1644" y="827"/>
                  <a:pt x="1647" y="826"/>
                </a:cubicBezTo>
                <a:cubicBezTo>
                  <a:pt x="1645" y="836"/>
                  <a:pt x="1635" y="819"/>
                  <a:pt x="1629" y="821"/>
                </a:cubicBezTo>
                <a:close/>
                <a:moveTo>
                  <a:pt x="1745" y="919"/>
                </a:moveTo>
                <a:cubicBezTo>
                  <a:pt x="1750" y="918"/>
                  <a:pt x="1754" y="921"/>
                  <a:pt x="1758" y="926"/>
                </a:cubicBezTo>
                <a:cubicBezTo>
                  <a:pt x="1753" y="927"/>
                  <a:pt x="1749" y="924"/>
                  <a:pt x="1745" y="919"/>
                </a:cubicBezTo>
                <a:close/>
                <a:moveTo>
                  <a:pt x="1748" y="887"/>
                </a:moveTo>
                <a:cubicBezTo>
                  <a:pt x="1753" y="888"/>
                  <a:pt x="1756" y="887"/>
                  <a:pt x="1757" y="883"/>
                </a:cubicBezTo>
                <a:cubicBezTo>
                  <a:pt x="1749" y="872"/>
                  <a:pt x="1751" y="864"/>
                  <a:pt x="1748" y="855"/>
                </a:cubicBezTo>
                <a:cubicBezTo>
                  <a:pt x="1744" y="847"/>
                  <a:pt x="1757" y="859"/>
                  <a:pt x="1751" y="860"/>
                </a:cubicBezTo>
                <a:cubicBezTo>
                  <a:pt x="1761" y="877"/>
                  <a:pt x="1757" y="889"/>
                  <a:pt x="1764" y="905"/>
                </a:cubicBezTo>
                <a:cubicBezTo>
                  <a:pt x="1757" y="904"/>
                  <a:pt x="1755" y="890"/>
                  <a:pt x="1748" y="887"/>
                </a:cubicBezTo>
                <a:close/>
                <a:moveTo>
                  <a:pt x="1899" y="1053"/>
                </a:moveTo>
                <a:cubicBezTo>
                  <a:pt x="1908" y="1053"/>
                  <a:pt x="1901" y="1064"/>
                  <a:pt x="1908" y="1069"/>
                </a:cubicBezTo>
                <a:cubicBezTo>
                  <a:pt x="1899" y="1072"/>
                  <a:pt x="1899" y="1059"/>
                  <a:pt x="1899" y="1053"/>
                </a:cubicBezTo>
                <a:close/>
                <a:moveTo>
                  <a:pt x="2053" y="1297"/>
                </a:moveTo>
                <a:cubicBezTo>
                  <a:pt x="2049" y="1301"/>
                  <a:pt x="2046" y="1299"/>
                  <a:pt x="2043" y="1300"/>
                </a:cubicBezTo>
                <a:cubicBezTo>
                  <a:pt x="2037" y="1297"/>
                  <a:pt x="2031" y="1295"/>
                  <a:pt x="2025" y="1295"/>
                </a:cubicBezTo>
                <a:cubicBezTo>
                  <a:pt x="2018" y="1297"/>
                  <a:pt x="2013" y="1293"/>
                  <a:pt x="2007" y="1294"/>
                </a:cubicBezTo>
                <a:cubicBezTo>
                  <a:pt x="2001" y="1292"/>
                  <a:pt x="1994" y="1294"/>
                  <a:pt x="1988" y="1292"/>
                </a:cubicBezTo>
                <a:cubicBezTo>
                  <a:pt x="1975" y="1293"/>
                  <a:pt x="1964" y="1288"/>
                  <a:pt x="1950" y="1293"/>
                </a:cubicBezTo>
                <a:cubicBezTo>
                  <a:pt x="1939" y="1289"/>
                  <a:pt x="1924" y="1295"/>
                  <a:pt x="1913" y="1290"/>
                </a:cubicBezTo>
                <a:cubicBezTo>
                  <a:pt x="1886" y="1298"/>
                  <a:pt x="1861" y="1300"/>
                  <a:pt x="1838" y="1296"/>
                </a:cubicBezTo>
                <a:cubicBezTo>
                  <a:pt x="1825" y="1302"/>
                  <a:pt x="1814" y="1301"/>
                  <a:pt x="1801" y="1305"/>
                </a:cubicBezTo>
                <a:cubicBezTo>
                  <a:pt x="1791" y="1302"/>
                  <a:pt x="1779" y="1309"/>
                  <a:pt x="1769" y="1305"/>
                </a:cubicBezTo>
                <a:cubicBezTo>
                  <a:pt x="1757" y="1309"/>
                  <a:pt x="1746" y="1307"/>
                  <a:pt x="1734" y="1310"/>
                </a:cubicBezTo>
                <a:cubicBezTo>
                  <a:pt x="1722" y="1312"/>
                  <a:pt x="1713" y="1308"/>
                  <a:pt x="1700" y="1314"/>
                </a:cubicBezTo>
                <a:cubicBezTo>
                  <a:pt x="1704" y="1301"/>
                  <a:pt x="1717" y="1312"/>
                  <a:pt x="1726" y="1302"/>
                </a:cubicBezTo>
                <a:cubicBezTo>
                  <a:pt x="1736" y="1301"/>
                  <a:pt x="1745" y="1298"/>
                  <a:pt x="1756" y="1292"/>
                </a:cubicBezTo>
                <a:cubicBezTo>
                  <a:pt x="1761" y="1295"/>
                  <a:pt x="1769" y="1289"/>
                  <a:pt x="1775" y="1290"/>
                </a:cubicBezTo>
                <a:cubicBezTo>
                  <a:pt x="1782" y="1288"/>
                  <a:pt x="1787" y="1287"/>
                  <a:pt x="1792" y="1289"/>
                </a:cubicBezTo>
                <a:cubicBezTo>
                  <a:pt x="1805" y="1283"/>
                  <a:pt x="1816" y="1288"/>
                  <a:pt x="1829" y="1281"/>
                </a:cubicBezTo>
                <a:cubicBezTo>
                  <a:pt x="1840" y="1283"/>
                  <a:pt x="1854" y="1277"/>
                  <a:pt x="1866" y="1278"/>
                </a:cubicBezTo>
                <a:cubicBezTo>
                  <a:pt x="1877" y="1279"/>
                  <a:pt x="1888" y="1279"/>
                  <a:pt x="1900" y="1276"/>
                </a:cubicBezTo>
                <a:cubicBezTo>
                  <a:pt x="1906" y="1279"/>
                  <a:pt x="1913" y="1276"/>
                  <a:pt x="1918" y="1278"/>
                </a:cubicBezTo>
                <a:cubicBezTo>
                  <a:pt x="1921" y="1279"/>
                  <a:pt x="1925" y="1278"/>
                  <a:pt x="1929" y="1275"/>
                </a:cubicBezTo>
                <a:cubicBezTo>
                  <a:pt x="1930" y="1280"/>
                  <a:pt x="1933" y="1278"/>
                  <a:pt x="1936" y="1277"/>
                </a:cubicBezTo>
                <a:cubicBezTo>
                  <a:pt x="1946" y="1280"/>
                  <a:pt x="1958" y="1277"/>
                  <a:pt x="1968" y="1283"/>
                </a:cubicBezTo>
                <a:cubicBezTo>
                  <a:pt x="1975" y="1279"/>
                  <a:pt x="1979" y="1283"/>
                  <a:pt x="1984" y="1285"/>
                </a:cubicBezTo>
                <a:cubicBezTo>
                  <a:pt x="1988" y="1283"/>
                  <a:pt x="1991" y="1286"/>
                  <a:pt x="1995" y="1283"/>
                </a:cubicBezTo>
                <a:cubicBezTo>
                  <a:pt x="1996" y="1287"/>
                  <a:pt x="1999" y="1286"/>
                  <a:pt x="2002" y="1285"/>
                </a:cubicBezTo>
                <a:cubicBezTo>
                  <a:pt x="2006" y="1290"/>
                  <a:pt x="2013" y="1283"/>
                  <a:pt x="2018" y="1287"/>
                </a:cubicBezTo>
                <a:cubicBezTo>
                  <a:pt x="2024" y="1285"/>
                  <a:pt x="2028" y="1290"/>
                  <a:pt x="2035" y="1287"/>
                </a:cubicBezTo>
                <a:cubicBezTo>
                  <a:pt x="2043" y="1293"/>
                  <a:pt x="2052" y="1295"/>
                  <a:pt x="2061" y="1296"/>
                </a:cubicBezTo>
                <a:cubicBezTo>
                  <a:pt x="2064" y="1302"/>
                  <a:pt x="2054" y="1301"/>
                  <a:pt x="2053" y="1297"/>
                </a:cubicBezTo>
                <a:close/>
                <a:moveTo>
                  <a:pt x="2404" y="1549"/>
                </a:moveTo>
                <a:cubicBezTo>
                  <a:pt x="2399" y="1554"/>
                  <a:pt x="2397" y="1547"/>
                  <a:pt x="2394" y="1546"/>
                </a:cubicBezTo>
                <a:cubicBezTo>
                  <a:pt x="2391" y="1541"/>
                  <a:pt x="2386" y="1546"/>
                  <a:pt x="2384" y="1539"/>
                </a:cubicBezTo>
                <a:cubicBezTo>
                  <a:pt x="2391" y="1542"/>
                  <a:pt x="2399" y="1540"/>
                  <a:pt x="2404" y="1549"/>
                </a:cubicBezTo>
                <a:close/>
                <a:moveTo>
                  <a:pt x="2229" y="1440"/>
                </a:moveTo>
                <a:cubicBezTo>
                  <a:pt x="2232" y="1446"/>
                  <a:pt x="2222" y="1445"/>
                  <a:pt x="2221" y="1442"/>
                </a:cubicBezTo>
                <a:cubicBezTo>
                  <a:pt x="2218" y="1438"/>
                  <a:pt x="2212" y="1445"/>
                  <a:pt x="2209" y="1437"/>
                </a:cubicBezTo>
                <a:cubicBezTo>
                  <a:pt x="2217" y="1433"/>
                  <a:pt x="2222" y="1443"/>
                  <a:pt x="2229" y="1440"/>
                </a:cubicBezTo>
                <a:close/>
                <a:moveTo>
                  <a:pt x="2218" y="1452"/>
                </a:moveTo>
                <a:cubicBezTo>
                  <a:pt x="2223" y="1455"/>
                  <a:pt x="2228" y="1459"/>
                  <a:pt x="2234" y="1455"/>
                </a:cubicBezTo>
                <a:cubicBezTo>
                  <a:pt x="2288" y="1475"/>
                  <a:pt x="2293" y="1480"/>
                  <a:pt x="2299" y="1481"/>
                </a:cubicBezTo>
                <a:cubicBezTo>
                  <a:pt x="2317" y="1498"/>
                  <a:pt x="2308" y="1490"/>
                  <a:pt x="2305" y="1492"/>
                </a:cubicBezTo>
                <a:cubicBezTo>
                  <a:pt x="2286" y="1487"/>
                  <a:pt x="2286" y="1482"/>
                  <a:pt x="2283" y="1484"/>
                </a:cubicBezTo>
                <a:cubicBezTo>
                  <a:pt x="2258" y="1470"/>
                  <a:pt x="2253" y="1477"/>
                  <a:pt x="2250" y="1473"/>
                </a:cubicBezTo>
                <a:cubicBezTo>
                  <a:pt x="2187" y="1460"/>
                  <a:pt x="2179" y="1466"/>
                  <a:pt x="2175" y="1459"/>
                </a:cubicBezTo>
                <a:cubicBezTo>
                  <a:pt x="2134" y="1457"/>
                  <a:pt x="2129" y="1454"/>
                  <a:pt x="2123" y="1455"/>
                </a:cubicBezTo>
                <a:cubicBezTo>
                  <a:pt x="2073" y="1454"/>
                  <a:pt x="2058" y="1457"/>
                  <a:pt x="2045" y="1452"/>
                </a:cubicBezTo>
                <a:cubicBezTo>
                  <a:pt x="2019" y="1457"/>
                  <a:pt x="2017" y="1450"/>
                  <a:pt x="2012" y="1452"/>
                </a:cubicBezTo>
                <a:cubicBezTo>
                  <a:pt x="1949" y="1446"/>
                  <a:pt x="1935" y="1448"/>
                  <a:pt x="1922" y="1443"/>
                </a:cubicBezTo>
                <a:cubicBezTo>
                  <a:pt x="1936" y="1440"/>
                  <a:pt x="1941" y="1439"/>
                  <a:pt x="1945" y="1442"/>
                </a:cubicBezTo>
                <a:cubicBezTo>
                  <a:pt x="1986" y="1440"/>
                  <a:pt x="1997" y="1437"/>
                  <a:pt x="2007" y="1437"/>
                </a:cubicBezTo>
                <a:cubicBezTo>
                  <a:pt x="2068" y="1434"/>
                  <a:pt x="2076" y="1433"/>
                  <a:pt x="2083" y="1436"/>
                </a:cubicBezTo>
                <a:cubicBezTo>
                  <a:pt x="2113" y="1436"/>
                  <a:pt x="2118" y="1440"/>
                  <a:pt x="2125" y="1443"/>
                </a:cubicBezTo>
                <a:cubicBezTo>
                  <a:pt x="2145" y="1442"/>
                  <a:pt x="2147" y="1440"/>
                  <a:pt x="2150" y="1440"/>
                </a:cubicBezTo>
                <a:cubicBezTo>
                  <a:pt x="2168" y="1441"/>
                  <a:pt x="2177" y="1445"/>
                  <a:pt x="2188" y="1446"/>
                </a:cubicBezTo>
                <a:close/>
                <a:moveTo>
                  <a:pt x="1837" y="1432"/>
                </a:moveTo>
                <a:cubicBezTo>
                  <a:pt x="1833" y="1428"/>
                  <a:pt x="1827" y="1435"/>
                  <a:pt x="1824" y="1430"/>
                </a:cubicBezTo>
                <a:cubicBezTo>
                  <a:pt x="1800" y="1417"/>
                  <a:pt x="1814" y="1418"/>
                  <a:pt x="1828" y="1416"/>
                </a:cubicBezTo>
                <a:cubicBezTo>
                  <a:pt x="1855" y="1417"/>
                  <a:pt x="1860" y="1420"/>
                  <a:pt x="1867" y="1418"/>
                </a:cubicBezTo>
                <a:cubicBezTo>
                  <a:pt x="1989" y="1414"/>
                  <a:pt x="1996" y="1407"/>
                  <a:pt x="2000" y="1409"/>
                </a:cubicBezTo>
                <a:cubicBezTo>
                  <a:pt x="2046" y="1406"/>
                  <a:pt x="2049" y="1413"/>
                  <a:pt x="2054" y="1411"/>
                </a:cubicBezTo>
                <a:cubicBezTo>
                  <a:pt x="2096" y="1413"/>
                  <a:pt x="2098" y="1416"/>
                  <a:pt x="2099" y="1418"/>
                </a:cubicBezTo>
                <a:cubicBezTo>
                  <a:pt x="2128" y="1421"/>
                  <a:pt x="2138" y="1416"/>
                  <a:pt x="2146" y="1422"/>
                </a:cubicBezTo>
                <a:cubicBezTo>
                  <a:pt x="2180" y="1427"/>
                  <a:pt x="2194" y="1425"/>
                  <a:pt x="2193" y="1434"/>
                </a:cubicBezTo>
                <a:cubicBezTo>
                  <a:pt x="2164" y="1426"/>
                  <a:pt x="2158" y="1431"/>
                  <a:pt x="2153" y="1430"/>
                </a:cubicBezTo>
                <a:cubicBezTo>
                  <a:pt x="2116" y="1430"/>
                  <a:pt x="2112" y="1427"/>
                  <a:pt x="2107" y="1426"/>
                </a:cubicBezTo>
                <a:cubicBezTo>
                  <a:pt x="2042" y="1426"/>
                  <a:pt x="2035" y="1425"/>
                  <a:pt x="2027" y="1426"/>
                </a:cubicBezTo>
                <a:cubicBezTo>
                  <a:pt x="1999" y="1427"/>
                  <a:pt x="1993" y="1427"/>
                  <a:pt x="1985" y="1429"/>
                </a:cubicBezTo>
                <a:cubicBezTo>
                  <a:pt x="1950" y="1425"/>
                  <a:pt x="1944" y="1432"/>
                  <a:pt x="1941" y="1430"/>
                </a:cubicBezTo>
                <a:cubicBezTo>
                  <a:pt x="1872" y="1429"/>
                  <a:pt x="1865" y="1431"/>
                  <a:pt x="1858" y="1429"/>
                </a:cubicBezTo>
                <a:cubicBezTo>
                  <a:pt x="1849" y="1435"/>
                  <a:pt x="1839" y="1430"/>
                  <a:pt x="1837" y="1432"/>
                </a:cubicBezTo>
                <a:close/>
                <a:moveTo>
                  <a:pt x="1939" y="1469"/>
                </a:moveTo>
                <a:cubicBezTo>
                  <a:pt x="1935" y="1466"/>
                  <a:pt x="1928" y="1469"/>
                  <a:pt x="1923" y="1466"/>
                </a:cubicBezTo>
                <a:cubicBezTo>
                  <a:pt x="1884" y="1451"/>
                  <a:pt x="1888" y="1455"/>
                  <a:pt x="1890" y="1459"/>
                </a:cubicBezTo>
                <a:cubicBezTo>
                  <a:pt x="1858" y="1437"/>
                  <a:pt x="1867" y="1444"/>
                  <a:pt x="1880" y="1441"/>
                </a:cubicBezTo>
                <a:cubicBezTo>
                  <a:pt x="1933" y="1451"/>
                  <a:pt x="1937" y="1458"/>
                  <a:pt x="1943" y="1455"/>
                </a:cubicBezTo>
                <a:cubicBezTo>
                  <a:pt x="1998" y="1461"/>
                  <a:pt x="2004" y="1461"/>
                  <a:pt x="2009" y="1463"/>
                </a:cubicBezTo>
                <a:cubicBezTo>
                  <a:pt x="2047" y="1466"/>
                  <a:pt x="2052" y="1460"/>
                  <a:pt x="2054" y="1464"/>
                </a:cubicBezTo>
                <a:cubicBezTo>
                  <a:pt x="2083" y="1468"/>
                  <a:pt x="2090" y="1465"/>
                  <a:pt x="2095" y="1468"/>
                </a:cubicBezTo>
                <a:cubicBezTo>
                  <a:pt x="2148" y="1472"/>
                  <a:pt x="2152" y="1466"/>
                  <a:pt x="2155" y="1470"/>
                </a:cubicBezTo>
                <a:cubicBezTo>
                  <a:pt x="2187" y="1471"/>
                  <a:pt x="2188" y="1478"/>
                  <a:pt x="2193" y="1475"/>
                </a:cubicBezTo>
                <a:cubicBezTo>
                  <a:pt x="2225" y="1478"/>
                  <a:pt x="2227" y="1479"/>
                  <a:pt x="2230" y="1478"/>
                </a:cubicBezTo>
                <a:cubicBezTo>
                  <a:pt x="2258" y="1485"/>
                  <a:pt x="2266" y="1491"/>
                  <a:pt x="2275" y="1491"/>
                </a:cubicBezTo>
                <a:cubicBezTo>
                  <a:pt x="2322" y="1512"/>
                  <a:pt x="2324" y="1513"/>
                  <a:pt x="2328" y="1512"/>
                </a:cubicBezTo>
                <a:cubicBezTo>
                  <a:pt x="2340" y="1531"/>
                  <a:pt x="2336" y="1519"/>
                  <a:pt x="2329" y="1520"/>
                </a:cubicBezTo>
                <a:cubicBezTo>
                  <a:pt x="2275" y="1502"/>
                  <a:pt x="2270" y="1508"/>
                  <a:pt x="2268" y="1504"/>
                </a:cubicBezTo>
                <a:cubicBezTo>
                  <a:pt x="2228" y="1501"/>
                  <a:pt x="2217" y="1494"/>
                  <a:pt x="2203" y="1499"/>
                </a:cubicBezTo>
                <a:cubicBezTo>
                  <a:pt x="2123" y="1486"/>
                  <a:pt x="2112" y="1488"/>
                  <a:pt x="2103" y="1484"/>
                </a:cubicBezTo>
                <a:cubicBezTo>
                  <a:pt x="2039" y="1476"/>
                  <a:pt x="2032" y="1479"/>
                  <a:pt x="2026" y="1477"/>
                </a:cubicBezTo>
                <a:cubicBezTo>
                  <a:pt x="1998" y="1472"/>
                  <a:pt x="1994" y="1475"/>
                  <a:pt x="1991" y="1473"/>
                </a:cubicBezTo>
                <a:cubicBezTo>
                  <a:pt x="1951" y="1468"/>
                  <a:pt x="1945" y="1469"/>
                  <a:pt x="1939" y="1469"/>
                </a:cubicBezTo>
                <a:close/>
                <a:moveTo>
                  <a:pt x="2404" y="1570"/>
                </a:moveTo>
                <a:cubicBezTo>
                  <a:pt x="2402" y="1568"/>
                  <a:pt x="2400" y="1567"/>
                  <a:pt x="2397" y="1568"/>
                </a:cubicBezTo>
                <a:cubicBezTo>
                  <a:pt x="2367" y="1566"/>
                  <a:pt x="2365" y="1556"/>
                  <a:pt x="2359" y="1562"/>
                </a:cubicBezTo>
                <a:cubicBezTo>
                  <a:pt x="2288" y="1556"/>
                  <a:pt x="2272" y="1547"/>
                  <a:pt x="2253" y="1547"/>
                </a:cubicBezTo>
                <a:cubicBezTo>
                  <a:pt x="2218" y="1542"/>
                  <a:pt x="2209" y="1543"/>
                  <a:pt x="2201" y="1538"/>
                </a:cubicBezTo>
                <a:cubicBezTo>
                  <a:pt x="2100" y="1527"/>
                  <a:pt x="2096" y="1523"/>
                  <a:pt x="2089" y="1527"/>
                </a:cubicBezTo>
                <a:cubicBezTo>
                  <a:pt x="2042" y="1515"/>
                  <a:pt x="2039" y="1515"/>
                  <a:pt x="2036" y="1516"/>
                </a:cubicBezTo>
                <a:cubicBezTo>
                  <a:pt x="2006" y="1503"/>
                  <a:pt x="1996" y="1501"/>
                  <a:pt x="1986" y="1499"/>
                </a:cubicBezTo>
                <a:cubicBezTo>
                  <a:pt x="1955" y="1480"/>
                  <a:pt x="1965" y="1481"/>
                  <a:pt x="1965" y="1484"/>
                </a:cubicBezTo>
                <a:cubicBezTo>
                  <a:pt x="2005" y="1491"/>
                  <a:pt x="2015" y="1484"/>
                  <a:pt x="2021" y="1489"/>
                </a:cubicBezTo>
                <a:cubicBezTo>
                  <a:pt x="2072" y="1496"/>
                  <a:pt x="2081" y="1490"/>
                  <a:pt x="2087" y="1496"/>
                </a:cubicBezTo>
                <a:cubicBezTo>
                  <a:pt x="2181" y="1502"/>
                  <a:pt x="2186" y="1511"/>
                  <a:pt x="2195" y="1506"/>
                </a:cubicBezTo>
                <a:cubicBezTo>
                  <a:pt x="2222" y="1510"/>
                  <a:pt x="2230" y="1509"/>
                  <a:pt x="2237" y="1512"/>
                </a:cubicBezTo>
                <a:cubicBezTo>
                  <a:pt x="2266" y="1517"/>
                  <a:pt x="2272" y="1522"/>
                  <a:pt x="2281" y="1517"/>
                </a:cubicBezTo>
                <a:cubicBezTo>
                  <a:pt x="2305" y="1528"/>
                  <a:pt x="2313" y="1523"/>
                  <a:pt x="2317" y="1530"/>
                </a:cubicBezTo>
                <a:cubicBezTo>
                  <a:pt x="2373" y="1547"/>
                  <a:pt x="2379" y="1556"/>
                  <a:pt x="2387" y="1555"/>
                </a:cubicBezTo>
                <a:close/>
                <a:moveTo>
                  <a:pt x="2415" y="1543"/>
                </a:moveTo>
                <a:cubicBezTo>
                  <a:pt x="2404" y="1540"/>
                  <a:pt x="2406" y="1521"/>
                  <a:pt x="2397" y="1515"/>
                </a:cubicBezTo>
                <a:cubicBezTo>
                  <a:pt x="2387" y="1473"/>
                  <a:pt x="2389" y="1470"/>
                  <a:pt x="2388" y="1467"/>
                </a:cubicBezTo>
                <a:cubicBezTo>
                  <a:pt x="2377" y="1431"/>
                  <a:pt x="2383" y="1426"/>
                  <a:pt x="2382" y="1420"/>
                </a:cubicBezTo>
                <a:cubicBezTo>
                  <a:pt x="2380" y="1349"/>
                  <a:pt x="2390" y="1332"/>
                  <a:pt x="2387" y="1312"/>
                </a:cubicBezTo>
                <a:cubicBezTo>
                  <a:pt x="2396" y="1258"/>
                  <a:pt x="2399" y="1241"/>
                  <a:pt x="2396" y="1221"/>
                </a:cubicBezTo>
                <a:cubicBezTo>
                  <a:pt x="2405" y="1198"/>
                  <a:pt x="2400" y="1192"/>
                  <a:pt x="2401" y="1189"/>
                </a:cubicBezTo>
                <a:cubicBezTo>
                  <a:pt x="2410" y="1152"/>
                  <a:pt x="2405" y="1144"/>
                  <a:pt x="2412" y="1139"/>
                </a:cubicBezTo>
                <a:cubicBezTo>
                  <a:pt x="2410" y="1091"/>
                  <a:pt x="2419" y="1081"/>
                  <a:pt x="2416" y="1069"/>
                </a:cubicBezTo>
                <a:cubicBezTo>
                  <a:pt x="2425" y="1097"/>
                  <a:pt x="2421" y="1103"/>
                  <a:pt x="2425" y="1111"/>
                </a:cubicBezTo>
                <a:cubicBezTo>
                  <a:pt x="2419" y="1179"/>
                  <a:pt x="2424" y="1184"/>
                  <a:pt x="2417" y="1186"/>
                </a:cubicBezTo>
                <a:cubicBezTo>
                  <a:pt x="2408" y="1244"/>
                  <a:pt x="2414" y="1253"/>
                  <a:pt x="2408" y="1259"/>
                </a:cubicBezTo>
                <a:cubicBezTo>
                  <a:pt x="2410" y="1288"/>
                  <a:pt x="2405" y="1294"/>
                  <a:pt x="2405" y="1302"/>
                </a:cubicBezTo>
                <a:cubicBezTo>
                  <a:pt x="2396" y="1349"/>
                  <a:pt x="2402" y="1358"/>
                  <a:pt x="2395" y="1363"/>
                </a:cubicBezTo>
                <a:cubicBezTo>
                  <a:pt x="2400" y="1461"/>
                  <a:pt x="2401" y="1466"/>
                  <a:pt x="2398" y="1470"/>
                </a:cubicBezTo>
                <a:cubicBezTo>
                  <a:pt x="2403" y="1489"/>
                  <a:pt x="2406" y="1498"/>
                  <a:pt x="2403" y="1505"/>
                </a:cubicBezTo>
                <a:cubicBezTo>
                  <a:pt x="2419" y="1544"/>
                  <a:pt x="2416" y="1544"/>
                  <a:pt x="2415" y="1543"/>
                </a:cubicBezTo>
                <a:close/>
                <a:moveTo>
                  <a:pt x="2425" y="1528"/>
                </a:moveTo>
                <a:cubicBezTo>
                  <a:pt x="2428" y="1526"/>
                  <a:pt x="2421" y="1525"/>
                  <a:pt x="2425" y="1523"/>
                </a:cubicBezTo>
                <a:cubicBezTo>
                  <a:pt x="2417" y="1479"/>
                  <a:pt x="2413" y="1475"/>
                  <a:pt x="2411" y="1471"/>
                </a:cubicBezTo>
                <a:cubicBezTo>
                  <a:pt x="2408" y="1434"/>
                  <a:pt x="2409" y="1428"/>
                  <a:pt x="2410" y="1422"/>
                </a:cubicBezTo>
                <a:cubicBezTo>
                  <a:pt x="2410" y="1357"/>
                  <a:pt x="2411" y="1351"/>
                  <a:pt x="2408" y="1344"/>
                </a:cubicBezTo>
                <a:cubicBezTo>
                  <a:pt x="2417" y="1287"/>
                  <a:pt x="2417" y="1284"/>
                  <a:pt x="2417" y="1280"/>
                </a:cubicBezTo>
                <a:cubicBezTo>
                  <a:pt x="2426" y="1222"/>
                  <a:pt x="2428" y="1210"/>
                  <a:pt x="2429" y="1197"/>
                </a:cubicBezTo>
                <a:cubicBezTo>
                  <a:pt x="2430" y="1175"/>
                  <a:pt x="2432" y="1173"/>
                  <a:pt x="2431" y="1169"/>
                </a:cubicBezTo>
                <a:cubicBezTo>
                  <a:pt x="2433" y="1135"/>
                  <a:pt x="2430" y="1128"/>
                  <a:pt x="2431" y="1122"/>
                </a:cubicBezTo>
                <a:cubicBezTo>
                  <a:pt x="2429" y="1077"/>
                  <a:pt x="2426" y="1069"/>
                  <a:pt x="2424" y="1061"/>
                </a:cubicBezTo>
                <a:cubicBezTo>
                  <a:pt x="2415" y="977"/>
                  <a:pt x="2410" y="950"/>
                  <a:pt x="2400" y="922"/>
                </a:cubicBezTo>
                <a:cubicBezTo>
                  <a:pt x="2412" y="962"/>
                  <a:pt x="2421" y="970"/>
                  <a:pt x="2417" y="974"/>
                </a:cubicBezTo>
                <a:cubicBezTo>
                  <a:pt x="2428" y="1034"/>
                  <a:pt x="2433" y="1041"/>
                  <a:pt x="2430" y="1046"/>
                </a:cubicBezTo>
                <a:cubicBezTo>
                  <a:pt x="2445" y="1113"/>
                  <a:pt x="2443" y="1123"/>
                  <a:pt x="2445" y="1135"/>
                </a:cubicBezTo>
                <a:cubicBezTo>
                  <a:pt x="2445" y="1210"/>
                  <a:pt x="2447" y="1217"/>
                  <a:pt x="2443" y="1222"/>
                </a:cubicBezTo>
                <a:cubicBezTo>
                  <a:pt x="2443" y="1247"/>
                  <a:pt x="2445" y="1254"/>
                  <a:pt x="2443" y="1260"/>
                </a:cubicBezTo>
                <a:cubicBezTo>
                  <a:pt x="2436" y="1287"/>
                  <a:pt x="2437" y="1290"/>
                  <a:pt x="2439" y="1294"/>
                </a:cubicBezTo>
                <a:cubicBezTo>
                  <a:pt x="2433" y="1322"/>
                  <a:pt x="2433" y="1325"/>
                  <a:pt x="2435" y="1329"/>
                </a:cubicBezTo>
                <a:cubicBezTo>
                  <a:pt x="2427" y="1392"/>
                  <a:pt x="2423" y="1402"/>
                  <a:pt x="2424" y="1415"/>
                </a:cubicBezTo>
                <a:cubicBezTo>
                  <a:pt x="2421" y="1474"/>
                  <a:pt x="2428" y="1482"/>
                  <a:pt x="2422" y="1486"/>
                </a:cubicBezTo>
                <a:cubicBezTo>
                  <a:pt x="2428" y="1532"/>
                  <a:pt x="2437" y="1539"/>
                  <a:pt x="2429" y="1541"/>
                </a:cubicBezTo>
                <a:close/>
                <a:moveTo>
                  <a:pt x="2431" y="1549"/>
                </a:moveTo>
                <a:cubicBezTo>
                  <a:pt x="2434" y="1548"/>
                  <a:pt x="2436" y="1553"/>
                  <a:pt x="2438" y="1557"/>
                </a:cubicBezTo>
                <a:cubicBezTo>
                  <a:pt x="2432" y="1559"/>
                  <a:pt x="2429" y="1553"/>
                  <a:pt x="2431" y="1549"/>
                </a:cubicBezTo>
                <a:close/>
                <a:moveTo>
                  <a:pt x="2445" y="1544"/>
                </a:moveTo>
                <a:cubicBezTo>
                  <a:pt x="2441" y="1537"/>
                  <a:pt x="2445" y="1533"/>
                  <a:pt x="2446" y="1529"/>
                </a:cubicBezTo>
                <a:cubicBezTo>
                  <a:pt x="2434" y="1477"/>
                  <a:pt x="2436" y="1470"/>
                  <a:pt x="2435" y="1461"/>
                </a:cubicBezTo>
                <a:cubicBezTo>
                  <a:pt x="2431" y="1382"/>
                  <a:pt x="2442" y="1381"/>
                  <a:pt x="2437" y="1375"/>
                </a:cubicBezTo>
                <a:cubicBezTo>
                  <a:pt x="2442" y="1336"/>
                  <a:pt x="2445" y="1332"/>
                  <a:pt x="2443" y="1327"/>
                </a:cubicBezTo>
                <a:cubicBezTo>
                  <a:pt x="2449" y="1291"/>
                  <a:pt x="2446" y="1287"/>
                  <a:pt x="2449" y="1286"/>
                </a:cubicBezTo>
                <a:cubicBezTo>
                  <a:pt x="2452" y="1261"/>
                  <a:pt x="2454" y="1254"/>
                  <a:pt x="2453" y="1245"/>
                </a:cubicBezTo>
                <a:cubicBezTo>
                  <a:pt x="2459" y="1214"/>
                  <a:pt x="2452" y="1204"/>
                  <a:pt x="2455" y="1197"/>
                </a:cubicBezTo>
                <a:cubicBezTo>
                  <a:pt x="2453" y="1139"/>
                  <a:pt x="2455" y="1131"/>
                  <a:pt x="2456" y="1123"/>
                </a:cubicBezTo>
                <a:cubicBezTo>
                  <a:pt x="2439" y="1038"/>
                  <a:pt x="2437" y="1032"/>
                  <a:pt x="2434" y="1027"/>
                </a:cubicBezTo>
                <a:cubicBezTo>
                  <a:pt x="2439" y="997"/>
                  <a:pt x="2433" y="1009"/>
                  <a:pt x="2439" y="1015"/>
                </a:cubicBezTo>
                <a:cubicBezTo>
                  <a:pt x="2455" y="1079"/>
                  <a:pt x="2455" y="1085"/>
                  <a:pt x="2459" y="1092"/>
                </a:cubicBezTo>
                <a:cubicBezTo>
                  <a:pt x="2464" y="1151"/>
                  <a:pt x="2466" y="1158"/>
                  <a:pt x="2467" y="1164"/>
                </a:cubicBezTo>
                <a:cubicBezTo>
                  <a:pt x="2464" y="1223"/>
                  <a:pt x="2467" y="1230"/>
                  <a:pt x="2465" y="1236"/>
                </a:cubicBezTo>
                <a:cubicBezTo>
                  <a:pt x="2459" y="1291"/>
                  <a:pt x="2461" y="1298"/>
                  <a:pt x="2459" y="1304"/>
                </a:cubicBezTo>
                <a:cubicBezTo>
                  <a:pt x="2458" y="1333"/>
                  <a:pt x="2457" y="1336"/>
                  <a:pt x="2455" y="1338"/>
                </a:cubicBezTo>
                <a:cubicBezTo>
                  <a:pt x="2451" y="1379"/>
                  <a:pt x="2453" y="1385"/>
                  <a:pt x="2451" y="1390"/>
                </a:cubicBezTo>
                <a:cubicBezTo>
                  <a:pt x="2444" y="1465"/>
                  <a:pt x="2448" y="1472"/>
                  <a:pt x="2451" y="1479"/>
                </a:cubicBezTo>
                <a:cubicBezTo>
                  <a:pt x="2454" y="1522"/>
                  <a:pt x="2452" y="1527"/>
                  <a:pt x="2458" y="1534"/>
                </a:cubicBezTo>
                <a:cubicBezTo>
                  <a:pt x="2453" y="1572"/>
                  <a:pt x="2452" y="1555"/>
                  <a:pt x="2445" y="1544"/>
                </a:cubicBezTo>
                <a:close/>
                <a:moveTo>
                  <a:pt x="805" y="966"/>
                </a:moveTo>
                <a:cubicBezTo>
                  <a:pt x="811" y="972"/>
                  <a:pt x="817" y="979"/>
                  <a:pt x="829" y="983"/>
                </a:cubicBezTo>
                <a:cubicBezTo>
                  <a:pt x="856" y="1017"/>
                  <a:pt x="846" y="1012"/>
                  <a:pt x="841" y="1005"/>
                </a:cubicBezTo>
                <a:cubicBezTo>
                  <a:pt x="838" y="1014"/>
                  <a:pt x="839" y="1022"/>
                  <a:pt x="851" y="1025"/>
                </a:cubicBezTo>
                <a:cubicBezTo>
                  <a:pt x="876" y="1071"/>
                  <a:pt x="879" y="1077"/>
                  <a:pt x="878" y="1085"/>
                </a:cubicBezTo>
                <a:cubicBezTo>
                  <a:pt x="898" y="1121"/>
                  <a:pt x="888" y="1131"/>
                  <a:pt x="894" y="1134"/>
                </a:cubicBezTo>
                <a:cubicBezTo>
                  <a:pt x="910" y="1179"/>
                  <a:pt x="896" y="1188"/>
                  <a:pt x="907" y="1188"/>
                </a:cubicBezTo>
                <a:cubicBezTo>
                  <a:pt x="911" y="1155"/>
                  <a:pt x="911" y="1151"/>
                  <a:pt x="910" y="1148"/>
                </a:cubicBezTo>
                <a:cubicBezTo>
                  <a:pt x="917" y="1093"/>
                  <a:pt x="920" y="1093"/>
                  <a:pt x="922" y="1087"/>
                </a:cubicBezTo>
                <a:cubicBezTo>
                  <a:pt x="933" y="1041"/>
                  <a:pt x="940" y="1046"/>
                  <a:pt x="941" y="1038"/>
                </a:cubicBezTo>
                <a:cubicBezTo>
                  <a:pt x="985" y="998"/>
                  <a:pt x="994" y="988"/>
                  <a:pt x="1007" y="985"/>
                </a:cubicBezTo>
                <a:cubicBezTo>
                  <a:pt x="1059" y="966"/>
                  <a:pt x="1070" y="982"/>
                  <a:pt x="1071" y="970"/>
                </a:cubicBezTo>
                <a:cubicBezTo>
                  <a:pt x="1012" y="970"/>
                  <a:pt x="1008" y="971"/>
                  <a:pt x="1003" y="971"/>
                </a:cubicBezTo>
                <a:cubicBezTo>
                  <a:pt x="1007" y="965"/>
                  <a:pt x="1008" y="962"/>
                  <a:pt x="1007" y="956"/>
                </a:cubicBezTo>
                <a:cubicBezTo>
                  <a:pt x="1102" y="882"/>
                  <a:pt x="1115" y="872"/>
                  <a:pt x="1128" y="859"/>
                </a:cubicBezTo>
                <a:cubicBezTo>
                  <a:pt x="1161" y="831"/>
                  <a:pt x="1162" y="821"/>
                  <a:pt x="1167" y="823"/>
                </a:cubicBezTo>
                <a:cubicBezTo>
                  <a:pt x="1212" y="742"/>
                  <a:pt x="1213" y="732"/>
                  <a:pt x="1218" y="718"/>
                </a:cubicBezTo>
                <a:cubicBezTo>
                  <a:pt x="1250" y="668"/>
                  <a:pt x="1255" y="668"/>
                  <a:pt x="1259" y="664"/>
                </a:cubicBezTo>
                <a:cubicBezTo>
                  <a:pt x="1308" y="616"/>
                  <a:pt x="1311" y="613"/>
                  <a:pt x="1314" y="606"/>
                </a:cubicBezTo>
                <a:cubicBezTo>
                  <a:pt x="1275" y="632"/>
                  <a:pt x="1267" y="650"/>
                  <a:pt x="1253" y="655"/>
                </a:cubicBezTo>
                <a:cubicBezTo>
                  <a:pt x="1261" y="629"/>
                  <a:pt x="1258" y="633"/>
                  <a:pt x="1259" y="629"/>
                </a:cubicBezTo>
                <a:cubicBezTo>
                  <a:pt x="1298" y="597"/>
                  <a:pt x="1304" y="598"/>
                  <a:pt x="1308" y="597"/>
                </a:cubicBezTo>
                <a:cubicBezTo>
                  <a:pt x="1370" y="544"/>
                  <a:pt x="1387" y="533"/>
                  <a:pt x="1402" y="519"/>
                </a:cubicBezTo>
                <a:cubicBezTo>
                  <a:pt x="1432" y="471"/>
                  <a:pt x="1446" y="471"/>
                  <a:pt x="1439" y="466"/>
                </a:cubicBezTo>
                <a:cubicBezTo>
                  <a:pt x="1386" y="521"/>
                  <a:pt x="1379" y="524"/>
                  <a:pt x="1375" y="535"/>
                </a:cubicBezTo>
                <a:cubicBezTo>
                  <a:pt x="1279" y="601"/>
                  <a:pt x="1275" y="608"/>
                  <a:pt x="1269" y="608"/>
                </a:cubicBezTo>
                <a:cubicBezTo>
                  <a:pt x="1183" y="673"/>
                  <a:pt x="1173" y="679"/>
                  <a:pt x="1164" y="690"/>
                </a:cubicBezTo>
                <a:cubicBezTo>
                  <a:pt x="1129" y="719"/>
                  <a:pt x="1125" y="724"/>
                  <a:pt x="1122" y="732"/>
                </a:cubicBezTo>
                <a:cubicBezTo>
                  <a:pt x="1089" y="767"/>
                  <a:pt x="1082" y="764"/>
                  <a:pt x="1078" y="772"/>
                </a:cubicBezTo>
                <a:cubicBezTo>
                  <a:pt x="1033" y="821"/>
                  <a:pt x="1027" y="821"/>
                  <a:pt x="1023" y="830"/>
                </a:cubicBezTo>
                <a:cubicBezTo>
                  <a:pt x="986" y="864"/>
                  <a:pt x="977" y="877"/>
                  <a:pt x="968" y="888"/>
                </a:cubicBezTo>
                <a:cubicBezTo>
                  <a:pt x="927" y="943"/>
                  <a:pt x="925" y="947"/>
                  <a:pt x="922" y="946"/>
                </a:cubicBezTo>
                <a:cubicBezTo>
                  <a:pt x="956" y="891"/>
                  <a:pt x="964" y="876"/>
                  <a:pt x="980" y="848"/>
                </a:cubicBezTo>
                <a:cubicBezTo>
                  <a:pt x="1015" y="810"/>
                  <a:pt x="1016" y="802"/>
                  <a:pt x="1020" y="803"/>
                </a:cubicBezTo>
                <a:cubicBezTo>
                  <a:pt x="1059" y="757"/>
                  <a:pt x="1072" y="744"/>
                  <a:pt x="1085" y="731"/>
                </a:cubicBezTo>
                <a:cubicBezTo>
                  <a:pt x="1145" y="676"/>
                  <a:pt x="1148" y="673"/>
                  <a:pt x="1153" y="673"/>
                </a:cubicBezTo>
                <a:cubicBezTo>
                  <a:pt x="1207" y="625"/>
                  <a:pt x="1214" y="619"/>
                  <a:pt x="1222" y="618"/>
                </a:cubicBezTo>
                <a:cubicBezTo>
                  <a:pt x="1256" y="592"/>
                  <a:pt x="1268" y="581"/>
                  <a:pt x="1282" y="572"/>
                </a:cubicBezTo>
                <a:cubicBezTo>
                  <a:pt x="1311" y="532"/>
                  <a:pt x="1310" y="551"/>
                  <a:pt x="1302" y="549"/>
                </a:cubicBezTo>
                <a:cubicBezTo>
                  <a:pt x="1276" y="571"/>
                  <a:pt x="1268" y="574"/>
                  <a:pt x="1261" y="575"/>
                </a:cubicBezTo>
                <a:cubicBezTo>
                  <a:pt x="1227" y="601"/>
                  <a:pt x="1214" y="611"/>
                  <a:pt x="1202" y="622"/>
                </a:cubicBezTo>
                <a:cubicBezTo>
                  <a:pt x="1179" y="642"/>
                  <a:pt x="1172" y="637"/>
                  <a:pt x="1170" y="642"/>
                </a:cubicBezTo>
                <a:cubicBezTo>
                  <a:pt x="1179" y="629"/>
                  <a:pt x="1185" y="625"/>
                  <a:pt x="1188" y="616"/>
                </a:cubicBezTo>
                <a:cubicBezTo>
                  <a:pt x="1228" y="585"/>
                  <a:pt x="1233" y="582"/>
                  <a:pt x="1238" y="577"/>
                </a:cubicBezTo>
                <a:cubicBezTo>
                  <a:pt x="1277" y="547"/>
                  <a:pt x="1283" y="543"/>
                  <a:pt x="1290" y="541"/>
                </a:cubicBezTo>
                <a:cubicBezTo>
                  <a:pt x="1327" y="509"/>
                  <a:pt x="1332" y="505"/>
                  <a:pt x="1340" y="507"/>
                </a:cubicBezTo>
                <a:cubicBezTo>
                  <a:pt x="1394" y="460"/>
                  <a:pt x="1402" y="463"/>
                  <a:pt x="1406" y="454"/>
                </a:cubicBezTo>
                <a:cubicBezTo>
                  <a:pt x="1450" y="424"/>
                  <a:pt x="1446" y="420"/>
                  <a:pt x="1455" y="416"/>
                </a:cubicBezTo>
                <a:cubicBezTo>
                  <a:pt x="1506" y="363"/>
                  <a:pt x="1521" y="363"/>
                  <a:pt x="1515" y="354"/>
                </a:cubicBezTo>
                <a:cubicBezTo>
                  <a:pt x="1458" y="403"/>
                  <a:pt x="1455" y="404"/>
                  <a:pt x="1451" y="404"/>
                </a:cubicBezTo>
                <a:cubicBezTo>
                  <a:pt x="1396" y="438"/>
                  <a:pt x="1392" y="445"/>
                  <a:pt x="1385" y="444"/>
                </a:cubicBezTo>
                <a:cubicBezTo>
                  <a:pt x="1365" y="457"/>
                  <a:pt x="1366" y="454"/>
                  <a:pt x="1361" y="462"/>
                </a:cubicBezTo>
                <a:cubicBezTo>
                  <a:pt x="1344" y="457"/>
                  <a:pt x="1339" y="462"/>
                  <a:pt x="1334" y="465"/>
                </a:cubicBezTo>
                <a:cubicBezTo>
                  <a:pt x="1274" y="493"/>
                  <a:pt x="1268" y="499"/>
                  <a:pt x="1260" y="501"/>
                </a:cubicBezTo>
                <a:cubicBezTo>
                  <a:pt x="1232" y="514"/>
                  <a:pt x="1226" y="523"/>
                  <a:pt x="1219" y="528"/>
                </a:cubicBezTo>
                <a:cubicBezTo>
                  <a:pt x="1164" y="559"/>
                  <a:pt x="1151" y="570"/>
                  <a:pt x="1138" y="580"/>
                </a:cubicBezTo>
                <a:cubicBezTo>
                  <a:pt x="1086" y="621"/>
                  <a:pt x="1071" y="625"/>
                  <a:pt x="1060" y="639"/>
                </a:cubicBezTo>
                <a:cubicBezTo>
                  <a:pt x="1015" y="677"/>
                  <a:pt x="1009" y="682"/>
                  <a:pt x="1003" y="687"/>
                </a:cubicBezTo>
                <a:cubicBezTo>
                  <a:pt x="975" y="714"/>
                  <a:pt x="968" y="727"/>
                  <a:pt x="958" y="730"/>
                </a:cubicBezTo>
                <a:cubicBezTo>
                  <a:pt x="981" y="689"/>
                  <a:pt x="982" y="675"/>
                  <a:pt x="988" y="677"/>
                </a:cubicBezTo>
                <a:cubicBezTo>
                  <a:pt x="1041" y="611"/>
                  <a:pt x="1063" y="600"/>
                  <a:pt x="1079" y="575"/>
                </a:cubicBezTo>
                <a:cubicBezTo>
                  <a:pt x="1138" y="534"/>
                  <a:pt x="1146" y="530"/>
                  <a:pt x="1154" y="523"/>
                </a:cubicBezTo>
                <a:cubicBezTo>
                  <a:pt x="1241" y="472"/>
                  <a:pt x="1249" y="465"/>
                  <a:pt x="1258" y="463"/>
                </a:cubicBezTo>
                <a:cubicBezTo>
                  <a:pt x="1321" y="431"/>
                  <a:pt x="1332" y="431"/>
                  <a:pt x="1340" y="424"/>
                </a:cubicBezTo>
                <a:cubicBezTo>
                  <a:pt x="1375" y="406"/>
                  <a:pt x="1385" y="403"/>
                  <a:pt x="1395" y="401"/>
                </a:cubicBezTo>
                <a:cubicBezTo>
                  <a:pt x="1477" y="350"/>
                  <a:pt x="1483" y="350"/>
                  <a:pt x="1485" y="343"/>
                </a:cubicBezTo>
                <a:cubicBezTo>
                  <a:pt x="1473" y="345"/>
                  <a:pt x="1467" y="349"/>
                  <a:pt x="1461" y="354"/>
                </a:cubicBezTo>
                <a:cubicBezTo>
                  <a:pt x="1400" y="392"/>
                  <a:pt x="1390" y="385"/>
                  <a:pt x="1386" y="393"/>
                </a:cubicBezTo>
                <a:cubicBezTo>
                  <a:pt x="1344" y="417"/>
                  <a:pt x="1333" y="407"/>
                  <a:pt x="1330" y="419"/>
                </a:cubicBezTo>
                <a:cubicBezTo>
                  <a:pt x="1297" y="430"/>
                  <a:pt x="1284" y="437"/>
                  <a:pt x="1271" y="443"/>
                </a:cubicBezTo>
                <a:cubicBezTo>
                  <a:pt x="1209" y="472"/>
                  <a:pt x="1205" y="480"/>
                  <a:pt x="1198" y="483"/>
                </a:cubicBezTo>
                <a:cubicBezTo>
                  <a:pt x="1157" y="509"/>
                  <a:pt x="1151" y="512"/>
                  <a:pt x="1145" y="516"/>
                </a:cubicBezTo>
                <a:cubicBezTo>
                  <a:pt x="1121" y="528"/>
                  <a:pt x="1121" y="536"/>
                  <a:pt x="1117" y="535"/>
                </a:cubicBezTo>
                <a:cubicBezTo>
                  <a:pt x="1067" y="575"/>
                  <a:pt x="1064" y="578"/>
                  <a:pt x="1061" y="580"/>
                </a:cubicBezTo>
                <a:cubicBezTo>
                  <a:pt x="1038" y="600"/>
                  <a:pt x="1038" y="610"/>
                  <a:pt x="1032" y="608"/>
                </a:cubicBezTo>
                <a:cubicBezTo>
                  <a:pt x="973" y="664"/>
                  <a:pt x="975" y="683"/>
                  <a:pt x="969" y="678"/>
                </a:cubicBezTo>
                <a:cubicBezTo>
                  <a:pt x="969" y="656"/>
                  <a:pt x="973" y="647"/>
                  <a:pt x="981" y="645"/>
                </a:cubicBezTo>
                <a:cubicBezTo>
                  <a:pt x="1004" y="602"/>
                  <a:pt x="1011" y="602"/>
                  <a:pt x="1014" y="593"/>
                </a:cubicBezTo>
                <a:cubicBezTo>
                  <a:pt x="1083" y="533"/>
                  <a:pt x="1094" y="526"/>
                  <a:pt x="1103" y="516"/>
                </a:cubicBezTo>
                <a:cubicBezTo>
                  <a:pt x="1140" y="492"/>
                  <a:pt x="1145" y="487"/>
                  <a:pt x="1149" y="479"/>
                </a:cubicBezTo>
                <a:cubicBezTo>
                  <a:pt x="1250" y="423"/>
                  <a:pt x="1267" y="412"/>
                  <a:pt x="1286" y="408"/>
                </a:cubicBezTo>
                <a:cubicBezTo>
                  <a:pt x="1358" y="375"/>
                  <a:pt x="1378" y="371"/>
                  <a:pt x="1396" y="363"/>
                </a:cubicBezTo>
                <a:cubicBezTo>
                  <a:pt x="1444" y="352"/>
                  <a:pt x="1447" y="343"/>
                  <a:pt x="1454" y="348"/>
                </a:cubicBezTo>
                <a:cubicBezTo>
                  <a:pt x="1482" y="335"/>
                  <a:pt x="1487" y="328"/>
                  <a:pt x="1494" y="325"/>
                </a:cubicBezTo>
                <a:cubicBezTo>
                  <a:pt x="1523" y="318"/>
                  <a:pt x="1527" y="307"/>
                  <a:pt x="1536" y="309"/>
                </a:cubicBezTo>
                <a:cubicBezTo>
                  <a:pt x="1566" y="281"/>
                  <a:pt x="1572" y="284"/>
                  <a:pt x="1574" y="275"/>
                </a:cubicBezTo>
                <a:cubicBezTo>
                  <a:pt x="1535" y="290"/>
                  <a:pt x="1529" y="300"/>
                  <a:pt x="1520" y="302"/>
                </a:cubicBezTo>
                <a:cubicBezTo>
                  <a:pt x="1441" y="337"/>
                  <a:pt x="1437" y="341"/>
                  <a:pt x="1431" y="337"/>
                </a:cubicBezTo>
                <a:cubicBezTo>
                  <a:pt x="1384" y="362"/>
                  <a:pt x="1371" y="355"/>
                  <a:pt x="1364" y="364"/>
                </a:cubicBezTo>
                <a:cubicBezTo>
                  <a:pt x="1221" y="426"/>
                  <a:pt x="1214" y="424"/>
                  <a:pt x="1209" y="431"/>
                </a:cubicBezTo>
                <a:cubicBezTo>
                  <a:pt x="1155" y="462"/>
                  <a:pt x="1149" y="462"/>
                  <a:pt x="1146" y="472"/>
                </a:cubicBezTo>
                <a:cubicBezTo>
                  <a:pt x="1120" y="492"/>
                  <a:pt x="1108" y="498"/>
                  <a:pt x="1098" y="507"/>
                </a:cubicBezTo>
                <a:cubicBezTo>
                  <a:pt x="1031" y="555"/>
                  <a:pt x="1029" y="568"/>
                  <a:pt x="1022" y="568"/>
                </a:cubicBezTo>
                <a:cubicBezTo>
                  <a:pt x="987" y="600"/>
                  <a:pt x="987" y="618"/>
                  <a:pt x="977" y="611"/>
                </a:cubicBezTo>
                <a:cubicBezTo>
                  <a:pt x="1000" y="581"/>
                  <a:pt x="1007" y="572"/>
                  <a:pt x="1014" y="564"/>
                </a:cubicBezTo>
                <a:cubicBezTo>
                  <a:pt x="1065" y="510"/>
                  <a:pt x="1076" y="510"/>
                  <a:pt x="1081" y="496"/>
                </a:cubicBezTo>
                <a:cubicBezTo>
                  <a:pt x="1130" y="452"/>
                  <a:pt x="1139" y="462"/>
                  <a:pt x="1140" y="450"/>
                </a:cubicBezTo>
                <a:cubicBezTo>
                  <a:pt x="1209" y="412"/>
                  <a:pt x="1220" y="395"/>
                  <a:pt x="1237" y="392"/>
                </a:cubicBezTo>
                <a:cubicBezTo>
                  <a:pt x="1294" y="358"/>
                  <a:pt x="1301" y="365"/>
                  <a:pt x="1303" y="359"/>
                </a:cubicBezTo>
                <a:cubicBezTo>
                  <a:pt x="1342" y="346"/>
                  <a:pt x="1342" y="336"/>
                  <a:pt x="1348" y="338"/>
                </a:cubicBezTo>
                <a:cubicBezTo>
                  <a:pt x="1387" y="325"/>
                  <a:pt x="1391" y="324"/>
                  <a:pt x="1395" y="324"/>
                </a:cubicBezTo>
                <a:cubicBezTo>
                  <a:pt x="1425" y="323"/>
                  <a:pt x="1424" y="308"/>
                  <a:pt x="1431" y="315"/>
                </a:cubicBezTo>
                <a:cubicBezTo>
                  <a:pt x="1469" y="299"/>
                  <a:pt x="1473" y="298"/>
                  <a:pt x="1477" y="298"/>
                </a:cubicBezTo>
                <a:cubicBezTo>
                  <a:pt x="1500" y="284"/>
                  <a:pt x="1510" y="279"/>
                  <a:pt x="1504" y="275"/>
                </a:cubicBezTo>
                <a:cubicBezTo>
                  <a:pt x="1449" y="298"/>
                  <a:pt x="1443" y="300"/>
                  <a:pt x="1437" y="302"/>
                </a:cubicBezTo>
                <a:cubicBezTo>
                  <a:pt x="1355" y="326"/>
                  <a:pt x="1342" y="326"/>
                  <a:pt x="1333" y="334"/>
                </a:cubicBezTo>
                <a:cubicBezTo>
                  <a:pt x="1257" y="359"/>
                  <a:pt x="1255" y="370"/>
                  <a:pt x="1249" y="372"/>
                </a:cubicBezTo>
                <a:cubicBezTo>
                  <a:pt x="1190" y="403"/>
                  <a:pt x="1180" y="412"/>
                  <a:pt x="1170" y="419"/>
                </a:cubicBezTo>
                <a:cubicBezTo>
                  <a:pt x="1117" y="453"/>
                  <a:pt x="1112" y="458"/>
                  <a:pt x="1108" y="464"/>
                </a:cubicBezTo>
                <a:cubicBezTo>
                  <a:pt x="1028" y="525"/>
                  <a:pt x="1027" y="539"/>
                  <a:pt x="1021" y="542"/>
                </a:cubicBezTo>
                <a:cubicBezTo>
                  <a:pt x="1005" y="554"/>
                  <a:pt x="1006" y="540"/>
                  <a:pt x="1012" y="541"/>
                </a:cubicBezTo>
                <a:cubicBezTo>
                  <a:pt x="1047" y="492"/>
                  <a:pt x="1052" y="493"/>
                  <a:pt x="1054" y="484"/>
                </a:cubicBezTo>
                <a:cubicBezTo>
                  <a:pt x="1076" y="477"/>
                  <a:pt x="1077" y="462"/>
                  <a:pt x="1083" y="462"/>
                </a:cubicBezTo>
                <a:cubicBezTo>
                  <a:pt x="1109" y="445"/>
                  <a:pt x="1110" y="437"/>
                  <a:pt x="1114" y="438"/>
                </a:cubicBezTo>
                <a:cubicBezTo>
                  <a:pt x="1153" y="403"/>
                  <a:pt x="1166" y="403"/>
                  <a:pt x="1176" y="393"/>
                </a:cubicBezTo>
                <a:cubicBezTo>
                  <a:pt x="1195" y="373"/>
                  <a:pt x="1203" y="378"/>
                  <a:pt x="1207" y="372"/>
                </a:cubicBezTo>
                <a:cubicBezTo>
                  <a:pt x="1277" y="331"/>
                  <a:pt x="1282" y="326"/>
                  <a:pt x="1289" y="327"/>
                </a:cubicBezTo>
                <a:cubicBezTo>
                  <a:pt x="1316" y="309"/>
                  <a:pt x="1322" y="314"/>
                  <a:pt x="1323" y="307"/>
                </a:cubicBezTo>
                <a:cubicBezTo>
                  <a:pt x="1368" y="284"/>
                  <a:pt x="1379" y="291"/>
                  <a:pt x="1383" y="281"/>
                </a:cubicBezTo>
                <a:cubicBezTo>
                  <a:pt x="1431" y="265"/>
                  <a:pt x="1440" y="267"/>
                  <a:pt x="1446" y="262"/>
                </a:cubicBezTo>
                <a:cubicBezTo>
                  <a:pt x="1483" y="254"/>
                  <a:pt x="1497" y="251"/>
                  <a:pt x="1510" y="246"/>
                </a:cubicBezTo>
                <a:cubicBezTo>
                  <a:pt x="1564" y="220"/>
                  <a:pt x="1577" y="214"/>
                  <a:pt x="1590" y="206"/>
                </a:cubicBezTo>
                <a:cubicBezTo>
                  <a:pt x="1614" y="198"/>
                  <a:pt x="1615" y="190"/>
                  <a:pt x="1619" y="191"/>
                </a:cubicBezTo>
                <a:cubicBezTo>
                  <a:pt x="1599" y="186"/>
                  <a:pt x="1596" y="203"/>
                  <a:pt x="1585" y="201"/>
                </a:cubicBezTo>
                <a:cubicBezTo>
                  <a:pt x="1528" y="227"/>
                  <a:pt x="1520" y="234"/>
                  <a:pt x="1510" y="233"/>
                </a:cubicBezTo>
                <a:cubicBezTo>
                  <a:pt x="1386" y="267"/>
                  <a:pt x="1383" y="273"/>
                  <a:pt x="1378" y="272"/>
                </a:cubicBezTo>
                <a:cubicBezTo>
                  <a:pt x="1344" y="288"/>
                  <a:pt x="1334" y="288"/>
                  <a:pt x="1328" y="297"/>
                </a:cubicBezTo>
                <a:cubicBezTo>
                  <a:pt x="1310" y="302"/>
                  <a:pt x="1306" y="306"/>
                  <a:pt x="1301" y="307"/>
                </a:cubicBezTo>
                <a:cubicBezTo>
                  <a:pt x="1245" y="341"/>
                  <a:pt x="1236" y="341"/>
                  <a:pt x="1229" y="347"/>
                </a:cubicBezTo>
                <a:cubicBezTo>
                  <a:pt x="1182" y="370"/>
                  <a:pt x="1180" y="381"/>
                  <a:pt x="1173" y="379"/>
                </a:cubicBezTo>
                <a:cubicBezTo>
                  <a:pt x="1140" y="403"/>
                  <a:pt x="1137" y="406"/>
                  <a:pt x="1132" y="405"/>
                </a:cubicBezTo>
                <a:cubicBezTo>
                  <a:pt x="1107" y="426"/>
                  <a:pt x="1105" y="427"/>
                  <a:pt x="1104" y="430"/>
                </a:cubicBezTo>
                <a:cubicBezTo>
                  <a:pt x="1058" y="469"/>
                  <a:pt x="1049" y="481"/>
                  <a:pt x="1037" y="486"/>
                </a:cubicBezTo>
                <a:cubicBezTo>
                  <a:pt x="1017" y="510"/>
                  <a:pt x="1013" y="518"/>
                  <a:pt x="1006" y="519"/>
                </a:cubicBezTo>
                <a:cubicBezTo>
                  <a:pt x="1061" y="441"/>
                  <a:pt x="1074" y="433"/>
                  <a:pt x="1086" y="422"/>
                </a:cubicBezTo>
                <a:cubicBezTo>
                  <a:pt x="1109" y="407"/>
                  <a:pt x="1109" y="391"/>
                  <a:pt x="1117" y="395"/>
                </a:cubicBezTo>
                <a:cubicBezTo>
                  <a:pt x="1178" y="351"/>
                  <a:pt x="1188" y="340"/>
                  <a:pt x="1200" y="334"/>
                </a:cubicBezTo>
                <a:cubicBezTo>
                  <a:pt x="1237" y="306"/>
                  <a:pt x="1242" y="301"/>
                  <a:pt x="1249" y="302"/>
                </a:cubicBezTo>
                <a:cubicBezTo>
                  <a:pt x="1286" y="279"/>
                  <a:pt x="1290" y="280"/>
                  <a:pt x="1292" y="277"/>
                </a:cubicBezTo>
                <a:cubicBezTo>
                  <a:pt x="1342" y="253"/>
                  <a:pt x="1350" y="257"/>
                  <a:pt x="1355" y="252"/>
                </a:cubicBezTo>
                <a:cubicBezTo>
                  <a:pt x="1378" y="240"/>
                  <a:pt x="1386" y="245"/>
                  <a:pt x="1390" y="239"/>
                </a:cubicBezTo>
                <a:cubicBezTo>
                  <a:pt x="1427" y="222"/>
                  <a:pt x="1436" y="229"/>
                  <a:pt x="1441" y="224"/>
                </a:cubicBezTo>
                <a:cubicBezTo>
                  <a:pt x="1495" y="205"/>
                  <a:pt x="1504" y="212"/>
                  <a:pt x="1509" y="208"/>
                </a:cubicBezTo>
                <a:cubicBezTo>
                  <a:pt x="1545" y="188"/>
                  <a:pt x="1553" y="194"/>
                  <a:pt x="1556" y="188"/>
                </a:cubicBezTo>
                <a:cubicBezTo>
                  <a:pt x="1592" y="175"/>
                  <a:pt x="1595" y="175"/>
                  <a:pt x="1598" y="175"/>
                </a:cubicBezTo>
                <a:cubicBezTo>
                  <a:pt x="1628" y="165"/>
                  <a:pt x="1638" y="150"/>
                  <a:pt x="1633" y="146"/>
                </a:cubicBezTo>
                <a:cubicBezTo>
                  <a:pt x="1552" y="184"/>
                  <a:pt x="1547" y="183"/>
                  <a:pt x="1543" y="188"/>
                </a:cubicBezTo>
                <a:cubicBezTo>
                  <a:pt x="1524" y="192"/>
                  <a:pt x="1519" y="191"/>
                  <a:pt x="1517" y="198"/>
                </a:cubicBezTo>
                <a:cubicBezTo>
                  <a:pt x="1482" y="201"/>
                  <a:pt x="1478" y="205"/>
                  <a:pt x="1474" y="207"/>
                </a:cubicBezTo>
                <a:cubicBezTo>
                  <a:pt x="1437" y="214"/>
                  <a:pt x="1434" y="216"/>
                  <a:pt x="1432" y="217"/>
                </a:cubicBezTo>
                <a:cubicBezTo>
                  <a:pt x="1336" y="248"/>
                  <a:pt x="1324" y="252"/>
                  <a:pt x="1312" y="255"/>
                </a:cubicBezTo>
                <a:cubicBezTo>
                  <a:pt x="1256" y="279"/>
                  <a:pt x="1253" y="290"/>
                  <a:pt x="1246" y="288"/>
                </a:cubicBezTo>
                <a:cubicBezTo>
                  <a:pt x="1209" y="313"/>
                  <a:pt x="1203" y="313"/>
                  <a:pt x="1199" y="321"/>
                </a:cubicBezTo>
                <a:cubicBezTo>
                  <a:pt x="1128" y="382"/>
                  <a:pt x="1094" y="381"/>
                  <a:pt x="1074" y="420"/>
                </a:cubicBezTo>
                <a:cubicBezTo>
                  <a:pt x="1039" y="431"/>
                  <a:pt x="1041" y="426"/>
                  <a:pt x="1044" y="416"/>
                </a:cubicBezTo>
                <a:cubicBezTo>
                  <a:pt x="1066" y="399"/>
                  <a:pt x="1067" y="394"/>
                  <a:pt x="1070" y="393"/>
                </a:cubicBezTo>
                <a:cubicBezTo>
                  <a:pt x="1113" y="364"/>
                  <a:pt x="1123" y="347"/>
                  <a:pt x="1138" y="344"/>
                </a:cubicBezTo>
                <a:cubicBezTo>
                  <a:pt x="1179" y="317"/>
                  <a:pt x="1183" y="317"/>
                  <a:pt x="1184" y="311"/>
                </a:cubicBezTo>
                <a:cubicBezTo>
                  <a:pt x="1228" y="278"/>
                  <a:pt x="1246" y="277"/>
                  <a:pt x="1259" y="265"/>
                </a:cubicBezTo>
                <a:cubicBezTo>
                  <a:pt x="1359" y="217"/>
                  <a:pt x="1367" y="214"/>
                  <a:pt x="1374" y="210"/>
                </a:cubicBezTo>
                <a:cubicBezTo>
                  <a:pt x="1415" y="193"/>
                  <a:pt x="1429" y="181"/>
                  <a:pt x="1446" y="179"/>
                </a:cubicBezTo>
                <a:cubicBezTo>
                  <a:pt x="1484" y="161"/>
                  <a:pt x="1490" y="164"/>
                  <a:pt x="1493" y="159"/>
                </a:cubicBezTo>
                <a:cubicBezTo>
                  <a:pt x="1548" y="148"/>
                  <a:pt x="1550" y="140"/>
                  <a:pt x="1553" y="139"/>
                </a:cubicBezTo>
                <a:cubicBezTo>
                  <a:pt x="1579" y="130"/>
                  <a:pt x="1591" y="128"/>
                  <a:pt x="1585" y="124"/>
                </a:cubicBezTo>
                <a:cubicBezTo>
                  <a:pt x="1522" y="141"/>
                  <a:pt x="1520" y="144"/>
                  <a:pt x="1516" y="144"/>
                </a:cubicBezTo>
                <a:cubicBezTo>
                  <a:pt x="1479" y="160"/>
                  <a:pt x="1471" y="159"/>
                  <a:pt x="1463" y="161"/>
                </a:cubicBezTo>
                <a:cubicBezTo>
                  <a:pt x="1388" y="186"/>
                  <a:pt x="1382" y="198"/>
                  <a:pt x="1373" y="199"/>
                </a:cubicBezTo>
                <a:cubicBezTo>
                  <a:pt x="1353" y="207"/>
                  <a:pt x="1351" y="210"/>
                  <a:pt x="1347" y="207"/>
                </a:cubicBezTo>
                <a:cubicBezTo>
                  <a:pt x="1330" y="216"/>
                  <a:pt x="1326" y="220"/>
                  <a:pt x="1321" y="220"/>
                </a:cubicBezTo>
                <a:cubicBezTo>
                  <a:pt x="1288" y="236"/>
                  <a:pt x="1281" y="244"/>
                  <a:pt x="1272" y="246"/>
                </a:cubicBezTo>
                <a:cubicBezTo>
                  <a:pt x="1217" y="280"/>
                  <a:pt x="1210" y="280"/>
                  <a:pt x="1204" y="288"/>
                </a:cubicBezTo>
                <a:cubicBezTo>
                  <a:pt x="1135" y="337"/>
                  <a:pt x="1124" y="332"/>
                  <a:pt x="1119" y="342"/>
                </a:cubicBezTo>
                <a:cubicBezTo>
                  <a:pt x="1092" y="361"/>
                  <a:pt x="1085" y="367"/>
                  <a:pt x="1079" y="374"/>
                </a:cubicBezTo>
                <a:cubicBezTo>
                  <a:pt x="1062" y="384"/>
                  <a:pt x="1059" y="384"/>
                  <a:pt x="1060" y="381"/>
                </a:cubicBezTo>
                <a:cubicBezTo>
                  <a:pt x="1107" y="325"/>
                  <a:pt x="1114" y="316"/>
                  <a:pt x="1124" y="312"/>
                </a:cubicBezTo>
                <a:cubicBezTo>
                  <a:pt x="1151" y="285"/>
                  <a:pt x="1157" y="285"/>
                  <a:pt x="1160" y="280"/>
                </a:cubicBezTo>
                <a:cubicBezTo>
                  <a:pt x="1190" y="258"/>
                  <a:pt x="1192" y="255"/>
                  <a:pt x="1196" y="259"/>
                </a:cubicBezTo>
                <a:cubicBezTo>
                  <a:pt x="1217" y="250"/>
                  <a:pt x="1215" y="234"/>
                  <a:pt x="1222" y="242"/>
                </a:cubicBezTo>
                <a:cubicBezTo>
                  <a:pt x="1295" y="204"/>
                  <a:pt x="1299" y="194"/>
                  <a:pt x="1308" y="195"/>
                </a:cubicBezTo>
                <a:cubicBezTo>
                  <a:pt x="1334" y="185"/>
                  <a:pt x="1335" y="175"/>
                  <a:pt x="1341" y="178"/>
                </a:cubicBezTo>
                <a:cubicBezTo>
                  <a:pt x="1378" y="161"/>
                  <a:pt x="1383" y="163"/>
                  <a:pt x="1387" y="161"/>
                </a:cubicBezTo>
                <a:cubicBezTo>
                  <a:pt x="1413" y="148"/>
                  <a:pt x="1419" y="155"/>
                  <a:pt x="1421" y="148"/>
                </a:cubicBezTo>
                <a:cubicBezTo>
                  <a:pt x="1453" y="136"/>
                  <a:pt x="1459" y="129"/>
                  <a:pt x="1469" y="128"/>
                </a:cubicBezTo>
                <a:cubicBezTo>
                  <a:pt x="1496" y="118"/>
                  <a:pt x="1499" y="117"/>
                  <a:pt x="1503" y="116"/>
                </a:cubicBezTo>
                <a:cubicBezTo>
                  <a:pt x="1533" y="107"/>
                  <a:pt x="1534" y="99"/>
                  <a:pt x="1541" y="104"/>
                </a:cubicBezTo>
                <a:cubicBezTo>
                  <a:pt x="1595" y="80"/>
                  <a:pt x="1599" y="66"/>
                  <a:pt x="1608" y="68"/>
                </a:cubicBezTo>
                <a:cubicBezTo>
                  <a:pt x="1643" y="43"/>
                  <a:pt x="1650" y="46"/>
                  <a:pt x="1651" y="37"/>
                </a:cubicBezTo>
                <a:cubicBezTo>
                  <a:pt x="1698" y="3"/>
                  <a:pt x="1706" y="15"/>
                  <a:pt x="1707" y="5"/>
                </a:cubicBezTo>
                <a:cubicBezTo>
                  <a:pt x="1706" y="1"/>
                  <a:pt x="1706" y="1"/>
                  <a:pt x="1706" y="1"/>
                </a:cubicBezTo>
                <a:cubicBezTo>
                  <a:pt x="1636" y="42"/>
                  <a:pt x="1630" y="44"/>
                  <a:pt x="1624" y="47"/>
                </a:cubicBezTo>
                <a:cubicBezTo>
                  <a:pt x="1588" y="67"/>
                  <a:pt x="1582" y="69"/>
                  <a:pt x="1577" y="73"/>
                </a:cubicBezTo>
                <a:cubicBezTo>
                  <a:pt x="1502" y="101"/>
                  <a:pt x="1498" y="108"/>
                  <a:pt x="1491" y="107"/>
                </a:cubicBezTo>
                <a:cubicBezTo>
                  <a:pt x="1414" y="138"/>
                  <a:pt x="1405" y="141"/>
                  <a:pt x="1395" y="143"/>
                </a:cubicBezTo>
                <a:cubicBezTo>
                  <a:pt x="1361" y="160"/>
                  <a:pt x="1352" y="160"/>
                  <a:pt x="1344" y="164"/>
                </a:cubicBezTo>
                <a:cubicBezTo>
                  <a:pt x="1300" y="183"/>
                  <a:pt x="1295" y="183"/>
                  <a:pt x="1292" y="188"/>
                </a:cubicBezTo>
                <a:cubicBezTo>
                  <a:pt x="1234" y="218"/>
                  <a:pt x="1227" y="226"/>
                  <a:pt x="1217" y="227"/>
                </a:cubicBezTo>
                <a:cubicBezTo>
                  <a:pt x="1160" y="266"/>
                  <a:pt x="1151" y="270"/>
                  <a:pt x="1144" y="280"/>
                </a:cubicBezTo>
                <a:cubicBezTo>
                  <a:pt x="1104" y="309"/>
                  <a:pt x="1100" y="312"/>
                  <a:pt x="1098" y="319"/>
                </a:cubicBezTo>
                <a:cubicBezTo>
                  <a:pt x="1093" y="303"/>
                  <a:pt x="1098" y="293"/>
                  <a:pt x="1106" y="288"/>
                </a:cubicBezTo>
                <a:cubicBezTo>
                  <a:pt x="1138" y="265"/>
                  <a:pt x="1147" y="260"/>
                  <a:pt x="1154" y="252"/>
                </a:cubicBezTo>
                <a:cubicBezTo>
                  <a:pt x="1210" y="216"/>
                  <a:pt x="1217" y="209"/>
                  <a:pt x="1225" y="202"/>
                </a:cubicBezTo>
                <a:cubicBezTo>
                  <a:pt x="1296" y="160"/>
                  <a:pt x="1300" y="161"/>
                  <a:pt x="1302" y="158"/>
                </a:cubicBezTo>
                <a:cubicBezTo>
                  <a:pt x="1362" y="135"/>
                  <a:pt x="1366" y="125"/>
                  <a:pt x="1374" y="127"/>
                </a:cubicBezTo>
                <a:cubicBezTo>
                  <a:pt x="1409" y="117"/>
                  <a:pt x="1410" y="109"/>
                  <a:pt x="1415" y="113"/>
                </a:cubicBezTo>
                <a:cubicBezTo>
                  <a:pt x="1463" y="94"/>
                  <a:pt x="1489" y="83"/>
                  <a:pt x="1516" y="74"/>
                </a:cubicBezTo>
                <a:cubicBezTo>
                  <a:pt x="1562" y="54"/>
                  <a:pt x="1570" y="55"/>
                  <a:pt x="1575" y="50"/>
                </a:cubicBezTo>
                <a:cubicBezTo>
                  <a:pt x="1640" y="15"/>
                  <a:pt x="1645" y="7"/>
                  <a:pt x="1651" y="2"/>
                </a:cubicBezTo>
                <a:cubicBezTo>
                  <a:pt x="1637" y="3"/>
                  <a:pt x="1635" y="6"/>
                  <a:pt x="1631" y="5"/>
                </a:cubicBezTo>
                <a:cubicBezTo>
                  <a:pt x="1547" y="51"/>
                  <a:pt x="1539" y="51"/>
                  <a:pt x="1532" y="52"/>
                </a:cubicBezTo>
                <a:cubicBezTo>
                  <a:pt x="1490" y="73"/>
                  <a:pt x="1486" y="70"/>
                  <a:pt x="1482" y="71"/>
                </a:cubicBezTo>
                <a:cubicBezTo>
                  <a:pt x="1448" y="94"/>
                  <a:pt x="1437" y="85"/>
                  <a:pt x="1431" y="92"/>
                </a:cubicBezTo>
                <a:cubicBezTo>
                  <a:pt x="1324" y="130"/>
                  <a:pt x="1318" y="136"/>
                  <a:pt x="1311" y="139"/>
                </a:cubicBezTo>
                <a:cubicBezTo>
                  <a:pt x="1284" y="152"/>
                  <a:pt x="1278" y="159"/>
                  <a:pt x="1270" y="159"/>
                </a:cubicBezTo>
                <a:cubicBezTo>
                  <a:pt x="1250" y="180"/>
                  <a:pt x="1243" y="175"/>
                  <a:pt x="1241" y="180"/>
                </a:cubicBezTo>
                <a:cubicBezTo>
                  <a:pt x="1204" y="206"/>
                  <a:pt x="1195" y="205"/>
                  <a:pt x="1190" y="215"/>
                </a:cubicBezTo>
                <a:cubicBezTo>
                  <a:pt x="1121" y="258"/>
                  <a:pt x="1117" y="271"/>
                  <a:pt x="1108" y="269"/>
                </a:cubicBezTo>
                <a:cubicBezTo>
                  <a:pt x="1159" y="220"/>
                  <a:pt x="1165" y="199"/>
                  <a:pt x="1178" y="199"/>
                </a:cubicBezTo>
                <a:cubicBezTo>
                  <a:pt x="1195" y="184"/>
                  <a:pt x="1197" y="181"/>
                  <a:pt x="1201" y="184"/>
                </a:cubicBezTo>
                <a:cubicBezTo>
                  <a:pt x="1248" y="157"/>
                  <a:pt x="1250" y="146"/>
                  <a:pt x="1257" y="146"/>
                </a:cubicBezTo>
                <a:cubicBezTo>
                  <a:pt x="1310" y="112"/>
                  <a:pt x="1319" y="120"/>
                  <a:pt x="1323" y="113"/>
                </a:cubicBezTo>
                <a:cubicBezTo>
                  <a:pt x="1362" y="95"/>
                  <a:pt x="1370" y="97"/>
                  <a:pt x="1374" y="92"/>
                </a:cubicBezTo>
                <a:cubicBezTo>
                  <a:pt x="1437" y="78"/>
                  <a:pt x="1438" y="64"/>
                  <a:pt x="1446" y="67"/>
                </a:cubicBezTo>
                <a:cubicBezTo>
                  <a:pt x="1469" y="58"/>
                  <a:pt x="1476" y="59"/>
                  <a:pt x="1480" y="54"/>
                </a:cubicBezTo>
                <a:cubicBezTo>
                  <a:pt x="1500" y="47"/>
                  <a:pt x="1503" y="47"/>
                  <a:pt x="1506" y="47"/>
                </a:cubicBezTo>
                <a:cubicBezTo>
                  <a:pt x="1557" y="24"/>
                  <a:pt x="1564" y="27"/>
                  <a:pt x="1569" y="21"/>
                </a:cubicBezTo>
                <a:cubicBezTo>
                  <a:pt x="1592" y="12"/>
                  <a:pt x="1598" y="12"/>
                  <a:pt x="1602" y="5"/>
                </a:cubicBezTo>
                <a:cubicBezTo>
                  <a:pt x="1588" y="2"/>
                  <a:pt x="1585" y="4"/>
                  <a:pt x="1583" y="5"/>
                </a:cubicBezTo>
                <a:cubicBezTo>
                  <a:pt x="1544" y="17"/>
                  <a:pt x="1531" y="27"/>
                  <a:pt x="1516" y="32"/>
                </a:cubicBezTo>
                <a:cubicBezTo>
                  <a:pt x="1456" y="43"/>
                  <a:pt x="1456" y="57"/>
                  <a:pt x="1449" y="53"/>
                </a:cubicBezTo>
                <a:cubicBezTo>
                  <a:pt x="1418" y="65"/>
                  <a:pt x="1413" y="65"/>
                  <a:pt x="1408" y="66"/>
                </a:cubicBezTo>
                <a:cubicBezTo>
                  <a:pt x="1363" y="81"/>
                  <a:pt x="1360" y="87"/>
                  <a:pt x="1354" y="86"/>
                </a:cubicBezTo>
                <a:cubicBezTo>
                  <a:pt x="1319" y="101"/>
                  <a:pt x="1310" y="104"/>
                  <a:pt x="1301" y="106"/>
                </a:cubicBezTo>
                <a:cubicBezTo>
                  <a:pt x="1255" y="133"/>
                  <a:pt x="1253" y="133"/>
                  <a:pt x="1250" y="133"/>
                </a:cubicBezTo>
                <a:cubicBezTo>
                  <a:pt x="1260" y="123"/>
                  <a:pt x="1264" y="116"/>
                  <a:pt x="1268" y="113"/>
                </a:cubicBezTo>
                <a:cubicBezTo>
                  <a:pt x="1316" y="90"/>
                  <a:pt x="1319" y="83"/>
                  <a:pt x="1324" y="82"/>
                </a:cubicBezTo>
                <a:cubicBezTo>
                  <a:pt x="1391" y="43"/>
                  <a:pt x="1431" y="28"/>
                  <a:pt x="1473" y="15"/>
                </a:cubicBezTo>
                <a:cubicBezTo>
                  <a:pt x="1471" y="3"/>
                  <a:pt x="1468" y="3"/>
                  <a:pt x="1466" y="3"/>
                </a:cubicBezTo>
                <a:cubicBezTo>
                  <a:pt x="1425" y="21"/>
                  <a:pt x="1412" y="24"/>
                  <a:pt x="1399" y="30"/>
                </a:cubicBezTo>
                <a:cubicBezTo>
                  <a:pt x="1372" y="34"/>
                  <a:pt x="1370" y="48"/>
                  <a:pt x="1362" y="48"/>
                </a:cubicBezTo>
                <a:cubicBezTo>
                  <a:pt x="1312" y="80"/>
                  <a:pt x="1306" y="72"/>
                  <a:pt x="1305" y="69"/>
                </a:cubicBezTo>
                <a:cubicBezTo>
                  <a:pt x="1261" y="106"/>
                  <a:pt x="1249" y="115"/>
                  <a:pt x="1236" y="121"/>
                </a:cubicBezTo>
                <a:cubicBezTo>
                  <a:pt x="1204" y="145"/>
                  <a:pt x="1199" y="157"/>
                  <a:pt x="1190" y="160"/>
                </a:cubicBezTo>
                <a:cubicBezTo>
                  <a:pt x="1146" y="195"/>
                  <a:pt x="1150" y="184"/>
                  <a:pt x="1155" y="179"/>
                </a:cubicBezTo>
                <a:cubicBezTo>
                  <a:pt x="1204" y="118"/>
                  <a:pt x="1215" y="114"/>
                  <a:pt x="1223" y="102"/>
                </a:cubicBezTo>
                <a:cubicBezTo>
                  <a:pt x="1257" y="77"/>
                  <a:pt x="1264" y="77"/>
                  <a:pt x="1267" y="68"/>
                </a:cubicBezTo>
                <a:cubicBezTo>
                  <a:pt x="1303" y="49"/>
                  <a:pt x="1304" y="42"/>
                  <a:pt x="1309" y="46"/>
                </a:cubicBezTo>
                <a:cubicBezTo>
                  <a:pt x="1354" y="18"/>
                  <a:pt x="1356" y="14"/>
                  <a:pt x="1357" y="10"/>
                </a:cubicBezTo>
                <a:cubicBezTo>
                  <a:pt x="1353" y="1"/>
                  <a:pt x="1353" y="1"/>
                  <a:pt x="1353" y="1"/>
                </a:cubicBezTo>
                <a:cubicBezTo>
                  <a:pt x="1328" y="15"/>
                  <a:pt x="1325" y="18"/>
                  <a:pt x="1322" y="23"/>
                </a:cubicBezTo>
                <a:cubicBezTo>
                  <a:pt x="1262" y="54"/>
                  <a:pt x="1258" y="67"/>
                  <a:pt x="1249" y="66"/>
                </a:cubicBezTo>
                <a:cubicBezTo>
                  <a:pt x="1234" y="69"/>
                  <a:pt x="1241" y="69"/>
                  <a:pt x="1246" y="65"/>
                </a:cubicBezTo>
                <a:cubicBezTo>
                  <a:pt x="1284" y="42"/>
                  <a:pt x="1287" y="30"/>
                  <a:pt x="1293" y="26"/>
                </a:cubicBezTo>
                <a:cubicBezTo>
                  <a:pt x="1311" y="1"/>
                  <a:pt x="1311" y="1"/>
                  <a:pt x="1311" y="1"/>
                </a:cubicBezTo>
                <a:cubicBezTo>
                  <a:pt x="1291" y="14"/>
                  <a:pt x="1290" y="19"/>
                  <a:pt x="1285" y="15"/>
                </a:cubicBezTo>
                <a:cubicBezTo>
                  <a:pt x="1255" y="38"/>
                  <a:pt x="1251" y="46"/>
                  <a:pt x="1244" y="48"/>
                </a:cubicBezTo>
                <a:cubicBezTo>
                  <a:pt x="1221" y="68"/>
                  <a:pt x="1218" y="53"/>
                  <a:pt x="1221" y="44"/>
                </a:cubicBezTo>
                <a:cubicBezTo>
                  <a:pt x="1261" y="6"/>
                  <a:pt x="1264" y="2"/>
                  <a:pt x="1267" y="1"/>
                </a:cubicBezTo>
                <a:cubicBezTo>
                  <a:pt x="1217" y="9"/>
                  <a:pt x="1218" y="5"/>
                  <a:pt x="1219" y="1"/>
                </a:cubicBezTo>
                <a:cubicBezTo>
                  <a:pt x="1198" y="35"/>
                  <a:pt x="1200" y="50"/>
                  <a:pt x="1194" y="67"/>
                </a:cubicBezTo>
                <a:cubicBezTo>
                  <a:pt x="1185" y="32"/>
                  <a:pt x="1190" y="23"/>
                  <a:pt x="1189" y="16"/>
                </a:cubicBezTo>
                <a:cubicBezTo>
                  <a:pt x="1179" y="3"/>
                  <a:pt x="1179" y="6"/>
                  <a:pt x="1179" y="9"/>
                </a:cubicBezTo>
                <a:cubicBezTo>
                  <a:pt x="1160" y="104"/>
                  <a:pt x="1151" y="130"/>
                  <a:pt x="1144" y="155"/>
                </a:cubicBezTo>
                <a:cubicBezTo>
                  <a:pt x="1135" y="148"/>
                  <a:pt x="1143" y="111"/>
                  <a:pt x="1149" y="75"/>
                </a:cubicBezTo>
                <a:cubicBezTo>
                  <a:pt x="1157" y="39"/>
                  <a:pt x="1150" y="33"/>
                  <a:pt x="1158" y="21"/>
                </a:cubicBezTo>
                <a:cubicBezTo>
                  <a:pt x="1145" y="12"/>
                  <a:pt x="1146" y="23"/>
                  <a:pt x="1141" y="36"/>
                </a:cubicBezTo>
                <a:cubicBezTo>
                  <a:pt x="1132" y="93"/>
                  <a:pt x="1134" y="96"/>
                  <a:pt x="1131" y="101"/>
                </a:cubicBezTo>
                <a:cubicBezTo>
                  <a:pt x="1125" y="60"/>
                  <a:pt x="1132" y="53"/>
                  <a:pt x="1129" y="49"/>
                </a:cubicBezTo>
                <a:cubicBezTo>
                  <a:pt x="1127" y="4"/>
                  <a:pt x="1128" y="2"/>
                  <a:pt x="1129" y="1"/>
                </a:cubicBezTo>
                <a:cubicBezTo>
                  <a:pt x="1119" y="61"/>
                  <a:pt x="1115" y="79"/>
                  <a:pt x="1117" y="95"/>
                </a:cubicBezTo>
                <a:cubicBezTo>
                  <a:pt x="1108" y="149"/>
                  <a:pt x="1116" y="159"/>
                  <a:pt x="1109" y="168"/>
                </a:cubicBezTo>
                <a:cubicBezTo>
                  <a:pt x="1108" y="199"/>
                  <a:pt x="1107" y="202"/>
                  <a:pt x="1108" y="206"/>
                </a:cubicBezTo>
                <a:cubicBezTo>
                  <a:pt x="1094" y="237"/>
                  <a:pt x="1103" y="246"/>
                  <a:pt x="1094" y="244"/>
                </a:cubicBezTo>
                <a:cubicBezTo>
                  <a:pt x="1096" y="113"/>
                  <a:pt x="1092" y="95"/>
                  <a:pt x="1091" y="77"/>
                </a:cubicBezTo>
                <a:cubicBezTo>
                  <a:pt x="1072" y="1"/>
                  <a:pt x="1072" y="1"/>
                  <a:pt x="1072" y="1"/>
                </a:cubicBezTo>
                <a:cubicBezTo>
                  <a:pt x="1077" y="42"/>
                  <a:pt x="1075" y="50"/>
                  <a:pt x="1077" y="58"/>
                </a:cubicBezTo>
                <a:cubicBezTo>
                  <a:pt x="1083" y="126"/>
                  <a:pt x="1084" y="129"/>
                  <a:pt x="1084" y="134"/>
                </a:cubicBezTo>
                <a:cubicBezTo>
                  <a:pt x="1091" y="193"/>
                  <a:pt x="1080" y="196"/>
                  <a:pt x="1087" y="203"/>
                </a:cubicBezTo>
                <a:cubicBezTo>
                  <a:pt x="1085" y="247"/>
                  <a:pt x="1078" y="253"/>
                  <a:pt x="1083" y="255"/>
                </a:cubicBezTo>
                <a:cubicBezTo>
                  <a:pt x="1066" y="299"/>
                  <a:pt x="1069" y="290"/>
                  <a:pt x="1071" y="281"/>
                </a:cubicBezTo>
                <a:cubicBezTo>
                  <a:pt x="1070" y="245"/>
                  <a:pt x="1066" y="232"/>
                  <a:pt x="1068" y="216"/>
                </a:cubicBezTo>
                <a:cubicBezTo>
                  <a:pt x="1057" y="159"/>
                  <a:pt x="1060" y="143"/>
                  <a:pt x="1054" y="130"/>
                </a:cubicBezTo>
                <a:cubicBezTo>
                  <a:pt x="1052" y="97"/>
                  <a:pt x="1049" y="93"/>
                  <a:pt x="1052" y="84"/>
                </a:cubicBezTo>
                <a:cubicBezTo>
                  <a:pt x="1050" y="28"/>
                  <a:pt x="1050" y="14"/>
                  <a:pt x="1050" y="1"/>
                </a:cubicBezTo>
                <a:cubicBezTo>
                  <a:pt x="1045" y="114"/>
                  <a:pt x="1043" y="124"/>
                  <a:pt x="1046" y="133"/>
                </a:cubicBezTo>
                <a:cubicBezTo>
                  <a:pt x="1050" y="182"/>
                  <a:pt x="1054" y="186"/>
                  <a:pt x="1051" y="192"/>
                </a:cubicBezTo>
                <a:cubicBezTo>
                  <a:pt x="1053" y="258"/>
                  <a:pt x="1060" y="260"/>
                  <a:pt x="1058" y="266"/>
                </a:cubicBezTo>
                <a:cubicBezTo>
                  <a:pt x="1049" y="350"/>
                  <a:pt x="1055" y="352"/>
                  <a:pt x="1051" y="358"/>
                </a:cubicBezTo>
                <a:cubicBezTo>
                  <a:pt x="1041" y="306"/>
                  <a:pt x="1042" y="289"/>
                  <a:pt x="1039" y="273"/>
                </a:cubicBezTo>
                <a:cubicBezTo>
                  <a:pt x="1028" y="212"/>
                  <a:pt x="1035" y="205"/>
                  <a:pt x="1030" y="202"/>
                </a:cubicBezTo>
                <a:cubicBezTo>
                  <a:pt x="1020" y="147"/>
                  <a:pt x="1023" y="137"/>
                  <a:pt x="1019" y="130"/>
                </a:cubicBezTo>
                <a:cubicBezTo>
                  <a:pt x="1007" y="92"/>
                  <a:pt x="1014" y="85"/>
                  <a:pt x="1008" y="83"/>
                </a:cubicBezTo>
                <a:cubicBezTo>
                  <a:pt x="1000" y="53"/>
                  <a:pt x="1004" y="43"/>
                  <a:pt x="997" y="37"/>
                </a:cubicBezTo>
                <a:cubicBezTo>
                  <a:pt x="988" y="4"/>
                  <a:pt x="991" y="7"/>
                  <a:pt x="990" y="11"/>
                </a:cubicBezTo>
                <a:cubicBezTo>
                  <a:pt x="1005" y="88"/>
                  <a:pt x="1003" y="97"/>
                  <a:pt x="1009" y="103"/>
                </a:cubicBezTo>
                <a:cubicBezTo>
                  <a:pt x="1021" y="191"/>
                  <a:pt x="1018" y="209"/>
                  <a:pt x="1023" y="224"/>
                </a:cubicBezTo>
                <a:cubicBezTo>
                  <a:pt x="1030" y="280"/>
                  <a:pt x="1033" y="287"/>
                  <a:pt x="1028" y="297"/>
                </a:cubicBezTo>
                <a:cubicBezTo>
                  <a:pt x="1028" y="383"/>
                  <a:pt x="1028" y="394"/>
                  <a:pt x="1027" y="404"/>
                </a:cubicBezTo>
                <a:cubicBezTo>
                  <a:pt x="1021" y="424"/>
                  <a:pt x="1020" y="416"/>
                  <a:pt x="1023" y="406"/>
                </a:cubicBezTo>
                <a:cubicBezTo>
                  <a:pt x="1017" y="364"/>
                  <a:pt x="1024" y="357"/>
                  <a:pt x="1021" y="354"/>
                </a:cubicBezTo>
                <a:cubicBezTo>
                  <a:pt x="1014" y="266"/>
                  <a:pt x="1013" y="257"/>
                  <a:pt x="1012" y="248"/>
                </a:cubicBezTo>
                <a:cubicBezTo>
                  <a:pt x="1012" y="215"/>
                  <a:pt x="1011" y="211"/>
                  <a:pt x="1005" y="209"/>
                </a:cubicBezTo>
                <a:cubicBezTo>
                  <a:pt x="998" y="149"/>
                  <a:pt x="993" y="132"/>
                  <a:pt x="991" y="114"/>
                </a:cubicBezTo>
                <a:cubicBezTo>
                  <a:pt x="976" y="25"/>
                  <a:pt x="981" y="13"/>
                  <a:pt x="977" y="5"/>
                </a:cubicBezTo>
                <a:cubicBezTo>
                  <a:pt x="970" y="2"/>
                  <a:pt x="971" y="2"/>
                  <a:pt x="972" y="3"/>
                </a:cubicBezTo>
                <a:cubicBezTo>
                  <a:pt x="968" y="36"/>
                  <a:pt x="962" y="42"/>
                  <a:pt x="965" y="45"/>
                </a:cubicBezTo>
                <a:cubicBezTo>
                  <a:pt x="962" y="82"/>
                  <a:pt x="958" y="87"/>
                  <a:pt x="956" y="92"/>
                </a:cubicBezTo>
                <a:cubicBezTo>
                  <a:pt x="952" y="138"/>
                  <a:pt x="951" y="149"/>
                  <a:pt x="951" y="159"/>
                </a:cubicBezTo>
                <a:cubicBezTo>
                  <a:pt x="953" y="189"/>
                  <a:pt x="953" y="192"/>
                  <a:pt x="953" y="195"/>
                </a:cubicBezTo>
                <a:cubicBezTo>
                  <a:pt x="956" y="244"/>
                  <a:pt x="959" y="250"/>
                  <a:pt x="957" y="258"/>
                </a:cubicBezTo>
                <a:cubicBezTo>
                  <a:pt x="960" y="326"/>
                  <a:pt x="963" y="328"/>
                  <a:pt x="961" y="333"/>
                </a:cubicBezTo>
                <a:cubicBezTo>
                  <a:pt x="975" y="399"/>
                  <a:pt x="969" y="416"/>
                  <a:pt x="974" y="428"/>
                </a:cubicBezTo>
                <a:cubicBezTo>
                  <a:pt x="974" y="476"/>
                  <a:pt x="978" y="478"/>
                  <a:pt x="979" y="481"/>
                </a:cubicBezTo>
                <a:cubicBezTo>
                  <a:pt x="978" y="522"/>
                  <a:pt x="980" y="528"/>
                  <a:pt x="976" y="537"/>
                </a:cubicBezTo>
                <a:cubicBezTo>
                  <a:pt x="979" y="567"/>
                  <a:pt x="970" y="578"/>
                  <a:pt x="973" y="584"/>
                </a:cubicBezTo>
                <a:cubicBezTo>
                  <a:pt x="964" y="592"/>
                  <a:pt x="960" y="578"/>
                  <a:pt x="965" y="561"/>
                </a:cubicBezTo>
                <a:cubicBezTo>
                  <a:pt x="959" y="485"/>
                  <a:pt x="960" y="477"/>
                  <a:pt x="955" y="470"/>
                </a:cubicBezTo>
                <a:cubicBezTo>
                  <a:pt x="943" y="402"/>
                  <a:pt x="946" y="396"/>
                  <a:pt x="947" y="390"/>
                </a:cubicBezTo>
                <a:cubicBezTo>
                  <a:pt x="938" y="357"/>
                  <a:pt x="938" y="351"/>
                  <a:pt x="935" y="347"/>
                </a:cubicBezTo>
                <a:cubicBezTo>
                  <a:pt x="930" y="262"/>
                  <a:pt x="921" y="244"/>
                  <a:pt x="930" y="220"/>
                </a:cubicBezTo>
                <a:cubicBezTo>
                  <a:pt x="926" y="177"/>
                  <a:pt x="933" y="164"/>
                  <a:pt x="927" y="155"/>
                </a:cubicBezTo>
                <a:cubicBezTo>
                  <a:pt x="934" y="117"/>
                  <a:pt x="934" y="109"/>
                  <a:pt x="929" y="102"/>
                </a:cubicBezTo>
                <a:cubicBezTo>
                  <a:pt x="924" y="125"/>
                  <a:pt x="928" y="129"/>
                  <a:pt x="927" y="135"/>
                </a:cubicBezTo>
                <a:cubicBezTo>
                  <a:pt x="923" y="169"/>
                  <a:pt x="922" y="175"/>
                  <a:pt x="918" y="182"/>
                </a:cubicBezTo>
                <a:cubicBezTo>
                  <a:pt x="917" y="267"/>
                  <a:pt x="909" y="281"/>
                  <a:pt x="909" y="293"/>
                </a:cubicBezTo>
                <a:cubicBezTo>
                  <a:pt x="911" y="335"/>
                  <a:pt x="910" y="342"/>
                  <a:pt x="906" y="349"/>
                </a:cubicBezTo>
                <a:cubicBezTo>
                  <a:pt x="911" y="413"/>
                  <a:pt x="909" y="425"/>
                  <a:pt x="914" y="436"/>
                </a:cubicBezTo>
                <a:cubicBezTo>
                  <a:pt x="910" y="462"/>
                  <a:pt x="917" y="462"/>
                  <a:pt x="912" y="467"/>
                </a:cubicBezTo>
                <a:cubicBezTo>
                  <a:pt x="920" y="515"/>
                  <a:pt x="920" y="520"/>
                  <a:pt x="921" y="525"/>
                </a:cubicBezTo>
                <a:cubicBezTo>
                  <a:pt x="926" y="581"/>
                  <a:pt x="933" y="587"/>
                  <a:pt x="928" y="598"/>
                </a:cubicBezTo>
                <a:cubicBezTo>
                  <a:pt x="939" y="632"/>
                  <a:pt x="938" y="639"/>
                  <a:pt x="943" y="643"/>
                </a:cubicBezTo>
                <a:cubicBezTo>
                  <a:pt x="944" y="687"/>
                  <a:pt x="945" y="688"/>
                  <a:pt x="941" y="690"/>
                </a:cubicBezTo>
                <a:cubicBezTo>
                  <a:pt x="926" y="723"/>
                  <a:pt x="928" y="702"/>
                  <a:pt x="917" y="686"/>
                </a:cubicBezTo>
                <a:cubicBezTo>
                  <a:pt x="905" y="649"/>
                  <a:pt x="911" y="636"/>
                  <a:pt x="902" y="628"/>
                </a:cubicBezTo>
                <a:cubicBezTo>
                  <a:pt x="887" y="592"/>
                  <a:pt x="896" y="578"/>
                  <a:pt x="887" y="570"/>
                </a:cubicBezTo>
                <a:cubicBezTo>
                  <a:pt x="877" y="532"/>
                  <a:pt x="881" y="520"/>
                  <a:pt x="876" y="511"/>
                </a:cubicBezTo>
                <a:cubicBezTo>
                  <a:pt x="876" y="490"/>
                  <a:pt x="873" y="487"/>
                  <a:pt x="874" y="481"/>
                </a:cubicBezTo>
                <a:cubicBezTo>
                  <a:pt x="872" y="413"/>
                  <a:pt x="865" y="410"/>
                  <a:pt x="871" y="403"/>
                </a:cubicBezTo>
                <a:cubicBezTo>
                  <a:pt x="872" y="350"/>
                  <a:pt x="866" y="347"/>
                  <a:pt x="871" y="340"/>
                </a:cubicBezTo>
                <a:cubicBezTo>
                  <a:pt x="876" y="285"/>
                  <a:pt x="879" y="279"/>
                  <a:pt x="876" y="275"/>
                </a:cubicBezTo>
                <a:cubicBezTo>
                  <a:pt x="859" y="374"/>
                  <a:pt x="860" y="389"/>
                  <a:pt x="857" y="406"/>
                </a:cubicBezTo>
                <a:cubicBezTo>
                  <a:pt x="858" y="462"/>
                  <a:pt x="864" y="468"/>
                  <a:pt x="863" y="476"/>
                </a:cubicBezTo>
                <a:cubicBezTo>
                  <a:pt x="867" y="507"/>
                  <a:pt x="868" y="515"/>
                  <a:pt x="867" y="523"/>
                </a:cubicBezTo>
                <a:cubicBezTo>
                  <a:pt x="874" y="552"/>
                  <a:pt x="873" y="561"/>
                  <a:pt x="875" y="568"/>
                </a:cubicBezTo>
                <a:cubicBezTo>
                  <a:pt x="886" y="596"/>
                  <a:pt x="879" y="607"/>
                  <a:pt x="887" y="612"/>
                </a:cubicBezTo>
                <a:cubicBezTo>
                  <a:pt x="911" y="714"/>
                  <a:pt x="915" y="719"/>
                  <a:pt x="918" y="725"/>
                </a:cubicBezTo>
                <a:cubicBezTo>
                  <a:pt x="922" y="770"/>
                  <a:pt x="923" y="777"/>
                  <a:pt x="919" y="786"/>
                </a:cubicBezTo>
                <a:cubicBezTo>
                  <a:pt x="907" y="750"/>
                  <a:pt x="906" y="740"/>
                  <a:pt x="903" y="730"/>
                </a:cubicBezTo>
                <a:cubicBezTo>
                  <a:pt x="895" y="713"/>
                  <a:pt x="898" y="707"/>
                  <a:pt x="893" y="704"/>
                </a:cubicBezTo>
                <a:cubicBezTo>
                  <a:pt x="875" y="659"/>
                  <a:pt x="878" y="653"/>
                  <a:pt x="873" y="650"/>
                </a:cubicBezTo>
                <a:cubicBezTo>
                  <a:pt x="854" y="568"/>
                  <a:pt x="851" y="563"/>
                  <a:pt x="851" y="560"/>
                </a:cubicBezTo>
                <a:cubicBezTo>
                  <a:pt x="846" y="508"/>
                  <a:pt x="844" y="499"/>
                  <a:pt x="840" y="491"/>
                </a:cubicBezTo>
                <a:cubicBezTo>
                  <a:pt x="838" y="467"/>
                  <a:pt x="841" y="463"/>
                  <a:pt x="838" y="462"/>
                </a:cubicBezTo>
                <a:cubicBezTo>
                  <a:pt x="833" y="519"/>
                  <a:pt x="832" y="526"/>
                  <a:pt x="835" y="530"/>
                </a:cubicBezTo>
                <a:cubicBezTo>
                  <a:pt x="841" y="584"/>
                  <a:pt x="836" y="592"/>
                  <a:pt x="832" y="599"/>
                </a:cubicBezTo>
                <a:cubicBezTo>
                  <a:pt x="842" y="643"/>
                  <a:pt x="838" y="650"/>
                  <a:pt x="834" y="658"/>
                </a:cubicBezTo>
                <a:cubicBezTo>
                  <a:pt x="839" y="718"/>
                  <a:pt x="830" y="735"/>
                  <a:pt x="835" y="747"/>
                </a:cubicBezTo>
                <a:cubicBezTo>
                  <a:pt x="842" y="815"/>
                  <a:pt x="843" y="822"/>
                  <a:pt x="845" y="828"/>
                </a:cubicBezTo>
                <a:cubicBezTo>
                  <a:pt x="862" y="915"/>
                  <a:pt x="867" y="920"/>
                  <a:pt x="867" y="928"/>
                </a:cubicBezTo>
                <a:cubicBezTo>
                  <a:pt x="880" y="974"/>
                  <a:pt x="878" y="982"/>
                  <a:pt x="881" y="988"/>
                </a:cubicBezTo>
                <a:cubicBezTo>
                  <a:pt x="886" y="1022"/>
                  <a:pt x="890" y="1026"/>
                  <a:pt x="886" y="1025"/>
                </a:cubicBezTo>
                <a:cubicBezTo>
                  <a:pt x="812" y="959"/>
                  <a:pt x="809" y="956"/>
                  <a:pt x="804" y="953"/>
                </a:cubicBezTo>
                <a:close/>
                <a:moveTo>
                  <a:pt x="1225" y="84"/>
                </a:moveTo>
                <a:cubicBezTo>
                  <a:pt x="1229" y="79"/>
                  <a:pt x="1227" y="88"/>
                  <a:pt x="1223" y="86"/>
                </a:cubicBezTo>
                <a:cubicBezTo>
                  <a:pt x="1222" y="91"/>
                  <a:pt x="1218" y="90"/>
                  <a:pt x="1216" y="96"/>
                </a:cubicBezTo>
                <a:cubicBezTo>
                  <a:pt x="1207" y="99"/>
                  <a:pt x="1221" y="85"/>
                  <a:pt x="1225" y="84"/>
                </a:cubicBezTo>
                <a:close/>
                <a:moveTo>
                  <a:pt x="1196" y="90"/>
                </a:moveTo>
                <a:cubicBezTo>
                  <a:pt x="1202" y="98"/>
                  <a:pt x="1186" y="97"/>
                  <a:pt x="1185" y="107"/>
                </a:cubicBezTo>
                <a:cubicBezTo>
                  <a:pt x="1180" y="100"/>
                  <a:pt x="1192" y="91"/>
                  <a:pt x="1196" y="90"/>
                </a:cubicBezTo>
                <a:close/>
                <a:moveTo>
                  <a:pt x="971" y="53"/>
                </a:moveTo>
                <a:cubicBezTo>
                  <a:pt x="972" y="57"/>
                  <a:pt x="972" y="60"/>
                  <a:pt x="972" y="64"/>
                </a:cubicBezTo>
                <a:cubicBezTo>
                  <a:pt x="968" y="70"/>
                  <a:pt x="969" y="57"/>
                  <a:pt x="971" y="53"/>
                </a:cubicBezTo>
                <a:close/>
                <a:moveTo>
                  <a:pt x="977" y="366"/>
                </a:moveTo>
                <a:cubicBezTo>
                  <a:pt x="973" y="363"/>
                  <a:pt x="974" y="359"/>
                  <a:pt x="977" y="353"/>
                </a:cubicBezTo>
                <a:cubicBezTo>
                  <a:pt x="967" y="295"/>
                  <a:pt x="976" y="286"/>
                  <a:pt x="967" y="285"/>
                </a:cubicBezTo>
                <a:cubicBezTo>
                  <a:pt x="969" y="249"/>
                  <a:pt x="968" y="245"/>
                  <a:pt x="968" y="240"/>
                </a:cubicBezTo>
                <a:cubicBezTo>
                  <a:pt x="960" y="149"/>
                  <a:pt x="963" y="138"/>
                  <a:pt x="962" y="129"/>
                </a:cubicBezTo>
                <a:cubicBezTo>
                  <a:pt x="976" y="85"/>
                  <a:pt x="972" y="89"/>
                  <a:pt x="976" y="91"/>
                </a:cubicBezTo>
                <a:cubicBezTo>
                  <a:pt x="979" y="116"/>
                  <a:pt x="980" y="120"/>
                  <a:pt x="983" y="123"/>
                </a:cubicBezTo>
                <a:cubicBezTo>
                  <a:pt x="986" y="158"/>
                  <a:pt x="990" y="166"/>
                  <a:pt x="992" y="175"/>
                </a:cubicBezTo>
                <a:cubicBezTo>
                  <a:pt x="1005" y="234"/>
                  <a:pt x="995" y="243"/>
                  <a:pt x="1001" y="246"/>
                </a:cubicBezTo>
                <a:cubicBezTo>
                  <a:pt x="999" y="298"/>
                  <a:pt x="1011" y="304"/>
                  <a:pt x="1007" y="316"/>
                </a:cubicBezTo>
                <a:cubicBezTo>
                  <a:pt x="1013" y="362"/>
                  <a:pt x="1005" y="369"/>
                  <a:pt x="1010" y="371"/>
                </a:cubicBezTo>
                <a:cubicBezTo>
                  <a:pt x="1005" y="412"/>
                  <a:pt x="1008" y="421"/>
                  <a:pt x="1004" y="432"/>
                </a:cubicBezTo>
                <a:cubicBezTo>
                  <a:pt x="996" y="502"/>
                  <a:pt x="992" y="513"/>
                  <a:pt x="992" y="522"/>
                </a:cubicBezTo>
                <a:cubicBezTo>
                  <a:pt x="996" y="479"/>
                  <a:pt x="984" y="473"/>
                  <a:pt x="987" y="463"/>
                </a:cubicBezTo>
                <a:cubicBezTo>
                  <a:pt x="986" y="425"/>
                  <a:pt x="982" y="418"/>
                  <a:pt x="984" y="407"/>
                </a:cubicBezTo>
                <a:close/>
                <a:moveTo>
                  <a:pt x="1053" y="745"/>
                </a:moveTo>
                <a:cubicBezTo>
                  <a:pt x="1050" y="750"/>
                  <a:pt x="1048" y="755"/>
                  <a:pt x="1046" y="761"/>
                </a:cubicBezTo>
                <a:cubicBezTo>
                  <a:pt x="1038" y="760"/>
                  <a:pt x="1035" y="773"/>
                  <a:pt x="1029" y="775"/>
                </a:cubicBezTo>
                <a:cubicBezTo>
                  <a:pt x="1022" y="776"/>
                  <a:pt x="1018" y="784"/>
                  <a:pt x="1013" y="790"/>
                </a:cubicBezTo>
                <a:cubicBezTo>
                  <a:pt x="1007" y="795"/>
                  <a:pt x="1004" y="805"/>
                  <a:pt x="998" y="809"/>
                </a:cubicBezTo>
                <a:cubicBezTo>
                  <a:pt x="996" y="815"/>
                  <a:pt x="993" y="815"/>
                  <a:pt x="990" y="818"/>
                </a:cubicBezTo>
                <a:cubicBezTo>
                  <a:pt x="989" y="822"/>
                  <a:pt x="987" y="826"/>
                  <a:pt x="984" y="825"/>
                </a:cubicBezTo>
                <a:cubicBezTo>
                  <a:pt x="978" y="838"/>
                  <a:pt x="961" y="849"/>
                  <a:pt x="961" y="862"/>
                </a:cubicBezTo>
                <a:cubicBezTo>
                  <a:pt x="957" y="861"/>
                  <a:pt x="956" y="868"/>
                  <a:pt x="953" y="871"/>
                </a:cubicBezTo>
                <a:cubicBezTo>
                  <a:pt x="952" y="876"/>
                  <a:pt x="948" y="875"/>
                  <a:pt x="946" y="881"/>
                </a:cubicBezTo>
                <a:cubicBezTo>
                  <a:pt x="940" y="884"/>
                  <a:pt x="939" y="898"/>
                  <a:pt x="931" y="893"/>
                </a:cubicBezTo>
                <a:cubicBezTo>
                  <a:pt x="947" y="851"/>
                  <a:pt x="973" y="834"/>
                  <a:pt x="992" y="800"/>
                </a:cubicBezTo>
                <a:cubicBezTo>
                  <a:pt x="999" y="797"/>
                  <a:pt x="1005" y="794"/>
                  <a:pt x="1009" y="785"/>
                </a:cubicBezTo>
                <a:cubicBezTo>
                  <a:pt x="1015" y="785"/>
                  <a:pt x="1018" y="775"/>
                  <a:pt x="1024" y="773"/>
                </a:cubicBezTo>
                <a:cubicBezTo>
                  <a:pt x="1029" y="769"/>
                  <a:pt x="1033" y="762"/>
                  <a:pt x="1038" y="757"/>
                </a:cubicBezTo>
                <a:cubicBezTo>
                  <a:pt x="1044" y="756"/>
                  <a:pt x="1047" y="746"/>
                  <a:pt x="1053" y="745"/>
                </a:cubicBezTo>
                <a:cubicBezTo>
                  <a:pt x="1055" y="733"/>
                  <a:pt x="1061" y="748"/>
                  <a:pt x="1053" y="745"/>
                </a:cubicBezTo>
                <a:close/>
                <a:moveTo>
                  <a:pt x="1135" y="671"/>
                </a:moveTo>
                <a:cubicBezTo>
                  <a:pt x="1134" y="674"/>
                  <a:pt x="1132" y="675"/>
                  <a:pt x="1129" y="675"/>
                </a:cubicBezTo>
                <a:cubicBezTo>
                  <a:pt x="1128" y="681"/>
                  <a:pt x="1122" y="678"/>
                  <a:pt x="1121" y="687"/>
                </a:cubicBezTo>
                <a:cubicBezTo>
                  <a:pt x="1113" y="684"/>
                  <a:pt x="1111" y="696"/>
                  <a:pt x="1104" y="695"/>
                </a:cubicBezTo>
                <a:cubicBezTo>
                  <a:pt x="1108" y="689"/>
                  <a:pt x="1112" y="685"/>
                  <a:pt x="1118" y="685"/>
                </a:cubicBezTo>
                <a:cubicBezTo>
                  <a:pt x="1123" y="675"/>
                  <a:pt x="1130" y="671"/>
                  <a:pt x="1137" y="665"/>
                </a:cubicBezTo>
                <a:cubicBezTo>
                  <a:pt x="1140" y="668"/>
                  <a:pt x="1136" y="667"/>
                  <a:pt x="1135" y="671"/>
                </a:cubicBezTo>
                <a:close/>
                <a:moveTo>
                  <a:pt x="1147" y="657"/>
                </a:moveTo>
                <a:cubicBezTo>
                  <a:pt x="1148" y="653"/>
                  <a:pt x="1150" y="655"/>
                  <a:pt x="1152" y="653"/>
                </a:cubicBezTo>
                <a:cubicBezTo>
                  <a:pt x="1160" y="646"/>
                  <a:pt x="1145" y="669"/>
                  <a:pt x="1147" y="657"/>
                </a:cubicBezTo>
                <a:close/>
                <a:moveTo>
                  <a:pt x="1221" y="538"/>
                </a:moveTo>
                <a:cubicBezTo>
                  <a:pt x="1226" y="543"/>
                  <a:pt x="1217" y="540"/>
                  <a:pt x="1215" y="545"/>
                </a:cubicBezTo>
                <a:cubicBezTo>
                  <a:pt x="1211" y="552"/>
                  <a:pt x="1210" y="540"/>
                  <a:pt x="1221" y="538"/>
                </a:cubicBezTo>
                <a:close/>
                <a:moveTo>
                  <a:pt x="968" y="741"/>
                </a:moveTo>
                <a:cubicBezTo>
                  <a:pt x="974" y="738"/>
                  <a:pt x="978" y="727"/>
                  <a:pt x="983" y="722"/>
                </a:cubicBezTo>
                <a:cubicBezTo>
                  <a:pt x="990" y="720"/>
                  <a:pt x="993" y="710"/>
                  <a:pt x="1000" y="708"/>
                </a:cubicBezTo>
                <a:cubicBezTo>
                  <a:pt x="1002" y="703"/>
                  <a:pt x="1005" y="702"/>
                  <a:pt x="1008" y="702"/>
                </a:cubicBezTo>
                <a:cubicBezTo>
                  <a:pt x="1007" y="697"/>
                  <a:pt x="1009" y="698"/>
                  <a:pt x="1012" y="694"/>
                </a:cubicBezTo>
                <a:cubicBezTo>
                  <a:pt x="1022" y="681"/>
                  <a:pt x="1035" y="674"/>
                  <a:pt x="1046" y="662"/>
                </a:cubicBezTo>
                <a:cubicBezTo>
                  <a:pt x="1052" y="659"/>
                  <a:pt x="1057" y="653"/>
                  <a:pt x="1064" y="651"/>
                </a:cubicBezTo>
                <a:cubicBezTo>
                  <a:pt x="1068" y="642"/>
                  <a:pt x="1075" y="643"/>
                  <a:pt x="1082" y="640"/>
                </a:cubicBezTo>
                <a:cubicBezTo>
                  <a:pt x="1099" y="620"/>
                  <a:pt x="1119" y="606"/>
                  <a:pt x="1138" y="593"/>
                </a:cubicBezTo>
                <a:cubicBezTo>
                  <a:pt x="1149" y="589"/>
                  <a:pt x="1157" y="577"/>
                  <a:pt x="1169" y="575"/>
                </a:cubicBezTo>
                <a:cubicBezTo>
                  <a:pt x="1176" y="561"/>
                  <a:pt x="1189" y="563"/>
                  <a:pt x="1198" y="553"/>
                </a:cubicBezTo>
                <a:cubicBezTo>
                  <a:pt x="1204" y="557"/>
                  <a:pt x="1192" y="559"/>
                  <a:pt x="1190" y="562"/>
                </a:cubicBezTo>
                <a:cubicBezTo>
                  <a:pt x="1186" y="565"/>
                  <a:pt x="1183" y="568"/>
                  <a:pt x="1178" y="569"/>
                </a:cubicBezTo>
                <a:cubicBezTo>
                  <a:pt x="1171" y="576"/>
                  <a:pt x="1164" y="583"/>
                  <a:pt x="1155" y="584"/>
                </a:cubicBezTo>
                <a:cubicBezTo>
                  <a:pt x="1148" y="593"/>
                  <a:pt x="1140" y="599"/>
                  <a:pt x="1132" y="606"/>
                </a:cubicBezTo>
                <a:cubicBezTo>
                  <a:pt x="1127" y="606"/>
                  <a:pt x="1125" y="613"/>
                  <a:pt x="1121" y="617"/>
                </a:cubicBezTo>
                <a:cubicBezTo>
                  <a:pt x="1115" y="613"/>
                  <a:pt x="1115" y="623"/>
                  <a:pt x="1109" y="621"/>
                </a:cubicBezTo>
                <a:cubicBezTo>
                  <a:pt x="1104" y="630"/>
                  <a:pt x="1098" y="638"/>
                  <a:pt x="1091" y="641"/>
                </a:cubicBezTo>
                <a:cubicBezTo>
                  <a:pt x="1088" y="644"/>
                  <a:pt x="1084" y="646"/>
                  <a:pt x="1081" y="649"/>
                </a:cubicBezTo>
                <a:cubicBezTo>
                  <a:pt x="1076" y="649"/>
                  <a:pt x="1076" y="659"/>
                  <a:pt x="1071" y="657"/>
                </a:cubicBezTo>
                <a:cubicBezTo>
                  <a:pt x="1058" y="669"/>
                  <a:pt x="1044" y="677"/>
                  <a:pt x="1033" y="691"/>
                </a:cubicBezTo>
                <a:cubicBezTo>
                  <a:pt x="1005" y="708"/>
                  <a:pt x="985" y="747"/>
                  <a:pt x="957" y="765"/>
                </a:cubicBezTo>
                <a:cubicBezTo>
                  <a:pt x="953" y="758"/>
                  <a:pt x="965" y="746"/>
                  <a:pt x="968" y="741"/>
                </a:cubicBezTo>
                <a:close/>
                <a:moveTo>
                  <a:pt x="945" y="603"/>
                </a:moveTo>
                <a:cubicBezTo>
                  <a:pt x="944" y="597"/>
                  <a:pt x="942" y="591"/>
                  <a:pt x="941" y="585"/>
                </a:cubicBezTo>
                <a:cubicBezTo>
                  <a:pt x="942" y="572"/>
                  <a:pt x="936" y="562"/>
                  <a:pt x="938" y="549"/>
                </a:cubicBezTo>
                <a:cubicBezTo>
                  <a:pt x="936" y="543"/>
                  <a:pt x="935" y="537"/>
                  <a:pt x="934" y="531"/>
                </a:cubicBezTo>
                <a:cubicBezTo>
                  <a:pt x="933" y="525"/>
                  <a:pt x="935" y="519"/>
                  <a:pt x="932" y="514"/>
                </a:cubicBezTo>
                <a:cubicBezTo>
                  <a:pt x="928" y="503"/>
                  <a:pt x="928" y="491"/>
                  <a:pt x="926" y="479"/>
                </a:cubicBezTo>
                <a:cubicBezTo>
                  <a:pt x="925" y="455"/>
                  <a:pt x="917" y="433"/>
                  <a:pt x="921" y="407"/>
                </a:cubicBezTo>
                <a:cubicBezTo>
                  <a:pt x="919" y="401"/>
                  <a:pt x="915" y="396"/>
                  <a:pt x="920" y="387"/>
                </a:cubicBezTo>
                <a:cubicBezTo>
                  <a:pt x="911" y="385"/>
                  <a:pt x="923" y="374"/>
                  <a:pt x="918" y="371"/>
                </a:cubicBezTo>
                <a:cubicBezTo>
                  <a:pt x="917" y="358"/>
                  <a:pt x="919" y="345"/>
                  <a:pt x="915" y="334"/>
                </a:cubicBezTo>
                <a:cubicBezTo>
                  <a:pt x="918" y="327"/>
                  <a:pt x="920" y="321"/>
                  <a:pt x="917" y="316"/>
                </a:cubicBezTo>
                <a:cubicBezTo>
                  <a:pt x="920" y="313"/>
                  <a:pt x="920" y="317"/>
                  <a:pt x="923" y="319"/>
                </a:cubicBezTo>
                <a:cubicBezTo>
                  <a:pt x="923" y="321"/>
                  <a:pt x="923" y="324"/>
                  <a:pt x="922" y="328"/>
                </a:cubicBezTo>
                <a:cubicBezTo>
                  <a:pt x="931" y="330"/>
                  <a:pt x="917" y="341"/>
                  <a:pt x="927" y="343"/>
                </a:cubicBezTo>
                <a:cubicBezTo>
                  <a:pt x="923" y="356"/>
                  <a:pt x="932" y="363"/>
                  <a:pt x="929" y="375"/>
                </a:cubicBezTo>
                <a:cubicBezTo>
                  <a:pt x="928" y="379"/>
                  <a:pt x="933" y="380"/>
                  <a:pt x="931" y="383"/>
                </a:cubicBezTo>
                <a:cubicBezTo>
                  <a:pt x="928" y="387"/>
                  <a:pt x="931" y="389"/>
                  <a:pt x="934" y="391"/>
                </a:cubicBezTo>
                <a:cubicBezTo>
                  <a:pt x="929" y="398"/>
                  <a:pt x="939" y="399"/>
                  <a:pt x="933" y="406"/>
                </a:cubicBezTo>
                <a:cubicBezTo>
                  <a:pt x="939" y="415"/>
                  <a:pt x="938" y="427"/>
                  <a:pt x="938" y="437"/>
                </a:cubicBezTo>
                <a:cubicBezTo>
                  <a:pt x="944" y="447"/>
                  <a:pt x="942" y="459"/>
                  <a:pt x="942" y="471"/>
                </a:cubicBezTo>
                <a:cubicBezTo>
                  <a:pt x="948" y="480"/>
                  <a:pt x="947" y="491"/>
                  <a:pt x="947" y="502"/>
                </a:cubicBezTo>
                <a:cubicBezTo>
                  <a:pt x="949" y="507"/>
                  <a:pt x="947" y="514"/>
                  <a:pt x="949" y="519"/>
                </a:cubicBezTo>
                <a:cubicBezTo>
                  <a:pt x="948" y="524"/>
                  <a:pt x="954" y="527"/>
                  <a:pt x="948" y="534"/>
                </a:cubicBezTo>
                <a:cubicBezTo>
                  <a:pt x="952" y="544"/>
                  <a:pt x="948" y="556"/>
                  <a:pt x="953" y="565"/>
                </a:cubicBezTo>
                <a:cubicBezTo>
                  <a:pt x="952" y="568"/>
                  <a:pt x="951" y="570"/>
                  <a:pt x="950" y="573"/>
                </a:cubicBezTo>
                <a:cubicBezTo>
                  <a:pt x="950" y="580"/>
                  <a:pt x="950" y="587"/>
                  <a:pt x="953" y="594"/>
                </a:cubicBezTo>
                <a:cubicBezTo>
                  <a:pt x="952" y="601"/>
                  <a:pt x="949" y="610"/>
                  <a:pt x="952" y="616"/>
                </a:cubicBezTo>
                <a:cubicBezTo>
                  <a:pt x="943" y="623"/>
                  <a:pt x="950" y="605"/>
                  <a:pt x="945" y="603"/>
                </a:cubicBezTo>
                <a:close/>
                <a:moveTo>
                  <a:pt x="949" y="770"/>
                </a:moveTo>
                <a:cubicBezTo>
                  <a:pt x="954" y="777"/>
                  <a:pt x="942" y="784"/>
                  <a:pt x="940" y="789"/>
                </a:cubicBezTo>
                <a:cubicBezTo>
                  <a:pt x="934" y="782"/>
                  <a:pt x="946" y="775"/>
                  <a:pt x="949" y="770"/>
                </a:cubicBezTo>
                <a:close/>
                <a:moveTo>
                  <a:pt x="930" y="838"/>
                </a:moveTo>
                <a:cubicBezTo>
                  <a:pt x="935" y="828"/>
                  <a:pt x="940" y="817"/>
                  <a:pt x="945" y="807"/>
                </a:cubicBezTo>
                <a:cubicBezTo>
                  <a:pt x="975" y="766"/>
                  <a:pt x="981" y="766"/>
                  <a:pt x="983" y="757"/>
                </a:cubicBezTo>
                <a:cubicBezTo>
                  <a:pt x="1040" y="706"/>
                  <a:pt x="1041" y="694"/>
                  <a:pt x="1047" y="694"/>
                </a:cubicBezTo>
                <a:cubicBezTo>
                  <a:pt x="1085" y="656"/>
                  <a:pt x="1090" y="660"/>
                  <a:pt x="1094" y="655"/>
                </a:cubicBezTo>
                <a:cubicBezTo>
                  <a:pt x="1106" y="645"/>
                  <a:pt x="1106" y="641"/>
                  <a:pt x="1109" y="643"/>
                </a:cubicBezTo>
                <a:cubicBezTo>
                  <a:pt x="1168" y="590"/>
                  <a:pt x="1177" y="585"/>
                  <a:pt x="1186" y="579"/>
                </a:cubicBezTo>
                <a:cubicBezTo>
                  <a:pt x="1283" y="511"/>
                  <a:pt x="1302" y="503"/>
                  <a:pt x="1320" y="494"/>
                </a:cubicBezTo>
                <a:cubicBezTo>
                  <a:pt x="1367" y="464"/>
                  <a:pt x="1375" y="471"/>
                  <a:pt x="1376" y="462"/>
                </a:cubicBezTo>
                <a:cubicBezTo>
                  <a:pt x="1365" y="474"/>
                  <a:pt x="1364" y="479"/>
                  <a:pt x="1360" y="477"/>
                </a:cubicBezTo>
                <a:cubicBezTo>
                  <a:pt x="1346" y="488"/>
                  <a:pt x="1343" y="488"/>
                  <a:pt x="1341" y="491"/>
                </a:cubicBezTo>
                <a:cubicBezTo>
                  <a:pt x="1310" y="510"/>
                  <a:pt x="1306" y="517"/>
                  <a:pt x="1301" y="517"/>
                </a:cubicBezTo>
                <a:cubicBezTo>
                  <a:pt x="1241" y="562"/>
                  <a:pt x="1232" y="569"/>
                  <a:pt x="1223" y="574"/>
                </a:cubicBezTo>
                <a:cubicBezTo>
                  <a:pt x="1180" y="611"/>
                  <a:pt x="1173" y="608"/>
                  <a:pt x="1172" y="617"/>
                </a:cubicBezTo>
                <a:cubicBezTo>
                  <a:pt x="1130" y="655"/>
                  <a:pt x="1127" y="661"/>
                  <a:pt x="1123" y="662"/>
                </a:cubicBezTo>
                <a:cubicBezTo>
                  <a:pt x="1038" y="734"/>
                  <a:pt x="1033" y="752"/>
                  <a:pt x="1023" y="754"/>
                </a:cubicBezTo>
                <a:cubicBezTo>
                  <a:pt x="979" y="789"/>
                  <a:pt x="981" y="809"/>
                  <a:pt x="974" y="804"/>
                </a:cubicBezTo>
                <a:close/>
                <a:moveTo>
                  <a:pt x="932" y="1015"/>
                </a:moveTo>
                <a:cubicBezTo>
                  <a:pt x="927" y="1006"/>
                  <a:pt x="942" y="1003"/>
                  <a:pt x="945" y="995"/>
                </a:cubicBezTo>
                <a:cubicBezTo>
                  <a:pt x="949" y="1002"/>
                  <a:pt x="936" y="1010"/>
                  <a:pt x="932" y="1015"/>
                </a:cubicBezTo>
                <a:close/>
                <a:moveTo>
                  <a:pt x="1194" y="765"/>
                </a:moveTo>
                <a:cubicBezTo>
                  <a:pt x="1197" y="767"/>
                  <a:pt x="1192" y="767"/>
                  <a:pt x="1191" y="770"/>
                </a:cubicBezTo>
                <a:cubicBezTo>
                  <a:pt x="1190" y="772"/>
                  <a:pt x="1189" y="775"/>
                  <a:pt x="1188" y="778"/>
                </a:cubicBezTo>
                <a:cubicBezTo>
                  <a:pt x="1182" y="782"/>
                  <a:pt x="1179" y="793"/>
                  <a:pt x="1173" y="796"/>
                </a:cubicBezTo>
                <a:cubicBezTo>
                  <a:pt x="1167" y="800"/>
                  <a:pt x="1165" y="812"/>
                  <a:pt x="1159" y="812"/>
                </a:cubicBezTo>
                <a:cubicBezTo>
                  <a:pt x="1155" y="820"/>
                  <a:pt x="1149" y="821"/>
                  <a:pt x="1145" y="828"/>
                </a:cubicBezTo>
                <a:cubicBezTo>
                  <a:pt x="1143" y="840"/>
                  <a:pt x="1134" y="833"/>
                  <a:pt x="1131" y="845"/>
                </a:cubicBezTo>
                <a:cubicBezTo>
                  <a:pt x="1127" y="843"/>
                  <a:pt x="1127" y="852"/>
                  <a:pt x="1123" y="850"/>
                </a:cubicBezTo>
                <a:cubicBezTo>
                  <a:pt x="1120" y="851"/>
                  <a:pt x="1118" y="853"/>
                  <a:pt x="1116" y="857"/>
                </a:cubicBezTo>
                <a:cubicBezTo>
                  <a:pt x="1110" y="858"/>
                  <a:pt x="1107" y="867"/>
                  <a:pt x="1101" y="869"/>
                </a:cubicBezTo>
                <a:cubicBezTo>
                  <a:pt x="1091" y="878"/>
                  <a:pt x="1081" y="885"/>
                  <a:pt x="1072" y="897"/>
                </a:cubicBezTo>
                <a:cubicBezTo>
                  <a:pt x="1048" y="909"/>
                  <a:pt x="1028" y="932"/>
                  <a:pt x="1004" y="942"/>
                </a:cubicBezTo>
                <a:cubicBezTo>
                  <a:pt x="997" y="954"/>
                  <a:pt x="987" y="959"/>
                  <a:pt x="979" y="969"/>
                </a:cubicBezTo>
                <a:cubicBezTo>
                  <a:pt x="970" y="977"/>
                  <a:pt x="963" y="988"/>
                  <a:pt x="952" y="992"/>
                </a:cubicBezTo>
                <a:cubicBezTo>
                  <a:pt x="947" y="985"/>
                  <a:pt x="960" y="979"/>
                  <a:pt x="963" y="975"/>
                </a:cubicBezTo>
                <a:cubicBezTo>
                  <a:pt x="969" y="971"/>
                  <a:pt x="974" y="965"/>
                  <a:pt x="980" y="960"/>
                </a:cubicBezTo>
                <a:cubicBezTo>
                  <a:pt x="982" y="946"/>
                  <a:pt x="992" y="953"/>
                  <a:pt x="995" y="941"/>
                </a:cubicBezTo>
                <a:cubicBezTo>
                  <a:pt x="1001" y="938"/>
                  <a:pt x="1005" y="929"/>
                  <a:pt x="1012" y="930"/>
                </a:cubicBezTo>
                <a:cubicBezTo>
                  <a:pt x="1011" y="925"/>
                  <a:pt x="1013" y="926"/>
                  <a:pt x="1016" y="922"/>
                </a:cubicBezTo>
                <a:cubicBezTo>
                  <a:pt x="1021" y="923"/>
                  <a:pt x="1016" y="917"/>
                  <a:pt x="1021" y="918"/>
                </a:cubicBezTo>
                <a:cubicBezTo>
                  <a:pt x="1027" y="914"/>
                  <a:pt x="1032" y="907"/>
                  <a:pt x="1037" y="904"/>
                </a:cubicBezTo>
                <a:cubicBezTo>
                  <a:pt x="1042" y="897"/>
                  <a:pt x="1049" y="895"/>
                  <a:pt x="1054" y="889"/>
                </a:cubicBezTo>
                <a:cubicBezTo>
                  <a:pt x="1058" y="882"/>
                  <a:pt x="1067" y="885"/>
                  <a:pt x="1070" y="874"/>
                </a:cubicBezTo>
                <a:cubicBezTo>
                  <a:pt x="1078" y="876"/>
                  <a:pt x="1081" y="863"/>
                  <a:pt x="1087" y="859"/>
                </a:cubicBezTo>
                <a:cubicBezTo>
                  <a:pt x="1092" y="855"/>
                  <a:pt x="1097" y="849"/>
                  <a:pt x="1103" y="844"/>
                </a:cubicBezTo>
                <a:cubicBezTo>
                  <a:pt x="1115" y="837"/>
                  <a:pt x="1124" y="823"/>
                  <a:pt x="1137" y="818"/>
                </a:cubicBezTo>
                <a:cubicBezTo>
                  <a:pt x="1158" y="797"/>
                  <a:pt x="1180" y="777"/>
                  <a:pt x="1198" y="747"/>
                </a:cubicBezTo>
                <a:cubicBezTo>
                  <a:pt x="1204" y="751"/>
                  <a:pt x="1194" y="759"/>
                  <a:pt x="1194" y="765"/>
                </a:cubicBezTo>
                <a:close/>
                <a:moveTo>
                  <a:pt x="1017" y="850"/>
                </a:moveTo>
                <a:cubicBezTo>
                  <a:pt x="1022" y="849"/>
                  <a:pt x="1025" y="843"/>
                  <a:pt x="1029" y="839"/>
                </a:cubicBezTo>
                <a:cubicBezTo>
                  <a:pt x="1035" y="830"/>
                  <a:pt x="1044" y="828"/>
                  <a:pt x="1049" y="816"/>
                </a:cubicBezTo>
                <a:cubicBezTo>
                  <a:pt x="1054" y="816"/>
                  <a:pt x="1056" y="809"/>
                  <a:pt x="1060" y="805"/>
                </a:cubicBezTo>
                <a:cubicBezTo>
                  <a:pt x="1064" y="803"/>
                  <a:pt x="1067" y="797"/>
                  <a:pt x="1071" y="795"/>
                </a:cubicBezTo>
                <a:cubicBezTo>
                  <a:pt x="1073" y="786"/>
                  <a:pt x="1081" y="793"/>
                  <a:pt x="1083" y="784"/>
                </a:cubicBezTo>
                <a:cubicBezTo>
                  <a:pt x="1087" y="784"/>
                  <a:pt x="1088" y="774"/>
                  <a:pt x="1093" y="776"/>
                </a:cubicBezTo>
                <a:cubicBezTo>
                  <a:pt x="1092" y="768"/>
                  <a:pt x="1107" y="772"/>
                  <a:pt x="1100" y="766"/>
                </a:cubicBezTo>
                <a:cubicBezTo>
                  <a:pt x="1104" y="762"/>
                  <a:pt x="1110" y="765"/>
                  <a:pt x="1112" y="756"/>
                </a:cubicBezTo>
                <a:cubicBezTo>
                  <a:pt x="1119" y="749"/>
                  <a:pt x="1124" y="737"/>
                  <a:pt x="1133" y="737"/>
                </a:cubicBezTo>
                <a:cubicBezTo>
                  <a:pt x="1145" y="716"/>
                  <a:pt x="1164" y="714"/>
                  <a:pt x="1175" y="693"/>
                </a:cubicBezTo>
                <a:cubicBezTo>
                  <a:pt x="1183" y="689"/>
                  <a:pt x="1191" y="687"/>
                  <a:pt x="1196" y="676"/>
                </a:cubicBezTo>
                <a:cubicBezTo>
                  <a:pt x="1204" y="678"/>
                  <a:pt x="1208" y="667"/>
                  <a:pt x="1215" y="663"/>
                </a:cubicBezTo>
                <a:cubicBezTo>
                  <a:pt x="1224" y="665"/>
                  <a:pt x="1227" y="648"/>
                  <a:pt x="1236" y="650"/>
                </a:cubicBezTo>
                <a:cubicBezTo>
                  <a:pt x="1241" y="641"/>
                  <a:pt x="1249" y="642"/>
                  <a:pt x="1254" y="633"/>
                </a:cubicBezTo>
                <a:cubicBezTo>
                  <a:pt x="1259" y="637"/>
                  <a:pt x="1249" y="646"/>
                  <a:pt x="1248" y="652"/>
                </a:cubicBezTo>
                <a:cubicBezTo>
                  <a:pt x="1242" y="657"/>
                  <a:pt x="1239" y="670"/>
                  <a:pt x="1232" y="674"/>
                </a:cubicBezTo>
                <a:cubicBezTo>
                  <a:pt x="1224" y="684"/>
                  <a:pt x="1213" y="689"/>
                  <a:pt x="1204" y="699"/>
                </a:cubicBezTo>
                <a:cubicBezTo>
                  <a:pt x="1198" y="701"/>
                  <a:pt x="1193" y="705"/>
                  <a:pt x="1189" y="711"/>
                </a:cubicBezTo>
                <a:cubicBezTo>
                  <a:pt x="1183" y="710"/>
                  <a:pt x="1181" y="722"/>
                  <a:pt x="1175" y="721"/>
                </a:cubicBezTo>
                <a:cubicBezTo>
                  <a:pt x="1166" y="731"/>
                  <a:pt x="1156" y="736"/>
                  <a:pt x="1148" y="747"/>
                </a:cubicBezTo>
                <a:cubicBezTo>
                  <a:pt x="1141" y="746"/>
                  <a:pt x="1140" y="758"/>
                  <a:pt x="1134" y="756"/>
                </a:cubicBezTo>
                <a:cubicBezTo>
                  <a:pt x="1130" y="762"/>
                  <a:pt x="1125" y="764"/>
                  <a:pt x="1123" y="773"/>
                </a:cubicBezTo>
                <a:cubicBezTo>
                  <a:pt x="1114" y="769"/>
                  <a:pt x="1111" y="778"/>
                  <a:pt x="1107" y="786"/>
                </a:cubicBezTo>
                <a:cubicBezTo>
                  <a:pt x="1100" y="781"/>
                  <a:pt x="1098" y="792"/>
                  <a:pt x="1093" y="795"/>
                </a:cubicBezTo>
                <a:cubicBezTo>
                  <a:pt x="1081" y="794"/>
                  <a:pt x="1077" y="815"/>
                  <a:pt x="1066" y="814"/>
                </a:cubicBezTo>
                <a:cubicBezTo>
                  <a:pt x="1064" y="827"/>
                  <a:pt x="1055" y="822"/>
                  <a:pt x="1052" y="830"/>
                </a:cubicBezTo>
                <a:cubicBezTo>
                  <a:pt x="1048" y="835"/>
                  <a:pt x="1042" y="836"/>
                  <a:pt x="1038" y="840"/>
                </a:cubicBezTo>
                <a:cubicBezTo>
                  <a:pt x="1029" y="847"/>
                  <a:pt x="1020" y="854"/>
                  <a:pt x="1011" y="863"/>
                </a:cubicBezTo>
                <a:cubicBezTo>
                  <a:pt x="1005" y="857"/>
                  <a:pt x="1017" y="855"/>
                  <a:pt x="1017" y="850"/>
                </a:cubicBezTo>
                <a:close/>
                <a:moveTo>
                  <a:pt x="964" y="911"/>
                </a:moveTo>
                <a:cubicBezTo>
                  <a:pt x="967" y="905"/>
                  <a:pt x="972" y="903"/>
                  <a:pt x="975" y="894"/>
                </a:cubicBezTo>
                <a:cubicBezTo>
                  <a:pt x="982" y="896"/>
                  <a:pt x="983" y="882"/>
                  <a:pt x="990" y="882"/>
                </a:cubicBezTo>
                <a:cubicBezTo>
                  <a:pt x="992" y="872"/>
                  <a:pt x="999" y="873"/>
                  <a:pt x="1001" y="865"/>
                </a:cubicBezTo>
                <a:cubicBezTo>
                  <a:pt x="1013" y="869"/>
                  <a:pt x="996" y="876"/>
                  <a:pt x="994" y="880"/>
                </a:cubicBezTo>
                <a:cubicBezTo>
                  <a:pt x="991" y="889"/>
                  <a:pt x="984" y="889"/>
                  <a:pt x="982" y="900"/>
                </a:cubicBezTo>
                <a:cubicBezTo>
                  <a:pt x="970" y="902"/>
                  <a:pt x="966" y="920"/>
                  <a:pt x="957" y="927"/>
                </a:cubicBezTo>
                <a:cubicBezTo>
                  <a:pt x="950" y="921"/>
                  <a:pt x="962" y="916"/>
                  <a:pt x="964" y="911"/>
                </a:cubicBezTo>
                <a:close/>
                <a:moveTo>
                  <a:pt x="937" y="976"/>
                </a:moveTo>
                <a:cubicBezTo>
                  <a:pt x="942" y="962"/>
                  <a:pt x="950" y="959"/>
                  <a:pt x="955" y="945"/>
                </a:cubicBezTo>
                <a:cubicBezTo>
                  <a:pt x="986" y="914"/>
                  <a:pt x="990" y="909"/>
                  <a:pt x="993" y="902"/>
                </a:cubicBezTo>
                <a:cubicBezTo>
                  <a:pt x="1021" y="867"/>
                  <a:pt x="1029" y="873"/>
                  <a:pt x="1031" y="862"/>
                </a:cubicBezTo>
                <a:cubicBezTo>
                  <a:pt x="1090" y="817"/>
                  <a:pt x="1091" y="805"/>
                  <a:pt x="1098" y="807"/>
                </a:cubicBezTo>
                <a:cubicBezTo>
                  <a:pt x="1145" y="768"/>
                  <a:pt x="1151" y="756"/>
                  <a:pt x="1161" y="753"/>
                </a:cubicBezTo>
                <a:cubicBezTo>
                  <a:pt x="1216" y="716"/>
                  <a:pt x="1201" y="720"/>
                  <a:pt x="1199" y="732"/>
                </a:cubicBezTo>
                <a:cubicBezTo>
                  <a:pt x="1172" y="765"/>
                  <a:pt x="1160" y="775"/>
                  <a:pt x="1150" y="789"/>
                </a:cubicBezTo>
                <a:cubicBezTo>
                  <a:pt x="1106" y="828"/>
                  <a:pt x="1092" y="833"/>
                  <a:pt x="1082" y="847"/>
                </a:cubicBezTo>
                <a:cubicBezTo>
                  <a:pt x="1035" y="879"/>
                  <a:pt x="1028" y="902"/>
                  <a:pt x="1014" y="906"/>
                </a:cubicBezTo>
                <a:cubicBezTo>
                  <a:pt x="978" y="947"/>
                  <a:pt x="968" y="943"/>
                  <a:pt x="965" y="957"/>
                </a:cubicBezTo>
                <a:cubicBezTo>
                  <a:pt x="937" y="979"/>
                  <a:pt x="927" y="997"/>
                  <a:pt x="922" y="1003"/>
                </a:cubicBezTo>
                <a:close/>
                <a:moveTo>
                  <a:pt x="919" y="961"/>
                </a:moveTo>
                <a:cubicBezTo>
                  <a:pt x="921" y="962"/>
                  <a:pt x="924" y="963"/>
                  <a:pt x="927" y="964"/>
                </a:cubicBezTo>
                <a:cubicBezTo>
                  <a:pt x="925" y="968"/>
                  <a:pt x="923" y="971"/>
                  <a:pt x="922" y="975"/>
                </a:cubicBezTo>
                <a:cubicBezTo>
                  <a:pt x="915" y="973"/>
                  <a:pt x="918" y="966"/>
                  <a:pt x="919" y="961"/>
                </a:cubicBezTo>
                <a:close/>
                <a:moveTo>
                  <a:pt x="841" y="587"/>
                </a:moveTo>
                <a:cubicBezTo>
                  <a:pt x="846" y="580"/>
                  <a:pt x="843" y="593"/>
                  <a:pt x="848" y="593"/>
                </a:cubicBezTo>
                <a:cubicBezTo>
                  <a:pt x="847" y="597"/>
                  <a:pt x="851" y="600"/>
                  <a:pt x="849" y="604"/>
                </a:cubicBezTo>
                <a:cubicBezTo>
                  <a:pt x="849" y="612"/>
                  <a:pt x="856" y="617"/>
                  <a:pt x="852" y="627"/>
                </a:cubicBezTo>
                <a:cubicBezTo>
                  <a:pt x="858" y="639"/>
                  <a:pt x="862" y="651"/>
                  <a:pt x="867" y="663"/>
                </a:cubicBezTo>
                <a:cubicBezTo>
                  <a:pt x="868" y="670"/>
                  <a:pt x="870" y="676"/>
                  <a:pt x="874" y="682"/>
                </a:cubicBezTo>
                <a:cubicBezTo>
                  <a:pt x="873" y="689"/>
                  <a:pt x="877" y="694"/>
                  <a:pt x="879" y="700"/>
                </a:cubicBezTo>
                <a:cubicBezTo>
                  <a:pt x="884" y="705"/>
                  <a:pt x="883" y="713"/>
                  <a:pt x="886" y="719"/>
                </a:cubicBezTo>
                <a:cubicBezTo>
                  <a:pt x="888" y="725"/>
                  <a:pt x="890" y="731"/>
                  <a:pt x="890" y="737"/>
                </a:cubicBezTo>
                <a:cubicBezTo>
                  <a:pt x="896" y="749"/>
                  <a:pt x="896" y="762"/>
                  <a:pt x="903" y="772"/>
                </a:cubicBezTo>
                <a:cubicBezTo>
                  <a:pt x="901" y="790"/>
                  <a:pt x="910" y="804"/>
                  <a:pt x="909" y="822"/>
                </a:cubicBezTo>
                <a:cubicBezTo>
                  <a:pt x="912" y="826"/>
                  <a:pt x="913" y="829"/>
                  <a:pt x="913" y="834"/>
                </a:cubicBezTo>
                <a:cubicBezTo>
                  <a:pt x="906" y="841"/>
                  <a:pt x="921" y="840"/>
                  <a:pt x="914" y="847"/>
                </a:cubicBezTo>
                <a:cubicBezTo>
                  <a:pt x="921" y="852"/>
                  <a:pt x="911" y="864"/>
                  <a:pt x="920" y="869"/>
                </a:cubicBezTo>
                <a:cubicBezTo>
                  <a:pt x="918" y="872"/>
                  <a:pt x="916" y="876"/>
                  <a:pt x="919" y="878"/>
                </a:cubicBezTo>
                <a:cubicBezTo>
                  <a:pt x="916" y="879"/>
                  <a:pt x="913" y="881"/>
                  <a:pt x="916" y="883"/>
                </a:cubicBezTo>
                <a:cubicBezTo>
                  <a:pt x="918" y="888"/>
                  <a:pt x="915" y="894"/>
                  <a:pt x="912" y="900"/>
                </a:cubicBezTo>
                <a:cubicBezTo>
                  <a:pt x="904" y="894"/>
                  <a:pt x="909" y="884"/>
                  <a:pt x="903" y="877"/>
                </a:cubicBezTo>
                <a:cubicBezTo>
                  <a:pt x="905" y="867"/>
                  <a:pt x="899" y="861"/>
                  <a:pt x="902" y="851"/>
                </a:cubicBezTo>
                <a:cubicBezTo>
                  <a:pt x="900" y="845"/>
                  <a:pt x="896" y="840"/>
                  <a:pt x="898" y="833"/>
                </a:cubicBezTo>
                <a:cubicBezTo>
                  <a:pt x="895" y="828"/>
                  <a:pt x="893" y="823"/>
                  <a:pt x="892" y="818"/>
                </a:cubicBezTo>
                <a:cubicBezTo>
                  <a:pt x="887" y="808"/>
                  <a:pt x="887" y="796"/>
                  <a:pt x="884" y="786"/>
                </a:cubicBezTo>
                <a:cubicBezTo>
                  <a:pt x="880" y="775"/>
                  <a:pt x="877" y="763"/>
                  <a:pt x="874" y="752"/>
                </a:cubicBezTo>
                <a:cubicBezTo>
                  <a:pt x="870" y="742"/>
                  <a:pt x="867" y="732"/>
                  <a:pt x="866" y="720"/>
                </a:cubicBezTo>
                <a:cubicBezTo>
                  <a:pt x="866" y="717"/>
                  <a:pt x="862" y="714"/>
                  <a:pt x="865" y="710"/>
                </a:cubicBezTo>
                <a:cubicBezTo>
                  <a:pt x="862" y="708"/>
                  <a:pt x="865" y="704"/>
                  <a:pt x="862" y="702"/>
                </a:cubicBezTo>
                <a:cubicBezTo>
                  <a:pt x="864" y="695"/>
                  <a:pt x="855" y="693"/>
                  <a:pt x="860" y="685"/>
                </a:cubicBezTo>
                <a:cubicBezTo>
                  <a:pt x="855" y="675"/>
                  <a:pt x="855" y="664"/>
                  <a:pt x="852" y="653"/>
                </a:cubicBezTo>
                <a:cubicBezTo>
                  <a:pt x="853" y="641"/>
                  <a:pt x="847" y="632"/>
                  <a:pt x="849" y="619"/>
                </a:cubicBezTo>
                <a:cubicBezTo>
                  <a:pt x="842" y="610"/>
                  <a:pt x="848" y="596"/>
                  <a:pt x="841" y="587"/>
                </a:cubicBezTo>
                <a:close/>
                <a:moveTo>
                  <a:pt x="881" y="931"/>
                </a:moveTo>
                <a:cubicBezTo>
                  <a:pt x="877" y="917"/>
                  <a:pt x="876" y="902"/>
                  <a:pt x="868" y="890"/>
                </a:cubicBezTo>
                <a:cubicBezTo>
                  <a:pt x="874" y="880"/>
                  <a:pt x="861" y="877"/>
                  <a:pt x="866" y="867"/>
                </a:cubicBezTo>
                <a:cubicBezTo>
                  <a:pt x="859" y="862"/>
                  <a:pt x="865" y="852"/>
                  <a:pt x="859" y="847"/>
                </a:cubicBezTo>
                <a:cubicBezTo>
                  <a:pt x="862" y="830"/>
                  <a:pt x="851" y="818"/>
                  <a:pt x="851" y="802"/>
                </a:cubicBezTo>
                <a:cubicBezTo>
                  <a:pt x="853" y="793"/>
                  <a:pt x="844" y="789"/>
                  <a:pt x="849" y="779"/>
                </a:cubicBezTo>
                <a:cubicBezTo>
                  <a:pt x="845" y="773"/>
                  <a:pt x="844" y="766"/>
                  <a:pt x="846" y="758"/>
                </a:cubicBezTo>
                <a:cubicBezTo>
                  <a:pt x="842" y="745"/>
                  <a:pt x="841" y="729"/>
                  <a:pt x="840" y="714"/>
                </a:cubicBezTo>
                <a:cubicBezTo>
                  <a:pt x="846" y="704"/>
                  <a:pt x="835" y="700"/>
                  <a:pt x="842" y="690"/>
                </a:cubicBezTo>
                <a:cubicBezTo>
                  <a:pt x="837" y="684"/>
                  <a:pt x="843" y="675"/>
                  <a:pt x="839" y="669"/>
                </a:cubicBezTo>
                <a:cubicBezTo>
                  <a:pt x="840" y="666"/>
                  <a:pt x="841" y="664"/>
                  <a:pt x="842" y="661"/>
                </a:cubicBezTo>
                <a:cubicBezTo>
                  <a:pt x="848" y="673"/>
                  <a:pt x="848" y="687"/>
                  <a:pt x="850" y="700"/>
                </a:cubicBezTo>
                <a:cubicBezTo>
                  <a:pt x="852" y="713"/>
                  <a:pt x="855" y="726"/>
                  <a:pt x="858" y="738"/>
                </a:cubicBezTo>
                <a:cubicBezTo>
                  <a:pt x="856" y="746"/>
                  <a:pt x="861" y="752"/>
                  <a:pt x="861" y="759"/>
                </a:cubicBezTo>
                <a:cubicBezTo>
                  <a:pt x="864" y="762"/>
                  <a:pt x="865" y="765"/>
                  <a:pt x="863" y="769"/>
                </a:cubicBezTo>
                <a:cubicBezTo>
                  <a:pt x="868" y="770"/>
                  <a:pt x="867" y="774"/>
                  <a:pt x="866" y="777"/>
                </a:cubicBezTo>
                <a:cubicBezTo>
                  <a:pt x="875" y="780"/>
                  <a:pt x="867" y="790"/>
                  <a:pt x="874" y="794"/>
                </a:cubicBezTo>
                <a:cubicBezTo>
                  <a:pt x="870" y="799"/>
                  <a:pt x="877" y="800"/>
                  <a:pt x="876" y="804"/>
                </a:cubicBezTo>
                <a:cubicBezTo>
                  <a:pt x="876" y="807"/>
                  <a:pt x="877" y="810"/>
                  <a:pt x="875" y="813"/>
                </a:cubicBezTo>
                <a:cubicBezTo>
                  <a:pt x="877" y="820"/>
                  <a:pt x="883" y="825"/>
                  <a:pt x="882" y="832"/>
                </a:cubicBezTo>
                <a:cubicBezTo>
                  <a:pt x="886" y="837"/>
                  <a:pt x="881" y="846"/>
                  <a:pt x="890" y="849"/>
                </a:cubicBezTo>
                <a:cubicBezTo>
                  <a:pt x="886" y="865"/>
                  <a:pt x="893" y="877"/>
                  <a:pt x="893" y="892"/>
                </a:cubicBezTo>
                <a:cubicBezTo>
                  <a:pt x="900" y="903"/>
                  <a:pt x="895" y="918"/>
                  <a:pt x="901" y="930"/>
                </a:cubicBezTo>
                <a:cubicBezTo>
                  <a:pt x="897" y="946"/>
                  <a:pt x="907" y="956"/>
                  <a:pt x="905" y="970"/>
                </a:cubicBezTo>
                <a:cubicBezTo>
                  <a:pt x="904" y="985"/>
                  <a:pt x="901" y="999"/>
                  <a:pt x="905" y="1012"/>
                </a:cubicBezTo>
                <a:cubicBezTo>
                  <a:pt x="902" y="1018"/>
                  <a:pt x="896" y="1008"/>
                  <a:pt x="898" y="1006"/>
                </a:cubicBezTo>
                <a:cubicBezTo>
                  <a:pt x="896" y="1003"/>
                  <a:pt x="894" y="1000"/>
                  <a:pt x="897" y="995"/>
                </a:cubicBezTo>
                <a:cubicBezTo>
                  <a:pt x="892" y="989"/>
                  <a:pt x="893" y="981"/>
                  <a:pt x="891" y="973"/>
                </a:cubicBezTo>
                <a:cubicBezTo>
                  <a:pt x="890" y="958"/>
                  <a:pt x="882" y="946"/>
                  <a:pt x="881" y="931"/>
                </a:cubicBezTo>
                <a:close/>
                <a:moveTo>
                  <a:pt x="3511" y="22"/>
                </a:moveTo>
                <a:cubicBezTo>
                  <a:pt x="3510" y="27"/>
                  <a:pt x="3507" y="34"/>
                  <a:pt x="3510" y="38"/>
                </a:cubicBezTo>
                <a:cubicBezTo>
                  <a:pt x="3508" y="43"/>
                  <a:pt x="3508" y="47"/>
                  <a:pt x="3511" y="51"/>
                </a:cubicBezTo>
                <a:cubicBezTo>
                  <a:pt x="3510" y="56"/>
                  <a:pt x="3508" y="62"/>
                  <a:pt x="3510" y="66"/>
                </a:cubicBezTo>
                <a:cubicBezTo>
                  <a:pt x="3517" y="55"/>
                  <a:pt x="3511" y="48"/>
                  <a:pt x="3517" y="37"/>
                </a:cubicBezTo>
                <a:cubicBezTo>
                  <a:pt x="3513" y="30"/>
                  <a:pt x="3519" y="19"/>
                  <a:pt x="3515" y="11"/>
                </a:cubicBezTo>
                <a:cubicBezTo>
                  <a:pt x="3517" y="8"/>
                  <a:pt x="3517" y="4"/>
                  <a:pt x="3517" y="1"/>
                </a:cubicBezTo>
                <a:cubicBezTo>
                  <a:pt x="3508" y="1"/>
                  <a:pt x="3508" y="1"/>
                  <a:pt x="3508" y="1"/>
                </a:cubicBezTo>
                <a:cubicBezTo>
                  <a:pt x="3508" y="4"/>
                  <a:pt x="3509" y="6"/>
                  <a:pt x="3510" y="9"/>
                </a:cubicBezTo>
                <a:cubicBezTo>
                  <a:pt x="3508" y="14"/>
                  <a:pt x="3508" y="19"/>
                  <a:pt x="3511" y="22"/>
                </a:cubicBezTo>
                <a:close/>
                <a:moveTo>
                  <a:pt x="3281" y="65"/>
                </a:moveTo>
                <a:cubicBezTo>
                  <a:pt x="3285" y="66"/>
                  <a:pt x="3283" y="60"/>
                  <a:pt x="3280" y="58"/>
                </a:cubicBezTo>
                <a:cubicBezTo>
                  <a:pt x="3286" y="52"/>
                  <a:pt x="3279" y="50"/>
                  <a:pt x="3283" y="44"/>
                </a:cubicBezTo>
                <a:cubicBezTo>
                  <a:pt x="3279" y="37"/>
                  <a:pt x="3284" y="26"/>
                  <a:pt x="3282" y="18"/>
                </a:cubicBezTo>
                <a:cubicBezTo>
                  <a:pt x="3283" y="12"/>
                  <a:pt x="3285" y="6"/>
                  <a:pt x="3286" y="1"/>
                </a:cubicBezTo>
                <a:cubicBezTo>
                  <a:pt x="3281" y="1"/>
                  <a:pt x="3281" y="1"/>
                  <a:pt x="3281" y="1"/>
                </a:cubicBezTo>
                <a:cubicBezTo>
                  <a:pt x="3279" y="7"/>
                  <a:pt x="3278" y="13"/>
                  <a:pt x="3274" y="21"/>
                </a:cubicBezTo>
                <a:cubicBezTo>
                  <a:pt x="3278" y="27"/>
                  <a:pt x="3275" y="35"/>
                  <a:pt x="3274" y="43"/>
                </a:cubicBezTo>
                <a:cubicBezTo>
                  <a:pt x="3281" y="48"/>
                  <a:pt x="3268" y="61"/>
                  <a:pt x="3281" y="65"/>
                </a:cubicBezTo>
                <a:close/>
                <a:moveTo>
                  <a:pt x="3468" y="92"/>
                </a:moveTo>
                <a:cubicBezTo>
                  <a:pt x="3470" y="79"/>
                  <a:pt x="3469" y="72"/>
                  <a:pt x="3478" y="62"/>
                </a:cubicBezTo>
                <a:cubicBezTo>
                  <a:pt x="3473" y="59"/>
                  <a:pt x="3480" y="52"/>
                  <a:pt x="3477" y="49"/>
                </a:cubicBezTo>
                <a:cubicBezTo>
                  <a:pt x="3481" y="43"/>
                  <a:pt x="3475" y="41"/>
                  <a:pt x="3480" y="34"/>
                </a:cubicBezTo>
                <a:cubicBezTo>
                  <a:pt x="3475" y="32"/>
                  <a:pt x="3482" y="24"/>
                  <a:pt x="3479" y="21"/>
                </a:cubicBezTo>
                <a:cubicBezTo>
                  <a:pt x="3483" y="15"/>
                  <a:pt x="3477" y="13"/>
                  <a:pt x="3483" y="7"/>
                </a:cubicBezTo>
                <a:cubicBezTo>
                  <a:pt x="3482" y="5"/>
                  <a:pt x="3481" y="3"/>
                  <a:pt x="3481" y="1"/>
                </a:cubicBezTo>
                <a:cubicBezTo>
                  <a:pt x="3473" y="1"/>
                  <a:pt x="3473" y="1"/>
                  <a:pt x="3473" y="1"/>
                </a:cubicBezTo>
                <a:cubicBezTo>
                  <a:pt x="3474" y="7"/>
                  <a:pt x="3470" y="16"/>
                  <a:pt x="3473" y="22"/>
                </a:cubicBezTo>
                <a:cubicBezTo>
                  <a:pt x="3470" y="32"/>
                  <a:pt x="3474" y="40"/>
                  <a:pt x="3473" y="50"/>
                </a:cubicBezTo>
                <a:cubicBezTo>
                  <a:pt x="3469" y="58"/>
                  <a:pt x="3473" y="63"/>
                  <a:pt x="3467" y="73"/>
                </a:cubicBezTo>
                <a:cubicBezTo>
                  <a:pt x="3470" y="78"/>
                  <a:pt x="3460" y="89"/>
                  <a:pt x="3468" y="92"/>
                </a:cubicBezTo>
                <a:close/>
                <a:moveTo>
                  <a:pt x="3356" y="94"/>
                </a:moveTo>
                <a:cubicBezTo>
                  <a:pt x="3354" y="99"/>
                  <a:pt x="3354" y="104"/>
                  <a:pt x="3357" y="107"/>
                </a:cubicBezTo>
                <a:cubicBezTo>
                  <a:pt x="3357" y="109"/>
                  <a:pt x="3355" y="112"/>
                  <a:pt x="3357" y="114"/>
                </a:cubicBezTo>
                <a:cubicBezTo>
                  <a:pt x="3359" y="114"/>
                  <a:pt x="3361" y="113"/>
                  <a:pt x="3358" y="111"/>
                </a:cubicBezTo>
                <a:cubicBezTo>
                  <a:pt x="3362" y="90"/>
                  <a:pt x="3362" y="70"/>
                  <a:pt x="3363" y="50"/>
                </a:cubicBezTo>
                <a:cubicBezTo>
                  <a:pt x="3369" y="42"/>
                  <a:pt x="3362" y="40"/>
                  <a:pt x="3363" y="34"/>
                </a:cubicBezTo>
                <a:cubicBezTo>
                  <a:pt x="3359" y="31"/>
                  <a:pt x="3369" y="22"/>
                  <a:pt x="3364" y="19"/>
                </a:cubicBezTo>
                <a:cubicBezTo>
                  <a:pt x="3365" y="12"/>
                  <a:pt x="3366" y="6"/>
                  <a:pt x="3365" y="1"/>
                </a:cubicBezTo>
                <a:cubicBezTo>
                  <a:pt x="3358" y="1"/>
                  <a:pt x="3358" y="1"/>
                  <a:pt x="3358" y="1"/>
                </a:cubicBezTo>
                <a:cubicBezTo>
                  <a:pt x="3358" y="2"/>
                  <a:pt x="3358" y="4"/>
                  <a:pt x="3357" y="6"/>
                </a:cubicBezTo>
                <a:cubicBezTo>
                  <a:pt x="3360" y="9"/>
                  <a:pt x="3353" y="16"/>
                  <a:pt x="3357" y="19"/>
                </a:cubicBezTo>
                <a:cubicBezTo>
                  <a:pt x="3353" y="37"/>
                  <a:pt x="3358" y="53"/>
                  <a:pt x="3354" y="71"/>
                </a:cubicBezTo>
                <a:cubicBezTo>
                  <a:pt x="3357" y="78"/>
                  <a:pt x="3352" y="88"/>
                  <a:pt x="3356" y="94"/>
                </a:cubicBezTo>
                <a:close/>
                <a:moveTo>
                  <a:pt x="3438" y="168"/>
                </a:moveTo>
                <a:cubicBezTo>
                  <a:pt x="3445" y="146"/>
                  <a:pt x="3445" y="127"/>
                  <a:pt x="3449" y="106"/>
                </a:cubicBezTo>
                <a:cubicBezTo>
                  <a:pt x="3444" y="103"/>
                  <a:pt x="3451" y="96"/>
                  <a:pt x="3448" y="93"/>
                </a:cubicBezTo>
                <a:cubicBezTo>
                  <a:pt x="3440" y="91"/>
                  <a:pt x="3457" y="79"/>
                  <a:pt x="3449" y="77"/>
                </a:cubicBezTo>
                <a:cubicBezTo>
                  <a:pt x="3451" y="67"/>
                  <a:pt x="3449" y="58"/>
                  <a:pt x="3452" y="47"/>
                </a:cubicBezTo>
                <a:cubicBezTo>
                  <a:pt x="3451" y="32"/>
                  <a:pt x="3451" y="17"/>
                  <a:pt x="3451" y="1"/>
                </a:cubicBezTo>
                <a:cubicBezTo>
                  <a:pt x="3442" y="1"/>
                  <a:pt x="3442" y="1"/>
                  <a:pt x="3442" y="1"/>
                </a:cubicBezTo>
                <a:cubicBezTo>
                  <a:pt x="3440" y="14"/>
                  <a:pt x="3446" y="24"/>
                  <a:pt x="3440" y="39"/>
                </a:cubicBezTo>
                <a:cubicBezTo>
                  <a:pt x="3443" y="44"/>
                  <a:pt x="3439" y="53"/>
                  <a:pt x="3441" y="58"/>
                </a:cubicBezTo>
                <a:cubicBezTo>
                  <a:pt x="3442" y="66"/>
                  <a:pt x="3440" y="74"/>
                  <a:pt x="3441" y="80"/>
                </a:cubicBezTo>
                <a:cubicBezTo>
                  <a:pt x="3440" y="95"/>
                  <a:pt x="3439" y="109"/>
                  <a:pt x="3438" y="123"/>
                </a:cubicBezTo>
                <a:cubicBezTo>
                  <a:pt x="3441" y="130"/>
                  <a:pt x="3433" y="140"/>
                  <a:pt x="3438" y="146"/>
                </a:cubicBezTo>
                <a:cubicBezTo>
                  <a:pt x="3441" y="152"/>
                  <a:pt x="3428" y="164"/>
                  <a:pt x="3438" y="168"/>
                </a:cubicBezTo>
                <a:close/>
                <a:moveTo>
                  <a:pt x="3415" y="170"/>
                </a:moveTo>
                <a:cubicBezTo>
                  <a:pt x="3410" y="160"/>
                  <a:pt x="3425" y="143"/>
                  <a:pt x="3418" y="134"/>
                </a:cubicBezTo>
                <a:cubicBezTo>
                  <a:pt x="3427" y="119"/>
                  <a:pt x="3423" y="108"/>
                  <a:pt x="3425" y="96"/>
                </a:cubicBezTo>
                <a:cubicBezTo>
                  <a:pt x="3429" y="88"/>
                  <a:pt x="3424" y="87"/>
                  <a:pt x="3424" y="83"/>
                </a:cubicBezTo>
                <a:cubicBezTo>
                  <a:pt x="3425" y="81"/>
                  <a:pt x="3427" y="79"/>
                  <a:pt x="3427" y="77"/>
                </a:cubicBezTo>
                <a:cubicBezTo>
                  <a:pt x="3427" y="72"/>
                  <a:pt x="3424" y="65"/>
                  <a:pt x="3428" y="59"/>
                </a:cubicBezTo>
                <a:cubicBezTo>
                  <a:pt x="3422" y="56"/>
                  <a:pt x="3431" y="46"/>
                  <a:pt x="3426" y="42"/>
                </a:cubicBezTo>
                <a:cubicBezTo>
                  <a:pt x="3426" y="36"/>
                  <a:pt x="3425" y="29"/>
                  <a:pt x="3425" y="23"/>
                </a:cubicBezTo>
                <a:cubicBezTo>
                  <a:pt x="3427" y="15"/>
                  <a:pt x="3428" y="8"/>
                  <a:pt x="3428" y="1"/>
                </a:cubicBezTo>
                <a:cubicBezTo>
                  <a:pt x="3418" y="1"/>
                  <a:pt x="3418" y="1"/>
                  <a:pt x="3418" y="1"/>
                </a:cubicBezTo>
                <a:cubicBezTo>
                  <a:pt x="3419" y="25"/>
                  <a:pt x="3418" y="50"/>
                  <a:pt x="3419" y="74"/>
                </a:cubicBezTo>
                <a:cubicBezTo>
                  <a:pt x="3418" y="90"/>
                  <a:pt x="3415" y="108"/>
                  <a:pt x="3416" y="123"/>
                </a:cubicBezTo>
                <a:cubicBezTo>
                  <a:pt x="3414" y="128"/>
                  <a:pt x="3413" y="132"/>
                  <a:pt x="3414" y="135"/>
                </a:cubicBezTo>
                <a:cubicBezTo>
                  <a:pt x="3422" y="136"/>
                  <a:pt x="3407" y="147"/>
                  <a:pt x="3415" y="148"/>
                </a:cubicBezTo>
                <a:cubicBezTo>
                  <a:pt x="3413" y="153"/>
                  <a:pt x="3410" y="159"/>
                  <a:pt x="3408" y="164"/>
                </a:cubicBezTo>
                <a:cubicBezTo>
                  <a:pt x="3411" y="165"/>
                  <a:pt x="3409" y="178"/>
                  <a:pt x="3415" y="170"/>
                </a:cubicBezTo>
                <a:close/>
                <a:moveTo>
                  <a:pt x="31" y="1478"/>
                </a:moveTo>
                <a:cubicBezTo>
                  <a:pt x="37" y="1485"/>
                  <a:pt x="49" y="1485"/>
                  <a:pt x="51" y="1495"/>
                </a:cubicBezTo>
                <a:cubicBezTo>
                  <a:pt x="63" y="1496"/>
                  <a:pt x="64" y="1508"/>
                  <a:pt x="75" y="1509"/>
                </a:cubicBezTo>
                <a:cubicBezTo>
                  <a:pt x="83" y="1513"/>
                  <a:pt x="88" y="1522"/>
                  <a:pt x="99" y="1523"/>
                </a:cubicBezTo>
                <a:cubicBezTo>
                  <a:pt x="105" y="1528"/>
                  <a:pt x="113" y="1531"/>
                  <a:pt x="119" y="1537"/>
                </a:cubicBezTo>
                <a:cubicBezTo>
                  <a:pt x="130" y="1539"/>
                  <a:pt x="134" y="1547"/>
                  <a:pt x="146" y="1548"/>
                </a:cubicBezTo>
                <a:cubicBezTo>
                  <a:pt x="146" y="1553"/>
                  <a:pt x="155" y="1549"/>
                  <a:pt x="157" y="1553"/>
                </a:cubicBezTo>
                <a:cubicBezTo>
                  <a:pt x="161" y="1556"/>
                  <a:pt x="168" y="1556"/>
                  <a:pt x="172" y="1559"/>
                </a:cubicBezTo>
                <a:cubicBezTo>
                  <a:pt x="174" y="1563"/>
                  <a:pt x="183" y="1559"/>
                  <a:pt x="184" y="1564"/>
                </a:cubicBezTo>
                <a:cubicBezTo>
                  <a:pt x="189" y="1562"/>
                  <a:pt x="196" y="1572"/>
                  <a:pt x="198" y="1564"/>
                </a:cubicBezTo>
                <a:cubicBezTo>
                  <a:pt x="190" y="1563"/>
                  <a:pt x="186" y="1557"/>
                  <a:pt x="178" y="1556"/>
                </a:cubicBezTo>
                <a:cubicBezTo>
                  <a:pt x="169" y="1553"/>
                  <a:pt x="166" y="1547"/>
                  <a:pt x="154" y="1548"/>
                </a:cubicBezTo>
                <a:cubicBezTo>
                  <a:pt x="152" y="1540"/>
                  <a:pt x="139" y="1542"/>
                  <a:pt x="134" y="1537"/>
                </a:cubicBezTo>
                <a:cubicBezTo>
                  <a:pt x="124" y="1535"/>
                  <a:pt x="123" y="1526"/>
                  <a:pt x="113" y="1525"/>
                </a:cubicBezTo>
                <a:cubicBezTo>
                  <a:pt x="102" y="1516"/>
                  <a:pt x="88" y="1510"/>
                  <a:pt x="78" y="1500"/>
                </a:cubicBezTo>
                <a:cubicBezTo>
                  <a:pt x="72" y="1496"/>
                  <a:pt x="63" y="1494"/>
                  <a:pt x="60" y="1486"/>
                </a:cubicBezTo>
                <a:cubicBezTo>
                  <a:pt x="54" y="1481"/>
                  <a:pt x="46" y="1479"/>
                  <a:pt x="42" y="1472"/>
                </a:cubicBezTo>
                <a:cubicBezTo>
                  <a:pt x="28" y="1467"/>
                  <a:pt x="20" y="1454"/>
                  <a:pt x="7" y="1447"/>
                </a:cubicBezTo>
                <a:cubicBezTo>
                  <a:pt x="5" y="1444"/>
                  <a:pt x="3" y="1443"/>
                  <a:pt x="0" y="1441"/>
                </a:cubicBezTo>
                <a:cubicBezTo>
                  <a:pt x="0" y="1453"/>
                  <a:pt x="0" y="1453"/>
                  <a:pt x="0" y="1453"/>
                </a:cubicBezTo>
                <a:cubicBezTo>
                  <a:pt x="4" y="1456"/>
                  <a:pt x="8" y="1459"/>
                  <a:pt x="13" y="1461"/>
                </a:cubicBezTo>
                <a:cubicBezTo>
                  <a:pt x="17" y="1469"/>
                  <a:pt x="28" y="1469"/>
                  <a:pt x="31" y="1478"/>
                </a:cubicBezTo>
                <a:close/>
                <a:moveTo>
                  <a:pt x="3820" y="1776"/>
                </a:moveTo>
                <a:cubicBezTo>
                  <a:pt x="3815" y="1776"/>
                  <a:pt x="3808" y="1779"/>
                  <a:pt x="3803" y="1776"/>
                </a:cubicBezTo>
                <a:cubicBezTo>
                  <a:pt x="3783" y="1778"/>
                  <a:pt x="3779" y="1779"/>
                  <a:pt x="3776" y="1776"/>
                </a:cubicBezTo>
                <a:cubicBezTo>
                  <a:pt x="3722" y="1774"/>
                  <a:pt x="3706" y="1769"/>
                  <a:pt x="3689" y="1769"/>
                </a:cubicBezTo>
                <a:cubicBezTo>
                  <a:pt x="3650" y="1765"/>
                  <a:pt x="3646" y="1766"/>
                  <a:pt x="3642" y="1764"/>
                </a:cubicBezTo>
                <a:cubicBezTo>
                  <a:pt x="3610" y="1757"/>
                  <a:pt x="3602" y="1755"/>
                  <a:pt x="3595" y="1749"/>
                </a:cubicBezTo>
                <a:cubicBezTo>
                  <a:pt x="3566" y="1746"/>
                  <a:pt x="3562" y="1745"/>
                  <a:pt x="3558" y="1744"/>
                </a:cubicBezTo>
                <a:cubicBezTo>
                  <a:pt x="3530" y="1738"/>
                  <a:pt x="3526" y="1737"/>
                  <a:pt x="3522" y="1736"/>
                </a:cubicBezTo>
                <a:cubicBezTo>
                  <a:pt x="3481" y="1724"/>
                  <a:pt x="3475" y="1732"/>
                  <a:pt x="3472" y="1726"/>
                </a:cubicBezTo>
                <a:cubicBezTo>
                  <a:pt x="3453" y="1721"/>
                  <a:pt x="3450" y="1717"/>
                  <a:pt x="3446" y="1722"/>
                </a:cubicBezTo>
                <a:cubicBezTo>
                  <a:pt x="3412" y="1719"/>
                  <a:pt x="3406" y="1706"/>
                  <a:pt x="3395" y="1712"/>
                </a:cubicBezTo>
                <a:cubicBezTo>
                  <a:pt x="3337" y="1710"/>
                  <a:pt x="3330" y="1702"/>
                  <a:pt x="3321" y="1707"/>
                </a:cubicBezTo>
                <a:cubicBezTo>
                  <a:pt x="3287" y="1700"/>
                  <a:pt x="3277" y="1705"/>
                  <a:pt x="3269" y="1702"/>
                </a:cubicBezTo>
                <a:cubicBezTo>
                  <a:pt x="3226" y="1697"/>
                  <a:pt x="3220" y="1704"/>
                  <a:pt x="3217" y="1700"/>
                </a:cubicBezTo>
                <a:cubicBezTo>
                  <a:pt x="3198" y="1707"/>
                  <a:pt x="3203" y="1711"/>
                  <a:pt x="3210" y="1705"/>
                </a:cubicBezTo>
                <a:cubicBezTo>
                  <a:pt x="3279" y="1706"/>
                  <a:pt x="3289" y="1715"/>
                  <a:pt x="3303" y="1712"/>
                </a:cubicBezTo>
                <a:cubicBezTo>
                  <a:pt x="3345" y="1716"/>
                  <a:pt x="3350" y="1718"/>
                  <a:pt x="3357" y="1716"/>
                </a:cubicBezTo>
                <a:cubicBezTo>
                  <a:pt x="3407" y="1723"/>
                  <a:pt x="3409" y="1724"/>
                  <a:pt x="3411" y="1726"/>
                </a:cubicBezTo>
                <a:cubicBezTo>
                  <a:pt x="3473" y="1732"/>
                  <a:pt x="3477" y="1742"/>
                  <a:pt x="3483" y="1743"/>
                </a:cubicBezTo>
                <a:cubicBezTo>
                  <a:pt x="3570" y="1758"/>
                  <a:pt x="3575" y="1761"/>
                  <a:pt x="3579" y="1762"/>
                </a:cubicBezTo>
                <a:cubicBezTo>
                  <a:pt x="3628" y="1778"/>
                  <a:pt x="3639" y="1772"/>
                  <a:pt x="3647" y="1778"/>
                </a:cubicBezTo>
                <a:cubicBezTo>
                  <a:pt x="3686" y="1782"/>
                  <a:pt x="3696" y="1779"/>
                  <a:pt x="3705" y="1783"/>
                </a:cubicBezTo>
                <a:cubicBezTo>
                  <a:pt x="3771" y="1786"/>
                  <a:pt x="3780" y="1792"/>
                  <a:pt x="3790" y="1788"/>
                </a:cubicBezTo>
                <a:cubicBezTo>
                  <a:pt x="3840" y="1775"/>
                  <a:pt x="3840" y="1775"/>
                  <a:pt x="3840" y="1775"/>
                </a:cubicBezTo>
                <a:close/>
                <a:moveTo>
                  <a:pt x="3822" y="1734"/>
                </a:moveTo>
                <a:cubicBezTo>
                  <a:pt x="3814" y="1733"/>
                  <a:pt x="3806" y="1736"/>
                  <a:pt x="3799" y="1731"/>
                </a:cubicBezTo>
                <a:cubicBezTo>
                  <a:pt x="3682" y="1727"/>
                  <a:pt x="3670" y="1726"/>
                  <a:pt x="3658" y="1723"/>
                </a:cubicBezTo>
                <a:cubicBezTo>
                  <a:pt x="3616" y="1715"/>
                  <a:pt x="3612" y="1714"/>
                  <a:pt x="3608" y="1714"/>
                </a:cubicBezTo>
                <a:cubicBezTo>
                  <a:pt x="3534" y="1702"/>
                  <a:pt x="3526" y="1701"/>
                  <a:pt x="3519" y="1697"/>
                </a:cubicBezTo>
                <a:cubicBezTo>
                  <a:pt x="3485" y="1689"/>
                  <a:pt x="3477" y="1688"/>
                  <a:pt x="3468" y="1687"/>
                </a:cubicBezTo>
                <a:cubicBezTo>
                  <a:pt x="3428" y="1671"/>
                  <a:pt x="3424" y="1670"/>
                  <a:pt x="3419" y="1674"/>
                </a:cubicBezTo>
                <a:cubicBezTo>
                  <a:pt x="3410" y="1675"/>
                  <a:pt x="3423" y="1676"/>
                  <a:pt x="3436" y="1684"/>
                </a:cubicBezTo>
                <a:cubicBezTo>
                  <a:pt x="3468" y="1697"/>
                  <a:pt x="3474" y="1690"/>
                  <a:pt x="3477" y="1696"/>
                </a:cubicBezTo>
                <a:cubicBezTo>
                  <a:pt x="3533" y="1709"/>
                  <a:pt x="3546" y="1716"/>
                  <a:pt x="3560" y="1719"/>
                </a:cubicBezTo>
                <a:cubicBezTo>
                  <a:pt x="3598" y="1727"/>
                  <a:pt x="3608" y="1723"/>
                  <a:pt x="3615" y="1726"/>
                </a:cubicBezTo>
                <a:cubicBezTo>
                  <a:pt x="3636" y="1731"/>
                  <a:pt x="3639" y="1729"/>
                  <a:pt x="3641" y="1734"/>
                </a:cubicBezTo>
                <a:cubicBezTo>
                  <a:pt x="3660" y="1736"/>
                  <a:pt x="3665" y="1735"/>
                  <a:pt x="3670" y="1737"/>
                </a:cubicBezTo>
                <a:cubicBezTo>
                  <a:pt x="3705" y="1742"/>
                  <a:pt x="3716" y="1739"/>
                  <a:pt x="3725" y="1743"/>
                </a:cubicBezTo>
                <a:cubicBezTo>
                  <a:pt x="3789" y="1745"/>
                  <a:pt x="3796" y="1749"/>
                  <a:pt x="3804" y="1745"/>
                </a:cubicBezTo>
                <a:cubicBezTo>
                  <a:pt x="3840" y="1734"/>
                  <a:pt x="3840" y="1734"/>
                  <a:pt x="3840" y="1734"/>
                </a:cubicBezTo>
                <a:close/>
                <a:moveTo>
                  <a:pt x="3814" y="1712"/>
                </a:moveTo>
                <a:cubicBezTo>
                  <a:pt x="3808" y="1709"/>
                  <a:pt x="3800" y="1712"/>
                  <a:pt x="3794" y="1711"/>
                </a:cubicBezTo>
                <a:cubicBezTo>
                  <a:pt x="3747" y="1710"/>
                  <a:pt x="3742" y="1707"/>
                  <a:pt x="3736" y="1706"/>
                </a:cubicBezTo>
                <a:cubicBezTo>
                  <a:pt x="3703" y="1697"/>
                  <a:pt x="3688" y="1705"/>
                  <a:pt x="3677" y="1694"/>
                </a:cubicBezTo>
                <a:cubicBezTo>
                  <a:pt x="3646" y="1689"/>
                  <a:pt x="3642" y="1688"/>
                  <a:pt x="3640" y="1683"/>
                </a:cubicBezTo>
                <a:cubicBezTo>
                  <a:pt x="3599" y="1682"/>
                  <a:pt x="3595" y="1674"/>
                  <a:pt x="3590" y="1674"/>
                </a:cubicBezTo>
                <a:cubicBezTo>
                  <a:pt x="3534" y="1653"/>
                  <a:pt x="3529" y="1653"/>
                  <a:pt x="3524" y="1650"/>
                </a:cubicBezTo>
                <a:cubicBezTo>
                  <a:pt x="3485" y="1636"/>
                  <a:pt x="3477" y="1643"/>
                  <a:pt x="3473" y="1634"/>
                </a:cubicBezTo>
                <a:cubicBezTo>
                  <a:pt x="3432" y="1630"/>
                  <a:pt x="3428" y="1622"/>
                  <a:pt x="3421" y="1628"/>
                </a:cubicBezTo>
                <a:cubicBezTo>
                  <a:pt x="3398" y="1621"/>
                  <a:pt x="3392" y="1619"/>
                  <a:pt x="3385" y="1619"/>
                </a:cubicBezTo>
                <a:cubicBezTo>
                  <a:pt x="3434" y="1633"/>
                  <a:pt x="3443" y="1635"/>
                  <a:pt x="3452" y="1639"/>
                </a:cubicBezTo>
                <a:cubicBezTo>
                  <a:pt x="3476" y="1642"/>
                  <a:pt x="3477" y="1647"/>
                  <a:pt x="3480" y="1646"/>
                </a:cubicBezTo>
                <a:cubicBezTo>
                  <a:pt x="3512" y="1657"/>
                  <a:pt x="3517" y="1656"/>
                  <a:pt x="3522" y="1658"/>
                </a:cubicBezTo>
                <a:cubicBezTo>
                  <a:pt x="3563" y="1677"/>
                  <a:pt x="3566" y="1676"/>
                  <a:pt x="3568" y="1677"/>
                </a:cubicBezTo>
                <a:cubicBezTo>
                  <a:pt x="3613" y="1692"/>
                  <a:pt x="3637" y="1698"/>
                  <a:pt x="3660" y="1705"/>
                </a:cubicBezTo>
                <a:cubicBezTo>
                  <a:pt x="3739" y="1721"/>
                  <a:pt x="3746" y="1717"/>
                  <a:pt x="3751" y="1720"/>
                </a:cubicBezTo>
                <a:cubicBezTo>
                  <a:pt x="3784" y="1723"/>
                  <a:pt x="3784" y="1723"/>
                  <a:pt x="3785" y="1723"/>
                </a:cubicBezTo>
                <a:cubicBezTo>
                  <a:pt x="3801" y="1723"/>
                  <a:pt x="3804" y="1724"/>
                  <a:pt x="3808" y="1723"/>
                </a:cubicBezTo>
                <a:cubicBezTo>
                  <a:pt x="3815" y="1723"/>
                  <a:pt x="3819" y="1724"/>
                  <a:pt x="3824" y="1723"/>
                </a:cubicBezTo>
                <a:cubicBezTo>
                  <a:pt x="3840" y="1710"/>
                  <a:pt x="3840" y="1710"/>
                  <a:pt x="3840" y="1710"/>
                </a:cubicBezTo>
                <a:close/>
                <a:moveTo>
                  <a:pt x="3797" y="1804"/>
                </a:moveTo>
                <a:cubicBezTo>
                  <a:pt x="3789" y="1801"/>
                  <a:pt x="3778" y="1806"/>
                  <a:pt x="3770" y="1804"/>
                </a:cubicBezTo>
                <a:cubicBezTo>
                  <a:pt x="3676" y="1798"/>
                  <a:pt x="3668" y="1802"/>
                  <a:pt x="3661" y="1800"/>
                </a:cubicBezTo>
                <a:cubicBezTo>
                  <a:pt x="3623" y="1797"/>
                  <a:pt x="3609" y="1793"/>
                  <a:pt x="3593" y="1794"/>
                </a:cubicBezTo>
                <a:cubicBezTo>
                  <a:pt x="3548" y="1781"/>
                  <a:pt x="3545" y="1781"/>
                  <a:pt x="3542" y="1778"/>
                </a:cubicBezTo>
                <a:cubicBezTo>
                  <a:pt x="3517" y="1776"/>
                  <a:pt x="3515" y="1766"/>
                  <a:pt x="3510" y="1771"/>
                </a:cubicBezTo>
                <a:cubicBezTo>
                  <a:pt x="3398" y="1749"/>
                  <a:pt x="3391" y="1744"/>
                  <a:pt x="3384" y="1743"/>
                </a:cubicBezTo>
                <a:cubicBezTo>
                  <a:pt x="3327" y="1734"/>
                  <a:pt x="3313" y="1732"/>
                  <a:pt x="3297" y="1736"/>
                </a:cubicBezTo>
                <a:cubicBezTo>
                  <a:pt x="3259" y="1736"/>
                  <a:pt x="3255" y="1737"/>
                  <a:pt x="3249" y="1741"/>
                </a:cubicBezTo>
                <a:cubicBezTo>
                  <a:pt x="3277" y="1748"/>
                  <a:pt x="3287" y="1739"/>
                  <a:pt x="3293" y="1745"/>
                </a:cubicBezTo>
                <a:cubicBezTo>
                  <a:pt x="3389" y="1753"/>
                  <a:pt x="3395" y="1757"/>
                  <a:pt x="3401" y="1760"/>
                </a:cubicBezTo>
                <a:cubicBezTo>
                  <a:pt x="3447" y="1766"/>
                  <a:pt x="3449" y="1771"/>
                  <a:pt x="3453" y="1772"/>
                </a:cubicBezTo>
                <a:cubicBezTo>
                  <a:pt x="3494" y="1772"/>
                  <a:pt x="3499" y="1785"/>
                  <a:pt x="3507" y="1783"/>
                </a:cubicBezTo>
                <a:cubicBezTo>
                  <a:pt x="3618" y="1811"/>
                  <a:pt x="3626" y="1809"/>
                  <a:pt x="3633" y="1810"/>
                </a:cubicBezTo>
                <a:cubicBezTo>
                  <a:pt x="3663" y="1815"/>
                  <a:pt x="3672" y="1812"/>
                  <a:pt x="3678" y="1817"/>
                </a:cubicBezTo>
                <a:cubicBezTo>
                  <a:pt x="3707" y="1810"/>
                  <a:pt x="3710" y="1818"/>
                  <a:pt x="3714" y="1815"/>
                </a:cubicBezTo>
                <a:cubicBezTo>
                  <a:pt x="3759" y="1814"/>
                  <a:pt x="3766" y="1819"/>
                  <a:pt x="3776" y="1814"/>
                </a:cubicBezTo>
                <a:cubicBezTo>
                  <a:pt x="3840" y="1801"/>
                  <a:pt x="3840" y="1801"/>
                  <a:pt x="3840" y="1801"/>
                </a:cubicBezTo>
                <a:close/>
                <a:moveTo>
                  <a:pt x="3777" y="1834"/>
                </a:moveTo>
                <a:cubicBezTo>
                  <a:pt x="3774" y="1835"/>
                  <a:pt x="3771" y="1838"/>
                  <a:pt x="3768" y="1836"/>
                </a:cubicBezTo>
                <a:cubicBezTo>
                  <a:pt x="3746" y="1836"/>
                  <a:pt x="3742" y="1838"/>
                  <a:pt x="3739" y="1837"/>
                </a:cubicBezTo>
                <a:cubicBezTo>
                  <a:pt x="3676" y="1836"/>
                  <a:pt x="3670" y="1833"/>
                  <a:pt x="3664" y="1832"/>
                </a:cubicBezTo>
                <a:cubicBezTo>
                  <a:pt x="3603" y="1821"/>
                  <a:pt x="3596" y="1825"/>
                  <a:pt x="3590" y="1823"/>
                </a:cubicBezTo>
                <a:cubicBezTo>
                  <a:pt x="3543" y="1807"/>
                  <a:pt x="3529" y="1811"/>
                  <a:pt x="3517" y="1804"/>
                </a:cubicBezTo>
                <a:cubicBezTo>
                  <a:pt x="3478" y="1798"/>
                  <a:pt x="3476" y="1793"/>
                  <a:pt x="3473" y="1794"/>
                </a:cubicBezTo>
                <a:cubicBezTo>
                  <a:pt x="3443" y="1784"/>
                  <a:pt x="3441" y="1782"/>
                  <a:pt x="3438" y="1781"/>
                </a:cubicBezTo>
                <a:cubicBezTo>
                  <a:pt x="3417" y="1775"/>
                  <a:pt x="3412" y="1781"/>
                  <a:pt x="3410" y="1775"/>
                </a:cubicBezTo>
                <a:cubicBezTo>
                  <a:pt x="3351" y="1763"/>
                  <a:pt x="3348" y="1763"/>
                  <a:pt x="3345" y="1764"/>
                </a:cubicBezTo>
                <a:cubicBezTo>
                  <a:pt x="3311" y="1759"/>
                  <a:pt x="3305" y="1755"/>
                  <a:pt x="3298" y="1759"/>
                </a:cubicBezTo>
                <a:cubicBezTo>
                  <a:pt x="3214" y="1763"/>
                  <a:pt x="3208" y="1757"/>
                  <a:pt x="3206" y="1765"/>
                </a:cubicBezTo>
                <a:cubicBezTo>
                  <a:pt x="3169" y="1768"/>
                  <a:pt x="3164" y="1769"/>
                  <a:pt x="3159" y="1766"/>
                </a:cubicBezTo>
                <a:cubicBezTo>
                  <a:pt x="3204" y="1775"/>
                  <a:pt x="3217" y="1759"/>
                  <a:pt x="3224" y="1767"/>
                </a:cubicBezTo>
                <a:cubicBezTo>
                  <a:pt x="3264" y="1762"/>
                  <a:pt x="3273" y="1765"/>
                  <a:pt x="3282" y="1766"/>
                </a:cubicBezTo>
                <a:cubicBezTo>
                  <a:pt x="3317" y="1772"/>
                  <a:pt x="3325" y="1770"/>
                  <a:pt x="3333" y="1771"/>
                </a:cubicBezTo>
                <a:cubicBezTo>
                  <a:pt x="3372" y="1783"/>
                  <a:pt x="3388" y="1782"/>
                  <a:pt x="3403" y="1786"/>
                </a:cubicBezTo>
                <a:cubicBezTo>
                  <a:pt x="3459" y="1810"/>
                  <a:pt x="3467" y="1799"/>
                  <a:pt x="3470" y="1806"/>
                </a:cubicBezTo>
                <a:cubicBezTo>
                  <a:pt x="3503" y="1813"/>
                  <a:pt x="3507" y="1816"/>
                  <a:pt x="3512" y="1817"/>
                </a:cubicBezTo>
                <a:cubicBezTo>
                  <a:pt x="3558" y="1830"/>
                  <a:pt x="3564" y="1826"/>
                  <a:pt x="3568" y="1831"/>
                </a:cubicBezTo>
                <a:cubicBezTo>
                  <a:pt x="3605" y="1838"/>
                  <a:pt x="3614" y="1840"/>
                  <a:pt x="3623" y="1844"/>
                </a:cubicBezTo>
                <a:cubicBezTo>
                  <a:pt x="3676" y="1846"/>
                  <a:pt x="3679" y="1847"/>
                  <a:pt x="3681" y="1849"/>
                </a:cubicBezTo>
                <a:cubicBezTo>
                  <a:pt x="3682" y="1850"/>
                  <a:pt x="3677" y="1854"/>
                  <a:pt x="3671" y="1855"/>
                </a:cubicBezTo>
                <a:cubicBezTo>
                  <a:pt x="3615" y="1858"/>
                  <a:pt x="3613" y="1848"/>
                  <a:pt x="3606" y="1854"/>
                </a:cubicBezTo>
                <a:cubicBezTo>
                  <a:pt x="3572" y="1850"/>
                  <a:pt x="3571" y="1850"/>
                  <a:pt x="3571" y="1850"/>
                </a:cubicBezTo>
                <a:cubicBezTo>
                  <a:pt x="3418" y="1830"/>
                  <a:pt x="3411" y="1817"/>
                  <a:pt x="3398" y="1827"/>
                </a:cubicBezTo>
                <a:cubicBezTo>
                  <a:pt x="3363" y="1813"/>
                  <a:pt x="3357" y="1814"/>
                  <a:pt x="3352" y="1814"/>
                </a:cubicBezTo>
                <a:cubicBezTo>
                  <a:pt x="3304" y="1809"/>
                  <a:pt x="3301" y="1810"/>
                  <a:pt x="3300" y="1806"/>
                </a:cubicBezTo>
                <a:cubicBezTo>
                  <a:pt x="3273" y="1808"/>
                  <a:pt x="3261" y="1802"/>
                  <a:pt x="3262" y="1812"/>
                </a:cubicBezTo>
                <a:cubicBezTo>
                  <a:pt x="3315" y="1816"/>
                  <a:pt x="3329" y="1819"/>
                  <a:pt x="3343" y="1820"/>
                </a:cubicBezTo>
                <a:cubicBezTo>
                  <a:pt x="3406" y="1838"/>
                  <a:pt x="3415" y="1831"/>
                  <a:pt x="3421" y="1836"/>
                </a:cubicBezTo>
                <a:cubicBezTo>
                  <a:pt x="3447" y="1837"/>
                  <a:pt x="3452" y="1846"/>
                  <a:pt x="3459" y="1843"/>
                </a:cubicBezTo>
                <a:cubicBezTo>
                  <a:pt x="3502" y="1856"/>
                  <a:pt x="3506" y="1852"/>
                  <a:pt x="3510" y="1853"/>
                </a:cubicBezTo>
                <a:cubicBezTo>
                  <a:pt x="3555" y="1854"/>
                  <a:pt x="3567" y="1865"/>
                  <a:pt x="3582" y="1859"/>
                </a:cubicBezTo>
                <a:cubicBezTo>
                  <a:pt x="3605" y="1865"/>
                  <a:pt x="3611" y="1863"/>
                  <a:pt x="3618" y="1868"/>
                </a:cubicBezTo>
                <a:cubicBezTo>
                  <a:pt x="3691" y="1865"/>
                  <a:pt x="3696" y="1862"/>
                  <a:pt x="3701" y="1864"/>
                </a:cubicBezTo>
                <a:cubicBezTo>
                  <a:pt x="3757" y="1855"/>
                  <a:pt x="3766" y="1857"/>
                  <a:pt x="3777" y="1854"/>
                </a:cubicBezTo>
                <a:cubicBezTo>
                  <a:pt x="3779" y="1859"/>
                  <a:pt x="3769" y="1870"/>
                  <a:pt x="3763" y="1866"/>
                </a:cubicBezTo>
                <a:cubicBezTo>
                  <a:pt x="3682" y="1885"/>
                  <a:pt x="3674" y="1896"/>
                  <a:pt x="3670" y="1886"/>
                </a:cubicBezTo>
                <a:cubicBezTo>
                  <a:pt x="3625" y="1889"/>
                  <a:pt x="3618" y="1894"/>
                  <a:pt x="3611" y="1896"/>
                </a:cubicBezTo>
                <a:cubicBezTo>
                  <a:pt x="3579" y="1892"/>
                  <a:pt x="3575" y="1893"/>
                  <a:pt x="3572" y="1893"/>
                </a:cubicBezTo>
                <a:cubicBezTo>
                  <a:pt x="3521" y="1889"/>
                  <a:pt x="3517" y="1889"/>
                  <a:pt x="3513" y="1892"/>
                </a:cubicBezTo>
                <a:cubicBezTo>
                  <a:pt x="3467" y="1889"/>
                  <a:pt x="3461" y="1885"/>
                  <a:pt x="3454" y="1884"/>
                </a:cubicBezTo>
                <a:cubicBezTo>
                  <a:pt x="3391" y="1870"/>
                  <a:pt x="3382" y="1878"/>
                  <a:pt x="3377" y="1870"/>
                </a:cubicBezTo>
                <a:cubicBezTo>
                  <a:pt x="3311" y="1862"/>
                  <a:pt x="3305" y="1858"/>
                  <a:pt x="3297" y="1862"/>
                </a:cubicBezTo>
                <a:cubicBezTo>
                  <a:pt x="3269" y="1849"/>
                  <a:pt x="3269" y="1849"/>
                  <a:pt x="3268" y="1849"/>
                </a:cubicBezTo>
                <a:cubicBezTo>
                  <a:pt x="3214" y="1834"/>
                  <a:pt x="3210" y="1834"/>
                  <a:pt x="3206" y="1836"/>
                </a:cubicBezTo>
                <a:cubicBezTo>
                  <a:pt x="3163" y="1822"/>
                  <a:pt x="3146" y="1830"/>
                  <a:pt x="3134" y="1819"/>
                </a:cubicBezTo>
                <a:cubicBezTo>
                  <a:pt x="3074" y="1822"/>
                  <a:pt x="3070" y="1826"/>
                  <a:pt x="3068" y="1823"/>
                </a:cubicBezTo>
                <a:cubicBezTo>
                  <a:pt x="3109" y="1827"/>
                  <a:pt x="3119" y="1834"/>
                  <a:pt x="3132" y="1827"/>
                </a:cubicBezTo>
                <a:cubicBezTo>
                  <a:pt x="3173" y="1837"/>
                  <a:pt x="3176" y="1835"/>
                  <a:pt x="3178" y="1840"/>
                </a:cubicBezTo>
                <a:cubicBezTo>
                  <a:pt x="3214" y="1844"/>
                  <a:pt x="3218" y="1847"/>
                  <a:pt x="3223" y="1850"/>
                </a:cubicBezTo>
                <a:cubicBezTo>
                  <a:pt x="3251" y="1861"/>
                  <a:pt x="3259" y="1855"/>
                  <a:pt x="3264" y="1858"/>
                </a:cubicBezTo>
                <a:cubicBezTo>
                  <a:pt x="3309" y="1875"/>
                  <a:pt x="3315" y="1867"/>
                  <a:pt x="3318" y="1873"/>
                </a:cubicBezTo>
                <a:cubicBezTo>
                  <a:pt x="3345" y="1880"/>
                  <a:pt x="3349" y="1881"/>
                  <a:pt x="3354" y="1877"/>
                </a:cubicBezTo>
                <a:cubicBezTo>
                  <a:pt x="3385" y="1888"/>
                  <a:pt x="3393" y="1885"/>
                  <a:pt x="3400" y="1890"/>
                </a:cubicBezTo>
                <a:cubicBezTo>
                  <a:pt x="3481" y="1900"/>
                  <a:pt x="3490" y="1895"/>
                  <a:pt x="3496" y="1902"/>
                </a:cubicBezTo>
                <a:cubicBezTo>
                  <a:pt x="3537" y="1907"/>
                  <a:pt x="3543" y="1899"/>
                  <a:pt x="3547" y="1902"/>
                </a:cubicBezTo>
                <a:cubicBezTo>
                  <a:pt x="3588" y="1902"/>
                  <a:pt x="3603" y="1908"/>
                  <a:pt x="3620" y="1904"/>
                </a:cubicBezTo>
                <a:cubicBezTo>
                  <a:pt x="3661" y="1900"/>
                  <a:pt x="3671" y="1903"/>
                  <a:pt x="3666" y="1906"/>
                </a:cubicBezTo>
                <a:cubicBezTo>
                  <a:pt x="3619" y="1914"/>
                  <a:pt x="3615" y="1909"/>
                  <a:pt x="3607" y="1912"/>
                </a:cubicBezTo>
                <a:cubicBezTo>
                  <a:pt x="3539" y="1916"/>
                  <a:pt x="3531" y="1916"/>
                  <a:pt x="3523" y="1913"/>
                </a:cubicBezTo>
                <a:cubicBezTo>
                  <a:pt x="3432" y="1907"/>
                  <a:pt x="3415" y="1906"/>
                  <a:pt x="3399" y="1901"/>
                </a:cubicBezTo>
                <a:cubicBezTo>
                  <a:pt x="3370" y="1900"/>
                  <a:pt x="3366" y="1899"/>
                  <a:pt x="3363" y="1896"/>
                </a:cubicBezTo>
                <a:cubicBezTo>
                  <a:pt x="3326" y="1890"/>
                  <a:pt x="3322" y="1889"/>
                  <a:pt x="3318" y="1890"/>
                </a:cubicBezTo>
                <a:cubicBezTo>
                  <a:pt x="3289" y="1881"/>
                  <a:pt x="3284" y="1879"/>
                  <a:pt x="3278" y="1881"/>
                </a:cubicBezTo>
                <a:cubicBezTo>
                  <a:pt x="3240" y="1870"/>
                  <a:pt x="3234" y="1870"/>
                  <a:pt x="3229" y="1863"/>
                </a:cubicBezTo>
                <a:cubicBezTo>
                  <a:pt x="3194" y="1859"/>
                  <a:pt x="3191" y="1859"/>
                  <a:pt x="3189" y="1857"/>
                </a:cubicBezTo>
                <a:cubicBezTo>
                  <a:pt x="3145" y="1851"/>
                  <a:pt x="3142" y="1850"/>
                  <a:pt x="3139" y="1850"/>
                </a:cubicBezTo>
                <a:cubicBezTo>
                  <a:pt x="3116" y="1852"/>
                  <a:pt x="3119" y="1853"/>
                  <a:pt x="3122" y="1854"/>
                </a:cubicBezTo>
                <a:cubicBezTo>
                  <a:pt x="3165" y="1862"/>
                  <a:pt x="3177" y="1866"/>
                  <a:pt x="3192" y="1862"/>
                </a:cubicBezTo>
                <a:cubicBezTo>
                  <a:pt x="3224" y="1876"/>
                  <a:pt x="3230" y="1870"/>
                  <a:pt x="3232" y="1878"/>
                </a:cubicBezTo>
                <a:cubicBezTo>
                  <a:pt x="3267" y="1891"/>
                  <a:pt x="3273" y="1885"/>
                  <a:pt x="3276" y="1889"/>
                </a:cubicBezTo>
                <a:cubicBezTo>
                  <a:pt x="3375" y="1909"/>
                  <a:pt x="3387" y="1916"/>
                  <a:pt x="3401" y="1914"/>
                </a:cubicBezTo>
                <a:cubicBezTo>
                  <a:pt x="3492" y="1924"/>
                  <a:pt x="3504" y="1930"/>
                  <a:pt x="3518" y="1926"/>
                </a:cubicBezTo>
                <a:cubicBezTo>
                  <a:pt x="3580" y="1925"/>
                  <a:pt x="3585" y="1922"/>
                  <a:pt x="3587" y="1928"/>
                </a:cubicBezTo>
                <a:cubicBezTo>
                  <a:pt x="3624" y="1926"/>
                  <a:pt x="3632" y="1921"/>
                  <a:pt x="3638" y="1923"/>
                </a:cubicBezTo>
                <a:cubicBezTo>
                  <a:pt x="3669" y="1919"/>
                  <a:pt x="3663" y="1933"/>
                  <a:pt x="3656" y="1940"/>
                </a:cubicBezTo>
                <a:cubicBezTo>
                  <a:pt x="3600" y="1948"/>
                  <a:pt x="3593" y="1952"/>
                  <a:pt x="3589" y="1947"/>
                </a:cubicBezTo>
                <a:cubicBezTo>
                  <a:pt x="3561" y="1952"/>
                  <a:pt x="3558" y="1948"/>
                  <a:pt x="3555" y="1948"/>
                </a:cubicBezTo>
                <a:cubicBezTo>
                  <a:pt x="3519" y="1946"/>
                  <a:pt x="3513" y="1950"/>
                  <a:pt x="3508" y="1949"/>
                </a:cubicBezTo>
                <a:cubicBezTo>
                  <a:pt x="3414" y="1942"/>
                  <a:pt x="3406" y="1939"/>
                  <a:pt x="3397" y="1940"/>
                </a:cubicBezTo>
                <a:cubicBezTo>
                  <a:pt x="3378" y="1937"/>
                  <a:pt x="3373" y="1934"/>
                  <a:pt x="3369" y="1933"/>
                </a:cubicBezTo>
                <a:cubicBezTo>
                  <a:pt x="3338" y="1925"/>
                  <a:pt x="3333" y="1927"/>
                  <a:pt x="3330" y="1920"/>
                </a:cubicBezTo>
                <a:cubicBezTo>
                  <a:pt x="3276" y="1908"/>
                  <a:pt x="3263" y="1906"/>
                  <a:pt x="3250" y="1901"/>
                </a:cubicBezTo>
                <a:cubicBezTo>
                  <a:pt x="3202" y="1898"/>
                  <a:pt x="3197" y="1889"/>
                  <a:pt x="3189" y="1891"/>
                </a:cubicBezTo>
                <a:cubicBezTo>
                  <a:pt x="3142" y="1884"/>
                  <a:pt x="3137" y="1875"/>
                  <a:pt x="3129" y="1877"/>
                </a:cubicBezTo>
                <a:cubicBezTo>
                  <a:pt x="3033" y="1869"/>
                  <a:pt x="3021" y="1860"/>
                  <a:pt x="3006" y="1865"/>
                </a:cubicBezTo>
                <a:cubicBezTo>
                  <a:pt x="2982" y="1860"/>
                  <a:pt x="2977" y="1867"/>
                  <a:pt x="2974" y="1864"/>
                </a:cubicBezTo>
                <a:cubicBezTo>
                  <a:pt x="2935" y="1862"/>
                  <a:pt x="2925" y="1868"/>
                  <a:pt x="2917" y="1865"/>
                </a:cubicBezTo>
                <a:cubicBezTo>
                  <a:pt x="2859" y="1863"/>
                  <a:pt x="2849" y="1868"/>
                  <a:pt x="2841" y="1869"/>
                </a:cubicBezTo>
                <a:cubicBezTo>
                  <a:pt x="2783" y="1881"/>
                  <a:pt x="2778" y="1882"/>
                  <a:pt x="2773" y="1886"/>
                </a:cubicBezTo>
                <a:cubicBezTo>
                  <a:pt x="2804" y="1880"/>
                  <a:pt x="2812" y="1884"/>
                  <a:pt x="2824" y="1875"/>
                </a:cubicBezTo>
                <a:cubicBezTo>
                  <a:pt x="2897" y="1876"/>
                  <a:pt x="2917" y="1869"/>
                  <a:pt x="2934" y="1876"/>
                </a:cubicBezTo>
                <a:cubicBezTo>
                  <a:pt x="2981" y="1882"/>
                  <a:pt x="2985" y="1877"/>
                  <a:pt x="2987" y="1884"/>
                </a:cubicBezTo>
                <a:cubicBezTo>
                  <a:pt x="3022" y="1890"/>
                  <a:pt x="3030" y="1892"/>
                  <a:pt x="3038" y="1896"/>
                </a:cubicBezTo>
                <a:cubicBezTo>
                  <a:pt x="3080" y="1909"/>
                  <a:pt x="3085" y="1912"/>
                  <a:pt x="3089" y="1912"/>
                </a:cubicBezTo>
                <a:cubicBezTo>
                  <a:pt x="3173" y="1944"/>
                  <a:pt x="3183" y="1943"/>
                  <a:pt x="3190" y="1948"/>
                </a:cubicBezTo>
                <a:cubicBezTo>
                  <a:pt x="3234" y="1962"/>
                  <a:pt x="3240" y="1959"/>
                  <a:pt x="3244" y="1963"/>
                </a:cubicBezTo>
                <a:cubicBezTo>
                  <a:pt x="3322" y="1975"/>
                  <a:pt x="3327" y="1977"/>
                  <a:pt x="3333" y="1976"/>
                </a:cubicBezTo>
                <a:cubicBezTo>
                  <a:pt x="3358" y="1982"/>
                  <a:pt x="3360" y="1984"/>
                  <a:pt x="3364" y="1981"/>
                </a:cubicBezTo>
                <a:cubicBezTo>
                  <a:pt x="3414" y="1987"/>
                  <a:pt x="3420" y="1989"/>
                  <a:pt x="3426" y="1987"/>
                </a:cubicBezTo>
                <a:cubicBezTo>
                  <a:pt x="3461" y="1992"/>
                  <a:pt x="3466" y="1991"/>
                  <a:pt x="3470" y="1993"/>
                </a:cubicBezTo>
                <a:cubicBezTo>
                  <a:pt x="3422" y="1998"/>
                  <a:pt x="3407" y="1992"/>
                  <a:pt x="3389" y="1999"/>
                </a:cubicBezTo>
                <a:cubicBezTo>
                  <a:pt x="3326" y="1988"/>
                  <a:pt x="3316" y="1990"/>
                  <a:pt x="3307" y="1989"/>
                </a:cubicBezTo>
                <a:cubicBezTo>
                  <a:pt x="3261" y="1980"/>
                  <a:pt x="3244" y="1971"/>
                  <a:pt x="3226" y="1967"/>
                </a:cubicBezTo>
                <a:cubicBezTo>
                  <a:pt x="3195" y="1962"/>
                  <a:pt x="3191" y="1956"/>
                  <a:pt x="3186" y="1958"/>
                </a:cubicBezTo>
                <a:cubicBezTo>
                  <a:pt x="3137" y="1944"/>
                  <a:pt x="3127" y="1946"/>
                  <a:pt x="3119" y="1938"/>
                </a:cubicBezTo>
                <a:cubicBezTo>
                  <a:pt x="3088" y="1932"/>
                  <a:pt x="3084" y="1929"/>
                  <a:pt x="3079" y="1929"/>
                </a:cubicBezTo>
                <a:cubicBezTo>
                  <a:pt x="3050" y="1915"/>
                  <a:pt x="3043" y="1923"/>
                  <a:pt x="3039" y="1919"/>
                </a:cubicBezTo>
                <a:cubicBezTo>
                  <a:pt x="3002" y="1914"/>
                  <a:pt x="2992" y="1916"/>
                  <a:pt x="2984" y="1913"/>
                </a:cubicBezTo>
                <a:cubicBezTo>
                  <a:pt x="2904" y="1913"/>
                  <a:pt x="2889" y="1922"/>
                  <a:pt x="2877" y="1921"/>
                </a:cubicBezTo>
                <a:cubicBezTo>
                  <a:pt x="2813" y="1933"/>
                  <a:pt x="2798" y="1939"/>
                  <a:pt x="2799" y="1945"/>
                </a:cubicBezTo>
                <a:cubicBezTo>
                  <a:pt x="2861" y="1933"/>
                  <a:pt x="2866" y="1932"/>
                  <a:pt x="2871" y="1928"/>
                </a:cubicBezTo>
                <a:cubicBezTo>
                  <a:pt x="2906" y="1927"/>
                  <a:pt x="2917" y="1927"/>
                  <a:pt x="2929" y="1923"/>
                </a:cubicBezTo>
                <a:cubicBezTo>
                  <a:pt x="3007" y="1927"/>
                  <a:pt x="3019" y="1928"/>
                  <a:pt x="3029" y="1925"/>
                </a:cubicBezTo>
                <a:cubicBezTo>
                  <a:pt x="3074" y="1944"/>
                  <a:pt x="3079" y="1943"/>
                  <a:pt x="3084" y="1943"/>
                </a:cubicBezTo>
                <a:cubicBezTo>
                  <a:pt x="3150" y="1958"/>
                  <a:pt x="3158" y="1964"/>
                  <a:pt x="3167" y="1966"/>
                </a:cubicBezTo>
                <a:cubicBezTo>
                  <a:pt x="3267" y="1993"/>
                  <a:pt x="3284" y="1995"/>
                  <a:pt x="3300" y="2000"/>
                </a:cubicBezTo>
                <a:cubicBezTo>
                  <a:pt x="3328" y="2007"/>
                  <a:pt x="3334" y="2000"/>
                  <a:pt x="3337" y="2004"/>
                </a:cubicBezTo>
                <a:cubicBezTo>
                  <a:pt x="3386" y="2006"/>
                  <a:pt x="3394" y="2011"/>
                  <a:pt x="3404" y="2007"/>
                </a:cubicBezTo>
                <a:cubicBezTo>
                  <a:pt x="3444" y="2009"/>
                  <a:pt x="3446" y="2009"/>
                  <a:pt x="3448" y="2007"/>
                </a:cubicBezTo>
                <a:cubicBezTo>
                  <a:pt x="3414" y="2017"/>
                  <a:pt x="3408" y="2018"/>
                  <a:pt x="3404" y="2017"/>
                </a:cubicBezTo>
                <a:cubicBezTo>
                  <a:pt x="3325" y="2018"/>
                  <a:pt x="3323" y="2015"/>
                  <a:pt x="3319" y="2019"/>
                </a:cubicBezTo>
                <a:cubicBezTo>
                  <a:pt x="3285" y="2011"/>
                  <a:pt x="3279" y="2010"/>
                  <a:pt x="3273" y="2010"/>
                </a:cubicBezTo>
                <a:cubicBezTo>
                  <a:pt x="3230" y="2005"/>
                  <a:pt x="3227" y="1991"/>
                  <a:pt x="3219" y="1995"/>
                </a:cubicBezTo>
                <a:cubicBezTo>
                  <a:pt x="3181" y="1985"/>
                  <a:pt x="3178" y="1985"/>
                  <a:pt x="3175" y="1985"/>
                </a:cubicBezTo>
                <a:cubicBezTo>
                  <a:pt x="3136" y="1972"/>
                  <a:pt x="3122" y="1977"/>
                  <a:pt x="3112" y="1970"/>
                </a:cubicBezTo>
                <a:cubicBezTo>
                  <a:pt x="3087" y="1967"/>
                  <a:pt x="3081" y="1966"/>
                  <a:pt x="3075" y="1966"/>
                </a:cubicBezTo>
                <a:cubicBezTo>
                  <a:pt x="3010" y="1963"/>
                  <a:pt x="3006" y="1951"/>
                  <a:pt x="2999" y="1958"/>
                </a:cubicBezTo>
                <a:cubicBezTo>
                  <a:pt x="2936" y="1954"/>
                  <a:pt x="2929" y="1958"/>
                  <a:pt x="2924" y="1953"/>
                </a:cubicBezTo>
                <a:cubicBezTo>
                  <a:pt x="2869" y="1964"/>
                  <a:pt x="2857" y="1961"/>
                  <a:pt x="2843" y="1966"/>
                </a:cubicBezTo>
                <a:cubicBezTo>
                  <a:pt x="2776" y="1979"/>
                  <a:pt x="2775" y="1993"/>
                  <a:pt x="2767" y="1986"/>
                </a:cubicBezTo>
                <a:cubicBezTo>
                  <a:pt x="2731" y="2002"/>
                  <a:pt x="2724" y="2004"/>
                  <a:pt x="2726" y="2008"/>
                </a:cubicBezTo>
                <a:cubicBezTo>
                  <a:pt x="2806" y="1985"/>
                  <a:pt x="2815" y="1981"/>
                  <a:pt x="2823" y="1978"/>
                </a:cubicBezTo>
                <a:cubicBezTo>
                  <a:pt x="2864" y="1968"/>
                  <a:pt x="2866" y="1976"/>
                  <a:pt x="2871" y="1972"/>
                </a:cubicBezTo>
                <a:cubicBezTo>
                  <a:pt x="2952" y="1967"/>
                  <a:pt x="2960" y="1969"/>
                  <a:pt x="2969" y="1966"/>
                </a:cubicBezTo>
                <a:cubicBezTo>
                  <a:pt x="3050" y="1973"/>
                  <a:pt x="3054" y="1974"/>
                  <a:pt x="3057" y="1976"/>
                </a:cubicBezTo>
                <a:cubicBezTo>
                  <a:pt x="3089" y="1977"/>
                  <a:pt x="3091" y="1985"/>
                  <a:pt x="3097" y="1979"/>
                </a:cubicBezTo>
                <a:cubicBezTo>
                  <a:pt x="3157" y="1989"/>
                  <a:pt x="3190" y="2000"/>
                  <a:pt x="3222" y="2011"/>
                </a:cubicBezTo>
                <a:cubicBezTo>
                  <a:pt x="3288" y="2028"/>
                  <a:pt x="3294" y="2020"/>
                  <a:pt x="3296" y="2026"/>
                </a:cubicBezTo>
                <a:cubicBezTo>
                  <a:pt x="3316" y="2031"/>
                  <a:pt x="3321" y="2030"/>
                  <a:pt x="3318" y="2033"/>
                </a:cubicBezTo>
                <a:cubicBezTo>
                  <a:pt x="3157" y="2009"/>
                  <a:pt x="3149" y="2018"/>
                  <a:pt x="3144" y="2011"/>
                </a:cubicBezTo>
                <a:cubicBezTo>
                  <a:pt x="3117" y="2008"/>
                  <a:pt x="3112" y="2004"/>
                  <a:pt x="3105" y="2008"/>
                </a:cubicBezTo>
                <a:cubicBezTo>
                  <a:pt x="3059" y="2004"/>
                  <a:pt x="3054" y="1996"/>
                  <a:pt x="3045" y="2001"/>
                </a:cubicBezTo>
                <a:cubicBezTo>
                  <a:pt x="3011" y="1997"/>
                  <a:pt x="3008" y="1994"/>
                  <a:pt x="3005" y="1995"/>
                </a:cubicBezTo>
                <a:cubicBezTo>
                  <a:pt x="2952" y="1993"/>
                  <a:pt x="2938" y="1996"/>
                  <a:pt x="2924" y="1998"/>
                </a:cubicBezTo>
                <a:cubicBezTo>
                  <a:pt x="2835" y="2008"/>
                  <a:pt x="2827" y="2018"/>
                  <a:pt x="2821" y="2013"/>
                </a:cubicBezTo>
                <a:cubicBezTo>
                  <a:pt x="2738" y="2050"/>
                  <a:pt x="2725" y="2050"/>
                  <a:pt x="2709" y="2063"/>
                </a:cubicBezTo>
                <a:cubicBezTo>
                  <a:pt x="2697" y="2076"/>
                  <a:pt x="2731" y="2058"/>
                  <a:pt x="2764" y="2042"/>
                </a:cubicBezTo>
                <a:cubicBezTo>
                  <a:pt x="2789" y="2039"/>
                  <a:pt x="2799" y="2030"/>
                  <a:pt x="2807" y="2029"/>
                </a:cubicBezTo>
                <a:cubicBezTo>
                  <a:pt x="2891" y="2016"/>
                  <a:pt x="2897" y="2013"/>
                  <a:pt x="2902" y="2011"/>
                </a:cubicBezTo>
                <a:cubicBezTo>
                  <a:pt x="2990" y="2008"/>
                  <a:pt x="3000" y="2007"/>
                  <a:pt x="3010" y="2009"/>
                </a:cubicBezTo>
                <a:cubicBezTo>
                  <a:pt x="3050" y="2016"/>
                  <a:pt x="3063" y="2009"/>
                  <a:pt x="3071" y="2015"/>
                </a:cubicBezTo>
                <a:cubicBezTo>
                  <a:pt x="3111" y="2023"/>
                  <a:pt x="3123" y="2016"/>
                  <a:pt x="3131" y="2023"/>
                </a:cubicBezTo>
                <a:cubicBezTo>
                  <a:pt x="3181" y="2029"/>
                  <a:pt x="3185" y="2037"/>
                  <a:pt x="3192" y="2033"/>
                </a:cubicBezTo>
                <a:cubicBezTo>
                  <a:pt x="3231" y="2040"/>
                  <a:pt x="3241" y="2039"/>
                  <a:pt x="3251" y="2041"/>
                </a:cubicBezTo>
                <a:cubicBezTo>
                  <a:pt x="3301" y="2049"/>
                  <a:pt x="3307" y="2045"/>
                  <a:pt x="3313" y="2047"/>
                </a:cubicBezTo>
                <a:cubicBezTo>
                  <a:pt x="3337" y="2049"/>
                  <a:pt x="3342" y="2047"/>
                  <a:pt x="3339" y="2051"/>
                </a:cubicBezTo>
                <a:cubicBezTo>
                  <a:pt x="3224" y="2064"/>
                  <a:pt x="3212" y="2066"/>
                  <a:pt x="3201" y="2065"/>
                </a:cubicBezTo>
                <a:cubicBezTo>
                  <a:pt x="3146" y="2060"/>
                  <a:pt x="3142" y="2052"/>
                  <a:pt x="3135" y="2058"/>
                </a:cubicBezTo>
                <a:cubicBezTo>
                  <a:pt x="3084" y="2048"/>
                  <a:pt x="3081" y="2048"/>
                  <a:pt x="3078" y="2049"/>
                </a:cubicBezTo>
                <a:cubicBezTo>
                  <a:pt x="3030" y="2044"/>
                  <a:pt x="3024" y="2043"/>
                  <a:pt x="3020" y="2037"/>
                </a:cubicBezTo>
                <a:cubicBezTo>
                  <a:pt x="2992" y="2038"/>
                  <a:pt x="2989" y="2038"/>
                  <a:pt x="2986" y="2037"/>
                </a:cubicBezTo>
                <a:cubicBezTo>
                  <a:pt x="2925" y="2028"/>
                  <a:pt x="2913" y="2031"/>
                  <a:pt x="2902" y="2028"/>
                </a:cubicBezTo>
                <a:cubicBezTo>
                  <a:pt x="2798" y="2049"/>
                  <a:pt x="2802" y="2050"/>
                  <a:pt x="2807" y="2046"/>
                </a:cubicBezTo>
                <a:cubicBezTo>
                  <a:pt x="2860" y="2039"/>
                  <a:pt x="2870" y="2037"/>
                  <a:pt x="2878" y="2040"/>
                </a:cubicBezTo>
                <a:cubicBezTo>
                  <a:pt x="2928" y="2042"/>
                  <a:pt x="2933" y="2044"/>
                  <a:pt x="2939" y="2043"/>
                </a:cubicBezTo>
                <a:cubicBezTo>
                  <a:pt x="2982" y="2048"/>
                  <a:pt x="2993" y="2050"/>
                  <a:pt x="3004" y="2050"/>
                </a:cubicBezTo>
                <a:cubicBezTo>
                  <a:pt x="3042" y="2054"/>
                  <a:pt x="3044" y="2059"/>
                  <a:pt x="3047" y="2058"/>
                </a:cubicBezTo>
                <a:cubicBezTo>
                  <a:pt x="3083" y="2063"/>
                  <a:pt x="3094" y="2064"/>
                  <a:pt x="3106" y="2066"/>
                </a:cubicBezTo>
                <a:cubicBezTo>
                  <a:pt x="3158" y="2071"/>
                  <a:pt x="3161" y="2070"/>
                  <a:pt x="3163" y="2075"/>
                </a:cubicBezTo>
                <a:cubicBezTo>
                  <a:pt x="3119" y="2078"/>
                  <a:pt x="3112" y="2073"/>
                  <a:pt x="3103" y="2078"/>
                </a:cubicBezTo>
                <a:cubicBezTo>
                  <a:pt x="3054" y="2076"/>
                  <a:pt x="3050" y="2076"/>
                  <a:pt x="3047" y="2075"/>
                </a:cubicBezTo>
                <a:cubicBezTo>
                  <a:pt x="2983" y="2071"/>
                  <a:pt x="2977" y="2067"/>
                  <a:pt x="2970" y="2072"/>
                </a:cubicBezTo>
                <a:cubicBezTo>
                  <a:pt x="2906" y="2067"/>
                  <a:pt x="2901" y="2061"/>
                  <a:pt x="2894" y="2064"/>
                </a:cubicBezTo>
                <a:cubicBezTo>
                  <a:pt x="2812" y="2073"/>
                  <a:pt x="2794" y="2067"/>
                  <a:pt x="2773" y="2078"/>
                </a:cubicBezTo>
                <a:cubicBezTo>
                  <a:pt x="2738" y="2088"/>
                  <a:pt x="2734" y="2082"/>
                  <a:pt x="2728" y="2088"/>
                </a:cubicBezTo>
                <a:cubicBezTo>
                  <a:pt x="2644" y="2121"/>
                  <a:pt x="2641" y="2125"/>
                  <a:pt x="2641" y="2129"/>
                </a:cubicBezTo>
                <a:cubicBezTo>
                  <a:pt x="2738" y="2095"/>
                  <a:pt x="2746" y="2088"/>
                  <a:pt x="2753" y="2090"/>
                </a:cubicBezTo>
                <a:cubicBezTo>
                  <a:pt x="2828" y="2078"/>
                  <a:pt x="2836" y="2075"/>
                  <a:pt x="2843" y="2075"/>
                </a:cubicBezTo>
                <a:cubicBezTo>
                  <a:pt x="2891" y="2082"/>
                  <a:pt x="2901" y="2072"/>
                  <a:pt x="2908" y="2076"/>
                </a:cubicBezTo>
                <a:cubicBezTo>
                  <a:pt x="2964" y="2078"/>
                  <a:pt x="2978" y="2082"/>
                  <a:pt x="2992" y="2085"/>
                </a:cubicBezTo>
                <a:cubicBezTo>
                  <a:pt x="3031" y="2079"/>
                  <a:pt x="3033" y="2094"/>
                  <a:pt x="3040" y="2086"/>
                </a:cubicBezTo>
                <a:cubicBezTo>
                  <a:pt x="3099" y="2090"/>
                  <a:pt x="3111" y="2085"/>
                  <a:pt x="3121" y="2090"/>
                </a:cubicBezTo>
                <a:cubicBezTo>
                  <a:pt x="3199" y="2084"/>
                  <a:pt x="3207" y="2095"/>
                  <a:pt x="3219" y="2088"/>
                </a:cubicBezTo>
                <a:cubicBezTo>
                  <a:pt x="3208" y="2099"/>
                  <a:pt x="3205" y="2091"/>
                  <a:pt x="3198" y="2094"/>
                </a:cubicBezTo>
                <a:cubicBezTo>
                  <a:pt x="3131" y="2096"/>
                  <a:pt x="3117" y="2104"/>
                  <a:pt x="3107" y="2099"/>
                </a:cubicBezTo>
                <a:cubicBezTo>
                  <a:pt x="3021" y="2106"/>
                  <a:pt x="3010" y="2106"/>
                  <a:pt x="2998" y="2105"/>
                </a:cubicBezTo>
                <a:cubicBezTo>
                  <a:pt x="2922" y="2100"/>
                  <a:pt x="2915" y="2104"/>
                  <a:pt x="2910" y="2102"/>
                </a:cubicBezTo>
                <a:cubicBezTo>
                  <a:pt x="2882" y="2098"/>
                  <a:pt x="2881" y="2093"/>
                  <a:pt x="2875" y="2100"/>
                </a:cubicBezTo>
                <a:cubicBezTo>
                  <a:pt x="2833" y="2097"/>
                  <a:pt x="2826" y="2102"/>
                  <a:pt x="2820" y="2100"/>
                </a:cubicBezTo>
                <a:cubicBezTo>
                  <a:pt x="2721" y="2120"/>
                  <a:pt x="2713" y="2124"/>
                  <a:pt x="2707" y="2126"/>
                </a:cubicBezTo>
                <a:cubicBezTo>
                  <a:pt x="2639" y="2161"/>
                  <a:pt x="2639" y="2161"/>
                  <a:pt x="2639" y="2161"/>
                </a:cubicBezTo>
                <a:cubicBezTo>
                  <a:pt x="2644" y="2161"/>
                  <a:pt x="2644" y="2161"/>
                  <a:pt x="2644" y="2161"/>
                </a:cubicBezTo>
                <a:cubicBezTo>
                  <a:pt x="2702" y="2132"/>
                  <a:pt x="2725" y="2130"/>
                  <a:pt x="2750" y="2119"/>
                </a:cubicBezTo>
                <a:cubicBezTo>
                  <a:pt x="2807" y="2116"/>
                  <a:pt x="2815" y="2106"/>
                  <a:pt x="2820" y="2110"/>
                </a:cubicBezTo>
                <a:cubicBezTo>
                  <a:pt x="2867" y="2103"/>
                  <a:pt x="2877" y="2112"/>
                  <a:pt x="2890" y="2107"/>
                </a:cubicBezTo>
                <a:cubicBezTo>
                  <a:pt x="2945" y="2111"/>
                  <a:pt x="2950" y="2114"/>
                  <a:pt x="2956" y="2114"/>
                </a:cubicBezTo>
                <a:cubicBezTo>
                  <a:pt x="2999" y="2119"/>
                  <a:pt x="3003" y="2115"/>
                  <a:pt x="3005" y="2118"/>
                </a:cubicBezTo>
                <a:cubicBezTo>
                  <a:pt x="3070" y="2116"/>
                  <a:pt x="3082" y="2110"/>
                  <a:pt x="3092" y="2115"/>
                </a:cubicBezTo>
                <a:cubicBezTo>
                  <a:pt x="3156" y="2115"/>
                  <a:pt x="3150" y="2116"/>
                  <a:pt x="3145" y="2117"/>
                </a:cubicBezTo>
                <a:cubicBezTo>
                  <a:pt x="3107" y="2127"/>
                  <a:pt x="3095" y="2127"/>
                  <a:pt x="3086" y="2132"/>
                </a:cubicBezTo>
                <a:cubicBezTo>
                  <a:pt x="3022" y="2127"/>
                  <a:pt x="3005" y="2129"/>
                  <a:pt x="2989" y="2124"/>
                </a:cubicBezTo>
                <a:cubicBezTo>
                  <a:pt x="2932" y="2127"/>
                  <a:pt x="2924" y="2123"/>
                  <a:pt x="2915" y="2126"/>
                </a:cubicBezTo>
                <a:cubicBezTo>
                  <a:pt x="2887" y="2124"/>
                  <a:pt x="2881" y="2131"/>
                  <a:pt x="2879" y="2128"/>
                </a:cubicBezTo>
                <a:cubicBezTo>
                  <a:pt x="2832" y="2130"/>
                  <a:pt x="2823" y="2132"/>
                  <a:pt x="2814" y="2134"/>
                </a:cubicBezTo>
                <a:cubicBezTo>
                  <a:pt x="2764" y="2142"/>
                  <a:pt x="2740" y="2150"/>
                  <a:pt x="2715" y="2161"/>
                </a:cubicBezTo>
                <a:cubicBezTo>
                  <a:pt x="2798" y="2148"/>
                  <a:pt x="2821" y="2139"/>
                  <a:pt x="2841" y="2144"/>
                </a:cubicBezTo>
                <a:cubicBezTo>
                  <a:pt x="2885" y="2138"/>
                  <a:pt x="2894" y="2142"/>
                  <a:pt x="2907" y="2135"/>
                </a:cubicBezTo>
                <a:cubicBezTo>
                  <a:pt x="2985" y="2142"/>
                  <a:pt x="2994" y="2139"/>
                  <a:pt x="3002" y="2140"/>
                </a:cubicBezTo>
                <a:cubicBezTo>
                  <a:pt x="3023" y="2141"/>
                  <a:pt x="3028" y="2140"/>
                  <a:pt x="3025" y="2143"/>
                </a:cubicBezTo>
                <a:cubicBezTo>
                  <a:pt x="2910" y="2157"/>
                  <a:pt x="2897" y="2156"/>
                  <a:pt x="2893" y="2157"/>
                </a:cubicBezTo>
                <a:cubicBezTo>
                  <a:pt x="2869" y="2158"/>
                  <a:pt x="2865" y="2160"/>
                  <a:pt x="2861" y="2160"/>
                </a:cubicBezTo>
                <a:cubicBezTo>
                  <a:pt x="3013" y="2159"/>
                  <a:pt x="3020" y="2158"/>
                  <a:pt x="3026" y="2156"/>
                </a:cubicBezTo>
                <a:cubicBezTo>
                  <a:pt x="3054" y="2153"/>
                  <a:pt x="3064" y="2146"/>
                  <a:pt x="3072" y="2148"/>
                </a:cubicBezTo>
                <a:cubicBezTo>
                  <a:pt x="3075" y="2159"/>
                  <a:pt x="3078" y="2159"/>
                  <a:pt x="3080" y="2160"/>
                </a:cubicBezTo>
                <a:cubicBezTo>
                  <a:pt x="3107" y="2157"/>
                  <a:pt x="3112" y="2154"/>
                  <a:pt x="3118" y="2150"/>
                </a:cubicBezTo>
                <a:cubicBezTo>
                  <a:pt x="3153" y="2132"/>
                  <a:pt x="3155" y="2134"/>
                  <a:pt x="3155" y="2134"/>
                </a:cubicBezTo>
                <a:cubicBezTo>
                  <a:pt x="3178" y="2119"/>
                  <a:pt x="3190" y="2116"/>
                  <a:pt x="3201" y="2119"/>
                </a:cubicBezTo>
                <a:cubicBezTo>
                  <a:pt x="3131" y="2159"/>
                  <a:pt x="3130" y="2160"/>
                  <a:pt x="3128" y="2161"/>
                </a:cubicBezTo>
                <a:cubicBezTo>
                  <a:pt x="3164" y="2159"/>
                  <a:pt x="3161" y="2147"/>
                  <a:pt x="3167" y="2154"/>
                </a:cubicBezTo>
                <a:cubicBezTo>
                  <a:pt x="3189" y="2155"/>
                  <a:pt x="3197" y="2150"/>
                  <a:pt x="3206" y="2144"/>
                </a:cubicBezTo>
                <a:cubicBezTo>
                  <a:pt x="3263" y="2107"/>
                  <a:pt x="3265" y="2100"/>
                  <a:pt x="3271" y="2106"/>
                </a:cubicBezTo>
                <a:cubicBezTo>
                  <a:pt x="3223" y="2161"/>
                  <a:pt x="3223" y="2160"/>
                  <a:pt x="3223" y="2160"/>
                </a:cubicBezTo>
                <a:cubicBezTo>
                  <a:pt x="3308" y="2091"/>
                  <a:pt x="3321" y="2086"/>
                  <a:pt x="3342" y="2073"/>
                </a:cubicBezTo>
                <a:cubicBezTo>
                  <a:pt x="3359" y="2075"/>
                  <a:pt x="3359" y="2079"/>
                  <a:pt x="3343" y="2089"/>
                </a:cubicBezTo>
                <a:cubicBezTo>
                  <a:pt x="3313" y="2119"/>
                  <a:pt x="3317" y="2125"/>
                  <a:pt x="3308" y="2128"/>
                </a:cubicBezTo>
                <a:cubicBezTo>
                  <a:pt x="3292" y="2161"/>
                  <a:pt x="3292" y="2161"/>
                  <a:pt x="3292" y="2161"/>
                </a:cubicBezTo>
                <a:cubicBezTo>
                  <a:pt x="3363" y="2091"/>
                  <a:pt x="3369" y="2086"/>
                  <a:pt x="3374" y="2080"/>
                </a:cubicBezTo>
                <a:cubicBezTo>
                  <a:pt x="3370" y="2099"/>
                  <a:pt x="3334" y="2127"/>
                  <a:pt x="3314" y="2158"/>
                </a:cubicBezTo>
                <a:cubicBezTo>
                  <a:pt x="3342" y="2158"/>
                  <a:pt x="3349" y="2156"/>
                  <a:pt x="3347" y="2152"/>
                </a:cubicBezTo>
                <a:cubicBezTo>
                  <a:pt x="3389" y="2103"/>
                  <a:pt x="3396" y="2101"/>
                  <a:pt x="3399" y="2099"/>
                </a:cubicBezTo>
                <a:cubicBezTo>
                  <a:pt x="3445" y="2059"/>
                  <a:pt x="3445" y="2052"/>
                  <a:pt x="3456" y="2047"/>
                </a:cubicBezTo>
                <a:cubicBezTo>
                  <a:pt x="3484" y="2041"/>
                  <a:pt x="3467" y="2043"/>
                  <a:pt x="3468" y="2049"/>
                </a:cubicBezTo>
                <a:cubicBezTo>
                  <a:pt x="3440" y="2076"/>
                  <a:pt x="3442" y="2080"/>
                  <a:pt x="3437" y="2082"/>
                </a:cubicBezTo>
                <a:cubicBezTo>
                  <a:pt x="3392" y="2144"/>
                  <a:pt x="3380" y="2148"/>
                  <a:pt x="3384" y="2156"/>
                </a:cubicBezTo>
                <a:cubicBezTo>
                  <a:pt x="3400" y="2149"/>
                  <a:pt x="3407" y="2137"/>
                  <a:pt x="3416" y="2126"/>
                </a:cubicBezTo>
                <a:cubicBezTo>
                  <a:pt x="3467" y="2065"/>
                  <a:pt x="3466" y="2060"/>
                  <a:pt x="3472" y="2057"/>
                </a:cubicBezTo>
                <a:cubicBezTo>
                  <a:pt x="3556" y="1996"/>
                  <a:pt x="3560" y="1991"/>
                  <a:pt x="3563" y="1994"/>
                </a:cubicBezTo>
                <a:cubicBezTo>
                  <a:pt x="3529" y="2023"/>
                  <a:pt x="3523" y="2031"/>
                  <a:pt x="3512" y="2039"/>
                </a:cubicBezTo>
                <a:cubicBezTo>
                  <a:pt x="3475" y="2085"/>
                  <a:pt x="3460" y="2091"/>
                  <a:pt x="3458" y="2100"/>
                </a:cubicBezTo>
                <a:cubicBezTo>
                  <a:pt x="3420" y="2150"/>
                  <a:pt x="3417" y="2155"/>
                  <a:pt x="3414" y="2161"/>
                </a:cubicBezTo>
                <a:cubicBezTo>
                  <a:pt x="3433" y="2148"/>
                  <a:pt x="3442" y="2142"/>
                  <a:pt x="3446" y="2135"/>
                </a:cubicBezTo>
                <a:cubicBezTo>
                  <a:pt x="3477" y="2100"/>
                  <a:pt x="3473" y="2095"/>
                  <a:pt x="3481" y="2092"/>
                </a:cubicBezTo>
                <a:cubicBezTo>
                  <a:pt x="3555" y="2021"/>
                  <a:pt x="3565" y="2014"/>
                  <a:pt x="3571" y="2006"/>
                </a:cubicBezTo>
                <a:cubicBezTo>
                  <a:pt x="3592" y="1991"/>
                  <a:pt x="3593" y="1996"/>
                  <a:pt x="3587" y="1999"/>
                </a:cubicBezTo>
                <a:cubicBezTo>
                  <a:pt x="3577" y="2018"/>
                  <a:pt x="3561" y="2024"/>
                  <a:pt x="3560" y="2033"/>
                </a:cubicBezTo>
                <a:cubicBezTo>
                  <a:pt x="3502" y="2098"/>
                  <a:pt x="3496" y="2102"/>
                  <a:pt x="3496" y="2107"/>
                </a:cubicBezTo>
                <a:cubicBezTo>
                  <a:pt x="3460" y="2160"/>
                  <a:pt x="3460" y="2160"/>
                  <a:pt x="3459" y="2161"/>
                </a:cubicBezTo>
                <a:cubicBezTo>
                  <a:pt x="3491" y="2139"/>
                  <a:pt x="3491" y="2131"/>
                  <a:pt x="3497" y="2124"/>
                </a:cubicBezTo>
                <a:cubicBezTo>
                  <a:pt x="3587" y="2014"/>
                  <a:pt x="3595" y="2008"/>
                  <a:pt x="3601" y="2001"/>
                </a:cubicBezTo>
                <a:cubicBezTo>
                  <a:pt x="3627" y="1981"/>
                  <a:pt x="3620" y="1995"/>
                  <a:pt x="3602" y="2007"/>
                </a:cubicBezTo>
                <a:cubicBezTo>
                  <a:pt x="3551" y="2082"/>
                  <a:pt x="3543" y="2089"/>
                  <a:pt x="3535" y="2097"/>
                </a:cubicBezTo>
                <a:cubicBezTo>
                  <a:pt x="3507" y="2161"/>
                  <a:pt x="3507" y="2161"/>
                  <a:pt x="3507" y="2161"/>
                </a:cubicBezTo>
                <a:cubicBezTo>
                  <a:pt x="3522" y="2133"/>
                  <a:pt x="3528" y="2130"/>
                  <a:pt x="3528" y="2125"/>
                </a:cubicBezTo>
                <a:cubicBezTo>
                  <a:pt x="3595" y="2039"/>
                  <a:pt x="3610" y="2024"/>
                  <a:pt x="3619" y="2007"/>
                </a:cubicBezTo>
                <a:cubicBezTo>
                  <a:pt x="3670" y="1959"/>
                  <a:pt x="3677" y="1946"/>
                  <a:pt x="3690" y="1935"/>
                </a:cubicBezTo>
                <a:cubicBezTo>
                  <a:pt x="3679" y="1969"/>
                  <a:pt x="3669" y="1974"/>
                  <a:pt x="3667" y="1980"/>
                </a:cubicBezTo>
                <a:cubicBezTo>
                  <a:pt x="3643" y="2009"/>
                  <a:pt x="3642" y="2014"/>
                  <a:pt x="3639" y="2012"/>
                </a:cubicBezTo>
                <a:cubicBezTo>
                  <a:pt x="3593" y="2071"/>
                  <a:pt x="3588" y="2083"/>
                  <a:pt x="3577" y="2094"/>
                </a:cubicBezTo>
                <a:cubicBezTo>
                  <a:pt x="3549" y="2141"/>
                  <a:pt x="3544" y="2151"/>
                  <a:pt x="3537" y="2160"/>
                </a:cubicBezTo>
                <a:cubicBezTo>
                  <a:pt x="3556" y="2153"/>
                  <a:pt x="3557" y="2144"/>
                  <a:pt x="3567" y="2138"/>
                </a:cubicBezTo>
                <a:cubicBezTo>
                  <a:pt x="3621" y="2056"/>
                  <a:pt x="3625" y="2048"/>
                  <a:pt x="3632" y="2039"/>
                </a:cubicBezTo>
                <a:cubicBezTo>
                  <a:pt x="3710" y="1959"/>
                  <a:pt x="3713" y="1949"/>
                  <a:pt x="3721" y="1940"/>
                </a:cubicBezTo>
                <a:cubicBezTo>
                  <a:pt x="3805" y="1881"/>
                  <a:pt x="3805" y="1868"/>
                  <a:pt x="3812" y="1873"/>
                </a:cubicBezTo>
                <a:cubicBezTo>
                  <a:pt x="3725" y="1967"/>
                  <a:pt x="3714" y="1968"/>
                  <a:pt x="3717" y="1973"/>
                </a:cubicBezTo>
                <a:cubicBezTo>
                  <a:pt x="3670" y="2021"/>
                  <a:pt x="3669" y="2029"/>
                  <a:pt x="3657" y="2035"/>
                </a:cubicBezTo>
                <a:cubicBezTo>
                  <a:pt x="3623" y="2092"/>
                  <a:pt x="3606" y="2105"/>
                  <a:pt x="3601" y="2120"/>
                </a:cubicBezTo>
                <a:cubicBezTo>
                  <a:pt x="3575" y="2154"/>
                  <a:pt x="3578" y="2158"/>
                  <a:pt x="3575" y="2161"/>
                </a:cubicBezTo>
                <a:cubicBezTo>
                  <a:pt x="3591" y="2154"/>
                  <a:pt x="3592" y="2148"/>
                  <a:pt x="3601" y="2144"/>
                </a:cubicBezTo>
                <a:cubicBezTo>
                  <a:pt x="3659" y="2050"/>
                  <a:pt x="3668" y="2046"/>
                  <a:pt x="3670" y="2040"/>
                </a:cubicBezTo>
                <a:cubicBezTo>
                  <a:pt x="3726" y="1979"/>
                  <a:pt x="3738" y="1968"/>
                  <a:pt x="3748" y="1957"/>
                </a:cubicBezTo>
                <a:cubicBezTo>
                  <a:pt x="3766" y="1938"/>
                  <a:pt x="3770" y="1924"/>
                  <a:pt x="3778" y="1928"/>
                </a:cubicBezTo>
                <a:cubicBezTo>
                  <a:pt x="3738" y="1991"/>
                  <a:pt x="3728" y="1994"/>
                  <a:pt x="3730" y="1999"/>
                </a:cubicBezTo>
                <a:cubicBezTo>
                  <a:pt x="3701" y="2037"/>
                  <a:pt x="3698" y="2042"/>
                  <a:pt x="3698" y="2046"/>
                </a:cubicBezTo>
                <a:cubicBezTo>
                  <a:pt x="3667" y="2104"/>
                  <a:pt x="3655" y="2111"/>
                  <a:pt x="3655" y="2121"/>
                </a:cubicBezTo>
                <a:cubicBezTo>
                  <a:pt x="3638" y="2161"/>
                  <a:pt x="3638" y="2161"/>
                  <a:pt x="3638" y="2161"/>
                </a:cubicBezTo>
                <a:cubicBezTo>
                  <a:pt x="3648" y="2148"/>
                  <a:pt x="3647" y="2147"/>
                  <a:pt x="3647" y="2146"/>
                </a:cubicBezTo>
                <a:cubicBezTo>
                  <a:pt x="3676" y="2105"/>
                  <a:pt x="3675" y="2098"/>
                  <a:pt x="3683" y="2093"/>
                </a:cubicBezTo>
                <a:cubicBezTo>
                  <a:pt x="3715" y="2048"/>
                  <a:pt x="3713" y="2042"/>
                  <a:pt x="3715" y="2036"/>
                </a:cubicBezTo>
                <a:cubicBezTo>
                  <a:pt x="3779" y="1948"/>
                  <a:pt x="3777" y="1940"/>
                  <a:pt x="3785" y="1934"/>
                </a:cubicBezTo>
                <a:cubicBezTo>
                  <a:pt x="3815" y="1893"/>
                  <a:pt x="3825" y="1891"/>
                  <a:pt x="3824" y="1887"/>
                </a:cubicBezTo>
                <a:cubicBezTo>
                  <a:pt x="3839" y="1867"/>
                  <a:pt x="3840" y="1866"/>
                  <a:pt x="3840" y="1866"/>
                </a:cubicBezTo>
                <a:cubicBezTo>
                  <a:pt x="3804" y="1827"/>
                  <a:pt x="3788" y="1841"/>
                  <a:pt x="3777" y="1834"/>
                </a:cubicBezTo>
                <a:close/>
                <a:moveTo>
                  <a:pt x="3212" y="2126"/>
                </a:moveTo>
                <a:cubicBezTo>
                  <a:pt x="3206" y="2127"/>
                  <a:pt x="3212" y="2123"/>
                  <a:pt x="3215" y="2121"/>
                </a:cubicBezTo>
                <a:cubicBezTo>
                  <a:pt x="3221" y="2120"/>
                  <a:pt x="3215" y="2124"/>
                  <a:pt x="3212" y="2126"/>
                </a:cubicBezTo>
                <a:close/>
                <a:moveTo>
                  <a:pt x="3347" y="2036"/>
                </a:moveTo>
                <a:cubicBezTo>
                  <a:pt x="3340" y="2034"/>
                  <a:pt x="3333" y="2034"/>
                  <a:pt x="3326" y="2035"/>
                </a:cubicBezTo>
                <a:cubicBezTo>
                  <a:pt x="3326" y="2026"/>
                  <a:pt x="3338" y="2035"/>
                  <a:pt x="3344" y="2031"/>
                </a:cubicBezTo>
                <a:cubicBezTo>
                  <a:pt x="3350" y="2033"/>
                  <a:pt x="3358" y="2030"/>
                  <a:pt x="3365" y="2031"/>
                </a:cubicBezTo>
                <a:cubicBezTo>
                  <a:pt x="3365" y="2041"/>
                  <a:pt x="3352" y="2032"/>
                  <a:pt x="3347" y="2036"/>
                </a:cubicBezTo>
                <a:close/>
                <a:moveTo>
                  <a:pt x="3440" y="2043"/>
                </a:moveTo>
                <a:cubicBezTo>
                  <a:pt x="3436" y="2032"/>
                  <a:pt x="3448" y="2037"/>
                  <a:pt x="3456" y="2030"/>
                </a:cubicBezTo>
                <a:cubicBezTo>
                  <a:pt x="3458" y="2036"/>
                  <a:pt x="3444" y="2038"/>
                  <a:pt x="3440" y="2043"/>
                </a:cubicBezTo>
                <a:close/>
                <a:moveTo>
                  <a:pt x="3474" y="2015"/>
                </a:moveTo>
                <a:cubicBezTo>
                  <a:pt x="3476" y="2005"/>
                  <a:pt x="3495" y="2004"/>
                  <a:pt x="3502" y="2001"/>
                </a:cubicBezTo>
                <a:cubicBezTo>
                  <a:pt x="3500" y="2010"/>
                  <a:pt x="3483" y="2005"/>
                  <a:pt x="3474" y="2015"/>
                </a:cubicBezTo>
                <a:close/>
                <a:moveTo>
                  <a:pt x="3519" y="1994"/>
                </a:moveTo>
                <a:cubicBezTo>
                  <a:pt x="3516" y="1980"/>
                  <a:pt x="3533" y="1992"/>
                  <a:pt x="3542" y="1983"/>
                </a:cubicBezTo>
                <a:cubicBezTo>
                  <a:pt x="3540" y="1996"/>
                  <a:pt x="3527" y="1984"/>
                  <a:pt x="3519" y="1994"/>
                </a:cubicBezTo>
                <a:close/>
                <a:moveTo>
                  <a:pt x="3577" y="1968"/>
                </a:moveTo>
                <a:cubicBezTo>
                  <a:pt x="3572" y="1971"/>
                  <a:pt x="3566" y="1975"/>
                  <a:pt x="3560" y="1978"/>
                </a:cubicBezTo>
                <a:cubicBezTo>
                  <a:pt x="3486" y="1983"/>
                  <a:pt x="3475" y="1973"/>
                  <a:pt x="3460" y="1982"/>
                </a:cubicBezTo>
                <a:cubicBezTo>
                  <a:pt x="3419" y="1978"/>
                  <a:pt x="3410" y="1973"/>
                  <a:pt x="3399" y="1976"/>
                </a:cubicBezTo>
                <a:cubicBezTo>
                  <a:pt x="3349" y="1970"/>
                  <a:pt x="3344" y="1971"/>
                  <a:pt x="3339" y="1969"/>
                </a:cubicBezTo>
                <a:cubicBezTo>
                  <a:pt x="3269" y="1953"/>
                  <a:pt x="3258" y="1955"/>
                  <a:pt x="3249" y="1950"/>
                </a:cubicBezTo>
                <a:cubicBezTo>
                  <a:pt x="3200" y="1942"/>
                  <a:pt x="3196" y="1936"/>
                  <a:pt x="3192" y="1934"/>
                </a:cubicBezTo>
                <a:cubicBezTo>
                  <a:pt x="3172" y="1926"/>
                  <a:pt x="3166" y="1930"/>
                  <a:pt x="3162" y="1925"/>
                </a:cubicBezTo>
                <a:cubicBezTo>
                  <a:pt x="3043" y="1886"/>
                  <a:pt x="3038" y="1885"/>
                  <a:pt x="3033" y="1882"/>
                </a:cubicBezTo>
                <a:cubicBezTo>
                  <a:pt x="2999" y="1883"/>
                  <a:pt x="2997" y="1870"/>
                  <a:pt x="2991" y="1874"/>
                </a:cubicBezTo>
                <a:cubicBezTo>
                  <a:pt x="2983" y="1877"/>
                  <a:pt x="2990" y="1866"/>
                  <a:pt x="2994" y="1869"/>
                </a:cubicBezTo>
                <a:cubicBezTo>
                  <a:pt x="3041" y="1869"/>
                  <a:pt x="3043" y="1872"/>
                  <a:pt x="3046" y="1874"/>
                </a:cubicBezTo>
                <a:cubicBezTo>
                  <a:pt x="3077" y="1871"/>
                  <a:pt x="3084" y="1882"/>
                  <a:pt x="3095" y="1878"/>
                </a:cubicBezTo>
                <a:cubicBezTo>
                  <a:pt x="3133" y="1884"/>
                  <a:pt x="3141" y="1893"/>
                  <a:pt x="3151" y="1891"/>
                </a:cubicBezTo>
                <a:cubicBezTo>
                  <a:pt x="3208" y="1913"/>
                  <a:pt x="3215" y="1902"/>
                  <a:pt x="3218" y="1911"/>
                </a:cubicBezTo>
                <a:cubicBezTo>
                  <a:pt x="3273" y="1921"/>
                  <a:pt x="3277" y="1922"/>
                  <a:pt x="3280" y="1923"/>
                </a:cubicBezTo>
                <a:cubicBezTo>
                  <a:pt x="3334" y="1938"/>
                  <a:pt x="3340" y="1937"/>
                  <a:pt x="3344" y="1938"/>
                </a:cubicBezTo>
                <a:cubicBezTo>
                  <a:pt x="3395" y="1952"/>
                  <a:pt x="3404" y="1950"/>
                  <a:pt x="3411" y="1958"/>
                </a:cubicBezTo>
                <a:cubicBezTo>
                  <a:pt x="3494" y="1959"/>
                  <a:pt x="3503" y="1964"/>
                  <a:pt x="3514" y="1959"/>
                </a:cubicBezTo>
                <a:close/>
                <a:moveTo>
                  <a:pt x="3675" y="1904"/>
                </a:moveTo>
                <a:cubicBezTo>
                  <a:pt x="3669" y="1905"/>
                  <a:pt x="3675" y="1899"/>
                  <a:pt x="3677" y="1903"/>
                </a:cubicBezTo>
                <a:cubicBezTo>
                  <a:pt x="3681" y="1900"/>
                  <a:pt x="3684" y="1902"/>
                  <a:pt x="3688" y="1899"/>
                </a:cubicBezTo>
                <a:cubicBezTo>
                  <a:pt x="3697" y="1901"/>
                  <a:pt x="3678" y="1905"/>
                  <a:pt x="3675" y="1904"/>
                </a:cubicBezTo>
                <a:close/>
                <a:moveTo>
                  <a:pt x="3702" y="1915"/>
                </a:moveTo>
                <a:cubicBezTo>
                  <a:pt x="3701" y="1905"/>
                  <a:pt x="3714" y="1915"/>
                  <a:pt x="3720" y="1906"/>
                </a:cubicBezTo>
                <a:cubicBezTo>
                  <a:pt x="3721" y="1916"/>
                  <a:pt x="3706" y="1916"/>
                  <a:pt x="3702" y="1915"/>
                </a:cubicBezTo>
                <a:close/>
                <a:moveTo>
                  <a:pt x="2540" y="2037"/>
                </a:moveTo>
                <a:cubicBezTo>
                  <a:pt x="2539" y="2031"/>
                  <a:pt x="2538" y="2024"/>
                  <a:pt x="2540" y="2018"/>
                </a:cubicBezTo>
                <a:cubicBezTo>
                  <a:pt x="2542" y="2012"/>
                  <a:pt x="2540" y="2004"/>
                  <a:pt x="2543" y="1997"/>
                </a:cubicBezTo>
                <a:cubicBezTo>
                  <a:pt x="2543" y="1984"/>
                  <a:pt x="2543" y="1970"/>
                  <a:pt x="2542" y="1956"/>
                </a:cubicBezTo>
                <a:cubicBezTo>
                  <a:pt x="2537" y="1948"/>
                  <a:pt x="2544" y="1944"/>
                  <a:pt x="2538" y="1935"/>
                </a:cubicBezTo>
                <a:cubicBezTo>
                  <a:pt x="2542" y="1933"/>
                  <a:pt x="2536" y="1927"/>
                  <a:pt x="2539" y="1925"/>
                </a:cubicBezTo>
                <a:cubicBezTo>
                  <a:pt x="2537" y="1921"/>
                  <a:pt x="2535" y="1915"/>
                  <a:pt x="2532" y="1916"/>
                </a:cubicBezTo>
                <a:cubicBezTo>
                  <a:pt x="2533" y="1928"/>
                  <a:pt x="2536" y="1942"/>
                  <a:pt x="2534" y="1953"/>
                </a:cubicBezTo>
                <a:cubicBezTo>
                  <a:pt x="2536" y="1960"/>
                  <a:pt x="2536" y="1967"/>
                  <a:pt x="2534" y="1973"/>
                </a:cubicBezTo>
                <a:cubicBezTo>
                  <a:pt x="2536" y="1980"/>
                  <a:pt x="2536" y="1986"/>
                  <a:pt x="2534" y="1992"/>
                </a:cubicBezTo>
                <a:cubicBezTo>
                  <a:pt x="2535" y="2005"/>
                  <a:pt x="2533" y="2017"/>
                  <a:pt x="2532" y="2028"/>
                </a:cubicBezTo>
                <a:cubicBezTo>
                  <a:pt x="2525" y="2033"/>
                  <a:pt x="2533" y="2042"/>
                  <a:pt x="2528" y="2046"/>
                </a:cubicBezTo>
                <a:cubicBezTo>
                  <a:pt x="2525" y="2048"/>
                  <a:pt x="2525" y="2051"/>
                  <a:pt x="2525" y="2054"/>
                </a:cubicBezTo>
                <a:cubicBezTo>
                  <a:pt x="2529" y="2059"/>
                  <a:pt x="2524" y="2061"/>
                  <a:pt x="2524" y="2065"/>
                </a:cubicBezTo>
                <a:cubicBezTo>
                  <a:pt x="2517" y="2068"/>
                  <a:pt x="2525" y="2077"/>
                  <a:pt x="2519" y="2080"/>
                </a:cubicBezTo>
                <a:cubicBezTo>
                  <a:pt x="2521" y="2084"/>
                  <a:pt x="2520" y="2086"/>
                  <a:pt x="2520" y="2089"/>
                </a:cubicBezTo>
                <a:cubicBezTo>
                  <a:pt x="2514" y="2091"/>
                  <a:pt x="2516" y="2095"/>
                  <a:pt x="2515" y="2098"/>
                </a:cubicBezTo>
                <a:cubicBezTo>
                  <a:pt x="2513" y="2104"/>
                  <a:pt x="2515" y="2111"/>
                  <a:pt x="2511" y="2116"/>
                </a:cubicBezTo>
                <a:cubicBezTo>
                  <a:pt x="2509" y="2122"/>
                  <a:pt x="2507" y="2128"/>
                  <a:pt x="2507" y="2134"/>
                </a:cubicBezTo>
                <a:cubicBezTo>
                  <a:pt x="2503" y="2143"/>
                  <a:pt x="2499" y="2152"/>
                  <a:pt x="2495" y="2161"/>
                </a:cubicBezTo>
                <a:cubicBezTo>
                  <a:pt x="2519" y="2161"/>
                  <a:pt x="2519" y="2161"/>
                  <a:pt x="2519" y="2161"/>
                </a:cubicBezTo>
                <a:cubicBezTo>
                  <a:pt x="2519" y="2158"/>
                  <a:pt x="2519" y="2156"/>
                  <a:pt x="2519" y="2154"/>
                </a:cubicBezTo>
                <a:cubicBezTo>
                  <a:pt x="2528" y="2143"/>
                  <a:pt x="2529" y="2130"/>
                  <a:pt x="2530" y="2116"/>
                </a:cubicBezTo>
                <a:cubicBezTo>
                  <a:pt x="2538" y="2105"/>
                  <a:pt x="2532" y="2088"/>
                  <a:pt x="2539" y="2076"/>
                </a:cubicBezTo>
                <a:cubicBezTo>
                  <a:pt x="2537" y="2063"/>
                  <a:pt x="2534" y="2049"/>
                  <a:pt x="2540" y="2037"/>
                </a:cubicBezTo>
                <a:close/>
                <a:moveTo>
                  <a:pt x="2496" y="1981"/>
                </a:moveTo>
                <a:cubicBezTo>
                  <a:pt x="2498" y="1968"/>
                  <a:pt x="2500" y="1955"/>
                  <a:pt x="2499" y="1941"/>
                </a:cubicBezTo>
                <a:cubicBezTo>
                  <a:pt x="2497" y="1926"/>
                  <a:pt x="2503" y="1914"/>
                  <a:pt x="2497" y="1897"/>
                </a:cubicBezTo>
                <a:cubicBezTo>
                  <a:pt x="2499" y="1884"/>
                  <a:pt x="2492" y="1868"/>
                  <a:pt x="2492" y="1854"/>
                </a:cubicBezTo>
                <a:cubicBezTo>
                  <a:pt x="2491" y="1853"/>
                  <a:pt x="2491" y="1851"/>
                  <a:pt x="2490" y="1850"/>
                </a:cubicBezTo>
                <a:cubicBezTo>
                  <a:pt x="2490" y="1844"/>
                  <a:pt x="2493" y="1839"/>
                  <a:pt x="2487" y="1831"/>
                </a:cubicBezTo>
                <a:cubicBezTo>
                  <a:pt x="2490" y="1829"/>
                  <a:pt x="2486" y="1823"/>
                  <a:pt x="2484" y="1819"/>
                </a:cubicBezTo>
                <a:cubicBezTo>
                  <a:pt x="2488" y="1818"/>
                  <a:pt x="2484" y="1810"/>
                  <a:pt x="2480" y="1811"/>
                </a:cubicBezTo>
                <a:cubicBezTo>
                  <a:pt x="2483" y="1824"/>
                  <a:pt x="2485" y="1837"/>
                  <a:pt x="2487" y="1850"/>
                </a:cubicBezTo>
                <a:cubicBezTo>
                  <a:pt x="2488" y="1854"/>
                  <a:pt x="2488" y="1858"/>
                  <a:pt x="2489" y="1862"/>
                </a:cubicBezTo>
                <a:cubicBezTo>
                  <a:pt x="2483" y="1876"/>
                  <a:pt x="2497" y="1897"/>
                  <a:pt x="2490" y="1910"/>
                </a:cubicBezTo>
                <a:cubicBezTo>
                  <a:pt x="2494" y="1919"/>
                  <a:pt x="2488" y="1925"/>
                  <a:pt x="2493" y="1935"/>
                </a:cubicBezTo>
                <a:cubicBezTo>
                  <a:pt x="2491" y="1942"/>
                  <a:pt x="2489" y="1949"/>
                  <a:pt x="2491" y="1958"/>
                </a:cubicBezTo>
                <a:cubicBezTo>
                  <a:pt x="2493" y="1962"/>
                  <a:pt x="2485" y="1963"/>
                  <a:pt x="2490" y="1968"/>
                </a:cubicBezTo>
                <a:cubicBezTo>
                  <a:pt x="2485" y="1971"/>
                  <a:pt x="2492" y="1978"/>
                  <a:pt x="2486" y="1980"/>
                </a:cubicBezTo>
                <a:cubicBezTo>
                  <a:pt x="2490" y="1989"/>
                  <a:pt x="2481" y="1994"/>
                  <a:pt x="2488" y="2005"/>
                </a:cubicBezTo>
                <a:cubicBezTo>
                  <a:pt x="2479" y="2010"/>
                  <a:pt x="2481" y="2019"/>
                  <a:pt x="2480" y="2028"/>
                </a:cubicBezTo>
                <a:cubicBezTo>
                  <a:pt x="2480" y="2037"/>
                  <a:pt x="2473" y="2044"/>
                  <a:pt x="2474" y="2054"/>
                </a:cubicBezTo>
                <a:cubicBezTo>
                  <a:pt x="2474" y="2064"/>
                  <a:pt x="2468" y="2071"/>
                  <a:pt x="2471" y="2081"/>
                </a:cubicBezTo>
                <a:cubicBezTo>
                  <a:pt x="2462" y="2087"/>
                  <a:pt x="2465" y="2098"/>
                  <a:pt x="2460" y="2106"/>
                </a:cubicBezTo>
                <a:cubicBezTo>
                  <a:pt x="2458" y="2123"/>
                  <a:pt x="2448" y="2138"/>
                  <a:pt x="2442" y="2153"/>
                </a:cubicBezTo>
                <a:cubicBezTo>
                  <a:pt x="2440" y="2156"/>
                  <a:pt x="2439" y="2158"/>
                  <a:pt x="2438" y="2161"/>
                </a:cubicBezTo>
                <a:cubicBezTo>
                  <a:pt x="2450" y="2161"/>
                  <a:pt x="2450" y="2161"/>
                  <a:pt x="2450" y="2161"/>
                </a:cubicBezTo>
                <a:cubicBezTo>
                  <a:pt x="2454" y="2152"/>
                  <a:pt x="2458" y="2144"/>
                  <a:pt x="2463" y="2137"/>
                </a:cubicBezTo>
                <a:cubicBezTo>
                  <a:pt x="2470" y="2112"/>
                  <a:pt x="2475" y="2086"/>
                  <a:pt x="2484" y="2062"/>
                </a:cubicBezTo>
                <a:cubicBezTo>
                  <a:pt x="2488" y="2050"/>
                  <a:pt x="2484" y="2034"/>
                  <a:pt x="2491" y="2023"/>
                </a:cubicBezTo>
                <a:cubicBezTo>
                  <a:pt x="2491" y="2016"/>
                  <a:pt x="2493" y="2009"/>
                  <a:pt x="2493" y="2002"/>
                </a:cubicBezTo>
                <a:cubicBezTo>
                  <a:pt x="2497" y="1996"/>
                  <a:pt x="2494" y="1988"/>
                  <a:pt x="2496" y="1981"/>
                </a:cubicBezTo>
                <a:close/>
                <a:moveTo>
                  <a:pt x="1238" y="2076"/>
                </a:moveTo>
                <a:cubicBezTo>
                  <a:pt x="1236" y="2069"/>
                  <a:pt x="1240" y="2059"/>
                  <a:pt x="1239" y="2052"/>
                </a:cubicBezTo>
                <a:cubicBezTo>
                  <a:pt x="1239" y="2043"/>
                  <a:pt x="1243" y="2032"/>
                  <a:pt x="1236" y="2027"/>
                </a:cubicBezTo>
                <a:cubicBezTo>
                  <a:pt x="1230" y="2047"/>
                  <a:pt x="1232" y="2063"/>
                  <a:pt x="1231" y="2080"/>
                </a:cubicBezTo>
                <a:cubicBezTo>
                  <a:pt x="1228" y="2098"/>
                  <a:pt x="1224" y="2117"/>
                  <a:pt x="1223" y="2134"/>
                </a:cubicBezTo>
                <a:cubicBezTo>
                  <a:pt x="1220" y="2143"/>
                  <a:pt x="1218" y="2152"/>
                  <a:pt x="1216" y="2161"/>
                </a:cubicBezTo>
                <a:cubicBezTo>
                  <a:pt x="1224" y="2161"/>
                  <a:pt x="1224" y="2161"/>
                  <a:pt x="1224" y="2161"/>
                </a:cubicBezTo>
                <a:cubicBezTo>
                  <a:pt x="1225" y="2159"/>
                  <a:pt x="1225" y="2158"/>
                  <a:pt x="1226" y="2156"/>
                </a:cubicBezTo>
                <a:cubicBezTo>
                  <a:pt x="1228" y="2147"/>
                  <a:pt x="1231" y="2138"/>
                  <a:pt x="1233" y="2128"/>
                </a:cubicBezTo>
                <a:cubicBezTo>
                  <a:pt x="1233" y="2112"/>
                  <a:pt x="1241" y="2091"/>
                  <a:pt x="1238" y="2076"/>
                </a:cubicBezTo>
                <a:close/>
                <a:moveTo>
                  <a:pt x="1297" y="2091"/>
                </a:moveTo>
                <a:cubicBezTo>
                  <a:pt x="1292" y="2104"/>
                  <a:pt x="1292" y="2105"/>
                  <a:pt x="1290" y="2119"/>
                </a:cubicBezTo>
                <a:cubicBezTo>
                  <a:pt x="1292" y="2132"/>
                  <a:pt x="1282" y="2136"/>
                  <a:pt x="1285" y="2148"/>
                </a:cubicBezTo>
                <a:cubicBezTo>
                  <a:pt x="1284" y="2153"/>
                  <a:pt x="1283" y="2157"/>
                  <a:pt x="1282" y="2161"/>
                </a:cubicBezTo>
                <a:cubicBezTo>
                  <a:pt x="1290" y="2161"/>
                  <a:pt x="1290" y="2161"/>
                  <a:pt x="1290" y="2161"/>
                </a:cubicBezTo>
                <a:cubicBezTo>
                  <a:pt x="1290" y="2156"/>
                  <a:pt x="1288" y="2153"/>
                  <a:pt x="1292" y="2147"/>
                </a:cubicBezTo>
                <a:cubicBezTo>
                  <a:pt x="1291" y="2141"/>
                  <a:pt x="1299" y="2131"/>
                  <a:pt x="1293" y="2129"/>
                </a:cubicBezTo>
                <a:cubicBezTo>
                  <a:pt x="1293" y="2124"/>
                  <a:pt x="1301" y="2114"/>
                  <a:pt x="1295" y="2112"/>
                </a:cubicBezTo>
                <a:cubicBezTo>
                  <a:pt x="1295" y="2105"/>
                  <a:pt x="1303" y="2094"/>
                  <a:pt x="1297" y="2091"/>
                </a:cubicBezTo>
                <a:close/>
                <a:moveTo>
                  <a:pt x="1255" y="2092"/>
                </a:moveTo>
                <a:cubicBezTo>
                  <a:pt x="1259" y="2083"/>
                  <a:pt x="1257" y="2078"/>
                  <a:pt x="1257" y="2072"/>
                </a:cubicBezTo>
                <a:cubicBezTo>
                  <a:pt x="1259" y="2064"/>
                  <a:pt x="1259" y="2058"/>
                  <a:pt x="1256" y="2053"/>
                </a:cubicBezTo>
                <a:cubicBezTo>
                  <a:pt x="1250" y="2058"/>
                  <a:pt x="1256" y="2057"/>
                  <a:pt x="1253" y="2065"/>
                </a:cubicBezTo>
                <a:cubicBezTo>
                  <a:pt x="1250" y="2069"/>
                  <a:pt x="1258" y="2078"/>
                  <a:pt x="1250" y="2079"/>
                </a:cubicBezTo>
                <a:cubicBezTo>
                  <a:pt x="1250" y="2089"/>
                  <a:pt x="1247" y="2102"/>
                  <a:pt x="1246" y="2114"/>
                </a:cubicBezTo>
                <a:cubicBezTo>
                  <a:pt x="1241" y="2124"/>
                  <a:pt x="1243" y="2123"/>
                  <a:pt x="1240" y="2136"/>
                </a:cubicBezTo>
                <a:cubicBezTo>
                  <a:pt x="1239" y="2144"/>
                  <a:pt x="1234" y="2154"/>
                  <a:pt x="1236" y="2161"/>
                </a:cubicBezTo>
                <a:cubicBezTo>
                  <a:pt x="1243" y="2161"/>
                  <a:pt x="1243" y="2161"/>
                  <a:pt x="1243" y="2161"/>
                </a:cubicBezTo>
                <a:cubicBezTo>
                  <a:pt x="1245" y="2148"/>
                  <a:pt x="1247" y="2137"/>
                  <a:pt x="1251" y="2130"/>
                </a:cubicBezTo>
                <a:cubicBezTo>
                  <a:pt x="1249" y="2119"/>
                  <a:pt x="1254" y="2104"/>
                  <a:pt x="1255" y="2092"/>
                </a:cubicBezTo>
                <a:close/>
                <a:moveTo>
                  <a:pt x="3811" y="1673"/>
                </a:moveTo>
                <a:cubicBezTo>
                  <a:pt x="3800" y="1665"/>
                  <a:pt x="3786" y="1673"/>
                  <a:pt x="3774" y="1668"/>
                </a:cubicBezTo>
                <a:cubicBezTo>
                  <a:pt x="3734" y="1662"/>
                  <a:pt x="3730" y="1667"/>
                  <a:pt x="3727" y="1664"/>
                </a:cubicBezTo>
                <a:cubicBezTo>
                  <a:pt x="3689" y="1651"/>
                  <a:pt x="3680" y="1657"/>
                  <a:pt x="3675" y="1652"/>
                </a:cubicBezTo>
                <a:cubicBezTo>
                  <a:pt x="3626" y="1640"/>
                  <a:pt x="3617" y="1642"/>
                  <a:pt x="3610" y="1641"/>
                </a:cubicBezTo>
                <a:cubicBezTo>
                  <a:pt x="3574" y="1632"/>
                  <a:pt x="3572" y="1622"/>
                  <a:pt x="3568" y="1622"/>
                </a:cubicBezTo>
                <a:cubicBezTo>
                  <a:pt x="3496" y="1608"/>
                  <a:pt x="3489" y="1606"/>
                  <a:pt x="3482" y="1604"/>
                </a:cubicBezTo>
                <a:cubicBezTo>
                  <a:pt x="3424" y="1599"/>
                  <a:pt x="3420" y="1598"/>
                  <a:pt x="3416" y="1597"/>
                </a:cubicBezTo>
                <a:cubicBezTo>
                  <a:pt x="3398" y="1606"/>
                  <a:pt x="3405" y="1603"/>
                  <a:pt x="3413" y="1599"/>
                </a:cubicBezTo>
                <a:cubicBezTo>
                  <a:pt x="3475" y="1610"/>
                  <a:pt x="3482" y="1616"/>
                  <a:pt x="3492" y="1615"/>
                </a:cubicBezTo>
                <a:cubicBezTo>
                  <a:pt x="3630" y="1652"/>
                  <a:pt x="3632" y="1662"/>
                  <a:pt x="3638" y="1658"/>
                </a:cubicBezTo>
                <a:cubicBezTo>
                  <a:pt x="3670" y="1664"/>
                  <a:pt x="3675" y="1668"/>
                  <a:pt x="3680" y="1665"/>
                </a:cubicBezTo>
                <a:cubicBezTo>
                  <a:pt x="3714" y="1674"/>
                  <a:pt x="3718" y="1674"/>
                  <a:pt x="3720" y="1675"/>
                </a:cubicBezTo>
                <a:cubicBezTo>
                  <a:pt x="3770" y="1683"/>
                  <a:pt x="3781" y="1678"/>
                  <a:pt x="3790" y="1683"/>
                </a:cubicBezTo>
                <a:cubicBezTo>
                  <a:pt x="3840" y="1674"/>
                  <a:pt x="3840" y="1674"/>
                  <a:pt x="3840" y="1674"/>
                </a:cubicBezTo>
                <a:close/>
                <a:moveTo>
                  <a:pt x="1317" y="2096"/>
                </a:moveTo>
                <a:cubicBezTo>
                  <a:pt x="1315" y="2124"/>
                  <a:pt x="1312" y="2142"/>
                  <a:pt x="1308" y="2161"/>
                </a:cubicBezTo>
                <a:cubicBezTo>
                  <a:pt x="1314" y="2161"/>
                  <a:pt x="1314" y="2161"/>
                  <a:pt x="1314" y="2161"/>
                </a:cubicBezTo>
                <a:cubicBezTo>
                  <a:pt x="1315" y="2152"/>
                  <a:pt x="1316" y="2145"/>
                  <a:pt x="1320" y="2139"/>
                </a:cubicBezTo>
                <a:cubicBezTo>
                  <a:pt x="1317" y="2134"/>
                  <a:pt x="1319" y="2126"/>
                  <a:pt x="1320" y="2118"/>
                </a:cubicBezTo>
                <a:cubicBezTo>
                  <a:pt x="1321" y="2110"/>
                  <a:pt x="1323" y="2101"/>
                  <a:pt x="1317" y="2096"/>
                </a:cubicBezTo>
                <a:close/>
                <a:moveTo>
                  <a:pt x="3785" y="1637"/>
                </a:moveTo>
                <a:cubicBezTo>
                  <a:pt x="3782" y="1635"/>
                  <a:pt x="3778" y="1634"/>
                  <a:pt x="3774" y="1635"/>
                </a:cubicBezTo>
                <a:cubicBezTo>
                  <a:pt x="3732" y="1632"/>
                  <a:pt x="3730" y="1624"/>
                  <a:pt x="3725" y="1627"/>
                </a:cubicBezTo>
                <a:cubicBezTo>
                  <a:pt x="3687" y="1609"/>
                  <a:pt x="3680" y="1622"/>
                  <a:pt x="3678" y="1612"/>
                </a:cubicBezTo>
                <a:cubicBezTo>
                  <a:pt x="3648" y="1611"/>
                  <a:pt x="3648" y="1594"/>
                  <a:pt x="3642" y="1604"/>
                </a:cubicBezTo>
                <a:cubicBezTo>
                  <a:pt x="3610" y="1594"/>
                  <a:pt x="3602" y="1592"/>
                  <a:pt x="3595" y="1589"/>
                </a:cubicBezTo>
                <a:cubicBezTo>
                  <a:pt x="3579" y="1585"/>
                  <a:pt x="3573" y="1591"/>
                  <a:pt x="3571" y="1583"/>
                </a:cubicBezTo>
                <a:cubicBezTo>
                  <a:pt x="3547" y="1588"/>
                  <a:pt x="3547" y="1589"/>
                  <a:pt x="3548" y="1590"/>
                </a:cubicBezTo>
                <a:cubicBezTo>
                  <a:pt x="3606" y="1602"/>
                  <a:pt x="3612" y="1603"/>
                  <a:pt x="3618" y="1605"/>
                </a:cubicBezTo>
                <a:cubicBezTo>
                  <a:pt x="3700" y="1631"/>
                  <a:pt x="3710" y="1637"/>
                  <a:pt x="3723" y="1635"/>
                </a:cubicBezTo>
                <a:cubicBezTo>
                  <a:pt x="3800" y="1657"/>
                  <a:pt x="3808" y="1649"/>
                  <a:pt x="3814" y="1650"/>
                </a:cubicBezTo>
                <a:cubicBezTo>
                  <a:pt x="3840" y="1642"/>
                  <a:pt x="3840" y="1642"/>
                  <a:pt x="3840" y="1642"/>
                </a:cubicBezTo>
                <a:close/>
                <a:moveTo>
                  <a:pt x="1282" y="2060"/>
                </a:moveTo>
                <a:cubicBezTo>
                  <a:pt x="1277" y="2057"/>
                  <a:pt x="1286" y="2045"/>
                  <a:pt x="1280" y="2042"/>
                </a:cubicBezTo>
                <a:cubicBezTo>
                  <a:pt x="1281" y="2034"/>
                  <a:pt x="1285" y="2025"/>
                  <a:pt x="1276" y="2023"/>
                </a:cubicBezTo>
                <a:cubicBezTo>
                  <a:pt x="1273" y="2040"/>
                  <a:pt x="1276" y="2055"/>
                  <a:pt x="1276" y="2070"/>
                </a:cubicBezTo>
                <a:cubicBezTo>
                  <a:pt x="1271" y="2081"/>
                  <a:pt x="1274" y="2087"/>
                  <a:pt x="1272" y="2096"/>
                </a:cubicBezTo>
                <a:cubicBezTo>
                  <a:pt x="1268" y="2112"/>
                  <a:pt x="1263" y="2128"/>
                  <a:pt x="1259" y="2144"/>
                </a:cubicBezTo>
                <a:cubicBezTo>
                  <a:pt x="1262" y="2146"/>
                  <a:pt x="1260" y="2148"/>
                  <a:pt x="1258" y="2150"/>
                </a:cubicBezTo>
                <a:cubicBezTo>
                  <a:pt x="1257" y="2153"/>
                  <a:pt x="1256" y="2157"/>
                  <a:pt x="1255" y="2161"/>
                </a:cubicBezTo>
                <a:cubicBezTo>
                  <a:pt x="1264" y="2161"/>
                  <a:pt x="1264" y="2161"/>
                  <a:pt x="1264" y="2161"/>
                </a:cubicBezTo>
                <a:cubicBezTo>
                  <a:pt x="1266" y="2152"/>
                  <a:pt x="1268" y="2144"/>
                  <a:pt x="1271" y="2135"/>
                </a:cubicBezTo>
                <a:cubicBezTo>
                  <a:pt x="1274" y="2121"/>
                  <a:pt x="1276" y="2107"/>
                  <a:pt x="1280" y="2099"/>
                </a:cubicBezTo>
                <a:cubicBezTo>
                  <a:pt x="1277" y="2088"/>
                  <a:pt x="1282" y="2072"/>
                  <a:pt x="1282" y="2060"/>
                </a:cubicBezTo>
                <a:close/>
                <a:moveTo>
                  <a:pt x="2202" y="1935"/>
                </a:moveTo>
                <a:cubicBezTo>
                  <a:pt x="2206" y="1928"/>
                  <a:pt x="2197" y="1916"/>
                  <a:pt x="2202" y="1909"/>
                </a:cubicBezTo>
                <a:cubicBezTo>
                  <a:pt x="2195" y="1871"/>
                  <a:pt x="2195" y="1860"/>
                  <a:pt x="2193" y="1850"/>
                </a:cubicBezTo>
                <a:cubicBezTo>
                  <a:pt x="2181" y="1801"/>
                  <a:pt x="2181" y="1795"/>
                  <a:pt x="2179" y="1788"/>
                </a:cubicBezTo>
                <a:cubicBezTo>
                  <a:pt x="2152" y="1704"/>
                  <a:pt x="2146" y="1685"/>
                  <a:pt x="2142" y="1668"/>
                </a:cubicBezTo>
                <a:cubicBezTo>
                  <a:pt x="2114" y="1649"/>
                  <a:pt x="2121" y="1655"/>
                  <a:pt x="2117" y="1657"/>
                </a:cubicBezTo>
                <a:cubicBezTo>
                  <a:pt x="2124" y="1681"/>
                  <a:pt x="2136" y="1679"/>
                  <a:pt x="2135" y="1687"/>
                </a:cubicBezTo>
                <a:cubicBezTo>
                  <a:pt x="2151" y="1739"/>
                  <a:pt x="2161" y="1757"/>
                  <a:pt x="2164" y="1773"/>
                </a:cubicBezTo>
                <a:cubicBezTo>
                  <a:pt x="2178" y="1830"/>
                  <a:pt x="2179" y="1840"/>
                  <a:pt x="2181" y="1850"/>
                </a:cubicBezTo>
                <a:cubicBezTo>
                  <a:pt x="2187" y="1918"/>
                  <a:pt x="2197" y="1928"/>
                  <a:pt x="2192" y="1934"/>
                </a:cubicBezTo>
                <a:cubicBezTo>
                  <a:pt x="2196" y="1971"/>
                  <a:pt x="2194" y="1974"/>
                  <a:pt x="2198" y="1979"/>
                </a:cubicBezTo>
                <a:cubicBezTo>
                  <a:pt x="2197" y="2029"/>
                  <a:pt x="2191" y="2035"/>
                  <a:pt x="2197" y="2044"/>
                </a:cubicBezTo>
                <a:cubicBezTo>
                  <a:pt x="2190" y="2092"/>
                  <a:pt x="2194" y="2101"/>
                  <a:pt x="2193" y="2108"/>
                </a:cubicBezTo>
                <a:cubicBezTo>
                  <a:pt x="2188" y="2152"/>
                  <a:pt x="2191" y="2157"/>
                  <a:pt x="2193" y="2161"/>
                </a:cubicBezTo>
                <a:cubicBezTo>
                  <a:pt x="2202" y="2126"/>
                  <a:pt x="2206" y="2110"/>
                  <a:pt x="2205" y="2092"/>
                </a:cubicBezTo>
                <a:cubicBezTo>
                  <a:pt x="2208" y="2024"/>
                  <a:pt x="2207" y="2019"/>
                  <a:pt x="2205" y="2014"/>
                </a:cubicBezTo>
                <a:close/>
                <a:moveTo>
                  <a:pt x="3768" y="1444"/>
                </a:moveTo>
                <a:cubicBezTo>
                  <a:pt x="3757" y="1449"/>
                  <a:pt x="3747" y="1450"/>
                  <a:pt x="3736" y="1453"/>
                </a:cubicBezTo>
                <a:cubicBezTo>
                  <a:pt x="3730" y="1460"/>
                  <a:pt x="3726" y="1456"/>
                  <a:pt x="3720" y="1460"/>
                </a:cubicBezTo>
                <a:cubicBezTo>
                  <a:pt x="3716" y="1467"/>
                  <a:pt x="3705" y="1459"/>
                  <a:pt x="3707" y="1468"/>
                </a:cubicBezTo>
                <a:cubicBezTo>
                  <a:pt x="3722" y="1464"/>
                  <a:pt x="3737" y="1461"/>
                  <a:pt x="3752" y="1457"/>
                </a:cubicBezTo>
                <a:cubicBezTo>
                  <a:pt x="3759" y="1455"/>
                  <a:pt x="3766" y="1456"/>
                  <a:pt x="3775" y="1450"/>
                </a:cubicBezTo>
                <a:cubicBezTo>
                  <a:pt x="3782" y="1451"/>
                  <a:pt x="3790" y="1452"/>
                  <a:pt x="3799" y="1445"/>
                </a:cubicBezTo>
                <a:cubicBezTo>
                  <a:pt x="3812" y="1447"/>
                  <a:pt x="3826" y="1444"/>
                  <a:pt x="3840" y="1443"/>
                </a:cubicBezTo>
                <a:cubicBezTo>
                  <a:pt x="3840" y="1434"/>
                  <a:pt x="3840" y="1434"/>
                  <a:pt x="3840" y="1434"/>
                </a:cubicBezTo>
                <a:cubicBezTo>
                  <a:pt x="3837" y="1434"/>
                  <a:pt x="3833" y="1434"/>
                  <a:pt x="3829" y="1433"/>
                </a:cubicBezTo>
                <a:cubicBezTo>
                  <a:pt x="3808" y="1440"/>
                  <a:pt x="3788" y="1440"/>
                  <a:pt x="3768" y="1444"/>
                </a:cubicBezTo>
                <a:close/>
                <a:moveTo>
                  <a:pt x="2354" y="1890"/>
                </a:moveTo>
                <a:cubicBezTo>
                  <a:pt x="2362" y="1882"/>
                  <a:pt x="2352" y="1869"/>
                  <a:pt x="2360" y="1861"/>
                </a:cubicBezTo>
                <a:cubicBezTo>
                  <a:pt x="2363" y="1829"/>
                  <a:pt x="2356" y="1822"/>
                  <a:pt x="2361" y="1818"/>
                </a:cubicBezTo>
                <a:cubicBezTo>
                  <a:pt x="2362" y="1794"/>
                  <a:pt x="2359" y="1796"/>
                  <a:pt x="2357" y="1791"/>
                </a:cubicBezTo>
                <a:cubicBezTo>
                  <a:pt x="2337" y="1749"/>
                  <a:pt x="2341" y="1757"/>
                  <a:pt x="2345" y="1765"/>
                </a:cubicBezTo>
                <a:cubicBezTo>
                  <a:pt x="2354" y="1820"/>
                  <a:pt x="2344" y="1824"/>
                  <a:pt x="2349" y="1834"/>
                </a:cubicBezTo>
                <a:cubicBezTo>
                  <a:pt x="2344" y="1887"/>
                  <a:pt x="2342" y="1895"/>
                  <a:pt x="2342" y="1905"/>
                </a:cubicBezTo>
                <a:cubicBezTo>
                  <a:pt x="2331" y="1968"/>
                  <a:pt x="2332" y="1978"/>
                  <a:pt x="2331" y="1988"/>
                </a:cubicBezTo>
                <a:cubicBezTo>
                  <a:pt x="2314" y="2077"/>
                  <a:pt x="2313" y="2086"/>
                  <a:pt x="2310" y="2095"/>
                </a:cubicBezTo>
                <a:cubicBezTo>
                  <a:pt x="2307" y="2161"/>
                  <a:pt x="2307" y="2161"/>
                  <a:pt x="2307" y="2161"/>
                </a:cubicBezTo>
                <a:cubicBezTo>
                  <a:pt x="2322" y="2084"/>
                  <a:pt x="2324" y="2081"/>
                  <a:pt x="2327" y="2077"/>
                </a:cubicBezTo>
                <a:cubicBezTo>
                  <a:pt x="2336" y="2036"/>
                  <a:pt x="2332" y="2026"/>
                  <a:pt x="2338" y="2020"/>
                </a:cubicBezTo>
                <a:cubicBezTo>
                  <a:pt x="2352" y="1937"/>
                  <a:pt x="2348" y="1926"/>
                  <a:pt x="2351" y="1917"/>
                </a:cubicBezTo>
                <a:close/>
                <a:moveTo>
                  <a:pt x="2292" y="1940"/>
                </a:moveTo>
                <a:cubicBezTo>
                  <a:pt x="2296" y="1926"/>
                  <a:pt x="2292" y="1909"/>
                  <a:pt x="2296" y="1896"/>
                </a:cubicBezTo>
                <a:cubicBezTo>
                  <a:pt x="2295" y="1835"/>
                  <a:pt x="2294" y="1820"/>
                  <a:pt x="2294" y="1806"/>
                </a:cubicBezTo>
                <a:cubicBezTo>
                  <a:pt x="2286" y="1744"/>
                  <a:pt x="2282" y="1739"/>
                  <a:pt x="2285" y="1736"/>
                </a:cubicBezTo>
                <a:cubicBezTo>
                  <a:pt x="2273" y="1705"/>
                  <a:pt x="2269" y="1697"/>
                  <a:pt x="2265" y="1688"/>
                </a:cubicBezTo>
                <a:cubicBezTo>
                  <a:pt x="2246" y="1682"/>
                  <a:pt x="2248" y="1684"/>
                  <a:pt x="2251" y="1685"/>
                </a:cubicBezTo>
                <a:cubicBezTo>
                  <a:pt x="2265" y="1715"/>
                  <a:pt x="2266" y="1719"/>
                  <a:pt x="2267" y="1723"/>
                </a:cubicBezTo>
                <a:cubicBezTo>
                  <a:pt x="2283" y="1791"/>
                  <a:pt x="2281" y="1800"/>
                  <a:pt x="2283" y="1811"/>
                </a:cubicBezTo>
                <a:cubicBezTo>
                  <a:pt x="2285" y="1853"/>
                  <a:pt x="2286" y="1857"/>
                  <a:pt x="2284" y="1859"/>
                </a:cubicBezTo>
                <a:cubicBezTo>
                  <a:pt x="2288" y="1887"/>
                  <a:pt x="2277" y="1894"/>
                  <a:pt x="2285" y="1907"/>
                </a:cubicBezTo>
                <a:cubicBezTo>
                  <a:pt x="2275" y="1945"/>
                  <a:pt x="2288" y="1960"/>
                  <a:pt x="2280" y="1968"/>
                </a:cubicBezTo>
                <a:cubicBezTo>
                  <a:pt x="2273" y="2039"/>
                  <a:pt x="2271" y="2048"/>
                  <a:pt x="2269" y="2058"/>
                </a:cubicBezTo>
                <a:cubicBezTo>
                  <a:pt x="2263" y="2109"/>
                  <a:pt x="2258" y="2128"/>
                  <a:pt x="2255" y="2148"/>
                </a:cubicBezTo>
                <a:cubicBezTo>
                  <a:pt x="2263" y="2156"/>
                  <a:pt x="2264" y="2152"/>
                  <a:pt x="2264" y="2147"/>
                </a:cubicBezTo>
                <a:cubicBezTo>
                  <a:pt x="2269" y="2120"/>
                  <a:pt x="2273" y="2114"/>
                  <a:pt x="2273" y="2107"/>
                </a:cubicBezTo>
                <a:cubicBezTo>
                  <a:pt x="2282" y="2054"/>
                  <a:pt x="2283" y="2051"/>
                  <a:pt x="2283" y="2047"/>
                </a:cubicBezTo>
                <a:cubicBezTo>
                  <a:pt x="2288" y="1999"/>
                  <a:pt x="2289" y="1991"/>
                  <a:pt x="2291" y="1985"/>
                </a:cubicBezTo>
                <a:close/>
                <a:moveTo>
                  <a:pt x="2066" y="2125"/>
                </a:moveTo>
                <a:cubicBezTo>
                  <a:pt x="2067" y="2112"/>
                  <a:pt x="2061" y="2096"/>
                  <a:pt x="2065" y="2083"/>
                </a:cubicBezTo>
                <a:cubicBezTo>
                  <a:pt x="2063" y="2017"/>
                  <a:pt x="2065" y="2010"/>
                  <a:pt x="2060" y="2002"/>
                </a:cubicBezTo>
                <a:cubicBezTo>
                  <a:pt x="2062" y="1950"/>
                  <a:pt x="2061" y="1937"/>
                  <a:pt x="2061" y="1924"/>
                </a:cubicBezTo>
                <a:cubicBezTo>
                  <a:pt x="2054" y="1828"/>
                  <a:pt x="2052" y="1815"/>
                  <a:pt x="2049" y="1800"/>
                </a:cubicBezTo>
                <a:cubicBezTo>
                  <a:pt x="2040" y="1746"/>
                  <a:pt x="2037" y="1734"/>
                  <a:pt x="2035" y="1723"/>
                </a:cubicBezTo>
                <a:cubicBezTo>
                  <a:pt x="1977" y="1582"/>
                  <a:pt x="1975" y="1577"/>
                  <a:pt x="1971" y="1570"/>
                </a:cubicBezTo>
                <a:cubicBezTo>
                  <a:pt x="1942" y="1538"/>
                  <a:pt x="1936" y="1536"/>
                  <a:pt x="1934" y="1534"/>
                </a:cubicBezTo>
                <a:cubicBezTo>
                  <a:pt x="1956" y="1585"/>
                  <a:pt x="1956" y="1586"/>
                  <a:pt x="1956" y="1587"/>
                </a:cubicBezTo>
                <a:cubicBezTo>
                  <a:pt x="1974" y="1656"/>
                  <a:pt x="1989" y="1669"/>
                  <a:pt x="1984" y="1674"/>
                </a:cubicBezTo>
                <a:cubicBezTo>
                  <a:pt x="1993" y="1720"/>
                  <a:pt x="1994" y="1721"/>
                  <a:pt x="1995" y="1723"/>
                </a:cubicBezTo>
                <a:cubicBezTo>
                  <a:pt x="2007" y="1777"/>
                  <a:pt x="2004" y="1790"/>
                  <a:pt x="2009" y="1804"/>
                </a:cubicBezTo>
                <a:cubicBezTo>
                  <a:pt x="2007" y="1861"/>
                  <a:pt x="2013" y="1876"/>
                  <a:pt x="2011" y="1887"/>
                </a:cubicBezTo>
                <a:cubicBezTo>
                  <a:pt x="2002" y="1905"/>
                  <a:pt x="2002" y="1885"/>
                  <a:pt x="1995" y="1862"/>
                </a:cubicBezTo>
                <a:cubicBezTo>
                  <a:pt x="1973" y="1773"/>
                  <a:pt x="1964" y="1747"/>
                  <a:pt x="1955" y="1723"/>
                </a:cubicBezTo>
                <a:cubicBezTo>
                  <a:pt x="1915" y="1628"/>
                  <a:pt x="1914" y="1618"/>
                  <a:pt x="1906" y="1615"/>
                </a:cubicBezTo>
                <a:cubicBezTo>
                  <a:pt x="1965" y="1783"/>
                  <a:pt x="1975" y="1808"/>
                  <a:pt x="1980" y="1831"/>
                </a:cubicBezTo>
                <a:cubicBezTo>
                  <a:pt x="1992" y="1906"/>
                  <a:pt x="1998" y="1912"/>
                  <a:pt x="1995" y="1914"/>
                </a:cubicBezTo>
                <a:cubicBezTo>
                  <a:pt x="1998" y="1956"/>
                  <a:pt x="2004" y="1966"/>
                  <a:pt x="2001" y="1973"/>
                </a:cubicBezTo>
                <a:cubicBezTo>
                  <a:pt x="1996" y="2032"/>
                  <a:pt x="2010" y="2045"/>
                  <a:pt x="2004" y="2052"/>
                </a:cubicBezTo>
                <a:cubicBezTo>
                  <a:pt x="2012" y="2122"/>
                  <a:pt x="2008" y="2137"/>
                  <a:pt x="2010" y="2155"/>
                </a:cubicBezTo>
                <a:cubicBezTo>
                  <a:pt x="2034" y="2155"/>
                  <a:pt x="2033" y="2149"/>
                  <a:pt x="2033" y="2144"/>
                </a:cubicBezTo>
                <a:cubicBezTo>
                  <a:pt x="2030" y="2037"/>
                  <a:pt x="2024" y="2028"/>
                  <a:pt x="2028" y="2021"/>
                </a:cubicBezTo>
                <a:cubicBezTo>
                  <a:pt x="2023" y="1979"/>
                  <a:pt x="2026" y="1976"/>
                  <a:pt x="2023" y="1971"/>
                </a:cubicBezTo>
                <a:cubicBezTo>
                  <a:pt x="2019" y="1912"/>
                  <a:pt x="2024" y="1906"/>
                  <a:pt x="2018" y="1896"/>
                </a:cubicBezTo>
                <a:cubicBezTo>
                  <a:pt x="2018" y="1833"/>
                  <a:pt x="2019" y="1817"/>
                  <a:pt x="2016" y="1800"/>
                </a:cubicBezTo>
                <a:cubicBezTo>
                  <a:pt x="2016" y="1764"/>
                  <a:pt x="2012" y="1759"/>
                  <a:pt x="2010" y="1755"/>
                </a:cubicBezTo>
                <a:cubicBezTo>
                  <a:pt x="2001" y="1715"/>
                  <a:pt x="2003" y="1709"/>
                  <a:pt x="2000" y="1702"/>
                </a:cubicBezTo>
                <a:cubicBezTo>
                  <a:pt x="1963" y="1593"/>
                  <a:pt x="1962" y="1591"/>
                  <a:pt x="1961" y="1587"/>
                </a:cubicBezTo>
                <a:cubicBezTo>
                  <a:pt x="1950" y="1549"/>
                  <a:pt x="1953" y="1558"/>
                  <a:pt x="1957" y="1561"/>
                </a:cubicBezTo>
                <a:cubicBezTo>
                  <a:pt x="1975" y="1592"/>
                  <a:pt x="1977" y="1596"/>
                  <a:pt x="1983" y="1607"/>
                </a:cubicBezTo>
                <a:cubicBezTo>
                  <a:pt x="2027" y="1723"/>
                  <a:pt x="2027" y="1723"/>
                  <a:pt x="2027" y="1724"/>
                </a:cubicBezTo>
                <a:cubicBezTo>
                  <a:pt x="2038" y="1782"/>
                  <a:pt x="2041" y="1797"/>
                  <a:pt x="2041" y="1811"/>
                </a:cubicBezTo>
                <a:cubicBezTo>
                  <a:pt x="2045" y="1850"/>
                  <a:pt x="2045" y="1851"/>
                  <a:pt x="2045" y="1851"/>
                </a:cubicBezTo>
                <a:cubicBezTo>
                  <a:pt x="2052" y="1964"/>
                  <a:pt x="2047" y="1969"/>
                  <a:pt x="2051" y="1977"/>
                </a:cubicBezTo>
                <a:cubicBezTo>
                  <a:pt x="2053" y="2065"/>
                  <a:pt x="2050" y="2071"/>
                  <a:pt x="2053" y="2079"/>
                </a:cubicBezTo>
                <a:cubicBezTo>
                  <a:pt x="2054" y="2146"/>
                  <a:pt x="2059" y="2155"/>
                  <a:pt x="2058" y="2161"/>
                </a:cubicBezTo>
                <a:close/>
                <a:moveTo>
                  <a:pt x="1981" y="2083"/>
                </a:moveTo>
                <a:cubicBezTo>
                  <a:pt x="1978" y="2071"/>
                  <a:pt x="1983" y="2062"/>
                  <a:pt x="1977" y="2049"/>
                </a:cubicBezTo>
                <a:cubicBezTo>
                  <a:pt x="1971" y="1991"/>
                  <a:pt x="1971" y="1985"/>
                  <a:pt x="1968" y="1979"/>
                </a:cubicBezTo>
                <a:cubicBezTo>
                  <a:pt x="1943" y="1845"/>
                  <a:pt x="1942" y="1841"/>
                  <a:pt x="1941" y="1837"/>
                </a:cubicBezTo>
                <a:cubicBezTo>
                  <a:pt x="1879" y="1673"/>
                  <a:pt x="1870" y="1654"/>
                  <a:pt x="1861" y="1634"/>
                </a:cubicBezTo>
                <a:cubicBezTo>
                  <a:pt x="1840" y="1594"/>
                  <a:pt x="1839" y="1590"/>
                  <a:pt x="1838" y="1587"/>
                </a:cubicBezTo>
                <a:cubicBezTo>
                  <a:pt x="1832" y="1590"/>
                  <a:pt x="1834" y="1594"/>
                  <a:pt x="1836" y="1598"/>
                </a:cubicBezTo>
                <a:cubicBezTo>
                  <a:pt x="1858" y="1649"/>
                  <a:pt x="1872" y="1666"/>
                  <a:pt x="1877" y="1681"/>
                </a:cubicBezTo>
                <a:cubicBezTo>
                  <a:pt x="1893" y="1720"/>
                  <a:pt x="1893" y="1721"/>
                  <a:pt x="1893" y="1723"/>
                </a:cubicBezTo>
                <a:cubicBezTo>
                  <a:pt x="1914" y="1772"/>
                  <a:pt x="1910" y="1777"/>
                  <a:pt x="1914" y="1776"/>
                </a:cubicBezTo>
                <a:cubicBezTo>
                  <a:pt x="1940" y="1863"/>
                  <a:pt x="1942" y="1876"/>
                  <a:pt x="1943" y="1888"/>
                </a:cubicBezTo>
                <a:cubicBezTo>
                  <a:pt x="1950" y="1961"/>
                  <a:pt x="1952" y="1953"/>
                  <a:pt x="1943" y="1946"/>
                </a:cubicBezTo>
                <a:cubicBezTo>
                  <a:pt x="1932" y="1893"/>
                  <a:pt x="1921" y="1884"/>
                  <a:pt x="1926" y="1880"/>
                </a:cubicBezTo>
                <a:cubicBezTo>
                  <a:pt x="1861" y="1762"/>
                  <a:pt x="1850" y="1741"/>
                  <a:pt x="1840" y="1723"/>
                </a:cubicBezTo>
                <a:cubicBezTo>
                  <a:pt x="1783" y="1658"/>
                  <a:pt x="1776" y="1648"/>
                  <a:pt x="1767" y="1642"/>
                </a:cubicBezTo>
                <a:cubicBezTo>
                  <a:pt x="1733" y="1605"/>
                  <a:pt x="1723" y="1596"/>
                  <a:pt x="1714" y="1587"/>
                </a:cubicBezTo>
                <a:cubicBezTo>
                  <a:pt x="1665" y="1530"/>
                  <a:pt x="1658" y="1533"/>
                  <a:pt x="1655" y="1525"/>
                </a:cubicBezTo>
                <a:cubicBezTo>
                  <a:pt x="1699" y="1583"/>
                  <a:pt x="1701" y="1585"/>
                  <a:pt x="1703" y="1587"/>
                </a:cubicBezTo>
                <a:cubicBezTo>
                  <a:pt x="1735" y="1624"/>
                  <a:pt x="1746" y="1632"/>
                  <a:pt x="1756" y="1644"/>
                </a:cubicBezTo>
                <a:cubicBezTo>
                  <a:pt x="1773" y="1658"/>
                  <a:pt x="1775" y="1669"/>
                  <a:pt x="1781" y="1670"/>
                </a:cubicBezTo>
                <a:cubicBezTo>
                  <a:pt x="1838" y="1741"/>
                  <a:pt x="1850" y="1762"/>
                  <a:pt x="1862" y="1782"/>
                </a:cubicBezTo>
                <a:cubicBezTo>
                  <a:pt x="1903" y="1864"/>
                  <a:pt x="1910" y="1875"/>
                  <a:pt x="1915" y="1889"/>
                </a:cubicBezTo>
                <a:cubicBezTo>
                  <a:pt x="1940" y="1992"/>
                  <a:pt x="1931" y="1956"/>
                  <a:pt x="1920" y="1919"/>
                </a:cubicBezTo>
                <a:cubicBezTo>
                  <a:pt x="1884" y="1833"/>
                  <a:pt x="1878" y="1820"/>
                  <a:pt x="1871" y="1807"/>
                </a:cubicBezTo>
                <a:cubicBezTo>
                  <a:pt x="1795" y="1699"/>
                  <a:pt x="1793" y="1694"/>
                  <a:pt x="1790" y="1688"/>
                </a:cubicBezTo>
                <a:cubicBezTo>
                  <a:pt x="1762" y="1661"/>
                  <a:pt x="1758" y="1657"/>
                  <a:pt x="1756" y="1651"/>
                </a:cubicBezTo>
                <a:cubicBezTo>
                  <a:pt x="1802" y="1718"/>
                  <a:pt x="1804" y="1720"/>
                  <a:pt x="1805" y="1723"/>
                </a:cubicBezTo>
                <a:cubicBezTo>
                  <a:pt x="1863" y="1816"/>
                  <a:pt x="1871" y="1833"/>
                  <a:pt x="1879" y="1850"/>
                </a:cubicBezTo>
                <a:cubicBezTo>
                  <a:pt x="1922" y="1963"/>
                  <a:pt x="1922" y="1972"/>
                  <a:pt x="1928" y="1982"/>
                </a:cubicBezTo>
                <a:cubicBezTo>
                  <a:pt x="1956" y="2093"/>
                  <a:pt x="1951" y="2097"/>
                  <a:pt x="1956" y="2104"/>
                </a:cubicBezTo>
                <a:cubicBezTo>
                  <a:pt x="1959" y="2146"/>
                  <a:pt x="1972" y="2156"/>
                  <a:pt x="1963" y="2159"/>
                </a:cubicBezTo>
                <a:cubicBezTo>
                  <a:pt x="1945" y="2106"/>
                  <a:pt x="1944" y="2093"/>
                  <a:pt x="1940" y="2080"/>
                </a:cubicBezTo>
                <a:cubicBezTo>
                  <a:pt x="1931" y="2035"/>
                  <a:pt x="1915" y="2025"/>
                  <a:pt x="1923" y="2024"/>
                </a:cubicBezTo>
                <a:cubicBezTo>
                  <a:pt x="1841" y="1871"/>
                  <a:pt x="1834" y="1860"/>
                  <a:pt x="1828" y="1850"/>
                </a:cubicBezTo>
                <a:cubicBezTo>
                  <a:pt x="1791" y="1799"/>
                  <a:pt x="1791" y="1788"/>
                  <a:pt x="1786" y="1791"/>
                </a:cubicBezTo>
                <a:cubicBezTo>
                  <a:pt x="1814" y="1843"/>
                  <a:pt x="1816" y="1847"/>
                  <a:pt x="1818" y="1850"/>
                </a:cubicBezTo>
                <a:cubicBezTo>
                  <a:pt x="1833" y="1875"/>
                  <a:pt x="1836" y="1877"/>
                  <a:pt x="1838" y="1878"/>
                </a:cubicBezTo>
                <a:cubicBezTo>
                  <a:pt x="1879" y="1962"/>
                  <a:pt x="1889" y="1981"/>
                  <a:pt x="1898" y="2000"/>
                </a:cubicBezTo>
                <a:cubicBezTo>
                  <a:pt x="1875" y="1980"/>
                  <a:pt x="1850" y="1939"/>
                  <a:pt x="1819" y="1884"/>
                </a:cubicBezTo>
                <a:cubicBezTo>
                  <a:pt x="1732" y="1761"/>
                  <a:pt x="1720" y="1742"/>
                  <a:pt x="1709" y="1723"/>
                </a:cubicBezTo>
                <a:cubicBezTo>
                  <a:pt x="1646" y="1625"/>
                  <a:pt x="1649" y="1632"/>
                  <a:pt x="1653" y="1639"/>
                </a:cubicBezTo>
                <a:cubicBezTo>
                  <a:pt x="1671" y="1685"/>
                  <a:pt x="1682" y="1695"/>
                  <a:pt x="1684" y="1702"/>
                </a:cubicBezTo>
                <a:cubicBezTo>
                  <a:pt x="1745" y="1796"/>
                  <a:pt x="1761" y="1824"/>
                  <a:pt x="1778" y="1850"/>
                </a:cubicBezTo>
                <a:cubicBezTo>
                  <a:pt x="1867" y="1990"/>
                  <a:pt x="1875" y="2006"/>
                  <a:pt x="1885" y="2020"/>
                </a:cubicBezTo>
                <a:cubicBezTo>
                  <a:pt x="1926" y="2120"/>
                  <a:pt x="1942" y="2130"/>
                  <a:pt x="1934" y="2132"/>
                </a:cubicBezTo>
                <a:cubicBezTo>
                  <a:pt x="1832" y="1990"/>
                  <a:pt x="1806" y="1954"/>
                  <a:pt x="1783" y="1911"/>
                </a:cubicBezTo>
                <a:cubicBezTo>
                  <a:pt x="1741" y="1843"/>
                  <a:pt x="1740" y="1837"/>
                  <a:pt x="1735" y="1832"/>
                </a:cubicBezTo>
                <a:cubicBezTo>
                  <a:pt x="1658" y="1663"/>
                  <a:pt x="1649" y="1652"/>
                  <a:pt x="1645" y="1643"/>
                </a:cubicBezTo>
                <a:cubicBezTo>
                  <a:pt x="1632" y="1607"/>
                  <a:pt x="1632" y="1599"/>
                  <a:pt x="1633" y="1591"/>
                </a:cubicBezTo>
                <a:cubicBezTo>
                  <a:pt x="1626" y="1559"/>
                  <a:pt x="1619" y="1553"/>
                  <a:pt x="1623" y="1551"/>
                </a:cubicBezTo>
                <a:cubicBezTo>
                  <a:pt x="1620" y="1528"/>
                  <a:pt x="1613" y="1519"/>
                  <a:pt x="1611" y="1521"/>
                </a:cubicBezTo>
                <a:cubicBezTo>
                  <a:pt x="1628" y="1623"/>
                  <a:pt x="1636" y="1640"/>
                  <a:pt x="1645" y="1669"/>
                </a:cubicBezTo>
                <a:cubicBezTo>
                  <a:pt x="1725" y="1833"/>
                  <a:pt x="1729" y="1842"/>
                  <a:pt x="1734" y="1850"/>
                </a:cubicBezTo>
                <a:cubicBezTo>
                  <a:pt x="1761" y="1906"/>
                  <a:pt x="1774" y="1910"/>
                  <a:pt x="1772" y="1920"/>
                </a:cubicBezTo>
                <a:cubicBezTo>
                  <a:pt x="1831" y="2001"/>
                  <a:pt x="1831" y="2018"/>
                  <a:pt x="1838" y="2017"/>
                </a:cubicBezTo>
                <a:cubicBezTo>
                  <a:pt x="1762" y="1943"/>
                  <a:pt x="1741" y="1916"/>
                  <a:pt x="1719" y="1891"/>
                </a:cubicBezTo>
                <a:cubicBezTo>
                  <a:pt x="1634" y="1795"/>
                  <a:pt x="1617" y="1761"/>
                  <a:pt x="1594" y="1736"/>
                </a:cubicBezTo>
                <a:cubicBezTo>
                  <a:pt x="1579" y="1717"/>
                  <a:pt x="1587" y="1703"/>
                  <a:pt x="1576" y="1706"/>
                </a:cubicBezTo>
                <a:cubicBezTo>
                  <a:pt x="1636" y="1799"/>
                  <a:pt x="1637" y="1818"/>
                  <a:pt x="1644" y="1818"/>
                </a:cubicBezTo>
                <a:cubicBezTo>
                  <a:pt x="1676" y="1860"/>
                  <a:pt x="1684" y="1869"/>
                  <a:pt x="1693" y="1878"/>
                </a:cubicBezTo>
                <a:cubicBezTo>
                  <a:pt x="1712" y="1895"/>
                  <a:pt x="1714" y="1902"/>
                  <a:pt x="1716" y="1906"/>
                </a:cubicBezTo>
                <a:cubicBezTo>
                  <a:pt x="1737" y="1925"/>
                  <a:pt x="1738" y="1932"/>
                  <a:pt x="1741" y="1936"/>
                </a:cubicBezTo>
                <a:cubicBezTo>
                  <a:pt x="1802" y="2004"/>
                  <a:pt x="1813" y="2015"/>
                  <a:pt x="1823" y="2031"/>
                </a:cubicBezTo>
                <a:cubicBezTo>
                  <a:pt x="1847" y="2045"/>
                  <a:pt x="1849" y="2059"/>
                  <a:pt x="1856" y="2060"/>
                </a:cubicBezTo>
                <a:cubicBezTo>
                  <a:pt x="1990" y="2161"/>
                  <a:pt x="1990" y="2161"/>
                  <a:pt x="1990" y="2161"/>
                </a:cubicBezTo>
                <a:close/>
                <a:moveTo>
                  <a:pt x="1854" y="2041"/>
                </a:moveTo>
                <a:cubicBezTo>
                  <a:pt x="1854" y="2036"/>
                  <a:pt x="1857" y="2042"/>
                  <a:pt x="1859" y="2045"/>
                </a:cubicBezTo>
                <a:cubicBezTo>
                  <a:pt x="1859" y="2051"/>
                  <a:pt x="1855" y="2045"/>
                  <a:pt x="1854" y="2041"/>
                </a:cubicBezTo>
                <a:close/>
                <a:moveTo>
                  <a:pt x="1959" y="2032"/>
                </a:moveTo>
                <a:cubicBezTo>
                  <a:pt x="1963" y="2021"/>
                  <a:pt x="1956" y="2006"/>
                  <a:pt x="1957" y="1994"/>
                </a:cubicBezTo>
                <a:cubicBezTo>
                  <a:pt x="1965" y="1992"/>
                  <a:pt x="1957" y="2001"/>
                  <a:pt x="1962" y="2005"/>
                </a:cubicBezTo>
                <a:cubicBezTo>
                  <a:pt x="1961" y="2009"/>
                  <a:pt x="1962" y="2013"/>
                  <a:pt x="1966" y="2019"/>
                </a:cubicBezTo>
                <a:cubicBezTo>
                  <a:pt x="1961" y="2027"/>
                  <a:pt x="1964" y="2037"/>
                  <a:pt x="1967" y="2048"/>
                </a:cubicBezTo>
                <a:cubicBezTo>
                  <a:pt x="1957" y="2048"/>
                  <a:pt x="1965" y="2037"/>
                  <a:pt x="1959" y="2032"/>
                </a:cubicBezTo>
                <a:close/>
                <a:moveTo>
                  <a:pt x="1963" y="2066"/>
                </a:moveTo>
                <a:cubicBezTo>
                  <a:pt x="1972" y="2059"/>
                  <a:pt x="1967" y="2075"/>
                  <a:pt x="1969" y="2079"/>
                </a:cubicBezTo>
                <a:cubicBezTo>
                  <a:pt x="1960" y="2080"/>
                  <a:pt x="1969" y="2070"/>
                  <a:pt x="1963" y="2066"/>
                </a:cubicBezTo>
                <a:close/>
                <a:moveTo>
                  <a:pt x="1970" y="2107"/>
                </a:moveTo>
                <a:cubicBezTo>
                  <a:pt x="1972" y="2098"/>
                  <a:pt x="1972" y="2111"/>
                  <a:pt x="1974" y="2115"/>
                </a:cubicBezTo>
                <a:cubicBezTo>
                  <a:pt x="1968" y="2115"/>
                  <a:pt x="1971" y="2110"/>
                  <a:pt x="1970" y="2107"/>
                </a:cubicBezTo>
                <a:close/>
                <a:moveTo>
                  <a:pt x="1579" y="2154"/>
                </a:moveTo>
                <a:cubicBezTo>
                  <a:pt x="1577" y="2150"/>
                  <a:pt x="1576" y="2144"/>
                  <a:pt x="1572" y="2144"/>
                </a:cubicBezTo>
                <a:cubicBezTo>
                  <a:pt x="1555" y="2121"/>
                  <a:pt x="1535" y="2107"/>
                  <a:pt x="1519" y="2083"/>
                </a:cubicBezTo>
                <a:cubicBezTo>
                  <a:pt x="1510" y="2077"/>
                  <a:pt x="1503" y="2057"/>
                  <a:pt x="1496" y="2056"/>
                </a:cubicBezTo>
                <a:cubicBezTo>
                  <a:pt x="1494" y="2055"/>
                  <a:pt x="1497" y="2051"/>
                  <a:pt x="1497" y="2052"/>
                </a:cubicBezTo>
                <a:cubicBezTo>
                  <a:pt x="1493" y="2046"/>
                  <a:pt x="1489" y="2044"/>
                  <a:pt x="1484" y="2039"/>
                </a:cubicBezTo>
                <a:cubicBezTo>
                  <a:pt x="1485" y="2039"/>
                  <a:pt x="1487" y="2037"/>
                  <a:pt x="1486" y="2035"/>
                </a:cubicBezTo>
                <a:cubicBezTo>
                  <a:pt x="1486" y="2035"/>
                  <a:pt x="1483" y="2035"/>
                  <a:pt x="1482" y="2034"/>
                </a:cubicBezTo>
                <a:cubicBezTo>
                  <a:pt x="1479" y="2031"/>
                  <a:pt x="1476" y="2030"/>
                  <a:pt x="1474" y="2024"/>
                </a:cubicBezTo>
                <a:cubicBezTo>
                  <a:pt x="1470" y="2014"/>
                  <a:pt x="1459" y="2001"/>
                  <a:pt x="1461" y="1992"/>
                </a:cubicBezTo>
                <a:cubicBezTo>
                  <a:pt x="1455" y="1994"/>
                  <a:pt x="1455" y="1981"/>
                  <a:pt x="1451" y="1978"/>
                </a:cubicBezTo>
                <a:cubicBezTo>
                  <a:pt x="1447" y="1976"/>
                  <a:pt x="1444" y="1970"/>
                  <a:pt x="1441" y="1963"/>
                </a:cubicBezTo>
                <a:cubicBezTo>
                  <a:pt x="1436" y="1947"/>
                  <a:pt x="1427" y="1928"/>
                  <a:pt x="1418" y="1910"/>
                </a:cubicBezTo>
                <a:cubicBezTo>
                  <a:pt x="1415" y="1905"/>
                  <a:pt x="1418" y="1903"/>
                  <a:pt x="1415" y="1898"/>
                </a:cubicBezTo>
                <a:cubicBezTo>
                  <a:pt x="1414" y="1894"/>
                  <a:pt x="1410" y="1889"/>
                  <a:pt x="1413" y="1887"/>
                </a:cubicBezTo>
                <a:cubicBezTo>
                  <a:pt x="1408" y="1879"/>
                  <a:pt x="1406" y="1865"/>
                  <a:pt x="1397" y="1868"/>
                </a:cubicBezTo>
                <a:cubicBezTo>
                  <a:pt x="1396" y="1879"/>
                  <a:pt x="1399" y="1892"/>
                  <a:pt x="1402" y="1905"/>
                </a:cubicBezTo>
                <a:cubicBezTo>
                  <a:pt x="1416" y="1931"/>
                  <a:pt x="1425" y="1952"/>
                  <a:pt x="1432" y="1971"/>
                </a:cubicBezTo>
                <a:cubicBezTo>
                  <a:pt x="1438" y="1980"/>
                  <a:pt x="1445" y="1988"/>
                  <a:pt x="1450" y="2001"/>
                </a:cubicBezTo>
                <a:cubicBezTo>
                  <a:pt x="1456" y="2004"/>
                  <a:pt x="1451" y="2004"/>
                  <a:pt x="1455" y="2011"/>
                </a:cubicBezTo>
                <a:cubicBezTo>
                  <a:pt x="1458" y="2017"/>
                  <a:pt x="1461" y="2023"/>
                  <a:pt x="1464" y="2030"/>
                </a:cubicBezTo>
                <a:cubicBezTo>
                  <a:pt x="1485" y="2056"/>
                  <a:pt x="1502" y="2079"/>
                  <a:pt x="1525" y="2109"/>
                </a:cubicBezTo>
                <a:cubicBezTo>
                  <a:pt x="1533" y="2110"/>
                  <a:pt x="1536" y="2125"/>
                  <a:pt x="1543" y="2126"/>
                </a:cubicBezTo>
                <a:cubicBezTo>
                  <a:pt x="1548" y="2135"/>
                  <a:pt x="1555" y="2139"/>
                  <a:pt x="1560" y="2147"/>
                </a:cubicBezTo>
                <a:cubicBezTo>
                  <a:pt x="1565" y="2150"/>
                  <a:pt x="1569" y="2157"/>
                  <a:pt x="1573" y="2161"/>
                </a:cubicBezTo>
                <a:cubicBezTo>
                  <a:pt x="1586" y="2161"/>
                  <a:pt x="1586" y="2161"/>
                  <a:pt x="1586" y="2161"/>
                </a:cubicBezTo>
                <a:cubicBezTo>
                  <a:pt x="1586" y="2160"/>
                  <a:pt x="1586" y="2160"/>
                  <a:pt x="1586" y="2160"/>
                </a:cubicBezTo>
                <a:cubicBezTo>
                  <a:pt x="1584" y="2157"/>
                  <a:pt x="1583" y="2153"/>
                  <a:pt x="1579" y="2154"/>
                </a:cubicBezTo>
                <a:close/>
                <a:moveTo>
                  <a:pt x="1413" y="1586"/>
                </a:moveTo>
                <a:cubicBezTo>
                  <a:pt x="1417" y="1587"/>
                  <a:pt x="1434" y="1580"/>
                  <a:pt x="1432" y="1573"/>
                </a:cubicBezTo>
                <a:cubicBezTo>
                  <a:pt x="1332" y="1617"/>
                  <a:pt x="1332" y="1625"/>
                  <a:pt x="1329" y="1622"/>
                </a:cubicBezTo>
                <a:cubicBezTo>
                  <a:pt x="1276" y="1644"/>
                  <a:pt x="1261" y="1642"/>
                  <a:pt x="1244" y="1651"/>
                </a:cubicBezTo>
                <a:cubicBezTo>
                  <a:pt x="1194" y="1654"/>
                  <a:pt x="1187" y="1658"/>
                  <a:pt x="1182" y="1658"/>
                </a:cubicBezTo>
                <a:cubicBezTo>
                  <a:pt x="1086" y="1663"/>
                  <a:pt x="1081" y="1667"/>
                  <a:pt x="1077" y="1662"/>
                </a:cubicBezTo>
                <a:cubicBezTo>
                  <a:pt x="1023" y="1667"/>
                  <a:pt x="1020" y="1654"/>
                  <a:pt x="1015" y="1659"/>
                </a:cubicBezTo>
                <a:cubicBezTo>
                  <a:pt x="959" y="1657"/>
                  <a:pt x="950" y="1649"/>
                  <a:pt x="939" y="1650"/>
                </a:cubicBezTo>
                <a:cubicBezTo>
                  <a:pt x="905" y="1637"/>
                  <a:pt x="898" y="1648"/>
                  <a:pt x="895" y="1642"/>
                </a:cubicBezTo>
                <a:cubicBezTo>
                  <a:pt x="839" y="1639"/>
                  <a:pt x="829" y="1638"/>
                  <a:pt x="818" y="1637"/>
                </a:cubicBezTo>
                <a:cubicBezTo>
                  <a:pt x="782" y="1637"/>
                  <a:pt x="776" y="1641"/>
                  <a:pt x="772" y="1636"/>
                </a:cubicBezTo>
                <a:cubicBezTo>
                  <a:pt x="785" y="1624"/>
                  <a:pt x="806" y="1627"/>
                  <a:pt x="830" y="1623"/>
                </a:cubicBezTo>
                <a:cubicBezTo>
                  <a:pt x="909" y="1615"/>
                  <a:pt x="920" y="1617"/>
                  <a:pt x="931" y="1617"/>
                </a:cubicBezTo>
                <a:cubicBezTo>
                  <a:pt x="973" y="1628"/>
                  <a:pt x="986" y="1618"/>
                  <a:pt x="996" y="1626"/>
                </a:cubicBezTo>
                <a:cubicBezTo>
                  <a:pt x="1025" y="1624"/>
                  <a:pt x="1027" y="1631"/>
                  <a:pt x="1031" y="1626"/>
                </a:cubicBezTo>
                <a:cubicBezTo>
                  <a:pt x="1086" y="1630"/>
                  <a:pt x="1090" y="1638"/>
                  <a:pt x="1097" y="1635"/>
                </a:cubicBezTo>
                <a:cubicBezTo>
                  <a:pt x="1118" y="1639"/>
                  <a:pt x="1124" y="1635"/>
                  <a:pt x="1130" y="1637"/>
                </a:cubicBezTo>
                <a:cubicBezTo>
                  <a:pt x="1209" y="1638"/>
                  <a:pt x="1221" y="1635"/>
                  <a:pt x="1232" y="1639"/>
                </a:cubicBezTo>
                <a:cubicBezTo>
                  <a:pt x="1286" y="1626"/>
                  <a:pt x="1283" y="1615"/>
                  <a:pt x="1277" y="1622"/>
                </a:cubicBezTo>
                <a:cubicBezTo>
                  <a:pt x="1211" y="1632"/>
                  <a:pt x="1203" y="1628"/>
                  <a:pt x="1193" y="1633"/>
                </a:cubicBezTo>
                <a:cubicBezTo>
                  <a:pt x="1154" y="1633"/>
                  <a:pt x="1150" y="1625"/>
                  <a:pt x="1144" y="1628"/>
                </a:cubicBezTo>
                <a:cubicBezTo>
                  <a:pt x="1089" y="1622"/>
                  <a:pt x="1084" y="1619"/>
                  <a:pt x="1078" y="1623"/>
                </a:cubicBezTo>
                <a:cubicBezTo>
                  <a:pt x="1049" y="1618"/>
                  <a:pt x="1046" y="1618"/>
                  <a:pt x="1043" y="1618"/>
                </a:cubicBezTo>
                <a:cubicBezTo>
                  <a:pt x="981" y="1612"/>
                  <a:pt x="971" y="1608"/>
                  <a:pt x="960" y="1608"/>
                </a:cubicBezTo>
                <a:cubicBezTo>
                  <a:pt x="932" y="1604"/>
                  <a:pt x="928" y="1605"/>
                  <a:pt x="925" y="1604"/>
                </a:cubicBezTo>
                <a:cubicBezTo>
                  <a:pt x="1001" y="1605"/>
                  <a:pt x="1011" y="1594"/>
                  <a:pt x="1018" y="1601"/>
                </a:cubicBezTo>
                <a:cubicBezTo>
                  <a:pt x="1055" y="1603"/>
                  <a:pt x="1060" y="1595"/>
                  <a:pt x="1063" y="1601"/>
                </a:cubicBezTo>
                <a:cubicBezTo>
                  <a:pt x="1134" y="1604"/>
                  <a:pt x="1140" y="1606"/>
                  <a:pt x="1147" y="1601"/>
                </a:cubicBezTo>
                <a:cubicBezTo>
                  <a:pt x="1212" y="1605"/>
                  <a:pt x="1220" y="1601"/>
                  <a:pt x="1226" y="1604"/>
                </a:cubicBezTo>
                <a:cubicBezTo>
                  <a:pt x="1324" y="1587"/>
                  <a:pt x="1325" y="1586"/>
                  <a:pt x="1325" y="1586"/>
                </a:cubicBezTo>
                <a:cubicBezTo>
                  <a:pt x="1333" y="1585"/>
                  <a:pt x="1337" y="1579"/>
                  <a:pt x="1338" y="1584"/>
                </a:cubicBezTo>
                <a:cubicBezTo>
                  <a:pt x="1374" y="1577"/>
                  <a:pt x="1381" y="1566"/>
                  <a:pt x="1385" y="1570"/>
                </a:cubicBezTo>
                <a:cubicBezTo>
                  <a:pt x="1483" y="1523"/>
                  <a:pt x="1487" y="1526"/>
                  <a:pt x="1492" y="1522"/>
                </a:cubicBezTo>
                <a:cubicBezTo>
                  <a:pt x="1471" y="1527"/>
                  <a:pt x="1463" y="1531"/>
                  <a:pt x="1456" y="1530"/>
                </a:cubicBezTo>
                <a:cubicBezTo>
                  <a:pt x="1360" y="1567"/>
                  <a:pt x="1351" y="1575"/>
                  <a:pt x="1345" y="1573"/>
                </a:cubicBezTo>
                <a:cubicBezTo>
                  <a:pt x="1284" y="1587"/>
                  <a:pt x="1281" y="1588"/>
                  <a:pt x="1279" y="1587"/>
                </a:cubicBezTo>
                <a:cubicBezTo>
                  <a:pt x="1269" y="1588"/>
                  <a:pt x="1262" y="1591"/>
                  <a:pt x="1256" y="1591"/>
                </a:cubicBezTo>
                <a:cubicBezTo>
                  <a:pt x="1207" y="1586"/>
                  <a:pt x="1197" y="1597"/>
                  <a:pt x="1190" y="1593"/>
                </a:cubicBezTo>
                <a:cubicBezTo>
                  <a:pt x="1135" y="1593"/>
                  <a:pt x="1121" y="1590"/>
                  <a:pt x="1108" y="1587"/>
                </a:cubicBezTo>
                <a:cubicBezTo>
                  <a:pt x="1099" y="1588"/>
                  <a:pt x="1096" y="1589"/>
                  <a:pt x="1093" y="1587"/>
                </a:cubicBezTo>
                <a:cubicBezTo>
                  <a:pt x="1086" y="1592"/>
                  <a:pt x="1083" y="1589"/>
                  <a:pt x="1080" y="1587"/>
                </a:cubicBezTo>
                <a:cubicBezTo>
                  <a:pt x="1071" y="1590"/>
                  <a:pt x="1069" y="1589"/>
                  <a:pt x="1067" y="1587"/>
                </a:cubicBezTo>
                <a:cubicBezTo>
                  <a:pt x="1058" y="1588"/>
                  <a:pt x="1057" y="1587"/>
                  <a:pt x="1057" y="1587"/>
                </a:cubicBezTo>
                <a:cubicBezTo>
                  <a:pt x="1015" y="1587"/>
                  <a:pt x="1012" y="1588"/>
                  <a:pt x="1010" y="1589"/>
                </a:cubicBezTo>
                <a:cubicBezTo>
                  <a:pt x="975" y="1587"/>
                  <a:pt x="974" y="1587"/>
                  <a:pt x="972" y="1587"/>
                </a:cubicBezTo>
                <a:cubicBezTo>
                  <a:pt x="942" y="1586"/>
                  <a:pt x="939" y="1587"/>
                  <a:pt x="936" y="1587"/>
                </a:cubicBezTo>
                <a:cubicBezTo>
                  <a:pt x="869" y="1590"/>
                  <a:pt x="856" y="1597"/>
                  <a:pt x="846" y="1594"/>
                </a:cubicBezTo>
                <a:cubicBezTo>
                  <a:pt x="889" y="1581"/>
                  <a:pt x="893" y="1589"/>
                  <a:pt x="899" y="1586"/>
                </a:cubicBezTo>
                <a:cubicBezTo>
                  <a:pt x="966" y="1581"/>
                  <a:pt x="980" y="1573"/>
                  <a:pt x="991" y="1577"/>
                </a:cubicBezTo>
                <a:cubicBezTo>
                  <a:pt x="1076" y="1567"/>
                  <a:pt x="1088" y="1567"/>
                  <a:pt x="1099" y="1567"/>
                </a:cubicBezTo>
                <a:cubicBezTo>
                  <a:pt x="1176" y="1570"/>
                  <a:pt x="1182" y="1566"/>
                  <a:pt x="1187" y="1567"/>
                </a:cubicBezTo>
                <a:cubicBezTo>
                  <a:pt x="1215" y="1569"/>
                  <a:pt x="1217" y="1575"/>
                  <a:pt x="1222" y="1568"/>
                </a:cubicBezTo>
                <a:cubicBezTo>
                  <a:pt x="1264" y="1569"/>
                  <a:pt x="1271" y="1564"/>
                  <a:pt x="1277" y="1566"/>
                </a:cubicBezTo>
                <a:cubicBezTo>
                  <a:pt x="1376" y="1542"/>
                  <a:pt x="1383" y="1538"/>
                  <a:pt x="1390" y="1536"/>
                </a:cubicBezTo>
                <a:cubicBezTo>
                  <a:pt x="1484" y="1474"/>
                  <a:pt x="1476" y="1487"/>
                  <a:pt x="1470" y="1489"/>
                </a:cubicBezTo>
                <a:cubicBezTo>
                  <a:pt x="1430" y="1514"/>
                  <a:pt x="1425" y="1513"/>
                  <a:pt x="1418" y="1516"/>
                </a:cubicBezTo>
                <a:cubicBezTo>
                  <a:pt x="1306" y="1548"/>
                  <a:pt x="1299" y="1556"/>
                  <a:pt x="1294" y="1555"/>
                </a:cubicBezTo>
                <a:cubicBezTo>
                  <a:pt x="1254" y="1558"/>
                  <a:pt x="1248" y="1562"/>
                  <a:pt x="1243" y="1557"/>
                </a:cubicBezTo>
                <a:cubicBezTo>
                  <a:pt x="1168" y="1561"/>
                  <a:pt x="1163" y="1558"/>
                  <a:pt x="1158" y="1555"/>
                </a:cubicBezTo>
                <a:cubicBezTo>
                  <a:pt x="1105" y="1555"/>
                  <a:pt x="1102" y="1559"/>
                  <a:pt x="1099" y="1556"/>
                </a:cubicBezTo>
                <a:cubicBezTo>
                  <a:pt x="1061" y="1556"/>
                  <a:pt x="1050" y="1557"/>
                  <a:pt x="1038" y="1559"/>
                </a:cubicBezTo>
                <a:cubicBezTo>
                  <a:pt x="960" y="1559"/>
                  <a:pt x="946" y="1569"/>
                  <a:pt x="935" y="1566"/>
                </a:cubicBezTo>
                <a:cubicBezTo>
                  <a:pt x="971" y="1558"/>
                  <a:pt x="975" y="1554"/>
                  <a:pt x="981" y="1552"/>
                </a:cubicBezTo>
                <a:cubicBezTo>
                  <a:pt x="1042" y="1542"/>
                  <a:pt x="1049" y="1547"/>
                  <a:pt x="1058" y="1546"/>
                </a:cubicBezTo>
                <a:cubicBezTo>
                  <a:pt x="1138" y="1549"/>
                  <a:pt x="1148" y="1543"/>
                  <a:pt x="1156" y="1546"/>
                </a:cubicBezTo>
                <a:cubicBezTo>
                  <a:pt x="1198" y="1546"/>
                  <a:pt x="1203" y="1537"/>
                  <a:pt x="1207" y="1540"/>
                </a:cubicBezTo>
                <a:cubicBezTo>
                  <a:pt x="1239" y="1535"/>
                  <a:pt x="1247" y="1539"/>
                  <a:pt x="1256" y="1535"/>
                </a:cubicBezTo>
                <a:cubicBezTo>
                  <a:pt x="1298" y="1532"/>
                  <a:pt x="1304" y="1524"/>
                  <a:pt x="1308" y="1528"/>
                </a:cubicBezTo>
                <a:cubicBezTo>
                  <a:pt x="1438" y="1466"/>
                  <a:pt x="1451" y="1464"/>
                  <a:pt x="1449" y="1458"/>
                </a:cubicBezTo>
                <a:cubicBezTo>
                  <a:pt x="1297" y="1517"/>
                  <a:pt x="1274" y="1527"/>
                  <a:pt x="1254" y="1522"/>
                </a:cubicBezTo>
                <a:cubicBezTo>
                  <a:pt x="1211" y="1530"/>
                  <a:pt x="1201" y="1527"/>
                  <a:pt x="1189" y="1534"/>
                </a:cubicBezTo>
                <a:cubicBezTo>
                  <a:pt x="1111" y="1530"/>
                  <a:pt x="1102" y="1533"/>
                  <a:pt x="1094" y="1532"/>
                </a:cubicBezTo>
                <a:cubicBezTo>
                  <a:pt x="1073" y="1532"/>
                  <a:pt x="1068" y="1533"/>
                  <a:pt x="1071" y="1530"/>
                </a:cubicBezTo>
                <a:cubicBezTo>
                  <a:pt x="1185" y="1512"/>
                  <a:pt x="1199" y="1512"/>
                  <a:pt x="1202" y="1512"/>
                </a:cubicBezTo>
                <a:cubicBezTo>
                  <a:pt x="1226" y="1510"/>
                  <a:pt x="1231" y="1508"/>
                  <a:pt x="1234" y="1507"/>
                </a:cubicBezTo>
                <a:cubicBezTo>
                  <a:pt x="1346" y="1469"/>
                  <a:pt x="1340" y="1473"/>
                  <a:pt x="1335" y="1475"/>
                </a:cubicBezTo>
                <a:cubicBezTo>
                  <a:pt x="1261" y="1495"/>
                  <a:pt x="1240" y="1492"/>
                  <a:pt x="1217" y="1502"/>
                </a:cubicBezTo>
                <a:cubicBezTo>
                  <a:pt x="1152" y="1505"/>
                  <a:pt x="1137" y="1500"/>
                  <a:pt x="1119" y="1508"/>
                </a:cubicBezTo>
                <a:cubicBezTo>
                  <a:pt x="1066" y="1518"/>
                  <a:pt x="1063" y="1517"/>
                  <a:pt x="1058" y="1521"/>
                </a:cubicBezTo>
                <a:cubicBezTo>
                  <a:pt x="1034" y="1520"/>
                  <a:pt x="1045" y="1513"/>
                  <a:pt x="1055" y="1506"/>
                </a:cubicBezTo>
                <a:cubicBezTo>
                  <a:pt x="1348" y="1377"/>
                  <a:pt x="1364" y="1376"/>
                  <a:pt x="1383" y="1365"/>
                </a:cubicBezTo>
                <a:cubicBezTo>
                  <a:pt x="1426" y="1354"/>
                  <a:pt x="1438" y="1354"/>
                  <a:pt x="1435" y="1348"/>
                </a:cubicBezTo>
                <a:cubicBezTo>
                  <a:pt x="1198" y="1438"/>
                  <a:pt x="1172" y="1442"/>
                  <a:pt x="1140" y="1466"/>
                </a:cubicBezTo>
                <a:cubicBezTo>
                  <a:pt x="1106" y="1481"/>
                  <a:pt x="1104" y="1474"/>
                  <a:pt x="1100" y="1479"/>
                </a:cubicBezTo>
                <a:cubicBezTo>
                  <a:pt x="1051" y="1496"/>
                  <a:pt x="1042" y="1508"/>
                  <a:pt x="1037" y="1504"/>
                </a:cubicBezTo>
                <a:cubicBezTo>
                  <a:pt x="1031" y="1500"/>
                  <a:pt x="1041" y="1507"/>
                  <a:pt x="1037" y="1500"/>
                </a:cubicBezTo>
                <a:cubicBezTo>
                  <a:pt x="1073" y="1477"/>
                  <a:pt x="1094" y="1467"/>
                  <a:pt x="1109" y="1456"/>
                </a:cubicBezTo>
                <a:cubicBezTo>
                  <a:pt x="1275" y="1369"/>
                  <a:pt x="1284" y="1366"/>
                  <a:pt x="1295" y="1358"/>
                </a:cubicBezTo>
                <a:cubicBezTo>
                  <a:pt x="1347" y="1339"/>
                  <a:pt x="1366" y="1334"/>
                  <a:pt x="1388" y="1320"/>
                </a:cubicBezTo>
                <a:cubicBezTo>
                  <a:pt x="1431" y="1304"/>
                  <a:pt x="1442" y="1312"/>
                  <a:pt x="1439" y="1303"/>
                </a:cubicBezTo>
                <a:cubicBezTo>
                  <a:pt x="1354" y="1326"/>
                  <a:pt x="1347" y="1332"/>
                  <a:pt x="1342" y="1330"/>
                </a:cubicBezTo>
                <a:cubicBezTo>
                  <a:pt x="1287" y="1357"/>
                  <a:pt x="1267" y="1361"/>
                  <a:pt x="1247" y="1370"/>
                </a:cubicBezTo>
                <a:cubicBezTo>
                  <a:pt x="1154" y="1420"/>
                  <a:pt x="1135" y="1414"/>
                  <a:pt x="1141" y="1420"/>
                </a:cubicBezTo>
                <a:cubicBezTo>
                  <a:pt x="1005" y="1508"/>
                  <a:pt x="992" y="1517"/>
                  <a:pt x="978" y="1526"/>
                </a:cubicBezTo>
                <a:cubicBezTo>
                  <a:pt x="943" y="1546"/>
                  <a:pt x="941" y="1544"/>
                  <a:pt x="941" y="1544"/>
                </a:cubicBezTo>
                <a:cubicBezTo>
                  <a:pt x="918" y="1560"/>
                  <a:pt x="907" y="1563"/>
                  <a:pt x="896" y="1560"/>
                </a:cubicBezTo>
                <a:cubicBezTo>
                  <a:pt x="985" y="1506"/>
                  <a:pt x="1003" y="1486"/>
                  <a:pt x="1022" y="1472"/>
                </a:cubicBezTo>
                <a:cubicBezTo>
                  <a:pt x="1060" y="1446"/>
                  <a:pt x="1065" y="1443"/>
                  <a:pt x="1070" y="1440"/>
                </a:cubicBezTo>
                <a:cubicBezTo>
                  <a:pt x="1171" y="1370"/>
                  <a:pt x="1174" y="1376"/>
                  <a:pt x="1180" y="1369"/>
                </a:cubicBezTo>
                <a:cubicBezTo>
                  <a:pt x="1282" y="1309"/>
                  <a:pt x="1299" y="1314"/>
                  <a:pt x="1302" y="1301"/>
                </a:cubicBezTo>
                <a:cubicBezTo>
                  <a:pt x="1226" y="1335"/>
                  <a:pt x="1222" y="1338"/>
                  <a:pt x="1217" y="1341"/>
                </a:cubicBezTo>
                <a:cubicBezTo>
                  <a:pt x="1168" y="1365"/>
                  <a:pt x="1150" y="1376"/>
                  <a:pt x="1132" y="1387"/>
                </a:cubicBezTo>
                <a:cubicBezTo>
                  <a:pt x="1049" y="1445"/>
                  <a:pt x="1033" y="1453"/>
                  <a:pt x="1017" y="1465"/>
                </a:cubicBezTo>
                <a:cubicBezTo>
                  <a:pt x="992" y="1485"/>
                  <a:pt x="992" y="1482"/>
                  <a:pt x="981" y="1489"/>
                </a:cubicBezTo>
                <a:cubicBezTo>
                  <a:pt x="953" y="1511"/>
                  <a:pt x="948" y="1509"/>
                  <a:pt x="949" y="1514"/>
                </a:cubicBezTo>
                <a:cubicBezTo>
                  <a:pt x="929" y="1519"/>
                  <a:pt x="936" y="1514"/>
                  <a:pt x="942" y="1509"/>
                </a:cubicBezTo>
                <a:cubicBezTo>
                  <a:pt x="1076" y="1403"/>
                  <a:pt x="1090" y="1390"/>
                  <a:pt x="1112" y="1377"/>
                </a:cubicBezTo>
                <a:cubicBezTo>
                  <a:pt x="1178" y="1329"/>
                  <a:pt x="1193" y="1318"/>
                  <a:pt x="1209" y="1308"/>
                </a:cubicBezTo>
                <a:cubicBezTo>
                  <a:pt x="1280" y="1266"/>
                  <a:pt x="1295" y="1271"/>
                  <a:pt x="1295" y="1260"/>
                </a:cubicBezTo>
                <a:cubicBezTo>
                  <a:pt x="1220" y="1295"/>
                  <a:pt x="1208" y="1302"/>
                  <a:pt x="1196" y="1306"/>
                </a:cubicBezTo>
                <a:cubicBezTo>
                  <a:pt x="1126" y="1351"/>
                  <a:pt x="1126" y="1353"/>
                  <a:pt x="1112" y="1362"/>
                </a:cubicBezTo>
                <a:cubicBezTo>
                  <a:pt x="1010" y="1440"/>
                  <a:pt x="982" y="1464"/>
                  <a:pt x="946" y="1489"/>
                </a:cubicBezTo>
                <a:cubicBezTo>
                  <a:pt x="845" y="1564"/>
                  <a:pt x="847" y="1572"/>
                  <a:pt x="840" y="1570"/>
                </a:cubicBezTo>
                <a:cubicBezTo>
                  <a:pt x="892" y="1507"/>
                  <a:pt x="915" y="1505"/>
                  <a:pt x="910" y="1498"/>
                </a:cubicBezTo>
                <a:cubicBezTo>
                  <a:pt x="1004" y="1425"/>
                  <a:pt x="1033" y="1399"/>
                  <a:pt x="1064" y="1374"/>
                </a:cubicBezTo>
                <a:cubicBezTo>
                  <a:pt x="1139" y="1320"/>
                  <a:pt x="1148" y="1321"/>
                  <a:pt x="1148" y="1321"/>
                </a:cubicBezTo>
                <a:cubicBezTo>
                  <a:pt x="1183" y="1295"/>
                  <a:pt x="1197" y="1293"/>
                  <a:pt x="1194" y="1287"/>
                </a:cubicBezTo>
                <a:cubicBezTo>
                  <a:pt x="1152" y="1308"/>
                  <a:pt x="1145" y="1312"/>
                  <a:pt x="1138" y="1317"/>
                </a:cubicBezTo>
                <a:cubicBezTo>
                  <a:pt x="991" y="1422"/>
                  <a:pt x="961" y="1442"/>
                  <a:pt x="909" y="1481"/>
                </a:cubicBezTo>
                <a:cubicBezTo>
                  <a:pt x="856" y="1534"/>
                  <a:pt x="839" y="1547"/>
                  <a:pt x="827" y="1561"/>
                </a:cubicBezTo>
                <a:cubicBezTo>
                  <a:pt x="783" y="1596"/>
                  <a:pt x="771" y="1602"/>
                  <a:pt x="756" y="1612"/>
                </a:cubicBezTo>
                <a:cubicBezTo>
                  <a:pt x="740" y="1610"/>
                  <a:pt x="739" y="1606"/>
                  <a:pt x="755" y="1595"/>
                </a:cubicBezTo>
                <a:cubicBezTo>
                  <a:pt x="767" y="1578"/>
                  <a:pt x="776" y="1574"/>
                  <a:pt x="775" y="1568"/>
                </a:cubicBezTo>
                <a:cubicBezTo>
                  <a:pt x="823" y="1524"/>
                  <a:pt x="834" y="1505"/>
                  <a:pt x="854" y="1487"/>
                </a:cubicBezTo>
                <a:cubicBezTo>
                  <a:pt x="917" y="1415"/>
                  <a:pt x="931" y="1412"/>
                  <a:pt x="928" y="1406"/>
                </a:cubicBezTo>
                <a:cubicBezTo>
                  <a:pt x="1050" y="1310"/>
                  <a:pt x="1065" y="1300"/>
                  <a:pt x="1081" y="1289"/>
                </a:cubicBezTo>
                <a:cubicBezTo>
                  <a:pt x="1111" y="1268"/>
                  <a:pt x="1105" y="1267"/>
                  <a:pt x="1099" y="1270"/>
                </a:cubicBezTo>
                <a:cubicBezTo>
                  <a:pt x="1041" y="1309"/>
                  <a:pt x="1038" y="1312"/>
                  <a:pt x="1032" y="1315"/>
                </a:cubicBezTo>
                <a:cubicBezTo>
                  <a:pt x="949" y="1381"/>
                  <a:pt x="931" y="1388"/>
                  <a:pt x="926" y="1397"/>
                </a:cubicBezTo>
                <a:cubicBezTo>
                  <a:pt x="884" y="1440"/>
                  <a:pt x="876" y="1444"/>
                  <a:pt x="870" y="1449"/>
                </a:cubicBezTo>
                <a:cubicBezTo>
                  <a:pt x="825" y="1495"/>
                  <a:pt x="815" y="1515"/>
                  <a:pt x="793" y="1532"/>
                </a:cubicBezTo>
                <a:cubicBezTo>
                  <a:pt x="735" y="1594"/>
                  <a:pt x="729" y="1600"/>
                  <a:pt x="724" y="1606"/>
                </a:cubicBezTo>
                <a:cubicBezTo>
                  <a:pt x="713" y="1608"/>
                  <a:pt x="722" y="1598"/>
                  <a:pt x="732" y="1587"/>
                </a:cubicBezTo>
                <a:cubicBezTo>
                  <a:pt x="871" y="1418"/>
                  <a:pt x="904" y="1393"/>
                  <a:pt x="930" y="1366"/>
                </a:cubicBezTo>
                <a:cubicBezTo>
                  <a:pt x="949" y="1340"/>
                  <a:pt x="949" y="1347"/>
                  <a:pt x="936" y="1355"/>
                </a:cubicBezTo>
                <a:cubicBezTo>
                  <a:pt x="848" y="1438"/>
                  <a:pt x="838" y="1440"/>
                  <a:pt x="839" y="1445"/>
                </a:cubicBezTo>
                <a:cubicBezTo>
                  <a:pt x="799" y="1490"/>
                  <a:pt x="798" y="1496"/>
                  <a:pt x="789" y="1500"/>
                </a:cubicBezTo>
                <a:cubicBezTo>
                  <a:pt x="785" y="1499"/>
                  <a:pt x="795" y="1486"/>
                  <a:pt x="806" y="1474"/>
                </a:cubicBezTo>
                <a:cubicBezTo>
                  <a:pt x="822" y="1442"/>
                  <a:pt x="828" y="1440"/>
                  <a:pt x="826" y="1436"/>
                </a:cubicBezTo>
                <a:cubicBezTo>
                  <a:pt x="862" y="1385"/>
                  <a:pt x="866" y="1372"/>
                  <a:pt x="877" y="1360"/>
                </a:cubicBezTo>
                <a:cubicBezTo>
                  <a:pt x="945" y="1286"/>
                  <a:pt x="944" y="1279"/>
                  <a:pt x="952" y="1275"/>
                </a:cubicBezTo>
                <a:cubicBezTo>
                  <a:pt x="898" y="1318"/>
                  <a:pt x="891" y="1327"/>
                  <a:pt x="881" y="1336"/>
                </a:cubicBezTo>
                <a:cubicBezTo>
                  <a:pt x="836" y="1397"/>
                  <a:pt x="839" y="1404"/>
                  <a:pt x="832" y="1408"/>
                </a:cubicBezTo>
                <a:cubicBezTo>
                  <a:pt x="798" y="1460"/>
                  <a:pt x="792" y="1470"/>
                  <a:pt x="786" y="1480"/>
                </a:cubicBezTo>
                <a:cubicBezTo>
                  <a:pt x="759" y="1516"/>
                  <a:pt x="756" y="1519"/>
                  <a:pt x="755" y="1522"/>
                </a:cubicBezTo>
                <a:cubicBezTo>
                  <a:pt x="716" y="1575"/>
                  <a:pt x="710" y="1577"/>
                  <a:pt x="706" y="1580"/>
                </a:cubicBezTo>
                <a:cubicBezTo>
                  <a:pt x="698" y="1596"/>
                  <a:pt x="684" y="1601"/>
                  <a:pt x="684" y="1609"/>
                </a:cubicBezTo>
                <a:cubicBezTo>
                  <a:pt x="639" y="1644"/>
                  <a:pt x="633" y="1654"/>
                  <a:pt x="630" y="1648"/>
                </a:cubicBezTo>
                <a:cubicBezTo>
                  <a:pt x="640" y="1636"/>
                  <a:pt x="639" y="1629"/>
                  <a:pt x="649" y="1625"/>
                </a:cubicBezTo>
                <a:cubicBezTo>
                  <a:pt x="667" y="1601"/>
                  <a:pt x="672" y="1594"/>
                  <a:pt x="677" y="1589"/>
                </a:cubicBezTo>
                <a:cubicBezTo>
                  <a:pt x="704" y="1543"/>
                  <a:pt x="716" y="1538"/>
                  <a:pt x="712" y="1531"/>
                </a:cubicBezTo>
                <a:cubicBezTo>
                  <a:pt x="752" y="1464"/>
                  <a:pt x="761" y="1459"/>
                  <a:pt x="760" y="1452"/>
                </a:cubicBezTo>
                <a:cubicBezTo>
                  <a:pt x="794" y="1389"/>
                  <a:pt x="807" y="1385"/>
                  <a:pt x="808" y="1378"/>
                </a:cubicBezTo>
                <a:cubicBezTo>
                  <a:pt x="838" y="1332"/>
                  <a:pt x="853" y="1328"/>
                  <a:pt x="849" y="1319"/>
                </a:cubicBezTo>
                <a:cubicBezTo>
                  <a:pt x="776" y="1414"/>
                  <a:pt x="766" y="1416"/>
                  <a:pt x="771" y="1421"/>
                </a:cubicBezTo>
                <a:cubicBezTo>
                  <a:pt x="745" y="1470"/>
                  <a:pt x="733" y="1477"/>
                  <a:pt x="731" y="1486"/>
                </a:cubicBezTo>
                <a:cubicBezTo>
                  <a:pt x="674" y="1571"/>
                  <a:pt x="669" y="1579"/>
                  <a:pt x="664" y="1587"/>
                </a:cubicBezTo>
                <a:cubicBezTo>
                  <a:pt x="632" y="1624"/>
                  <a:pt x="633" y="1629"/>
                  <a:pt x="627" y="1633"/>
                </a:cubicBezTo>
                <a:cubicBezTo>
                  <a:pt x="546" y="1697"/>
                  <a:pt x="542" y="1702"/>
                  <a:pt x="539" y="1699"/>
                </a:cubicBezTo>
                <a:cubicBezTo>
                  <a:pt x="572" y="1669"/>
                  <a:pt x="577" y="1660"/>
                  <a:pt x="588" y="1652"/>
                </a:cubicBezTo>
                <a:cubicBezTo>
                  <a:pt x="624" y="1604"/>
                  <a:pt x="638" y="1598"/>
                  <a:pt x="640" y="1590"/>
                </a:cubicBezTo>
                <a:cubicBezTo>
                  <a:pt x="663" y="1560"/>
                  <a:pt x="668" y="1552"/>
                  <a:pt x="672" y="1544"/>
                </a:cubicBezTo>
                <a:cubicBezTo>
                  <a:pt x="706" y="1481"/>
                  <a:pt x="709" y="1476"/>
                  <a:pt x="711" y="1472"/>
                </a:cubicBezTo>
                <a:cubicBezTo>
                  <a:pt x="744" y="1422"/>
                  <a:pt x="731" y="1415"/>
                  <a:pt x="741" y="1413"/>
                </a:cubicBezTo>
                <a:cubicBezTo>
                  <a:pt x="778" y="1336"/>
                  <a:pt x="790" y="1321"/>
                  <a:pt x="798" y="1305"/>
                </a:cubicBezTo>
                <a:cubicBezTo>
                  <a:pt x="819" y="1273"/>
                  <a:pt x="831" y="1266"/>
                  <a:pt x="828" y="1257"/>
                </a:cubicBezTo>
                <a:cubicBezTo>
                  <a:pt x="785" y="1307"/>
                  <a:pt x="784" y="1315"/>
                  <a:pt x="778" y="1322"/>
                </a:cubicBezTo>
                <a:cubicBezTo>
                  <a:pt x="756" y="1353"/>
                  <a:pt x="753" y="1361"/>
                  <a:pt x="750" y="1369"/>
                </a:cubicBezTo>
                <a:cubicBezTo>
                  <a:pt x="719" y="1422"/>
                  <a:pt x="721" y="1431"/>
                  <a:pt x="713" y="1439"/>
                </a:cubicBezTo>
                <a:cubicBezTo>
                  <a:pt x="680" y="1499"/>
                  <a:pt x="686" y="1505"/>
                  <a:pt x="679" y="1507"/>
                </a:cubicBezTo>
                <a:cubicBezTo>
                  <a:pt x="644" y="1561"/>
                  <a:pt x="643" y="1569"/>
                  <a:pt x="634" y="1576"/>
                </a:cubicBezTo>
                <a:cubicBezTo>
                  <a:pt x="621" y="1590"/>
                  <a:pt x="625" y="1595"/>
                  <a:pt x="617" y="1598"/>
                </a:cubicBezTo>
                <a:cubicBezTo>
                  <a:pt x="545" y="1672"/>
                  <a:pt x="536" y="1679"/>
                  <a:pt x="531" y="1687"/>
                </a:cubicBezTo>
                <a:cubicBezTo>
                  <a:pt x="510" y="1703"/>
                  <a:pt x="509" y="1698"/>
                  <a:pt x="515" y="1695"/>
                </a:cubicBezTo>
                <a:cubicBezTo>
                  <a:pt x="523" y="1676"/>
                  <a:pt x="539" y="1669"/>
                  <a:pt x="540" y="1660"/>
                </a:cubicBezTo>
                <a:cubicBezTo>
                  <a:pt x="595" y="1594"/>
                  <a:pt x="599" y="1591"/>
                  <a:pt x="600" y="1587"/>
                </a:cubicBezTo>
                <a:cubicBezTo>
                  <a:pt x="621" y="1547"/>
                  <a:pt x="634" y="1540"/>
                  <a:pt x="635" y="1530"/>
                </a:cubicBezTo>
                <a:cubicBezTo>
                  <a:pt x="656" y="1483"/>
                  <a:pt x="669" y="1481"/>
                  <a:pt x="668" y="1476"/>
                </a:cubicBezTo>
                <a:cubicBezTo>
                  <a:pt x="693" y="1416"/>
                  <a:pt x="692" y="1410"/>
                  <a:pt x="698" y="1407"/>
                </a:cubicBezTo>
                <a:cubicBezTo>
                  <a:pt x="690" y="1416"/>
                  <a:pt x="680" y="1418"/>
                  <a:pt x="681" y="1422"/>
                </a:cubicBezTo>
                <a:cubicBezTo>
                  <a:pt x="650" y="1486"/>
                  <a:pt x="647" y="1493"/>
                  <a:pt x="642" y="1500"/>
                </a:cubicBezTo>
                <a:cubicBezTo>
                  <a:pt x="624" y="1530"/>
                  <a:pt x="615" y="1537"/>
                  <a:pt x="617" y="1545"/>
                </a:cubicBezTo>
                <a:cubicBezTo>
                  <a:pt x="572" y="1609"/>
                  <a:pt x="554" y="1631"/>
                  <a:pt x="531" y="1652"/>
                </a:cubicBezTo>
                <a:cubicBezTo>
                  <a:pt x="490" y="1699"/>
                  <a:pt x="491" y="1712"/>
                  <a:pt x="480" y="1711"/>
                </a:cubicBezTo>
                <a:cubicBezTo>
                  <a:pt x="462" y="1726"/>
                  <a:pt x="464" y="1724"/>
                  <a:pt x="466" y="1723"/>
                </a:cubicBezTo>
                <a:cubicBezTo>
                  <a:pt x="538" y="1634"/>
                  <a:pt x="539" y="1626"/>
                  <a:pt x="548" y="1620"/>
                </a:cubicBezTo>
                <a:cubicBezTo>
                  <a:pt x="574" y="1574"/>
                  <a:pt x="589" y="1563"/>
                  <a:pt x="591" y="1549"/>
                </a:cubicBezTo>
                <a:cubicBezTo>
                  <a:pt x="620" y="1490"/>
                  <a:pt x="627" y="1481"/>
                  <a:pt x="634" y="1471"/>
                </a:cubicBezTo>
                <a:cubicBezTo>
                  <a:pt x="656" y="1431"/>
                  <a:pt x="656" y="1418"/>
                  <a:pt x="667" y="1407"/>
                </a:cubicBezTo>
                <a:cubicBezTo>
                  <a:pt x="679" y="1383"/>
                  <a:pt x="687" y="1378"/>
                  <a:pt x="685" y="1371"/>
                </a:cubicBezTo>
                <a:cubicBezTo>
                  <a:pt x="710" y="1330"/>
                  <a:pt x="718" y="1325"/>
                  <a:pt x="716" y="1318"/>
                </a:cubicBezTo>
                <a:cubicBezTo>
                  <a:pt x="689" y="1355"/>
                  <a:pt x="678" y="1362"/>
                  <a:pt x="678" y="1371"/>
                </a:cubicBezTo>
                <a:cubicBezTo>
                  <a:pt x="651" y="1411"/>
                  <a:pt x="646" y="1429"/>
                  <a:pt x="633" y="1444"/>
                </a:cubicBezTo>
                <a:cubicBezTo>
                  <a:pt x="600" y="1501"/>
                  <a:pt x="605" y="1511"/>
                  <a:pt x="595" y="1518"/>
                </a:cubicBezTo>
                <a:cubicBezTo>
                  <a:pt x="574" y="1559"/>
                  <a:pt x="568" y="1562"/>
                  <a:pt x="569" y="1567"/>
                </a:cubicBezTo>
                <a:cubicBezTo>
                  <a:pt x="535" y="1606"/>
                  <a:pt x="533" y="1624"/>
                  <a:pt x="519" y="1639"/>
                </a:cubicBezTo>
                <a:cubicBezTo>
                  <a:pt x="456" y="1710"/>
                  <a:pt x="455" y="1717"/>
                  <a:pt x="451" y="1723"/>
                </a:cubicBezTo>
                <a:cubicBezTo>
                  <a:pt x="405" y="1762"/>
                  <a:pt x="394" y="1777"/>
                  <a:pt x="387" y="1770"/>
                </a:cubicBezTo>
                <a:cubicBezTo>
                  <a:pt x="433" y="1721"/>
                  <a:pt x="434" y="1719"/>
                  <a:pt x="435" y="1717"/>
                </a:cubicBezTo>
                <a:cubicBezTo>
                  <a:pt x="458" y="1687"/>
                  <a:pt x="459" y="1682"/>
                  <a:pt x="462" y="1684"/>
                </a:cubicBezTo>
                <a:cubicBezTo>
                  <a:pt x="506" y="1623"/>
                  <a:pt x="510" y="1611"/>
                  <a:pt x="521" y="1600"/>
                </a:cubicBezTo>
                <a:cubicBezTo>
                  <a:pt x="533" y="1574"/>
                  <a:pt x="540" y="1569"/>
                  <a:pt x="545" y="1563"/>
                </a:cubicBezTo>
                <a:cubicBezTo>
                  <a:pt x="564" y="1513"/>
                  <a:pt x="569" y="1512"/>
                  <a:pt x="568" y="1509"/>
                </a:cubicBezTo>
                <a:cubicBezTo>
                  <a:pt x="593" y="1456"/>
                  <a:pt x="602" y="1446"/>
                  <a:pt x="601" y="1434"/>
                </a:cubicBezTo>
                <a:cubicBezTo>
                  <a:pt x="624" y="1382"/>
                  <a:pt x="632" y="1377"/>
                  <a:pt x="632" y="1371"/>
                </a:cubicBezTo>
                <a:cubicBezTo>
                  <a:pt x="653" y="1313"/>
                  <a:pt x="654" y="1322"/>
                  <a:pt x="647" y="1330"/>
                </a:cubicBezTo>
                <a:cubicBezTo>
                  <a:pt x="614" y="1388"/>
                  <a:pt x="608" y="1396"/>
                  <a:pt x="607" y="1406"/>
                </a:cubicBezTo>
                <a:cubicBezTo>
                  <a:pt x="578" y="1463"/>
                  <a:pt x="576" y="1472"/>
                  <a:pt x="569" y="1480"/>
                </a:cubicBezTo>
                <a:cubicBezTo>
                  <a:pt x="560" y="1497"/>
                  <a:pt x="564" y="1503"/>
                  <a:pt x="560" y="1507"/>
                </a:cubicBezTo>
                <a:cubicBezTo>
                  <a:pt x="528" y="1567"/>
                  <a:pt x="520" y="1577"/>
                  <a:pt x="513" y="1587"/>
                </a:cubicBezTo>
                <a:cubicBezTo>
                  <a:pt x="479" y="1639"/>
                  <a:pt x="474" y="1648"/>
                  <a:pt x="468" y="1656"/>
                </a:cubicBezTo>
                <a:cubicBezTo>
                  <a:pt x="411" y="1726"/>
                  <a:pt x="409" y="1729"/>
                  <a:pt x="407" y="1732"/>
                </a:cubicBezTo>
                <a:cubicBezTo>
                  <a:pt x="319" y="1816"/>
                  <a:pt x="313" y="1820"/>
                  <a:pt x="308" y="1819"/>
                </a:cubicBezTo>
                <a:cubicBezTo>
                  <a:pt x="375" y="1743"/>
                  <a:pt x="376" y="1740"/>
                  <a:pt x="375" y="1736"/>
                </a:cubicBezTo>
                <a:cubicBezTo>
                  <a:pt x="396" y="1717"/>
                  <a:pt x="396" y="1710"/>
                  <a:pt x="406" y="1705"/>
                </a:cubicBezTo>
                <a:cubicBezTo>
                  <a:pt x="441" y="1654"/>
                  <a:pt x="453" y="1648"/>
                  <a:pt x="454" y="1641"/>
                </a:cubicBezTo>
                <a:cubicBezTo>
                  <a:pt x="492" y="1583"/>
                  <a:pt x="495" y="1579"/>
                  <a:pt x="496" y="1574"/>
                </a:cubicBezTo>
                <a:cubicBezTo>
                  <a:pt x="522" y="1539"/>
                  <a:pt x="516" y="1534"/>
                  <a:pt x="524" y="1531"/>
                </a:cubicBezTo>
                <a:cubicBezTo>
                  <a:pt x="547" y="1494"/>
                  <a:pt x="550" y="1490"/>
                  <a:pt x="549" y="1486"/>
                </a:cubicBezTo>
                <a:cubicBezTo>
                  <a:pt x="583" y="1436"/>
                  <a:pt x="576" y="1427"/>
                  <a:pt x="585" y="1420"/>
                </a:cubicBezTo>
                <a:cubicBezTo>
                  <a:pt x="616" y="1336"/>
                  <a:pt x="622" y="1321"/>
                  <a:pt x="626" y="1305"/>
                </a:cubicBezTo>
                <a:cubicBezTo>
                  <a:pt x="598" y="1363"/>
                  <a:pt x="595" y="1371"/>
                  <a:pt x="593" y="1380"/>
                </a:cubicBezTo>
                <a:cubicBezTo>
                  <a:pt x="574" y="1407"/>
                  <a:pt x="580" y="1413"/>
                  <a:pt x="575" y="1416"/>
                </a:cubicBezTo>
                <a:cubicBezTo>
                  <a:pt x="561" y="1441"/>
                  <a:pt x="562" y="1446"/>
                  <a:pt x="556" y="1450"/>
                </a:cubicBezTo>
                <a:cubicBezTo>
                  <a:pt x="536" y="1493"/>
                  <a:pt x="533" y="1497"/>
                  <a:pt x="532" y="1502"/>
                </a:cubicBezTo>
                <a:cubicBezTo>
                  <a:pt x="497" y="1558"/>
                  <a:pt x="489" y="1564"/>
                  <a:pt x="487" y="1570"/>
                </a:cubicBezTo>
                <a:cubicBezTo>
                  <a:pt x="441" y="1647"/>
                  <a:pt x="432" y="1651"/>
                  <a:pt x="430" y="1657"/>
                </a:cubicBezTo>
                <a:cubicBezTo>
                  <a:pt x="381" y="1713"/>
                  <a:pt x="377" y="1718"/>
                  <a:pt x="373" y="1723"/>
                </a:cubicBezTo>
                <a:cubicBezTo>
                  <a:pt x="346" y="1753"/>
                  <a:pt x="347" y="1756"/>
                  <a:pt x="341" y="1759"/>
                </a:cubicBezTo>
                <a:cubicBezTo>
                  <a:pt x="360" y="1724"/>
                  <a:pt x="360" y="1723"/>
                  <a:pt x="360" y="1723"/>
                </a:cubicBezTo>
                <a:cubicBezTo>
                  <a:pt x="379" y="1692"/>
                  <a:pt x="384" y="1684"/>
                  <a:pt x="387" y="1676"/>
                </a:cubicBezTo>
                <a:cubicBezTo>
                  <a:pt x="409" y="1644"/>
                  <a:pt x="414" y="1636"/>
                  <a:pt x="413" y="1627"/>
                </a:cubicBezTo>
                <a:cubicBezTo>
                  <a:pt x="440" y="1584"/>
                  <a:pt x="442" y="1580"/>
                  <a:pt x="442" y="1576"/>
                </a:cubicBezTo>
                <a:cubicBezTo>
                  <a:pt x="472" y="1518"/>
                  <a:pt x="481" y="1511"/>
                  <a:pt x="483" y="1503"/>
                </a:cubicBezTo>
                <a:cubicBezTo>
                  <a:pt x="500" y="1470"/>
                  <a:pt x="505" y="1462"/>
                  <a:pt x="506" y="1453"/>
                </a:cubicBezTo>
                <a:cubicBezTo>
                  <a:pt x="533" y="1399"/>
                  <a:pt x="543" y="1396"/>
                  <a:pt x="541" y="1391"/>
                </a:cubicBezTo>
                <a:cubicBezTo>
                  <a:pt x="535" y="1398"/>
                  <a:pt x="529" y="1402"/>
                  <a:pt x="523" y="1406"/>
                </a:cubicBezTo>
                <a:cubicBezTo>
                  <a:pt x="490" y="1481"/>
                  <a:pt x="478" y="1485"/>
                  <a:pt x="479" y="1491"/>
                </a:cubicBezTo>
                <a:cubicBezTo>
                  <a:pt x="453" y="1544"/>
                  <a:pt x="451" y="1545"/>
                  <a:pt x="450" y="1546"/>
                </a:cubicBezTo>
                <a:cubicBezTo>
                  <a:pt x="425" y="1576"/>
                  <a:pt x="433" y="1583"/>
                  <a:pt x="425" y="1587"/>
                </a:cubicBezTo>
                <a:cubicBezTo>
                  <a:pt x="410" y="1614"/>
                  <a:pt x="404" y="1624"/>
                  <a:pt x="401" y="1635"/>
                </a:cubicBezTo>
                <a:cubicBezTo>
                  <a:pt x="370" y="1675"/>
                  <a:pt x="368" y="1690"/>
                  <a:pt x="356" y="1703"/>
                </a:cubicBezTo>
                <a:cubicBezTo>
                  <a:pt x="325" y="1753"/>
                  <a:pt x="327" y="1761"/>
                  <a:pt x="319" y="1767"/>
                </a:cubicBezTo>
                <a:cubicBezTo>
                  <a:pt x="291" y="1810"/>
                  <a:pt x="281" y="1812"/>
                  <a:pt x="282" y="1816"/>
                </a:cubicBezTo>
                <a:cubicBezTo>
                  <a:pt x="265" y="1840"/>
                  <a:pt x="253" y="1842"/>
                  <a:pt x="257" y="1847"/>
                </a:cubicBezTo>
                <a:cubicBezTo>
                  <a:pt x="239" y="1856"/>
                  <a:pt x="242" y="1868"/>
                  <a:pt x="236" y="1861"/>
                </a:cubicBezTo>
                <a:cubicBezTo>
                  <a:pt x="277" y="1799"/>
                  <a:pt x="289" y="1783"/>
                  <a:pt x="294" y="1766"/>
                </a:cubicBezTo>
                <a:cubicBezTo>
                  <a:pt x="330" y="1701"/>
                  <a:pt x="335" y="1684"/>
                  <a:pt x="342" y="1667"/>
                </a:cubicBezTo>
                <a:cubicBezTo>
                  <a:pt x="379" y="1595"/>
                  <a:pt x="381" y="1591"/>
                  <a:pt x="383" y="1587"/>
                </a:cubicBezTo>
                <a:cubicBezTo>
                  <a:pt x="413" y="1542"/>
                  <a:pt x="410" y="1535"/>
                  <a:pt x="417" y="1529"/>
                </a:cubicBezTo>
                <a:cubicBezTo>
                  <a:pt x="450" y="1486"/>
                  <a:pt x="456" y="1474"/>
                  <a:pt x="468" y="1464"/>
                </a:cubicBezTo>
                <a:cubicBezTo>
                  <a:pt x="498" y="1426"/>
                  <a:pt x="504" y="1421"/>
                  <a:pt x="509" y="1416"/>
                </a:cubicBezTo>
                <a:cubicBezTo>
                  <a:pt x="453" y="1468"/>
                  <a:pt x="439" y="1487"/>
                  <a:pt x="422" y="1505"/>
                </a:cubicBezTo>
                <a:cubicBezTo>
                  <a:pt x="361" y="1567"/>
                  <a:pt x="356" y="1571"/>
                  <a:pt x="354" y="1575"/>
                </a:cubicBezTo>
                <a:cubicBezTo>
                  <a:pt x="336" y="1596"/>
                  <a:pt x="330" y="1605"/>
                  <a:pt x="328" y="1614"/>
                </a:cubicBezTo>
                <a:cubicBezTo>
                  <a:pt x="259" y="1729"/>
                  <a:pt x="254" y="1735"/>
                  <a:pt x="253" y="1741"/>
                </a:cubicBezTo>
                <a:cubicBezTo>
                  <a:pt x="230" y="1786"/>
                  <a:pt x="232" y="1791"/>
                  <a:pt x="226" y="1795"/>
                </a:cubicBezTo>
                <a:cubicBezTo>
                  <a:pt x="202" y="1849"/>
                  <a:pt x="201" y="1849"/>
                  <a:pt x="200" y="1850"/>
                </a:cubicBezTo>
                <a:cubicBezTo>
                  <a:pt x="173" y="1892"/>
                  <a:pt x="161" y="1909"/>
                  <a:pt x="150" y="1926"/>
                </a:cubicBezTo>
                <a:cubicBezTo>
                  <a:pt x="136" y="1930"/>
                  <a:pt x="140" y="1915"/>
                  <a:pt x="150" y="1901"/>
                </a:cubicBezTo>
                <a:cubicBezTo>
                  <a:pt x="183" y="1838"/>
                  <a:pt x="189" y="1826"/>
                  <a:pt x="193" y="1813"/>
                </a:cubicBezTo>
                <a:cubicBezTo>
                  <a:pt x="207" y="1785"/>
                  <a:pt x="212" y="1777"/>
                  <a:pt x="212" y="1769"/>
                </a:cubicBezTo>
                <a:cubicBezTo>
                  <a:pt x="231" y="1724"/>
                  <a:pt x="232" y="1723"/>
                  <a:pt x="232" y="1723"/>
                </a:cubicBezTo>
                <a:cubicBezTo>
                  <a:pt x="241" y="1687"/>
                  <a:pt x="250" y="1685"/>
                  <a:pt x="246" y="1680"/>
                </a:cubicBezTo>
                <a:cubicBezTo>
                  <a:pt x="255" y="1650"/>
                  <a:pt x="264" y="1643"/>
                  <a:pt x="261" y="1634"/>
                </a:cubicBezTo>
                <a:cubicBezTo>
                  <a:pt x="261" y="1615"/>
                  <a:pt x="266" y="1624"/>
                  <a:pt x="258" y="1630"/>
                </a:cubicBezTo>
                <a:cubicBezTo>
                  <a:pt x="225" y="1703"/>
                  <a:pt x="231" y="1712"/>
                  <a:pt x="224" y="1719"/>
                </a:cubicBezTo>
                <a:cubicBezTo>
                  <a:pt x="201" y="1779"/>
                  <a:pt x="189" y="1792"/>
                  <a:pt x="185" y="1808"/>
                </a:cubicBezTo>
                <a:cubicBezTo>
                  <a:pt x="164" y="1850"/>
                  <a:pt x="163" y="1851"/>
                  <a:pt x="162" y="1851"/>
                </a:cubicBezTo>
                <a:cubicBezTo>
                  <a:pt x="130" y="1909"/>
                  <a:pt x="125" y="1924"/>
                  <a:pt x="116" y="1938"/>
                </a:cubicBezTo>
                <a:cubicBezTo>
                  <a:pt x="85" y="1979"/>
                  <a:pt x="78" y="1989"/>
                  <a:pt x="74" y="1984"/>
                </a:cubicBezTo>
                <a:cubicBezTo>
                  <a:pt x="101" y="1935"/>
                  <a:pt x="110" y="1933"/>
                  <a:pt x="110" y="1929"/>
                </a:cubicBezTo>
                <a:cubicBezTo>
                  <a:pt x="133" y="1879"/>
                  <a:pt x="144" y="1865"/>
                  <a:pt x="151" y="1850"/>
                </a:cubicBezTo>
                <a:cubicBezTo>
                  <a:pt x="161" y="1818"/>
                  <a:pt x="171" y="1815"/>
                  <a:pt x="170" y="1811"/>
                </a:cubicBezTo>
                <a:cubicBezTo>
                  <a:pt x="183" y="1782"/>
                  <a:pt x="189" y="1778"/>
                  <a:pt x="186" y="1772"/>
                </a:cubicBezTo>
                <a:cubicBezTo>
                  <a:pt x="208" y="1714"/>
                  <a:pt x="211" y="1705"/>
                  <a:pt x="216" y="1697"/>
                </a:cubicBezTo>
                <a:cubicBezTo>
                  <a:pt x="249" y="1613"/>
                  <a:pt x="260" y="1606"/>
                  <a:pt x="260" y="1597"/>
                </a:cubicBezTo>
                <a:cubicBezTo>
                  <a:pt x="273" y="1582"/>
                  <a:pt x="276" y="1577"/>
                  <a:pt x="275" y="1573"/>
                </a:cubicBezTo>
                <a:cubicBezTo>
                  <a:pt x="300" y="1533"/>
                  <a:pt x="312" y="1530"/>
                  <a:pt x="310" y="1525"/>
                </a:cubicBezTo>
                <a:cubicBezTo>
                  <a:pt x="348" y="1485"/>
                  <a:pt x="352" y="1480"/>
                  <a:pt x="353" y="1475"/>
                </a:cubicBezTo>
                <a:cubicBezTo>
                  <a:pt x="296" y="1530"/>
                  <a:pt x="297" y="1534"/>
                  <a:pt x="293" y="1536"/>
                </a:cubicBezTo>
                <a:cubicBezTo>
                  <a:pt x="262" y="1584"/>
                  <a:pt x="261" y="1586"/>
                  <a:pt x="259" y="1587"/>
                </a:cubicBezTo>
                <a:cubicBezTo>
                  <a:pt x="245" y="1606"/>
                  <a:pt x="239" y="1616"/>
                  <a:pt x="234" y="1615"/>
                </a:cubicBezTo>
                <a:cubicBezTo>
                  <a:pt x="213" y="1638"/>
                  <a:pt x="213" y="1645"/>
                  <a:pt x="206" y="1651"/>
                </a:cubicBezTo>
                <a:cubicBezTo>
                  <a:pt x="189" y="1676"/>
                  <a:pt x="180" y="1681"/>
                  <a:pt x="178" y="1687"/>
                </a:cubicBezTo>
                <a:cubicBezTo>
                  <a:pt x="154" y="1721"/>
                  <a:pt x="153" y="1721"/>
                  <a:pt x="152" y="1723"/>
                </a:cubicBezTo>
                <a:cubicBezTo>
                  <a:pt x="138" y="1753"/>
                  <a:pt x="137" y="1760"/>
                  <a:pt x="131" y="1764"/>
                </a:cubicBezTo>
                <a:cubicBezTo>
                  <a:pt x="105" y="1814"/>
                  <a:pt x="96" y="1826"/>
                  <a:pt x="91" y="1839"/>
                </a:cubicBezTo>
                <a:cubicBezTo>
                  <a:pt x="79" y="1861"/>
                  <a:pt x="80" y="1865"/>
                  <a:pt x="75" y="1868"/>
                </a:cubicBezTo>
                <a:cubicBezTo>
                  <a:pt x="53" y="1931"/>
                  <a:pt x="39" y="1943"/>
                  <a:pt x="37" y="1956"/>
                </a:cubicBezTo>
                <a:cubicBezTo>
                  <a:pt x="12" y="1997"/>
                  <a:pt x="15" y="2001"/>
                  <a:pt x="13" y="2004"/>
                </a:cubicBezTo>
                <a:cubicBezTo>
                  <a:pt x="0" y="2074"/>
                  <a:pt x="0" y="2074"/>
                  <a:pt x="0" y="2074"/>
                </a:cubicBezTo>
                <a:cubicBezTo>
                  <a:pt x="47" y="2051"/>
                  <a:pt x="57" y="2058"/>
                  <a:pt x="60" y="2053"/>
                </a:cubicBezTo>
                <a:cubicBezTo>
                  <a:pt x="86" y="2046"/>
                  <a:pt x="88" y="2051"/>
                  <a:pt x="93" y="2044"/>
                </a:cubicBezTo>
                <a:cubicBezTo>
                  <a:pt x="135" y="2037"/>
                  <a:pt x="138" y="2037"/>
                  <a:pt x="141" y="2037"/>
                </a:cubicBezTo>
                <a:cubicBezTo>
                  <a:pt x="178" y="2029"/>
                  <a:pt x="183" y="2033"/>
                  <a:pt x="190" y="2032"/>
                </a:cubicBezTo>
                <a:cubicBezTo>
                  <a:pt x="239" y="2030"/>
                  <a:pt x="244" y="2027"/>
                  <a:pt x="246" y="2033"/>
                </a:cubicBezTo>
                <a:cubicBezTo>
                  <a:pt x="314" y="2037"/>
                  <a:pt x="328" y="2029"/>
                  <a:pt x="340" y="2032"/>
                </a:cubicBezTo>
                <a:cubicBezTo>
                  <a:pt x="380" y="2037"/>
                  <a:pt x="384" y="2032"/>
                  <a:pt x="387" y="2035"/>
                </a:cubicBezTo>
                <a:cubicBezTo>
                  <a:pt x="426" y="2046"/>
                  <a:pt x="434" y="2040"/>
                  <a:pt x="440" y="2045"/>
                </a:cubicBezTo>
                <a:cubicBezTo>
                  <a:pt x="489" y="2055"/>
                  <a:pt x="497" y="2053"/>
                  <a:pt x="505" y="2054"/>
                </a:cubicBezTo>
                <a:cubicBezTo>
                  <a:pt x="541" y="2062"/>
                  <a:pt x="543" y="2072"/>
                  <a:pt x="548" y="2071"/>
                </a:cubicBezTo>
                <a:cubicBezTo>
                  <a:pt x="620" y="2083"/>
                  <a:pt x="627" y="2084"/>
                  <a:pt x="634" y="2086"/>
                </a:cubicBezTo>
                <a:cubicBezTo>
                  <a:pt x="692" y="2089"/>
                  <a:pt x="696" y="2090"/>
                  <a:pt x="700" y="2090"/>
                </a:cubicBezTo>
                <a:cubicBezTo>
                  <a:pt x="718" y="2081"/>
                  <a:pt x="711" y="2084"/>
                  <a:pt x="703" y="2089"/>
                </a:cubicBezTo>
                <a:cubicBezTo>
                  <a:pt x="641" y="2080"/>
                  <a:pt x="633" y="2074"/>
                  <a:pt x="624" y="2075"/>
                </a:cubicBezTo>
                <a:cubicBezTo>
                  <a:pt x="484" y="2043"/>
                  <a:pt x="482" y="2034"/>
                  <a:pt x="477" y="2038"/>
                </a:cubicBezTo>
                <a:cubicBezTo>
                  <a:pt x="444" y="2032"/>
                  <a:pt x="439" y="2029"/>
                  <a:pt x="434" y="2032"/>
                </a:cubicBezTo>
                <a:cubicBezTo>
                  <a:pt x="400" y="2025"/>
                  <a:pt x="396" y="2025"/>
                  <a:pt x="394" y="2024"/>
                </a:cubicBezTo>
                <a:cubicBezTo>
                  <a:pt x="343" y="2018"/>
                  <a:pt x="333" y="2022"/>
                  <a:pt x="324" y="2019"/>
                </a:cubicBezTo>
                <a:cubicBezTo>
                  <a:pt x="262" y="2020"/>
                  <a:pt x="257" y="2017"/>
                  <a:pt x="251" y="2019"/>
                </a:cubicBezTo>
                <a:cubicBezTo>
                  <a:pt x="209" y="2019"/>
                  <a:pt x="202" y="2023"/>
                  <a:pt x="197" y="2017"/>
                </a:cubicBezTo>
                <a:cubicBezTo>
                  <a:pt x="163" y="2024"/>
                  <a:pt x="159" y="2021"/>
                  <a:pt x="153" y="2025"/>
                </a:cubicBezTo>
                <a:cubicBezTo>
                  <a:pt x="126" y="2026"/>
                  <a:pt x="113" y="2030"/>
                  <a:pt x="100" y="2033"/>
                </a:cubicBezTo>
                <a:cubicBezTo>
                  <a:pt x="46" y="2044"/>
                  <a:pt x="41" y="2049"/>
                  <a:pt x="38" y="2046"/>
                </a:cubicBezTo>
                <a:cubicBezTo>
                  <a:pt x="58" y="2023"/>
                  <a:pt x="73" y="2020"/>
                  <a:pt x="88" y="2016"/>
                </a:cubicBezTo>
                <a:cubicBezTo>
                  <a:pt x="150" y="2002"/>
                  <a:pt x="153" y="2007"/>
                  <a:pt x="158" y="2001"/>
                </a:cubicBezTo>
                <a:cubicBezTo>
                  <a:pt x="211" y="2000"/>
                  <a:pt x="226" y="1994"/>
                  <a:pt x="238" y="1996"/>
                </a:cubicBezTo>
                <a:cubicBezTo>
                  <a:pt x="305" y="1993"/>
                  <a:pt x="312" y="1989"/>
                  <a:pt x="319" y="1990"/>
                </a:cubicBezTo>
                <a:cubicBezTo>
                  <a:pt x="365" y="1990"/>
                  <a:pt x="371" y="1992"/>
                  <a:pt x="377" y="1993"/>
                </a:cubicBezTo>
                <a:cubicBezTo>
                  <a:pt x="409" y="2001"/>
                  <a:pt x="424" y="1993"/>
                  <a:pt x="436" y="2003"/>
                </a:cubicBezTo>
                <a:cubicBezTo>
                  <a:pt x="467" y="2007"/>
                  <a:pt x="471" y="2008"/>
                  <a:pt x="473" y="2012"/>
                </a:cubicBezTo>
                <a:cubicBezTo>
                  <a:pt x="514" y="2012"/>
                  <a:pt x="519" y="2020"/>
                  <a:pt x="524" y="2020"/>
                </a:cubicBezTo>
                <a:cubicBezTo>
                  <a:pt x="580" y="2038"/>
                  <a:pt x="586" y="2039"/>
                  <a:pt x="591" y="2042"/>
                </a:cubicBezTo>
                <a:cubicBezTo>
                  <a:pt x="630" y="2053"/>
                  <a:pt x="638" y="2047"/>
                  <a:pt x="642" y="2056"/>
                </a:cubicBezTo>
                <a:cubicBezTo>
                  <a:pt x="683" y="2057"/>
                  <a:pt x="687" y="2066"/>
                  <a:pt x="694" y="2060"/>
                </a:cubicBezTo>
                <a:cubicBezTo>
                  <a:pt x="718" y="2066"/>
                  <a:pt x="724" y="2067"/>
                  <a:pt x="730" y="2067"/>
                </a:cubicBezTo>
                <a:cubicBezTo>
                  <a:pt x="681" y="2055"/>
                  <a:pt x="672" y="2053"/>
                  <a:pt x="662" y="2049"/>
                </a:cubicBezTo>
                <a:cubicBezTo>
                  <a:pt x="639" y="2048"/>
                  <a:pt x="637" y="2043"/>
                  <a:pt x="634" y="2044"/>
                </a:cubicBezTo>
                <a:cubicBezTo>
                  <a:pt x="602" y="2034"/>
                  <a:pt x="597" y="2035"/>
                  <a:pt x="592" y="2034"/>
                </a:cubicBezTo>
                <a:cubicBezTo>
                  <a:pt x="550" y="2016"/>
                  <a:pt x="547" y="2017"/>
                  <a:pt x="546" y="2016"/>
                </a:cubicBezTo>
                <a:cubicBezTo>
                  <a:pt x="500" y="2003"/>
                  <a:pt x="476" y="1998"/>
                  <a:pt x="452" y="1992"/>
                </a:cubicBezTo>
                <a:cubicBezTo>
                  <a:pt x="373" y="1979"/>
                  <a:pt x="366" y="1983"/>
                  <a:pt x="361" y="1980"/>
                </a:cubicBezTo>
                <a:cubicBezTo>
                  <a:pt x="317" y="1980"/>
                  <a:pt x="311" y="1977"/>
                  <a:pt x="304" y="1979"/>
                </a:cubicBezTo>
                <a:cubicBezTo>
                  <a:pt x="254" y="1981"/>
                  <a:pt x="240" y="1988"/>
                  <a:pt x="229" y="1981"/>
                </a:cubicBezTo>
                <a:cubicBezTo>
                  <a:pt x="97" y="1998"/>
                  <a:pt x="86" y="2008"/>
                  <a:pt x="78" y="2002"/>
                </a:cubicBezTo>
                <a:cubicBezTo>
                  <a:pt x="120" y="1992"/>
                  <a:pt x="112" y="1982"/>
                  <a:pt x="127" y="1976"/>
                </a:cubicBezTo>
                <a:cubicBezTo>
                  <a:pt x="158" y="1975"/>
                  <a:pt x="166" y="1976"/>
                  <a:pt x="174" y="1973"/>
                </a:cubicBezTo>
                <a:cubicBezTo>
                  <a:pt x="251" y="1972"/>
                  <a:pt x="259" y="1966"/>
                  <a:pt x="267" y="1970"/>
                </a:cubicBezTo>
                <a:cubicBezTo>
                  <a:pt x="297" y="1969"/>
                  <a:pt x="306" y="1966"/>
                  <a:pt x="312" y="1970"/>
                </a:cubicBezTo>
                <a:cubicBezTo>
                  <a:pt x="434" y="1970"/>
                  <a:pt x="451" y="1972"/>
                  <a:pt x="468" y="1978"/>
                </a:cubicBezTo>
                <a:cubicBezTo>
                  <a:pt x="509" y="1983"/>
                  <a:pt x="514" y="1981"/>
                  <a:pt x="519" y="1982"/>
                </a:cubicBezTo>
                <a:cubicBezTo>
                  <a:pt x="599" y="1990"/>
                  <a:pt x="601" y="1999"/>
                  <a:pt x="606" y="1997"/>
                </a:cubicBezTo>
                <a:cubicBezTo>
                  <a:pt x="652" y="2009"/>
                  <a:pt x="662" y="2003"/>
                  <a:pt x="670" y="2009"/>
                </a:cubicBezTo>
                <a:cubicBezTo>
                  <a:pt x="697" y="2023"/>
                  <a:pt x="702" y="2017"/>
                  <a:pt x="706" y="2020"/>
                </a:cubicBezTo>
                <a:cubicBezTo>
                  <a:pt x="669" y="2010"/>
                  <a:pt x="666" y="1994"/>
                  <a:pt x="657" y="2000"/>
                </a:cubicBezTo>
                <a:cubicBezTo>
                  <a:pt x="630" y="1988"/>
                  <a:pt x="622" y="1995"/>
                  <a:pt x="616" y="1986"/>
                </a:cubicBezTo>
                <a:cubicBezTo>
                  <a:pt x="542" y="1976"/>
                  <a:pt x="535" y="1970"/>
                  <a:pt x="525" y="1974"/>
                </a:cubicBezTo>
                <a:cubicBezTo>
                  <a:pt x="482" y="1967"/>
                  <a:pt x="480" y="1966"/>
                  <a:pt x="479" y="1963"/>
                </a:cubicBezTo>
                <a:cubicBezTo>
                  <a:pt x="462" y="1959"/>
                  <a:pt x="459" y="1963"/>
                  <a:pt x="456" y="1961"/>
                </a:cubicBezTo>
                <a:cubicBezTo>
                  <a:pt x="424" y="1960"/>
                  <a:pt x="420" y="1957"/>
                  <a:pt x="415" y="1957"/>
                </a:cubicBezTo>
                <a:cubicBezTo>
                  <a:pt x="350" y="1950"/>
                  <a:pt x="339" y="1957"/>
                  <a:pt x="331" y="1951"/>
                </a:cubicBezTo>
                <a:cubicBezTo>
                  <a:pt x="265" y="1954"/>
                  <a:pt x="248" y="1958"/>
                  <a:pt x="232" y="1955"/>
                </a:cubicBezTo>
                <a:cubicBezTo>
                  <a:pt x="190" y="1956"/>
                  <a:pt x="185" y="1957"/>
                  <a:pt x="180" y="1961"/>
                </a:cubicBezTo>
                <a:cubicBezTo>
                  <a:pt x="140" y="1964"/>
                  <a:pt x="138" y="1962"/>
                  <a:pt x="136" y="1963"/>
                </a:cubicBezTo>
                <a:cubicBezTo>
                  <a:pt x="170" y="1946"/>
                  <a:pt x="182" y="1937"/>
                  <a:pt x="192" y="1943"/>
                </a:cubicBezTo>
                <a:cubicBezTo>
                  <a:pt x="246" y="1933"/>
                  <a:pt x="253" y="1924"/>
                  <a:pt x="258" y="1930"/>
                </a:cubicBezTo>
                <a:cubicBezTo>
                  <a:pt x="295" y="1927"/>
                  <a:pt x="301" y="1923"/>
                  <a:pt x="307" y="1925"/>
                </a:cubicBezTo>
                <a:cubicBezTo>
                  <a:pt x="327" y="1924"/>
                  <a:pt x="331" y="1922"/>
                  <a:pt x="334" y="1924"/>
                </a:cubicBezTo>
                <a:cubicBezTo>
                  <a:pt x="388" y="1925"/>
                  <a:pt x="404" y="1929"/>
                  <a:pt x="421" y="1929"/>
                </a:cubicBezTo>
                <a:cubicBezTo>
                  <a:pt x="460" y="1931"/>
                  <a:pt x="464" y="1930"/>
                  <a:pt x="468" y="1932"/>
                </a:cubicBezTo>
                <a:cubicBezTo>
                  <a:pt x="500" y="1938"/>
                  <a:pt x="509" y="1939"/>
                  <a:pt x="516" y="1945"/>
                </a:cubicBezTo>
                <a:cubicBezTo>
                  <a:pt x="545" y="1947"/>
                  <a:pt x="549" y="1948"/>
                  <a:pt x="553" y="1948"/>
                </a:cubicBezTo>
                <a:cubicBezTo>
                  <a:pt x="581" y="1954"/>
                  <a:pt x="585" y="1955"/>
                  <a:pt x="589" y="1956"/>
                </a:cubicBezTo>
                <a:cubicBezTo>
                  <a:pt x="631" y="1965"/>
                  <a:pt x="637" y="1957"/>
                  <a:pt x="640" y="1963"/>
                </a:cubicBezTo>
                <a:cubicBezTo>
                  <a:pt x="669" y="1971"/>
                  <a:pt x="675" y="1965"/>
                  <a:pt x="677" y="1973"/>
                </a:cubicBezTo>
                <a:cubicBezTo>
                  <a:pt x="724" y="1978"/>
                  <a:pt x="732" y="1980"/>
                  <a:pt x="742" y="1975"/>
                </a:cubicBezTo>
                <a:cubicBezTo>
                  <a:pt x="794" y="1988"/>
                  <a:pt x="801" y="1972"/>
                  <a:pt x="804" y="1979"/>
                </a:cubicBezTo>
                <a:cubicBezTo>
                  <a:pt x="853" y="1977"/>
                  <a:pt x="861" y="1982"/>
                  <a:pt x="870" y="1979"/>
                </a:cubicBezTo>
                <a:cubicBezTo>
                  <a:pt x="900" y="1977"/>
                  <a:pt x="904" y="1976"/>
                  <a:pt x="908" y="1978"/>
                </a:cubicBezTo>
                <a:cubicBezTo>
                  <a:pt x="897" y="1971"/>
                  <a:pt x="890" y="1973"/>
                  <a:pt x="884" y="1974"/>
                </a:cubicBezTo>
                <a:cubicBezTo>
                  <a:pt x="803" y="1972"/>
                  <a:pt x="797" y="1971"/>
                  <a:pt x="791" y="1970"/>
                </a:cubicBezTo>
                <a:cubicBezTo>
                  <a:pt x="749" y="1968"/>
                  <a:pt x="743" y="1967"/>
                  <a:pt x="737" y="1968"/>
                </a:cubicBezTo>
                <a:cubicBezTo>
                  <a:pt x="658" y="1953"/>
                  <a:pt x="651" y="1957"/>
                  <a:pt x="646" y="1952"/>
                </a:cubicBezTo>
                <a:cubicBezTo>
                  <a:pt x="564" y="1938"/>
                  <a:pt x="554" y="1936"/>
                  <a:pt x="545" y="1932"/>
                </a:cubicBezTo>
                <a:cubicBezTo>
                  <a:pt x="508" y="1929"/>
                  <a:pt x="500" y="1925"/>
                  <a:pt x="491" y="1924"/>
                </a:cubicBezTo>
                <a:cubicBezTo>
                  <a:pt x="443" y="1917"/>
                  <a:pt x="439" y="1914"/>
                  <a:pt x="434" y="1917"/>
                </a:cubicBezTo>
                <a:cubicBezTo>
                  <a:pt x="368" y="1913"/>
                  <a:pt x="358" y="1915"/>
                  <a:pt x="349" y="1911"/>
                </a:cubicBezTo>
                <a:cubicBezTo>
                  <a:pt x="280" y="1915"/>
                  <a:pt x="270" y="1914"/>
                  <a:pt x="260" y="1918"/>
                </a:cubicBezTo>
                <a:cubicBezTo>
                  <a:pt x="210" y="1922"/>
                  <a:pt x="205" y="1923"/>
                  <a:pt x="200" y="1927"/>
                </a:cubicBezTo>
                <a:cubicBezTo>
                  <a:pt x="203" y="1912"/>
                  <a:pt x="214" y="1906"/>
                  <a:pt x="223" y="1905"/>
                </a:cubicBezTo>
                <a:cubicBezTo>
                  <a:pt x="262" y="1903"/>
                  <a:pt x="272" y="1903"/>
                  <a:pt x="282" y="1900"/>
                </a:cubicBezTo>
                <a:cubicBezTo>
                  <a:pt x="349" y="1898"/>
                  <a:pt x="359" y="1896"/>
                  <a:pt x="369" y="1894"/>
                </a:cubicBezTo>
                <a:cubicBezTo>
                  <a:pt x="452" y="1895"/>
                  <a:pt x="455" y="1898"/>
                  <a:pt x="458" y="1897"/>
                </a:cubicBezTo>
                <a:cubicBezTo>
                  <a:pt x="522" y="1908"/>
                  <a:pt x="530" y="1902"/>
                  <a:pt x="536" y="1908"/>
                </a:cubicBezTo>
                <a:cubicBezTo>
                  <a:pt x="571" y="1918"/>
                  <a:pt x="575" y="1912"/>
                  <a:pt x="577" y="1918"/>
                </a:cubicBezTo>
                <a:cubicBezTo>
                  <a:pt x="628" y="1926"/>
                  <a:pt x="656" y="1930"/>
                  <a:pt x="684" y="1937"/>
                </a:cubicBezTo>
                <a:cubicBezTo>
                  <a:pt x="734" y="1944"/>
                  <a:pt x="740" y="1949"/>
                  <a:pt x="747" y="1947"/>
                </a:cubicBezTo>
                <a:cubicBezTo>
                  <a:pt x="821" y="1951"/>
                  <a:pt x="829" y="1947"/>
                  <a:pt x="837" y="1946"/>
                </a:cubicBezTo>
                <a:cubicBezTo>
                  <a:pt x="859" y="1935"/>
                  <a:pt x="855" y="1936"/>
                  <a:pt x="851" y="1940"/>
                </a:cubicBezTo>
                <a:cubicBezTo>
                  <a:pt x="802" y="1944"/>
                  <a:pt x="788" y="1936"/>
                  <a:pt x="771" y="1941"/>
                </a:cubicBezTo>
                <a:cubicBezTo>
                  <a:pt x="701" y="1932"/>
                  <a:pt x="695" y="1921"/>
                  <a:pt x="687" y="1925"/>
                </a:cubicBezTo>
                <a:cubicBezTo>
                  <a:pt x="651" y="1925"/>
                  <a:pt x="650" y="1910"/>
                  <a:pt x="644" y="1918"/>
                </a:cubicBezTo>
                <a:cubicBezTo>
                  <a:pt x="573" y="1907"/>
                  <a:pt x="547" y="1893"/>
                  <a:pt x="518" y="1892"/>
                </a:cubicBezTo>
                <a:cubicBezTo>
                  <a:pt x="472" y="1886"/>
                  <a:pt x="468" y="1886"/>
                  <a:pt x="465" y="1885"/>
                </a:cubicBezTo>
                <a:cubicBezTo>
                  <a:pt x="426" y="1884"/>
                  <a:pt x="423" y="1883"/>
                  <a:pt x="420" y="1881"/>
                </a:cubicBezTo>
                <a:cubicBezTo>
                  <a:pt x="390" y="1886"/>
                  <a:pt x="387" y="1878"/>
                  <a:pt x="381" y="1886"/>
                </a:cubicBezTo>
                <a:cubicBezTo>
                  <a:pt x="318" y="1882"/>
                  <a:pt x="301" y="1888"/>
                  <a:pt x="285" y="1888"/>
                </a:cubicBezTo>
                <a:cubicBezTo>
                  <a:pt x="243" y="1890"/>
                  <a:pt x="254" y="1879"/>
                  <a:pt x="263" y="1881"/>
                </a:cubicBezTo>
                <a:cubicBezTo>
                  <a:pt x="333" y="1866"/>
                  <a:pt x="337" y="1862"/>
                  <a:pt x="339" y="1865"/>
                </a:cubicBezTo>
                <a:cubicBezTo>
                  <a:pt x="362" y="1863"/>
                  <a:pt x="366" y="1862"/>
                  <a:pt x="369" y="1862"/>
                </a:cubicBezTo>
                <a:cubicBezTo>
                  <a:pt x="432" y="1861"/>
                  <a:pt x="438" y="1864"/>
                  <a:pt x="444" y="1865"/>
                </a:cubicBezTo>
                <a:cubicBezTo>
                  <a:pt x="505" y="1873"/>
                  <a:pt x="512" y="1869"/>
                  <a:pt x="518" y="1871"/>
                </a:cubicBezTo>
                <a:cubicBezTo>
                  <a:pt x="566" y="1885"/>
                  <a:pt x="580" y="1881"/>
                  <a:pt x="592" y="1887"/>
                </a:cubicBezTo>
                <a:cubicBezTo>
                  <a:pt x="631" y="1892"/>
                  <a:pt x="633" y="1897"/>
                  <a:pt x="636" y="1896"/>
                </a:cubicBezTo>
                <a:cubicBezTo>
                  <a:pt x="666" y="1905"/>
                  <a:pt x="669" y="1906"/>
                  <a:pt x="671" y="1907"/>
                </a:cubicBezTo>
                <a:cubicBezTo>
                  <a:pt x="693" y="1912"/>
                  <a:pt x="697" y="1906"/>
                  <a:pt x="700" y="1913"/>
                </a:cubicBezTo>
                <a:cubicBezTo>
                  <a:pt x="759" y="1922"/>
                  <a:pt x="762" y="1921"/>
                  <a:pt x="765" y="1921"/>
                </a:cubicBezTo>
                <a:cubicBezTo>
                  <a:pt x="800" y="1925"/>
                  <a:pt x="805" y="1929"/>
                  <a:pt x="812" y="1924"/>
                </a:cubicBezTo>
                <a:cubicBezTo>
                  <a:pt x="896" y="1917"/>
                  <a:pt x="903" y="1922"/>
                  <a:pt x="904" y="1915"/>
                </a:cubicBezTo>
                <a:cubicBezTo>
                  <a:pt x="941" y="1910"/>
                  <a:pt x="946" y="1909"/>
                  <a:pt x="951" y="1911"/>
                </a:cubicBezTo>
                <a:cubicBezTo>
                  <a:pt x="905" y="1904"/>
                  <a:pt x="893" y="1921"/>
                  <a:pt x="885" y="1913"/>
                </a:cubicBezTo>
                <a:cubicBezTo>
                  <a:pt x="846" y="1919"/>
                  <a:pt x="837" y="1917"/>
                  <a:pt x="828" y="1917"/>
                </a:cubicBezTo>
                <a:cubicBezTo>
                  <a:pt x="792" y="1912"/>
                  <a:pt x="784" y="1914"/>
                  <a:pt x="777" y="1913"/>
                </a:cubicBezTo>
                <a:cubicBezTo>
                  <a:pt x="738" y="1903"/>
                  <a:pt x="721" y="1904"/>
                  <a:pt x="706" y="1901"/>
                </a:cubicBezTo>
                <a:cubicBezTo>
                  <a:pt x="649" y="1879"/>
                  <a:pt x="642" y="1891"/>
                  <a:pt x="638" y="1884"/>
                </a:cubicBezTo>
                <a:cubicBezTo>
                  <a:pt x="605" y="1878"/>
                  <a:pt x="601" y="1875"/>
                  <a:pt x="597" y="1874"/>
                </a:cubicBezTo>
                <a:cubicBezTo>
                  <a:pt x="550" y="1863"/>
                  <a:pt x="544" y="1867"/>
                  <a:pt x="540" y="1863"/>
                </a:cubicBezTo>
                <a:cubicBezTo>
                  <a:pt x="502" y="1857"/>
                  <a:pt x="493" y="1855"/>
                  <a:pt x="484" y="1851"/>
                </a:cubicBezTo>
                <a:cubicBezTo>
                  <a:pt x="446" y="1850"/>
                  <a:pt x="441" y="1849"/>
                  <a:pt x="436" y="1850"/>
                </a:cubicBezTo>
                <a:cubicBezTo>
                  <a:pt x="427" y="1849"/>
                  <a:pt x="427" y="1849"/>
                  <a:pt x="426" y="1849"/>
                </a:cubicBezTo>
                <a:cubicBezTo>
                  <a:pt x="441" y="1845"/>
                  <a:pt x="447" y="1841"/>
                  <a:pt x="453" y="1841"/>
                </a:cubicBezTo>
                <a:cubicBezTo>
                  <a:pt x="505" y="1847"/>
                  <a:pt x="512" y="1842"/>
                  <a:pt x="517" y="1843"/>
                </a:cubicBezTo>
                <a:cubicBezTo>
                  <a:pt x="568" y="1846"/>
                  <a:pt x="586" y="1847"/>
                  <a:pt x="604" y="1850"/>
                </a:cubicBezTo>
                <a:cubicBezTo>
                  <a:pt x="715" y="1864"/>
                  <a:pt x="721" y="1868"/>
                  <a:pt x="727" y="1870"/>
                </a:cubicBezTo>
                <a:cubicBezTo>
                  <a:pt x="767" y="1870"/>
                  <a:pt x="775" y="1878"/>
                  <a:pt x="787" y="1871"/>
                </a:cubicBezTo>
                <a:cubicBezTo>
                  <a:pt x="812" y="1876"/>
                  <a:pt x="815" y="1872"/>
                  <a:pt x="818" y="1875"/>
                </a:cubicBezTo>
                <a:cubicBezTo>
                  <a:pt x="838" y="1878"/>
                  <a:pt x="833" y="1869"/>
                  <a:pt x="827" y="1869"/>
                </a:cubicBezTo>
                <a:cubicBezTo>
                  <a:pt x="753" y="1860"/>
                  <a:pt x="740" y="1862"/>
                  <a:pt x="727" y="1859"/>
                </a:cubicBezTo>
                <a:cubicBezTo>
                  <a:pt x="684" y="1853"/>
                  <a:pt x="681" y="1851"/>
                  <a:pt x="678" y="1850"/>
                </a:cubicBezTo>
                <a:cubicBezTo>
                  <a:pt x="661" y="1852"/>
                  <a:pt x="655" y="1843"/>
                  <a:pt x="648" y="1846"/>
                </a:cubicBezTo>
                <a:cubicBezTo>
                  <a:pt x="594" y="1836"/>
                  <a:pt x="591" y="1835"/>
                  <a:pt x="587" y="1838"/>
                </a:cubicBezTo>
                <a:cubicBezTo>
                  <a:pt x="522" y="1827"/>
                  <a:pt x="517" y="1833"/>
                  <a:pt x="514" y="1828"/>
                </a:cubicBezTo>
                <a:cubicBezTo>
                  <a:pt x="480" y="1832"/>
                  <a:pt x="473" y="1830"/>
                  <a:pt x="465" y="1829"/>
                </a:cubicBezTo>
                <a:cubicBezTo>
                  <a:pt x="401" y="1836"/>
                  <a:pt x="395" y="1840"/>
                  <a:pt x="391" y="1837"/>
                </a:cubicBezTo>
                <a:cubicBezTo>
                  <a:pt x="321" y="1841"/>
                  <a:pt x="308" y="1853"/>
                  <a:pt x="299" y="1847"/>
                </a:cubicBezTo>
                <a:cubicBezTo>
                  <a:pt x="357" y="1823"/>
                  <a:pt x="369" y="1823"/>
                  <a:pt x="382" y="1819"/>
                </a:cubicBezTo>
                <a:cubicBezTo>
                  <a:pt x="443" y="1805"/>
                  <a:pt x="449" y="1806"/>
                  <a:pt x="456" y="1804"/>
                </a:cubicBezTo>
                <a:cubicBezTo>
                  <a:pt x="500" y="1801"/>
                  <a:pt x="505" y="1805"/>
                  <a:pt x="513" y="1801"/>
                </a:cubicBezTo>
                <a:cubicBezTo>
                  <a:pt x="546" y="1804"/>
                  <a:pt x="560" y="1799"/>
                  <a:pt x="573" y="1802"/>
                </a:cubicBezTo>
                <a:cubicBezTo>
                  <a:pt x="598" y="1804"/>
                  <a:pt x="606" y="1802"/>
                  <a:pt x="612" y="1804"/>
                </a:cubicBezTo>
                <a:cubicBezTo>
                  <a:pt x="666" y="1801"/>
                  <a:pt x="677" y="1810"/>
                  <a:pt x="691" y="1806"/>
                </a:cubicBezTo>
                <a:cubicBezTo>
                  <a:pt x="743" y="1812"/>
                  <a:pt x="755" y="1821"/>
                  <a:pt x="768" y="1817"/>
                </a:cubicBezTo>
                <a:cubicBezTo>
                  <a:pt x="815" y="1828"/>
                  <a:pt x="822" y="1827"/>
                  <a:pt x="829" y="1829"/>
                </a:cubicBezTo>
                <a:cubicBezTo>
                  <a:pt x="863" y="1836"/>
                  <a:pt x="876" y="1842"/>
                  <a:pt x="891" y="1843"/>
                </a:cubicBezTo>
                <a:cubicBezTo>
                  <a:pt x="916" y="1847"/>
                  <a:pt x="922" y="1848"/>
                  <a:pt x="927" y="1850"/>
                </a:cubicBezTo>
                <a:cubicBezTo>
                  <a:pt x="988" y="1849"/>
                  <a:pt x="999" y="1857"/>
                  <a:pt x="1012" y="1853"/>
                </a:cubicBezTo>
                <a:cubicBezTo>
                  <a:pt x="1041" y="1850"/>
                  <a:pt x="1043" y="1850"/>
                  <a:pt x="1044" y="1850"/>
                </a:cubicBezTo>
                <a:cubicBezTo>
                  <a:pt x="999" y="1849"/>
                  <a:pt x="988" y="1843"/>
                  <a:pt x="975" y="1849"/>
                </a:cubicBezTo>
                <a:cubicBezTo>
                  <a:pt x="934" y="1842"/>
                  <a:pt x="931" y="1843"/>
                  <a:pt x="929" y="1838"/>
                </a:cubicBezTo>
                <a:cubicBezTo>
                  <a:pt x="892" y="1836"/>
                  <a:pt x="887" y="1832"/>
                  <a:pt x="881" y="1829"/>
                </a:cubicBezTo>
                <a:cubicBezTo>
                  <a:pt x="836" y="1823"/>
                  <a:pt x="830" y="1817"/>
                  <a:pt x="823" y="1816"/>
                </a:cubicBezTo>
                <a:cubicBezTo>
                  <a:pt x="784" y="1810"/>
                  <a:pt x="780" y="1809"/>
                  <a:pt x="776" y="1808"/>
                </a:cubicBezTo>
                <a:cubicBezTo>
                  <a:pt x="747" y="1807"/>
                  <a:pt x="745" y="1799"/>
                  <a:pt x="739" y="1805"/>
                </a:cubicBezTo>
                <a:cubicBezTo>
                  <a:pt x="696" y="1802"/>
                  <a:pt x="690" y="1789"/>
                  <a:pt x="681" y="1796"/>
                </a:cubicBezTo>
                <a:cubicBezTo>
                  <a:pt x="600" y="1793"/>
                  <a:pt x="592" y="1791"/>
                  <a:pt x="584" y="1788"/>
                </a:cubicBezTo>
                <a:cubicBezTo>
                  <a:pt x="555" y="1789"/>
                  <a:pt x="550" y="1790"/>
                  <a:pt x="546" y="1793"/>
                </a:cubicBezTo>
                <a:cubicBezTo>
                  <a:pt x="478" y="1787"/>
                  <a:pt x="468" y="1796"/>
                  <a:pt x="460" y="1790"/>
                </a:cubicBezTo>
                <a:cubicBezTo>
                  <a:pt x="447" y="1786"/>
                  <a:pt x="452" y="1789"/>
                  <a:pt x="459" y="1788"/>
                </a:cubicBezTo>
                <a:cubicBezTo>
                  <a:pt x="503" y="1789"/>
                  <a:pt x="512" y="1780"/>
                  <a:pt x="519" y="1779"/>
                </a:cubicBezTo>
                <a:cubicBezTo>
                  <a:pt x="592" y="1770"/>
                  <a:pt x="598" y="1780"/>
                  <a:pt x="607" y="1775"/>
                </a:cubicBezTo>
                <a:cubicBezTo>
                  <a:pt x="711" y="1778"/>
                  <a:pt x="713" y="1793"/>
                  <a:pt x="718" y="1785"/>
                </a:cubicBezTo>
                <a:cubicBezTo>
                  <a:pt x="749" y="1798"/>
                  <a:pt x="747" y="1779"/>
                  <a:pt x="751" y="1787"/>
                </a:cubicBezTo>
                <a:cubicBezTo>
                  <a:pt x="793" y="1807"/>
                  <a:pt x="794" y="1787"/>
                  <a:pt x="798" y="1794"/>
                </a:cubicBezTo>
                <a:cubicBezTo>
                  <a:pt x="832" y="1808"/>
                  <a:pt x="838" y="1809"/>
                  <a:pt x="844" y="1805"/>
                </a:cubicBezTo>
                <a:cubicBezTo>
                  <a:pt x="887" y="1811"/>
                  <a:pt x="894" y="1824"/>
                  <a:pt x="904" y="1817"/>
                </a:cubicBezTo>
                <a:cubicBezTo>
                  <a:pt x="923" y="1819"/>
                  <a:pt x="927" y="1825"/>
                  <a:pt x="932" y="1822"/>
                </a:cubicBezTo>
                <a:cubicBezTo>
                  <a:pt x="991" y="1824"/>
                  <a:pt x="988" y="1823"/>
                  <a:pt x="985" y="1822"/>
                </a:cubicBezTo>
                <a:cubicBezTo>
                  <a:pt x="941" y="1816"/>
                  <a:pt x="929" y="1813"/>
                  <a:pt x="915" y="1817"/>
                </a:cubicBezTo>
                <a:cubicBezTo>
                  <a:pt x="882" y="1804"/>
                  <a:pt x="876" y="1810"/>
                  <a:pt x="874" y="1802"/>
                </a:cubicBezTo>
                <a:cubicBezTo>
                  <a:pt x="838" y="1791"/>
                  <a:pt x="833" y="1797"/>
                  <a:pt x="829" y="1794"/>
                </a:cubicBezTo>
                <a:cubicBezTo>
                  <a:pt x="730" y="1777"/>
                  <a:pt x="718" y="1770"/>
                  <a:pt x="704" y="1773"/>
                </a:cubicBezTo>
                <a:cubicBezTo>
                  <a:pt x="613" y="1766"/>
                  <a:pt x="600" y="1761"/>
                  <a:pt x="586" y="1765"/>
                </a:cubicBezTo>
                <a:cubicBezTo>
                  <a:pt x="524" y="1768"/>
                  <a:pt x="520" y="1772"/>
                  <a:pt x="517" y="1766"/>
                </a:cubicBezTo>
                <a:cubicBezTo>
                  <a:pt x="480" y="1769"/>
                  <a:pt x="473" y="1774"/>
                  <a:pt x="466" y="1773"/>
                </a:cubicBezTo>
                <a:cubicBezTo>
                  <a:pt x="436" y="1778"/>
                  <a:pt x="441" y="1763"/>
                  <a:pt x="448" y="1757"/>
                </a:cubicBezTo>
                <a:cubicBezTo>
                  <a:pt x="504" y="1746"/>
                  <a:pt x="510" y="1742"/>
                  <a:pt x="515" y="1747"/>
                </a:cubicBezTo>
                <a:cubicBezTo>
                  <a:pt x="542" y="1741"/>
                  <a:pt x="545" y="1745"/>
                  <a:pt x="549" y="1745"/>
                </a:cubicBezTo>
                <a:cubicBezTo>
                  <a:pt x="585" y="1745"/>
                  <a:pt x="590" y="1741"/>
                  <a:pt x="595" y="1742"/>
                </a:cubicBezTo>
                <a:cubicBezTo>
                  <a:pt x="689" y="1745"/>
                  <a:pt x="698" y="1748"/>
                  <a:pt x="707" y="1747"/>
                </a:cubicBezTo>
                <a:cubicBezTo>
                  <a:pt x="726" y="1749"/>
                  <a:pt x="730" y="1752"/>
                  <a:pt x="735" y="1752"/>
                </a:cubicBezTo>
                <a:cubicBezTo>
                  <a:pt x="766" y="1759"/>
                  <a:pt x="771" y="1758"/>
                  <a:pt x="775" y="1764"/>
                </a:cubicBezTo>
                <a:cubicBezTo>
                  <a:pt x="828" y="1774"/>
                  <a:pt x="842" y="1776"/>
                  <a:pt x="855" y="1780"/>
                </a:cubicBezTo>
                <a:cubicBezTo>
                  <a:pt x="903" y="1782"/>
                  <a:pt x="909" y="1791"/>
                  <a:pt x="916" y="1788"/>
                </a:cubicBezTo>
                <a:cubicBezTo>
                  <a:pt x="964" y="1794"/>
                  <a:pt x="969" y="1802"/>
                  <a:pt x="977" y="1800"/>
                </a:cubicBezTo>
                <a:cubicBezTo>
                  <a:pt x="1073" y="1805"/>
                  <a:pt x="1085" y="1813"/>
                  <a:pt x="1100" y="1807"/>
                </a:cubicBezTo>
                <a:cubicBezTo>
                  <a:pt x="1124" y="1811"/>
                  <a:pt x="1129" y="1804"/>
                  <a:pt x="1132" y="1807"/>
                </a:cubicBezTo>
                <a:cubicBezTo>
                  <a:pt x="1171" y="1807"/>
                  <a:pt x="1181" y="1802"/>
                  <a:pt x="1189" y="1804"/>
                </a:cubicBezTo>
                <a:cubicBezTo>
                  <a:pt x="1247" y="1804"/>
                  <a:pt x="1257" y="1798"/>
                  <a:pt x="1265" y="1798"/>
                </a:cubicBezTo>
                <a:cubicBezTo>
                  <a:pt x="1322" y="1783"/>
                  <a:pt x="1327" y="1782"/>
                  <a:pt x="1332" y="1777"/>
                </a:cubicBezTo>
                <a:cubicBezTo>
                  <a:pt x="1302" y="1785"/>
                  <a:pt x="1293" y="1781"/>
                  <a:pt x="1281" y="1790"/>
                </a:cubicBezTo>
                <a:cubicBezTo>
                  <a:pt x="1209" y="1792"/>
                  <a:pt x="1189" y="1800"/>
                  <a:pt x="1172" y="1794"/>
                </a:cubicBezTo>
                <a:cubicBezTo>
                  <a:pt x="1124" y="1789"/>
                  <a:pt x="1121" y="1794"/>
                  <a:pt x="1119" y="1788"/>
                </a:cubicBezTo>
                <a:cubicBezTo>
                  <a:pt x="1084" y="1783"/>
                  <a:pt x="1075" y="1781"/>
                  <a:pt x="1067" y="1778"/>
                </a:cubicBezTo>
                <a:cubicBezTo>
                  <a:pt x="1024" y="1766"/>
                  <a:pt x="1020" y="1763"/>
                  <a:pt x="1015" y="1763"/>
                </a:cubicBezTo>
                <a:cubicBezTo>
                  <a:pt x="930" y="1734"/>
                  <a:pt x="921" y="1736"/>
                  <a:pt x="913" y="1731"/>
                </a:cubicBezTo>
                <a:cubicBezTo>
                  <a:pt x="872" y="1723"/>
                  <a:pt x="872" y="1723"/>
                  <a:pt x="872" y="1723"/>
                </a:cubicBezTo>
                <a:cubicBezTo>
                  <a:pt x="796" y="1706"/>
                  <a:pt x="789" y="1717"/>
                  <a:pt x="786" y="1708"/>
                </a:cubicBezTo>
                <a:cubicBezTo>
                  <a:pt x="752" y="1705"/>
                  <a:pt x="750" y="1703"/>
                  <a:pt x="746" y="1706"/>
                </a:cubicBezTo>
                <a:cubicBezTo>
                  <a:pt x="702" y="1704"/>
                  <a:pt x="698" y="1700"/>
                  <a:pt x="693" y="1700"/>
                </a:cubicBezTo>
                <a:cubicBezTo>
                  <a:pt x="656" y="1700"/>
                  <a:pt x="651" y="1698"/>
                  <a:pt x="646" y="1697"/>
                </a:cubicBezTo>
                <a:cubicBezTo>
                  <a:pt x="631" y="1693"/>
                  <a:pt x="647" y="1694"/>
                  <a:pt x="663" y="1692"/>
                </a:cubicBezTo>
                <a:cubicBezTo>
                  <a:pt x="748" y="1696"/>
                  <a:pt x="758" y="1693"/>
                  <a:pt x="768" y="1692"/>
                </a:cubicBezTo>
                <a:cubicBezTo>
                  <a:pt x="814" y="1692"/>
                  <a:pt x="817" y="1705"/>
                  <a:pt x="823" y="1701"/>
                </a:cubicBezTo>
                <a:cubicBezTo>
                  <a:pt x="893" y="1720"/>
                  <a:pt x="898" y="1716"/>
                  <a:pt x="902" y="1720"/>
                </a:cubicBezTo>
                <a:cubicBezTo>
                  <a:pt x="925" y="1724"/>
                  <a:pt x="927" y="1726"/>
                  <a:pt x="931" y="1723"/>
                </a:cubicBezTo>
                <a:cubicBezTo>
                  <a:pt x="939" y="1729"/>
                  <a:pt x="949" y="1728"/>
                  <a:pt x="957" y="1729"/>
                </a:cubicBezTo>
                <a:cubicBezTo>
                  <a:pt x="1002" y="1738"/>
                  <a:pt x="1006" y="1741"/>
                  <a:pt x="1011" y="1742"/>
                </a:cubicBezTo>
                <a:cubicBezTo>
                  <a:pt x="1043" y="1750"/>
                  <a:pt x="1047" y="1751"/>
                  <a:pt x="1051" y="1749"/>
                </a:cubicBezTo>
                <a:cubicBezTo>
                  <a:pt x="1083" y="1762"/>
                  <a:pt x="1090" y="1751"/>
                  <a:pt x="1093" y="1760"/>
                </a:cubicBezTo>
                <a:cubicBezTo>
                  <a:pt x="1164" y="1750"/>
                  <a:pt x="1174" y="1761"/>
                  <a:pt x="1189" y="1751"/>
                </a:cubicBezTo>
                <a:cubicBezTo>
                  <a:pt x="1274" y="1733"/>
                  <a:pt x="1280" y="1735"/>
                  <a:pt x="1287" y="1731"/>
                </a:cubicBezTo>
                <a:cubicBezTo>
                  <a:pt x="1301" y="1721"/>
                  <a:pt x="1299" y="1722"/>
                  <a:pt x="1296" y="1723"/>
                </a:cubicBezTo>
                <a:cubicBezTo>
                  <a:pt x="1242" y="1734"/>
                  <a:pt x="1238" y="1735"/>
                  <a:pt x="1233" y="1739"/>
                </a:cubicBezTo>
                <a:cubicBezTo>
                  <a:pt x="1198" y="1742"/>
                  <a:pt x="1187" y="1742"/>
                  <a:pt x="1175" y="1747"/>
                </a:cubicBezTo>
                <a:cubicBezTo>
                  <a:pt x="1097" y="1746"/>
                  <a:pt x="1085" y="1745"/>
                  <a:pt x="1074" y="1748"/>
                </a:cubicBezTo>
                <a:cubicBezTo>
                  <a:pt x="1029" y="1731"/>
                  <a:pt x="1024" y="1732"/>
                  <a:pt x="1019" y="1733"/>
                </a:cubicBezTo>
                <a:cubicBezTo>
                  <a:pt x="968" y="1722"/>
                  <a:pt x="966" y="1720"/>
                  <a:pt x="963" y="1718"/>
                </a:cubicBezTo>
                <a:cubicBezTo>
                  <a:pt x="888" y="1705"/>
                  <a:pt x="870" y="1698"/>
                  <a:pt x="852" y="1692"/>
                </a:cubicBezTo>
                <a:cubicBezTo>
                  <a:pt x="783" y="1690"/>
                  <a:pt x="782" y="1675"/>
                  <a:pt x="776" y="1683"/>
                </a:cubicBezTo>
                <a:cubicBezTo>
                  <a:pt x="741" y="1678"/>
                  <a:pt x="733" y="1680"/>
                  <a:pt x="724" y="1679"/>
                </a:cubicBezTo>
                <a:cubicBezTo>
                  <a:pt x="667" y="1683"/>
                  <a:pt x="665" y="1675"/>
                  <a:pt x="659" y="1681"/>
                </a:cubicBezTo>
                <a:cubicBezTo>
                  <a:pt x="662" y="1669"/>
                  <a:pt x="672" y="1670"/>
                  <a:pt x="683" y="1669"/>
                </a:cubicBezTo>
                <a:cubicBezTo>
                  <a:pt x="732" y="1664"/>
                  <a:pt x="752" y="1669"/>
                  <a:pt x="773" y="1664"/>
                </a:cubicBezTo>
                <a:cubicBezTo>
                  <a:pt x="797" y="1669"/>
                  <a:pt x="804" y="1670"/>
                  <a:pt x="810" y="1671"/>
                </a:cubicBezTo>
                <a:cubicBezTo>
                  <a:pt x="851" y="1682"/>
                  <a:pt x="858" y="1679"/>
                  <a:pt x="864" y="1683"/>
                </a:cubicBezTo>
                <a:cubicBezTo>
                  <a:pt x="906" y="1691"/>
                  <a:pt x="912" y="1691"/>
                  <a:pt x="917" y="1696"/>
                </a:cubicBezTo>
                <a:cubicBezTo>
                  <a:pt x="943" y="1696"/>
                  <a:pt x="947" y="1703"/>
                  <a:pt x="954" y="1699"/>
                </a:cubicBezTo>
                <a:cubicBezTo>
                  <a:pt x="1003" y="1704"/>
                  <a:pt x="1006" y="1708"/>
                  <a:pt x="1009" y="1708"/>
                </a:cubicBezTo>
                <a:cubicBezTo>
                  <a:pt x="1072" y="1718"/>
                  <a:pt x="1080" y="1708"/>
                  <a:pt x="1085" y="1716"/>
                </a:cubicBezTo>
                <a:cubicBezTo>
                  <a:pt x="1148" y="1712"/>
                  <a:pt x="1153" y="1718"/>
                  <a:pt x="1160" y="1714"/>
                </a:cubicBezTo>
                <a:cubicBezTo>
                  <a:pt x="1205" y="1716"/>
                  <a:pt x="1214" y="1704"/>
                  <a:pt x="1220" y="1709"/>
                </a:cubicBezTo>
                <a:cubicBezTo>
                  <a:pt x="1305" y="1688"/>
                  <a:pt x="1313" y="1684"/>
                  <a:pt x="1319" y="1681"/>
                </a:cubicBezTo>
                <a:cubicBezTo>
                  <a:pt x="1358" y="1670"/>
                  <a:pt x="1363" y="1665"/>
                  <a:pt x="1367" y="1663"/>
                </a:cubicBezTo>
                <a:cubicBezTo>
                  <a:pt x="1319" y="1676"/>
                  <a:pt x="1311" y="1676"/>
                  <a:pt x="1303" y="1682"/>
                </a:cubicBezTo>
                <a:cubicBezTo>
                  <a:pt x="1252" y="1689"/>
                  <a:pt x="1247" y="1696"/>
                  <a:pt x="1244" y="1693"/>
                </a:cubicBezTo>
                <a:cubicBezTo>
                  <a:pt x="1175" y="1703"/>
                  <a:pt x="1166" y="1705"/>
                  <a:pt x="1158" y="1706"/>
                </a:cubicBezTo>
                <a:cubicBezTo>
                  <a:pt x="1073" y="1701"/>
                  <a:pt x="1065" y="1700"/>
                  <a:pt x="1057" y="1700"/>
                </a:cubicBezTo>
                <a:cubicBezTo>
                  <a:pt x="1027" y="1691"/>
                  <a:pt x="1020" y="1706"/>
                  <a:pt x="1018" y="1695"/>
                </a:cubicBezTo>
                <a:cubicBezTo>
                  <a:pt x="988" y="1695"/>
                  <a:pt x="984" y="1692"/>
                  <a:pt x="979" y="1689"/>
                </a:cubicBezTo>
                <a:cubicBezTo>
                  <a:pt x="823" y="1665"/>
                  <a:pt x="821" y="1655"/>
                  <a:pt x="816" y="1660"/>
                </a:cubicBezTo>
                <a:cubicBezTo>
                  <a:pt x="789" y="1656"/>
                  <a:pt x="788" y="1655"/>
                  <a:pt x="785" y="1656"/>
                </a:cubicBezTo>
                <a:cubicBezTo>
                  <a:pt x="888" y="1653"/>
                  <a:pt x="913" y="1660"/>
                  <a:pt x="939" y="1661"/>
                </a:cubicBezTo>
                <a:cubicBezTo>
                  <a:pt x="970" y="1669"/>
                  <a:pt x="974" y="1669"/>
                  <a:pt x="978" y="1666"/>
                </a:cubicBezTo>
                <a:cubicBezTo>
                  <a:pt x="1021" y="1678"/>
                  <a:pt x="1030" y="1667"/>
                  <a:pt x="1034" y="1677"/>
                </a:cubicBezTo>
                <a:cubicBezTo>
                  <a:pt x="1079" y="1681"/>
                  <a:pt x="1083" y="1674"/>
                  <a:pt x="1086" y="1677"/>
                </a:cubicBezTo>
                <a:cubicBezTo>
                  <a:pt x="1123" y="1675"/>
                  <a:pt x="1128" y="1682"/>
                  <a:pt x="1137" y="1674"/>
                </a:cubicBezTo>
                <a:cubicBezTo>
                  <a:pt x="1232" y="1659"/>
                  <a:pt x="1245" y="1664"/>
                  <a:pt x="1260" y="1654"/>
                </a:cubicBezTo>
                <a:cubicBezTo>
                  <a:pt x="1316" y="1636"/>
                  <a:pt x="1331" y="1630"/>
                  <a:pt x="1345" y="1625"/>
                </a:cubicBezTo>
                <a:cubicBezTo>
                  <a:pt x="1412" y="1587"/>
                  <a:pt x="1413" y="1587"/>
                  <a:pt x="1413" y="1586"/>
                </a:cubicBezTo>
                <a:close/>
                <a:moveTo>
                  <a:pt x="885" y="1554"/>
                </a:moveTo>
                <a:cubicBezTo>
                  <a:pt x="890" y="1553"/>
                  <a:pt x="885" y="1557"/>
                  <a:pt x="882" y="1560"/>
                </a:cubicBezTo>
                <a:cubicBezTo>
                  <a:pt x="876" y="1561"/>
                  <a:pt x="881" y="1556"/>
                  <a:pt x="885" y="1554"/>
                </a:cubicBezTo>
                <a:close/>
                <a:moveTo>
                  <a:pt x="230" y="1635"/>
                </a:moveTo>
                <a:cubicBezTo>
                  <a:pt x="229" y="1638"/>
                  <a:pt x="228" y="1641"/>
                  <a:pt x="226" y="1644"/>
                </a:cubicBezTo>
                <a:cubicBezTo>
                  <a:pt x="219" y="1647"/>
                  <a:pt x="226" y="1636"/>
                  <a:pt x="230" y="1635"/>
                </a:cubicBezTo>
                <a:close/>
                <a:moveTo>
                  <a:pt x="45" y="2000"/>
                </a:moveTo>
                <a:cubicBezTo>
                  <a:pt x="37" y="2007"/>
                  <a:pt x="30" y="2015"/>
                  <a:pt x="26" y="2023"/>
                </a:cubicBezTo>
                <a:cubicBezTo>
                  <a:pt x="5" y="2034"/>
                  <a:pt x="15" y="2026"/>
                  <a:pt x="15" y="2017"/>
                </a:cubicBezTo>
                <a:cubicBezTo>
                  <a:pt x="41" y="1976"/>
                  <a:pt x="44" y="1972"/>
                  <a:pt x="41" y="1968"/>
                </a:cubicBezTo>
                <a:cubicBezTo>
                  <a:pt x="65" y="1913"/>
                  <a:pt x="75" y="1910"/>
                  <a:pt x="72" y="1905"/>
                </a:cubicBezTo>
                <a:cubicBezTo>
                  <a:pt x="95" y="1863"/>
                  <a:pt x="95" y="1856"/>
                  <a:pt x="98" y="1850"/>
                </a:cubicBezTo>
                <a:cubicBezTo>
                  <a:pt x="112" y="1826"/>
                  <a:pt x="110" y="1821"/>
                  <a:pt x="119" y="1818"/>
                </a:cubicBezTo>
                <a:cubicBezTo>
                  <a:pt x="138" y="1776"/>
                  <a:pt x="148" y="1760"/>
                  <a:pt x="152" y="1743"/>
                </a:cubicBezTo>
                <a:cubicBezTo>
                  <a:pt x="171" y="1710"/>
                  <a:pt x="179" y="1703"/>
                  <a:pt x="183" y="1694"/>
                </a:cubicBezTo>
                <a:cubicBezTo>
                  <a:pt x="217" y="1664"/>
                  <a:pt x="212" y="1666"/>
                  <a:pt x="215" y="1669"/>
                </a:cubicBezTo>
                <a:cubicBezTo>
                  <a:pt x="204" y="1692"/>
                  <a:pt x="203" y="1696"/>
                  <a:pt x="204" y="1701"/>
                </a:cubicBezTo>
                <a:cubicBezTo>
                  <a:pt x="195" y="1723"/>
                  <a:pt x="195" y="1724"/>
                  <a:pt x="196" y="1724"/>
                </a:cubicBezTo>
                <a:cubicBezTo>
                  <a:pt x="166" y="1784"/>
                  <a:pt x="168" y="1793"/>
                  <a:pt x="160" y="1801"/>
                </a:cubicBezTo>
                <a:cubicBezTo>
                  <a:pt x="146" y="1834"/>
                  <a:pt x="137" y="1841"/>
                  <a:pt x="137" y="1850"/>
                </a:cubicBezTo>
                <a:cubicBezTo>
                  <a:pt x="121" y="1886"/>
                  <a:pt x="117" y="1894"/>
                  <a:pt x="113" y="1902"/>
                </a:cubicBezTo>
                <a:cubicBezTo>
                  <a:pt x="94" y="1930"/>
                  <a:pt x="88" y="1934"/>
                  <a:pt x="89" y="1939"/>
                </a:cubicBezTo>
                <a:cubicBezTo>
                  <a:pt x="62" y="1985"/>
                  <a:pt x="45" y="1991"/>
                  <a:pt x="45" y="2000"/>
                </a:cubicBezTo>
                <a:close/>
                <a:moveTo>
                  <a:pt x="229" y="1850"/>
                </a:moveTo>
                <a:cubicBezTo>
                  <a:pt x="228" y="1851"/>
                  <a:pt x="227" y="1853"/>
                  <a:pt x="224" y="1855"/>
                </a:cubicBezTo>
                <a:cubicBezTo>
                  <a:pt x="198" y="1885"/>
                  <a:pt x="194" y="1894"/>
                  <a:pt x="186" y="1902"/>
                </a:cubicBezTo>
                <a:cubicBezTo>
                  <a:pt x="198" y="1867"/>
                  <a:pt x="207" y="1865"/>
                  <a:pt x="204" y="1861"/>
                </a:cubicBezTo>
                <a:cubicBezTo>
                  <a:pt x="228" y="1817"/>
                  <a:pt x="233" y="1810"/>
                  <a:pt x="234" y="1803"/>
                </a:cubicBezTo>
                <a:cubicBezTo>
                  <a:pt x="266" y="1737"/>
                  <a:pt x="268" y="1729"/>
                  <a:pt x="271" y="1723"/>
                </a:cubicBezTo>
                <a:cubicBezTo>
                  <a:pt x="276" y="1715"/>
                  <a:pt x="275" y="1709"/>
                  <a:pt x="283" y="1704"/>
                </a:cubicBezTo>
                <a:cubicBezTo>
                  <a:pt x="320" y="1641"/>
                  <a:pt x="333" y="1614"/>
                  <a:pt x="353" y="1590"/>
                </a:cubicBezTo>
                <a:cubicBezTo>
                  <a:pt x="370" y="1563"/>
                  <a:pt x="380" y="1558"/>
                  <a:pt x="380" y="1551"/>
                </a:cubicBezTo>
                <a:cubicBezTo>
                  <a:pt x="375" y="1567"/>
                  <a:pt x="378" y="1576"/>
                  <a:pt x="373" y="1583"/>
                </a:cubicBezTo>
                <a:cubicBezTo>
                  <a:pt x="361" y="1612"/>
                  <a:pt x="354" y="1619"/>
                  <a:pt x="350" y="1627"/>
                </a:cubicBezTo>
                <a:cubicBezTo>
                  <a:pt x="327" y="1680"/>
                  <a:pt x="320" y="1686"/>
                  <a:pt x="318" y="1694"/>
                </a:cubicBezTo>
                <a:cubicBezTo>
                  <a:pt x="303" y="1745"/>
                  <a:pt x="284" y="1746"/>
                  <a:pt x="291" y="1751"/>
                </a:cubicBezTo>
                <a:cubicBezTo>
                  <a:pt x="272" y="1791"/>
                  <a:pt x="262" y="1798"/>
                  <a:pt x="261" y="1806"/>
                </a:cubicBezTo>
                <a:cubicBezTo>
                  <a:pt x="231" y="1846"/>
                  <a:pt x="230" y="1848"/>
                  <a:pt x="229" y="1850"/>
                </a:cubicBezTo>
                <a:close/>
                <a:moveTo>
                  <a:pt x="385" y="1792"/>
                </a:moveTo>
                <a:cubicBezTo>
                  <a:pt x="384" y="1783"/>
                  <a:pt x="399" y="1782"/>
                  <a:pt x="403" y="1783"/>
                </a:cubicBezTo>
                <a:cubicBezTo>
                  <a:pt x="404" y="1793"/>
                  <a:pt x="391" y="1784"/>
                  <a:pt x="385" y="1792"/>
                </a:cubicBezTo>
                <a:close/>
                <a:moveTo>
                  <a:pt x="431" y="1793"/>
                </a:moveTo>
                <a:cubicBezTo>
                  <a:pt x="436" y="1792"/>
                  <a:pt x="431" y="1799"/>
                  <a:pt x="428" y="1795"/>
                </a:cubicBezTo>
                <a:cubicBezTo>
                  <a:pt x="424" y="1798"/>
                  <a:pt x="421" y="1795"/>
                  <a:pt x="417" y="1799"/>
                </a:cubicBezTo>
                <a:cubicBezTo>
                  <a:pt x="408" y="1797"/>
                  <a:pt x="427" y="1792"/>
                  <a:pt x="431" y="1793"/>
                </a:cubicBezTo>
                <a:close/>
                <a:moveTo>
                  <a:pt x="583" y="1697"/>
                </a:moveTo>
                <a:cubicBezTo>
                  <a:pt x="586" y="1711"/>
                  <a:pt x="568" y="1700"/>
                  <a:pt x="560" y="1710"/>
                </a:cubicBezTo>
                <a:cubicBezTo>
                  <a:pt x="561" y="1696"/>
                  <a:pt x="575" y="1708"/>
                  <a:pt x="583" y="1697"/>
                </a:cubicBezTo>
                <a:close/>
                <a:moveTo>
                  <a:pt x="642" y="1707"/>
                </a:moveTo>
                <a:cubicBezTo>
                  <a:pt x="646" y="1712"/>
                  <a:pt x="653" y="1707"/>
                  <a:pt x="658" y="1710"/>
                </a:cubicBezTo>
                <a:cubicBezTo>
                  <a:pt x="713" y="1718"/>
                  <a:pt x="725" y="1710"/>
                  <a:pt x="734" y="1715"/>
                </a:cubicBezTo>
                <a:cubicBezTo>
                  <a:pt x="772" y="1721"/>
                  <a:pt x="782" y="1717"/>
                  <a:pt x="791" y="1723"/>
                </a:cubicBezTo>
                <a:cubicBezTo>
                  <a:pt x="834" y="1729"/>
                  <a:pt x="845" y="1727"/>
                  <a:pt x="854" y="1732"/>
                </a:cubicBezTo>
                <a:cubicBezTo>
                  <a:pt x="904" y="1738"/>
                  <a:pt x="907" y="1744"/>
                  <a:pt x="912" y="1745"/>
                </a:cubicBezTo>
                <a:cubicBezTo>
                  <a:pt x="932" y="1753"/>
                  <a:pt x="938" y="1749"/>
                  <a:pt x="942" y="1753"/>
                </a:cubicBezTo>
                <a:cubicBezTo>
                  <a:pt x="1062" y="1787"/>
                  <a:pt x="1067" y="1788"/>
                  <a:pt x="1072" y="1791"/>
                </a:cubicBezTo>
                <a:cubicBezTo>
                  <a:pt x="1107" y="1789"/>
                  <a:pt x="1109" y="1802"/>
                  <a:pt x="1115" y="1797"/>
                </a:cubicBezTo>
                <a:cubicBezTo>
                  <a:pt x="1123" y="1795"/>
                  <a:pt x="1116" y="1806"/>
                  <a:pt x="1112" y="1803"/>
                </a:cubicBezTo>
                <a:cubicBezTo>
                  <a:pt x="1065" y="1804"/>
                  <a:pt x="1062" y="1802"/>
                  <a:pt x="1060" y="1799"/>
                </a:cubicBezTo>
                <a:cubicBezTo>
                  <a:pt x="1029" y="1804"/>
                  <a:pt x="1021" y="1793"/>
                  <a:pt x="1010" y="1798"/>
                </a:cubicBezTo>
                <a:cubicBezTo>
                  <a:pt x="972" y="1793"/>
                  <a:pt x="964" y="1785"/>
                  <a:pt x="954" y="1787"/>
                </a:cubicBezTo>
                <a:cubicBezTo>
                  <a:pt x="897" y="1767"/>
                  <a:pt x="890" y="1778"/>
                  <a:pt x="886" y="1769"/>
                </a:cubicBezTo>
                <a:cubicBezTo>
                  <a:pt x="832" y="1761"/>
                  <a:pt x="828" y="1760"/>
                  <a:pt x="824" y="1759"/>
                </a:cubicBezTo>
                <a:cubicBezTo>
                  <a:pt x="769" y="1746"/>
                  <a:pt x="764" y="1748"/>
                  <a:pt x="759" y="1747"/>
                </a:cubicBezTo>
                <a:cubicBezTo>
                  <a:pt x="709" y="1735"/>
                  <a:pt x="699" y="1737"/>
                  <a:pt x="692" y="1729"/>
                </a:cubicBezTo>
                <a:cubicBezTo>
                  <a:pt x="608" y="1731"/>
                  <a:pt x="600" y="1727"/>
                  <a:pt x="589" y="1732"/>
                </a:cubicBezTo>
                <a:cubicBezTo>
                  <a:pt x="527" y="1725"/>
                  <a:pt x="529" y="1724"/>
                  <a:pt x="530" y="1723"/>
                </a:cubicBezTo>
                <a:cubicBezTo>
                  <a:pt x="578" y="1715"/>
                  <a:pt x="590" y="1713"/>
                  <a:pt x="602" y="1716"/>
                </a:cubicBezTo>
                <a:close/>
                <a:moveTo>
                  <a:pt x="599" y="1690"/>
                </a:moveTo>
                <a:cubicBezTo>
                  <a:pt x="601" y="1681"/>
                  <a:pt x="618" y="1685"/>
                  <a:pt x="627" y="1675"/>
                </a:cubicBezTo>
                <a:cubicBezTo>
                  <a:pt x="625" y="1685"/>
                  <a:pt x="607" y="1687"/>
                  <a:pt x="599" y="1690"/>
                </a:cubicBezTo>
                <a:close/>
                <a:moveTo>
                  <a:pt x="645" y="1659"/>
                </a:moveTo>
                <a:cubicBezTo>
                  <a:pt x="642" y="1653"/>
                  <a:pt x="656" y="1650"/>
                  <a:pt x="660" y="1646"/>
                </a:cubicBezTo>
                <a:cubicBezTo>
                  <a:pt x="664" y="1657"/>
                  <a:pt x="652" y="1652"/>
                  <a:pt x="645" y="1659"/>
                </a:cubicBezTo>
                <a:close/>
                <a:moveTo>
                  <a:pt x="756" y="1654"/>
                </a:moveTo>
                <a:cubicBezTo>
                  <a:pt x="750" y="1652"/>
                  <a:pt x="742" y="1655"/>
                  <a:pt x="736" y="1654"/>
                </a:cubicBezTo>
                <a:cubicBezTo>
                  <a:pt x="735" y="1645"/>
                  <a:pt x="748" y="1653"/>
                  <a:pt x="753" y="1649"/>
                </a:cubicBezTo>
                <a:cubicBezTo>
                  <a:pt x="760" y="1651"/>
                  <a:pt x="767" y="1650"/>
                  <a:pt x="774" y="1649"/>
                </a:cubicBezTo>
                <a:cubicBezTo>
                  <a:pt x="775" y="1659"/>
                  <a:pt x="762" y="1650"/>
                  <a:pt x="756" y="1654"/>
                </a:cubicBezTo>
                <a:close/>
                <a:moveTo>
                  <a:pt x="2401" y="2005"/>
                </a:moveTo>
                <a:cubicBezTo>
                  <a:pt x="2408" y="1993"/>
                  <a:pt x="2402" y="1977"/>
                  <a:pt x="2411" y="1965"/>
                </a:cubicBezTo>
                <a:cubicBezTo>
                  <a:pt x="2409" y="1949"/>
                  <a:pt x="2415" y="1936"/>
                  <a:pt x="2415" y="1921"/>
                </a:cubicBezTo>
                <a:cubicBezTo>
                  <a:pt x="2418" y="1915"/>
                  <a:pt x="2412" y="1906"/>
                  <a:pt x="2418" y="1900"/>
                </a:cubicBezTo>
                <a:cubicBezTo>
                  <a:pt x="2415" y="1892"/>
                  <a:pt x="2420" y="1885"/>
                  <a:pt x="2415" y="1876"/>
                </a:cubicBezTo>
                <a:cubicBezTo>
                  <a:pt x="2419" y="1870"/>
                  <a:pt x="2409" y="1859"/>
                  <a:pt x="2414" y="1854"/>
                </a:cubicBezTo>
                <a:cubicBezTo>
                  <a:pt x="2413" y="1852"/>
                  <a:pt x="2412" y="1851"/>
                  <a:pt x="2412" y="1850"/>
                </a:cubicBezTo>
                <a:cubicBezTo>
                  <a:pt x="2408" y="1842"/>
                  <a:pt x="2411" y="1836"/>
                  <a:pt x="2408" y="1828"/>
                </a:cubicBezTo>
                <a:cubicBezTo>
                  <a:pt x="2403" y="1830"/>
                  <a:pt x="2407" y="1823"/>
                  <a:pt x="2403" y="1824"/>
                </a:cubicBezTo>
                <a:cubicBezTo>
                  <a:pt x="2398" y="1820"/>
                  <a:pt x="2406" y="1811"/>
                  <a:pt x="2397" y="1813"/>
                </a:cubicBezTo>
                <a:cubicBezTo>
                  <a:pt x="2400" y="1825"/>
                  <a:pt x="2402" y="1838"/>
                  <a:pt x="2404" y="1850"/>
                </a:cubicBezTo>
                <a:cubicBezTo>
                  <a:pt x="2408" y="1872"/>
                  <a:pt x="2409" y="1894"/>
                  <a:pt x="2405" y="1913"/>
                </a:cubicBezTo>
                <a:cubicBezTo>
                  <a:pt x="2408" y="1930"/>
                  <a:pt x="2398" y="1943"/>
                  <a:pt x="2402" y="1960"/>
                </a:cubicBezTo>
                <a:cubicBezTo>
                  <a:pt x="2399" y="1967"/>
                  <a:pt x="2399" y="1975"/>
                  <a:pt x="2396" y="1982"/>
                </a:cubicBezTo>
                <a:cubicBezTo>
                  <a:pt x="2399" y="1987"/>
                  <a:pt x="2391" y="1989"/>
                  <a:pt x="2396" y="1995"/>
                </a:cubicBezTo>
                <a:cubicBezTo>
                  <a:pt x="2385" y="1995"/>
                  <a:pt x="2399" y="2005"/>
                  <a:pt x="2392" y="2007"/>
                </a:cubicBezTo>
                <a:cubicBezTo>
                  <a:pt x="2388" y="2013"/>
                  <a:pt x="2394" y="2023"/>
                  <a:pt x="2387" y="2029"/>
                </a:cubicBezTo>
                <a:cubicBezTo>
                  <a:pt x="2390" y="2038"/>
                  <a:pt x="2385" y="2044"/>
                  <a:pt x="2385" y="2052"/>
                </a:cubicBezTo>
                <a:cubicBezTo>
                  <a:pt x="2383" y="2055"/>
                  <a:pt x="2382" y="2058"/>
                  <a:pt x="2384" y="2062"/>
                </a:cubicBezTo>
                <a:cubicBezTo>
                  <a:pt x="2376" y="2064"/>
                  <a:pt x="2382" y="2070"/>
                  <a:pt x="2380" y="2074"/>
                </a:cubicBezTo>
                <a:cubicBezTo>
                  <a:pt x="2377" y="2082"/>
                  <a:pt x="2375" y="2090"/>
                  <a:pt x="2372" y="2097"/>
                </a:cubicBezTo>
                <a:cubicBezTo>
                  <a:pt x="2371" y="2105"/>
                  <a:pt x="2369" y="2112"/>
                  <a:pt x="2367" y="2119"/>
                </a:cubicBezTo>
                <a:cubicBezTo>
                  <a:pt x="2370" y="2125"/>
                  <a:pt x="2361" y="2126"/>
                  <a:pt x="2363" y="2131"/>
                </a:cubicBezTo>
                <a:cubicBezTo>
                  <a:pt x="2363" y="2135"/>
                  <a:pt x="2362" y="2139"/>
                  <a:pt x="2359" y="2142"/>
                </a:cubicBezTo>
                <a:cubicBezTo>
                  <a:pt x="2362" y="2150"/>
                  <a:pt x="2354" y="2154"/>
                  <a:pt x="2353" y="2161"/>
                </a:cubicBezTo>
                <a:cubicBezTo>
                  <a:pt x="2365" y="2161"/>
                  <a:pt x="2365" y="2161"/>
                  <a:pt x="2365" y="2161"/>
                </a:cubicBezTo>
                <a:cubicBezTo>
                  <a:pt x="2368" y="2151"/>
                  <a:pt x="2373" y="2141"/>
                  <a:pt x="2376" y="2131"/>
                </a:cubicBezTo>
                <a:cubicBezTo>
                  <a:pt x="2378" y="2116"/>
                  <a:pt x="2384" y="2103"/>
                  <a:pt x="2384" y="2088"/>
                </a:cubicBezTo>
                <a:cubicBezTo>
                  <a:pt x="2391" y="2076"/>
                  <a:pt x="2392" y="2062"/>
                  <a:pt x="2397" y="2049"/>
                </a:cubicBezTo>
                <a:cubicBezTo>
                  <a:pt x="2398" y="2035"/>
                  <a:pt x="2403" y="2021"/>
                  <a:pt x="2401" y="2005"/>
                </a:cubicBezTo>
                <a:close/>
                <a:moveTo>
                  <a:pt x="1848" y="2083"/>
                </a:moveTo>
                <a:cubicBezTo>
                  <a:pt x="1837" y="2071"/>
                  <a:pt x="1827" y="2058"/>
                  <a:pt x="1815" y="2048"/>
                </a:cubicBezTo>
                <a:cubicBezTo>
                  <a:pt x="1743" y="1977"/>
                  <a:pt x="1737" y="1972"/>
                  <a:pt x="1733" y="1965"/>
                </a:cubicBezTo>
                <a:cubicBezTo>
                  <a:pt x="1666" y="1891"/>
                  <a:pt x="1651" y="1871"/>
                  <a:pt x="1636" y="1850"/>
                </a:cubicBezTo>
                <a:cubicBezTo>
                  <a:pt x="1576" y="1734"/>
                  <a:pt x="1570" y="1734"/>
                  <a:pt x="1568" y="1730"/>
                </a:cubicBezTo>
                <a:cubicBezTo>
                  <a:pt x="1563" y="1714"/>
                  <a:pt x="1566" y="1709"/>
                  <a:pt x="1562" y="1710"/>
                </a:cubicBezTo>
                <a:cubicBezTo>
                  <a:pt x="1560" y="1694"/>
                  <a:pt x="1559" y="1690"/>
                  <a:pt x="1557" y="1687"/>
                </a:cubicBezTo>
                <a:cubicBezTo>
                  <a:pt x="1558" y="1700"/>
                  <a:pt x="1552" y="1702"/>
                  <a:pt x="1558" y="1709"/>
                </a:cubicBezTo>
                <a:cubicBezTo>
                  <a:pt x="1561" y="1727"/>
                  <a:pt x="1562" y="1732"/>
                  <a:pt x="1566" y="1737"/>
                </a:cubicBezTo>
                <a:cubicBezTo>
                  <a:pt x="1608" y="1833"/>
                  <a:pt x="1615" y="1842"/>
                  <a:pt x="1617" y="1850"/>
                </a:cubicBezTo>
                <a:cubicBezTo>
                  <a:pt x="1630" y="1877"/>
                  <a:pt x="1634" y="1884"/>
                  <a:pt x="1637" y="1883"/>
                </a:cubicBezTo>
                <a:cubicBezTo>
                  <a:pt x="1687" y="1963"/>
                  <a:pt x="1705" y="1985"/>
                  <a:pt x="1727" y="2013"/>
                </a:cubicBezTo>
                <a:cubicBezTo>
                  <a:pt x="1767" y="2045"/>
                  <a:pt x="1770" y="2058"/>
                  <a:pt x="1776" y="2060"/>
                </a:cubicBezTo>
                <a:cubicBezTo>
                  <a:pt x="1861" y="2152"/>
                  <a:pt x="1866" y="2156"/>
                  <a:pt x="1871" y="2161"/>
                </a:cubicBezTo>
                <a:cubicBezTo>
                  <a:pt x="1865" y="2152"/>
                  <a:pt x="1861" y="2136"/>
                  <a:pt x="1853" y="2132"/>
                </a:cubicBezTo>
                <a:cubicBezTo>
                  <a:pt x="1790" y="2069"/>
                  <a:pt x="1789" y="2056"/>
                  <a:pt x="1784" y="2057"/>
                </a:cubicBezTo>
                <a:cubicBezTo>
                  <a:pt x="1762" y="2030"/>
                  <a:pt x="1757" y="2034"/>
                  <a:pt x="1755" y="2025"/>
                </a:cubicBezTo>
                <a:cubicBezTo>
                  <a:pt x="1720" y="1996"/>
                  <a:pt x="1720" y="1984"/>
                  <a:pt x="1714" y="1987"/>
                </a:cubicBezTo>
                <a:cubicBezTo>
                  <a:pt x="1638" y="1877"/>
                  <a:pt x="1634" y="1870"/>
                  <a:pt x="1631" y="1864"/>
                </a:cubicBezTo>
                <a:cubicBezTo>
                  <a:pt x="1677" y="1921"/>
                  <a:pt x="1680" y="1927"/>
                  <a:pt x="1685" y="1927"/>
                </a:cubicBezTo>
                <a:cubicBezTo>
                  <a:pt x="1708" y="1953"/>
                  <a:pt x="1709" y="1963"/>
                  <a:pt x="1714" y="1961"/>
                </a:cubicBezTo>
                <a:cubicBezTo>
                  <a:pt x="1783" y="2035"/>
                  <a:pt x="1790" y="2043"/>
                  <a:pt x="1798" y="2046"/>
                </a:cubicBezTo>
                <a:cubicBezTo>
                  <a:pt x="1845" y="2089"/>
                  <a:pt x="1846" y="2102"/>
                  <a:pt x="1851" y="2101"/>
                </a:cubicBezTo>
                <a:cubicBezTo>
                  <a:pt x="1873" y="2132"/>
                  <a:pt x="1878" y="2128"/>
                  <a:pt x="1880" y="2135"/>
                </a:cubicBezTo>
                <a:cubicBezTo>
                  <a:pt x="1905" y="2147"/>
                  <a:pt x="1893" y="2133"/>
                  <a:pt x="1882" y="2118"/>
                </a:cubicBezTo>
                <a:close/>
                <a:moveTo>
                  <a:pt x="2436" y="1972"/>
                </a:moveTo>
                <a:cubicBezTo>
                  <a:pt x="2431" y="1958"/>
                  <a:pt x="2436" y="1947"/>
                  <a:pt x="2434" y="1934"/>
                </a:cubicBezTo>
                <a:cubicBezTo>
                  <a:pt x="2431" y="1920"/>
                  <a:pt x="2431" y="1907"/>
                  <a:pt x="2431" y="1894"/>
                </a:cubicBezTo>
                <a:cubicBezTo>
                  <a:pt x="2429" y="1879"/>
                  <a:pt x="2427" y="1865"/>
                  <a:pt x="2423" y="1850"/>
                </a:cubicBezTo>
                <a:cubicBezTo>
                  <a:pt x="2421" y="1837"/>
                  <a:pt x="2418" y="1825"/>
                  <a:pt x="2413" y="1812"/>
                </a:cubicBezTo>
                <a:cubicBezTo>
                  <a:pt x="2409" y="1804"/>
                  <a:pt x="2405" y="1795"/>
                  <a:pt x="2400" y="1786"/>
                </a:cubicBezTo>
                <a:cubicBezTo>
                  <a:pt x="2387" y="1789"/>
                  <a:pt x="2409" y="1804"/>
                  <a:pt x="2401" y="1808"/>
                </a:cubicBezTo>
                <a:cubicBezTo>
                  <a:pt x="2410" y="1815"/>
                  <a:pt x="2407" y="1821"/>
                  <a:pt x="2413" y="1832"/>
                </a:cubicBezTo>
                <a:cubicBezTo>
                  <a:pt x="2413" y="1838"/>
                  <a:pt x="2414" y="1843"/>
                  <a:pt x="2415" y="1850"/>
                </a:cubicBezTo>
                <a:cubicBezTo>
                  <a:pt x="2415" y="1853"/>
                  <a:pt x="2416" y="1856"/>
                  <a:pt x="2417" y="1859"/>
                </a:cubicBezTo>
                <a:cubicBezTo>
                  <a:pt x="2421" y="1865"/>
                  <a:pt x="2415" y="1867"/>
                  <a:pt x="2420" y="1873"/>
                </a:cubicBezTo>
                <a:cubicBezTo>
                  <a:pt x="2412" y="1875"/>
                  <a:pt x="2428" y="1885"/>
                  <a:pt x="2420" y="1886"/>
                </a:cubicBezTo>
                <a:cubicBezTo>
                  <a:pt x="2421" y="1895"/>
                  <a:pt x="2422" y="1904"/>
                  <a:pt x="2424" y="1913"/>
                </a:cubicBezTo>
                <a:cubicBezTo>
                  <a:pt x="2425" y="1918"/>
                  <a:pt x="2423" y="1922"/>
                  <a:pt x="2424" y="1926"/>
                </a:cubicBezTo>
                <a:cubicBezTo>
                  <a:pt x="2421" y="1930"/>
                  <a:pt x="2428" y="1937"/>
                  <a:pt x="2424" y="1939"/>
                </a:cubicBezTo>
                <a:cubicBezTo>
                  <a:pt x="2428" y="1976"/>
                  <a:pt x="2427" y="2011"/>
                  <a:pt x="2424" y="2046"/>
                </a:cubicBezTo>
                <a:cubicBezTo>
                  <a:pt x="2418" y="2061"/>
                  <a:pt x="2419" y="2079"/>
                  <a:pt x="2412" y="2094"/>
                </a:cubicBezTo>
                <a:cubicBezTo>
                  <a:pt x="2415" y="2099"/>
                  <a:pt x="2407" y="2100"/>
                  <a:pt x="2412" y="2107"/>
                </a:cubicBezTo>
                <a:cubicBezTo>
                  <a:pt x="2411" y="2110"/>
                  <a:pt x="2410" y="2114"/>
                  <a:pt x="2408" y="2118"/>
                </a:cubicBezTo>
                <a:cubicBezTo>
                  <a:pt x="2405" y="2127"/>
                  <a:pt x="2407" y="2137"/>
                  <a:pt x="2402" y="2144"/>
                </a:cubicBezTo>
                <a:cubicBezTo>
                  <a:pt x="2401" y="2150"/>
                  <a:pt x="2400" y="2155"/>
                  <a:pt x="2398" y="2161"/>
                </a:cubicBezTo>
                <a:cubicBezTo>
                  <a:pt x="2410" y="2161"/>
                  <a:pt x="2410" y="2161"/>
                  <a:pt x="2410" y="2161"/>
                </a:cubicBezTo>
                <a:cubicBezTo>
                  <a:pt x="2411" y="2159"/>
                  <a:pt x="2412" y="2157"/>
                  <a:pt x="2413" y="2155"/>
                </a:cubicBezTo>
                <a:cubicBezTo>
                  <a:pt x="2413" y="2141"/>
                  <a:pt x="2418" y="2130"/>
                  <a:pt x="2421" y="2118"/>
                </a:cubicBezTo>
                <a:cubicBezTo>
                  <a:pt x="2423" y="2107"/>
                  <a:pt x="2422" y="2094"/>
                  <a:pt x="2427" y="2083"/>
                </a:cubicBezTo>
                <a:cubicBezTo>
                  <a:pt x="2430" y="2071"/>
                  <a:pt x="2430" y="2058"/>
                  <a:pt x="2435" y="2047"/>
                </a:cubicBezTo>
                <a:cubicBezTo>
                  <a:pt x="2434" y="2041"/>
                  <a:pt x="2436" y="2036"/>
                  <a:pt x="2436" y="2030"/>
                </a:cubicBezTo>
                <a:cubicBezTo>
                  <a:pt x="2439" y="2025"/>
                  <a:pt x="2434" y="2017"/>
                  <a:pt x="2436" y="2011"/>
                </a:cubicBezTo>
                <a:cubicBezTo>
                  <a:pt x="2440" y="1999"/>
                  <a:pt x="2435" y="1985"/>
                  <a:pt x="2436" y="1972"/>
                </a:cubicBezTo>
                <a:close/>
                <a:moveTo>
                  <a:pt x="1821" y="2138"/>
                </a:moveTo>
                <a:cubicBezTo>
                  <a:pt x="1814" y="2138"/>
                  <a:pt x="1811" y="2128"/>
                  <a:pt x="1805" y="2127"/>
                </a:cubicBezTo>
                <a:cubicBezTo>
                  <a:pt x="1757" y="2084"/>
                  <a:pt x="1754" y="2074"/>
                  <a:pt x="1747" y="2074"/>
                </a:cubicBezTo>
                <a:cubicBezTo>
                  <a:pt x="1699" y="2031"/>
                  <a:pt x="1696" y="2022"/>
                  <a:pt x="1689" y="2022"/>
                </a:cubicBezTo>
                <a:cubicBezTo>
                  <a:pt x="1626" y="1966"/>
                  <a:pt x="1625" y="1952"/>
                  <a:pt x="1617" y="1954"/>
                </a:cubicBezTo>
                <a:cubicBezTo>
                  <a:pt x="1548" y="1868"/>
                  <a:pt x="1544" y="1859"/>
                  <a:pt x="1540" y="1850"/>
                </a:cubicBezTo>
                <a:cubicBezTo>
                  <a:pt x="1520" y="1803"/>
                  <a:pt x="1518" y="1794"/>
                  <a:pt x="1511" y="1797"/>
                </a:cubicBezTo>
                <a:cubicBezTo>
                  <a:pt x="1515" y="1820"/>
                  <a:pt x="1523" y="1829"/>
                  <a:pt x="1520" y="1834"/>
                </a:cubicBezTo>
                <a:cubicBezTo>
                  <a:pt x="1451" y="1707"/>
                  <a:pt x="1453" y="1693"/>
                  <a:pt x="1444" y="1694"/>
                </a:cubicBezTo>
                <a:cubicBezTo>
                  <a:pt x="1515" y="1844"/>
                  <a:pt x="1519" y="1846"/>
                  <a:pt x="1523" y="1850"/>
                </a:cubicBezTo>
                <a:cubicBezTo>
                  <a:pt x="1552" y="1907"/>
                  <a:pt x="1560" y="1922"/>
                  <a:pt x="1567" y="1937"/>
                </a:cubicBezTo>
                <a:cubicBezTo>
                  <a:pt x="1690" y="2114"/>
                  <a:pt x="1700" y="2123"/>
                  <a:pt x="1709" y="2135"/>
                </a:cubicBezTo>
                <a:cubicBezTo>
                  <a:pt x="1732" y="2161"/>
                  <a:pt x="1736" y="2157"/>
                  <a:pt x="1738" y="2161"/>
                </a:cubicBezTo>
                <a:cubicBezTo>
                  <a:pt x="1718" y="2123"/>
                  <a:pt x="1707" y="2120"/>
                  <a:pt x="1700" y="2104"/>
                </a:cubicBezTo>
                <a:cubicBezTo>
                  <a:pt x="1663" y="2064"/>
                  <a:pt x="1654" y="2053"/>
                  <a:pt x="1646" y="2040"/>
                </a:cubicBezTo>
                <a:cubicBezTo>
                  <a:pt x="1582" y="1936"/>
                  <a:pt x="1581" y="1927"/>
                  <a:pt x="1575" y="1927"/>
                </a:cubicBezTo>
                <a:cubicBezTo>
                  <a:pt x="1587" y="1933"/>
                  <a:pt x="1590" y="1942"/>
                  <a:pt x="1595" y="1942"/>
                </a:cubicBezTo>
                <a:cubicBezTo>
                  <a:pt x="1638" y="1987"/>
                  <a:pt x="1642" y="1992"/>
                  <a:pt x="1645" y="1998"/>
                </a:cubicBezTo>
                <a:cubicBezTo>
                  <a:pt x="1681" y="2022"/>
                  <a:pt x="1682" y="2032"/>
                  <a:pt x="1687" y="2030"/>
                </a:cubicBezTo>
                <a:cubicBezTo>
                  <a:pt x="1750" y="2098"/>
                  <a:pt x="1761" y="2092"/>
                  <a:pt x="1765" y="2104"/>
                </a:cubicBezTo>
                <a:cubicBezTo>
                  <a:pt x="1812" y="2147"/>
                  <a:pt x="1821" y="2154"/>
                  <a:pt x="1829" y="2161"/>
                </a:cubicBezTo>
                <a:cubicBezTo>
                  <a:pt x="1831" y="2144"/>
                  <a:pt x="1824" y="2146"/>
                  <a:pt x="1821" y="2138"/>
                </a:cubicBezTo>
                <a:close/>
                <a:moveTo>
                  <a:pt x="1637" y="2119"/>
                </a:moveTo>
                <a:cubicBezTo>
                  <a:pt x="1623" y="2101"/>
                  <a:pt x="1608" y="2086"/>
                  <a:pt x="1593" y="2069"/>
                </a:cubicBezTo>
                <a:cubicBezTo>
                  <a:pt x="1578" y="2052"/>
                  <a:pt x="1564" y="2032"/>
                  <a:pt x="1548" y="2017"/>
                </a:cubicBezTo>
                <a:cubicBezTo>
                  <a:pt x="1551" y="2009"/>
                  <a:pt x="1539" y="2006"/>
                  <a:pt x="1537" y="1994"/>
                </a:cubicBezTo>
                <a:cubicBezTo>
                  <a:pt x="1529" y="1991"/>
                  <a:pt x="1525" y="1976"/>
                  <a:pt x="1520" y="1966"/>
                </a:cubicBezTo>
                <a:cubicBezTo>
                  <a:pt x="1511" y="1971"/>
                  <a:pt x="1521" y="1955"/>
                  <a:pt x="1513" y="1960"/>
                </a:cubicBezTo>
                <a:cubicBezTo>
                  <a:pt x="1511" y="1955"/>
                  <a:pt x="1508" y="1949"/>
                  <a:pt x="1506" y="1944"/>
                </a:cubicBezTo>
                <a:cubicBezTo>
                  <a:pt x="1502" y="1931"/>
                  <a:pt x="1493" y="1930"/>
                  <a:pt x="1489" y="1917"/>
                </a:cubicBezTo>
                <a:cubicBezTo>
                  <a:pt x="1484" y="1909"/>
                  <a:pt x="1483" y="1902"/>
                  <a:pt x="1482" y="1895"/>
                </a:cubicBezTo>
                <a:cubicBezTo>
                  <a:pt x="1477" y="1888"/>
                  <a:pt x="1475" y="1876"/>
                  <a:pt x="1467" y="1879"/>
                </a:cubicBezTo>
                <a:cubicBezTo>
                  <a:pt x="1468" y="1884"/>
                  <a:pt x="1460" y="1885"/>
                  <a:pt x="1467" y="1892"/>
                </a:cubicBezTo>
                <a:cubicBezTo>
                  <a:pt x="1470" y="1897"/>
                  <a:pt x="1472" y="1903"/>
                  <a:pt x="1475" y="1908"/>
                </a:cubicBezTo>
                <a:cubicBezTo>
                  <a:pt x="1470" y="1908"/>
                  <a:pt x="1477" y="1922"/>
                  <a:pt x="1480" y="1918"/>
                </a:cubicBezTo>
                <a:cubicBezTo>
                  <a:pt x="1484" y="1924"/>
                  <a:pt x="1478" y="1926"/>
                  <a:pt x="1484" y="1932"/>
                </a:cubicBezTo>
                <a:cubicBezTo>
                  <a:pt x="1492" y="1939"/>
                  <a:pt x="1497" y="1953"/>
                  <a:pt x="1503" y="1965"/>
                </a:cubicBezTo>
                <a:cubicBezTo>
                  <a:pt x="1519" y="1982"/>
                  <a:pt x="1532" y="2007"/>
                  <a:pt x="1545" y="2031"/>
                </a:cubicBezTo>
                <a:cubicBezTo>
                  <a:pt x="1557" y="2038"/>
                  <a:pt x="1564" y="2058"/>
                  <a:pt x="1575" y="2065"/>
                </a:cubicBezTo>
                <a:cubicBezTo>
                  <a:pt x="1585" y="2077"/>
                  <a:pt x="1595" y="2088"/>
                  <a:pt x="1604" y="2099"/>
                </a:cubicBezTo>
                <a:cubicBezTo>
                  <a:pt x="1607" y="2110"/>
                  <a:pt x="1615" y="2107"/>
                  <a:pt x="1619" y="2115"/>
                </a:cubicBezTo>
                <a:cubicBezTo>
                  <a:pt x="1624" y="2121"/>
                  <a:pt x="1628" y="2128"/>
                  <a:pt x="1635" y="2129"/>
                </a:cubicBezTo>
                <a:cubicBezTo>
                  <a:pt x="1640" y="2135"/>
                  <a:pt x="1645" y="2140"/>
                  <a:pt x="1651" y="2141"/>
                </a:cubicBezTo>
                <a:cubicBezTo>
                  <a:pt x="1656" y="2147"/>
                  <a:pt x="1661" y="2155"/>
                  <a:pt x="1668" y="2156"/>
                </a:cubicBezTo>
                <a:cubicBezTo>
                  <a:pt x="1669" y="2157"/>
                  <a:pt x="1671" y="2159"/>
                  <a:pt x="1673" y="2161"/>
                </a:cubicBezTo>
                <a:cubicBezTo>
                  <a:pt x="1689" y="2161"/>
                  <a:pt x="1689" y="2161"/>
                  <a:pt x="1689" y="2161"/>
                </a:cubicBezTo>
                <a:cubicBezTo>
                  <a:pt x="1681" y="2156"/>
                  <a:pt x="1675" y="2145"/>
                  <a:pt x="1665" y="2144"/>
                </a:cubicBezTo>
                <a:cubicBezTo>
                  <a:pt x="1657" y="2131"/>
                  <a:pt x="1646" y="2127"/>
                  <a:pt x="1637" y="2119"/>
                </a:cubicBezTo>
                <a:close/>
                <a:moveTo>
                  <a:pt x="2161" y="2081"/>
                </a:moveTo>
                <a:cubicBezTo>
                  <a:pt x="2158" y="2077"/>
                  <a:pt x="2157" y="2073"/>
                  <a:pt x="2158" y="2070"/>
                </a:cubicBezTo>
                <a:cubicBezTo>
                  <a:pt x="2154" y="1989"/>
                  <a:pt x="2157" y="1975"/>
                  <a:pt x="2151" y="1957"/>
                </a:cubicBezTo>
                <a:cubicBezTo>
                  <a:pt x="2143" y="1854"/>
                  <a:pt x="2143" y="1852"/>
                  <a:pt x="2142" y="1850"/>
                </a:cubicBezTo>
                <a:cubicBezTo>
                  <a:pt x="2122" y="1784"/>
                  <a:pt x="2128" y="1782"/>
                  <a:pt x="2124" y="1776"/>
                </a:cubicBezTo>
                <a:cubicBezTo>
                  <a:pt x="2100" y="1714"/>
                  <a:pt x="2097" y="1705"/>
                  <a:pt x="2095" y="1697"/>
                </a:cubicBezTo>
                <a:cubicBezTo>
                  <a:pt x="2101" y="1724"/>
                  <a:pt x="2102" y="1725"/>
                  <a:pt x="2102" y="1726"/>
                </a:cubicBezTo>
                <a:cubicBezTo>
                  <a:pt x="2129" y="1819"/>
                  <a:pt x="2126" y="1827"/>
                  <a:pt x="2131" y="1837"/>
                </a:cubicBezTo>
                <a:cubicBezTo>
                  <a:pt x="2132" y="1855"/>
                  <a:pt x="2141" y="1862"/>
                  <a:pt x="2135" y="1865"/>
                </a:cubicBezTo>
                <a:cubicBezTo>
                  <a:pt x="2138" y="1931"/>
                  <a:pt x="2140" y="1935"/>
                  <a:pt x="2142" y="1939"/>
                </a:cubicBezTo>
                <a:cubicBezTo>
                  <a:pt x="2150" y="2010"/>
                  <a:pt x="2145" y="2021"/>
                  <a:pt x="2147" y="2033"/>
                </a:cubicBezTo>
                <a:cubicBezTo>
                  <a:pt x="2149" y="2123"/>
                  <a:pt x="2150" y="2136"/>
                  <a:pt x="2149" y="2149"/>
                </a:cubicBezTo>
                <a:cubicBezTo>
                  <a:pt x="2160" y="2157"/>
                  <a:pt x="2161" y="2153"/>
                  <a:pt x="2162" y="2149"/>
                </a:cubicBezTo>
                <a:cubicBezTo>
                  <a:pt x="2159" y="2097"/>
                  <a:pt x="2156" y="2088"/>
                  <a:pt x="2161" y="2081"/>
                </a:cubicBezTo>
                <a:close/>
                <a:moveTo>
                  <a:pt x="33" y="1449"/>
                </a:moveTo>
                <a:cubicBezTo>
                  <a:pt x="56" y="1462"/>
                  <a:pt x="71" y="1482"/>
                  <a:pt x="95" y="1494"/>
                </a:cubicBezTo>
                <a:cubicBezTo>
                  <a:pt x="97" y="1500"/>
                  <a:pt x="105" y="1501"/>
                  <a:pt x="110" y="1505"/>
                </a:cubicBezTo>
                <a:cubicBezTo>
                  <a:pt x="117" y="1507"/>
                  <a:pt x="116" y="1516"/>
                  <a:pt x="127" y="1514"/>
                </a:cubicBezTo>
                <a:cubicBezTo>
                  <a:pt x="134" y="1525"/>
                  <a:pt x="150" y="1528"/>
                  <a:pt x="160" y="1536"/>
                </a:cubicBezTo>
                <a:cubicBezTo>
                  <a:pt x="158" y="1527"/>
                  <a:pt x="150" y="1527"/>
                  <a:pt x="145" y="1522"/>
                </a:cubicBezTo>
                <a:cubicBezTo>
                  <a:pt x="142" y="1514"/>
                  <a:pt x="131" y="1514"/>
                  <a:pt x="127" y="1508"/>
                </a:cubicBezTo>
                <a:cubicBezTo>
                  <a:pt x="115" y="1500"/>
                  <a:pt x="103" y="1492"/>
                  <a:pt x="92" y="1483"/>
                </a:cubicBezTo>
                <a:cubicBezTo>
                  <a:pt x="81" y="1473"/>
                  <a:pt x="67" y="1466"/>
                  <a:pt x="59" y="1454"/>
                </a:cubicBezTo>
                <a:cubicBezTo>
                  <a:pt x="45" y="1448"/>
                  <a:pt x="37" y="1434"/>
                  <a:pt x="21" y="1429"/>
                </a:cubicBezTo>
                <a:cubicBezTo>
                  <a:pt x="19" y="1426"/>
                  <a:pt x="17" y="1423"/>
                  <a:pt x="12" y="1424"/>
                </a:cubicBezTo>
                <a:cubicBezTo>
                  <a:pt x="13" y="1418"/>
                  <a:pt x="8" y="1418"/>
                  <a:pt x="6" y="1415"/>
                </a:cubicBezTo>
                <a:cubicBezTo>
                  <a:pt x="4" y="1414"/>
                  <a:pt x="2" y="1413"/>
                  <a:pt x="0" y="1412"/>
                </a:cubicBezTo>
                <a:cubicBezTo>
                  <a:pt x="0" y="1427"/>
                  <a:pt x="0" y="1427"/>
                  <a:pt x="0" y="1427"/>
                </a:cubicBezTo>
                <a:cubicBezTo>
                  <a:pt x="9" y="1427"/>
                  <a:pt x="12" y="1433"/>
                  <a:pt x="18" y="1435"/>
                </a:cubicBezTo>
                <a:cubicBezTo>
                  <a:pt x="22" y="1440"/>
                  <a:pt x="30" y="1442"/>
                  <a:pt x="33" y="1449"/>
                </a:cubicBezTo>
                <a:close/>
                <a:moveTo>
                  <a:pt x="11" y="1606"/>
                </a:moveTo>
                <a:cubicBezTo>
                  <a:pt x="16" y="1604"/>
                  <a:pt x="21" y="1615"/>
                  <a:pt x="22" y="1606"/>
                </a:cubicBezTo>
                <a:cubicBezTo>
                  <a:pt x="16" y="1602"/>
                  <a:pt x="8" y="1601"/>
                  <a:pt x="0" y="1599"/>
                </a:cubicBezTo>
                <a:cubicBezTo>
                  <a:pt x="0" y="1604"/>
                  <a:pt x="0" y="1604"/>
                  <a:pt x="0" y="1604"/>
                </a:cubicBezTo>
                <a:cubicBezTo>
                  <a:pt x="3" y="1605"/>
                  <a:pt x="5" y="1608"/>
                  <a:pt x="11" y="1606"/>
                </a:cubicBezTo>
                <a:close/>
                <a:moveTo>
                  <a:pt x="2119" y="2102"/>
                </a:moveTo>
                <a:cubicBezTo>
                  <a:pt x="2125" y="2098"/>
                  <a:pt x="2116" y="2089"/>
                  <a:pt x="2121" y="2085"/>
                </a:cubicBezTo>
                <a:cubicBezTo>
                  <a:pt x="2115" y="2006"/>
                  <a:pt x="2120" y="1984"/>
                  <a:pt x="2114" y="1959"/>
                </a:cubicBezTo>
                <a:cubicBezTo>
                  <a:pt x="2119" y="1920"/>
                  <a:pt x="2112" y="1912"/>
                  <a:pt x="2114" y="1907"/>
                </a:cubicBezTo>
                <a:cubicBezTo>
                  <a:pt x="2109" y="1878"/>
                  <a:pt x="2111" y="1869"/>
                  <a:pt x="2111" y="1861"/>
                </a:cubicBezTo>
                <a:cubicBezTo>
                  <a:pt x="2104" y="1826"/>
                  <a:pt x="2110" y="1824"/>
                  <a:pt x="2106" y="1818"/>
                </a:cubicBezTo>
                <a:cubicBezTo>
                  <a:pt x="2101" y="1785"/>
                  <a:pt x="2098" y="1779"/>
                  <a:pt x="2101" y="1775"/>
                </a:cubicBezTo>
                <a:cubicBezTo>
                  <a:pt x="2089" y="1739"/>
                  <a:pt x="2087" y="1733"/>
                  <a:pt x="2084" y="1728"/>
                </a:cubicBezTo>
                <a:cubicBezTo>
                  <a:pt x="2070" y="1693"/>
                  <a:pt x="2059" y="1670"/>
                  <a:pt x="2047" y="1646"/>
                </a:cubicBezTo>
                <a:cubicBezTo>
                  <a:pt x="2025" y="1605"/>
                  <a:pt x="2014" y="1602"/>
                  <a:pt x="2016" y="1610"/>
                </a:cubicBezTo>
                <a:cubicBezTo>
                  <a:pt x="2040" y="1652"/>
                  <a:pt x="2043" y="1652"/>
                  <a:pt x="2047" y="1666"/>
                </a:cubicBezTo>
                <a:cubicBezTo>
                  <a:pt x="2064" y="1692"/>
                  <a:pt x="2065" y="1707"/>
                  <a:pt x="2073" y="1718"/>
                </a:cubicBezTo>
                <a:cubicBezTo>
                  <a:pt x="2101" y="1833"/>
                  <a:pt x="2096" y="1839"/>
                  <a:pt x="2098" y="1848"/>
                </a:cubicBezTo>
                <a:cubicBezTo>
                  <a:pt x="2102" y="1892"/>
                  <a:pt x="2102" y="1908"/>
                  <a:pt x="2104" y="1925"/>
                </a:cubicBezTo>
                <a:cubicBezTo>
                  <a:pt x="2102" y="2001"/>
                  <a:pt x="2110" y="2008"/>
                  <a:pt x="2107" y="2011"/>
                </a:cubicBezTo>
                <a:cubicBezTo>
                  <a:pt x="2106" y="2090"/>
                  <a:pt x="2110" y="2108"/>
                  <a:pt x="2111" y="2125"/>
                </a:cubicBezTo>
                <a:cubicBezTo>
                  <a:pt x="2120" y="2161"/>
                  <a:pt x="2120" y="2161"/>
                  <a:pt x="2120" y="2161"/>
                </a:cubicBezTo>
                <a:cubicBezTo>
                  <a:pt x="2117" y="2124"/>
                  <a:pt x="2124" y="2115"/>
                  <a:pt x="2119" y="2102"/>
                </a:cubicBezTo>
                <a:close/>
                <a:moveTo>
                  <a:pt x="17" y="1522"/>
                </a:moveTo>
                <a:cubicBezTo>
                  <a:pt x="18" y="1528"/>
                  <a:pt x="28" y="1525"/>
                  <a:pt x="29" y="1531"/>
                </a:cubicBezTo>
                <a:cubicBezTo>
                  <a:pt x="34" y="1532"/>
                  <a:pt x="41" y="1532"/>
                  <a:pt x="44" y="1536"/>
                </a:cubicBezTo>
                <a:cubicBezTo>
                  <a:pt x="46" y="1541"/>
                  <a:pt x="57" y="1535"/>
                  <a:pt x="58" y="1541"/>
                </a:cubicBezTo>
                <a:cubicBezTo>
                  <a:pt x="65" y="1541"/>
                  <a:pt x="67" y="1546"/>
                  <a:pt x="76" y="1544"/>
                </a:cubicBezTo>
                <a:cubicBezTo>
                  <a:pt x="77" y="1547"/>
                  <a:pt x="89" y="1554"/>
                  <a:pt x="90" y="1546"/>
                </a:cubicBezTo>
                <a:cubicBezTo>
                  <a:pt x="64" y="1540"/>
                  <a:pt x="44" y="1527"/>
                  <a:pt x="20" y="1519"/>
                </a:cubicBezTo>
                <a:cubicBezTo>
                  <a:pt x="17" y="1514"/>
                  <a:pt x="10" y="1514"/>
                  <a:pt x="5" y="1511"/>
                </a:cubicBezTo>
                <a:cubicBezTo>
                  <a:pt x="3" y="1511"/>
                  <a:pt x="2" y="1510"/>
                  <a:pt x="0" y="1509"/>
                </a:cubicBezTo>
                <a:cubicBezTo>
                  <a:pt x="0" y="1516"/>
                  <a:pt x="0" y="1516"/>
                  <a:pt x="0" y="1516"/>
                </a:cubicBezTo>
                <a:cubicBezTo>
                  <a:pt x="1" y="1516"/>
                  <a:pt x="2" y="1516"/>
                  <a:pt x="3" y="1517"/>
                </a:cubicBezTo>
                <a:cubicBezTo>
                  <a:pt x="5" y="1521"/>
                  <a:pt x="12" y="1521"/>
                  <a:pt x="17" y="1522"/>
                </a:cubicBezTo>
                <a:close/>
                <a:moveTo>
                  <a:pt x="13" y="1574"/>
                </a:moveTo>
                <a:cubicBezTo>
                  <a:pt x="18" y="1579"/>
                  <a:pt x="24" y="1583"/>
                  <a:pt x="33" y="1583"/>
                </a:cubicBezTo>
                <a:cubicBezTo>
                  <a:pt x="34" y="1585"/>
                  <a:pt x="36" y="1586"/>
                  <a:pt x="37" y="1587"/>
                </a:cubicBezTo>
                <a:cubicBezTo>
                  <a:pt x="41" y="1590"/>
                  <a:pt x="48" y="1590"/>
                  <a:pt x="54" y="1591"/>
                </a:cubicBezTo>
                <a:cubicBezTo>
                  <a:pt x="57" y="1597"/>
                  <a:pt x="68" y="1596"/>
                  <a:pt x="72" y="1602"/>
                </a:cubicBezTo>
                <a:cubicBezTo>
                  <a:pt x="81" y="1598"/>
                  <a:pt x="90" y="1610"/>
                  <a:pt x="95" y="1601"/>
                </a:cubicBezTo>
                <a:cubicBezTo>
                  <a:pt x="82" y="1602"/>
                  <a:pt x="77" y="1594"/>
                  <a:pt x="66" y="1593"/>
                </a:cubicBezTo>
                <a:cubicBezTo>
                  <a:pt x="63" y="1589"/>
                  <a:pt x="56" y="1589"/>
                  <a:pt x="51" y="1588"/>
                </a:cubicBezTo>
                <a:cubicBezTo>
                  <a:pt x="50" y="1588"/>
                  <a:pt x="50" y="1587"/>
                  <a:pt x="50" y="1587"/>
                </a:cubicBezTo>
                <a:cubicBezTo>
                  <a:pt x="46" y="1585"/>
                  <a:pt x="42" y="1583"/>
                  <a:pt x="39" y="1580"/>
                </a:cubicBezTo>
                <a:cubicBezTo>
                  <a:pt x="27" y="1579"/>
                  <a:pt x="22" y="1572"/>
                  <a:pt x="13" y="1569"/>
                </a:cubicBezTo>
                <a:cubicBezTo>
                  <a:pt x="10" y="1565"/>
                  <a:pt x="5" y="1565"/>
                  <a:pt x="0" y="1564"/>
                </a:cubicBezTo>
                <a:cubicBezTo>
                  <a:pt x="0" y="1571"/>
                  <a:pt x="0" y="1571"/>
                  <a:pt x="0" y="1571"/>
                </a:cubicBezTo>
                <a:cubicBezTo>
                  <a:pt x="1" y="1571"/>
                  <a:pt x="1" y="1571"/>
                  <a:pt x="1" y="1572"/>
                </a:cubicBezTo>
                <a:cubicBezTo>
                  <a:pt x="5" y="1573"/>
                  <a:pt x="7" y="1576"/>
                  <a:pt x="13" y="1574"/>
                </a:cubicBezTo>
                <a:close/>
                <a:moveTo>
                  <a:pt x="27" y="1336"/>
                </a:moveTo>
                <a:cubicBezTo>
                  <a:pt x="28" y="1340"/>
                  <a:pt x="30" y="1341"/>
                  <a:pt x="33" y="1342"/>
                </a:cubicBezTo>
                <a:cubicBezTo>
                  <a:pt x="35" y="1349"/>
                  <a:pt x="43" y="1349"/>
                  <a:pt x="45" y="1356"/>
                </a:cubicBezTo>
                <a:cubicBezTo>
                  <a:pt x="57" y="1360"/>
                  <a:pt x="63" y="1371"/>
                  <a:pt x="72" y="1379"/>
                </a:cubicBezTo>
                <a:cubicBezTo>
                  <a:pt x="91" y="1393"/>
                  <a:pt x="107" y="1411"/>
                  <a:pt x="122" y="1430"/>
                </a:cubicBezTo>
                <a:cubicBezTo>
                  <a:pt x="131" y="1437"/>
                  <a:pt x="136" y="1449"/>
                  <a:pt x="146" y="1455"/>
                </a:cubicBezTo>
                <a:cubicBezTo>
                  <a:pt x="146" y="1459"/>
                  <a:pt x="151" y="1458"/>
                  <a:pt x="152" y="1461"/>
                </a:cubicBezTo>
                <a:cubicBezTo>
                  <a:pt x="153" y="1464"/>
                  <a:pt x="155" y="1465"/>
                  <a:pt x="158" y="1466"/>
                </a:cubicBezTo>
                <a:cubicBezTo>
                  <a:pt x="160" y="1473"/>
                  <a:pt x="168" y="1474"/>
                  <a:pt x="170" y="1481"/>
                </a:cubicBezTo>
                <a:cubicBezTo>
                  <a:pt x="181" y="1486"/>
                  <a:pt x="186" y="1497"/>
                  <a:pt x="197" y="1503"/>
                </a:cubicBezTo>
                <a:cubicBezTo>
                  <a:pt x="199" y="1509"/>
                  <a:pt x="207" y="1510"/>
                  <a:pt x="211" y="1514"/>
                </a:cubicBezTo>
                <a:cubicBezTo>
                  <a:pt x="215" y="1519"/>
                  <a:pt x="218" y="1526"/>
                  <a:pt x="226" y="1526"/>
                </a:cubicBezTo>
                <a:cubicBezTo>
                  <a:pt x="226" y="1517"/>
                  <a:pt x="219" y="1515"/>
                  <a:pt x="214" y="1511"/>
                </a:cubicBezTo>
                <a:cubicBezTo>
                  <a:pt x="209" y="1507"/>
                  <a:pt x="207" y="1499"/>
                  <a:pt x="199" y="1497"/>
                </a:cubicBezTo>
                <a:cubicBezTo>
                  <a:pt x="195" y="1493"/>
                  <a:pt x="190" y="1489"/>
                  <a:pt x="185" y="1486"/>
                </a:cubicBezTo>
                <a:cubicBezTo>
                  <a:pt x="181" y="1480"/>
                  <a:pt x="176" y="1475"/>
                  <a:pt x="170" y="1472"/>
                </a:cubicBezTo>
                <a:cubicBezTo>
                  <a:pt x="169" y="1468"/>
                  <a:pt x="169" y="1465"/>
                  <a:pt x="164" y="1466"/>
                </a:cubicBezTo>
                <a:cubicBezTo>
                  <a:pt x="162" y="1463"/>
                  <a:pt x="161" y="1460"/>
                  <a:pt x="158" y="1458"/>
                </a:cubicBezTo>
                <a:cubicBezTo>
                  <a:pt x="154" y="1452"/>
                  <a:pt x="149" y="1447"/>
                  <a:pt x="143" y="1444"/>
                </a:cubicBezTo>
                <a:cubicBezTo>
                  <a:pt x="142" y="1440"/>
                  <a:pt x="142" y="1437"/>
                  <a:pt x="137" y="1438"/>
                </a:cubicBezTo>
                <a:cubicBezTo>
                  <a:pt x="137" y="1433"/>
                  <a:pt x="135" y="1430"/>
                  <a:pt x="131" y="1429"/>
                </a:cubicBezTo>
                <a:cubicBezTo>
                  <a:pt x="131" y="1419"/>
                  <a:pt x="121" y="1420"/>
                  <a:pt x="119" y="1412"/>
                </a:cubicBezTo>
                <a:cubicBezTo>
                  <a:pt x="102" y="1392"/>
                  <a:pt x="83" y="1375"/>
                  <a:pt x="65" y="1356"/>
                </a:cubicBezTo>
                <a:cubicBezTo>
                  <a:pt x="45" y="1338"/>
                  <a:pt x="25" y="1320"/>
                  <a:pt x="6" y="1302"/>
                </a:cubicBezTo>
                <a:cubicBezTo>
                  <a:pt x="4" y="1301"/>
                  <a:pt x="2" y="1300"/>
                  <a:pt x="0" y="1299"/>
                </a:cubicBezTo>
                <a:cubicBezTo>
                  <a:pt x="0" y="1316"/>
                  <a:pt x="0" y="1316"/>
                  <a:pt x="0" y="1316"/>
                </a:cubicBezTo>
                <a:cubicBezTo>
                  <a:pt x="7" y="1321"/>
                  <a:pt x="14" y="1326"/>
                  <a:pt x="21" y="1331"/>
                </a:cubicBezTo>
                <a:cubicBezTo>
                  <a:pt x="21" y="1334"/>
                  <a:pt x="26" y="1333"/>
                  <a:pt x="27" y="1336"/>
                </a:cubicBezTo>
                <a:close/>
                <a:moveTo>
                  <a:pt x="28" y="1371"/>
                </a:moveTo>
                <a:cubicBezTo>
                  <a:pt x="35" y="1372"/>
                  <a:pt x="35" y="1380"/>
                  <a:pt x="40" y="1382"/>
                </a:cubicBezTo>
                <a:cubicBezTo>
                  <a:pt x="38" y="1393"/>
                  <a:pt x="51" y="1388"/>
                  <a:pt x="52" y="1397"/>
                </a:cubicBezTo>
                <a:cubicBezTo>
                  <a:pt x="69" y="1412"/>
                  <a:pt x="85" y="1429"/>
                  <a:pt x="99" y="1448"/>
                </a:cubicBezTo>
                <a:cubicBezTo>
                  <a:pt x="109" y="1454"/>
                  <a:pt x="115" y="1465"/>
                  <a:pt x="123" y="1473"/>
                </a:cubicBezTo>
                <a:cubicBezTo>
                  <a:pt x="131" y="1473"/>
                  <a:pt x="128" y="1484"/>
                  <a:pt x="135" y="1484"/>
                </a:cubicBezTo>
                <a:cubicBezTo>
                  <a:pt x="138" y="1491"/>
                  <a:pt x="146" y="1490"/>
                  <a:pt x="147" y="1499"/>
                </a:cubicBezTo>
                <a:cubicBezTo>
                  <a:pt x="153" y="1500"/>
                  <a:pt x="157" y="1504"/>
                  <a:pt x="162" y="1507"/>
                </a:cubicBezTo>
                <a:cubicBezTo>
                  <a:pt x="160" y="1518"/>
                  <a:pt x="173" y="1513"/>
                  <a:pt x="174" y="1521"/>
                </a:cubicBezTo>
                <a:cubicBezTo>
                  <a:pt x="179" y="1524"/>
                  <a:pt x="182" y="1528"/>
                  <a:pt x="189" y="1529"/>
                </a:cubicBezTo>
                <a:cubicBezTo>
                  <a:pt x="189" y="1533"/>
                  <a:pt x="192" y="1534"/>
                  <a:pt x="195" y="1535"/>
                </a:cubicBezTo>
                <a:cubicBezTo>
                  <a:pt x="198" y="1535"/>
                  <a:pt x="201" y="1540"/>
                  <a:pt x="203" y="1535"/>
                </a:cubicBezTo>
                <a:cubicBezTo>
                  <a:pt x="197" y="1531"/>
                  <a:pt x="192" y="1527"/>
                  <a:pt x="188" y="1521"/>
                </a:cubicBezTo>
                <a:cubicBezTo>
                  <a:pt x="183" y="1522"/>
                  <a:pt x="183" y="1517"/>
                  <a:pt x="179" y="1515"/>
                </a:cubicBezTo>
                <a:cubicBezTo>
                  <a:pt x="179" y="1510"/>
                  <a:pt x="170" y="1513"/>
                  <a:pt x="171" y="1507"/>
                </a:cubicBezTo>
                <a:cubicBezTo>
                  <a:pt x="164" y="1503"/>
                  <a:pt x="159" y="1498"/>
                  <a:pt x="156" y="1492"/>
                </a:cubicBezTo>
                <a:cubicBezTo>
                  <a:pt x="147" y="1491"/>
                  <a:pt x="148" y="1479"/>
                  <a:pt x="138" y="1478"/>
                </a:cubicBezTo>
                <a:cubicBezTo>
                  <a:pt x="133" y="1463"/>
                  <a:pt x="117" y="1459"/>
                  <a:pt x="111" y="1444"/>
                </a:cubicBezTo>
                <a:cubicBezTo>
                  <a:pt x="99" y="1435"/>
                  <a:pt x="91" y="1422"/>
                  <a:pt x="81" y="1410"/>
                </a:cubicBezTo>
                <a:cubicBezTo>
                  <a:pt x="73" y="1398"/>
                  <a:pt x="60" y="1391"/>
                  <a:pt x="51" y="1379"/>
                </a:cubicBezTo>
                <a:cubicBezTo>
                  <a:pt x="40" y="1370"/>
                  <a:pt x="32" y="1358"/>
                  <a:pt x="22" y="1348"/>
                </a:cubicBezTo>
                <a:cubicBezTo>
                  <a:pt x="13" y="1343"/>
                  <a:pt x="7" y="1336"/>
                  <a:pt x="0" y="1329"/>
                </a:cubicBezTo>
                <a:cubicBezTo>
                  <a:pt x="0" y="1344"/>
                  <a:pt x="0" y="1344"/>
                  <a:pt x="0" y="1344"/>
                </a:cubicBezTo>
                <a:cubicBezTo>
                  <a:pt x="2" y="1346"/>
                  <a:pt x="3" y="1347"/>
                  <a:pt x="4" y="1348"/>
                </a:cubicBezTo>
                <a:cubicBezTo>
                  <a:pt x="13" y="1355"/>
                  <a:pt x="21" y="1362"/>
                  <a:pt x="28" y="1371"/>
                </a:cubicBezTo>
                <a:close/>
                <a:moveTo>
                  <a:pt x="5" y="1267"/>
                </a:moveTo>
                <a:cubicBezTo>
                  <a:pt x="4" y="1275"/>
                  <a:pt x="11" y="1275"/>
                  <a:pt x="17" y="1276"/>
                </a:cubicBezTo>
                <a:cubicBezTo>
                  <a:pt x="22" y="1284"/>
                  <a:pt x="32" y="1288"/>
                  <a:pt x="40" y="1292"/>
                </a:cubicBezTo>
                <a:cubicBezTo>
                  <a:pt x="46" y="1300"/>
                  <a:pt x="52" y="1306"/>
                  <a:pt x="58" y="1312"/>
                </a:cubicBezTo>
                <a:cubicBezTo>
                  <a:pt x="61" y="1316"/>
                  <a:pt x="63" y="1321"/>
                  <a:pt x="70" y="1321"/>
                </a:cubicBezTo>
                <a:cubicBezTo>
                  <a:pt x="70" y="1328"/>
                  <a:pt x="75" y="1330"/>
                  <a:pt x="79" y="1332"/>
                </a:cubicBezTo>
                <a:cubicBezTo>
                  <a:pt x="92" y="1347"/>
                  <a:pt x="102" y="1363"/>
                  <a:pt x="118" y="1375"/>
                </a:cubicBezTo>
                <a:cubicBezTo>
                  <a:pt x="124" y="1382"/>
                  <a:pt x="129" y="1390"/>
                  <a:pt x="136" y="1397"/>
                </a:cubicBezTo>
                <a:cubicBezTo>
                  <a:pt x="141" y="1406"/>
                  <a:pt x="149" y="1411"/>
                  <a:pt x="154" y="1420"/>
                </a:cubicBezTo>
                <a:cubicBezTo>
                  <a:pt x="158" y="1430"/>
                  <a:pt x="170" y="1431"/>
                  <a:pt x="172" y="1443"/>
                </a:cubicBezTo>
                <a:cubicBezTo>
                  <a:pt x="176" y="1445"/>
                  <a:pt x="181" y="1447"/>
                  <a:pt x="181" y="1454"/>
                </a:cubicBezTo>
                <a:cubicBezTo>
                  <a:pt x="185" y="1454"/>
                  <a:pt x="190" y="1466"/>
                  <a:pt x="193" y="1457"/>
                </a:cubicBezTo>
                <a:cubicBezTo>
                  <a:pt x="182" y="1462"/>
                  <a:pt x="190" y="1447"/>
                  <a:pt x="184" y="1448"/>
                </a:cubicBezTo>
                <a:cubicBezTo>
                  <a:pt x="182" y="1444"/>
                  <a:pt x="179" y="1441"/>
                  <a:pt x="178" y="1437"/>
                </a:cubicBezTo>
                <a:cubicBezTo>
                  <a:pt x="169" y="1433"/>
                  <a:pt x="166" y="1423"/>
                  <a:pt x="160" y="1417"/>
                </a:cubicBezTo>
                <a:cubicBezTo>
                  <a:pt x="159" y="1411"/>
                  <a:pt x="152" y="1414"/>
                  <a:pt x="154" y="1406"/>
                </a:cubicBezTo>
                <a:cubicBezTo>
                  <a:pt x="144" y="1408"/>
                  <a:pt x="149" y="1396"/>
                  <a:pt x="142" y="1397"/>
                </a:cubicBezTo>
                <a:cubicBezTo>
                  <a:pt x="141" y="1385"/>
                  <a:pt x="131" y="1383"/>
                  <a:pt x="127" y="1374"/>
                </a:cubicBezTo>
                <a:cubicBezTo>
                  <a:pt x="114" y="1362"/>
                  <a:pt x="105" y="1347"/>
                  <a:pt x="91" y="1338"/>
                </a:cubicBezTo>
                <a:cubicBezTo>
                  <a:pt x="89" y="1327"/>
                  <a:pt x="80" y="1323"/>
                  <a:pt x="73" y="1318"/>
                </a:cubicBezTo>
                <a:cubicBezTo>
                  <a:pt x="72" y="1306"/>
                  <a:pt x="60" y="1306"/>
                  <a:pt x="58" y="1295"/>
                </a:cubicBezTo>
                <a:cubicBezTo>
                  <a:pt x="45" y="1292"/>
                  <a:pt x="43" y="1279"/>
                  <a:pt x="28" y="1278"/>
                </a:cubicBezTo>
                <a:cubicBezTo>
                  <a:pt x="29" y="1270"/>
                  <a:pt x="20" y="1271"/>
                  <a:pt x="17" y="1267"/>
                </a:cubicBezTo>
                <a:cubicBezTo>
                  <a:pt x="10" y="1265"/>
                  <a:pt x="9" y="1258"/>
                  <a:pt x="2" y="1256"/>
                </a:cubicBezTo>
                <a:cubicBezTo>
                  <a:pt x="1" y="1255"/>
                  <a:pt x="1" y="1255"/>
                  <a:pt x="0" y="1255"/>
                </a:cubicBezTo>
                <a:cubicBezTo>
                  <a:pt x="0" y="1265"/>
                  <a:pt x="0" y="1265"/>
                  <a:pt x="0" y="1265"/>
                </a:cubicBezTo>
                <a:cubicBezTo>
                  <a:pt x="2" y="1265"/>
                  <a:pt x="4" y="1266"/>
                  <a:pt x="5" y="1267"/>
                </a:cubicBezTo>
                <a:close/>
                <a:moveTo>
                  <a:pt x="3825" y="1569"/>
                </a:moveTo>
                <a:cubicBezTo>
                  <a:pt x="3816" y="1562"/>
                  <a:pt x="3807" y="1560"/>
                  <a:pt x="3797" y="1562"/>
                </a:cubicBezTo>
                <a:cubicBezTo>
                  <a:pt x="3787" y="1561"/>
                  <a:pt x="3777" y="1555"/>
                  <a:pt x="3766" y="1557"/>
                </a:cubicBezTo>
                <a:cubicBezTo>
                  <a:pt x="3762" y="1555"/>
                  <a:pt x="3758" y="1552"/>
                  <a:pt x="3752" y="1556"/>
                </a:cubicBezTo>
                <a:cubicBezTo>
                  <a:pt x="3748" y="1551"/>
                  <a:pt x="3743" y="1552"/>
                  <a:pt x="3739" y="1551"/>
                </a:cubicBezTo>
                <a:cubicBezTo>
                  <a:pt x="3728" y="1553"/>
                  <a:pt x="3718" y="1550"/>
                  <a:pt x="3708" y="1546"/>
                </a:cubicBezTo>
                <a:cubicBezTo>
                  <a:pt x="3688" y="1545"/>
                  <a:pt x="3669" y="1541"/>
                  <a:pt x="3648" y="1542"/>
                </a:cubicBezTo>
                <a:cubicBezTo>
                  <a:pt x="3638" y="1539"/>
                  <a:pt x="3625" y="1548"/>
                  <a:pt x="3617" y="1541"/>
                </a:cubicBezTo>
                <a:cubicBezTo>
                  <a:pt x="3611" y="1543"/>
                  <a:pt x="3607" y="1540"/>
                  <a:pt x="3601" y="1544"/>
                </a:cubicBezTo>
                <a:cubicBezTo>
                  <a:pt x="3595" y="1547"/>
                  <a:pt x="3591" y="1538"/>
                  <a:pt x="3584" y="1544"/>
                </a:cubicBezTo>
                <a:cubicBezTo>
                  <a:pt x="3589" y="1552"/>
                  <a:pt x="3598" y="1544"/>
                  <a:pt x="3604" y="1549"/>
                </a:cubicBezTo>
                <a:cubicBezTo>
                  <a:pt x="3612" y="1549"/>
                  <a:pt x="3620" y="1549"/>
                  <a:pt x="3628" y="1548"/>
                </a:cubicBezTo>
                <a:cubicBezTo>
                  <a:pt x="3642" y="1550"/>
                  <a:pt x="3656" y="1550"/>
                  <a:pt x="3672" y="1548"/>
                </a:cubicBezTo>
                <a:cubicBezTo>
                  <a:pt x="3677" y="1557"/>
                  <a:pt x="3685" y="1551"/>
                  <a:pt x="3691" y="1556"/>
                </a:cubicBezTo>
                <a:cubicBezTo>
                  <a:pt x="3699" y="1550"/>
                  <a:pt x="3704" y="1562"/>
                  <a:pt x="3712" y="1557"/>
                </a:cubicBezTo>
                <a:cubicBezTo>
                  <a:pt x="3718" y="1559"/>
                  <a:pt x="3725" y="1560"/>
                  <a:pt x="3732" y="1562"/>
                </a:cubicBezTo>
                <a:cubicBezTo>
                  <a:pt x="3738" y="1564"/>
                  <a:pt x="3746" y="1561"/>
                  <a:pt x="3752" y="1566"/>
                </a:cubicBezTo>
                <a:cubicBezTo>
                  <a:pt x="3760" y="1560"/>
                  <a:pt x="3764" y="1575"/>
                  <a:pt x="3773" y="1567"/>
                </a:cubicBezTo>
                <a:cubicBezTo>
                  <a:pt x="3775" y="1570"/>
                  <a:pt x="3779" y="1569"/>
                  <a:pt x="3782" y="1571"/>
                </a:cubicBezTo>
                <a:cubicBezTo>
                  <a:pt x="3786" y="1568"/>
                  <a:pt x="3789" y="1572"/>
                  <a:pt x="3792" y="1572"/>
                </a:cubicBezTo>
                <a:cubicBezTo>
                  <a:pt x="3806" y="1576"/>
                  <a:pt x="3821" y="1577"/>
                  <a:pt x="3835" y="1580"/>
                </a:cubicBezTo>
                <a:cubicBezTo>
                  <a:pt x="3837" y="1580"/>
                  <a:pt x="3839" y="1580"/>
                  <a:pt x="3840" y="1580"/>
                </a:cubicBezTo>
                <a:cubicBezTo>
                  <a:pt x="3840" y="1569"/>
                  <a:pt x="3840" y="1569"/>
                  <a:pt x="3840" y="1569"/>
                </a:cubicBezTo>
                <a:cubicBezTo>
                  <a:pt x="3835" y="1568"/>
                  <a:pt x="3830" y="1567"/>
                  <a:pt x="3825" y="1569"/>
                </a:cubicBezTo>
                <a:close/>
                <a:moveTo>
                  <a:pt x="66" y="1161"/>
                </a:moveTo>
                <a:cubicBezTo>
                  <a:pt x="76" y="1163"/>
                  <a:pt x="80" y="1170"/>
                  <a:pt x="90" y="1172"/>
                </a:cubicBezTo>
                <a:cubicBezTo>
                  <a:pt x="130" y="1194"/>
                  <a:pt x="136" y="1196"/>
                  <a:pt x="142" y="1197"/>
                </a:cubicBezTo>
                <a:cubicBezTo>
                  <a:pt x="203" y="1236"/>
                  <a:pt x="209" y="1238"/>
                  <a:pt x="216" y="1239"/>
                </a:cubicBezTo>
                <a:cubicBezTo>
                  <a:pt x="270" y="1269"/>
                  <a:pt x="279" y="1275"/>
                  <a:pt x="292" y="1277"/>
                </a:cubicBezTo>
                <a:cubicBezTo>
                  <a:pt x="334" y="1289"/>
                  <a:pt x="331" y="1300"/>
                  <a:pt x="342" y="1296"/>
                </a:cubicBezTo>
                <a:cubicBezTo>
                  <a:pt x="412" y="1309"/>
                  <a:pt x="424" y="1309"/>
                  <a:pt x="435" y="1308"/>
                </a:cubicBezTo>
                <a:cubicBezTo>
                  <a:pt x="429" y="1305"/>
                  <a:pt x="396" y="1300"/>
                  <a:pt x="360" y="1296"/>
                </a:cubicBezTo>
                <a:cubicBezTo>
                  <a:pt x="314" y="1274"/>
                  <a:pt x="305" y="1273"/>
                  <a:pt x="298" y="1271"/>
                </a:cubicBezTo>
                <a:cubicBezTo>
                  <a:pt x="268" y="1253"/>
                  <a:pt x="261" y="1256"/>
                  <a:pt x="260" y="1252"/>
                </a:cubicBezTo>
                <a:cubicBezTo>
                  <a:pt x="193" y="1210"/>
                  <a:pt x="176" y="1209"/>
                  <a:pt x="168" y="1196"/>
                </a:cubicBezTo>
                <a:cubicBezTo>
                  <a:pt x="83" y="1155"/>
                  <a:pt x="76" y="1152"/>
                  <a:pt x="71" y="1147"/>
                </a:cubicBezTo>
                <a:cubicBezTo>
                  <a:pt x="140" y="1177"/>
                  <a:pt x="150" y="1176"/>
                  <a:pt x="156" y="1179"/>
                </a:cubicBezTo>
                <a:cubicBezTo>
                  <a:pt x="201" y="1206"/>
                  <a:pt x="215" y="1202"/>
                  <a:pt x="218" y="1210"/>
                </a:cubicBezTo>
                <a:cubicBezTo>
                  <a:pt x="278" y="1230"/>
                  <a:pt x="285" y="1243"/>
                  <a:pt x="303" y="1245"/>
                </a:cubicBezTo>
                <a:cubicBezTo>
                  <a:pt x="364" y="1264"/>
                  <a:pt x="384" y="1264"/>
                  <a:pt x="399" y="1269"/>
                </a:cubicBezTo>
                <a:cubicBezTo>
                  <a:pt x="485" y="1272"/>
                  <a:pt x="483" y="1270"/>
                  <a:pt x="495" y="1272"/>
                </a:cubicBezTo>
                <a:cubicBezTo>
                  <a:pt x="565" y="1259"/>
                  <a:pt x="573" y="1259"/>
                  <a:pt x="576" y="1253"/>
                </a:cubicBezTo>
                <a:cubicBezTo>
                  <a:pt x="439" y="1260"/>
                  <a:pt x="413" y="1263"/>
                  <a:pt x="396" y="1257"/>
                </a:cubicBezTo>
                <a:cubicBezTo>
                  <a:pt x="354" y="1249"/>
                  <a:pt x="344" y="1252"/>
                  <a:pt x="344" y="1247"/>
                </a:cubicBezTo>
                <a:cubicBezTo>
                  <a:pt x="309" y="1236"/>
                  <a:pt x="298" y="1236"/>
                  <a:pt x="294" y="1228"/>
                </a:cubicBezTo>
                <a:cubicBezTo>
                  <a:pt x="210" y="1194"/>
                  <a:pt x="205" y="1188"/>
                  <a:pt x="194" y="1187"/>
                </a:cubicBezTo>
                <a:cubicBezTo>
                  <a:pt x="138" y="1160"/>
                  <a:pt x="130" y="1156"/>
                  <a:pt x="124" y="1151"/>
                </a:cubicBezTo>
                <a:cubicBezTo>
                  <a:pt x="81" y="1136"/>
                  <a:pt x="64" y="1128"/>
                  <a:pt x="50" y="1118"/>
                </a:cubicBezTo>
                <a:cubicBezTo>
                  <a:pt x="0" y="1116"/>
                  <a:pt x="0" y="1116"/>
                  <a:pt x="0" y="1116"/>
                </a:cubicBezTo>
                <a:cubicBezTo>
                  <a:pt x="0" y="1130"/>
                  <a:pt x="0" y="1130"/>
                  <a:pt x="0" y="1130"/>
                </a:cubicBezTo>
                <a:close/>
                <a:moveTo>
                  <a:pt x="45" y="1130"/>
                </a:moveTo>
                <a:cubicBezTo>
                  <a:pt x="45" y="1137"/>
                  <a:pt x="35" y="1131"/>
                  <a:pt x="33" y="1130"/>
                </a:cubicBezTo>
                <a:cubicBezTo>
                  <a:pt x="35" y="1121"/>
                  <a:pt x="40" y="1133"/>
                  <a:pt x="45" y="1130"/>
                </a:cubicBezTo>
                <a:close/>
                <a:moveTo>
                  <a:pt x="3833" y="1489"/>
                </a:moveTo>
                <a:cubicBezTo>
                  <a:pt x="3825" y="1493"/>
                  <a:pt x="3818" y="1494"/>
                  <a:pt x="3812" y="1488"/>
                </a:cubicBezTo>
                <a:cubicBezTo>
                  <a:pt x="3742" y="1497"/>
                  <a:pt x="3737" y="1489"/>
                  <a:pt x="3728" y="1496"/>
                </a:cubicBezTo>
                <a:cubicBezTo>
                  <a:pt x="3675" y="1496"/>
                  <a:pt x="3676" y="1502"/>
                  <a:pt x="3666" y="1500"/>
                </a:cubicBezTo>
                <a:cubicBezTo>
                  <a:pt x="3595" y="1515"/>
                  <a:pt x="3582" y="1508"/>
                  <a:pt x="3582" y="1518"/>
                </a:cubicBezTo>
                <a:cubicBezTo>
                  <a:pt x="3657" y="1509"/>
                  <a:pt x="3660" y="1510"/>
                  <a:pt x="3663" y="1512"/>
                </a:cubicBezTo>
                <a:cubicBezTo>
                  <a:pt x="3728" y="1514"/>
                  <a:pt x="3735" y="1511"/>
                  <a:pt x="3740" y="1515"/>
                </a:cubicBezTo>
                <a:cubicBezTo>
                  <a:pt x="3764" y="1515"/>
                  <a:pt x="3762" y="1517"/>
                  <a:pt x="3770" y="1514"/>
                </a:cubicBezTo>
                <a:cubicBezTo>
                  <a:pt x="3782" y="1527"/>
                  <a:pt x="3789" y="1525"/>
                  <a:pt x="3795" y="1526"/>
                </a:cubicBezTo>
                <a:cubicBezTo>
                  <a:pt x="3840" y="1512"/>
                  <a:pt x="3840" y="1512"/>
                  <a:pt x="3840" y="1512"/>
                </a:cubicBezTo>
                <a:cubicBezTo>
                  <a:pt x="3784" y="1503"/>
                  <a:pt x="3777" y="1507"/>
                  <a:pt x="3773" y="1502"/>
                </a:cubicBezTo>
                <a:cubicBezTo>
                  <a:pt x="3766" y="1498"/>
                  <a:pt x="3768" y="1501"/>
                  <a:pt x="3772" y="1499"/>
                </a:cubicBezTo>
                <a:cubicBezTo>
                  <a:pt x="3788" y="1503"/>
                  <a:pt x="3792" y="1500"/>
                  <a:pt x="3795" y="1499"/>
                </a:cubicBezTo>
                <a:cubicBezTo>
                  <a:pt x="3824" y="1498"/>
                  <a:pt x="3829" y="1501"/>
                  <a:pt x="3834" y="1502"/>
                </a:cubicBezTo>
                <a:cubicBezTo>
                  <a:pt x="3838" y="1490"/>
                  <a:pt x="3835" y="1489"/>
                  <a:pt x="3833" y="1489"/>
                </a:cubicBezTo>
                <a:close/>
                <a:moveTo>
                  <a:pt x="66" y="1257"/>
                </a:moveTo>
                <a:cubicBezTo>
                  <a:pt x="68" y="1264"/>
                  <a:pt x="75" y="1265"/>
                  <a:pt x="78" y="1271"/>
                </a:cubicBezTo>
                <a:cubicBezTo>
                  <a:pt x="98" y="1294"/>
                  <a:pt x="102" y="1294"/>
                  <a:pt x="104" y="1297"/>
                </a:cubicBezTo>
                <a:cubicBezTo>
                  <a:pt x="116" y="1304"/>
                  <a:pt x="117" y="1308"/>
                  <a:pt x="119" y="1311"/>
                </a:cubicBezTo>
                <a:cubicBezTo>
                  <a:pt x="217" y="1393"/>
                  <a:pt x="223" y="1405"/>
                  <a:pt x="238" y="1409"/>
                </a:cubicBezTo>
                <a:cubicBezTo>
                  <a:pt x="279" y="1431"/>
                  <a:pt x="282" y="1437"/>
                  <a:pt x="291" y="1437"/>
                </a:cubicBezTo>
                <a:cubicBezTo>
                  <a:pt x="303" y="1435"/>
                  <a:pt x="293" y="1433"/>
                  <a:pt x="285" y="1428"/>
                </a:cubicBezTo>
                <a:cubicBezTo>
                  <a:pt x="204" y="1374"/>
                  <a:pt x="190" y="1370"/>
                  <a:pt x="181" y="1358"/>
                </a:cubicBezTo>
                <a:cubicBezTo>
                  <a:pt x="117" y="1297"/>
                  <a:pt x="118" y="1286"/>
                  <a:pt x="110" y="1285"/>
                </a:cubicBezTo>
                <a:cubicBezTo>
                  <a:pt x="88" y="1258"/>
                  <a:pt x="74" y="1254"/>
                  <a:pt x="65" y="1243"/>
                </a:cubicBezTo>
                <a:cubicBezTo>
                  <a:pt x="10" y="1204"/>
                  <a:pt x="6" y="1201"/>
                  <a:pt x="0" y="1199"/>
                </a:cubicBezTo>
                <a:cubicBezTo>
                  <a:pt x="32" y="1237"/>
                  <a:pt x="49" y="1247"/>
                  <a:pt x="66" y="1257"/>
                </a:cubicBezTo>
                <a:close/>
                <a:moveTo>
                  <a:pt x="3" y="1183"/>
                </a:moveTo>
                <a:cubicBezTo>
                  <a:pt x="9" y="1185"/>
                  <a:pt x="7" y="1190"/>
                  <a:pt x="15" y="1189"/>
                </a:cubicBezTo>
                <a:cubicBezTo>
                  <a:pt x="78" y="1222"/>
                  <a:pt x="81" y="1227"/>
                  <a:pt x="85" y="1230"/>
                </a:cubicBezTo>
                <a:cubicBezTo>
                  <a:pt x="116" y="1250"/>
                  <a:pt x="119" y="1255"/>
                  <a:pt x="126" y="1255"/>
                </a:cubicBezTo>
                <a:cubicBezTo>
                  <a:pt x="154" y="1289"/>
                  <a:pt x="171" y="1286"/>
                  <a:pt x="174" y="1298"/>
                </a:cubicBezTo>
                <a:cubicBezTo>
                  <a:pt x="211" y="1321"/>
                  <a:pt x="215" y="1332"/>
                  <a:pt x="227" y="1334"/>
                </a:cubicBezTo>
                <a:cubicBezTo>
                  <a:pt x="262" y="1360"/>
                  <a:pt x="270" y="1366"/>
                  <a:pt x="280" y="1370"/>
                </a:cubicBezTo>
                <a:cubicBezTo>
                  <a:pt x="327" y="1381"/>
                  <a:pt x="332" y="1388"/>
                  <a:pt x="342" y="1389"/>
                </a:cubicBezTo>
                <a:cubicBezTo>
                  <a:pt x="379" y="1386"/>
                  <a:pt x="362" y="1382"/>
                  <a:pt x="341" y="1383"/>
                </a:cubicBezTo>
                <a:cubicBezTo>
                  <a:pt x="264" y="1347"/>
                  <a:pt x="251" y="1347"/>
                  <a:pt x="247" y="1336"/>
                </a:cubicBezTo>
                <a:cubicBezTo>
                  <a:pt x="207" y="1310"/>
                  <a:pt x="191" y="1298"/>
                  <a:pt x="179" y="1283"/>
                </a:cubicBezTo>
                <a:cubicBezTo>
                  <a:pt x="147" y="1262"/>
                  <a:pt x="143" y="1252"/>
                  <a:pt x="132" y="1250"/>
                </a:cubicBezTo>
                <a:cubicBezTo>
                  <a:pt x="97" y="1221"/>
                  <a:pt x="94" y="1221"/>
                  <a:pt x="94" y="1219"/>
                </a:cubicBezTo>
                <a:cubicBezTo>
                  <a:pt x="109" y="1228"/>
                  <a:pt x="115" y="1227"/>
                  <a:pt x="117" y="1230"/>
                </a:cubicBezTo>
                <a:cubicBezTo>
                  <a:pt x="148" y="1252"/>
                  <a:pt x="153" y="1256"/>
                  <a:pt x="161" y="1257"/>
                </a:cubicBezTo>
                <a:cubicBezTo>
                  <a:pt x="206" y="1287"/>
                  <a:pt x="219" y="1293"/>
                  <a:pt x="232" y="1299"/>
                </a:cubicBezTo>
                <a:cubicBezTo>
                  <a:pt x="317" y="1344"/>
                  <a:pt x="337" y="1342"/>
                  <a:pt x="349" y="1348"/>
                </a:cubicBezTo>
                <a:cubicBezTo>
                  <a:pt x="465" y="1351"/>
                  <a:pt x="474" y="1354"/>
                  <a:pt x="477" y="1348"/>
                </a:cubicBezTo>
                <a:cubicBezTo>
                  <a:pt x="383" y="1343"/>
                  <a:pt x="365" y="1340"/>
                  <a:pt x="343" y="1340"/>
                </a:cubicBezTo>
                <a:cubicBezTo>
                  <a:pt x="290" y="1316"/>
                  <a:pt x="281" y="1319"/>
                  <a:pt x="279" y="1315"/>
                </a:cubicBezTo>
                <a:cubicBezTo>
                  <a:pt x="254" y="1296"/>
                  <a:pt x="242" y="1301"/>
                  <a:pt x="243" y="1293"/>
                </a:cubicBezTo>
                <a:cubicBezTo>
                  <a:pt x="164" y="1248"/>
                  <a:pt x="155" y="1245"/>
                  <a:pt x="149" y="1237"/>
                </a:cubicBezTo>
                <a:cubicBezTo>
                  <a:pt x="95" y="1207"/>
                  <a:pt x="88" y="1202"/>
                  <a:pt x="81" y="1196"/>
                </a:cubicBezTo>
                <a:cubicBezTo>
                  <a:pt x="4" y="1157"/>
                  <a:pt x="4" y="1153"/>
                  <a:pt x="0" y="1151"/>
                </a:cubicBezTo>
                <a:close/>
                <a:moveTo>
                  <a:pt x="70" y="1202"/>
                </a:moveTo>
                <a:cubicBezTo>
                  <a:pt x="73" y="1206"/>
                  <a:pt x="78" y="1207"/>
                  <a:pt x="82" y="1210"/>
                </a:cubicBezTo>
                <a:cubicBezTo>
                  <a:pt x="78" y="1220"/>
                  <a:pt x="75" y="1204"/>
                  <a:pt x="67" y="1208"/>
                </a:cubicBezTo>
                <a:cubicBezTo>
                  <a:pt x="64" y="1204"/>
                  <a:pt x="59" y="1202"/>
                  <a:pt x="55" y="1199"/>
                </a:cubicBezTo>
                <a:cubicBezTo>
                  <a:pt x="60" y="1190"/>
                  <a:pt x="63" y="1205"/>
                  <a:pt x="70" y="1202"/>
                </a:cubicBezTo>
                <a:close/>
                <a:moveTo>
                  <a:pt x="35" y="1185"/>
                </a:moveTo>
                <a:cubicBezTo>
                  <a:pt x="41" y="1188"/>
                  <a:pt x="46" y="1191"/>
                  <a:pt x="52" y="1194"/>
                </a:cubicBezTo>
                <a:cubicBezTo>
                  <a:pt x="50" y="1201"/>
                  <a:pt x="44" y="1187"/>
                  <a:pt x="35" y="1191"/>
                </a:cubicBezTo>
                <a:cubicBezTo>
                  <a:pt x="31" y="1185"/>
                  <a:pt x="25" y="1182"/>
                  <a:pt x="17" y="1180"/>
                </a:cubicBezTo>
                <a:cubicBezTo>
                  <a:pt x="20" y="1173"/>
                  <a:pt x="32" y="1182"/>
                  <a:pt x="35" y="1185"/>
                </a:cubicBezTo>
                <a:close/>
                <a:moveTo>
                  <a:pt x="29" y="1923"/>
                </a:moveTo>
                <a:cubicBezTo>
                  <a:pt x="24" y="1917"/>
                  <a:pt x="30" y="1914"/>
                  <a:pt x="34" y="1910"/>
                </a:cubicBezTo>
                <a:cubicBezTo>
                  <a:pt x="44" y="1877"/>
                  <a:pt x="46" y="1872"/>
                  <a:pt x="47" y="1866"/>
                </a:cubicBezTo>
                <a:cubicBezTo>
                  <a:pt x="62" y="1828"/>
                  <a:pt x="70" y="1818"/>
                  <a:pt x="74" y="1809"/>
                </a:cubicBezTo>
                <a:cubicBezTo>
                  <a:pt x="123" y="1738"/>
                  <a:pt x="116" y="1731"/>
                  <a:pt x="124" y="1727"/>
                </a:cubicBezTo>
                <a:cubicBezTo>
                  <a:pt x="146" y="1696"/>
                  <a:pt x="149" y="1692"/>
                  <a:pt x="150" y="1688"/>
                </a:cubicBezTo>
                <a:cubicBezTo>
                  <a:pt x="168" y="1656"/>
                  <a:pt x="165" y="1657"/>
                  <a:pt x="166" y="1660"/>
                </a:cubicBezTo>
                <a:cubicBezTo>
                  <a:pt x="143" y="1677"/>
                  <a:pt x="143" y="1690"/>
                  <a:pt x="139" y="1692"/>
                </a:cubicBezTo>
                <a:cubicBezTo>
                  <a:pt x="117" y="1719"/>
                  <a:pt x="117" y="1721"/>
                  <a:pt x="116" y="1723"/>
                </a:cubicBezTo>
                <a:cubicBezTo>
                  <a:pt x="73" y="1788"/>
                  <a:pt x="59" y="1797"/>
                  <a:pt x="52" y="1807"/>
                </a:cubicBezTo>
                <a:cubicBezTo>
                  <a:pt x="32" y="1842"/>
                  <a:pt x="29" y="1846"/>
                  <a:pt x="25" y="1850"/>
                </a:cubicBezTo>
                <a:cubicBezTo>
                  <a:pt x="7" y="1875"/>
                  <a:pt x="6" y="1884"/>
                  <a:pt x="0" y="1891"/>
                </a:cubicBezTo>
                <a:cubicBezTo>
                  <a:pt x="5" y="1904"/>
                  <a:pt x="3" y="1897"/>
                  <a:pt x="12" y="1893"/>
                </a:cubicBezTo>
                <a:cubicBezTo>
                  <a:pt x="35" y="1848"/>
                  <a:pt x="36" y="1847"/>
                  <a:pt x="36" y="1845"/>
                </a:cubicBezTo>
                <a:cubicBezTo>
                  <a:pt x="49" y="1838"/>
                  <a:pt x="48" y="1841"/>
                  <a:pt x="45" y="1843"/>
                </a:cubicBezTo>
                <a:cubicBezTo>
                  <a:pt x="31" y="1867"/>
                  <a:pt x="35" y="1879"/>
                  <a:pt x="26" y="1887"/>
                </a:cubicBezTo>
                <a:cubicBezTo>
                  <a:pt x="14" y="1906"/>
                  <a:pt x="22" y="1913"/>
                  <a:pt x="14" y="1916"/>
                </a:cubicBezTo>
                <a:cubicBezTo>
                  <a:pt x="0" y="1980"/>
                  <a:pt x="0" y="1980"/>
                  <a:pt x="0" y="1980"/>
                </a:cubicBezTo>
                <a:close/>
                <a:moveTo>
                  <a:pt x="1055" y="2111"/>
                </a:moveTo>
                <a:cubicBezTo>
                  <a:pt x="1052" y="2102"/>
                  <a:pt x="1048" y="2094"/>
                  <a:pt x="1043" y="2087"/>
                </a:cubicBezTo>
                <a:cubicBezTo>
                  <a:pt x="1043" y="2076"/>
                  <a:pt x="1032" y="2071"/>
                  <a:pt x="1036" y="2058"/>
                </a:cubicBezTo>
                <a:cubicBezTo>
                  <a:pt x="1029" y="2052"/>
                  <a:pt x="1031" y="2040"/>
                  <a:pt x="1028" y="2032"/>
                </a:cubicBezTo>
                <a:cubicBezTo>
                  <a:pt x="1026" y="2022"/>
                  <a:pt x="1023" y="2012"/>
                  <a:pt x="1024" y="2001"/>
                </a:cubicBezTo>
                <a:cubicBezTo>
                  <a:pt x="1020" y="1993"/>
                  <a:pt x="1020" y="1983"/>
                  <a:pt x="1023" y="1970"/>
                </a:cubicBezTo>
                <a:cubicBezTo>
                  <a:pt x="1018" y="1968"/>
                  <a:pt x="1026" y="1958"/>
                  <a:pt x="1022" y="1955"/>
                </a:cubicBezTo>
                <a:cubicBezTo>
                  <a:pt x="1021" y="1950"/>
                  <a:pt x="1029" y="1939"/>
                  <a:pt x="1023" y="1937"/>
                </a:cubicBezTo>
                <a:cubicBezTo>
                  <a:pt x="1019" y="1939"/>
                  <a:pt x="1012" y="1956"/>
                  <a:pt x="1017" y="1960"/>
                </a:cubicBezTo>
                <a:cubicBezTo>
                  <a:pt x="1016" y="1965"/>
                  <a:pt x="1016" y="1969"/>
                  <a:pt x="1017" y="1972"/>
                </a:cubicBezTo>
                <a:cubicBezTo>
                  <a:pt x="1016" y="1976"/>
                  <a:pt x="1013" y="1982"/>
                  <a:pt x="1017" y="1984"/>
                </a:cubicBezTo>
                <a:cubicBezTo>
                  <a:pt x="1016" y="2000"/>
                  <a:pt x="1018" y="2015"/>
                  <a:pt x="1020" y="2029"/>
                </a:cubicBezTo>
                <a:cubicBezTo>
                  <a:pt x="1017" y="2034"/>
                  <a:pt x="1010" y="2032"/>
                  <a:pt x="1010" y="2042"/>
                </a:cubicBezTo>
                <a:cubicBezTo>
                  <a:pt x="1015" y="2047"/>
                  <a:pt x="1011" y="2058"/>
                  <a:pt x="1014" y="2064"/>
                </a:cubicBezTo>
                <a:cubicBezTo>
                  <a:pt x="1012" y="2073"/>
                  <a:pt x="1016" y="2078"/>
                  <a:pt x="1017" y="2086"/>
                </a:cubicBezTo>
                <a:cubicBezTo>
                  <a:pt x="1020" y="2099"/>
                  <a:pt x="1020" y="2115"/>
                  <a:pt x="1027" y="2127"/>
                </a:cubicBezTo>
                <a:cubicBezTo>
                  <a:pt x="1026" y="2140"/>
                  <a:pt x="1032" y="2149"/>
                  <a:pt x="1035" y="2161"/>
                </a:cubicBezTo>
                <a:cubicBezTo>
                  <a:pt x="1046" y="2161"/>
                  <a:pt x="1046" y="2161"/>
                  <a:pt x="1046" y="2161"/>
                </a:cubicBezTo>
                <a:cubicBezTo>
                  <a:pt x="1045" y="2157"/>
                  <a:pt x="1044" y="2153"/>
                  <a:pt x="1042" y="2149"/>
                </a:cubicBezTo>
                <a:cubicBezTo>
                  <a:pt x="1042" y="2143"/>
                  <a:pt x="1038" y="2139"/>
                  <a:pt x="1037" y="2133"/>
                </a:cubicBezTo>
                <a:cubicBezTo>
                  <a:pt x="1039" y="2126"/>
                  <a:pt x="1035" y="2123"/>
                  <a:pt x="1032" y="2120"/>
                </a:cubicBezTo>
                <a:cubicBezTo>
                  <a:pt x="1033" y="2095"/>
                  <a:pt x="1020" y="2079"/>
                  <a:pt x="1022" y="2054"/>
                </a:cubicBezTo>
                <a:cubicBezTo>
                  <a:pt x="1030" y="2055"/>
                  <a:pt x="1022" y="2065"/>
                  <a:pt x="1028" y="2068"/>
                </a:cubicBezTo>
                <a:cubicBezTo>
                  <a:pt x="1031" y="2070"/>
                  <a:pt x="1031" y="2075"/>
                  <a:pt x="1030" y="2080"/>
                </a:cubicBezTo>
                <a:cubicBezTo>
                  <a:pt x="1035" y="2087"/>
                  <a:pt x="1039" y="2094"/>
                  <a:pt x="1039" y="2104"/>
                </a:cubicBezTo>
                <a:cubicBezTo>
                  <a:pt x="1050" y="2121"/>
                  <a:pt x="1057" y="2141"/>
                  <a:pt x="1065" y="2161"/>
                </a:cubicBezTo>
                <a:cubicBezTo>
                  <a:pt x="1075" y="2161"/>
                  <a:pt x="1075" y="2161"/>
                  <a:pt x="1075" y="2161"/>
                </a:cubicBezTo>
                <a:cubicBezTo>
                  <a:pt x="1075" y="2150"/>
                  <a:pt x="1068" y="2144"/>
                  <a:pt x="1067" y="2135"/>
                </a:cubicBezTo>
                <a:cubicBezTo>
                  <a:pt x="1062" y="2127"/>
                  <a:pt x="1058" y="2119"/>
                  <a:pt x="1055" y="2111"/>
                </a:cubicBezTo>
                <a:close/>
                <a:moveTo>
                  <a:pt x="1023" y="2051"/>
                </a:moveTo>
                <a:cubicBezTo>
                  <a:pt x="1014" y="2052"/>
                  <a:pt x="1020" y="2044"/>
                  <a:pt x="1020" y="2039"/>
                </a:cubicBezTo>
                <a:cubicBezTo>
                  <a:pt x="1024" y="2041"/>
                  <a:pt x="1024" y="2046"/>
                  <a:pt x="1023" y="2051"/>
                </a:cubicBezTo>
                <a:close/>
                <a:moveTo>
                  <a:pt x="1015" y="2136"/>
                </a:moveTo>
                <a:cubicBezTo>
                  <a:pt x="1005" y="2126"/>
                  <a:pt x="1005" y="2111"/>
                  <a:pt x="998" y="2099"/>
                </a:cubicBezTo>
                <a:cubicBezTo>
                  <a:pt x="1001" y="2092"/>
                  <a:pt x="995" y="2091"/>
                  <a:pt x="999" y="2084"/>
                </a:cubicBezTo>
                <a:cubicBezTo>
                  <a:pt x="995" y="2081"/>
                  <a:pt x="1003" y="2070"/>
                  <a:pt x="994" y="2071"/>
                </a:cubicBezTo>
                <a:cubicBezTo>
                  <a:pt x="985" y="2097"/>
                  <a:pt x="999" y="2110"/>
                  <a:pt x="998" y="2132"/>
                </a:cubicBezTo>
                <a:cubicBezTo>
                  <a:pt x="1003" y="2139"/>
                  <a:pt x="1005" y="2149"/>
                  <a:pt x="1007" y="2158"/>
                </a:cubicBezTo>
                <a:cubicBezTo>
                  <a:pt x="1007" y="2159"/>
                  <a:pt x="1008" y="2160"/>
                  <a:pt x="1009" y="2161"/>
                </a:cubicBezTo>
                <a:cubicBezTo>
                  <a:pt x="1019" y="2161"/>
                  <a:pt x="1019" y="2161"/>
                  <a:pt x="1019" y="2161"/>
                </a:cubicBezTo>
                <a:cubicBezTo>
                  <a:pt x="1019" y="2160"/>
                  <a:pt x="1019" y="2159"/>
                  <a:pt x="1018" y="2158"/>
                </a:cubicBezTo>
                <a:cubicBezTo>
                  <a:pt x="1019" y="2150"/>
                  <a:pt x="1011" y="2147"/>
                  <a:pt x="1015" y="2136"/>
                </a:cubicBezTo>
                <a:close/>
                <a:moveTo>
                  <a:pt x="3774" y="1597"/>
                </a:moveTo>
                <a:cubicBezTo>
                  <a:pt x="3765" y="1591"/>
                  <a:pt x="3753" y="1597"/>
                  <a:pt x="3745" y="1588"/>
                </a:cubicBezTo>
                <a:cubicBezTo>
                  <a:pt x="3741" y="1588"/>
                  <a:pt x="3738" y="1588"/>
                  <a:pt x="3735" y="1587"/>
                </a:cubicBezTo>
                <a:cubicBezTo>
                  <a:pt x="3718" y="1585"/>
                  <a:pt x="3703" y="1579"/>
                  <a:pt x="3686" y="1576"/>
                </a:cubicBezTo>
                <a:cubicBezTo>
                  <a:pt x="3676" y="1577"/>
                  <a:pt x="3668" y="1571"/>
                  <a:pt x="3658" y="1570"/>
                </a:cubicBezTo>
                <a:cubicBezTo>
                  <a:pt x="3655" y="1560"/>
                  <a:pt x="3649" y="1569"/>
                  <a:pt x="3645" y="1564"/>
                </a:cubicBezTo>
                <a:cubicBezTo>
                  <a:pt x="3640" y="1559"/>
                  <a:pt x="3633" y="1565"/>
                  <a:pt x="3630" y="1557"/>
                </a:cubicBezTo>
                <a:cubicBezTo>
                  <a:pt x="3625" y="1560"/>
                  <a:pt x="3623" y="1556"/>
                  <a:pt x="3619" y="1556"/>
                </a:cubicBezTo>
                <a:cubicBezTo>
                  <a:pt x="3613" y="1564"/>
                  <a:pt x="3612" y="1550"/>
                  <a:pt x="3606" y="1558"/>
                </a:cubicBezTo>
                <a:cubicBezTo>
                  <a:pt x="3600" y="1553"/>
                  <a:pt x="3591" y="1556"/>
                  <a:pt x="3584" y="1554"/>
                </a:cubicBezTo>
                <a:cubicBezTo>
                  <a:pt x="3581" y="1551"/>
                  <a:pt x="3576" y="1556"/>
                  <a:pt x="3574" y="1550"/>
                </a:cubicBezTo>
                <a:cubicBezTo>
                  <a:pt x="3569" y="1553"/>
                  <a:pt x="3567" y="1545"/>
                  <a:pt x="3561" y="1551"/>
                </a:cubicBezTo>
                <a:cubicBezTo>
                  <a:pt x="3556" y="1543"/>
                  <a:pt x="3546" y="1551"/>
                  <a:pt x="3540" y="1544"/>
                </a:cubicBezTo>
                <a:cubicBezTo>
                  <a:pt x="3534" y="1547"/>
                  <a:pt x="3528" y="1548"/>
                  <a:pt x="3523" y="1544"/>
                </a:cubicBezTo>
                <a:cubicBezTo>
                  <a:pt x="3517" y="1548"/>
                  <a:pt x="3512" y="1545"/>
                  <a:pt x="3506" y="1545"/>
                </a:cubicBezTo>
                <a:cubicBezTo>
                  <a:pt x="3500" y="1551"/>
                  <a:pt x="3496" y="1545"/>
                  <a:pt x="3490" y="1551"/>
                </a:cubicBezTo>
                <a:cubicBezTo>
                  <a:pt x="3485" y="1550"/>
                  <a:pt x="3475" y="1555"/>
                  <a:pt x="3479" y="1561"/>
                </a:cubicBezTo>
                <a:cubicBezTo>
                  <a:pt x="3494" y="1558"/>
                  <a:pt x="3507" y="1561"/>
                  <a:pt x="3523" y="1555"/>
                </a:cubicBezTo>
                <a:cubicBezTo>
                  <a:pt x="3530" y="1561"/>
                  <a:pt x="3541" y="1555"/>
                  <a:pt x="3549" y="1559"/>
                </a:cubicBezTo>
                <a:cubicBezTo>
                  <a:pt x="3559" y="1558"/>
                  <a:pt x="3566" y="1564"/>
                  <a:pt x="3576" y="1563"/>
                </a:cubicBezTo>
                <a:cubicBezTo>
                  <a:pt x="3593" y="1568"/>
                  <a:pt x="3612" y="1569"/>
                  <a:pt x="3631" y="1570"/>
                </a:cubicBezTo>
                <a:cubicBezTo>
                  <a:pt x="3635" y="1574"/>
                  <a:pt x="3640" y="1572"/>
                  <a:pt x="3643" y="1579"/>
                </a:cubicBezTo>
                <a:cubicBezTo>
                  <a:pt x="3650" y="1572"/>
                  <a:pt x="3652" y="1585"/>
                  <a:pt x="3658" y="1580"/>
                </a:cubicBezTo>
                <a:cubicBezTo>
                  <a:pt x="3664" y="1586"/>
                  <a:pt x="3673" y="1584"/>
                  <a:pt x="3680" y="1587"/>
                </a:cubicBezTo>
                <a:cubicBezTo>
                  <a:pt x="3682" y="1588"/>
                  <a:pt x="3683" y="1589"/>
                  <a:pt x="3685" y="1591"/>
                </a:cubicBezTo>
                <a:cubicBezTo>
                  <a:pt x="3696" y="1584"/>
                  <a:pt x="3703" y="1597"/>
                  <a:pt x="3714" y="1593"/>
                </a:cubicBezTo>
                <a:cubicBezTo>
                  <a:pt x="3722" y="1603"/>
                  <a:pt x="3735" y="1594"/>
                  <a:pt x="3743" y="1602"/>
                </a:cubicBezTo>
                <a:cubicBezTo>
                  <a:pt x="3776" y="1609"/>
                  <a:pt x="3808" y="1614"/>
                  <a:pt x="3840" y="1621"/>
                </a:cubicBezTo>
                <a:cubicBezTo>
                  <a:pt x="3840" y="1609"/>
                  <a:pt x="3840" y="1609"/>
                  <a:pt x="3840" y="1609"/>
                </a:cubicBezTo>
                <a:cubicBezTo>
                  <a:pt x="3828" y="1606"/>
                  <a:pt x="3815" y="1604"/>
                  <a:pt x="3803" y="1599"/>
                </a:cubicBezTo>
                <a:cubicBezTo>
                  <a:pt x="3791" y="1606"/>
                  <a:pt x="3785" y="1593"/>
                  <a:pt x="3774" y="1597"/>
                </a:cubicBezTo>
                <a:close/>
                <a:moveTo>
                  <a:pt x="1087" y="2104"/>
                </a:moveTo>
                <a:cubicBezTo>
                  <a:pt x="1080" y="2082"/>
                  <a:pt x="1073" y="2060"/>
                  <a:pt x="1069" y="2036"/>
                </a:cubicBezTo>
                <a:cubicBezTo>
                  <a:pt x="1070" y="2030"/>
                  <a:pt x="1069" y="2024"/>
                  <a:pt x="1068" y="2018"/>
                </a:cubicBezTo>
                <a:cubicBezTo>
                  <a:pt x="1069" y="2010"/>
                  <a:pt x="1075" y="2000"/>
                  <a:pt x="1067" y="1997"/>
                </a:cubicBezTo>
                <a:cubicBezTo>
                  <a:pt x="1060" y="2006"/>
                  <a:pt x="1063" y="2019"/>
                  <a:pt x="1060" y="2037"/>
                </a:cubicBezTo>
                <a:cubicBezTo>
                  <a:pt x="1065" y="2043"/>
                  <a:pt x="1063" y="2054"/>
                  <a:pt x="1065" y="2062"/>
                </a:cubicBezTo>
                <a:cubicBezTo>
                  <a:pt x="1065" y="2072"/>
                  <a:pt x="1071" y="2078"/>
                  <a:pt x="1070" y="2088"/>
                </a:cubicBezTo>
                <a:cubicBezTo>
                  <a:pt x="1076" y="2094"/>
                  <a:pt x="1074" y="2104"/>
                  <a:pt x="1079" y="2111"/>
                </a:cubicBezTo>
                <a:cubicBezTo>
                  <a:pt x="1081" y="2120"/>
                  <a:pt x="1086" y="2128"/>
                  <a:pt x="1087" y="2137"/>
                </a:cubicBezTo>
                <a:cubicBezTo>
                  <a:pt x="1091" y="2145"/>
                  <a:pt x="1094" y="2153"/>
                  <a:pt x="1097" y="2161"/>
                </a:cubicBezTo>
                <a:cubicBezTo>
                  <a:pt x="1111" y="2161"/>
                  <a:pt x="1111" y="2161"/>
                  <a:pt x="1111" y="2161"/>
                </a:cubicBezTo>
                <a:cubicBezTo>
                  <a:pt x="1109" y="2152"/>
                  <a:pt x="1102" y="2146"/>
                  <a:pt x="1103" y="2135"/>
                </a:cubicBezTo>
                <a:cubicBezTo>
                  <a:pt x="1093" y="2127"/>
                  <a:pt x="1093" y="2114"/>
                  <a:pt x="1087" y="2104"/>
                </a:cubicBezTo>
                <a:close/>
                <a:moveTo>
                  <a:pt x="1121" y="2089"/>
                </a:moveTo>
                <a:cubicBezTo>
                  <a:pt x="1117" y="2074"/>
                  <a:pt x="1115" y="2058"/>
                  <a:pt x="1112" y="2042"/>
                </a:cubicBezTo>
                <a:cubicBezTo>
                  <a:pt x="1113" y="2033"/>
                  <a:pt x="1107" y="2028"/>
                  <a:pt x="1110" y="2017"/>
                </a:cubicBezTo>
                <a:cubicBezTo>
                  <a:pt x="1112" y="2012"/>
                  <a:pt x="1108" y="2010"/>
                  <a:pt x="1110" y="2005"/>
                </a:cubicBezTo>
                <a:cubicBezTo>
                  <a:pt x="1103" y="2005"/>
                  <a:pt x="1115" y="1993"/>
                  <a:pt x="1104" y="1995"/>
                </a:cubicBezTo>
                <a:cubicBezTo>
                  <a:pt x="1103" y="2007"/>
                  <a:pt x="1106" y="2017"/>
                  <a:pt x="1103" y="2031"/>
                </a:cubicBezTo>
                <a:cubicBezTo>
                  <a:pt x="1106" y="2036"/>
                  <a:pt x="1104" y="2043"/>
                  <a:pt x="1108" y="2047"/>
                </a:cubicBezTo>
                <a:cubicBezTo>
                  <a:pt x="1106" y="2054"/>
                  <a:pt x="1106" y="2061"/>
                  <a:pt x="1109" y="2065"/>
                </a:cubicBezTo>
                <a:cubicBezTo>
                  <a:pt x="1111" y="2089"/>
                  <a:pt x="1115" y="2113"/>
                  <a:pt x="1121" y="2134"/>
                </a:cubicBezTo>
                <a:cubicBezTo>
                  <a:pt x="1124" y="2143"/>
                  <a:pt x="1126" y="2152"/>
                  <a:pt x="1129" y="2161"/>
                </a:cubicBezTo>
                <a:cubicBezTo>
                  <a:pt x="1142" y="2161"/>
                  <a:pt x="1142" y="2161"/>
                  <a:pt x="1142" y="2161"/>
                </a:cubicBezTo>
                <a:cubicBezTo>
                  <a:pt x="1139" y="2152"/>
                  <a:pt x="1137" y="2143"/>
                  <a:pt x="1133" y="2134"/>
                </a:cubicBezTo>
                <a:cubicBezTo>
                  <a:pt x="1128" y="2120"/>
                  <a:pt x="1124" y="2105"/>
                  <a:pt x="1121" y="2089"/>
                </a:cubicBezTo>
                <a:close/>
                <a:moveTo>
                  <a:pt x="84" y="1642"/>
                </a:moveTo>
                <a:cubicBezTo>
                  <a:pt x="87" y="1632"/>
                  <a:pt x="72" y="1640"/>
                  <a:pt x="69" y="1634"/>
                </a:cubicBezTo>
                <a:cubicBezTo>
                  <a:pt x="60" y="1635"/>
                  <a:pt x="57" y="1629"/>
                  <a:pt x="46" y="1632"/>
                </a:cubicBezTo>
                <a:cubicBezTo>
                  <a:pt x="44" y="1625"/>
                  <a:pt x="31" y="1630"/>
                  <a:pt x="29" y="1623"/>
                </a:cubicBezTo>
                <a:cubicBezTo>
                  <a:pt x="20" y="1624"/>
                  <a:pt x="15" y="1620"/>
                  <a:pt x="8" y="1618"/>
                </a:cubicBezTo>
                <a:cubicBezTo>
                  <a:pt x="6" y="1617"/>
                  <a:pt x="3" y="1616"/>
                  <a:pt x="0" y="1615"/>
                </a:cubicBezTo>
                <a:cubicBezTo>
                  <a:pt x="0" y="1623"/>
                  <a:pt x="0" y="1623"/>
                  <a:pt x="0" y="1623"/>
                </a:cubicBezTo>
                <a:cubicBezTo>
                  <a:pt x="8" y="1624"/>
                  <a:pt x="14" y="1626"/>
                  <a:pt x="20" y="1629"/>
                </a:cubicBezTo>
                <a:cubicBezTo>
                  <a:pt x="42" y="1633"/>
                  <a:pt x="63" y="1637"/>
                  <a:pt x="84" y="1642"/>
                </a:cubicBezTo>
                <a:close/>
                <a:moveTo>
                  <a:pt x="1168" y="2102"/>
                </a:moveTo>
                <a:cubicBezTo>
                  <a:pt x="1168" y="2095"/>
                  <a:pt x="1170" y="2087"/>
                  <a:pt x="1168" y="2081"/>
                </a:cubicBezTo>
                <a:cubicBezTo>
                  <a:pt x="1168" y="2069"/>
                  <a:pt x="1174" y="2069"/>
                  <a:pt x="1167" y="2063"/>
                </a:cubicBezTo>
                <a:cubicBezTo>
                  <a:pt x="1163" y="2072"/>
                  <a:pt x="1162" y="2081"/>
                  <a:pt x="1163" y="2088"/>
                </a:cubicBezTo>
                <a:cubicBezTo>
                  <a:pt x="1161" y="2093"/>
                  <a:pt x="1161" y="2097"/>
                  <a:pt x="1163" y="2100"/>
                </a:cubicBezTo>
                <a:cubicBezTo>
                  <a:pt x="1162" y="2105"/>
                  <a:pt x="1159" y="2111"/>
                  <a:pt x="1163" y="2112"/>
                </a:cubicBezTo>
                <a:cubicBezTo>
                  <a:pt x="1158" y="2123"/>
                  <a:pt x="1161" y="2129"/>
                  <a:pt x="1159" y="2138"/>
                </a:cubicBezTo>
                <a:cubicBezTo>
                  <a:pt x="1156" y="2145"/>
                  <a:pt x="1164" y="2157"/>
                  <a:pt x="1156" y="2159"/>
                </a:cubicBezTo>
                <a:cubicBezTo>
                  <a:pt x="1158" y="2152"/>
                  <a:pt x="1155" y="2147"/>
                  <a:pt x="1154" y="2146"/>
                </a:cubicBezTo>
                <a:cubicBezTo>
                  <a:pt x="1153" y="2145"/>
                  <a:pt x="1155" y="2142"/>
                  <a:pt x="1155" y="2140"/>
                </a:cubicBezTo>
                <a:cubicBezTo>
                  <a:pt x="1155" y="2140"/>
                  <a:pt x="1153" y="2140"/>
                  <a:pt x="1152" y="2140"/>
                </a:cubicBezTo>
                <a:cubicBezTo>
                  <a:pt x="1152" y="2139"/>
                  <a:pt x="1152" y="2132"/>
                  <a:pt x="1152" y="2131"/>
                </a:cubicBezTo>
                <a:cubicBezTo>
                  <a:pt x="1150" y="2126"/>
                  <a:pt x="1149" y="2117"/>
                  <a:pt x="1150" y="2115"/>
                </a:cubicBezTo>
                <a:cubicBezTo>
                  <a:pt x="1151" y="2112"/>
                  <a:pt x="1148" y="2113"/>
                  <a:pt x="1148" y="2111"/>
                </a:cubicBezTo>
                <a:cubicBezTo>
                  <a:pt x="1145" y="2096"/>
                  <a:pt x="1144" y="2079"/>
                  <a:pt x="1143" y="2062"/>
                </a:cubicBezTo>
                <a:cubicBezTo>
                  <a:pt x="1144" y="2044"/>
                  <a:pt x="1138" y="2030"/>
                  <a:pt x="1142" y="2011"/>
                </a:cubicBezTo>
                <a:cubicBezTo>
                  <a:pt x="1142" y="2007"/>
                  <a:pt x="1139" y="2004"/>
                  <a:pt x="1142" y="1999"/>
                </a:cubicBezTo>
                <a:cubicBezTo>
                  <a:pt x="1134" y="1999"/>
                  <a:pt x="1147" y="1986"/>
                  <a:pt x="1139" y="1986"/>
                </a:cubicBezTo>
                <a:cubicBezTo>
                  <a:pt x="1142" y="1976"/>
                  <a:pt x="1143" y="1967"/>
                  <a:pt x="1137" y="1962"/>
                </a:cubicBezTo>
                <a:cubicBezTo>
                  <a:pt x="1131" y="2001"/>
                  <a:pt x="1136" y="2035"/>
                  <a:pt x="1134" y="2072"/>
                </a:cubicBezTo>
                <a:cubicBezTo>
                  <a:pt x="1138" y="2074"/>
                  <a:pt x="1135" y="2079"/>
                  <a:pt x="1134" y="2084"/>
                </a:cubicBezTo>
                <a:cubicBezTo>
                  <a:pt x="1139" y="2086"/>
                  <a:pt x="1133" y="2094"/>
                  <a:pt x="1137" y="2097"/>
                </a:cubicBezTo>
                <a:cubicBezTo>
                  <a:pt x="1142" y="2103"/>
                  <a:pt x="1134" y="2117"/>
                  <a:pt x="1142" y="2122"/>
                </a:cubicBezTo>
                <a:cubicBezTo>
                  <a:pt x="1143" y="2131"/>
                  <a:pt x="1143" y="2140"/>
                  <a:pt x="1144" y="2149"/>
                </a:cubicBezTo>
                <a:cubicBezTo>
                  <a:pt x="1146" y="2153"/>
                  <a:pt x="1147" y="2157"/>
                  <a:pt x="1147" y="2161"/>
                </a:cubicBezTo>
                <a:cubicBezTo>
                  <a:pt x="1172" y="2161"/>
                  <a:pt x="1172" y="2161"/>
                  <a:pt x="1172" y="2161"/>
                </a:cubicBezTo>
                <a:cubicBezTo>
                  <a:pt x="1169" y="2155"/>
                  <a:pt x="1169" y="2147"/>
                  <a:pt x="1167" y="2141"/>
                </a:cubicBezTo>
                <a:cubicBezTo>
                  <a:pt x="1169" y="2129"/>
                  <a:pt x="1168" y="2118"/>
                  <a:pt x="1168" y="2102"/>
                </a:cubicBezTo>
                <a:close/>
                <a:moveTo>
                  <a:pt x="1211" y="2053"/>
                </a:moveTo>
                <a:cubicBezTo>
                  <a:pt x="1208" y="2066"/>
                  <a:pt x="1204" y="2080"/>
                  <a:pt x="1201" y="2093"/>
                </a:cubicBezTo>
                <a:cubicBezTo>
                  <a:pt x="1199" y="2112"/>
                  <a:pt x="1196" y="2132"/>
                  <a:pt x="1191" y="2153"/>
                </a:cubicBezTo>
                <a:cubicBezTo>
                  <a:pt x="1192" y="2155"/>
                  <a:pt x="1192" y="2158"/>
                  <a:pt x="1192" y="2161"/>
                </a:cubicBezTo>
                <a:cubicBezTo>
                  <a:pt x="1201" y="2161"/>
                  <a:pt x="1201" y="2161"/>
                  <a:pt x="1201" y="2161"/>
                </a:cubicBezTo>
                <a:cubicBezTo>
                  <a:pt x="1204" y="2134"/>
                  <a:pt x="1209" y="2110"/>
                  <a:pt x="1209" y="2083"/>
                </a:cubicBezTo>
                <a:cubicBezTo>
                  <a:pt x="1211" y="2073"/>
                  <a:pt x="1221" y="2057"/>
                  <a:pt x="1211" y="2053"/>
                </a:cubicBezTo>
                <a:close/>
                <a:moveTo>
                  <a:pt x="3" y="1812"/>
                </a:moveTo>
                <a:cubicBezTo>
                  <a:pt x="15" y="1804"/>
                  <a:pt x="13" y="1794"/>
                  <a:pt x="25" y="1787"/>
                </a:cubicBezTo>
                <a:cubicBezTo>
                  <a:pt x="28" y="1782"/>
                  <a:pt x="34" y="1779"/>
                  <a:pt x="33" y="1774"/>
                </a:cubicBezTo>
                <a:cubicBezTo>
                  <a:pt x="39" y="1769"/>
                  <a:pt x="44" y="1765"/>
                  <a:pt x="45" y="1759"/>
                </a:cubicBezTo>
                <a:cubicBezTo>
                  <a:pt x="26" y="1773"/>
                  <a:pt x="12" y="1788"/>
                  <a:pt x="0" y="1803"/>
                </a:cubicBezTo>
                <a:cubicBezTo>
                  <a:pt x="0" y="1818"/>
                  <a:pt x="0" y="1818"/>
                  <a:pt x="0" y="1818"/>
                </a:cubicBezTo>
                <a:cubicBezTo>
                  <a:pt x="2" y="1816"/>
                  <a:pt x="4" y="1814"/>
                  <a:pt x="3" y="1812"/>
                </a:cubicBezTo>
                <a:close/>
                <a:moveTo>
                  <a:pt x="61" y="2080"/>
                </a:moveTo>
                <a:cubicBezTo>
                  <a:pt x="72" y="2073"/>
                  <a:pt x="81" y="2079"/>
                  <a:pt x="92" y="2069"/>
                </a:cubicBezTo>
                <a:cubicBezTo>
                  <a:pt x="158" y="2058"/>
                  <a:pt x="160" y="2071"/>
                  <a:pt x="167" y="2061"/>
                </a:cubicBezTo>
                <a:cubicBezTo>
                  <a:pt x="246" y="2065"/>
                  <a:pt x="264" y="2056"/>
                  <a:pt x="280" y="2062"/>
                </a:cubicBezTo>
                <a:cubicBezTo>
                  <a:pt x="346" y="2063"/>
                  <a:pt x="349" y="2073"/>
                  <a:pt x="354" y="2068"/>
                </a:cubicBezTo>
                <a:cubicBezTo>
                  <a:pt x="394" y="2077"/>
                  <a:pt x="399" y="2069"/>
                  <a:pt x="403" y="2074"/>
                </a:cubicBezTo>
                <a:cubicBezTo>
                  <a:pt x="443" y="2084"/>
                  <a:pt x="447" y="2085"/>
                  <a:pt x="450" y="2087"/>
                </a:cubicBezTo>
                <a:cubicBezTo>
                  <a:pt x="477" y="2102"/>
                  <a:pt x="483" y="2089"/>
                  <a:pt x="486" y="2098"/>
                </a:cubicBezTo>
                <a:cubicBezTo>
                  <a:pt x="526" y="2104"/>
                  <a:pt x="530" y="2105"/>
                  <a:pt x="534" y="2108"/>
                </a:cubicBezTo>
                <a:cubicBezTo>
                  <a:pt x="561" y="2108"/>
                  <a:pt x="572" y="2108"/>
                  <a:pt x="569" y="2102"/>
                </a:cubicBezTo>
                <a:cubicBezTo>
                  <a:pt x="510" y="2093"/>
                  <a:pt x="504" y="2091"/>
                  <a:pt x="498" y="2090"/>
                </a:cubicBezTo>
                <a:cubicBezTo>
                  <a:pt x="415" y="2067"/>
                  <a:pt x="405" y="2061"/>
                  <a:pt x="392" y="2063"/>
                </a:cubicBezTo>
                <a:cubicBezTo>
                  <a:pt x="314" y="2045"/>
                  <a:pt x="307" y="2053"/>
                  <a:pt x="301" y="2052"/>
                </a:cubicBezTo>
                <a:cubicBezTo>
                  <a:pt x="235" y="2048"/>
                  <a:pt x="222" y="2050"/>
                  <a:pt x="209" y="2050"/>
                </a:cubicBezTo>
                <a:cubicBezTo>
                  <a:pt x="146" y="2052"/>
                  <a:pt x="139" y="2053"/>
                  <a:pt x="133" y="2056"/>
                </a:cubicBezTo>
                <a:cubicBezTo>
                  <a:pt x="32" y="2067"/>
                  <a:pt x="24" y="2078"/>
                  <a:pt x="18" y="2078"/>
                </a:cubicBezTo>
                <a:cubicBezTo>
                  <a:pt x="10" y="2091"/>
                  <a:pt x="20" y="2089"/>
                  <a:pt x="31" y="2087"/>
                </a:cubicBezTo>
                <a:close/>
                <a:moveTo>
                  <a:pt x="595" y="2136"/>
                </a:moveTo>
                <a:cubicBezTo>
                  <a:pt x="587" y="2131"/>
                  <a:pt x="577" y="2136"/>
                  <a:pt x="569" y="2133"/>
                </a:cubicBezTo>
                <a:cubicBezTo>
                  <a:pt x="483" y="2122"/>
                  <a:pt x="477" y="2123"/>
                  <a:pt x="474" y="2117"/>
                </a:cubicBezTo>
                <a:cubicBezTo>
                  <a:pt x="421" y="2114"/>
                  <a:pt x="414" y="2101"/>
                  <a:pt x="403" y="2105"/>
                </a:cubicBezTo>
                <a:cubicBezTo>
                  <a:pt x="248" y="2083"/>
                  <a:pt x="243" y="2078"/>
                  <a:pt x="236" y="2081"/>
                </a:cubicBezTo>
                <a:cubicBezTo>
                  <a:pt x="174" y="2080"/>
                  <a:pt x="168" y="2076"/>
                  <a:pt x="161" y="2083"/>
                </a:cubicBezTo>
                <a:cubicBezTo>
                  <a:pt x="128" y="2086"/>
                  <a:pt x="115" y="2085"/>
                  <a:pt x="101" y="2088"/>
                </a:cubicBezTo>
                <a:cubicBezTo>
                  <a:pt x="19" y="2094"/>
                  <a:pt x="10" y="2104"/>
                  <a:pt x="5" y="2100"/>
                </a:cubicBezTo>
                <a:cubicBezTo>
                  <a:pt x="8" y="2114"/>
                  <a:pt x="16" y="2111"/>
                  <a:pt x="23" y="2112"/>
                </a:cubicBezTo>
                <a:cubicBezTo>
                  <a:pt x="108" y="2099"/>
                  <a:pt x="113" y="2102"/>
                  <a:pt x="121" y="2096"/>
                </a:cubicBezTo>
                <a:cubicBezTo>
                  <a:pt x="164" y="2097"/>
                  <a:pt x="172" y="2090"/>
                  <a:pt x="178" y="2092"/>
                </a:cubicBezTo>
                <a:cubicBezTo>
                  <a:pt x="325" y="2095"/>
                  <a:pt x="332" y="2108"/>
                  <a:pt x="343" y="2104"/>
                </a:cubicBezTo>
                <a:cubicBezTo>
                  <a:pt x="441" y="2120"/>
                  <a:pt x="450" y="2125"/>
                  <a:pt x="459" y="2127"/>
                </a:cubicBezTo>
                <a:cubicBezTo>
                  <a:pt x="493" y="2135"/>
                  <a:pt x="495" y="2139"/>
                  <a:pt x="499" y="2138"/>
                </a:cubicBezTo>
                <a:cubicBezTo>
                  <a:pt x="537" y="2143"/>
                  <a:pt x="542" y="2137"/>
                  <a:pt x="544" y="2143"/>
                </a:cubicBezTo>
                <a:cubicBezTo>
                  <a:pt x="585" y="2145"/>
                  <a:pt x="590" y="2143"/>
                  <a:pt x="595" y="2147"/>
                </a:cubicBezTo>
                <a:cubicBezTo>
                  <a:pt x="634" y="2140"/>
                  <a:pt x="643" y="2135"/>
                  <a:pt x="639" y="2128"/>
                </a:cubicBezTo>
                <a:close/>
                <a:moveTo>
                  <a:pt x="995" y="2146"/>
                </a:moveTo>
                <a:cubicBezTo>
                  <a:pt x="988" y="2140"/>
                  <a:pt x="999" y="2125"/>
                  <a:pt x="990" y="2120"/>
                </a:cubicBezTo>
                <a:cubicBezTo>
                  <a:pt x="981" y="2132"/>
                  <a:pt x="987" y="2147"/>
                  <a:pt x="987" y="2161"/>
                </a:cubicBezTo>
                <a:cubicBezTo>
                  <a:pt x="995" y="2161"/>
                  <a:pt x="995" y="2161"/>
                  <a:pt x="995" y="2161"/>
                </a:cubicBezTo>
                <a:cubicBezTo>
                  <a:pt x="995" y="2156"/>
                  <a:pt x="994" y="2151"/>
                  <a:pt x="995" y="2146"/>
                </a:cubicBezTo>
                <a:close/>
                <a:moveTo>
                  <a:pt x="514" y="2146"/>
                </a:moveTo>
                <a:cubicBezTo>
                  <a:pt x="506" y="2145"/>
                  <a:pt x="499" y="2146"/>
                  <a:pt x="491" y="2147"/>
                </a:cubicBezTo>
                <a:cubicBezTo>
                  <a:pt x="419" y="2148"/>
                  <a:pt x="414" y="2136"/>
                  <a:pt x="406" y="2141"/>
                </a:cubicBezTo>
                <a:cubicBezTo>
                  <a:pt x="358" y="2140"/>
                  <a:pt x="354" y="2125"/>
                  <a:pt x="345" y="2133"/>
                </a:cubicBezTo>
                <a:cubicBezTo>
                  <a:pt x="311" y="2126"/>
                  <a:pt x="297" y="2125"/>
                  <a:pt x="282" y="2123"/>
                </a:cubicBezTo>
                <a:cubicBezTo>
                  <a:pt x="214" y="2116"/>
                  <a:pt x="206" y="2121"/>
                  <a:pt x="200" y="2120"/>
                </a:cubicBezTo>
                <a:cubicBezTo>
                  <a:pt x="151" y="2120"/>
                  <a:pt x="144" y="2119"/>
                  <a:pt x="137" y="2120"/>
                </a:cubicBezTo>
                <a:cubicBezTo>
                  <a:pt x="111" y="2118"/>
                  <a:pt x="106" y="2125"/>
                  <a:pt x="103" y="2122"/>
                </a:cubicBezTo>
                <a:cubicBezTo>
                  <a:pt x="40" y="2130"/>
                  <a:pt x="36" y="2131"/>
                  <a:pt x="32" y="2131"/>
                </a:cubicBezTo>
                <a:cubicBezTo>
                  <a:pt x="4" y="2137"/>
                  <a:pt x="2" y="2138"/>
                  <a:pt x="0" y="2139"/>
                </a:cubicBezTo>
                <a:cubicBezTo>
                  <a:pt x="60" y="2138"/>
                  <a:pt x="69" y="2138"/>
                  <a:pt x="80" y="2134"/>
                </a:cubicBezTo>
                <a:cubicBezTo>
                  <a:pt x="151" y="2133"/>
                  <a:pt x="162" y="2129"/>
                  <a:pt x="172" y="2131"/>
                </a:cubicBezTo>
                <a:cubicBezTo>
                  <a:pt x="273" y="2131"/>
                  <a:pt x="282" y="2138"/>
                  <a:pt x="293" y="2134"/>
                </a:cubicBezTo>
                <a:cubicBezTo>
                  <a:pt x="356" y="2145"/>
                  <a:pt x="360" y="2148"/>
                  <a:pt x="366" y="2144"/>
                </a:cubicBezTo>
                <a:cubicBezTo>
                  <a:pt x="431" y="2152"/>
                  <a:pt x="450" y="2156"/>
                  <a:pt x="471" y="2154"/>
                </a:cubicBezTo>
                <a:cubicBezTo>
                  <a:pt x="523" y="2147"/>
                  <a:pt x="527" y="2156"/>
                  <a:pt x="534" y="215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</p:sp>
      <p:grpSp>
        <p:nvGrpSpPr>
          <p:cNvPr id="9" name="Group 8" title="Text Container Shape"/>
          <p:cNvGrpSpPr/>
          <p:nvPr/>
        </p:nvGrpSpPr>
        <p:grpSpPr>
          <a:xfrm>
            <a:off x="2452688" y="1262063"/>
            <a:ext cx="7286625" cy="4333875"/>
            <a:chOff x="2452688" y="1262063"/>
            <a:chExt cx="7286625" cy="4333875"/>
          </a:xfrm>
        </p:grpSpPr>
        <p:sp>
          <p:nvSpPr>
            <p:cNvPr id="175" name="Freeform 159"/>
            <p:cNvSpPr/>
            <p:nvPr/>
          </p:nvSpPr>
          <p:spPr bwMode="auto">
            <a:xfrm>
              <a:off x="2452688" y="1262063"/>
              <a:ext cx="7286625" cy="4333875"/>
            </a:xfrm>
            <a:custGeom>
              <a:avLst/>
              <a:gdLst/>
              <a:ahLst/>
              <a:cxnLst/>
              <a:rect l="0" t="0" r="r" b="b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80" name="Freeform 164"/>
            <p:cNvSpPr>
              <a:spLocks noEditPoints="1"/>
            </p:cNvSpPr>
            <p:nvPr/>
          </p:nvSpPr>
          <p:spPr bwMode="auto">
            <a:xfrm>
              <a:off x="2643188" y="1452563"/>
              <a:ext cx="6905625" cy="3952875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85" name="Straight Connector 184"/>
            <p:cNvCxnSpPr/>
            <p:nvPr/>
          </p:nvCxnSpPr>
          <p:spPr>
            <a:xfrm>
              <a:off x="5410200" y="3862794"/>
              <a:ext cx="1371600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84743" y="6296730"/>
            <a:ext cx="2743200" cy="36512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40910" y="6296730"/>
            <a:ext cx="4114800" cy="365125"/>
          </a:xfrm>
        </p:spPr>
        <p:txBody>
          <a:bodyPr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4076" y="6296730"/>
            <a:ext cx="2781542" cy="365125"/>
          </a:xfrm>
        </p:spPr>
        <p:txBody>
          <a:bodyPr anchor="ctr"/>
          <a:lstStyle>
            <a:lvl1pPr algn="l">
              <a:defRPr sz="1200">
                <a:solidFill>
                  <a:schemeClr val="bg2"/>
                </a:solidFill>
              </a:defRPr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62301" y="1830579"/>
            <a:ext cx="5859724" cy="1841715"/>
          </a:xfrm>
        </p:spPr>
        <p:txBody>
          <a:bodyPr anchor="t">
            <a:normAutofit/>
          </a:bodyPr>
          <a:lstStyle>
            <a:lvl1pPr algn="ctr">
              <a:lnSpc>
                <a:spcPct val="105000"/>
              </a:lnSpc>
              <a:defRPr sz="39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4584" y="4176131"/>
            <a:ext cx="4566474" cy="1038807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spcBef>
                <a:spcPts val="0"/>
              </a:spcBef>
              <a:buNone/>
              <a:defRPr sz="20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6538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933699" y="2438399"/>
            <a:ext cx="4160520" cy="36576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43751" y="2438399"/>
            <a:ext cx="4160520" cy="36576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7763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33698" y="566928"/>
            <a:ext cx="8770573" cy="156362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699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933699" y="3316639"/>
            <a:ext cx="4160520" cy="277936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43751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543751" y="3316639"/>
            <a:ext cx="4160520" cy="277936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38030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87164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 title="Feathers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7" name="Freeform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0273586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5" title="Feather"/>
          <p:cNvSpPr>
            <a:spLocks noEditPoints="1"/>
          </p:cNvSpPr>
          <p:nvPr/>
        </p:nvSpPr>
        <p:spPr bwMode="auto">
          <a:xfrm rot="2047334" flipH="1">
            <a:off x="8572457" y="453681"/>
            <a:ext cx="3409445" cy="5857295"/>
          </a:xfrm>
          <a:custGeom>
            <a:avLst/>
            <a:gdLst/>
            <a:ahLst/>
            <a:cxnLst/>
            <a:rect l="0" t="0" r="r" b="b"/>
            <a:pathLst>
              <a:path w="869" h="1495">
                <a:moveTo>
                  <a:pt x="865" y="156"/>
                </a:moveTo>
                <a:cubicBezTo>
                  <a:pt x="856" y="165"/>
                  <a:pt x="851" y="173"/>
                  <a:pt x="844" y="182"/>
                </a:cubicBezTo>
                <a:cubicBezTo>
                  <a:pt x="804" y="216"/>
                  <a:pt x="802" y="216"/>
                  <a:pt x="800" y="216"/>
                </a:cubicBezTo>
                <a:cubicBezTo>
                  <a:pt x="775" y="232"/>
                  <a:pt x="768" y="237"/>
                  <a:pt x="760" y="239"/>
                </a:cubicBezTo>
                <a:cubicBezTo>
                  <a:pt x="699" y="279"/>
                  <a:pt x="696" y="275"/>
                  <a:pt x="693" y="278"/>
                </a:cubicBezTo>
                <a:cubicBezTo>
                  <a:pt x="706" y="270"/>
                  <a:pt x="707" y="266"/>
                  <a:pt x="714" y="263"/>
                </a:cubicBezTo>
                <a:cubicBezTo>
                  <a:pt x="766" y="230"/>
                  <a:pt x="774" y="225"/>
                  <a:pt x="782" y="219"/>
                </a:cubicBezTo>
                <a:cubicBezTo>
                  <a:pt x="830" y="181"/>
                  <a:pt x="830" y="177"/>
                  <a:pt x="834" y="174"/>
                </a:cubicBezTo>
                <a:cubicBezTo>
                  <a:pt x="831" y="170"/>
                  <a:pt x="831" y="178"/>
                  <a:pt x="827" y="175"/>
                </a:cubicBezTo>
                <a:cubicBezTo>
                  <a:pt x="792" y="205"/>
                  <a:pt x="784" y="209"/>
                  <a:pt x="783" y="213"/>
                </a:cubicBezTo>
                <a:cubicBezTo>
                  <a:pt x="763" y="227"/>
                  <a:pt x="760" y="223"/>
                  <a:pt x="757" y="227"/>
                </a:cubicBezTo>
                <a:cubicBezTo>
                  <a:pt x="776" y="212"/>
                  <a:pt x="774" y="208"/>
                  <a:pt x="780" y="206"/>
                </a:cubicBezTo>
                <a:cubicBezTo>
                  <a:pt x="824" y="164"/>
                  <a:pt x="830" y="160"/>
                  <a:pt x="833" y="155"/>
                </a:cubicBezTo>
                <a:cubicBezTo>
                  <a:pt x="806" y="176"/>
                  <a:pt x="797" y="184"/>
                  <a:pt x="788" y="193"/>
                </a:cubicBezTo>
                <a:cubicBezTo>
                  <a:pt x="731" y="226"/>
                  <a:pt x="724" y="237"/>
                  <a:pt x="720" y="234"/>
                </a:cubicBezTo>
                <a:cubicBezTo>
                  <a:pt x="766" y="194"/>
                  <a:pt x="786" y="180"/>
                  <a:pt x="803" y="159"/>
                </a:cubicBezTo>
                <a:cubicBezTo>
                  <a:pt x="785" y="170"/>
                  <a:pt x="775" y="180"/>
                  <a:pt x="763" y="188"/>
                </a:cubicBezTo>
                <a:cubicBezTo>
                  <a:pt x="736" y="208"/>
                  <a:pt x="735" y="202"/>
                  <a:pt x="737" y="200"/>
                </a:cubicBezTo>
                <a:cubicBezTo>
                  <a:pt x="749" y="181"/>
                  <a:pt x="754" y="177"/>
                  <a:pt x="756" y="172"/>
                </a:cubicBezTo>
                <a:cubicBezTo>
                  <a:pt x="787" y="134"/>
                  <a:pt x="791" y="136"/>
                  <a:pt x="790" y="130"/>
                </a:cubicBezTo>
                <a:cubicBezTo>
                  <a:pt x="769" y="150"/>
                  <a:pt x="765" y="152"/>
                  <a:pt x="766" y="155"/>
                </a:cubicBezTo>
                <a:cubicBezTo>
                  <a:pt x="746" y="174"/>
                  <a:pt x="746" y="170"/>
                  <a:pt x="746" y="169"/>
                </a:cubicBezTo>
                <a:cubicBezTo>
                  <a:pt x="748" y="164"/>
                  <a:pt x="752" y="160"/>
                  <a:pt x="752" y="160"/>
                </a:cubicBezTo>
                <a:cubicBezTo>
                  <a:pt x="764" y="139"/>
                  <a:pt x="770" y="129"/>
                  <a:pt x="777" y="119"/>
                </a:cubicBezTo>
                <a:cubicBezTo>
                  <a:pt x="800" y="82"/>
                  <a:pt x="812" y="81"/>
                  <a:pt x="808" y="77"/>
                </a:cubicBezTo>
                <a:cubicBezTo>
                  <a:pt x="770" y="123"/>
                  <a:pt x="765" y="125"/>
                  <a:pt x="763" y="127"/>
                </a:cubicBezTo>
                <a:cubicBezTo>
                  <a:pt x="747" y="156"/>
                  <a:pt x="743" y="161"/>
                  <a:pt x="740" y="166"/>
                </a:cubicBezTo>
                <a:cubicBezTo>
                  <a:pt x="744" y="144"/>
                  <a:pt x="749" y="134"/>
                  <a:pt x="753" y="124"/>
                </a:cubicBezTo>
                <a:cubicBezTo>
                  <a:pt x="782" y="79"/>
                  <a:pt x="781" y="77"/>
                  <a:pt x="784" y="75"/>
                </a:cubicBezTo>
                <a:cubicBezTo>
                  <a:pt x="769" y="89"/>
                  <a:pt x="765" y="92"/>
                  <a:pt x="765" y="96"/>
                </a:cubicBezTo>
                <a:cubicBezTo>
                  <a:pt x="728" y="162"/>
                  <a:pt x="722" y="177"/>
                  <a:pt x="718" y="191"/>
                </a:cubicBezTo>
                <a:cubicBezTo>
                  <a:pt x="710" y="205"/>
                  <a:pt x="719" y="210"/>
                  <a:pt x="712" y="213"/>
                </a:cubicBezTo>
                <a:cubicBezTo>
                  <a:pt x="703" y="240"/>
                  <a:pt x="708" y="247"/>
                  <a:pt x="697" y="251"/>
                </a:cubicBezTo>
                <a:cubicBezTo>
                  <a:pt x="699" y="232"/>
                  <a:pt x="702" y="230"/>
                  <a:pt x="701" y="228"/>
                </a:cubicBezTo>
                <a:cubicBezTo>
                  <a:pt x="714" y="177"/>
                  <a:pt x="714" y="170"/>
                  <a:pt x="714" y="162"/>
                </a:cubicBezTo>
                <a:cubicBezTo>
                  <a:pt x="735" y="103"/>
                  <a:pt x="740" y="88"/>
                  <a:pt x="749" y="73"/>
                </a:cubicBezTo>
                <a:cubicBezTo>
                  <a:pt x="757" y="53"/>
                  <a:pt x="753" y="62"/>
                  <a:pt x="744" y="70"/>
                </a:cubicBezTo>
                <a:cubicBezTo>
                  <a:pt x="727" y="107"/>
                  <a:pt x="722" y="112"/>
                  <a:pt x="722" y="118"/>
                </a:cubicBezTo>
                <a:cubicBezTo>
                  <a:pt x="706" y="172"/>
                  <a:pt x="705" y="175"/>
                  <a:pt x="703" y="177"/>
                </a:cubicBezTo>
                <a:cubicBezTo>
                  <a:pt x="696" y="206"/>
                  <a:pt x="696" y="209"/>
                  <a:pt x="696" y="212"/>
                </a:cubicBezTo>
                <a:cubicBezTo>
                  <a:pt x="687" y="247"/>
                  <a:pt x="685" y="253"/>
                  <a:pt x="684" y="260"/>
                </a:cubicBezTo>
                <a:cubicBezTo>
                  <a:pt x="671" y="275"/>
                  <a:pt x="673" y="272"/>
                  <a:pt x="677" y="270"/>
                </a:cubicBezTo>
                <a:cubicBezTo>
                  <a:pt x="682" y="240"/>
                  <a:pt x="681" y="234"/>
                  <a:pt x="684" y="229"/>
                </a:cubicBezTo>
                <a:cubicBezTo>
                  <a:pt x="694" y="189"/>
                  <a:pt x="690" y="182"/>
                  <a:pt x="693" y="177"/>
                </a:cubicBezTo>
                <a:cubicBezTo>
                  <a:pt x="706" y="119"/>
                  <a:pt x="707" y="113"/>
                  <a:pt x="709" y="107"/>
                </a:cubicBezTo>
                <a:cubicBezTo>
                  <a:pt x="721" y="64"/>
                  <a:pt x="727" y="59"/>
                  <a:pt x="729" y="53"/>
                </a:cubicBezTo>
                <a:cubicBezTo>
                  <a:pt x="751" y="15"/>
                  <a:pt x="760" y="13"/>
                  <a:pt x="759" y="10"/>
                </a:cubicBezTo>
                <a:cubicBezTo>
                  <a:pt x="752" y="12"/>
                  <a:pt x="750" y="14"/>
                  <a:pt x="749" y="17"/>
                </a:cubicBezTo>
                <a:cubicBezTo>
                  <a:pt x="722" y="50"/>
                  <a:pt x="719" y="46"/>
                  <a:pt x="715" y="51"/>
                </a:cubicBezTo>
                <a:cubicBezTo>
                  <a:pt x="696" y="86"/>
                  <a:pt x="689" y="94"/>
                  <a:pt x="687" y="103"/>
                </a:cubicBezTo>
                <a:cubicBezTo>
                  <a:pt x="667" y="145"/>
                  <a:pt x="670" y="146"/>
                  <a:pt x="670" y="148"/>
                </a:cubicBezTo>
                <a:cubicBezTo>
                  <a:pt x="662" y="166"/>
                  <a:pt x="660" y="175"/>
                  <a:pt x="659" y="185"/>
                </a:cubicBezTo>
                <a:cubicBezTo>
                  <a:pt x="655" y="217"/>
                  <a:pt x="655" y="222"/>
                  <a:pt x="653" y="226"/>
                </a:cubicBezTo>
                <a:cubicBezTo>
                  <a:pt x="646" y="259"/>
                  <a:pt x="650" y="265"/>
                  <a:pt x="650" y="270"/>
                </a:cubicBezTo>
                <a:cubicBezTo>
                  <a:pt x="632" y="316"/>
                  <a:pt x="637" y="319"/>
                  <a:pt x="630" y="321"/>
                </a:cubicBezTo>
                <a:cubicBezTo>
                  <a:pt x="630" y="285"/>
                  <a:pt x="633" y="283"/>
                  <a:pt x="633" y="280"/>
                </a:cubicBezTo>
                <a:cubicBezTo>
                  <a:pt x="637" y="248"/>
                  <a:pt x="637" y="243"/>
                  <a:pt x="639" y="238"/>
                </a:cubicBezTo>
                <a:cubicBezTo>
                  <a:pt x="639" y="222"/>
                  <a:pt x="641" y="220"/>
                  <a:pt x="641" y="217"/>
                </a:cubicBezTo>
                <a:cubicBezTo>
                  <a:pt x="649" y="175"/>
                  <a:pt x="652" y="166"/>
                  <a:pt x="654" y="157"/>
                </a:cubicBezTo>
                <a:cubicBezTo>
                  <a:pt x="673" y="112"/>
                  <a:pt x="670" y="107"/>
                  <a:pt x="677" y="103"/>
                </a:cubicBezTo>
                <a:cubicBezTo>
                  <a:pt x="690" y="65"/>
                  <a:pt x="699" y="63"/>
                  <a:pt x="694" y="59"/>
                </a:cubicBezTo>
                <a:cubicBezTo>
                  <a:pt x="663" y="118"/>
                  <a:pt x="658" y="124"/>
                  <a:pt x="654" y="130"/>
                </a:cubicBezTo>
                <a:cubicBezTo>
                  <a:pt x="644" y="160"/>
                  <a:pt x="640" y="163"/>
                  <a:pt x="644" y="166"/>
                </a:cubicBezTo>
                <a:cubicBezTo>
                  <a:pt x="632" y="198"/>
                  <a:pt x="638" y="202"/>
                  <a:pt x="632" y="204"/>
                </a:cubicBezTo>
                <a:cubicBezTo>
                  <a:pt x="630" y="226"/>
                  <a:pt x="628" y="229"/>
                  <a:pt x="630" y="233"/>
                </a:cubicBezTo>
                <a:cubicBezTo>
                  <a:pt x="624" y="286"/>
                  <a:pt x="621" y="292"/>
                  <a:pt x="621" y="298"/>
                </a:cubicBezTo>
                <a:cubicBezTo>
                  <a:pt x="622" y="314"/>
                  <a:pt x="617" y="316"/>
                  <a:pt x="621" y="318"/>
                </a:cubicBezTo>
                <a:cubicBezTo>
                  <a:pt x="615" y="341"/>
                  <a:pt x="613" y="344"/>
                  <a:pt x="612" y="347"/>
                </a:cubicBezTo>
                <a:cubicBezTo>
                  <a:pt x="610" y="337"/>
                  <a:pt x="612" y="332"/>
                  <a:pt x="615" y="327"/>
                </a:cubicBezTo>
                <a:cubicBezTo>
                  <a:pt x="612" y="290"/>
                  <a:pt x="621" y="286"/>
                  <a:pt x="616" y="280"/>
                </a:cubicBezTo>
                <a:cubicBezTo>
                  <a:pt x="615" y="259"/>
                  <a:pt x="621" y="255"/>
                  <a:pt x="620" y="250"/>
                </a:cubicBezTo>
                <a:cubicBezTo>
                  <a:pt x="624" y="201"/>
                  <a:pt x="625" y="198"/>
                  <a:pt x="626" y="196"/>
                </a:cubicBezTo>
                <a:cubicBezTo>
                  <a:pt x="635" y="171"/>
                  <a:pt x="633" y="168"/>
                  <a:pt x="634" y="166"/>
                </a:cubicBezTo>
                <a:cubicBezTo>
                  <a:pt x="642" y="141"/>
                  <a:pt x="642" y="139"/>
                  <a:pt x="642" y="136"/>
                </a:cubicBezTo>
                <a:cubicBezTo>
                  <a:pt x="655" y="109"/>
                  <a:pt x="657" y="104"/>
                  <a:pt x="662" y="99"/>
                </a:cubicBezTo>
                <a:cubicBezTo>
                  <a:pt x="645" y="113"/>
                  <a:pt x="645" y="122"/>
                  <a:pt x="637" y="130"/>
                </a:cubicBezTo>
                <a:cubicBezTo>
                  <a:pt x="617" y="197"/>
                  <a:pt x="614" y="202"/>
                  <a:pt x="614" y="207"/>
                </a:cubicBezTo>
                <a:cubicBezTo>
                  <a:pt x="613" y="227"/>
                  <a:pt x="609" y="228"/>
                  <a:pt x="612" y="231"/>
                </a:cubicBezTo>
                <a:cubicBezTo>
                  <a:pt x="612" y="251"/>
                  <a:pt x="612" y="254"/>
                  <a:pt x="608" y="256"/>
                </a:cubicBezTo>
                <a:cubicBezTo>
                  <a:pt x="608" y="278"/>
                  <a:pt x="607" y="283"/>
                  <a:pt x="607" y="289"/>
                </a:cubicBezTo>
                <a:cubicBezTo>
                  <a:pt x="595" y="363"/>
                  <a:pt x="592" y="374"/>
                  <a:pt x="587" y="384"/>
                </a:cubicBezTo>
                <a:cubicBezTo>
                  <a:pt x="589" y="326"/>
                  <a:pt x="592" y="323"/>
                  <a:pt x="592" y="319"/>
                </a:cubicBezTo>
                <a:cubicBezTo>
                  <a:pt x="594" y="243"/>
                  <a:pt x="593" y="240"/>
                  <a:pt x="594" y="237"/>
                </a:cubicBezTo>
                <a:cubicBezTo>
                  <a:pt x="597" y="223"/>
                  <a:pt x="596" y="219"/>
                  <a:pt x="596" y="216"/>
                </a:cubicBezTo>
                <a:cubicBezTo>
                  <a:pt x="608" y="177"/>
                  <a:pt x="610" y="170"/>
                  <a:pt x="614" y="163"/>
                </a:cubicBezTo>
                <a:cubicBezTo>
                  <a:pt x="624" y="125"/>
                  <a:pt x="623" y="130"/>
                  <a:pt x="621" y="134"/>
                </a:cubicBezTo>
                <a:cubicBezTo>
                  <a:pt x="598" y="185"/>
                  <a:pt x="595" y="190"/>
                  <a:pt x="594" y="195"/>
                </a:cubicBezTo>
                <a:cubicBezTo>
                  <a:pt x="583" y="227"/>
                  <a:pt x="590" y="232"/>
                  <a:pt x="586" y="235"/>
                </a:cubicBezTo>
                <a:cubicBezTo>
                  <a:pt x="585" y="269"/>
                  <a:pt x="583" y="276"/>
                  <a:pt x="584" y="284"/>
                </a:cubicBezTo>
                <a:cubicBezTo>
                  <a:pt x="583" y="334"/>
                  <a:pt x="581" y="338"/>
                  <a:pt x="584" y="342"/>
                </a:cubicBezTo>
                <a:cubicBezTo>
                  <a:pt x="578" y="377"/>
                  <a:pt x="579" y="381"/>
                  <a:pt x="575" y="384"/>
                </a:cubicBezTo>
                <a:cubicBezTo>
                  <a:pt x="572" y="368"/>
                  <a:pt x="578" y="365"/>
                  <a:pt x="575" y="361"/>
                </a:cubicBezTo>
                <a:cubicBezTo>
                  <a:pt x="580" y="316"/>
                  <a:pt x="571" y="307"/>
                  <a:pt x="578" y="300"/>
                </a:cubicBezTo>
                <a:cubicBezTo>
                  <a:pt x="572" y="220"/>
                  <a:pt x="574" y="213"/>
                  <a:pt x="573" y="205"/>
                </a:cubicBezTo>
                <a:cubicBezTo>
                  <a:pt x="581" y="177"/>
                  <a:pt x="576" y="169"/>
                  <a:pt x="580" y="163"/>
                </a:cubicBezTo>
                <a:cubicBezTo>
                  <a:pt x="594" y="117"/>
                  <a:pt x="601" y="111"/>
                  <a:pt x="598" y="103"/>
                </a:cubicBezTo>
                <a:cubicBezTo>
                  <a:pt x="577" y="151"/>
                  <a:pt x="576" y="154"/>
                  <a:pt x="573" y="156"/>
                </a:cubicBezTo>
                <a:cubicBezTo>
                  <a:pt x="562" y="241"/>
                  <a:pt x="563" y="252"/>
                  <a:pt x="564" y="263"/>
                </a:cubicBezTo>
                <a:cubicBezTo>
                  <a:pt x="569" y="302"/>
                  <a:pt x="564" y="307"/>
                  <a:pt x="568" y="312"/>
                </a:cubicBezTo>
                <a:cubicBezTo>
                  <a:pt x="566" y="341"/>
                  <a:pt x="565" y="352"/>
                  <a:pt x="568" y="364"/>
                </a:cubicBezTo>
                <a:cubicBezTo>
                  <a:pt x="553" y="423"/>
                  <a:pt x="553" y="420"/>
                  <a:pt x="555" y="417"/>
                </a:cubicBezTo>
                <a:cubicBezTo>
                  <a:pt x="556" y="394"/>
                  <a:pt x="560" y="392"/>
                  <a:pt x="558" y="388"/>
                </a:cubicBezTo>
                <a:cubicBezTo>
                  <a:pt x="561" y="333"/>
                  <a:pt x="563" y="331"/>
                  <a:pt x="562" y="329"/>
                </a:cubicBezTo>
                <a:cubicBezTo>
                  <a:pt x="559" y="274"/>
                  <a:pt x="553" y="255"/>
                  <a:pt x="554" y="236"/>
                </a:cubicBezTo>
                <a:cubicBezTo>
                  <a:pt x="554" y="218"/>
                  <a:pt x="555" y="214"/>
                  <a:pt x="554" y="209"/>
                </a:cubicBezTo>
                <a:cubicBezTo>
                  <a:pt x="559" y="193"/>
                  <a:pt x="557" y="190"/>
                  <a:pt x="559" y="188"/>
                </a:cubicBezTo>
                <a:cubicBezTo>
                  <a:pt x="569" y="145"/>
                  <a:pt x="573" y="136"/>
                  <a:pt x="573" y="126"/>
                </a:cubicBezTo>
                <a:cubicBezTo>
                  <a:pt x="557" y="167"/>
                  <a:pt x="554" y="173"/>
                  <a:pt x="555" y="179"/>
                </a:cubicBezTo>
                <a:cubicBezTo>
                  <a:pt x="548" y="204"/>
                  <a:pt x="545" y="211"/>
                  <a:pt x="547" y="219"/>
                </a:cubicBezTo>
                <a:cubicBezTo>
                  <a:pt x="545" y="249"/>
                  <a:pt x="547" y="257"/>
                  <a:pt x="548" y="265"/>
                </a:cubicBezTo>
                <a:cubicBezTo>
                  <a:pt x="553" y="302"/>
                  <a:pt x="551" y="305"/>
                  <a:pt x="550" y="308"/>
                </a:cubicBezTo>
                <a:cubicBezTo>
                  <a:pt x="556" y="350"/>
                  <a:pt x="553" y="352"/>
                  <a:pt x="554" y="354"/>
                </a:cubicBezTo>
                <a:cubicBezTo>
                  <a:pt x="551" y="391"/>
                  <a:pt x="544" y="394"/>
                  <a:pt x="549" y="399"/>
                </a:cubicBezTo>
                <a:cubicBezTo>
                  <a:pt x="548" y="423"/>
                  <a:pt x="541" y="425"/>
                  <a:pt x="543" y="428"/>
                </a:cubicBezTo>
                <a:cubicBezTo>
                  <a:pt x="534" y="435"/>
                  <a:pt x="534" y="428"/>
                  <a:pt x="538" y="422"/>
                </a:cubicBezTo>
                <a:cubicBezTo>
                  <a:pt x="537" y="386"/>
                  <a:pt x="541" y="383"/>
                  <a:pt x="540" y="379"/>
                </a:cubicBezTo>
                <a:cubicBezTo>
                  <a:pt x="538" y="342"/>
                  <a:pt x="537" y="338"/>
                  <a:pt x="538" y="333"/>
                </a:cubicBezTo>
                <a:cubicBezTo>
                  <a:pt x="535" y="297"/>
                  <a:pt x="532" y="288"/>
                  <a:pt x="531" y="280"/>
                </a:cubicBezTo>
                <a:cubicBezTo>
                  <a:pt x="528" y="237"/>
                  <a:pt x="531" y="236"/>
                  <a:pt x="530" y="234"/>
                </a:cubicBezTo>
                <a:cubicBezTo>
                  <a:pt x="531" y="195"/>
                  <a:pt x="535" y="192"/>
                  <a:pt x="534" y="187"/>
                </a:cubicBezTo>
                <a:cubicBezTo>
                  <a:pt x="537" y="169"/>
                  <a:pt x="538" y="165"/>
                  <a:pt x="539" y="161"/>
                </a:cubicBezTo>
                <a:cubicBezTo>
                  <a:pt x="534" y="156"/>
                  <a:pt x="534" y="160"/>
                  <a:pt x="532" y="164"/>
                </a:cubicBezTo>
                <a:cubicBezTo>
                  <a:pt x="527" y="184"/>
                  <a:pt x="527" y="187"/>
                  <a:pt x="528" y="189"/>
                </a:cubicBezTo>
                <a:cubicBezTo>
                  <a:pt x="521" y="228"/>
                  <a:pt x="522" y="230"/>
                  <a:pt x="522" y="232"/>
                </a:cubicBezTo>
                <a:cubicBezTo>
                  <a:pt x="521" y="256"/>
                  <a:pt x="520" y="257"/>
                  <a:pt x="522" y="259"/>
                </a:cubicBezTo>
                <a:cubicBezTo>
                  <a:pt x="527" y="285"/>
                  <a:pt x="520" y="288"/>
                  <a:pt x="524" y="293"/>
                </a:cubicBezTo>
                <a:cubicBezTo>
                  <a:pt x="532" y="343"/>
                  <a:pt x="530" y="351"/>
                  <a:pt x="534" y="361"/>
                </a:cubicBezTo>
                <a:cubicBezTo>
                  <a:pt x="531" y="378"/>
                  <a:pt x="529" y="380"/>
                  <a:pt x="532" y="382"/>
                </a:cubicBezTo>
                <a:cubicBezTo>
                  <a:pt x="530" y="417"/>
                  <a:pt x="530" y="421"/>
                  <a:pt x="528" y="424"/>
                </a:cubicBezTo>
                <a:cubicBezTo>
                  <a:pt x="523" y="442"/>
                  <a:pt x="525" y="445"/>
                  <a:pt x="522" y="444"/>
                </a:cubicBezTo>
                <a:cubicBezTo>
                  <a:pt x="523" y="396"/>
                  <a:pt x="516" y="383"/>
                  <a:pt x="519" y="372"/>
                </a:cubicBezTo>
                <a:cubicBezTo>
                  <a:pt x="517" y="348"/>
                  <a:pt x="514" y="341"/>
                  <a:pt x="515" y="335"/>
                </a:cubicBezTo>
                <a:cubicBezTo>
                  <a:pt x="506" y="291"/>
                  <a:pt x="509" y="286"/>
                  <a:pt x="507" y="280"/>
                </a:cubicBezTo>
                <a:cubicBezTo>
                  <a:pt x="508" y="220"/>
                  <a:pt x="509" y="215"/>
                  <a:pt x="510" y="209"/>
                </a:cubicBezTo>
                <a:cubicBezTo>
                  <a:pt x="513" y="185"/>
                  <a:pt x="512" y="178"/>
                  <a:pt x="516" y="173"/>
                </a:cubicBezTo>
                <a:cubicBezTo>
                  <a:pt x="515" y="159"/>
                  <a:pt x="514" y="162"/>
                  <a:pt x="512" y="164"/>
                </a:cubicBezTo>
                <a:cubicBezTo>
                  <a:pt x="505" y="191"/>
                  <a:pt x="507" y="196"/>
                  <a:pt x="504" y="201"/>
                </a:cubicBezTo>
                <a:cubicBezTo>
                  <a:pt x="500" y="221"/>
                  <a:pt x="502" y="226"/>
                  <a:pt x="501" y="230"/>
                </a:cubicBezTo>
                <a:cubicBezTo>
                  <a:pt x="498" y="248"/>
                  <a:pt x="500" y="251"/>
                  <a:pt x="500" y="253"/>
                </a:cubicBezTo>
                <a:cubicBezTo>
                  <a:pt x="496" y="271"/>
                  <a:pt x="502" y="275"/>
                  <a:pt x="498" y="277"/>
                </a:cubicBezTo>
                <a:cubicBezTo>
                  <a:pt x="497" y="300"/>
                  <a:pt x="497" y="294"/>
                  <a:pt x="497" y="290"/>
                </a:cubicBezTo>
                <a:cubicBezTo>
                  <a:pt x="494" y="271"/>
                  <a:pt x="495" y="268"/>
                  <a:pt x="495" y="266"/>
                </a:cubicBezTo>
                <a:cubicBezTo>
                  <a:pt x="494" y="202"/>
                  <a:pt x="495" y="187"/>
                  <a:pt x="499" y="173"/>
                </a:cubicBezTo>
                <a:cubicBezTo>
                  <a:pt x="501" y="135"/>
                  <a:pt x="510" y="133"/>
                  <a:pt x="503" y="128"/>
                </a:cubicBezTo>
                <a:cubicBezTo>
                  <a:pt x="490" y="173"/>
                  <a:pt x="490" y="178"/>
                  <a:pt x="489" y="183"/>
                </a:cubicBezTo>
                <a:cubicBezTo>
                  <a:pt x="485" y="220"/>
                  <a:pt x="485" y="223"/>
                  <a:pt x="485" y="225"/>
                </a:cubicBezTo>
                <a:cubicBezTo>
                  <a:pt x="484" y="256"/>
                  <a:pt x="483" y="258"/>
                  <a:pt x="486" y="261"/>
                </a:cubicBezTo>
                <a:cubicBezTo>
                  <a:pt x="484" y="277"/>
                  <a:pt x="489" y="280"/>
                  <a:pt x="487" y="282"/>
                </a:cubicBezTo>
                <a:cubicBezTo>
                  <a:pt x="498" y="337"/>
                  <a:pt x="496" y="347"/>
                  <a:pt x="502" y="357"/>
                </a:cubicBezTo>
                <a:cubicBezTo>
                  <a:pt x="506" y="408"/>
                  <a:pt x="505" y="413"/>
                  <a:pt x="503" y="418"/>
                </a:cubicBezTo>
                <a:cubicBezTo>
                  <a:pt x="505" y="450"/>
                  <a:pt x="505" y="453"/>
                  <a:pt x="503" y="455"/>
                </a:cubicBezTo>
                <a:cubicBezTo>
                  <a:pt x="499" y="471"/>
                  <a:pt x="503" y="479"/>
                  <a:pt x="498" y="475"/>
                </a:cubicBezTo>
                <a:cubicBezTo>
                  <a:pt x="493" y="426"/>
                  <a:pt x="495" y="423"/>
                  <a:pt x="495" y="419"/>
                </a:cubicBezTo>
                <a:cubicBezTo>
                  <a:pt x="485" y="375"/>
                  <a:pt x="480" y="366"/>
                  <a:pt x="483" y="359"/>
                </a:cubicBezTo>
                <a:cubicBezTo>
                  <a:pt x="470" y="321"/>
                  <a:pt x="476" y="319"/>
                  <a:pt x="470" y="314"/>
                </a:cubicBezTo>
                <a:cubicBezTo>
                  <a:pt x="459" y="218"/>
                  <a:pt x="466" y="212"/>
                  <a:pt x="462" y="204"/>
                </a:cubicBezTo>
                <a:cubicBezTo>
                  <a:pt x="457" y="195"/>
                  <a:pt x="457" y="204"/>
                  <a:pt x="457" y="213"/>
                </a:cubicBezTo>
                <a:cubicBezTo>
                  <a:pt x="457" y="232"/>
                  <a:pt x="452" y="236"/>
                  <a:pt x="455" y="241"/>
                </a:cubicBezTo>
                <a:cubicBezTo>
                  <a:pt x="454" y="275"/>
                  <a:pt x="459" y="280"/>
                  <a:pt x="456" y="285"/>
                </a:cubicBezTo>
                <a:cubicBezTo>
                  <a:pt x="462" y="317"/>
                  <a:pt x="462" y="322"/>
                  <a:pt x="465" y="327"/>
                </a:cubicBezTo>
                <a:cubicBezTo>
                  <a:pt x="475" y="362"/>
                  <a:pt x="473" y="368"/>
                  <a:pt x="475" y="375"/>
                </a:cubicBezTo>
                <a:cubicBezTo>
                  <a:pt x="478" y="394"/>
                  <a:pt x="483" y="397"/>
                  <a:pt x="481" y="400"/>
                </a:cubicBezTo>
                <a:cubicBezTo>
                  <a:pt x="484" y="436"/>
                  <a:pt x="490" y="444"/>
                  <a:pt x="487" y="449"/>
                </a:cubicBezTo>
                <a:cubicBezTo>
                  <a:pt x="483" y="480"/>
                  <a:pt x="490" y="485"/>
                  <a:pt x="488" y="488"/>
                </a:cubicBezTo>
                <a:cubicBezTo>
                  <a:pt x="483" y="503"/>
                  <a:pt x="485" y="499"/>
                  <a:pt x="485" y="495"/>
                </a:cubicBezTo>
                <a:cubicBezTo>
                  <a:pt x="486" y="464"/>
                  <a:pt x="482" y="459"/>
                  <a:pt x="483" y="454"/>
                </a:cubicBezTo>
                <a:cubicBezTo>
                  <a:pt x="474" y="394"/>
                  <a:pt x="466" y="388"/>
                  <a:pt x="469" y="384"/>
                </a:cubicBezTo>
                <a:cubicBezTo>
                  <a:pt x="462" y="348"/>
                  <a:pt x="459" y="346"/>
                  <a:pt x="457" y="346"/>
                </a:cubicBezTo>
                <a:cubicBezTo>
                  <a:pt x="449" y="328"/>
                  <a:pt x="460" y="322"/>
                  <a:pt x="453" y="324"/>
                </a:cubicBezTo>
                <a:cubicBezTo>
                  <a:pt x="446" y="286"/>
                  <a:pt x="449" y="281"/>
                  <a:pt x="445" y="276"/>
                </a:cubicBezTo>
                <a:cubicBezTo>
                  <a:pt x="449" y="241"/>
                  <a:pt x="443" y="235"/>
                  <a:pt x="444" y="230"/>
                </a:cubicBezTo>
                <a:cubicBezTo>
                  <a:pt x="450" y="210"/>
                  <a:pt x="442" y="203"/>
                  <a:pt x="449" y="199"/>
                </a:cubicBezTo>
                <a:cubicBezTo>
                  <a:pt x="454" y="163"/>
                  <a:pt x="461" y="159"/>
                  <a:pt x="458" y="153"/>
                </a:cubicBezTo>
                <a:cubicBezTo>
                  <a:pt x="444" y="191"/>
                  <a:pt x="439" y="200"/>
                  <a:pt x="440" y="211"/>
                </a:cubicBezTo>
                <a:cubicBezTo>
                  <a:pt x="435" y="250"/>
                  <a:pt x="436" y="261"/>
                  <a:pt x="437" y="271"/>
                </a:cubicBezTo>
                <a:cubicBezTo>
                  <a:pt x="442" y="313"/>
                  <a:pt x="444" y="323"/>
                  <a:pt x="448" y="335"/>
                </a:cubicBezTo>
                <a:cubicBezTo>
                  <a:pt x="458" y="387"/>
                  <a:pt x="461" y="393"/>
                  <a:pt x="460" y="398"/>
                </a:cubicBezTo>
                <a:cubicBezTo>
                  <a:pt x="473" y="464"/>
                  <a:pt x="476" y="471"/>
                  <a:pt x="475" y="477"/>
                </a:cubicBezTo>
                <a:cubicBezTo>
                  <a:pt x="472" y="519"/>
                  <a:pt x="470" y="522"/>
                  <a:pt x="473" y="526"/>
                </a:cubicBezTo>
                <a:cubicBezTo>
                  <a:pt x="466" y="546"/>
                  <a:pt x="465" y="547"/>
                  <a:pt x="465" y="548"/>
                </a:cubicBezTo>
                <a:cubicBezTo>
                  <a:pt x="459" y="507"/>
                  <a:pt x="462" y="504"/>
                  <a:pt x="463" y="501"/>
                </a:cubicBezTo>
                <a:cubicBezTo>
                  <a:pt x="458" y="462"/>
                  <a:pt x="451" y="454"/>
                  <a:pt x="451" y="448"/>
                </a:cubicBezTo>
                <a:cubicBezTo>
                  <a:pt x="436" y="412"/>
                  <a:pt x="440" y="409"/>
                  <a:pt x="436" y="405"/>
                </a:cubicBezTo>
                <a:cubicBezTo>
                  <a:pt x="427" y="372"/>
                  <a:pt x="429" y="369"/>
                  <a:pt x="426" y="365"/>
                </a:cubicBezTo>
                <a:cubicBezTo>
                  <a:pt x="421" y="351"/>
                  <a:pt x="423" y="350"/>
                  <a:pt x="421" y="347"/>
                </a:cubicBezTo>
                <a:cubicBezTo>
                  <a:pt x="417" y="313"/>
                  <a:pt x="414" y="309"/>
                  <a:pt x="415" y="305"/>
                </a:cubicBezTo>
                <a:cubicBezTo>
                  <a:pt x="416" y="260"/>
                  <a:pt x="418" y="257"/>
                  <a:pt x="414" y="253"/>
                </a:cubicBezTo>
                <a:cubicBezTo>
                  <a:pt x="416" y="237"/>
                  <a:pt x="416" y="229"/>
                  <a:pt x="414" y="222"/>
                </a:cubicBezTo>
                <a:cubicBezTo>
                  <a:pt x="416" y="200"/>
                  <a:pt x="418" y="197"/>
                  <a:pt x="418" y="194"/>
                </a:cubicBezTo>
                <a:cubicBezTo>
                  <a:pt x="414" y="206"/>
                  <a:pt x="410" y="211"/>
                  <a:pt x="412" y="216"/>
                </a:cubicBezTo>
                <a:cubicBezTo>
                  <a:pt x="409" y="236"/>
                  <a:pt x="410" y="242"/>
                  <a:pt x="410" y="247"/>
                </a:cubicBezTo>
                <a:cubicBezTo>
                  <a:pt x="407" y="327"/>
                  <a:pt x="412" y="332"/>
                  <a:pt x="410" y="335"/>
                </a:cubicBezTo>
                <a:cubicBezTo>
                  <a:pt x="414" y="368"/>
                  <a:pt x="422" y="373"/>
                  <a:pt x="420" y="377"/>
                </a:cubicBezTo>
                <a:cubicBezTo>
                  <a:pt x="438" y="439"/>
                  <a:pt x="445" y="459"/>
                  <a:pt x="448" y="477"/>
                </a:cubicBezTo>
                <a:cubicBezTo>
                  <a:pt x="451" y="509"/>
                  <a:pt x="452" y="514"/>
                  <a:pt x="453" y="518"/>
                </a:cubicBezTo>
                <a:cubicBezTo>
                  <a:pt x="449" y="518"/>
                  <a:pt x="452" y="515"/>
                  <a:pt x="448" y="512"/>
                </a:cubicBezTo>
                <a:cubicBezTo>
                  <a:pt x="443" y="484"/>
                  <a:pt x="442" y="477"/>
                  <a:pt x="441" y="470"/>
                </a:cubicBezTo>
                <a:cubicBezTo>
                  <a:pt x="432" y="436"/>
                  <a:pt x="429" y="432"/>
                  <a:pt x="428" y="428"/>
                </a:cubicBezTo>
                <a:cubicBezTo>
                  <a:pt x="416" y="393"/>
                  <a:pt x="413" y="389"/>
                  <a:pt x="414" y="386"/>
                </a:cubicBezTo>
                <a:cubicBezTo>
                  <a:pt x="407" y="359"/>
                  <a:pt x="405" y="356"/>
                  <a:pt x="403" y="350"/>
                </a:cubicBezTo>
                <a:cubicBezTo>
                  <a:pt x="401" y="334"/>
                  <a:pt x="403" y="333"/>
                  <a:pt x="403" y="333"/>
                </a:cubicBezTo>
                <a:cubicBezTo>
                  <a:pt x="401" y="321"/>
                  <a:pt x="400" y="317"/>
                  <a:pt x="399" y="314"/>
                </a:cubicBezTo>
                <a:cubicBezTo>
                  <a:pt x="395" y="298"/>
                  <a:pt x="397" y="295"/>
                  <a:pt x="396" y="293"/>
                </a:cubicBezTo>
                <a:cubicBezTo>
                  <a:pt x="390" y="256"/>
                  <a:pt x="396" y="250"/>
                  <a:pt x="392" y="243"/>
                </a:cubicBezTo>
                <a:cubicBezTo>
                  <a:pt x="394" y="217"/>
                  <a:pt x="395" y="215"/>
                  <a:pt x="395" y="213"/>
                </a:cubicBezTo>
                <a:cubicBezTo>
                  <a:pt x="388" y="211"/>
                  <a:pt x="391" y="212"/>
                  <a:pt x="391" y="214"/>
                </a:cubicBezTo>
                <a:cubicBezTo>
                  <a:pt x="386" y="231"/>
                  <a:pt x="389" y="235"/>
                  <a:pt x="386" y="237"/>
                </a:cubicBezTo>
                <a:cubicBezTo>
                  <a:pt x="387" y="268"/>
                  <a:pt x="385" y="271"/>
                  <a:pt x="388" y="275"/>
                </a:cubicBezTo>
                <a:cubicBezTo>
                  <a:pt x="391" y="325"/>
                  <a:pt x="397" y="338"/>
                  <a:pt x="393" y="350"/>
                </a:cubicBezTo>
                <a:cubicBezTo>
                  <a:pt x="405" y="382"/>
                  <a:pt x="403" y="390"/>
                  <a:pt x="408" y="398"/>
                </a:cubicBezTo>
                <a:cubicBezTo>
                  <a:pt x="419" y="430"/>
                  <a:pt x="421" y="438"/>
                  <a:pt x="423" y="446"/>
                </a:cubicBezTo>
                <a:cubicBezTo>
                  <a:pt x="436" y="483"/>
                  <a:pt x="432" y="487"/>
                  <a:pt x="436" y="491"/>
                </a:cubicBezTo>
                <a:cubicBezTo>
                  <a:pt x="440" y="554"/>
                  <a:pt x="443" y="558"/>
                  <a:pt x="443" y="562"/>
                </a:cubicBezTo>
                <a:cubicBezTo>
                  <a:pt x="428" y="572"/>
                  <a:pt x="429" y="568"/>
                  <a:pt x="430" y="564"/>
                </a:cubicBezTo>
                <a:cubicBezTo>
                  <a:pt x="417" y="498"/>
                  <a:pt x="416" y="485"/>
                  <a:pt x="415" y="472"/>
                </a:cubicBezTo>
                <a:cubicBezTo>
                  <a:pt x="409" y="449"/>
                  <a:pt x="405" y="442"/>
                  <a:pt x="406" y="436"/>
                </a:cubicBezTo>
                <a:cubicBezTo>
                  <a:pt x="401" y="421"/>
                  <a:pt x="398" y="415"/>
                  <a:pt x="398" y="411"/>
                </a:cubicBezTo>
                <a:cubicBezTo>
                  <a:pt x="393" y="374"/>
                  <a:pt x="387" y="375"/>
                  <a:pt x="389" y="372"/>
                </a:cubicBezTo>
                <a:cubicBezTo>
                  <a:pt x="382" y="312"/>
                  <a:pt x="377" y="293"/>
                  <a:pt x="381" y="275"/>
                </a:cubicBezTo>
                <a:cubicBezTo>
                  <a:pt x="385" y="244"/>
                  <a:pt x="380" y="238"/>
                  <a:pt x="383" y="234"/>
                </a:cubicBezTo>
                <a:cubicBezTo>
                  <a:pt x="377" y="239"/>
                  <a:pt x="376" y="242"/>
                  <a:pt x="376" y="244"/>
                </a:cubicBezTo>
                <a:cubicBezTo>
                  <a:pt x="375" y="300"/>
                  <a:pt x="373" y="312"/>
                  <a:pt x="372" y="324"/>
                </a:cubicBezTo>
                <a:cubicBezTo>
                  <a:pt x="386" y="402"/>
                  <a:pt x="389" y="407"/>
                  <a:pt x="389" y="412"/>
                </a:cubicBezTo>
                <a:cubicBezTo>
                  <a:pt x="411" y="512"/>
                  <a:pt x="416" y="522"/>
                  <a:pt x="416" y="532"/>
                </a:cubicBezTo>
                <a:cubicBezTo>
                  <a:pt x="418" y="573"/>
                  <a:pt x="419" y="584"/>
                  <a:pt x="420" y="595"/>
                </a:cubicBezTo>
                <a:cubicBezTo>
                  <a:pt x="411" y="622"/>
                  <a:pt x="419" y="616"/>
                  <a:pt x="413" y="608"/>
                </a:cubicBezTo>
                <a:cubicBezTo>
                  <a:pt x="406" y="541"/>
                  <a:pt x="407" y="534"/>
                  <a:pt x="403" y="527"/>
                </a:cubicBezTo>
                <a:cubicBezTo>
                  <a:pt x="394" y="499"/>
                  <a:pt x="398" y="493"/>
                  <a:pt x="395" y="486"/>
                </a:cubicBezTo>
                <a:cubicBezTo>
                  <a:pt x="376" y="417"/>
                  <a:pt x="378" y="413"/>
                  <a:pt x="374" y="408"/>
                </a:cubicBezTo>
                <a:cubicBezTo>
                  <a:pt x="370" y="378"/>
                  <a:pt x="365" y="372"/>
                  <a:pt x="367" y="369"/>
                </a:cubicBezTo>
                <a:cubicBezTo>
                  <a:pt x="363" y="308"/>
                  <a:pt x="356" y="298"/>
                  <a:pt x="360" y="290"/>
                </a:cubicBezTo>
                <a:cubicBezTo>
                  <a:pt x="362" y="248"/>
                  <a:pt x="362" y="244"/>
                  <a:pt x="362" y="239"/>
                </a:cubicBezTo>
                <a:cubicBezTo>
                  <a:pt x="363" y="220"/>
                  <a:pt x="361" y="223"/>
                  <a:pt x="360" y="226"/>
                </a:cubicBezTo>
                <a:cubicBezTo>
                  <a:pt x="358" y="241"/>
                  <a:pt x="353" y="244"/>
                  <a:pt x="357" y="248"/>
                </a:cubicBezTo>
                <a:cubicBezTo>
                  <a:pt x="352" y="267"/>
                  <a:pt x="356" y="270"/>
                  <a:pt x="351" y="272"/>
                </a:cubicBezTo>
                <a:cubicBezTo>
                  <a:pt x="350" y="303"/>
                  <a:pt x="355" y="306"/>
                  <a:pt x="353" y="308"/>
                </a:cubicBezTo>
                <a:cubicBezTo>
                  <a:pt x="351" y="332"/>
                  <a:pt x="356" y="338"/>
                  <a:pt x="353" y="342"/>
                </a:cubicBezTo>
                <a:cubicBezTo>
                  <a:pt x="363" y="389"/>
                  <a:pt x="362" y="393"/>
                  <a:pt x="367" y="398"/>
                </a:cubicBezTo>
                <a:cubicBezTo>
                  <a:pt x="367" y="433"/>
                  <a:pt x="379" y="443"/>
                  <a:pt x="375" y="451"/>
                </a:cubicBezTo>
                <a:cubicBezTo>
                  <a:pt x="395" y="536"/>
                  <a:pt x="399" y="541"/>
                  <a:pt x="399" y="545"/>
                </a:cubicBezTo>
                <a:cubicBezTo>
                  <a:pt x="400" y="576"/>
                  <a:pt x="402" y="581"/>
                  <a:pt x="406" y="586"/>
                </a:cubicBezTo>
                <a:cubicBezTo>
                  <a:pt x="406" y="605"/>
                  <a:pt x="405" y="608"/>
                  <a:pt x="404" y="610"/>
                </a:cubicBezTo>
                <a:cubicBezTo>
                  <a:pt x="402" y="627"/>
                  <a:pt x="408" y="632"/>
                  <a:pt x="403" y="635"/>
                </a:cubicBezTo>
                <a:cubicBezTo>
                  <a:pt x="396" y="601"/>
                  <a:pt x="401" y="597"/>
                  <a:pt x="398" y="592"/>
                </a:cubicBezTo>
                <a:cubicBezTo>
                  <a:pt x="383" y="512"/>
                  <a:pt x="375" y="506"/>
                  <a:pt x="377" y="501"/>
                </a:cubicBezTo>
                <a:cubicBezTo>
                  <a:pt x="354" y="435"/>
                  <a:pt x="354" y="416"/>
                  <a:pt x="344" y="395"/>
                </a:cubicBezTo>
                <a:cubicBezTo>
                  <a:pt x="338" y="338"/>
                  <a:pt x="338" y="335"/>
                  <a:pt x="339" y="333"/>
                </a:cubicBezTo>
                <a:cubicBezTo>
                  <a:pt x="340" y="299"/>
                  <a:pt x="336" y="293"/>
                  <a:pt x="338" y="287"/>
                </a:cubicBezTo>
                <a:cubicBezTo>
                  <a:pt x="331" y="289"/>
                  <a:pt x="332" y="300"/>
                  <a:pt x="330" y="310"/>
                </a:cubicBezTo>
                <a:cubicBezTo>
                  <a:pt x="334" y="336"/>
                  <a:pt x="329" y="338"/>
                  <a:pt x="333" y="342"/>
                </a:cubicBezTo>
                <a:cubicBezTo>
                  <a:pt x="337" y="378"/>
                  <a:pt x="335" y="383"/>
                  <a:pt x="337" y="388"/>
                </a:cubicBezTo>
                <a:cubicBezTo>
                  <a:pt x="337" y="409"/>
                  <a:pt x="345" y="415"/>
                  <a:pt x="343" y="420"/>
                </a:cubicBezTo>
                <a:cubicBezTo>
                  <a:pt x="357" y="454"/>
                  <a:pt x="351" y="461"/>
                  <a:pt x="357" y="467"/>
                </a:cubicBezTo>
                <a:cubicBezTo>
                  <a:pt x="369" y="497"/>
                  <a:pt x="364" y="504"/>
                  <a:pt x="368" y="506"/>
                </a:cubicBezTo>
                <a:cubicBezTo>
                  <a:pt x="379" y="543"/>
                  <a:pt x="382" y="551"/>
                  <a:pt x="384" y="558"/>
                </a:cubicBezTo>
                <a:cubicBezTo>
                  <a:pt x="390" y="600"/>
                  <a:pt x="393" y="605"/>
                  <a:pt x="388" y="609"/>
                </a:cubicBezTo>
                <a:cubicBezTo>
                  <a:pt x="376" y="559"/>
                  <a:pt x="371" y="556"/>
                  <a:pt x="373" y="554"/>
                </a:cubicBezTo>
                <a:cubicBezTo>
                  <a:pt x="357" y="504"/>
                  <a:pt x="350" y="497"/>
                  <a:pt x="350" y="491"/>
                </a:cubicBezTo>
                <a:cubicBezTo>
                  <a:pt x="323" y="433"/>
                  <a:pt x="327" y="431"/>
                  <a:pt x="324" y="427"/>
                </a:cubicBezTo>
                <a:cubicBezTo>
                  <a:pt x="313" y="386"/>
                  <a:pt x="309" y="374"/>
                  <a:pt x="308" y="362"/>
                </a:cubicBezTo>
                <a:cubicBezTo>
                  <a:pt x="306" y="320"/>
                  <a:pt x="303" y="314"/>
                  <a:pt x="304" y="308"/>
                </a:cubicBezTo>
                <a:cubicBezTo>
                  <a:pt x="303" y="284"/>
                  <a:pt x="306" y="279"/>
                  <a:pt x="306" y="273"/>
                </a:cubicBezTo>
                <a:cubicBezTo>
                  <a:pt x="300" y="263"/>
                  <a:pt x="301" y="273"/>
                  <a:pt x="300" y="282"/>
                </a:cubicBezTo>
                <a:cubicBezTo>
                  <a:pt x="298" y="301"/>
                  <a:pt x="297" y="305"/>
                  <a:pt x="295" y="310"/>
                </a:cubicBezTo>
                <a:cubicBezTo>
                  <a:pt x="307" y="382"/>
                  <a:pt x="302" y="391"/>
                  <a:pt x="310" y="402"/>
                </a:cubicBezTo>
                <a:cubicBezTo>
                  <a:pt x="317" y="439"/>
                  <a:pt x="325" y="446"/>
                  <a:pt x="323" y="450"/>
                </a:cubicBezTo>
                <a:cubicBezTo>
                  <a:pt x="337" y="478"/>
                  <a:pt x="337" y="489"/>
                  <a:pt x="345" y="500"/>
                </a:cubicBezTo>
                <a:cubicBezTo>
                  <a:pt x="352" y="526"/>
                  <a:pt x="359" y="530"/>
                  <a:pt x="355" y="532"/>
                </a:cubicBezTo>
                <a:cubicBezTo>
                  <a:pt x="378" y="589"/>
                  <a:pt x="373" y="597"/>
                  <a:pt x="377" y="600"/>
                </a:cubicBezTo>
                <a:cubicBezTo>
                  <a:pt x="374" y="595"/>
                  <a:pt x="367" y="591"/>
                  <a:pt x="366" y="588"/>
                </a:cubicBezTo>
                <a:cubicBezTo>
                  <a:pt x="355" y="552"/>
                  <a:pt x="348" y="544"/>
                  <a:pt x="350" y="538"/>
                </a:cubicBezTo>
                <a:cubicBezTo>
                  <a:pt x="324" y="484"/>
                  <a:pt x="321" y="468"/>
                  <a:pt x="311" y="451"/>
                </a:cubicBezTo>
                <a:cubicBezTo>
                  <a:pt x="301" y="423"/>
                  <a:pt x="301" y="419"/>
                  <a:pt x="300" y="415"/>
                </a:cubicBezTo>
                <a:cubicBezTo>
                  <a:pt x="290" y="374"/>
                  <a:pt x="287" y="369"/>
                  <a:pt x="289" y="366"/>
                </a:cubicBezTo>
                <a:cubicBezTo>
                  <a:pt x="286" y="345"/>
                  <a:pt x="285" y="337"/>
                  <a:pt x="285" y="330"/>
                </a:cubicBezTo>
                <a:cubicBezTo>
                  <a:pt x="278" y="309"/>
                  <a:pt x="280" y="316"/>
                  <a:pt x="280" y="319"/>
                </a:cubicBezTo>
                <a:cubicBezTo>
                  <a:pt x="279" y="330"/>
                  <a:pt x="279" y="333"/>
                  <a:pt x="279" y="334"/>
                </a:cubicBezTo>
                <a:cubicBezTo>
                  <a:pt x="276" y="357"/>
                  <a:pt x="284" y="362"/>
                  <a:pt x="281" y="365"/>
                </a:cubicBezTo>
                <a:cubicBezTo>
                  <a:pt x="287" y="400"/>
                  <a:pt x="290" y="404"/>
                  <a:pt x="290" y="407"/>
                </a:cubicBezTo>
                <a:cubicBezTo>
                  <a:pt x="314" y="477"/>
                  <a:pt x="313" y="479"/>
                  <a:pt x="313" y="481"/>
                </a:cubicBezTo>
                <a:cubicBezTo>
                  <a:pt x="324" y="507"/>
                  <a:pt x="331" y="514"/>
                  <a:pt x="329" y="519"/>
                </a:cubicBezTo>
                <a:cubicBezTo>
                  <a:pt x="359" y="601"/>
                  <a:pt x="365" y="601"/>
                  <a:pt x="364" y="609"/>
                </a:cubicBezTo>
                <a:cubicBezTo>
                  <a:pt x="371" y="640"/>
                  <a:pt x="372" y="643"/>
                  <a:pt x="374" y="646"/>
                </a:cubicBezTo>
                <a:cubicBezTo>
                  <a:pt x="376" y="667"/>
                  <a:pt x="377" y="669"/>
                  <a:pt x="374" y="671"/>
                </a:cubicBezTo>
                <a:cubicBezTo>
                  <a:pt x="375" y="687"/>
                  <a:pt x="374" y="690"/>
                  <a:pt x="375" y="692"/>
                </a:cubicBezTo>
                <a:cubicBezTo>
                  <a:pt x="370" y="713"/>
                  <a:pt x="369" y="717"/>
                  <a:pt x="367" y="715"/>
                </a:cubicBezTo>
                <a:cubicBezTo>
                  <a:pt x="363" y="675"/>
                  <a:pt x="362" y="670"/>
                  <a:pt x="363" y="666"/>
                </a:cubicBezTo>
                <a:cubicBezTo>
                  <a:pt x="352" y="608"/>
                  <a:pt x="345" y="610"/>
                  <a:pt x="346" y="605"/>
                </a:cubicBezTo>
                <a:cubicBezTo>
                  <a:pt x="334" y="572"/>
                  <a:pt x="329" y="574"/>
                  <a:pt x="329" y="568"/>
                </a:cubicBezTo>
                <a:cubicBezTo>
                  <a:pt x="310" y="526"/>
                  <a:pt x="303" y="521"/>
                  <a:pt x="305" y="517"/>
                </a:cubicBezTo>
                <a:cubicBezTo>
                  <a:pt x="290" y="492"/>
                  <a:pt x="293" y="489"/>
                  <a:pt x="289" y="484"/>
                </a:cubicBezTo>
                <a:cubicBezTo>
                  <a:pt x="272" y="442"/>
                  <a:pt x="272" y="433"/>
                  <a:pt x="267" y="424"/>
                </a:cubicBezTo>
                <a:cubicBezTo>
                  <a:pt x="263" y="382"/>
                  <a:pt x="261" y="377"/>
                  <a:pt x="262" y="373"/>
                </a:cubicBezTo>
                <a:cubicBezTo>
                  <a:pt x="263" y="332"/>
                  <a:pt x="259" y="327"/>
                  <a:pt x="260" y="323"/>
                </a:cubicBezTo>
                <a:cubicBezTo>
                  <a:pt x="255" y="324"/>
                  <a:pt x="255" y="328"/>
                  <a:pt x="258" y="332"/>
                </a:cubicBezTo>
                <a:cubicBezTo>
                  <a:pt x="253" y="357"/>
                  <a:pt x="255" y="358"/>
                  <a:pt x="255" y="359"/>
                </a:cubicBezTo>
                <a:cubicBezTo>
                  <a:pt x="256" y="372"/>
                  <a:pt x="254" y="373"/>
                  <a:pt x="255" y="376"/>
                </a:cubicBezTo>
                <a:cubicBezTo>
                  <a:pt x="262" y="413"/>
                  <a:pt x="257" y="421"/>
                  <a:pt x="262" y="430"/>
                </a:cubicBezTo>
                <a:cubicBezTo>
                  <a:pt x="271" y="463"/>
                  <a:pt x="270" y="468"/>
                  <a:pt x="276" y="474"/>
                </a:cubicBezTo>
                <a:cubicBezTo>
                  <a:pt x="293" y="525"/>
                  <a:pt x="305" y="537"/>
                  <a:pt x="308" y="549"/>
                </a:cubicBezTo>
                <a:cubicBezTo>
                  <a:pt x="326" y="593"/>
                  <a:pt x="338" y="598"/>
                  <a:pt x="333" y="600"/>
                </a:cubicBezTo>
                <a:cubicBezTo>
                  <a:pt x="344" y="639"/>
                  <a:pt x="350" y="643"/>
                  <a:pt x="348" y="645"/>
                </a:cubicBezTo>
                <a:cubicBezTo>
                  <a:pt x="360" y="675"/>
                  <a:pt x="349" y="681"/>
                  <a:pt x="356" y="679"/>
                </a:cubicBezTo>
                <a:cubicBezTo>
                  <a:pt x="356" y="718"/>
                  <a:pt x="357" y="722"/>
                  <a:pt x="358" y="727"/>
                </a:cubicBezTo>
                <a:cubicBezTo>
                  <a:pt x="355" y="728"/>
                  <a:pt x="353" y="720"/>
                  <a:pt x="355" y="712"/>
                </a:cubicBezTo>
                <a:cubicBezTo>
                  <a:pt x="344" y="656"/>
                  <a:pt x="337" y="650"/>
                  <a:pt x="339" y="647"/>
                </a:cubicBezTo>
                <a:cubicBezTo>
                  <a:pt x="327" y="614"/>
                  <a:pt x="329" y="612"/>
                  <a:pt x="327" y="609"/>
                </a:cubicBezTo>
                <a:cubicBezTo>
                  <a:pt x="296" y="547"/>
                  <a:pt x="292" y="535"/>
                  <a:pt x="286" y="521"/>
                </a:cubicBezTo>
                <a:cubicBezTo>
                  <a:pt x="264" y="475"/>
                  <a:pt x="265" y="471"/>
                  <a:pt x="260" y="465"/>
                </a:cubicBezTo>
                <a:cubicBezTo>
                  <a:pt x="247" y="411"/>
                  <a:pt x="246" y="405"/>
                  <a:pt x="244" y="399"/>
                </a:cubicBezTo>
                <a:cubicBezTo>
                  <a:pt x="237" y="392"/>
                  <a:pt x="243" y="396"/>
                  <a:pt x="240" y="399"/>
                </a:cubicBezTo>
                <a:cubicBezTo>
                  <a:pt x="245" y="450"/>
                  <a:pt x="252" y="456"/>
                  <a:pt x="251" y="460"/>
                </a:cubicBezTo>
                <a:cubicBezTo>
                  <a:pt x="278" y="524"/>
                  <a:pt x="284" y="536"/>
                  <a:pt x="288" y="548"/>
                </a:cubicBezTo>
                <a:cubicBezTo>
                  <a:pt x="302" y="574"/>
                  <a:pt x="305" y="577"/>
                  <a:pt x="303" y="579"/>
                </a:cubicBezTo>
                <a:cubicBezTo>
                  <a:pt x="316" y="612"/>
                  <a:pt x="323" y="618"/>
                  <a:pt x="323" y="624"/>
                </a:cubicBezTo>
                <a:cubicBezTo>
                  <a:pt x="325" y="635"/>
                  <a:pt x="328" y="634"/>
                  <a:pt x="329" y="635"/>
                </a:cubicBezTo>
                <a:cubicBezTo>
                  <a:pt x="329" y="647"/>
                  <a:pt x="332" y="649"/>
                  <a:pt x="330" y="651"/>
                </a:cubicBezTo>
                <a:cubicBezTo>
                  <a:pt x="342" y="695"/>
                  <a:pt x="341" y="702"/>
                  <a:pt x="346" y="710"/>
                </a:cubicBezTo>
                <a:cubicBezTo>
                  <a:pt x="344" y="729"/>
                  <a:pt x="346" y="732"/>
                  <a:pt x="343" y="730"/>
                </a:cubicBezTo>
                <a:cubicBezTo>
                  <a:pt x="342" y="696"/>
                  <a:pt x="336" y="691"/>
                  <a:pt x="340" y="688"/>
                </a:cubicBezTo>
                <a:cubicBezTo>
                  <a:pt x="322" y="644"/>
                  <a:pt x="323" y="635"/>
                  <a:pt x="319" y="625"/>
                </a:cubicBezTo>
                <a:cubicBezTo>
                  <a:pt x="304" y="603"/>
                  <a:pt x="309" y="596"/>
                  <a:pt x="304" y="598"/>
                </a:cubicBezTo>
                <a:cubicBezTo>
                  <a:pt x="283" y="562"/>
                  <a:pt x="281" y="562"/>
                  <a:pt x="280" y="557"/>
                </a:cubicBezTo>
                <a:cubicBezTo>
                  <a:pt x="239" y="483"/>
                  <a:pt x="234" y="468"/>
                  <a:pt x="227" y="453"/>
                </a:cubicBezTo>
                <a:cubicBezTo>
                  <a:pt x="222" y="406"/>
                  <a:pt x="214" y="401"/>
                  <a:pt x="217" y="399"/>
                </a:cubicBezTo>
                <a:cubicBezTo>
                  <a:pt x="210" y="368"/>
                  <a:pt x="206" y="371"/>
                  <a:pt x="209" y="374"/>
                </a:cubicBezTo>
                <a:cubicBezTo>
                  <a:pt x="211" y="412"/>
                  <a:pt x="214" y="416"/>
                  <a:pt x="212" y="419"/>
                </a:cubicBezTo>
                <a:cubicBezTo>
                  <a:pt x="217" y="447"/>
                  <a:pt x="220" y="451"/>
                  <a:pt x="218" y="454"/>
                </a:cubicBezTo>
                <a:cubicBezTo>
                  <a:pt x="237" y="486"/>
                  <a:pt x="228" y="488"/>
                  <a:pt x="233" y="492"/>
                </a:cubicBezTo>
                <a:cubicBezTo>
                  <a:pt x="243" y="506"/>
                  <a:pt x="241" y="507"/>
                  <a:pt x="243" y="510"/>
                </a:cubicBezTo>
                <a:cubicBezTo>
                  <a:pt x="273" y="563"/>
                  <a:pt x="281" y="573"/>
                  <a:pt x="290" y="592"/>
                </a:cubicBezTo>
                <a:cubicBezTo>
                  <a:pt x="313" y="641"/>
                  <a:pt x="320" y="646"/>
                  <a:pt x="317" y="650"/>
                </a:cubicBezTo>
                <a:cubicBezTo>
                  <a:pt x="324" y="674"/>
                  <a:pt x="328" y="677"/>
                  <a:pt x="326" y="679"/>
                </a:cubicBezTo>
                <a:cubicBezTo>
                  <a:pt x="331" y="728"/>
                  <a:pt x="335" y="734"/>
                  <a:pt x="335" y="739"/>
                </a:cubicBezTo>
                <a:cubicBezTo>
                  <a:pt x="329" y="772"/>
                  <a:pt x="335" y="778"/>
                  <a:pt x="329" y="782"/>
                </a:cubicBezTo>
                <a:cubicBezTo>
                  <a:pt x="329" y="760"/>
                  <a:pt x="324" y="756"/>
                  <a:pt x="326" y="754"/>
                </a:cubicBezTo>
                <a:cubicBezTo>
                  <a:pt x="316" y="694"/>
                  <a:pt x="311" y="688"/>
                  <a:pt x="312" y="684"/>
                </a:cubicBezTo>
                <a:cubicBezTo>
                  <a:pt x="303" y="664"/>
                  <a:pt x="300" y="660"/>
                  <a:pt x="297" y="655"/>
                </a:cubicBezTo>
                <a:cubicBezTo>
                  <a:pt x="277" y="614"/>
                  <a:pt x="276" y="603"/>
                  <a:pt x="266" y="592"/>
                </a:cubicBezTo>
                <a:cubicBezTo>
                  <a:pt x="229" y="512"/>
                  <a:pt x="224" y="509"/>
                  <a:pt x="226" y="507"/>
                </a:cubicBezTo>
                <a:cubicBezTo>
                  <a:pt x="219" y="487"/>
                  <a:pt x="218" y="484"/>
                  <a:pt x="215" y="481"/>
                </a:cubicBezTo>
                <a:cubicBezTo>
                  <a:pt x="207" y="434"/>
                  <a:pt x="204" y="427"/>
                  <a:pt x="203" y="421"/>
                </a:cubicBezTo>
                <a:cubicBezTo>
                  <a:pt x="200" y="407"/>
                  <a:pt x="202" y="403"/>
                  <a:pt x="198" y="400"/>
                </a:cubicBezTo>
                <a:cubicBezTo>
                  <a:pt x="196" y="424"/>
                  <a:pt x="202" y="423"/>
                  <a:pt x="200" y="426"/>
                </a:cubicBezTo>
                <a:cubicBezTo>
                  <a:pt x="204" y="466"/>
                  <a:pt x="207" y="469"/>
                  <a:pt x="205" y="471"/>
                </a:cubicBezTo>
                <a:cubicBezTo>
                  <a:pt x="232" y="535"/>
                  <a:pt x="234" y="550"/>
                  <a:pt x="247" y="566"/>
                </a:cubicBezTo>
                <a:cubicBezTo>
                  <a:pt x="301" y="688"/>
                  <a:pt x="306" y="693"/>
                  <a:pt x="305" y="698"/>
                </a:cubicBezTo>
                <a:cubicBezTo>
                  <a:pt x="318" y="764"/>
                  <a:pt x="321" y="768"/>
                  <a:pt x="316" y="771"/>
                </a:cubicBezTo>
                <a:cubicBezTo>
                  <a:pt x="320" y="797"/>
                  <a:pt x="318" y="798"/>
                  <a:pt x="320" y="800"/>
                </a:cubicBezTo>
                <a:cubicBezTo>
                  <a:pt x="311" y="765"/>
                  <a:pt x="308" y="755"/>
                  <a:pt x="311" y="746"/>
                </a:cubicBezTo>
                <a:cubicBezTo>
                  <a:pt x="292" y="699"/>
                  <a:pt x="295" y="695"/>
                  <a:pt x="291" y="689"/>
                </a:cubicBezTo>
                <a:cubicBezTo>
                  <a:pt x="279" y="664"/>
                  <a:pt x="281" y="659"/>
                  <a:pt x="274" y="652"/>
                </a:cubicBezTo>
                <a:cubicBezTo>
                  <a:pt x="272" y="634"/>
                  <a:pt x="265" y="630"/>
                  <a:pt x="264" y="627"/>
                </a:cubicBezTo>
                <a:cubicBezTo>
                  <a:pt x="258" y="606"/>
                  <a:pt x="250" y="601"/>
                  <a:pt x="253" y="598"/>
                </a:cubicBezTo>
                <a:cubicBezTo>
                  <a:pt x="219" y="535"/>
                  <a:pt x="210" y="531"/>
                  <a:pt x="213" y="526"/>
                </a:cubicBezTo>
                <a:cubicBezTo>
                  <a:pt x="196" y="496"/>
                  <a:pt x="200" y="495"/>
                  <a:pt x="199" y="493"/>
                </a:cubicBezTo>
                <a:cubicBezTo>
                  <a:pt x="188" y="444"/>
                  <a:pt x="183" y="435"/>
                  <a:pt x="184" y="427"/>
                </a:cubicBezTo>
                <a:cubicBezTo>
                  <a:pt x="176" y="409"/>
                  <a:pt x="175" y="415"/>
                  <a:pt x="176" y="421"/>
                </a:cubicBezTo>
                <a:cubicBezTo>
                  <a:pt x="180" y="443"/>
                  <a:pt x="180" y="448"/>
                  <a:pt x="180" y="452"/>
                </a:cubicBezTo>
                <a:cubicBezTo>
                  <a:pt x="181" y="498"/>
                  <a:pt x="184" y="526"/>
                  <a:pt x="195" y="545"/>
                </a:cubicBezTo>
                <a:cubicBezTo>
                  <a:pt x="206" y="572"/>
                  <a:pt x="208" y="569"/>
                  <a:pt x="211" y="577"/>
                </a:cubicBezTo>
                <a:cubicBezTo>
                  <a:pt x="236" y="627"/>
                  <a:pt x="240" y="630"/>
                  <a:pt x="238" y="632"/>
                </a:cubicBezTo>
                <a:cubicBezTo>
                  <a:pt x="260" y="671"/>
                  <a:pt x="263" y="679"/>
                  <a:pt x="270" y="687"/>
                </a:cubicBezTo>
                <a:cubicBezTo>
                  <a:pt x="277" y="703"/>
                  <a:pt x="278" y="705"/>
                  <a:pt x="280" y="707"/>
                </a:cubicBezTo>
                <a:cubicBezTo>
                  <a:pt x="284" y="736"/>
                  <a:pt x="293" y="745"/>
                  <a:pt x="290" y="751"/>
                </a:cubicBezTo>
                <a:cubicBezTo>
                  <a:pt x="300" y="786"/>
                  <a:pt x="298" y="788"/>
                  <a:pt x="301" y="790"/>
                </a:cubicBezTo>
                <a:cubicBezTo>
                  <a:pt x="285" y="760"/>
                  <a:pt x="280" y="751"/>
                  <a:pt x="281" y="743"/>
                </a:cubicBezTo>
                <a:cubicBezTo>
                  <a:pt x="267" y="717"/>
                  <a:pt x="263" y="712"/>
                  <a:pt x="264" y="709"/>
                </a:cubicBezTo>
                <a:cubicBezTo>
                  <a:pt x="248" y="682"/>
                  <a:pt x="246" y="670"/>
                  <a:pt x="242" y="658"/>
                </a:cubicBezTo>
                <a:cubicBezTo>
                  <a:pt x="179" y="534"/>
                  <a:pt x="172" y="518"/>
                  <a:pt x="162" y="502"/>
                </a:cubicBezTo>
                <a:cubicBezTo>
                  <a:pt x="145" y="444"/>
                  <a:pt x="148" y="430"/>
                  <a:pt x="143" y="415"/>
                </a:cubicBezTo>
                <a:cubicBezTo>
                  <a:pt x="140" y="444"/>
                  <a:pt x="143" y="452"/>
                  <a:pt x="143" y="459"/>
                </a:cubicBezTo>
                <a:cubicBezTo>
                  <a:pt x="153" y="499"/>
                  <a:pt x="156" y="503"/>
                  <a:pt x="155" y="507"/>
                </a:cubicBezTo>
                <a:cubicBezTo>
                  <a:pt x="184" y="563"/>
                  <a:pt x="185" y="565"/>
                  <a:pt x="185" y="569"/>
                </a:cubicBezTo>
                <a:cubicBezTo>
                  <a:pt x="202" y="603"/>
                  <a:pt x="208" y="605"/>
                  <a:pt x="207" y="612"/>
                </a:cubicBezTo>
                <a:cubicBezTo>
                  <a:pt x="217" y="641"/>
                  <a:pt x="230" y="639"/>
                  <a:pt x="224" y="644"/>
                </a:cubicBezTo>
                <a:cubicBezTo>
                  <a:pt x="287" y="796"/>
                  <a:pt x="292" y="802"/>
                  <a:pt x="291" y="807"/>
                </a:cubicBezTo>
                <a:cubicBezTo>
                  <a:pt x="298" y="844"/>
                  <a:pt x="299" y="847"/>
                  <a:pt x="297" y="849"/>
                </a:cubicBezTo>
                <a:cubicBezTo>
                  <a:pt x="295" y="844"/>
                  <a:pt x="294" y="840"/>
                  <a:pt x="292" y="836"/>
                </a:cubicBezTo>
                <a:cubicBezTo>
                  <a:pt x="285" y="809"/>
                  <a:pt x="281" y="804"/>
                  <a:pt x="278" y="799"/>
                </a:cubicBezTo>
                <a:cubicBezTo>
                  <a:pt x="255" y="746"/>
                  <a:pt x="249" y="747"/>
                  <a:pt x="250" y="741"/>
                </a:cubicBezTo>
                <a:cubicBezTo>
                  <a:pt x="223" y="694"/>
                  <a:pt x="225" y="692"/>
                  <a:pt x="223" y="689"/>
                </a:cubicBezTo>
                <a:cubicBezTo>
                  <a:pt x="216" y="674"/>
                  <a:pt x="215" y="671"/>
                  <a:pt x="212" y="667"/>
                </a:cubicBezTo>
                <a:cubicBezTo>
                  <a:pt x="201" y="644"/>
                  <a:pt x="195" y="640"/>
                  <a:pt x="198" y="638"/>
                </a:cubicBezTo>
                <a:cubicBezTo>
                  <a:pt x="149" y="549"/>
                  <a:pt x="156" y="559"/>
                  <a:pt x="157" y="567"/>
                </a:cubicBezTo>
                <a:cubicBezTo>
                  <a:pt x="160" y="580"/>
                  <a:pt x="164" y="583"/>
                  <a:pt x="165" y="586"/>
                </a:cubicBezTo>
                <a:cubicBezTo>
                  <a:pt x="177" y="613"/>
                  <a:pt x="172" y="614"/>
                  <a:pt x="179" y="618"/>
                </a:cubicBezTo>
                <a:cubicBezTo>
                  <a:pt x="187" y="642"/>
                  <a:pt x="191" y="644"/>
                  <a:pt x="192" y="647"/>
                </a:cubicBezTo>
                <a:cubicBezTo>
                  <a:pt x="208" y="677"/>
                  <a:pt x="206" y="681"/>
                  <a:pt x="209" y="680"/>
                </a:cubicBezTo>
                <a:cubicBezTo>
                  <a:pt x="229" y="715"/>
                  <a:pt x="236" y="735"/>
                  <a:pt x="245" y="754"/>
                </a:cubicBezTo>
                <a:cubicBezTo>
                  <a:pt x="265" y="789"/>
                  <a:pt x="268" y="793"/>
                  <a:pt x="268" y="796"/>
                </a:cubicBezTo>
                <a:cubicBezTo>
                  <a:pt x="284" y="831"/>
                  <a:pt x="281" y="834"/>
                  <a:pt x="283" y="837"/>
                </a:cubicBezTo>
                <a:cubicBezTo>
                  <a:pt x="287" y="855"/>
                  <a:pt x="283" y="857"/>
                  <a:pt x="287" y="859"/>
                </a:cubicBezTo>
                <a:cubicBezTo>
                  <a:pt x="285" y="886"/>
                  <a:pt x="282" y="878"/>
                  <a:pt x="285" y="870"/>
                </a:cubicBezTo>
                <a:cubicBezTo>
                  <a:pt x="268" y="821"/>
                  <a:pt x="270" y="819"/>
                  <a:pt x="268" y="816"/>
                </a:cubicBezTo>
                <a:cubicBezTo>
                  <a:pt x="259" y="786"/>
                  <a:pt x="252" y="782"/>
                  <a:pt x="251" y="779"/>
                </a:cubicBezTo>
                <a:cubicBezTo>
                  <a:pt x="234" y="751"/>
                  <a:pt x="238" y="749"/>
                  <a:pt x="234" y="745"/>
                </a:cubicBezTo>
                <a:cubicBezTo>
                  <a:pt x="205" y="692"/>
                  <a:pt x="202" y="688"/>
                  <a:pt x="199" y="684"/>
                </a:cubicBezTo>
                <a:cubicBezTo>
                  <a:pt x="177" y="630"/>
                  <a:pt x="166" y="611"/>
                  <a:pt x="158" y="593"/>
                </a:cubicBezTo>
                <a:cubicBezTo>
                  <a:pt x="147" y="546"/>
                  <a:pt x="142" y="548"/>
                  <a:pt x="140" y="540"/>
                </a:cubicBezTo>
                <a:cubicBezTo>
                  <a:pt x="140" y="522"/>
                  <a:pt x="138" y="522"/>
                  <a:pt x="136" y="521"/>
                </a:cubicBezTo>
                <a:cubicBezTo>
                  <a:pt x="130" y="496"/>
                  <a:pt x="129" y="493"/>
                  <a:pt x="131" y="490"/>
                </a:cubicBezTo>
                <a:cubicBezTo>
                  <a:pt x="122" y="493"/>
                  <a:pt x="128" y="497"/>
                  <a:pt x="125" y="499"/>
                </a:cubicBezTo>
                <a:cubicBezTo>
                  <a:pt x="131" y="527"/>
                  <a:pt x="132" y="536"/>
                  <a:pt x="136" y="545"/>
                </a:cubicBezTo>
                <a:cubicBezTo>
                  <a:pt x="139" y="569"/>
                  <a:pt x="140" y="574"/>
                  <a:pt x="139" y="580"/>
                </a:cubicBezTo>
                <a:cubicBezTo>
                  <a:pt x="160" y="639"/>
                  <a:pt x="161" y="642"/>
                  <a:pt x="159" y="645"/>
                </a:cubicBezTo>
                <a:cubicBezTo>
                  <a:pt x="169" y="668"/>
                  <a:pt x="176" y="672"/>
                  <a:pt x="172" y="674"/>
                </a:cubicBezTo>
                <a:cubicBezTo>
                  <a:pt x="200" y="724"/>
                  <a:pt x="201" y="738"/>
                  <a:pt x="214" y="755"/>
                </a:cubicBezTo>
                <a:cubicBezTo>
                  <a:pt x="236" y="805"/>
                  <a:pt x="246" y="814"/>
                  <a:pt x="247" y="821"/>
                </a:cubicBezTo>
                <a:cubicBezTo>
                  <a:pt x="268" y="868"/>
                  <a:pt x="261" y="870"/>
                  <a:pt x="266" y="874"/>
                </a:cubicBezTo>
                <a:cubicBezTo>
                  <a:pt x="224" y="800"/>
                  <a:pt x="220" y="795"/>
                  <a:pt x="217" y="789"/>
                </a:cubicBezTo>
                <a:cubicBezTo>
                  <a:pt x="185" y="740"/>
                  <a:pt x="190" y="733"/>
                  <a:pt x="185" y="736"/>
                </a:cubicBezTo>
                <a:cubicBezTo>
                  <a:pt x="171" y="702"/>
                  <a:pt x="168" y="697"/>
                  <a:pt x="166" y="693"/>
                </a:cubicBezTo>
                <a:cubicBezTo>
                  <a:pt x="134" y="606"/>
                  <a:pt x="125" y="601"/>
                  <a:pt x="129" y="597"/>
                </a:cubicBezTo>
                <a:cubicBezTo>
                  <a:pt x="119" y="542"/>
                  <a:pt x="118" y="540"/>
                  <a:pt x="116" y="538"/>
                </a:cubicBezTo>
                <a:cubicBezTo>
                  <a:pt x="111" y="539"/>
                  <a:pt x="113" y="558"/>
                  <a:pt x="117" y="576"/>
                </a:cubicBezTo>
                <a:cubicBezTo>
                  <a:pt x="141" y="650"/>
                  <a:pt x="140" y="667"/>
                  <a:pt x="151" y="685"/>
                </a:cubicBezTo>
                <a:cubicBezTo>
                  <a:pt x="194" y="767"/>
                  <a:pt x="201" y="774"/>
                  <a:pt x="207" y="789"/>
                </a:cubicBezTo>
                <a:cubicBezTo>
                  <a:pt x="228" y="836"/>
                  <a:pt x="240" y="840"/>
                  <a:pt x="235" y="842"/>
                </a:cubicBezTo>
                <a:cubicBezTo>
                  <a:pt x="251" y="882"/>
                  <a:pt x="258" y="889"/>
                  <a:pt x="255" y="894"/>
                </a:cubicBezTo>
                <a:cubicBezTo>
                  <a:pt x="228" y="846"/>
                  <a:pt x="227" y="844"/>
                  <a:pt x="225" y="842"/>
                </a:cubicBezTo>
                <a:cubicBezTo>
                  <a:pt x="212" y="821"/>
                  <a:pt x="210" y="822"/>
                  <a:pt x="209" y="820"/>
                </a:cubicBezTo>
                <a:cubicBezTo>
                  <a:pt x="166" y="769"/>
                  <a:pt x="157" y="757"/>
                  <a:pt x="144" y="743"/>
                </a:cubicBezTo>
                <a:cubicBezTo>
                  <a:pt x="123" y="700"/>
                  <a:pt x="116" y="696"/>
                  <a:pt x="115" y="693"/>
                </a:cubicBezTo>
                <a:cubicBezTo>
                  <a:pt x="107" y="669"/>
                  <a:pt x="105" y="663"/>
                  <a:pt x="101" y="657"/>
                </a:cubicBezTo>
                <a:cubicBezTo>
                  <a:pt x="96" y="630"/>
                  <a:pt x="93" y="623"/>
                  <a:pt x="91" y="615"/>
                </a:cubicBezTo>
                <a:cubicBezTo>
                  <a:pt x="87" y="604"/>
                  <a:pt x="82" y="608"/>
                  <a:pt x="85" y="614"/>
                </a:cubicBezTo>
                <a:cubicBezTo>
                  <a:pt x="95" y="654"/>
                  <a:pt x="92" y="660"/>
                  <a:pt x="95" y="666"/>
                </a:cubicBezTo>
                <a:cubicBezTo>
                  <a:pt x="154" y="770"/>
                  <a:pt x="155" y="771"/>
                  <a:pt x="161" y="778"/>
                </a:cubicBezTo>
                <a:cubicBezTo>
                  <a:pt x="204" y="829"/>
                  <a:pt x="208" y="830"/>
                  <a:pt x="211" y="836"/>
                </a:cubicBezTo>
                <a:cubicBezTo>
                  <a:pt x="249" y="919"/>
                  <a:pt x="255" y="928"/>
                  <a:pt x="253" y="935"/>
                </a:cubicBezTo>
                <a:cubicBezTo>
                  <a:pt x="253" y="956"/>
                  <a:pt x="256" y="954"/>
                  <a:pt x="252" y="951"/>
                </a:cubicBezTo>
                <a:cubicBezTo>
                  <a:pt x="255" y="941"/>
                  <a:pt x="249" y="937"/>
                  <a:pt x="247" y="934"/>
                </a:cubicBezTo>
                <a:cubicBezTo>
                  <a:pt x="223" y="877"/>
                  <a:pt x="219" y="872"/>
                  <a:pt x="216" y="866"/>
                </a:cubicBezTo>
                <a:cubicBezTo>
                  <a:pt x="166" y="796"/>
                  <a:pt x="160" y="792"/>
                  <a:pt x="155" y="782"/>
                </a:cubicBezTo>
                <a:cubicBezTo>
                  <a:pt x="107" y="716"/>
                  <a:pt x="103" y="719"/>
                  <a:pt x="103" y="714"/>
                </a:cubicBezTo>
                <a:cubicBezTo>
                  <a:pt x="85" y="675"/>
                  <a:pt x="83" y="673"/>
                  <a:pt x="82" y="671"/>
                </a:cubicBezTo>
                <a:cubicBezTo>
                  <a:pt x="79" y="658"/>
                  <a:pt x="74" y="655"/>
                  <a:pt x="76" y="653"/>
                </a:cubicBezTo>
                <a:cubicBezTo>
                  <a:pt x="72" y="651"/>
                  <a:pt x="73" y="653"/>
                  <a:pt x="70" y="654"/>
                </a:cubicBezTo>
                <a:cubicBezTo>
                  <a:pt x="78" y="674"/>
                  <a:pt x="75" y="677"/>
                  <a:pt x="80" y="682"/>
                </a:cubicBezTo>
                <a:cubicBezTo>
                  <a:pt x="93" y="713"/>
                  <a:pt x="99" y="721"/>
                  <a:pt x="102" y="730"/>
                </a:cubicBezTo>
                <a:cubicBezTo>
                  <a:pt x="168" y="818"/>
                  <a:pt x="173" y="816"/>
                  <a:pt x="176" y="821"/>
                </a:cubicBezTo>
                <a:cubicBezTo>
                  <a:pt x="206" y="868"/>
                  <a:pt x="208" y="871"/>
                  <a:pt x="210" y="875"/>
                </a:cubicBezTo>
                <a:cubicBezTo>
                  <a:pt x="237" y="926"/>
                  <a:pt x="238" y="934"/>
                  <a:pt x="240" y="942"/>
                </a:cubicBezTo>
                <a:cubicBezTo>
                  <a:pt x="254" y="974"/>
                  <a:pt x="251" y="976"/>
                  <a:pt x="252" y="978"/>
                </a:cubicBezTo>
                <a:cubicBezTo>
                  <a:pt x="244" y="978"/>
                  <a:pt x="245" y="972"/>
                  <a:pt x="245" y="965"/>
                </a:cubicBezTo>
                <a:cubicBezTo>
                  <a:pt x="220" y="909"/>
                  <a:pt x="215" y="897"/>
                  <a:pt x="207" y="885"/>
                </a:cubicBezTo>
                <a:cubicBezTo>
                  <a:pt x="195" y="866"/>
                  <a:pt x="195" y="864"/>
                  <a:pt x="193" y="865"/>
                </a:cubicBezTo>
                <a:cubicBezTo>
                  <a:pt x="179" y="855"/>
                  <a:pt x="185" y="844"/>
                  <a:pt x="180" y="848"/>
                </a:cubicBezTo>
                <a:cubicBezTo>
                  <a:pt x="148" y="807"/>
                  <a:pt x="140" y="795"/>
                  <a:pt x="131" y="783"/>
                </a:cubicBezTo>
                <a:cubicBezTo>
                  <a:pt x="118" y="762"/>
                  <a:pt x="110" y="755"/>
                  <a:pt x="106" y="749"/>
                </a:cubicBezTo>
                <a:cubicBezTo>
                  <a:pt x="80" y="696"/>
                  <a:pt x="80" y="694"/>
                  <a:pt x="80" y="692"/>
                </a:cubicBezTo>
                <a:cubicBezTo>
                  <a:pt x="71" y="664"/>
                  <a:pt x="69" y="658"/>
                  <a:pt x="65" y="661"/>
                </a:cubicBezTo>
                <a:cubicBezTo>
                  <a:pt x="71" y="688"/>
                  <a:pt x="73" y="693"/>
                  <a:pt x="76" y="697"/>
                </a:cubicBezTo>
                <a:cubicBezTo>
                  <a:pt x="113" y="772"/>
                  <a:pt x="120" y="781"/>
                  <a:pt x="125" y="789"/>
                </a:cubicBezTo>
                <a:cubicBezTo>
                  <a:pt x="135" y="803"/>
                  <a:pt x="136" y="809"/>
                  <a:pt x="140" y="813"/>
                </a:cubicBezTo>
                <a:cubicBezTo>
                  <a:pt x="178" y="859"/>
                  <a:pt x="181" y="858"/>
                  <a:pt x="179" y="860"/>
                </a:cubicBezTo>
                <a:cubicBezTo>
                  <a:pt x="193" y="881"/>
                  <a:pt x="195" y="882"/>
                  <a:pt x="198" y="889"/>
                </a:cubicBezTo>
                <a:cubicBezTo>
                  <a:pt x="227" y="944"/>
                  <a:pt x="231" y="952"/>
                  <a:pt x="235" y="961"/>
                </a:cubicBezTo>
                <a:cubicBezTo>
                  <a:pt x="244" y="999"/>
                  <a:pt x="243" y="1002"/>
                  <a:pt x="242" y="1005"/>
                </a:cubicBezTo>
                <a:cubicBezTo>
                  <a:pt x="238" y="996"/>
                  <a:pt x="233" y="991"/>
                  <a:pt x="234" y="988"/>
                </a:cubicBezTo>
                <a:cubicBezTo>
                  <a:pt x="225" y="962"/>
                  <a:pt x="224" y="959"/>
                  <a:pt x="222" y="957"/>
                </a:cubicBezTo>
                <a:cubicBezTo>
                  <a:pt x="210" y="930"/>
                  <a:pt x="207" y="921"/>
                  <a:pt x="204" y="912"/>
                </a:cubicBezTo>
                <a:cubicBezTo>
                  <a:pt x="190" y="898"/>
                  <a:pt x="190" y="892"/>
                  <a:pt x="189" y="891"/>
                </a:cubicBezTo>
                <a:cubicBezTo>
                  <a:pt x="171" y="869"/>
                  <a:pt x="172" y="868"/>
                  <a:pt x="171" y="866"/>
                </a:cubicBezTo>
                <a:cubicBezTo>
                  <a:pt x="166" y="860"/>
                  <a:pt x="165" y="861"/>
                  <a:pt x="164" y="859"/>
                </a:cubicBezTo>
                <a:cubicBezTo>
                  <a:pt x="156" y="850"/>
                  <a:pt x="152" y="845"/>
                  <a:pt x="148" y="841"/>
                </a:cubicBezTo>
                <a:cubicBezTo>
                  <a:pt x="65" y="711"/>
                  <a:pt x="53" y="694"/>
                  <a:pt x="50" y="678"/>
                </a:cubicBezTo>
                <a:cubicBezTo>
                  <a:pt x="50" y="701"/>
                  <a:pt x="55" y="704"/>
                  <a:pt x="53" y="706"/>
                </a:cubicBezTo>
                <a:cubicBezTo>
                  <a:pt x="169" y="875"/>
                  <a:pt x="172" y="884"/>
                  <a:pt x="197" y="919"/>
                </a:cubicBezTo>
                <a:cubicBezTo>
                  <a:pt x="218" y="976"/>
                  <a:pt x="221" y="979"/>
                  <a:pt x="224" y="983"/>
                </a:cubicBezTo>
                <a:cubicBezTo>
                  <a:pt x="228" y="1009"/>
                  <a:pt x="232" y="1014"/>
                  <a:pt x="228" y="1017"/>
                </a:cubicBezTo>
                <a:cubicBezTo>
                  <a:pt x="224" y="1004"/>
                  <a:pt x="219" y="996"/>
                  <a:pt x="221" y="990"/>
                </a:cubicBezTo>
                <a:cubicBezTo>
                  <a:pt x="201" y="949"/>
                  <a:pt x="198" y="938"/>
                  <a:pt x="196" y="934"/>
                </a:cubicBezTo>
                <a:cubicBezTo>
                  <a:pt x="166" y="892"/>
                  <a:pt x="165" y="887"/>
                  <a:pt x="163" y="885"/>
                </a:cubicBezTo>
                <a:cubicBezTo>
                  <a:pt x="129" y="843"/>
                  <a:pt x="120" y="840"/>
                  <a:pt x="115" y="826"/>
                </a:cubicBezTo>
                <a:cubicBezTo>
                  <a:pt x="95" y="810"/>
                  <a:pt x="100" y="803"/>
                  <a:pt x="95" y="801"/>
                </a:cubicBezTo>
                <a:cubicBezTo>
                  <a:pt x="58" y="746"/>
                  <a:pt x="61" y="750"/>
                  <a:pt x="63" y="753"/>
                </a:cubicBezTo>
                <a:cubicBezTo>
                  <a:pt x="73" y="778"/>
                  <a:pt x="76" y="782"/>
                  <a:pt x="79" y="786"/>
                </a:cubicBezTo>
                <a:cubicBezTo>
                  <a:pt x="96" y="817"/>
                  <a:pt x="95" y="817"/>
                  <a:pt x="101" y="826"/>
                </a:cubicBezTo>
                <a:cubicBezTo>
                  <a:pt x="112" y="844"/>
                  <a:pt x="119" y="843"/>
                  <a:pt x="118" y="851"/>
                </a:cubicBezTo>
                <a:cubicBezTo>
                  <a:pt x="187" y="941"/>
                  <a:pt x="193" y="948"/>
                  <a:pt x="198" y="955"/>
                </a:cubicBezTo>
                <a:cubicBezTo>
                  <a:pt x="206" y="972"/>
                  <a:pt x="204" y="974"/>
                  <a:pt x="206" y="976"/>
                </a:cubicBezTo>
                <a:cubicBezTo>
                  <a:pt x="210" y="996"/>
                  <a:pt x="210" y="999"/>
                  <a:pt x="212" y="1001"/>
                </a:cubicBezTo>
                <a:cubicBezTo>
                  <a:pt x="219" y="1030"/>
                  <a:pt x="221" y="1035"/>
                  <a:pt x="219" y="1038"/>
                </a:cubicBezTo>
                <a:cubicBezTo>
                  <a:pt x="213" y="1023"/>
                  <a:pt x="208" y="1019"/>
                  <a:pt x="207" y="1015"/>
                </a:cubicBezTo>
                <a:cubicBezTo>
                  <a:pt x="176" y="958"/>
                  <a:pt x="173" y="948"/>
                  <a:pt x="164" y="941"/>
                </a:cubicBezTo>
                <a:cubicBezTo>
                  <a:pt x="138" y="898"/>
                  <a:pt x="141" y="893"/>
                  <a:pt x="136" y="892"/>
                </a:cubicBezTo>
                <a:cubicBezTo>
                  <a:pt x="80" y="806"/>
                  <a:pt x="75" y="794"/>
                  <a:pt x="68" y="781"/>
                </a:cubicBezTo>
                <a:cubicBezTo>
                  <a:pt x="55" y="735"/>
                  <a:pt x="49" y="731"/>
                  <a:pt x="52" y="729"/>
                </a:cubicBezTo>
                <a:cubicBezTo>
                  <a:pt x="46" y="719"/>
                  <a:pt x="43" y="724"/>
                  <a:pt x="46" y="731"/>
                </a:cubicBezTo>
                <a:cubicBezTo>
                  <a:pt x="61" y="773"/>
                  <a:pt x="58" y="778"/>
                  <a:pt x="63" y="785"/>
                </a:cubicBezTo>
                <a:cubicBezTo>
                  <a:pt x="108" y="861"/>
                  <a:pt x="106" y="867"/>
                  <a:pt x="113" y="874"/>
                </a:cubicBezTo>
                <a:cubicBezTo>
                  <a:pt x="153" y="937"/>
                  <a:pt x="160" y="950"/>
                  <a:pt x="170" y="963"/>
                </a:cubicBezTo>
                <a:cubicBezTo>
                  <a:pt x="201" y="1018"/>
                  <a:pt x="197" y="1023"/>
                  <a:pt x="203" y="1030"/>
                </a:cubicBezTo>
                <a:cubicBezTo>
                  <a:pt x="212" y="1054"/>
                  <a:pt x="211" y="1060"/>
                  <a:pt x="215" y="1066"/>
                </a:cubicBezTo>
                <a:cubicBezTo>
                  <a:pt x="213" y="1076"/>
                  <a:pt x="211" y="1072"/>
                  <a:pt x="209" y="1068"/>
                </a:cubicBezTo>
                <a:cubicBezTo>
                  <a:pt x="192" y="1018"/>
                  <a:pt x="185" y="1004"/>
                  <a:pt x="179" y="986"/>
                </a:cubicBezTo>
                <a:cubicBezTo>
                  <a:pt x="167" y="965"/>
                  <a:pt x="163" y="959"/>
                  <a:pt x="162" y="959"/>
                </a:cubicBezTo>
                <a:cubicBezTo>
                  <a:pt x="150" y="943"/>
                  <a:pt x="146" y="939"/>
                  <a:pt x="143" y="936"/>
                </a:cubicBezTo>
                <a:cubicBezTo>
                  <a:pt x="94" y="874"/>
                  <a:pt x="79" y="852"/>
                  <a:pt x="64" y="833"/>
                </a:cubicBezTo>
                <a:cubicBezTo>
                  <a:pt x="39" y="757"/>
                  <a:pt x="29" y="752"/>
                  <a:pt x="35" y="749"/>
                </a:cubicBezTo>
                <a:cubicBezTo>
                  <a:pt x="29" y="755"/>
                  <a:pt x="31" y="759"/>
                  <a:pt x="33" y="763"/>
                </a:cubicBezTo>
                <a:cubicBezTo>
                  <a:pt x="44" y="793"/>
                  <a:pt x="39" y="799"/>
                  <a:pt x="45" y="807"/>
                </a:cubicBezTo>
                <a:cubicBezTo>
                  <a:pt x="89" y="874"/>
                  <a:pt x="113" y="915"/>
                  <a:pt x="129" y="931"/>
                </a:cubicBezTo>
                <a:cubicBezTo>
                  <a:pt x="153" y="967"/>
                  <a:pt x="164" y="977"/>
                  <a:pt x="170" y="987"/>
                </a:cubicBezTo>
                <a:cubicBezTo>
                  <a:pt x="186" y="1036"/>
                  <a:pt x="176" y="1025"/>
                  <a:pt x="171" y="1012"/>
                </a:cubicBezTo>
                <a:cubicBezTo>
                  <a:pt x="150" y="985"/>
                  <a:pt x="142" y="980"/>
                  <a:pt x="145" y="976"/>
                </a:cubicBezTo>
                <a:cubicBezTo>
                  <a:pt x="89" y="910"/>
                  <a:pt x="75" y="887"/>
                  <a:pt x="51" y="850"/>
                </a:cubicBezTo>
                <a:cubicBezTo>
                  <a:pt x="32" y="802"/>
                  <a:pt x="32" y="799"/>
                  <a:pt x="33" y="797"/>
                </a:cubicBezTo>
                <a:cubicBezTo>
                  <a:pt x="29" y="798"/>
                  <a:pt x="29" y="800"/>
                  <a:pt x="29" y="802"/>
                </a:cubicBezTo>
                <a:cubicBezTo>
                  <a:pt x="34" y="829"/>
                  <a:pt x="41" y="834"/>
                  <a:pt x="38" y="838"/>
                </a:cubicBezTo>
                <a:cubicBezTo>
                  <a:pt x="56" y="874"/>
                  <a:pt x="56" y="876"/>
                  <a:pt x="56" y="876"/>
                </a:cubicBezTo>
                <a:cubicBezTo>
                  <a:pt x="77" y="905"/>
                  <a:pt x="93" y="930"/>
                  <a:pt x="103" y="938"/>
                </a:cubicBezTo>
                <a:cubicBezTo>
                  <a:pt x="143" y="990"/>
                  <a:pt x="145" y="993"/>
                  <a:pt x="147" y="997"/>
                </a:cubicBezTo>
                <a:cubicBezTo>
                  <a:pt x="170" y="1023"/>
                  <a:pt x="170" y="1030"/>
                  <a:pt x="170" y="1032"/>
                </a:cubicBezTo>
                <a:cubicBezTo>
                  <a:pt x="192" y="1072"/>
                  <a:pt x="200" y="1081"/>
                  <a:pt x="202" y="1090"/>
                </a:cubicBezTo>
                <a:cubicBezTo>
                  <a:pt x="202" y="1098"/>
                  <a:pt x="196" y="1094"/>
                  <a:pt x="199" y="1092"/>
                </a:cubicBezTo>
                <a:cubicBezTo>
                  <a:pt x="171" y="1039"/>
                  <a:pt x="164" y="1029"/>
                  <a:pt x="160" y="1024"/>
                </a:cubicBezTo>
                <a:cubicBezTo>
                  <a:pt x="153" y="1014"/>
                  <a:pt x="150" y="1010"/>
                  <a:pt x="146" y="1005"/>
                </a:cubicBezTo>
                <a:cubicBezTo>
                  <a:pt x="40" y="864"/>
                  <a:pt x="36" y="858"/>
                  <a:pt x="31" y="852"/>
                </a:cubicBezTo>
                <a:cubicBezTo>
                  <a:pt x="22" y="845"/>
                  <a:pt x="25" y="854"/>
                  <a:pt x="29" y="863"/>
                </a:cubicBezTo>
                <a:cubicBezTo>
                  <a:pt x="50" y="911"/>
                  <a:pt x="48" y="916"/>
                  <a:pt x="54" y="922"/>
                </a:cubicBezTo>
                <a:cubicBezTo>
                  <a:pt x="84" y="967"/>
                  <a:pt x="81" y="972"/>
                  <a:pt x="86" y="972"/>
                </a:cubicBezTo>
                <a:cubicBezTo>
                  <a:pt x="97" y="985"/>
                  <a:pt x="95" y="988"/>
                  <a:pt x="95" y="988"/>
                </a:cubicBezTo>
                <a:cubicBezTo>
                  <a:pt x="134" y="1039"/>
                  <a:pt x="133" y="1041"/>
                  <a:pt x="134" y="1043"/>
                </a:cubicBezTo>
                <a:cubicBezTo>
                  <a:pt x="154" y="1066"/>
                  <a:pt x="152" y="1068"/>
                  <a:pt x="153" y="1069"/>
                </a:cubicBezTo>
                <a:cubicBezTo>
                  <a:pt x="163" y="1084"/>
                  <a:pt x="168" y="1094"/>
                  <a:pt x="176" y="1104"/>
                </a:cubicBezTo>
                <a:cubicBezTo>
                  <a:pt x="193" y="1150"/>
                  <a:pt x="191" y="1152"/>
                  <a:pt x="193" y="1155"/>
                </a:cubicBezTo>
                <a:cubicBezTo>
                  <a:pt x="174" y="1126"/>
                  <a:pt x="178" y="1120"/>
                  <a:pt x="173" y="1121"/>
                </a:cubicBezTo>
                <a:cubicBezTo>
                  <a:pt x="150" y="1085"/>
                  <a:pt x="146" y="1076"/>
                  <a:pt x="137" y="1068"/>
                </a:cubicBezTo>
                <a:cubicBezTo>
                  <a:pt x="122" y="1043"/>
                  <a:pt x="118" y="1038"/>
                  <a:pt x="116" y="1034"/>
                </a:cubicBezTo>
                <a:cubicBezTo>
                  <a:pt x="107" y="1023"/>
                  <a:pt x="105" y="1016"/>
                  <a:pt x="100" y="1009"/>
                </a:cubicBezTo>
                <a:cubicBezTo>
                  <a:pt x="90" y="998"/>
                  <a:pt x="92" y="997"/>
                  <a:pt x="89" y="997"/>
                </a:cubicBezTo>
                <a:cubicBezTo>
                  <a:pt x="85" y="986"/>
                  <a:pt x="82" y="987"/>
                  <a:pt x="82" y="987"/>
                </a:cubicBezTo>
                <a:cubicBezTo>
                  <a:pt x="53" y="952"/>
                  <a:pt x="52" y="942"/>
                  <a:pt x="49" y="942"/>
                </a:cubicBezTo>
                <a:cubicBezTo>
                  <a:pt x="31" y="899"/>
                  <a:pt x="22" y="894"/>
                  <a:pt x="26" y="890"/>
                </a:cubicBezTo>
                <a:cubicBezTo>
                  <a:pt x="40" y="944"/>
                  <a:pt x="46" y="951"/>
                  <a:pt x="50" y="957"/>
                </a:cubicBezTo>
                <a:cubicBezTo>
                  <a:pt x="55" y="964"/>
                  <a:pt x="54" y="966"/>
                  <a:pt x="55" y="967"/>
                </a:cubicBezTo>
                <a:cubicBezTo>
                  <a:pt x="62" y="976"/>
                  <a:pt x="63" y="974"/>
                  <a:pt x="64" y="976"/>
                </a:cubicBezTo>
                <a:cubicBezTo>
                  <a:pt x="71" y="991"/>
                  <a:pt x="75" y="992"/>
                  <a:pt x="75" y="992"/>
                </a:cubicBezTo>
                <a:cubicBezTo>
                  <a:pt x="87" y="1006"/>
                  <a:pt x="91" y="1013"/>
                  <a:pt x="94" y="1018"/>
                </a:cubicBezTo>
                <a:cubicBezTo>
                  <a:pt x="102" y="1029"/>
                  <a:pt x="101" y="1031"/>
                  <a:pt x="102" y="1032"/>
                </a:cubicBezTo>
                <a:cubicBezTo>
                  <a:pt x="136" y="1079"/>
                  <a:pt x="145" y="1091"/>
                  <a:pt x="153" y="1103"/>
                </a:cubicBezTo>
                <a:cubicBezTo>
                  <a:pt x="187" y="1163"/>
                  <a:pt x="182" y="1168"/>
                  <a:pt x="186" y="1173"/>
                </a:cubicBezTo>
                <a:cubicBezTo>
                  <a:pt x="178" y="1170"/>
                  <a:pt x="174" y="1167"/>
                  <a:pt x="173" y="1165"/>
                </a:cubicBezTo>
                <a:cubicBezTo>
                  <a:pt x="155" y="1142"/>
                  <a:pt x="146" y="1120"/>
                  <a:pt x="135" y="1111"/>
                </a:cubicBezTo>
                <a:cubicBezTo>
                  <a:pt x="110" y="1078"/>
                  <a:pt x="102" y="1080"/>
                  <a:pt x="106" y="1076"/>
                </a:cubicBezTo>
                <a:cubicBezTo>
                  <a:pt x="83" y="1057"/>
                  <a:pt x="75" y="1040"/>
                  <a:pt x="65" y="1032"/>
                </a:cubicBezTo>
                <a:cubicBezTo>
                  <a:pt x="32" y="978"/>
                  <a:pt x="31" y="976"/>
                  <a:pt x="24" y="965"/>
                </a:cubicBezTo>
                <a:cubicBezTo>
                  <a:pt x="9" y="949"/>
                  <a:pt x="15" y="952"/>
                  <a:pt x="15" y="957"/>
                </a:cubicBezTo>
                <a:cubicBezTo>
                  <a:pt x="47" y="1023"/>
                  <a:pt x="52" y="1028"/>
                  <a:pt x="57" y="1035"/>
                </a:cubicBezTo>
                <a:cubicBezTo>
                  <a:pt x="102" y="1083"/>
                  <a:pt x="107" y="1092"/>
                  <a:pt x="113" y="1095"/>
                </a:cubicBezTo>
                <a:cubicBezTo>
                  <a:pt x="149" y="1143"/>
                  <a:pt x="150" y="1151"/>
                  <a:pt x="154" y="1149"/>
                </a:cubicBezTo>
                <a:cubicBezTo>
                  <a:pt x="174" y="1202"/>
                  <a:pt x="185" y="1210"/>
                  <a:pt x="182" y="1215"/>
                </a:cubicBezTo>
                <a:cubicBezTo>
                  <a:pt x="168" y="1179"/>
                  <a:pt x="159" y="1180"/>
                  <a:pt x="162" y="1177"/>
                </a:cubicBezTo>
                <a:cubicBezTo>
                  <a:pt x="140" y="1153"/>
                  <a:pt x="142" y="1142"/>
                  <a:pt x="135" y="1136"/>
                </a:cubicBezTo>
                <a:cubicBezTo>
                  <a:pt x="98" y="1090"/>
                  <a:pt x="95" y="1086"/>
                  <a:pt x="92" y="1086"/>
                </a:cubicBezTo>
                <a:cubicBezTo>
                  <a:pt x="82" y="1073"/>
                  <a:pt x="82" y="1071"/>
                  <a:pt x="82" y="1069"/>
                </a:cubicBezTo>
                <a:cubicBezTo>
                  <a:pt x="44" y="1034"/>
                  <a:pt x="41" y="1030"/>
                  <a:pt x="39" y="1026"/>
                </a:cubicBezTo>
                <a:cubicBezTo>
                  <a:pt x="13" y="992"/>
                  <a:pt x="16" y="996"/>
                  <a:pt x="17" y="1000"/>
                </a:cubicBezTo>
                <a:cubicBezTo>
                  <a:pt x="48" y="1041"/>
                  <a:pt x="46" y="1053"/>
                  <a:pt x="55" y="1056"/>
                </a:cubicBezTo>
                <a:cubicBezTo>
                  <a:pt x="80" y="1083"/>
                  <a:pt x="81" y="1085"/>
                  <a:pt x="83" y="1087"/>
                </a:cubicBezTo>
                <a:cubicBezTo>
                  <a:pt x="89" y="1101"/>
                  <a:pt x="103" y="1099"/>
                  <a:pt x="97" y="1104"/>
                </a:cubicBezTo>
                <a:cubicBezTo>
                  <a:pt x="125" y="1140"/>
                  <a:pt x="131" y="1145"/>
                  <a:pt x="130" y="1149"/>
                </a:cubicBezTo>
                <a:cubicBezTo>
                  <a:pt x="93" y="1107"/>
                  <a:pt x="89" y="1106"/>
                  <a:pt x="86" y="1102"/>
                </a:cubicBezTo>
                <a:cubicBezTo>
                  <a:pt x="63" y="1079"/>
                  <a:pt x="59" y="1075"/>
                  <a:pt x="55" y="1073"/>
                </a:cubicBezTo>
                <a:cubicBezTo>
                  <a:pt x="0" y="1009"/>
                  <a:pt x="9" y="1016"/>
                  <a:pt x="8" y="1021"/>
                </a:cubicBezTo>
                <a:cubicBezTo>
                  <a:pt x="27" y="1050"/>
                  <a:pt x="29" y="1050"/>
                  <a:pt x="30" y="1052"/>
                </a:cubicBezTo>
                <a:cubicBezTo>
                  <a:pt x="33" y="1062"/>
                  <a:pt x="38" y="1060"/>
                  <a:pt x="41" y="1066"/>
                </a:cubicBezTo>
                <a:cubicBezTo>
                  <a:pt x="86" y="1110"/>
                  <a:pt x="90" y="1120"/>
                  <a:pt x="96" y="1122"/>
                </a:cubicBezTo>
                <a:cubicBezTo>
                  <a:pt x="118" y="1149"/>
                  <a:pt x="127" y="1163"/>
                  <a:pt x="137" y="1176"/>
                </a:cubicBezTo>
                <a:cubicBezTo>
                  <a:pt x="148" y="1204"/>
                  <a:pt x="162" y="1211"/>
                  <a:pt x="158" y="1215"/>
                </a:cubicBezTo>
                <a:cubicBezTo>
                  <a:pt x="165" y="1240"/>
                  <a:pt x="164" y="1234"/>
                  <a:pt x="163" y="1229"/>
                </a:cubicBezTo>
                <a:cubicBezTo>
                  <a:pt x="151" y="1205"/>
                  <a:pt x="144" y="1201"/>
                  <a:pt x="143" y="1199"/>
                </a:cubicBezTo>
                <a:cubicBezTo>
                  <a:pt x="118" y="1171"/>
                  <a:pt x="122" y="1166"/>
                  <a:pt x="116" y="1164"/>
                </a:cubicBezTo>
                <a:cubicBezTo>
                  <a:pt x="82" y="1123"/>
                  <a:pt x="68" y="1114"/>
                  <a:pt x="60" y="1107"/>
                </a:cubicBezTo>
                <a:cubicBezTo>
                  <a:pt x="19" y="1050"/>
                  <a:pt x="22" y="1042"/>
                  <a:pt x="13" y="1042"/>
                </a:cubicBezTo>
                <a:cubicBezTo>
                  <a:pt x="62" y="1117"/>
                  <a:pt x="74" y="1136"/>
                  <a:pt x="95" y="1152"/>
                </a:cubicBezTo>
                <a:cubicBezTo>
                  <a:pt x="135" y="1204"/>
                  <a:pt x="140" y="1211"/>
                  <a:pt x="145" y="1217"/>
                </a:cubicBezTo>
                <a:cubicBezTo>
                  <a:pt x="170" y="1269"/>
                  <a:pt x="166" y="1271"/>
                  <a:pt x="171" y="1274"/>
                </a:cubicBezTo>
                <a:cubicBezTo>
                  <a:pt x="178" y="1302"/>
                  <a:pt x="178" y="1304"/>
                  <a:pt x="177" y="1307"/>
                </a:cubicBezTo>
                <a:cubicBezTo>
                  <a:pt x="169" y="1297"/>
                  <a:pt x="173" y="1295"/>
                  <a:pt x="168" y="1291"/>
                </a:cubicBezTo>
                <a:cubicBezTo>
                  <a:pt x="133" y="1236"/>
                  <a:pt x="128" y="1228"/>
                  <a:pt x="116" y="1208"/>
                </a:cubicBezTo>
                <a:cubicBezTo>
                  <a:pt x="41" y="1115"/>
                  <a:pt x="40" y="1112"/>
                  <a:pt x="37" y="1109"/>
                </a:cubicBezTo>
                <a:cubicBezTo>
                  <a:pt x="25" y="1086"/>
                  <a:pt x="30" y="1079"/>
                  <a:pt x="24" y="1081"/>
                </a:cubicBezTo>
                <a:cubicBezTo>
                  <a:pt x="59" y="1159"/>
                  <a:pt x="64" y="1161"/>
                  <a:pt x="69" y="1166"/>
                </a:cubicBezTo>
                <a:cubicBezTo>
                  <a:pt x="116" y="1220"/>
                  <a:pt x="123" y="1241"/>
                  <a:pt x="133" y="1245"/>
                </a:cubicBezTo>
                <a:cubicBezTo>
                  <a:pt x="146" y="1275"/>
                  <a:pt x="149" y="1274"/>
                  <a:pt x="153" y="1283"/>
                </a:cubicBezTo>
                <a:cubicBezTo>
                  <a:pt x="167" y="1322"/>
                  <a:pt x="173" y="1328"/>
                  <a:pt x="172" y="1333"/>
                </a:cubicBezTo>
                <a:cubicBezTo>
                  <a:pt x="172" y="1344"/>
                  <a:pt x="171" y="1342"/>
                  <a:pt x="167" y="1341"/>
                </a:cubicBezTo>
                <a:cubicBezTo>
                  <a:pt x="163" y="1322"/>
                  <a:pt x="155" y="1318"/>
                  <a:pt x="159" y="1315"/>
                </a:cubicBezTo>
                <a:cubicBezTo>
                  <a:pt x="128" y="1261"/>
                  <a:pt x="129" y="1259"/>
                  <a:pt x="117" y="1247"/>
                </a:cubicBezTo>
                <a:cubicBezTo>
                  <a:pt x="67" y="1189"/>
                  <a:pt x="67" y="1186"/>
                  <a:pt x="62" y="1181"/>
                </a:cubicBezTo>
                <a:cubicBezTo>
                  <a:pt x="50" y="1165"/>
                  <a:pt x="47" y="1166"/>
                  <a:pt x="49" y="1163"/>
                </a:cubicBezTo>
                <a:cubicBezTo>
                  <a:pt x="12" y="1111"/>
                  <a:pt x="15" y="1107"/>
                  <a:pt x="9" y="1101"/>
                </a:cubicBezTo>
                <a:cubicBezTo>
                  <a:pt x="13" y="1122"/>
                  <a:pt x="19" y="1126"/>
                  <a:pt x="16" y="1128"/>
                </a:cubicBezTo>
                <a:cubicBezTo>
                  <a:pt x="47" y="1180"/>
                  <a:pt x="52" y="1178"/>
                  <a:pt x="54" y="1184"/>
                </a:cubicBezTo>
                <a:cubicBezTo>
                  <a:pt x="108" y="1249"/>
                  <a:pt x="110" y="1258"/>
                  <a:pt x="114" y="1257"/>
                </a:cubicBezTo>
                <a:cubicBezTo>
                  <a:pt x="108" y="1251"/>
                  <a:pt x="101" y="1249"/>
                  <a:pt x="97" y="1247"/>
                </a:cubicBezTo>
                <a:cubicBezTo>
                  <a:pt x="70" y="1217"/>
                  <a:pt x="67" y="1206"/>
                  <a:pt x="63" y="1203"/>
                </a:cubicBezTo>
                <a:cubicBezTo>
                  <a:pt x="43" y="1184"/>
                  <a:pt x="42" y="1180"/>
                  <a:pt x="40" y="1177"/>
                </a:cubicBezTo>
                <a:cubicBezTo>
                  <a:pt x="2" y="1139"/>
                  <a:pt x="9" y="1144"/>
                  <a:pt x="8" y="1147"/>
                </a:cubicBezTo>
                <a:cubicBezTo>
                  <a:pt x="31" y="1180"/>
                  <a:pt x="28" y="1183"/>
                  <a:pt x="34" y="1187"/>
                </a:cubicBezTo>
                <a:cubicBezTo>
                  <a:pt x="104" y="1266"/>
                  <a:pt x="106" y="1270"/>
                  <a:pt x="109" y="1273"/>
                </a:cubicBezTo>
                <a:cubicBezTo>
                  <a:pt x="130" y="1308"/>
                  <a:pt x="136" y="1314"/>
                  <a:pt x="138" y="1320"/>
                </a:cubicBezTo>
                <a:cubicBezTo>
                  <a:pt x="148" y="1353"/>
                  <a:pt x="160" y="1358"/>
                  <a:pt x="154" y="1360"/>
                </a:cubicBezTo>
                <a:cubicBezTo>
                  <a:pt x="143" y="1349"/>
                  <a:pt x="143" y="1342"/>
                  <a:pt x="136" y="1334"/>
                </a:cubicBezTo>
                <a:cubicBezTo>
                  <a:pt x="102" y="1286"/>
                  <a:pt x="93" y="1279"/>
                  <a:pt x="95" y="1275"/>
                </a:cubicBezTo>
                <a:cubicBezTo>
                  <a:pt x="30" y="1202"/>
                  <a:pt x="24" y="1194"/>
                  <a:pt x="18" y="1185"/>
                </a:cubicBezTo>
                <a:cubicBezTo>
                  <a:pt x="17" y="1202"/>
                  <a:pt x="20" y="1204"/>
                  <a:pt x="22" y="1205"/>
                </a:cubicBezTo>
                <a:cubicBezTo>
                  <a:pt x="28" y="1233"/>
                  <a:pt x="31" y="1245"/>
                  <a:pt x="36" y="1247"/>
                </a:cubicBezTo>
                <a:cubicBezTo>
                  <a:pt x="44" y="1265"/>
                  <a:pt x="42" y="1268"/>
                  <a:pt x="45" y="1267"/>
                </a:cubicBezTo>
                <a:cubicBezTo>
                  <a:pt x="78" y="1315"/>
                  <a:pt x="77" y="1317"/>
                  <a:pt x="84" y="1325"/>
                </a:cubicBezTo>
                <a:cubicBezTo>
                  <a:pt x="106" y="1353"/>
                  <a:pt x="114" y="1357"/>
                  <a:pt x="107" y="1360"/>
                </a:cubicBezTo>
                <a:cubicBezTo>
                  <a:pt x="74" y="1315"/>
                  <a:pt x="69" y="1314"/>
                  <a:pt x="66" y="1306"/>
                </a:cubicBezTo>
                <a:cubicBezTo>
                  <a:pt x="42" y="1273"/>
                  <a:pt x="39" y="1262"/>
                  <a:pt x="33" y="1256"/>
                </a:cubicBezTo>
                <a:cubicBezTo>
                  <a:pt x="26" y="1249"/>
                  <a:pt x="31" y="1241"/>
                  <a:pt x="27" y="1238"/>
                </a:cubicBezTo>
                <a:cubicBezTo>
                  <a:pt x="23" y="1255"/>
                  <a:pt x="30" y="1264"/>
                  <a:pt x="33" y="1273"/>
                </a:cubicBezTo>
                <a:cubicBezTo>
                  <a:pt x="72" y="1327"/>
                  <a:pt x="77" y="1337"/>
                  <a:pt x="86" y="1343"/>
                </a:cubicBezTo>
                <a:cubicBezTo>
                  <a:pt x="91" y="1356"/>
                  <a:pt x="95" y="1356"/>
                  <a:pt x="95" y="1356"/>
                </a:cubicBezTo>
                <a:cubicBezTo>
                  <a:pt x="113" y="1378"/>
                  <a:pt x="122" y="1391"/>
                  <a:pt x="131" y="1399"/>
                </a:cubicBezTo>
                <a:cubicBezTo>
                  <a:pt x="141" y="1414"/>
                  <a:pt x="144" y="1416"/>
                  <a:pt x="146" y="1420"/>
                </a:cubicBezTo>
                <a:cubicBezTo>
                  <a:pt x="142" y="1419"/>
                  <a:pt x="139" y="1422"/>
                  <a:pt x="137" y="1417"/>
                </a:cubicBezTo>
                <a:cubicBezTo>
                  <a:pt x="104" y="1393"/>
                  <a:pt x="99" y="1389"/>
                  <a:pt x="94" y="1389"/>
                </a:cubicBezTo>
                <a:cubicBezTo>
                  <a:pt x="39" y="1357"/>
                  <a:pt x="44" y="1357"/>
                  <a:pt x="47" y="1361"/>
                </a:cubicBezTo>
                <a:cubicBezTo>
                  <a:pt x="73" y="1381"/>
                  <a:pt x="77" y="1386"/>
                  <a:pt x="82" y="1385"/>
                </a:cubicBezTo>
                <a:cubicBezTo>
                  <a:pt x="123" y="1414"/>
                  <a:pt x="127" y="1423"/>
                  <a:pt x="131" y="1423"/>
                </a:cubicBezTo>
                <a:cubicBezTo>
                  <a:pt x="163" y="1460"/>
                  <a:pt x="167" y="1459"/>
                  <a:pt x="169" y="1462"/>
                </a:cubicBezTo>
                <a:cubicBezTo>
                  <a:pt x="183" y="1480"/>
                  <a:pt x="180" y="1489"/>
                  <a:pt x="185" y="1495"/>
                </a:cubicBezTo>
                <a:cubicBezTo>
                  <a:pt x="198" y="1470"/>
                  <a:pt x="199" y="1467"/>
                  <a:pt x="200" y="1465"/>
                </a:cubicBezTo>
                <a:cubicBezTo>
                  <a:pt x="239" y="1447"/>
                  <a:pt x="243" y="1445"/>
                  <a:pt x="246" y="1443"/>
                </a:cubicBezTo>
                <a:cubicBezTo>
                  <a:pt x="237" y="1440"/>
                  <a:pt x="233" y="1441"/>
                  <a:pt x="230" y="1441"/>
                </a:cubicBezTo>
                <a:cubicBezTo>
                  <a:pt x="214" y="1443"/>
                  <a:pt x="212" y="1436"/>
                  <a:pt x="217" y="1430"/>
                </a:cubicBezTo>
                <a:cubicBezTo>
                  <a:pt x="295" y="1389"/>
                  <a:pt x="303" y="1382"/>
                  <a:pt x="310" y="1385"/>
                </a:cubicBezTo>
                <a:cubicBezTo>
                  <a:pt x="381" y="1375"/>
                  <a:pt x="383" y="1379"/>
                  <a:pt x="388" y="1373"/>
                </a:cubicBezTo>
                <a:cubicBezTo>
                  <a:pt x="426" y="1368"/>
                  <a:pt x="430" y="1366"/>
                  <a:pt x="433" y="1365"/>
                </a:cubicBezTo>
                <a:cubicBezTo>
                  <a:pt x="449" y="1360"/>
                  <a:pt x="453" y="1363"/>
                  <a:pt x="457" y="1358"/>
                </a:cubicBezTo>
                <a:cubicBezTo>
                  <a:pt x="441" y="1356"/>
                  <a:pt x="440" y="1359"/>
                  <a:pt x="438" y="1359"/>
                </a:cubicBezTo>
                <a:cubicBezTo>
                  <a:pt x="426" y="1362"/>
                  <a:pt x="425" y="1358"/>
                  <a:pt x="421" y="1362"/>
                </a:cubicBezTo>
                <a:cubicBezTo>
                  <a:pt x="371" y="1366"/>
                  <a:pt x="364" y="1369"/>
                  <a:pt x="357" y="1369"/>
                </a:cubicBezTo>
                <a:cubicBezTo>
                  <a:pt x="338" y="1375"/>
                  <a:pt x="337" y="1371"/>
                  <a:pt x="335" y="1372"/>
                </a:cubicBezTo>
                <a:cubicBezTo>
                  <a:pt x="307" y="1376"/>
                  <a:pt x="306" y="1372"/>
                  <a:pt x="303" y="1376"/>
                </a:cubicBezTo>
                <a:cubicBezTo>
                  <a:pt x="270" y="1383"/>
                  <a:pt x="263" y="1389"/>
                  <a:pt x="258" y="1388"/>
                </a:cubicBezTo>
                <a:cubicBezTo>
                  <a:pt x="202" y="1433"/>
                  <a:pt x="200" y="1437"/>
                  <a:pt x="196" y="1441"/>
                </a:cubicBezTo>
                <a:cubicBezTo>
                  <a:pt x="185" y="1441"/>
                  <a:pt x="190" y="1433"/>
                  <a:pt x="197" y="1425"/>
                </a:cubicBezTo>
                <a:cubicBezTo>
                  <a:pt x="279" y="1366"/>
                  <a:pt x="282" y="1364"/>
                  <a:pt x="284" y="1362"/>
                </a:cubicBezTo>
                <a:cubicBezTo>
                  <a:pt x="315" y="1356"/>
                  <a:pt x="324" y="1356"/>
                  <a:pt x="334" y="1353"/>
                </a:cubicBezTo>
                <a:cubicBezTo>
                  <a:pt x="381" y="1350"/>
                  <a:pt x="385" y="1350"/>
                  <a:pt x="390" y="1350"/>
                </a:cubicBezTo>
                <a:cubicBezTo>
                  <a:pt x="436" y="1341"/>
                  <a:pt x="441" y="1339"/>
                  <a:pt x="446" y="1339"/>
                </a:cubicBezTo>
                <a:cubicBezTo>
                  <a:pt x="489" y="1324"/>
                  <a:pt x="486" y="1320"/>
                  <a:pt x="481" y="1326"/>
                </a:cubicBezTo>
                <a:cubicBezTo>
                  <a:pt x="445" y="1330"/>
                  <a:pt x="442" y="1333"/>
                  <a:pt x="438" y="1335"/>
                </a:cubicBezTo>
                <a:cubicBezTo>
                  <a:pt x="414" y="1334"/>
                  <a:pt x="409" y="1345"/>
                  <a:pt x="406" y="1338"/>
                </a:cubicBezTo>
                <a:cubicBezTo>
                  <a:pt x="436" y="1330"/>
                  <a:pt x="444" y="1327"/>
                  <a:pt x="451" y="1328"/>
                </a:cubicBezTo>
                <a:cubicBezTo>
                  <a:pt x="502" y="1292"/>
                  <a:pt x="500" y="1297"/>
                  <a:pt x="495" y="1301"/>
                </a:cubicBezTo>
                <a:cubicBezTo>
                  <a:pt x="463" y="1311"/>
                  <a:pt x="458" y="1319"/>
                  <a:pt x="455" y="1320"/>
                </a:cubicBezTo>
                <a:cubicBezTo>
                  <a:pt x="410" y="1329"/>
                  <a:pt x="405" y="1329"/>
                  <a:pt x="400" y="1333"/>
                </a:cubicBezTo>
                <a:cubicBezTo>
                  <a:pt x="380" y="1333"/>
                  <a:pt x="378" y="1331"/>
                  <a:pt x="376" y="1333"/>
                </a:cubicBezTo>
                <a:cubicBezTo>
                  <a:pt x="356" y="1334"/>
                  <a:pt x="353" y="1333"/>
                  <a:pt x="355" y="1331"/>
                </a:cubicBezTo>
                <a:cubicBezTo>
                  <a:pt x="400" y="1320"/>
                  <a:pt x="402" y="1322"/>
                  <a:pt x="405" y="1319"/>
                </a:cubicBezTo>
                <a:cubicBezTo>
                  <a:pt x="429" y="1309"/>
                  <a:pt x="438" y="1305"/>
                  <a:pt x="450" y="1297"/>
                </a:cubicBezTo>
                <a:cubicBezTo>
                  <a:pt x="498" y="1254"/>
                  <a:pt x="508" y="1256"/>
                  <a:pt x="503" y="1248"/>
                </a:cubicBezTo>
                <a:cubicBezTo>
                  <a:pt x="391" y="1316"/>
                  <a:pt x="387" y="1317"/>
                  <a:pt x="384" y="1317"/>
                </a:cubicBezTo>
                <a:cubicBezTo>
                  <a:pt x="365" y="1320"/>
                  <a:pt x="363" y="1321"/>
                  <a:pt x="360" y="1322"/>
                </a:cubicBezTo>
                <a:cubicBezTo>
                  <a:pt x="345" y="1324"/>
                  <a:pt x="344" y="1319"/>
                  <a:pt x="342" y="1323"/>
                </a:cubicBezTo>
                <a:cubicBezTo>
                  <a:pt x="303" y="1328"/>
                  <a:pt x="296" y="1326"/>
                  <a:pt x="290" y="1326"/>
                </a:cubicBezTo>
                <a:cubicBezTo>
                  <a:pt x="244" y="1332"/>
                  <a:pt x="240" y="1335"/>
                  <a:pt x="237" y="1335"/>
                </a:cubicBezTo>
                <a:cubicBezTo>
                  <a:pt x="200" y="1351"/>
                  <a:pt x="199" y="1362"/>
                  <a:pt x="193" y="1356"/>
                </a:cubicBezTo>
                <a:cubicBezTo>
                  <a:pt x="222" y="1332"/>
                  <a:pt x="227" y="1334"/>
                  <a:pt x="232" y="1328"/>
                </a:cubicBezTo>
                <a:cubicBezTo>
                  <a:pt x="257" y="1323"/>
                  <a:pt x="260" y="1322"/>
                  <a:pt x="262" y="1322"/>
                </a:cubicBezTo>
                <a:cubicBezTo>
                  <a:pt x="340" y="1309"/>
                  <a:pt x="350" y="1304"/>
                  <a:pt x="360" y="1305"/>
                </a:cubicBezTo>
                <a:cubicBezTo>
                  <a:pt x="414" y="1282"/>
                  <a:pt x="428" y="1278"/>
                  <a:pt x="443" y="1270"/>
                </a:cubicBezTo>
                <a:cubicBezTo>
                  <a:pt x="485" y="1238"/>
                  <a:pt x="488" y="1241"/>
                  <a:pt x="493" y="1236"/>
                </a:cubicBezTo>
                <a:cubicBezTo>
                  <a:pt x="503" y="1226"/>
                  <a:pt x="507" y="1224"/>
                  <a:pt x="512" y="1220"/>
                </a:cubicBezTo>
                <a:cubicBezTo>
                  <a:pt x="513" y="1206"/>
                  <a:pt x="509" y="1214"/>
                  <a:pt x="502" y="1222"/>
                </a:cubicBezTo>
                <a:cubicBezTo>
                  <a:pt x="460" y="1250"/>
                  <a:pt x="445" y="1261"/>
                  <a:pt x="435" y="1266"/>
                </a:cubicBezTo>
                <a:cubicBezTo>
                  <a:pt x="399" y="1282"/>
                  <a:pt x="395" y="1285"/>
                  <a:pt x="392" y="1284"/>
                </a:cubicBezTo>
                <a:cubicBezTo>
                  <a:pt x="323" y="1300"/>
                  <a:pt x="316" y="1303"/>
                  <a:pt x="308" y="1308"/>
                </a:cubicBezTo>
                <a:cubicBezTo>
                  <a:pt x="286" y="1307"/>
                  <a:pt x="284" y="1307"/>
                  <a:pt x="281" y="1308"/>
                </a:cubicBezTo>
                <a:cubicBezTo>
                  <a:pt x="265" y="1315"/>
                  <a:pt x="263" y="1313"/>
                  <a:pt x="260" y="1316"/>
                </a:cubicBezTo>
                <a:cubicBezTo>
                  <a:pt x="276" y="1302"/>
                  <a:pt x="278" y="1307"/>
                  <a:pt x="282" y="1305"/>
                </a:cubicBezTo>
                <a:cubicBezTo>
                  <a:pt x="318" y="1297"/>
                  <a:pt x="324" y="1295"/>
                  <a:pt x="330" y="1297"/>
                </a:cubicBezTo>
                <a:cubicBezTo>
                  <a:pt x="385" y="1284"/>
                  <a:pt x="390" y="1272"/>
                  <a:pt x="392" y="1277"/>
                </a:cubicBezTo>
                <a:cubicBezTo>
                  <a:pt x="458" y="1239"/>
                  <a:pt x="469" y="1229"/>
                  <a:pt x="477" y="1218"/>
                </a:cubicBezTo>
                <a:cubicBezTo>
                  <a:pt x="489" y="1197"/>
                  <a:pt x="479" y="1209"/>
                  <a:pt x="469" y="1221"/>
                </a:cubicBezTo>
                <a:cubicBezTo>
                  <a:pt x="433" y="1250"/>
                  <a:pt x="428" y="1253"/>
                  <a:pt x="424" y="1257"/>
                </a:cubicBezTo>
                <a:cubicBezTo>
                  <a:pt x="379" y="1272"/>
                  <a:pt x="373" y="1275"/>
                  <a:pt x="368" y="1275"/>
                </a:cubicBezTo>
                <a:cubicBezTo>
                  <a:pt x="317" y="1286"/>
                  <a:pt x="313" y="1290"/>
                  <a:pt x="308" y="1294"/>
                </a:cubicBezTo>
                <a:cubicBezTo>
                  <a:pt x="276" y="1296"/>
                  <a:pt x="268" y="1298"/>
                  <a:pt x="259" y="1301"/>
                </a:cubicBezTo>
                <a:cubicBezTo>
                  <a:pt x="226" y="1315"/>
                  <a:pt x="218" y="1314"/>
                  <a:pt x="210" y="1318"/>
                </a:cubicBezTo>
                <a:cubicBezTo>
                  <a:pt x="188" y="1324"/>
                  <a:pt x="198" y="1326"/>
                  <a:pt x="196" y="1323"/>
                </a:cubicBezTo>
                <a:cubicBezTo>
                  <a:pt x="245" y="1292"/>
                  <a:pt x="250" y="1296"/>
                  <a:pt x="257" y="1291"/>
                </a:cubicBezTo>
                <a:cubicBezTo>
                  <a:pt x="286" y="1281"/>
                  <a:pt x="297" y="1283"/>
                  <a:pt x="309" y="1278"/>
                </a:cubicBezTo>
                <a:cubicBezTo>
                  <a:pt x="360" y="1270"/>
                  <a:pt x="377" y="1254"/>
                  <a:pt x="392" y="1257"/>
                </a:cubicBezTo>
                <a:cubicBezTo>
                  <a:pt x="464" y="1216"/>
                  <a:pt x="478" y="1201"/>
                  <a:pt x="492" y="1188"/>
                </a:cubicBezTo>
                <a:cubicBezTo>
                  <a:pt x="510" y="1153"/>
                  <a:pt x="511" y="1156"/>
                  <a:pt x="505" y="1158"/>
                </a:cubicBezTo>
                <a:cubicBezTo>
                  <a:pt x="490" y="1176"/>
                  <a:pt x="487" y="1180"/>
                  <a:pt x="487" y="1184"/>
                </a:cubicBezTo>
                <a:cubicBezTo>
                  <a:pt x="443" y="1223"/>
                  <a:pt x="444" y="1226"/>
                  <a:pt x="442" y="1224"/>
                </a:cubicBezTo>
                <a:cubicBezTo>
                  <a:pt x="413" y="1237"/>
                  <a:pt x="407" y="1243"/>
                  <a:pt x="403" y="1242"/>
                </a:cubicBezTo>
                <a:cubicBezTo>
                  <a:pt x="325" y="1267"/>
                  <a:pt x="322" y="1265"/>
                  <a:pt x="318" y="1267"/>
                </a:cubicBezTo>
                <a:cubicBezTo>
                  <a:pt x="273" y="1273"/>
                  <a:pt x="263" y="1283"/>
                  <a:pt x="256" y="1279"/>
                </a:cubicBezTo>
                <a:cubicBezTo>
                  <a:pt x="295" y="1265"/>
                  <a:pt x="305" y="1261"/>
                  <a:pt x="314" y="1262"/>
                </a:cubicBezTo>
                <a:cubicBezTo>
                  <a:pt x="363" y="1241"/>
                  <a:pt x="375" y="1239"/>
                  <a:pt x="387" y="1234"/>
                </a:cubicBezTo>
                <a:cubicBezTo>
                  <a:pt x="479" y="1164"/>
                  <a:pt x="483" y="1161"/>
                  <a:pt x="485" y="1158"/>
                </a:cubicBezTo>
                <a:cubicBezTo>
                  <a:pt x="512" y="1124"/>
                  <a:pt x="513" y="1117"/>
                  <a:pt x="520" y="1111"/>
                </a:cubicBezTo>
                <a:cubicBezTo>
                  <a:pt x="509" y="1116"/>
                  <a:pt x="505" y="1120"/>
                  <a:pt x="502" y="1124"/>
                </a:cubicBezTo>
                <a:cubicBezTo>
                  <a:pt x="478" y="1160"/>
                  <a:pt x="470" y="1160"/>
                  <a:pt x="471" y="1166"/>
                </a:cubicBezTo>
                <a:cubicBezTo>
                  <a:pt x="431" y="1191"/>
                  <a:pt x="426" y="1200"/>
                  <a:pt x="421" y="1202"/>
                </a:cubicBezTo>
                <a:cubicBezTo>
                  <a:pt x="378" y="1227"/>
                  <a:pt x="371" y="1230"/>
                  <a:pt x="363" y="1234"/>
                </a:cubicBezTo>
                <a:cubicBezTo>
                  <a:pt x="322" y="1251"/>
                  <a:pt x="307" y="1250"/>
                  <a:pt x="290" y="1259"/>
                </a:cubicBezTo>
                <a:cubicBezTo>
                  <a:pt x="246" y="1271"/>
                  <a:pt x="237" y="1279"/>
                  <a:pt x="231" y="1275"/>
                </a:cubicBezTo>
                <a:cubicBezTo>
                  <a:pt x="290" y="1254"/>
                  <a:pt x="296" y="1241"/>
                  <a:pt x="298" y="1246"/>
                </a:cubicBezTo>
                <a:cubicBezTo>
                  <a:pt x="362" y="1221"/>
                  <a:pt x="377" y="1211"/>
                  <a:pt x="391" y="1204"/>
                </a:cubicBezTo>
                <a:cubicBezTo>
                  <a:pt x="515" y="1103"/>
                  <a:pt x="512" y="1098"/>
                  <a:pt x="518" y="1095"/>
                </a:cubicBezTo>
                <a:cubicBezTo>
                  <a:pt x="532" y="1075"/>
                  <a:pt x="536" y="1073"/>
                  <a:pt x="535" y="1071"/>
                </a:cubicBezTo>
                <a:cubicBezTo>
                  <a:pt x="539" y="1064"/>
                  <a:pt x="536" y="1067"/>
                  <a:pt x="532" y="1070"/>
                </a:cubicBezTo>
                <a:cubicBezTo>
                  <a:pt x="497" y="1109"/>
                  <a:pt x="495" y="1119"/>
                  <a:pt x="485" y="1121"/>
                </a:cubicBezTo>
                <a:cubicBezTo>
                  <a:pt x="453" y="1152"/>
                  <a:pt x="442" y="1160"/>
                  <a:pt x="431" y="1168"/>
                </a:cubicBezTo>
                <a:cubicBezTo>
                  <a:pt x="397" y="1193"/>
                  <a:pt x="389" y="1191"/>
                  <a:pt x="388" y="1197"/>
                </a:cubicBezTo>
                <a:cubicBezTo>
                  <a:pt x="367" y="1206"/>
                  <a:pt x="360" y="1215"/>
                  <a:pt x="356" y="1210"/>
                </a:cubicBezTo>
                <a:cubicBezTo>
                  <a:pt x="315" y="1230"/>
                  <a:pt x="305" y="1233"/>
                  <a:pt x="294" y="1240"/>
                </a:cubicBezTo>
                <a:cubicBezTo>
                  <a:pt x="262" y="1252"/>
                  <a:pt x="260" y="1251"/>
                  <a:pt x="257" y="1254"/>
                </a:cubicBezTo>
                <a:cubicBezTo>
                  <a:pt x="237" y="1263"/>
                  <a:pt x="233" y="1265"/>
                  <a:pt x="229" y="1267"/>
                </a:cubicBezTo>
                <a:cubicBezTo>
                  <a:pt x="218" y="1271"/>
                  <a:pt x="214" y="1278"/>
                  <a:pt x="211" y="1275"/>
                </a:cubicBezTo>
                <a:cubicBezTo>
                  <a:pt x="241" y="1245"/>
                  <a:pt x="262" y="1234"/>
                  <a:pt x="291" y="1222"/>
                </a:cubicBezTo>
                <a:cubicBezTo>
                  <a:pt x="352" y="1187"/>
                  <a:pt x="356" y="1194"/>
                  <a:pt x="360" y="1189"/>
                </a:cubicBezTo>
                <a:cubicBezTo>
                  <a:pt x="397" y="1173"/>
                  <a:pt x="401" y="1169"/>
                  <a:pt x="405" y="1169"/>
                </a:cubicBezTo>
                <a:cubicBezTo>
                  <a:pt x="461" y="1128"/>
                  <a:pt x="482" y="1115"/>
                  <a:pt x="495" y="1100"/>
                </a:cubicBezTo>
                <a:cubicBezTo>
                  <a:pt x="532" y="1063"/>
                  <a:pt x="536" y="1059"/>
                  <a:pt x="536" y="1055"/>
                </a:cubicBezTo>
                <a:cubicBezTo>
                  <a:pt x="492" y="1093"/>
                  <a:pt x="491" y="1097"/>
                  <a:pt x="486" y="1101"/>
                </a:cubicBezTo>
                <a:cubicBezTo>
                  <a:pt x="470" y="1111"/>
                  <a:pt x="468" y="1118"/>
                  <a:pt x="461" y="1121"/>
                </a:cubicBezTo>
                <a:cubicBezTo>
                  <a:pt x="441" y="1135"/>
                  <a:pt x="439" y="1138"/>
                  <a:pt x="438" y="1141"/>
                </a:cubicBezTo>
                <a:cubicBezTo>
                  <a:pt x="395" y="1165"/>
                  <a:pt x="389" y="1166"/>
                  <a:pt x="384" y="1167"/>
                </a:cubicBezTo>
                <a:cubicBezTo>
                  <a:pt x="366" y="1175"/>
                  <a:pt x="360" y="1181"/>
                  <a:pt x="354" y="1181"/>
                </a:cubicBezTo>
                <a:cubicBezTo>
                  <a:pt x="336" y="1190"/>
                  <a:pt x="330" y="1193"/>
                  <a:pt x="324" y="1196"/>
                </a:cubicBezTo>
                <a:cubicBezTo>
                  <a:pt x="289" y="1212"/>
                  <a:pt x="274" y="1219"/>
                  <a:pt x="259" y="1226"/>
                </a:cubicBezTo>
                <a:cubicBezTo>
                  <a:pt x="235" y="1240"/>
                  <a:pt x="227" y="1244"/>
                  <a:pt x="224" y="1249"/>
                </a:cubicBezTo>
                <a:cubicBezTo>
                  <a:pt x="202" y="1270"/>
                  <a:pt x="193" y="1272"/>
                  <a:pt x="192" y="1269"/>
                </a:cubicBezTo>
                <a:cubicBezTo>
                  <a:pt x="215" y="1249"/>
                  <a:pt x="212" y="1245"/>
                  <a:pt x="217" y="1243"/>
                </a:cubicBezTo>
                <a:cubicBezTo>
                  <a:pt x="243" y="1226"/>
                  <a:pt x="244" y="1223"/>
                  <a:pt x="250" y="1220"/>
                </a:cubicBezTo>
                <a:cubicBezTo>
                  <a:pt x="326" y="1181"/>
                  <a:pt x="340" y="1175"/>
                  <a:pt x="358" y="1169"/>
                </a:cubicBezTo>
                <a:cubicBezTo>
                  <a:pt x="494" y="1080"/>
                  <a:pt x="512" y="1077"/>
                  <a:pt x="512" y="1063"/>
                </a:cubicBezTo>
                <a:cubicBezTo>
                  <a:pt x="460" y="1106"/>
                  <a:pt x="454" y="1105"/>
                  <a:pt x="447" y="1112"/>
                </a:cubicBezTo>
                <a:cubicBezTo>
                  <a:pt x="401" y="1139"/>
                  <a:pt x="397" y="1141"/>
                  <a:pt x="392" y="1144"/>
                </a:cubicBezTo>
                <a:cubicBezTo>
                  <a:pt x="299" y="1182"/>
                  <a:pt x="278" y="1194"/>
                  <a:pt x="258" y="1204"/>
                </a:cubicBezTo>
                <a:cubicBezTo>
                  <a:pt x="222" y="1232"/>
                  <a:pt x="219" y="1228"/>
                  <a:pt x="215" y="1233"/>
                </a:cubicBezTo>
                <a:cubicBezTo>
                  <a:pt x="191" y="1248"/>
                  <a:pt x="198" y="1246"/>
                  <a:pt x="198" y="1243"/>
                </a:cubicBezTo>
                <a:cubicBezTo>
                  <a:pt x="210" y="1232"/>
                  <a:pt x="218" y="1227"/>
                  <a:pt x="221" y="1221"/>
                </a:cubicBezTo>
                <a:cubicBezTo>
                  <a:pt x="275" y="1187"/>
                  <a:pt x="293" y="1174"/>
                  <a:pt x="310" y="1167"/>
                </a:cubicBezTo>
                <a:cubicBezTo>
                  <a:pt x="378" y="1137"/>
                  <a:pt x="377" y="1130"/>
                  <a:pt x="382" y="1132"/>
                </a:cubicBezTo>
                <a:cubicBezTo>
                  <a:pt x="433" y="1103"/>
                  <a:pt x="436" y="1100"/>
                  <a:pt x="437" y="1102"/>
                </a:cubicBezTo>
                <a:cubicBezTo>
                  <a:pt x="461" y="1086"/>
                  <a:pt x="465" y="1087"/>
                  <a:pt x="471" y="1080"/>
                </a:cubicBezTo>
                <a:cubicBezTo>
                  <a:pt x="502" y="1058"/>
                  <a:pt x="506" y="1058"/>
                  <a:pt x="511" y="1054"/>
                </a:cubicBezTo>
                <a:cubicBezTo>
                  <a:pt x="567" y="1001"/>
                  <a:pt x="569" y="996"/>
                  <a:pt x="573" y="991"/>
                </a:cubicBezTo>
                <a:cubicBezTo>
                  <a:pt x="512" y="1042"/>
                  <a:pt x="492" y="1060"/>
                  <a:pt x="472" y="1069"/>
                </a:cubicBezTo>
                <a:cubicBezTo>
                  <a:pt x="445" y="1085"/>
                  <a:pt x="440" y="1093"/>
                  <a:pt x="436" y="1090"/>
                </a:cubicBezTo>
                <a:cubicBezTo>
                  <a:pt x="383" y="1123"/>
                  <a:pt x="380" y="1120"/>
                  <a:pt x="375" y="1125"/>
                </a:cubicBezTo>
                <a:cubicBezTo>
                  <a:pt x="301" y="1163"/>
                  <a:pt x="285" y="1166"/>
                  <a:pt x="266" y="1181"/>
                </a:cubicBezTo>
                <a:cubicBezTo>
                  <a:pt x="238" y="1199"/>
                  <a:pt x="226" y="1210"/>
                  <a:pt x="218" y="1211"/>
                </a:cubicBezTo>
                <a:cubicBezTo>
                  <a:pt x="195" y="1226"/>
                  <a:pt x="199" y="1221"/>
                  <a:pt x="198" y="1216"/>
                </a:cubicBezTo>
                <a:cubicBezTo>
                  <a:pt x="230" y="1183"/>
                  <a:pt x="233" y="1182"/>
                  <a:pt x="238" y="1177"/>
                </a:cubicBezTo>
                <a:cubicBezTo>
                  <a:pt x="319" y="1129"/>
                  <a:pt x="328" y="1123"/>
                  <a:pt x="336" y="1121"/>
                </a:cubicBezTo>
                <a:cubicBezTo>
                  <a:pt x="493" y="1012"/>
                  <a:pt x="511" y="1000"/>
                  <a:pt x="526" y="986"/>
                </a:cubicBezTo>
                <a:cubicBezTo>
                  <a:pt x="552" y="958"/>
                  <a:pt x="551" y="956"/>
                  <a:pt x="554" y="954"/>
                </a:cubicBezTo>
                <a:cubicBezTo>
                  <a:pt x="522" y="977"/>
                  <a:pt x="521" y="987"/>
                  <a:pt x="507" y="995"/>
                </a:cubicBezTo>
                <a:cubicBezTo>
                  <a:pt x="490" y="1009"/>
                  <a:pt x="487" y="1013"/>
                  <a:pt x="482" y="1018"/>
                </a:cubicBezTo>
                <a:cubicBezTo>
                  <a:pt x="358" y="1100"/>
                  <a:pt x="341" y="1103"/>
                  <a:pt x="333" y="1113"/>
                </a:cubicBezTo>
                <a:cubicBezTo>
                  <a:pt x="251" y="1161"/>
                  <a:pt x="227" y="1171"/>
                  <a:pt x="214" y="1187"/>
                </a:cubicBezTo>
                <a:cubicBezTo>
                  <a:pt x="211" y="1186"/>
                  <a:pt x="210" y="1183"/>
                  <a:pt x="213" y="1180"/>
                </a:cubicBezTo>
                <a:cubicBezTo>
                  <a:pt x="242" y="1151"/>
                  <a:pt x="248" y="1147"/>
                  <a:pt x="259" y="1137"/>
                </a:cubicBezTo>
                <a:cubicBezTo>
                  <a:pt x="360" y="1078"/>
                  <a:pt x="373" y="1070"/>
                  <a:pt x="393" y="1055"/>
                </a:cubicBezTo>
                <a:cubicBezTo>
                  <a:pt x="452" y="1010"/>
                  <a:pt x="460" y="1010"/>
                  <a:pt x="463" y="1005"/>
                </a:cubicBezTo>
                <a:cubicBezTo>
                  <a:pt x="524" y="947"/>
                  <a:pt x="530" y="944"/>
                  <a:pt x="532" y="940"/>
                </a:cubicBezTo>
                <a:cubicBezTo>
                  <a:pt x="561" y="903"/>
                  <a:pt x="566" y="896"/>
                  <a:pt x="574" y="890"/>
                </a:cubicBezTo>
                <a:cubicBezTo>
                  <a:pt x="547" y="899"/>
                  <a:pt x="543" y="903"/>
                  <a:pt x="537" y="907"/>
                </a:cubicBezTo>
                <a:cubicBezTo>
                  <a:pt x="522" y="918"/>
                  <a:pt x="523" y="921"/>
                  <a:pt x="519" y="922"/>
                </a:cubicBezTo>
                <a:cubicBezTo>
                  <a:pt x="491" y="945"/>
                  <a:pt x="485" y="954"/>
                  <a:pt x="474" y="962"/>
                </a:cubicBezTo>
                <a:cubicBezTo>
                  <a:pt x="396" y="1023"/>
                  <a:pt x="387" y="1030"/>
                  <a:pt x="378" y="1037"/>
                </a:cubicBezTo>
                <a:cubicBezTo>
                  <a:pt x="323" y="1067"/>
                  <a:pt x="317" y="1067"/>
                  <a:pt x="311" y="1070"/>
                </a:cubicBezTo>
                <a:cubicBezTo>
                  <a:pt x="262" y="1102"/>
                  <a:pt x="259" y="1103"/>
                  <a:pt x="256" y="1103"/>
                </a:cubicBezTo>
                <a:cubicBezTo>
                  <a:pt x="244" y="1115"/>
                  <a:pt x="236" y="1116"/>
                  <a:pt x="239" y="1120"/>
                </a:cubicBezTo>
                <a:cubicBezTo>
                  <a:pt x="222" y="1136"/>
                  <a:pt x="217" y="1144"/>
                  <a:pt x="214" y="1140"/>
                </a:cubicBezTo>
                <a:cubicBezTo>
                  <a:pt x="260" y="1090"/>
                  <a:pt x="271" y="1086"/>
                  <a:pt x="296" y="1066"/>
                </a:cubicBezTo>
                <a:cubicBezTo>
                  <a:pt x="418" y="989"/>
                  <a:pt x="425" y="977"/>
                  <a:pt x="430" y="979"/>
                </a:cubicBezTo>
                <a:cubicBezTo>
                  <a:pt x="451" y="961"/>
                  <a:pt x="456" y="956"/>
                  <a:pt x="465" y="947"/>
                </a:cubicBezTo>
                <a:cubicBezTo>
                  <a:pt x="540" y="892"/>
                  <a:pt x="549" y="886"/>
                  <a:pt x="560" y="878"/>
                </a:cubicBezTo>
                <a:cubicBezTo>
                  <a:pt x="587" y="870"/>
                  <a:pt x="592" y="858"/>
                  <a:pt x="594" y="863"/>
                </a:cubicBezTo>
                <a:cubicBezTo>
                  <a:pt x="625" y="848"/>
                  <a:pt x="636" y="854"/>
                  <a:pt x="633" y="845"/>
                </a:cubicBezTo>
                <a:cubicBezTo>
                  <a:pt x="574" y="858"/>
                  <a:pt x="566" y="857"/>
                  <a:pt x="557" y="863"/>
                </a:cubicBezTo>
                <a:cubicBezTo>
                  <a:pt x="523" y="876"/>
                  <a:pt x="515" y="880"/>
                  <a:pt x="508" y="884"/>
                </a:cubicBezTo>
                <a:cubicBezTo>
                  <a:pt x="420" y="945"/>
                  <a:pt x="411" y="951"/>
                  <a:pt x="402" y="958"/>
                </a:cubicBezTo>
                <a:cubicBezTo>
                  <a:pt x="299" y="1027"/>
                  <a:pt x="297" y="1029"/>
                  <a:pt x="295" y="1030"/>
                </a:cubicBezTo>
                <a:cubicBezTo>
                  <a:pt x="255" y="1062"/>
                  <a:pt x="252" y="1067"/>
                  <a:pt x="244" y="1072"/>
                </a:cubicBezTo>
                <a:cubicBezTo>
                  <a:pt x="230" y="1081"/>
                  <a:pt x="230" y="1077"/>
                  <a:pt x="232" y="1073"/>
                </a:cubicBezTo>
                <a:cubicBezTo>
                  <a:pt x="251" y="1057"/>
                  <a:pt x="253" y="1055"/>
                  <a:pt x="257" y="1053"/>
                </a:cubicBezTo>
                <a:cubicBezTo>
                  <a:pt x="293" y="1015"/>
                  <a:pt x="296" y="1017"/>
                  <a:pt x="300" y="1014"/>
                </a:cubicBezTo>
                <a:cubicBezTo>
                  <a:pt x="333" y="985"/>
                  <a:pt x="335" y="986"/>
                  <a:pt x="336" y="986"/>
                </a:cubicBezTo>
                <a:cubicBezTo>
                  <a:pt x="380" y="950"/>
                  <a:pt x="404" y="938"/>
                  <a:pt x="433" y="916"/>
                </a:cubicBezTo>
                <a:cubicBezTo>
                  <a:pt x="492" y="885"/>
                  <a:pt x="501" y="881"/>
                  <a:pt x="511" y="874"/>
                </a:cubicBezTo>
                <a:cubicBezTo>
                  <a:pt x="540" y="857"/>
                  <a:pt x="552" y="855"/>
                  <a:pt x="561" y="848"/>
                </a:cubicBezTo>
                <a:cubicBezTo>
                  <a:pt x="574" y="833"/>
                  <a:pt x="569" y="837"/>
                  <a:pt x="565" y="840"/>
                </a:cubicBezTo>
                <a:cubicBezTo>
                  <a:pt x="512" y="866"/>
                  <a:pt x="509" y="864"/>
                  <a:pt x="505" y="869"/>
                </a:cubicBezTo>
                <a:cubicBezTo>
                  <a:pt x="416" y="917"/>
                  <a:pt x="406" y="926"/>
                  <a:pt x="373" y="944"/>
                </a:cubicBezTo>
                <a:cubicBezTo>
                  <a:pt x="332" y="978"/>
                  <a:pt x="317" y="986"/>
                  <a:pt x="306" y="995"/>
                </a:cubicBezTo>
                <a:cubicBezTo>
                  <a:pt x="253" y="1040"/>
                  <a:pt x="256" y="1048"/>
                  <a:pt x="251" y="1045"/>
                </a:cubicBezTo>
                <a:cubicBezTo>
                  <a:pt x="235" y="1052"/>
                  <a:pt x="237" y="1048"/>
                  <a:pt x="241" y="1044"/>
                </a:cubicBezTo>
                <a:cubicBezTo>
                  <a:pt x="310" y="977"/>
                  <a:pt x="362" y="934"/>
                  <a:pt x="419" y="899"/>
                </a:cubicBezTo>
                <a:cubicBezTo>
                  <a:pt x="482" y="869"/>
                  <a:pt x="481" y="865"/>
                  <a:pt x="487" y="864"/>
                </a:cubicBezTo>
                <a:cubicBezTo>
                  <a:pt x="513" y="858"/>
                  <a:pt x="519" y="848"/>
                  <a:pt x="522" y="852"/>
                </a:cubicBezTo>
                <a:cubicBezTo>
                  <a:pt x="583" y="826"/>
                  <a:pt x="598" y="821"/>
                  <a:pt x="613" y="815"/>
                </a:cubicBezTo>
                <a:cubicBezTo>
                  <a:pt x="578" y="820"/>
                  <a:pt x="572" y="828"/>
                  <a:pt x="567" y="826"/>
                </a:cubicBezTo>
                <a:cubicBezTo>
                  <a:pt x="541" y="835"/>
                  <a:pt x="538" y="835"/>
                  <a:pt x="536" y="837"/>
                </a:cubicBezTo>
                <a:cubicBezTo>
                  <a:pt x="509" y="843"/>
                  <a:pt x="505" y="850"/>
                  <a:pt x="502" y="851"/>
                </a:cubicBezTo>
                <a:cubicBezTo>
                  <a:pt x="480" y="859"/>
                  <a:pt x="474" y="860"/>
                  <a:pt x="468" y="866"/>
                </a:cubicBezTo>
                <a:cubicBezTo>
                  <a:pt x="423" y="890"/>
                  <a:pt x="421" y="886"/>
                  <a:pt x="417" y="890"/>
                </a:cubicBezTo>
                <a:cubicBezTo>
                  <a:pt x="390" y="907"/>
                  <a:pt x="385" y="911"/>
                  <a:pt x="380" y="914"/>
                </a:cubicBezTo>
                <a:cubicBezTo>
                  <a:pt x="361" y="927"/>
                  <a:pt x="350" y="937"/>
                  <a:pt x="335" y="947"/>
                </a:cubicBezTo>
                <a:cubicBezTo>
                  <a:pt x="277" y="996"/>
                  <a:pt x="275" y="1001"/>
                  <a:pt x="266" y="1004"/>
                </a:cubicBezTo>
                <a:cubicBezTo>
                  <a:pt x="252" y="1019"/>
                  <a:pt x="249" y="1014"/>
                  <a:pt x="250" y="1013"/>
                </a:cubicBezTo>
                <a:cubicBezTo>
                  <a:pt x="261" y="1003"/>
                  <a:pt x="262" y="1003"/>
                  <a:pt x="262" y="1002"/>
                </a:cubicBezTo>
                <a:cubicBezTo>
                  <a:pt x="283" y="983"/>
                  <a:pt x="288" y="972"/>
                  <a:pt x="297" y="962"/>
                </a:cubicBezTo>
                <a:cubicBezTo>
                  <a:pt x="358" y="911"/>
                  <a:pt x="362" y="915"/>
                  <a:pt x="367" y="909"/>
                </a:cubicBezTo>
                <a:cubicBezTo>
                  <a:pt x="396" y="889"/>
                  <a:pt x="399" y="896"/>
                  <a:pt x="403" y="891"/>
                </a:cubicBezTo>
                <a:cubicBezTo>
                  <a:pt x="418" y="884"/>
                  <a:pt x="423" y="872"/>
                  <a:pt x="425" y="877"/>
                </a:cubicBezTo>
                <a:cubicBezTo>
                  <a:pt x="466" y="855"/>
                  <a:pt x="478" y="855"/>
                  <a:pt x="492" y="844"/>
                </a:cubicBezTo>
                <a:cubicBezTo>
                  <a:pt x="573" y="801"/>
                  <a:pt x="571" y="802"/>
                  <a:pt x="578" y="796"/>
                </a:cubicBezTo>
                <a:cubicBezTo>
                  <a:pt x="604" y="774"/>
                  <a:pt x="612" y="772"/>
                  <a:pt x="609" y="769"/>
                </a:cubicBezTo>
                <a:cubicBezTo>
                  <a:pt x="526" y="821"/>
                  <a:pt x="519" y="826"/>
                  <a:pt x="513" y="829"/>
                </a:cubicBezTo>
                <a:cubicBezTo>
                  <a:pt x="463" y="847"/>
                  <a:pt x="455" y="856"/>
                  <a:pt x="450" y="854"/>
                </a:cubicBezTo>
                <a:cubicBezTo>
                  <a:pt x="390" y="884"/>
                  <a:pt x="378" y="893"/>
                  <a:pt x="368" y="897"/>
                </a:cubicBezTo>
                <a:cubicBezTo>
                  <a:pt x="338" y="920"/>
                  <a:pt x="335" y="923"/>
                  <a:pt x="332" y="925"/>
                </a:cubicBezTo>
                <a:cubicBezTo>
                  <a:pt x="316" y="936"/>
                  <a:pt x="308" y="942"/>
                  <a:pt x="301" y="947"/>
                </a:cubicBezTo>
                <a:cubicBezTo>
                  <a:pt x="265" y="982"/>
                  <a:pt x="261" y="986"/>
                  <a:pt x="258" y="990"/>
                </a:cubicBezTo>
                <a:cubicBezTo>
                  <a:pt x="267" y="967"/>
                  <a:pt x="265" y="971"/>
                  <a:pt x="270" y="972"/>
                </a:cubicBezTo>
                <a:cubicBezTo>
                  <a:pt x="317" y="926"/>
                  <a:pt x="316" y="922"/>
                  <a:pt x="337" y="912"/>
                </a:cubicBezTo>
                <a:cubicBezTo>
                  <a:pt x="446" y="842"/>
                  <a:pt x="455" y="842"/>
                  <a:pt x="463" y="838"/>
                </a:cubicBezTo>
                <a:cubicBezTo>
                  <a:pt x="475" y="832"/>
                  <a:pt x="476" y="831"/>
                  <a:pt x="477" y="830"/>
                </a:cubicBezTo>
                <a:cubicBezTo>
                  <a:pt x="595" y="755"/>
                  <a:pt x="608" y="750"/>
                  <a:pt x="608" y="743"/>
                </a:cubicBezTo>
                <a:cubicBezTo>
                  <a:pt x="591" y="754"/>
                  <a:pt x="593" y="752"/>
                  <a:pt x="587" y="758"/>
                </a:cubicBezTo>
                <a:cubicBezTo>
                  <a:pt x="552" y="781"/>
                  <a:pt x="553" y="785"/>
                  <a:pt x="549" y="783"/>
                </a:cubicBezTo>
                <a:cubicBezTo>
                  <a:pt x="516" y="799"/>
                  <a:pt x="510" y="807"/>
                  <a:pt x="506" y="809"/>
                </a:cubicBezTo>
                <a:cubicBezTo>
                  <a:pt x="432" y="848"/>
                  <a:pt x="425" y="843"/>
                  <a:pt x="423" y="847"/>
                </a:cubicBezTo>
                <a:cubicBezTo>
                  <a:pt x="403" y="861"/>
                  <a:pt x="400" y="858"/>
                  <a:pt x="396" y="861"/>
                </a:cubicBezTo>
                <a:cubicBezTo>
                  <a:pt x="290" y="934"/>
                  <a:pt x="289" y="937"/>
                  <a:pt x="284" y="940"/>
                </a:cubicBezTo>
                <a:cubicBezTo>
                  <a:pt x="283" y="932"/>
                  <a:pt x="287" y="928"/>
                  <a:pt x="289" y="924"/>
                </a:cubicBezTo>
                <a:cubicBezTo>
                  <a:pt x="318" y="903"/>
                  <a:pt x="325" y="895"/>
                  <a:pt x="335" y="888"/>
                </a:cubicBezTo>
                <a:cubicBezTo>
                  <a:pt x="381" y="857"/>
                  <a:pt x="388" y="853"/>
                  <a:pt x="394" y="848"/>
                </a:cubicBezTo>
                <a:cubicBezTo>
                  <a:pt x="445" y="830"/>
                  <a:pt x="450" y="818"/>
                  <a:pt x="452" y="823"/>
                </a:cubicBezTo>
                <a:cubicBezTo>
                  <a:pt x="472" y="813"/>
                  <a:pt x="472" y="811"/>
                  <a:pt x="474" y="812"/>
                </a:cubicBezTo>
                <a:cubicBezTo>
                  <a:pt x="492" y="804"/>
                  <a:pt x="496" y="802"/>
                  <a:pt x="499" y="799"/>
                </a:cubicBezTo>
                <a:cubicBezTo>
                  <a:pt x="522" y="787"/>
                  <a:pt x="529" y="784"/>
                  <a:pt x="536" y="782"/>
                </a:cubicBezTo>
                <a:cubicBezTo>
                  <a:pt x="594" y="740"/>
                  <a:pt x="604" y="733"/>
                  <a:pt x="613" y="727"/>
                </a:cubicBezTo>
                <a:cubicBezTo>
                  <a:pt x="629" y="708"/>
                  <a:pt x="626" y="710"/>
                  <a:pt x="623" y="712"/>
                </a:cubicBezTo>
                <a:cubicBezTo>
                  <a:pt x="614" y="719"/>
                  <a:pt x="612" y="720"/>
                  <a:pt x="611" y="720"/>
                </a:cubicBezTo>
                <a:cubicBezTo>
                  <a:pt x="602" y="727"/>
                  <a:pt x="602" y="731"/>
                  <a:pt x="598" y="733"/>
                </a:cubicBezTo>
                <a:cubicBezTo>
                  <a:pt x="578" y="747"/>
                  <a:pt x="571" y="752"/>
                  <a:pt x="564" y="757"/>
                </a:cubicBezTo>
                <a:cubicBezTo>
                  <a:pt x="528" y="774"/>
                  <a:pt x="524" y="782"/>
                  <a:pt x="521" y="779"/>
                </a:cubicBezTo>
                <a:cubicBezTo>
                  <a:pt x="466" y="806"/>
                  <a:pt x="462" y="809"/>
                  <a:pt x="459" y="809"/>
                </a:cubicBezTo>
                <a:cubicBezTo>
                  <a:pt x="423" y="827"/>
                  <a:pt x="420" y="825"/>
                  <a:pt x="416" y="827"/>
                </a:cubicBezTo>
                <a:cubicBezTo>
                  <a:pt x="347" y="870"/>
                  <a:pt x="336" y="878"/>
                  <a:pt x="325" y="885"/>
                </a:cubicBezTo>
                <a:cubicBezTo>
                  <a:pt x="302" y="902"/>
                  <a:pt x="299" y="905"/>
                  <a:pt x="297" y="904"/>
                </a:cubicBezTo>
                <a:cubicBezTo>
                  <a:pt x="342" y="859"/>
                  <a:pt x="352" y="856"/>
                  <a:pt x="352" y="851"/>
                </a:cubicBezTo>
                <a:cubicBezTo>
                  <a:pt x="384" y="833"/>
                  <a:pt x="390" y="829"/>
                  <a:pt x="403" y="820"/>
                </a:cubicBezTo>
                <a:cubicBezTo>
                  <a:pt x="434" y="799"/>
                  <a:pt x="448" y="797"/>
                  <a:pt x="456" y="791"/>
                </a:cubicBezTo>
                <a:cubicBezTo>
                  <a:pt x="491" y="772"/>
                  <a:pt x="498" y="776"/>
                  <a:pt x="509" y="765"/>
                </a:cubicBezTo>
                <a:cubicBezTo>
                  <a:pt x="550" y="750"/>
                  <a:pt x="561" y="743"/>
                  <a:pt x="571" y="740"/>
                </a:cubicBezTo>
                <a:cubicBezTo>
                  <a:pt x="650" y="685"/>
                  <a:pt x="651" y="680"/>
                  <a:pt x="658" y="677"/>
                </a:cubicBezTo>
                <a:cubicBezTo>
                  <a:pt x="663" y="670"/>
                  <a:pt x="651" y="676"/>
                  <a:pt x="643" y="686"/>
                </a:cubicBezTo>
                <a:cubicBezTo>
                  <a:pt x="557" y="738"/>
                  <a:pt x="549" y="738"/>
                  <a:pt x="541" y="745"/>
                </a:cubicBezTo>
                <a:cubicBezTo>
                  <a:pt x="457" y="783"/>
                  <a:pt x="447" y="787"/>
                  <a:pt x="438" y="789"/>
                </a:cubicBezTo>
                <a:cubicBezTo>
                  <a:pt x="417" y="807"/>
                  <a:pt x="409" y="804"/>
                  <a:pt x="401" y="811"/>
                </a:cubicBezTo>
                <a:cubicBezTo>
                  <a:pt x="339" y="851"/>
                  <a:pt x="338" y="856"/>
                  <a:pt x="329" y="860"/>
                </a:cubicBezTo>
                <a:cubicBezTo>
                  <a:pt x="311" y="871"/>
                  <a:pt x="311" y="863"/>
                  <a:pt x="308" y="866"/>
                </a:cubicBezTo>
                <a:cubicBezTo>
                  <a:pt x="324" y="849"/>
                  <a:pt x="327" y="851"/>
                  <a:pt x="327" y="847"/>
                </a:cubicBezTo>
                <a:cubicBezTo>
                  <a:pt x="429" y="785"/>
                  <a:pt x="430" y="783"/>
                  <a:pt x="438" y="779"/>
                </a:cubicBezTo>
                <a:cubicBezTo>
                  <a:pt x="489" y="753"/>
                  <a:pt x="491" y="753"/>
                  <a:pt x="494" y="751"/>
                </a:cubicBezTo>
                <a:cubicBezTo>
                  <a:pt x="546" y="730"/>
                  <a:pt x="551" y="722"/>
                  <a:pt x="554" y="725"/>
                </a:cubicBezTo>
                <a:cubicBezTo>
                  <a:pt x="553" y="723"/>
                  <a:pt x="551" y="717"/>
                  <a:pt x="547" y="723"/>
                </a:cubicBezTo>
                <a:cubicBezTo>
                  <a:pt x="515" y="736"/>
                  <a:pt x="513" y="732"/>
                  <a:pt x="509" y="735"/>
                </a:cubicBezTo>
                <a:cubicBezTo>
                  <a:pt x="487" y="740"/>
                  <a:pt x="482" y="748"/>
                  <a:pt x="479" y="745"/>
                </a:cubicBezTo>
                <a:cubicBezTo>
                  <a:pt x="397" y="793"/>
                  <a:pt x="390" y="796"/>
                  <a:pt x="382" y="800"/>
                </a:cubicBezTo>
                <a:cubicBezTo>
                  <a:pt x="344" y="825"/>
                  <a:pt x="339" y="829"/>
                  <a:pt x="334" y="833"/>
                </a:cubicBezTo>
                <a:cubicBezTo>
                  <a:pt x="346" y="804"/>
                  <a:pt x="361" y="789"/>
                  <a:pt x="375" y="781"/>
                </a:cubicBezTo>
                <a:cubicBezTo>
                  <a:pt x="397" y="767"/>
                  <a:pt x="400" y="765"/>
                  <a:pt x="404" y="763"/>
                </a:cubicBezTo>
                <a:cubicBezTo>
                  <a:pt x="478" y="727"/>
                  <a:pt x="484" y="727"/>
                  <a:pt x="492" y="721"/>
                </a:cubicBezTo>
                <a:cubicBezTo>
                  <a:pt x="514" y="719"/>
                  <a:pt x="521" y="711"/>
                  <a:pt x="527" y="713"/>
                </a:cubicBezTo>
                <a:cubicBezTo>
                  <a:pt x="573" y="696"/>
                  <a:pt x="580" y="692"/>
                  <a:pt x="587" y="689"/>
                </a:cubicBezTo>
                <a:cubicBezTo>
                  <a:pt x="627" y="664"/>
                  <a:pt x="637" y="667"/>
                  <a:pt x="634" y="660"/>
                </a:cubicBezTo>
                <a:cubicBezTo>
                  <a:pt x="534" y="701"/>
                  <a:pt x="528" y="701"/>
                  <a:pt x="521" y="705"/>
                </a:cubicBezTo>
                <a:cubicBezTo>
                  <a:pt x="490" y="707"/>
                  <a:pt x="495" y="713"/>
                  <a:pt x="501" y="707"/>
                </a:cubicBezTo>
                <a:cubicBezTo>
                  <a:pt x="543" y="697"/>
                  <a:pt x="550" y="686"/>
                  <a:pt x="556" y="687"/>
                </a:cubicBezTo>
                <a:cubicBezTo>
                  <a:pt x="578" y="682"/>
                  <a:pt x="584" y="677"/>
                  <a:pt x="590" y="677"/>
                </a:cubicBezTo>
                <a:cubicBezTo>
                  <a:pt x="643" y="648"/>
                  <a:pt x="657" y="643"/>
                  <a:pt x="673" y="629"/>
                </a:cubicBezTo>
                <a:cubicBezTo>
                  <a:pt x="647" y="645"/>
                  <a:pt x="643" y="645"/>
                  <a:pt x="641" y="645"/>
                </a:cubicBezTo>
                <a:cubicBezTo>
                  <a:pt x="611" y="659"/>
                  <a:pt x="604" y="666"/>
                  <a:pt x="597" y="667"/>
                </a:cubicBezTo>
                <a:cubicBezTo>
                  <a:pt x="556" y="675"/>
                  <a:pt x="551" y="687"/>
                  <a:pt x="549" y="682"/>
                </a:cubicBezTo>
                <a:cubicBezTo>
                  <a:pt x="516" y="695"/>
                  <a:pt x="514" y="691"/>
                  <a:pt x="510" y="696"/>
                </a:cubicBezTo>
                <a:cubicBezTo>
                  <a:pt x="487" y="704"/>
                  <a:pt x="483" y="706"/>
                  <a:pt x="480" y="705"/>
                </a:cubicBezTo>
                <a:cubicBezTo>
                  <a:pt x="454" y="716"/>
                  <a:pt x="446" y="720"/>
                  <a:pt x="441" y="723"/>
                </a:cubicBezTo>
                <a:cubicBezTo>
                  <a:pt x="430" y="731"/>
                  <a:pt x="427" y="727"/>
                  <a:pt x="423" y="731"/>
                </a:cubicBezTo>
                <a:cubicBezTo>
                  <a:pt x="386" y="755"/>
                  <a:pt x="382" y="753"/>
                  <a:pt x="377" y="757"/>
                </a:cubicBezTo>
                <a:cubicBezTo>
                  <a:pt x="347" y="769"/>
                  <a:pt x="358" y="764"/>
                  <a:pt x="366" y="758"/>
                </a:cubicBezTo>
                <a:cubicBezTo>
                  <a:pt x="409" y="728"/>
                  <a:pt x="417" y="725"/>
                  <a:pt x="425" y="718"/>
                </a:cubicBezTo>
                <a:cubicBezTo>
                  <a:pt x="571" y="656"/>
                  <a:pt x="601" y="640"/>
                  <a:pt x="630" y="626"/>
                </a:cubicBezTo>
                <a:cubicBezTo>
                  <a:pt x="661" y="605"/>
                  <a:pt x="663" y="601"/>
                  <a:pt x="664" y="599"/>
                </a:cubicBezTo>
                <a:cubicBezTo>
                  <a:pt x="642" y="607"/>
                  <a:pt x="637" y="615"/>
                  <a:pt x="632" y="617"/>
                </a:cubicBezTo>
                <a:cubicBezTo>
                  <a:pt x="575" y="644"/>
                  <a:pt x="557" y="653"/>
                  <a:pt x="540" y="659"/>
                </a:cubicBezTo>
                <a:cubicBezTo>
                  <a:pt x="479" y="687"/>
                  <a:pt x="471" y="684"/>
                  <a:pt x="462" y="691"/>
                </a:cubicBezTo>
                <a:cubicBezTo>
                  <a:pt x="418" y="713"/>
                  <a:pt x="415" y="715"/>
                  <a:pt x="412" y="717"/>
                </a:cubicBezTo>
                <a:cubicBezTo>
                  <a:pt x="381" y="734"/>
                  <a:pt x="377" y="737"/>
                  <a:pt x="373" y="740"/>
                </a:cubicBezTo>
                <a:cubicBezTo>
                  <a:pt x="385" y="720"/>
                  <a:pt x="404" y="707"/>
                  <a:pt x="421" y="696"/>
                </a:cubicBezTo>
                <a:cubicBezTo>
                  <a:pt x="473" y="672"/>
                  <a:pt x="478" y="677"/>
                  <a:pt x="484" y="670"/>
                </a:cubicBezTo>
                <a:cubicBezTo>
                  <a:pt x="519" y="657"/>
                  <a:pt x="524" y="659"/>
                  <a:pt x="529" y="654"/>
                </a:cubicBezTo>
                <a:cubicBezTo>
                  <a:pt x="603" y="622"/>
                  <a:pt x="611" y="619"/>
                  <a:pt x="619" y="615"/>
                </a:cubicBezTo>
                <a:cubicBezTo>
                  <a:pt x="667" y="570"/>
                  <a:pt x="677" y="568"/>
                  <a:pt x="675" y="564"/>
                </a:cubicBezTo>
                <a:cubicBezTo>
                  <a:pt x="719" y="542"/>
                  <a:pt x="725" y="539"/>
                  <a:pt x="730" y="537"/>
                </a:cubicBezTo>
                <a:cubicBezTo>
                  <a:pt x="742" y="527"/>
                  <a:pt x="737" y="530"/>
                  <a:pt x="732" y="533"/>
                </a:cubicBezTo>
                <a:cubicBezTo>
                  <a:pt x="706" y="538"/>
                  <a:pt x="703" y="542"/>
                  <a:pt x="700" y="544"/>
                </a:cubicBezTo>
                <a:cubicBezTo>
                  <a:pt x="637" y="575"/>
                  <a:pt x="629" y="578"/>
                  <a:pt x="622" y="585"/>
                </a:cubicBezTo>
                <a:cubicBezTo>
                  <a:pt x="557" y="616"/>
                  <a:pt x="550" y="611"/>
                  <a:pt x="543" y="615"/>
                </a:cubicBezTo>
                <a:cubicBezTo>
                  <a:pt x="514" y="623"/>
                  <a:pt x="507" y="625"/>
                  <a:pt x="499" y="630"/>
                </a:cubicBezTo>
                <a:cubicBezTo>
                  <a:pt x="469" y="641"/>
                  <a:pt x="463" y="637"/>
                  <a:pt x="455" y="644"/>
                </a:cubicBezTo>
                <a:cubicBezTo>
                  <a:pt x="432" y="653"/>
                  <a:pt x="426" y="659"/>
                  <a:pt x="422" y="658"/>
                </a:cubicBezTo>
                <a:cubicBezTo>
                  <a:pt x="410" y="660"/>
                  <a:pt x="410" y="653"/>
                  <a:pt x="416" y="648"/>
                </a:cubicBezTo>
                <a:cubicBezTo>
                  <a:pt x="439" y="640"/>
                  <a:pt x="445" y="628"/>
                  <a:pt x="447" y="633"/>
                </a:cubicBezTo>
                <a:cubicBezTo>
                  <a:pt x="502" y="611"/>
                  <a:pt x="513" y="606"/>
                  <a:pt x="523" y="605"/>
                </a:cubicBezTo>
                <a:cubicBezTo>
                  <a:pt x="597" y="583"/>
                  <a:pt x="606" y="581"/>
                  <a:pt x="615" y="576"/>
                </a:cubicBezTo>
                <a:cubicBezTo>
                  <a:pt x="655" y="561"/>
                  <a:pt x="660" y="548"/>
                  <a:pt x="663" y="553"/>
                </a:cubicBezTo>
                <a:cubicBezTo>
                  <a:pt x="715" y="530"/>
                  <a:pt x="721" y="528"/>
                  <a:pt x="727" y="527"/>
                </a:cubicBezTo>
                <a:cubicBezTo>
                  <a:pt x="736" y="512"/>
                  <a:pt x="727" y="524"/>
                  <a:pt x="720" y="520"/>
                </a:cubicBezTo>
                <a:cubicBezTo>
                  <a:pt x="677" y="533"/>
                  <a:pt x="673" y="536"/>
                  <a:pt x="668" y="537"/>
                </a:cubicBezTo>
                <a:cubicBezTo>
                  <a:pt x="603" y="571"/>
                  <a:pt x="600" y="575"/>
                  <a:pt x="598" y="573"/>
                </a:cubicBezTo>
                <a:cubicBezTo>
                  <a:pt x="555" y="592"/>
                  <a:pt x="552" y="588"/>
                  <a:pt x="549" y="589"/>
                </a:cubicBezTo>
                <a:cubicBezTo>
                  <a:pt x="507" y="600"/>
                  <a:pt x="504" y="601"/>
                  <a:pt x="501" y="601"/>
                </a:cubicBezTo>
                <a:cubicBezTo>
                  <a:pt x="462" y="618"/>
                  <a:pt x="456" y="620"/>
                  <a:pt x="449" y="622"/>
                </a:cubicBezTo>
                <a:cubicBezTo>
                  <a:pt x="427" y="627"/>
                  <a:pt x="429" y="624"/>
                  <a:pt x="432" y="622"/>
                </a:cubicBezTo>
                <a:cubicBezTo>
                  <a:pt x="464" y="601"/>
                  <a:pt x="476" y="596"/>
                  <a:pt x="488" y="594"/>
                </a:cubicBezTo>
                <a:cubicBezTo>
                  <a:pt x="519" y="583"/>
                  <a:pt x="522" y="582"/>
                  <a:pt x="525" y="584"/>
                </a:cubicBezTo>
                <a:cubicBezTo>
                  <a:pt x="550" y="574"/>
                  <a:pt x="557" y="572"/>
                  <a:pt x="563" y="571"/>
                </a:cubicBezTo>
                <a:cubicBezTo>
                  <a:pt x="588" y="560"/>
                  <a:pt x="594" y="562"/>
                  <a:pt x="600" y="559"/>
                </a:cubicBezTo>
                <a:cubicBezTo>
                  <a:pt x="645" y="537"/>
                  <a:pt x="651" y="541"/>
                  <a:pt x="657" y="535"/>
                </a:cubicBezTo>
                <a:cubicBezTo>
                  <a:pt x="670" y="528"/>
                  <a:pt x="672" y="530"/>
                  <a:pt x="671" y="528"/>
                </a:cubicBezTo>
                <a:cubicBezTo>
                  <a:pt x="707" y="510"/>
                  <a:pt x="711" y="502"/>
                  <a:pt x="714" y="502"/>
                </a:cubicBezTo>
                <a:cubicBezTo>
                  <a:pt x="729" y="486"/>
                  <a:pt x="743" y="485"/>
                  <a:pt x="736" y="481"/>
                </a:cubicBezTo>
                <a:cubicBezTo>
                  <a:pt x="686" y="515"/>
                  <a:pt x="684" y="515"/>
                  <a:pt x="682" y="515"/>
                </a:cubicBezTo>
                <a:cubicBezTo>
                  <a:pt x="660" y="525"/>
                  <a:pt x="654" y="529"/>
                  <a:pt x="648" y="532"/>
                </a:cubicBezTo>
                <a:cubicBezTo>
                  <a:pt x="622" y="542"/>
                  <a:pt x="616" y="542"/>
                  <a:pt x="609" y="548"/>
                </a:cubicBezTo>
                <a:cubicBezTo>
                  <a:pt x="569" y="562"/>
                  <a:pt x="566" y="558"/>
                  <a:pt x="563" y="561"/>
                </a:cubicBezTo>
                <a:cubicBezTo>
                  <a:pt x="541" y="567"/>
                  <a:pt x="537" y="572"/>
                  <a:pt x="535" y="570"/>
                </a:cubicBezTo>
                <a:cubicBezTo>
                  <a:pt x="474" y="591"/>
                  <a:pt x="469" y="587"/>
                  <a:pt x="462" y="592"/>
                </a:cubicBezTo>
                <a:cubicBezTo>
                  <a:pt x="459" y="582"/>
                  <a:pt x="465" y="573"/>
                  <a:pt x="468" y="576"/>
                </a:cubicBezTo>
                <a:cubicBezTo>
                  <a:pt x="497" y="562"/>
                  <a:pt x="501" y="567"/>
                  <a:pt x="506" y="564"/>
                </a:cubicBezTo>
                <a:cubicBezTo>
                  <a:pt x="546" y="554"/>
                  <a:pt x="550" y="555"/>
                  <a:pt x="555" y="550"/>
                </a:cubicBezTo>
                <a:cubicBezTo>
                  <a:pt x="621" y="530"/>
                  <a:pt x="639" y="521"/>
                  <a:pt x="656" y="514"/>
                </a:cubicBezTo>
                <a:cubicBezTo>
                  <a:pt x="724" y="468"/>
                  <a:pt x="727" y="472"/>
                  <a:pt x="731" y="467"/>
                </a:cubicBezTo>
                <a:cubicBezTo>
                  <a:pt x="698" y="479"/>
                  <a:pt x="675" y="497"/>
                  <a:pt x="653" y="506"/>
                </a:cubicBezTo>
                <a:cubicBezTo>
                  <a:pt x="569" y="540"/>
                  <a:pt x="564" y="539"/>
                  <a:pt x="557" y="543"/>
                </a:cubicBezTo>
                <a:cubicBezTo>
                  <a:pt x="520" y="547"/>
                  <a:pt x="515" y="554"/>
                  <a:pt x="512" y="552"/>
                </a:cubicBezTo>
                <a:cubicBezTo>
                  <a:pt x="473" y="562"/>
                  <a:pt x="469" y="568"/>
                  <a:pt x="466" y="563"/>
                </a:cubicBezTo>
                <a:cubicBezTo>
                  <a:pt x="498" y="545"/>
                  <a:pt x="497" y="541"/>
                  <a:pt x="502" y="539"/>
                </a:cubicBezTo>
                <a:cubicBezTo>
                  <a:pt x="563" y="520"/>
                  <a:pt x="573" y="516"/>
                  <a:pt x="581" y="519"/>
                </a:cubicBezTo>
                <a:cubicBezTo>
                  <a:pt x="612" y="506"/>
                  <a:pt x="616" y="505"/>
                  <a:pt x="619" y="506"/>
                </a:cubicBezTo>
                <a:cubicBezTo>
                  <a:pt x="736" y="443"/>
                  <a:pt x="752" y="427"/>
                  <a:pt x="767" y="422"/>
                </a:cubicBezTo>
                <a:cubicBezTo>
                  <a:pt x="792" y="398"/>
                  <a:pt x="801" y="398"/>
                  <a:pt x="799" y="388"/>
                </a:cubicBezTo>
                <a:cubicBezTo>
                  <a:pt x="779" y="406"/>
                  <a:pt x="773" y="410"/>
                  <a:pt x="771" y="411"/>
                </a:cubicBezTo>
                <a:cubicBezTo>
                  <a:pt x="764" y="417"/>
                  <a:pt x="760" y="419"/>
                  <a:pt x="757" y="421"/>
                </a:cubicBezTo>
                <a:cubicBezTo>
                  <a:pt x="698" y="461"/>
                  <a:pt x="694" y="459"/>
                  <a:pt x="692" y="461"/>
                </a:cubicBezTo>
                <a:cubicBezTo>
                  <a:pt x="645" y="481"/>
                  <a:pt x="642" y="485"/>
                  <a:pt x="639" y="487"/>
                </a:cubicBezTo>
                <a:cubicBezTo>
                  <a:pt x="607" y="499"/>
                  <a:pt x="602" y="499"/>
                  <a:pt x="597" y="503"/>
                </a:cubicBezTo>
                <a:cubicBezTo>
                  <a:pt x="580" y="505"/>
                  <a:pt x="572" y="510"/>
                  <a:pt x="564" y="509"/>
                </a:cubicBezTo>
                <a:cubicBezTo>
                  <a:pt x="507" y="529"/>
                  <a:pt x="504" y="529"/>
                  <a:pt x="501" y="530"/>
                </a:cubicBezTo>
                <a:cubicBezTo>
                  <a:pt x="511" y="516"/>
                  <a:pt x="516" y="516"/>
                  <a:pt x="521" y="510"/>
                </a:cubicBezTo>
                <a:cubicBezTo>
                  <a:pt x="560" y="498"/>
                  <a:pt x="569" y="498"/>
                  <a:pt x="580" y="493"/>
                </a:cubicBezTo>
                <a:cubicBezTo>
                  <a:pt x="646" y="472"/>
                  <a:pt x="652" y="467"/>
                  <a:pt x="658" y="468"/>
                </a:cubicBezTo>
                <a:cubicBezTo>
                  <a:pt x="762" y="408"/>
                  <a:pt x="771" y="401"/>
                  <a:pt x="780" y="395"/>
                </a:cubicBezTo>
                <a:cubicBezTo>
                  <a:pt x="794" y="385"/>
                  <a:pt x="799" y="381"/>
                  <a:pt x="804" y="378"/>
                </a:cubicBezTo>
                <a:cubicBezTo>
                  <a:pt x="816" y="362"/>
                  <a:pt x="807" y="368"/>
                  <a:pt x="799" y="374"/>
                </a:cubicBezTo>
                <a:cubicBezTo>
                  <a:pt x="785" y="381"/>
                  <a:pt x="780" y="387"/>
                  <a:pt x="777" y="392"/>
                </a:cubicBezTo>
                <a:cubicBezTo>
                  <a:pt x="741" y="412"/>
                  <a:pt x="732" y="416"/>
                  <a:pt x="722" y="424"/>
                </a:cubicBezTo>
                <a:cubicBezTo>
                  <a:pt x="700" y="442"/>
                  <a:pt x="692" y="439"/>
                  <a:pt x="689" y="441"/>
                </a:cubicBezTo>
                <a:cubicBezTo>
                  <a:pt x="614" y="471"/>
                  <a:pt x="613" y="473"/>
                  <a:pt x="607" y="476"/>
                </a:cubicBezTo>
                <a:cubicBezTo>
                  <a:pt x="566" y="485"/>
                  <a:pt x="556" y="494"/>
                  <a:pt x="549" y="491"/>
                </a:cubicBezTo>
                <a:cubicBezTo>
                  <a:pt x="513" y="502"/>
                  <a:pt x="508" y="511"/>
                  <a:pt x="505" y="508"/>
                </a:cubicBezTo>
                <a:cubicBezTo>
                  <a:pt x="524" y="490"/>
                  <a:pt x="526" y="487"/>
                  <a:pt x="528" y="486"/>
                </a:cubicBezTo>
                <a:cubicBezTo>
                  <a:pt x="546" y="478"/>
                  <a:pt x="555" y="473"/>
                  <a:pt x="564" y="467"/>
                </a:cubicBezTo>
                <a:cubicBezTo>
                  <a:pt x="585" y="466"/>
                  <a:pt x="592" y="460"/>
                  <a:pt x="598" y="460"/>
                </a:cubicBezTo>
                <a:cubicBezTo>
                  <a:pt x="650" y="440"/>
                  <a:pt x="653" y="444"/>
                  <a:pt x="657" y="440"/>
                </a:cubicBezTo>
                <a:cubicBezTo>
                  <a:pt x="729" y="408"/>
                  <a:pt x="743" y="399"/>
                  <a:pt x="758" y="389"/>
                </a:cubicBezTo>
                <a:cubicBezTo>
                  <a:pt x="794" y="357"/>
                  <a:pt x="790" y="359"/>
                  <a:pt x="778" y="369"/>
                </a:cubicBezTo>
                <a:cubicBezTo>
                  <a:pt x="742" y="393"/>
                  <a:pt x="737" y="396"/>
                  <a:pt x="732" y="400"/>
                </a:cubicBezTo>
                <a:cubicBezTo>
                  <a:pt x="693" y="417"/>
                  <a:pt x="690" y="418"/>
                  <a:pt x="687" y="420"/>
                </a:cubicBezTo>
                <a:cubicBezTo>
                  <a:pt x="629" y="438"/>
                  <a:pt x="622" y="447"/>
                  <a:pt x="618" y="443"/>
                </a:cubicBezTo>
                <a:cubicBezTo>
                  <a:pt x="587" y="455"/>
                  <a:pt x="575" y="459"/>
                  <a:pt x="564" y="457"/>
                </a:cubicBezTo>
                <a:cubicBezTo>
                  <a:pt x="544" y="467"/>
                  <a:pt x="539" y="470"/>
                  <a:pt x="534" y="470"/>
                </a:cubicBezTo>
                <a:cubicBezTo>
                  <a:pt x="590" y="434"/>
                  <a:pt x="594" y="439"/>
                  <a:pt x="599" y="435"/>
                </a:cubicBezTo>
                <a:cubicBezTo>
                  <a:pt x="658" y="416"/>
                  <a:pt x="669" y="411"/>
                  <a:pt x="679" y="409"/>
                </a:cubicBezTo>
                <a:cubicBezTo>
                  <a:pt x="766" y="359"/>
                  <a:pt x="770" y="356"/>
                  <a:pt x="786" y="346"/>
                </a:cubicBezTo>
                <a:cubicBezTo>
                  <a:pt x="788" y="337"/>
                  <a:pt x="773" y="348"/>
                  <a:pt x="758" y="359"/>
                </a:cubicBezTo>
                <a:cubicBezTo>
                  <a:pt x="666" y="405"/>
                  <a:pt x="659" y="405"/>
                  <a:pt x="650" y="410"/>
                </a:cubicBezTo>
                <a:cubicBezTo>
                  <a:pt x="579" y="427"/>
                  <a:pt x="571" y="435"/>
                  <a:pt x="566" y="429"/>
                </a:cubicBezTo>
                <a:cubicBezTo>
                  <a:pt x="586" y="418"/>
                  <a:pt x="591" y="422"/>
                  <a:pt x="597" y="419"/>
                </a:cubicBezTo>
                <a:cubicBezTo>
                  <a:pt x="623" y="411"/>
                  <a:pt x="627" y="405"/>
                  <a:pt x="629" y="408"/>
                </a:cubicBezTo>
                <a:cubicBezTo>
                  <a:pt x="674" y="391"/>
                  <a:pt x="674" y="383"/>
                  <a:pt x="679" y="385"/>
                </a:cubicBezTo>
                <a:cubicBezTo>
                  <a:pt x="709" y="372"/>
                  <a:pt x="714" y="369"/>
                  <a:pt x="719" y="365"/>
                </a:cubicBezTo>
                <a:cubicBezTo>
                  <a:pt x="790" y="326"/>
                  <a:pt x="800" y="319"/>
                  <a:pt x="808" y="316"/>
                </a:cubicBezTo>
                <a:cubicBezTo>
                  <a:pt x="851" y="294"/>
                  <a:pt x="848" y="291"/>
                  <a:pt x="852" y="289"/>
                </a:cubicBezTo>
                <a:cubicBezTo>
                  <a:pt x="847" y="287"/>
                  <a:pt x="848" y="290"/>
                  <a:pt x="845" y="292"/>
                </a:cubicBezTo>
                <a:cubicBezTo>
                  <a:pt x="796" y="312"/>
                  <a:pt x="785" y="320"/>
                  <a:pt x="775" y="325"/>
                </a:cubicBezTo>
                <a:cubicBezTo>
                  <a:pt x="686" y="371"/>
                  <a:pt x="681" y="378"/>
                  <a:pt x="677" y="376"/>
                </a:cubicBezTo>
                <a:cubicBezTo>
                  <a:pt x="647" y="386"/>
                  <a:pt x="644" y="390"/>
                  <a:pt x="642" y="391"/>
                </a:cubicBezTo>
                <a:cubicBezTo>
                  <a:pt x="602" y="407"/>
                  <a:pt x="598" y="406"/>
                  <a:pt x="593" y="409"/>
                </a:cubicBezTo>
                <a:cubicBezTo>
                  <a:pt x="585" y="406"/>
                  <a:pt x="586" y="411"/>
                  <a:pt x="589" y="407"/>
                </a:cubicBezTo>
                <a:cubicBezTo>
                  <a:pt x="637" y="379"/>
                  <a:pt x="661" y="368"/>
                  <a:pt x="684" y="361"/>
                </a:cubicBezTo>
                <a:cubicBezTo>
                  <a:pt x="714" y="348"/>
                  <a:pt x="717" y="344"/>
                  <a:pt x="720" y="343"/>
                </a:cubicBezTo>
                <a:cubicBezTo>
                  <a:pt x="761" y="318"/>
                  <a:pt x="780" y="313"/>
                  <a:pt x="794" y="303"/>
                </a:cubicBezTo>
                <a:cubicBezTo>
                  <a:pt x="837" y="288"/>
                  <a:pt x="847" y="283"/>
                  <a:pt x="845" y="279"/>
                </a:cubicBezTo>
                <a:cubicBezTo>
                  <a:pt x="748" y="324"/>
                  <a:pt x="743" y="322"/>
                  <a:pt x="738" y="327"/>
                </a:cubicBezTo>
                <a:cubicBezTo>
                  <a:pt x="712" y="340"/>
                  <a:pt x="702" y="341"/>
                  <a:pt x="692" y="348"/>
                </a:cubicBezTo>
                <a:cubicBezTo>
                  <a:pt x="671" y="360"/>
                  <a:pt x="667" y="355"/>
                  <a:pt x="661" y="360"/>
                </a:cubicBezTo>
                <a:cubicBezTo>
                  <a:pt x="628" y="371"/>
                  <a:pt x="625" y="375"/>
                  <a:pt x="623" y="373"/>
                </a:cubicBezTo>
                <a:cubicBezTo>
                  <a:pt x="602" y="380"/>
                  <a:pt x="603" y="375"/>
                  <a:pt x="608" y="379"/>
                </a:cubicBezTo>
                <a:cubicBezTo>
                  <a:pt x="635" y="363"/>
                  <a:pt x="640" y="358"/>
                  <a:pt x="645" y="355"/>
                </a:cubicBezTo>
                <a:cubicBezTo>
                  <a:pt x="690" y="337"/>
                  <a:pt x="695" y="339"/>
                  <a:pt x="702" y="336"/>
                </a:cubicBezTo>
                <a:cubicBezTo>
                  <a:pt x="778" y="299"/>
                  <a:pt x="789" y="291"/>
                  <a:pt x="800" y="284"/>
                </a:cubicBezTo>
                <a:cubicBezTo>
                  <a:pt x="823" y="265"/>
                  <a:pt x="817" y="270"/>
                  <a:pt x="810" y="275"/>
                </a:cubicBezTo>
                <a:cubicBezTo>
                  <a:pt x="745" y="308"/>
                  <a:pt x="744" y="312"/>
                  <a:pt x="735" y="317"/>
                </a:cubicBezTo>
                <a:cubicBezTo>
                  <a:pt x="706" y="325"/>
                  <a:pt x="698" y="329"/>
                  <a:pt x="692" y="328"/>
                </a:cubicBezTo>
                <a:cubicBezTo>
                  <a:pt x="631" y="353"/>
                  <a:pt x="625" y="359"/>
                  <a:pt x="621" y="355"/>
                </a:cubicBezTo>
                <a:cubicBezTo>
                  <a:pt x="645" y="341"/>
                  <a:pt x="649" y="339"/>
                  <a:pt x="654" y="336"/>
                </a:cubicBezTo>
                <a:cubicBezTo>
                  <a:pt x="697" y="321"/>
                  <a:pt x="705" y="316"/>
                  <a:pt x="713" y="313"/>
                </a:cubicBezTo>
                <a:cubicBezTo>
                  <a:pt x="745" y="297"/>
                  <a:pt x="753" y="295"/>
                  <a:pt x="761" y="291"/>
                </a:cubicBezTo>
                <a:cubicBezTo>
                  <a:pt x="803" y="262"/>
                  <a:pt x="807" y="264"/>
                  <a:pt x="806" y="261"/>
                </a:cubicBezTo>
                <a:cubicBezTo>
                  <a:pt x="839" y="233"/>
                  <a:pt x="843" y="230"/>
                  <a:pt x="847" y="226"/>
                </a:cubicBezTo>
                <a:cubicBezTo>
                  <a:pt x="796" y="261"/>
                  <a:pt x="788" y="266"/>
                  <a:pt x="779" y="272"/>
                </a:cubicBezTo>
                <a:cubicBezTo>
                  <a:pt x="668" y="319"/>
                  <a:pt x="661" y="325"/>
                  <a:pt x="655" y="325"/>
                </a:cubicBezTo>
                <a:cubicBezTo>
                  <a:pt x="643" y="332"/>
                  <a:pt x="643" y="326"/>
                  <a:pt x="646" y="322"/>
                </a:cubicBezTo>
                <a:cubicBezTo>
                  <a:pt x="668" y="316"/>
                  <a:pt x="674" y="313"/>
                  <a:pt x="679" y="313"/>
                </a:cubicBezTo>
                <a:cubicBezTo>
                  <a:pt x="789" y="253"/>
                  <a:pt x="800" y="245"/>
                  <a:pt x="811" y="238"/>
                </a:cubicBezTo>
                <a:cubicBezTo>
                  <a:pt x="830" y="217"/>
                  <a:pt x="839" y="215"/>
                  <a:pt x="836" y="212"/>
                </a:cubicBezTo>
                <a:cubicBezTo>
                  <a:pt x="826" y="221"/>
                  <a:pt x="818" y="219"/>
                  <a:pt x="815" y="227"/>
                </a:cubicBezTo>
                <a:cubicBezTo>
                  <a:pt x="759" y="262"/>
                  <a:pt x="739" y="275"/>
                  <a:pt x="719" y="284"/>
                </a:cubicBezTo>
                <a:cubicBezTo>
                  <a:pt x="673" y="305"/>
                  <a:pt x="671" y="306"/>
                  <a:pt x="668" y="306"/>
                </a:cubicBezTo>
                <a:cubicBezTo>
                  <a:pt x="711" y="282"/>
                  <a:pt x="719" y="273"/>
                  <a:pt x="727" y="271"/>
                </a:cubicBezTo>
                <a:cubicBezTo>
                  <a:pt x="797" y="226"/>
                  <a:pt x="805" y="220"/>
                  <a:pt x="813" y="214"/>
                </a:cubicBezTo>
                <a:cubicBezTo>
                  <a:pt x="850" y="175"/>
                  <a:pt x="861" y="172"/>
                  <a:pt x="859" y="168"/>
                </a:cubicBezTo>
                <a:close/>
                <a:moveTo>
                  <a:pt x="743" y="232"/>
                </a:moveTo>
                <a:cubicBezTo>
                  <a:pt x="748" y="239"/>
                  <a:pt x="733" y="238"/>
                  <a:pt x="728" y="246"/>
                </a:cubicBezTo>
                <a:cubicBezTo>
                  <a:pt x="725" y="238"/>
                  <a:pt x="737" y="240"/>
                  <a:pt x="743" y="232"/>
                </a:cubicBezTo>
                <a:close/>
                <a:moveTo>
                  <a:pt x="723" y="245"/>
                </a:moveTo>
                <a:cubicBezTo>
                  <a:pt x="723" y="251"/>
                  <a:pt x="713" y="252"/>
                  <a:pt x="710" y="254"/>
                </a:cubicBezTo>
                <a:cubicBezTo>
                  <a:pt x="709" y="248"/>
                  <a:pt x="719" y="247"/>
                  <a:pt x="723" y="245"/>
                </a:cubicBezTo>
                <a:close/>
                <a:moveTo>
                  <a:pt x="265" y="659"/>
                </a:moveTo>
                <a:cubicBezTo>
                  <a:pt x="262" y="656"/>
                  <a:pt x="263" y="654"/>
                  <a:pt x="262" y="651"/>
                </a:cubicBezTo>
                <a:cubicBezTo>
                  <a:pt x="260" y="649"/>
                  <a:pt x="256" y="646"/>
                  <a:pt x="259" y="644"/>
                </a:cubicBezTo>
                <a:cubicBezTo>
                  <a:pt x="256" y="643"/>
                  <a:pt x="254" y="641"/>
                  <a:pt x="252" y="638"/>
                </a:cubicBezTo>
                <a:cubicBezTo>
                  <a:pt x="252" y="636"/>
                  <a:pt x="252" y="634"/>
                  <a:pt x="250" y="635"/>
                </a:cubicBezTo>
                <a:cubicBezTo>
                  <a:pt x="248" y="631"/>
                  <a:pt x="248" y="627"/>
                  <a:pt x="243" y="623"/>
                </a:cubicBezTo>
                <a:cubicBezTo>
                  <a:pt x="245" y="617"/>
                  <a:pt x="243" y="617"/>
                  <a:pt x="239" y="613"/>
                </a:cubicBezTo>
                <a:cubicBezTo>
                  <a:pt x="241" y="610"/>
                  <a:pt x="236" y="605"/>
                  <a:pt x="236" y="601"/>
                </a:cubicBezTo>
                <a:cubicBezTo>
                  <a:pt x="231" y="592"/>
                  <a:pt x="230" y="592"/>
                  <a:pt x="223" y="581"/>
                </a:cubicBezTo>
                <a:cubicBezTo>
                  <a:pt x="215" y="572"/>
                  <a:pt x="216" y="564"/>
                  <a:pt x="207" y="555"/>
                </a:cubicBezTo>
                <a:cubicBezTo>
                  <a:pt x="203" y="545"/>
                  <a:pt x="204" y="543"/>
                  <a:pt x="195" y="532"/>
                </a:cubicBezTo>
                <a:cubicBezTo>
                  <a:pt x="199" y="528"/>
                  <a:pt x="191" y="523"/>
                  <a:pt x="193" y="519"/>
                </a:cubicBezTo>
                <a:cubicBezTo>
                  <a:pt x="188" y="514"/>
                  <a:pt x="192" y="510"/>
                  <a:pt x="188" y="505"/>
                </a:cubicBezTo>
                <a:cubicBezTo>
                  <a:pt x="187" y="496"/>
                  <a:pt x="184" y="487"/>
                  <a:pt x="181" y="478"/>
                </a:cubicBezTo>
                <a:cubicBezTo>
                  <a:pt x="189" y="478"/>
                  <a:pt x="185" y="488"/>
                  <a:pt x="189" y="492"/>
                </a:cubicBezTo>
                <a:cubicBezTo>
                  <a:pt x="191" y="498"/>
                  <a:pt x="194" y="504"/>
                  <a:pt x="193" y="509"/>
                </a:cubicBezTo>
                <a:cubicBezTo>
                  <a:pt x="200" y="517"/>
                  <a:pt x="199" y="523"/>
                  <a:pt x="207" y="531"/>
                </a:cubicBezTo>
                <a:cubicBezTo>
                  <a:pt x="210" y="535"/>
                  <a:pt x="208" y="538"/>
                  <a:pt x="209" y="541"/>
                </a:cubicBezTo>
                <a:cubicBezTo>
                  <a:pt x="213" y="542"/>
                  <a:pt x="214" y="546"/>
                  <a:pt x="213" y="549"/>
                </a:cubicBezTo>
                <a:cubicBezTo>
                  <a:pt x="220" y="554"/>
                  <a:pt x="218" y="557"/>
                  <a:pt x="224" y="565"/>
                </a:cubicBezTo>
                <a:cubicBezTo>
                  <a:pt x="227" y="574"/>
                  <a:pt x="233" y="584"/>
                  <a:pt x="237" y="593"/>
                </a:cubicBezTo>
                <a:cubicBezTo>
                  <a:pt x="239" y="596"/>
                  <a:pt x="241" y="598"/>
                  <a:pt x="243" y="601"/>
                </a:cubicBezTo>
                <a:cubicBezTo>
                  <a:pt x="243" y="603"/>
                  <a:pt x="243" y="605"/>
                  <a:pt x="245" y="604"/>
                </a:cubicBezTo>
                <a:cubicBezTo>
                  <a:pt x="246" y="609"/>
                  <a:pt x="245" y="613"/>
                  <a:pt x="250" y="618"/>
                </a:cubicBezTo>
                <a:cubicBezTo>
                  <a:pt x="253" y="627"/>
                  <a:pt x="261" y="637"/>
                  <a:pt x="263" y="646"/>
                </a:cubicBezTo>
                <a:cubicBezTo>
                  <a:pt x="271" y="655"/>
                  <a:pt x="270" y="664"/>
                  <a:pt x="275" y="673"/>
                </a:cubicBezTo>
                <a:cubicBezTo>
                  <a:pt x="268" y="673"/>
                  <a:pt x="271" y="663"/>
                  <a:pt x="265" y="659"/>
                </a:cubicBezTo>
                <a:close/>
                <a:moveTo>
                  <a:pt x="279" y="685"/>
                </a:moveTo>
                <a:cubicBezTo>
                  <a:pt x="279" y="692"/>
                  <a:pt x="278" y="682"/>
                  <a:pt x="274" y="679"/>
                </a:cubicBezTo>
                <a:cubicBezTo>
                  <a:pt x="273" y="676"/>
                  <a:pt x="276" y="678"/>
                  <a:pt x="277" y="679"/>
                </a:cubicBezTo>
                <a:cubicBezTo>
                  <a:pt x="278" y="681"/>
                  <a:pt x="279" y="683"/>
                  <a:pt x="281" y="684"/>
                </a:cubicBezTo>
                <a:cubicBezTo>
                  <a:pt x="280" y="685"/>
                  <a:pt x="280" y="685"/>
                  <a:pt x="279" y="685"/>
                </a:cubicBezTo>
                <a:close/>
                <a:moveTo>
                  <a:pt x="166" y="634"/>
                </a:moveTo>
                <a:cubicBezTo>
                  <a:pt x="162" y="637"/>
                  <a:pt x="166" y="630"/>
                  <a:pt x="161" y="628"/>
                </a:cubicBezTo>
                <a:cubicBezTo>
                  <a:pt x="168" y="628"/>
                  <a:pt x="168" y="638"/>
                  <a:pt x="172" y="642"/>
                </a:cubicBezTo>
                <a:cubicBezTo>
                  <a:pt x="168" y="645"/>
                  <a:pt x="166" y="636"/>
                  <a:pt x="166" y="634"/>
                </a:cubicBezTo>
                <a:close/>
                <a:moveTo>
                  <a:pt x="192" y="691"/>
                </a:moveTo>
                <a:cubicBezTo>
                  <a:pt x="192" y="690"/>
                  <a:pt x="191" y="690"/>
                  <a:pt x="190" y="691"/>
                </a:cubicBezTo>
                <a:cubicBezTo>
                  <a:pt x="187" y="685"/>
                  <a:pt x="184" y="679"/>
                  <a:pt x="184" y="673"/>
                </a:cubicBezTo>
                <a:cubicBezTo>
                  <a:pt x="190" y="669"/>
                  <a:pt x="184" y="681"/>
                  <a:pt x="189" y="677"/>
                </a:cubicBezTo>
                <a:cubicBezTo>
                  <a:pt x="189" y="682"/>
                  <a:pt x="193" y="688"/>
                  <a:pt x="194" y="693"/>
                </a:cubicBezTo>
                <a:cubicBezTo>
                  <a:pt x="195" y="695"/>
                  <a:pt x="196" y="696"/>
                  <a:pt x="197" y="698"/>
                </a:cubicBezTo>
                <a:cubicBezTo>
                  <a:pt x="200" y="705"/>
                  <a:pt x="188" y="693"/>
                  <a:pt x="192" y="691"/>
                </a:cubicBezTo>
                <a:close/>
                <a:moveTo>
                  <a:pt x="259" y="828"/>
                </a:moveTo>
                <a:cubicBezTo>
                  <a:pt x="258" y="824"/>
                  <a:pt x="255" y="820"/>
                  <a:pt x="256" y="817"/>
                </a:cubicBezTo>
                <a:cubicBezTo>
                  <a:pt x="247" y="810"/>
                  <a:pt x="247" y="797"/>
                  <a:pt x="241" y="789"/>
                </a:cubicBezTo>
                <a:cubicBezTo>
                  <a:pt x="233" y="777"/>
                  <a:pt x="228" y="766"/>
                  <a:pt x="224" y="755"/>
                </a:cubicBezTo>
                <a:cubicBezTo>
                  <a:pt x="220" y="751"/>
                  <a:pt x="217" y="746"/>
                  <a:pt x="214" y="742"/>
                </a:cubicBezTo>
                <a:cubicBezTo>
                  <a:pt x="212" y="737"/>
                  <a:pt x="211" y="732"/>
                  <a:pt x="208" y="727"/>
                </a:cubicBezTo>
                <a:cubicBezTo>
                  <a:pt x="206" y="724"/>
                  <a:pt x="208" y="722"/>
                  <a:pt x="205" y="719"/>
                </a:cubicBezTo>
                <a:cubicBezTo>
                  <a:pt x="202" y="720"/>
                  <a:pt x="204" y="715"/>
                  <a:pt x="201" y="717"/>
                </a:cubicBezTo>
                <a:cubicBezTo>
                  <a:pt x="203" y="712"/>
                  <a:pt x="194" y="705"/>
                  <a:pt x="199" y="701"/>
                </a:cubicBezTo>
                <a:cubicBezTo>
                  <a:pt x="207" y="710"/>
                  <a:pt x="207" y="720"/>
                  <a:pt x="217" y="725"/>
                </a:cubicBezTo>
                <a:cubicBezTo>
                  <a:pt x="214" y="728"/>
                  <a:pt x="222" y="733"/>
                  <a:pt x="220" y="736"/>
                </a:cubicBezTo>
                <a:cubicBezTo>
                  <a:pt x="220" y="739"/>
                  <a:pt x="227" y="743"/>
                  <a:pt x="224" y="745"/>
                </a:cubicBezTo>
                <a:cubicBezTo>
                  <a:pt x="228" y="751"/>
                  <a:pt x="231" y="757"/>
                  <a:pt x="232" y="763"/>
                </a:cubicBezTo>
                <a:cubicBezTo>
                  <a:pt x="242" y="777"/>
                  <a:pt x="242" y="783"/>
                  <a:pt x="252" y="798"/>
                </a:cubicBezTo>
                <a:cubicBezTo>
                  <a:pt x="255" y="807"/>
                  <a:pt x="256" y="808"/>
                  <a:pt x="261" y="817"/>
                </a:cubicBezTo>
                <a:cubicBezTo>
                  <a:pt x="258" y="822"/>
                  <a:pt x="264" y="829"/>
                  <a:pt x="265" y="836"/>
                </a:cubicBezTo>
                <a:cubicBezTo>
                  <a:pt x="259" y="838"/>
                  <a:pt x="262" y="830"/>
                  <a:pt x="259" y="828"/>
                </a:cubicBezTo>
                <a:close/>
                <a:moveTo>
                  <a:pt x="195" y="1053"/>
                </a:moveTo>
                <a:cubicBezTo>
                  <a:pt x="187" y="1053"/>
                  <a:pt x="194" y="1042"/>
                  <a:pt x="195" y="1053"/>
                </a:cubicBezTo>
                <a:close/>
                <a:moveTo>
                  <a:pt x="139" y="1162"/>
                </a:moveTo>
                <a:cubicBezTo>
                  <a:pt x="139" y="1162"/>
                  <a:pt x="135" y="1161"/>
                  <a:pt x="135" y="1160"/>
                </a:cubicBezTo>
                <a:cubicBezTo>
                  <a:pt x="135" y="1160"/>
                  <a:pt x="137" y="1159"/>
                  <a:pt x="137" y="1159"/>
                </a:cubicBezTo>
                <a:cubicBezTo>
                  <a:pt x="135" y="1156"/>
                  <a:pt x="134" y="1152"/>
                  <a:pt x="136" y="1155"/>
                </a:cubicBezTo>
                <a:cubicBezTo>
                  <a:pt x="138" y="1157"/>
                  <a:pt x="136" y="1158"/>
                  <a:pt x="137" y="1159"/>
                </a:cubicBezTo>
                <a:cubicBezTo>
                  <a:pt x="137" y="1159"/>
                  <a:pt x="146" y="1164"/>
                  <a:pt x="139" y="1162"/>
                </a:cubicBezTo>
                <a:close/>
                <a:moveTo>
                  <a:pt x="157" y="1194"/>
                </a:moveTo>
                <a:cubicBezTo>
                  <a:pt x="156" y="1188"/>
                  <a:pt x="151" y="1181"/>
                  <a:pt x="146" y="1175"/>
                </a:cubicBezTo>
                <a:cubicBezTo>
                  <a:pt x="148" y="1173"/>
                  <a:pt x="150" y="1179"/>
                  <a:pt x="153" y="1177"/>
                </a:cubicBezTo>
                <a:cubicBezTo>
                  <a:pt x="149" y="1182"/>
                  <a:pt x="165" y="1190"/>
                  <a:pt x="157" y="1194"/>
                </a:cubicBezTo>
                <a:close/>
                <a:moveTo>
                  <a:pt x="160" y="1194"/>
                </a:moveTo>
                <a:cubicBezTo>
                  <a:pt x="165" y="1194"/>
                  <a:pt x="164" y="1204"/>
                  <a:pt x="167" y="1208"/>
                </a:cubicBezTo>
                <a:cubicBezTo>
                  <a:pt x="161" y="1208"/>
                  <a:pt x="161" y="1198"/>
                  <a:pt x="160" y="1194"/>
                </a:cubicBezTo>
                <a:close/>
                <a:moveTo>
                  <a:pt x="120" y="1272"/>
                </a:moveTo>
                <a:cubicBezTo>
                  <a:pt x="122" y="1271"/>
                  <a:pt x="129" y="1274"/>
                  <a:pt x="125" y="1275"/>
                </a:cubicBezTo>
                <a:cubicBezTo>
                  <a:pt x="136" y="1289"/>
                  <a:pt x="127" y="1283"/>
                  <a:pt x="120" y="1272"/>
                </a:cubicBezTo>
                <a:close/>
                <a:moveTo>
                  <a:pt x="25" y="1215"/>
                </a:moveTo>
                <a:cubicBezTo>
                  <a:pt x="26" y="1214"/>
                  <a:pt x="27" y="1214"/>
                  <a:pt x="28" y="1213"/>
                </a:cubicBezTo>
                <a:cubicBezTo>
                  <a:pt x="29" y="1214"/>
                  <a:pt x="31" y="1216"/>
                  <a:pt x="32" y="1218"/>
                </a:cubicBezTo>
                <a:cubicBezTo>
                  <a:pt x="31" y="1218"/>
                  <a:pt x="30" y="1219"/>
                  <a:pt x="29" y="1220"/>
                </a:cubicBezTo>
                <a:cubicBezTo>
                  <a:pt x="27" y="1218"/>
                  <a:pt x="26" y="1217"/>
                  <a:pt x="25" y="1215"/>
                </a:cubicBezTo>
                <a:close/>
                <a:moveTo>
                  <a:pt x="121" y="1375"/>
                </a:moveTo>
                <a:cubicBezTo>
                  <a:pt x="117" y="1370"/>
                  <a:pt x="114" y="1365"/>
                  <a:pt x="110" y="1360"/>
                </a:cubicBezTo>
                <a:cubicBezTo>
                  <a:pt x="113" y="1358"/>
                  <a:pt x="116" y="1360"/>
                  <a:pt x="118" y="1364"/>
                </a:cubicBezTo>
                <a:cubicBezTo>
                  <a:pt x="122" y="1365"/>
                  <a:pt x="127" y="1372"/>
                  <a:pt x="121" y="1375"/>
                </a:cubicBezTo>
                <a:close/>
                <a:moveTo>
                  <a:pt x="156" y="1400"/>
                </a:moveTo>
                <a:cubicBezTo>
                  <a:pt x="154" y="1401"/>
                  <a:pt x="156" y="1399"/>
                  <a:pt x="154" y="1397"/>
                </a:cubicBezTo>
                <a:cubicBezTo>
                  <a:pt x="129" y="1364"/>
                  <a:pt x="125" y="1355"/>
                  <a:pt x="120" y="1353"/>
                </a:cubicBezTo>
                <a:cubicBezTo>
                  <a:pt x="103" y="1335"/>
                  <a:pt x="105" y="1329"/>
                  <a:pt x="98" y="1330"/>
                </a:cubicBezTo>
                <a:cubicBezTo>
                  <a:pt x="80" y="1305"/>
                  <a:pt x="82" y="1304"/>
                  <a:pt x="82" y="1304"/>
                </a:cubicBezTo>
                <a:cubicBezTo>
                  <a:pt x="72" y="1293"/>
                  <a:pt x="73" y="1290"/>
                  <a:pt x="72" y="1290"/>
                </a:cubicBezTo>
                <a:cubicBezTo>
                  <a:pt x="60" y="1278"/>
                  <a:pt x="63" y="1277"/>
                  <a:pt x="61" y="1275"/>
                </a:cubicBezTo>
                <a:cubicBezTo>
                  <a:pt x="44" y="1247"/>
                  <a:pt x="37" y="1241"/>
                  <a:pt x="37" y="1236"/>
                </a:cubicBezTo>
                <a:cubicBezTo>
                  <a:pt x="33" y="1223"/>
                  <a:pt x="41" y="1230"/>
                  <a:pt x="45" y="1233"/>
                </a:cubicBezTo>
                <a:cubicBezTo>
                  <a:pt x="83" y="1280"/>
                  <a:pt x="94" y="1291"/>
                  <a:pt x="101" y="1303"/>
                </a:cubicBezTo>
                <a:cubicBezTo>
                  <a:pt x="106" y="1310"/>
                  <a:pt x="104" y="1311"/>
                  <a:pt x="105" y="1312"/>
                </a:cubicBezTo>
                <a:cubicBezTo>
                  <a:pt x="117" y="1329"/>
                  <a:pt x="118" y="1327"/>
                  <a:pt x="119" y="1329"/>
                </a:cubicBezTo>
                <a:cubicBezTo>
                  <a:pt x="159" y="1413"/>
                  <a:pt x="159" y="1403"/>
                  <a:pt x="156" y="1400"/>
                </a:cubicBezTo>
                <a:close/>
                <a:moveTo>
                  <a:pt x="217" y="1325"/>
                </a:moveTo>
                <a:cubicBezTo>
                  <a:pt x="220" y="1327"/>
                  <a:pt x="210" y="1334"/>
                  <a:pt x="210" y="1328"/>
                </a:cubicBezTo>
                <a:cubicBezTo>
                  <a:pt x="212" y="1325"/>
                  <a:pt x="214" y="1327"/>
                  <a:pt x="217" y="1325"/>
                </a:cubicBezTo>
                <a:close/>
                <a:moveTo>
                  <a:pt x="182" y="1218"/>
                </a:moveTo>
                <a:cubicBezTo>
                  <a:pt x="188" y="1216"/>
                  <a:pt x="184" y="1224"/>
                  <a:pt x="189" y="1227"/>
                </a:cubicBezTo>
                <a:cubicBezTo>
                  <a:pt x="183" y="1229"/>
                  <a:pt x="184" y="1220"/>
                  <a:pt x="182" y="1218"/>
                </a:cubicBezTo>
                <a:close/>
                <a:moveTo>
                  <a:pt x="339" y="1330"/>
                </a:moveTo>
                <a:cubicBezTo>
                  <a:pt x="343" y="1334"/>
                  <a:pt x="348" y="1326"/>
                  <a:pt x="351" y="1333"/>
                </a:cubicBezTo>
                <a:cubicBezTo>
                  <a:pt x="345" y="1334"/>
                  <a:pt x="340" y="1333"/>
                  <a:pt x="334" y="1333"/>
                </a:cubicBezTo>
                <a:cubicBezTo>
                  <a:pt x="333" y="1331"/>
                  <a:pt x="337" y="1333"/>
                  <a:pt x="339" y="1330"/>
                </a:cubicBezTo>
                <a:close/>
                <a:moveTo>
                  <a:pt x="334" y="1341"/>
                </a:moveTo>
                <a:cubicBezTo>
                  <a:pt x="336" y="1340"/>
                  <a:pt x="338" y="1342"/>
                  <a:pt x="340" y="1342"/>
                </a:cubicBezTo>
                <a:cubicBezTo>
                  <a:pt x="342" y="1341"/>
                  <a:pt x="344" y="1342"/>
                  <a:pt x="346" y="1340"/>
                </a:cubicBezTo>
                <a:cubicBezTo>
                  <a:pt x="357" y="1342"/>
                  <a:pt x="367" y="1347"/>
                  <a:pt x="379" y="1338"/>
                </a:cubicBezTo>
                <a:cubicBezTo>
                  <a:pt x="387" y="1341"/>
                  <a:pt x="395" y="1339"/>
                  <a:pt x="403" y="1338"/>
                </a:cubicBezTo>
                <a:cubicBezTo>
                  <a:pt x="406" y="1343"/>
                  <a:pt x="399" y="1338"/>
                  <a:pt x="397" y="1342"/>
                </a:cubicBezTo>
                <a:cubicBezTo>
                  <a:pt x="395" y="1339"/>
                  <a:pt x="391" y="1345"/>
                  <a:pt x="389" y="1341"/>
                </a:cubicBezTo>
                <a:cubicBezTo>
                  <a:pt x="383" y="1345"/>
                  <a:pt x="378" y="1341"/>
                  <a:pt x="372" y="1345"/>
                </a:cubicBezTo>
                <a:cubicBezTo>
                  <a:pt x="367" y="1342"/>
                  <a:pt x="362" y="1346"/>
                  <a:pt x="357" y="1344"/>
                </a:cubicBezTo>
                <a:cubicBezTo>
                  <a:pt x="352" y="1342"/>
                  <a:pt x="346" y="1348"/>
                  <a:pt x="341" y="1343"/>
                </a:cubicBezTo>
                <a:cubicBezTo>
                  <a:pt x="335" y="1345"/>
                  <a:pt x="329" y="1350"/>
                  <a:pt x="324" y="1343"/>
                </a:cubicBezTo>
                <a:cubicBezTo>
                  <a:pt x="328" y="1342"/>
                  <a:pt x="330" y="1346"/>
                  <a:pt x="334" y="1341"/>
                </a:cubicBezTo>
                <a:close/>
                <a:moveTo>
                  <a:pt x="321" y="1343"/>
                </a:moveTo>
                <a:cubicBezTo>
                  <a:pt x="321" y="1351"/>
                  <a:pt x="310" y="1347"/>
                  <a:pt x="306" y="1349"/>
                </a:cubicBezTo>
                <a:cubicBezTo>
                  <a:pt x="300" y="1351"/>
                  <a:pt x="295" y="1352"/>
                  <a:pt x="290" y="1353"/>
                </a:cubicBezTo>
                <a:cubicBezTo>
                  <a:pt x="284" y="1355"/>
                  <a:pt x="278" y="1355"/>
                  <a:pt x="272" y="1359"/>
                </a:cubicBezTo>
                <a:cubicBezTo>
                  <a:pt x="267" y="1360"/>
                  <a:pt x="265" y="1364"/>
                  <a:pt x="258" y="1364"/>
                </a:cubicBezTo>
                <a:cubicBezTo>
                  <a:pt x="249" y="1371"/>
                  <a:pt x="241" y="1374"/>
                  <a:pt x="233" y="1377"/>
                </a:cubicBezTo>
                <a:cubicBezTo>
                  <a:pt x="216" y="1388"/>
                  <a:pt x="203" y="1400"/>
                  <a:pt x="192" y="1412"/>
                </a:cubicBezTo>
                <a:cubicBezTo>
                  <a:pt x="191" y="1414"/>
                  <a:pt x="190" y="1415"/>
                  <a:pt x="191" y="1417"/>
                </a:cubicBezTo>
                <a:cubicBezTo>
                  <a:pt x="188" y="1420"/>
                  <a:pt x="186" y="1418"/>
                  <a:pt x="188" y="1417"/>
                </a:cubicBezTo>
                <a:cubicBezTo>
                  <a:pt x="190" y="1412"/>
                  <a:pt x="191" y="1406"/>
                  <a:pt x="196" y="1401"/>
                </a:cubicBezTo>
                <a:cubicBezTo>
                  <a:pt x="197" y="1396"/>
                  <a:pt x="204" y="1391"/>
                  <a:pt x="205" y="1385"/>
                </a:cubicBezTo>
                <a:cubicBezTo>
                  <a:pt x="211" y="1384"/>
                  <a:pt x="216" y="1375"/>
                  <a:pt x="225" y="1370"/>
                </a:cubicBezTo>
                <a:cubicBezTo>
                  <a:pt x="235" y="1364"/>
                  <a:pt x="236" y="1365"/>
                  <a:pt x="246" y="1358"/>
                </a:cubicBezTo>
                <a:cubicBezTo>
                  <a:pt x="248" y="1361"/>
                  <a:pt x="252" y="1355"/>
                  <a:pt x="255" y="1356"/>
                </a:cubicBezTo>
                <a:cubicBezTo>
                  <a:pt x="258" y="1356"/>
                  <a:pt x="261" y="1355"/>
                  <a:pt x="264" y="1352"/>
                </a:cubicBezTo>
                <a:cubicBezTo>
                  <a:pt x="267" y="1356"/>
                  <a:pt x="272" y="1352"/>
                  <a:pt x="275" y="1354"/>
                </a:cubicBezTo>
                <a:cubicBezTo>
                  <a:pt x="291" y="1345"/>
                  <a:pt x="306" y="1348"/>
                  <a:pt x="321" y="1343"/>
                </a:cubicBezTo>
                <a:close/>
                <a:moveTo>
                  <a:pt x="193" y="1379"/>
                </a:moveTo>
                <a:cubicBezTo>
                  <a:pt x="192" y="1377"/>
                  <a:pt x="196" y="1374"/>
                  <a:pt x="198" y="1376"/>
                </a:cubicBezTo>
                <a:cubicBezTo>
                  <a:pt x="198" y="1371"/>
                  <a:pt x="203" y="1367"/>
                  <a:pt x="205" y="1363"/>
                </a:cubicBezTo>
                <a:cubicBezTo>
                  <a:pt x="211" y="1359"/>
                  <a:pt x="216" y="1355"/>
                  <a:pt x="221" y="1351"/>
                </a:cubicBezTo>
                <a:cubicBezTo>
                  <a:pt x="230" y="1347"/>
                  <a:pt x="237" y="1348"/>
                  <a:pt x="246" y="1341"/>
                </a:cubicBezTo>
                <a:cubicBezTo>
                  <a:pt x="251" y="1345"/>
                  <a:pt x="256" y="1336"/>
                  <a:pt x="262" y="1339"/>
                </a:cubicBezTo>
                <a:cubicBezTo>
                  <a:pt x="267" y="1334"/>
                  <a:pt x="271" y="1340"/>
                  <a:pt x="277" y="1336"/>
                </a:cubicBezTo>
                <a:cubicBezTo>
                  <a:pt x="286" y="1336"/>
                  <a:pt x="296" y="1336"/>
                  <a:pt x="305" y="1335"/>
                </a:cubicBezTo>
                <a:cubicBezTo>
                  <a:pt x="306" y="1338"/>
                  <a:pt x="303" y="1337"/>
                  <a:pt x="301" y="1338"/>
                </a:cubicBezTo>
                <a:cubicBezTo>
                  <a:pt x="298" y="1342"/>
                  <a:pt x="296" y="1337"/>
                  <a:pt x="293" y="1338"/>
                </a:cubicBezTo>
                <a:cubicBezTo>
                  <a:pt x="291" y="1341"/>
                  <a:pt x="290" y="1339"/>
                  <a:pt x="287" y="1340"/>
                </a:cubicBezTo>
                <a:cubicBezTo>
                  <a:pt x="284" y="1339"/>
                  <a:pt x="280" y="1341"/>
                  <a:pt x="275" y="1344"/>
                </a:cubicBezTo>
                <a:cubicBezTo>
                  <a:pt x="268" y="1341"/>
                  <a:pt x="260" y="1348"/>
                  <a:pt x="252" y="1346"/>
                </a:cubicBezTo>
                <a:cubicBezTo>
                  <a:pt x="250" y="1348"/>
                  <a:pt x="248" y="1349"/>
                  <a:pt x="246" y="1348"/>
                </a:cubicBezTo>
                <a:cubicBezTo>
                  <a:pt x="236" y="1354"/>
                  <a:pt x="235" y="1357"/>
                  <a:pt x="226" y="1357"/>
                </a:cubicBezTo>
                <a:cubicBezTo>
                  <a:pt x="224" y="1364"/>
                  <a:pt x="216" y="1364"/>
                  <a:pt x="214" y="1368"/>
                </a:cubicBezTo>
                <a:cubicBezTo>
                  <a:pt x="207" y="1371"/>
                  <a:pt x="208" y="1375"/>
                  <a:pt x="200" y="1376"/>
                </a:cubicBezTo>
                <a:cubicBezTo>
                  <a:pt x="199" y="1380"/>
                  <a:pt x="194" y="1384"/>
                  <a:pt x="191" y="1387"/>
                </a:cubicBezTo>
                <a:cubicBezTo>
                  <a:pt x="188" y="1384"/>
                  <a:pt x="189" y="1381"/>
                  <a:pt x="193" y="1379"/>
                </a:cubicBezTo>
                <a:close/>
                <a:moveTo>
                  <a:pt x="199" y="1139"/>
                </a:moveTo>
                <a:cubicBezTo>
                  <a:pt x="195" y="1136"/>
                  <a:pt x="199" y="1133"/>
                  <a:pt x="194" y="1130"/>
                </a:cubicBezTo>
                <a:cubicBezTo>
                  <a:pt x="196" y="1124"/>
                  <a:pt x="191" y="1118"/>
                  <a:pt x="192" y="1112"/>
                </a:cubicBezTo>
                <a:cubicBezTo>
                  <a:pt x="172" y="1082"/>
                  <a:pt x="156" y="1052"/>
                  <a:pt x="135" y="1027"/>
                </a:cubicBezTo>
                <a:cubicBezTo>
                  <a:pt x="131" y="1022"/>
                  <a:pt x="125" y="1019"/>
                  <a:pt x="121" y="1011"/>
                </a:cubicBezTo>
                <a:cubicBezTo>
                  <a:pt x="118" y="1006"/>
                  <a:pt x="120" y="1008"/>
                  <a:pt x="116" y="1004"/>
                </a:cubicBezTo>
                <a:cubicBezTo>
                  <a:pt x="114" y="1002"/>
                  <a:pt x="115" y="999"/>
                  <a:pt x="113" y="997"/>
                </a:cubicBezTo>
                <a:cubicBezTo>
                  <a:pt x="111" y="993"/>
                  <a:pt x="107" y="991"/>
                  <a:pt x="105" y="988"/>
                </a:cubicBezTo>
                <a:cubicBezTo>
                  <a:pt x="105" y="989"/>
                  <a:pt x="106" y="986"/>
                  <a:pt x="105" y="985"/>
                </a:cubicBezTo>
                <a:cubicBezTo>
                  <a:pt x="105" y="985"/>
                  <a:pt x="99" y="984"/>
                  <a:pt x="100" y="982"/>
                </a:cubicBezTo>
                <a:cubicBezTo>
                  <a:pt x="102" y="976"/>
                  <a:pt x="85" y="961"/>
                  <a:pt x="80" y="952"/>
                </a:cubicBezTo>
                <a:cubicBezTo>
                  <a:pt x="80" y="951"/>
                  <a:pt x="78" y="949"/>
                  <a:pt x="78" y="948"/>
                </a:cubicBezTo>
                <a:cubicBezTo>
                  <a:pt x="79" y="945"/>
                  <a:pt x="77" y="947"/>
                  <a:pt x="75" y="943"/>
                </a:cubicBezTo>
                <a:cubicBezTo>
                  <a:pt x="75" y="943"/>
                  <a:pt x="76" y="942"/>
                  <a:pt x="75" y="941"/>
                </a:cubicBezTo>
                <a:cubicBezTo>
                  <a:pt x="70" y="932"/>
                  <a:pt x="58" y="920"/>
                  <a:pt x="53" y="907"/>
                </a:cubicBezTo>
                <a:cubicBezTo>
                  <a:pt x="58" y="904"/>
                  <a:pt x="61" y="910"/>
                  <a:pt x="64" y="915"/>
                </a:cubicBezTo>
                <a:cubicBezTo>
                  <a:pt x="65" y="919"/>
                  <a:pt x="73" y="924"/>
                  <a:pt x="70" y="927"/>
                </a:cubicBezTo>
                <a:cubicBezTo>
                  <a:pt x="77" y="930"/>
                  <a:pt x="83" y="943"/>
                  <a:pt x="90" y="947"/>
                </a:cubicBezTo>
                <a:cubicBezTo>
                  <a:pt x="93" y="952"/>
                  <a:pt x="96" y="956"/>
                  <a:pt x="99" y="960"/>
                </a:cubicBezTo>
                <a:cubicBezTo>
                  <a:pt x="97" y="963"/>
                  <a:pt x="100" y="962"/>
                  <a:pt x="101" y="963"/>
                </a:cubicBezTo>
                <a:cubicBezTo>
                  <a:pt x="101" y="966"/>
                  <a:pt x="102" y="968"/>
                  <a:pt x="104" y="967"/>
                </a:cubicBezTo>
                <a:cubicBezTo>
                  <a:pt x="107" y="969"/>
                  <a:pt x="109" y="979"/>
                  <a:pt x="114" y="977"/>
                </a:cubicBezTo>
                <a:cubicBezTo>
                  <a:pt x="113" y="980"/>
                  <a:pt x="116" y="984"/>
                  <a:pt x="119" y="985"/>
                </a:cubicBezTo>
                <a:cubicBezTo>
                  <a:pt x="124" y="994"/>
                  <a:pt x="128" y="995"/>
                  <a:pt x="134" y="1006"/>
                </a:cubicBezTo>
                <a:cubicBezTo>
                  <a:pt x="140" y="1014"/>
                  <a:pt x="146" y="1022"/>
                  <a:pt x="152" y="1030"/>
                </a:cubicBezTo>
                <a:cubicBezTo>
                  <a:pt x="154" y="1034"/>
                  <a:pt x="156" y="1034"/>
                  <a:pt x="158" y="1035"/>
                </a:cubicBezTo>
                <a:cubicBezTo>
                  <a:pt x="159" y="1040"/>
                  <a:pt x="167" y="1051"/>
                  <a:pt x="174" y="1061"/>
                </a:cubicBezTo>
                <a:cubicBezTo>
                  <a:pt x="180" y="1075"/>
                  <a:pt x="188" y="1090"/>
                  <a:pt x="193" y="1104"/>
                </a:cubicBezTo>
                <a:cubicBezTo>
                  <a:pt x="196" y="1111"/>
                  <a:pt x="198" y="1118"/>
                  <a:pt x="198" y="1125"/>
                </a:cubicBezTo>
                <a:cubicBezTo>
                  <a:pt x="203" y="1132"/>
                  <a:pt x="203" y="1139"/>
                  <a:pt x="203" y="1145"/>
                </a:cubicBezTo>
                <a:cubicBezTo>
                  <a:pt x="199" y="1148"/>
                  <a:pt x="199" y="1140"/>
                  <a:pt x="199" y="1139"/>
                </a:cubicBezTo>
                <a:close/>
                <a:moveTo>
                  <a:pt x="228" y="1142"/>
                </a:moveTo>
                <a:cubicBezTo>
                  <a:pt x="236" y="1134"/>
                  <a:pt x="246" y="1126"/>
                  <a:pt x="252" y="1118"/>
                </a:cubicBezTo>
                <a:cubicBezTo>
                  <a:pt x="300" y="1093"/>
                  <a:pt x="301" y="1085"/>
                  <a:pt x="309" y="1081"/>
                </a:cubicBezTo>
                <a:cubicBezTo>
                  <a:pt x="462" y="985"/>
                  <a:pt x="471" y="976"/>
                  <a:pt x="485" y="967"/>
                </a:cubicBezTo>
                <a:cubicBezTo>
                  <a:pt x="503" y="945"/>
                  <a:pt x="507" y="947"/>
                  <a:pt x="510" y="941"/>
                </a:cubicBezTo>
                <a:cubicBezTo>
                  <a:pt x="557" y="905"/>
                  <a:pt x="553" y="907"/>
                  <a:pt x="551" y="909"/>
                </a:cubicBezTo>
                <a:cubicBezTo>
                  <a:pt x="517" y="950"/>
                  <a:pt x="499" y="964"/>
                  <a:pt x="486" y="978"/>
                </a:cubicBezTo>
                <a:cubicBezTo>
                  <a:pt x="437" y="1016"/>
                  <a:pt x="427" y="1019"/>
                  <a:pt x="415" y="1030"/>
                </a:cubicBezTo>
                <a:cubicBezTo>
                  <a:pt x="412" y="1032"/>
                  <a:pt x="412" y="1035"/>
                  <a:pt x="411" y="1035"/>
                </a:cubicBezTo>
                <a:cubicBezTo>
                  <a:pt x="371" y="1063"/>
                  <a:pt x="358" y="1069"/>
                  <a:pt x="346" y="1077"/>
                </a:cubicBezTo>
                <a:cubicBezTo>
                  <a:pt x="251" y="1133"/>
                  <a:pt x="244" y="1138"/>
                  <a:pt x="238" y="1142"/>
                </a:cubicBezTo>
                <a:cubicBezTo>
                  <a:pt x="217" y="1159"/>
                  <a:pt x="213" y="1164"/>
                  <a:pt x="208" y="1169"/>
                </a:cubicBezTo>
                <a:close/>
                <a:moveTo>
                  <a:pt x="223" y="1067"/>
                </a:moveTo>
                <a:cubicBezTo>
                  <a:pt x="223" y="1065"/>
                  <a:pt x="223" y="1063"/>
                  <a:pt x="221" y="1061"/>
                </a:cubicBezTo>
                <a:cubicBezTo>
                  <a:pt x="226" y="1059"/>
                  <a:pt x="229" y="1064"/>
                  <a:pt x="223" y="1067"/>
                </a:cubicBezTo>
                <a:close/>
                <a:moveTo>
                  <a:pt x="232" y="1100"/>
                </a:moveTo>
                <a:cubicBezTo>
                  <a:pt x="230" y="1094"/>
                  <a:pt x="242" y="1090"/>
                  <a:pt x="243" y="1085"/>
                </a:cubicBezTo>
                <a:cubicBezTo>
                  <a:pt x="362" y="999"/>
                  <a:pt x="360" y="990"/>
                  <a:pt x="366" y="989"/>
                </a:cubicBezTo>
                <a:cubicBezTo>
                  <a:pt x="390" y="969"/>
                  <a:pt x="398" y="972"/>
                  <a:pt x="400" y="969"/>
                </a:cubicBezTo>
                <a:cubicBezTo>
                  <a:pt x="434" y="942"/>
                  <a:pt x="438" y="946"/>
                  <a:pt x="443" y="940"/>
                </a:cubicBezTo>
                <a:cubicBezTo>
                  <a:pt x="503" y="895"/>
                  <a:pt x="520" y="886"/>
                  <a:pt x="537" y="875"/>
                </a:cubicBezTo>
                <a:cubicBezTo>
                  <a:pt x="594" y="856"/>
                  <a:pt x="595" y="858"/>
                  <a:pt x="592" y="860"/>
                </a:cubicBezTo>
                <a:cubicBezTo>
                  <a:pt x="575" y="865"/>
                  <a:pt x="573" y="867"/>
                  <a:pt x="571" y="865"/>
                </a:cubicBezTo>
                <a:cubicBezTo>
                  <a:pt x="463" y="940"/>
                  <a:pt x="448" y="949"/>
                  <a:pt x="432" y="965"/>
                </a:cubicBezTo>
                <a:cubicBezTo>
                  <a:pt x="322" y="1042"/>
                  <a:pt x="316" y="1041"/>
                  <a:pt x="309" y="1047"/>
                </a:cubicBezTo>
                <a:cubicBezTo>
                  <a:pt x="287" y="1062"/>
                  <a:pt x="287" y="1060"/>
                  <a:pt x="285" y="1062"/>
                </a:cubicBezTo>
                <a:cubicBezTo>
                  <a:pt x="261" y="1080"/>
                  <a:pt x="257" y="1087"/>
                  <a:pt x="255" y="1084"/>
                </a:cubicBezTo>
                <a:close/>
                <a:moveTo>
                  <a:pt x="231" y="1037"/>
                </a:moveTo>
                <a:cubicBezTo>
                  <a:pt x="230" y="1036"/>
                  <a:pt x="229" y="1035"/>
                  <a:pt x="228" y="1034"/>
                </a:cubicBezTo>
                <a:cubicBezTo>
                  <a:pt x="230" y="1033"/>
                  <a:pt x="231" y="1032"/>
                  <a:pt x="232" y="1032"/>
                </a:cubicBezTo>
                <a:cubicBezTo>
                  <a:pt x="232" y="1033"/>
                  <a:pt x="233" y="1034"/>
                  <a:pt x="234" y="1035"/>
                </a:cubicBezTo>
                <a:cubicBezTo>
                  <a:pt x="233" y="1036"/>
                  <a:pt x="232" y="1036"/>
                  <a:pt x="231" y="1037"/>
                </a:cubicBezTo>
                <a:close/>
                <a:moveTo>
                  <a:pt x="269" y="855"/>
                </a:moveTo>
                <a:cubicBezTo>
                  <a:pt x="270" y="855"/>
                  <a:pt x="267" y="849"/>
                  <a:pt x="267" y="849"/>
                </a:cubicBezTo>
                <a:cubicBezTo>
                  <a:pt x="269" y="847"/>
                  <a:pt x="275" y="856"/>
                  <a:pt x="269" y="855"/>
                </a:cubicBezTo>
                <a:close/>
                <a:moveTo>
                  <a:pt x="301" y="886"/>
                </a:moveTo>
                <a:cubicBezTo>
                  <a:pt x="298" y="882"/>
                  <a:pt x="298" y="880"/>
                  <a:pt x="302" y="877"/>
                </a:cubicBezTo>
                <a:cubicBezTo>
                  <a:pt x="305" y="881"/>
                  <a:pt x="305" y="884"/>
                  <a:pt x="301" y="886"/>
                </a:cubicBezTo>
                <a:close/>
                <a:moveTo>
                  <a:pt x="301" y="817"/>
                </a:moveTo>
                <a:cubicBezTo>
                  <a:pt x="301" y="815"/>
                  <a:pt x="302" y="814"/>
                  <a:pt x="301" y="812"/>
                </a:cubicBezTo>
                <a:cubicBezTo>
                  <a:pt x="300" y="808"/>
                  <a:pt x="305" y="812"/>
                  <a:pt x="303" y="813"/>
                </a:cubicBezTo>
                <a:cubicBezTo>
                  <a:pt x="305" y="816"/>
                  <a:pt x="303" y="818"/>
                  <a:pt x="306" y="821"/>
                </a:cubicBezTo>
                <a:cubicBezTo>
                  <a:pt x="305" y="825"/>
                  <a:pt x="306" y="829"/>
                  <a:pt x="308" y="834"/>
                </a:cubicBezTo>
                <a:cubicBezTo>
                  <a:pt x="300" y="833"/>
                  <a:pt x="306" y="822"/>
                  <a:pt x="301" y="817"/>
                </a:cubicBezTo>
                <a:close/>
                <a:moveTo>
                  <a:pt x="481" y="717"/>
                </a:moveTo>
                <a:cubicBezTo>
                  <a:pt x="482" y="721"/>
                  <a:pt x="472" y="722"/>
                  <a:pt x="468" y="723"/>
                </a:cubicBezTo>
                <a:cubicBezTo>
                  <a:pt x="467" y="719"/>
                  <a:pt x="478" y="718"/>
                  <a:pt x="481" y="717"/>
                </a:cubicBezTo>
                <a:close/>
                <a:moveTo>
                  <a:pt x="463" y="722"/>
                </a:moveTo>
                <a:cubicBezTo>
                  <a:pt x="465" y="726"/>
                  <a:pt x="456" y="728"/>
                  <a:pt x="455" y="728"/>
                </a:cubicBezTo>
                <a:cubicBezTo>
                  <a:pt x="452" y="724"/>
                  <a:pt x="461" y="722"/>
                  <a:pt x="463" y="722"/>
                </a:cubicBezTo>
                <a:close/>
                <a:moveTo>
                  <a:pt x="356" y="782"/>
                </a:moveTo>
                <a:cubicBezTo>
                  <a:pt x="358" y="781"/>
                  <a:pt x="359" y="780"/>
                  <a:pt x="361" y="778"/>
                </a:cubicBezTo>
                <a:cubicBezTo>
                  <a:pt x="368" y="777"/>
                  <a:pt x="358" y="783"/>
                  <a:pt x="356" y="785"/>
                </a:cubicBezTo>
                <a:cubicBezTo>
                  <a:pt x="353" y="786"/>
                  <a:pt x="354" y="783"/>
                  <a:pt x="356" y="782"/>
                </a:cubicBezTo>
                <a:close/>
                <a:moveTo>
                  <a:pt x="393" y="618"/>
                </a:moveTo>
                <a:cubicBezTo>
                  <a:pt x="387" y="621"/>
                  <a:pt x="392" y="614"/>
                  <a:pt x="388" y="612"/>
                </a:cubicBezTo>
                <a:cubicBezTo>
                  <a:pt x="392" y="609"/>
                  <a:pt x="392" y="617"/>
                  <a:pt x="393" y="618"/>
                </a:cubicBezTo>
                <a:close/>
                <a:moveTo>
                  <a:pt x="407" y="682"/>
                </a:moveTo>
                <a:cubicBezTo>
                  <a:pt x="410" y="678"/>
                  <a:pt x="412" y="674"/>
                  <a:pt x="418" y="671"/>
                </a:cubicBezTo>
                <a:cubicBezTo>
                  <a:pt x="450" y="660"/>
                  <a:pt x="454" y="654"/>
                  <a:pt x="457" y="653"/>
                </a:cubicBezTo>
                <a:cubicBezTo>
                  <a:pt x="483" y="644"/>
                  <a:pt x="490" y="641"/>
                  <a:pt x="496" y="639"/>
                </a:cubicBezTo>
                <a:cubicBezTo>
                  <a:pt x="536" y="628"/>
                  <a:pt x="539" y="625"/>
                  <a:pt x="543" y="625"/>
                </a:cubicBezTo>
                <a:cubicBezTo>
                  <a:pt x="574" y="618"/>
                  <a:pt x="580" y="613"/>
                  <a:pt x="586" y="614"/>
                </a:cubicBezTo>
                <a:cubicBezTo>
                  <a:pt x="673" y="563"/>
                  <a:pt x="672" y="564"/>
                  <a:pt x="671" y="565"/>
                </a:cubicBezTo>
                <a:cubicBezTo>
                  <a:pt x="622" y="601"/>
                  <a:pt x="616" y="610"/>
                  <a:pt x="597" y="618"/>
                </a:cubicBezTo>
                <a:cubicBezTo>
                  <a:pt x="544" y="639"/>
                  <a:pt x="541" y="643"/>
                  <a:pt x="537" y="644"/>
                </a:cubicBezTo>
                <a:cubicBezTo>
                  <a:pt x="519" y="649"/>
                  <a:pt x="512" y="654"/>
                  <a:pt x="505" y="655"/>
                </a:cubicBezTo>
                <a:cubicBezTo>
                  <a:pt x="445" y="679"/>
                  <a:pt x="427" y="685"/>
                  <a:pt x="408" y="693"/>
                </a:cubicBezTo>
                <a:cubicBezTo>
                  <a:pt x="383" y="709"/>
                  <a:pt x="384" y="706"/>
                  <a:pt x="383" y="704"/>
                </a:cubicBezTo>
                <a:cubicBezTo>
                  <a:pt x="397" y="688"/>
                  <a:pt x="401" y="686"/>
                  <a:pt x="403" y="684"/>
                </a:cubicBezTo>
                <a:close/>
                <a:moveTo>
                  <a:pt x="532" y="454"/>
                </a:moveTo>
                <a:cubicBezTo>
                  <a:pt x="532" y="450"/>
                  <a:pt x="531" y="447"/>
                  <a:pt x="535" y="444"/>
                </a:cubicBezTo>
                <a:cubicBezTo>
                  <a:pt x="538" y="448"/>
                  <a:pt x="536" y="451"/>
                  <a:pt x="532" y="454"/>
                </a:cubicBezTo>
                <a:close/>
                <a:moveTo>
                  <a:pt x="627" y="333"/>
                </a:moveTo>
                <a:cubicBezTo>
                  <a:pt x="626" y="331"/>
                  <a:pt x="628" y="329"/>
                  <a:pt x="627" y="326"/>
                </a:cubicBezTo>
                <a:cubicBezTo>
                  <a:pt x="631" y="324"/>
                  <a:pt x="631" y="332"/>
                  <a:pt x="627" y="333"/>
                </a:cubicBezTo>
                <a:close/>
                <a:moveTo>
                  <a:pt x="722" y="53"/>
                </a:moveTo>
                <a:cubicBezTo>
                  <a:pt x="723" y="56"/>
                  <a:pt x="721" y="59"/>
                  <a:pt x="718" y="61"/>
                </a:cubicBezTo>
                <a:cubicBezTo>
                  <a:pt x="713" y="58"/>
                  <a:pt x="719" y="56"/>
                  <a:pt x="722" y="53"/>
                </a:cubicBezTo>
                <a:close/>
                <a:moveTo>
                  <a:pt x="670" y="251"/>
                </a:moveTo>
                <a:cubicBezTo>
                  <a:pt x="668" y="255"/>
                  <a:pt x="668" y="260"/>
                  <a:pt x="668" y="264"/>
                </a:cubicBezTo>
                <a:cubicBezTo>
                  <a:pt x="664" y="281"/>
                  <a:pt x="657" y="284"/>
                  <a:pt x="658" y="289"/>
                </a:cubicBezTo>
                <a:cubicBezTo>
                  <a:pt x="652" y="296"/>
                  <a:pt x="652" y="292"/>
                  <a:pt x="653" y="288"/>
                </a:cubicBezTo>
                <a:cubicBezTo>
                  <a:pt x="661" y="245"/>
                  <a:pt x="661" y="237"/>
                  <a:pt x="665" y="230"/>
                </a:cubicBezTo>
                <a:cubicBezTo>
                  <a:pt x="666" y="215"/>
                  <a:pt x="662" y="210"/>
                  <a:pt x="666" y="207"/>
                </a:cubicBezTo>
                <a:cubicBezTo>
                  <a:pt x="670" y="171"/>
                  <a:pt x="675" y="168"/>
                  <a:pt x="674" y="164"/>
                </a:cubicBezTo>
                <a:cubicBezTo>
                  <a:pt x="679" y="136"/>
                  <a:pt x="684" y="129"/>
                  <a:pt x="685" y="122"/>
                </a:cubicBezTo>
                <a:cubicBezTo>
                  <a:pt x="704" y="89"/>
                  <a:pt x="704" y="75"/>
                  <a:pt x="716" y="63"/>
                </a:cubicBezTo>
                <a:cubicBezTo>
                  <a:pt x="709" y="86"/>
                  <a:pt x="708" y="91"/>
                  <a:pt x="704" y="96"/>
                </a:cubicBezTo>
                <a:cubicBezTo>
                  <a:pt x="684" y="166"/>
                  <a:pt x="687" y="171"/>
                  <a:pt x="684" y="174"/>
                </a:cubicBezTo>
                <a:cubicBezTo>
                  <a:pt x="678" y="204"/>
                  <a:pt x="677" y="208"/>
                  <a:pt x="678" y="213"/>
                </a:cubicBezTo>
                <a:cubicBezTo>
                  <a:pt x="672" y="242"/>
                  <a:pt x="669" y="246"/>
                  <a:pt x="670" y="25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07"/>
            <a:ext cx="3227715" cy="1687924"/>
          </a:xfrm>
        </p:spPr>
        <p:txBody>
          <a:bodyPr anchor="b">
            <a:norm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7730" y="441414"/>
            <a:ext cx="7597040" cy="565458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3"/>
            <a:ext cx="3227715" cy="2872197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555" y="6286500"/>
            <a:ext cx="3227715" cy="365125"/>
          </a:xfrm>
        </p:spPr>
        <p:txBody>
          <a:bodyPr/>
          <a:lstStyle>
            <a:lvl1pPr algn="l">
              <a:defRPr/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0" y="6286500"/>
            <a:ext cx="759704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4"/>
            <a:ext cx="3227715" cy="816481"/>
          </a:xfrm>
        </p:spPr>
        <p:txBody>
          <a:bodyPr anchor="t"/>
          <a:lstStyle>
            <a:lvl1pPr algn="l">
              <a:defRPr sz="4400"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1510790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97562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15" title="Feather"/>
          <p:cNvSpPr>
            <a:spLocks noEditPoints="1"/>
          </p:cNvSpPr>
          <p:nvPr/>
        </p:nvSpPr>
        <p:spPr bwMode="auto">
          <a:xfrm rot="2047334" flipH="1">
            <a:off x="8572457" y="453681"/>
            <a:ext cx="3409445" cy="5857295"/>
          </a:xfrm>
          <a:custGeom>
            <a:avLst/>
            <a:gdLst/>
            <a:ahLst/>
            <a:cxnLst/>
            <a:rect l="0" t="0" r="r" b="b"/>
            <a:pathLst>
              <a:path w="869" h="1495">
                <a:moveTo>
                  <a:pt x="865" y="156"/>
                </a:moveTo>
                <a:cubicBezTo>
                  <a:pt x="856" y="165"/>
                  <a:pt x="851" y="173"/>
                  <a:pt x="844" y="182"/>
                </a:cubicBezTo>
                <a:cubicBezTo>
                  <a:pt x="804" y="216"/>
                  <a:pt x="802" y="216"/>
                  <a:pt x="800" y="216"/>
                </a:cubicBezTo>
                <a:cubicBezTo>
                  <a:pt x="775" y="232"/>
                  <a:pt x="768" y="237"/>
                  <a:pt x="760" y="239"/>
                </a:cubicBezTo>
                <a:cubicBezTo>
                  <a:pt x="699" y="279"/>
                  <a:pt x="696" y="275"/>
                  <a:pt x="693" y="278"/>
                </a:cubicBezTo>
                <a:cubicBezTo>
                  <a:pt x="706" y="270"/>
                  <a:pt x="707" y="266"/>
                  <a:pt x="714" y="263"/>
                </a:cubicBezTo>
                <a:cubicBezTo>
                  <a:pt x="766" y="230"/>
                  <a:pt x="774" y="225"/>
                  <a:pt x="782" y="219"/>
                </a:cubicBezTo>
                <a:cubicBezTo>
                  <a:pt x="830" y="181"/>
                  <a:pt x="830" y="177"/>
                  <a:pt x="834" y="174"/>
                </a:cubicBezTo>
                <a:cubicBezTo>
                  <a:pt x="831" y="170"/>
                  <a:pt x="831" y="178"/>
                  <a:pt x="827" y="175"/>
                </a:cubicBezTo>
                <a:cubicBezTo>
                  <a:pt x="792" y="205"/>
                  <a:pt x="784" y="209"/>
                  <a:pt x="783" y="213"/>
                </a:cubicBezTo>
                <a:cubicBezTo>
                  <a:pt x="763" y="227"/>
                  <a:pt x="760" y="223"/>
                  <a:pt x="757" y="227"/>
                </a:cubicBezTo>
                <a:cubicBezTo>
                  <a:pt x="776" y="212"/>
                  <a:pt x="774" y="208"/>
                  <a:pt x="780" y="206"/>
                </a:cubicBezTo>
                <a:cubicBezTo>
                  <a:pt x="824" y="164"/>
                  <a:pt x="830" y="160"/>
                  <a:pt x="833" y="155"/>
                </a:cubicBezTo>
                <a:cubicBezTo>
                  <a:pt x="806" y="176"/>
                  <a:pt x="797" y="184"/>
                  <a:pt x="788" y="193"/>
                </a:cubicBezTo>
                <a:cubicBezTo>
                  <a:pt x="731" y="226"/>
                  <a:pt x="724" y="237"/>
                  <a:pt x="720" y="234"/>
                </a:cubicBezTo>
                <a:cubicBezTo>
                  <a:pt x="766" y="194"/>
                  <a:pt x="786" y="180"/>
                  <a:pt x="803" y="159"/>
                </a:cubicBezTo>
                <a:cubicBezTo>
                  <a:pt x="785" y="170"/>
                  <a:pt x="775" y="180"/>
                  <a:pt x="763" y="188"/>
                </a:cubicBezTo>
                <a:cubicBezTo>
                  <a:pt x="736" y="208"/>
                  <a:pt x="735" y="202"/>
                  <a:pt x="737" y="200"/>
                </a:cubicBezTo>
                <a:cubicBezTo>
                  <a:pt x="749" y="181"/>
                  <a:pt x="754" y="177"/>
                  <a:pt x="756" y="172"/>
                </a:cubicBezTo>
                <a:cubicBezTo>
                  <a:pt x="787" y="134"/>
                  <a:pt x="791" y="136"/>
                  <a:pt x="790" y="130"/>
                </a:cubicBezTo>
                <a:cubicBezTo>
                  <a:pt x="769" y="150"/>
                  <a:pt x="765" y="152"/>
                  <a:pt x="766" y="155"/>
                </a:cubicBezTo>
                <a:cubicBezTo>
                  <a:pt x="746" y="174"/>
                  <a:pt x="746" y="170"/>
                  <a:pt x="746" y="169"/>
                </a:cubicBezTo>
                <a:cubicBezTo>
                  <a:pt x="748" y="164"/>
                  <a:pt x="752" y="160"/>
                  <a:pt x="752" y="160"/>
                </a:cubicBezTo>
                <a:cubicBezTo>
                  <a:pt x="764" y="139"/>
                  <a:pt x="770" y="129"/>
                  <a:pt x="777" y="119"/>
                </a:cubicBezTo>
                <a:cubicBezTo>
                  <a:pt x="800" y="82"/>
                  <a:pt x="812" y="81"/>
                  <a:pt x="808" y="77"/>
                </a:cubicBezTo>
                <a:cubicBezTo>
                  <a:pt x="770" y="123"/>
                  <a:pt x="765" y="125"/>
                  <a:pt x="763" y="127"/>
                </a:cubicBezTo>
                <a:cubicBezTo>
                  <a:pt x="747" y="156"/>
                  <a:pt x="743" y="161"/>
                  <a:pt x="740" y="166"/>
                </a:cubicBezTo>
                <a:cubicBezTo>
                  <a:pt x="744" y="144"/>
                  <a:pt x="749" y="134"/>
                  <a:pt x="753" y="124"/>
                </a:cubicBezTo>
                <a:cubicBezTo>
                  <a:pt x="782" y="79"/>
                  <a:pt x="781" y="77"/>
                  <a:pt x="784" y="75"/>
                </a:cubicBezTo>
                <a:cubicBezTo>
                  <a:pt x="769" y="89"/>
                  <a:pt x="765" y="92"/>
                  <a:pt x="765" y="96"/>
                </a:cubicBezTo>
                <a:cubicBezTo>
                  <a:pt x="728" y="162"/>
                  <a:pt x="722" y="177"/>
                  <a:pt x="718" y="191"/>
                </a:cubicBezTo>
                <a:cubicBezTo>
                  <a:pt x="710" y="205"/>
                  <a:pt x="719" y="210"/>
                  <a:pt x="712" y="213"/>
                </a:cubicBezTo>
                <a:cubicBezTo>
                  <a:pt x="703" y="240"/>
                  <a:pt x="708" y="247"/>
                  <a:pt x="697" y="251"/>
                </a:cubicBezTo>
                <a:cubicBezTo>
                  <a:pt x="699" y="232"/>
                  <a:pt x="702" y="230"/>
                  <a:pt x="701" y="228"/>
                </a:cubicBezTo>
                <a:cubicBezTo>
                  <a:pt x="714" y="177"/>
                  <a:pt x="714" y="170"/>
                  <a:pt x="714" y="162"/>
                </a:cubicBezTo>
                <a:cubicBezTo>
                  <a:pt x="735" y="103"/>
                  <a:pt x="740" y="88"/>
                  <a:pt x="749" y="73"/>
                </a:cubicBezTo>
                <a:cubicBezTo>
                  <a:pt x="757" y="53"/>
                  <a:pt x="753" y="62"/>
                  <a:pt x="744" y="70"/>
                </a:cubicBezTo>
                <a:cubicBezTo>
                  <a:pt x="727" y="107"/>
                  <a:pt x="722" y="112"/>
                  <a:pt x="722" y="118"/>
                </a:cubicBezTo>
                <a:cubicBezTo>
                  <a:pt x="706" y="172"/>
                  <a:pt x="705" y="175"/>
                  <a:pt x="703" y="177"/>
                </a:cubicBezTo>
                <a:cubicBezTo>
                  <a:pt x="696" y="206"/>
                  <a:pt x="696" y="209"/>
                  <a:pt x="696" y="212"/>
                </a:cubicBezTo>
                <a:cubicBezTo>
                  <a:pt x="687" y="247"/>
                  <a:pt x="685" y="253"/>
                  <a:pt x="684" y="260"/>
                </a:cubicBezTo>
                <a:cubicBezTo>
                  <a:pt x="671" y="275"/>
                  <a:pt x="673" y="272"/>
                  <a:pt x="677" y="270"/>
                </a:cubicBezTo>
                <a:cubicBezTo>
                  <a:pt x="682" y="240"/>
                  <a:pt x="681" y="234"/>
                  <a:pt x="684" y="229"/>
                </a:cubicBezTo>
                <a:cubicBezTo>
                  <a:pt x="694" y="189"/>
                  <a:pt x="690" y="182"/>
                  <a:pt x="693" y="177"/>
                </a:cubicBezTo>
                <a:cubicBezTo>
                  <a:pt x="706" y="119"/>
                  <a:pt x="707" y="113"/>
                  <a:pt x="709" y="107"/>
                </a:cubicBezTo>
                <a:cubicBezTo>
                  <a:pt x="721" y="64"/>
                  <a:pt x="727" y="59"/>
                  <a:pt x="729" y="53"/>
                </a:cubicBezTo>
                <a:cubicBezTo>
                  <a:pt x="751" y="15"/>
                  <a:pt x="760" y="13"/>
                  <a:pt x="759" y="10"/>
                </a:cubicBezTo>
                <a:cubicBezTo>
                  <a:pt x="752" y="12"/>
                  <a:pt x="750" y="14"/>
                  <a:pt x="749" y="17"/>
                </a:cubicBezTo>
                <a:cubicBezTo>
                  <a:pt x="722" y="50"/>
                  <a:pt x="719" y="46"/>
                  <a:pt x="715" y="51"/>
                </a:cubicBezTo>
                <a:cubicBezTo>
                  <a:pt x="696" y="86"/>
                  <a:pt x="689" y="94"/>
                  <a:pt x="687" y="103"/>
                </a:cubicBezTo>
                <a:cubicBezTo>
                  <a:pt x="667" y="145"/>
                  <a:pt x="670" y="146"/>
                  <a:pt x="670" y="148"/>
                </a:cubicBezTo>
                <a:cubicBezTo>
                  <a:pt x="662" y="166"/>
                  <a:pt x="660" y="175"/>
                  <a:pt x="659" y="185"/>
                </a:cubicBezTo>
                <a:cubicBezTo>
                  <a:pt x="655" y="217"/>
                  <a:pt x="655" y="222"/>
                  <a:pt x="653" y="226"/>
                </a:cubicBezTo>
                <a:cubicBezTo>
                  <a:pt x="646" y="259"/>
                  <a:pt x="650" y="265"/>
                  <a:pt x="650" y="270"/>
                </a:cubicBezTo>
                <a:cubicBezTo>
                  <a:pt x="632" y="316"/>
                  <a:pt x="637" y="319"/>
                  <a:pt x="630" y="321"/>
                </a:cubicBezTo>
                <a:cubicBezTo>
                  <a:pt x="630" y="285"/>
                  <a:pt x="633" y="283"/>
                  <a:pt x="633" y="280"/>
                </a:cubicBezTo>
                <a:cubicBezTo>
                  <a:pt x="637" y="248"/>
                  <a:pt x="637" y="243"/>
                  <a:pt x="639" y="238"/>
                </a:cubicBezTo>
                <a:cubicBezTo>
                  <a:pt x="639" y="222"/>
                  <a:pt x="641" y="220"/>
                  <a:pt x="641" y="217"/>
                </a:cubicBezTo>
                <a:cubicBezTo>
                  <a:pt x="649" y="175"/>
                  <a:pt x="652" y="166"/>
                  <a:pt x="654" y="157"/>
                </a:cubicBezTo>
                <a:cubicBezTo>
                  <a:pt x="673" y="112"/>
                  <a:pt x="670" y="107"/>
                  <a:pt x="677" y="103"/>
                </a:cubicBezTo>
                <a:cubicBezTo>
                  <a:pt x="690" y="65"/>
                  <a:pt x="699" y="63"/>
                  <a:pt x="694" y="59"/>
                </a:cubicBezTo>
                <a:cubicBezTo>
                  <a:pt x="663" y="118"/>
                  <a:pt x="658" y="124"/>
                  <a:pt x="654" y="130"/>
                </a:cubicBezTo>
                <a:cubicBezTo>
                  <a:pt x="644" y="160"/>
                  <a:pt x="640" y="163"/>
                  <a:pt x="644" y="166"/>
                </a:cubicBezTo>
                <a:cubicBezTo>
                  <a:pt x="632" y="198"/>
                  <a:pt x="638" y="202"/>
                  <a:pt x="632" y="204"/>
                </a:cubicBezTo>
                <a:cubicBezTo>
                  <a:pt x="630" y="226"/>
                  <a:pt x="628" y="229"/>
                  <a:pt x="630" y="233"/>
                </a:cubicBezTo>
                <a:cubicBezTo>
                  <a:pt x="624" y="286"/>
                  <a:pt x="621" y="292"/>
                  <a:pt x="621" y="298"/>
                </a:cubicBezTo>
                <a:cubicBezTo>
                  <a:pt x="622" y="314"/>
                  <a:pt x="617" y="316"/>
                  <a:pt x="621" y="318"/>
                </a:cubicBezTo>
                <a:cubicBezTo>
                  <a:pt x="615" y="341"/>
                  <a:pt x="613" y="344"/>
                  <a:pt x="612" y="347"/>
                </a:cubicBezTo>
                <a:cubicBezTo>
                  <a:pt x="610" y="337"/>
                  <a:pt x="612" y="332"/>
                  <a:pt x="615" y="327"/>
                </a:cubicBezTo>
                <a:cubicBezTo>
                  <a:pt x="612" y="290"/>
                  <a:pt x="621" y="286"/>
                  <a:pt x="616" y="280"/>
                </a:cubicBezTo>
                <a:cubicBezTo>
                  <a:pt x="615" y="259"/>
                  <a:pt x="621" y="255"/>
                  <a:pt x="620" y="250"/>
                </a:cubicBezTo>
                <a:cubicBezTo>
                  <a:pt x="624" y="201"/>
                  <a:pt x="625" y="198"/>
                  <a:pt x="626" y="196"/>
                </a:cubicBezTo>
                <a:cubicBezTo>
                  <a:pt x="635" y="171"/>
                  <a:pt x="633" y="168"/>
                  <a:pt x="634" y="166"/>
                </a:cubicBezTo>
                <a:cubicBezTo>
                  <a:pt x="642" y="141"/>
                  <a:pt x="642" y="139"/>
                  <a:pt x="642" y="136"/>
                </a:cubicBezTo>
                <a:cubicBezTo>
                  <a:pt x="655" y="109"/>
                  <a:pt x="657" y="104"/>
                  <a:pt x="662" y="99"/>
                </a:cubicBezTo>
                <a:cubicBezTo>
                  <a:pt x="645" y="113"/>
                  <a:pt x="645" y="122"/>
                  <a:pt x="637" y="130"/>
                </a:cubicBezTo>
                <a:cubicBezTo>
                  <a:pt x="617" y="197"/>
                  <a:pt x="614" y="202"/>
                  <a:pt x="614" y="207"/>
                </a:cubicBezTo>
                <a:cubicBezTo>
                  <a:pt x="613" y="227"/>
                  <a:pt x="609" y="228"/>
                  <a:pt x="612" y="231"/>
                </a:cubicBezTo>
                <a:cubicBezTo>
                  <a:pt x="612" y="251"/>
                  <a:pt x="612" y="254"/>
                  <a:pt x="608" y="256"/>
                </a:cubicBezTo>
                <a:cubicBezTo>
                  <a:pt x="608" y="278"/>
                  <a:pt x="607" y="283"/>
                  <a:pt x="607" y="289"/>
                </a:cubicBezTo>
                <a:cubicBezTo>
                  <a:pt x="595" y="363"/>
                  <a:pt x="592" y="374"/>
                  <a:pt x="587" y="384"/>
                </a:cubicBezTo>
                <a:cubicBezTo>
                  <a:pt x="589" y="326"/>
                  <a:pt x="592" y="323"/>
                  <a:pt x="592" y="319"/>
                </a:cubicBezTo>
                <a:cubicBezTo>
                  <a:pt x="594" y="243"/>
                  <a:pt x="593" y="240"/>
                  <a:pt x="594" y="237"/>
                </a:cubicBezTo>
                <a:cubicBezTo>
                  <a:pt x="597" y="223"/>
                  <a:pt x="596" y="219"/>
                  <a:pt x="596" y="216"/>
                </a:cubicBezTo>
                <a:cubicBezTo>
                  <a:pt x="608" y="177"/>
                  <a:pt x="610" y="170"/>
                  <a:pt x="614" y="163"/>
                </a:cubicBezTo>
                <a:cubicBezTo>
                  <a:pt x="624" y="125"/>
                  <a:pt x="623" y="130"/>
                  <a:pt x="621" y="134"/>
                </a:cubicBezTo>
                <a:cubicBezTo>
                  <a:pt x="598" y="185"/>
                  <a:pt x="595" y="190"/>
                  <a:pt x="594" y="195"/>
                </a:cubicBezTo>
                <a:cubicBezTo>
                  <a:pt x="583" y="227"/>
                  <a:pt x="590" y="232"/>
                  <a:pt x="586" y="235"/>
                </a:cubicBezTo>
                <a:cubicBezTo>
                  <a:pt x="585" y="269"/>
                  <a:pt x="583" y="276"/>
                  <a:pt x="584" y="284"/>
                </a:cubicBezTo>
                <a:cubicBezTo>
                  <a:pt x="583" y="334"/>
                  <a:pt x="581" y="338"/>
                  <a:pt x="584" y="342"/>
                </a:cubicBezTo>
                <a:cubicBezTo>
                  <a:pt x="578" y="377"/>
                  <a:pt x="579" y="381"/>
                  <a:pt x="575" y="384"/>
                </a:cubicBezTo>
                <a:cubicBezTo>
                  <a:pt x="572" y="368"/>
                  <a:pt x="578" y="365"/>
                  <a:pt x="575" y="361"/>
                </a:cubicBezTo>
                <a:cubicBezTo>
                  <a:pt x="580" y="316"/>
                  <a:pt x="571" y="307"/>
                  <a:pt x="578" y="300"/>
                </a:cubicBezTo>
                <a:cubicBezTo>
                  <a:pt x="572" y="220"/>
                  <a:pt x="574" y="213"/>
                  <a:pt x="573" y="205"/>
                </a:cubicBezTo>
                <a:cubicBezTo>
                  <a:pt x="581" y="177"/>
                  <a:pt x="576" y="169"/>
                  <a:pt x="580" y="163"/>
                </a:cubicBezTo>
                <a:cubicBezTo>
                  <a:pt x="594" y="117"/>
                  <a:pt x="601" y="111"/>
                  <a:pt x="598" y="103"/>
                </a:cubicBezTo>
                <a:cubicBezTo>
                  <a:pt x="577" y="151"/>
                  <a:pt x="576" y="154"/>
                  <a:pt x="573" y="156"/>
                </a:cubicBezTo>
                <a:cubicBezTo>
                  <a:pt x="562" y="241"/>
                  <a:pt x="563" y="252"/>
                  <a:pt x="564" y="263"/>
                </a:cubicBezTo>
                <a:cubicBezTo>
                  <a:pt x="569" y="302"/>
                  <a:pt x="564" y="307"/>
                  <a:pt x="568" y="312"/>
                </a:cubicBezTo>
                <a:cubicBezTo>
                  <a:pt x="566" y="341"/>
                  <a:pt x="565" y="352"/>
                  <a:pt x="568" y="364"/>
                </a:cubicBezTo>
                <a:cubicBezTo>
                  <a:pt x="553" y="423"/>
                  <a:pt x="553" y="420"/>
                  <a:pt x="555" y="417"/>
                </a:cubicBezTo>
                <a:cubicBezTo>
                  <a:pt x="556" y="394"/>
                  <a:pt x="560" y="392"/>
                  <a:pt x="558" y="388"/>
                </a:cubicBezTo>
                <a:cubicBezTo>
                  <a:pt x="561" y="333"/>
                  <a:pt x="563" y="331"/>
                  <a:pt x="562" y="329"/>
                </a:cubicBezTo>
                <a:cubicBezTo>
                  <a:pt x="559" y="274"/>
                  <a:pt x="553" y="255"/>
                  <a:pt x="554" y="236"/>
                </a:cubicBezTo>
                <a:cubicBezTo>
                  <a:pt x="554" y="218"/>
                  <a:pt x="555" y="214"/>
                  <a:pt x="554" y="209"/>
                </a:cubicBezTo>
                <a:cubicBezTo>
                  <a:pt x="559" y="193"/>
                  <a:pt x="557" y="190"/>
                  <a:pt x="559" y="188"/>
                </a:cubicBezTo>
                <a:cubicBezTo>
                  <a:pt x="569" y="145"/>
                  <a:pt x="573" y="136"/>
                  <a:pt x="573" y="126"/>
                </a:cubicBezTo>
                <a:cubicBezTo>
                  <a:pt x="557" y="167"/>
                  <a:pt x="554" y="173"/>
                  <a:pt x="555" y="179"/>
                </a:cubicBezTo>
                <a:cubicBezTo>
                  <a:pt x="548" y="204"/>
                  <a:pt x="545" y="211"/>
                  <a:pt x="547" y="219"/>
                </a:cubicBezTo>
                <a:cubicBezTo>
                  <a:pt x="545" y="249"/>
                  <a:pt x="547" y="257"/>
                  <a:pt x="548" y="265"/>
                </a:cubicBezTo>
                <a:cubicBezTo>
                  <a:pt x="553" y="302"/>
                  <a:pt x="551" y="305"/>
                  <a:pt x="550" y="308"/>
                </a:cubicBezTo>
                <a:cubicBezTo>
                  <a:pt x="556" y="350"/>
                  <a:pt x="553" y="352"/>
                  <a:pt x="554" y="354"/>
                </a:cubicBezTo>
                <a:cubicBezTo>
                  <a:pt x="551" y="391"/>
                  <a:pt x="544" y="394"/>
                  <a:pt x="549" y="399"/>
                </a:cubicBezTo>
                <a:cubicBezTo>
                  <a:pt x="548" y="423"/>
                  <a:pt x="541" y="425"/>
                  <a:pt x="543" y="428"/>
                </a:cubicBezTo>
                <a:cubicBezTo>
                  <a:pt x="534" y="435"/>
                  <a:pt x="534" y="428"/>
                  <a:pt x="538" y="422"/>
                </a:cubicBezTo>
                <a:cubicBezTo>
                  <a:pt x="537" y="386"/>
                  <a:pt x="541" y="383"/>
                  <a:pt x="540" y="379"/>
                </a:cubicBezTo>
                <a:cubicBezTo>
                  <a:pt x="538" y="342"/>
                  <a:pt x="537" y="338"/>
                  <a:pt x="538" y="333"/>
                </a:cubicBezTo>
                <a:cubicBezTo>
                  <a:pt x="535" y="297"/>
                  <a:pt x="532" y="288"/>
                  <a:pt x="531" y="280"/>
                </a:cubicBezTo>
                <a:cubicBezTo>
                  <a:pt x="528" y="237"/>
                  <a:pt x="531" y="236"/>
                  <a:pt x="530" y="234"/>
                </a:cubicBezTo>
                <a:cubicBezTo>
                  <a:pt x="531" y="195"/>
                  <a:pt x="535" y="192"/>
                  <a:pt x="534" y="187"/>
                </a:cubicBezTo>
                <a:cubicBezTo>
                  <a:pt x="537" y="169"/>
                  <a:pt x="538" y="165"/>
                  <a:pt x="539" y="161"/>
                </a:cubicBezTo>
                <a:cubicBezTo>
                  <a:pt x="534" y="156"/>
                  <a:pt x="534" y="160"/>
                  <a:pt x="532" y="164"/>
                </a:cubicBezTo>
                <a:cubicBezTo>
                  <a:pt x="527" y="184"/>
                  <a:pt x="527" y="187"/>
                  <a:pt x="528" y="189"/>
                </a:cubicBezTo>
                <a:cubicBezTo>
                  <a:pt x="521" y="228"/>
                  <a:pt x="522" y="230"/>
                  <a:pt x="522" y="232"/>
                </a:cubicBezTo>
                <a:cubicBezTo>
                  <a:pt x="521" y="256"/>
                  <a:pt x="520" y="257"/>
                  <a:pt x="522" y="259"/>
                </a:cubicBezTo>
                <a:cubicBezTo>
                  <a:pt x="527" y="285"/>
                  <a:pt x="520" y="288"/>
                  <a:pt x="524" y="293"/>
                </a:cubicBezTo>
                <a:cubicBezTo>
                  <a:pt x="532" y="343"/>
                  <a:pt x="530" y="351"/>
                  <a:pt x="534" y="361"/>
                </a:cubicBezTo>
                <a:cubicBezTo>
                  <a:pt x="531" y="378"/>
                  <a:pt x="529" y="380"/>
                  <a:pt x="532" y="382"/>
                </a:cubicBezTo>
                <a:cubicBezTo>
                  <a:pt x="530" y="417"/>
                  <a:pt x="530" y="421"/>
                  <a:pt x="528" y="424"/>
                </a:cubicBezTo>
                <a:cubicBezTo>
                  <a:pt x="523" y="442"/>
                  <a:pt x="525" y="445"/>
                  <a:pt x="522" y="444"/>
                </a:cubicBezTo>
                <a:cubicBezTo>
                  <a:pt x="523" y="396"/>
                  <a:pt x="516" y="383"/>
                  <a:pt x="519" y="372"/>
                </a:cubicBezTo>
                <a:cubicBezTo>
                  <a:pt x="517" y="348"/>
                  <a:pt x="514" y="341"/>
                  <a:pt x="515" y="335"/>
                </a:cubicBezTo>
                <a:cubicBezTo>
                  <a:pt x="506" y="291"/>
                  <a:pt x="509" y="286"/>
                  <a:pt x="507" y="280"/>
                </a:cubicBezTo>
                <a:cubicBezTo>
                  <a:pt x="508" y="220"/>
                  <a:pt x="509" y="215"/>
                  <a:pt x="510" y="209"/>
                </a:cubicBezTo>
                <a:cubicBezTo>
                  <a:pt x="513" y="185"/>
                  <a:pt x="512" y="178"/>
                  <a:pt x="516" y="173"/>
                </a:cubicBezTo>
                <a:cubicBezTo>
                  <a:pt x="515" y="159"/>
                  <a:pt x="514" y="162"/>
                  <a:pt x="512" y="164"/>
                </a:cubicBezTo>
                <a:cubicBezTo>
                  <a:pt x="505" y="191"/>
                  <a:pt x="507" y="196"/>
                  <a:pt x="504" y="201"/>
                </a:cubicBezTo>
                <a:cubicBezTo>
                  <a:pt x="500" y="221"/>
                  <a:pt x="502" y="226"/>
                  <a:pt x="501" y="230"/>
                </a:cubicBezTo>
                <a:cubicBezTo>
                  <a:pt x="498" y="248"/>
                  <a:pt x="500" y="251"/>
                  <a:pt x="500" y="253"/>
                </a:cubicBezTo>
                <a:cubicBezTo>
                  <a:pt x="496" y="271"/>
                  <a:pt x="502" y="275"/>
                  <a:pt x="498" y="277"/>
                </a:cubicBezTo>
                <a:cubicBezTo>
                  <a:pt x="497" y="300"/>
                  <a:pt x="497" y="294"/>
                  <a:pt x="497" y="290"/>
                </a:cubicBezTo>
                <a:cubicBezTo>
                  <a:pt x="494" y="271"/>
                  <a:pt x="495" y="268"/>
                  <a:pt x="495" y="266"/>
                </a:cubicBezTo>
                <a:cubicBezTo>
                  <a:pt x="494" y="202"/>
                  <a:pt x="495" y="187"/>
                  <a:pt x="499" y="173"/>
                </a:cubicBezTo>
                <a:cubicBezTo>
                  <a:pt x="501" y="135"/>
                  <a:pt x="510" y="133"/>
                  <a:pt x="503" y="128"/>
                </a:cubicBezTo>
                <a:cubicBezTo>
                  <a:pt x="490" y="173"/>
                  <a:pt x="490" y="178"/>
                  <a:pt x="489" y="183"/>
                </a:cubicBezTo>
                <a:cubicBezTo>
                  <a:pt x="485" y="220"/>
                  <a:pt x="485" y="223"/>
                  <a:pt x="485" y="225"/>
                </a:cubicBezTo>
                <a:cubicBezTo>
                  <a:pt x="484" y="256"/>
                  <a:pt x="483" y="258"/>
                  <a:pt x="486" y="261"/>
                </a:cubicBezTo>
                <a:cubicBezTo>
                  <a:pt x="484" y="277"/>
                  <a:pt x="489" y="280"/>
                  <a:pt x="487" y="282"/>
                </a:cubicBezTo>
                <a:cubicBezTo>
                  <a:pt x="498" y="337"/>
                  <a:pt x="496" y="347"/>
                  <a:pt x="502" y="357"/>
                </a:cubicBezTo>
                <a:cubicBezTo>
                  <a:pt x="506" y="408"/>
                  <a:pt x="505" y="413"/>
                  <a:pt x="503" y="418"/>
                </a:cubicBezTo>
                <a:cubicBezTo>
                  <a:pt x="505" y="450"/>
                  <a:pt x="505" y="453"/>
                  <a:pt x="503" y="455"/>
                </a:cubicBezTo>
                <a:cubicBezTo>
                  <a:pt x="499" y="471"/>
                  <a:pt x="503" y="479"/>
                  <a:pt x="498" y="475"/>
                </a:cubicBezTo>
                <a:cubicBezTo>
                  <a:pt x="493" y="426"/>
                  <a:pt x="495" y="423"/>
                  <a:pt x="495" y="419"/>
                </a:cubicBezTo>
                <a:cubicBezTo>
                  <a:pt x="485" y="375"/>
                  <a:pt x="480" y="366"/>
                  <a:pt x="483" y="359"/>
                </a:cubicBezTo>
                <a:cubicBezTo>
                  <a:pt x="470" y="321"/>
                  <a:pt x="476" y="319"/>
                  <a:pt x="470" y="314"/>
                </a:cubicBezTo>
                <a:cubicBezTo>
                  <a:pt x="459" y="218"/>
                  <a:pt x="466" y="212"/>
                  <a:pt x="462" y="204"/>
                </a:cubicBezTo>
                <a:cubicBezTo>
                  <a:pt x="457" y="195"/>
                  <a:pt x="457" y="204"/>
                  <a:pt x="457" y="213"/>
                </a:cubicBezTo>
                <a:cubicBezTo>
                  <a:pt x="457" y="232"/>
                  <a:pt x="452" y="236"/>
                  <a:pt x="455" y="241"/>
                </a:cubicBezTo>
                <a:cubicBezTo>
                  <a:pt x="454" y="275"/>
                  <a:pt x="459" y="280"/>
                  <a:pt x="456" y="285"/>
                </a:cubicBezTo>
                <a:cubicBezTo>
                  <a:pt x="462" y="317"/>
                  <a:pt x="462" y="322"/>
                  <a:pt x="465" y="327"/>
                </a:cubicBezTo>
                <a:cubicBezTo>
                  <a:pt x="475" y="362"/>
                  <a:pt x="473" y="368"/>
                  <a:pt x="475" y="375"/>
                </a:cubicBezTo>
                <a:cubicBezTo>
                  <a:pt x="478" y="394"/>
                  <a:pt x="483" y="397"/>
                  <a:pt x="481" y="400"/>
                </a:cubicBezTo>
                <a:cubicBezTo>
                  <a:pt x="484" y="436"/>
                  <a:pt x="490" y="444"/>
                  <a:pt x="487" y="449"/>
                </a:cubicBezTo>
                <a:cubicBezTo>
                  <a:pt x="483" y="480"/>
                  <a:pt x="490" y="485"/>
                  <a:pt x="488" y="488"/>
                </a:cubicBezTo>
                <a:cubicBezTo>
                  <a:pt x="483" y="503"/>
                  <a:pt x="485" y="499"/>
                  <a:pt x="485" y="495"/>
                </a:cubicBezTo>
                <a:cubicBezTo>
                  <a:pt x="486" y="464"/>
                  <a:pt x="482" y="459"/>
                  <a:pt x="483" y="454"/>
                </a:cubicBezTo>
                <a:cubicBezTo>
                  <a:pt x="474" y="394"/>
                  <a:pt x="466" y="388"/>
                  <a:pt x="469" y="384"/>
                </a:cubicBezTo>
                <a:cubicBezTo>
                  <a:pt x="462" y="348"/>
                  <a:pt x="459" y="346"/>
                  <a:pt x="457" y="346"/>
                </a:cubicBezTo>
                <a:cubicBezTo>
                  <a:pt x="449" y="328"/>
                  <a:pt x="460" y="322"/>
                  <a:pt x="453" y="324"/>
                </a:cubicBezTo>
                <a:cubicBezTo>
                  <a:pt x="446" y="286"/>
                  <a:pt x="449" y="281"/>
                  <a:pt x="445" y="276"/>
                </a:cubicBezTo>
                <a:cubicBezTo>
                  <a:pt x="449" y="241"/>
                  <a:pt x="443" y="235"/>
                  <a:pt x="444" y="230"/>
                </a:cubicBezTo>
                <a:cubicBezTo>
                  <a:pt x="450" y="210"/>
                  <a:pt x="442" y="203"/>
                  <a:pt x="449" y="199"/>
                </a:cubicBezTo>
                <a:cubicBezTo>
                  <a:pt x="454" y="163"/>
                  <a:pt x="461" y="159"/>
                  <a:pt x="458" y="153"/>
                </a:cubicBezTo>
                <a:cubicBezTo>
                  <a:pt x="444" y="191"/>
                  <a:pt x="439" y="200"/>
                  <a:pt x="440" y="211"/>
                </a:cubicBezTo>
                <a:cubicBezTo>
                  <a:pt x="435" y="250"/>
                  <a:pt x="436" y="261"/>
                  <a:pt x="437" y="271"/>
                </a:cubicBezTo>
                <a:cubicBezTo>
                  <a:pt x="442" y="313"/>
                  <a:pt x="444" y="323"/>
                  <a:pt x="448" y="335"/>
                </a:cubicBezTo>
                <a:cubicBezTo>
                  <a:pt x="458" y="387"/>
                  <a:pt x="461" y="393"/>
                  <a:pt x="460" y="398"/>
                </a:cubicBezTo>
                <a:cubicBezTo>
                  <a:pt x="473" y="464"/>
                  <a:pt x="476" y="471"/>
                  <a:pt x="475" y="477"/>
                </a:cubicBezTo>
                <a:cubicBezTo>
                  <a:pt x="472" y="519"/>
                  <a:pt x="470" y="522"/>
                  <a:pt x="473" y="526"/>
                </a:cubicBezTo>
                <a:cubicBezTo>
                  <a:pt x="466" y="546"/>
                  <a:pt x="465" y="547"/>
                  <a:pt x="465" y="548"/>
                </a:cubicBezTo>
                <a:cubicBezTo>
                  <a:pt x="459" y="507"/>
                  <a:pt x="462" y="504"/>
                  <a:pt x="463" y="501"/>
                </a:cubicBezTo>
                <a:cubicBezTo>
                  <a:pt x="458" y="462"/>
                  <a:pt x="451" y="454"/>
                  <a:pt x="451" y="448"/>
                </a:cubicBezTo>
                <a:cubicBezTo>
                  <a:pt x="436" y="412"/>
                  <a:pt x="440" y="409"/>
                  <a:pt x="436" y="405"/>
                </a:cubicBezTo>
                <a:cubicBezTo>
                  <a:pt x="427" y="372"/>
                  <a:pt x="429" y="369"/>
                  <a:pt x="426" y="365"/>
                </a:cubicBezTo>
                <a:cubicBezTo>
                  <a:pt x="421" y="351"/>
                  <a:pt x="423" y="350"/>
                  <a:pt x="421" y="347"/>
                </a:cubicBezTo>
                <a:cubicBezTo>
                  <a:pt x="417" y="313"/>
                  <a:pt x="414" y="309"/>
                  <a:pt x="415" y="305"/>
                </a:cubicBezTo>
                <a:cubicBezTo>
                  <a:pt x="416" y="260"/>
                  <a:pt x="418" y="257"/>
                  <a:pt x="414" y="253"/>
                </a:cubicBezTo>
                <a:cubicBezTo>
                  <a:pt x="416" y="237"/>
                  <a:pt x="416" y="229"/>
                  <a:pt x="414" y="222"/>
                </a:cubicBezTo>
                <a:cubicBezTo>
                  <a:pt x="416" y="200"/>
                  <a:pt x="418" y="197"/>
                  <a:pt x="418" y="194"/>
                </a:cubicBezTo>
                <a:cubicBezTo>
                  <a:pt x="414" y="206"/>
                  <a:pt x="410" y="211"/>
                  <a:pt x="412" y="216"/>
                </a:cubicBezTo>
                <a:cubicBezTo>
                  <a:pt x="409" y="236"/>
                  <a:pt x="410" y="242"/>
                  <a:pt x="410" y="247"/>
                </a:cubicBezTo>
                <a:cubicBezTo>
                  <a:pt x="407" y="327"/>
                  <a:pt x="412" y="332"/>
                  <a:pt x="410" y="335"/>
                </a:cubicBezTo>
                <a:cubicBezTo>
                  <a:pt x="414" y="368"/>
                  <a:pt x="422" y="373"/>
                  <a:pt x="420" y="377"/>
                </a:cubicBezTo>
                <a:cubicBezTo>
                  <a:pt x="438" y="439"/>
                  <a:pt x="445" y="459"/>
                  <a:pt x="448" y="477"/>
                </a:cubicBezTo>
                <a:cubicBezTo>
                  <a:pt x="451" y="509"/>
                  <a:pt x="452" y="514"/>
                  <a:pt x="453" y="518"/>
                </a:cubicBezTo>
                <a:cubicBezTo>
                  <a:pt x="449" y="518"/>
                  <a:pt x="452" y="515"/>
                  <a:pt x="448" y="512"/>
                </a:cubicBezTo>
                <a:cubicBezTo>
                  <a:pt x="443" y="484"/>
                  <a:pt x="442" y="477"/>
                  <a:pt x="441" y="470"/>
                </a:cubicBezTo>
                <a:cubicBezTo>
                  <a:pt x="432" y="436"/>
                  <a:pt x="429" y="432"/>
                  <a:pt x="428" y="428"/>
                </a:cubicBezTo>
                <a:cubicBezTo>
                  <a:pt x="416" y="393"/>
                  <a:pt x="413" y="389"/>
                  <a:pt x="414" y="386"/>
                </a:cubicBezTo>
                <a:cubicBezTo>
                  <a:pt x="407" y="359"/>
                  <a:pt x="405" y="356"/>
                  <a:pt x="403" y="350"/>
                </a:cubicBezTo>
                <a:cubicBezTo>
                  <a:pt x="401" y="334"/>
                  <a:pt x="403" y="333"/>
                  <a:pt x="403" y="333"/>
                </a:cubicBezTo>
                <a:cubicBezTo>
                  <a:pt x="401" y="321"/>
                  <a:pt x="400" y="317"/>
                  <a:pt x="399" y="314"/>
                </a:cubicBezTo>
                <a:cubicBezTo>
                  <a:pt x="395" y="298"/>
                  <a:pt x="397" y="295"/>
                  <a:pt x="396" y="293"/>
                </a:cubicBezTo>
                <a:cubicBezTo>
                  <a:pt x="390" y="256"/>
                  <a:pt x="396" y="250"/>
                  <a:pt x="392" y="243"/>
                </a:cubicBezTo>
                <a:cubicBezTo>
                  <a:pt x="394" y="217"/>
                  <a:pt x="395" y="215"/>
                  <a:pt x="395" y="213"/>
                </a:cubicBezTo>
                <a:cubicBezTo>
                  <a:pt x="388" y="211"/>
                  <a:pt x="391" y="212"/>
                  <a:pt x="391" y="214"/>
                </a:cubicBezTo>
                <a:cubicBezTo>
                  <a:pt x="386" y="231"/>
                  <a:pt x="389" y="235"/>
                  <a:pt x="386" y="237"/>
                </a:cubicBezTo>
                <a:cubicBezTo>
                  <a:pt x="387" y="268"/>
                  <a:pt x="385" y="271"/>
                  <a:pt x="388" y="275"/>
                </a:cubicBezTo>
                <a:cubicBezTo>
                  <a:pt x="391" y="325"/>
                  <a:pt x="397" y="338"/>
                  <a:pt x="393" y="350"/>
                </a:cubicBezTo>
                <a:cubicBezTo>
                  <a:pt x="405" y="382"/>
                  <a:pt x="403" y="390"/>
                  <a:pt x="408" y="398"/>
                </a:cubicBezTo>
                <a:cubicBezTo>
                  <a:pt x="419" y="430"/>
                  <a:pt x="421" y="438"/>
                  <a:pt x="423" y="446"/>
                </a:cubicBezTo>
                <a:cubicBezTo>
                  <a:pt x="436" y="483"/>
                  <a:pt x="432" y="487"/>
                  <a:pt x="436" y="491"/>
                </a:cubicBezTo>
                <a:cubicBezTo>
                  <a:pt x="440" y="554"/>
                  <a:pt x="443" y="558"/>
                  <a:pt x="443" y="562"/>
                </a:cubicBezTo>
                <a:cubicBezTo>
                  <a:pt x="428" y="572"/>
                  <a:pt x="429" y="568"/>
                  <a:pt x="430" y="564"/>
                </a:cubicBezTo>
                <a:cubicBezTo>
                  <a:pt x="417" y="498"/>
                  <a:pt x="416" y="485"/>
                  <a:pt x="415" y="472"/>
                </a:cubicBezTo>
                <a:cubicBezTo>
                  <a:pt x="409" y="449"/>
                  <a:pt x="405" y="442"/>
                  <a:pt x="406" y="436"/>
                </a:cubicBezTo>
                <a:cubicBezTo>
                  <a:pt x="401" y="421"/>
                  <a:pt x="398" y="415"/>
                  <a:pt x="398" y="411"/>
                </a:cubicBezTo>
                <a:cubicBezTo>
                  <a:pt x="393" y="374"/>
                  <a:pt x="387" y="375"/>
                  <a:pt x="389" y="372"/>
                </a:cubicBezTo>
                <a:cubicBezTo>
                  <a:pt x="382" y="312"/>
                  <a:pt x="377" y="293"/>
                  <a:pt x="381" y="275"/>
                </a:cubicBezTo>
                <a:cubicBezTo>
                  <a:pt x="385" y="244"/>
                  <a:pt x="380" y="238"/>
                  <a:pt x="383" y="234"/>
                </a:cubicBezTo>
                <a:cubicBezTo>
                  <a:pt x="377" y="239"/>
                  <a:pt x="376" y="242"/>
                  <a:pt x="376" y="244"/>
                </a:cubicBezTo>
                <a:cubicBezTo>
                  <a:pt x="375" y="300"/>
                  <a:pt x="373" y="312"/>
                  <a:pt x="372" y="324"/>
                </a:cubicBezTo>
                <a:cubicBezTo>
                  <a:pt x="386" y="402"/>
                  <a:pt x="389" y="407"/>
                  <a:pt x="389" y="412"/>
                </a:cubicBezTo>
                <a:cubicBezTo>
                  <a:pt x="411" y="512"/>
                  <a:pt x="416" y="522"/>
                  <a:pt x="416" y="532"/>
                </a:cubicBezTo>
                <a:cubicBezTo>
                  <a:pt x="418" y="573"/>
                  <a:pt x="419" y="584"/>
                  <a:pt x="420" y="595"/>
                </a:cubicBezTo>
                <a:cubicBezTo>
                  <a:pt x="411" y="622"/>
                  <a:pt x="419" y="616"/>
                  <a:pt x="413" y="608"/>
                </a:cubicBezTo>
                <a:cubicBezTo>
                  <a:pt x="406" y="541"/>
                  <a:pt x="407" y="534"/>
                  <a:pt x="403" y="527"/>
                </a:cubicBezTo>
                <a:cubicBezTo>
                  <a:pt x="394" y="499"/>
                  <a:pt x="398" y="493"/>
                  <a:pt x="395" y="486"/>
                </a:cubicBezTo>
                <a:cubicBezTo>
                  <a:pt x="376" y="417"/>
                  <a:pt x="378" y="413"/>
                  <a:pt x="374" y="408"/>
                </a:cubicBezTo>
                <a:cubicBezTo>
                  <a:pt x="370" y="378"/>
                  <a:pt x="365" y="372"/>
                  <a:pt x="367" y="369"/>
                </a:cubicBezTo>
                <a:cubicBezTo>
                  <a:pt x="363" y="308"/>
                  <a:pt x="356" y="298"/>
                  <a:pt x="360" y="290"/>
                </a:cubicBezTo>
                <a:cubicBezTo>
                  <a:pt x="362" y="248"/>
                  <a:pt x="362" y="244"/>
                  <a:pt x="362" y="239"/>
                </a:cubicBezTo>
                <a:cubicBezTo>
                  <a:pt x="363" y="220"/>
                  <a:pt x="361" y="223"/>
                  <a:pt x="360" y="226"/>
                </a:cubicBezTo>
                <a:cubicBezTo>
                  <a:pt x="358" y="241"/>
                  <a:pt x="353" y="244"/>
                  <a:pt x="357" y="248"/>
                </a:cubicBezTo>
                <a:cubicBezTo>
                  <a:pt x="352" y="267"/>
                  <a:pt x="356" y="270"/>
                  <a:pt x="351" y="272"/>
                </a:cubicBezTo>
                <a:cubicBezTo>
                  <a:pt x="350" y="303"/>
                  <a:pt x="355" y="306"/>
                  <a:pt x="353" y="308"/>
                </a:cubicBezTo>
                <a:cubicBezTo>
                  <a:pt x="351" y="332"/>
                  <a:pt x="356" y="338"/>
                  <a:pt x="353" y="342"/>
                </a:cubicBezTo>
                <a:cubicBezTo>
                  <a:pt x="363" y="389"/>
                  <a:pt x="362" y="393"/>
                  <a:pt x="367" y="398"/>
                </a:cubicBezTo>
                <a:cubicBezTo>
                  <a:pt x="367" y="433"/>
                  <a:pt x="379" y="443"/>
                  <a:pt x="375" y="451"/>
                </a:cubicBezTo>
                <a:cubicBezTo>
                  <a:pt x="395" y="536"/>
                  <a:pt x="399" y="541"/>
                  <a:pt x="399" y="545"/>
                </a:cubicBezTo>
                <a:cubicBezTo>
                  <a:pt x="400" y="576"/>
                  <a:pt x="402" y="581"/>
                  <a:pt x="406" y="586"/>
                </a:cubicBezTo>
                <a:cubicBezTo>
                  <a:pt x="406" y="605"/>
                  <a:pt x="405" y="608"/>
                  <a:pt x="404" y="610"/>
                </a:cubicBezTo>
                <a:cubicBezTo>
                  <a:pt x="402" y="627"/>
                  <a:pt x="408" y="632"/>
                  <a:pt x="403" y="635"/>
                </a:cubicBezTo>
                <a:cubicBezTo>
                  <a:pt x="396" y="601"/>
                  <a:pt x="401" y="597"/>
                  <a:pt x="398" y="592"/>
                </a:cubicBezTo>
                <a:cubicBezTo>
                  <a:pt x="383" y="512"/>
                  <a:pt x="375" y="506"/>
                  <a:pt x="377" y="501"/>
                </a:cubicBezTo>
                <a:cubicBezTo>
                  <a:pt x="354" y="435"/>
                  <a:pt x="354" y="416"/>
                  <a:pt x="344" y="395"/>
                </a:cubicBezTo>
                <a:cubicBezTo>
                  <a:pt x="338" y="338"/>
                  <a:pt x="338" y="335"/>
                  <a:pt x="339" y="333"/>
                </a:cubicBezTo>
                <a:cubicBezTo>
                  <a:pt x="340" y="299"/>
                  <a:pt x="336" y="293"/>
                  <a:pt x="338" y="287"/>
                </a:cubicBezTo>
                <a:cubicBezTo>
                  <a:pt x="331" y="289"/>
                  <a:pt x="332" y="300"/>
                  <a:pt x="330" y="310"/>
                </a:cubicBezTo>
                <a:cubicBezTo>
                  <a:pt x="334" y="336"/>
                  <a:pt x="329" y="338"/>
                  <a:pt x="333" y="342"/>
                </a:cubicBezTo>
                <a:cubicBezTo>
                  <a:pt x="337" y="378"/>
                  <a:pt x="335" y="383"/>
                  <a:pt x="337" y="388"/>
                </a:cubicBezTo>
                <a:cubicBezTo>
                  <a:pt x="337" y="409"/>
                  <a:pt x="345" y="415"/>
                  <a:pt x="343" y="420"/>
                </a:cubicBezTo>
                <a:cubicBezTo>
                  <a:pt x="357" y="454"/>
                  <a:pt x="351" y="461"/>
                  <a:pt x="357" y="467"/>
                </a:cubicBezTo>
                <a:cubicBezTo>
                  <a:pt x="369" y="497"/>
                  <a:pt x="364" y="504"/>
                  <a:pt x="368" y="506"/>
                </a:cubicBezTo>
                <a:cubicBezTo>
                  <a:pt x="379" y="543"/>
                  <a:pt x="382" y="551"/>
                  <a:pt x="384" y="558"/>
                </a:cubicBezTo>
                <a:cubicBezTo>
                  <a:pt x="390" y="600"/>
                  <a:pt x="393" y="605"/>
                  <a:pt x="388" y="609"/>
                </a:cubicBezTo>
                <a:cubicBezTo>
                  <a:pt x="376" y="559"/>
                  <a:pt x="371" y="556"/>
                  <a:pt x="373" y="554"/>
                </a:cubicBezTo>
                <a:cubicBezTo>
                  <a:pt x="357" y="504"/>
                  <a:pt x="350" y="497"/>
                  <a:pt x="350" y="491"/>
                </a:cubicBezTo>
                <a:cubicBezTo>
                  <a:pt x="323" y="433"/>
                  <a:pt x="327" y="431"/>
                  <a:pt x="324" y="427"/>
                </a:cubicBezTo>
                <a:cubicBezTo>
                  <a:pt x="313" y="386"/>
                  <a:pt x="309" y="374"/>
                  <a:pt x="308" y="362"/>
                </a:cubicBezTo>
                <a:cubicBezTo>
                  <a:pt x="306" y="320"/>
                  <a:pt x="303" y="314"/>
                  <a:pt x="304" y="308"/>
                </a:cubicBezTo>
                <a:cubicBezTo>
                  <a:pt x="303" y="284"/>
                  <a:pt x="306" y="279"/>
                  <a:pt x="306" y="273"/>
                </a:cubicBezTo>
                <a:cubicBezTo>
                  <a:pt x="300" y="263"/>
                  <a:pt x="301" y="273"/>
                  <a:pt x="300" y="282"/>
                </a:cubicBezTo>
                <a:cubicBezTo>
                  <a:pt x="298" y="301"/>
                  <a:pt x="297" y="305"/>
                  <a:pt x="295" y="310"/>
                </a:cubicBezTo>
                <a:cubicBezTo>
                  <a:pt x="307" y="382"/>
                  <a:pt x="302" y="391"/>
                  <a:pt x="310" y="402"/>
                </a:cubicBezTo>
                <a:cubicBezTo>
                  <a:pt x="317" y="439"/>
                  <a:pt x="325" y="446"/>
                  <a:pt x="323" y="450"/>
                </a:cubicBezTo>
                <a:cubicBezTo>
                  <a:pt x="337" y="478"/>
                  <a:pt x="337" y="489"/>
                  <a:pt x="345" y="500"/>
                </a:cubicBezTo>
                <a:cubicBezTo>
                  <a:pt x="352" y="526"/>
                  <a:pt x="359" y="530"/>
                  <a:pt x="355" y="532"/>
                </a:cubicBezTo>
                <a:cubicBezTo>
                  <a:pt x="378" y="589"/>
                  <a:pt x="373" y="597"/>
                  <a:pt x="377" y="600"/>
                </a:cubicBezTo>
                <a:cubicBezTo>
                  <a:pt x="374" y="595"/>
                  <a:pt x="367" y="591"/>
                  <a:pt x="366" y="588"/>
                </a:cubicBezTo>
                <a:cubicBezTo>
                  <a:pt x="355" y="552"/>
                  <a:pt x="348" y="544"/>
                  <a:pt x="350" y="538"/>
                </a:cubicBezTo>
                <a:cubicBezTo>
                  <a:pt x="324" y="484"/>
                  <a:pt x="321" y="468"/>
                  <a:pt x="311" y="451"/>
                </a:cubicBezTo>
                <a:cubicBezTo>
                  <a:pt x="301" y="423"/>
                  <a:pt x="301" y="419"/>
                  <a:pt x="300" y="415"/>
                </a:cubicBezTo>
                <a:cubicBezTo>
                  <a:pt x="290" y="374"/>
                  <a:pt x="287" y="369"/>
                  <a:pt x="289" y="366"/>
                </a:cubicBezTo>
                <a:cubicBezTo>
                  <a:pt x="286" y="345"/>
                  <a:pt x="285" y="337"/>
                  <a:pt x="285" y="330"/>
                </a:cubicBezTo>
                <a:cubicBezTo>
                  <a:pt x="278" y="309"/>
                  <a:pt x="280" y="316"/>
                  <a:pt x="280" y="319"/>
                </a:cubicBezTo>
                <a:cubicBezTo>
                  <a:pt x="279" y="330"/>
                  <a:pt x="279" y="333"/>
                  <a:pt x="279" y="334"/>
                </a:cubicBezTo>
                <a:cubicBezTo>
                  <a:pt x="276" y="357"/>
                  <a:pt x="284" y="362"/>
                  <a:pt x="281" y="365"/>
                </a:cubicBezTo>
                <a:cubicBezTo>
                  <a:pt x="287" y="400"/>
                  <a:pt x="290" y="404"/>
                  <a:pt x="290" y="407"/>
                </a:cubicBezTo>
                <a:cubicBezTo>
                  <a:pt x="314" y="477"/>
                  <a:pt x="313" y="479"/>
                  <a:pt x="313" y="481"/>
                </a:cubicBezTo>
                <a:cubicBezTo>
                  <a:pt x="324" y="507"/>
                  <a:pt x="331" y="514"/>
                  <a:pt x="329" y="519"/>
                </a:cubicBezTo>
                <a:cubicBezTo>
                  <a:pt x="359" y="601"/>
                  <a:pt x="365" y="601"/>
                  <a:pt x="364" y="609"/>
                </a:cubicBezTo>
                <a:cubicBezTo>
                  <a:pt x="371" y="640"/>
                  <a:pt x="372" y="643"/>
                  <a:pt x="374" y="646"/>
                </a:cubicBezTo>
                <a:cubicBezTo>
                  <a:pt x="376" y="667"/>
                  <a:pt x="377" y="669"/>
                  <a:pt x="374" y="671"/>
                </a:cubicBezTo>
                <a:cubicBezTo>
                  <a:pt x="375" y="687"/>
                  <a:pt x="374" y="690"/>
                  <a:pt x="375" y="692"/>
                </a:cubicBezTo>
                <a:cubicBezTo>
                  <a:pt x="370" y="713"/>
                  <a:pt x="369" y="717"/>
                  <a:pt x="367" y="715"/>
                </a:cubicBezTo>
                <a:cubicBezTo>
                  <a:pt x="363" y="675"/>
                  <a:pt x="362" y="670"/>
                  <a:pt x="363" y="666"/>
                </a:cubicBezTo>
                <a:cubicBezTo>
                  <a:pt x="352" y="608"/>
                  <a:pt x="345" y="610"/>
                  <a:pt x="346" y="605"/>
                </a:cubicBezTo>
                <a:cubicBezTo>
                  <a:pt x="334" y="572"/>
                  <a:pt x="329" y="574"/>
                  <a:pt x="329" y="568"/>
                </a:cubicBezTo>
                <a:cubicBezTo>
                  <a:pt x="310" y="526"/>
                  <a:pt x="303" y="521"/>
                  <a:pt x="305" y="517"/>
                </a:cubicBezTo>
                <a:cubicBezTo>
                  <a:pt x="290" y="492"/>
                  <a:pt x="293" y="489"/>
                  <a:pt x="289" y="484"/>
                </a:cubicBezTo>
                <a:cubicBezTo>
                  <a:pt x="272" y="442"/>
                  <a:pt x="272" y="433"/>
                  <a:pt x="267" y="424"/>
                </a:cubicBezTo>
                <a:cubicBezTo>
                  <a:pt x="263" y="382"/>
                  <a:pt x="261" y="377"/>
                  <a:pt x="262" y="373"/>
                </a:cubicBezTo>
                <a:cubicBezTo>
                  <a:pt x="263" y="332"/>
                  <a:pt x="259" y="327"/>
                  <a:pt x="260" y="323"/>
                </a:cubicBezTo>
                <a:cubicBezTo>
                  <a:pt x="255" y="324"/>
                  <a:pt x="255" y="328"/>
                  <a:pt x="258" y="332"/>
                </a:cubicBezTo>
                <a:cubicBezTo>
                  <a:pt x="253" y="357"/>
                  <a:pt x="255" y="358"/>
                  <a:pt x="255" y="359"/>
                </a:cubicBezTo>
                <a:cubicBezTo>
                  <a:pt x="256" y="372"/>
                  <a:pt x="254" y="373"/>
                  <a:pt x="255" y="376"/>
                </a:cubicBezTo>
                <a:cubicBezTo>
                  <a:pt x="262" y="413"/>
                  <a:pt x="257" y="421"/>
                  <a:pt x="262" y="430"/>
                </a:cubicBezTo>
                <a:cubicBezTo>
                  <a:pt x="271" y="463"/>
                  <a:pt x="270" y="468"/>
                  <a:pt x="276" y="474"/>
                </a:cubicBezTo>
                <a:cubicBezTo>
                  <a:pt x="293" y="525"/>
                  <a:pt x="305" y="537"/>
                  <a:pt x="308" y="549"/>
                </a:cubicBezTo>
                <a:cubicBezTo>
                  <a:pt x="326" y="593"/>
                  <a:pt x="338" y="598"/>
                  <a:pt x="333" y="600"/>
                </a:cubicBezTo>
                <a:cubicBezTo>
                  <a:pt x="344" y="639"/>
                  <a:pt x="350" y="643"/>
                  <a:pt x="348" y="645"/>
                </a:cubicBezTo>
                <a:cubicBezTo>
                  <a:pt x="360" y="675"/>
                  <a:pt x="349" y="681"/>
                  <a:pt x="356" y="679"/>
                </a:cubicBezTo>
                <a:cubicBezTo>
                  <a:pt x="356" y="718"/>
                  <a:pt x="357" y="722"/>
                  <a:pt x="358" y="727"/>
                </a:cubicBezTo>
                <a:cubicBezTo>
                  <a:pt x="355" y="728"/>
                  <a:pt x="353" y="720"/>
                  <a:pt x="355" y="712"/>
                </a:cubicBezTo>
                <a:cubicBezTo>
                  <a:pt x="344" y="656"/>
                  <a:pt x="337" y="650"/>
                  <a:pt x="339" y="647"/>
                </a:cubicBezTo>
                <a:cubicBezTo>
                  <a:pt x="327" y="614"/>
                  <a:pt x="329" y="612"/>
                  <a:pt x="327" y="609"/>
                </a:cubicBezTo>
                <a:cubicBezTo>
                  <a:pt x="296" y="547"/>
                  <a:pt x="292" y="535"/>
                  <a:pt x="286" y="521"/>
                </a:cubicBezTo>
                <a:cubicBezTo>
                  <a:pt x="264" y="475"/>
                  <a:pt x="265" y="471"/>
                  <a:pt x="260" y="465"/>
                </a:cubicBezTo>
                <a:cubicBezTo>
                  <a:pt x="247" y="411"/>
                  <a:pt x="246" y="405"/>
                  <a:pt x="244" y="399"/>
                </a:cubicBezTo>
                <a:cubicBezTo>
                  <a:pt x="237" y="392"/>
                  <a:pt x="243" y="396"/>
                  <a:pt x="240" y="399"/>
                </a:cubicBezTo>
                <a:cubicBezTo>
                  <a:pt x="245" y="450"/>
                  <a:pt x="252" y="456"/>
                  <a:pt x="251" y="460"/>
                </a:cubicBezTo>
                <a:cubicBezTo>
                  <a:pt x="278" y="524"/>
                  <a:pt x="284" y="536"/>
                  <a:pt x="288" y="548"/>
                </a:cubicBezTo>
                <a:cubicBezTo>
                  <a:pt x="302" y="574"/>
                  <a:pt x="305" y="577"/>
                  <a:pt x="303" y="579"/>
                </a:cubicBezTo>
                <a:cubicBezTo>
                  <a:pt x="316" y="612"/>
                  <a:pt x="323" y="618"/>
                  <a:pt x="323" y="624"/>
                </a:cubicBezTo>
                <a:cubicBezTo>
                  <a:pt x="325" y="635"/>
                  <a:pt x="328" y="634"/>
                  <a:pt x="329" y="635"/>
                </a:cubicBezTo>
                <a:cubicBezTo>
                  <a:pt x="329" y="647"/>
                  <a:pt x="332" y="649"/>
                  <a:pt x="330" y="651"/>
                </a:cubicBezTo>
                <a:cubicBezTo>
                  <a:pt x="342" y="695"/>
                  <a:pt x="341" y="702"/>
                  <a:pt x="346" y="710"/>
                </a:cubicBezTo>
                <a:cubicBezTo>
                  <a:pt x="344" y="729"/>
                  <a:pt x="346" y="732"/>
                  <a:pt x="343" y="730"/>
                </a:cubicBezTo>
                <a:cubicBezTo>
                  <a:pt x="342" y="696"/>
                  <a:pt x="336" y="691"/>
                  <a:pt x="340" y="688"/>
                </a:cubicBezTo>
                <a:cubicBezTo>
                  <a:pt x="322" y="644"/>
                  <a:pt x="323" y="635"/>
                  <a:pt x="319" y="625"/>
                </a:cubicBezTo>
                <a:cubicBezTo>
                  <a:pt x="304" y="603"/>
                  <a:pt x="309" y="596"/>
                  <a:pt x="304" y="598"/>
                </a:cubicBezTo>
                <a:cubicBezTo>
                  <a:pt x="283" y="562"/>
                  <a:pt x="281" y="562"/>
                  <a:pt x="280" y="557"/>
                </a:cubicBezTo>
                <a:cubicBezTo>
                  <a:pt x="239" y="483"/>
                  <a:pt x="234" y="468"/>
                  <a:pt x="227" y="453"/>
                </a:cubicBezTo>
                <a:cubicBezTo>
                  <a:pt x="222" y="406"/>
                  <a:pt x="214" y="401"/>
                  <a:pt x="217" y="399"/>
                </a:cubicBezTo>
                <a:cubicBezTo>
                  <a:pt x="210" y="368"/>
                  <a:pt x="206" y="371"/>
                  <a:pt x="209" y="374"/>
                </a:cubicBezTo>
                <a:cubicBezTo>
                  <a:pt x="211" y="412"/>
                  <a:pt x="214" y="416"/>
                  <a:pt x="212" y="419"/>
                </a:cubicBezTo>
                <a:cubicBezTo>
                  <a:pt x="217" y="447"/>
                  <a:pt x="220" y="451"/>
                  <a:pt x="218" y="454"/>
                </a:cubicBezTo>
                <a:cubicBezTo>
                  <a:pt x="237" y="486"/>
                  <a:pt x="228" y="488"/>
                  <a:pt x="233" y="492"/>
                </a:cubicBezTo>
                <a:cubicBezTo>
                  <a:pt x="243" y="506"/>
                  <a:pt x="241" y="507"/>
                  <a:pt x="243" y="510"/>
                </a:cubicBezTo>
                <a:cubicBezTo>
                  <a:pt x="273" y="563"/>
                  <a:pt x="281" y="573"/>
                  <a:pt x="290" y="592"/>
                </a:cubicBezTo>
                <a:cubicBezTo>
                  <a:pt x="313" y="641"/>
                  <a:pt x="320" y="646"/>
                  <a:pt x="317" y="650"/>
                </a:cubicBezTo>
                <a:cubicBezTo>
                  <a:pt x="324" y="674"/>
                  <a:pt x="328" y="677"/>
                  <a:pt x="326" y="679"/>
                </a:cubicBezTo>
                <a:cubicBezTo>
                  <a:pt x="331" y="728"/>
                  <a:pt x="335" y="734"/>
                  <a:pt x="335" y="739"/>
                </a:cubicBezTo>
                <a:cubicBezTo>
                  <a:pt x="329" y="772"/>
                  <a:pt x="335" y="778"/>
                  <a:pt x="329" y="782"/>
                </a:cubicBezTo>
                <a:cubicBezTo>
                  <a:pt x="329" y="760"/>
                  <a:pt x="324" y="756"/>
                  <a:pt x="326" y="754"/>
                </a:cubicBezTo>
                <a:cubicBezTo>
                  <a:pt x="316" y="694"/>
                  <a:pt x="311" y="688"/>
                  <a:pt x="312" y="684"/>
                </a:cubicBezTo>
                <a:cubicBezTo>
                  <a:pt x="303" y="664"/>
                  <a:pt x="300" y="660"/>
                  <a:pt x="297" y="655"/>
                </a:cubicBezTo>
                <a:cubicBezTo>
                  <a:pt x="277" y="614"/>
                  <a:pt x="276" y="603"/>
                  <a:pt x="266" y="592"/>
                </a:cubicBezTo>
                <a:cubicBezTo>
                  <a:pt x="229" y="512"/>
                  <a:pt x="224" y="509"/>
                  <a:pt x="226" y="507"/>
                </a:cubicBezTo>
                <a:cubicBezTo>
                  <a:pt x="219" y="487"/>
                  <a:pt x="218" y="484"/>
                  <a:pt x="215" y="481"/>
                </a:cubicBezTo>
                <a:cubicBezTo>
                  <a:pt x="207" y="434"/>
                  <a:pt x="204" y="427"/>
                  <a:pt x="203" y="421"/>
                </a:cubicBezTo>
                <a:cubicBezTo>
                  <a:pt x="200" y="407"/>
                  <a:pt x="202" y="403"/>
                  <a:pt x="198" y="400"/>
                </a:cubicBezTo>
                <a:cubicBezTo>
                  <a:pt x="196" y="424"/>
                  <a:pt x="202" y="423"/>
                  <a:pt x="200" y="426"/>
                </a:cubicBezTo>
                <a:cubicBezTo>
                  <a:pt x="204" y="466"/>
                  <a:pt x="207" y="469"/>
                  <a:pt x="205" y="471"/>
                </a:cubicBezTo>
                <a:cubicBezTo>
                  <a:pt x="232" y="535"/>
                  <a:pt x="234" y="550"/>
                  <a:pt x="247" y="566"/>
                </a:cubicBezTo>
                <a:cubicBezTo>
                  <a:pt x="301" y="688"/>
                  <a:pt x="306" y="693"/>
                  <a:pt x="305" y="698"/>
                </a:cubicBezTo>
                <a:cubicBezTo>
                  <a:pt x="318" y="764"/>
                  <a:pt x="321" y="768"/>
                  <a:pt x="316" y="771"/>
                </a:cubicBezTo>
                <a:cubicBezTo>
                  <a:pt x="320" y="797"/>
                  <a:pt x="318" y="798"/>
                  <a:pt x="320" y="800"/>
                </a:cubicBezTo>
                <a:cubicBezTo>
                  <a:pt x="311" y="765"/>
                  <a:pt x="308" y="755"/>
                  <a:pt x="311" y="746"/>
                </a:cubicBezTo>
                <a:cubicBezTo>
                  <a:pt x="292" y="699"/>
                  <a:pt x="295" y="695"/>
                  <a:pt x="291" y="689"/>
                </a:cubicBezTo>
                <a:cubicBezTo>
                  <a:pt x="279" y="664"/>
                  <a:pt x="281" y="659"/>
                  <a:pt x="274" y="652"/>
                </a:cubicBezTo>
                <a:cubicBezTo>
                  <a:pt x="272" y="634"/>
                  <a:pt x="265" y="630"/>
                  <a:pt x="264" y="627"/>
                </a:cubicBezTo>
                <a:cubicBezTo>
                  <a:pt x="258" y="606"/>
                  <a:pt x="250" y="601"/>
                  <a:pt x="253" y="598"/>
                </a:cubicBezTo>
                <a:cubicBezTo>
                  <a:pt x="219" y="535"/>
                  <a:pt x="210" y="531"/>
                  <a:pt x="213" y="526"/>
                </a:cubicBezTo>
                <a:cubicBezTo>
                  <a:pt x="196" y="496"/>
                  <a:pt x="200" y="495"/>
                  <a:pt x="199" y="493"/>
                </a:cubicBezTo>
                <a:cubicBezTo>
                  <a:pt x="188" y="444"/>
                  <a:pt x="183" y="435"/>
                  <a:pt x="184" y="427"/>
                </a:cubicBezTo>
                <a:cubicBezTo>
                  <a:pt x="176" y="409"/>
                  <a:pt x="175" y="415"/>
                  <a:pt x="176" y="421"/>
                </a:cubicBezTo>
                <a:cubicBezTo>
                  <a:pt x="180" y="443"/>
                  <a:pt x="180" y="448"/>
                  <a:pt x="180" y="452"/>
                </a:cubicBezTo>
                <a:cubicBezTo>
                  <a:pt x="181" y="498"/>
                  <a:pt x="184" y="526"/>
                  <a:pt x="195" y="545"/>
                </a:cubicBezTo>
                <a:cubicBezTo>
                  <a:pt x="206" y="572"/>
                  <a:pt x="208" y="569"/>
                  <a:pt x="211" y="577"/>
                </a:cubicBezTo>
                <a:cubicBezTo>
                  <a:pt x="236" y="627"/>
                  <a:pt x="240" y="630"/>
                  <a:pt x="238" y="632"/>
                </a:cubicBezTo>
                <a:cubicBezTo>
                  <a:pt x="260" y="671"/>
                  <a:pt x="263" y="679"/>
                  <a:pt x="270" y="687"/>
                </a:cubicBezTo>
                <a:cubicBezTo>
                  <a:pt x="277" y="703"/>
                  <a:pt x="278" y="705"/>
                  <a:pt x="280" y="707"/>
                </a:cubicBezTo>
                <a:cubicBezTo>
                  <a:pt x="284" y="736"/>
                  <a:pt x="293" y="745"/>
                  <a:pt x="290" y="751"/>
                </a:cubicBezTo>
                <a:cubicBezTo>
                  <a:pt x="300" y="786"/>
                  <a:pt x="298" y="788"/>
                  <a:pt x="301" y="790"/>
                </a:cubicBezTo>
                <a:cubicBezTo>
                  <a:pt x="285" y="760"/>
                  <a:pt x="280" y="751"/>
                  <a:pt x="281" y="743"/>
                </a:cubicBezTo>
                <a:cubicBezTo>
                  <a:pt x="267" y="717"/>
                  <a:pt x="263" y="712"/>
                  <a:pt x="264" y="709"/>
                </a:cubicBezTo>
                <a:cubicBezTo>
                  <a:pt x="248" y="682"/>
                  <a:pt x="246" y="670"/>
                  <a:pt x="242" y="658"/>
                </a:cubicBezTo>
                <a:cubicBezTo>
                  <a:pt x="179" y="534"/>
                  <a:pt x="172" y="518"/>
                  <a:pt x="162" y="502"/>
                </a:cubicBezTo>
                <a:cubicBezTo>
                  <a:pt x="145" y="444"/>
                  <a:pt x="148" y="430"/>
                  <a:pt x="143" y="415"/>
                </a:cubicBezTo>
                <a:cubicBezTo>
                  <a:pt x="140" y="444"/>
                  <a:pt x="143" y="452"/>
                  <a:pt x="143" y="459"/>
                </a:cubicBezTo>
                <a:cubicBezTo>
                  <a:pt x="153" y="499"/>
                  <a:pt x="156" y="503"/>
                  <a:pt x="155" y="507"/>
                </a:cubicBezTo>
                <a:cubicBezTo>
                  <a:pt x="184" y="563"/>
                  <a:pt x="185" y="565"/>
                  <a:pt x="185" y="569"/>
                </a:cubicBezTo>
                <a:cubicBezTo>
                  <a:pt x="202" y="603"/>
                  <a:pt x="208" y="605"/>
                  <a:pt x="207" y="612"/>
                </a:cubicBezTo>
                <a:cubicBezTo>
                  <a:pt x="217" y="641"/>
                  <a:pt x="230" y="639"/>
                  <a:pt x="224" y="644"/>
                </a:cubicBezTo>
                <a:cubicBezTo>
                  <a:pt x="287" y="796"/>
                  <a:pt x="292" y="802"/>
                  <a:pt x="291" y="807"/>
                </a:cubicBezTo>
                <a:cubicBezTo>
                  <a:pt x="298" y="844"/>
                  <a:pt x="299" y="847"/>
                  <a:pt x="297" y="849"/>
                </a:cubicBezTo>
                <a:cubicBezTo>
                  <a:pt x="295" y="844"/>
                  <a:pt x="294" y="840"/>
                  <a:pt x="292" y="836"/>
                </a:cubicBezTo>
                <a:cubicBezTo>
                  <a:pt x="285" y="809"/>
                  <a:pt x="281" y="804"/>
                  <a:pt x="278" y="799"/>
                </a:cubicBezTo>
                <a:cubicBezTo>
                  <a:pt x="255" y="746"/>
                  <a:pt x="249" y="747"/>
                  <a:pt x="250" y="741"/>
                </a:cubicBezTo>
                <a:cubicBezTo>
                  <a:pt x="223" y="694"/>
                  <a:pt x="225" y="692"/>
                  <a:pt x="223" y="689"/>
                </a:cubicBezTo>
                <a:cubicBezTo>
                  <a:pt x="216" y="674"/>
                  <a:pt x="215" y="671"/>
                  <a:pt x="212" y="667"/>
                </a:cubicBezTo>
                <a:cubicBezTo>
                  <a:pt x="201" y="644"/>
                  <a:pt x="195" y="640"/>
                  <a:pt x="198" y="638"/>
                </a:cubicBezTo>
                <a:cubicBezTo>
                  <a:pt x="149" y="549"/>
                  <a:pt x="156" y="559"/>
                  <a:pt x="157" y="567"/>
                </a:cubicBezTo>
                <a:cubicBezTo>
                  <a:pt x="160" y="580"/>
                  <a:pt x="164" y="583"/>
                  <a:pt x="165" y="586"/>
                </a:cubicBezTo>
                <a:cubicBezTo>
                  <a:pt x="177" y="613"/>
                  <a:pt x="172" y="614"/>
                  <a:pt x="179" y="618"/>
                </a:cubicBezTo>
                <a:cubicBezTo>
                  <a:pt x="187" y="642"/>
                  <a:pt x="191" y="644"/>
                  <a:pt x="192" y="647"/>
                </a:cubicBezTo>
                <a:cubicBezTo>
                  <a:pt x="208" y="677"/>
                  <a:pt x="206" y="681"/>
                  <a:pt x="209" y="680"/>
                </a:cubicBezTo>
                <a:cubicBezTo>
                  <a:pt x="229" y="715"/>
                  <a:pt x="236" y="735"/>
                  <a:pt x="245" y="754"/>
                </a:cubicBezTo>
                <a:cubicBezTo>
                  <a:pt x="265" y="789"/>
                  <a:pt x="268" y="793"/>
                  <a:pt x="268" y="796"/>
                </a:cubicBezTo>
                <a:cubicBezTo>
                  <a:pt x="284" y="831"/>
                  <a:pt x="281" y="834"/>
                  <a:pt x="283" y="837"/>
                </a:cubicBezTo>
                <a:cubicBezTo>
                  <a:pt x="287" y="855"/>
                  <a:pt x="283" y="857"/>
                  <a:pt x="287" y="859"/>
                </a:cubicBezTo>
                <a:cubicBezTo>
                  <a:pt x="285" y="886"/>
                  <a:pt x="282" y="878"/>
                  <a:pt x="285" y="870"/>
                </a:cubicBezTo>
                <a:cubicBezTo>
                  <a:pt x="268" y="821"/>
                  <a:pt x="270" y="819"/>
                  <a:pt x="268" y="816"/>
                </a:cubicBezTo>
                <a:cubicBezTo>
                  <a:pt x="259" y="786"/>
                  <a:pt x="252" y="782"/>
                  <a:pt x="251" y="779"/>
                </a:cubicBezTo>
                <a:cubicBezTo>
                  <a:pt x="234" y="751"/>
                  <a:pt x="238" y="749"/>
                  <a:pt x="234" y="745"/>
                </a:cubicBezTo>
                <a:cubicBezTo>
                  <a:pt x="205" y="692"/>
                  <a:pt x="202" y="688"/>
                  <a:pt x="199" y="684"/>
                </a:cubicBezTo>
                <a:cubicBezTo>
                  <a:pt x="177" y="630"/>
                  <a:pt x="166" y="611"/>
                  <a:pt x="158" y="593"/>
                </a:cubicBezTo>
                <a:cubicBezTo>
                  <a:pt x="147" y="546"/>
                  <a:pt x="142" y="548"/>
                  <a:pt x="140" y="540"/>
                </a:cubicBezTo>
                <a:cubicBezTo>
                  <a:pt x="140" y="522"/>
                  <a:pt x="138" y="522"/>
                  <a:pt x="136" y="521"/>
                </a:cubicBezTo>
                <a:cubicBezTo>
                  <a:pt x="130" y="496"/>
                  <a:pt x="129" y="493"/>
                  <a:pt x="131" y="490"/>
                </a:cubicBezTo>
                <a:cubicBezTo>
                  <a:pt x="122" y="493"/>
                  <a:pt x="128" y="497"/>
                  <a:pt x="125" y="499"/>
                </a:cubicBezTo>
                <a:cubicBezTo>
                  <a:pt x="131" y="527"/>
                  <a:pt x="132" y="536"/>
                  <a:pt x="136" y="545"/>
                </a:cubicBezTo>
                <a:cubicBezTo>
                  <a:pt x="139" y="569"/>
                  <a:pt x="140" y="574"/>
                  <a:pt x="139" y="580"/>
                </a:cubicBezTo>
                <a:cubicBezTo>
                  <a:pt x="160" y="639"/>
                  <a:pt x="161" y="642"/>
                  <a:pt x="159" y="645"/>
                </a:cubicBezTo>
                <a:cubicBezTo>
                  <a:pt x="169" y="668"/>
                  <a:pt x="176" y="672"/>
                  <a:pt x="172" y="674"/>
                </a:cubicBezTo>
                <a:cubicBezTo>
                  <a:pt x="200" y="724"/>
                  <a:pt x="201" y="738"/>
                  <a:pt x="214" y="755"/>
                </a:cubicBezTo>
                <a:cubicBezTo>
                  <a:pt x="236" y="805"/>
                  <a:pt x="246" y="814"/>
                  <a:pt x="247" y="821"/>
                </a:cubicBezTo>
                <a:cubicBezTo>
                  <a:pt x="268" y="868"/>
                  <a:pt x="261" y="870"/>
                  <a:pt x="266" y="874"/>
                </a:cubicBezTo>
                <a:cubicBezTo>
                  <a:pt x="224" y="800"/>
                  <a:pt x="220" y="795"/>
                  <a:pt x="217" y="789"/>
                </a:cubicBezTo>
                <a:cubicBezTo>
                  <a:pt x="185" y="740"/>
                  <a:pt x="190" y="733"/>
                  <a:pt x="185" y="736"/>
                </a:cubicBezTo>
                <a:cubicBezTo>
                  <a:pt x="171" y="702"/>
                  <a:pt x="168" y="697"/>
                  <a:pt x="166" y="693"/>
                </a:cubicBezTo>
                <a:cubicBezTo>
                  <a:pt x="134" y="606"/>
                  <a:pt x="125" y="601"/>
                  <a:pt x="129" y="597"/>
                </a:cubicBezTo>
                <a:cubicBezTo>
                  <a:pt x="119" y="542"/>
                  <a:pt x="118" y="540"/>
                  <a:pt x="116" y="538"/>
                </a:cubicBezTo>
                <a:cubicBezTo>
                  <a:pt x="111" y="539"/>
                  <a:pt x="113" y="558"/>
                  <a:pt x="117" y="576"/>
                </a:cubicBezTo>
                <a:cubicBezTo>
                  <a:pt x="141" y="650"/>
                  <a:pt x="140" y="667"/>
                  <a:pt x="151" y="685"/>
                </a:cubicBezTo>
                <a:cubicBezTo>
                  <a:pt x="194" y="767"/>
                  <a:pt x="201" y="774"/>
                  <a:pt x="207" y="789"/>
                </a:cubicBezTo>
                <a:cubicBezTo>
                  <a:pt x="228" y="836"/>
                  <a:pt x="240" y="840"/>
                  <a:pt x="235" y="842"/>
                </a:cubicBezTo>
                <a:cubicBezTo>
                  <a:pt x="251" y="882"/>
                  <a:pt x="258" y="889"/>
                  <a:pt x="255" y="894"/>
                </a:cubicBezTo>
                <a:cubicBezTo>
                  <a:pt x="228" y="846"/>
                  <a:pt x="227" y="844"/>
                  <a:pt x="225" y="842"/>
                </a:cubicBezTo>
                <a:cubicBezTo>
                  <a:pt x="212" y="821"/>
                  <a:pt x="210" y="822"/>
                  <a:pt x="209" y="820"/>
                </a:cubicBezTo>
                <a:cubicBezTo>
                  <a:pt x="166" y="769"/>
                  <a:pt x="157" y="757"/>
                  <a:pt x="144" y="743"/>
                </a:cubicBezTo>
                <a:cubicBezTo>
                  <a:pt x="123" y="700"/>
                  <a:pt x="116" y="696"/>
                  <a:pt x="115" y="693"/>
                </a:cubicBezTo>
                <a:cubicBezTo>
                  <a:pt x="107" y="669"/>
                  <a:pt x="105" y="663"/>
                  <a:pt x="101" y="657"/>
                </a:cubicBezTo>
                <a:cubicBezTo>
                  <a:pt x="96" y="630"/>
                  <a:pt x="93" y="623"/>
                  <a:pt x="91" y="615"/>
                </a:cubicBezTo>
                <a:cubicBezTo>
                  <a:pt x="87" y="604"/>
                  <a:pt x="82" y="608"/>
                  <a:pt x="85" y="614"/>
                </a:cubicBezTo>
                <a:cubicBezTo>
                  <a:pt x="95" y="654"/>
                  <a:pt x="92" y="660"/>
                  <a:pt x="95" y="666"/>
                </a:cubicBezTo>
                <a:cubicBezTo>
                  <a:pt x="154" y="770"/>
                  <a:pt x="155" y="771"/>
                  <a:pt x="161" y="778"/>
                </a:cubicBezTo>
                <a:cubicBezTo>
                  <a:pt x="204" y="829"/>
                  <a:pt x="208" y="830"/>
                  <a:pt x="211" y="836"/>
                </a:cubicBezTo>
                <a:cubicBezTo>
                  <a:pt x="249" y="919"/>
                  <a:pt x="255" y="928"/>
                  <a:pt x="253" y="935"/>
                </a:cubicBezTo>
                <a:cubicBezTo>
                  <a:pt x="253" y="956"/>
                  <a:pt x="256" y="954"/>
                  <a:pt x="252" y="951"/>
                </a:cubicBezTo>
                <a:cubicBezTo>
                  <a:pt x="255" y="941"/>
                  <a:pt x="249" y="937"/>
                  <a:pt x="247" y="934"/>
                </a:cubicBezTo>
                <a:cubicBezTo>
                  <a:pt x="223" y="877"/>
                  <a:pt x="219" y="872"/>
                  <a:pt x="216" y="866"/>
                </a:cubicBezTo>
                <a:cubicBezTo>
                  <a:pt x="166" y="796"/>
                  <a:pt x="160" y="792"/>
                  <a:pt x="155" y="782"/>
                </a:cubicBezTo>
                <a:cubicBezTo>
                  <a:pt x="107" y="716"/>
                  <a:pt x="103" y="719"/>
                  <a:pt x="103" y="714"/>
                </a:cubicBezTo>
                <a:cubicBezTo>
                  <a:pt x="85" y="675"/>
                  <a:pt x="83" y="673"/>
                  <a:pt x="82" y="671"/>
                </a:cubicBezTo>
                <a:cubicBezTo>
                  <a:pt x="79" y="658"/>
                  <a:pt x="74" y="655"/>
                  <a:pt x="76" y="653"/>
                </a:cubicBezTo>
                <a:cubicBezTo>
                  <a:pt x="72" y="651"/>
                  <a:pt x="73" y="653"/>
                  <a:pt x="70" y="654"/>
                </a:cubicBezTo>
                <a:cubicBezTo>
                  <a:pt x="78" y="674"/>
                  <a:pt x="75" y="677"/>
                  <a:pt x="80" y="682"/>
                </a:cubicBezTo>
                <a:cubicBezTo>
                  <a:pt x="93" y="713"/>
                  <a:pt x="99" y="721"/>
                  <a:pt x="102" y="730"/>
                </a:cubicBezTo>
                <a:cubicBezTo>
                  <a:pt x="168" y="818"/>
                  <a:pt x="173" y="816"/>
                  <a:pt x="176" y="821"/>
                </a:cubicBezTo>
                <a:cubicBezTo>
                  <a:pt x="206" y="868"/>
                  <a:pt x="208" y="871"/>
                  <a:pt x="210" y="875"/>
                </a:cubicBezTo>
                <a:cubicBezTo>
                  <a:pt x="237" y="926"/>
                  <a:pt x="238" y="934"/>
                  <a:pt x="240" y="942"/>
                </a:cubicBezTo>
                <a:cubicBezTo>
                  <a:pt x="254" y="974"/>
                  <a:pt x="251" y="976"/>
                  <a:pt x="252" y="978"/>
                </a:cubicBezTo>
                <a:cubicBezTo>
                  <a:pt x="244" y="978"/>
                  <a:pt x="245" y="972"/>
                  <a:pt x="245" y="965"/>
                </a:cubicBezTo>
                <a:cubicBezTo>
                  <a:pt x="220" y="909"/>
                  <a:pt x="215" y="897"/>
                  <a:pt x="207" y="885"/>
                </a:cubicBezTo>
                <a:cubicBezTo>
                  <a:pt x="195" y="866"/>
                  <a:pt x="195" y="864"/>
                  <a:pt x="193" y="865"/>
                </a:cubicBezTo>
                <a:cubicBezTo>
                  <a:pt x="179" y="855"/>
                  <a:pt x="185" y="844"/>
                  <a:pt x="180" y="848"/>
                </a:cubicBezTo>
                <a:cubicBezTo>
                  <a:pt x="148" y="807"/>
                  <a:pt x="140" y="795"/>
                  <a:pt x="131" y="783"/>
                </a:cubicBezTo>
                <a:cubicBezTo>
                  <a:pt x="118" y="762"/>
                  <a:pt x="110" y="755"/>
                  <a:pt x="106" y="749"/>
                </a:cubicBezTo>
                <a:cubicBezTo>
                  <a:pt x="80" y="696"/>
                  <a:pt x="80" y="694"/>
                  <a:pt x="80" y="692"/>
                </a:cubicBezTo>
                <a:cubicBezTo>
                  <a:pt x="71" y="664"/>
                  <a:pt x="69" y="658"/>
                  <a:pt x="65" y="661"/>
                </a:cubicBezTo>
                <a:cubicBezTo>
                  <a:pt x="71" y="688"/>
                  <a:pt x="73" y="693"/>
                  <a:pt x="76" y="697"/>
                </a:cubicBezTo>
                <a:cubicBezTo>
                  <a:pt x="113" y="772"/>
                  <a:pt x="120" y="781"/>
                  <a:pt x="125" y="789"/>
                </a:cubicBezTo>
                <a:cubicBezTo>
                  <a:pt x="135" y="803"/>
                  <a:pt x="136" y="809"/>
                  <a:pt x="140" y="813"/>
                </a:cubicBezTo>
                <a:cubicBezTo>
                  <a:pt x="178" y="859"/>
                  <a:pt x="181" y="858"/>
                  <a:pt x="179" y="860"/>
                </a:cubicBezTo>
                <a:cubicBezTo>
                  <a:pt x="193" y="881"/>
                  <a:pt x="195" y="882"/>
                  <a:pt x="198" y="889"/>
                </a:cubicBezTo>
                <a:cubicBezTo>
                  <a:pt x="227" y="944"/>
                  <a:pt x="231" y="952"/>
                  <a:pt x="235" y="961"/>
                </a:cubicBezTo>
                <a:cubicBezTo>
                  <a:pt x="244" y="999"/>
                  <a:pt x="243" y="1002"/>
                  <a:pt x="242" y="1005"/>
                </a:cubicBezTo>
                <a:cubicBezTo>
                  <a:pt x="238" y="996"/>
                  <a:pt x="233" y="991"/>
                  <a:pt x="234" y="988"/>
                </a:cubicBezTo>
                <a:cubicBezTo>
                  <a:pt x="225" y="962"/>
                  <a:pt x="224" y="959"/>
                  <a:pt x="222" y="957"/>
                </a:cubicBezTo>
                <a:cubicBezTo>
                  <a:pt x="210" y="930"/>
                  <a:pt x="207" y="921"/>
                  <a:pt x="204" y="912"/>
                </a:cubicBezTo>
                <a:cubicBezTo>
                  <a:pt x="190" y="898"/>
                  <a:pt x="190" y="892"/>
                  <a:pt x="189" y="891"/>
                </a:cubicBezTo>
                <a:cubicBezTo>
                  <a:pt x="171" y="869"/>
                  <a:pt x="172" y="868"/>
                  <a:pt x="171" y="866"/>
                </a:cubicBezTo>
                <a:cubicBezTo>
                  <a:pt x="166" y="860"/>
                  <a:pt x="165" y="861"/>
                  <a:pt x="164" y="859"/>
                </a:cubicBezTo>
                <a:cubicBezTo>
                  <a:pt x="156" y="850"/>
                  <a:pt x="152" y="845"/>
                  <a:pt x="148" y="841"/>
                </a:cubicBezTo>
                <a:cubicBezTo>
                  <a:pt x="65" y="711"/>
                  <a:pt x="53" y="694"/>
                  <a:pt x="50" y="678"/>
                </a:cubicBezTo>
                <a:cubicBezTo>
                  <a:pt x="50" y="701"/>
                  <a:pt x="55" y="704"/>
                  <a:pt x="53" y="706"/>
                </a:cubicBezTo>
                <a:cubicBezTo>
                  <a:pt x="169" y="875"/>
                  <a:pt x="172" y="884"/>
                  <a:pt x="197" y="919"/>
                </a:cubicBezTo>
                <a:cubicBezTo>
                  <a:pt x="218" y="976"/>
                  <a:pt x="221" y="979"/>
                  <a:pt x="224" y="983"/>
                </a:cubicBezTo>
                <a:cubicBezTo>
                  <a:pt x="228" y="1009"/>
                  <a:pt x="232" y="1014"/>
                  <a:pt x="228" y="1017"/>
                </a:cubicBezTo>
                <a:cubicBezTo>
                  <a:pt x="224" y="1004"/>
                  <a:pt x="219" y="996"/>
                  <a:pt x="221" y="990"/>
                </a:cubicBezTo>
                <a:cubicBezTo>
                  <a:pt x="201" y="949"/>
                  <a:pt x="198" y="938"/>
                  <a:pt x="196" y="934"/>
                </a:cubicBezTo>
                <a:cubicBezTo>
                  <a:pt x="166" y="892"/>
                  <a:pt x="165" y="887"/>
                  <a:pt x="163" y="885"/>
                </a:cubicBezTo>
                <a:cubicBezTo>
                  <a:pt x="129" y="843"/>
                  <a:pt x="120" y="840"/>
                  <a:pt x="115" y="826"/>
                </a:cubicBezTo>
                <a:cubicBezTo>
                  <a:pt x="95" y="810"/>
                  <a:pt x="100" y="803"/>
                  <a:pt x="95" y="801"/>
                </a:cubicBezTo>
                <a:cubicBezTo>
                  <a:pt x="58" y="746"/>
                  <a:pt x="61" y="750"/>
                  <a:pt x="63" y="753"/>
                </a:cubicBezTo>
                <a:cubicBezTo>
                  <a:pt x="73" y="778"/>
                  <a:pt x="76" y="782"/>
                  <a:pt x="79" y="786"/>
                </a:cubicBezTo>
                <a:cubicBezTo>
                  <a:pt x="96" y="817"/>
                  <a:pt x="95" y="817"/>
                  <a:pt x="101" y="826"/>
                </a:cubicBezTo>
                <a:cubicBezTo>
                  <a:pt x="112" y="844"/>
                  <a:pt x="119" y="843"/>
                  <a:pt x="118" y="851"/>
                </a:cubicBezTo>
                <a:cubicBezTo>
                  <a:pt x="187" y="941"/>
                  <a:pt x="193" y="948"/>
                  <a:pt x="198" y="955"/>
                </a:cubicBezTo>
                <a:cubicBezTo>
                  <a:pt x="206" y="972"/>
                  <a:pt x="204" y="974"/>
                  <a:pt x="206" y="976"/>
                </a:cubicBezTo>
                <a:cubicBezTo>
                  <a:pt x="210" y="996"/>
                  <a:pt x="210" y="999"/>
                  <a:pt x="212" y="1001"/>
                </a:cubicBezTo>
                <a:cubicBezTo>
                  <a:pt x="219" y="1030"/>
                  <a:pt x="221" y="1035"/>
                  <a:pt x="219" y="1038"/>
                </a:cubicBezTo>
                <a:cubicBezTo>
                  <a:pt x="213" y="1023"/>
                  <a:pt x="208" y="1019"/>
                  <a:pt x="207" y="1015"/>
                </a:cubicBezTo>
                <a:cubicBezTo>
                  <a:pt x="176" y="958"/>
                  <a:pt x="173" y="948"/>
                  <a:pt x="164" y="941"/>
                </a:cubicBezTo>
                <a:cubicBezTo>
                  <a:pt x="138" y="898"/>
                  <a:pt x="141" y="893"/>
                  <a:pt x="136" y="892"/>
                </a:cubicBezTo>
                <a:cubicBezTo>
                  <a:pt x="80" y="806"/>
                  <a:pt x="75" y="794"/>
                  <a:pt x="68" y="781"/>
                </a:cubicBezTo>
                <a:cubicBezTo>
                  <a:pt x="55" y="735"/>
                  <a:pt x="49" y="731"/>
                  <a:pt x="52" y="729"/>
                </a:cubicBezTo>
                <a:cubicBezTo>
                  <a:pt x="46" y="719"/>
                  <a:pt x="43" y="724"/>
                  <a:pt x="46" y="731"/>
                </a:cubicBezTo>
                <a:cubicBezTo>
                  <a:pt x="61" y="773"/>
                  <a:pt x="58" y="778"/>
                  <a:pt x="63" y="785"/>
                </a:cubicBezTo>
                <a:cubicBezTo>
                  <a:pt x="108" y="861"/>
                  <a:pt x="106" y="867"/>
                  <a:pt x="113" y="874"/>
                </a:cubicBezTo>
                <a:cubicBezTo>
                  <a:pt x="153" y="937"/>
                  <a:pt x="160" y="950"/>
                  <a:pt x="170" y="963"/>
                </a:cubicBezTo>
                <a:cubicBezTo>
                  <a:pt x="201" y="1018"/>
                  <a:pt x="197" y="1023"/>
                  <a:pt x="203" y="1030"/>
                </a:cubicBezTo>
                <a:cubicBezTo>
                  <a:pt x="212" y="1054"/>
                  <a:pt x="211" y="1060"/>
                  <a:pt x="215" y="1066"/>
                </a:cubicBezTo>
                <a:cubicBezTo>
                  <a:pt x="213" y="1076"/>
                  <a:pt x="211" y="1072"/>
                  <a:pt x="209" y="1068"/>
                </a:cubicBezTo>
                <a:cubicBezTo>
                  <a:pt x="192" y="1018"/>
                  <a:pt x="185" y="1004"/>
                  <a:pt x="179" y="986"/>
                </a:cubicBezTo>
                <a:cubicBezTo>
                  <a:pt x="167" y="965"/>
                  <a:pt x="163" y="959"/>
                  <a:pt x="162" y="959"/>
                </a:cubicBezTo>
                <a:cubicBezTo>
                  <a:pt x="150" y="943"/>
                  <a:pt x="146" y="939"/>
                  <a:pt x="143" y="936"/>
                </a:cubicBezTo>
                <a:cubicBezTo>
                  <a:pt x="94" y="874"/>
                  <a:pt x="79" y="852"/>
                  <a:pt x="64" y="833"/>
                </a:cubicBezTo>
                <a:cubicBezTo>
                  <a:pt x="39" y="757"/>
                  <a:pt x="29" y="752"/>
                  <a:pt x="35" y="749"/>
                </a:cubicBezTo>
                <a:cubicBezTo>
                  <a:pt x="29" y="755"/>
                  <a:pt x="31" y="759"/>
                  <a:pt x="33" y="763"/>
                </a:cubicBezTo>
                <a:cubicBezTo>
                  <a:pt x="44" y="793"/>
                  <a:pt x="39" y="799"/>
                  <a:pt x="45" y="807"/>
                </a:cubicBezTo>
                <a:cubicBezTo>
                  <a:pt x="89" y="874"/>
                  <a:pt x="113" y="915"/>
                  <a:pt x="129" y="931"/>
                </a:cubicBezTo>
                <a:cubicBezTo>
                  <a:pt x="153" y="967"/>
                  <a:pt x="164" y="977"/>
                  <a:pt x="170" y="987"/>
                </a:cubicBezTo>
                <a:cubicBezTo>
                  <a:pt x="186" y="1036"/>
                  <a:pt x="176" y="1025"/>
                  <a:pt x="171" y="1012"/>
                </a:cubicBezTo>
                <a:cubicBezTo>
                  <a:pt x="150" y="985"/>
                  <a:pt x="142" y="980"/>
                  <a:pt x="145" y="976"/>
                </a:cubicBezTo>
                <a:cubicBezTo>
                  <a:pt x="89" y="910"/>
                  <a:pt x="75" y="887"/>
                  <a:pt x="51" y="850"/>
                </a:cubicBezTo>
                <a:cubicBezTo>
                  <a:pt x="32" y="802"/>
                  <a:pt x="32" y="799"/>
                  <a:pt x="33" y="797"/>
                </a:cubicBezTo>
                <a:cubicBezTo>
                  <a:pt x="29" y="798"/>
                  <a:pt x="29" y="800"/>
                  <a:pt x="29" y="802"/>
                </a:cubicBezTo>
                <a:cubicBezTo>
                  <a:pt x="34" y="829"/>
                  <a:pt x="41" y="834"/>
                  <a:pt x="38" y="838"/>
                </a:cubicBezTo>
                <a:cubicBezTo>
                  <a:pt x="56" y="874"/>
                  <a:pt x="56" y="876"/>
                  <a:pt x="56" y="876"/>
                </a:cubicBezTo>
                <a:cubicBezTo>
                  <a:pt x="77" y="905"/>
                  <a:pt x="93" y="930"/>
                  <a:pt x="103" y="938"/>
                </a:cubicBezTo>
                <a:cubicBezTo>
                  <a:pt x="143" y="990"/>
                  <a:pt x="145" y="993"/>
                  <a:pt x="147" y="997"/>
                </a:cubicBezTo>
                <a:cubicBezTo>
                  <a:pt x="170" y="1023"/>
                  <a:pt x="170" y="1030"/>
                  <a:pt x="170" y="1032"/>
                </a:cubicBezTo>
                <a:cubicBezTo>
                  <a:pt x="192" y="1072"/>
                  <a:pt x="200" y="1081"/>
                  <a:pt x="202" y="1090"/>
                </a:cubicBezTo>
                <a:cubicBezTo>
                  <a:pt x="202" y="1098"/>
                  <a:pt x="196" y="1094"/>
                  <a:pt x="199" y="1092"/>
                </a:cubicBezTo>
                <a:cubicBezTo>
                  <a:pt x="171" y="1039"/>
                  <a:pt x="164" y="1029"/>
                  <a:pt x="160" y="1024"/>
                </a:cubicBezTo>
                <a:cubicBezTo>
                  <a:pt x="153" y="1014"/>
                  <a:pt x="150" y="1010"/>
                  <a:pt x="146" y="1005"/>
                </a:cubicBezTo>
                <a:cubicBezTo>
                  <a:pt x="40" y="864"/>
                  <a:pt x="36" y="858"/>
                  <a:pt x="31" y="852"/>
                </a:cubicBezTo>
                <a:cubicBezTo>
                  <a:pt x="22" y="845"/>
                  <a:pt x="25" y="854"/>
                  <a:pt x="29" y="863"/>
                </a:cubicBezTo>
                <a:cubicBezTo>
                  <a:pt x="50" y="911"/>
                  <a:pt x="48" y="916"/>
                  <a:pt x="54" y="922"/>
                </a:cubicBezTo>
                <a:cubicBezTo>
                  <a:pt x="84" y="967"/>
                  <a:pt x="81" y="972"/>
                  <a:pt x="86" y="972"/>
                </a:cubicBezTo>
                <a:cubicBezTo>
                  <a:pt x="97" y="985"/>
                  <a:pt x="95" y="988"/>
                  <a:pt x="95" y="988"/>
                </a:cubicBezTo>
                <a:cubicBezTo>
                  <a:pt x="134" y="1039"/>
                  <a:pt x="133" y="1041"/>
                  <a:pt x="134" y="1043"/>
                </a:cubicBezTo>
                <a:cubicBezTo>
                  <a:pt x="154" y="1066"/>
                  <a:pt x="152" y="1068"/>
                  <a:pt x="153" y="1069"/>
                </a:cubicBezTo>
                <a:cubicBezTo>
                  <a:pt x="163" y="1084"/>
                  <a:pt x="168" y="1094"/>
                  <a:pt x="176" y="1104"/>
                </a:cubicBezTo>
                <a:cubicBezTo>
                  <a:pt x="193" y="1150"/>
                  <a:pt x="191" y="1152"/>
                  <a:pt x="193" y="1155"/>
                </a:cubicBezTo>
                <a:cubicBezTo>
                  <a:pt x="174" y="1126"/>
                  <a:pt x="178" y="1120"/>
                  <a:pt x="173" y="1121"/>
                </a:cubicBezTo>
                <a:cubicBezTo>
                  <a:pt x="150" y="1085"/>
                  <a:pt x="146" y="1076"/>
                  <a:pt x="137" y="1068"/>
                </a:cubicBezTo>
                <a:cubicBezTo>
                  <a:pt x="122" y="1043"/>
                  <a:pt x="118" y="1038"/>
                  <a:pt x="116" y="1034"/>
                </a:cubicBezTo>
                <a:cubicBezTo>
                  <a:pt x="107" y="1023"/>
                  <a:pt x="105" y="1016"/>
                  <a:pt x="100" y="1009"/>
                </a:cubicBezTo>
                <a:cubicBezTo>
                  <a:pt x="90" y="998"/>
                  <a:pt x="92" y="997"/>
                  <a:pt x="89" y="997"/>
                </a:cubicBezTo>
                <a:cubicBezTo>
                  <a:pt x="85" y="986"/>
                  <a:pt x="82" y="987"/>
                  <a:pt x="82" y="987"/>
                </a:cubicBezTo>
                <a:cubicBezTo>
                  <a:pt x="53" y="952"/>
                  <a:pt x="52" y="942"/>
                  <a:pt x="49" y="942"/>
                </a:cubicBezTo>
                <a:cubicBezTo>
                  <a:pt x="31" y="899"/>
                  <a:pt x="22" y="894"/>
                  <a:pt x="26" y="890"/>
                </a:cubicBezTo>
                <a:cubicBezTo>
                  <a:pt x="40" y="944"/>
                  <a:pt x="46" y="951"/>
                  <a:pt x="50" y="957"/>
                </a:cubicBezTo>
                <a:cubicBezTo>
                  <a:pt x="55" y="964"/>
                  <a:pt x="54" y="966"/>
                  <a:pt x="55" y="967"/>
                </a:cubicBezTo>
                <a:cubicBezTo>
                  <a:pt x="62" y="976"/>
                  <a:pt x="63" y="974"/>
                  <a:pt x="64" y="976"/>
                </a:cubicBezTo>
                <a:cubicBezTo>
                  <a:pt x="71" y="991"/>
                  <a:pt x="75" y="992"/>
                  <a:pt x="75" y="992"/>
                </a:cubicBezTo>
                <a:cubicBezTo>
                  <a:pt x="87" y="1006"/>
                  <a:pt x="91" y="1013"/>
                  <a:pt x="94" y="1018"/>
                </a:cubicBezTo>
                <a:cubicBezTo>
                  <a:pt x="102" y="1029"/>
                  <a:pt x="101" y="1031"/>
                  <a:pt x="102" y="1032"/>
                </a:cubicBezTo>
                <a:cubicBezTo>
                  <a:pt x="136" y="1079"/>
                  <a:pt x="145" y="1091"/>
                  <a:pt x="153" y="1103"/>
                </a:cubicBezTo>
                <a:cubicBezTo>
                  <a:pt x="187" y="1163"/>
                  <a:pt x="182" y="1168"/>
                  <a:pt x="186" y="1173"/>
                </a:cubicBezTo>
                <a:cubicBezTo>
                  <a:pt x="178" y="1170"/>
                  <a:pt x="174" y="1167"/>
                  <a:pt x="173" y="1165"/>
                </a:cubicBezTo>
                <a:cubicBezTo>
                  <a:pt x="155" y="1142"/>
                  <a:pt x="146" y="1120"/>
                  <a:pt x="135" y="1111"/>
                </a:cubicBezTo>
                <a:cubicBezTo>
                  <a:pt x="110" y="1078"/>
                  <a:pt x="102" y="1080"/>
                  <a:pt x="106" y="1076"/>
                </a:cubicBezTo>
                <a:cubicBezTo>
                  <a:pt x="83" y="1057"/>
                  <a:pt x="75" y="1040"/>
                  <a:pt x="65" y="1032"/>
                </a:cubicBezTo>
                <a:cubicBezTo>
                  <a:pt x="32" y="978"/>
                  <a:pt x="31" y="976"/>
                  <a:pt x="24" y="965"/>
                </a:cubicBezTo>
                <a:cubicBezTo>
                  <a:pt x="9" y="949"/>
                  <a:pt x="15" y="952"/>
                  <a:pt x="15" y="957"/>
                </a:cubicBezTo>
                <a:cubicBezTo>
                  <a:pt x="47" y="1023"/>
                  <a:pt x="52" y="1028"/>
                  <a:pt x="57" y="1035"/>
                </a:cubicBezTo>
                <a:cubicBezTo>
                  <a:pt x="102" y="1083"/>
                  <a:pt x="107" y="1092"/>
                  <a:pt x="113" y="1095"/>
                </a:cubicBezTo>
                <a:cubicBezTo>
                  <a:pt x="149" y="1143"/>
                  <a:pt x="150" y="1151"/>
                  <a:pt x="154" y="1149"/>
                </a:cubicBezTo>
                <a:cubicBezTo>
                  <a:pt x="174" y="1202"/>
                  <a:pt x="185" y="1210"/>
                  <a:pt x="182" y="1215"/>
                </a:cubicBezTo>
                <a:cubicBezTo>
                  <a:pt x="168" y="1179"/>
                  <a:pt x="159" y="1180"/>
                  <a:pt x="162" y="1177"/>
                </a:cubicBezTo>
                <a:cubicBezTo>
                  <a:pt x="140" y="1153"/>
                  <a:pt x="142" y="1142"/>
                  <a:pt x="135" y="1136"/>
                </a:cubicBezTo>
                <a:cubicBezTo>
                  <a:pt x="98" y="1090"/>
                  <a:pt x="95" y="1086"/>
                  <a:pt x="92" y="1086"/>
                </a:cubicBezTo>
                <a:cubicBezTo>
                  <a:pt x="82" y="1073"/>
                  <a:pt x="82" y="1071"/>
                  <a:pt x="82" y="1069"/>
                </a:cubicBezTo>
                <a:cubicBezTo>
                  <a:pt x="44" y="1034"/>
                  <a:pt x="41" y="1030"/>
                  <a:pt x="39" y="1026"/>
                </a:cubicBezTo>
                <a:cubicBezTo>
                  <a:pt x="13" y="992"/>
                  <a:pt x="16" y="996"/>
                  <a:pt x="17" y="1000"/>
                </a:cubicBezTo>
                <a:cubicBezTo>
                  <a:pt x="48" y="1041"/>
                  <a:pt x="46" y="1053"/>
                  <a:pt x="55" y="1056"/>
                </a:cubicBezTo>
                <a:cubicBezTo>
                  <a:pt x="80" y="1083"/>
                  <a:pt x="81" y="1085"/>
                  <a:pt x="83" y="1087"/>
                </a:cubicBezTo>
                <a:cubicBezTo>
                  <a:pt x="89" y="1101"/>
                  <a:pt x="103" y="1099"/>
                  <a:pt x="97" y="1104"/>
                </a:cubicBezTo>
                <a:cubicBezTo>
                  <a:pt x="125" y="1140"/>
                  <a:pt x="131" y="1145"/>
                  <a:pt x="130" y="1149"/>
                </a:cubicBezTo>
                <a:cubicBezTo>
                  <a:pt x="93" y="1107"/>
                  <a:pt x="89" y="1106"/>
                  <a:pt x="86" y="1102"/>
                </a:cubicBezTo>
                <a:cubicBezTo>
                  <a:pt x="63" y="1079"/>
                  <a:pt x="59" y="1075"/>
                  <a:pt x="55" y="1073"/>
                </a:cubicBezTo>
                <a:cubicBezTo>
                  <a:pt x="0" y="1009"/>
                  <a:pt x="9" y="1016"/>
                  <a:pt x="8" y="1021"/>
                </a:cubicBezTo>
                <a:cubicBezTo>
                  <a:pt x="27" y="1050"/>
                  <a:pt x="29" y="1050"/>
                  <a:pt x="30" y="1052"/>
                </a:cubicBezTo>
                <a:cubicBezTo>
                  <a:pt x="33" y="1062"/>
                  <a:pt x="38" y="1060"/>
                  <a:pt x="41" y="1066"/>
                </a:cubicBezTo>
                <a:cubicBezTo>
                  <a:pt x="86" y="1110"/>
                  <a:pt x="90" y="1120"/>
                  <a:pt x="96" y="1122"/>
                </a:cubicBezTo>
                <a:cubicBezTo>
                  <a:pt x="118" y="1149"/>
                  <a:pt x="127" y="1163"/>
                  <a:pt x="137" y="1176"/>
                </a:cubicBezTo>
                <a:cubicBezTo>
                  <a:pt x="148" y="1204"/>
                  <a:pt x="162" y="1211"/>
                  <a:pt x="158" y="1215"/>
                </a:cubicBezTo>
                <a:cubicBezTo>
                  <a:pt x="165" y="1240"/>
                  <a:pt x="164" y="1234"/>
                  <a:pt x="163" y="1229"/>
                </a:cubicBezTo>
                <a:cubicBezTo>
                  <a:pt x="151" y="1205"/>
                  <a:pt x="144" y="1201"/>
                  <a:pt x="143" y="1199"/>
                </a:cubicBezTo>
                <a:cubicBezTo>
                  <a:pt x="118" y="1171"/>
                  <a:pt x="122" y="1166"/>
                  <a:pt x="116" y="1164"/>
                </a:cubicBezTo>
                <a:cubicBezTo>
                  <a:pt x="82" y="1123"/>
                  <a:pt x="68" y="1114"/>
                  <a:pt x="60" y="1107"/>
                </a:cubicBezTo>
                <a:cubicBezTo>
                  <a:pt x="19" y="1050"/>
                  <a:pt x="22" y="1042"/>
                  <a:pt x="13" y="1042"/>
                </a:cubicBezTo>
                <a:cubicBezTo>
                  <a:pt x="62" y="1117"/>
                  <a:pt x="74" y="1136"/>
                  <a:pt x="95" y="1152"/>
                </a:cubicBezTo>
                <a:cubicBezTo>
                  <a:pt x="135" y="1204"/>
                  <a:pt x="140" y="1211"/>
                  <a:pt x="145" y="1217"/>
                </a:cubicBezTo>
                <a:cubicBezTo>
                  <a:pt x="170" y="1269"/>
                  <a:pt x="166" y="1271"/>
                  <a:pt x="171" y="1274"/>
                </a:cubicBezTo>
                <a:cubicBezTo>
                  <a:pt x="178" y="1302"/>
                  <a:pt x="178" y="1304"/>
                  <a:pt x="177" y="1307"/>
                </a:cubicBezTo>
                <a:cubicBezTo>
                  <a:pt x="169" y="1297"/>
                  <a:pt x="173" y="1295"/>
                  <a:pt x="168" y="1291"/>
                </a:cubicBezTo>
                <a:cubicBezTo>
                  <a:pt x="133" y="1236"/>
                  <a:pt x="128" y="1228"/>
                  <a:pt x="116" y="1208"/>
                </a:cubicBezTo>
                <a:cubicBezTo>
                  <a:pt x="41" y="1115"/>
                  <a:pt x="40" y="1112"/>
                  <a:pt x="37" y="1109"/>
                </a:cubicBezTo>
                <a:cubicBezTo>
                  <a:pt x="25" y="1086"/>
                  <a:pt x="30" y="1079"/>
                  <a:pt x="24" y="1081"/>
                </a:cubicBezTo>
                <a:cubicBezTo>
                  <a:pt x="59" y="1159"/>
                  <a:pt x="64" y="1161"/>
                  <a:pt x="69" y="1166"/>
                </a:cubicBezTo>
                <a:cubicBezTo>
                  <a:pt x="116" y="1220"/>
                  <a:pt x="123" y="1241"/>
                  <a:pt x="133" y="1245"/>
                </a:cubicBezTo>
                <a:cubicBezTo>
                  <a:pt x="146" y="1275"/>
                  <a:pt x="149" y="1274"/>
                  <a:pt x="153" y="1283"/>
                </a:cubicBezTo>
                <a:cubicBezTo>
                  <a:pt x="167" y="1322"/>
                  <a:pt x="173" y="1328"/>
                  <a:pt x="172" y="1333"/>
                </a:cubicBezTo>
                <a:cubicBezTo>
                  <a:pt x="172" y="1344"/>
                  <a:pt x="171" y="1342"/>
                  <a:pt x="167" y="1341"/>
                </a:cubicBezTo>
                <a:cubicBezTo>
                  <a:pt x="163" y="1322"/>
                  <a:pt x="155" y="1318"/>
                  <a:pt x="159" y="1315"/>
                </a:cubicBezTo>
                <a:cubicBezTo>
                  <a:pt x="128" y="1261"/>
                  <a:pt x="129" y="1259"/>
                  <a:pt x="117" y="1247"/>
                </a:cubicBezTo>
                <a:cubicBezTo>
                  <a:pt x="67" y="1189"/>
                  <a:pt x="67" y="1186"/>
                  <a:pt x="62" y="1181"/>
                </a:cubicBezTo>
                <a:cubicBezTo>
                  <a:pt x="50" y="1165"/>
                  <a:pt x="47" y="1166"/>
                  <a:pt x="49" y="1163"/>
                </a:cubicBezTo>
                <a:cubicBezTo>
                  <a:pt x="12" y="1111"/>
                  <a:pt x="15" y="1107"/>
                  <a:pt x="9" y="1101"/>
                </a:cubicBezTo>
                <a:cubicBezTo>
                  <a:pt x="13" y="1122"/>
                  <a:pt x="19" y="1126"/>
                  <a:pt x="16" y="1128"/>
                </a:cubicBezTo>
                <a:cubicBezTo>
                  <a:pt x="47" y="1180"/>
                  <a:pt x="52" y="1178"/>
                  <a:pt x="54" y="1184"/>
                </a:cubicBezTo>
                <a:cubicBezTo>
                  <a:pt x="108" y="1249"/>
                  <a:pt x="110" y="1258"/>
                  <a:pt x="114" y="1257"/>
                </a:cubicBezTo>
                <a:cubicBezTo>
                  <a:pt x="108" y="1251"/>
                  <a:pt x="101" y="1249"/>
                  <a:pt x="97" y="1247"/>
                </a:cubicBezTo>
                <a:cubicBezTo>
                  <a:pt x="70" y="1217"/>
                  <a:pt x="67" y="1206"/>
                  <a:pt x="63" y="1203"/>
                </a:cubicBezTo>
                <a:cubicBezTo>
                  <a:pt x="43" y="1184"/>
                  <a:pt x="42" y="1180"/>
                  <a:pt x="40" y="1177"/>
                </a:cubicBezTo>
                <a:cubicBezTo>
                  <a:pt x="2" y="1139"/>
                  <a:pt x="9" y="1144"/>
                  <a:pt x="8" y="1147"/>
                </a:cubicBezTo>
                <a:cubicBezTo>
                  <a:pt x="31" y="1180"/>
                  <a:pt x="28" y="1183"/>
                  <a:pt x="34" y="1187"/>
                </a:cubicBezTo>
                <a:cubicBezTo>
                  <a:pt x="104" y="1266"/>
                  <a:pt x="106" y="1270"/>
                  <a:pt x="109" y="1273"/>
                </a:cubicBezTo>
                <a:cubicBezTo>
                  <a:pt x="130" y="1308"/>
                  <a:pt x="136" y="1314"/>
                  <a:pt x="138" y="1320"/>
                </a:cubicBezTo>
                <a:cubicBezTo>
                  <a:pt x="148" y="1353"/>
                  <a:pt x="160" y="1358"/>
                  <a:pt x="154" y="1360"/>
                </a:cubicBezTo>
                <a:cubicBezTo>
                  <a:pt x="143" y="1349"/>
                  <a:pt x="143" y="1342"/>
                  <a:pt x="136" y="1334"/>
                </a:cubicBezTo>
                <a:cubicBezTo>
                  <a:pt x="102" y="1286"/>
                  <a:pt x="93" y="1279"/>
                  <a:pt x="95" y="1275"/>
                </a:cubicBezTo>
                <a:cubicBezTo>
                  <a:pt x="30" y="1202"/>
                  <a:pt x="24" y="1194"/>
                  <a:pt x="18" y="1185"/>
                </a:cubicBezTo>
                <a:cubicBezTo>
                  <a:pt x="17" y="1202"/>
                  <a:pt x="20" y="1204"/>
                  <a:pt x="22" y="1205"/>
                </a:cubicBezTo>
                <a:cubicBezTo>
                  <a:pt x="28" y="1233"/>
                  <a:pt x="31" y="1245"/>
                  <a:pt x="36" y="1247"/>
                </a:cubicBezTo>
                <a:cubicBezTo>
                  <a:pt x="44" y="1265"/>
                  <a:pt x="42" y="1268"/>
                  <a:pt x="45" y="1267"/>
                </a:cubicBezTo>
                <a:cubicBezTo>
                  <a:pt x="78" y="1315"/>
                  <a:pt x="77" y="1317"/>
                  <a:pt x="84" y="1325"/>
                </a:cubicBezTo>
                <a:cubicBezTo>
                  <a:pt x="106" y="1353"/>
                  <a:pt x="114" y="1357"/>
                  <a:pt x="107" y="1360"/>
                </a:cubicBezTo>
                <a:cubicBezTo>
                  <a:pt x="74" y="1315"/>
                  <a:pt x="69" y="1314"/>
                  <a:pt x="66" y="1306"/>
                </a:cubicBezTo>
                <a:cubicBezTo>
                  <a:pt x="42" y="1273"/>
                  <a:pt x="39" y="1262"/>
                  <a:pt x="33" y="1256"/>
                </a:cubicBezTo>
                <a:cubicBezTo>
                  <a:pt x="26" y="1249"/>
                  <a:pt x="31" y="1241"/>
                  <a:pt x="27" y="1238"/>
                </a:cubicBezTo>
                <a:cubicBezTo>
                  <a:pt x="23" y="1255"/>
                  <a:pt x="30" y="1264"/>
                  <a:pt x="33" y="1273"/>
                </a:cubicBezTo>
                <a:cubicBezTo>
                  <a:pt x="72" y="1327"/>
                  <a:pt x="77" y="1337"/>
                  <a:pt x="86" y="1343"/>
                </a:cubicBezTo>
                <a:cubicBezTo>
                  <a:pt x="91" y="1356"/>
                  <a:pt x="95" y="1356"/>
                  <a:pt x="95" y="1356"/>
                </a:cubicBezTo>
                <a:cubicBezTo>
                  <a:pt x="113" y="1378"/>
                  <a:pt x="122" y="1391"/>
                  <a:pt x="131" y="1399"/>
                </a:cubicBezTo>
                <a:cubicBezTo>
                  <a:pt x="141" y="1414"/>
                  <a:pt x="144" y="1416"/>
                  <a:pt x="146" y="1420"/>
                </a:cubicBezTo>
                <a:cubicBezTo>
                  <a:pt x="142" y="1419"/>
                  <a:pt x="139" y="1422"/>
                  <a:pt x="137" y="1417"/>
                </a:cubicBezTo>
                <a:cubicBezTo>
                  <a:pt x="104" y="1393"/>
                  <a:pt x="99" y="1389"/>
                  <a:pt x="94" y="1389"/>
                </a:cubicBezTo>
                <a:cubicBezTo>
                  <a:pt x="39" y="1357"/>
                  <a:pt x="44" y="1357"/>
                  <a:pt x="47" y="1361"/>
                </a:cubicBezTo>
                <a:cubicBezTo>
                  <a:pt x="73" y="1381"/>
                  <a:pt x="77" y="1386"/>
                  <a:pt x="82" y="1385"/>
                </a:cubicBezTo>
                <a:cubicBezTo>
                  <a:pt x="123" y="1414"/>
                  <a:pt x="127" y="1423"/>
                  <a:pt x="131" y="1423"/>
                </a:cubicBezTo>
                <a:cubicBezTo>
                  <a:pt x="163" y="1460"/>
                  <a:pt x="167" y="1459"/>
                  <a:pt x="169" y="1462"/>
                </a:cubicBezTo>
                <a:cubicBezTo>
                  <a:pt x="183" y="1480"/>
                  <a:pt x="180" y="1489"/>
                  <a:pt x="185" y="1495"/>
                </a:cubicBezTo>
                <a:cubicBezTo>
                  <a:pt x="198" y="1470"/>
                  <a:pt x="199" y="1467"/>
                  <a:pt x="200" y="1465"/>
                </a:cubicBezTo>
                <a:cubicBezTo>
                  <a:pt x="239" y="1447"/>
                  <a:pt x="243" y="1445"/>
                  <a:pt x="246" y="1443"/>
                </a:cubicBezTo>
                <a:cubicBezTo>
                  <a:pt x="237" y="1440"/>
                  <a:pt x="233" y="1441"/>
                  <a:pt x="230" y="1441"/>
                </a:cubicBezTo>
                <a:cubicBezTo>
                  <a:pt x="214" y="1443"/>
                  <a:pt x="212" y="1436"/>
                  <a:pt x="217" y="1430"/>
                </a:cubicBezTo>
                <a:cubicBezTo>
                  <a:pt x="295" y="1389"/>
                  <a:pt x="303" y="1382"/>
                  <a:pt x="310" y="1385"/>
                </a:cubicBezTo>
                <a:cubicBezTo>
                  <a:pt x="381" y="1375"/>
                  <a:pt x="383" y="1379"/>
                  <a:pt x="388" y="1373"/>
                </a:cubicBezTo>
                <a:cubicBezTo>
                  <a:pt x="426" y="1368"/>
                  <a:pt x="430" y="1366"/>
                  <a:pt x="433" y="1365"/>
                </a:cubicBezTo>
                <a:cubicBezTo>
                  <a:pt x="449" y="1360"/>
                  <a:pt x="453" y="1363"/>
                  <a:pt x="457" y="1358"/>
                </a:cubicBezTo>
                <a:cubicBezTo>
                  <a:pt x="441" y="1356"/>
                  <a:pt x="440" y="1359"/>
                  <a:pt x="438" y="1359"/>
                </a:cubicBezTo>
                <a:cubicBezTo>
                  <a:pt x="426" y="1362"/>
                  <a:pt x="425" y="1358"/>
                  <a:pt x="421" y="1362"/>
                </a:cubicBezTo>
                <a:cubicBezTo>
                  <a:pt x="371" y="1366"/>
                  <a:pt x="364" y="1369"/>
                  <a:pt x="357" y="1369"/>
                </a:cubicBezTo>
                <a:cubicBezTo>
                  <a:pt x="338" y="1375"/>
                  <a:pt x="337" y="1371"/>
                  <a:pt x="335" y="1372"/>
                </a:cubicBezTo>
                <a:cubicBezTo>
                  <a:pt x="307" y="1376"/>
                  <a:pt x="306" y="1372"/>
                  <a:pt x="303" y="1376"/>
                </a:cubicBezTo>
                <a:cubicBezTo>
                  <a:pt x="270" y="1383"/>
                  <a:pt x="263" y="1389"/>
                  <a:pt x="258" y="1388"/>
                </a:cubicBezTo>
                <a:cubicBezTo>
                  <a:pt x="202" y="1433"/>
                  <a:pt x="200" y="1437"/>
                  <a:pt x="196" y="1441"/>
                </a:cubicBezTo>
                <a:cubicBezTo>
                  <a:pt x="185" y="1441"/>
                  <a:pt x="190" y="1433"/>
                  <a:pt x="197" y="1425"/>
                </a:cubicBezTo>
                <a:cubicBezTo>
                  <a:pt x="279" y="1366"/>
                  <a:pt x="282" y="1364"/>
                  <a:pt x="284" y="1362"/>
                </a:cubicBezTo>
                <a:cubicBezTo>
                  <a:pt x="315" y="1356"/>
                  <a:pt x="324" y="1356"/>
                  <a:pt x="334" y="1353"/>
                </a:cubicBezTo>
                <a:cubicBezTo>
                  <a:pt x="381" y="1350"/>
                  <a:pt x="385" y="1350"/>
                  <a:pt x="390" y="1350"/>
                </a:cubicBezTo>
                <a:cubicBezTo>
                  <a:pt x="436" y="1341"/>
                  <a:pt x="441" y="1339"/>
                  <a:pt x="446" y="1339"/>
                </a:cubicBezTo>
                <a:cubicBezTo>
                  <a:pt x="489" y="1324"/>
                  <a:pt x="486" y="1320"/>
                  <a:pt x="481" y="1326"/>
                </a:cubicBezTo>
                <a:cubicBezTo>
                  <a:pt x="445" y="1330"/>
                  <a:pt x="442" y="1333"/>
                  <a:pt x="438" y="1335"/>
                </a:cubicBezTo>
                <a:cubicBezTo>
                  <a:pt x="414" y="1334"/>
                  <a:pt x="409" y="1345"/>
                  <a:pt x="406" y="1338"/>
                </a:cubicBezTo>
                <a:cubicBezTo>
                  <a:pt x="436" y="1330"/>
                  <a:pt x="444" y="1327"/>
                  <a:pt x="451" y="1328"/>
                </a:cubicBezTo>
                <a:cubicBezTo>
                  <a:pt x="502" y="1292"/>
                  <a:pt x="500" y="1297"/>
                  <a:pt x="495" y="1301"/>
                </a:cubicBezTo>
                <a:cubicBezTo>
                  <a:pt x="463" y="1311"/>
                  <a:pt x="458" y="1319"/>
                  <a:pt x="455" y="1320"/>
                </a:cubicBezTo>
                <a:cubicBezTo>
                  <a:pt x="410" y="1329"/>
                  <a:pt x="405" y="1329"/>
                  <a:pt x="400" y="1333"/>
                </a:cubicBezTo>
                <a:cubicBezTo>
                  <a:pt x="380" y="1333"/>
                  <a:pt x="378" y="1331"/>
                  <a:pt x="376" y="1333"/>
                </a:cubicBezTo>
                <a:cubicBezTo>
                  <a:pt x="356" y="1334"/>
                  <a:pt x="353" y="1333"/>
                  <a:pt x="355" y="1331"/>
                </a:cubicBezTo>
                <a:cubicBezTo>
                  <a:pt x="400" y="1320"/>
                  <a:pt x="402" y="1322"/>
                  <a:pt x="405" y="1319"/>
                </a:cubicBezTo>
                <a:cubicBezTo>
                  <a:pt x="429" y="1309"/>
                  <a:pt x="438" y="1305"/>
                  <a:pt x="450" y="1297"/>
                </a:cubicBezTo>
                <a:cubicBezTo>
                  <a:pt x="498" y="1254"/>
                  <a:pt x="508" y="1256"/>
                  <a:pt x="503" y="1248"/>
                </a:cubicBezTo>
                <a:cubicBezTo>
                  <a:pt x="391" y="1316"/>
                  <a:pt x="387" y="1317"/>
                  <a:pt x="384" y="1317"/>
                </a:cubicBezTo>
                <a:cubicBezTo>
                  <a:pt x="365" y="1320"/>
                  <a:pt x="363" y="1321"/>
                  <a:pt x="360" y="1322"/>
                </a:cubicBezTo>
                <a:cubicBezTo>
                  <a:pt x="345" y="1324"/>
                  <a:pt x="344" y="1319"/>
                  <a:pt x="342" y="1323"/>
                </a:cubicBezTo>
                <a:cubicBezTo>
                  <a:pt x="303" y="1328"/>
                  <a:pt x="296" y="1326"/>
                  <a:pt x="290" y="1326"/>
                </a:cubicBezTo>
                <a:cubicBezTo>
                  <a:pt x="244" y="1332"/>
                  <a:pt x="240" y="1335"/>
                  <a:pt x="237" y="1335"/>
                </a:cubicBezTo>
                <a:cubicBezTo>
                  <a:pt x="200" y="1351"/>
                  <a:pt x="199" y="1362"/>
                  <a:pt x="193" y="1356"/>
                </a:cubicBezTo>
                <a:cubicBezTo>
                  <a:pt x="222" y="1332"/>
                  <a:pt x="227" y="1334"/>
                  <a:pt x="232" y="1328"/>
                </a:cubicBezTo>
                <a:cubicBezTo>
                  <a:pt x="257" y="1323"/>
                  <a:pt x="260" y="1322"/>
                  <a:pt x="262" y="1322"/>
                </a:cubicBezTo>
                <a:cubicBezTo>
                  <a:pt x="340" y="1309"/>
                  <a:pt x="350" y="1304"/>
                  <a:pt x="360" y="1305"/>
                </a:cubicBezTo>
                <a:cubicBezTo>
                  <a:pt x="414" y="1282"/>
                  <a:pt x="428" y="1278"/>
                  <a:pt x="443" y="1270"/>
                </a:cubicBezTo>
                <a:cubicBezTo>
                  <a:pt x="485" y="1238"/>
                  <a:pt x="488" y="1241"/>
                  <a:pt x="493" y="1236"/>
                </a:cubicBezTo>
                <a:cubicBezTo>
                  <a:pt x="503" y="1226"/>
                  <a:pt x="507" y="1224"/>
                  <a:pt x="512" y="1220"/>
                </a:cubicBezTo>
                <a:cubicBezTo>
                  <a:pt x="513" y="1206"/>
                  <a:pt x="509" y="1214"/>
                  <a:pt x="502" y="1222"/>
                </a:cubicBezTo>
                <a:cubicBezTo>
                  <a:pt x="460" y="1250"/>
                  <a:pt x="445" y="1261"/>
                  <a:pt x="435" y="1266"/>
                </a:cubicBezTo>
                <a:cubicBezTo>
                  <a:pt x="399" y="1282"/>
                  <a:pt x="395" y="1285"/>
                  <a:pt x="392" y="1284"/>
                </a:cubicBezTo>
                <a:cubicBezTo>
                  <a:pt x="323" y="1300"/>
                  <a:pt x="316" y="1303"/>
                  <a:pt x="308" y="1308"/>
                </a:cubicBezTo>
                <a:cubicBezTo>
                  <a:pt x="286" y="1307"/>
                  <a:pt x="284" y="1307"/>
                  <a:pt x="281" y="1308"/>
                </a:cubicBezTo>
                <a:cubicBezTo>
                  <a:pt x="265" y="1315"/>
                  <a:pt x="263" y="1313"/>
                  <a:pt x="260" y="1316"/>
                </a:cubicBezTo>
                <a:cubicBezTo>
                  <a:pt x="276" y="1302"/>
                  <a:pt x="278" y="1307"/>
                  <a:pt x="282" y="1305"/>
                </a:cubicBezTo>
                <a:cubicBezTo>
                  <a:pt x="318" y="1297"/>
                  <a:pt x="324" y="1295"/>
                  <a:pt x="330" y="1297"/>
                </a:cubicBezTo>
                <a:cubicBezTo>
                  <a:pt x="385" y="1284"/>
                  <a:pt x="390" y="1272"/>
                  <a:pt x="392" y="1277"/>
                </a:cubicBezTo>
                <a:cubicBezTo>
                  <a:pt x="458" y="1239"/>
                  <a:pt x="469" y="1229"/>
                  <a:pt x="477" y="1218"/>
                </a:cubicBezTo>
                <a:cubicBezTo>
                  <a:pt x="489" y="1197"/>
                  <a:pt x="479" y="1209"/>
                  <a:pt x="469" y="1221"/>
                </a:cubicBezTo>
                <a:cubicBezTo>
                  <a:pt x="433" y="1250"/>
                  <a:pt x="428" y="1253"/>
                  <a:pt x="424" y="1257"/>
                </a:cubicBezTo>
                <a:cubicBezTo>
                  <a:pt x="379" y="1272"/>
                  <a:pt x="373" y="1275"/>
                  <a:pt x="368" y="1275"/>
                </a:cubicBezTo>
                <a:cubicBezTo>
                  <a:pt x="317" y="1286"/>
                  <a:pt x="313" y="1290"/>
                  <a:pt x="308" y="1294"/>
                </a:cubicBezTo>
                <a:cubicBezTo>
                  <a:pt x="276" y="1296"/>
                  <a:pt x="268" y="1298"/>
                  <a:pt x="259" y="1301"/>
                </a:cubicBezTo>
                <a:cubicBezTo>
                  <a:pt x="226" y="1315"/>
                  <a:pt x="218" y="1314"/>
                  <a:pt x="210" y="1318"/>
                </a:cubicBezTo>
                <a:cubicBezTo>
                  <a:pt x="188" y="1324"/>
                  <a:pt x="198" y="1326"/>
                  <a:pt x="196" y="1323"/>
                </a:cubicBezTo>
                <a:cubicBezTo>
                  <a:pt x="245" y="1292"/>
                  <a:pt x="250" y="1296"/>
                  <a:pt x="257" y="1291"/>
                </a:cubicBezTo>
                <a:cubicBezTo>
                  <a:pt x="286" y="1281"/>
                  <a:pt x="297" y="1283"/>
                  <a:pt x="309" y="1278"/>
                </a:cubicBezTo>
                <a:cubicBezTo>
                  <a:pt x="360" y="1270"/>
                  <a:pt x="377" y="1254"/>
                  <a:pt x="392" y="1257"/>
                </a:cubicBezTo>
                <a:cubicBezTo>
                  <a:pt x="464" y="1216"/>
                  <a:pt x="478" y="1201"/>
                  <a:pt x="492" y="1188"/>
                </a:cubicBezTo>
                <a:cubicBezTo>
                  <a:pt x="510" y="1153"/>
                  <a:pt x="511" y="1156"/>
                  <a:pt x="505" y="1158"/>
                </a:cubicBezTo>
                <a:cubicBezTo>
                  <a:pt x="490" y="1176"/>
                  <a:pt x="487" y="1180"/>
                  <a:pt x="487" y="1184"/>
                </a:cubicBezTo>
                <a:cubicBezTo>
                  <a:pt x="443" y="1223"/>
                  <a:pt x="444" y="1226"/>
                  <a:pt x="442" y="1224"/>
                </a:cubicBezTo>
                <a:cubicBezTo>
                  <a:pt x="413" y="1237"/>
                  <a:pt x="407" y="1243"/>
                  <a:pt x="403" y="1242"/>
                </a:cubicBezTo>
                <a:cubicBezTo>
                  <a:pt x="325" y="1267"/>
                  <a:pt x="322" y="1265"/>
                  <a:pt x="318" y="1267"/>
                </a:cubicBezTo>
                <a:cubicBezTo>
                  <a:pt x="273" y="1273"/>
                  <a:pt x="263" y="1283"/>
                  <a:pt x="256" y="1279"/>
                </a:cubicBezTo>
                <a:cubicBezTo>
                  <a:pt x="295" y="1265"/>
                  <a:pt x="305" y="1261"/>
                  <a:pt x="314" y="1262"/>
                </a:cubicBezTo>
                <a:cubicBezTo>
                  <a:pt x="363" y="1241"/>
                  <a:pt x="375" y="1239"/>
                  <a:pt x="387" y="1234"/>
                </a:cubicBezTo>
                <a:cubicBezTo>
                  <a:pt x="479" y="1164"/>
                  <a:pt x="483" y="1161"/>
                  <a:pt x="485" y="1158"/>
                </a:cubicBezTo>
                <a:cubicBezTo>
                  <a:pt x="512" y="1124"/>
                  <a:pt x="513" y="1117"/>
                  <a:pt x="520" y="1111"/>
                </a:cubicBezTo>
                <a:cubicBezTo>
                  <a:pt x="509" y="1116"/>
                  <a:pt x="505" y="1120"/>
                  <a:pt x="502" y="1124"/>
                </a:cubicBezTo>
                <a:cubicBezTo>
                  <a:pt x="478" y="1160"/>
                  <a:pt x="470" y="1160"/>
                  <a:pt x="471" y="1166"/>
                </a:cubicBezTo>
                <a:cubicBezTo>
                  <a:pt x="431" y="1191"/>
                  <a:pt x="426" y="1200"/>
                  <a:pt x="421" y="1202"/>
                </a:cubicBezTo>
                <a:cubicBezTo>
                  <a:pt x="378" y="1227"/>
                  <a:pt x="371" y="1230"/>
                  <a:pt x="363" y="1234"/>
                </a:cubicBezTo>
                <a:cubicBezTo>
                  <a:pt x="322" y="1251"/>
                  <a:pt x="307" y="1250"/>
                  <a:pt x="290" y="1259"/>
                </a:cubicBezTo>
                <a:cubicBezTo>
                  <a:pt x="246" y="1271"/>
                  <a:pt x="237" y="1279"/>
                  <a:pt x="231" y="1275"/>
                </a:cubicBezTo>
                <a:cubicBezTo>
                  <a:pt x="290" y="1254"/>
                  <a:pt x="296" y="1241"/>
                  <a:pt x="298" y="1246"/>
                </a:cubicBezTo>
                <a:cubicBezTo>
                  <a:pt x="362" y="1221"/>
                  <a:pt x="377" y="1211"/>
                  <a:pt x="391" y="1204"/>
                </a:cubicBezTo>
                <a:cubicBezTo>
                  <a:pt x="515" y="1103"/>
                  <a:pt x="512" y="1098"/>
                  <a:pt x="518" y="1095"/>
                </a:cubicBezTo>
                <a:cubicBezTo>
                  <a:pt x="532" y="1075"/>
                  <a:pt x="536" y="1073"/>
                  <a:pt x="535" y="1071"/>
                </a:cubicBezTo>
                <a:cubicBezTo>
                  <a:pt x="539" y="1064"/>
                  <a:pt x="536" y="1067"/>
                  <a:pt x="532" y="1070"/>
                </a:cubicBezTo>
                <a:cubicBezTo>
                  <a:pt x="497" y="1109"/>
                  <a:pt x="495" y="1119"/>
                  <a:pt x="485" y="1121"/>
                </a:cubicBezTo>
                <a:cubicBezTo>
                  <a:pt x="453" y="1152"/>
                  <a:pt x="442" y="1160"/>
                  <a:pt x="431" y="1168"/>
                </a:cubicBezTo>
                <a:cubicBezTo>
                  <a:pt x="397" y="1193"/>
                  <a:pt x="389" y="1191"/>
                  <a:pt x="388" y="1197"/>
                </a:cubicBezTo>
                <a:cubicBezTo>
                  <a:pt x="367" y="1206"/>
                  <a:pt x="360" y="1215"/>
                  <a:pt x="356" y="1210"/>
                </a:cubicBezTo>
                <a:cubicBezTo>
                  <a:pt x="315" y="1230"/>
                  <a:pt x="305" y="1233"/>
                  <a:pt x="294" y="1240"/>
                </a:cubicBezTo>
                <a:cubicBezTo>
                  <a:pt x="262" y="1252"/>
                  <a:pt x="260" y="1251"/>
                  <a:pt x="257" y="1254"/>
                </a:cubicBezTo>
                <a:cubicBezTo>
                  <a:pt x="237" y="1263"/>
                  <a:pt x="233" y="1265"/>
                  <a:pt x="229" y="1267"/>
                </a:cubicBezTo>
                <a:cubicBezTo>
                  <a:pt x="218" y="1271"/>
                  <a:pt x="214" y="1278"/>
                  <a:pt x="211" y="1275"/>
                </a:cubicBezTo>
                <a:cubicBezTo>
                  <a:pt x="241" y="1245"/>
                  <a:pt x="262" y="1234"/>
                  <a:pt x="291" y="1222"/>
                </a:cubicBezTo>
                <a:cubicBezTo>
                  <a:pt x="352" y="1187"/>
                  <a:pt x="356" y="1194"/>
                  <a:pt x="360" y="1189"/>
                </a:cubicBezTo>
                <a:cubicBezTo>
                  <a:pt x="397" y="1173"/>
                  <a:pt x="401" y="1169"/>
                  <a:pt x="405" y="1169"/>
                </a:cubicBezTo>
                <a:cubicBezTo>
                  <a:pt x="461" y="1128"/>
                  <a:pt x="482" y="1115"/>
                  <a:pt x="495" y="1100"/>
                </a:cubicBezTo>
                <a:cubicBezTo>
                  <a:pt x="532" y="1063"/>
                  <a:pt x="536" y="1059"/>
                  <a:pt x="536" y="1055"/>
                </a:cubicBezTo>
                <a:cubicBezTo>
                  <a:pt x="492" y="1093"/>
                  <a:pt x="491" y="1097"/>
                  <a:pt x="486" y="1101"/>
                </a:cubicBezTo>
                <a:cubicBezTo>
                  <a:pt x="470" y="1111"/>
                  <a:pt x="468" y="1118"/>
                  <a:pt x="461" y="1121"/>
                </a:cubicBezTo>
                <a:cubicBezTo>
                  <a:pt x="441" y="1135"/>
                  <a:pt x="439" y="1138"/>
                  <a:pt x="438" y="1141"/>
                </a:cubicBezTo>
                <a:cubicBezTo>
                  <a:pt x="395" y="1165"/>
                  <a:pt x="389" y="1166"/>
                  <a:pt x="384" y="1167"/>
                </a:cubicBezTo>
                <a:cubicBezTo>
                  <a:pt x="366" y="1175"/>
                  <a:pt x="360" y="1181"/>
                  <a:pt x="354" y="1181"/>
                </a:cubicBezTo>
                <a:cubicBezTo>
                  <a:pt x="336" y="1190"/>
                  <a:pt x="330" y="1193"/>
                  <a:pt x="324" y="1196"/>
                </a:cubicBezTo>
                <a:cubicBezTo>
                  <a:pt x="289" y="1212"/>
                  <a:pt x="274" y="1219"/>
                  <a:pt x="259" y="1226"/>
                </a:cubicBezTo>
                <a:cubicBezTo>
                  <a:pt x="235" y="1240"/>
                  <a:pt x="227" y="1244"/>
                  <a:pt x="224" y="1249"/>
                </a:cubicBezTo>
                <a:cubicBezTo>
                  <a:pt x="202" y="1270"/>
                  <a:pt x="193" y="1272"/>
                  <a:pt x="192" y="1269"/>
                </a:cubicBezTo>
                <a:cubicBezTo>
                  <a:pt x="215" y="1249"/>
                  <a:pt x="212" y="1245"/>
                  <a:pt x="217" y="1243"/>
                </a:cubicBezTo>
                <a:cubicBezTo>
                  <a:pt x="243" y="1226"/>
                  <a:pt x="244" y="1223"/>
                  <a:pt x="250" y="1220"/>
                </a:cubicBezTo>
                <a:cubicBezTo>
                  <a:pt x="326" y="1181"/>
                  <a:pt x="340" y="1175"/>
                  <a:pt x="358" y="1169"/>
                </a:cubicBezTo>
                <a:cubicBezTo>
                  <a:pt x="494" y="1080"/>
                  <a:pt x="512" y="1077"/>
                  <a:pt x="512" y="1063"/>
                </a:cubicBezTo>
                <a:cubicBezTo>
                  <a:pt x="460" y="1106"/>
                  <a:pt x="454" y="1105"/>
                  <a:pt x="447" y="1112"/>
                </a:cubicBezTo>
                <a:cubicBezTo>
                  <a:pt x="401" y="1139"/>
                  <a:pt x="397" y="1141"/>
                  <a:pt x="392" y="1144"/>
                </a:cubicBezTo>
                <a:cubicBezTo>
                  <a:pt x="299" y="1182"/>
                  <a:pt x="278" y="1194"/>
                  <a:pt x="258" y="1204"/>
                </a:cubicBezTo>
                <a:cubicBezTo>
                  <a:pt x="222" y="1232"/>
                  <a:pt x="219" y="1228"/>
                  <a:pt x="215" y="1233"/>
                </a:cubicBezTo>
                <a:cubicBezTo>
                  <a:pt x="191" y="1248"/>
                  <a:pt x="198" y="1246"/>
                  <a:pt x="198" y="1243"/>
                </a:cubicBezTo>
                <a:cubicBezTo>
                  <a:pt x="210" y="1232"/>
                  <a:pt x="218" y="1227"/>
                  <a:pt x="221" y="1221"/>
                </a:cubicBezTo>
                <a:cubicBezTo>
                  <a:pt x="275" y="1187"/>
                  <a:pt x="293" y="1174"/>
                  <a:pt x="310" y="1167"/>
                </a:cubicBezTo>
                <a:cubicBezTo>
                  <a:pt x="378" y="1137"/>
                  <a:pt x="377" y="1130"/>
                  <a:pt x="382" y="1132"/>
                </a:cubicBezTo>
                <a:cubicBezTo>
                  <a:pt x="433" y="1103"/>
                  <a:pt x="436" y="1100"/>
                  <a:pt x="437" y="1102"/>
                </a:cubicBezTo>
                <a:cubicBezTo>
                  <a:pt x="461" y="1086"/>
                  <a:pt x="465" y="1087"/>
                  <a:pt x="471" y="1080"/>
                </a:cubicBezTo>
                <a:cubicBezTo>
                  <a:pt x="502" y="1058"/>
                  <a:pt x="506" y="1058"/>
                  <a:pt x="511" y="1054"/>
                </a:cubicBezTo>
                <a:cubicBezTo>
                  <a:pt x="567" y="1001"/>
                  <a:pt x="569" y="996"/>
                  <a:pt x="573" y="991"/>
                </a:cubicBezTo>
                <a:cubicBezTo>
                  <a:pt x="512" y="1042"/>
                  <a:pt x="492" y="1060"/>
                  <a:pt x="472" y="1069"/>
                </a:cubicBezTo>
                <a:cubicBezTo>
                  <a:pt x="445" y="1085"/>
                  <a:pt x="440" y="1093"/>
                  <a:pt x="436" y="1090"/>
                </a:cubicBezTo>
                <a:cubicBezTo>
                  <a:pt x="383" y="1123"/>
                  <a:pt x="380" y="1120"/>
                  <a:pt x="375" y="1125"/>
                </a:cubicBezTo>
                <a:cubicBezTo>
                  <a:pt x="301" y="1163"/>
                  <a:pt x="285" y="1166"/>
                  <a:pt x="266" y="1181"/>
                </a:cubicBezTo>
                <a:cubicBezTo>
                  <a:pt x="238" y="1199"/>
                  <a:pt x="226" y="1210"/>
                  <a:pt x="218" y="1211"/>
                </a:cubicBezTo>
                <a:cubicBezTo>
                  <a:pt x="195" y="1226"/>
                  <a:pt x="199" y="1221"/>
                  <a:pt x="198" y="1216"/>
                </a:cubicBezTo>
                <a:cubicBezTo>
                  <a:pt x="230" y="1183"/>
                  <a:pt x="233" y="1182"/>
                  <a:pt x="238" y="1177"/>
                </a:cubicBezTo>
                <a:cubicBezTo>
                  <a:pt x="319" y="1129"/>
                  <a:pt x="328" y="1123"/>
                  <a:pt x="336" y="1121"/>
                </a:cubicBezTo>
                <a:cubicBezTo>
                  <a:pt x="493" y="1012"/>
                  <a:pt x="511" y="1000"/>
                  <a:pt x="526" y="986"/>
                </a:cubicBezTo>
                <a:cubicBezTo>
                  <a:pt x="552" y="958"/>
                  <a:pt x="551" y="956"/>
                  <a:pt x="554" y="954"/>
                </a:cubicBezTo>
                <a:cubicBezTo>
                  <a:pt x="522" y="977"/>
                  <a:pt x="521" y="987"/>
                  <a:pt x="507" y="995"/>
                </a:cubicBezTo>
                <a:cubicBezTo>
                  <a:pt x="490" y="1009"/>
                  <a:pt x="487" y="1013"/>
                  <a:pt x="482" y="1018"/>
                </a:cubicBezTo>
                <a:cubicBezTo>
                  <a:pt x="358" y="1100"/>
                  <a:pt x="341" y="1103"/>
                  <a:pt x="333" y="1113"/>
                </a:cubicBezTo>
                <a:cubicBezTo>
                  <a:pt x="251" y="1161"/>
                  <a:pt x="227" y="1171"/>
                  <a:pt x="214" y="1187"/>
                </a:cubicBezTo>
                <a:cubicBezTo>
                  <a:pt x="211" y="1186"/>
                  <a:pt x="210" y="1183"/>
                  <a:pt x="213" y="1180"/>
                </a:cubicBezTo>
                <a:cubicBezTo>
                  <a:pt x="242" y="1151"/>
                  <a:pt x="248" y="1147"/>
                  <a:pt x="259" y="1137"/>
                </a:cubicBezTo>
                <a:cubicBezTo>
                  <a:pt x="360" y="1078"/>
                  <a:pt x="373" y="1070"/>
                  <a:pt x="393" y="1055"/>
                </a:cubicBezTo>
                <a:cubicBezTo>
                  <a:pt x="452" y="1010"/>
                  <a:pt x="460" y="1010"/>
                  <a:pt x="463" y="1005"/>
                </a:cubicBezTo>
                <a:cubicBezTo>
                  <a:pt x="524" y="947"/>
                  <a:pt x="530" y="944"/>
                  <a:pt x="532" y="940"/>
                </a:cubicBezTo>
                <a:cubicBezTo>
                  <a:pt x="561" y="903"/>
                  <a:pt x="566" y="896"/>
                  <a:pt x="574" y="890"/>
                </a:cubicBezTo>
                <a:cubicBezTo>
                  <a:pt x="547" y="899"/>
                  <a:pt x="543" y="903"/>
                  <a:pt x="537" y="907"/>
                </a:cubicBezTo>
                <a:cubicBezTo>
                  <a:pt x="522" y="918"/>
                  <a:pt x="523" y="921"/>
                  <a:pt x="519" y="922"/>
                </a:cubicBezTo>
                <a:cubicBezTo>
                  <a:pt x="491" y="945"/>
                  <a:pt x="485" y="954"/>
                  <a:pt x="474" y="962"/>
                </a:cubicBezTo>
                <a:cubicBezTo>
                  <a:pt x="396" y="1023"/>
                  <a:pt x="387" y="1030"/>
                  <a:pt x="378" y="1037"/>
                </a:cubicBezTo>
                <a:cubicBezTo>
                  <a:pt x="323" y="1067"/>
                  <a:pt x="317" y="1067"/>
                  <a:pt x="311" y="1070"/>
                </a:cubicBezTo>
                <a:cubicBezTo>
                  <a:pt x="262" y="1102"/>
                  <a:pt x="259" y="1103"/>
                  <a:pt x="256" y="1103"/>
                </a:cubicBezTo>
                <a:cubicBezTo>
                  <a:pt x="244" y="1115"/>
                  <a:pt x="236" y="1116"/>
                  <a:pt x="239" y="1120"/>
                </a:cubicBezTo>
                <a:cubicBezTo>
                  <a:pt x="222" y="1136"/>
                  <a:pt x="217" y="1144"/>
                  <a:pt x="214" y="1140"/>
                </a:cubicBezTo>
                <a:cubicBezTo>
                  <a:pt x="260" y="1090"/>
                  <a:pt x="271" y="1086"/>
                  <a:pt x="296" y="1066"/>
                </a:cubicBezTo>
                <a:cubicBezTo>
                  <a:pt x="418" y="989"/>
                  <a:pt x="425" y="977"/>
                  <a:pt x="430" y="979"/>
                </a:cubicBezTo>
                <a:cubicBezTo>
                  <a:pt x="451" y="961"/>
                  <a:pt x="456" y="956"/>
                  <a:pt x="465" y="947"/>
                </a:cubicBezTo>
                <a:cubicBezTo>
                  <a:pt x="540" y="892"/>
                  <a:pt x="549" y="886"/>
                  <a:pt x="560" y="878"/>
                </a:cubicBezTo>
                <a:cubicBezTo>
                  <a:pt x="587" y="870"/>
                  <a:pt x="592" y="858"/>
                  <a:pt x="594" y="863"/>
                </a:cubicBezTo>
                <a:cubicBezTo>
                  <a:pt x="625" y="848"/>
                  <a:pt x="636" y="854"/>
                  <a:pt x="633" y="845"/>
                </a:cubicBezTo>
                <a:cubicBezTo>
                  <a:pt x="574" y="858"/>
                  <a:pt x="566" y="857"/>
                  <a:pt x="557" y="863"/>
                </a:cubicBezTo>
                <a:cubicBezTo>
                  <a:pt x="523" y="876"/>
                  <a:pt x="515" y="880"/>
                  <a:pt x="508" y="884"/>
                </a:cubicBezTo>
                <a:cubicBezTo>
                  <a:pt x="420" y="945"/>
                  <a:pt x="411" y="951"/>
                  <a:pt x="402" y="958"/>
                </a:cubicBezTo>
                <a:cubicBezTo>
                  <a:pt x="299" y="1027"/>
                  <a:pt x="297" y="1029"/>
                  <a:pt x="295" y="1030"/>
                </a:cubicBezTo>
                <a:cubicBezTo>
                  <a:pt x="255" y="1062"/>
                  <a:pt x="252" y="1067"/>
                  <a:pt x="244" y="1072"/>
                </a:cubicBezTo>
                <a:cubicBezTo>
                  <a:pt x="230" y="1081"/>
                  <a:pt x="230" y="1077"/>
                  <a:pt x="232" y="1073"/>
                </a:cubicBezTo>
                <a:cubicBezTo>
                  <a:pt x="251" y="1057"/>
                  <a:pt x="253" y="1055"/>
                  <a:pt x="257" y="1053"/>
                </a:cubicBezTo>
                <a:cubicBezTo>
                  <a:pt x="293" y="1015"/>
                  <a:pt x="296" y="1017"/>
                  <a:pt x="300" y="1014"/>
                </a:cubicBezTo>
                <a:cubicBezTo>
                  <a:pt x="333" y="985"/>
                  <a:pt x="335" y="986"/>
                  <a:pt x="336" y="986"/>
                </a:cubicBezTo>
                <a:cubicBezTo>
                  <a:pt x="380" y="950"/>
                  <a:pt x="404" y="938"/>
                  <a:pt x="433" y="916"/>
                </a:cubicBezTo>
                <a:cubicBezTo>
                  <a:pt x="492" y="885"/>
                  <a:pt x="501" y="881"/>
                  <a:pt x="511" y="874"/>
                </a:cubicBezTo>
                <a:cubicBezTo>
                  <a:pt x="540" y="857"/>
                  <a:pt x="552" y="855"/>
                  <a:pt x="561" y="848"/>
                </a:cubicBezTo>
                <a:cubicBezTo>
                  <a:pt x="574" y="833"/>
                  <a:pt x="569" y="837"/>
                  <a:pt x="565" y="840"/>
                </a:cubicBezTo>
                <a:cubicBezTo>
                  <a:pt x="512" y="866"/>
                  <a:pt x="509" y="864"/>
                  <a:pt x="505" y="869"/>
                </a:cubicBezTo>
                <a:cubicBezTo>
                  <a:pt x="416" y="917"/>
                  <a:pt x="406" y="926"/>
                  <a:pt x="373" y="944"/>
                </a:cubicBezTo>
                <a:cubicBezTo>
                  <a:pt x="332" y="978"/>
                  <a:pt x="317" y="986"/>
                  <a:pt x="306" y="995"/>
                </a:cubicBezTo>
                <a:cubicBezTo>
                  <a:pt x="253" y="1040"/>
                  <a:pt x="256" y="1048"/>
                  <a:pt x="251" y="1045"/>
                </a:cubicBezTo>
                <a:cubicBezTo>
                  <a:pt x="235" y="1052"/>
                  <a:pt x="237" y="1048"/>
                  <a:pt x="241" y="1044"/>
                </a:cubicBezTo>
                <a:cubicBezTo>
                  <a:pt x="310" y="977"/>
                  <a:pt x="362" y="934"/>
                  <a:pt x="419" y="899"/>
                </a:cubicBezTo>
                <a:cubicBezTo>
                  <a:pt x="482" y="869"/>
                  <a:pt x="481" y="865"/>
                  <a:pt x="487" y="864"/>
                </a:cubicBezTo>
                <a:cubicBezTo>
                  <a:pt x="513" y="858"/>
                  <a:pt x="519" y="848"/>
                  <a:pt x="522" y="852"/>
                </a:cubicBezTo>
                <a:cubicBezTo>
                  <a:pt x="583" y="826"/>
                  <a:pt x="598" y="821"/>
                  <a:pt x="613" y="815"/>
                </a:cubicBezTo>
                <a:cubicBezTo>
                  <a:pt x="578" y="820"/>
                  <a:pt x="572" y="828"/>
                  <a:pt x="567" y="826"/>
                </a:cubicBezTo>
                <a:cubicBezTo>
                  <a:pt x="541" y="835"/>
                  <a:pt x="538" y="835"/>
                  <a:pt x="536" y="837"/>
                </a:cubicBezTo>
                <a:cubicBezTo>
                  <a:pt x="509" y="843"/>
                  <a:pt x="505" y="850"/>
                  <a:pt x="502" y="851"/>
                </a:cubicBezTo>
                <a:cubicBezTo>
                  <a:pt x="480" y="859"/>
                  <a:pt x="474" y="860"/>
                  <a:pt x="468" y="866"/>
                </a:cubicBezTo>
                <a:cubicBezTo>
                  <a:pt x="423" y="890"/>
                  <a:pt x="421" y="886"/>
                  <a:pt x="417" y="890"/>
                </a:cubicBezTo>
                <a:cubicBezTo>
                  <a:pt x="390" y="907"/>
                  <a:pt x="385" y="911"/>
                  <a:pt x="380" y="914"/>
                </a:cubicBezTo>
                <a:cubicBezTo>
                  <a:pt x="361" y="927"/>
                  <a:pt x="350" y="937"/>
                  <a:pt x="335" y="947"/>
                </a:cubicBezTo>
                <a:cubicBezTo>
                  <a:pt x="277" y="996"/>
                  <a:pt x="275" y="1001"/>
                  <a:pt x="266" y="1004"/>
                </a:cubicBezTo>
                <a:cubicBezTo>
                  <a:pt x="252" y="1019"/>
                  <a:pt x="249" y="1014"/>
                  <a:pt x="250" y="1013"/>
                </a:cubicBezTo>
                <a:cubicBezTo>
                  <a:pt x="261" y="1003"/>
                  <a:pt x="262" y="1003"/>
                  <a:pt x="262" y="1002"/>
                </a:cubicBezTo>
                <a:cubicBezTo>
                  <a:pt x="283" y="983"/>
                  <a:pt x="288" y="972"/>
                  <a:pt x="297" y="962"/>
                </a:cubicBezTo>
                <a:cubicBezTo>
                  <a:pt x="358" y="911"/>
                  <a:pt x="362" y="915"/>
                  <a:pt x="367" y="909"/>
                </a:cubicBezTo>
                <a:cubicBezTo>
                  <a:pt x="396" y="889"/>
                  <a:pt x="399" y="896"/>
                  <a:pt x="403" y="891"/>
                </a:cubicBezTo>
                <a:cubicBezTo>
                  <a:pt x="418" y="884"/>
                  <a:pt x="423" y="872"/>
                  <a:pt x="425" y="877"/>
                </a:cubicBezTo>
                <a:cubicBezTo>
                  <a:pt x="466" y="855"/>
                  <a:pt x="478" y="855"/>
                  <a:pt x="492" y="844"/>
                </a:cubicBezTo>
                <a:cubicBezTo>
                  <a:pt x="573" y="801"/>
                  <a:pt x="571" y="802"/>
                  <a:pt x="578" y="796"/>
                </a:cubicBezTo>
                <a:cubicBezTo>
                  <a:pt x="604" y="774"/>
                  <a:pt x="612" y="772"/>
                  <a:pt x="609" y="769"/>
                </a:cubicBezTo>
                <a:cubicBezTo>
                  <a:pt x="526" y="821"/>
                  <a:pt x="519" y="826"/>
                  <a:pt x="513" y="829"/>
                </a:cubicBezTo>
                <a:cubicBezTo>
                  <a:pt x="463" y="847"/>
                  <a:pt x="455" y="856"/>
                  <a:pt x="450" y="854"/>
                </a:cubicBezTo>
                <a:cubicBezTo>
                  <a:pt x="390" y="884"/>
                  <a:pt x="378" y="893"/>
                  <a:pt x="368" y="897"/>
                </a:cubicBezTo>
                <a:cubicBezTo>
                  <a:pt x="338" y="920"/>
                  <a:pt x="335" y="923"/>
                  <a:pt x="332" y="925"/>
                </a:cubicBezTo>
                <a:cubicBezTo>
                  <a:pt x="316" y="936"/>
                  <a:pt x="308" y="942"/>
                  <a:pt x="301" y="947"/>
                </a:cubicBezTo>
                <a:cubicBezTo>
                  <a:pt x="265" y="982"/>
                  <a:pt x="261" y="986"/>
                  <a:pt x="258" y="990"/>
                </a:cubicBezTo>
                <a:cubicBezTo>
                  <a:pt x="267" y="967"/>
                  <a:pt x="265" y="971"/>
                  <a:pt x="270" y="972"/>
                </a:cubicBezTo>
                <a:cubicBezTo>
                  <a:pt x="317" y="926"/>
                  <a:pt x="316" y="922"/>
                  <a:pt x="337" y="912"/>
                </a:cubicBezTo>
                <a:cubicBezTo>
                  <a:pt x="446" y="842"/>
                  <a:pt x="455" y="842"/>
                  <a:pt x="463" y="838"/>
                </a:cubicBezTo>
                <a:cubicBezTo>
                  <a:pt x="475" y="832"/>
                  <a:pt x="476" y="831"/>
                  <a:pt x="477" y="830"/>
                </a:cubicBezTo>
                <a:cubicBezTo>
                  <a:pt x="595" y="755"/>
                  <a:pt x="608" y="750"/>
                  <a:pt x="608" y="743"/>
                </a:cubicBezTo>
                <a:cubicBezTo>
                  <a:pt x="591" y="754"/>
                  <a:pt x="593" y="752"/>
                  <a:pt x="587" y="758"/>
                </a:cubicBezTo>
                <a:cubicBezTo>
                  <a:pt x="552" y="781"/>
                  <a:pt x="553" y="785"/>
                  <a:pt x="549" y="783"/>
                </a:cubicBezTo>
                <a:cubicBezTo>
                  <a:pt x="516" y="799"/>
                  <a:pt x="510" y="807"/>
                  <a:pt x="506" y="809"/>
                </a:cubicBezTo>
                <a:cubicBezTo>
                  <a:pt x="432" y="848"/>
                  <a:pt x="425" y="843"/>
                  <a:pt x="423" y="847"/>
                </a:cubicBezTo>
                <a:cubicBezTo>
                  <a:pt x="403" y="861"/>
                  <a:pt x="400" y="858"/>
                  <a:pt x="396" y="861"/>
                </a:cubicBezTo>
                <a:cubicBezTo>
                  <a:pt x="290" y="934"/>
                  <a:pt x="289" y="937"/>
                  <a:pt x="284" y="940"/>
                </a:cubicBezTo>
                <a:cubicBezTo>
                  <a:pt x="283" y="932"/>
                  <a:pt x="287" y="928"/>
                  <a:pt x="289" y="924"/>
                </a:cubicBezTo>
                <a:cubicBezTo>
                  <a:pt x="318" y="903"/>
                  <a:pt x="325" y="895"/>
                  <a:pt x="335" y="888"/>
                </a:cubicBezTo>
                <a:cubicBezTo>
                  <a:pt x="381" y="857"/>
                  <a:pt x="388" y="853"/>
                  <a:pt x="394" y="848"/>
                </a:cubicBezTo>
                <a:cubicBezTo>
                  <a:pt x="445" y="830"/>
                  <a:pt x="450" y="818"/>
                  <a:pt x="452" y="823"/>
                </a:cubicBezTo>
                <a:cubicBezTo>
                  <a:pt x="472" y="813"/>
                  <a:pt x="472" y="811"/>
                  <a:pt x="474" y="812"/>
                </a:cubicBezTo>
                <a:cubicBezTo>
                  <a:pt x="492" y="804"/>
                  <a:pt x="496" y="802"/>
                  <a:pt x="499" y="799"/>
                </a:cubicBezTo>
                <a:cubicBezTo>
                  <a:pt x="522" y="787"/>
                  <a:pt x="529" y="784"/>
                  <a:pt x="536" y="782"/>
                </a:cubicBezTo>
                <a:cubicBezTo>
                  <a:pt x="594" y="740"/>
                  <a:pt x="604" y="733"/>
                  <a:pt x="613" y="727"/>
                </a:cubicBezTo>
                <a:cubicBezTo>
                  <a:pt x="629" y="708"/>
                  <a:pt x="626" y="710"/>
                  <a:pt x="623" y="712"/>
                </a:cubicBezTo>
                <a:cubicBezTo>
                  <a:pt x="614" y="719"/>
                  <a:pt x="612" y="720"/>
                  <a:pt x="611" y="720"/>
                </a:cubicBezTo>
                <a:cubicBezTo>
                  <a:pt x="602" y="727"/>
                  <a:pt x="602" y="731"/>
                  <a:pt x="598" y="733"/>
                </a:cubicBezTo>
                <a:cubicBezTo>
                  <a:pt x="578" y="747"/>
                  <a:pt x="571" y="752"/>
                  <a:pt x="564" y="757"/>
                </a:cubicBezTo>
                <a:cubicBezTo>
                  <a:pt x="528" y="774"/>
                  <a:pt x="524" y="782"/>
                  <a:pt x="521" y="779"/>
                </a:cubicBezTo>
                <a:cubicBezTo>
                  <a:pt x="466" y="806"/>
                  <a:pt x="462" y="809"/>
                  <a:pt x="459" y="809"/>
                </a:cubicBezTo>
                <a:cubicBezTo>
                  <a:pt x="423" y="827"/>
                  <a:pt x="420" y="825"/>
                  <a:pt x="416" y="827"/>
                </a:cubicBezTo>
                <a:cubicBezTo>
                  <a:pt x="347" y="870"/>
                  <a:pt x="336" y="878"/>
                  <a:pt x="325" y="885"/>
                </a:cubicBezTo>
                <a:cubicBezTo>
                  <a:pt x="302" y="902"/>
                  <a:pt x="299" y="905"/>
                  <a:pt x="297" y="904"/>
                </a:cubicBezTo>
                <a:cubicBezTo>
                  <a:pt x="342" y="859"/>
                  <a:pt x="352" y="856"/>
                  <a:pt x="352" y="851"/>
                </a:cubicBezTo>
                <a:cubicBezTo>
                  <a:pt x="384" y="833"/>
                  <a:pt x="390" y="829"/>
                  <a:pt x="403" y="820"/>
                </a:cubicBezTo>
                <a:cubicBezTo>
                  <a:pt x="434" y="799"/>
                  <a:pt x="448" y="797"/>
                  <a:pt x="456" y="791"/>
                </a:cubicBezTo>
                <a:cubicBezTo>
                  <a:pt x="491" y="772"/>
                  <a:pt x="498" y="776"/>
                  <a:pt x="509" y="765"/>
                </a:cubicBezTo>
                <a:cubicBezTo>
                  <a:pt x="550" y="750"/>
                  <a:pt x="561" y="743"/>
                  <a:pt x="571" y="740"/>
                </a:cubicBezTo>
                <a:cubicBezTo>
                  <a:pt x="650" y="685"/>
                  <a:pt x="651" y="680"/>
                  <a:pt x="658" y="677"/>
                </a:cubicBezTo>
                <a:cubicBezTo>
                  <a:pt x="663" y="670"/>
                  <a:pt x="651" y="676"/>
                  <a:pt x="643" y="686"/>
                </a:cubicBezTo>
                <a:cubicBezTo>
                  <a:pt x="557" y="738"/>
                  <a:pt x="549" y="738"/>
                  <a:pt x="541" y="745"/>
                </a:cubicBezTo>
                <a:cubicBezTo>
                  <a:pt x="457" y="783"/>
                  <a:pt x="447" y="787"/>
                  <a:pt x="438" y="789"/>
                </a:cubicBezTo>
                <a:cubicBezTo>
                  <a:pt x="417" y="807"/>
                  <a:pt x="409" y="804"/>
                  <a:pt x="401" y="811"/>
                </a:cubicBezTo>
                <a:cubicBezTo>
                  <a:pt x="339" y="851"/>
                  <a:pt x="338" y="856"/>
                  <a:pt x="329" y="860"/>
                </a:cubicBezTo>
                <a:cubicBezTo>
                  <a:pt x="311" y="871"/>
                  <a:pt x="311" y="863"/>
                  <a:pt x="308" y="866"/>
                </a:cubicBezTo>
                <a:cubicBezTo>
                  <a:pt x="324" y="849"/>
                  <a:pt x="327" y="851"/>
                  <a:pt x="327" y="847"/>
                </a:cubicBezTo>
                <a:cubicBezTo>
                  <a:pt x="429" y="785"/>
                  <a:pt x="430" y="783"/>
                  <a:pt x="438" y="779"/>
                </a:cubicBezTo>
                <a:cubicBezTo>
                  <a:pt x="489" y="753"/>
                  <a:pt x="491" y="753"/>
                  <a:pt x="494" y="751"/>
                </a:cubicBezTo>
                <a:cubicBezTo>
                  <a:pt x="546" y="730"/>
                  <a:pt x="551" y="722"/>
                  <a:pt x="554" y="725"/>
                </a:cubicBezTo>
                <a:cubicBezTo>
                  <a:pt x="553" y="723"/>
                  <a:pt x="551" y="717"/>
                  <a:pt x="547" y="723"/>
                </a:cubicBezTo>
                <a:cubicBezTo>
                  <a:pt x="515" y="736"/>
                  <a:pt x="513" y="732"/>
                  <a:pt x="509" y="735"/>
                </a:cubicBezTo>
                <a:cubicBezTo>
                  <a:pt x="487" y="740"/>
                  <a:pt x="482" y="748"/>
                  <a:pt x="479" y="745"/>
                </a:cubicBezTo>
                <a:cubicBezTo>
                  <a:pt x="397" y="793"/>
                  <a:pt x="390" y="796"/>
                  <a:pt x="382" y="800"/>
                </a:cubicBezTo>
                <a:cubicBezTo>
                  <a:pt x="344" y="825"/>
                  <a:pt x="339" y="829"/>
                  <a:pt x="334" y="833"/>
                </a:cubicBezTo>
                <a:cubicBezTo>
                  <a:pt x="346" y="804"/>
                  <a:pt x="361" y="789"/>
                  <a:pt x="375" y="781"/>
                </a:cubicBezTo>
                <a:cubicBezTo>
                  <a:pt x="397" y="767"/>
                  <a:pt x="400" y="765"/>
                  <a:pt x="404" y="763"/>
                </a:cubicBezTo>
                <a:cubicBezTo>
                  <a:pt x="478" y="727"/>
                  <a:pt x="484" y="727"/>
                  <a:pt x="492" y="721"/>
                </a:cubicBezTo>
                <a:cubicBezTo>
                  <a:pt x="514" y="719"/>
                  <a:pt x="521" y="711"/>
                  <a:pt x="527" y="713"/>
                </a:cubicBezTo>
                <a:cubicBezTo>
                  <a:pt x="573" y="696"/>
                  <a:pt x="580" y="692"/>
                  <a:pt x="587" y="689"/>
                </a:cubicBezTo>
                <a:cubicBezTo>
                  <a:pt x="627" y="664"/>
                  <a:pt x="637" y="667"/>
                  <a:pt x="634" y="660"/>
                </a:cubicBezTo>
                <a:cubicBezTo>
                  <a:pt x="534" y="701"/>
                  <a:pt x="528" y="701"/>
                  <a:pt x="521" y="705"/>
                </a:cubicBezTo>
                <a:cubicBezTo>
                  <a:pt x="490" y="707"/>
                  <a:pt x="495" y="713"/>
                  <a:pt x="501" y="707"/>
                </a:cubicBezTo>
                <a:cubicBezTo>
                  <a:pt x="543" y="697"/>
                  <a:pt x="550" y="686"/>
                  <a:pt x="556" y="687"/>
                </a:cubicBezTo>
                <a:cubicBezTo>
                  <a:pt x="578" y="682"/>
                  <a:pt x="584" y="677"/>
                  <a:pt x="590" y="677"/>
                </a:cubicBezTo>
                <a:cubicBezTo>
                  <a:pt x="643" y="648"/>
                  <a:pt x="657" y="643"/>
                  <a:pt x="673" y="629"/>
                </a:cubicBezTo>
                <a:cubicBezTo>
                  <a:pt x="647" y="645"/>
                  <a:pt x="643" y="645"/>
                  <a:pt x="641" y="645"/>
                </a:cubicBezTo>
                <a:cubicBezTo>
                  <a:pt x="611" y="659"/>
                  <a:pt x="604" y="666"/>
                  <a:pt x="597" y="667"/>
                </a:cubicBezTo>
                <a:cubicBezTo>
                  <a:pt x="556" y="675"/>
                  <a:pt x="551" y="687"/>
                  <a:pt x="549" y="682"/>
                </a:cubicBezTo>
                <a:cubicBezTo>
                  <a:pt x="516" y="695"/>
                  <a:pt x="514" y="691"/>
                  <a:pt x="510" y="696"/>
                </a:cubicBezTo>
                <a:cubicBezTo>
                  <a:pt x="487" y="704"/>
                  <a:pt x="483" y="706"/>
                  <a:pt x="480" y="705"/>
                </a:cubicBezTo>
                <a:cubicBezTo>
                  <a:pt x="454" y="716"/>
                  <a:pt x="446" y="720"/>
                  <a:pt x="441" y="723"/>
                </a:cubicBezTo>
                <a:cubicBezTo>
                  <a:pt x="430" y="731"/>
                  <a:pt x="427" y="727"/>
                  <a:pt x="423" y="731"/>
                </a:cubicBezTo>
                <a:cubicBezTo>
                  <a:pt x="386" y="755"/>
                  <a:pt x="382" y="753"/>
                  <a:pt x="377" y="757"/>
                </a:cubicBezTo>
                <a:cubicBezTo>
                  <a:pt x="347" y="769"/>
                  <a:pt x="358" y="764"/>
                  <a:pt x="366" y="758"/>
                </a:cubicBezTo>
                <a:cubicBezTo>
                  <a:pt x="409" y="728"/>
                  <a:pt x="417" y="725"/>
                  <a:pt x="425" y="718"/>
                </a:cubicBezTo>
                <a:cubicBezTo>
                  <a:pt x="571" y="656"/>
                  <a:pt x="601" y="640"/>
                  <a:pt x="630" y="626"/>
                </a:cubicBezTo>
                <a:cubicBezTo>
                  <a:pt x="661" y="605"/>
                  <a:pt x="663" y="601"/>
                  <a:pt x="664" y="599"/>
                </a:cubicBezTo>
                <a:cubicBezTo>
                  <a:pt x="642" y="607"/>
                  <a:pt x="637" y="615"/>
                  <a:pt x="632" y="617"/>
                </a:cubicBezTo>
                <a:cubicBezTo>
                  <a:pt x="575" y="644"/>
                  <a:pt x="557" y="653"/>
                  <a:pt x="540" y="659"/>
                </a:cubicBezTo>
                <a:cubicBezTo>
                  <a:pt x="479" y="687"/>
                  <a:pt x="471" y="684"/>
                  <a:pt x="462" y="691"/>
                </a:cubicBezTo>
                <a:cubicBezTo>
                  <a:pt x="418" y="713"/>
                  <a:pt x="415" y="715"/>
                  <a:pt x="412" y="717"/>
                </a:cubicBezTo>
                <a:cubicBezTo>
                  <a:pt x="381" y="734"/>
                  <a:pt x="377" y="737"/>
                  <a:pt x="373" y="740"/>
                </a:cubicBezTo>
                <a:cubicBezTo>
                  <a:pt x="385" y="720"/>
                  <a:pt x="404" y="707"/>
                  <a:pt x="421" y="696"/>
                </a:cubicBezTo>
                <a:cubicBezTo>
                  <a:pt x="473" y="672"/>
                  <a:pt x="478" y="677"/>
                  <a:pt x="484" y="670"/>
                </a:cubicBezTo>
                <a:cubicBezTo>
                  <a:pt x="519" y="657"/>
                  <a:pt x="524" y="659"/>
                  <a:pt x="529" y="654"/>
                </a:cubicBezTo>
                <a:cubicBezTo>
                  <a:pt x="603" y="622"/>
                  <a:pt x="611" y="619"/>
                  <a:pt x="619" y="615"/>
                </a:cubicBezTo>
                <a:cubicBezTo>
                  <a:pt x="667" y="570"/>
                  <a:pt x="677" y="568"/>
                  <a:pt x="675" y="564"/>
                </a:cubicBezTo>
                <a:cubicBezTo>
                  <a:pt x="719" y="542"/>
                  <a:pt x="725" y="539"/>
                  <a:pt x="730" y="537"/>
                </a:cubicBezTo>
                <a:cubicBezTo>
                  <a:pt x="742" y="527"/>
                  <a:pt x="737" y="530"/>
                  <a:pt x="732" y="533"/>
                </a:cubicBezTo>
                <a:cubicBezTo>
                  <a:pt x="706" y="538"/>
                  <a:pt x="703" y="542"/>
                  <a:pt x="700" y="544"/>
                </a:cubicBezTo>
                <a:cubicBezTo>
                  <a:pt x="637" y="575"/>
                  <a:pt x="629" y="578"/>
                  <a:pt x="622" y="585"/>
                </a:cubicBezTo>
                <a:cubicBezTo>
                  <a:pt x="557" y="616"/>
                  <a:pt x="550" y="611"/>
                  <a:pt x="543" y="615"/>
                </a:cubicBezTo>
                <a:cubicBezTo>
                  <a:pt x="514" y="623"/>
                  <a:pt x="507" y="625"/>
                  <a:pt x="499" y="630"/>
                </a:cubicBezTo>
                <a:cubicBezTo>
                  <a:pt x="469" y="641"/>
                  <a:pt x="463" y="637"/>
                  <a:pt x="455" y="644"/>
                </a:cubicBezTo>
                <a:cubicBezTo>
                  <a:pt x="432" y="653"/>
                  <a:pt x="426" y="659"/>
                  <a:pt x="422" y="658"/>
                </a:cubicBezTo>
                <a:cubicBezTo>
                  <a:pt x="410" y="660"/>
                  <a:pt x="410" y="653"/>
                  <a:pt x="416" y="648"/>
                </a:cubicBezTo>
                <a:cubicBezTo>
                  <a:pt x="439" y="640"/>
                  <a:pt x="445" y="628"/>
                  <a:pt x="447" y="633"/>
                </a:cubicBezTo>
                <a:cubicBezTo>
                  <a:pt x="502" y="611"/>
                  <a:pt x="513" y="606"/>
                  <a:pt x="523" y="605"/>
                </a:cubicBezTo>
                <a:cubicBezTo>
                  <a:pt x="597" y="583"/>
                  <a:pt x="606" y="581"/>
                  <a:pt x="615" y="576"/>
                </a:cubicBezTo>
                <a:cubicBezTo>
                  <a:pt x="655" y="561"/>
                  <a:pt x="660" y="548"/>
                  <a:pt x="663" y="553"/>
                </a:cubicBezTo>
                <a:cubicBezTo>
                  <a:pt x="715" y="530"/>
                  <a:pt x="721" y="528"/>
                  <a:pt x="727" y="527"/>
                </a:cubicBezTo>
                <a:cubicBezTo>
                  <a:pt x="736" y="512"/>
                  <a:pt x="727" y="524"/>
                  <a:pt x="720" y="520"/>
                </a:cubicBezTo>
                <a:cubicBezTo>
                  <a:pt x="677" y="533"/>
                  <a:pt x="673" y="536"/>
                  <a:pt x="668" y="537"/>
                </a:cubicBezTo>
                <a:cubicBezTo>
                  <a:pt x="603" y="571"/>
                  <a:pt x="600" y="575"/>
                  <a:pt x="598" y="573"/>
                </a:cubicBezTo>
                <a:cubicBezTo>
                  <a:pt x="555" y="592"/>
                  <a:pt x="552" y="588"/>
                  <a:pt x="549" y="589"/>
                </a:cubicBezTo>
                <a:cubicBezTo>
                  <a:pt x="507" y="600"/>
                  <a:pt x="504" y="601"/>
                  <a:pt x="501" y="601"/>
                </a:cubicBezTo>
                <a:cubicBezTo>
                  <a:pt x="462" y="618"/>
                  <a:pt x="456" y="620"/>
                  <a:pt x="449" y="622"/>
                </a:cubicBezTo>
                <a:cubicBezTo>
                  <a:pt x="427" y="627"/>
                  <a:pt x="429" y="624"/>
                  <a:pt x="432" y="622"/>
                </a:cubicBezTo>
                <a:cubicBezTo>
                  <a:pt x="464" y="601"/>
                  <a:pt x="476" y="596"/>
                  <a:pt x="488" y="594"/>
                </a:cubicBezTo>
                <a:cubicBezTo>
                  <a:pt x="519" y="583"/>
                  <a:pt x="522" y="582"/>
                  <a:pt x="525" y="584"/>
                </a:cubicBezTo>
                <a:cubicBezTo>
                  <a:pt x="550" y="574"/>
                  <a:pt x="557" y="572"/>
                  <a:pt x="563" y="571"/>
                </a:cubicBezTo>
                <a:cubicBezTo>
                  <a:pt x="588" y="560"/>
                  <a:pt x="594" y="562"/>
                  <a:pt x="600" y="559"/>
                </a:cubicBezTo>
                <a:cubicBezTo>
                  <a:pt x="645" y="537"/>
                  <a:pt x="651" y="541"/>
                  <a:pt x="657" y="535"/>
                </a:cubicBezTo>
                <a:cubicBezTo>
                  <a:pt x="670" y="528"/>
                  <a:pt x="672" y="530"/>
                  <a:pt x="671" y="528"/>
                </a:cubicBezTo>
                <a:cubicBezTo>
                  <a:pt x="707" y="510"/>
                  <a:pt x="711" y="502"/>
                  <a:pt x="714" y="502"/>
                </a:cubicBezTo>
                <a:cubicBezTo>
                  <a:pt x="729" y="486"/>
                  <a:pt x="743" y="485"/>
                  <a:pt x="736" y="481"/>
                </a:cubicBezTo>
                <a:cubicBezTo>
                  <a:pt x="686" y="515"/>
                  <a:pt x="684" y="515"/>
                  <a:pt x="682" y="515"/>
                </a:cubicBezTo>
                <a:cubicBezTo>
                  <a:pt x="660" y="525"/>
                  <a:pt x="654" y="529"/>
                  <a:pt x="648" y="532"/>
                </a:cubicBezTo>
                <a:cubicBezTo>
                  <a:pt x="622" y="542"/>
                  <a:pt x="616" y="542"/>
                  <a:pt x="609" y="548"/>
                </a:cubicBezTo>
                <a:cubicBezTo>
                  <a:pt x="569" y="562"/>
                  <a:pt x="566" y="558"/>
                  <a:pt x="563" y="561"/>
                </a:cubicBezTo>
                <a:cubicBezTo>
                  <a:pt x="541" y="567"/>
                  <a:pt x="537" y="572"/>
                  <a:pt x="535" y="570"/>
                </a:cubicBezTo>
                <a:cubicBezTo>
                  <a:pt x="474" y="591"/>
                  <a:pt x="469" y="587"/>
                  <a:pt x="462" y="592"/>
                </a:cubicBezTo>
                <a:cubicBezTo>
                  <a:pt x="459" y="582"/>
                  <a:pt x="465" y="573"/>
                  <a:pt x="468" y="576"/>
                </a:cubicBezTo>
                <a:cubicBezTo>
                  <a:pt x="497" y="562"/>
                  <a:pt x="501" y="567"/>
                  <a:pt x="506" y="564"/>
                </a:cubicBezTo>
                <a:cubicBezTo>
                  <a:pt x="546" y="554"/>
                  <a:pt x="550" y="555"/>
                  <a:pt x="555" y="550"/>
                </a:cubicBezTo>
                <a:cubicBezTo>
                  <a:pt x="621" y="530"/>
                  <a:pt x="639" y="521"/>
                  <a:pt x="656" y="514"/>
                </a:cubicBezTo>
                <a:cubicBezTo>
                  <a:pt x="724" y="468"/>
                  <a:pt x="727" y="472"/>
                  <a:pt x="731" y="467"/>
                </a:cubicBezTo>
                <a:cubicBezTo>
                  <a:pt x="698" y="479"/>
                  <a:pt x="675" y="497"/>
                  <a:pt x="653" y="506"/>
                </a:cubicBezTo>
                <a:cubicBezTo>
                  <a:pt x="569" y="540"/>
                  <a:pt x="564" y="539"/>
                  <a:pt x="557" y="543"/>
                </a:cubicBezTo>
                <a:cubicBezTo>
                  <a:pt x="520" y="547"/>
                  <a:pt x="515" y="554"/>
                  <a:pt x="512" y="552"/>
                </a:cubicBezTo>
                <a:cubicBezTo>
                  <a:pt x="473" y="562"/>
                  <a:pt x="469" y="568"/>
                  <a:pt x="466" y="563"/>
                </a:cubicBezTo>
                <a:cubicBezTo>
                  <a:pt x="498" y="545"/>
                  <a:pt x="497" y="541"/>
                  <a:pt x="502" y="539"/>
                </a:cubicBezTo>
                <a:cubicBezTo>
                  <a:pt x="563" y="520"/>
                  <a:pt x="573" y="516"/>
                  <a:pt x="581" y="519"/>
                </a:cubicBezTo>
                <a:cubicBezTo>
                  <a:pt x="612" y="506"/>
                  <a:pt x="616" y="505"/>
                  <a:pt x="619" y="506"/>
                </a:cubicBezTo>
                <a:cubicBezTo>
                  <a:pt x="736" y="443"/>
                  <a:pt x="752" y="427"/>
                  <a:pt x="767" y="422"/>
                </a:cubicBezTo>
                <a:cubicBezTo>
                  <a:pt x="792" y="398"/>
                  <a:pt x="801" y="398"/>
                  <a:pt x="799" y="388"/>
                </a:cubicBezTo>
                <a:cubicBezTo>
                  <a:pt x="779" y="406"/>
                  <a:pt x="773" y="410"/>
                  <a:pt x="771" y="411"/>
                </a:cubicBezTo>
                <a:cubicBezTo>
                  <a:pt x="764" y="417"/>
                  <a:pt x="760" y="419"/>
                  <a:pt x="757" y="421"/>
                </a:cubicBezTo>
                <a:cubicBezTo>
                  <a:pt x="698" y="461"/>
                  <a:pt x="694" y="459"/>
                  <a:pt x="692" y="461"/>
                </a:cubicBezTo>
                <a:cubicBezTo>
                  <a:pt x="645" y="481"/>
                  <a:pt x="642" y="485"/>
                  <a:pt x="639" y="487"/>
                </a:cubicBezTo>
                <a:cubicBezTo>
                  <a:pt x="607" y="499"/>
                  <a:pt x="602" y="499"/>
                  <a:pt x="597" y="503"/>
                </a:cubicBezTo>
                <a:cubicBezTo>
                  <a:pt x="580" y="505"/>
                  <a:pt x="572" y="510"/>
                  <a:pt x="564" y="509"/>
                </a:cubicBezTo>
                <a:cubicBezTo>
                  <a:pt x="507" y="529"/>
                  <a:pt x="504" y="529"/>
                  <a:pt x="501" y="530"/>
                </a:cubicBezTo>
                <a:cubicBezTo>
                  <a:pt x="511" y="516"/>
                  <a:pt x="516" y="516"/>
                  <a:pt x="521" y="510"/>
                </a:cubicBezTo>
                <a:cubicBezTo>
                  <a:pt x="560" y="498"/>
                  <a:pt x="569" y="498"/>
                  <a:pt x="580" y="493"/>
                </a:cubicBezTo>
                <a:cubicBezTo>
                  <a:pt x="646" y="472"/>
                  <a:pt x="652" y="467"/>
                  <a:pt x="658" y="468"/>
                </a:cubicBezTo>
                <a:cubicBezTo>
                  <a:pt x="762" y="408"/>
                  <a:pt x="771" y="401"/>
                  <a:pt x="780" y="395"/>
                </a:cubicBezTo>
                <a:cubicBezTo>
                  <a:pt x="794" y="385"/>
                  <a:pt x="799" y="381"/>
                  <a:pt x="804" y="378"/>
                </a:cubicBezTo>
                <a:cubicBezTo>
                  <a:pt x="816" y="362"/>
                  <a:pt x="807" y="368"/>
                  <a:pt x="799" y="374"/>
                </a:cubicBezTo>
                <a:cubicBezTo>
                  <a:pt x="785" y="381"/>
                  <a:pt x="780" y="387"/>
                  <a:pt x="777" y="392"/>
                </a:cubicBezTo>
                <a:cubicBezTo>
                  <a:pt x="741" y="412"/>
                  <a:pt x="732" y="416"/>
                  <a:pt x="722" y="424"/>
                </a:cubicBezTo>
                <a:cubicBezTo>
                  <a:pt x="700" y="442"/>
                  <a:pt x="692" y="439"/>
                  <a:pt x="689" y="441"/>
                </a:cubicBezTo>
                <a:cubicBezTo>
                  <a:pt x="614" y="471"/>
                  <a:pt x="613" y="473"/>
                  <a:pt x="607" y="476"/>
                </a:cubicBezTo>
                <a:cubicBezTo>
                  <a:pt x="566" y="485"/>
                  <a:pt x="556" y="494"/>
                  <a:pt x="549" y="491"/>
                </a:cubicBezTo>
                <a:cubicBezTo>
                  <a:pt x="513" y="502"/>
                  <a:pt x="508" y="511"/>
                  <a:pt x="505" y="508"/>
                </a:cubicBezTo>
                <a:cubicBezTo>
                  <a:pt x="524" y="490"/>
                  <a:pt x="526" y="487"/>
                  <a:pt x="528" y="486"/>
                </a:cubicBezTo>
                <a:cubicBezTo>
                  <a:pt x="546" y="478"/>
                  <a:pt x="555" y="473"/>
                  <a:pt x="564" y="467"/>
                </a:cubicBezTo>
                <a:cubicBezTo>
                  <a:pt x="585" y="466"/>
                  <a:pt x="592" y="460"/>
                  <a:pt x="598" y="460"/>
                </a:cubicBezTo>
                <a:cubicBezTo>
                  <a:pt x="650" y="440"/>
                  <a:pt x="653" y="444"/>
                  <a:pt x="657" y="440"/>
                </a:cubicBezTo>
                <a:cubicBezTo>
                  <a:pt x="729" y="408"/>
                  <a:pt x="743" y="399"/>
                  <a:pt x="758" y="389"/>
                </a:cubicBezTo>
                <a:cubicBezTo>
                  <a:pt x="794" y="357"/>
                  <a:pt x="790" y="359"/>
                  <a:pt x="778" y="369"/>
                </a:cubicBezTo>
                <a:cubicBezTo>
                  <a:pt x="742" y="393"/>
                  <a:pt x="737" y="396"/>
                  <a:pt x="732" y="400"/>
                </a:cubicBezTo>
                <a:cubicBezTo>
                  <a:pt x="693" y="417"/>
                  <a:pt x="690" y="418"/>
                  <a:pt x="687" y="420"/>
                </a:cubicBezTo>
                <a:cubicBezTo>
                  <a:pt x="629" y="438"/>
                  <a:pt x="622" y="447"/>
                  <a:pt x="618" y="443"/>
                </a:cubicBezTo>
                <a:cubicBezTo>
                  <a:pt x="587" y="455"/>
                  <a:pt x="575" y="459"/>
                  <a:pt x="564" y="457"/>
                </a:cubicBezTo>
                <a:cubicBezTo>
                  <a:pt x="544" y="467"/>
                  <a:pt x="539" y="470"/>
                  <a:pt x="534" y="470"/>
                </a:cubicBezTo>
                <a:cubicBezTo>
                  <a:pt x="590" y="434"/>
                  <a:pt x="594" y="439"/>
                  <a:pt x="599" y="435"/>
                </a:cubicBezTo>
                <a:cubicBezTo>
                  <a:pt x="658" y="416"/>
                  <a:pt x="669" y="411"/>
                  <a:pt x="679" y="409"/>
                </a:cubicBezTo>
                <a:cubicBezTo>
                  <a:pt x="766" y="359"/>
                  <a:pt x="770" y="356"/>
                  <a:pt x="786" y="346"/>
                </a:cubicBezTo>
                <a:cubicBezTo>
                  <a:pt x="788" y="337"/>
                  <a:pt x="773" y="348"/>
                  <a:pt x="758" y="359"/>
                </a:cubicBezTo>
                <a:cubicBezTo>
                  <a:pt x="666" y="405"/>
                  <a:pt x="659" y="405"/>
                  <a:pt x="650" y="410"/>
                </a:cubicBezTo>
                <a:cubicBezTo>
                  <a:pt x="579" y="427"/>
                  <a:pt x="571" y="435"/>
                  <a:pt x="566" y="429"/>
                </a:cubicBezTo>
                <a:cubicBezTo>
                  <a:pt x="586" y="418"/>
                  <a:pt x="591" y="422"/>
                  <a:pt x="597" y="419"/>
                </a:cubicBezTo>
                <a:cubicBezTo>
                  <a:pt x="623" y="411"/>
                  <a:pt x="627" y="405"/>
                  <a:pt x="629" y="408"/>
                </a:cubicBezTo>
                <a:cubicBezTo>
                  <a:pt x="674" y="391"/>
                  <a:pt x="674" y="383"/>
                  <a:pt x="679" y="385"/>
                </a:cubicBezTo>
                <a:cubicBezTo>
                  <a:pt x="709" y="372"/>
                  <a:pt x="714" y="369"/>
                  <a:pt x="719" y="365"/>
                </a:cubicBezTo>
                <a:cubicBezTo>
                  <a:pt x="790" y="326"/>
                  <a:pt x="800" y="319"/>
                  <a:pt x="808" y="316"/>
                </a:cubicBezTo>
                <a:cubicBezTo>
                  <a:pt x="851" y="294"/>
                  <a:pt x="848" y="291"/>
                  <a:pt x="852" y="289"/>
                </a:cubicBezTo>
                <a:cubicBezTo>
                  <a:pt x="847" y="287"/>
                  <a:pt x="848" y="290"/>
                  <a:pt x="845" y="292"/>
                </a:cubicBezTo>
                <a:cubicBezTo>
                  <a:pt x="796" y="312"/>
                  <a:pt x="785" y="320"/>
                  <a:pt x="775" y="325"/>
                </a:cubicBezTo>
                <a:cubicBezTo>
                  <a:pt x="686" y="371"/>
                  <a:pt x="681" y="378"/>
                  <a:pt x="677" y="376"/>
                </a:cubicBezTo>
                <a:cubicBezTo>
                  <a:pt x="647" y="386"/>
                  <a:pt x="644" y="390"/>
                  <a:pt x="642" y="391"/>
                </a:cubicBezTo>
                <a:cubicBezTo>
                  <a:pt x="602" y="407"/>
                  <a:pt x="598" y="406"/>
                  <a:pt x="593" y="409"/>
                </a:cubicBezTo>
                <a:cubicBezTo>
                  <a:pt x="585" y="406"/>
                  <a:pt x="586" y="411"/>
                  <a:pt x="589" y="407"/>
                </a:cubicBezTo>
                <a:cubicBezTo>
                  <a:pt x="637" y="379"/>
                  <a:pt x="661" y="368"/>
                  <a:pt x="684" y="361"/>
                </a:cubicBezTo>
                <a:cubicBezTo>
                  <a:pt x="714" y="348"/>
                  <a:pt x="717" y="344"/>
                  <a:pt x="720" y="343"/>
                </a:cubicBezTo>
                <a:cubicBezTo>
                  <a:pt x="761" y="318"/>
                  <a:pt x="780" y="313"/>
                  <a:pt x="794" y="303"/>
                </a:cubicBezTo>
                <a:cubicBezTo>
                  <a:pt x="837" y="288"/>
                  <a:pt x="847" y="283"/>
                  <a:pt x="845" y="279"/>
                </a:cubicBezTo>
                <a:cubicBezTo>
                  <a:pt x="748" y="324"/>
                  <a:pt x="743" y="322"/>
                  <a:pt x="738" y="327"/>
                </a:cubicBezTo>
                <a:cubicBezTo>
                  <a:pt x="712" y="340"/>
                  <a:pt x="702" y="341"/>
                  <a:pt x="692" y="348"/>
                </a:cubicBezTo>
                <a:cubicBezTo>
                  <a:pt x="671" y="360"/>
                  <a:pt x="667" y="355"/>
                  <a:pt x="661" y="360"/>
                </a:cubicBezTo>
                <a:cubicBezTo>
                  <a:pt x="628" y="371"/>
                  <a:pt x="625" y="375"/>
                  <a:pt x="623" y="373"/>
                </a:cubicBezTo>
                <a:cubicBezTo>
                  <a:pt x="602" y="380"/>
                  <a:pt x="603" y="375"/>
                  <a:pt x="608" y="379"/>
                </a:cubicBezTo>
                <a:cubicBezTo>
                  <a:pt x="635" y="363"/>
                  <a:pt x="640" y="358"/>
                  <a:pt x="645" y="355"/>
                </a:cubicBezTo>
                <a:cubicBezTo>
                  <a:pt x="690" y="337"/>
                  <a:pt x="695" y="339"/>
                  <a:pt x="702" y="336"/>
                </a:cubicBezTo>
                <a:cubicBezTo>
                  <a:pt x="778" y="299"/>
                  <a:pt x="789" y="291"/>
                  <a:pt x="800" y="284"/>
                </a:cubicBezTo>
                <a:cubicBezTo>
                  <a:pt x="823" y="265"/>
                  <a:pt x="817" y="270"/>
                  <a:pt x="810" y="275"/>
                </a:cubicBezTo>
                <a:cubicBezTo>
                  <a:pt x="745" y="308"/>
                  <a:pt x="744" y="312"/>
                  <a:pt x="735" y="317"/>
                </a:cubicBezTo>
                <a:cubicBezTo>
                  <a:pt x="706" y="325"/>
                  <a:pt x="698" y="329"/>
                  <a:pt x="692" y="328"/>
                </a:cubicBezTo>
                <a:cubicBezTo>
                  <a:pt x="631" y="353"/>
                  <a:pt x="625" y="359"/>
                  <a:pt x="621" y="355"/>
                </a:cubicBezTo>
                <a:cubicBezTo>
                  <a:pt x="645" y="341"/>
                  <a:pt x="649" y="339"/>
                  <a:pt x="654" y="336"/>
                </a:cubicBezTo>
                <a:cubicBezTo>
                  <a:pt x="697" y="321"/>
                  <a:pt x="705" y="316"/>
                  <a:pt x="713" y="313"/>
                </a:cubicBezTo>
                <a:cubicBezTo>
                  <a:pt x="745" y="297"/>
                  <a:pt x="753" y="295"/>
                  <a:pt x="761" y="291"/>
                </a:cubicBezTo>
                <a:cubicBezTo>
                  <a:pt x="803" y="262"/>
                  <a:pt x="807" y="264"/>
                  <a:pt x="806" y="261"/>
                </a:cubicBezTo>
                <a:cubicBezTo>
                  <a:pt x="839" y="233"/>
                  <a:pt x="843" y="230"/>
                  <a:pt x="847" y="226"/>
                </a:cubicBezTo>
                <a:cubicBezTo>
                  <a:pt x="796" y="261"/>
                  <a:pt x="788" y="266"/>
                  <a:pt x="779" y="272"/>
                </a:cubicBezTo>
                <a:cubicBezTo>
                  <a:pt x="668" y="319"/>
                  <a:pt x="661" y="325"/>
                  <a:pt x="655" y="325"/>
                </a:cubicBezTo>
                <a:cubicBezTo>
                  <a:pt x="643" y="332"/>
                  <a:pt x="643" y="326"/>
                  <a:pt x="646" y="322"/>
                </a:cubicBezTo>
                <a:cubicBezTo>
                  <a:pt x="668" y="316"/>
                  <a:pt x="674" y="313"/>
                  <a:pt x="679" y="313"/>
                </a:cubicBezTo>
                <a:cubicBezTo>
                  <a:pt x="789" y="253"/>
                  <a:pt x="800" y="245"/>
                  <a:pt x="811" y="238"/>
                </a:cubicBezTo>
                <a:cubicBezTo>
                  <a:pt x="830" y="217"/>
                  <a:pt x="839" y="215"/>
                  <a:pt x="836" y="212"/>
                </a:cubicBezTo>
                <a:cubicBezTo>
                  <a:pt x="826" y="221"/>
                  <a:pt x="818" y="219"/>
                  <a:pt x="815" y="227"/>
                </a:cubicBezTo>
                <a:cubicBezTo>
                  <a:pt x="759" y="262"/>
                  <a:pt x="739" y="275"/>
                  <a:pt x="719" y="284"/>
                </a:cubicBezTo>
                <a:cubicBezTo>
                  <a:pt x="673" y="305"/>
                  <a:pt x="671" y="306"/>
                  <a:pt x="668" y="306"/>
                </a:cubicBezTo>
                <a:cubicBezTo>
                  <a:pt x="711" y="282"/>
                  <a:pt x="719" y="273"/>
                  <a:pt x="727" y="271"/>
                </a:cubicBezTo>
                <a:cubicBezTo>
                  <a:pt x="797" y="226"/>
                  <a:pt x="805" y="220"/>
                  <a:pt x="813" y="214"/>
                </a:cubicBezTo>
                <a:cubicBezTo>
                  <a:pt x="850" y="175"/>
                  <a:pt x="861" y="172"/>
                  <a:pt x="859" y="168"/>
                </a:cubicBezTo>
                <a:close/>
                <a:moveTo>
                  <a:pt x="743" y="232"/>
                </a:moveTo>
                <a:cubicBezTo>
                  <a:pt x="748" y="239"/>
                  <a:pt x="733" y="238"/>
                  <a:pt x="728" y="246"/>
                </a:cubicBezTo>
                <a:cubicBezTo>
                  <a:pt x="725" y="238"/>
                  <a:pt x="737" y="240"/>
                  <a:pt x="743" y="232"/>
                </a:cubicBezTo>
                <a:close/>
                <a:moveTo>
                  <a:pt x="723" y="245"/>
                </a:moveTo>
                <a:cubicBezTo>
                  <a:pt x="723" y="251"/>
                  <a:pt x="713" y="252"/>
                  <a:pt x="710" y="254"/>
                </a:cubicBezTo>
                <a:cubicBezTo>
                  <a:pt x="709" y="248"/>
                  <a:pt x="719" y="247"/>
                  <a:pt x="723" y="245"/>
                </a:cubicBezTo>
                <a:close/>
                <a:moveTo>
                  <a:pt x="265" y="659"/>
                </a:moveTo>
                <a:cubicBezTo>
                  <a:pt x="262" y="656"/>
                  <a:pt x="263" y="654"/>
                  <a:pt x="262" y="651"/>
                </a:cubicBezTo>
                <a:cubicBezTo>
                  <a:pt x="260" y="649"/>
                  <a:pt x="256" y="646"/>
                  <a:pt x="259" y="644"/>
                </a:cubicBezTo>
                <a:cubicBezTo>
                  <a:pt x="256" y="643"/>
                  <a:pt x="254" y="641"/>
                  <a:pt x="252" y="638"/>
                </a:cubicBezTo>
                <a:cubicBezTo>
                  <a:pt x="252" y="636"/>
                  <a:pt x="252" y="634"/>
                  <a:pt x="250" y="635"/>
                </a:cubicBezTo>
                <a:cubicBezTo>
                  <a:pt x="248" y="631"/>
                  <a:pt x="248" y="627"/>
                  <a:pt x="243" y="623"/>
                </a:cubicBezTo>
                <a:cubicBezTo>
                  <a:pt x="245" y="617"/>
                  <a:pt x="243" y="617"/>
                  <a:pt x="239" y="613"/>
                </a:cubicBezTo>
                <a:cubicBezTo>
                  <a:pt x="241" y="610"/>
                  <a:pt x="236" y="605"/>
                  <a:pt x="236" y="601"/>
                </a:cubicBezTo>
                <a:cubicBezTo>
                  <a:pt x="231" y="592"/>
                  <a:pt x="230" y="592"/>
                  <a:pt x="223" y="581"/>
                </a:cubicBezTo>
                <a:cubicBezTo>
                  <a:pt x="215" y="572"/>
                  <a:pt x="216" y="564"/>
                  <a:pt x="207" y="555"/>
                </a:cubicBezTo>
                <a:cubicBezTo>
                  <a:pt x="203" y="545"/>
                  <a:pt x="204" y="543"/>
                  <a:pt x="195" y="532"/>
                </a:cubicBezTo>
                <a:cubicBezTo>
                  <a:pt x="199" y="528"/>
                  <a:pt x="191" y="523"/>
                  <a:pt x="193" y="519"/>
                </a:cubicBezTo>
                <a:cubicBezTo>
                  <a:pt x="188" y="514"/>
                  <a:pt x="192" y="510"/>
                  <a:pt x="188" y="505"/>
                </a:cubicBezTo>
                <a:cubicBezTo>
                  <a:pt x="187" y="496"/>
                  <a:pt x="184" y="487"/>
                  <a:pt x="181" y="478"/>
                </a:cubicBezTo>
                <a:cubicBezTo>
                  <a:pt x="189" y="478"/>
                  <a:pt x="185" y="488"/>
                  <a:pt x="189" y="492"/>
                </a:cubicBezTo>
                <a:cubicBezTo>
                  <a:pt x="191" y="498"/>
                  <a:pt x="194" y="504"/>
                  <a:pt x="193" y="509"/>
                </a:cubicBezTo>
                <a:cubicBezTo>
                  <a:pt x="200" y="517"/>
                  <a:pt x="199" y="523"/>
                  <a:pt x="207" y="531"/>
                </a:cubicBezTo>
                <a:cubicBezTo>
                  <a:pt x="210" y="535"/>
                  <a:pt x="208" y="538"/>
                  <a:pt x="209" y="541"/>
                </a:cubicBezTo>
                <a:cubicBezTo>
                  <a:pt x="213" y="542"/>
                  <a:pt x="214" y="546"/>
                  <a:pt x="213" y="549"/>
                </a:cubicBezTo>
                <a:cubicBezTo>
                  <a:pt x="220" y="554"/>
                  <a:pt x="218" y="557"/>
                  <a:pt x="224" y="565"/>
                </a:cubicBezTo>
                <a:cubicBezTo>
                  <a:pt x="227" y="574"/>
                  <a:pt x="233" y="584"/>
                  <a:pt x="237" y="593"/>
                </a:cubicBezTo>
                <a:cubicBezTo>
                  <a:pt x="239" y="596"/>
                  <a:pt x="241" y="598"/>
                  <a:pt x="243" y="601"/>
                </a:cubicBezTo>
                <a:cubicBezTo>
                  <a:pt x="243" y="603"/>
                  <a:pt x="243" y="605"/>
                  <a:pt x="245" y="604"/>
                </a:cubicBezTo>
                <a:cubicBezTo>
                  <a:pt x="246" y="609"/>
                  <a:pt x="245" y="613"/>
                  <a:pt x="250" y="618"/>
                </a:cubicBezTo>
                <a:cubicBezTo>
                  <a:pt x="253" y="627"/>
                  <a:pt x="261" y="637"/>
                  <a:pt x="263" y="646"/>
                </a:cubicBezTo>
                <a:cubicBezTo>
                  <a:pt x="271" y="655"/>
                  <a:pt x="270" y="664"/>
                  <a:pt x="275" y="673"/>
                </a:cubicBezTo>
                <a:cubicBezTo>
                  <a:pt x="268" y="673"/>
                  <a:pt x="271" y="663"/>
                  <a:pt x="265" y="659"/>
                </a:cubicBezTo>
                <a:close/>
                <a:moveTo>
                  <a:pt x="279" y="685"/>
                </a:moveTo>
                <a:cubicBezTo>
                  <a:pt x="279" y="692"/>
                  <a:pt x="278" y="682"/>
                  <a:pt x="274" y="679"/>
                </a:cubicBezTo>
                <a:cubicBezTo>
                  <a:pt x="273" y="676"/>
                  <a:pt x="276" y="678"/>
                  <a:pt x="277" y="679"/>
                </a:cubicBezTo>
                <a:cubicBezTo>
                  <a:pt x="278" y="681"/>
                  <a:pt x="279" y="683"/>
                  <a:pt x="281" y="684"/>
                </a:cubicBezTo>
                <a:cubicBezTo>
                  <a:pt x="280" y="685"/>
                  <a:pt x="280" y="685"/>
                  <a:pt x="279" y="685"/>
                </a:cubicBezTo>
                <a:close/>
                <a:moveTo>
                  <a:pt x="166" y="634"/>
                </a:moveTo>
                <a:cubicBezTo>
                  <a:pt x="162" y="637"/>
                  <a:pt x="166" y="630"/>
                  <a:pt x="161" y="628"/>
                </a:cubicBezTo>
                <a:cubicBezTo>
                  <a:pt x="168" y="628"/>
                  <a:pt x="168" y="638"/>
                  <a:pt x="172" y="642"/>
                </a:cubicBezTo>
                <a:cubicBezTo>
                  <a:pt x="168" y="645"/>
                  <a:pt x="166" y="636"/>
                  <a:pt x="166" y="634"/>
                </a:cubicBezTo>
                <a:close/>
                <a:moveTo>
                  <a:pt x="192" y="691"/>
                </a:moveTo>
                <a:cubicBezTo>
                  <a:pt x="192" y="690"/>
                  <a:pt x="191" y="690"/>
                  <a:pt x="190" y="691"/>
                </a:cubicBezTo>
                <a:cubicBezTo>
                  <a:pt x="187" y="685"/>
                  <a:pt x="184" y="679"/>
                  <a:pt x="184" y="673"/>
                </a:cubicBezTo>
                <a:cubicBezTo>
                  <a:pt x="190" y="669"/>
                  <a:pt x="184" y="681"/>
                  <a:pt x="189" y="677"/>
                </a:cubicBezTo>
                <a:cubicBezTo>
                  <a:pt x="189" y="682"/>
                  <a:pt x="193" y="688"/>
                  <a:pt x="194" y="693"/>
                </a:cubicBezTo>
                <a:cubicBezTo>
                  <a:pt x="195" y="695"/>
                  <a:pt x="196" y="696"/>
                  <a:pt x="197" y="698"/>
                </a:cubicBezTo>
                <a:cubicBezTo>
                  <a:pt x="200" y="705"/>
                  <a:pt x="188" y="693"/>
                  <a:pt x="192" y="691"/>
                </a:cubicBezTo>
                <a:close/>
                <a:moveTo>
                  <a:pt x="259" y="828"/>
                </a:moveTo>
                <a:cubicBezTo>
                  <a:pt x="258" y="824"/>
                  <a:pt x="255" y="820"/>
                  <a:pt x="256" y="817"/>
                </a:cubicBezTo>
                <a:cubicBezTo>
                  <a:pt x="247" y="810"/>
                  <a:pt x="247" y="797"/>
                  <a:pt x="241" y="789"/>
                </a:cubicBezTo>
                <a:cubicBezTo>
                  <a:pt x="233" y="777"/>
                  <a:pt x="228" y="766"/>
                  <a:pt x="224" y="755"/>
                </a:cubicBezTo>
                <a:cubicBezTo>
                  <a:pt x="220" y="751"/>
                  <a:pt x="217" y="746"/>
                  <a:pt x="214" y="742"/>
                </a:cubicBezTo>
                <a:cubicBezTo>
                  <a:pt x="212" y="737"/>
                  <a:pt x="211" y="732"/>
                  <a:pt x="208" y="727"/>
                </a:cubicBezTo>
                <a:cubicBezTo>
                  <a:pt x="206" y="724"/>
                  <a:pt x="208" y="722"/>
                  <a:pt x="205" y="719"/>
                </a:cubicBezTo>
                <a:cubicBezTo>
                  <a:pt x="202" y="720"/>
                  <a:pt x="204" y="715"/>
                  <a:pt x="201" y="717"/>
                </a:cubicBezTo>
                <a:cubicBezTo>
                  <a:pt x="203" y="712"/>
                  <a:pt x="194" y="705"/>
                  <a:pt x="199" y="701"/>
                </a:cubicBezTo>
                <a:cubicBezTo>
                  <a:pt x="207" y="710"/>
                  <a:pt x="207" y="720"/>
                  <a:pt x="217" y="725"/>
                </a:cubicBezTo>
                <a:cubicBezTo>
                  <a:pt x="214" y="728"/>
                  <a:pt x="222" y="733"/>
                  <a:pt x="220" y="736"/>
                </a:cubicBezTo>
                <a:cubicBezTo>
                  <a:pt x="220" y="739"/>
                  <a:pt x="227" y="743"/>
                  <a:pt x="224" y="745"/>
                </a:cubicBezTo>
                <a:cubicBezTo>
                  <a:pt x="228" y="751"/>
                  <a:pt x="231" y="757"/>
                  <a:pt x="232" y="763"/>
                </a:cubicBezTo>
                <a:cubicBezTo>
                  <a:pt x="242" y="777"/>
                  <a:pt x="242" y="783"/>
                  <a:pt x="252" y="798"/>
                </a:cubicBezTo>
                <a:cubicBezTo>
                  <a:pt x="255" y="807"/>
                  <a:pt x="256" y="808"/>
                  <a:pt x="261" y="817"/>
                </a:cubicBezTo>
                <a:cubicBezTo>
                  <a:pt x="258" y="822"/>
                  <a:pt x="264" y="829"/>
                  <a:pt x="265" y="836"/>
                </a:cubicBezTo>
                <a:cubicBezTo>
                  <a:pt x="259" y="838"/>
                  <a:pt x="262" y="830"/>
                  <a:pt x="259" y="828"/>
                </a:cubicBezTo>
                <a:close/>
                <a:moveTo>
                  <a:pt x="195" y="1053"/>
                </a:moveTo>
                <a:cubicBezTo>
                  <a:pt x="187" y="1053"/>
                  <a:pt x="194" y="1042"/>
                  <a:pt x="195" y="1053"/>
                </a:cubicBezTo>
                <a:close/>
                <a:moveTo>
                  <a:pt x="139" y="1162"/>
                </a:moveTo>
                <a:cubicBezTo>
                  <a:pt x="139" y="1162"/>
                  <a:pt x="135" y="1161"/>
                  <a:pt x="135" y="1160"/>
                </a:cubicBezTo>
                <a:cubicBezTo>
                  <a:pt x="135" y="1160"/>
                  <a:pt x="137" y="1159"/>
                  <a:pt x="137" y="1159"/>
                </a:cubicBezTo>
                <a:cubicBezTo>
                  <a:pt x="135" y="1156"/>
                  <a:pt x="134" y="1152"/>
                  <a:pt x="136" y="1155"/>
                </a:cubicBezTo>
                <a:cubicBezTo>
                  <a:pt x="138" y="1157"/>
                  <a:pt x="136" y="1158"/>
                  <a:pt x="137" y="1159"/>
                </a:cubicBezTo>
                <a:cubicBezTo>
                  <a:pt x="137" y="1159"/>
                  <a:pt x="146" y="1164"/>
                  <a:pt x="139" y="1162"/>
                </a:cubicBezTo>
                <a:close/>
                <a:moveTo>
                  <a:pt x="157" y="1194"/>
                </a:moveTo>
                <a:cubicBezTo>
                  <a:pt x="156" y="1188"/>
                  <a:pt x="151" y="1181"/>
                  <a:pt x="146" y="1175"/>
                </a:cubicBezTo>
                <a:cubicBezTo>
                  <a:pt x="148" y="1173"/>
                  <a:pt x="150" y="1179"/>
                  <a:pt x="153" y="1177"/>
                </a:cubicBezTo>
                <a:cubicBezTo>
                  <a:pt x="149" y="1182"/>
                  <a:pt x="165" y="1190"/>
                  <a:pt x="157" y="1194"/>
                </a:cubicBezTo>
                <a:close/>
                <a:moveTo>
                  <a:pt x="160" y="1194"/>
                </a:moveTo>
                <a:cubicBezTo>
                  <a:pt x="165" y="1194"/>
                  <a:pt x="164" y="1204"/>
                  <a:pt x="167" y="1208"/>
                </a:cubicBezTo>
                <a:cubicBezTo>
                  <a:pt x="161" y="1208"/>
                  <a:pt x="161" y="1198"/>
                  <a:pt x="160" y="1194"/>
                </a:cubicBezTo>
                <a:close/>
                <a:moveTo>
                  <a:pt x="120" y="1272"/>
                </a:moveTo>
                <a:cubicBezTo>
                  <a:pt x="122" y="1271"/>
                  <a:pt x="129" y="1274"/>
                  <a:pt x="125" y="1275"/>
                </a:cubicBezTo>
                <a:cubicBezTo>
                  <a:pt x="136" y="1289"/>
                  <a:pt x="127" y="1283"/>
                  <a:pt x="120" y="1272"/>
                </a:cubicBezTo>
                <a:close/>
                <a:moveTo>
                  <a:pt x="25" y="1215"/>
                </a:moveTo>
                <a:cubicBezTo>
                  <a:pt x="26" y="1214"/>
                  <a:pt x="27" y="1214"/>
                  <a:pt x="28" y="1213"/>
                </a:cubicBezTo>
                <a:cubicBezTo>
                  <a:pt x="29" y="1214"/>
                  <a:pt x="31" y="1216"/>
                  <a:pt x="32" y="1218"/>
                </a:cubicBezTo>
                <a:cubicBezTo>
                  <a:pt x="31" y="1218"/>
                  <a:pt x="30" y="1219"/>
                  <a:pt x="29" y="1220"/>
                </a:cubicBezTo>
                <a:cubicBezTo>
                  <a:pt x="27" y="1218"/>
                  <a:pt x="26" y="1217"/>
                  <a:pt x="25" y="1215"/>
                </a:cubicBezTo>
                <a:close/>
                <a:moveTo>
                  <a:pt x="121" y="1375"/>
                </a:moveTo>
                <a:cubicBezTo>
                  <a:pt x="117" y="1370"/>
                  <a:pt x="114" y="1365"/>
                  <a:pt x="110" y="1360"/>
                </a:cubicBezTo>
                <a:cubicBezTo>
                  <a:pt x="113" y="1358"/>
                  <a:pt x="116" y="1360"/>
                  <a:pt x="118" y="1364"/>
                </a:cubicBezTo>
                <a:cubicBezTo>
                  <a:pt x="122" y="1365"/>
                  <a:pt x="127" y="1372"/>
                  <a:pt x="121" y="1375"/>
                </a:cubicBezTo>
                <a:close/>
                <a:moveTo>
                  <a:pt x="156" y="1400"/>
                </a:moveTo>
                <a:cubicBezTo>
                  <a:pt x="154" y="1401"/>
                  <a:pt x="156" y="1399"/>
                  <a:pt x="154" y="1397"/>
                </a:cubicBezTo>
                <a:cubicBezTo>
                  <a:pt x="129" y="1364"/>
                  <a:pt x="125" y="1355"/>
                  <a:pt x="120" y="1353"/>
                </a:cubicBezTo>
                <a:cubicBezTo>
                  <a:pt x="103" y="1335"/>
                  <a:pt x="105" y="1329"/>
                  <a:pt x="98" y="1330"/>
                </a:cubicBezTo>
                <a:cubicBezTo>
                  <a:pt x="80" y="1305"/>
                  <a:pt x="82" y="1304"/>
                  <a:pt x="82" y="1304"/>
                </a:cubicBezTo>
                <a:cubicBezTo>
                  <a:pt x="72" y="1293"/>
                  <a:pt x="73" y="1290"/>
                  <a:pt x="72" y="1290"/>
                </a:cubicBezTo>
                <a:cubicBezTo>
                  <a:pt x="60" y="1278"/>
                  <a:pt x="63" y="1277"/>
                  <a:pt x="61" y="1275"/>
                </a:cubicBezTo>
                <a:cubicBezTo>
                  <a:pt x="44" y="1247"/>
                  <a:pt x="37" y="1241"/>
                  <a:pt x="37" y="1236"/>
                </a:cubicBezTo>
                <a:cubicBezTo>
                  <a:pt x="33" y="1223"/>
                  <a:pt x="41" y="1230"/>
                  <a:pt x="45" y="1233"/>
                </a:cubicBezTo>
                <a:cubicBezTo>
                  <a:pt x="83" y="1280"/>
                  <a:pt x="94" y="1291"/>
                  <a:pt x="101" y="1303"/>
                </a:cubicBezTo>
                <a:cubicBezTo>
                  <a:pt x="106" y="1310"/>
                  <a:pt x="104" y="1311"/>
                  <a:pt x="105" y="1312"/>
                </a:cubicBezTo>
                <a:cubicBezTo>
                  <a:pt x="117" y="1329"/>
                  <a:pt x="118" y="1327"/>
                  <a:pt x="119" y="1329"/>
                </a:cubicBezTo>
                <a:cubicBezTo>
                  <a:pt x="159" y="1413"/>
                  <a:pt x="159" y="1403"/>
                  <a:pt x="156" y="1400"/>
                </a:cubicBezTo>
                <a:close/>
                <a:moveTo>
                  <a:pt x="217" y="1325"/>
                </a:moveTo>
                <a:cubicBezTo>
                  <a:pt x="220" y="1327"/>
                  <a:pt x="210" y="1334"/>
                  <a:pt x="210" y="1328"/>
                </a:cubicBezTo>
                <a:cubicBezTo>
                  <a:pt x="212" y="1325"/>
                  <a:pt x="214" y="1327"/>
                  <a:pt x="217" y="1325"/>
                </a:cubicBezTo>
                <a:close/>
                <a:moveTo>
                  <a:pt x="182" y="1218"/>
                </a:moveTo>
                <a:cubicBezTo>
                  <a:pt x="188" y="1216"/>
                  <a:pt x="184" y="1224"/>
                  <a:pt x="189" y="1227"/>
                </a:cubicBezTo>
                <a:cubicBezTo>
                  <a:pt x="183" y="1229"/>
                  <a:pt x="184" y="1220"/>
                  <a:pt x="182" y="1218"/>
                </a:cubicBezTo>
                <a:close/>
                <a:moveTo>
                  <a:pt x="339" y="1330"/>
                </a:moveTo>
                <a:cubicBezTo>
                  <a:pt x="343" y="1334"/>
                  <a:pt x="348" y="1326"/>
                  <a:pt x="351" y="1333"/>
                </a:cubicBezTo>
                <a:cubicBezTo>
                  <a:pt x="345" y="1334"/>
                  <a:pt x="340" y="1333"/>
                  <a:pt x="334" y="1333"/>
                </a:cubicBezTo>
                <a:cubicBezTo>
                  <a:pt x="333" y="1331"/>
                  <a:pt x="337" y="1333"/>
                  <a:pt x="339" y="1330"/>
                </a:cubicBezTo>
                <a:close/>
                <a:moveTo>
                  <a:pt x="334" y="1341"/>
                </a:moveTo>
                <a:cubicBezTo>
                  <a:pt x="336" y="1340"/>
                  <a:pt x="338" y="1342"/>
                  <a:pt x="340" y="1342"/>
                </a:cubicBezTo>
                <a:cubicBezTo>
                  <a:pt x="342" y="1341"/>
                  <a:pt x="344" y="1342"/>
                  <a:pt x="346" y="1340"/>
                </a:cubicBezTo>
                <a:cubicBezTo>
                  <a:pt x="357" y="1342"/>
                  <a:pt x="367" y="1347"/>
                  <a:pt x="379" y="1338"/>
                </a:cubicBezTo>
                <a:cubicBezTo>
                  <a:pt x="387" y="1341"/>
                  <a:pt x="395" y="1339"/>
                  <a:pt x="403" y="1338"/>
                </a:cubicBezTo>
                <a:cubicBezTo>
                  <a:pt x="406" y="1343"/>
                  <a:pt x="399" y="1338"/>
                  <a:pt x="397" y="1342"/>
                </a:cubicBezTo>
                <a:cubicBezTo>
                  <a:pt x="395" y="1339"/>
                  <a:pt x="391" y="1345"/>
                  <a:pt x="389" y="1341"/>
                </a:cubicBezTo>
                <a:cubicBezTo>
                  <a:pt x="383" y="1345"/>
                  <a:pt x="378" y="1341"/>
                  <a:pt x="372" y="1345"/>
                </a:cubicBezTo>
                <a:cubicBezTo>
                  <a:pt x="367" y="1342"/>
                  <a:pt x="362" y="1346"/>
                  <a:pt x="357" y="1344"/>
                </a:cubicBezTo>
                <a:cubicBezTo>
                  <a:pt x="352" y="1342"/>
                  <a:pt x="346" y="1348"/>
                  <a:pt x="341" y="1343"/>
                </a:cubicBezTo>
                <a:cubicBezTo>
                  <a:pt x="335" y="1345"/>
                  <a:pt x="329" y="1350"/>
                  <a:pt x="324" y="1343"/>
                </a:cubicBezTo>
                <a:cubicBezTo>
                  <a:pt x="328" y="1342"/>
                  <a:pt x="330" y="1346"/>
                  <a:pt x="334" y="1341"/>
                </a:cubicBezTo>
                <a:close/>
                <a:moveTo>
                  <a:pt x="321" y="1343"/>
                </a:moveTo>
                <a:cubicBezTo>
                  <a:pt x="321" y="1351"/>
                  <a:pt x="310" y="1347"/>
                  <a:pt x="306" y="1349"/>
                </a:cubicBezTo>
                <a:cubicBezTo>
                  <a:pt x="300" y="1351"/>
                  <a:pt x="295" y="1352"/>
                  <a:pt x="290" y="1353"/>
                </a:cubicBezTo>
                <a:cubicBezTo>
                  <a:pt x="284" y="1355"/>
                  <a:pt x="278" y="1355"/>
                  <a:pt x="272" y="1359"/>
                </a:cubicBezTo>
                <a:cubicBezTo>
                  <a:pt x="267" y="1360"/>
                  <a:pt x="265" y="1364"/>
                  <a:pt x="258" y="1364"/>
                </a:cubicBezTo>
                <a:cubicBezTo>
                  <a:pt x="249" y="1371"/>
                  <a:pt x="241" y="1374"/>
                  <a:pt x="233" y="1377"/>
                </a:cubicBezTo>
                <a:cubicBezTo>
                  <a:pt x="216" y="1388"/>
                  <a:pt x="203" y="1400"/>
                  <a:pt x="192" y="1412"/>
                </a:cubicBezTo>
                <a:cubicBezTo>
                  <a:pt x="191" y="1414"/>
                  <a:pt x="190" y="1415"/>
                  <a:pt x="191" y="1417"/>
                </a:cubicBezTo>
                <a:cubicBezTo>
                  <a:pt x="188" y="1420"/>
                  <a:pt x="186" y="1418"/>
                  <a:pt x="188" y="1417"/>
                </a:cubicBezTo>
                <a:cubicBezTo>
                  <a:pt x="190" y="1412"/>
                  <a:pt x="191" y="1406"/>
                  <a:pt x="196" y="1401"/>
                </a:cubicBezTo>
                <a:cubicBezTo>
                  <a:pt x="197" y="1396"/>
                  <a:pt x="204" y="1391"/>
                  <a:pt x="205" y="1385"/>
                </a:cubicBezTo>
                <a:cubicBezTo>
                  <a:pt x="211" y="1384"/>
                  <a:pt x="216" y="1375"/>
                  <a:pt x="225" y="1370"/>
                </a:cubicBezTo>
                <a:cubicBezTo>
                  <a:pt x="235" y="1364"/>
                  <a:pt x="236" y="1365"/>
                  <a:pt x="246" y="1358"/>
                </a:cubicBezTo>
                <a:cubicBezTo>
                  <a:pt x="248" y="1361"/>
                  <a:pt x="252" y="1355"/>
                  <a:pt x="255" y="1356"/>
                </a:cubicBezTo>
                <a:cubicBezTo>
                  <a:pt x="258" y="1356"/>
                  <a:pt x="261" y="1355"/>
                  <a:pt x="264" y="1352"/>
                </a:cubicBezTo>
                <a:cubicBezTo>
                  <a:pt x="267" y="1356"/>
                  <a:pt x="272" y="1352"/>
                  <a:pt x="275" y="1354"/>
                </a:cubicBezTo>
                <a:cubicBezTo>
                  <a:pt x="291" y="1345"/>
                  <a:pt x="306" y="1348"/>
                  <a:pt x="321" y="1343"/>
                </a:cubicBezTo>
                <a:close/>
                <a:moveTo>
                  <a:pt x="193" y="1379"/>
                </a:moveTo>
                <a:cubicBezTo>
                  <a:pt x="192" y="1377"/>
                  <a:pt x="196" y="1374"/>
                  <a:pt x="198" y="1376"/>
                </a:cubicBezTo>
                <a:cubicBezTo>
                  <a:pt x="198" y="1371"/>
                  <a:pt x="203" y="1367"/>
                  <a:pt x="205" y="1363"/>
                </a:cubicBezTo>
                <a:cubicBezTo>
                  <a:pt x="211" y="1359"/>
                  <a:pt x="216" y="1355"/>
                  <a:pt x="221" y="1351"/>
                </a:cubicBezTo>
                <a:cubicBezTo>
                  <a:pt x="230" y="1347"/>
                  <a:pt x="237" y="1348"/>
                  <a:pt x="246" y="1341"/>
                </a:cubicBezTo>
                <a:cubicBezTo>
                  <a:pt x="251" y="1345"/>
                  <a:pt x="256" y="1336"/>
                  <a:pt x="262" y="1339"/>
                </a:cubicBezTo>
                <a:cubicBezTo>
                  <a:pt x="267" y="1334"/>
                  <a:pt x="271" y="1340"/>
                  <a:pt x="277" y="1336"/>
                </a:cubicBezTo>
                <a:cubicBezTo>
                  <a:pt x="286" y="1336"/>
                  <a:pt x="296" y="1336"/>
                  <a:pt x="305" y="1335"/>
                </a:cubicBezTo>
                <a:cubicBezTo>
                  <a:pt x="306" y="1338"/>
                  <a:pt x="303" y="1337"/>
                  <a:pt x="301" y="1338"/>
                </a:cubicBezTo>
                <a:cubicBezTo>
                  <a:pt x="298" y="1342"/>
                  <a:pt x="296" y="1337"/>
                  <a:pt x="293" y="1338"/>
                </a:cubicBezTo>
                <a:cubicBezTo>
                  <a:pt x="291" y="1341"/>
                  <a:pt x="290" y="1339"/>
                  <a:pt x="287" y="1340"/>
                </a:cubicBezTo>
                <a:cubicBezTo>
                  <a:pt x="284" y="1339"/>
                  <a:pt x="280" y="1341"/>
                  <a:pt x="275" y="1344"/>
                </a:cubicBezTo>
                <a:cubicBezTo>
                  <a:pt x="268" y="1341"/>
                  <a:pt x="260" y="1348"/>
                  <a:pt x="252" y="1346"/>
                </a:cubicBezTo>
                <a:cubicBezTo>
                  <a:pt x="250" y="1348"/>
                  <a:pt x="248" y="1349"/>
                  <a:pt x="246" y="1348"/>
                </a:cubicBezTo>
                <a:cubicBezTo>
                  <a:pt x="236" y="1354"/>
                  <a:pt x="235" y="1357"/>
                  <a:pt x="226" y="1357"/>
                </a:cubicBezTo>
                <a:cubicBezTo>
                  <a:pt x="224" y="1364"/>
                  <a:pt x="216" y="1364"/>
                  <a:pt x="214" y="1368"/>
                </a:cubicBezTo>
                <a:cubicBezTo>
                  <a:pt x="207" y="1371"/>
                  <a:pt x="208" y="1375"/>
                  <a:pt x="200" y="1376"/>
                </a:cubicBezTo>
                <a:cubicBezTo>
                  <a:pt x="199" y="1380"/>
                  <a:pt x="194" y="1384"/>
                  <a:pt x="191" y="1387"/>
                </a:cubicBezTo>
                <a:cubicBezTo>
                  <a:pt x="188" y="1384"/>
                  <a:pt x="189" y="1381"/>
                  <a:pt x="193" y="1379"/>
                </a:cubicBezTo>
                <a:close/>
                <a:moveTo>
                  <a:pt x="199" y="1139"/>
                </a:moveTo>
                <a:cubicBezTo>
                  <a:pt x="195" y="1136"/>
                  <a:pt x="199" y="1133"/>
                  <a:pt x="194" y="1130"/>
                </a:cubicBezTo>
                <a:cubicBezTo>
                  <a:pt x="196" y="1124"/>
                  <a:pt x="191" y="1118"/>
                  <a:pt x="192" y="1112"/>
                </a:cubicBezTo>
                <a:cubicBezTo>
                  <a:pt x="172" y="1082"/>
                  <a:pt x="156" y="1052"/>
                  <a:pt x="135" y="1027"/>
                </a:cubicBezTo>
                <a:cubicBezTo>
                  <a:pt x="131" y="1022"/>
                  <a:pt x="125" y="1019"/>
                  <a:pt x="121" y="1011"/>
                </a:cubicBezTo>
                <a:cubicBezTo>
                  <a:pt x="118" y="1006"/>
                  <a:pt x="120" y="1008"/>
                  <a:pt x="116" y="1004"/>
                </a:cubicBezTo>
                <a:cubicBezTo>
                  <a:pt x="114" y="1002"/>
                  <a:pt x="115" y="999"/>
                  <a:pt x="113" y="997"/>
                </a:cubicBezTo>
                <a:cubicBezTo>
                  <a:pt x="111" y="993"/>
                  <a:pt x="107" y="991"/>
                  <a:pt x="105" y="988"/>
                </a:cubicBezTo>
                <a:cubicBezTo>
                  <a:pt x="105" y="989"/>
                  <a:pt x="106" y="986"/>
                  <a:pt x="105" y="985"/>
                </a:cubicBezTo>
                <a:cubicBezTo>
                  <a:pt x="105" y="985"/>
                  <a:pt x="99" y="984"/>
                  <a:pt x="100" y="982"/>
                </a:cubicBezTo>
                <a:cubicBezTo>
                  <a:pt x="102" y="976"/>
                  <a:pt x="85" y="961"/>
                  <a:pt x="80" y="952"/>
                </a:cubicBezTo>
                <a:cubicBezTo>
                  <a:pt x="80" y="951"/>
                  <a:pt x="78" y="949"/>
                  <a:pt x="78" y="948"/>
                </a:cubicBezTo>
                <a:cubicBezTo>
                  <a:pt x="79" y="945"/>
                  <a:pt x="77" y="947"/>
                  <a:pt x="75" y="943"/>
                </a:cubicBezTo>
                <a:cubicBezTo>
                  <a:pt x="75" y="943"/>
                  <a:pt x="76" y="942"/>
                  <a:pt x="75" y="941"/>
                </a:cubicBezTo>
                <a:cubicBezTo>
                  <a:pt x="70" y="932"/>
                  <a:pt x="58" y="920"/>
                  <a:pt x="53" y="907"/>
                </a:cubicBezTo>
                <a:cubicBezTo>
                  <a:pt x="58" y="904"/>
                  <a:pt x="61" y="910"/>
                  <a:pt x="64" y="915"/>
                </a:cubicBezTo>
                <a:cubicBezTo>
                  <a:pt x="65" y="919"/>
                  <a:pt x="73" y="924"/>
                  <a:pt x="70" y="927"/>
                </a:cubicBezTo>
                <a:cubicBezTo>
                  <a:pt x="77" y="930"/>
                  <a:pt x="83" y="943"/>
                  <a:pt x="90" y="947"/>
                </a:cubicBezTo>
                <a:cubicBezTo>
                  <a:pt x="93" y="952"/>
                  <a:pt x="96" y="956"/>
                  <a:pt x="99" y="960"/>
                </a:cubicBezTo>
                <a:cubicBezTo>
                  <a:pt x="97" y="963"/>
                  <a:pt x="100" y="962"/>
                  <a:pt x="101" y="963"/>
                </a:cubicBezTo>
                <a:cubicBezTo>
                  <a:pt x="101" y="966"/>
                  <a:pt x="102" y="968"/>
                  <a:pt x="104" y="967"/>
                </a:cubicBezTo>
                <a:cubicBezTo>
                  <a:pt x="107" y="969"/>
                  <a:pt x="109" y="979"/>
                  <a:pt x="114" y="977"/>
                </a:cubicBezTo>
                <a:cubicBezTo>
                  <a:pt x="113" y="980"/>
                  <a:pt x="116" y="984"/>
                  <a:pt x="119" y="985"/>
                </a:cubicBezTo>
                <a:cubicBezTo>
                  <a:pt x="124" y="994"/>
                  <a:pt x="128" y="995"/>
                  <a:pt x="134" y="1006"/>
                </a:cubicBezTo>
                <a:cubicBezTo>
                  <a:pt x="140" y="1014"/>
                  <a:pt x="146" y="1022"/>
                  <a:pt x="152" y="1030"/>
                </a:cubicBezTo>
                <a:cubicBezTo>
                  <a:pt x="154" y="1034"/>
                  <a:pt x="156" y="1034"/>
                  <a:pt x="158" y="1035"/>
                </a:cubicBezTo>
                <a:cubicBezTo>
                  <a:pt x="159" y="1040"/>
                  <a:pt x="167" y="1051"/>
                  <a:pt x="174" y="1061"/>
                </a:cubicBezTo>
                <a:cubicBezTo>
                  <a:pt x="180" y="1075"/>
                  <a:pt x="188" y="1090"/>
                  <a:pt x="193" y="1104"/>
                </a:cubicBezTo>
                <a:cubicBezTo>
                  <a:pt x="196" y="1111"/>
                  <a:pt x="198" y="1118"/>
                  <a:pt x="198" y="1125"/>
                </a:cubicBezTo>
                <a:cubicBezTo>
                  <a:pt x="203" y="1132"/>
                  <a:pt x="203" y="1139"/>
                  <a:pt x="203" y="1145"/>
                </a:cubicBezTo>
                <a:cubicBezTo>
                  <a:pt x="199" y="1148"/>
                  <a:pt x="199" y="1140"/>
                  <a:pt x="199" y="1139"/>
                </a:cubicBezTo>
                <a:close/>
                <a:moveTo>
                  <a:pt x="228" y="1142"/>
                </a:moveTo>
                <a:cubicBezTo>
                  <a:pt x="236" y="1134"/>
                  <a:pt x="246" y="1126"/>
                  <a:pt x="252" y="1118"/>
                </a:cubicBezTo>
                <a:cubicBezTo>
                  <a:pt x="300" y="1093"/>
                  <a:pt x="301" y="1085"/>
                  <a:pt x="309" y="1081"/>
                </a:cubicBezTo>
                <a:cubicBezTo>
                  <a:pt x="462" y="985"/>
                  <a:pt x="471" y="976"/>
                  <a:pt x="485" y="967"/>
                </a:cubicBezTo>
                <a:cubicBezTo>
                  <a:pt x="503" y="945"/>
                  <a:pt x="507" y="947"/>
                  <a:pt x="510" y="941"/>
                </a:cubicBezTo>
                <a:cubicBezTo>
                  <a:pt x="557" y="905"/>
                  <a:pt x="553" y="907"/>
                  <a:pt x="551" y="909"/>
                </a:cubicBezTo>
                <a:cubicBezTo>
                  <a:pt x="517" y="950"/>
                  <a:pt x="499" y="964"/>
                  <a:pt x="486" y="978"/>
                </a:cubicBezTo>
                <a:cubicBezTo>
                  <a:pt x="437" y="1016"/>
                  <a:pt x="427" y="1019"/>
                  <a:pt x="415" y="1030"/>
                </a:cubicBezTo>
                <a:cubicBezTo>
                  <a:pt x="412" y="1032"/>
                  <a:pt x="412" y="1035"/>
                  <a:pt x="411" y="1035"/>
                </a:cubicBezTo>
                <a:cubicBezTo>
                  <a:pt x="371" y="1063"/>
                  <a:pt x="358" y="1069"/>
                  <a:pt x="346" y="1077"/>
                </a:cubicBezTo>
                <a:cubicBezTo>
                  <a:pt x="251" y="1133"/>
                  <a:pt x="244" y="1138"/>
                  <a:pt x="238" y="1142"/>
                </a:cubicBezTo>
                <a:cubicBezTo>
                  <a:pt x="217" y="1159"/>
                  <a:pt x="213" y="1164"/>
                  <a:pt x="208" y="1169"/>
                </a:cubicBezTo>
                <a:close/>
                <a:moveTo>
                  <a:pt x="223" y="1067"/>
                </a:moveTo>
                <a:cubicBezTo>
                  <a:pt x="223" y="1065"/>
                  <a:pt x="223" y="1063"/>
                  <a:pt x="221" y="1061"/>
                </a:cubicBezTo>
                <a:cubicBezTo>
                  <a:pt x="226" y="1059"/>
                  <a:pt x="229" y="1064"/>
                  <a:pt x="223" y="1067"/>
                </a:cubicBezTo>
                <a:close/>
                <a:moveTo>
                  <a:pt x="232" y="1100"/>
                </a:moveTo>
                <a:cubicBezTo>
                  <a:pt x="230" y="1094"/>
                  <a:pt x="242" y="1090"/>
                  <a:pt x="243" y="1085"/>
                </a:cubicBezTo>
                <a:cubicBezTo>
                  <a:pt x="362" y="999"/>
                  <a:pt x="360" y="990"/>
                  <a:pt x="366" y="989"/>
                </a:cubicBezTo>
                <a:cubicBezTo>
                  <a:pt x="390" y="969"/>
                  <a:pt x="398" y="972"/>
                  <a:pt x="400" y="969"/>
                </a:cubicBezTo>
                <a:cubicBezTo>
                  <a:pt x="434" y="942"/>
                  <a:pt x="438" y="946"/>
                  <a:pt x="443" y="940"/>
                </a:cubicBezTo>
                <a:cubicBezTo>
                  <a:pt x="503" y="895"/>
                  <a:pt x="520" y="886"/>
                  <a:pt x="537" y="875"/>
                </a:cubicBezTo>
                <a:cubicBezTo>
                  <a:pt x="594" y="856"/>
                  <a:pt x="595" y="858"/>
                  <a:pt x="592" y="860"/>
                </a:cubicBezTo>
                <a:cubicBezTo>
                  <a:pt x="575" y="865"/>
                  <a:pt x="573" y="867"/>
                  <a:pt x="571" y="865"/>
                </a:cubicBezTo>
                <a:cubicBezTo>
                  <a:pt x="463" y="940"/>
                  <a:pt x="448" y="949"/>
                  <a:pt x="432" y="965"/>
                </a:cubicBezTo>
                <a:cubicBezTo>
                  <a:pt x="322" y="1042"/>
                  <a:pt x="316" y="1041"/>
                  <a:pt x="309" y="1047"/>
                </a:cubicBezTo>
                <a:cubicBezTo>
                  <a:pt x="287" y="1062"/>
                  <a:pt x="287" y="1060"/>
                  <a:pt x="285" y="1062"/>
                </a:cubicBezTo>
                <a:cubicBezTo>
                  <a:pt x="261" y="1080"/>
                  <a:pt x="257" y="1087"/>
                  <a:pt x="255" y="1084"/>
                </a:cubicBezTo>
                <a:close/>
                <a:moveTo>
                  <a:pt x="231" y="1037"/>
                </a:moveTo>
                <a:cubicBezTo>
                  <a:pt x="230" y="1036"/>
                  <a:pt x="229" y="1035"/>
                  <a:pt x="228" y="1034"/>
                </a:cubicBezTo>
                <a:cubicBezTo>
                  <a:pt x="230" y="1033"/>
                  <a:pt x="231" y="1032"/>
                  <a:pt x="232" y="1032"/>
                </a:cubicBezTo>
                <a:cubicBezTo>
                  <a:pt x="232" y="1033"/>
                  <a:pt x="233" y="1034"/>
                  <a:pt x="234" y="1035"/>
                </a:cubicBezTo>
                <a:cubicBezTo>
                  <a:pt x="233" y="1036"/>
                  <a:pt x="232" y="1036"/>
                  <a:pt x="231" y="1037"/>
                </a:cubicBezTo>
                <a:close/>
                <a:moveTo>
                  <a:pt x="269" y="855"/>
                </a:moveTo>
                <a:cubicBezTo>
                  <a:pt x="270" y="855"/>
                  <a:pt x="267" y="849"/>
                  <a:pt x="267" y="849"/>
                </a:cubicBezTo>
                <a:cubicBezTo>
                  <a:pt x="269" y="847"/>
                  <a:pt x="275" y="856"/>
                  <a:pt x="269" y="855"/>
                </a:cubicBezTo>
                <a:close/>
                <a:moveTo>
                  <a:pt x="301" y="886"/>
                </a:moveTo>
                <a:cubicBezTo>
                  <a:pt x="298" y="882"/>
                  <a:pt x="298" y="880"/>
                  <a:pt x="302" y="877"/>
                </a:cubicBezTo>
                <a:cubicBezTo>
                  <a:pt x="305" y="881"/>
                  <a:pt x="305" y="884"/>
                  <a:pt x="301" y="886"/>
                </a:cubicBezTo>
                <a:close/>
                <a:moveTo>
                  <a:pt x="301" y="817"/>
                </a:moveTo>
                <a:cubicBezTo>
                  <a:pt x="301" y="815"/>
                  <a:pt x="302" y="814"/>
                  <a:pt x="301" y="812"/>
                </a:cubicBezTo>
                <a:cubicBezTo>
                  <a:pt x="300" y="808"/>
                  <a:pt x="305" y="812"/>
                  <a:pt x="303" y="813"/>
                </a:cubicBezTo>
                <a:cubicBezTo>
                  <a:pt x="305" y="816"/>
                  <a:pt x="303" y="818"/>
                  <a:pt x="306" y="821"/>
                </a:cubicBezTo>
                <a:cubicBezTo>
                  <a:pt x="305" y="825"/>
                  <a:pt x="306" y="829"/>
                  <a:pt x="308" y="834"/>
                </a:cubicBezTo>
                <a:cubicBezTo>
                  <a:pt x="300" y="833"/>
                  <a:pt x="306" y="822"/>
                  <a:pt x="301" y="817"/>
                </a:cubicBezTo>
                <a:close/>
                <a:moveTo>
                  <a:pt x="481" y="717"/>
                </a:moveTo>
                <a:cubicBezTo>
                  <a:pt x="482" y="721"/>
                  <a:pt x="472" y="722"/>
                  <a:pt x="468" y="723"/>
                </a:cubicBezTo>
                <a:cubicBezTo>
                  <a:pt x="467" y="719"/>
                  <a:pt x="478" y="718"/>
                  <a:pt x="481" y="717"/>
                </a:cubicBezTo>
                <a:close/>
                <a:moveTo>
                  <a:pt x="463" y="722"/>
                </a:moveTo>
                <a:cubicBezTo>
                  <a:pt x="465" y="726"/>
                  <a:pt x="456" y="728"/>
                  <a:pt x="455" y="728"/>
                </a:cubicBezTo>
                <a:cubicBezTo>
                  <a:pt x="452" y="724"/>
                  <a:pt x="461" y="722"/>
                  <a:pt x="463" y="722"/>
                </a:cubicBezTo>
                <a:close/>
                <a:moveTo>
                  <a:pt x="356" y="782"/>
                </a:moveTo>
                <a:cubicBezTo>
                  <a:pt x="358" y="781"/>
                  <a:pt x="359" y="780"/>
                  <a:pt x="361" y="778"/>
                </a:cubicBezTo>
                <a:cubicBezTo>
                  <a:pt x="368" y="777"/>
                  <a:pt x="358" y="783"/>
                  <a:pt x="356" y="785"/>
                </a:cubicBezTo>
                <a:cubicBezTo>
                  <a:pt x="353" y="786"/>
                  <a:pt x="354" y="783"/>
                  <a:pt x="356" y="782"/>
                </a:cubicBezTo>
                <a:close/>
                <a:moveTo>
                  <a:pt x="393" y="618"/>
                </a:moveTo>
                <a:cubicBezTo>
                  <a:pt x="387" y="621"/>
                  <a:pt x="392" y="614"/>
                  <a:pt x="388" y="612"/>
                </a:cubicBezTo>
                <a:cubicBezTo>
                  <a:pt x="392" y="609"/>
                  <a:pt x="392" y="617"/>
                  <a:pt x="393" y="618"/>
                </a:cubicBezTo>
                <a:close/>
                <a:moveTo>
                  <a:pt x="407" y="682"/>
                </a:moveTo>
                <a:cubicBezTo>
                  <a:pt x="410" y="678"/>
                  <a:pt x="412" y="674"/>
                  <a:pt x="418" y="671"/>
                </a:cubicBezTo>
                <a:cubicBezTo>
                  <a:pt x="450" y="660"/>
                  <a:pt x="454" y="654"/>
                  <a:pt x="457" y="653"/>
                </a:cubicBezTo>
                <a:cubicBezTo>
                  <a:pt x="483" y="644"/>
                  <a:pt x="490" y="641"/>
                  <a:pt x="496" y="639"/>
                </a:cubicBezTo>
                <a:cubicBezTo>
                  <a:pt x="536" y="628"/>
                  <a:pt x="539" y="625"/>
                  <a:pt x="543" y="625"/>
                </a:cubicBezTo>
                <a:cubicBezTo>
                  <a:pt x="574" y="618"/>
                  <a:pt x="580" y="613"/>
                  <a:pt x="586" y="614"/>
                </a:cubicBezTo>
                <a:cubicBezTo>
                  <a:pt x="673" y="563"/>
                  <a:pt x="672" y="564"/>
                  <a:pt x="671" y="565"/>
                </a:cubicBezTo>
                <a:cubicBezTo>
                  <a:pt x="622" y="601"/>
                  <a:pt x="616" y="610"/>
                  <a:pt x="597" y="618"/>
                </a:cubicBezTo>
                <a:cubicBezTo>
                  <a:pt x="544" y="639"/>
                  <a:pt x="541" y="643"/>
                  <a:pt x="537" y="644"/>
                </a:cubicBezTo>
                <a:cubicBezTo>
                  <a:pt x="519" y="649"/>
                  <a:pt x="512" y="654"/>
                  <a:pt x="505" y="655"/>
                </a:cubicBezTo>
                <a:cubicBezTo>
                  <a:pt x="445" y="679"/>
                  <a:pt x="427" y="685"/>
                  <a:pt x="408" y="693"/>
                </a:cubicBezTo>
                <a:cubicBezTo>
                  <a:pt x="383" y="709"/>
                  <a:pt x="384" y="706"/>
                  <a:pt x="383" y="704"/>
                </a:cubicBezTo>
                <a:cubicBezTo>
                  <a:pt x="397" y="688"/>
                  <a:pt x="401" y="686"/>
                  <a:pt x="403" y="684"/>
                </a:cubicBezTo>
                <a:close/>
                <a:moveTo>
                  <a:pt x="532" y="454"/>
                </a:moveTo>
                <a:cubicBezTo>
                  <a:pt x="532" y="450"/>
                  <a:pt x="531" y="447"/>
                  <a:pt x="535" y="444"/>
                </a:cubicBezTo>
                <a:cubicBezTo>
                  <a:pt x="538" y="448"/>
                  <a:pt x="536" y="451"/>
                  <a:pt x="532" y="454"/>
                </a:cubicBezTo>
                <a:close/>
                <a:moveTo>
                  <a:pt x="627" y="333"/>
                </a:moveTo>
                <a:cubicBezTo>
                  <a:pt x="626" y="331"/>
                  <a:pt x="628" y="329"/>
                  <a:pt x="627" y="326"/>
                </a:cubicBezTo>
                <a:cubicBezTo>
                  <a:pt x="631" y="324"/>
                  <a:pt x="631" y="332"/>
                  <a:pt x="627" y="333"/>
                </a:cubicBezTo>
                <a:close/>
                <a:moveTo>
                  <a:pt x="722" y="53"/>
                </a:moveTo>
                <a:cubicBezTo>
                  <a:pt x="723" y="56"/>
                  <a:pt x="721" y="59"/>
                  <a:pt x="718" y="61"/>
                </a:cubicBezTo>
                <a:cubicBezTo>
                  <a:pt x="713" y="58"/>
                  <a:pt x="719" y="56"/>
                  <a:pt x="722" y="53"/>
                </a:cubicBezTo>
                <a:close/>
                <a:moveTo>
                  <a:pt x="670" y="251"/>
                </a:moveTo>
                <a:cubicBezTo>
                  <a:pt x="668" y="255"/>
                  <a:pt x="668" y="260"/>
                  <a:pt x="668" y="264"/>
                </a:cubicBezTo>
                <a:cubicBezTo>
                  <a:pt x="664" y="281"/>
                  <a:pt x="657" y="284"/>
                  <a:pt x="658" y="289"/>
                </a:cubicBezTo>
                <a:cubicBezTo>
                  <a:pt x="652" y="296"/>
                  <a:pt x="652" y="292"/>
                  <a:pt x="653" y="288"/>
                </a:cubicBezTo>
                <a:cubicBezTo>
                  <a:pt x="661" y="245"/>
                  <a:pt x="661" y="237"/>
                  <a:pt x="665" y="230"/>
                </a:cubicBezTo>
                <a:cubicBezTo>
                  <a:pt x="666" y="215"/>
                  <a:pt x="662" y="210"/>
                  <a:pt x="666" y="207"/>
                </a:cubicBezTo>
                <a:cubicBezTo>
                  <a:pt x="670" y="171"/>
                  <a:pt x="675" y="168"/>
                  <a:pt x="674" y="164"/>
                </a:cubicBezTo>
                <a:cubicBezTo>
                  <a:pt x="679" y="136"/>
                  <a:pt x="684" y="129"/>
                  <a:pt x="685" y="122"/>
                </a:cubicBezTo>
                <a:cubicBezTo>
                  <a:pt x="704" y="89"/>
                  <a:pt x="704" y="75"/>
                  <a:pt x="716" y="63"/>
                </a:cubicBezTo>
                <a:cubicBezTo>
                  <a:pt x="709" y="86"/>
                  <a:pt x="708" y="91"/>
                  <a:pt x="704" y="96"/>
                </a:cubicBezTo>
                <a:cubicBezTo>
                  <a:pt x="684" y="166"/>
                  <a:pt x="687" y="171"/>
                  <a:pt x="684" y="174"/>
                </a:cubicBezTo>
                <a:cubicBezTo>
                  <a:pt x="678" y="204"/>
                  <a:pt x="677" y="208"/>
                  <a:pt x="678" y="213"/>
                </a:cubicBezTo>
                <a:cubicBezTo>
                  <a:pt x="672" y="242"/>
                  <a:pt x="669" y="246"/>
                  <a:pt x="670" y="25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10"/>
            <a:ext cx="3230625" cy="1687924"/>
          </a:xfrm>
        </p:spPr>
        <p:txBody>
          <a:bodyPr anchor="b">
            <a:no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8102651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6"/>
            <a:ext cx="3227832" cy="2872194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488" y="6291072"/>
            <a:ext cx="3227832" cy="365125"/>
          </a:xfrm>
        </p:spPr>
        <p:txBody>
          <a:bodyPr/>
          <a:lstStyle>
            <a:lvl1pPr algn="l">
              <a:defRPr/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1" y="6291072"/>
            <a:ext cx="7598664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7"/>
            <a:ext cx="3227832" cy="816482"/>
          </a:xfrm>
        </p:spPr>
        <p:txBody>
          <a:bodyPr anchor="t"/>
          <a:lstStyle>
            <a:lvl1pPr algn="l">
              <a:defRPr sz="4400"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09089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21338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 title="Feather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25" name="Freeform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77965" y="507037"/>
            <a:ext cx="1571626" cy="533993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933700" y="524373"/>
            <a:ext cx="5959577" cy="5322596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277965" y="6296615"/>
            <a:ext cx="2505996" cy="365125"/>
          </a:xfrm>
        </p:spPr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933699" y="6296615"/>
            <a:ext cx="5959577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8734643" y="2853201"/>
            <a:ext cx="5383267" cy="604269"/>
          </a:xfrm>
        </p:spPr>
        <p:txBody>
          <a:bodyPr/>
          <a:lstStyle>
            <a:lvl1pPr algn="l">
              <a:defRPr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 title="Rule Line"/>
          <p:cNvCxnSpPr/>
          <p:nvPr/>
        </p:nvCxnSpPr>
        <p:spPr>
          <a:xfrm>
            <a:off x="9111582" y="571502"/>
            <a:ext cx="0" cy="5275467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378496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-9525" y="-3175"/>
            <a:ext cx="12197943" cy="6861176"/>
            <a:chOff x="-9525" y="-3175"/>
            <a:chExt cx="12197943" cy="6861176"/>
          </a:xfrm>
        </p:grpSpPr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-9525" y="-3175"/>
              <a:ext cx="11242675" cy="6861175"/>
            </a:xfrm>
            <a:custGeom>
              <a:avLst/>
              <a:gdLst/>
              <a:ahLst/>
              <a:cxnLst/>
              <a:rect l="0" t="0" r="r" b="b"/>
              <a:pathLst>
                <a:path w="3538" h="2158">
                  <a:moveTo>
                    <a:pt x="1153" y="425"/>
                  </a:moveTo>
                  <a:cubicBezTo>
                    <a:pt x="1156" y="429"/>
                    <a:pt x="1166" y="413"/>
                    <a:pt x="1171" y="406"/>
                  </a:cubicBezTo>
                  <a:cubicBezTo>
                    <a:pt x="1177" y="398"/>
                    <a:pt x="1183" y="390"/>
                    <a:pt x="1188" y="382"/>
                  </a:cubicBezTo>
                  <a:cubicBezTo>
                    <a:pt x="1195" y="370"/>
                    <a:pt x="1201" y="358"/>
                    <a:pt x="1207" y="346"/>
                  </a:cubicBezTo>
                  <a:cubicBezTo>
                    <a:pt x="1212" y="333"/>
                    <a:pt x="1218" y="321"/>
                    <a:pt x="1216" y="306"/>
                  </a:cubicBezTo>
                  <a:cubicBezTo>
                    <a:pt x="1216" y="303"/>
                    <a:pt x="1215" y="300"/>
                    <a:pt x="1214" y="298"/>
                  </a:cubicBezTo>
                  <a:cubicBezTo>
                    <a:pt x="1211" y="295"/>
                    <a:pt x="1208" y="295"/>
                    <a:pt x="1205" y="295"/>
                  </a:cubicBezTo>
                  <a:cubicBezTo>
                    <a:pt x="1198" y="297"/>
                    <a:pt x="1194" y="303"/>
                    <a:pt x="1190" y="310"/>
                  </a:cubicBezTo>
                  <a:cubicBezTo>
                    <a:pt x="1185" y="318"/>
                    <a:pt x="1180" y="325"/>
                    <a:pt x="1177" y="334"/>
                  </a:cubicBezTo>
                  <a:cubicBezTo>
                    <a:pt x="1171" y="349"/>
                    <a:pt x="1167" y="364"/>
                    <a:pt x="1162" y="379"/>
                  </a:cubicBezTo>
                  <a:cubicBezTo>
                    <a:pt x="1158" y="394"/>
                    <a:pt x="1149" y="420"/>
                    <a:pt x="1153" y="425"/>
                  </a:cubicBezTo>
                  <a:close/>
                  <a:moveTo>
                    <a:pt x="2234" y="763"/>
                  </a:moveTo>
                  <a:cubicBezTo>
                    <a:pt x="2245" y="793"/>
                    <a:pt x="2265" y="812"/>
                    <a:pt x="2285" y="829"/>
                  </a:cubicBezTo>
                  <a:cubicBezTo>
                    <a:pt x="2287" y="831"/>
                    <a:pt x="2289" y="832"/>
                    <a:pt x="2291" y="833"/>
                  </a:cubicBezTo>
                  <a:cubicBezTo>
                    <a:pt x="2292" y="833"/>
                    <a:pt x="2293" y="833"/>
                    <a:pt x="2293" y="833"/>
                  </a:cubicBezTo>
                  <a:cubicBezTo>
                    <a:pt x="2295" y="833"/>
                    <a:pt x="2296" y="832"/>
                    <a:pt x="2297" y="831"/>
                  </a:cubicBezTo>
                  <a:cubicBezTo>
                    <a:pt x="2301" y="826"/>
                    <a:pt x="2295" y="813"/>
                    <a:pt x="2294" y="808"/>
                  </a:cubicBezTo>
                  <a:cubicBezTo>
                    <a:pt x="2290" y="800"/>
                    <a:pt x="2286" y="792"/>
                    <a:pt x="2282" y="784"/>
                  </a:cubicBezTo>
                  <a:cubicBezTo>
                    <a:pt x="2276" y="771"/>
                    <a:pt x="2269" y="757"/>
                    <a:pt x="2260" y="746"/>
                  </a:cubicBezTo>
                  <a:cubicBezTo>
                    <a:pt x="2257" y="741"/>
                    <a:pt x="2253" y="736"/>
                    <a:pt x="2248" y="734"/>
                  </a:cubicBezTo>
                  <a:cubicBezTo>
                    <a:pt x="2243" y="733"/>
                    <a:pt x="2237" y="734"/>
                    <a:pt x="2234" y="740"/>
                  </a:cubicBezTo>
                  <a:cubicBezTo>
                    <a:pt x="2232" y="743"/>
                    <a:pt x="2231" y="747"/>
                    <a:pt x="2232" y="751"/>
                  </a:cubicBezTo>
                  <a:cubicBezTo>
                    <a:pt x="2232" y="756"/>
                    <a:pt x="2233" y="759"/>
                    <a:pt x="2234" y="763"/>
                  </a:cubicBezTo>
                  <a:close/>
                  <a:moveTo>
                    <a:pt x="1153" y="1133"/>
                  </a:moveTo>
                  <a:cubicBezTo>
                    <a:pt x="1156" y="1137"/>
                    <a:pt x="1166" y="1122"/>
                    <a:pt x="1171" y="1115"/>
                  </a:cubicBezTo>
                  <a:cubicBezTo>
                    <a:pt x="1177" y="1107"/>
                    <a:pt x="1183" y="1099"/>
                    <a:pt x="1188" y="1090"/>
                  </a:cubicBezTo>
                  <a:cubicBezTo>
                    <a:pt x="1195" y="1079"/>
                    <a:pt x="1201" y="1067"/>
                    <a:pt x="1207" y="1054"/>
                  </a:cubicBezTo>
                  <a:cubicBezTo>
                    <a:pt x="1212" y="1042"/>
                    <a:pt x="1218" y="1029"/>
                    <a:pt x="1216" y="1015"/>
                  </a:cubicBezTo>
                  <a:cubicBezTo>
                    <a:pt x="1216" y="1011"/>
                    <a:pt x="1215" y="1008"/>
                    <a:pt x="1214" y="1006"/>
                  </a:cubicBezTo>
                  <a:cubicBezTo>
                    <a:pt x="1211" y="1003"/>
                    <a:pt x="1208" y="1003"/>
                    <a:pt x="1205" y="1004"/>
                  </a:cubicBezTo>
                  <a:cubicBezTo>
                    <a:pt x="1198" y="1006"/>
                    <a:pt x="1194" y="1012"/>
                    <a:pt x="1190" y="1019"/>
                  </a:cubicBezTo>
                  <a:cubicBezTo>
                    <a:pt x="1185" y="1026"/>
                    <a:pt x="1180" y="1034"/>
                    <a:pt x="1177" y="1043"/>
                  </a:cubicBezTo>
                  <a:cubicBezTo>
                    <a:pt x="1171" y="1058"/>
                    <a:pt x="1167" y="1073"/>
                    <a:pt x="1162" y="1088"/>
                  </a:cubicBezTo>
                  <a:cubicBezTo>
                    <a:pt x="1158" y="1103"/>
                    <a:pt x="1149" y="1129"/>
                    <a:pt x="1153" y="1133"/>
                  </a:cubicBezTo>
                  <a:close/>
                  <a:moveTo>
                    <a:pt x="1156" y="932"/>
                  </a:moveTo>
                  <a:cubicBezTo>
                    <a:pt x="1151" y="929"/>
                    <a:pt x="1144" y="931"/>
                    <a:pt x="1140" y="937"/>
                  </a:cubicBezTo>
                  <a:cubicBezTo>
                    <a:pt x="1136" y="942"/>
                    <a:pt x="1134" y="949"/>
                    <a:pt x="1133" y="956"/>
                  </a:cubicBezTo>
                  <a:cubicBezTo>
                    <a:pt x="1134" y="981"/>
                    <a:pt x="1137" y="1006"/>
                    <a:pt x="1140" y="1031"/>
                  </a:cubicBezTo>
                  <a:cubicBezTo>
                    <a:pt x="1142" y="1041"/>
                    <a:pt x="1143" y="1051"/>
                    <a:pt x="1145" y="1061"/>
                  </a:cubicBezTo>
                  <a:cubicBezTo>
                    <a:pt x="1146" y="1064"/>
                    <a:pt x="1149" y="1082"/>
                    <a:pt x="1153" y="1074"/>
                  </a:cubicBezTo>
                  <a:cubicBezTo>
                    <a:pt x="1155" y="1069"/>
                    <a:pt x="1156" y="1063"/>
                    <a:pt x="1157" y="1058"/>
                  </a:cubicBezTo>
                  <a:cubicBezTo>
                    <a:pt x="1159" y="1048"/>
                    <a:pt x="1160" y="1038"/>
                    <a:pt x="1161" y="1028"/>
                  </a:cubicBezTo>
                  <a:cubicBezTo>
                    <a:pt x="1164" y="1011"/>
                    <a:pt x="1165" y="994"/>
                    <a:pt x="1166" y="977"/>
                  </a:cubicBezTo>
                  <a:cubicBezTo>
                    <a:pt x="1167" y="963"/>
                    <a:pt x="1168" y="940"/>
                    <a:pt x="1156" y="932"/>
                  </a:cubicBezTo>
                  <a:close/>
                  <a:moveTo>
                    <a:pt x="2305" y="16"/>
                  </a:moveTo>
                  <a:cubicBezTo>
                    <a:pt x="2307" y="11"/>
                    <a:pt x="2308" y="5"/>
                    <a:pt x="2309" y="0"/>
                  </a:cubicBezTo>
                  <a:cubicBezTo>
                    <a:pt x="2297" y="0"/>
                    <a:pt x="2297" y="0"/>
                    <a:pt x="2297" y="0"/>
                  </a:cubicBezTo>
                  <a:cubicBezTo>
                    <a:pt x="2297" y="1"/>
                    <a:pt x="2297" y="2"/>
                    <a:pt x="2297" y="2"/>
                  </a:cubicBezTo>
                  <a:cubicBezTo>
                    <a:pt x="2298" y="5"/>
                    <a:pt x="2301" y="24"/>
                    <a:pt x="2305" y="16"/>
                  </a:cubicBezTo>
                  <a:close/>
                  <a:moveTo>
                    <a:pt x="2282" y="57"/>
                  </a:moveTo>
                  <a:cubicBezTo>
                    <a:pt x="2285" y="61"/>
                    <a:pt x="2299" y="86"/>
                    <a:pt x="2299" y="75"/>
                  </a:cubicBezTo>
                  <a:cubicBezTo>
                    <a:pt x="2299" y="64"/>
                    <a:pt x="2296" y="51"/>
                    <a:pt x="2293" y="40"/>
                  </a:cubicBezTo>
                  <a:cubicBezTo>
                    <a:pt x="2290" y="26"/>
                    <a:pt x="2287" y="13"/>
                    <a:pt x="2283" y="0"/>
                  </a:cubicBezTo>
                  <a:cubicBezTo>
                    <a:pt x="2252" y="0"/>
                    <a:pt x="2252" y="0"/>
                    <a:pt x="2252" y="0"/>
                  </a:cubicBezTo>
                  <a:cubicBezTo>
                    <a:pt x="2256" y="11"/>
                    <a:pt x="2261" y="21"/>
                    <a:pt x="2266" y="31"/>
                  </a:cubicBezTo>
                  <a:cubicBezTo>
                    <a:pt x="2271" y="40"/>
                    <a:pt x="2276" y="49"/>
                    <a:pt x="2282" y="57"/>
                  </a:cubicBezTo>
                  <a:close/>
                  <a:moveTo>
                    <a:pt x="2234" y="58"/>
                  </a:moveTo>
                  <a:cubicBezTo>
                    <a:pt x="2245" y="87"/>
                    <a:pt x="2265" y="107"/>
                    <a:pt x="2285" y="124"/>
                  </a:cubicBezTo>
                  <a:cubicBezTo>
                    <a:pt x="2287" y="125"/>
                    <a:pt x="2289" y="127"/>
                    <a:pt x="2291" y="127"/>
                  </a:cubicBezTo>
                  <a:cubicBezTo>
                    <a:pt x="2292" y="128"/>
                    <a:pt x="2293" y="128"/>
                    <a:pt x="2293" y="128"/>
                  </a:cubicBezTo>
                  <a:cubicBezTo>
                    <a:pt x="2295" y="127"/>
                    <a:pt x="2296" y="127"/>
                    <a:pt x="2297" y="125"/>
                  </a:cubicBezTo>
                  <a:cubicBezTo>
                    <a:pt x="2301" y="121"/>
                    <a:pt x="2295" y="107"/>
                    <a:pt x="2294" y="102"/>
                  </a:cubicBezTo>
                  <a:cubicBezTo>
                    <a:pt x="2290" y="94"/>
                    <a:pt x="2286" y="86"/>
                    <a:pt x="2282" y="78"/>
                  </a:cubicBezTo>
                  <a:cubicBezTo>
                    <a:pt x="2276" y="65"/>
                    <a:pt x="2269" y="52"/>
                    <a:pt x="2260" y="40"/>
                  </a:cubicBezTo>
                  <a:cubicBezTo>
                    <a:pt x="2257" y="35"/>
                    <a:pt x="2253" y="31"/>
                    <a:pt x="2248" y="29"/>
                  </a:cubicBezTo>
                  <a:cubicBezTo>
                    <a:pt x="2243" y="27"/>
                    <a:pt x="2237" y="29"/>
                    <a:pt x="2234" y="34"/>
                  </a:cubicBezTo>
                  <a:cubicBezTo>
                    <a:pt x="2232" y="37"/>
                    <a:pt x="2231" y="42"/>
                    <a:pt x="2232" y="46"/>
                  </a:cubicBezTo>
                  <a:cubicBezTo>
                    <a:pt x="2232" y="50"/>
                    <a:pt x="2233" y="54"/>
                    <a:pt x="2234" y="58"/>
                  </a:cubicBezTo>
                  <a:close/>
                  <a:moveTo>
                    <a:pt x="1128" y="1047"/>
                  </a:moveTo>
                  <a:cubicBezTo>
                    <a:pt x="1124" y="1032"/>
                    <a:pt x="1118" y="1009"/>
                    <a:pt x="1104" y="1004"/>
                  </a:cubicBezTo>
                  <a:cubicBezTo>
                    <a:pt x="1100" y="1003"/>
                    <a:pt x="1095" y="1004"/>
                    <a:pt x="1092" y="1008"/>
                  </a:cubicBezTo>
                  <a:cubicBezTo>
                    <a:pt x="1088" y="1014"/>
                    <a:pt x="1088" y="1022"/>
                    <a:pt x="1090" y="1029"/>
                  </a:cubicBezTo>
                  <a:cubicBezTo>
                    <a:pt x="1096" y="1050"/>
                    <a:pt x="1104" y="1070"/>
                    <a:pt x="1114" y="1089"/>
                  </a:cubicBezTo>
                  <a:cubicBezTo>
                    <a:pt x="1119" y="1098"/>
                    <a:pt x="1125" y="1107"/>
                    <a:pt x="1130" y="1116"/>
                  </a:cubicBezTo>
                  <a:cubicBezTo>
                    <a:pt x="1133" y="1120"/>
                    <a:pt x="1147" y="1144"/>
                    <a:pt x="1147" y="1134"/>
                  </a:cubicBezTo>
                  <a:cubicBezTo>
                    <a:pt x="1147" y="1122"/>
                    <a:pt x="1144" y="1109"/>
                    <a:pt x="1141" y="1098"/>
                  </a:cubicBezTo>
                  <a:cubicBezTo>
                    <a:pt x="1138" y="1081"/>
                    <a:pt x="1133" y="1064"/>
                    <a:pt x="1128" y="1047"/>
                  </a:cubicBezTo>
                  <a:close/>
                  <a:moveTo>
                    <a:pt x="2" y="0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3" y="10"/>
                    <a:pt x="4" y="5"/>
                    <a:pt x="5" y="0"/>
                  </a:cubicBezTo>
                  <a:lnTo>
                    <a:pt x="2" y="0"/>
                  </a:lnTo>
                  <a:close/>
                  <a:moveTo>
                    <a:pt x="1082" y="1116"/>
                  </a:moveTo>
                  <a:cubicBezTo>
                    <a:pt x="1093" y="1145"/>
                    <a:pt x="1113" y="1165"/>
                    <a:pt x="1133" y="1182"/>
                  </a:cubicBezTo>
                  <a:cubicBezTo>
                    <a:pt x="1135" y="1184"/>
                    <a:pt x="1137" y="1185"/>
                    <a:pt x="1139" y="1186"/>
                  </a:cubicBezTo>
                  <a:cubicBezTo>
                    <a:pt x="1140" y="1186"/>
                    <a:pt x="1141" y="1186"/>
                    <a:pt x="1142" y="1186"/>
                  </a:cubicBezTo>
                  <a:cubicBezTo>
                    <a:pt x="1143" y="1186"/>
                    <a:pt x="1144" y="1185"/>
                    <a:pt x="1145" y="1184"/>
                  </a:cubicBezTo>
                  <a:cubicBezTo>
                    <a:pt x="1149" y="1179"/>
                    <a:pt x="1143" y="1166"/>
                    <a:pt x="1142" y="1161"/>
                  </a:cubicBezTo>
                  <a:cubicBezTo>
                    <a:pt x="1138" y="1152"/>
                    <a:pt x="1134" y="1145"/>
                    <a:pt x="1130" y="1137"/>
                  </a:cubicBezTo>
                  <a:cubicBezTo>
                    <a:pt x="1124" y="1123"/>
                    <a:pt x="1117" y="1110"/>
                    <a:pt x="1108" y="1098"/>
                  </a:cubicBezTo>
                  <a:cubicBezTo>
                    <a:pt x="1105" y="1093"/>
                    <a:pt x="1101" y="1089"/>
                    <a:pt x="1096" y="1087"/>
                  </a:cubicBezTo>
                  <a:cubicBezTo>
                    <a:pt x="1091" y="1085"/>
                    <a:pt x="1085" y="1087"/>
                    <a:pt x="1082" y="1092"/>
                  </a:cubicBezTo>
                  <a:cubicBezTo>
                    <a:pt x="1080" y="1096"/>
                    <a:pt x="1079" y="1100"/>
                    <a:pt x="1080" y="1104"/>
                  </a:cubicBezTo>
                  <a:cubicBezTo>
                    <a:pt x="1080" y="1108"/>
                    <a:pt x="1081" y="1112"/>
                    <a:pt x="1082" y="1116"/>
                  </a:cubicBezTo>
                  <a:close/>
                  <a:moveTo>
                    <a:pt x="19" y="56"/>
                  </a:moveTo>
                  <a:cubicBezTo>
                    <a:pt x="25" y="48"/>
                    <a:pt x="31" y="40"/>
                    <a:pt x="36" y="32"/>
                  </a:cubicBezTo>
                  <a:cubicBezTo>
                    <a:pt x="42" y="22"/>
                    <a:pt x="48" y="11"/>
                    <a:pt x="5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6" y="10"/>
                    <a:pt x="13" y="20"/>
                    <a:pt x="10" y="29"/>
                  </a:cubicBezTo>
                  <a:cubicBezTo>
                    <a:pt x="8" y="38"/>
                    <a:pt x="4" y="50"/>
                    <a:pt x="2" y="59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6" y="76"/>
                    <a:pt x="14" y="63"/>
                    <a:pt x="19" y="56"/>
                  </a:cubicBezTo>
                  <a:close/>
                  <a:moveTo>
                    <a:pt x="9" y="675"/>
                  </a:moveTo>
                  <a:cubicBezTo>
                    <a:pt x="12" y="658"/>
                    <a:pt x="14" y="641"/>
                    <a:pt x="14" y="624"/>
                  </a:cubicBezTo>
                  <a:cubicBezTo>
                    <a:pt x="15" y="610"/>
                    <a:pt x="16" y="587"/>
                    <a:pt x="4" y="580"/>
                  </a:cubicBezTo>
                  <a:cubicBezTo>
                    <a:pt x="3" y="579"/>
                    <a:pt x="2" y="579"/>
                    <a:pt x="2" y="579"/>
                  </a:cubicBezTo>
                  <a:cubicBezTo>
                    <a:pt x="2" y="719"/>
                    <a:pt x="2" y="719"/>
                    <a:pt x="2" y="719"/>
                  </a:cubicBezTo>
                  <a:cubicBezTo>
                    <a:pt x="3" y="715"/>
                    <a:pt x="4" y="710"/>
                    <a:pt x="5" y="705"/>
                  </a:cubicBezTo>
                  <a:cubicBezTo>
                    <a:pt x="7" y="695"/>
                    <a:pt x="8" y="685"/>
                    <a:pt x="9" y="675"/>
                  </a:cubicBezTo>
                  <a:close/>
                  <a:moveTo>
                    <a:pt x="1082" y="408"/>
                  </a:moveTo>
                  <a:cubicBezTo>
                    <a:pt x="1093" y="437"/>
                    <a:pt x="1113" y="457"/>
                    <a:pt x="1133" y="474"/>
                  </a:cubicBezTo>
                  <a:cubicBezTo>
                    <a:pt x="1135" y="475"/>
                    <a:pt x="1137" y="477"/>
                    <a:pt x="1139" y="477"/>
                  </a:cubicBezTo>
                  <a:cubicBezTo>
                    <a:pt x="1140" y="478"/>
                    <a:pt x="1141" y="478"/>
                    <a:pt x="1142" y="477"/>
                  </a:cubicBezTo>
                  <a:cubicBezTo>
                    <a:pt x="1143" y="477"/>
                    <a:pt x="1144" y="477"/>
                    <a:pt x="1145" y="475"/>
                  </a:cubicBezTo>
                  <a:cubicBezTo>
                    <a:pt x="1149" y="470"/>
                    <a:pt x="1143" y="457"/>
                    <a:pt x="1142" y="452"/>
                  </a:cubicBezTo>
                  <a:cubicBezTo>
                    <a:pt x="1138" y="444"/>
                    <a:pt x="1134" y="436"/>
                    <a:pt x="1130" y="428"/>
                  </a:cubicBezTo>
                  <a:cubicBezTo>
                    <a:pt x="1124" y="415"/>
                    <a:pt x="1117" y="402"/>
                    <a:pt x="1108" y="390"/>
                  </a:cubicBezTo>
                  <a:cubicBezTo>
                    <a:pt x="1105" y="385"/>
                    <a:pt x="1101" y="380"/>
                    <a:pt x="1096" y="379"/>
                  </a:cubicBezTo>
                  <a:cubicBezTo>
                    <a:pt x="1091" y="377"/>
                    <a:pt x="1085" y="379"/>
                    <a:pt x="1082" y="384"/>
                  </a:cubicBezTo>
                  <a:cubicBezTo>
                    <a:pt x="1080" y="387"/>
                    <a:pt x="1079" y="392"/>
                    <a:pt x="1080" y="396"/>
                  </a:cubicBezTo>
                  <a:cubicBezTo>
                    <a:pt x="1080" y="400"/>
                    <a:pt x="1081" y="404"/>
                    <a:pt x="1082" y="408"/>
                  </a:cubicBezTo>
                  <a:close/>
                  <a:moveTo>
                    <a:pt x="1145" y="352"/>
                  </a:moveTo>
                  <a:cubicBezTo>
                    <a:pt x="1146" y="355"/>
                    <a:pt x="1149" y="374"/>
                    <a:pt x="1153" y="366"/>
                  </a:cubicBezTo>
                  <a:cubicBezTo>
                    <a:pt x="1155" y="361"/>
                    <a:pt x="1156" y="355"/>
                    <a:pt x="1157" y="350"/>
                  </a:cubicBezTo>
                  <a:cubicBezTo>
                    <a:pt x="1159" y="340"/>
                    <a:pt x="1160" y="329"/>
                    <a:pt x="1161" y="319"/>
                  </a:cubicBezTo>
                  <a:cubicBezTo>
                    <a:pt x="1164" y="302"/>
                    <a:pt x="1165" y="285"/>
                    <a:pt x="1166" y="268"/>
                  </a:cubicBezTo>
                  <a:cubicBezTo>
                    <a:pt x="1167" y="254"/>
                    <a:pt x="1168" y="231"/>
                    <a:pt x="1156" y="224"/>
                  </a:cubicBezTo>
                  <a:cubicBezTo>
                    <a:pt x="1151" y="221"/>
                    <a:pt x="1144" y="223"/>
                    <a:pt x="1140" y="228"/>
                  </a:cubicBezTo>
                  <a:cubicBezTo>
                    <a:pt x="1136" y="233"/>
                    <a:pt x="1134" y="240"/>
                    <a:pt x="1133" y="248"/>
                  </a:cubicBezTo>
                  <a:cubicBezTo>
                    <a:pt x="1134" y="273"/>
                    <a:pt x="1137" y="298"/>
                    <a:pt x="1140" y="323"/>
                  </a:cubicBezTo>
                  <a:cubicBezTo>
                    <a:pt x="1142" y="333"/>
                    <a:pt x="1143" y="342"/>
                    <a:pt x="1145" y="352"/>
                  </a:cubicBezTo>
                  <a:close/>
                  <a:moveTo>
                    <a:pt x="1114" y="380"/>
                  </a:moveTo>
                  <a:cubicBezTo>
                    <a:pt x="1119" y="390"/>
                    <a:pt x="1125" y="399"/>
                    <a:pt x="1130" y="407"/>
                  </a:cubicBezTo>
                  <a:cubicBezTo>
                    <a:pt x="1133" y="411"/>
                    <a:pt x="1147" y="435"/>
                    <a:pt x="1147" y="425"/>
                  </a:cubicBezTo>
                  <a:cubicBezTo>
                    <a:pt x="1147" y="414"/>
                    <a:pt x="1144" y="401"/>
                    <a:pt x="1141" y="390"/>
                  </a:cubicBezTo>
                  <a:cubicBezTo>
                    <a:pt x="1138" y="372"/>
                    <a:pt x="1133" y="355"/>
                    <a:pt x="1128" y="338"/>
                  </a:cubicBezTo>
                  <a:cubicBezTo>
                    <a:pt x="1124" y="324"/>
                    <a:pt x="1118" y="300"/>
                    <a:pt x="1104" y="296"/>
                  </a:cubicBezTo>
                  <a:cubicBezTo>
                    <a:pt x="1100" y="294"/>
                    <a:pt x="1095" y="295"/>
                    <a:pt x="1092" y="300"/>
                  </a:cubicBezTo>
                  <a:cubicBezTo>
                    <a:pt x="1088" y="305"/>
                    <a:pt x="1088" y="314"/>
                    <a:pt x="1090" y="320"/>
                  </a:cubicBezTo>
                  <a:cubicBezTo>
                    <a:pt x="1096" y="342"/>
                    <a:pt x="1104" y="362"/>
                    <a:pt x="1114" y="380"/>
                  </a:cubicBezTo>
                  <a:close/>
                  <a:moveTo>
                    <a:pt x="2308" y="580"/>
                  </a:moveTo>
                  <a:cubicBezTo>
                    <a:pt x="2303" y="577"/>
                    <a:pt x="2296" y="579"/>
                    <a:pt x="2292" y="584"/>
                  </a:cubicBezTo>
                  <a:cubicBezTo>
                    <a:pt x="2288" y="589"/>
                    <a:pt x="2286" y="596"/>
                    <a:pt x="2285" y="603"/>
                  </a:cubicBezTo>
                  <a:cubicBezTo>
                    <a:pt x="2286" y="629"/>
                    <a:pt x="2289" y="653"/>
                    <a:pt x="2292" y="678"/>
                  </a:cubicBezTo>
                  <a:cubicBezTo>
                    <a:pt x="2294" y="688"/>
                    <a:pt x="2295" y="698"/>
                    <a:pt x="2297" y="708"/>
                  </a:cubicBezTo>
                  <a:cubicBezTo>
                    <a:pt x="2298" y="711"/>
                    <a:pt x="2301" y="729"/>
                    <a:pt x="2305" y="721"/>
                  </a:cubicBezTo>
                  <a:cubicBezTo>
                    <a:pt x="2307" y="717"/>
                    <a:pt x="2308" y="710"/>
                    <a:pt x="2309" y="705"/>
                  </a:cubicBezTo>
                  <a:cubicBezTo>
                    <a:pt x="2311" y="695"/>
                    <a:pt x="2312" y="685"/>
                    <a:pt x="2313" y="675"/>
                  </a:cubicBezTo>
                  <a:cubicBezTo>
                    <a:pt x="2316" y="658"/>
                    <a:pt x="2317" y="641"/>
                    <a:pt x="2318" y="624"/>
                  </a:cubicBezTo>
                  <a:cubicBezTo>
                    <a:pt x="2319" y="610"/>
                    <a:pt x="2320" y="587"/>
                    <a:pt x="2308" y="580"/>
                  </a:cubicBezTo>
                  <a:close/>
                  <a:moveTo>
                    <a:pt x="3475" y="1115"/>
                  </a:moveTo>
                  <a:cubicBezTo>
                    <a:pt x="3481" y="1107"/>
                    <a:pt x="3487" y="1099"/>
                    <a:pt x="3492" y="1090"/>
                  </a:cubicBezTo>
                  <a:cubicBezTo>
                    <a:pt x="3499" y="1079"/>
                    <a:pt x="3505" y="1067"/>
                    <a:pt x="3511" y="1054"/>
                  </a:cubicBezTo>
                  <a:cubicBezTo>
                    <a:pt x="3516" y="1042"/>
                    <a:pt x="3522" y="1029"/>
                    <a:pt x="3520" y="1015"/>
                  </a:cubicBezTo>
                  <a:cubicBezTo>
                    <a:pt x="3520" y="1011"/>
                    <a:pt x="3519" y="1008"/>
                    <a:pt x="3517" y="1006"/>
                  </a:cubicBezTo>
                  <a:cubicBezTo>
                    <a:pt x="3515" y="1003"/>
                    <a:pt x="3512" y="1003"/>
                    <a:pt x="3509" y="1004"/>
                  </a:cubicBezTo>
                  <a:cubicBezTo>
                    <a:pt x="3502" y="1006"/>
                    <a:pt x="3498" y="1012"/>
                    <a:pt x="3494" y="1019"/>
                  </a:cubicBezTo>
                  <a:cubicBezTo>
                    <a:pt x="3489" y="1026"/>
                    <a:pt x="3484" y="1034"/>
                    <a:pt x="3481" y="1043"/>
                  </a:cubicBezTo>
                  <a:cubicBezTo>
                    <a:pt x="3475" y="1058"/>
                    <a:pt x="3471" y="1073"/>
                    <a:pt x="3466" y="1088"/>
                  </a:cubicBezTo>
                  <a:cubicBezTo>
                    <a:pt x="3462" y="1103"/>
                    <a:pt x="3453" y="1129"/>
                    <a:pt x="3457" y="1133"/>
                  </a:cubicBezTo>
                  <a:cubicBezTo>
                    <a:pt x="3460" y="1137"/>
                    <a:pt x="3470" y="1122"/>
                    <a:pt x="3475" y="1115"/>
                  </a:cubicBezTo>
                  <a:close/>
                  <a:moveTo>
                    <a:pt x="3457" y="425"/>
                  </a:moveTo>
                  <a:cubicBezTo>
                    <a:pt x="3460" y="429"/>
                    <a:pt x="3470" y="413"/>
                    <a:pt x="3475" y="406"/>
                  </a:cubicBezTo>
                  <a:cubicBezTo>
                    <a:pt x="3481" y="398"/>
                    <a:pt x="3487" y="390"/>
                    <a:pt x="3492" y="382"/>
                  </a:cubicBezTo>
                  <a:cubicBezTo>
                    <a:pt x="3499" y="370"/>
                    <a:pt x="3505" y="358"/>
                    <a:pt x="3511" y="346"/>
                  </a:cubicBezTo>
                  <a:cubicBezTo>
                    <a:pt x="3516" y="333"/>
                    <a:pt x="3522" y="321"/>
                    <a:pt x="3520" y="306"/>
                  </a:cubicBezTo>
                  <a:cubicBezTo>
                    <a:pt x="3520" y="303"/>
                    <a:pt x="3519" y="300"/>
                    <a:pt x="3517" y="298"/>
                  </a:cubicBezTo>
                  <a:cubicBezTo>
                    <a:pt x="3515" y="295"/>
                    <a:pt x="3512" y="295"/>
                    <a:pt x="3509" y="295"/>
                  </a:cubicBezTo>
                  <a:cubicBezTo>
                    <a:pt x="3502" y="297"/>
                    <a:pt x="3498" y="303"/>
                    <a:pt x="3494" y="310"/>
                  </a:cubicBezTo>
                  <a:cubicBezTo>
                    <a:pt x="3489" y="318"/>
                    <a:pt x="3484" y="325"/>
                    <a:pt x="3481" y="334"/>
                  </a:cubicBezTo>
                  <a:cubicBezTo>
                    <a:pt x="3475" y="349"/>
                    <a:pt x="3471" y="364"/>
                    <a:pt x="3466" y="379"/>
                  </a:cubicBezTo>
                  <a:cubicBezTo>
                    <a:pt x="3462" y="394"/>
                    <a:pt x="3453" y="420"/>
                    <a:pt x="3457" y="425"/>
                  </a:cubicBezTo>
                  <a:close/>
                  <a:moveTo>
                    <a:pt x="3449" y="352"/>
                  </a:moveTo>
                  <a:cubicBezTo>
                    <a:pt x="3450" y="355"/>
                    <a:pt x="3453" y="374"/>
                    <a:pt x="3457" y="366"/>
                  </a:cubicBezTo>
                  <a:cubicBezTo>
                    <a:pt x="3459" y="361"/>
                    <a:pt x="3460" y="355"/>
                    <a:pt x="3461" y="350"/>
                  </a:cubicBezTo>
                  <a:cubicBezTo>
                    <a:pt x="3463" y="340"/>
                    <a:pt x="3464" y="329"/>
                    <a:pt x="3465" y="319"/>
                  </a:cubicBezTo>
                  <a:cubicBezTo>
                    <a:pt x="3468" y="302"/>
                    <a:pt x="3469" y="285"/>
                    <a:pt x="3470" y="268"/>
                  </a:cubicBezTo>
                  <a:cubicBezTo>
                    <a:pt x="3471" y="254"/>
                    <a:pt x="3472" y="231"/>
                    <a:pt x="3460" y="224"/>
                  </a:cubicBezTo>
                  <a:cubicBezTo>
                    <a:pt x="3455" y="221"/>
                    <a:pt x="3448" y="223"/>
                    <a:pt x="3444" y="228"/>
                  </a:cubicBezTo>
                  <a:cubicBezTo>
                    <a:pt x="3440" y="233"/>
                    <a:pt x="3438" y="240"/>
                    <a:pt x="3437" y="248"/>
                  </a:cubicBezTo>
                  <a:cubicBezTo>
                    <a:pt x="3438" y="273"/>
                    <a:pt x="3441" y="298"/>
                    <a:pt x="3444" y="323"/>
                  </a:cubicBezTo>
                  <a:cubicBezTo>
                    <a:pt x="3446" y="333"/>
                    <a:pt x="3447" y="342"/>
                    <a:pt x="3449" y="352"/>
                  </a:cubicBezTo>
                  <a:close/>
                  <a:moveTo>
                    <a:pt x="3516" y="381"/>
                  </a:moveTo>
                  <a:cubicBezTo>
                    <a:pt x="3503" y="387"/>
                    <a:pt x="3492" y="401"/>
                    <a:pt x="3483" y="415"/>
                  </a:cubicBezTo>
                  <a:cubicBezTo>
                    <a:pt x="3471" y="432"/>
                    <a:pt x="3456" y="468"/>
                    <a:pt x="3459" y="474"/>
                  </a:cubicBezTo>
                  <a:cubicBezTo>
                    <a:pt x="3462" y="480"/>
                    <a:pt x="3500" y="455"/>
                    <a:pt x="3515" y="435"/>
                  </a:cubicBezTo>
                  <a:cubicBezTo>
                    <a:pt x="3523" y="424"/>
                    <a:pt x="3538" y="402"/>
                    <a:pt x="3529" y="386"/>
                  </a:cubicBezTo>
                  <a:cubicBezTo>
                    <a:pt x="3528" y="385"/>
                    <a:pt x="3527" y="383"/>
                    <a:pt x="3525" y="382"/>
                  </a:cubicBezTo>
                  <a:cubicBezTo>
                    <a:pt x="3525" y="382"/>
                    <a:pt x="3524" y="382"/>
                    <a:pt x="3524" y="381"/>
                  </a:cubicBezTo>
                  <a:cubicBezTo>
                    <a:pt x="3522" y="380"/>
                    <a:pt x="3519" y="380"/>
                    <a:pt x="3516" y="381"/>
                  </a:cubicBezTo>
                  <a:close/>
                  <a:moveTo>
                    <a:pt x="3418" y="380"/>
                  </a:moveTo>
                  <a:cubicBezTo>
                    <a:pt x="3423" y="390"/>
                    <a:pt x="3428" y="399"/>
                    <a:pt x="3434" y="407"/>
                  </a:cubicBezTo>
                  <a:cubicBezTo>
                    <a:pt x="3437" y="411"/>
                    <a:pt x="3451" y="435"/>
                    <a:pt x="3451" y="425"/>
                  </a:cubicBezTo>
                  <a:cubicBezTo>
                    <a:pt x="3451" y="414"/>
                    <a:pt x="3448" y="401"/>
                    <a:pt x="3445" y="390"/>
                  </a:cubicBezTo>
                  <a:cubicBezTo>
                    <a:pt x="3442" y="372"/>
                    <a:pt x="3437" y="355"/>
                    <a:pt x="3432" y="338"/>
                  </a:cubicBezTo>
                  <a:cubicBezTo>
                    <a:pt x="3427" y="324"/>
                    <a:pt x="3422" y="300"/>
                    <a:pt x="3408" y="296"/>
                  </a:cubicBezTo>
                  <a:cubicBezTo>
                    <a:pt x="3404" y="294"/>
                    <a:pt x="3399" y="295"/>
                    <a:pt x="3396" y="300"/>
                  </a:cubicBezTo>
                  <a:cubicBezTo>
                    <a:pt x="3392" y="305"/>
                    <a:pt x="3392" y="314"/>
                    <a:pt x="3394" y="320"/>
                  </a:cubicBezTo>
                  <a:cubicBezTo>
                    <a:pt x="3400" y="342"/>
                    <a:pt x="3408" y="362"/>
                    <a:pt x="3418" y="380"/>
                  </a:cubicBezTo>
                  <a:close/>
                  <a:moveTo>
                    <a:pt x="3457" y="1074"/>
                  </a:moveTo>
                  <a:cubicBezTo>
                    <a:pt x="3459" y="1069"/>
                    <a:pt x="3460" y="1063"/>
                    <a:pt x="3461" y="1058"/>
                  </a:cubicBezTo>
                  <a:cubicBezTo>
                    <a:pt x="3463" y="1048"/>
                    <a:pt x="3464" y="1038"/>
                    <a:pt x="3465" y="1028"/>
                  </a:cubicBezTo>
                  <a:cubicBezTo>
                    <a:pt x="3468" y="1011"/>
                    <a:pt x="3469" y="994"/>
                    <a:pt x="3470" y="977"/>
                  </a:cubicBezTo>
                  <a:cubicBezTo>
                    <a:pt x="3471" y="963"/>
                    <a:pt x="3472" y="940"/>
                    <a:pt x="3460" y="932"/>
                  </a:cubicBezTo>
                  <a:cubicBezTo>
                    <a:pt x="3455" y="929"/>
                    <a:pt x="3448" y="931"/>
                    <a:pt x="3444" y="937"/>
                  </a:cubicBezTo>
                  <a:cubicBezTo>
                    <a:pt x="3440" y="942"/>
                    <a:pt x="3438" y="949"/>
                    <a:pt x="3437" y="956"/>
                  </a:cubicBezTo>
                  <a:cubicBezTo>
                    <a:pt x="3438" y="981"/>
                    <a:pt x="3441" y="1006"/>
                    <a:pt x="3444" y="1031"/>
                  </a:cubicBezTo>
                  <a:cubicBezTo>
                    <a:pt x="3446" y="1041"/>
                    <a:pt x="3447" y="1051"/>
                    <a:pt x="3449" y="1061"/>
                  </a:cubicBezTo>
                  <a:cubicBezTo>
                    <a:pt x="3450" y="1064"/>
                    <a:pt x="3453" y="1082"/>
                    <a:pt x="3457" y="1074"/>
                  </a:cubicBezTo>
                  <a:close/>
                  <a:moveTo>
                    <a:pt x="3432" y="1047"/>
                  </a:moveTo>
                  <a:cubicBezTo>
                    <a:pt x="3427" y="1032"/>
                    <a:pt x="3422" y="1009"/>
                    <a:pt x="3408" y="1004"/>
                  </a:cubicBezTo>
                  <a:cubicBezTo>
                    <a:pt x="3404" y="1003"/>
                    <a:pt x="3399" y="1004"/>
                    <a:pt x="3396" y="1008"/>
                  </a:cubicBezTo>
                  <a:cubicBezTo>
                    <a:pt x="3392" y="1014"/>
                    <a:pt x="3392" y="1022"/>
                    <a:pt x="3394" y="1029"/>
                  </a:cubicBezTo>
                  <a:cubicBezTo>
                    <a:pt x="3400" y="1050"/>
                    <a:pt x="3408" y="1070"/>
                    <a:pt x="3418" y="1089"/>
                  </a:cubicBezTo>
                  <a:cubicBezTo>
                    <a:pt x="3423" y="1098"/>
                    <a:pt x="3428" y="1107"/>
                    <a:pt x="3434" y="1116"/>
                  </a:cubicBezTo>
                  <a:cubicBezTo>
                    <a:pt x="3437" y="1120"/>
                    <a:pt x="3451" y="1144"/>
                    <a:pt x="3451" y="1134"/>
                  </a:cubicBezTo>
                  <a:cubicBezTo>
                    <a:pt x="3451" y="1122"/>
                    <a:pt x="3448" y="1109"/>
                    <a:pt x="3445" y="1098"/>
                  </a:cubicBezTo>
                  <a:cubicBezTo>
                    <a:pt x="3442" y="1081"/>
                    <a:pt x="3437" y="1064"/>
                    <a:pt x="3432" y="1047"/>
                  </a:cubicBezTo>
                  <a:close/>
                  <a:moveTo>
                    <a:pt x="2308" y="1285"/>
                  </a:moveTo>
                  <a:cubicBezTo>
                    <a:pt x="2303" y="1282"/>
                    <a:pt x="2296" y="1284"/>
                    <a:pt x="2292" y="1289"/>
                  </a:cubicBezTo>
                  <a:cubicBezTo>
                    <a:pt x="2288" y="1294"/>
                    <a:pt x="2286" y="1302"/>
                    <a:pt x="2285" y="1309"/>
                  </a:cubicBezTo>
                  <a:cubicBezTo>
                    <a:pt x="2286" y="1334"/>
                    <a:pt x="2289" y="1359"/>
                    <a:pt x="2292" y="1384"/>
                  </a:cubicBezTo>
                  <a:cubicBezTo>
                    <a:pt x="2294" y="1394"/>
                    <a:pt x="2295" y="1404"/>
                    <a:pt x="2297" y="1413"/>
                  </a:cubicBezTo>
                  <a:cubicBezTo>
                    <a:pt x="2298" y="1416"/>
                    <a:pt x="2301" y="1435"/>
                    <a:pt x="2305" y="1427"/>
                  </a:cubicBezTo>
                  <a:cubicBezTo>
                    <a:pt x="2307" y="1422"/>
                    <a:pt x="2308" y="1416"/>
                    <a:pt x="2309" y="1411"/>
                  </a:cubicBezTo>
                  <a:cubicBezTo>
                    <a:pt x="2311" y="1401"/>
                    <a:pt x="2312" y="1391"/>
                    <a:pt x="2313" y="1381"/>
                  </a:cubicBezTo>
                  <a:cubicBezTo>
                    <a:pt x="2316" y="1364"/>
                    <a:pt x="2317" y="1347"/>
                    <a:pt x="2318" y="1330"/>
                  </a:cubicBezTo>
                  <a:cubicBezTo>
                    <a:pt x="2319" y="1315"/>
                    <a:pt x="2320" y="1293"/>
                    <a:pt x="2308" y="1285"/>
                  </a:cubicBezTo>
                  <a:close/>
                  <a:moveTo>
                    <a:pt x="2305" y="1486"/>
                  </a:moveTo>
                  <a:cubicBezTo>
                    <a:pt x="2308" y="1490"/>
                    <a:pt x="2318" y="1475"/>
                    <a:pt x="2323" y="1467"/>
                  </a:cubicBezTo>
                  <a:cubicBezTo>
                    <a:pt x="2329" y="1460"/>
                    <a:pt x="2335" y="1451"/>
                    <a:pt x="2340" y="1443"/>
                  </a:cubicBezTo>
                  <a:cubicBezTo>
                    <a:pt x="2347" y="1432"/>
                    <a:pt x="2353" y="1420"/>
                    <a:pt x="2359" y="1407"/>
                  </a:cubicBezTo>
                  <a:cubicBezTo>
                    <a:pt x="2364" y="1395"/>
                    <a:pt x="2370" y="1382"/>
                    <a:pt x="2368" y="1367"/>
                  </a:cubicBezTo>
                  <a:cubicBezTo>
                    <a:pt x="2368" y="1364"/>
                    <a:pt x="2367" y="1361"/>
                    <a:pt x="2366" y="1359"/>
                  </a:cubicBezTo>
                  <a:cubicBezTo>
                    <a:pt x="2363" y="1356"/>
                    <a:pt x="2360" y="1356"/>
                    <a:pt x="2357" y="1357"/>
                  </a:cubicBezTo>
                  <a:cubicBezTo>
                    <a:pt x="2350" y="1359"/>
                    <a:pt x="2346" y="1365"/>
                    <a:pt x="2342" y="1371"/>
                  </a:cubicBezTo>
                  <a:cubicBezTo>
                    <a:pt x="2337" y="1379"/>
                    <a:pt x="2332" y="1387"/>
                    <a:pt x="2329" y="1396"/>
                  </a:cubicBezTo>
                  <a:cubicBezTo>
                    <a:pt x="2323" y="1410"/>
                    <a:pt x="2319" y="1425"/>
                    <a:pt x="2314" y="1441"/>
                  </a:cubicBezTo>
                  <a:cubicBezTo>
                    <a:pt x="2310" y="1455"/>
                    <a:pt x="2301" y="1482"/>
                    <a:pt x="2305" y="1486"/>
                  </a:cubicBezTo>
                  <a:close/>
                  <a:moveTo>
                    <a:pt x="2280" y="1400"/>
                  </a:moveTo>
                  <a:cubicBezTo>
                    <a:pt x="2275" y="1385"/>
                    <a:pt x="2270" y="1362"/>
                    <a:pt x="2256" y="1357"/>
                  </a:cubicBezTo>
                  <a:cubicBezTo>
                    <a:pt x="2252" y="1355"/>
                    <a:pt x="2247" y="1357"/>
                    <a:pt x="2244" y="1361"/>
                  </a:cubicBezTo>
                  <a:cubicBezTo>
                    <a:pt x="2240" y="1366"/>
                    <a:pt x="2240" y="1375"/>
                    <a:pt x="2242" y="1382"/>
                  </a:cubicBezTo>
                  <a:cubicBezTo>
                    <a:pt x="2248" y="1403"/>
                    <a:pt x="2256" y="1423"/>
                    <a:pt x="2266" y="1442"/>
                  </a:cubicBezTo>
                  <a:cubicBezTo>
                    <a:pt x="2271" y="1451"/>
                    <a:pt x="2276" y="1460"/>
                    <a:pt x="2282" y="1468"/>
                  </a:cubicBezTo>
                  <a:cubicBezTo>
                    <a:pt x="2285" y="1473"/>
                    <a:pt x="2299" y="1497"/>
                    <a:pt x="2299" y="1487"/>
                  </a:cubicBezTo>
                  <a:cubicBezTo>
                    <a:pt x="2299" y="1475"/>
                    <a:pt x="2296" y="1462"/>
                    <a:pt x="2293" y="1451"/>
                  </a:cubicBezTo>
                  <a:cubicBezTo>
                    <a:pt x="2290" y="1434"/>
                    <a:pt x="2285" y="1416"/>
                    <a:pt x="2280" y="1400"/>
                  </a:cubicBezTo>
                  <a:close/>
                  <a:moveTo>
                    <a:pt x="3386" y="408"/>
                  </a:moveTo>
                  <a:cubicBezTo>
                    <a:pt x="3397" y="437"/>
                    <a:pt x="3417" y="457"/>
                    <a:pt x="3437" y="474"/>
                  </a:cubicBezTo>
                  <a:cubicBezTo>
                    <a:pt x="3439" y="475"/>
                    <a:pt x="3441" y="477"/>
                    <a:pt x="3443" y="477"/>
                  </a:cubicBezTo>
                  <a:cubicBezTo>
                    <a:pt x="3444" y="478"/>
                    <a:pt x="3445" y="478"/>
                    <a:pt x="3445" y="477"/>
                  </a:cubicBezTo>
                  <a:cubicBezTo>
                    <a:pt x="3447" y="477"/>
                    <a:pt x="3448" y="477"/>
                    <a:pt x="3449" y="475"/>
                  </a:cubicBezTo>
                  <a:cubicBezTo>
                    <a:pt x="3453" y="470"/>
                    <a:pt x="3447" y="457"/>
                    <a:pt x="3446" y="452"/>
                  </a:cubicBezTo>
                  <a:cubicBezTo>
                    <a:pt x="3442" y="444"/>
                    <a:pt x="3438" y="436"/>
                    <a:pt x="3434" y="428"/>
                  </a:cubicBezTo>
                  <a:cubicBezTo>
                    <a:pt x="3428" y="415"/>
                    <a:pt x="3421" y="402"/>
                    <a:pt x="3412" y="390"/>
                  </a:cubicBezTo>
                  <a:cubicBezTo>
                    <a:pt x="3409" y="385"/>
                    <a:pt x="3405" y="380"/>
                    <a:pt x="3400" y="379"/>
                  </a:cubicBezTo>
                  <a:cubicBezTo>
                    <a:pt x="3395" y="377"/>
                    <a:pt x="3389" y="379"/>
                    <a:pt x="3386" y="384"/>
                  </a:cubicBezTo>
                  <a:cubicBezTo>
                    <a:pt x="3384" y="387"/>
                    <a:pt x="3383" y="392"/>
                    <a:pt x="3384" y="396"/>
                  </a:cubicBezTo>
                  <a:cubicBezTo>
                    <a:pt x="3384" y="400"/>
                    <a:pt x="3385" y="404"/>
                    <a:pt x="3386" y="408"/>
                  </a:cubicBezTo>
                  <a:close/>
                  <a:moveTo>
                    <a:pt x="2280" y="694"/>
                  </a:moveTo>
                  <a:cubicBezTo>
                    <a:pt x="2275" y="680"/>
                    <a:pt x="2270" y="656"/>
                    <a:pt x="2256" y="651"/>
                  </a:cubicBezTo>
                  <a:cubicBezTo>
                    <a:pt x="2252" y="650"/>
                    <a:pt x="2247" y="651"/>
                    <a:pt x="2244" y="655"/>
                  </a:cubicBezTo>
                  <a:cubicBezTo>
                    <a:pt x="2240" y="661"/>
                    <a:pt x="2240" y="669"/>
                    <a:pt x="2242" y="676"/>
                  </a:cubicBezTo>
                  <a:cubicBezTo>
                    <a:pt x="2248" y="697"/>
                    <a:pt x="2256" y="718"/>
                    <a:pt x="2266" y="736"/>
                  </a:cubicBezTo>
                  <a:cubicBezTo>
                    <a:pt x="2271" y="745"/>
                    <a:pt x="2276" y="754"/>
                    <a:pt x="2282" y="763"/>
                  </a:cubicBezTo>
                  <a:cubicBezTo>
                    <a:pt x="2285" y="767"/>
                    <a:pt x="2299" y="791"/>
                    <a:pt x="2299" y="781"/>
                  </a:cubicBezTo>
                  <a:cubicBezTo>
                    <a:pt x="2299" y="769"/>
                    <a:pt x="2296" y="757"/>
                    <a:pt x="2293" y="745"/>
                  </a:cubicBezTo>
                  <a:cubicBezTo>
                    <a:pt x="2290" y="728"/>
                    <a:pt x="2285" y="711"/>
                    <a:pt x="2280" y="694"/>
                  </a:cubicBezTo>
                  <a:close/>
                  <a:moveTo>
                    <a:pt x="3386" y="1116"/>
                  </a:moveTo>
                  <a:cubicBezTo>
                    <a:pt x="3397" y="1145"/>
                    <a:pt x="3417" y="1165"/>
                    <a:pt x="3437" y="1182"/>
                  </a:cubicBezTo>
                  <a:cubicBezTo>
                    <a:pt x="3439" y="1184"/>
                    <a:pt x="3441" y="1185"/>
                    <a:pt x="3443" y="1186"/>
                  </a:cubicBezTo>
                  <a:cubicBezTo>
                    <a:pt x="3444" y="1186"/>
                    <a:pt x="3445" y="1186"/>
                    <a:pt x="3445" y="1186"/>
                  </a:cubicBezTo>
                  <a:cubicBezTo>
                    <a:pt x="3447" y="1186"/>
                    <a:pt x="3448" y="1185"/>
                    <a:pt x="3449" y="1184"/>
                  </a:cubicBezTo>
                  <a:cubicBezTo>
                    <a:pt x="3453" y="1179"/>
                    <a:pt x="3447" y="1166"/>
                    <a:pt x="3446" y="1161"/>
                  </a:cubicBezTo>
                  <a:cubicBezTo>
                    <a:pt x="3442" y="1152"/>
                    <a:pt x="3438" y="1145"/>
                    <a:pt x="3434" y="1137"/>
                  </a:cubicBezTo>
                  <a:cubicBezTo>
                    <a:pt x="3428" y="1123"/>
                    <a:pt x="3421" y="1110"/>
                    <a:pt x="3412" y="1098"/>
                  </a:cubicBezTo>
                  <a:cubicBezTo>
                    <a:pt x="3409" y="1093"/>
                    <a:pt x="3405" y="1089"/>
                    <a:pt x="3400" y="1087"/>
                  </a:cubicBezTo>
                  <a:cubicBezTo>
                    <a:pt x="3395" y="1085"/>
                    <a:pt x="3389" y="1087"/>
                    <a:pt x="3386" y="1092"/>
                  </a:cubicBezTo>
                  <a:cubicBezTo>
                    <a:pt x="3384" y="1096"/>
                    <a:pt x="3383" y="1100"/>
                    <a:pt x="3384" y="1104"/>
                  </a:cubicBezTo>
                  <a:cubicBezTo>
                    <a:pt x="3384" y="1108"/>
                    <a:pt x="3385" y="1112"/>
                    <a:pt x="3386" y="1116"/>
                  </a:cubicBezTo>
                  <a:close/>
                  <a:moveTo>
                    <a:pt x="2323" y="762"/>
                  </a:moveTo>
                  <a:cubicBezTo>
                    <a:pt x="2329" y="754"/>
                    <a:pt x="2335" y="746"/>
                    <a:pt x="2340" y="737"/>
                  </a:cubicBezTo>
                  <a:cubicBezTo>
                    <a:pt x="2347" y="726"/>
                    <a:pt x="2353" y="714"/>
                    <a:pt x="2359" y="701"/>
                  </a:cubicBezTo>
                  <a:cubicBezTo>
                    <a:pt x="2364" y="689"/>
                    <a:pt x="2370" y="677"/>
                    <a:pt x="2368" y="662"/>
                  </a:cubicBezTo>
                  <a:cubicBezTo>
                    <a:pt x="2368" y="659"/>
                    <a:pt x="2367" y="655"/>
                    <a:pt x="2366" y="653"/>
                  </a:cubicBezTo>
                  <a:cubicBezTo>
                    <a:pt x="2363" y="650"/>
                    <a:pt x="2360" y="650"/>
                    <a:pt x="2357" y="651"/>
                  </a:cubicBezTo>
                  <a:cubicBezTo>
                    <a:pt x="2350" y="653"/>
                    <a:pt x="2346" y="659"/>
                    <a:pt x="2342" y="666"/>
                  </a:cubicBezTo>
                  <a:cubicBezTo>
                    <a:pt x="2337" y="673"/>
                    <a:pt x="2332" y="681"/>
                    <a:pt x="2329" y="690"/>
                  </a:cubicBezTo>
                  <a:cubicBezTo>
                    <a:pt x="2323" y="705"/>
                    <a:pt x="2319" y="720"/>
                    <a:pt x="2314" y="735"/>
                  </a:cubicBezTo>
                  <a:cubicBezTo>
                    <a:pt x="2310" y="750"/>
                    <a:pt x="2301" y="776"/>
                    <a:pt x="2305" y="780"/>
                  </a:cubicBezTo>
                  <a:cubicBezTo>
                    <a:pt x="2308" y="784"/>
                    <a:pt x="2318" y="769"/>
                    <a:pt x="2323" y="762"/>
                  </a:cubicBezTo>
                  <a:close/>
                  <a:moveTo>
                    <a:pt x="2305" y="75"/>
                  </a:moveTo>
                  <a:cubicBezTo>
                    <a:pt x="2308" y="79"/>
                    <a:pt x="2318" y="63"/>
                    <a:pt x="2323" y="56"/>
                  </a:cubicBezTo>
                  <a:cubicBezTo>
                    <a:pt x="2329" y="48"/>
                    <a:pt x="2335" y="40"/>
                    <a:pt x="2340" y="32"/>
                  </a:cubicBezTo>
                  <a:cubicBezTo>
                    <a:pt x="2346" y="22"/>
                    <a:pt x="2352" y="11"/>
                    <a:pt x="2357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0" y="10"/>
                    <a:pt x="2317" y="20"/>
                    <a:pt x="2314" y="29"/>
                  </a:cubicBezTo>
                  <a:cubicBezTo>
                    <a:pt x="2310" y="44"/>
                    <a:pt x="2301" y="71"/>
                    <a:pt x="2305" y="75"/>
                  </a:cubicBezTo>
                  <a:close/>
                  <a:moveTo>
                    <a:pt x="2285" y="1535"/>
                  </a:moveTo>
                  <a:cubicBezTo>
                    <a:pt x="2287" y="1536"/>
                    <a:pt x="2289" y="1538"/>
                    <a:pt x="2291" y="1539"/>
                  </a:cubicBezTo>
                  <a:cubicBezTo>
                    <a:pt x="2292" y="1539"/>
                    <a:pt x="2293" y="1539"/>
                    <a:pt x="2293" y="1539"/>
                  </a:cubicBezTo>
                  <a:cubicBezTo>
                    <a:pt x="2295" y="1539"/>
                    <a:pt x="2296" y="1538"/>
                    <a:pt x="2297" y="1537"/>
                  </a:cubicBezTo>
                  <a:cubicBezTo>
                    <a:pt x="2301" y="1532"/>
                    <a:pt x="2295" y="1518"/>
                    <a:pt x="2294" y="1514"/>
                  </a:cubicBezTo>
                  <a:cubicBezTo>
                    <a:pt x="2290" y="1505"/>
                    <a:pt x="2286" y="1497"/>
                    <a:pt x="2282" y="1490"/>
                  </a:cubicBezTo>
                  <a:cubicBezTo>
                    <a:pt x="2276" y="1476"/>
                    <a:pt x="2269" y="1463"/>
                    <a:pt x="2260" y="1451"/>
                  </a:cubicBezTo>
                  <a:cubicBezTo>
                    <a:pt x="2257" y="1446"/>
                    <a:pt x="2253" y="1442"/>
                    <a:pt x="2248" y="1440"/>
                  </a:cubicBezTo>
                  <a:cubicBezTo>
                    <a:pt x="2243" y="1438"/>
                    <a:pt x="2237" y="1440"/>
                    <a:pt x="2234" y="1445"/>
                  </a:cubicBezTo>
                  <a:cubicBezTo>
                    <a:pt x="2232" y="1448"/>
                    <a:pt x="2231" y="1453"/>
                    <a:pt x="2232" y="1457"/>
                  </a:cubicBezTo>
                  <a:cubicBezTo>
                    <a:pt x="2232" y="1461"/>
                    <a:pt x="2233" y="1465"/>
                    <a:pt x="2234" y="1469"/>
                  </a:cubicBezTo>
                  <a:cubicBezTo>
                    <a:pt x="2245" y="1498"/>
                    <a:pt x="2265" y="1518"/>
                    <a:pt x="2285" y="1535"/>
                  </a:cubicBezTo>
                  <a:close/>
                  <a:moveTo>
                    <a:pt x="19" y="762"/>
                  </a:moveTo>
                  <a:cubicBezTo>
                    <a:pt x="25" y="754"/>
                    <a:pt x="31" y="746"/>
                    <a:pt x="36" y="737"/>
                  </a:cubicBezTo>
                  <a:cubicBezTo>
                    <a:pt x="43" y="726"/>
                    <a:pt x="49" y="714"/>
                    <a:pt x="55" y="701"/>
                  </a:cubicBezTo>
                  <a:cubicBezTo>
                    <a:pt x="60" y="689"/>
                    <a:pt x="66" y="677"/>
                    <a:pt x="64" y="662"/>
                  </a:cubicBezTo>
                  <a:cubicBezTo>
                    <a:pt x="64" y="659"/>
                    <a:pt x="63" y="655"/>
                    <a:pt x="62" y="653"/>
                  </a:cubicBezTo>
                  <a:cubicBezTo>
                    <a:pt x="59" y="650"/>
                    <a:pt x="56" y="650"/>
                    <a:pt x="53" y="651"/>
                  </a:cubicBezTo>
                  <a:cubicBezTo>
                    <a:pt x="46" y="653"/>
                    <a:pt x="42" y="659"/>
                    <a:pt x="38" y="666"/>
                  </a:cubicBezTo>
                  <a:cubicBezTo>
                    <a:pt x="33" y="673"/>
                    <a:pt x="28" y="681"/>
                    <a:pt x="25" y="690"/>
                  </a:cubicBezTo>
                  <a:cubicBezTo>
                    <a:pt x="19" y="705"/>
                    <a:pt x="15" y="720"/>
                    <a:pt x="10" y="735"/>
                  </a:cubicBezTo>
                  <a:cubicBezTo>
                    <a:pt x="8" y="743"/>
                    <a:pt x="4" y="755"/>
                    <a:pt x="2" y="765"/>
                  </a:cubicBezTo>
                  <a:cubicBezTo>
                    <a:pt x="2" y="781"/>
                    <a:pt x="2" y="781"/>
                    <a:pt x="2" y="781"/>
                  </a:cubicBezTo>
                  <a:cubicBezTo>
                    <a:pt x="6" y="782"/>
                    <a:pt x="14" y="768"/>
                    <a:pt x="19" y="762"/>
                  </a:cubicBezTo>
                  <a:close/>
                  <a:moveTo>
                    <a:pt x="2373" y="1443"/>
                  </a:moveTo>
                  <a:cubicBezTo>
                    <a:pt x="2373" y="1443"/>
                    <a:pt x="2372" y="1443"/>
                    <a:pt x="2372" y="1443"/>
                  </a:cubicBezTo>
                  <a:cubicBezTo>
                    <a:pt x="2370" y="1441"/>
                    <a:pt x="2367" y="1442"/>
                    <a:pt x="2364" y="1443"/>
                  </a:cubicBezTo>
                  <a:cubicBezTo>
                    <a:pt x="2351" y="1448"/>
                    <a:pt x="2340" y="1463"/>
                    <a:pt x="2331" y="1476"/>
                  </a:cubicBezTo>
                  <a:cubicBezTo>
                    <a:pt x="2319" y="1493"/>
                    <a:pt x="2304" y="1529"/>
                    <a:pt x="2307" y="1535"/>
                  </a:cubicBezTo>
                  <a:cubicBezTo>
                    <a:pt x="2310" y="1542"/>
                    <a:pt x="2348" y="1517"/>
                    <a:pt x="2363" y="1496"/>
                  </a:cubicBezTo>
                  <a:cubicBezTo>
                    <a:pt x="2371" y="1485"/>
                    <a:pt x="2386" y="1463"/>
                    <a:pt x="2377" y="1448"/>
                  </a:cubicBezTo>
                  <a:cubicBezTo>
                    <a:pt x="2376" y="1446"/>
                    <a:pt x="2375" y="1444"/>
                    <a:pt x="2373" y="1443"/>
                  </a:cubicBezTo>
                  <a:close/>
                  <a:moveTo>
                    <a:pt x="2368" y="2073"/>
                  </a:moveTo>
                  <a:cubicBezTo>
                    <a:pt x="2368" y="2070"/>
                    <a:pt x="2367" y="2067"/>
                    <a:pt x="2366" y="2064"/>
                  </a:cubicBezTo>
                  <a:cubicBezTo>
                    <a:pt x="2363" y="2062"/>
                    <a:pt x="2360" y="2061"/>
                    <a:pt x="2357" y="2062"/>
                  </a:cubicBezTo>
                  <a:cubicBezTo>
                    <a:pt x="2350" y="2064"/>
                    <a:pt x="2346" y="2070"/>
                    <a:pt x="2342" y="2077"/>
                  </a:cubicBezTo>
                  <a:cubicBezTo>
                    <a:pt x="2337" y="2085"/>
                    <a:pt x="2332" y="2092"/>
                    <a:pt x="2329" y="2101"/>
                  </a:cubicBezTo>
                  <a:cubicBezTo>
                    <a:pt x="2323" y="2116"/>
                    <a:pt x="2319" y="2131"/>
                    <a:pt x="2314" y="2146"/>
                  </a:cubicBezTo>
                  <a:cubicBezTo>
                    <a:pt x="2313" y="2150"/>
                    <a:pt x="2312" y="2154"/>
                    <a:pt x="2310" y="2158"/>
                  </a:cubicBezTo>
                  <a:cubicBezTo>
                    <a:pt x="2333" y="2158"/>
                    <a:pt x="2333" y="2158"/>
                    <a:pt x="2333" y="2158"/>
                  </a:cubicBezTo>
                  <a:cubicBezTo>
                    <a:pt x="2336" y="2155"/>
                    <a:pt x="2338" y="2152"/>
                    <a:pt x="2340" y="2149"/>
                  </a:cubicBezTo>
                  <a:cubicBezTo>
                    <a:pt x="2347" y="2137"/>
                    <a:pt x="2353" y="2125"/>
                    <a:pt x="2359" y="2112"/>
                  </a:cubicBezTo>
                  <a:cubicBezTo>
                    <a:pt x="2364" y="2100"/>
                    <a:pt x="2370" y="2088"/>
                    <a:pt x="2368" y="2073"/>
                  </a:cubicBezTo>
                  <a:close/>
                  <a:moveTo>
                    <a:pt x="2373" y="738"/>
                  </a:moveTo>
                  <a:cubicBezTo>
                    <a:pt x="2373" y="738"/>
                    <a:pt x="2372" y="737"/>
                    <a:pt x="2372" y="737"/>
                  </a:cubicBezTo>
                  <a:cubicBezTo>
                    <a:pt x="2370" y="736"/>
                    <a:pt x="2367" y="736"/>
                    <a:pt x="2364" y="737"/>
                  </a:cubicBezTo>
                  <a:cubicBezTo>
                    <a:pt x="2351" y="742"/>
                    <a:pt x="2340" y="757"/>
                    <a:pt x="2331" y="770"/>
                  </a:cubicBezTo>
                  <a:cubicBezTo>
                    <a:pt x="2319" y="787"/>
                    <a:pt x="2304" y="823"/>
                    <a:pt x="2307" y="830"/>
                  </a:cubicBezTo>
                  <a:cubicBezTo>
                    <a:pt x="2310" y="836"/>
                    <a:pt x="2348" y="811"/>
                    <a:pt x="2363" y="791"/>
                  </a:cubicBezTo>
                  <a:cubicBezTo>
                    <a:pt x="2371" y="780"/>
                    <a:pt x="2386" y="758"/>
                    <a:pt x="2377" y="742"/>
                  </a:cubicBezTo>
                  <a:cubicBezTo>
                    <a:pt x="2376" y="740"/>
                    <a:pt x="2375" y="739"/>
                    <a:pt x="2373" y="738"/>
                  </a:cubicBezTo>
                  <a:close/>
                  <a:moveTo>
                    <a:pt x="2318" y="2035"/>
                  </a:moveTo>
                  <a:cubicBezTo>
                    <a:pt x="2319" y="2021"/>
                    <a:pt x="2320" y="1998"/>
                    <a:pt x="2308" y="1991"/>
                  </a:cubicBezTo>
                  <a:cubicBezTo>
                    <a:pt x="2303" y="1988"/>
                    <a:pt x="2296" y="1990"/>
                    <a:pt x="2292" y="1995"/>
                  </a:cubicBezTo>
                  <a:cubicBezTo>
                    <a:pt x="2288" y="2000"/>
                    <a:pt x="2286" y="2007"/>
                    <a:pt x="2285" y="2015"/>
                  </a:cubicBezTo>
                  <a:cubicBezTo>
                    <a:pt x="2286" y="2040"/>
                    <a:pt x="2289" y="2065"/>
                    <a:pt x="2292" y="2089"/>
                  </a:cubicBezTo>
                  <a:cubicBezTo>
                    <a:pt x="2294" y="2099"/>
                    <a:pt x="2295" y="2109"/>
                    <a:pt x="2297" y="2119"/>
                  </a:cubicBezTo>
                  <a:cubicBezTo>
                    <a:pt x="2298" y="2122"/>
                    <a:pt x="2301" y="2140"/>
                    <a:pt x="2305" y="2132"/>
                  </a:cubicBezTo>
                  <a:cubicBezTo>
                    <a:pt x="2307" y="2128"/>
                    <a:pt x="2308" y="2122"/>
                    <a:pt x="2309" y="2117"/>
                  </a:cubicBezTo>
                  <a:cubicBezTo>
                    <a:pt x="2311" y="2106"/>
                    <a:pt x="2312" y="2096"/>
                    <a:pt x="2313" y="2086"/>
                  </a:cubicBezTo>
                  <a:cubicBezTo>
                    <a:pt x="2316" y="2069"/>
                    <a:pt x="2317" y="2052"/>
                    <a:pt x="2318" y="2035"/>
                  </a:cubicBezTo>
                  <a:close/>
                  <a:moveTo>
                    <a:pt x="2248" y="2146"/>
                  </a:moveTo>
                  <a:cubicBezTo>
                    <a:pt x="2243" y="2144"/>
                    <a:pt x="2237" y="2145"/>
                    <a:pt x="2234" y="2151"/>
                  </a:cubicBezTo>
                  <a:cubicBezTo>
                    <a:pt x="2233" y="2153"/>
                    <a:pt x="2232" y="2156"/>
                    <a:pt x="2232" y="2158"/>
                  </a:cubicBezTo>
                  <a:cubicBezTo>
                    <a:pt x="2262" y="2158"/>
                    <a:pt x="2262" y="2158"/>
                    <a:pt x="2262" y="2158"/>
                  </a:cubicBezTo>
                  <a:cubicBezTo>
                    <a:pt x="2261" y="2158"/>
                    <a:pt x="2261" y="2157"/>
                    <a:pt x="2260" y="2157"/>
                  </a:cubicBezTo>
                  <a:cubicBezTo>
                    <a:pt x="2257" y="2152"/>
                    <a:pt x="2253" y="2147"/>
                    <a:pt x="2248" y="2146"/>
                  </a:cubicBezTo>
                  <a:close/>
                  <a:moveTo>
                    <a:pt x="2280" y="2105"/>
                  </a:moveTo>
                  <a:cubicBezTo>
                    <a:pt x="2275" y="2091"/>
                    <a:pt x="2270" y="2067"/>
                    <a:pt x="2256" y="2063"/>
                  </a:cubicBezTo>
                  <a:cubicBezTo>
                    <a:pt x="2252" y="2061"/>
                    <a:pt x="2247" y="2062"/>
                    <a:pt x="2244" y="2067"/>
                  </a:cubicBezTo>
                  <a:cubicBezTo>
                    <a:pt x="2240" y="2072"/>
                    <a:pt x="2240" y="2080"/>
                    <a:pt x="2242" y="2087"/>
                  </a:cubicBezTo>
                  <a:cubicBezTo>
                    <a:pt x="2248" y="2108"/>
                    <a:pt x="2256" y="2129"/>
                    <a:pt x="2266" y="2147"/>
                  </a:cubicBezTo>
                  <a:cubicBezTo>
                    <a:pt x="2268" y="2151"/>
                    <a:pt x="2270" y="2155"/>
                    <a:pt x="2272" y="2158"/>
                  </a:cubicBezTo>
                  <a:cubicBezTo>
                    <a:pt x="2294" y="2158"/>
                    <a:pt x="2294" y="2158"/>
                    <a:pt x="2294" y="2158"/>
                  </a:cubicBezTo>
                  <a:cubicBezTo>
                    <a:pt x="2293" y="2158"/>
                    <a:pt x="2293" y="2157"/>
                    <a:pt x="2293" y="2156"/>
                  </a:cubicBezTo>
                  <a:cubicBezTo>
                    <a:pt x="2290" y="2139"/>
                    <a:pt x="2285" y="2122"/>
                    <a:pt x="2280" y="2105"/>
                  </a:cubicBezTo>
                  <a:close/>
                  <a:moveTo>
                    <a:pt x="2373" y="2149"/>
                  </a:moveTo>
                  <a:cubicBezTo>
                    <a:pt x="2373" y="2149"/>
                    <a:pt x="2372" y="2148"/>
                    <a:pt x="2372" y="2148"/>
                  </a:cubicBezTo>
                  <a:cubicBezTo>
                    <a:pt x="2370" y="2147"/>
                    <a:pt x="2367" y="2147"/>
                    <a:pt x="2364" y="2148"/>
                  </a:cubicBezTo>
                  <a:cubicBezTo>
                    <a:pt x="2359" y="2150"/>
                    <a:pt x="2354" y="2154"/>
                    <a:pt x="2349" y="2158"/>
                  </a:cubicBezTo>
                  <a:cubicBezTo>
                    <a:pt x="2379" y="2158"/>
                    <a:pt x="2379" y="2158"/>
                    <a:pt x="2379" y="2158"/>
                  </a:cubicBezTo>
                  <a:cubicBezTo>
                    <a:pt x="2378" y="2157"/>
                    <a:pt x="2378" y="2155"/>
                    <a:pt x="2377" y="2153"/>
                  </a:cubicBezTo>
                  <a:cubicBezTo>
                    <a:pt x="2376" y="2151"/>
                    <a:pt x="2375" y="2150"/>
                    <a:pt x="2373" y="2149"/>
                  </a:cubicBezTo>
                  <a:close/>
                  <a:moveTo>
                    <a:pt x="2373" y="32"/>
                  </a:moveTo>
                  <a:cubicBezTo>
                    <a:pt x="2373" y="32"/>
                    <a:pt x="2372" y="32"/>
                    <a:pt x="2372" y="32"/>
                  </a:cubicBezTo>
                  <a:cubicBezTo>
                    <a:pt x="2370" y="30"/>
                    <a:pt x="2367" y="31"/>
                    <a:pt x="2364" y="32"/>
                  </a:cubicBezTo>
                  <a:cubicBezTo>
                    <a:pt x="2351" y="37"/>
                    <a:pt x="2340" y="51"/>
                    <a:pt x="2331" y="65"/>
                  </a:cubicBezTo>
                  <a:cubicBezTo>
                    <a:pt x="2319" y="82"/>
                    <a:pt x="2304" y="118"/>
                    <a:pt x="2307" y="124"/>
                  </a:cubicBezTo>
                  <a:cubicBezTo>
                    <a:pt x="2310" y="130"/>
                    <a:pt x="2348" y="105"/>
                    <a:pt x="2363" y="85"/>
                  </a:cubicBezTo>
                  <a:cubicBezTo>
                    <a:pt x="2371" y="74"/>
                    <a:pt x="2386" y="52"/>
                    <a:pt x="2377" y="36"/>
                  </a:cubicBezTo>
                  <a:cubicBezTo>
                    <a:pt x="2376" y="35"/>
                    <a:pt x="2375" y="33"/>
                    <a:pt x="2373" y="32"/>
                  </a:cubicBezTo>
                  <a:close/>
                  <a:moveTo>
                    <a:pt x="3525" y="1794"/>
                  </a:moveTo>
                  <a:cubicBezTo>
                    <a:pt x="3525" y="1794"/>
                    <a:pt x="3524" y="1794"/>
                    <a:pt x="3524" y="1794"/>
                  </a:cubicBezTo>
                  <a:cubicBezTo>
                    <a:pt x="3522" y="1792"/>
                    <a:pt x="3519" y="1793"/>
                    <a:pt x="3516" y="1794"/>
                  </a:cubicBezTo>
                  <a:cubicBezTo>
                    <a:pt x="3503" y="1799"/>
                    <a:pt x="3492" y="1813"/>
                    <a:pt x="3483" y="1827"/>
                  </a:cubicBezTo>
                  <a:cubicBezTo>
                    <a:pt x="3471" y="1844"/>
                    <a:pt x="3456" y="1880"/>
                    <a:pt x="3459" y="1886"/>
                  </a:cubicBezTo>
                  <a:cubicBezTo>
                    <a:pt x="3462" y="1892"/>
                    <a:pt x="3500" y="1868"/>
                    <a:pt x="3515" y="1847"/>
                  </a:cubicBezTo>
                  <a:cubicBezTo>
                    <a:pt x="3523" y="1836"/>
                    <a:pt x="3538" y="1814"/>
                    <a:pt x="3529" y="1799"/>
                  </a:cubicBezTo>
                  <a:cubicBezTo>
                    <a:pt x="3528" y="1797"/>
                    <a:pt x="3527" y="1795"/>
                    <a:pt x="3525" y="1794"/>
                  </a:cubicBezTo>
                  <a:close/>
                  <a:moveTo>
                    <a:pt x="3525" y="1091"/>
                  </a:moveTo>
                  <a:cubicBezTo>
                    <a:pt x="3525" y="1090"/>
                    <a:pt x="3524" y="1090"/>
                    <a:pt x="3524" y="1090"/>
                  </a:cubicBezTo>
                  <a:cubicBezTo>
                    <a:pt x="3522" y="1089"/>
                    <a:pt x="3519" y="1089"/>
                    <a:pt x="3516" y="1090"/>
                  </a:cubicBezTo>
                  <a:cubicBezTo>
                    <a:pt x="3503" y="1095"/>
                    <a:pt x="3492" y="1110"/>
                    <a:pt x="3483" y="1123"/>
                  </a:cubicBezTo>
                  <a:cubicBezTo>
                    <a:pt x="3471" y="1140"/>
                    <a:pt x="3456" y="1176"/>
                    <a:pt x="3459" y="1182"/>
                  </a:cubicBezTo>
                  <a:cubicBezTo>
                    <a:pt x="3462" y="1189"/>
                    <a:pt x="3500" y="1164"/>
                    <a:pt x="3515" y="1143"/>
                  </a:cubicBezTo>
                  <a:cubicBezTo>
                    <a:pt x="3523" y="1132"/>
                    <a:pt x="3538" y="1111"/>
                    <a:pt x="3529" y="1095"/>
                  </a:cubicBezTo>
                  <a:cubicBezTo>
                    <a:pt x="3528" y="1093"/>
                    <a:pt x="3527" y="1092"/>
                    <a:pt x="3525" y="1091"/>
                  </a:cubicBezTo>
                  <a:close/>
                  <a:moveTo>
                    <a:pt x="3475" y="1818"/>
                  </a:moveTo>
                  <a:cubicBezTo>
                    <a:pt x="3481" y="1810"/>
                    <a:pt x="3487" y="1802"/>
                    <a:pt x="3492" y="1794"/>
                  </a:cubicBezTo>
                  <a:cubicBezTo>
                    <a:pt x="3499" y="1782"/>
                    <a:pt x="3505" y="1770"/>
                    <a:pt x="3511" y="1758"/>
                  </a:cubicBezTo>
                  <a:cubicBezTo>
                    <a:pt x="3516" y="1745"/>
                    <a:pt x="3522" y="1733"/>
                    <a:pt x="3520" y="1718"/>
                  </a:cubicBezTo>
                  <a:cubicBezTo>
                    <a:pt x="3520" y="1715"/>
                    <a:pt x="3519" y="1712"/>
                    <a:pt x="3517" y="1710"/>
                  </a:cubicBezTo>
                  <a:cubicBezTo>
                    <a:pt x="3515" y="1707"/>
                    <a:pt x="3512" y="1707"/>
                    <a:pt x="3509" y="1708"/>
                  </a:cubicBezTo>
                  <a:cubicBezTo>
                    <a:pt x="3502" y="1710"/>
                    <a:pt x="3498" y="1716"/>
                    <a:pt x="3494" y="1722"/>
                  </a:cubicBezTo>
                  <a:cubicBezTo>
                    <a:pt x="3489" y="1730"/>
                    <a:pt x="3484" y="1738"/>
                    <a:pt x="3481" y="1746"/>
                  </a:cubicBezTo>
                  <a:cubicBezTo>
                    <a:pt x="3475" y="1761"/>
                    <a:pt x="3471" y="1776"/>
                    <a:pt x="3466" y="1792"/>
                  </a:cubicBezTo>
                  <a:cubicBezTo>
                    <a:pt x="3462" y="1806"/>
                    <a:pt x="3453" y="1833"/>
                    <a:pt x="3457" y="1837"/>
                  </a:cubicBezTo>
                  <a:cubicBezTo>
                    <a:pt x="3460" y="1841"/>
                    <a:pt x="3470" y="1826"/>
                    <a:pt x="3475" y="1818"/>
                  </a:cubicBezTo>
                  <a:close/>
                  <a:moveTo>
                    <a:pt x="3434" y="1840"/>
                  </a:moveTo>
                  <a:cubicBezTo>
                    <a:pt x="3428" y="1827"/>
                    <a:pt x="3421" y="1814"/>
                    <a:pt x="3412" y="1802"/>
                  </a:cubicBezTo>
                  <a:cubicBezTo>
                    <a:pt x="3409" y="1797"/>
                    <a:pt x="3405" y="1793"/>
                    <a:pt x="3400" y="1791"/>
                  </a:cubicBezTo>
                  <a:cubicBezTo>
                    <a:pt x="3395" y="1789"/>
                    <a:pt x="3389" y="1791"/>
                    <a:pt x="3386" y="1796"/>
                  </a:cubicBezTo>
                  <a:cubicBezTo>
                    <a:pt x="3384" y="1799"/>
                    <a:pt x="3383" y="1804"/>
                    <a:pt x="3384" y="1808"/>
                  </a:cubicBezTo>
                  <a:cubicBezTo>
                    <a:pt x="3384" y="1812"/>
                    <a:pt x="3385" y="1816"/>
                    <a:pt x="3386" y="1820"/>
                  </a:cubicBezTo>
                  <a:cubicBezTo>
                    <a:pt x="3397" y="1849"/>
                    <a:pt x="3417" y="1869"/>
                    <a:pt x="3437" y="1886"/>
                  </a:cubicBezTo>
                  <a:cubicBezTo>
                    <a:pt x="3439" y="1887"/>
                    <a:pt x="3441" y="1889"/>
                    <a:pt x="3443" y="1889"/>
                  </a:cubicBezTo>
                  <a:cubicBezTo>
                    <a:pt x="3444" y="1890"/>
                    <a:pt x="3445" y="1890"/>
                    <a:pt x="3445" y="1890"/>
                  </a:cubicBezTo>
                  <a:cubicBezTo>
                    <a:pt x="3447" y="1889"/>
                    <a:pt x="3448" y="1889"/>
                    <a:pt x="3449" y="1888"/>
                  </a:cubicBezTo>
                  <a:cubicBezTo>
                    <a:pt x="3453" y="1883"/>
                    <a:pt x="3447" y="1869"/>
                    <a:pt x="3446" y="1865"/>
                  </a:cubicBezTo>
                  <a:cubicBezTo>
                    <a:pt x="3442" y="1856"/>
                    <a:pt x="3438" y="1848"/>
                    <a:pt x="3434" y="1840"/>
                  </a:cubicBezTo>
                  <a:close/>
                  <a:moveTo>
                    <a:pt x="3457" y="1778"/>
                  </a:moveTo>
                  <a:cubicBezTo>
                    <a:pt x="3459" y="1773"/>
                    <a:pt x="3460" y="1767"/>
                    <a:pt x="3461" y="1762"/>
                  </a:cubicBezTo>
                  <a:cubicBezTo>
                    <a:pt x="3463" y="1752"/>
                    <a:pt x="3464" y="1742"/>
                    <a:pt x="3465" y="1731"/>
                  </a:cubicBezTo>
                  <a:cubicBezTo>
                    <a:pt x="3468" y="1715"/>
                    <a:pt x="3469" y="1698"/>
                    <a:pt x="3470" y="1680"/>
                  </a:cubicBezTo>
                  <a:cubicBezTo>
                    <a:pt x="3471" y="1666"/>
                    <a:pt x="3472" y="1643"/>
                    <a:pt x="3460" y="1636"/>
                  </a:cubicBezTo>
                  <a:cubicBezTo>
                    <a:pt x="3455" y="1633"/>
                    <a:pt x="3448" y="1635"/>
                    <a:pt x="3444" y="1640"/>
                  </a:cubicBezTo>
                  <a:cubicBezTo>
                    <a:pt x="3440" y="1645"/>
                    <a:pt x="3438" y="1653"/>
                    <a:pt x="3437" y="1660"/>
                  </a:cubicBezTo>
                  <a:cubicBezTo>
                    <a:pt x="3438" y="1685"/>
                    <a:pt x="3441" y="1710"/>
                    <a:pt x="3444" y="1735"/>
                  </a:cubicBezTo>
                  <a:cubicBezTo>
                    <a:pt x="3446" y="1745"/>
                    <a:pt x="3447" y="1755"/>
                    <a:pt x="3449" y="1764"/>
                  </a:cubicBezTo>
                  <a:cubicBezTo>
                    <a:pt x="3450" y="1767"/>
                    <a:pt x="3453" y="1786"/>
                    <a:pt x="3457" y="1778"/>
                  </a:cubicBezTo>
                  <a:close/>
                  <a:moveTo>
                    <a:pt x="3432" y="1751"/>
                  </a:moveTo>
                  <a:cubicBezTo>
                    <a:pt x="3427" y="1736"/>
                    <a:pt x="3422" y="1713"/>
                    <a:pt x="3408" y="1708"/>
                  </a:cubicBezTo>
                  <a:cubicBezTo>
                    <a:pt x="3404" y="1706"/>
                    <a:pt x="3399" y="1707"/>
                    <a:pt x="3396" y="1712"/>
                  </a:cubicBezTo>
                  <a:cubicBezTo>
                    <a:pt x="3392" y="1717"/>
                    <a:pt x="3392" y="1726"/>
                    <a:pt x="3394" y="1733"/>
                  </a:cubicBezTo>
                  <a:cubicBezTo>
                    <a:pt x="3400" y="1754"/>
                    <a:pt x="3408" y="1774"/>
                    <a:pt x="3418" y="1793"/>
                  </a:cubicBezTo>
                  <a:cubicBezTo>
                    <a:pt x="3423" y="1802"/>
                    <a:pt x="3428" y="1811"/>
                    <a:pt x="3434" y="1819"/>
                  </a:cubicBezTo>
                  <a:cubicBezTo>
                    <a:pt x="3437" y="1823"/>
                    <a:pt x="3451" y="1848"/>
                    <a:pt x="3451" y="1838"/>
                  </a:cubicBezTo>
                  <a:cubicBezTo>
                    <a:pt x="3451" y="1826"/>
                    <a:pt x="3448" y="1813"/>
                    <a:pt x="3445" y="1802"/>
                  </a:cubicBezTo>
                  <a:cubicBezTo>
                    <a:pt x="3442" y="1784"/>
                    <a:pt x="3437" y="1767"/>
                    <a:pt x="3432" y="1751"/>
                  </a:cubicBezTo>
                  <a:close/>
                  <a:moveTo>
                    <a:pt x="1221" y="382"/>
                  </a:moveTo>
                  <a:cubicBezTo>
                    <a:pt x="1221" y="382"/>
                    <a:pt x="1220" y="382"/>
                    <a:pt x="1220" y="381"/>
                  </a:cubicBezTo>
                  <a:cubicBezTo>
                    <a:pt x="1218" y="380"/>
                    <a:pt x="1215" y="380"/>
                    <a:pt x="1212" y="381"/>
                  </a:cubicBezTo>
                  <a:cubicBezTo>
                    <a:pt x="1199" y="387"/>
                    <a:pt x="1188" y="401"/>
                    <a:pt x="1179" y="415"/>
                  </a:cubicBezTo>
                  <a:cubicBezTo>
                    <a:pt x="1168" y="432"/>
                    <a:pt x="1152" y="468"/>
                    <a:pt x="1155" y="474"/>
                  </a:cubicBezTo>
                  <a:cubicBezTo>
                    <a:pt x="1158" y="480"/>
                    <a:pt x="1196" y="455"/>
                    <a:pt x="1211" y="435"/>
                  </a:cubicBezTo>
                  <a:cubicBezTo>
                    <a:pt x="1219" y="424"/>
                    <a:pt x="1234" y="402"/>
                    <a:pt x="1225" y="386"/>
                  </a:cubicBezTo>
                  <a:cubicBezTo>
                    <a:pt x="1224" y="385"/>
                    <a:pt x="1223" y="383"/>
                    <a:pt x="1221" y="382"/>
                  </a:cubicBezTo>
                  <a:close/>
                  <a:moveTo>
                    <a:pt x="69" y="2149"/>
                  </a:moveTo>
                  <a:cubicBezTo>
                    <a:pt x="69" y="2149"/>
                    <a:pt x="68" y="2148"/>
                    <a:pt x="68" y="2148"/>
                  </a:cubicBezTo>
                  <a:cubicBezTo>
                    <a:pt x="66" y="2147"/>
                    <a:pt x="63" y="2147"/>
                    <a:pt x="60" y="2148"/>
                  </a:cubicBezTo>
                  <a:cubicBezTo>
                    <a:pt x="55" y="2150"/>
                    <a:pt x="50" y="2154"/>
                    <a:pt x="45" y="2158"/>
                  </a:cubicBezTo>
                  <a:cubicBezTo>
                    <a:pt x="75" y="2158"/>
                    <a:pt x="75" y="2158"/>
                    <a:pt x="75" y="2158"/>
                  </a:cubicBezTo>
                  <a:cubicBezTo>
                    <a:pt x="74" y="2157"/>
                    <a:pt x="74" y="2155"/>
                    <a:pt x="73" y="2153"/>
                  </a:cubicBezTo>
                  <a:cubicBezTo>
                    <a:pt x="72" y="2151"/>
                    <a:pt x="71" y="2150"/>
                    <a:pt x="69" y="2149"/>
                  </a:cubicBezTo>
                  <a:close/>
                  <a:moveTo>
                    <a:pt x="69" y="1443"/>
                  </a:moveTo>
                  <a:cubicBezTo>
                    <a:pt x="69" y="1443"/>
                    <a:pt x="68" y="1443"/>
                    <a:pt x="68" y="1443"/>
                  </a:cubicBezTo>
                  <a:cubicBezTo>
                    <a:pt x="66" y="1441"/>
                    <a:pt x="63" y="1442"/>
                    <a:pt x="60" y="1443"/>
                  </a:cubicBezTo>
                  <a:cubicBezTo>
                    <a:pt x="47" y="1448"/>
                    <a:pt x="36" y="1463"/>
                    <a:pt x="27" y="1476"/>
                  </a:cubicBezTo>
                  <a:cubicBezTo>
                    <a:pt x="16" y="1493"/>
                    <a:pt x="0" y="1529"/>
                    <a:pt x="3" y="1535"/>
                  </a:cubicBezTo>
                  <a:cubicBezTo>
                    <a:pt x="6" y="1542"/>
                    <a:pt x="44" y="1517"/>
                    <a:pt x="59" y="1496"/>
                  </a:cubicBezTo>
                  <a:cubicBezTo>
                    <a:pt x="67" y="1485"/>
                    <a:pt x="82" y="1463"/>
                    <a:pt x="73" y="1448"/>
                  </a:cubicBezTo>
                  <a:cubicBezTo>
                    <a:pt x="72" y="1446"/>
                    <a:pt x="71" y="1444"/>
                    <a:pt x="69" y="1443"/>
                  </a:cubicBezTo>
                  <a:close/>
                  <a:moveTo>
                    <a:pt x="64" y="2073"/>
                  </a:moveTo>
                  <a:cubicBezTo>
                    <a:pt x="64" y="2070"/>
                    <a:pt x="63" y="2067"/>
                    <a:pt x="62" y="2064"/>
                  </a:cubicBezTo>
                  <a:cubicBezTo>
                    <a:pt x="59" y="2062"/>
                    <a:pt x="56" y="2061"/>
                    <a:pt x="53" y="2062"/>
                  </a:cubicBezTo>
                  <a:cubicBezTo>
                    <a:pt x="46" y="2064"/>
                    <a:pt x="42" y="2070"/>
                    <a:pt x="38" y="2077"/>
                  </a:cubicBezTo>
                  <a:cubicBezTo>
                    <a:pt x="33" y="2085"/>
                    <a:pt x="28" y="2092"/>
                    <a:pt x="25" y="2101"/>
                  </a:cubicBezTo>
                  <a:cubicBezTo>
                    <a:pt x="19" y="2116"/>
                    <a:pt x="15" y="2131"/>
                    <a:pt x="10" y="2146"/>
                  </a:cubicBezTo>
                  <a:cubicBezTo>
                    <a:pt x="9" y="2150"/>
                    <a:pt x="8" y="2154"/>
                    <a:pt x="6" y="2158"/>
                  </a:cubicBezTo>
                  <a:cubicBezTo>
                    <a:pt x="30" y="2158"/>
                    <a:pt x="30" y="2158"/>
                    <a:pt x="30" y="2158"/>
                  </a:cubicBezTo>
                  <a:cubicBezTo>
                    <a:pt x="32" y="2155"/>
                    <a:pt x="34" y="2152"/>
                    <a:pt x="36" y="2149"/>
                  </a:cubicBezTo>
                  <a:cubicBezTo>
                    <a:pt x="43" y="2137"/>
                    <a:pt x="49" y="2125"/>
                    <a:pt x="55" y="2112"/>
                  </a:cubicBezTo>
                  <a:cubicBezTo>
                    <a:pt x="60" y="2100"/>
                    <a:pt x="66" y="2088"/>
                    <a:pt x="64" y="2073"/>
                  </a:cubicBezTo>
                  <a:close/>
                  <a:moveTo>
                    <a:pt x="19" y="1467"/>
                  </a:moveTo>
                  <a:cubicBezTo>
                    <a:pt x="25" y="1460"/>
                    <a:pt x="31" y="1451"/>
                    <a:pt x="36" y="1443"/>
                  </a:cubicBezTo>
                  <a:cubicBezTo>
                    <a:pt x="43" y="1432"/>
                    <a:pt x="49" y="1420"/>
                    <a:pt x="55" y="1407"/>
                  </a:cubicBezTo>
                  <a:cubicBezTo>
                    <a:pt x="60" y="1395"/>
                    <a:pt x="66" y="1382"/>
                    <a:pt x="64" y="1367"/>
                  </a:cubicBezTo>
                  <a:cubicBezTo>
                    <a:pt x="64" y="1364"/>
                    <a:pt x="63" y="1361"/>
                    <a:pt x="62" y="1359"/>
                  </a:cubicBezTo>
                  <a:cubicBezTo>
                    <a:pt x="59" y="1356"/>
                    <a:pt x="56" y="1356"/>
                    <a:pt x="53" y="1357"/>
                  </a:cubicBezTo>
                  <a:cubicBezTo>
                    <a:pt x="46" y="1359"/>
                    <a:pt x="42" y="1365"/>
                    <a:pt x="38" y="1371"/>
                  </a:cubicBezTo>
                  <a:cubicBezTo>
                    <a:pt x="33" y="1379"/>
                    <a:pt x="28" y="1387"/>
                    <a:pt x="25" y="1396"/>
                  </a:cubicBezTo>
                  <a:cubicBezTo>
                    <a:pt x="19" y="1410"/>
                    <a:pt x="15" y="1425"/>
                    <a:pt x="10" y="1441"/>
                  </a:cubicBezTo>
                  <a:cubicBezTo>
                    <a:pt x="8" y="1449"/>
                    <a:pt x="4" y="1461"/>
                    <a:pt x="2" y="1470"/>
                  </a:cubicBezTo>
                  <a:cubicBezTo>
                    <a:pt x="2" y="1487"/>
                    <a:pt x="2" y="1487"/>
                    <a:pt x="2" y="1487"/>
                  </a:cubicBezTo>
                  <a:cubicBezTo>
                    <a:pt x="6" y="1488"/>
                    <a:pt x="14" y="1474"/>
                    <a:pt x="19" y="1467"/>
                  </a:cubicBezTo>
                  <a:close/>
                  <a:moveTo>
                    <a:pt x="9" y="1381"/>
                  </a:moveTo>
                  <a:cubicBezTo>
                    <a:pt x="12" y="1364"/>
                    <a:pt x="14" y="1347"/>
                    <a:pt x="14" y="1330"/>
                  </a:cubicBezTo>
                  <a:cubicBezTo>
                    <a:pt x="15" y="1315"/>
                    <a:pt x="16" y="1293"/>
                    <a:pt x="4" y="1285"/>
                  </a:cubicBezTo>
                  <a:cubicBezTo>
                    <a:pt x="3" y="1285"/>
                    <a:pt x="2" y="1285"/>
                    <a:pt x="2" y="1284"/>
                  </a:cubicBezTo>
                  <a:cubicBezTo>
                    <a:pt x="2" y="1425"/>
                    <a:pt x="2" y="1425"/>
                    <a:pt x="2" y="1425"/>
                  </a:cubicBezTo>
                  <a:cubicBezTo>
                    <a:pt x="3" y="1421"/>
                    <a:pt x="4" y="1415"/>
                    <a:pt x="5" y="1411"/>
                  </a:cubicBezTo>
                  <a:cubicBezTo>
                    <a:pt x="7" y="1401"/>
                    <a:pt x="8" y="1391"/>
                    <a:pt x="9" y="1381"/>
                  </a:cubicBezTo>
                  <a:close/>
                  <a:moveTo>
                    <a:pt x="69" y="738"/>
                  </a:moveTo>
                  <a:cubicBezTo>
                    <a:pt x="69" y="738"/>
                    <a:pt x="68" y="737"/>
                    <a:pt x="68" y="737"/>
                  </a:cubicBezTo>
                  <a:cubicBezTo>
                    <a:pt x="66" y="736"/>
                    <a:pt x="63" y="736"/>
                    <a:pt x="60" y="737"/>
                  </a:cubicBezTo>
                  <a:cubicBezTo>
                    <a:pt x="47" y="742"/>
                    <a:pt x="36" y="757"/>
                    <a:pt x="27" y="770"/>
                  </a:cubicBezTo>
                  <a:cubicBezTo>
                    <a:pt x="16" y="787"/>
                    <a:pt x="0" y="823"/>
                    <a:pt x="3" y="830"/>
                  </a:cubicBezTo>
                  <a:cubicBezTo>
                    <a:pt x="6" y="836"/>
                    <a:pt x="44" y="811"/>
                    <a:pt x="59" y="791"/>
                  </a:cubicBezTo>
                  <a:cubicBezTo>
                    <a:pt x="67" y="780"/>
                    <a:pt x="82" y="758"/>
                    <a:pt x="73" y="742"/>
                  </a:cubicBezTo>
                  <a:cubicBezTo>
                    <a:pt x="72" y="740"/>
                    <a:pt x="71" y="739"/>
                    <a:pt x="69" y="738"/>
                  </a:cubicBezTo>
                  <a:close/>
                  <a:moveTo>
                    <a:pt x="14" y="2035"/>
                  </a:moveTo>
                  <a:cubicBezTo>
                    <a:pt x="15" y="2021"/>
                    <a:pt x="16" y="1998"/>
                    <a:pt x="4" y="1991"/>
                  </a:cubicBezTo>
                  <a:cubicBezTo>
                    <a:pt x="3" y="1990"/>
                    <a:pt x="2" y="1990"/>
                    <a:pt x="2" y="1990"/>
                  </a:cubicBezTo>
                  <a:cubicBezTo>
                    <a:pt x="2" y="2131"/>
                    <a:pt x="2" y="2131"/>
                    <a:pt x="2" y="2131"/>
                  </a:cubicBezTo>
                  <a:cubicBezTo>
                    <a:pt x="3" y="2126"/>
                    <a:pt x="4" y="2121"/>
                    <a:pt x="5" y="2117"/>
                  </a:cubicBezTo>
                  <a:cubicBezTo>
                    <a:pt x="7" y="2106"/>
                    <a:pt x="8" y="2096"/>
                    <a:pt x="9" y="2086"/>
                  </a:cubicBezTo>
                  <a:cubicBezTo>
                    <a:pt x="12" y="2069"/>
                    <a:pt x="14" y="2052"/>
                    <a:pt x="14" y="2035"/>
                  </a:cubicBezTo>
                  <a:close/>
                  <a:moveTo>
                    <a:pt x="1153" y="1778"/>
                  </a:moveTo>
                  <a:cubicBezTo>
                    <a:pt x="1155" y="1773"/>
                    <a:pt x="1156" y="1767"/>
                    <a:pt x="1157" y="1762"/>
                  </a:cubicBezTo>
                  <a:cubicBezTo>
                    <a:pt x="1159" y="1752"/>
                    <a:pt x="1160" y="1742"/>
                    <a:pt x="1161" y="1731"/>
                  </a:cubicBezTo>
                  <a:cubicBezTo>
                    <a:pt x="1164" y="1715"/>
                    <a:pt x="1165" y="1698"/>
                    <a:pt x="1166" y="1680"/>
                  </a:cubicBezTo>
                  <a:cubicBezTo>
                    <a:pt x="1167" y="1666"/>
                    <a:pt x="1168" y="1643"/>
                    <a:pt x="1156" y="1636"/>
                  </a:cubicBezTo>
                  <a:cubicBezTo>
                    <a:pt x="1151" y="1633"/>
                    <a:pt x="1144" y="1635"/>
                    <a:pt x="1140" y="1640"/>
                  </a:cubicBezTo>
                  <a:cubicBezTo>
                    <a:pt x="1136" y="1645"/>
                    <a:pt x="1134" y="1653"/>
                    <a:pt x="1133" y="1660"/>
                  </a:cubicBezTo>
                  <a:cubicBezTo>
                    <a:pt x="1134" y="1685"/>
                    <a:pt x="1137" y="1710"/>
                    <a:pt x="1140" y="1735"/>
                  </a:cubicBezTo>
                  <a:cubicBezTo>
                    <a:pt x="1142" y="1745"/>
                    <a:pt x="1143" y="1755"/>
                    <a:pt x="1145" y="1764"/>
                  </a:cubicBezTo>
                  <a:cubicBezTo>
                    <a:pt x="1146" y="1767"/>
                    <a:pt x="1149" y="1786"/>
                    <a:pt x="1153" y="1778"/>
                  </a:cubicBezTo>
                  <a:close/>
                  <a:moveTo>
                    <a:pt x="1171" y="1818"/>
                  </a:moveTo>
                  <a:cubicBezTo>
                    <a:pt x="1177" y="1810"/>
                    <a:pt x="1183" y="1802"/>
                    <a:pt x="1188" y="1794"/>
                  </a:cubicBezTo>
                  <a:cubicBezTo>
                    <a:pt x="1195" y="1782"/>
                    <a:pt x="1201" y="1770"/>
                    <a:pt x="1207" y="1758"/>
                  </a:cubicBezTo>
                  <a:cubicBezTo>
                    <a:pt x="1212" y="1745"/>
                    <a:pt x="1218" y="1733"/>
                    <a:pt x="1216" y="1718"/>
                  </a:cubicBezTo>
                  <a:cubicBezTo>
                    <a:pt x="1216" y="1715"/>
                    <a:pt x="1215" y="1712"/>
                    <a:pt x="1214" y="1710"/>
                  </a:cubicBezTo>
                  <a:cubicBezTo>
                    <a:pt x="1211" y="1707"/>
                    <a:pt x="1208" y="1707"/>
                    <a:pt x="1205" y="1708"/>
                  </a:cubicBezTo>
                  <a:cubicBezTo>
                    <a:pt x="1198" y="1710"/>
                    <a:pt x="1194" y="1716"/>
                    <a:pt x="1190" y="1722"/>
                  </a:cubicBezTo>
                  <a:cubicBezTo>
                    <a:pt x="1185" y="1730"/>
                    <a:pt x="1180" y="1738"/>
                    <a:pt x="1177" y="1746"/>
                  </a:cubicBezTo>
                  <a:cubicBezTo>
                    <a:pt x="1171" y="1761"/>
                    <a:pt x="1167" y="1776"/>
                    <a:pt x="1162" y="1792"/>
                  </a:cubicBezTo>
                  <a:cubicBezTo>
                    <a:pt x="1158" y="1806"/>
                    <a:pt x="1149" y="1833"/>
                    <a:pt x="1153" y="1837"/>
                  </a:cubicBezTo>
                  <a:cubicBezTo>
                    <a:pt x="1156" y="1841"/>
                    <a:pt x="1166" y="1826"/>
                    <a:pt x="1171" y="1818"/>
                  </a:cubicBezTo>
                  <a:close/>
                  <a:moveTo>
                    <a:pt x="1221" y="1091"/>
                  </a:moveTo>
                  <a:cubicBezTo>
                    <a:pt x="1221" y="1090"/>
                    <a:pt x="1220" y="1090"/>
                    <a:pt x="1220" y="1090"/>
                  </a:cubicBezTo>
                  <a:cubicBezTo>
                    <a:pt x="1218" y="1089"/>
                    <a:pt x="1215" y="1089"/>
                    <a:pt x="1212" y="1090"/>
                  </a:cubicBezTo>
                  <a:cubicBezTo>
                    <a:pt x="1199" y="1095"/>
                    <a:pt x="1188" y="1110"/>
                    <a:pt x="1179" y="1123"/>
                  </a:cubicBezTo>
                  <a:cubicBezTo>
                    <a:pt x="1168" y="1140"/>
                    <a:pt x="1152" y="1176"/>
                    <a:pt x="1155" y="1182"/>
                  </a:cubicBezTo>
                  <a:cubicBezTo>
                    <a:pt x="1158" y="1189"/>
                    <a:pt x="1196" y="1164"/>
                    <a:pt x="1211" y="1143"/>
                  </a:cubicBezTo>
                  <a:cubicBezTo>
                    <a:pt x="1219" y="1132"/>
                    <a:pt x="1234" y="1111"/>
                    <a:pt x="1225" y="1095"/>
                  </a:cubicBezTo>
                  <a:cubicBezTo>
                    <a:pt x="1224" y="1093"/>
                    <a:pt x="1223" y="1092"/>
                    <a:pt x="1221" y="1091"/>
                  </a:cubicBezTo>
                  <a:close/>
                  <a:moveTo>
                    <a:pt x="69" y="32"/>
                  </a:moveTo>
                  <a:cubicBezTo>
                    <a:pt x="69" y="32"/>
                    <a:pt x="68" y="32"/>
                    <a:pt x="68" y="32"/>
                  </a:cubicBezTo>
                  <a:cubicBezTo>
                    <a:pt x="66" y="30"/>
                    <a:pt x="63" y="31"/>
                    <a:pt x="60" y="32"/>
                  </a:cubicBezTo>
                  <a:cubicBezTo>
                    <a:pt x="47" y="37"/>
                    <a:pt x="36" y="51"/>
                    <a:pt x="27" y="65"/>
                  </a:cubicBezTo>
                  <a:cubicBezTo>
                    <a:pt x="16" y="82"/>
                    <a:pt x="0" y="118"/>
                    <a:pt x="3" y="124"/>
                  </a:cubicBezTo>
                  <a:cubicBezTo>
                    <a:pt x="6" y="130"/>
                    <a:pt x="44" y="105"/>
                    <a:pt x="59" y="85"/>
                  </a:cubicBezTo>
                  <a:cubicBezTo>
                    <a:pt x="67" y="74"/>
                    <a:pt x="82" y="52"/>
                    <a:pt x="73" y="36"/>
                  </a:cubicBezTo>
                  <a:cubicBezTo>
                    <a:pt x="72" y="35"/>
                    <a:pt x="71" y="33"/>
                    <a:pt x="69" y="32"/>
                  </a:cubicBezTo>
                  <a:close/>
                  <a:moveTo>
                    <a:pt x="1221" y="1794"/>
                  </a:moveTo>
                  <a:cubicBezTo>
                    <a:pt x="1221" y="1794"/>
                    <a:pt x="1220" y="1794"/>
                    <a:pt x="1220" y="1794"/>
                  </a:cubicBezTo>
                  <a:cubicBezTo>
                    <a:pt x="1218" y="1792"/>
                    <a:pt x="1215" y="1793"/>
                    <a:pt x="1212" y="1794"/>
                  </a:cubicBezTo>
                  <a:cubicBezTo>
                    <a:pt x="1199" y="1799"/>
                    <a:pt x="1188" y="1813"/>
                    <a:pt x="1179" y="1827"/>
                  </a:cubicBezTo>
                  <a:cubicBezTo>
                    <a:pt x="1168" y="1844"/>
                    <a:pt x="1152" y="1880"/>
                    <a:pt x="1155" y="1886"/>
                  </a:cubicBezTo>
                  <a:cubicBezTo>
                    <a:pt x="1158" y="1892"/>
                    <a:pt x="1196" y="1868"/>
                    <a:pt x="1211" y="1847"/>
                  </a:cubicBezTo>
                  <a:cubicBezTo>
                    <a:pt x="1219" y="1836"/>
                    <a:pt x="1234" y="1814"/>
                    <a:pt x="1225" y="1799"/>
                  </a:cubicBezTo>
                  <a:cubicBezTo>
                    <a:pt x="1224" y="1797"/>
                    <a:pt x="1223" y="1795"/>
                    <a:pt x="1221" y="1794"/>
                  </a:cubicBezTo>
                  <a:close/>
                  <a:moveTo>
                    <a:pt x="1130" y="1840"/>
                  </a:moveTo>
                  <a:cubicBezTo>
                    <a:pt x="1124" y="1827"/>
                    <a:pt x="1117" y="1814"/>
                    <a:pt x="1108" y="1802"/>
                  </a:cubicBezTo>
                  <a:cubicBezTo>
                    <a:pt x="1105" y="1797"/>
                    <a:pt x="1101" y="1793"/>
                    <a:pt x="1096" y="1791"/>
                  </a:cubicBezTo>
                  <a:cubicBezTo>
                    <a:pt x="1091" y="1789"/>
                    <a:pt x="1085" y="1791"/>
                    <a:pt x="1082" y="1796"/>
                  </a:cubicBezTo>
                  <a:cubicBezTo>
                    <a:pt x="1080" y="1799"/>
                    <a:pt x="1079" y="1804"/>
                    <a:pt x="1080" y="1808"/>
                  </a:cubicBezTo>
                  <a:cubicBezTo>
                    <a:pt x="1080" y="1812"/>
                    <a:pt x="1081" y="1816"/>
                    <a:pt x="1082" y="1820"/>
                  </a:cubicBezTo>
                  <a:cubicBezTo>
                    <a:pt x="1093" y="1849"/>
                    <a:pt x="1113" y="1869"/>
                    <a:pt x="1133" y="1886"/>
                  </a:cubicBezTo>
                  <a:cubicBezTo>
                    <a:pt x="1135" y="1887"/>
                    <a:pt x="1137" y="1889"/>
                    <a:pt x="1139" y="1889"/>
                  </a:cubicBezTo>
                  <a:cubicBezTo>
                    <a:pt x="1140" y="1890"/>
                    <a:pt x="1141" y="1890"/>
                    <a:pt x="1142" y="1890"/>
                  </a:cubicBezTo>
                  <a:cubicBezTo>
                    <a:pt x="1143" y="1889"/>
                    <a:pt x="1144" y="1889"/>
                    <a:pt x="1145" y="1888"/>
                  </a:cubicBezTo>
                  <a:cubicBezTo>
                    <a:pt x="1149" y="1883"/>
                    <a:pt x="1143" y="1869"/>
                    <a:pt x="1142" y="1865"/>
                  </a:cubicBezTo>
                  <a:cubicBezTo>
                    <a:pt x="1138" y="1856"/>
                    <a:pt x="1134" y="1848"/>
                    <a:pt x="1130" y="1840"/>
                  </a:cubicBezTo>
                  <a:close/>
                  <a:moveTo>
                    <a:pt x="1128" y="1751"/>
                  </a:moveTo>
                  <a:cubicBezTo>
                    <a:pt x="1124" y="1736"/>
                    <a:pt x="1118" y="1713"/>
                    <a:pt x="1104" y="1708"/>
                  </a:cubicBezTo>
                  <a:cubicBezTo>
                    <a:pt x="1100" y="1706"/>
                    <a:pt x="1095" y="1707"/>
                    <a:pt x="1092" y="1712"/>
                  </a:cubicBezTo>
                  <a:cubicBezTo>
                    <a:pt x="1088" y="1717"/>
                    <a:pt x="1088" y="1726"/>
                    <a:pt x="1090" y="1733"/>
                  </a:cubicBezTo>
                  <a:cubicBezTo>
                    <a:pt x="1096" y="1754"/>
                    <a:pt x="1104" y="1774"/>
                    <a:pt x="1114" y="1793"/>
                  </a:cubicBezTo>
                  <a:cubicBezTo>
                    <a:pt x="1119" y="1802"/>
                    <a:pt x="1125" y="1811"/>
                    <a:pt x="1130" y="1819"/>
                  </a:cubicBezTo>
                  <a:cubicBezTo>
                    <a:pt x="1133" y="1823"/>
                    <a:pt x="1147" y="1848"/>
                    <a:pt x="1147" y="1838"/>
                  </a:cubicBezTo>
                  <a:cubicBezTo>
                    <a:pt x="1147" y="1826"/>
                    <a:pt x="1144" y="1813"/>
                    <a:pt x="1141" y="1802"/>
                  </a:cubicBezTo>
                  <a:cubicBezTo>
                    <a:pt x="1138" y="1784"/>
                    <a:pt x="1133" y="1767"/>
                    <a:pt x="1128" y="1751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982493" y="3378"/>
              <a:ext cx="11205925" cy="6851347"/>
            </a:xfrm>
            <a:custGeom>
              <a:avLst/>
              <a:gdLst/>
              <a:ahLst/>
              <a:cxnLst/>
              <a:rect l="0" t="0" r="r" b="b"/>
              <a:pathLst>
                <a:path w="3531" h="2158">
                  <a:moveTo>
                    <a:pt x="1203" y="57"/>
                  </a:moveTo>
                  <a:cubicBezTo>
                    <a:pt x="1206" y="61"/>
                    <a:pt x="1220" y="86"/>
                    <a:pt x="1220" y="75"/>
                  </a:cubicBezTo>
                  <a:cubicBezTo>
                    <a:pt x="1220" y="64"/>
                    <a:pt x="1217" y="51"/>
                    <a:pt x="1214" y="40"/>
                  </a:cubicBezTo>
                  <a:cubicBezTo>
                    <a:pt x="1211" y="26"/>
                    <a:pt x="1208" y="13"/>
                    <a:pt x="1205" y="0"/>
                  </a:cubicBezTo>
                  <a:cubicBezTo>
                    <a:pt x="1173" y="0"/>
                    <a:pt x="1173" y="0"/>
                    <a:pt x="1173" y="0"/>
                  </a:cubicBezTo>
                  <a:cubicBezTo>
                    <a:pt x="1177" y="11"/>
                    <a:pt x="1182" y="21"/>
                    <a:pt x="1187" y="31"/>
                  </a:cubicBezTo>
                  <a:cubicBezTo>
                    <a:pt x="1192" y="40"/>
                    <a:pt x="1198" y="49"/>
                    <a:pt x="1203" y="57"/>
                  </a:cubicBezTo>
                  <a:close/>
                  <a:moveTo>
                    <a:pt x="1226" y="16"/>
                  </a:moveTo>
                  <a:cubicBezTo>
                    <a:pt x="1228" y="11"/>
                    <a:pt x="1229" y="5"/>
                    <a:pt x="1230" y="0"/>
                  </a:cubicBezTo>
                  <a:cubicBezTo>
                    <a:pt x="1218" y="0"/>
                    <a:pt x="1218" y="0"/>
                    <a:pt x="1218" y="0"/>
                  </a:cubicBezTo>
                  <a:cubicBezTo>
                    <a:pt x="1218" y="1"/>
                    <a:pt x="1218" y="2"/>
                    <a:pt x="1218" y="2"/>
                  </a:cubicBezTo>
                  <a:cubicBezTo>
                    <a:pt x="1219" y="5"/>
                    <a:pt x="1222" y="24"/>
                    <a:pt x="1226" y="16"/>
                  </a:cubicBezTo>
                  <a:close/>
                  <a:moveTo>
                    <a:pt x="1155" y="58"/>
                  </a:moveTo>
                  <a:cubicBezTo>
                    <a:pt x="1166" y="87"/>
                    <a:pt x="1186" y="107"/>
                    <a:pt x="1206" y="124"/>
                  </a:cubicBezTo>
                  <a:cubicBezTo>
                    <a:pt x="1208" y="125"/>
                    <a:pt x="1210" y="127"/>
                    <a:pt x="1212" y="127"/>
                  </a:cubicBezTo>
                  <a:cubicBezTo>
                    <a:pt x="1213" y="128"/>
                    <a:pt x="1214" y="128"/>
                    <a:pt x="1215" y="128"/>
                  </a:cubicBezTo>
                  <a:cubicBezTo>
                    <a:pt x="1216" y="127"/>
                    <a:pt x="1217" y="127"/>
                    <a:pt x="1218" y="125"/>
                  </a:cubicBezTo>
                  <a:cubicBezTo>
                    <a:pt x="1222" y="121"/>
                    <a:pt x="1216" y="107"/>
                    <a:pt x="1215" y="102"/>
                  </a:cubicBezTo>
                  <a:cubicBezTo>
                    <a:pt x="1211" y="94"/>
                    <a:pt x="1207" y="86"/>
                    <a:pt x="1203" y="78"/>
                  </a:cubicBezTo>
                  <a:cubicBezTo>
                    <a:pt x="1197" y="65"/>
                    <a:pt x="1190" y="52"/>
                    <a:pt x="1181" y="40"/>
                  </a:cubicBezTo>
                  <a:cubicBezTo>
                    <a:pt x="1178" y="35"/>
                    <a:pt x="1174" y="31"/>
                    <a:pt x="1169" y="29"/>
                  </a:cubicBezTo>
                  <a:cubicBezTo>
                    <a:pt x="1164" y="27"/>
                    <a:pt x="1158" y="29"/>
                    <a:pt x="1155" y="34"/>
                  </a:cubicBezTo>
                  <a:cubicBezTo>
                    <a:pt x="1153" y="37"/>
                    <a:pt x="1152" y="42"/>
                    <a:pt x="1153" y="46"/>
                  </a:cubicBezTo>
                  <a:cubicBezTo>
                    <a:pt x="1153" y="50"/>
                    <a:pt x="1154" y="54"/>
                    <a:pt x="1155" y="58"/>
                  </a:cubicBezTo>
                  <a:close/>
                  <a:moveTo>
                    <a:pt x="1229" y="580"/>
                  </a:moveTo>
                  <a:cubicBezTo>
                    <a:pt x="1224" y="577"/>
                    <a:pt x="1217" y="579"/>
                    <a:pt x="1213" y="584"/>
                  </a:cubicBezTo>
                  <a:cubicBezTo>
                    <a:pt x="1209" y="589"/>
                    <a:pt x="1207" y="596"/>
                    <a:pt x="1206" y="603"/>
                  </a:cubicBezTo>
                  <a:cubicBezTo>
                    <a:pt x="1207" y="629"/>
                    <a:pt x="1210" y="653"/>
                    <a:pt x="1213" y="678"/>
                  </a:cubicBezTo>
                  <a:cubicBezTo>
                    <a:pt x="1215" y="688"/>
                    <a:pt x="1216" y="698"/>
                    <a:pt x="1218" y="708"/>
                  </a:cubicBezTo>
                  <a:cubicBezTo>
                    <a:pt x="1219" y="711"/>
                    <a:pt x="1222" y="729"/>
                    <a:pt x="1226" y="721"/>
                  </a:cubicBezTo>
                  <a:cubicBezTo>
                    <a:pt x="1228" y="717"/>
                    <a:pt x="1229" y="710"/>
                    <a:pt x="1230" y="705"/>
                  </a:cubicBezTo>
                  <a:cubicBezTo>
                    <a:pt x="1232" y="695"/>
                    <a:pt x="1233" y="685"/>
                    <a:pt x="1234" y="675"/>
                  </a:cubicBezTo>
                  <a:cubicBezTo>
                    <a:pt x="1237" y="658"/>
                    <a:pt x="1238" y="641"/>
                    <a:pt x="1239" y="624"/>
                  </a:cubicBezTo>
                  <a:cubicBezTo>
                    <a:pt x="1240" y="610"/>
                    <a:pt x="1241" y="587"/>
                    <a:pt x="1229" y="580"/>
                  </a:cubicBezTo>
                  <a:close/>
                  <a:moveTo>
                    <a:pt x="1201" y="694"/>
                  </a:moveTo>
                  <a:cubicBezTo>
                    <a:pt x="1197" y="680"/>
                    <a:pt x="1191" y="656"/>
                    <a:pt x="1177" y="651"/>
                  </a:cubicBezTo>
                  <a:cubicBezTo>
                    <a:pt x="1173" y="650"/>
                    <a:pt x="1168" y="651"/>
                    <a:pt x="1165" y="655"/>
                  </a:cubicBezTo>
                  <a:cubicBezTo>
                    <a:pt x="1161" y="661"/>
                    <a:pt x="1161" y="669"/>
                    <a:pt x="1163" y="676"/>
                  </a:cubicBezTo>
                  <a:cubicBezTo>
                    <a:pt x="1169" y="697"/>
                    <a:pt x="1177" y="718"/>
                    <a:pt x="1187" y="736"/>
                  </a:cubicBezTo>
                  <a:cubicBezTo>
                    <a:pt x="1192" y="745"/>
                    <a:pt x="1198" y="754"/>
                    <a:pt x="1203" y="763"/>
                  </a:cubicBezTo>
                  <a:cubicBezTo>
                    <a:pt x="1206" y="767"/>
                    <a:pt x="1220" y="791"/>
                    <a:pt x="1220" y="781"/>
                  </a:cubicBezTo>
                  <a:cubicBezTo>
                    <a:pt x="1220" y="769"/>
                    <a:pt x="1217" y="757"/>
                    <a:pt x="1214" y="745"/>
                  </a:cubicBezTo>
                  <a:cubicBezTo>
                    <a:pt x="1211" y="728"/>
                    <a:pt x="1206" y="711"/>
                    <a:pt x="1201" y="694"/>
                  </a:cubicBezTo>
                  <a:close/>
                  <a:moveTo>
                    <a:pt x="1244" y="762"/>
                  </a:moveTo>
                  <a:cubicBezTo>
                    <a:pt x="1250" y="754"/>
                    <a:pt x="1256" y="746"/>
                    <a:pt x="1261" y="737"/>
                  </a:cubicBezTo>
                  <a:cubicBezTo>
                    <a:pt x="1268" y="726"/>
                    <a:pt x="1274" y="714"/>
                    <a:pt x="1280" y="701"/>
                  </a:cubicBezTo>
                  <a:cubicBezTo>
                    <a:pt x="1285" y="689"/>
                    <a:pt x="1291" y="677"/>
                    <a:pt x="1289" y="662"/>
                  </a:cubicBezTo>
                  <a:cubicBezTo>
                    <a:pt x="1289" y="659"/>
                    <a:pt x="1288" y="655"/>
                    <a:pt x="1287" y="653"/>
                  </a:cubicBezTo>
                  <a:cubicBezTo>
                    <a:pt x="1284" y="650"/>
                    <a:pt x="1281" y="650"/>
                    <a:pt x="1278" y="651"/>
                  </a:cubicBezTo>
                  <a:cubicBezTo>
                    <a:pt x="1271" y="653"/>
                    <a:pt x="1267" y="659"/>
                    <a:pt x="1263" y="666"/>
                  </a:cubicBezTo>
                  <a:cubicBezTo>
                    <a:pt x="1258" y="673"/>
                    <a:pt x="1253" y="681"/>
                    <a:pt x="1250" y="690"/>
                  </a:cubicBezTo>
                  <a:cubicBezTo>
                    <a:pt x="1244" y="705"/>
                    <a:pt x="1240" y="720"/>
                    <a:pt x="1235" y="735"/>
                  </a:cubicBezTo>
                  <a:cubicBezTo>
                    <a:pt x="1231" y="750"/>
                    <a:pt x="1222" y="776"/>
                    <a:pt x="1226" y="780"/>
                  </a:cubicBezTo>
                  <a:cubicBezTo>
                    <a:pt x="1229" y="784"/>
                    <a:pt x="1239" y="769"/>
                    <a:pt x="1244" y="762"/>
                  </a:cubicBezTo>
                  <a:close/>
                  <a:moveTo>
                    <a:pt x="3" y="408"/>
                  </a:moveTo>
                  <a:cubicBezTo>
                    <a:pt x="14" y="437"/>
                    <a:pt x="34" y="457"/>
                    <a:pt x="54" y="474"/>
                  </a:cubicBezTo>
                  <a:cubicBezTo>
                    <a:pt x="56" y="475"/>
                    <a:pt x="58" y="477"/>
                    <a:pt x="60" y="477"/>
                  </a:cubicBezTo>
                  <a:cubicBezTo>
                    <a:pt x="61" y="478"/>
                    <a:pt x="62" y="478"/>
                    <a:pt x="63" y="477"/>
                  </a:cubicBezTo>
                  <a:cubicBezTo>
                    <a:pt x="64" y="477"/>
                    <a:pt x="65" y="477"/>
                    <a:pt x="66" y="475"/>
                  </a:cubicBezTo>
                  <a:cubicBezTo>
                    <a:pt x="70" y="470"/>
                    <a:pt x="64" y="457"/>
                    <a:pt x="63" y="452"/>
                  </a:cubicBezTo>
                  <a:cubicBezTo>
                    <a:pt x="59" y="444"/>
                    <a:pt x="55" y="436"/>
                    <a:pt x="51" y="428"/>
                  </a:cubicBezTo>
                  <a:cubicBezTo>
                    <a:pt x="45" y="415"/>
                    <a:pt x="38" y="402"/>
                    <a:pt x="29" y="390"/>
                  </a:cubicBezTo>
                  <a:cubicBezTo>
                    <a:pt x="26" y="385"/>
                    <a:pt x="22" y="380"/>
                    <a:pt x="17" y="379"/>
                  </a:cubicBezTo>
                  <a:cubicBezTo>
                    <a:pt x="12" y="377"/>
                    <a:pt x="6" y="379"/>
                    <a:pt x="3" y="384"/>
                  </a:cubicBezTo>
                  <a:cubicBezTo>
                    <a:pt x="1" y="387"/>
                    <a:pt x="0" y="392"/>
                    <a:pt x="1" y="396"/>
                  </a:cubicBezTo>
                  <a:cubicBezTo>
                    <a:pt x="1" y="400"/>
                    <a:pt x="2" y="404"/>
                    <a:pt x="3" y="408"/>
                  </a:cubicBezTo>
                  <a:close/>
                  <a:moveTo>
                    <a:pt x="1155" y="763"/>
                  </a:moveTo>
                  <a:cubicBezTo>
                    <a:pt x="1166" y="793"/>
                    <a:pt x="1186" y="812"/>
                    <a:pt x="1206" y="829"/>
                  </a:cubicBezTo>
                  <a:cubicBezTo>
                    <a:pt x="1208" y="831"/>
                    <a:pt x="1210" y="832"/>
                    <a:pt x="1212" y="833"/>
                  </a:cubicBezTo>
                  <a:cubicBezTo>
                    <a:pt x="1213" y="833"/>
                    <a:pt x="1214" y="833"/>
                    <a:pt x="1215" y="833"/>
                  </a:cubicBezTo>
                  <a:cubicBezTo>
                    <a:pt x="1216" y="833"/>
                    <a:pt x="1217" y="832"/>
                    <a:pt x="1218" y="831"/>
                  </a:cubicBezTo>
                  <a:cubicBezTo>
                    <a:pt x="1222" y="826"/>
                    <a:pt x="1216" y="813"/>
                    <a:pt x="1215" y="808"/>
                  </a:cubicBezTo>
                  <a:cubicBezTo>
                    <a:pt x="1211" y="800"/>
                    <a:pt x="1207" y="792"/>
                    <a:pt x="1203" y="784"/>
                  </a:cubicBezTo>
                  <a:cubicBezTo>
                    <a:pt x="1197" y="771"/>
                    <a:pt x="1190" y="757"/>
                    <a:pt x="1181" y="746"/>
                  </a:cubicBezTo>
                  <a:cubicBezTo>
                    <a:pt x="1178" y="741"/>
                    <a:pt x="1174" y="736"/>
                    <a:pt x="1169" y="734"/>
                  </a:cubicBezTo>
                  <a:cubicBezTo>
                    <a:pt x="1164" y="733"/>
                    <a:pt x="1158" y="734"/>
                    <a:pt x="1155" y="740"/>
                  </a:cubicBezTo>
                  <a:cubicBezTo>
                    <a:pt x="1153" y="743"/>
                    <a:pt x="1152" y="747"/>
                    <a:pt x="1153" y="751"/>
                  </a:cubicBezTo>
                  <a:cubicBezTo>
                    <a:pt x="1153" y="756"/>
                    <a:pt x="1154" y="759"/>
                    <a:pt x="1155" y="763"/>
                  </a:cubicBezTo>
                  <a:close/>
                  <a:moveTo>
                    <a:pt x="49" y="1047"/>
                  </a:moveTo>
                  <a:cubicBezTo>
                    <a:pt x="45" y="1032"/>
                    <a:pt x="39" y="1009"/>
                    <a:pt x="26" y="1004"/>
                  </a:cubicBezTo>
                  <a:cubicBezTo>
                    <a:pt x="21" y="1003"/>
                    <a:pt x="16" y="1004"/>
                    <a:pt x="13" y="1008"/>
                  </a:cubicBezTo>
                  <a:cubicBezTo>
                    <a:pt x="9" y="1014"/>
                    <a:pt x="9" y="1022"/>
                    <a:pt x="11" y="1029"/>
                  </a:cubicBezTo>
                  <a:cubicBezTo>
                    <a:pt x="17" y="1050"/>
                    <a:pt x="25" y="1070"/>
                    <a:pt x="35" y="1089"/>
                  </a:cubicBezTo>
                  <a:cubicBezTo>
                    <a:pt x="40" y="1098"/>
                    <a:pt x="46" y="1107"/>
                    <a:pt x="51" y="1116"/>
                  </a:cubicBezTo>
                  <a:cubicBezTo>
                    <a:pt x="54" y="1120"/>
                    <a:pt x="68" y="1144"/>
                    <a:pt x="68" y="1134"/>
                  </a:cubicBezTo>
                  <a:cubicBezTo>
                    <a:pt x="68" y="1122"/>
                    <a:pt x="65" y="1109"/>
                    <a:pt x="62" y="1098"/>
                  </a:cubicBezTo>
                  <a:cubicBezTo>
                    <a:pt x="59" y="1081"/>
                    <a:pt x="54" y="1064"/>
                    <a:pt x="49" y="1047"/>
                  </a:cubicBezTo>
                  <a:close/>
                  <a:moveTo>
                    <a:pt x="74" y="425"/>
                  </a:moveTo>
                  <a:cubicBezTo>
                    <a:pt x="77" y="429"/>
                    <a:pt x="87" y="413"/>
                    <a:pt x="92" y="406"/>
                  </a:cubicBezTo>
                  <a:cubicBezTo>
                    <a:pt x="98" y="398"/>
                    <a:pt x="104" y="390"/>
                    <a:pt x="109" y="382"/>
                  </a:cubicBezTo>
                  <a:cubicBezTo>
                    <a:pt x="116" y="370"/>
                    <a:pt x="122" y="358"/>
                    <a:pt x="128" y="346"/>
                  </a:cubicBezTo>
                  <a:cubicBezTo>
                    <a:pt x="133" y="333"/>
                    <a:pt x="139" y="321"/>
                    <a:pt x="137" y="306"/>
                  </a:cubicBezTo>
                  <a:cubicBezTo>
                    <a:pt x="137" y="303"/>
                    <a:pt x="136" y="300"/>
                    <a:pt x="135" y="298"/>
                  </a:cubicBezTo>
                  <a:cubicBezTo>
                    <a:pt x="132" y="295"/>
                    <a:pt x="129" y="295"/>
                    <a:pt x="126" y="295"/>
                  </a:cubicBezTo>
                  <a:cubicBezTo>
                    <a:pt x="119" y="297"/>
                    <a:pt x="115" y="303"/>
                    <a:pt x="111" y="310"/>
                  </a:cubicBezTo>
                  <a:cubicBezTo>
                    <a:pt x="106" y="318"/>
                    <a:pt x="101" y="325"/>
                    <a:pt x="98" y="334"/>
                  </a:cubicBezTo>
                  <a:cubicBezTo>
                    <a:pt x="92" y="349"/>
                    <a:pt x="88" y="364"/>
                    <a:pt x="83" y="379"/>
                  </a:cubicBezTo>
                  <a:cubicBezTo>
                    <a:pt x="79" y="394"/>
                    <a:pt x="70" y="420"/>
                    <a:pt x="74" y="425"/>
                  </a:cubicBezTo>
                  <a:close/>
                  <a:moveTo>
                    <a:pt x="35" y="380"/>
                  </a:moveTo>
                  <a:cubicBezTo>
                    <a:pt x="40" y="390"/>
                    <a:pt x="46" y="399"/>
                    <a:pt x="51" y="407"/>
                  </a:cubicBezTo>
                  <a:cubicBezTo>
                    <a:pt x="54" y="411"/>
                    <a:pt x="68" y="435"/>
                    <a:pt x="68" y="425"/>
                  </a:cubicBezTo>
                  <a:cubicBezTo>
                    <a:pt x="68" y="414"/>
                    <a:pt x="65" y="401"/>
                    <a:pt x="62" y="390"/>
                  </a:cubicBezTo>
                  <a:cubicBezTo>
                    <a:pt x="59" y="372"/>
                    <a:pt x="54" y="355"/>
                    <a:pt x="49" y="338"/>
                  </a:cubicBezTo>
                  <a:cubicBezTo>
                    <a:pt x="45" y="324"/>
                    <a:pt x="39" y="300"/>
                    <a:pt x="26" y="296"/>
                  </a:cubicBezTo>
                  <a:cubicBezTo>
                    <a:pt x="21" y="294"/>
                    <a:pt x="16" y="295"/>
                    <a:pt x="13" y="300"/>
                  </a:cubicBezTo>
                  <a:cubicBezTo>
                    <a:pt x="9" y="305"/>
                    <a:pt x="9" y="314"/>
                    <a:pt x="11" y="320"/>
                  </a:cubicBezTo>
                  <a:cubicBezTo>
                    <a:pt x="17" y="342"/>
                    <a:pt x="25" y="362"/>
                    <a:pt x="35" y="380"/>
                  </a:cubicBezTo>
                  <a:close/>
                  <a:moveTo>
                    <a:pt x="66" y="352"/>
                  </a:moveTo>
                  <a:cubicBezTo>
                    <a:pt x="67" y="355"/>
                    <a:pt x="70" y="374"/>
                    <a:pt x="74" y="366"/>
                  </a:cubicBezTo>
                  <a:cubicBezTo>
                    <a:pt x="76" y="361"/>
                    <a:pt x="77" y="355"/>
                    <a:pt x="78" y="350"/>
                  </a:cubicBezTo>
                  <a:cubicBezTo>
                    <a:pt x="80" y="340"/>
                    <a:pt x="81" y="329"/>
                    <a:pt x="82" y="319"/>
                  </a:cubicBezTo>
                  <a:cubicBezTo>
                    <a:pt x="85" y="302"/>
                    <a:pt x="87" y="285"/>
                    <a:pt x="87" y="268"/>
                  </a:cubicBezTo>
                  <a:cubicBezTo>
                    <a:pt x="88" y="254"/>
                    <a:pt x="89" y="231"/>
                    <a:pt x="77" y="224"/>
                  </a:cubicBezTo>
                  <a:cubicBezTo>
                    <a:pt x="72" y="221"/>
                    <a:pt x="65" y="223"/>
                    <a:pt x="61" y="228"/>
                  </a:cubicBezTo>
                  <a:cubicBezTo>
                    <a:pt x="57" y="233"/>
                    <a:pt x="55" y="240"/>
                    <a:pt x="54" y="248"/>
                  </a:cubicBezTo>
                  <a:cubicBezTo>
                    <a:pt x="55" y="273"/>
                    <a:pt x="58" y="298"/>
                    <a:pt x="61" y="323"/>
                  </a:cubicBezTo>
                  <a:cubicBezTo>
                    <a:pt x="63" y="333"/>
                    <a:pt x="64" y="342"/>
                    <a:pt x="66" y="352"/>
                  </a:cubicBezTo>
                  <a:close/>
                  <a:moveTo>
                    <a:pt x="77" y="932"/>
                  </a:moveTo>
                  <a:cubicBezTo>
                    <a:pt x="72" y="929"/>
                    <a:pt x="65" y="931"/>
                    <a:pt x="61" y="937"/>
                  </a:cubicBezTo>
                  <a:cubicBezTo>
                    <a:pt x="57" y="942"/>
                    <a:pt x="55" y="949"/>
                    <a:pt x="54" y="956"/>
                  </a:cubicBezTo>
                  <a:cubicBezTo>
                    <a:pt x="55" y="981"/>
                    <a:pt x="58" y="1006"/>
                    <a:pt x="61" y="1031"/>
                  </a:cubicBezTo>
                  <a:cubicBezTo>
                    <a:pt x="63" y="1041"/>
                    <a:pt x="64" y="1051"/>
                    <a:pt x="66" y="1061"/>
                  </a:cubicBezTo>
                  <a:cubicBezTo>
                    <a:pt x="67" y="1064"/>
                    <a:pt x="70" y="1082"/>
                    <a:pt x="74" y="1074"/>
                  </a:cubicBezTo>
                  <a:cubicBezTo>
                    <a:pt x="76" y="1069"/>
                    <a:pt x="77" y="1063"/>
                    <a:pt x="78" y="1058"/>
                  </a:cubicBezTo>
                  <a:cubicBezTo>
                    <a:pt x="80" y="1048"/>
                    <a:pt x="81" y="1038"/>
                    <a:pt x="82" y="1028"/>
                  </a:cubicBezTo>
                  <a:cubicBezTo>
                    <a:pt x="85" y="1011"/>
                    <a:pt x="87" y="994"/>
                    <a:pt x="87" y="977"/>
                  </a:cubicBezTo>
                  <a:cubicBezTo>
                    <a:pt x="88" y="963"/>
                    <a:pt x="89" y="940"/>
                    <a:pt x="77" y="932"/>
                  </a:cubicBezTo>
                  <a:close/>
                  <a:moveTo>
                    <a:pt x="74" y="1133"/>
                  </a:moveTo>
                  <a:cubicBezTo>
                    <a:pt x="77" y="1137"/>
                    <a:pt x="87" y="1122"/>
                    <a:pt x="92" y="1115"/>
                  </a:cubicBezTo>
                  <a:cubicBezTo>
                    <a:pt x="98" y="1107"/>
                    <a:pt x="104" y="1099"/>
                    <a:pt x="109" y="1090"/>
                  </a:cubicBezTo>
                  <a:cubicBezTo>
                    <a:pt x="116" y="1079"/>
                    <a:pt x="122" y="1067"/>
                    <a:pt x="128" y="1054"/>
                  </a:cubicBezTo>
                  <a:cubicBezTo>
                    <a:pt x="133" y="1042"/>
                    <a:pt x="139" y="1029"/>
                    <a:pt x="137" y="1015"/>
                  </a:cubicBezTo>
                  <a:cubicBezTo>
                    <a:pt x="137" y="1011"/>
                    <a:pt x="136" y="1008"/>
                    <a:pt x="135" y="1006"/>
                  </a:cubicBezTo>
                  <a:cubicBezTo>
                    <a:pt x="132" y="1003"/>
                    <a:pt x="129" y="1003"/>
                    <a:pt x="126" y="1004"/>
                  </a:cubicBezTo>
                  <a:cubicBezTo>
                    <a:pt x="119" y="1006"/>
                    <a:pt x="115" y="1012"/>
                    <a:pt x="111" y="1019"/>
                  </a:cubicBezTo>
                  <a:cubicBezTo>
                    <a:pt x="106" y="1026"/>
                    <a:pt x="101" y="1034"/>
                    <a:pt x="98" y="1043"/>
                  </a:cubicBezTo>
                  <a:cubicBezTo>
                    <a:pt x="92" y="1058"/>
                    <a:pt x="88" y="1073"/>
                    <a:pt x="83" y="1088"/>
                  </a:cubicBezTo>
                  <a:cubicBezTo>
                    <a:pt x="79" y="1103"/>
                    <a:pt x="70" y="1129"/>
                    <a:pt x="74" y="1133"/>
                  </a:cubicBezTo>
                  <a:close/>
                  <a:moveTo>
                    <a:pt x="1201" y="1400"/>
                  </a:moveTo>
                  <a:cubicBezTo>
                    <a:pt x="1197" y="1385"/>
                    <a:pt x="1191" y="1362"/>
                    <a:pt x="1177" y="1357"/>
                  </a:cubicBezTo>
                  <a:cubicBezTo>
                    <a:pt x="1173" y="1355"/>
                    <a:pt x="1168" y="1357"/>
                    <a:pt x="1165" y="1361"/>
                  </a:cubicBezTo>
                  <a:cubicBezTo>
                    <a:pt x="1161" y="1366"/>
                    <a:pt x="1161" y="1375"/>
                    <a:pt x="1163" y="1382"/>
                  </a:cubicBezTo>
                  <a:cubicBezTo>
                    <a:pt x="1169" y="1403"/>
                    <a:pt x="1177" y="1423"/>
                    <a:pt x="1187" y="1442"/>
                  </a:cubicBezTo>
                  <a:cubicBezTo>
                    <a:pt x="1192" y="1451"/>
                    <a:pt x="1198" y="1460"/>
                    <a:pt x="1203" y="1468"/>
                  </a:cubicBezTo>
                  <a:cubicBezTo>
                    <a:pt x="1206" y="1473"/>
                    <a:pt x="1220" y="1497"/>
                    <a:pt x="1220" y="1487"/>
                  </a:cubicBezTo>
                  <a:cubicBezTo>
                    <a:pt x="1220" y="1475"/>
                    <a:pt x="1217" y="1462"/>
                    <a:pt x="1214" y="1451"/>
                  </a:cubicBezTo>
                  <a:cubicBezTo>
                    <a:pt x="1211" y="1434"/>
                    <a:pt x="1206" y="1416"/>
                    <a:pt x="1201" y="1400"/>
                  </a:cubicBezTo>
                  <a:close/>
                  <a:moveTo>
                    <a:pt x="2339" y="380"/>
                  </a:moveTo>
                  <a:cubicBezTo>
                    <a:pt x="2344" y="390"/>
                    <a:pt x="2349" y="399"/>
                    <a:pt x="2355" y="407"/>
                  </a:cubicBezTo>
                  <a:cubicBezTo>
                    <a:pt x="2358" y="411"/>
                    <a:pt x="2372" y="435"/>
                    <a:pt x="2372" y="425"/>
                  </a:cubicBezTo>
                  <a:cubicBezTo>
                    <a:pt x="2372" y="414"/>
                    <a:pt x="2369" y="401"/>
                    <a:pt x="2366" y="390"/>
                  </a:cubicBezTo>
                  <a:cubicBezTo>
                    <a:pt x="2363" y="372"/>
                    <a:pt x="2358" y="355"/>
                    <a:pt x="2353" y="338"/>
                  </a:cubicBezTo>
                  <a:cubicBezTo>
                    <a:pt x="2348" y="324"/>
                    <a:pt x="2343" y="300"/>
                    <a:pt x="2329" y="296"/>
                  </a:cubicBezTo>
                  <a:cubicBezTo>
                    <a:pt x="2325" y="294"/>
                    <a:pt x="2320" y="295"/>
                    <a:pt x="2317" y="300"/>
                  </a:cubicBezTo>
                  <a:cubicBezTo>
                    <a:pt x="2313" y="305"/>
                    <a:pt x="2313" y="314"/>
                    <a:pt x="2315" y="320"/>
                  </a:cubicBezTo>
                  <a:cubicBezTo>
                    <a:pt x="2321" y="342"/>
                    <a:pt x="2329" y="362"/>
                    <a:pt x="2339" y="380"/>
                  </a:cubicBezTo>
                  <a:close/>
                  <a:moveTo>
                    <a:pt x="2378" y="425"/>
                  </a:moveTo>
                  <a:cubicBezTo>
                    <a:pt x="2381" y="429"/>
                    <a:pt x="2391" y="413"/>
                    <a:pt x="2396" y="406"/>
                  </a:cubicBezTo>
                  <a:cubicBezTo>
                    <a:pt x="2402" y="398"/>
                    <a:pt x="2408" y="390"/>
                    <a:pt x="2413" y="382"/>
                  </a:cubicBezTo>
                  <a:cubicBezTo>
                    <a:pt x="2420" y="370"/>
                    <a:pt x="2426" y="358"/>
                    <a:pt x="2432" y="346"/>
                  </a:cubicBezTo>
                  <a:cubicBezTo>
                    <a:pt x="2437" y="333"/>
                    <a:pt x="2443" y="321"/>
                    <a:pt x="2441" y="306"/>
                  </a:cubicBezTo>
                  <a:cubicBezTo>
                    <a:pt x="2441" y="303"/>
                    <a:pt x="2440" y="300"/>
                    <a:pt x="2439" y="298"/>
                  </a:cubicBezTo>
                  <a:cubicBezTo>
                    <a:pt x="2436" y="295"/>
                    <a:pt x="2433" y="295"/>
                    <a:pt x="2430" y="295"/>
                  </a:cubicBezTo>
                  <a:cubicBezTo>
                    <a:pt x="2423" y="297"/>
                    <a:pt x="2419" y="303"/>
                    <a:pt x="2415" y="310"/>
                  </a:cubicBezTo>
                  <a:cubicBezTo>
                    <a:pt x="2410" y="318"/>
                    <a:pt x="2405" y="325"/>
                    <a:pt x="2402" y="334"/>
                  </a:cubicBezTo>
                  <a:cubicBezTo>
                    <a:pt x="2396" y="349"/>
                    <a:pt x="2392" y="364"/>
                    <a:pt x="2387" y="379"/>
                  </a:cubicBezTo>
                  <a:cubicBezTo>
                    <a:pt x="2383" y="394"/>
                    <a:pt x="2374" y="420"/>
                    <a:pt x="2378" y="425"/>
                  </a:cubicBezTo>
                  <a:close/>
                  <a:moveTo>
                    <a:pt x="3481" y="1357"/>
                  </a:moveTo>
                  <a:cubicBezTo>
                    <a:pt x="3477" y="1355"/>
                    <a:pt x="3472" y="1357"/>
                    <a:pt x="3469" y="1361"/>
                  </a:cubicBezTo>
                  <a:cubicBezTo>
                    <a:pt x="3465" y="1366"/>
                    <a:pt x="3465" y="1375"/>
                    <a:pt x="3467" y="1382"/>
                  </a:cubicBezTo>
                  <a:cubicBezTo>
                    <a:pt x="3473" y="1403"/>
                    <a:pt x="3481" y="1423"/>
                    <a:pt x="3491" y="1442"/>
                  </a:cubicBezTo>
                  <a:cubicBezTo>
                    <a:pt x="3496" y="1451"/>
                    <a:pt x="3501" y="1460"/>
                    <a:pt x="3507" y="1468"/>
                  </a:cubicBezTo>
                  <a:cubicBezTo>
                    <a:pt x="3510" y="1473"/>
                    <a:pt x="3524" y="1497"/>
                    <a:pt x="3524" y="1487"/>
                  </a:cubicBezTo>
                  <a:cubicBezTo>
                    <a:pt x="3524" y="1475"/>
                    <a:pt x="3521" y="1462"/>
                    <a:pt x="3518" y="1451"/>
                  </a:cubicBezTo>
                  <a:cubicBezTo>
                    <a:pt x="3515" y="1434"/>
                    <a:pt x="3510" y="1416"/>
                    <a:pt x="3505" y="1400"/>
                  </a:cubicBezTo>
                  <a:cubicBezTo>
                    <a:pt x="3500" y="1385"/>
                    <a:pt x="3495" y="1362"/>
                    <a:pt x="3481" y="1357"/>
                  </a:cubicBezTo>
                  <a:close/>
                  <a:moveTo>
                    <a:pt x="1226" y="1486"/>
                  </a:moveTo>
                  <a:cubicBezTo>
                    <a:pt x="1229" y="1490"/>
                    <a:pt x="1239" y="1475"/>
                    <a:pt x="1244" y="1467"/>
                  </a:cubicBezTo>
                  <a:cubicBezTo>
                    <a:pt x="1250" y="1460"/>
                    <a:pt x="1256" y="1451"/>
                    <a:pt x="1261" y="1443"/>
                  </a:cubicBezTo>
                  <a:cubicBezTo>
                    <a:pt x="1268" y="1432"/>
                    <a:pt x="1274" y="1420"/>
                    <a:pt x="1280" y="1407"/>
                  </a:cubicBezTo>
                  <a:cubicBezTo>
                    <a:pt x="1285" y="1395"/>
                    <a:pt x="1291" y="1382"/>
                    <a:pt x="1289" y="1367"/>
                  </a:cubicBezTo>
                  <a:cubicBezTo>
                    <a:pt x="1289" y="1364"/>
                    <a:pt x="1288" y="1361"/>
                    <a:pt x="1287" y="1359"/>
                  </a:cubicBezTo>
                  <a:cubicBezTo>
                    <a:pt x="1284" y="1356"/>
                    <a:pt x="1281" y="1356"/>
                    <a:pt x="1278" y="1357"/>
                  </a:cubicBezTo>
                  <a:cubicBezTo>
                    <a:pt x="1271" y="1359"/>
                    <a:pt x="1267" y="1365"/>
                    <a:pt x="1263" y="1371"/>
                  </a:cubicBezTo>
                  <a:cubicBezTo>
                    <a:pt x="1258" y="1379"/>
                    <a:pt x="1253" y="1387"/>
                    <a:pt x="1250" y="1396"/>
                  </a:cubicBezTo>
                  <a:cubicBezTo>
                    <a:pt x="1244" y="1410"/>
                    <a:pt x="1240" y="1425"/>
                    <a:pt x="1235" y="1441"/>
                  </a:cubicBezTo>
                  <a:cubicBezTo>
                    <a:pt x="1231" y="1455"/>
                    <a:pt x="1222" y="1482"/>
                    <a:pt x="1226" y="1486"/>
                  </a:cubicBezTo>
                  <a:close/>
                  <a:moveTo>
                    <a:pt x="3459" y="763"/>
                  </a:moveTo>
                  <a:cubicBezTo>
                    <a:pt x="3470" y="793"/>
                    <a:pt x="3490" y="812"/>
                    <a:pt x="3510" y="829"/>
                  </a:cubicBezTo>
                  <a:cubicBezTo>
                    <a:pt x="3512" y="831"/>
                    <a:pt x="3514" y="832"/>
                    <a:pt x="3516" y="833"/>
                  </a:cubicBezTo>
                  <a:cubicBezTo>
                    <a:pt x="3517" y="833"/>
                    <a:pt x="3518" y="833"/>
                    <a:pt x="3518" y="833"/>
                  </a:cubicBezTo>
                  <a:cubicBezTo>
                    <a:pt x="3520" y="833"/>
                    <a:pt x="3521" y="832"/>
                    <a:pt x="3522" y="831"/>
                  </a:cubicBezTo>
                  <a:cubicBezTo>
                    <a:pt x="3526" y="826"/>
                    <a:pt x="3520" y="813"/>
                    <a:pt x="3519" y="808"/>
                  </a:cubicBezTo>
                  <a:cubicBezTo>
                    <a:pt x="3515" y="800"/>
                    <a:pt x="3511" y="792"/>
                    <a:pt x="3507" y="784"/>
                  </a:cubicBezTo>
                  <a:cubicBezTo>
                    <a:pt x="3501" y="771"/>
                    <a:pt x="3494" y="757"/>
                    <a:pt x="3485" y="746"/>
                  </a:cubicBezTo>
                  <a:cubicBezTo>
                    <a:pt x="3482" y="741"/>
                    <a:pt x="3478" y="736"/>
                    <a:pt x="3473" y="734"/>
                  </a:cubicBezTo>
                  <a:cubicBezTo>
                    <a:pt x="3468" y="733"/>
                    <a:pt x="3462" y="734"/>
                    <a:pt x="3459" y="740"/>
                  </a:cubicBezTo>
                  <a:cubicBezTo>
                    <a:pt x="3457" y="743"/>
                    <a:pt x="3456" y="747"/>
                    <a:pt x="3457" y="751"/>
                  </a:cubicBezTo>
                  <a:cubicBezTo>
                    <a:pt x="3457" y="756"/>
                    <a:pt x="3458" y="759"/>
                    <a:pt x="3459" y="763"/>
                  </a:cubicBezTo>
                  <a:close/>
                  <a:moveTo>
                    <a:pt x="3507" y="57"/>
                  </a:moveTo>
                  <a:cubicBezTo>
                    <a:pt x="3510" y="61"/>
                    <a:pt x="3524" y="86"/>
                    <a:pt x="3524" y="75"/>
                  </a:cubicBezTo>
                  <a:cubicBezTo>
                    <a:pt x="3524" y="64"/>
                    <a:pt x="3521" y="51"/>
                    <a:pt x="3518" y="40"/>
                  </a:cubicBezTo>
                  <a:cubicBezTo>
                    <a:pt x="3515" y="26"/>
                    <a:pt x="3512" y="13"/>
                    <a:pt x="3508" y="0"/>
                  </a:cubicBezTo>
                  <a:cubicBezTo>
                    <a:pt x="3477" y="0"/>
                    <a:pt x="3477" y="0"/>
                    <a:pt x="3477" y="0"/>
                  </a:cubicBezTo>
                  <a:cubicBezTo>
                    <a:pt x="3481" y="11"/>
                    <a:pt x="3486" y="21"/>
                    <a:pt x="3491" y="31"/>
                  </a:cubicBezTo>
                  <a:cubicBezTo>
                    <a:pt x="3496" y="40"/>
                    <a:pt x="3501" y="49"/>
                    <a:pt x="3507" y="57"/>
                  </a:cubicBezTo>
                  <a:close/>
                  <a:moveTo>
                    <a:pt x="2378" y="1133"/>
                  </a:moveTo>
                  <a:cubicBezTo>
                    <a:pt x="2381" y="1137"/>
                    <a:pt x="2391" y="1122"/>
                    <a:pt x="2396" y="1115"/>
                  </a:cubicBezTo>
                  <a:cubicBezTo>
                    <a:pt x="2402" y="1107"/>
                    <a:pt x="2408" y="1099"/>
                    <a:pt x="2413" y="1090"/>
                  </a:cubicBezTo>
                  <a:cubicBezTo>
                    <a:pt x="2420" y="1079"/>
                    <a:pt x="2426" y="1067"/>
                    <a:pt x="2432" y="1054"/>
                  </a:cubicBezTo>
                  <a:cubicBezTo>
                    <a:pt x="2437" y="1042"/>
                    <a:pt x="2443" y="1029"/>
                    <a:pt x="2441" y="1015"/>
                  </a:cubicBezTo>
                  <a:cubicBezTo>
                    <a:pt x="2441" y="1011"/>
                    <a:pt x="2440" y="1008"/>
                    <a:pt x="2439" y="1006"/>
                  </a:cubicBezTo>
                  <a:cubicBezTo>
                    <a:pt x="2436" y="1003"/>
                    <a:pt x="2433" y="1003"/>
                    <a:pt x="2430" y="1004"/>
                  </a:cubicBezTo>
                  <a:cubicBezTo>
                    <a:pt x="2423" y="1006"/>
                    <a:pt x="2419" y="1012"/>
                    <a:pt x="2415" y="1019"/>
                  </a:cubicBezTo>
                  <a:cubicBezTo>
                    <a:pt x="2410" y="1026"/>
                    <a:pt x="2405" y="1034"/>
                    <a:pt x="2402" y="1043"/>
                  </a:cubicBezTo>
                  <a:cubicBezTo>
                    <a:pt x="2396" y="1058"/>
                    <a:pt x="2392" y="1073"/>
                    <a:pt x="2387" y="1088"/>
                  </a:cubicBezTo>
                  <a:cubicBezTo>
                    <a:pt x="2383" y="1103"/>
                    <a:pt x="2374" y="1129"/>
                    <a:pt x="2378" y="1133"/>
                  </a:cubicBezTo>
                  <a:close/>
                  <a:moveTo>
                    <a:pt x="3481" y="651"/>
                  </a:moveTo>
                  <a:cubicBezTo>
                    <a:pt x="3477" y="650"/>
                    <a:pt x="3472" y="651"/>
                    <a:pt x="3469" y="655"/>
                  </a:cubicBezTo>
                  <a:cubicBezTo>
                    <a:pt x="3465" y="661"/>
                    <a:pt x="3465" y="669"/>
                    <a:pt x="3467" y="676"/>
                  </a:cubicBezTo>
                  <a:cubicBezTo>
                    <a:pt x="3473" y="697"/>
                    <a:pt x="3481" y="718"/>
                    <a:pt x="3491" y="736"/>
                  </a:cubicBezTo>
                  <a:cubicBezTo>
                    <a:pt x="3496" y="745"/>
                    <a:pt x="3501" y="754"/>
                    <a:pt x="3507" y="763"/>
                  </a:cubicBezTo>
                  <a:cubicBezTo>
                    <a:pt x="3510" y="767"/>
                    <a:pt x="3524" y="791"/>
                    <a:pt x="3524" y="781"/>
                  </a:cubicBezTo>
                  <a:cubicBezTo>
                    <a:pt x="3524" y="769"/>
                    <a:pt x="3521" y="757"/>
                    <a:pt x="3518" y="745"/>
                  </a:cubicBezTo>
                  <a:cubicBezTo>
                    <a:pt x="3515" y="728"/>
                    <a:pt x="3510" y="711"/>
                    <a:pt x="3505" y="694"/>
                  </a:cubicBezTo>
                  <a:cubicBezTo>
                    <a:pt x="3500" y="680"/>
                    <a:pt x="3495" y="656"/>
                    <a:pt x="3481" y="651"/>
                  </a:cubicBezTo>
                  <a:close/>
                  <a:moveTo>
                    <a:pt x="3459" y="58"/>
                  </a:moveTo>
                  <a:cubicBezTo>
                    <a:pt x="3470" y="87"/>
                    <a:pt x="3490" y="107"/>
                    <a:pt x="3510" y="124"/>
                  </a:cubicBezTo>
                  <a:cubicBezTo>
                    <a:pt x="3512" y="125"/>
                    <a:pt x="3514" y="127"/>
                    <a:pt x="3516" y="127"/>
                  </a:cubicBezTo>
                  <a:cubicBezTo>
                    <a:pt x="3517" y="128"/>
                    <a:pt x="3518" y="128"/>
                    <a:pt x="3518" y="128"/>
                  </a:cubicBezTo>
                  <a:cubicBezTo>
                    <a:pt x="3520" y="127"/>
                    <a:pt x="3521" y="127"/>
                    <a:pt x="3522" y="125"/>
                  </a:cubicBezTo>
                  <a:cubicBezTo>
                    <a:pt x="3526" y="121"/>
                    <a:pt x="3520" y="107"/>
                    <a:pt x="3519" y="102"/>
                  </a:cubicBezTo>
                  <a:cubicBezTo>
                    <a:pt x="3515" y="94"/>
                    <a:pt x="3511" y="86"/>
                    <a:pt x="3507" y="78"/>
                  </a:cubicBezTo>
                  <a:cubicBezTo>
                    <a:pt x="3501" y="65"/>
                    <a:pt x="3494" y="52"/>
                    <a:pt x="3485" y="40"/>
                  </a:cubicBezTo>
                  <a:cubicBezTo>
                    <a:pt x="3482" y="35"/>
                    <a:pt x="3478" y="31"/>
                    <a:pt x="3473" y="29"/>
                  </a:cubicBezTo>
                  <a:cubicBezTo>
                    <a:pt x="3468" y="27"/>
                    <a:pt x="3462" y="29"/>
                    <a:pt x="3459" y="34"/>
                  </a:cubicBezTo>
                  <a:cubicBezTo>
                    <a:pt x="3457" y="37"/>
                    <a:pt x="3456" y="42"/>
                    <a:pt x="3457" y="46"/>
                  </a:cubicBezTo>
                  <a:cubicBezTo>
                    <a:pt x="3457" y="50"/>
                    <a:pt x="3458" y="54"/>
                    <a:pt x="3459" y="58"/>
                  </a:cubicBezTo>
                  <a:close/>
                  <a:moveTo>
                    <a:pt x="2381" y="932"/>
                  </a:moveTo>
                  <a:cubicBezTo>
                    <a:pt x="2376" y="929"/>
                    <a:pt x="2369" y="931"/>
                    <a:pt x="2365" y="937"/>
                  </a:cubicBezTo>
                  <a:cubicBezTo>
                    <a:pt x="2361" y="942"/>
                    <a:pt x="2359" y="949"/>
                    <a:pt x="2358" y="956"/>
                  </a:cubicBezTo>
                  <a:cubicBezTo>
                    <a:pt x="2359" y="981"/>
                    <a:pt x="2362" y="1006"/>
                    <a:pt x="2365" y="1031"/>
                  </a:cubicBezTo>
                  <a:cubicBezTo>
                    <a:pt x="2367" y="1041"/>
                    <a:pt x="2368" y="1051"/>
                    <a:pt x="2370" y="1061"/>
                  </a:cubicBezTo>
                  <a:cubicBezTo>
                    <a:pt x="2371" y="1064"/>
                    <a:pt x="2374" y="1082"/>
                    <a:pt x="2378" y="1074"/>
                  </a:cubicBezTo>
                  <a:cubicBezTo>
                    <a:pt x="2380" y="1069"/>
                    <a:pt x="2381" y="1063"/>
                    <a:pt x="2382" y="1058"/>
                  </a:cubicBezTo>
                  <a:cubicBezTo>
                    <a:pt x="2384" y="1048"/>
                    <a:pt x="2385" y="1038"/>
                    <a:pt x="2386" y="1028"/>
                  </a:cubicBezTo>
                  <a:cubicBezTo>
                    <a:pt x="2389" y="1011"/>
                    <a:pt x="2390" y="994"/>
                    <a:pt x="2391" y="977"/>
                  </a:cubicBezTo>
                  <a:cubicBezTo>
                    <a:pt x="2392" y="963"/>
                    <a:pt x="2393" y="940"/>
                    <a:pt x="2381" y="932"/>
                  </a:cubicBezTo>
                  <a:close/>
                  <a:moveTo>
                    <a:pt x="2307" y="1116"/>
                  </a:moveTo>
                  <a:cubicBezTo>
                    <a:pt x="2318" y="1145"/>
                    <a:pt x="2338" y="1165"/>
                    <a:pt x="2358" y="1182"/>
                  </a:cubicBezTo>
                  <a:cubicBezTo>
                    <a:pt x="2360" y="1184"/>
                    <a:pt x="2362" y="1185"/>
                    <a:pt x="2364" y="1186"/>
                  </a:cubicBezTo>
                  <a:cubicBezTo>
                    <a:pt x="2365" y="1186"/>
                    <a:pt x="2366" y="1186"/>
                    <a:pt x="2366" y="1186"/>
                  </a:cubicBezTo>
                  <a:cubicBezTo>
                    <a:pt x="2368" y="1186"/>
                    <a:pt x="2369" y="1185"/>
                    <a:pt x="2370" y="1184"/>
                  </a:cubicBezTo>
                  <a:cubicBezTo>
                    <a:pt x="2374" y="1179"/>
                    <a:pt x="2368" y="1166"/>
                    <a:pt x="2367" y="1161"/>
                  </a:cubicBezTo>
                  <a:cubicBezTo>
                    <a:pt x="2363" y="1152"/>
                    <a:pt x="2359" y="1145"/>
                    <a:pt x="2355" y="1137"/>
                  </a:cubicBezTo>
                  <a:cubicBezTo>
                    <a:pt x="2349" y="1123"/>
                    <a:pt x="2342" y="1110"/>
                    <a:pt x="2333" y="1098"/>
                  </a:cubicBezTo>
                  <a:cubicBezTo>
                    <a:pt x="2330" y="1093"/>
                    <a:pt x="2326" y="1089"/>
                    <a:pt x="2321" y="1087"/>
                  </a:cubicBezTo>
                  <a:cubicBezTo>
                    <a:pt x="2316" y="1085"/>
                    <a:pt x="2310" y="1087"/>
                    <a:pt x="2307" y="1092"/>
                  </a:cubicBezTo>
                  <a:cubicBezTo>
                    <a:pt x="2305" y="1096"/>
                    <a:pt x="2304" y="1100"/>
                    <a:pt x="2305" y="1104"/>
                  </a:cubicBezTo>
                  <a:cubicBezTo>
                    <a:pt x="2305" y="1108"/>
                    <a:pt x="2306" y="1112"/>
                    <a:pt x="2307" y="1116"/>
                  </a:cubicBezTo>
                  <a:close/>
                  <a:moveTo>
                    <a:pt x="1226" y="75"/>
                  </a:moveTo>
                  <a:cubicBezTo>
                    <a:pt x="1229" y="79"/>
                    <a:pt x="1239" y="63"/>
                    <a:pt x="1244" y="56"/>
                  </a:cubicBezTo>
                  <a:cubicBezTo>
                    <a:pt x="1250" y="48"/>
                    <a:pt x="1256" y="40"/>
                    <a:pt x="1261" y="32"/>
                  </a:cubicBezTo>
                  <a:cubicBezTo>
                    <a:pt x="1267" y="22"/>
                    <a:pt x="1273" y="11"/>
                    <a:pt x="1278" y="0"/>
                  </a:cubicBezTo>
                  <a:cubicBezTo>
                    <a:pt x="1244" y="0"/>
                    <a:pt x="1244" y="0"/>
                    <a:pt x="1244" y="0"/>
                  </a:cubicBezTo>
                  <a:cubicBezTo>
                    <a:pt x="1241" y="10"/>
                    <a:pt x="1238" y="20"/>
                    <a:pt x="1235" y="29"/>
                  </a:cubicBezTo>
                  <a:cubicBezTo>
                    <a:pt x="1231" y="44"/>
                    <a:pt x="1222" y="71"/>
                    <a:pt x="1226" y="75"/>
                  </a:cubicBezTo>
                  <a:close/>
                  <a:moveTo>
                    <a:pt x="1229" y="1285"/>
                  </a:moveTo>
                  <a:cubicBezTo>
                    <a:pt x="1224" y="1282"/>
                    <a:pt x="1217" y="1284"/>
                    <a:pt x="1213" y="1289"/>
                  </a:cubicBezTo>
                  <a:cubicBezTo>
                    <a:pt x="1209" y="1294"/>
                    <a:pt x="1207" y="1302"/>
                    <a:pt x="1206" y="1309"/>
                  </a:cubicBezTo>
                  <a:cubicBezTo>
                    <a:pt x="1207" y="1334"/>
                    <a:pt x="1210" y="1359"/>
                    <a:pt x="1213" y="1384"/>
                  </a:cubicBezTo>
                  <a:cubicBezTo>
                    <a:pt x="1215" y="1394"/>
                    <a:pt x="1216" y="1404"/>
                    <a:pt x="1218" y="1413"/>
                  </a:cubicBezTo>
                  <a:cubicBezTo>
                    <a:pt x="1219" y="1416"/>
                    <a:pt x="1222" y="1435"/>
                    <a:pt x="1226" y="1427"/>
                  </a:cubicBezTo>
                  <a:cubicBezTo>
                    <a:pt x="1228" y="1422"/>
                    <a:pt x="1229" y="1416"/>
                    <a:pt x="1230" y="1411"/>
                  </a:cubicBezTo>
                  <a:cubicBezTo>
                    <a:pt x="1232" y="1401"/>
                    <a:pt x="1233" y="1391"/>
                    <a:pt x="1234" y="1381"/>
                  </a:cubicBezTo>
                  <a:cubicBezTo>
                    <a:pt x="1237" y="1364"/>
                    <a:pt x="1238" y="1347"/>
                    <a:pt x="1239" y="1330"/>
                  </a:cubicBezTo>
                  <a:cubicBezTo>
                    <a:pt x="1240" y="1315"/>
                    <a:pt x="1241" y="1293"/>
                    <a:pt x="1229" y="1285"/>
                  </a:cubicBezTo>
                  <a:close/>
                  <a:moveTo>
                    <a:pt x="2307" y="408"/>
                  </a:moveTo>
                  <a:cubicBezTo>
                    <a:pt x="2318" y="437"/>
                    <a:pt x="2338" y="457"/>
                    <a:pt x="2358" y="474"/>
                  </a:cubicBezTo>
                  <a:cubicBezTo>
                    <a:pt x="2360" y="475"/>
                    <a:pt x="2362" y="477"/>
                    <a:pt x="2364" y="477"/>
                  </a:cubicBezTo>
                  <a:cubicBezTo>
                    <a:pt x="2365" y="478"/>
                    <a:pt x="2366" y="478"/>
                    <a:pt x="2366" y="477"/>
                  </a:cubicBezTo>
                  <a:cubicBezTo>
                    <a:pt x="2368" y="477"/>
                    <a:pt x="2369" y="477"/>
                    <a:pt x="2370" y="475"/>
                  </a:cubicBezTo>
                  <a:cubicBezTo>
                    <a:pt x="2374" y="470"/>
                    <a:pt x="2368" y="457"/>
                    <a:pt x="2367" y="452"/>
                  </a:cubicBezTo>
                  <a:cubicBezTo>
                    <a:pt x="2363" y="444"/>
                    <a:pt x="2359" y="436"/>
                    <a:pt x="2355" y="428"/>
                  </a:cubicBezTo>
                  <a:cubicBezTo>
                    <a:pt x="2349" y="415"/>
                    <a:pt x="2342" y="402"/>
                    <a:pt x="2333" y="390"/>
                  </a:cubicBezTo>
                  <a:cubicBezTo>
                    <a:pt x="2330" y="385"/>
                    <a:pt x="2326" y="380"/>
                    <a:pt x="2321" y="379"/>
                  </a:cubicBezTo>
                  <a:cubicBezTo>
                    <a:pt x="2316" y="377"/>
                    <a:pt x="2310" y="379"/>
                    <a:pt x="2307" y="384"/>
                  </a:cubicBezTo>
                  <a:cubicBezTo>
                    <a:pt x="2305" y="387"/>
                    <a:pt x="2304" y="392"/>
                    <a:pt x="2305" y="396"/>
                  </a:cubicBezTo>
                  <a:cubicBezTo>
                    <a:pt x="2305" y="400"/>
                    <a:pt x="2306" y="404"/>
                    <a:pt x="2307" y="408"/>
                  </a:cubicBezTo>
                  <a:close/>
                  <a:moveTo>
                    <a:pt x="2370" y="352"/>
                  </a:moveTo>
                  <a:cubicBezTo>
                    <a:pt x="2371" y="355"/>
                    <a:pt x="2374" y="374"/>
                    <a:pt x="2378" y="366"/>
                  </a:cubicBezTo>
                  <a:cubicBezTo>
                    <a:pt x="2380" y="361"/>
                    <a:pt x="2381" y="355"/>
                    <a:pt x="2382" y="350"/>
                  </a:cubicBezTo>
                  <a:cubicBezTo>
                    <a:pt x="2384" y="340"/>
                    <a:pt x="2385" y="329"/>
                    <a:pt x="2386" y="319"/>
                  </a:cubicBezTo>
                  <a:cubicBezTo>
                    <a:pt x="2389" y="302"/>
                    <a:pt x="2390" y="285"/>
                    <a:pt x="2391" y="268"/>
                  </a:cubicBezTo>
                  <a:cubicBezTo>
                    <a:pt x="2392" y="254"/>
                    <a:pt x="2393" y="231"/>
                    <a:pt x="2381" y="224"/>
                  </a:cubicBezTo>
                  <a:cubicBezTo>
                    <a:pt x="2376" y="221"/>
                    <a:pt x="2369" y="223"/>
                    <a:pt x="2365" y="228"/>
                  </a:cubicBezTo>
                  <a:cubicBezTo>
                    <a:pt x="2361" y="233"/>
                    <a:pt x="2359" y="240"/>
                    <a:pt x="2358" y="248"/>
                  </a:cubicBezTo>
                  <a:cubicBezTo>
                    <a:pt x="2359" y="273"/>
                    <a:pt x="2362" y="298"/>
                    <a:pt x="2365" y="323"/>
                  </a:cubicBezTo>
                  <a:cubicBezTo>
                    <a:pt x="2367" y="333"/>
                    <a:pt x="2368" y="342"/>
                    <a:pt x="2370" y="352"/>
                  </a:cubicBezTo>
                  <a:close/>
                  <a:moveTo>
                    <a:pt x="3" y="1116"/>
                  </a:moveTo>
                  <a:cubicBezTo>
                    <a:pt x="14" y="1145"/>
                    <a:pt x="34" y="1165"/>
                    <a:pt x="54" y="1182"/>
                  </a:cubicBezTo>
                  <a:cubicBezTo>
                    <a:pt x="56" y="1184"/>
                    <a:pt x="58" y="1185"/>
                    <a:pt x="60" y="1186"/>
                  </a:cubicBezTo>
                  <a:cubicBezTo>
                    <a:pt x="61" y="1186"/>
                    <a:pt x="62" y="1186"/>
                    <a:pt x="63" y="1186"/>
                  </a:cubicBezTo>
                  <a:cubicBezTo>
                    <a:pt x="64" y="1186"/>
                    <a:pt x="65" y="1185"/>
                    <a:pt x="66" y="1184"/>
                  </a:cubicBezTo>
                  <a:cubicBezTo>
                    <a:pt x="70" y="1179"/>
                    <a:pt x="64" y="1166"/>
                    <a:pt x="63" y="1161"/>
                  </a:cubicBezTo>
                  <a:cubicBezTo>
                    <a:pt x="59" y="1152"/>
                    <a:pt x="55" y="1145"/>
                    <a:pt x="51" y="1137"/>
                  </a:cubicBezTo>
                  <a:cubicBezTo>
                    <a:pt x="45" y="1123"/>
                    <a:pt x="38" y="1110"/>
                    <a:pt x="29" y="1098"/>
                  </a:cubicBezTo>
                  <a:cubicBezTo>
                    <a:pt x="26" y="1093"/>
                    <a:pt x="22" y="1089"/>
                    <a:pt x="17" y="1087"/>
                  </a:cubicBezTo>
                  <a:cubicBezTo>
                    <a:pt x="12" y="1085"/>
                    <a:pt x="6" y="1087"/>
                    <a:pt x="3" y="1092"/>
                  </a:cubicBezTo>
                  <a:cubicBezTo>
                    <a:pt x="1" y="1096"/>
                    <a:pt x="0" y="1100"/>
                    <a:pt x="1" y="1104"/>
                  </a:cubicBezTo>
                  <a:cubicBezTo>
                    <a:pt x="1" y="1108"/>
                    <a:pt x="2" y="1112"/>
                    <a:pt x="3" y="1116"/>
                  </a:cubicBezTo>
                  <a:close/>
                  <a:moveTo>
                    <a:pt x="2353" y="1047"/>
                  </a:moveTo>
                  <a:cubicBezTo>
                    <a:pt x="2348" y="1032"/>
                    <a:pt x="2343" y="1009"/>
                    <a:pt x="2329" y="1004"/>
                  </a:cubicBezTo>
                  <a:cubicBezTo>
                    <a:pt x="2325" y="1003"/>
                    <a:pt x="2320" y="1004"/>
                    <a:pt x="2317" y="1008"/>
                  </a:cubicBezTo>
                  <a:cubicBezTo>
                    <a:pt x="2313" y="1014"/>
                    <a:pt x="2313" y="1022"/>
                    <a:pt x="2315" y="1029"/>
                  </a:cubicBezTo>
                  <a:cubicBezTo>
                    <a:pt x="2321" y="1050"/>
                    <a:pt x="2329" y="1070"/>
                    <a:pt x="2339" y="1089"/>
                  </a:cubicBezTo>
                  <a:cubicBezTo>
                    <a:pt x="2344" y="1098"/>
                    <a:pt x="2349" y="1107"/>
                    <a:pt x="2355" y="1116"/>
                  </a:cubicBezTo>
                  <a:cubicBezTo>
                    <a:pt x="2358" y="1120"/>
                    <a:pt x="2372" y="1144"/>
                    <a:pt x="2372" y="1134"/>
                  </a:cubicBezTo>
                  <a:cubicBezTo>
                    <a:pt x="2372" y="1122"/>
                    <a:pt x="2369" y="1109"/>
                    <a:pt x="2366" y="1098"/>
                  </a:cubicBezTo>
                  <a:cubicBezTo>
                    <a:pt x="2363" y="1081"/>
                    <a:pt x="2358" y="1064"/>
                    <a:pt x="2353" y="1047"/>
                  </a:cubicBezTo>
                  <a:close/>
                  <a:moveTo>
                    <a:pt x="142" y="1091"/>
                  </a:moveTo>
                  <a:cubicBezTo>
                    <a:pt x="142" y="1090"/>
                    <a:pt x="141" y="1090"/>
                    <a:pt x="141" y="1090"/>
                  </a:cubicBezTo>
                  <a:cubicBezTo>
                    <a:pt x="139" y="1089"/>
                    <a:pt x="136" y="1089"/>
                    <a:pt x="133" y="1090"/>
                  </a:cubicBezTo>
                  <a:cubicBezTo>
                    <a:pt x="120" y="1095"/>
                    <a:pt x="109" y="1110"/>
                    <a:pt x="100" y="1123"/>
                  </a:cubicBezTo>
                  <a:cubicBezTo>
                    <a:pt x="89" y="1140"/>
                    <a:pt x="73" y="1176"/>
                    <a:pt x="76" y="1182"/>
                  </a:cubicBezTo>
                  <a:cubicBezTo>
                    <a:pt x="79" y="1189"/>
                    <a:pt x="117" y="1164"/>
                    <a:pt x="132" y="1143"/>
                  </a:cubicBezTo>
                  <a:cubicBezTo>
                    <a:pt x="140" y="1132"/>
                    <a:pt x="155" y="1111"/>
                    <a:pt x="146" y="1095"/>
                  </a:cubicBezTo>
                  <a:cubicBezTo>
                    <a:pt x="145" y="1093"/>
                    <a:pt x="144" y="1092"/>
                    <a:pt x="142" y="1091"/>
                  </a:cubicBezTo>
                  <a:close/>
                  <a:moveTo>
                    <a:pt x="3510" y="1535"/>
                  </a:moveTo>
                  <a:cubicBezTo>
                    <a:pt x="3512" y="1536"/>
                    <a:pt x="3514" y="1538"/>
                    <a:pt x="3516" y="1539"/>
                  </a:cubicBezTo>
                  <a:cubicBezTo>
                    <a:pt x="3517" y="1539"/>
                    <a:pt x="3518" y="1539"/>
                    <a:pt x="3518" y="1539"/>
                  </a:cubicBezTo>
                  <a:cubicBezTo>
                    <a:pt x="3520" y="1539"/>
                    <a:pt x="3521" y="1538"/>
                    <a:pt x="3522" y="1537"/>
                  </a:cubicBezTo>
                  <a:cubicBezTo>
                    <a:pt x="3526" y="1532"/>
                    <a:pt x="3520" y="1518"/>
                    <a:pt x="3519" y="1514"/>
                  </a:cubicBezTo>
                  <a:cubicBezTo>
                    <a:pt x="3515" y="1505"/>
                    <a:pt x="3511" y="1497"/>
                    <a:pt x="3507" y="1490"/>
                  </a:cubicBezTo>
                  <a:cubicBezTo>
                    <a:pt x="3501" y="1476"/>
                    <a:pt x="3494" y="1463"/>
                    <a:pt x="3485" y="1451"/>
                  </a:cubicBezTo>
                  <a:cubicBezTo>
                    <a:pt x="3482" y="1446"/>
                    <a:pt x="3478" y="1442"/>
                    <a:pt x="3473" y="1440"/>
                  </a:cubicBezTo>
                  <a:cubicBezTo>
                    <a:pt x="3468" y="1438"/>
                    <a:pt x="3462" y="1440"/>
                    <a:pt x="3459" y="1445"/>
                  </a:cubicBezTo>
                  <a:cubicBezTo>
                    <a:pt x="3457" y="1448"/>
                    <a:pt x="3456" y="1453"/>
                    <a:pt x="3457" y="1457"/>
                  </a:cubicBezTo>
                  <a:cubicBezTo>
                    <a:pt x="3457" y="1461"/>
                    <a:pt x="3458" y="1465"/>
                    <a:pt x="3459" y="1469"/>
                  </a:cubicBezTo>
                  <a:cubicBezTo>
                    <a:pt x="3470" y="1498"/>
                    <a:pt x="3490" y="1518"/>
                    <a:pt x="3510" y="1535"/>
                  </a:cubicBezTo>
                  <a:close/>
                  <a:moveTo>
                    <a:pt x="2446" y="382"/>
                  </a:moveTo>
                  <a:cubicBezTo>
                    <a:pt x="2446" y="382"/>
                    <a:pt x="2445" y="382"/>
                    <a:pt x="2445" y="381"/>
                  </a:cubicBezTo>
                  <a:cubicBezTo>
                    <a:pt x="2443" y="380"/>
                    <a:pt x="2440" y="380"/>
                    <a:pt x="2437" y="381"/>
                  </a:cubicBezTo>
                  <a:cubicBezTo>
                    <a:pt x="2424" y="387"/>
                    <a:pt x="2413" y="401"/>
                    <a:pt x="2404" y="415"/>
                  </a:cubicBezTo>
                  <a:cubicBezTo>
                    <a:pt x="2392" y="432"/>
                    <a:pt x="2377" y="468"/>
                    <a:pt x="2380" y="474"/>
                  </a:cubicBezTo>
                  <a:cubicBezTo>
                    <a:pt x="2383" y="480"/>
                    <a:pt x="2421" y="455"/>
                    <a:pt x="2436" y="435"/>
                  </a:cubicBezTo>
                  <a:cubicBezTo>
                    <a:pt x="2444" y="424"/>
                    <a:pt x="2459" y="402"/>
                    <a:pt x="2450" y="386"/>
                  </a:cubicBezTo>
                  <a:cubicBezTo>
                    <a:pt x="2449" y="385"/>
                    <a:pt x="2448" y="383"/>
                    <a:pt x="2446" y="382"/>
                  </a:cubicBezTo>
                  <a:close/>
                  <a:moveTo>
                    <a:pt x="3473" y="2146"/>
                  </a:moveTo>
                  <a:cubicBezTo>
                    <a:pt x="3468" y="2144"/>
                    <a:pt x="3462" y="2145"/>
                    <a:pt x="3459" y="2151"/>
                  </a:cubicBezTo>
                  <a:cubicBezTo>
                    <a:pt x="3458" y="2153"/>
                    <a:pt x="3457" y="2156"/>
                    <a:pt x="3457" y="2158"/>
                  </a:cubicBezTo>
                  <a:cubicBezTo>
                    <a:pt x="3487" y="2158"/>
                    <a:pt x="3487" y="2158"/>
                    <a:pt x="3487" y="2158"/>
                  </a:cubicBezTo>
                  <a:cubicBezTo>
                    <a:pt x="3486" y="2158"/>
                    <a:pt x="3486" y="2157"/>
                    <a:pt x="3485" y="2157"/>
                  </a:cubicBezTo>
                  <a:cubicBezTo>
                    <a:pt x="3482" y="2152"/>
                    <a:pt x="3478" y="2147"/>
                    <a:pt x="3473" y="2146"/>
                  </a:cubicBezTo>
                  <a:close/>
                  <a:moveTo>
                    <a:pt x="2446" y="1091"/>
                  </a:moveTo>
                  <a:cubicBezTo>
                    <a:pt x="2446" y="1090"/>
                    <a:pt x="2445" y="1090"/>
                    <a:pt x="2445" y="1090"/>
                  </a:cubicBezTo>
                  <a:cubicBezTo>
                    <a:pt x="2443" y="1089"/>
                    <a:pt x="2440" y="1089"/>
                    <a:pt x="2437" y="1090"/>
                  </a:cubicBezTo>
                  <a:cubicBezTo>
                    <a:pt x="2424" y="1095"/>
                    <a:pt x="2413" y="1110"/>
                    <a:pt x="2404" y="1123"/>
                  </a:cubicBezTo>
                  <a:cubicBezTo>
                    <a:pt x="2392" y="1140"/>
                    <a:pt x="2377" y="1176"/>
                    <a:pt x="2380" y="1182"/>
                  </a:cubicBezTo>
                  <a:cubicBezTo>
                    <a:pt x="2383" y="1189"/>
                    <a:pt x="2421" y="1164"/>
                    <a:pt x="2436" y="1143"/>
                  </a:cubicBezTo>
                  <a:cubicBezTo>
                    <a:pt x="2444" y="1132"/>
                    <a:pt x="2459" y="1111"/>
                    <a:pt x="2450" y="1095"/>
                  </a:cubicBezTo>
                  <a:cubicBezTo>
                    <a:pt x="2449" y="1093"/>
                    <a:pt x="2448" y="1092"/>
                    <a:pt x="2446" y="1091"/>
                  </a:cubicBezTo>
                  <a:close/>
                  <a:moveTo>
                    <a:pt x="3505" y="2105"/>
                  </a:moveTo>
                  <a:cubicBezTo>
                    <a:pt x="3500" y="2091"/>
                    <a:pt x="3495" y="2067"/>
                    <a:pt x="3481" y="2063"/>
                  </a:cubicBezTo>
                  <a:cubicBezTo>
                    <a:pt x="3477" y="2061"/>
                    <a:pt x="3472" y="2062"/>
                    <a:pt x="3469" y="2067"/>
                  </a:cubicBezTo>
                  <a:cubicBezTo>
                    <a:pt x="3465" y="2072"/>
                    <a:pt x="3465" y="2080"/>
                    <a:pt x="3467" y="2087"/>
                  </a:cubicBezTo>
                  <a:cubicBezTo>
                    <a:pt x="3473" y="2108"/>
                    <a:pt x="3481" y="2129"/>
                    <a:pt x="3491" y="2147"/>
                  </a:cubicBezTo>
                  <a:cubicBezTo>
                    <a:pt x="3493" y="2151"/>
                    <a:pt x="3495" y="2155"/>
                    <a:pt x="3497" y="2158"/>
                  </a:cubicBezTo>
                  <a:cubicBezTo>
                    <a:pt x="3519" y="2158"/>
                    <a:pt x="3519" y="2158"/>
                    <a:pt x="3519" y="2158"/>
                  </a:cubicBezTo>
                  <a:cubicBezTo>
                    <a:pt x="3518" y="2158"/>
                    <a:pt x="3518" y="2157"/>
                    <a:pt x="3518" y="2156"/>
                  </a:cubicBezTo>
                  <a:cubicBezTo>
                    <a:pt x="3515" y="2139"/>
                    <a:pt x="3510" y="2122"/>
                    <a:pt x="3505" y="2105"/>
                  </a:cubicBezTo>
                  <a:close/>
                  <a:moveTo>
                    <a:pt x="2378" y="1778"/>
                  </a:moveTo>
                  <a:cubicBezTo>
                    <a:pt x="2380" y="1773"/>
                    <a:pt x="2381" y="1767"/>
                    <a:pt x="2382" y="1762"/>
                  </a:cubicBezTo>
                  <a:cubicBezTo>
                    <a:pt x="2384" y="1752"/>
                    <a:pt x="2385" y="1742"/>
                    <a:pt x="2386" y="1731"/>
                  </a:cubicBezTo>
                  <a:cubicBezTo>
                    <a:pt x="2389" y="1715"/>
                    <a:pt x="2390" y="1698"/>
                    <a:pt x="2391" y="1680"/>
                  </a:cubicBezTo>
                  <a:cubicBezTo>
                    <a:pt x="2392" y="1666"/>
                    <a:pt x="2393" y="1643"/>
                    <a:pt x="2381" y="1636"/>
                  </a:cubicBezTo>
                  <a:cubicBezTo>
                    <a:pt x="2376" y="1633"/>
                    <a:pt x="2369" y="1635"/>
                    <a:pt x="2365" y="1640"/>
                  </a:cubicBezTo>
                  <a:cubicBezTo>
                    <a:pt x="2361" y="1645"/>
                    <a:pt x="2359" y="1653"/>
                    <a:pt x="2358" y="1660"/>
                  </a:cubicBezTo>
                  <a:cubicBezTo>
                    <a:pt x="2359" y="1685"/>
                    <a:pt x="2362" y="1710"/>
                    <a:pt x="2365" y="1735"/>
                  </a:cubicBezTo>
                  <a:cubicBezTo>
                    <a:pt x="2367" y="1745"/>
                    <a:pt x="2368" y="1755"/>
                    <a:pt x="2370" y="1764"/>
                  </a:cubicBezTo>
                  <a:cubicBezTo>
                    <a:pt x="2371" y="1767"/>
                    <a:pt x="2374" y="1786"/>
                    <a:pt x="2378" y="1778"/>
                  </a:cubicBezTo>
                  <a:close/>
                  <a:moveTo>
                    <a:pt x="2446" y="1794"/>
                  </a:moveTo>
                  <a:cubicBezTo>
                    <a:pt x="2446" y="1794"/>
                    <a:pt x="2445" y="1794"/>
                    <a:pt x="2445" y="1794"/>
                  </a:cubicBezTo>
                  <a:cubicBezTo>
                    <a:pt x="2443" y="1792"/>
                    <a:pt x="2440" y="1793"/>
                    <a:pt x="2437" y="1794"/>
                  </a:cubicBezTo>
                  <a:cubicBezTo>
                    <a:pt x="2424" y="1799"/>
                    <a:pt x="2413" y="1813"/>
                    <a:pt x="2404" y="1827"/>
                  </a:cubicBezTo>
                  <a:cubicBezTo>
                    <a:pt x="2392" y="1844"/>
                    <a:pt x="2377" y="1880"/>
                    <a:pt x="2380" y="1886"/>
                  </a:cubicBezTo>
                  <a:cubicBezTo>
                    <a:pt x="2383" y="1892"/>
                    <a:pt x="2421" y="1868"/>
                    <a:pt x="2436" y="1847"/>
                  </a:cubicBezTo>
                  <a:cubicBezTo>
                    <a:pt x="2444" y="1836"/>
                    <a:pt x="2459" y="1814"/>
                    <a:pt x="2450" y="1799"/>
                  </a:cubicBezTo>
                  <a:cubicBezTo>
                    <a:pt x="2449" y="1797"/>
                    <a:pt x="2448" y="1795"/>
                    <a:pt x="2446" y="1794"/>
                  </a:cubicBezTo>
                  <a:close/>
                  <a:moveTo>
                    <a:pt x="2396" y="1818"/>
                  </a:moveTo>
                  <a:cubicBezTo>
                    <a:pt x="2402" y="1810"/>
                    <a:pt x="2408" y="1802"/>
                    <a:pt x="2413" y="1794"/>
                  </a:cubicBezTo>
                  <a:cubicBezTo>
                    <a:pt x="2420" y="1782"/>
                    <a:pt x="2426" y="1770"/>
                    <a:pt x="2432" y="1758"/>
                  </a:cubicBezTo>
                  <a:cubicBezTo>
                    <a:pt x="2437" y="1745"/>
                    <a:pt x="2443" y="1733"/>
                    <a:pt x="2441" y="1718"/>
                  </a:cubicBezTo>
                  <a:cubicBezTo>
                    <a:pt x="2441" y="1715"/>
                    <a:pt x="2440" y="1712"/>
                    <a:pt x="2439" y="1710"/>
                  </a:cubicBezTo>
                  <a:cubicBezTo>
                    <a:pt x="2436" y="1707"/>
                    <a:pt x="2433" y="1707"/>
                    <a:pt x="2430" y="1708"/>
                  </a:cubicBezTo>
                  <a:cubicBezTo>
                    <a:pt x="2423" y="1710"/>
                    <a:pt x="2419" y="1716"/>
                    <a:pt x="2415" y="1722"/>
                  </a:cubicBezTo>
                  <a:cubicBezTo>
                    <a:pt x="2410" y="1730"/>
                    <a:pt x="2405" y="1738"/>
                    <a:pt x="2402" y="1746"/>
                  </a:cubicBezTo>
                  <a:cubicBezTo>
                    <a:pt x="2396" y="1761"/>
                    <a:pt x="2392" y="1776"/>
                    <a:pt x="2387" y="1792"/>
                  </a:cubicBezTo>
                  <a:cubicBezTo>
                    <a:pt x="2383" y="1806"/>
                    <a:pt x="2374" y="1833"/>
                    <a:pt x="2378" y="1837"/>
                  </a:cubicBezTo>
                  <a:cubicBezTo>
                    <a:pt x="2381" y="1841"/>
                    <a:pt x="2391" y="1826"/>
                    <a:pt x="2396" y="1818"/>
                  </a:cubicBezTo>
                  <a:close/>
                  <a:moveTo>
                    <a:pt x="3517" y="584"/>
                  </a:moveTo>
                  <a:cubicBezTo>
                    <a:pt x="3513" y="589"/>
                    <a:pt x="3511" y="596"/>
                    <a:pt x="3510" y="603"/>
                  </a:cubicBezTo>
                  <a:cubicBezTo>
                    <a:pt x="3511" y="629"/>
                    <a:pt x="3514" y="653"/>
                    <a:pt x="3517" y="678"/>
                  </a:cubicBezTo>
                  <a:cubicBezTo>
                    <a:pt x="3519" y="688"/>
                    <a:pt x="3520" y="698"/>
                    <a:pt x="3522" y="708"/>
                  </a:cubicBezTo>
                  <a:cubicBezTo>
                    <a:pt x="3523" y="711"/>
                    <a:pt x="3526" y="729"/>
                    <a:pt x="3530" y="721"/>
                  </a:cubicBezTo>
                  <a:cubicBezTo>
                    <a:pt x="3530" y="721"/>
                    <a:pt x="3530" y="720"/>
                    <a:pt x="3531" y="719"/>
                  </a:cubicBezTo>
                  <a:cubicBezTo>
                    <a:pt x="3531" y="579"/>
                    <a:pt x="3531" y="579"/>
                    <a:pt x="3531" y="579"/>
                  </a:cubicBezTo>
                  <a:cubicBezTo>
                    <a:pt x="3526" y="577"/>
                    <a:pt x="3521" y="579"/>
                    <a:pt x="3517" y="584"/>
                  </a:cubicBezTo>
                  <a:close/>
                  <a:moveTo>
                    <a:pt x="3517" y="1995"/>
                  </a:moveTo>
                  <a:cubicBezTo>
                    <a:pt x="3513" y="2000"/>
                    <a:pt x="3511" y="2007"/>
                    <a:pt x="3510" y="2015"/>
                  </a:cubicBezTo>
                  <a:cubicBezTo>
                    <a:pt x="3511" y="2040"/>
                    <a:pt x="3514" y="2065"/>
                    <a:pt x="3517" y="2089"/>
                  </a:cubicBezTo>
                  <a:cubicBezTo>
                    <a:pt x="3519" y="2099"/>
                    <a:pt x="3520" y="2109"/>
                    <a:pt x="3522" y="2119"/>
                  </a:cubicBezTo>
                  <a:cubicBezTo>
                    <a:pt x="3523" y="2122"/>
                    <a:pt x="3526" y="2140"/>
                    <a:pt x="3530" y="2132"/>
                  </a:cubicBezTo>
                  <a:cubicBezTo>
                    <a:pt x="3530" y="2132"/>
                    <a:pt x="3530" y="2131"/>
                    <a:pt x="3531" y="2131"/>
                  </a:cubicBezTo>
                  <a:cubicBezTo>
                    <a:pt x="3531" y="1990"/>
                    <a:pt x="3531" y="1990"/>
                    <a:pt x="3531" y="1990"/>
                  </a:cubicBezTo>
                  <a:cubicBezTo>
                    <a:pt x="3526" y="1988"/>
                    <a:pt x="3521" y="1991"/>
                    <a:pt x="3517" y="1995"/>
                  </a:cubicBezTo>
                  <a:close/>
                  <a:moveTo>
                    <a:pt x="3522" y="0"/>
                  </a:moveTo>
                  <a:cubicBezTo>
                    <a:pt x="3522" y="1"/>
                    <a:pt x="3522" y="2"/>
                    <a:pt x="3522" y="2"/>
                  </a:cubicBezTo>
                  <a:cubicBezTo>
                    <a:pt x="3523" y="5"/>
                    <a:pt x="3526" y="24"/>
                    <a:pt x="3530" y="16"/>
                  </a:cubicBezTo>
                  <a:cubicBezTo>
                    <a:pt x="3530" y="15"/>
                    <a:pt x="3530" y="14"/>
                    <a:pt x="3531" y="14"/>
                  </a:cubicBezTo>
                  <a:cubicBezTo>
                    <a:pt x="3531" y="0"/>
                    <a:pt x="3531" y="0"/>
                    <a:pt x="3531" y="0"/>
                  </a:cubicBezTo>
                  <a:lnTo>
                    <a:pt x="3522" y="0"/>
                  </a:lnTo>
                  <a:close/>
                  <a:moveTo>
                    <a:pt x="51" y="1840"/>
                  </a:moveTo>
                  <a:cubicBezTo>
                    <a:pt x="45" y="1827"/>
                    <a:pt x="38" y="1814"/>
                    <a:pt x="29" y="1802"/>
                  </a:cubicBezTo>
                  <a:cubicBezTo>
                    <a:pt x="26" y="1797"/>
                    <a:pt x="22" y="1793"/>
                    <a:pt x="17" y="1791"/>
                  </a:cubicBezTo>
                  <a:cubicBezTo>
                    <a:pt x="12" y="1789"/>
                    <a:pt x="6" y="1791"/>
                    <a:pt x="3" y="1796"/>
                  </a:cubicBezTo>
                  <a:cubicBezTo>
                    <a:pt x="1" y="1799"/>
                    <a:pt x="0" y="1804"/>
                    <a:pt x="1" y="1808"/>
                  </a:cubicBezTo>
                  <a:cubicBezTo>
                    <a:pt x="1" y="1812"/>
                    <a:pt x="2" y="1816"/>
                    <a:pt x="3" y="1820"/>
                  </a:cubicBezTo>
                  <a:cubicBezTo>
                    <a:pt x="14" y="1849"/>
                    <a:pt x="34" y="1869"/>
                    <a:pt x="54" y="1886"/>
                  </a:cubicBezTo>
                  <a:cubicBezTo>
                    <a:pt x="56" y="1887"/>
                    <a:pt x="58" y="1889"/>
                    <a:pt x="60" y="1889"/>
                  </a:cubicBezTo>
                  <a:cubicBezTo>
                    <a:pt x="61" y="1890"/>
                    <a:pt x="62" y="1890"/>
                    <a:pt x="63" y="1890"/>
                  </a:cubicBezTo>
                  <a:cubicBezTo>
                    <a:pt x="64" y="1889"/>
                    <a:pt x="65" y="1889"/>
                    <a:pt x="66" y="1888"/>
                  </a:cubicBezTo>
                  <a:cubicBezTo>
                    <a:pt x="70" y="1883"/>
                    <a:pt x="64" y="1869"/>
                    <a:pt x="63" y="1865"/>
                  </a:cubicBezTo>
                  <a:cubicBezTo>
                    <a:pt x="59" y="1856"/>
                    <a:pt x="55" y="1848"/>
                    <a:pt x="51" y="1840"/>
                  </a:cubicBezTo>
                  <a:close/>
                  <a:moveTo>
                    <a:pt x="3530" y="75"/>
                  </a:moveTo>
                  <a:cubicBezTo>
                    <a:pt x="3530" y="75"/>
                    <a:pt x="3530" y="75"/>
                    <a:pt x="3531" y="75"/>
                  </a:cubicBezTo>
                  <a:cubicBezTo>
                    <a:pt x="3531" y="59"/>
                    <a:pt x="3531" y="59"/>
                    <a:pt x="3531" y="59"/>
                  </a:cubicBezTo>
                  <a:cubicBezTo>
                    <a:pt x="3529" y="67"/>
                    <a:pt x="3528" y="73"/>
                    <a:pt x="3530" y="75"/>
                  </a:cubicBezTo>
                  <a:close/>
                  <a:moveTo>
                    <a:pt x="3530" y="1486"/>
                  </a:moveTo>
                  <a:cubicBezTo>
                    <a:pt x="3530" y="1486"/>
                    <a:pt x="3530" y="1486"/>
                    <a:pt x="3531" y="1487"/>
                  </a:cubicBezTo>
                  <a:cubicBezTo>
                    <a:pt x="3531" y="1470"/>
                    <a:pt x="3531" y="1470"/>
                    <a:pt x="3531" y="1470"/>
                  </a:cubicBezTo>
                  <a:cubicBezTo>
                    <a:pt x="3529" y="1478"/>
                    <a:pt x="3528" y="1484"/>
                    <a:pt x="3530" y="1486"/>
                  </a:cubicBezTo>
                  <a:close/>
                  <a:moveTo>
                    <a:pt x="3517" y="1289"/>
                  </a:moveTo>
                  <a:cubicBezTo>
                    <a:pt x="3513" y="1294"/>
                    <a:pt x="3511" y="1302"/>
                    <a:pt x="3510" y="1309"/>
                  </a:cubicBezTo>
                  <a:cubicBezTo>
                    <a:pt x="3511" y="1334"/>
                    <a:pt x="3514" y="1359"/>
                    <a:pt x="3517" y="1384"/>
                  </a:cubicBezTo>
                  <a:cubicBezTo>
                    <a:pt x="3519" y="1394"/>
                    <a:pt x="3520" y="1404"/>
                    <a:pt x="3522" y="1413"/>
                  </a:cubicBezTo>
                  <a:cubicBezTo>
                    <a:pt x="3523" y="1416"/>
                    <a:pt x="3526" y="1435"/>
                    <a:pt x="3530" y="1427"/>
                  </a:cubicBezTo>
                  <a:cubicBezTo>
                    <a:pt x="3530" y="1426"/>
                    <a:pt x="3530" y="1426"/>
                    <a:pt x="3531" y="1425"/>
                  </a:cubicBezTo>
                  <a:cubicBezTo>
                    <a:pt x="3531" y="1284"/>
                    <a:pt x="3531" y="1284"/>
                    <a:pt x="3531" y="1284"/>
                  </a:cubicBezTo>
                  <a:cubicBezTo>
                    <a:pt x="3526" y="1283"/>
                    <a:pt x="3521" y="1285"/>
                    <a:pt x="3517" y="1289"/>
                  </a:cubicBezTo>
                  <a:close/>
                  <a:moveTo>
                    <a:pt x="3530" y="780"/>
                  </a:moveTo>
                  <a:cubicBezTo>
                    <a:pt x="3530" y="781"/>
                    <a:pt x="3530" y="781"/>
                    <a:pt x="3531" y="781"/>
                  </a:cubicBezTo>
                  <a:cubicBezTo>
                    <a:pt x="3531" y="765"/>
                    <a:pt x="3531" y="765"/>
                    <a:pt x="3531" y="765"/>
                  </a:cubicBezTo>
                  <a:cubicBezTo>
                    <a:pt x="3529" y="772"/>
                    <a:pt x="3528" y="778"/>
                    <a:pt x="3530" y="780"/>
                  </a:cubicBezTo>
                  <a:close/>
                  <a:moveTo>
                    <a:pt x="2353" y="1751"/>
                  </a:moveTo>
                  <a:cubicBezTo>
                    <a:pt x="2348" y="1736"/>
                    <a:pt x="2343" y="1713"/>
                    <a:pt x="2329" y="1708"/>
                  </a:cubicBezTo>
                  <a:cubicBezTo>
                    <a:pt x="2325" y="1706"/>
                    <a:pt x="2320" y="1707"/>
                    <a:pt x="2317" y="1712"/>
                  </a:cubicBezTo>
                  <a:cubicBezTo>
                    <a:pt x="2313" y="1717"/>
                    <a:pt x="2313" y="1726"/>
                    <a:pt x="2315" y="1733"/>
                  </a:cubicBezTo>
                  <a:cubicBezTo>
                    <a:pt x="2321" y="1754"/>
                    <a:pt x="2329" y="1774"/>
                    <a:pt x="2339" y="1793"/>
                  </a:cubicBezTo>
                  <a:cubicBezTo>
                    <a:pt x="2344" y="1802"/>
                    <a:pt x="2349" y="1811"/>
                    <a:pt x="2355" y="1819"/>
                  </a:cubicBezTo>
                  <a:cubicBezTo>
                    <a:pt x="2358" y="1823"/>
                    <a:pt x="2372" y="1848"/>
                    <a:pt x="2372" y="1838"/>
                  </a:cubicBezTo>
                  <a:cubicBezTo>
                    <a:pt x="2372" y="1826"/>
                    <a:pt x="2369" y="1813"/>
                    <a:pt x="2366" y="1802"/>
                  </a:cubicBezTo>
                  <a:cubicBezTo>
                    <a:pt x="2363" y="1784"/>
                    <a:pt x="2358" y="1767"/>
                    <a:pt x="2353" y="1751"/>
                  </a:cubicBezTo>
                  <a:close/>
                  <a:moveTo>
                    <a:pt x="142" y="382"/>
                  </a:moveTo>
                  <a:cubicBezTo>
                    <a:pt x="142" y="382"/>
                    <a:pt x="141" y="382"/>
                    <a:pt x="141" y="381"/>
                  </a:cubicBezTo>
                  <a:cubicBezTo>
                    <a:pt x="139" y="380"/>
                    <a:pt x="136" y="380"/>
                    <a:pt x="133" y="381"/>
                  </a:cubicBezTo>
                  <a:cubicBezTo>
                    <a:pt x="120" y="387"/>
                    <a:pt x="109" y="401"/>
                    <a:pt x="100" y="415"/>
                  </a:cubicBezTo>
                  <a:cubicBezTo>
                    <a:pt x="89" y="432"/>
                    <a:pt x="73" y="468"/>
                    <a:pt x="76" y="474"/>
                  </a:cubicBezTo>
                  <a:cubicBezTo>
                    <a:pt x="79" y="480"/>
                    <a:pt x="117" y="455"/>
                    <a:pt x="132" y="435"/>
                  </a:cubicBezTo>
                  <a:cubicBezTo>
                    <a:pt x="140" y="424"/>
                    <a:pt x="155" y="402"/>
                    <a:pt x="146" y="386"/>
                  </a:cubicBezTo>
                  <a:cubicBezTo>
                    <a:pt x="145" y="385"/>
                    <a:pt x="144" y="383"/>
                    <a:pt x="142" y="382"/>
                  </a:cubicBezTo>
                  <a:close/>
                  <a:moveTo>
                    <a:pt x="1169" y="2146"/>
                  </a:moveTo>
                  <a:cubicBezTo>
                    <a:pt x="1164" y="2144"/>
                    <a:pt x="1158" y="2145"/>
                    <a:pt x="1155" y="2151"/>
                  </a:cubicBezTo>
                  <a:cubicBezTo>
                    <a:pt x="1154" y="2153"/>
                    <a:pt x="1153" y="2156"/>
                    <a:pt x="1153" y="2158"/>
                  </a:cubicBezTo>
                  <a:cubicBezTo>
                    <a:pt x="1183" y="2158"/>
                    <a:pt x="1183" y="2158"/>
                    <a:pt x="1183" y="2158"/>
                  </a:cubicBezTo>
                  <a:cubicBezTo>
                    <a:pt x="1182" y="2158"/>
                    <a:pt x="1182" y="2157"/>
                    <a:pt x="1181" y="2157"/>
                  </a:cubicBezTo>
                  <a:cubicBezTo>
                    <a:pt x="1178" y="2152"/>
                    <a:pt x="1174" y="2147"/>
                    <a:pt x="1169" y="2146"/>
                  </a:cubicBezTo>
                  <a:close/>
                  <a:moveTo>
                    <a:pt x="1206" y="1535"/>
                  </a:moveTo>
                  <a:cubicBezTo>
                    <a:pt x="1208" y="1536"/>
                    <a:pt x="1210" y="1538"/>
                    <a:pt x="1212" y="1539"/>
                  </a:cubicBezTo>
                  <a:cubicBezTo>
                    <a:pt x="1213" y="1539"/>
                    <a:pt x="1214" y="1539"/>
                    <a:pt x="1215" y="1539"/>
                  </a:cubicBezTo>
                  <a:cubicBezTo>
                    <a:pt x="1216" y="1539"/>
                    <a:pt x="1217" y="1538"/>
                    <a:pt x="1218" y="1537"/>
                  </a:cubicBezTo>
                  <a:cubicBezTo>
                    <a:pt x="1222" y="1532"/>
                    <a:pt x="1216" y="1518"/>
                    <a:pt x="1215" y="1514"/>
                  </a:cubicBezTo>
                  <a:cubicBezTo>
                    <a:pt x="1211" y="1505"/>
                    <a:pt x="1207" y="1497"/>
                    <a:pt x="1203" y="1490"/>
                  </a:cubicBezTo>
                  <a:cubicBezTo>
                    <a:pt x="1197" y="1476"/>
                    <a:pt x="1190" y="1463"/>
                    <a:pt x="1181" y="1451"/>
                  </a:cubicBezTo>
                  <a:cubicBezTo>
                    <a:pt x="1178" y="1446"/>
                    <a:pt x="1174" y="1442"/>
                    <a:pt x="1169" y="1440"/>
                  </a:cubicBezTo>
                  <a:cubicBezTo>
                    <a:pt x="1164" y="1438"/>
                    <a:pt x="1158" y="1440"/>
                    <a:pt x="1155" y="1445"/>
                  </a:cubicBezTo>
                  <a:cubicBezTo>
                    <a:pt x="1153" y="1448"/>
                    <a:pt x="1152" y="1453"/>
                    <a:pt x="1153" y="1457"/>
                  </a:cubicBezTo>
                  <a:cubicBezTo>
                    <a:pt x="1153" y="1461"/>
                    <a:pt x="1154" y="1465"/>
                    <a:pt x="1155" y="1469"/>
                  </a:cubicBezTo>
                  <a:cubicBezTo>
                    <a:pt x="1166" y="1498"/>
                    <a:pt x="1186" y="1518"/>
                    <a:pt x="1206" y="1535"/>
                  </a:cubicBezTo>
                  <a:close/>
                  <a:moveTo>
                    <a:pt x="2355" y="1840"/>
                  </a:moveTo>
                  <a:cubicBezTo>
                    <a:pt x="2349" y="1827"/>
                    <a:pt x="2342" y="1814"/>
                    <a:pt x="2333" y="1802"/>
                  </a:cubicBezTo>
                  <a:cubicBezTo>
                    <a:pt x="2330" y="1797"/>
                    <a:pt x="2326" y="1793"/>
                    <a:pt x="2321" y="1791"/>
                  </a:cubicBezTo>
                  <a:cubicBezTo>
                    <a:pt x="2316" y="1789"/>
                    <a:pt x="2310" y="1791"/>
                    <a:pt x="2307" y="1796"/>
                  </a:cubicBezTo>
                  <a:cubicBezTo>
                    <a:pt x="2305" y="1799"/>
                    <a:pt x="2304" y="1804"/>
                    <a:pt x="2305" y="1808"/>
                  </a:cubicBezTo>
                  <a:cubicBezTo>
                    <a:pt x="2305" y="1812"/>
                    <a:pt x="2306" y="1816"/>
                    <a:pt x="2307" y="1820"/>
                  </a:cubicBezTo>
                  <a:cubicBezTo>
                    <a:pt x="2318" y="1849"/>
                    <a:pt x="2338" y="1869"/>
                    <a:pt x="2358" y="1886"/>
                  </a:cubicBezTo>
                  <a:cubicBezTo>
                    <a:pt x="2360" y="1887"/>
                    <a:pt x="2362" y="1889"/>
                    <a:pt x="2364" y="1889"/>
                  </a:cubicBezTo>
                  <a:cubicBezTo>
                    <a:pt x="2365" y="1890"/>
                    <a:pt x="2366" y="1890"/>
                    <a:pt x="2366" y="1890"/>
                  </a:cubicBezTo>
                  <a:cubicBezTo>
                    <a:pt x="2368" y="1889"/>
                    <a:pt x="2369" y="1889"/>
                    <a:pt x="2370" y="1888"/>
                  </a:cubicBezTo>
                  <a:cubicBezTo>
                    <a:pt x="2374" y="1883"/>
                    <a:pt x="2368" y="1869"/>
                    <a:pt x="2367" y="1865"/>
                  </a:cubicBezTo>
                  <a:cubicBezTo>
                    <a:pt x="2363" y="1856"/>
                    <a:pt x="2359" y="1848"/>
                    <a:pt x="2355" y="1840"/>
                  </a:cubicBezTo>
                  <a:close/>
                  <a:moveTo>
                    <a:pt x="92" y="1818"/>
                  </a:moveTo>
                  <a:cubicBezTo>
                    <a:pt x="98" y="1810"/>
                    <a:pt x="104" y="1802"/>
                    <a:pt x="109" y="1794"/>
                  </a:cubicBezTo>
                  <a:cubicBezTo>
                    <a:pt x="116" y="1782"/>
                    <a:pt x="122" y="1770"/>
                    <a:pt x="128" y="1758"/>
                  </a:cubicBezTo>
                  <a:cubicBezTo>
                    <a:pt x="133" y="1745"/>
                    <a:pt x="139" y="1733"/>
                    <a:pt x="137" y="1718"/>
                  </a:cubicBezTo>
                  <a:cubicBezTo>
                    <a:pt x="137" y="1715"/>
                    <a:pt x="136" y="1712"/>
                    <a:pt x="135" y="1710"/>
                  </a:cubicBezTo>
                  <a:cubicBezTo>
                    <a:pt x="132" y="1707"/>
                    <a:pt x="129" y="1707"/>
                    <a:pt x="126" y="1708"/>
                  </a:cubicBezTo>
                  <a:cubicBezTo>
                    <a:pt x="119" y="1710"/>
                    <a:pt x="115" y="1716"/>
                    <a:pt x="111" y="1722"/>
                  </a:cubicBezTo>
                  <a:cubicBezTo>
                    <a:pt x="106" y="1730"/>
                    <a:pt x="101" y="1738"/>
                    <a:pt x="98" y="1746"/>
                  </a:cubicBezTo>
                  <a:cubicBezTo>
                    <a:pt x="92" y="1761"/>
                    <a:pt x="88" y="1776"/>
                    <a:pt x="83" y="1792"/>
                  </a:cubicBezTo>
                  <a:cubicBezTo>
                    <a:pt x="79" y="1806"/>
                    <a:pt x="70" y="1833"/>
                    <a:pt x="74" y="1837"/>
                  </a:cubicBezTo>
                  <a:cubicBezTo>
                    <a:pt x="77" y="1841"/>
                    <a:pt x="87" y="1826"/>
                    <a:pt x="92" y="1818"/>
                  </a:cubicBezTo>
                  <a:close/>
                  <a:moveTo>
                    <a:pt x="49" y="1751"/>
                  </a:moveTo>
                  <a:cubicBezTo>
                    <a:pt x="45" y="1736"/>
                    <a:pt x="39" y="1713"/>
                    <a:pt x="26" y="1708"/>
                  </a:cubicBezTo>
                  <a:cubicBezTo>
                    <a:pt x="21" y="1706"/>
                    <a:pt x="16" y="1707"/>
                    <a:pt x="13" y="1712"/>
                  </a:cubicBezTo>
                  <a:cubicBezTo>
                    <a:pt x="9" y="1717"/>
                    <a:pt x="9" y="1726"/>
                    <a:pt x="11" y="1733"/>
                  </a:cubicBezTo>
                  <a:cubicBezTo>
                    <a:pt x="17" y="1754"/>
                    <a:pt x="25" y="1774"/>
                    <a:pt x="35" y="1793"/>
                  </a:cubicBezTo>
                  <a:cubicBezTo>
                    <a:pt x="40" y="1802"/>
                    <a:pt x="46" y="1811"/>
                    <a:pt x="51" y="1819"/>
                  </a:cubicBezTo>
                  <a:cubicBezTo>
                    <a:pt x="54" y="1823"/>
                    <a:pt x="68" y="1848"/>
                    <a:pt x="68" y="1838"/>
                  </a:cubicBezTo>
                  <a:cubicBezTo>
                    <a:pt x="68" y="1826"/>
                    <a:pt x="65" y="1813"/>
                    <a:pt x="62" y="1802"/>
                  </a:cubicBezTo>
                  <a:cubicBezTo>
                    <a:pt x="59" y="1784"/>
                    <a:pt x="54" y="1767"/>
                    <a:pt x="49" y="1751"/>
                  </a:cubicBezTo>
                  <a:close/>
                  <a:moveTo>
                    <a:pt x="74" y="1778"/>
                  </a:moveTo>
                  <a:cubicBezTo>
                    <a:pt x="76" y="1773"/>
                    <a:pt x="77" y="1767"/>
                    <a:pt x="78" y="1762"/>
                  </a:cubicBezTo>
                  <a:cubicBezTo>
                    <a:pt x="80" y="1752"/>
                    <a:pt x="81" y="1742"/>
                    <a:pt x="82" y="1731"/>
                  </a:cubicBezTo>
                  <a:cubicBezTo>
                    <a:pt x="85" y="1715"/>
                    <a:pt x="87" y="1698"/>
                    <a:pt x="87" y="1680"/>
                  </a:cubicBezTo>
                  <a:cubicBezTo>
                    <a:pt x="88" y="1666"/>
                    <a:pt x="89" y="1643"/>
                    <a:pt x="77" y="1636"/>
                  </a:cubicBezTo>
                  <a:cubicBezTo>
                    <a:pt x="72" y="1633"/>
                    <a:pt x="65" y="1635"/>
                    <a:pt x="61" y="1640"/>
                  </a:cubicBezTo>
                  <a:cubicBezTo>
                    <a:pt x="57" y="1645"/>
                    <a:pt x="55" y="1653"/>
                    <a:pt x="54" y="1660"/>
                  </a:cubicBezTo>
                  <a:cubicBezTo>
                    <a:pt x="55" y="1685"/>
                    <a:pt x="58" y="1710"/>
                    <a:pt x="61" y="1735"/>
                  </a:cubicBezTo>
                  <a:cubicBezTo>
                    <a:pt x="63" y="1745"/>
                    <a:pt x="64" y="1755"/>
                    <a:pt x="66" y="1764"/>
                  </a:cubicBezTo>
                  <a:cubicBezTo>
                    <a:pt x="67" y="1767"/>
                    <a:pt x="70" y="1786"/>
                    <a:pt x="74" y="1778"/>
                  </a:cubicBezTo>
                  <a:close/>
                  <a:moveTo>
                    <a:pt x="142" y="1794"/>
                  </a:moveTo>
                  <a:cubicBezTo>
                    <a:pt x="142" y="1794"/>
                    <a:pt x="141" y="1794"/>
                    <a:pt x="141" y="1794"/>
                  </a:cubicBezTo>
                  <a:cubicBezTo>
                    <a:pt x="139" y="1792"/>
                    <a:pt x="136" y="1793"/>
                    <a:pt x="133" y="1794"/>
                  </a:cubicBezTo>
                  <a:cubicBezTo>
                    <a:pt x="120" y="1799"/>
                    <a:pt x="109" y="1813"/>
                    <a:pt x="100" y="1827"/>
                  </a:cubicBezTo>
                  <a:cubicBezTo>
                    <a:pt x="89" y="1844"/>
                    <a:pt x="73" y="1880"/>
                    <a:pt x="76" y="1886"/>
                  </a:cubicBezTo>
                  <a:cubicBezTo>
                    <a:pt x="79" y="1892"/>
                    <a:pt x="117" y="1868"/>
                    <a:pt x="132" y="1847"/>
                  </a:cubicBezTo>
                  <a:cubicBezTo>
                    <a:pt x="140" y="1836"/>
                    <a:pt x="155" y="1814"/>
                    <a:pt x="146" y="1799"/>
                  </a:cubicBezTo>
                  <a:cubicBezTo>
                    <a:pt x="145" y="1797"/>
                    <a:pt x="144" y="1795"/>
                    <a:pt x="142" y="1794"/>
                  </a:cubicBezTo>
                  <a:close/>
                  <a:moveTo>
                    <a:pt x="1294" y="738"/>
                  </a:moveTo>
                  <a:cubicBezTo>
                    <a:pt x="1294" y="738"/>
                    <a:pt x="1293" y="737"/>
                    <a:pt x="1293" y="737"/>
                  </a:cubicBezTo>
                  <a:cubicBezTo>
                    <a:pt x="1291" y="736"/>
                    <a:pt x="1288" y="736"/>
                    <a:pt x="1285" y="737"/>
                  </a:cubicBezTo>
                  <a:cubicBezTo>
                    <a:pt x="1272" y="742"/>
                    <a:pt x="1261" y="757"/>
                    <a:pt x="1252" y="770"/>
                  </a:cubicBezTo>
                  <a:cubicBezTo>
                    <a:pt x="1241" y="787"/>
                    <a:pt x="1225" y="823"/>
                    <a:pt x="1228" y="830"/>
                  </a:cubicBezTo>
                  <a:cubicBezTo>
                    <a:pt x="1231" y="836"/>
                    <a:pt x="1269" y="811"/>
                    <a:pt x="1284" y="791"/>
                  </a:cubicBezTo>
                  <a:cubicBezTo>
                    <a:pt x="1292" y="780"/>
                    <a:pt x="1307" y="758"/>
                    <a:pt x="1298" y="742"/>
                  </a:cubicBezTo>
                  <a:cubicBezTo>
                    <a:pt x="1297" y="740"/>
                    <a:pt x="1296" y="739"/>
                    <a:pt x="1294" y="738"/>
                  </a:cubicBezTo>
                  <a:close/>
                  <a:moveTo>
                    <a:pt x="1294" y="32"/>
                  </a:moveTo>
                  <a:cubicBezTo>
                    <a:pt x="1294" y="32"/>
                    <a:pt x="1293" y="32"/>
                    <a:pt x="1293" y="32"/>
                  </a:cubicBezTo>
                  <a:cubicBezTo>
                    <a:pt x="1291" y="30"/>
                    <a:pt x="1288" y="31"/>
                    <a:pt x="1285" y="32"/>
                  </a:cubicBezTo>
                  <a:cubicBezTo>
                    <a:pt x="1272" y="37"/>
                    <a:pt x="1261" y="51"/>
                    <a:pt x="1252" y="65"/>
                  </a:cubicBezTo>
                  <a:cubicBezTo>
                    <a:pt x="1241" y="82"/>
                    <a:pt x="1225" y="118"/>
                    <a:pt x="1228" y="124"/>
                  </a:cubicBezTo>
                  <a:cubicBezTo>
                    <a:pt x="1231" y="130"/>
                    <a:pt x="1269" y="105"/>
                    <a:pt x="1284" y="85"/>
                  </a:cubicBezTo>
                  <a:cubicBezTo>
                    <a:pt x="1292" y="74"/>
                    <a:pt x="1307" y="52"/>
                    <a:pt x="1298" y="36"/>
                  </a:cubicBezTo>
                  <a:cubicBezTo>
                    <a:pt x="1297" y="35"/>
                    <a:pt x="1296" y="33"/>
                    <a:pt x="1294" y="32"/>
                  </a:cubicBezTo>
                  <a:close/>
                  <a:moveTo>
                    <a:pt x="1294" y="1443"/>
                  </a:moveTo>
                  <a:cubicBezTo>
                    <a:pt x="1294" y="1443"/>
                    <a:pt x="1293" y="1443"/>
                    <a:pt x="1293" y="1443"/>
                  </a:cubicBezTo>
                  <a:cubicBezTo>
                    <a:pt x="1291" y="1441"/>
                    <a:pt x="1288" y="1442"/>
                    <a:pt x="1285" y="1443"/>
                  </a:cubicBezTo>
                  <a:cubicBezTo>
                    <a:pt x="1272" y="1448"/>
                    <a:pt x="1261" y="1463"/>
                    <a:pt x="1252" y="1476"/>
                  </a:cubicBezTo>
                  <a:cubicBezTo>
                    <a:pt x="1241" y="1493"/>
                    <a:pt x="1225" y="1529"/>
                    <a:pt x="1228" y="1535"/>
                  </a:cubicBezTo>
                  <a:cubicBezTo>
                    <a:pt x="1231" y="1542"/>
                    <a:pt x="1269" y="1517"/>
                    <a:pt x="1284" y="1496"/>
                  </a:cubicBezTo>
                  <a:cubicBezTo>
                    <a:pt x="1292" y="1485"/>
                    <a:pt x="1307" y="1463"/>
                    <a:pt x="1298" y="1448"/>
                  </a:cubicBezTo>
                  <a:cubicBezTo>
                    <a:pt x="1297" y="1446"/>
                    <a:pt x="1296" y="1444"/>
                    <a:pt x="1294" y="1443"/>
                  </a:cubicBezTo>
                  <a:close/>
                  <a:moveTo>
                    <a:pt x="1294" y="2149"/>
                  </a:moveTo>
                  <a:cubicBezTo>
                    <a:pt x="1294" y="2149"/>
                    <a:pt x="1293" y="2148"/>
                    <a:pt x="1293" y="2148"/>
                  </a:cubicBezTo>
                  <a:cubicBezTo>
                    <a:pt x="1291" y="2147"/>
                    <a:pt x="1288" y="2147"/>
                    <a:pt x="1285" y="2148"/>
                  </a:cubicBezTo>
                  <a:cubicBezTo>
                    <a:pt x="1280" y="2150"/>
                    <a:pt x="1275" y="2154"/>
                    <a:pt x="1270" y="2158"/>
                  </a:cubicBezTo>
                  <a:cubicBezTo>
                    <a:pt x="1300" y="2158"/>
                    <a:pt x="1300" y="2158"/>
                    <a:pt x="1300" y="2158"/>
                  </a:cubicBezTo>
                  <a:cubicBezTo>
                    <a:pt x="1299" y="2157"/>
                    <a:pt x="1299" y="2155"/>
                    <a:pt x="1298" y="2153"/>
                  </a:cubicBezTo>
                  <a:cubicBezTo>
                    <a:pt x="1297" y="2151"/>
                    <a:pt x="1296" y="2150"/>
                    <a:pt x="1294" y="2149"/>
                  </a:cubicBezTo>
                  <a:close/>
                  <a:moveTo>
                    <a:pt x="1239" y="2035"/>
                  </a:moveTo>
                  <a:cubicBezTo>
                    <a:pt x="1240" y="2021"/>
                    <a:pt x="1241" y="1998"/>
                    <a:pt x="1229" y="1991"/>
                  </a:cubicBezTo>
                  <a:cubicBezTo>
                    <a:pt x="1224" y="1988"/>
                    <a:pt x="1217" y="1990"/>
                    <a:pt x="1213" y="1995"/>
                  </a:cubicBezTo>
                  <a:cubicBezTo>
                    <a:pt x="1209" y="2000"/>
                    <a:pt x="1207" y="2007"/>
                    <a:pt x="1206" y="2015"/>
                  </a:cubicBezTo>
                  <a:cubicBezTo>
                    <a:pt x="1207" y="2040"/>
                    <a:pt x="1210" y="2065"/>
                    <a:pt x="1213" y="2089"/>
                  </a:cubicBezTo>
                  <a:cubicBezTo>
                    <a:pt x="1215" y="2099"/>
                    <a:pt x="1216" y="2109"/>
                    <a:pt x="1218" y="2119"/>
                  </a:cubicBezTo>
                  <a:cubicBezTo>
                    <a:pt x="1219" y="2122"/>
                    <a:pt x="1222" y="2140"/>
                    <a:pt x="1226" y="2132"/>
                  </a:cubicBezTo>
                  <a:cubicBezTo>
                    <a:pt x="1228" y="2128"/>
                    <a:pt x="1229" y="2122"/>
                    <a:pt x="1230" y="2117"/>
                  </a:cubicBezTo>
                  <a:cubicBezTo>
                    <a:pt x="1232" y="2106"/>
                    <a:pt x="1233" y="2096"/>
                    <a:pt x="1234" y="2086"/>
                  </a:cubicBezTo>
                  <a:cubicBezTo>
                    <a:pt x="1237" y="2069"/>
                    <a:pt x="1238" y="2052"/>
                    <a:pt x="1239" y="2035"/>
                  </a:cubicBezTo>
                  <a:close/>
                  <a:moveTo>
                    <a:pt x="1289" y="2073"/>
                  </a:moveTo>
                  <a:cubicBezTo>
                    <a:pt x="1289" y="2070"/>
                    <a:pt x="1288" y="2067"/>
                    <a:pt x="1287" y="2064"/>
                  </a:cubicBezTo>
                  <a:cubicBezTo>
                    <a:pt x="1284" y="2062"/>
                    <a:pt x="1281" y="2061"/>
                    <a:pt x="1278" y="2062"/>
                  </a:cubicBezTo>
                  <a:cubicBezTo>
                    <a:pt x="1271" y="2064"/>
                    <a:pt x="1267" y="2070"/>
                    <a:pt x="1263" y="2077"/>
                  </a:cubicBezTo>
                  <a:cubicBezTo>
                    <a:pt x="1258" y="2085"/>
                    <a:pt x="1253" y="2092"/>
                    <a:pt x="1250" y="2101"/>
                  </a:cubicBezTo>
                  <a:cubicBezTo>
                    <a:pt x="1244" y="2116"/>
                    <a:pt x="1240" y="2131"/>
                    <a:pt x="1235" y="2146"/>
                  </a:cubicBezTo>
                  <a:cubicBezTo>
                    <a:pt x="1234" y="2150"/>
                    <a:pt x="1233" y="2154"/>
                    <a:pt x="1231" y="2158"/>
                  </a:cubicBezTo>
                  <a:cubicBezTo>
                    <a:pt x="1254" y="2158"/>
                    <a:pt x="1254" y="2158"/>
                    <a:pt x="1254" y="2158"/>
                  </a:cubicBezTo>
                  <a:cubicBezTo>
                    <a:pt x="1257" y="2155"/>
                    <a:pt x="1259" y="2152"/>
                    <a:pt x="1261" y="2149"/>
                  </a:cubicBezTo>
                  <a:cubicBezTo>
                    <a:pt x="1268" y="2137"/>
                    <a:pt x="1274" y="2125"/>
                    <a:pt x="1280" y="2112"/>
                  </a:cubicBezTo>
                  <a:cubicBezTo>
                    <a:pt x="1285" y="2100"/>
                    <a:pt x="1291" y="2088"/>
                    <a:pt x="1289" y="2073"/>
                  </a:cubicBezTo>
                  <a:close/>
                  <a:moveTo>
                    <a:pt x="1201" y="2105"/>
                  </a:moveTo>
                  <a:cubicBezTo>
                    <a:pt x="1197" y="2091"/>
                    <a:pt x="1191" y="2067"/>
                    <a:pt x="1177" y="2063"/>
                  </a:cubicBezTo>
                  <a:cubicBezTo>
                    <a:pt x="1173" y="2061"/>
                    <a:pt x="1168" y="2062"/>
                    <a:pt x="1165" y="2067"/>
                  </a:cubicBezTo>
                  <a:cubicBezTo>
                    <a:pt x="1161" y="2072"/>
                    <a:pt x="1161" y="2080"/>
                    <a:pt x="1163" y="2087"/>
                  </a:cubicBezTo>
                  <a:cubicBezTo>
                    <a:pt x="1169" y="2108"/>
                    <a:pt x="1177" y="2129"/>
                    <a:pt x="1187" y="2147"/>
                  </a:cubicBezTo>
                  <a:cubicBezTo>
                    <a:pt x="1189" y="2151"/>
                    <a:pt x="1191" y="2155"/>
                    <a:pt x="1194" y="2158"/>
                  </a:cubicBezTo>
                  <a:cubicBezTo>
                    <a:pt x="1215" y="2158"/>
                    <a:pt x="1215" y="2158"/>
                    <a:pt x="1215" y="2158"/>
                  </a:cubicBezTo>
                  <a:cubicBezTo>
                    <a:pt x="1215" y="2158"/>
                    <a:pt x="1214" y="2157"/>
                    <a:pt x="1214" y="2156"/>
                  </a:cubicBezTo>
                  <a:cubicBezTo>
                    <a:pt x="1211" y="2139"/>
                    <a:pt x="1206" y="2122"/>
                    <a:pt x="1201" y="210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2135956" y="3379"/>
              <a:ext cx="7809487" cy="6854622"/>
            </a:xfrm>
            <a:custGeom>
              <a:avLst/>
              <a:gdLst/>
              <a:ahLst/>
              <a:cxnLst/>
              <a:rect l="0" t="0" r="r" b="b"/>
              <a:pathLst>
                <a:path w="2459" h="2158">
                  <a:moveTo>
                    <a:pt x="1155" y="408"/>
                  </a:moveTo>
                  <a:cubicBezTo>
                    <a:pt x="1166" y="437"/>
                    <a:pt x="1186" y="457"/>
                    <a:pt x="1206" y="474"/>
                  </a:cubicBezTo>
                  <a:cubicBezTo>
                    <a:pt x="1208" y="475"/>
                    <a:pt x="1210" y="477"/>
                    <a:pt x="1212" y="477"/>
                  </a:cubicBezTo>
                  <a:cubicBezTo>
                    <a:pt x="1213" y="478"/>
                    <a:pt x="1214" y="478"/>
                    <a:pt x="1215" y="477"/>
                  </a:cubicBezTo>
                  <a:cubicBezTo>
                    <a:pt x="1216" y="477"/>
                    <a:pt x="1217" y="477"/>
                    <a:pt x="1218" y="475"/>
                  </a:cubicBezTo>
                  <a:cubicBezTo>
                    <a:pt x="1222" y="470"/>
                    <a:pt x="1216" y="457"/>
                    <a:pt x="1215" y="452"/>
                  </a:cubicBezTo>
                  <a:cubicBezTo>
                    <a:pt x="1211" y="444"/>
                    <a:pt x="1207" y="436"/>
                    <a:pt x="1203" y="428"/>
                  </a:cubicBezTo>
                  <a:cubicBezTo>
                    <a:pt x="1197" y="415"/>
                    <a:pt x="1190" y="402"/>
                    <a:pt x="1181" y="390"/>
                  </a:cubicBezTo>
                  <a:cubicBezTo>
                    <a:pt x="1178" y="385"/>
                    <a:pt x="1174" y="380"/>
                    <a:pt x="1169" y="379"/>
                  </a:cubicBezTo>
                  <a:cubicBezTo>
                    <a:pt x="1164" y="377"/>
                    <a:pt x="1158" y="379"/>
                    <a:pt x="1155" y="384"/>
                  </a:cubicBezTo>
                  <a:cubicBezTo>
                    <a:pt x="1153" y="387"/>
                    <a:pt x="1152" y="392"/>
                    <a:pt x="1153" y="396"/>
                  </a:cubicBezTo>
                  <a:cubicBezTo>
                    <a:pt x="1153" y="400"/>
                    <a:pt x="1154" y="404"/>
                    <a:pt x="1155" y="408"/>
                  </a:cubicBezTo>
                  <a:close/>
                  <a:moveTo>
                    <a:pt x="1187" y="380"/>
                  </a:moveTo>
                  <a:cubicBezTo>
                    <a:pt x="1192" y="390"/>
                    <a:pt x="1197" y="399"/>
                    <a:pt x="1203" y="407"/>
                  </a:cubicBezTo>
                  <a:cubicBezTo>
                    <a:pt x="1206" y="411"/>
                    <a:pt x="1220" y="435"/>
                    <a:pt x="1220" y="425"/>
                  </a:cubicBezTo>
                  <a:cubicBezTo>
                    <a:pt x="1220" y="414"/>
                    <a:pt x="1217" y="401"/>
                    <a:pt x="1214" y="390"/>
                  </a:cubicBezTo>
                  <a:cubicBezTo>
                    <a:pt x="1211" y="372"/>
                    <a:pt x="1206" y="355"/>
                    <a:pt x="1201" y="338"/>
                  </a:cubicBezTo>
                  <a:cubicBezTo>
                    <a:pt x="1197" y="324"/>
                    <a:pt x="1191" y="300"/>
                    <a:pt x="1177" y="296"/>
                  </a:cubicBezTo>
                  <a:cubicBezTo>
                    <a:pt x="1173" y="294"/>
                    <a:pt x="1168" y="295"/>
                    <a:pt x="1165" y="300"/>
                  </a:cubicBezTo>
                  <a:cubicBezTo>
                    <a:pt x="1161" y="305"/>
                    <a:pt x="1161" y="314"/>
                    <a:pt x="1163" y="320"/>
                  </a:cubicBezTo>
                  <a:cubicBezTo>
                    <a:pt x="1169" y="342"/>
                    <a:pt x="1177" y="362"/>
                    <a:pt x="1187" y="380"/>
                  </a:cubicBezTo>
                  <a:close/>
                  <a:moveTo>
                    <a:pt x="1155" y="1116"/>
                  </a:moveTo>
                  <a:cubicBezTo>
                    <a:pt x="1166" y="1145"/>
                    <a:pt x="1186" y="1165"/>
                    <a:pt x="1206" y="1182"/>
                  </a:cubicBezTo>
                  <a:cubicBezTo>
                    <a:pt x="1208" y="1184"/>
                    <a:pt x="1210" y="1185"/>
                    <a:pt x="1212" y="1186"/>
                  </a:cubicBezTo>
                  <a:cubicBezTo>
                    <a:pt x="1213" y="1186"/>
                    <a:pt x="1214" y="1186"/>
                    <a:pt x="1215" y="1186"/>
                  </a:cubicBezTo>
                  <a:cubicBezTo>
                    <a:pt x="1216" y="1186"/>
                    <a:pt x="1217" y="1185"/>
                    <a:pt x="1218" y="1184"/>
                  </a:cubicBezTo>
                  <a:cubicBezTo>
                    <a:pt x="1222" y="1179"/>
                    <a:pt x="1216" y="1166"/>
                    <a:pt x="1215" y="1161"/>
                  </a:cubicBezTo>
                  <a:cubicBezTo>
                    <a:pt x="1211" y="1152"/>
                    <a:pt x="1207" y="1145"/>
                    <a:pt x="1203" y="1137"/>
                  </a:cubicBezTo>
                  <a:cubicBezTo>
                    <a:pt x="1197" y="1123"/>
                    <a:pt x="1190" y="1110"/>
                    <a:pt x="1181" y="1098"/>
                  </a:cubicBezTo>
                  <a:cubicBezTo>
                    <a:pt x="1178" y="1093"/>
                    <a:pt x="1174" y="1089"/>
                    <a:pt x="1169" y="1087"/>
                  </a:cubicBezTo>
                  <a:cubicBezTo>
                    <a:pt x="1164" y="1085"/>
                    <a:pt x="1158" y="1087"/>
                    <a:pt x="1155" y="1092"/>
                  </a:cubicBezTo>
                  <a:cubicBezTo>
                    <a:pt x="1153" y="1096"/>
                    <a:pt x="1152" y="1100"/>
                    <a:pt x="1153" y="1104"/>
                  </a:cubicBezTo>
                  <a:cubicBezTo>
                    <a:pt x="1153" y="1108"/>
                    <a:pt x="1154" y="1112"/>
                    <a:pt x="1155" y="1116"/>
                  </a:cubicBezTo>
                  <a:close/>
                  <a:moveTo>
                    <a:pt x="1218" y="352"/>
                  </a:moveTo>
                  <a:cubicBezTo>
                    <a:pt x="1219" y="355"/>
                    <a:pt x="1222" y="374"/>
                    <a:pt x="1226" y="366"/>
                  </a:cubicBezTo>
                  <a:cubicBezTo>
                    <a:pt x="1228" y="361"/>
                    <a:pt x="1229" y="355"/>
                    <a:pt x="1230" y="350"/>
                  </a:cubicBezTo>
                  <a:cubicBezTo>
                    <a:pt x="1232" y="340"/>
                    <a:pt x="1233" y="329"/>
                    <a:pt x="1234" y="319"/>
                  </a:cubicBezTo>
                  <a:cubicBezTo>
                    <a:pt x="1237" y="302"/>
                    <a:pt x="1238" y="285"/>
                    <a:pt x="1239" y="268"/>
                  </a:cubicBezTo>
                  <a:cubicBezTo>
                    <a:pt x="1240" y="254"/>
                    <a:pt x="1241" y="231"/>
                    <a:pt x="1229" y="224"/>
                  </a:cubicBezTo>
                  <a:cubicBezTo>
                    <a:pt x="1224" y="221"/>
                    <a:pt x="1217" y="223"/>
                    <a:pt x="1213" y="228"/>
                  </a:cubicBezTo>
                  <a:cubicBezTo>
                    <a:pt x="1209" y="233"/>
                    <a:pt x="1207" y="240"/>
                    <a:pt x="1206" y="248"/>
                  </a:cubicBezTo>
                  <a:cubicBezTo>
                    <a:pt x="1207" y="273"/>
                    <a:pt x="1210" y="298"/>
                    <a:pt x="1213" y="323"/>
                  </a:cubicBezTo>
                  <a:cubicBezTo>
                    <a:pt x="1215" y="333"/>
                    <a:pt x="1216" y="342"/>
                    <a:pt x="1218" y="352"/>
                  </a:cubicBezTo>
                  <a:close/>
                  <a:moveTo>
                    <a:pt x="74" y="75"/>
                  </a:moveTo>
                  <a:cubicBezTo>
                    <a:pt x="77" y="79"/>
                    <a:pt x="87" y="63"/>
                    <a:pt x="92" y="56"/>
                  </a:cubicBezTo>
                  <a:cubicBezTo>
                    <a:pt x="98" y="48"/>
                    <a:pt x="104" y="40"/>
                    <a:pt x="109" y="32"/>
                  </a:cubicBezTo>
                  <a:cubicBezTo>
                    <a:pt x="115" y="22"/>
                    <a:pt x="121" y="11"/>
                    <a:pt x="126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9" y="10"/>
                    <a:pt x="86" y="20"/>
                    <a:pt x="83" y="29"/>
                  </a:cubicBezTo>
                  <a:cubicBezTo>
                    <a:pt x="79" y="44"/>
                    <a:pt x="70" y="71"/>
                    <a:pt x="74" y="75"/>
                  </a:cubicBezTo>
                  <a:close/>
                  <a:moveTo>
                    <a:pt x="1226" y="1133"/>
                  </a:moveTo>
                  <a:cubicBezTo>
                    <a:pt x="1229" y="1137"/>
                    <a:pt x="1239" y="1122"/>
                    <a:pt x="1244" y="1115"/>
                  </a:cubicBezTo>
                  <a:cubicBezTo>
                    <a:pt x="1250" y="1107"/>
                    <a:pt x="1256" y="1099"/>
                    <a:pt x="1261" y="1090"/>
                  </a:cubicBezTo>
                  <a:cubicBezTo>
                    <a:pt x="1268" y="1079"/>
                    <a:pt x="1274" y="1067"/>
                    <a:pt x="1280" y="1054"/>
                  </a:cubicBezTo>
                  <a:cubicBezTo>
                    <a:pt x="1285" y="1042"/>
                    <a:pt x="1291" y="1029"/>
                    <a:pt x="1289" y="1015"/>
                  </a:cubicBezTo>
                  <a:cubicBezTo>
                    <a:pt x="1289" y="1011"/>
                    <a:pt x="1288" y="1008"/>
                    <a:pt x="1287" y="1006"/>
                  </a:cubicBezTo>
                  <a:cubicBezTo>
                    <a:pt x="1284" y="1003"/>
                    <a:pt x="1281" y="1003"/>
                    <a:pt x="1278" y="1004"/>
                  </a:cubicBezTo>
                  <a:cubicBezTo>
                    <a:pt x="1271" y="1006"/>
                    <a:pt x="1267" y="1012"/>
                    <a:pt x="1263" y="1019"/>
                  </a:cubicBezTo>
                  <a:cubicBezTo>
                    <a:pt x="1258" y="1026"/>
                    <a:pt x="1253" y="1034"/>
                    <a:pt x="1250" y="1043"/>
                  </a:cubicBezTo>
                  <a:cubicBezTo>
                    <a:pt x="1244" y="1058"/>
                    <a:pt x="1240" y="1073"/>
                    <a:pt x="1235" y="1088"/>
                  </a:cubicBezTo>
                  <a:cubicBezTo>
                    <a:pt x="1231" y="1103"/>
                    <a:pt x="1222" y="1129"/>
                    <a:pt x="1226" y="1133"/>
                  </a:cubicBezTo>
                  <a:close/>
                  <a:moveTo>
                    <a:pt x="1201" y="1047"/>
                  </a:moveTo>
                  <a:cubicBezTo>
                    <a:pt x="1197" y="1032"/>
                    <a:pt x="1191" y="1009"/>
                    <a:pt x="1177" y="1004"/>
                  </a:cubicBezTo>
                  <a:cubicBezTo>
                    <a:pt x="1173" y="1003"/>
                    <a:pt x="1168" y="1004"/>
                    <a:pt x="1165" y="1008"/>
                  </a:cubicBezTo>
                  <a:cubicBezTo>
                    <a:pt x="1161" y="1014"/>
                    <a:pt x="1161" y="1022"/>
                    <a:pt x="1163" y="1029"/>
                  </a:cubicBezTo>
                  <a:cubicBezTo>
                    <a:pt x="1169" y="1050"/>
                    <a:pt x="1177" y="1070"/>
                    <a:pt x="1187" y="1089"/>
                  </a:cubicBezTo>
                  <a:cubicBezTo>
                    <a:pt x="1192" y="1098"/>
                    <a:pt x="1197" y="1107"/>
                    <a:pt x="1203" y="1116"/>
                  </a:cubicBezTo>
                  <a:cubicBezTo>
                    <a:pt x="1206" y="1120"/>
                    <a:pt x="1220" y="1144"/>
                    <a:pt x="1220" y="1134"/>
                  </a:cubicBezTo>
                  <a:cubicBezTo>
                    <a:pt x="1220" y="1122"/>
                    <a:pt x="1217" y="1109"/>
                    <a:pt x="1214" y="1098"/>
                  </a:cubicBezTo>
                  <a:cubicBezTo>
                    <a:pt x="1211" y="1081"/>
                    <a:pt x="1206" y="1064"/>
                    <a:pt x="1201" y="1047"/>
                  </a:cubicBezTo>
                  <a:close/>
                  <a:moveTo>
                    <a:pt x="77" y="1285"/>
                  </a:moveTo>
                  <a:cubicBezTo>
                    <a:pt x="72" y="1282"/>
                    <a:pt x="65" y="1284"/>
                    <a:pt x="61" y="1289"/>
                  </a:cubicBezTo>
                  <a:cubicBezTo>
                    <a:pt x="57" y="1294"/>
                    <a:pt x="55" y="1302"/>
                    <a:pt x="54" y="1309"/>
                  </a:cubicBezTo>
                  <a:cubicBezTo>
                    <a:pt x="55" y="1334"/>
                    <a:pt x="58" y="1359"/>
                    <a:pt x="61" y="1384"/>
                  </a:cubicBezTo>
                  <a:cubicBezTo>
                    <a:pt x="63" y="1394"/>
                    <a:pt x="64" y="1404"/>
                    <a:pt x="66" y="1413"/>
                  </a:cubicBezTo>
                  <a:cubicBezTo>
                    <a:pt x="67" y="1416"/>
                    <a:pt x="70" y="1435"/>
                    <a:pt x="74" y="1427"/>
                  </a:cubicBezTo>
                  <a:cubicBezTo>
                    <a:pt x="76" y="1422"/>
                    <a:pt x="77" y="1416"/>
                    <a:pt x="78" y="1411"/>
                  </a:cubicBezTo>
                  <a:cubicBezTo>
                    <a:pt x="80" y="1401"/>
                    <a:pt x="81" y="1391"/>
                    <a:pt x="82" y="1381"/>
                  </a:cubicBezTo>
                  <a:cubicBezTo>
                    <a:pt x="85" y="1364"/>
                    <a:pt x="87" y="1347"/>
                    <a:pt x="87" y="1330"/>
                  </a:cubicBezTo>
                  <a:cubicBezTo>
                    <a:pt x="88" y="1315"/>
                    <a:pt x="89" y="1293"/>
                    <a:pt x="77" y="1285"/>
                  </a:cubicBezTo>
                  <a:close/>
                  <a:moveTo>
                    <a:pt x="49" y="694"/>
                  </a:moveTo>
                  <a:cubicBezTo>
                    <a:pt x="45" y="680"/>
                    <a:pt x="39" y="656"/>
                    <a:pt x="25" y="651"/>
                  </a:cubicBezTo>
                  <a:cubicBezTo>
                    <a:pt x="21" y="650"/>
                    <a:pt x="16" y="651"/>
                    <a:pt x="13" y="655"/>
                  </a:cubicBezTo>
                  <a:cubicBezTo>
                    <a:pt x="9" y="661"/>
                    <a:pt x="9" y="669"/>
                    <a:pt x="11" y="676"/>
                  </a:cubicBezTo>
                  <a:cubicBezTo>
                    <a:pt x="17" y="697"/>
                    <a:pt x="25" y="718"/>
                    <a:pt x="35" y="736"/>
                  </a:cubicBezTo>
                  <a:cubicBezTo>
                    <a:pt x="40" y="745"/>
                    <a:pt x="46" y="754"/>
                    <a:pt x="51" y="763"/>
                  </a:cubicBezTo>
                  <a:cubicBezTo>
                    <a:pt x="54" y="767"/>
                    <a:pt x="68" y="791"/>
                    <a:pt x="68" y="781"/>
                  </a:cubicBezTo>
                  <a:cubicBezTo>
                    <a:pt x="68" y="769"/>
                    <a:pt x="65" y="757"/>
                    <a:pt x="62" y="745"/>
                  </a:cubicBezTo>
                  <a:cubicBezTo>
                    <a:pt x="59" y="728"/>
                    <a:pt x="54" y="711"/>
                    <a:pt x="49" y="694"/>
                  </a:cubicBezTo>
                  <a:close/>
                  <a:moveTo>
                    <a:pt x="77" y="580"/>
                  </a:moveTo>
                  <a:cubicBezTo>
                    <a:pt x="72" y="577"/>
                    <a:pt x="65" y="579"/>
                    <a:pt x="61" y="584"/>
                  </a:cubicBezTo>
                  <a:cubicBezTo>
                    <a:pt x="57" y="589"/>
                    <a:pt x="55" y="596"/>
                    <a:pt x="54" y="603"/>
                  </a:cubicBezTo>
                  <a:cubicBezTo>
                    <a:pt x="55" y="629"/>
                    <a:pt x="58" y="653"/>
                    <a:pt x="61" y="678"/>
                  </a:cubicBezTo>
                  <a:cubicBezTo>
                    <a:pt x="63" y="688"/>
                    <a:pt x="64" y="698"/>
                    <a:pt x="66" y="708"/>
                  </a:cubicBezTo>
                  <a:cubicBezTo>
                    <a:pt x="67" y="711"/>
                    <a:pt x="70" y="729"/>
                    <a:pt x="74" y="721"/>
                  </a:cubicBezTo>
                  <a:cubicBezTo>
                    <a:pt x="76" y="717"/>
                    <a:pt x="77" y="710"/>
                    <a:pt x="78" y="705"/>
                  </a:cubicBezTo>
                  <a:cubicBezTo>
                    <a:pt x="80" y="695"/>
                    <a:pt x="81" y="685"/>
                    <a:pt x="82" y="675"/>
                  </a:cubicBezTo>
                  <a:cubicBezTo>
                    <a:pt x="85" y="658"/>
                    <a:pt x="87" y="641"/>
                    <a:pt x="87" y="624"/>
                  </a:cubicBezTo>
                  <a:cubicBezTo>
                    <a:pt x="88" y="610"/>
                    <a:pt x="89" y="587"/>
                    <a:pt x="77" y="580"/>
                  </a:cubicBezTo>
                  <a:close/>
                  <a:moveTo>
                    <a:pt x="92" y="762"/>
                  </a:moveTo>
                  <a:cubicBezTo>
                    <a:pt x="98" y="754"/>
                    <a:pt x="104" y="746"/>
                    <a:pt x="109" y="737"/>
                  </a:cubicBezTo>
                  <a:cubicBezTo>
                    <a:pt x="116" y="726"/>
                    <a:pt x="122" y="714"/>
                    <a:pt x="128" y="701"/>
                  </a:cubicBezTo>
                  <a:cubicBezTo>
                    <a:pt x="133" y="689"/>
                    <a:pt x="139" y="677"/>
                    <a:pt x="137" y="662"/>
                  </a:cubicBezTo>
                  <a:cubicBezTo>
                    <a:pt x="137" y="659"/>
                    <a:pt x="136" y="655"/>
                    <a:pt x="135" y="653"/>
                  </a:cubicBezTo>
                  <a:cubicBezTo>
                    <a:pt x="132" y="650"/>
                    <a:pt x="129" y="650"/>
                    <a:pt x="126" y="651"/>
                  </a:cubicBezTo>
                  <a:cubicBezTo>
                    <a:pt x="119" y="653"/>
                    <a:pt x="115" y="659"/>
                    <a:pt x="111" y="666"/>
                  </a:cubicBezTo>
                  <a:cubicBezTo>
                    <a:pt x="106" y="673"/>
                    <a:pt x="101" y="681"/>
                    <a:pt x="98" y="690"/>
                  </a:cubicBezTo>
                  <a:cubicBezTo>
                    <a:pt x="92" y="705"/>
                    <a:pt x="88" y="720"/>
                    <a:pt x="83" y="735"/>
                  </a:cubicBezTo>
                  <a:cubicBezTo>
                    <a:pt x="79" y="750"/>
                    <a:pt x="70" y="776"/>
                    <a:pt x="74" y="780"/>
                  </a:cubicBezTo>
                  <a:cubicBezTo>
                    <a:pt x="77" y="784"/>
                    <a:pt x="87" y="769"/>
                    <a:pt x="92" y="762"/>
                  </a:cubicBezTo>
                  <a:close/>
                  <a:moveTo>
                    <a:pt x="74" y="16"/>
                  </a:moveTo>
                  <a:cubicBezTo>
                    <a:pt x="76" y="11"/>
                    <a:pt x="77" y="5"/>
                    <a:pt x="78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1"/>
                    <a:pt x="66" y="2"/>
                    <a:pt x="66" y="2"/>
                  </a:cubicBezTo>
                  <a:cubicBezTo>
                    <a:pt x="67" y="5"/>
                    <a:pt x="70" y="24"/>
                    <a:pt x="74" y="16"/>
                  </a:cubicBezTo>
                  <a:close/>
                  <a:moveTo>
                    <a:pt x="74" y="1486"/>
                  </a:moveTo>
                  <a:cubicBezTo>
                    <a:pt x="77" y="1490"/>
                    <a:pt x="87" y="1475"/>
                    <a:pt x="92" y="1467"/>
                  </a:cubicBezTo>
                  <a:cubicBezTo>
                    <a:pt x="98" y="1460"/>
                    <a:pt x="104" y="1451"/>
                    <a:pt x="109" y="1443"/>
                  </a:cubicBezTo>
                  <a:cubicBezTo>
                    <a:pt x="116" y="1432"/>
                    <a:pt x="122" y="1420"/>
                    <a:pt x="128" y="1407"/>
                  </a:cubicBezTo>
                  <a:cubicBezTo>
                    <a:pt x="133" y="1395"/>
                    <a:pt x="139" y="1382"/>
                    <a:pt x="137" y="1367"/>
                  </a:cubicBezTo>
                  <a:cubicBezTo>
                    <a:pt x="137" y="1364"/>
                    <a:pt x="136" y="1361"/>
                    <a:pt x="135" y="1359"/>
                  </a:cubicBezTo>
                  <a:cubicBezTo>
                    <a:pt x="132" y="1356"/>
                    <a:pt x="129" y="1356"/>
                    <a:pt x="126" y="1357"/>
                  </a:cubicBezTo>
                  <a:cubicBezTo>
                    <a:pt x="119" y="1359"/>
                    <a:pt x="115" y="1365"/>
                    <a:pt x="111" y="1371"/>
                  </a:cubicBezTo>
                  <a:cubicBezTo>
                    <a:pt x="106" y="1379"/>
                    <a:pt x="101" y="1387"/>
                    <a:pt x="98" y="1396"/>
                  </a:cubicBezTo>
                  <a:cubicBezTo>
                    <a:pt x="92" y="1410"/>
                    <a:pt x="88" y="1425"/>
                    <a:pt x="83" y="1441"/>
                  </a:cubicBezTo>
                  <a:cubicBezTo>
                    <a:pt x="79" y="1455"/>
                    <a:pt x="70" y="1482"/>
                    <a:pt x="74" y="1486"/>
                  </a:cubicBezTo>
                  <a:close/>
                  <a:moveTo>
                    <a:pt x="49" y="1400"/>
                  </a:moveTo>
                  <a:cubicBezTo>
                    <a:pt x="45" y="1385"/>
                    <a:pt x="39" y="1362"/>
                    <a:pt x="25" y="1357"/>
                  </a:cubicBezTo>
                  <a:cubicBezTo>
                    <a:pt x="21" y="1355"/>
                    <a:pt x="16" y="1357"/>
                    <a:pt x="13" y="1361"/>
                  </a:cubicBezTo>
                  <a:cubicBezTo>
                    <a:pt x="9" y="1366"/>
                    <a:pt x="9" y="1375"/>
                    <a:pt x="11" y="1382"/>
                  </a:cubicBezTo>
                  <a:cubicBezTo>
                    <a:pt x="17" y="1403"/>
                    <a:pt x="25" y="1423"/>
                    <a:pt x="35" y="1442"/>
                  </a:cubicBezTo>
                  <a:cubicBezTo>
                    <a:pt x="40" y="1451"/>
                    <a:pt x="46" y="1460"/>
                    <a:pt x="51" y="1468"/>
                  </a:cubicBezTo>
                  <a:cubicBezTo>
                    <a:pt x="54" y="1473"/>
                    <a:pt x="68" y="1497"/>
                    <a:pt x="68" y="1487"/>
                  </a:cubicBezTo>
                  <a:cubicBezTo>
                    <a:pt x="68" y="1475"/>
                    <a:pt x="65" y="1462"/>
                    <a:pt x="62" y="1451"/>
                  </a:cubicBezTo>
                  <a:cubicBezTo>
                    <a:pt x="59" y="1434"/>
                    <a:pt x="54" y="1416"/>
                    <a:pt x="49" y="1400"/>
                  </a:cubicBezTo>
                  <a:close/>
                  <a:moveTo>
                    <a:pt x="2353" y="1400"/>
                  </a:moveTo>
                  <a:cubicBezTo>
                    <a:pt x="2348" y="1385"/>
                    <a:pt x="2343" y="1362"/>
                    <a:pt x="2329" y="1357"/>
                  </a:cubicBezTo>
                  <a:cubicBezTo>
                    <a:pt x="2325" y="1355"/>
                    <a:pt x="2320" y="1357"/>
                    <a:pt x="2317" y="1361"/>
                  </a:cubicBezTo>
                  <a:cubicBezTo>
                    <a:pt x="2313" y="1366"/>
                    <a:pt x="2313" y="1375"/>
                    <a:pt x="2315" y="1382"/>
                  </a:cubicBezTo>
                  <a:cubicBezTo>
                    <a:pt x="2321" y="1403"/>
                    <a:pt x="2329" y="1423"/>
                    <a:pt x="2339" y="1442"/>
                  </a:cubicBezTo>
                  <a:cubicBezTo>
                    <a:pt x="2344" y="1451"/>
                    <a:pt x="2349" y="1460"/>
                    <a:pt x="2355" y="1468"/>
                  </a:cubicBezTo>
                  <a:cubicBezTo>
                    <a:pt x="2358" y="1473"/>
                    <a:pt x="2372" y="1497"/>
                    <a:pt x="2372" y="1487"/>
                  </a:cubicBezTo>
                  <a:cubicBezTo>
                    <a:pt x="2372" y="1475"/>
                    <a:pt x="2369" y="1462"/>
                    <a:pt x="2366" y="1451"/>
                  </a:cubicBezTo>
                  <a:cubicBezTo>
                    <a:pt x="2363" y="1434"/>
                    <a:pt x="2358" y="1416"/>
                    <a:pt x="2353" y="1400"/>
                  </a:cubicBezTo>
                  <a:close/>
                  <a:moveTo>
                    <a:pt x="2396" y="762"/>
                  </a:moveTo>
                  <a:cubicBezTo>
                    <a:pt x="2402" y="754"/>
                    <a:pt x="2408" y="746"/>
                    <a:pt x="2413" y="737"/>
                  </a:cubicBezTo>
                  <a:cubicBezTo>
                    <a:pt x="2420" y="726"/>
                    <a:pt x="2426" y="714"/>
                    <a:pt x="2432" y="701"/>
                  </a:cubicBezTo>
                  <a:cubicBezTo>
                    <a:pt x="2437" y="689"/>
                    <a:pt x="2443" y="677"/>
                    <a:pt x="2441" y="662"/>
                  </a:cubicBezTo>
                  <a:cubicBezTo>
                    <a:pt x="2441" y="659"/>
                    <a:pt x="2440" y="655"/>
                    <a:pt x="2439" y="653"/>
                  </a:cubicBezTo>
                  <a:cubicBezTo>
                    <a:pt x="2436" y="650"/>
                    <a:pt x="2433" y="650"/>
                    <a:pt x="2430" y="651"/>
                  </a:cubicBezTo>
                  <a:cubicBezTo>
                    <a:pt x="2423" y="653"/>
                    <a:pt x="2419" y="659"/>
                    <a:pt x="2415" y="666"/>
                  </a:cubicBezTo>
                  <a:cubicBezTo>
                    <a:pt x="2410" y="673"/>
                    <a:pt x="2405" y="681"/>
                    <a:pt x="2402" y="690"/>
                  </a:cubicBezTo>
                  <a:cubicBezTo>
                    <a:pt x="2396" y="705"/>
                    <a:pt x="2392" y="720"/>
                    <a:pt x="2387" y="735"/>
                  </a:cubicBezTo>
                  <a:cubicBezTo>
                    <a:pt x="2383" y="750"/>
                    <a:pt x="2374" y="776"/>
                    <a:pt x="2378" y="780"/>
                  </a:cubicBezTo>
                  <a:cubicBezTo>
                    <a:pt x="2381" y="784"/>
                    <a:pt x="2391" y="769"/>
                    <a:pt x="2396" y="762"/>
                  </a:cubicBezTo>
                  <a:close/>
                  <a:moveTo>
                    <a:pt x="1229" y="932"/>
                  </a:moveTo>
                  <a:cubicBezTo>
                    <a:pt x="1224" y="929"/>
                    <a:pt x="1217" y="931"/>
                    <a:pt x="1213" y="937"/>
                  </a:cubicBezTo>
                  <a:cubicBezTo>
                    <a:pt x="1209" y="942"/>
                    <a:pt x="1207" y="949"/>
                    <a:pt x="1206" y="956"/>
                  </a:cubicBezTo>
                  <a:cubicBezTo>
                    <a:pt x="1207" y="981"/>
                    <a:pt x="1210" y="1006"/>
                    <a:pt x="1213" y="1031"/>
                  </a:cubicBezTo>
                  <a:cubicBezTo>
                    <a:pt x="1215" y="1041"/>
                    <a:pt x="1216" y="1051"/>
                    <a:pt x="1218" y="1061"/>
                  </a:cubicBezTo>
                  <a:cubicBezTo>
                    <a:pt x="1219" y="1064"/>
                    <a:pt x="1222" y="1082"/>
                    <a:pt x="1226" y="1074"/>
                  </a:cubicBezTo>
                  <a:cubicBezTo>
                    <a:pt x="1228" y="1069"/>
                    <a:pt x="1229" y="1063"/>
                    <a:pt x="1230" y="1058"/>
                  </a:cubicBezTo>
                  <a:cubicBezTo>
                    <a:pt x="1232" y="1048"/>
                    <a:pt x="1233" y="1038"/>
                    <a:pt x="1234" y="1028"/>
                  </a:cubicBezTo>
                  <a:cubicBezTo>
                    <a:pt x="1237" y="1011"/>
                    <a:pt x="1238" y="994"/>
                    <a:pt x="1239" y="977"/>
                  </a:cubicBezTo>
                  <a:cubicBezTo>
                    <a:pt x="1240" y="963"/>
                    <a:pt x="1241" y="940"/>
                    <a:pt x="1229" y="932"/>
                  </a:cubicBezTo>
                  <a:close/>
                  <a:moveTo>
                    <a:pt x="2329" y="651"/>
                  </a:moveTo>
                  <a:cubicBezTo>
                    <a:pt x="2325" y="650"/>
                    <a:pt x="2320" y="651"/>
                    <a:pt x="2317" y="655"/>
                  </a:cubicBezTo>
                  <a:cubicBezTo>
                    <a:pt x="2313" y="661"/>
                    <a:pt x="2313" y="669"/>
                    <a:pt x="2315" y="676"/>
                  </a:cubicBezTo>
                  <a:cubicBezTo>
                    <a:pt x="2321" y="697"/>
                    <a:pt x="2329" y="718"/>
                    <a:pt x="2339" y="736"/>
                  </a:cubicBezTo>
                  <a:cubicBezTo>
                    <a:pt x="2344" y="745"/>
                    <a:pt x="2349" y="754"/>
                    <a:pt x="2355" y="763"/>
                  </a:cubicBezTo>
                  <a:cubicBezTo>
                    <a:pt x="2358" y="767"/>
                    <a:pt x="2372" y="791"/>
                    <a:pt x="2372" y="781"/>
                  </a:cubicBezTo>
                  <a:cubicBezTo>
                    <a:pt x="2372" y="769"/>
                    <a:pt x="2369" y="757"/>
                    <a:pt x="2366" y="745"/>
                  </a:cubicBezTo>
                  <a:cubicBezTo>
                    <a:pt x="2363" y="728"/>
                    <a:pt x="2358" y="711"/>
                    <a:pt x="2353" y="694"/>
                  </a:cubicBezTo>
                  <a:cubicBezTo>
                    <a:pt x="2348" y="680"/>
                    <a:pt x="2343" y="656"/>
                    <a:pt x="2329" y="651"/>
                  </a:cubicBezTo>
                  <a:close/>
                  <a:moveTo>
                    <a:pt x="2381" y="1285"/>
                  </a:moveTo>
                  <a:cubicBezTo>
                    <a:pt x="2376" y="1282"/>
                    <a:pt x="2369" y="1284"/>
                    <a:pt x="2365" y="1289"/>
                  </a:cubicBezTo>
                  <a:cubicBezTo>
                    <a:pt x="2361" y="1294"/>
                    <a:pt x="2359" y="1302"/>
                    <a:pt x="2358" y="1309"/>
                  </a:cubicBezTo>
                  <a:cubicBezTo>
                    <a:pt x="2359" y="1334"/>
                    <a:pt x="2362" y="1359"/>
                    <a:pt x="2365" y="1384"/>
                  </a:cubicBezTo>
                  <a:cubicBezTo>
                    <a:pt x="2367" y="1394"/>
                    <a:pt x="2368" y="1404"/>
                    <a:pt x="2370" y="1413"/>
                  </a:cubicBezTo>
                  <a:cubicBezTo>
                    <a:pt x="2371" y="1416"/>
                    <a:pt x="2374" y="1435"/>
                    <a:pt x="2378" y="1427"/>
                  </a:cubicBezTo>
                  <a:cubicBezTo>
                    <a:pt x="2380" y="1422"/>
                    <a:pt x="2381" y="1416"/>
                    <a:pt x="2382" y="1411"/>
                  </a:cubicBezTo>
                  <a:cubicBezTo>
                    <a:pt x="2384" y="1401"/>
                    <a:pt x="2385" y="1391"/>
                    <a:pt x="2386" y="1381"/>
                  </a:cubicBezTo>
                  <a:cubicBezTo>
                    <a:pt x="2389" y="1364"/>
                    <a:pt x="2390" y="1347"/>
                    <a:pt x="2391" y="1330"/>
                  </a:cubicBezTo>
                  <a:cubicBezTo>
                    <a:pt x="2392" y="1315"/>
                    <a:pt x="2393" y="1293"/>
                    <a:pt x="2381" y="1285"/>
                  </a:cubicBezTo>
                  <a:close/>
                  <a:moveTo>
                    <a:pt x="2378" y="1486"/>
                  </a:moveTo>
                  <a:cubicBezTo>
                    <a:pt x="2381" y="1490"/>
                    <a:pt x="2391" y="1475"/>
                    <a:pt x="2396" y="1467"/>
                  </a:cubicBezTo>
                  <a:cubicBezTo>
                    <a:pt x="2402" y="1460"/>
                    <a:pt x="2408" y="1451"/>
                    <a:pt x="2413" y="1443"/>
                  </a:cubicBezTo>
                  <a:cubicBezTo>
                    <a:pt x="2420" y="1432"/>
                    <a:pt x="2426" y="1420"/>
                    <a:pt x="2432" y="1407"/>
                  </a:cubicBezTo>
                  <a:cubicBezTo>
                    <a:pt x="2437" y="1395"/>
                    <a:pt x="2443" y="1382"/>
                    <a:pt x="2441" y="1367"/>
                  </a:cubicBezTo>
                  <a:cubicBezTo>
                    <a:pt x="2441" y="1364"/>
                    <a:pt x="2440" y="1361"/>
                    <a:pt x="2439" y="1359"/>
                  </a:cubicBezTo>
                  <a:cubicBezTo>
                    <a:pt x="2436" y="1356"/>
                    <a:pt x="2433" y="1356"/>
                    <a:pt x="2430" y="1357"/>
                  </a:cubicBezTo>
                  <a:cubicBezTo>
                    <a:pt x="2423" y="1359"/>
                    <a:pt x="2419" y="1365"/>
                    <a:pt x="2415" y="1371"/>
                  </a:cubicBezTo>
                  <a:cubicBezTo>
                    <a:pt x="2410" y="1379"/>
                    <a:pt x="2405" y="1387"/>
                    <a:pt x="2402" y="1396"/>
                  </a:cubicBezTo>
                  <a:cubicBezTo>
                    <a:pt x="2396" y="1410"/>
                    <a:pt x="2392" y="1425"/>
                    <a:pt x="2387" y="1441"/>
                  </a:cubicBezTo>
                  <a:cubicBezTo>
                    <a:pt x="2383" y="1455"/>
                    <a:pt x="2374" y="1482"/>
                    <a:pt x="2378" y="1486"/>
                  </a:cubicBezTo>
                  <a:close/>
                  <a:moveTo>
                    <a:pt x="2378" y="721"/>
                  </a:moveTo>
                  <a:cubicBezTo>
                    <a:pt x="2380" y="717"/>
                    <a:pt x="2381" y="710"/>
                    <a:pt x="2382" y="705"/>
                  </a:cubicBezTo>
                  <a:cubicBezTo>
                    <a:pt x="2384" y="695"/>
                    <a:pt x="2385" y="685"/>
                    <a:pt x="2386" y="675"/>
                  </a:cubicBezTo>
                  <a:cubicBezTo>
                    <a:pt x="2389" y="658"/>
                    <a:pt x="2390" y="641"/>
                    <a:pt x="2391" y="624"/>
                  </a:cubicBezTo>
                  <a:cubicBezTo>
                    <a:pt x="2392" y="610"/>
                    <a:pt x="2393" y="587"/>
                    <a:pt x="2381" y="580"/>
                  </a:cubicBezTo>
                  <a:cubicBezTo>
                    <a:pt x="2376" y="577"/>
                    <a:pt x="2369" y="579"/>
                    <a:pt x="2365" y="584"/>
                  </a:cubicBezTo>
                  <a:cubicBezTo>
                    <a:pt x="2361" y="589"/>
                    <a:pt x="2359" y="596"/>
                    <a:pt x="2358" y="603"/>
                  </a:cubicBezTo>
                  <a:cubicBezTo>
                    <a:pt x="2359" y="629"/>
                    <a:pt x="2362" y="653"/>
                    <a:pt x="2365" y="678"/>
                  </a:cubicBezTo>
                  <a:cubicBezTo>
                    <a:pt x="2367" y="688"/>
                    <a:pt x="2368" y="698"/>
                    <a:pt x="2370" y="708"/>
                  </a:cubicBezTo>
                  <a:cubicBezTo>
                    <a:pt x="2371" y="711"/>
                    <a:pt x="2374" y="729"/>
                    <a:pt x="2378" y="721"/>
                  </a:cubicBezTo>
                  <a:close/>
                  <a:moveTo>
                    <a:pt x="2307" y="763"/>
                  </a:moveTo>
                  <a:cubicBezTo>
                    <a:pt x="2318" y="793"/>
                    <a:pt x="2338" y="812"/>
                    <a:pt x="2358" y="829"/>
                  </a:cubicBezTo>
                  <a:cubicBezTo>
                    <a:pt x="2360" y="831"/>
                    <a:pt x="2362" y="832"/>
                    <a:pt x="2364" y="833"/>
                  </a:cubicBezTo>
                  <a:cubicBezTo>
                    <a:pt x="2365" y="833"/>
                    <a:pt x="2366" y="833"/>
                    <a:pt x="2366" y="833"/>
                  </a:cubicBezTo>
                  <a:cubicBezTo>
                    <a:pt x="2368" y="833"/>
                    <a:pt x="2369" y="832"/>
                    <a:pt x="2370" y="831"/>
                  </a:cubicBezTo>
                  <a:cubicBezTo>
                    <a:pt x="2374" y="826"/>
                    <a:pt x="2368" y="813"/>
                    <a:pt x="2367" y="808"/>
                  </a:cubicBezTo>
                  <a:cubicBezTo>
                    <a:pt x="2363" y="800"/>
                    <a:pt x="2359" y="792"/>
                    <a:pt x="2355" y="784"/>
                  </a:cubicBezTo>
                  <a:cubicBezTo>
                    <a:pt x="2349" y="771"/>
                    <a:pt x="2342" y="757"/>
                    <a:pt x="2333" y="746"/>
                  </a:cubicBezTo>
                  <a:cubicBezTo>
                    <a:pt x="2330" y="741"/>
                    <a:pt x="2326" y="736"/>
                    <a:pt x="2321" y="734"/>
                  </a:cubicBezTo>
                  <a:cubicBezTo>
                    <a:pt x="2316" y="733"/>
                    <a:pt x="2310" y="734"/>
                    <a:pt x="2307" y="740"/>
                  </a:cubicBezTo>
                  <a:cubicBezTo>
                    <a:pt x="2305" y="743"/>
                    <a:pt x="2304" y="747"/>
                    <a:pt x="2305" y="751"/>
                  </a:cubicBezTo>
                  <a:cubicBezTo>
                    <a:pt x="2305" y="756"/>
                    <a:pt x="2306" y="759"/>
                    <a:pt x="2307" y="763"/>
                  </a:cubicBezTo>
                  <a:close/>
                  <a:moveTo>
                    <a:pt x="2307" y="58"/>
                  </a:moveTo>
                  <a:cubicBezTo>
                    <a:pt x="2318" y="87"/>
                    <a:pt x="2338" y="107"/>
                    <a:pt x="2358" y="124"/>
                  </a:cubicBezTo>
                  <a:cubicBezTo>
                    <a:pt x="2360" y="125"/>
                    <a:pt x="2362" y="127"/>
                    <a:pt x="2364" y="127"/>
                  </a:cubicBezTo>
                  <a:cubicBezTo>
                    <a:pt x="2365" y="128"/>
                    <a:pt x="2366" y="128"/>
                    <a:pt x="2366" y="128"/>
                  </a:cubicBezTo>
                  <a:cubicBezTo>
                    <a:pt x="2368" y="127"/>
                    <a:pt x="2369" y="127"/>
                    <a:pt x="2370" y="125"/>
                  </a:cubicBezTo>
                  <a:cubicBezTo>
                    <a:pt x="2374" y="121"/>
                    <a:pt x="2368" y="107"/>
                    <a:pt x="2367" y="102"/>
                  </a:cubicBezTo>
                  <a:cubicBezTo>
                    <a:pt x="2363" y="94"/>
                    <a:pt x="2359" y="86"/>
                    <a:pt x="2355" y="78"/>
                  </a:cubicBezTo>
                  <a:cubicBezTo>
                    <a:pt x="2349" y="65"/>
                    <a:pt x="2342" y="52"/>
                    <a:pt x="2333" y="40"/>
                  </a:cubicBezTo>
                  <a:cubicBezTo>
                    <a:pt x="2330" y="35"/>
                    <a:pt x="2326" y="31"/>
                    <a:pt x="2321" y="29"/>
                  </a:cubicBezTo>
                  <a:cubicBezTo>
                    <a:pt x="2316" y="27"/>
                    <a:pt x="2310" y="29"/>
                    <a:pt x="2307" y="34"/>
                  </a:cubicBezTo>
                  <a:cubicBezTo>
                    <a:pt x="2305" y="37"/>
                    <a:pt x="2304" y="42"/>
                    <a:pt x="2305" y="46"/>
                  </a:cubicBezTo>
                  <a:cubicBezTo>
                    <a:pt x="2305" y="50"/>
                    <a:pt x="2306" y="54"/>
                    <a:pt x="2307" y="58"/>
                  </a:cubicBezTo>
                  <a:close/>
                  <a:moveTo>
                    <a:pt x="2378" y="75"/>
                  </a:moveTo>
                  <a:cubicBezTo>
                    <a:pt x="2381" y="79"/>
                    <a:pt x="2391" y="63"/>
                    <a:pt x="2396" y="56"/>
                  </a:cubicBezTo>
                  <a:cubicBezTo>
                    <a:pt x="2402" y="48"/>
                    <a:pt x="2408" y="40"/>
                    <a:pt x="2413" y="32"/>
                  </a:cubicBezTo>
                  <a:cubicBezTo>
                    <a:pt x="2419" y="22"/>
                    <a:pt x="2425" y="11"/>
                    <a:pt x="2430" y="0"/>
                  </a:cubicBezTo>
                  <a:cubicBezTo>
                    <a:pt x="2396" y="0"/>
                    <a:pt x="2396" y="0"/>
                    <a:pt x="2396" y="0"/>
                  </a:cubicBezTo>
                  <a:cubicBezTo>
                    <a:pt x="2393" y="10"/>
                    <a:pt x="2390" y="20"/>
                    <a:pt x="2387" y="29"/>
                  </a:cubicBezTo>
                  <a:cubicBezTo>
                    <a:pt x="2383" y="44"/>
                    <a:pt x="2374" y="71"/>
                    <a:pt x="2378" y="75"/>
                  </a:cubicBezTo>
                  <a:close/>
                  <a:moveTo>
                    <a:pt x="1226" y="425"/>
                  </a:moveTo>
                  <a:cubicBezTo>
                    <a:pt x="1229" y="429"/>
                    <a:pt x="1239" y="413"/>
                    <a:pt x="1244" y="406"/>
                  </a:cubicBezTo>
                  <a:cubicBezTo>
                    <a:pt x="1250" y="398"/>
                    <a:pt x="1256" y="390"/>
                    <a:pt x="1261" y="382"/>
                  </a:cubicBezTo>
                  <a:cubicBezTo>
                    <a:pt x="1268" y="370"/>
                    <a:pt x="1274" y="358"/>
                    <a:pt x="1280" y="346"/>
                  </a:cubicBezTo>
                  <a:cubicBezTo>
                    <a:pt x="1285" y="333"/>
                    <a:pt x="1291" y="321"/>
                    <a:pt x="1289" y="306"/>
                  </a:cubicBezTo>
                  <a:cubicBezTo>
                    <a:pt x="1289" y="303"/>
                    <a:pt x="1288" y="300"/>
                    <a:pt x="1287" y="298"/>
                  </a:cubicBezTo>
                  <a:cubicBezTo>
                    <a:pt x="1284" y="295"/>
                    <a:pt x="1281" y="295"/>
                    <a:pt x="1278" y="295"/>
                  </a:cubicBezTo>
                  <a:cubicBezTo>
                    <a:pt x="1271" y="297"/>
                    <a:pt x="1267" y="303"/>
                    <a:pt x="1263" y="310"/>
                  </a:cubicBezTo>
                  <a:cubicBezTo>
                    <a:pt x="1258" y="318"/>
                    <a:pt x="1253" y="325"/>
                    <a:pt x="1250" y="334"/>
                  </a:cubicBezTo>
                  <a:cubicBezTo>
                    <a:pt x="1244" y="349"/>
                    <a:pt x="1240" y="364"/>
                    <a:pt x="1235" y="379"/>
                  </a:cubicBezTo>
                  <a:cubicBezTo>
                    <a:pt x="1231" y="394"/>
                    <a:pt x="1222" y="420"/>
                    <a:pt x="1226" y="425"/>
                  </a:cubicBezTo>
                  <a:close/>
                  <a:moveTo>
                    <a:pt x="2355" y="57"/>
                  </a:moveTo>
                  <a:cubicBezTo>
                    <a:pt x="2358" y="61"/>
                    <a:pt x="2372" y="86"/>
                    <a:pt x="2372" y="75"/>
                  </a:cubicBezTo>
                  <a:cubicBezTo>
                    <a:pt x="2372" y="64"/>
                    <a:pt x="2369" y="51"/>
                    <a:pt x="2366" y="40"/>
                  </a:cubicBezTo>
                  <a:cubicBezTo>
                    <a:pt x="2363" y="26"/>
                    <a:pt x="2360" y="13"/>
                    <a:pt x="2356" y="0"/>
                  </a:cubicBezTo>
                  <a:cubicBezTo>
                    <a:pt x="2325" y="0"/>
                    <a:pt x="2325" y="0"/>
                    <a:pt x="2325" y="0"/>
                  </a:cubicBezTo>
                  <a:cubicBezTo>
                    <a:pt x="2329" y="11"/>
                    <a:pt x="2334" y="21"/>
                    <a:pt x="2339" y="31"/>
                  </a:cubicBezTo>
                  <a:cubicBezTo>
                    <a:pt x="2344" y="40"/>
                    <a:pt x="2349" y="49"/>
                    <a:pt x="2355" y="57"/>
                  </a:cubicBezTo>
                  <a:close/>
                  <a:moveTo>
                    <a:pt x="2378" y="16"/>
                  </a:moveTo>
                  <a:cubicBezTo>
                    <a:pt x="2380" y="11"/>
                    <a:pt x="2381" y="5"/>
                    <a:pt x="2382" y="0"/>
                  </a:cubicBezTo>
                  <a:cubicBezTo>
                    <a:pt x="2370" y="0"/>
                    <a:pt x="2370" y="0"/>
                    <a:pt x="2370" y="0"/>
                  </a:cubicBezTo>
                  <a:cubicBezTo>
                    <a:pt x="2370" y="1"/>
                    <a:pt x="2370" y="2"/>
                    <a:pt x="2370" y="2"/>
                  </a:cubicBezTo>
                  <a:cubicBezTo>
                    <a:pt x="2371" y="5"/>
                    <a:pt x="2374" y="24"/>
                    <a:pt x="2378" y="16"/>
                  </a:cubicBezTo>
                  <a:close/>
                  <a:moveTo>
                    <a:pt x="2404" y="65"/>
                  </a:moveTo>
                  <a:cubicBezTo>
                    <a:pt x="2392" y="82"/>
                    <a:pt x="2377" y="118"/>
                    <a:pt x="2380" y="124"/>
                  </a:cubicBezTo>
                  <a:cubicBezTo>
                    <a:pt x="2383" y="130"/>
                    <a:pt x="2421" y="105"/>
                    <a:pt x="2436" y="85"/>
                  </a:cubicBezTo>
                  <a:cubicBezTo>
                    <a:pt x="2444" y="74"/>
                    <a:pt x="2459" y="52"/>
                    <a:pt x="2450" y="36"/>
                  </a:cubicBezTo>
                  <a:cubicBezTo>
                    <a:pt x="2449" y="35"/>
                    <a:pt x="2448" y="33"/>
                    <a:pt x="2446" y="32"/>
                  </a:cubicBezTo>
                  <a:cubicBezTo>
                    <a:pt x="2446" y="32"/>
                    <a:pt x="2445" y="32"/>
                    <a:pt x="2445" y="32"/>
                  </a:cubicBezTo>
                  <a:cubicBezTo>
                    <a:pt x="2443" y="30"/>
                    <a:pt x="2440" y="31"/>
                    <a:pt x="2437" y="32"/>
                  </a:cubicBezTo>
                  <a:cubicBezTo>
                    <a:pt x="2424" y="37"/>
                    <a:pt x="2413" y="51"/>
                    <a:pt x="2404" y="65"/>
                  </a:cubicBezTo>
                  <a:close/>
                  <a:moveTo>
                    <a:pt x="1226" y="1778"/>
                  </a:moveTo>
                  <a:cubicBezTo>
                    <a:pt x="1228" y="1773"/>
                    <a:pt x="1229" y="1767"/>
                    <a:pt x="1230" y="1762"/>
                  </a:cubicBezTo>
                  <a:cubicBezTo>
                    <a:pt x="1232" y="1752"/>
                    <a:pt x="1233" y="1742"/>
                    <a:pt x="1234" y="1731"/>
                  </a:cubicBezTo>
                  <a:cubicBezTo>
                    <a:pt x="1237" y="1715"/>
                    <a:pt x="1238" y="1698"/>
                    <a:pt x="1239" y="1680"/>
                  </a:cubicBezTo>
                  <a:cubicBezTo>
                    <a:pt x="1240" y="1666"/>
                    <a:pt x="1241" y="1643"/>
                    <a:pt x="1229" y="1636"/>
                  </a:cubicBezTo>
                  <a:cubicBezTo>
                    <a:pt x="1224" y="1633"/>
                    <a:pt x="1217" y="1635"/>
                    <a:pt x="1213" y="1640"/>
                  </a:cubicBezTo>
                  <a:cubicBezTo>
                    <a:pt x="1209" y="1645"/>
                    <a:pt x="1207" y="1653"/>
                    <a:pt x="1206" y="1660"/>
                  </a:cubicBezTo>
                  <a:cubicBezTo>
                    <a:pt x="1207" y="1685"/>
                    <a:pt x="1210" y="1710"/>
                    <a:pt x="1213" y="1735"/>
                  </a:cubicBezTo>
                  <a:cubicBezTo>
                    <a:pt x="1215" y="1745"/>
                    <a:pt x="1216" y="1755"/>
                    <a:pt x="1218" y="1764"/>
                  </a:cubicBezTo>
                  <a:cubicBezTo>
                    <a:pt x="1219" y="1767"/>
                    <a:pt x="1222" y="1786"/>
                    <a:pt x="1226" y="1778"/>
                  </a:cubicBezTo>
                  <a:close/>
                  <a:moveTo>
                    <a:pt x="1294" y="1091"/>
                  </a:moveTo>
                  <a:cubicBezTo>
                    <a:pt x="1294" y="1090"/>
                    <a:pt x="1293" y="1090"/>
                    <a:pt x="1293" y="1090"/>
                  </a:cubicBezTo>
                  <a:cubicBezTo>
                    <a:pt x="1291" y="1089"/>
                    <a:pt x="1288" y="1089"/>
                    <a:pt x="1285" y="1090"/>
                  </a:cubicBezTo>
                  <a:cubicBezTo>
                    <a:pt x="1272" y="1095"/>
                    <a:pt x="1261" y="1110"/>
                    <a:pt x="1252" y="1123"/>
                  </a:cubicBezTo>
                  <a:cubicBezTo>
                    <a:pt x="1240" y="1140"/>
                    <a:pt x="1225" y="1176"/>
                    <a:pt x="1228" y="1182"/>
                  </a:cubicBezTo>
                  <a:cubicBezTo>
                    <a:pt x="1231" y="1189"/>
                    <a:pt x="1269" y="1164"/>
                    <a:pt x="1284" y="1143"/>
                  </a:cubicBezTo>
                  <a:cubicBezTo>
                    <a:pt x="1292" y="1132"/>
                    <a:pt x="1307" y="1111"/>
                    <a:pt x="1298" y="1095"/>
                  </a:cubicBezTo>
                  <a:cubicBezTo>
                    <a:pt x="1297" y="1093"/>
                    <a:pt x="1296" y="1092"/>
                    <a:pt x="1294" y="1091"/>
                  </a:cubicBezTo>
                  <a:close/>
                  <a:moveTo>
                    <a:pt x="2358" y="1535"/>
                  </a:moveTo>
                  <a:cubicBezTo>
                    <a:pt x="2360" y="1536"/>
                    <a:pt x="2362" y="1538"/>
                    <a:pt x="2364" y="1539"/>
                  </a:cubicBezTo>
                  <a:cubicBezTo>
                    <a:pt x="2365" y="1539"/>
                    <a:pt x="2366" y="1539"/>
                    <a:pt x="2366" y="1539"/>
                  </a:cubicBezTo>
                  <a:cubicBezTo>
                    <a:pt x="2368" y="1539"/>
                    <a:pt x="2369" y="1538"/>
                    <a:pt x="2370" y="1537"/>
                  </a:cubicBezTo>
                  <a:cubicBezTo>
                    <a:pt x="2374" y="1532"/>
                    <a:pt x="2368" y="1518"/>
                    <a:pt x="2367" y="1514"/>
                  </a:cubicBezTo>
                  <a:cubicBezTo>
                    <a:pt x="2363" y="1505"/>
                    <a:pt x="2359" y="1497"/>
                    <a:pt x="2355" y="1490"/>
                  </a:cubicBezTo>
                  <a:cubicBezTo>
                    <a:pt x="2349" y="1476"/>
                    <a:pt x="2342" y="1463"/>
                    <a:pt x="2333" y="1451"/>
                  </a:cubicBezTo>
                  <a:cubicBezTo>
                    <a:pt x="2330" y="1446"/>
                    <a:pt x="2326" y="1442"/>
                    <a:pt x="2321" y="1440"/>
                  </a:cubicBezTo>
                  <a:cubicBezTo>
                    <a:pt x="2316" y="1438"/>
                    <a:pt x="2310" y="1440"/>
                    <a:pt x="2307" y="1445"/>
                  </a:cubicBezTo>
                  <a:cubicBezTo>
                    <a:pt x="2305" y="1448"/>
                    <a:pt x="2304" y="1453"/>
                    <a:pt x="2305" y="1457"/>
                  </a:cubicBezTo>
                  <a:cubicBezTo>
                    <a:pt x="2305" y="1461"/>
                    <a:pt x="2306" y="1465"/>
                    <a:pt x="2307" y="1469"/>
                  </a:cubicBezTo>
                  <a:cubicBezTo>
                    <a:pt x="2318" y="1498"/>
                    <a:pt x="2338" y="1518"/>
                    <a:pt x="2358" y="1535"/>
                  </a:cubicBezTo>
                  <a:close/>
                  <a:moveTo>
                    <a:pt x="1244" y="1818"/>
                  </a:moveTo>
                  <a:cubicBezTo>
                    <a:pt x="1250" y="1810"/>
                    <a:pt x="1256" y="1802"/>
                    <a:pt x="1261" y="1794"/>
                  </a:cubicBezTo>
                  <a:cubicBezTo>
                    <a:pt x="1268" y="1782"/>
                    <a:pt x="1274" y="1770"/>
                    <a:pt x="1280" y="1758"/>
                  </a:cubicBezTo>
                  <a:cubicBezTo>
                    <a:pt x="1285" y="1745"/>
                    <a:pt x="1291" y="1733"/>
                    <a:pt x="1289" y="1718"/>
                  </a:cubicBezTo>
                  <a:cubicBezTo>
                    <a:pt x="1289" y="1715"/>
                    <a:pt x="1288" y="1712"/>
                    <a:pt x="1287" y="1710"/>
                  </a:cubicBezTo>
                  <a:cubicBezTo>
                    <a:pt x="1284" y="1707"/>
                    <a:pt x="1281" y="1707"/>
                    <a:pt x="1278" y="1708"/>
                  </a:cubicBezTo>
                  <a:cubicBezTo>
                    <a:pt x="1271" y="1710"/>
                    <a:pt x="1267" y="1716"/>
                    <a:pt x="1263" y="1722"/>
                  </a:cubicBezTo>
                  <a:cubicBezTo>
                    <a:pt x="1258" y="1730"/>
                    <a:pt x="1253" y="1738"/>
                    <a:pt x="1250" y="1746"/>
                  </a:cubicBezTo>
                  <a:cubicBezTo>
                    <a:pt x="1244" y="1761"/>
                    <a:pt x="1240" y="1776"/>
                    <a:pt x="1235" y="1792"/>
                  </a:cubicBezTo>
                  <a:cubicBezTo>
                    <a:pt x="1231" y="1806"/>
                    <a:pt x="1222" y="1833"/>
                    <a:pt x="1226" y="1837"/>
                  </a:cubicBezTo>
                  <a:cubicBezTo>
                    <a:pt x="1229" y="1841"/>
                    <a:pt x="1239" y="1826"/>
                    <a:pt x="1244" y="1818"/>
                  </a:cubicBezTo>
                  <a:close/>
                  <a:moveTo>
                    <a:pt x="2321" y="2146"/>
                  </a:moveTo>
                  <a:cubicBezTo>
                    <a:pt x="2316" y="2144"/>
                    <a:pt x="2310" y="2145"/>
                    <a:pt x="2307" y="2151"/>
                  </a:cubicBezTo>
                  <a:cubicBezTo>
                    <a:pt x="2306" y="2153"/>
                    <a:pt x="2305" y="2156"/>
                    <a:pt x="2305" y="2158"/>
                  </a:cubicBezTo>
                  <a:cubicBezTo>
                    <a:pt x="2335" y="2158"/>
                    <a:pt x="2335" y="2158"/>
                    <a:pt x="2335" y="2158"/>
                  </a:cubicBezTo>
                  <a:cubicBezTo>
                    <a:pt x="2334" y="2158"/>
                    <a:pt x="2334" y="2157"/>
                    <a:pt x="2333" y="2157"/>
                  </a:cubicBezTo>
                  <a:cubicBezTo>
                    <a:pt x="2330" y="2152"/>
                    <a:pt x="2326" y="2147"/>
                    <a:pt x="2321" y="2146"/>
                  </a:cubicBezTo>
                  <a:close/>
                  <a:moveTo>
                    <a:pt x="1294" y="1794"/>
                  </a:moveTo>
                  <a:cubicBezTo>
                    <a:pt x="1294" y="1794"/>
                    <a:pt x="1293" y="1794"/>
                    <a:pt x="1293" y="1794"/>
                  </a:cubicBezTo>
                  <a:cubicBezTo>
                    <a:pt x="1291" y="1792"/>
                    <a:pt x="1288" y="1793"/>
                    <a:pt x="1285" y="1794"/>
                  </a:cubicBezTo>
                  <a:cubicBezTo>
                    <a:pt x="1272" y="1799"/>
                    <a:pt x="1261" y="1813"/>
                    <a:pt x="1252" y="1827"/>
                  </a:cubicBezTo>
                  <a:cubicBezTo>
                    <a:pt x="1240" y="1844"/>
                    <a:pt x="1225" y="1880"/>
                    <a:pt x="1228" y="1886"/>
                  </a:cubicBezTo>
                  <a:cubicBezTo>
                    <a:pt x="1231" y="1892"/>
                    <a:pt x="1269" y="1868"/>
                    <a:pt x="1284" y="1847"/>
                  </a:cubicBezTo>
                  <a:cubicBezTo>
                    <a:pt x="1292" y="1836"/>
                    <a:pt x="1307" y="1814"/>
                    <a:pt x="1298" y="1799"/>
                  </a:cubicBezTo>
                  <a:cubicBezTo>
                    <a:pt x="1297" y="1797"/>
                    <a:pt x="1296" y="1795"/>
                    <a:pt x="1294" y="1794"/>
                  </a:cubicBezTo>
                  <a:close/>
                  <a:moveTo>
                    <a:pt x="1294" y="382"/>
                  </a:moveTo>
                  <a:cubicBezTo>
                    <a:pt x="1294" y="382"/>
                    <a:pt x="1293" y="382"/>
                    <a:pt x="1293" y="381"/>
                  </a:cubicBezTo>
                  <a:cubicBezTo>
                    <a:pt x="1291" y="380"/>
                    <a:pt x="1288" y="380"/>
                    <a:pt x="1285" y="381"/>
                  </a:cubicBezTo>
                  <a:cubicBezTo>
                    <a:pt x="1272" y="387"/>
                    <a:pt x="1261" y="401"/>
                    <a:pt x="1252" y="415"/>
                  </a:cubicBezTo>
                  <a:cubicBezTo>
                    <a:pt x="1240" y="432"/>
                    <a:pt x="1225" y="468"/>
                    <a:pt x="1228" y="474"/>
                  </a:cubicBezTo>
                  <a:cubicBezTo>
                    <a:pt x="1231" y="480"/>
                    <a:pt x="1269" y="455"/>
                    <a:pt x="1284" y="435"/>
                  </a:cubicBezTo>
                  <a:cubicBezTo>
                    <a:pt x="1292" y="424"/>
                    <a:pt x="1307" y="402"/>
                    <a:pt x="1298" y="386"/>
                  </a:cubicBezTo>
                  <a:cubicBezTo>
                    <a:pt x="1297" y="385"/>
                    <a:pt x="1296" y="383"/>
                    <a:pt x="1294" y="382"/>
                  </a:cubicBezTo>
                  <a:close/>
                  <a:moveTo>
                    <a:pt x="2446" y="1443"/>
                  </a:moveTo>
                  <a:cubicBezTo>
                    <a:pt x="2446" y="1443"/>
                    <a:pt x="2445" y="1443"/>
                    <a:pt x="2445" y="1443"/>
                  </a:cubicBezTo>
                  <a:cubicBezTo>
                    <a:pt x="2443" y="1441"/>
                    <a:pt x="2440" y="1442"/>
                    <a:pt x="2437" y="1443"/>
                  </a:cubicBezTo>
                  <a:cubicBezTo>
                    <a:pt x="2424" y="1448"/>
                    <a:pt x="2413" y="1463"/>
                    <a:pt x="2404" y="1476"/>
                  </a:cubicBezTo>
                  <a:cubicBezTo>
                    <a:pt x="2392" y="1493"/>
                    <a:pt x="2377" y="1529"/>
                    <a:pt x="2380" y="1535"/>
                  </a:cubicBezTo>
                  <a:cubicBezTo>
                    <a:pt x="2383" y="1542"/>
                    <a:pt x="2421" y="1517"/>
                    <a:pt x="2436" y="1496"/>
                  </a:cubicBezTo>
                  <a:cubicBezTo>
                    <a:pt x="2444" y="1485"/>
                    <a:pt x="2459" y="1463"/>
                    <a:pt x="2450" y="1448"/>
                  </a:cubicBezTo>
                  <a:cubicBezTo>
                    <a:pt x="2449" y="1446"/>
                    <a:pt x="2448" y="1444"/>
                    <a:pt x="2446" y="1443"/>
                  </a:cubicBezTo>
                  <a:close/>
                  <a:moveTo>
                    <a:pt x="2446" y="2149"/>
                  </a:moveTo>
                  <a:cubicBezTo>
                    <a:pt x="2446" y="2149"/>
                    <a:pt x="2445" y="2148"/>
                    <a:pt x="2445" y="2148"/>
                  </a:cubicBezTo>
                  <a:cubicBezTo>
                    <a:pt x="2443" y="2147"/>
                    <a:pt x="2440" y="2147"/>
                    <a:pt x="2437" y="2148"/>
                  </a:cubicBezTo>
                  <a:cubicBezTo>
                    <a:pt x="2432" y="2150"/>
                    <a:pt x="2427" y="2154"/>
                    <a:pt x="2422" y="2158"/>
                  </a:cubicBezTo>
                  <a:cubicBezTo>
                    <a:pt x="2452" y="2158"/>
                    <a:pt x="2452" y="2158"/>
                    <a:pt x="2452" y="2158"/>
                  </a:cubicBezTo>
                  <a:cubicBezTo>
                    <a:pt x="2451" y="2157"/>
                    <a:pt x="2451" y="2155"/>
                    <a:pt x="2450" y="2153"/>
                  </a:cubicBezTo>
                  <a:cubicBezTo>
                    <a:pt x="2449" y="2151"/>
                    <a:pt x="2448" y="2150"/>
                    <a:pt x="2446" y="2149"/>
                  </a:cubicBezTo>
                  <a:close/>
                  <a:moveTo>
                    <a:pt x="2446" y="738"/>
                  </a:moveTo>
                  <a:cubicBezTo>
                    <a:pt x="2446" y="738"/>
                    <a:pt x="2445" y="737"/>
                    <a:pt x="2445" y="737"/>
                  </a:cubicBezTo>
                  <a:cubicBezTo>
                    <a:pt x="2443" y="736"/>
                    <a:pt x="2440" y="736"/>
                    <a:pt x="2437" y="737"/>
                  </a:cubicBezTo>
                  <a:cubicBezTo>
                    <a:pt x="2424" y="742"/>
                    <a:pt x="2413" y="757"/>
                    <a:pt x="2404" y="770"/>
                  </a:cubicBezTo>
                  <a:cubicBezTo>
                    <a:pt x="2392" y="787"/>
                    <a:pt x="2377" y="823"/>
                    <a:pt x="2380" y="830"/>
                  </a:cubicBezTo>
                  <a:cubicBezTo>
                    <a:pt x="2383" y="836"/>
                    <a:pt x="2421" y="811"/>
                    <a:pt x="2436" y="791"/>
                  </a:cubicBezTo>
                  <a:cubicBezTo>
                    <a:pt x="2444" y="780"/>
                    <a:pt x="2459" y="758"/>
                    <a:pt x="2450" y="742"/>
                  </a:cubicBezTo>
                  <a:cubicBezTo>
                    <a:pt x="2449" y="740"/>
                    <a:pt x="2448" y="739"/>
                    <a:pt x="2446" y="738"/>
                  </a:cubicBezTo>
                  <a:close/>
                  <a:moveTo>
                    <a:pt x="2353" y="2105"/>
                  </a:moveTo>
                  <a:cubicBezTo>
                    <a:pt x="2348" y="2091"/>
                    <a:pt x="2343" y="2067"/>
                    <a:pt x="2329" y="2063"/>
                  </a:cubicBezTo>
                  <a:cubicBezTo>
                    <a:pt x="2325" y="2061"/>
                    <a:pt x="2320" y="2062"/>
                    <a:pt x="2317" y="2067"/>
                  </a:cubicBezTo>
                  <a:cubicBezTo>
                    <a:pt x="2313" y="2072"/>
                    <a:pt x="2313" y="2080"/>
                    <a:pt x="2315" y="2087"/>
                  </a:cubicBezTo>
                  <a:cubicBezTo>
                    <a:pt x="2321" y="2108"/>
                    <a:pt x="2329" y="2129"/>
                    <a:pt x="2339" y="2147"/>
                  </a:cubicBezTo>
                  <a:cubicBezTo>
                    <a:pt x="2341" y="2151"/>
                    <a:pt x="2343" y="2155"/>
                    <a:pt x="2345" y="2158"/>
                  </a:cubicBezTo>
                  <a:cubicBezTo>
                    <a:pt x="2367" y="2158"/>
                    <a:pt x="2367" y="2158"/>
                    <a:pt x="2367" y="2158"/>
                  </a:cubicBezTo>
                  <a:cubicBezTo>
                    <a:pt x="2366" y="2158"/>
                    <a:pt x="2366" y="2157"/>
                    <a:pt x="2366" y="2156"/>
                  </a:cubicBezTo>
                  <a:cubicBezTo>
                    <a:pt x="2363" y="2139"/>
                    <a:pt x="2358" y="2122"/>
                    <a:pt x="2353" y="2105"/>
                  </a:cubicBezTo>
                  <a:close/>
                  <a:moveTo>
                    <a:pt x="2391" y="2035"/>
                  </a:moveTo>
                  <a:cubicBezTo>
                    <a:pt x="2392" y="2021"/>
                    <a:pt x="2393" y="1998"/>
                    <a:pt x="2381" y="1991"/>
                  </a:cubicBezTo>
                  <a:cubicBezTo>
                    <a:pt x="2376" y="1988"/>
                    <a:pt x="2369" y="1990"/>
                    <a:pt x="2365" y="1995"/>
                  </a:cubicBezTo>
                  <a:cubicBezTo>
                    <a:pt x="2361" y="2000"/>
                    <a:pt x="2359" y="2007"/>
                    <a:pt x="2358" y="2015"/>
                  </a:cubicBezTo>
                  <a:cubicBezTo>
                    <a:pt x="2359" y="2040"/>
                    <a:pt x="2362" y="2065"/>
                    <a:pt x="2365" y="2089"/>
                  </a:cubicBezTo>
                  <a:cubicBezTo>
                    <a:pt x="2367" y="2099"/>
                    <a:pt x="2368" y="2109"/>
                    <a:pt x="2370" y="2119"/>
                  </a:cubicBezTo>
                  <a:cubicBezTo>
                    <a:pt x="2371" y="2122"/>
                    <a:pt x="2374" y="2140"/>
                    <a:pt x="2378" y="2132"/>
                  </a:cubicBezTo>
                  <a:cubicBezTo>
                    <a:pt x="2380" y="2128"/>
                    <a:pt x="2381" y="2122"/>
                    <a:pt x="2382" y="2117"/>
                  </a:cubicBezTo>
                  <a:cubicBezTo>
                    <a:pt x="2384" y="2106"/>
                    <a:pt x="2385" y="2096"/>
                    <a:pt x="2386" y="2086"/>
                  </a:cubicBezTo>
                  <a:cubicBezTo>
                    <a:pt x="2389" y="2069"/>
                    <a:pt x="2390" y="2052"/>
                    <a:pt x="2391" y="2035"/>
                  </a:cubicBezTo>
                  <a:close/>
                  <a:moveTo>
                    <a:pt x="51" y="57"/>
                  </a:moveTo>
                  <a:cubicBezTo>
                    <a:pt x="54" y="61"/>
                    <a:pt x="68" y="86"/>
                    <a:pt x="68" y="75"/>
                  </a:cubicBezTo>
                  <a:cubicBezTo>
                    <a:pt x="68" y="64"/>
                    <a:pt x="65" y="51"/>
                    <a:pt x="62" y="40"/>
                  </a:cubicBezTo>
                  <a:cubicBezTo>
                    <a:pt x="59" y="26"/>
                    <a:pt x="56" y="13"/>
                    <a:pt x="5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5" y="11"/>
                    <a:pt x="30" y="21"/>
                    <a:pt x="35" y="31"/>
                  </a:cubicBezTo>
                  <a:cubicBezTo>
                    <a:pt x="40" y="40"/>
                    <a:pt x="46" y="49"/>
                    <a:pt x="51" y="57"/>
                  </a:cubicBezTo>
                  <a:close/>
                  <a:moveTo>
                    <a:pt x="2441" y="2073"/>
                  </a:moveTo>
                  <a:cubicBezTo>
                    <a:pt x="2441" y="2070"/>
                    <a:pt x="2440" y="2067"/>
                    <a:pt x="2439" y="2064"/>
                  </a:cubicBezTo>
                  <a:cubicBezTo>
                    <a:pt x="2436" y="2062"/>
                    <a:pt x="2433" y="2061"/>
                    <a:pt x="2430" y="2062"/>
                  </a:cubicBezTo>
                  <a:cubicBezTo>
                    <a:pt x="2423" y="2064"/>
                    <a:pt x="2419" y="2070"/>
                    <a:pt x="2415" y="2077"/>
                  </a:cubicBezTo>
                  <a:cubicBezTo>
                    <a:pt x="2410" y="2085"/>
                    <a:pt x="2405" y="2092"/>
                    <a:pt x="2402" y="2101"/>
                  </a:cubicBezTo>
                  <a:cubicBezTo>
                    <a:pt x="2396" y="2116"/>
                    <a:pt x="2392" y="2131"/>
                    <a:pt x="2387" y="2146"/>
                  </a:cubicBezTo>
                  <a:cubicBezTo>
                    <a:pt x="2386" y="2150"/>
                    <a:pt x="2385" y="2154"/>
                    <a:pt x="2383" y="2158"/>
                  </a:cubicBezTo>
                  <a:cubicBezTo>
                    <a:pt x="2406" y="2158"/>
                    <a:pt x="2406" y="2158"/>
                    <a:pt x="2406" y="2158"/>
                  </a:cubicBezTo>
                  <a:cubicBezTo>
                    <a:pt x="2409" y="2155"/>
                    <a:pt x="2411" y="2152"/>
                    <a:pt x="2413" y="2149"/>
                  </a:cubicBezTo>
                  <a:cubicBezTo>
                    <a:pt x="2420" y="2137"/>
                    <a:pt x="2426" y="2125"/>
                    <a:pt x="2432" y="2112"/>
                  </a:cubicBezTo>
                  <a:cubicBezTo>
                    <a:pt x="2437" y="2100"/>
                    <a:pt x="2443" y="2088"/>
                    <a:pt x="2441" y="2073"/>
                  </a:cubicBezTo>
                  <a:close/>
                  <a:moveTo>
                    <a:pt x="54" y="1535"/>
                  </a:moveTo>
                  <a:cubicBezTo>
                    <a:pt x="56" y="1536"/>
                    <a:pt x="58" y="1538"/>
                    <a:pt x="60" y="1539"/>
                  </a:cubicBezTo>
                  <a:cubicBezTo>
                    <a:pt x="61" y="1539"/>
                    <a:pt x="62" y="1539"/>
                    <a:pt x="63" y="1539"/>
                  </a:cubicBezTo>
                  <a:cubicBezTo>
                    <a:pt x="64" y="1539"/>
                    <a:pt x="65" y="1538"/>
                    <a:pt x="66" y="1537"/>
                  </a:cubicBezTo>
                  <a:cubicBezTo>
                    <a:pt x="70" y="1532"/>
                    <a:pt x="64" y="1518"/>
                    <a:pt x="63" y="1514"/>
                  </a:cubicBezTo>
                  <a:cubicBezTo>
                    <a:pt x="59" y="1505"/>
                    <a:pt x="55" y="1497"/>
                    <a:pt x="51" y="1490"/>
                  </a:cubicBezTo>
                  <a:cubicBezTo>
                    <a:pt x="45" y="1476"/>
                    <a:pt x="38" y="1463"/>
                    <a:pt x="29" y="1451"/>
                  </a:cubicBezTo>
                  <a:cubicBezTo>
                    <a:pt x="26" y="1446"/>
                    <a:pt x="22" y="1442"/>
                    <a:pt x="17" y="1440"/>
                  </a:cubicBezTo>
                  <a:cubicBezTo>
                    <a:pt x="12" y="1438"/>
                    <a:pt x="6" y="1440"/>
                    <a:pt x="3" y="1445"/>
                  </a:cubicBezTo>
                  <a:cubicBezTo>
                    <a:pt x="1" y="1448"/>
                    <a:pt x="0" y="1453"/>
                    <a:pt x="1" y="1457"/>
                  </a:cubicBezTo>
                  <a:cubicBezTo>
                    <a:pt x="1" y="1461"/>
                    <a:pt x="2" y="1465"/>
                    <a:pt x="3" y="1469"/>
                  </a:cubicBezTo>
                  <a:cubicBezTo>
                    <a:pt x="14" y="1498"/>
                    <a:pt x="34" y="1518"/>
                    <a:pt x="54" y="1535"/>
                  </a:cubicBezTo>
                  <a:close/>
                  <a:moveTo>
                    <a:pt x="87" y="2035"/>
                  </a:moveTo>
                  <a:cubicBezTo>
                    <a:pt x="88" y="2021"/>
                    <a:pt x="89" y="1998"/>
                    <a:pt x="77" y="1991"/>
                  </a:cubicBezTo>
                  <a:cubicBezTo>
                    <a:pt x="72" y="1988"/>
                    <a:pt x="65" y="1990"/>
                    <a:pt x="61" y="1995"/>
                  </a:cubicBezTo>
                  <a:cubicBezTo>
                    <a:pt x="57" y="2000"/>
                    <a:pt x="55" y="2007"/>
                    <a:pt x="54" y="2015"/>
                  </a:cubicBezTo>
                  <a:cubicBezTo>
                    <a:pt x="55" y="2040"/>
                    <a:pt x="58" y="2065"/>
                    <a:pt x="61" y="2089"/>
                  </a:cubicBezTo>
                  <a:cubicBezTo>
                    <a:pt x="63" y="2099"/>
                    <a:pt x="64" y="2109"/>
                    <a:pt x="66" y="2119"/>
                  </a:cubicBezTo>
                  <a:cubicBezTo>
                    <a:pt x="67" y="2122"/>
                    <a:pt x="70" y="2140"/>
                    <a:pt x="74" y="2132"/>
                  </a:cubicBezTo>
                  <a:cubicBezTo>
                    <a:pt x="76" y="2128"/>
                    <a:pt x="77" y="2122"/>
                    <a:pt x="78" y="2117"/>
                  </a:cubicBezTo>
                  <a:cubicBezTo>
                    <a:pt x="80" y="2106"/>
                    <a:pt x="81" y="2096"/>
                    <a:pt x="82" y="2086"/>
                  </a:cubicBezTo>
                  <a:cubicBezTo>
                    <a:pt x="85" y="2069"/>
                    <a:pt x="87" y="2052"/>
                    <a:pt x="87" y="2035"/>
                  </a:cubicBezTo>
                  <a:close/>
                  <a:moveTo>
                    <a:pt x="49" y="2105"/>
                  </a:moveTo>
                  <a:cubicBezTo>
                    <a:pt x="45" y="2091"/>
                    <a:pt x="39" y="2067"/>
                    <a:pt x="25" y="2063"/>
                  </a:cubicBezTo>
                  <a:cubicBezTo>
                    <a:pt x="21" y="2061"/>
                    <a:pt x="16" y="2062"/>
                    <a:pt x="13" y="2067"/>
                  </a:cubicBezTo>
                  <a:cubicBezTo>
                    <a:pt x="9" y="2072"/>
                    <a:pt x="9" y="2080"/>
                    <a:pt x="11" y="2087"/>
                  </a:cubicBezTo>
                  <a:cubicBezTo>
                    <a:pt x="17" y="2108"/>
                    <a:pt x="25" y="2129"/>
                    <a:pt x="35" y="2147"/>
                  </a:cubicBezTo>
                  <a:cubicBezTo>
                    <a:pt x="37" y="2151"/>
                    <a:pt x="39" y="2155"/>
                    <a:pt x="42" y="2158"/>
                  </a:cubicBezTo>
                  <a:cubicBezTo>
                    <a:pt x="63" y="2158"/>
                    <a:pt x="63" y="2158"/>
                    <a:pt x="63" y="2158"/>
                  </a:cubicBezTo>
                  <a:cubicBezTo>
                    <a:pt x="63" y="2158"/>
                    <a:pt x="62" y="2157"/>
                    <a:pt x="62" y="2156"/>
                  </a:cubicBezTo>
                  <a:cubicBezTo>
                    <a:pt x="59" y="2139"/>
                    <a:pt x="54" y="2122"/>
                    <a:pt x="49" y="2105"/>
                  </a:cubicBezTo>
                  <a:close/>
                  <a:moveTo>
                    <a:pt x="17" y="2146"/>
                  </a:moveTo>
                  <a:cubicBezTo>
                    <a:pt x="12" y="2144"/>
                    <a:pt x="6" y="2145"/>
                    <a:pt x="3" y="2151"/>
                  </a:cubicBezTo>
                  <a:cubicBezTo>
                    <a:pt x="2" y="2153"/>
                    <a:pt x="1" y="2156"/>
                    <a:pt x="1" y="2158"/>
                  </a:cubicBezTo>
                  <a:cubicBezTo>
                    <a:pt x="31" y="2158"/>
                    <a:pt x="31" y="2158"/>
                    <a:pt x="31" y="2158"/>
                  </a:cubicBezTo>
                  <a:cubicBezTo>
                    <a:pt x="30" y="2158"/>
                    <a:pt x="30" y="2157"/>
                    <a:pt x="29" y="2157"/>
                  </a:cubicBezTo>
                  <a:cubicBezTo>
                    <a:pt x="26" y="2152"/>
                    <a:pt x="22" y="2147"/>
                    <a:pt x="17" y="2146"/>
                  </a:cubicBezTo>
                  <a:close/>
                  <a:moveTo>
                    <a:pt x="1201" y="1751"/>
                  </a:moveTo>
                  <a:cubicBezTo>
                    <a:pt x="1197" y="1736"/>
                    <a:pt x="1191" y="1713"/>
                    <a:pt x="1177" y="1708"/>
                  </a:cubicBezTo>
                  <a:cubicBezTo>
                    <a:pt x="1173" y="1706"/>
                    <a:pt x="1168" y="1707"/>
                    <a:pt x="1165" y="1712"/>
                  </a:cubicBezTo>
                  <a:cubicBezTo>
                    <a:pt x="1161" y="1717"/>
                    <a:pt x="1161" y="1726"/>
                    <a:pt x="1163" y="1733"/>
                  </a:cubicBezTo>
                  <a:cubicBezTo>
                    <a:pt x="1169" y="1754"/>
                    <a:pt x="1177" y="1774"/>
                    <a:pt x="1187" y="1793"/>
                  </a:cubicBezTo>
                  <a:cubicBezTo>
                    <a:pt x="1192" y="1802"/>
                    <a:pt x="1197" y="1811"/>
                    <a:pt x="1203" y="1819"/>
                  </a:cubicBezTo>
                  <a:cubicBezTo>
                    <a:pt x="1206" y="1823"/>
                    <a:pt x="1220" y="1848"/>
                    <a:pt x="1220" y="1838"/>
                  </a:cubicBezTo>
                  <a:cubicBezTo>
                    <a:pt x="1220" y="1826"/>
                    <a:pt x="1217" y="1813"/>
                    <a:pt x="1214" y="1802"/>
                  </a:cubicBezTo>
                  <a:cubicBezTo>
                    <a:pt x="1211" y="1784"/>
                    <a:pt x="1206" y="1767"/>
                    <a:pt x="1201" y="1751"/>
                  </a:cubicBezTo>
                  <a:close/>
                  <a:moveTo>
                    <a:pt x="3" y="763"/>
                  </a:moveTo>
                  <a:cubicBezTo>
                    <a:pt x="14" y="793"/>
                    <a:pt x="34" y="812"/>
                    <a:pt x="54" y="829"/>
                  </a:cubicBezTo>
                  <a:cubicBezTo>
                    <a:pt x="56" y="831"/>
                    <a:pt x="58" y="832"/>
                    <a:pt x="60" y="833"/>
                  </a:cubicBezTo>
                  <a:cubicBezTo>
                    <a:pt x="61" y="833"/>
                    <a:pt x="62" y="833"/>
                    <a:pt x="63" y="833"/>
                  </a:cubicBezTo>
                  <a:cubicBezTo>
                    <a:pt x="64" y="833"/>
                    <a:pt x="65" y="832"/>
                    <a:pt x="66" y="831"/>
                  </a:cubicBezTo>
                  <a:cubicBezTo>
                    <a:pt x="70" y="826"/>
                    <a:pt x="64" y="813"/>
                    <a:pt x="63" y="808"/>
                  </a:cubicBezTo>
                  <a:cubicBezTo>
                    <a:pt x="59" y="800"/>
                    <a:pt x="55" y="792"/>
                    <a:pt x="51" y="784"/>
                  </a:cubicBezTo>
                  <a:cubicBezTo>
                    <a:pt x="45" y="771"/>
                    <a:pt x="38" y="757"/>
                    <a:pt x="29" y="746"/>
                  </a:cubicBezTo>
                  <a:cubicBezTo>
                    <a:pt x="26" y="741"/>
                    <a:pt x="22" y="736"/>
                    <a:pt x="17" y="734"/>
                  </a:cubicBezTo>
                  <a:cubicBezTo>
                    <a:pt x="12" y="733"/>
                    <a:pt x="6" y="734"/>
                    <a:pt x="3" y="740"/>
                  </a:cubicBezTo>
                  <a:cubicBezTo>
                    <a:pt x="1" y="743"/>
                    <a:pt x="0" y="747"/>
                    <a:pt x="1" y="751"/>
                  </a:cubicBezTo>
                  <a:cubicBezTo>
                    <a:pt x="1" y="756"/>
                    <a:pt x="2" y="759"/>
                    <a:pt x="3" y="763"/>
                  </a:cubicBezTo>
                  <a:close/>
                  <a:moveTo>
                    <a:pt x="3" y="58"/>
                  </a:moveTo>
                  <a:cubicBezTo>
                    <a:pt x="14" y="87"/>
                    <a:pt x="34" y="107"/>
                    <a:pt x="54" y="124"/>
                  </a:cubicBezTo>
                  <a:cubicBezTo>
                    <a:pt x="56" y="125"/>
                    <a:pt x="58" y="127"/>
                    <a:pt x="60" y="127"/>
                  </a:cubicBezTo>
                  <a:cubicBezTo>
                    <a:pt x="61" y="128"/>
                    <a:pt x="62" y="128"/>
                    <a:pt x="63" y="128"/>
                  </a:cubicBezTo>
                  <a:cubicBezTo>
                    <a:pt x="64" y="127"/>
                    <a:pt x="65" y="127"/>
                    <a:pt x="66" y="125"/>
                  </a:cubicBezTo>
                  <a:cubicBezTo>
                    <a:pt x="70" y="121"/>
                    <a:pt x="64" y="107"/>
                    <a:pt x="63" y="102"/>
                  </a:cubicBezTo>
                  <a:cubicBezTo>
                    <a:pt x="59" y="94"/>
                    <a:pt x="55" y="86"/>
                    <a:pt x="51" y="78"/>
                  </a:cubicBezTo>
                  <a:cubicBezTo>
                    <a:pt x="45" y="65"/>
                    <a:pt x="38" y="52"/>
                    <a:pt x="29" y="40"/>
                  </a:cubicBezTo>
                  <a:cubicBezTo>
                    <a:pt x="26" y="35"/>
                    <a:pt x="22" y="31"/>
                    <a:pt x="17" y="29"/>
                  </a:cubicBezTo>
                  <a:cubicBezTo>
                    <a:pt x="12" y="27"/>
                    <a:pt x="6" y="29"/>
                    <a:pt x="3" y="34"/>
                  </a:cubicBezTo>
                  <a:cubicBezTo>
                    <a:pt x="1" y="37"/>
                    <a:pt x="0" y="42"/>
                    <a:pt x="1" y="46"/>
                  </a:cubicBezTo>
                  <a:cubicBezTo>
                    <a:pt x="1" y="50"/>
                    <a:pt x="2" y="54"/>
                    <a:pt x="3" y="58"/>
                  </a:cubicBezTo>
                  <a:close/>
                  <a:moveTo>
                    <a:pt x="142" y="32"/>
                  </a:moveTo>
                  <a:cubicBezTo>
                    <a:pt x="142" y="32"/>
                    <a:pt x="141" y="32"/>
                    <a:pt x="141" y="32"/>
                  </a:cubicBezTo>
                  <a:cubicBezTo>
                    <a:pt x="139" y="30"/>
                    <a:pt x="136" y="31"/>
                    <a:pt x="133" y="32"/>
                  </a:cubicBezTo>
                  <a:cubicBezTo>
                    <a:pt x="120" y="37"/>
                    <a:pt x="109" y="51"/>
                    <a:pt x="100" y="65"/>
                  </a:cubicBezTo>
                  <a:cubicBezTo>
                    <a:pt x="89" y="82"/>
                    <a:pt x="73" y="118"/>
                    <a:pt x="76" y="124"/>
                  </a:cubicBezTo>
                  <a:cubicBezTo>
                    <a:pt x="79" y="130"/>
                    <a:pt x="117" y="105"/>
                    <a:pt x="132" y="85"/>
                  </a:cubicBezTo>
                  <a:cubicBezTo>
                    <a:pt x="140" y="74"/>
                    <a:pt x="155" y="52"/>
                    <a:pt x="146" y="36"/>
                  </a:cubicBezTo>
                  <a:cubicBezTo>
                    <a:pt x="145" y="35"/>
                    <a:pt x="144" y="33"/>
                    <a:pt x="142" y="32"/>
                  </a:cubicBezTo>
                  <a:close/>
                  <a:moveTo>
                    <a:pt x="142" y="738"/>
                  </a:moveTo>
                  <a:cubicBezTo>
                    <a:pt x="142" y="738"/>
                    <a:pt x="141" y="737"/>
                    <a:pt x="141" y="737"/>
                  </a:cubicBezTo>
                  <a:cubicBezTo>
                    <a:pt x="139" y="736"/>
                    <a:pt x="136" y="736"/>
                    <a:pt x="133" y="737"/>
                  </a:cubicBezTo>
                  <a:cubicBezTo>
                    <a:pt x="120" y="742"/>
                    <a:pt x="109" y="757"/>
                    <a:pt x="100" y="770"/>
                  </a:cubicBezTo>
                  <a:cubicBezTo>
                    <a:pt x="89" y="787"/>
                    <a:pt x="73" y="823"/>
                    <a:pt x="76" y="830"/>
                  </a:cubicBezTo>
                  <a:cubicBezTo>
                    <a:pt x="79" y="836"/>
                    <a:pt x="117" y="811"/>
                    <a:pt x="132" y="791"/>
                  </a:cubicBezTo>
                  <a:cubicBezTo>
                    <a:pt x="140" y="780"/>
                    <a:pt x="155" y="758"/>
                    <a:pt x="146" y="742"/>
                  </a:cubicBezTo>
                  <a:cubicBezTo>
                    <a:pt x="145" y="740"/>
                    <a:pt x="144" y="739"/>
                    <a:pt x="142" y="738"/>
                  </a:cubicBezTo>
                  <a:close/>
                  <a:moveTo>
                    <a:pt x="137" y="2073"/>
                  </a:moveTo>
                  <a:cubicBezTo>
                    <a:pt x="137" y="2070"/>
                    <a:pt x="136" y="2067"/>
                    <a:pt x="135" y="2064"/>
                  </a:cubicBezTo>
                  <a:cubicBezTo>
                    <a:pt x="132" y="2062"/>
                    <a:pt x="129" y="2061"/>
                    <a:pt x="126" y="2062"/>
                  </a:cubicBezTo>
                  <a:cubicBezTo>
                    <a:pt x="119" y="2064"/>
                    <a:pt x="115" y="2070"/>
                    <a:pt x="111" y="2077"/>
                  </a:cubicBezTo>
                  <a:cubicBezTo>
                    <a:pt x="106" y="2085"/>
                    <a:pt x="101" y="2092"/>
                    <a:pt x="98" y="2101"/>
                  </a:cubicBezTo>
                  <a:cubicBezTo>
                    <a:pt x="92" y="2116"/>
                    <a:pt x="88" y="2131"/>
                    <a:pt x="83" y="2146"/>
                  </a:cubicBezTo>
                  <a:cubicBezTo>
                    <a:pt x="82" y="2150"/>
                    <a:pt x="81" y="2154"/>
                    <a:pt x="79" y="2158"/>
                  </a:cubicBezTo>
                  <a:cubicBezTo>
                    <a:pt x="102" y="2158"/>
                    <a:pt x="102" y="2158"/>
                    <a:pt x="102" y="2158"/>
                  </a:cubicBezTo>
                  <a:cubicBezTo>
                    <a:pt x="105" y="2155"/>
                    <a:pt x="107" y="2152"/>
                    <a:pt x="109" y="2149"/>
                  </a:cubicBezTo>
                  <a:cubicBezTo>
                    <a:pt x="116" y="2137"/>
                    <a:pt x="122" y="2125"/>
                    <a:pt x="128" y="2112"/>
                  </a:cubicBezTo>
                  <a:cubicBezTo>
                    <a:pt x="133" y="2100"/>
                    <a:pt x="139" y="2088"/>
                    <a:pt x="137" y="2073"/>
                  </a:cubicBezTo>
                  <a:close/>
                  <a:moveTo>
                    <a:pt x="1203" y="1840"/>
                  </a:moveTo>
                  <a:cubicBezTo>
                    <a:pt x="1197" y="1827"/>
                    <a:pt x="1190" y="1814"/>
                    <a:pt x="1181" y="1802"/>
                  </a:cubicBezTo>
                  <a:cubicBezTo>
                    <a:pt x="1178" y="1797"/>
                    <a:pt x="1174" y="1793"/>
                    <a:pt x="1169" y="1791"/>
                  </a:cubicBezTo>
                  <a:cubicBezTo>
                    <a:pt x="1164" y="1789"/>
                    <a:pt x="1158" y="1791"/>
                    <a:pt x="1155" y="1796"/>
                  </a:cubicBezTo>
                  <a:cubicBezTo>
                    <a:pt x="1153" y="1799"/>
                    <a:pt x="1152" y="1804"/>
                    <a:pt x="1153" y="1808"/>
                  </a:cubicBezTo>
                  <a:cubicBezTo>
                    <a:pt x="1153" y="1812"/>
                    <a:pt x="1154" y="1816"/>
                    <a:pt x="1155" y="1820"/>
                  </a:cubicBezTo>
                  <a:cubicBezTo>
                    <a:pt x="1166" y="1849"/>
                    <a:pt x="1186" y="1869"/>
                    <a:pt x="1206" y="1886"/>
                  </a:cubicBezTo>
                  <a:cubicBezTo>
                    <a:pt x="1208" y="1887"/>
                    <a:pt x="1210" y="1889"/>
                    <a:pt x="1212" y="1889"/>
                  </a:cubicBezTo>
                  <a:cubicBezTo>
                    <a:pt x="1213" y="1890"/>
                    <a:pt x="1214" y="1890"/>
                    <a:pt x="1215" y="1890"/>
                  </a:cubicBezTo>
                  <a:cubicBezTo>
                    <a:pt x="1216" y="1889"/>
                    <a:pt x="1217" y="1889"/>
                    <a:pt x="1218" y="1888"/>
                  </a:cubicBezTo>
                  <a:cubicBezTo>
                    <a:pt x="1222" y="1883"/>
                    <a:pt x="1216" y="1869"/>
                    <a:pt x="1215" y="1865"/>
                  </a:cubicBezTo>
                  <a:cubicBezTo>
                    <a:pt x="1211" y="1856"/>
                    <a:pt x="1207" y="1848"/>
                    <a:pt x="1203" y="1840"/>
                  </a:cubicBezTo>
                  <a:close/>
                  <a:moveTo>
                    <a:pt x="142" y="1443"/>
                  </a:moveTo>
                  <a:cubicBezTo>
                    <a:pt x="142" y="1443"/>
                    <a:pt x="141" y="1443"/>
                    <a:pt x="141" y="1443"/>
                  </a:cubicBezTo>
                  <a:cubicBezTo>
                    <a:pt x="139" y="1441"/>
                    <a:pt x="136" y="1442"/>
                    <a:pt x="133" y="1443"/>
                  </a:cubicBezTo>
                  <a:cubicBezTo>
                    <a:pt x="120" y="1448"/>
                    <a:pt x="109" y="1463"/>
                    <a:pt x="100" y="1476"/>
                  </a:cubicBezTo>
                  <a:cubicBezTo>
                    <a:pt x="89" y="1493"/>
                    <a:pt x="73" y="1529"/>
                    <a:pt x="76" y="1535"/>
                  </a:cubicBezTo>
                  <a:cubicBezTo>
                    <a:pt x="79" y="1542"/>
                    <a:pt x="117" y="1517"/>
                    <a:pt x="132" y="1496"/>
                  </a:cubicBezTo>
                  <a:cubicBezTo>
                    <a:pt x="140" y="1485"/>
                    <a:pt x="155" y="1463"/>
                    <a:pt x="146" y="1448"/>
                  </a:cubicBezTo>
                  <a:cubicBezTo>
                    <a:pt x="145" y="1446"/>
                    <a:pt x="144" y="1444"/>
                    <a:pt x="142" y="1443"/>
                  </a:cubicBezTo>
                  <a:close/>
                  <a:moveTo>
                    <a:pt x="142" y="2149"/>
                  </a:moveTo>
                  <a:cubicBezTo>
                    <a:pt x="142" y="2149"/>
                    <a:pt x="141" y="2148"/>
                    <a:pt x="141" y="2148"/>
                  </a:cubicBezTo>
                  <a:cubicBezTo>
                    <a:pt x="139" y="2147"/>
                    <a:pt x="136" y="2147"/>
                    <a:pt x="133" y="2148"/>
                  </a:cubicBezTo>
                  <a:cubicBezTo>
                    <a:pt x="128" y="2150"/>
                    <a:pt x="123" y="2154"/>
                    <a:pt x="118" y="2158"/>
                  </a:cubicBezTo>
                  <a:cubicBezTo>
                    <a:pt x="148" y="2158"/>
                    <a:pt x="148" y="2158"/>
                    <a:pt x="148" y="2158"/>
                  </a:cubicBezTo>
                  <a:cubicBezTo>
                    <a:pt x="147" y="2157"/>
                    <a:pt x="147" y="2155"/>
                    <a:pt x="146" y="2153"/>
                  </a:cubicBezTo>
                  <a:cubicBezTo>
                    <a:pt x="145" y="2151"/>
                    <a:pt x="144" y="2150"/>
                    <a:pt x="142" y="21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</p:grpSp>
      <p:grpSp>
        <p:nvGrpSpPr>
          <p:cNvPr id="9" name="Group 8" title="Text Container Shape"/>
          <p:cNvGrpSpPr/>
          <p:nvPr/>
        </p:nvGrpSpPr>
        <p:grpSpPr>
          <a:xfrm>
            <a:off x="7320300" y="467784"/>
            <a:ext cx="4875213" cy="5922963"/>
            <a:chOff x="7320300" y="467784"/>
            <a:chExt cx="4875213" cy="5922963"/>
          </a:xfrm>
        </p:grpSpPr>
        <p:sp>
          <p:nvSpPr>
            <p:cNvPr id="231" name="Freeform 206"/>
            <p:cNvSpPr/>
            <p:nvPr/>
          </p:nvSpPr>
          <p:spPr bwMode="auto">
            <a:xfrm>
              <a:off x="7320300" y="467784"/>
              <a:ext cx="4875213" cy="5922963"/>
            </a:xfrm>
            <a:custGeom>
              <a:avLst/>
              <a:gdLst/>
              <a:ahLst/>
              <a:cxnLst/>
              <a:rect l="0" t="0" r="r" b="b"/>
              <a:pathLst>
                <a:path w="3071" h="3731">
                  <a:moveTo>
                    <a:pt x="199" y="0"/>
                  </a:moveTo>
                  <a:lnTo>
                    <a:pt x="3071" y="0"/>
                  </a:lnTo>
                  <a:lnTo>
                    <a:pt x="3071" y="3731"/>
                  </a:lnTo>
                  <a:lnTo>
                    <a:pt x="199" y="3731"/>
                  </a:lnTo>
                  <a:lnTo>
                    <a:pt x="164" y="3728"/>
                  </a:lnTo>
                  <a:lnTo>
                    <a:pt x="130" y="3719"/>
                  </a:lnTo>
                  <a:lnTo>
                    <a:pt x="98" y="3704"/>
                  </a:lnTo>
                  <a:lnTo>
                    <a:pt x="71" y="3683"/>
                  </a:lnTo>
                  <a:lnTo>
                    <a:pt x="46" y="3660"/>
                  </a:lnTo>
                  <a:lnTo>
                    <a:pt x="27" y="3631"/>
                  </a:lnTo>
                  <a:lnTo>
                    <a:pt x="12" y="3601"/>
                  </a:lnTo>
                  <a:lnTo>
                    <a:pt x="3" y="3567"/>
                  </a:lnTo>
                  <a:lnTo>
                    <a:pt x="0" y="3531"/>
                  </a:lnTo>
                  <a:lnTo>
                    <a:pt x="0" y="199"/>
                  </a:lnTo>
                  <a:lnTo>
                    <a:pt x="3" y="164"/>
                  </a:lnTo>
                  <a:lnTo>
                    <a:pt x="12" y="130"/>
                  </a:lnTo>
                  <a:lnTo>
                    <a:pt x="27" y="98"/>
                  </a:lnTo>
                  <a:lnTo>
                    <a:pt x="46" y="71"/>
                  </a:lnTo>
                  <a:lnTo>
                    <a:pt x="71" y="46"/>
                  </a:lnTo>
                  <a:lnTo>
                    <a:pt x="98" y="27"/>
                  </a:lnTo>
                  <a:lnTo>
                    <a:pt x="130" y="12"/>
                  </a:lnTo>
                  <a:lnTo>
                    <a:pt x="164" y="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237" name="Freeform 211"/>
            <p:cNvSpPr/>
            <p:nvPr/>
          </p:nvSpPr>
          <p:spPr bwMode="auto">
            <a:xfrm>
              <a:off x="7505469" y="661988"/>
              <a:ext cx="4686300" cy="5543550"/>
            </a:xfrm>
            <a:custGeom>
              <a:avLst/>
              <a:gdLst/>
              <a:ahLst/>
              <a:cxnLst/>
              <a:rect l="0" t="0" r="r" b="b"/>
              <a:pathLst>
                <a:path w="2952" h="3492">
                  <a:moveTo>
                    <a:pt x="79" y="0"/>
                  </a:moveTo>
                  <a:lnTo>
                    <a:pt x="2952" y="0"/>
                  </a:lnTo>
                  <a:lnTo>
                    <a:pt x="2952" y="25"/>
                  </a:lnTo>
                  <a:lnTo>
                    <a:pt x="79" y="25"/>
                  </a:lnTo>
                  <a:lnTo>
                    <a:pt x="62" y="27"/>
                  </a:lnTo>
                  <a:lnTo>
                    <a:pt x="48" y="35"/>
                  </a:lnTo>
                  <a:lnTo>
                    <a:pt x="35" y="47"/>
                  </a:lnTo>
                  <a:lnTo>
                    <a:pt x="26" y="63"/>
                  </a:lnTo>
                  <a:lnTo>
                    <a:pt x="24" y="80"/>
                  </a:lnTo>
                  <a:lnTo>
                    <a:pt x="24" y="3411"/>
                  </a:lnTo>
                  <a:lnTo>
                    <a:pt x="26" y="3429"/>
                  </a:lnTo>
                  <a:lnTo>
                    <a:pt x="35" y="3444"/>
                  </a:lnTo>
                  <a:lnTo>
                    <a:pt x="48" y="3457"/>
                  </a:lnTo>
                  <a:lnTo>
                    <a:pt x="62" y="3466"/>
                  </a:lnTo>
                  <a:lnTo>
                    <a:pt x="79" y="3468"/>
                  </a:lnTo>
                  <a:lnTo>
                    <a:pt x="2951" y="3468"/>
                  </a:lnTo>
                  <a:lnTo>
                    <a:pt x="2951" y="3492"/>
                  </a:lnTo>
                  <a:lnTo>
                    <a:pt x="79" y="3492"/>
                  </a:lnTo>
                  <a:lnTo>
                    <a:pt x="59" y="3489"/>
                  </a:lnTo>
                  <a:lnTo>
                    <a:pt x="40" y="3481"/>
                  </a:lnTo>
                  <a:lnTo>
                    <a:pt x="23" y="3469"/>
                  </a:lnTo>
                  <a:lnTo>
                    <a:pt x="11" y="3452"/>
                  </a:lnTo>
                  <a:lnTo>
                    <a:pt x="3" y="3433"/>
                  </a:lnTo>
                  <a:lnTo>
                    <a:pt x="0" y="3411"/>
                  </a:lnTo>
                  <a:lnTo>
                    <a:pt x="0" y="80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3" y="24"/>
                  </a:lnTo>
                  <a:lnTo>
                    <a:pt x="40" y="11"/>
                  </a:lnTo>
                  <a:lnTo>
                    <a:pt x="59" y="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0" name="Straight Connector 9"/>
            <p:cNvCxnSpPr/>
            <p:nvPr/>
          </p:nvCxnSpPr>
          <p:spPr>
            <a:xfrm>
              <a:off x="8013399" y="4629095"/>
              <a:ext cx="694944" cy="0"/>
            </a:xfrm>
            <a:prstGeom prst="line">
              <a:avLst/>
            </a:prstGeom>
            <a:ln w="381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20752" y="1023867"/>
            <a:ext cx="3793678" cy="3349641"/>
          </a:xfrm>
        </p:spPr>
        <p:txBody>
          <a:bodyPr anchor="t">
            <a:normAutofit/>
          </a:bodyPr>
          <a:lstStyle>
            <a:lvl1pPr algn="l">
              <a:lnSpc>
                <a:spcPct val="105000"/>
              </a:lnSpc>
              <a:defRPr sz="3900" baseline="0"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20752" y="4945377"/>
            <a:ext cx="3793678" cy="1037760"/>
          </a:xfrm>
        </p:spPr>
        <p:txBody>
          <a:bodyPr anchor="t">
            <a:normAutofit/>
          </a:bodyPr>
          <a:lstStyle>
            <a:lvl1pPr marL="0" indent="0" algn="l">
              <a:lnSpc>
                <a:spcPct val="130000"/>
              </a:lnSpc>
              <a:buNone/>
              <a:defRPr sz="2000" baseline="0"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73319" y="6442524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2210" y="6442524"/>
            <a:ext cx="4114800" cy="365125"/>
          </a:xfrm>
        </p:spPr>
        <p:txBody>
          <a:bodyPr/>
          <a:lstStyle>
            <a:lvl1pPr algn="ctr"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6432" y="6442524"/>
            <a:ext cx="2755378" cy="365125"/>
          </a:xfrm>
        </p:spPr>
        <p:txBody>
          <a:bodyPr anchor="ctr"/>
          <a:lstStyle>
            <a:lvl1pPr algn="l">
              <a:defRPr sz="1200"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842822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orient="horz" pos="4056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29081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0" y="1"/>
            <a:ext cx="12194834" cy="6858000"/>
          </a:xfrm>
          <a:custGeom>
            <a:avLst/>
            <a:gdLst/>
            <a:ahLst/>
            <a:cxnLst/>
            <a:rect l="0" t="0" r="r" b="b"/>
            <a:pathLst>
              <a:path w="3842" h="2159">
                <a:moveTo>
                  <a:pt x="1466" y="764"/>
                </a:moveTo>
                <a:cubicBezTo>
                  <a:pt x="1477" y="793"/>
                  <a:pt x="1497" y="813"/>
                  <a:pt x="1517" y="829"/>
                </a:cubicBezTo>
                <a:cubicBezTo>
                  <a:pt x="1519" y="831"/>
                  <a:pt x="1521" y="833"/>
                  <a:pt x="1523" y="833"/>
                </a:cubicBezTo>
                <a:cubicBezTo>
                  <a:pt x="1524" y="833"/>
                  <a:pt x="1525" y="834"/>
                  <a:pt x="1526" y="833"/>
                </a:cubicBezTo>
                <a:cubicBezTo>
                  <a:pt x="1527" y="833"/>
                  <a:pt x="1528" y="833"/>
                  <a:pt x="1529" y="831"/>
                </a:cubicBezTo>
                <a:cubicBezTo>
                  <a:pt x="1533" y="826"/>
                  <a:pt x="1527" y="813"/>
                  <a:pt x="1526" y="808"/>
                </a:cubicBezTo>
                <a:cubicBezTo>
                  <a:pt x="1522" y="800"/>
                  <a:pt x="1518" y="792"/>
                  <a:pt x="1514" y="784"/>
                </a:cubicBezTo>
                <a:cubicBezTo>
                  <a:pt x="1508" y="771"/>
                  <a:pt x="1501" y="758"/>
                  <a:pt x="1492" y="746"/>
                </a:cubicBezTo>
                <a:cubicBezTo>
                  <a:pt x="1489" y="741"/>
                  <a:pt x="1485" y="736"/>
                  <a:pt x="1480" y="735"/>
                </a:cubicBezTo>
                <a:cubicBezTo>
                  <a:pt x="1475" y="733"/>
                  <a:pt x="1469" y="734"/>
                  <a:pt x="1466" y="740"/>
                </a:cubicBezTo>
                <a:cubicBezTo>
                  <a:pt x="1464" y="743"/>
                  <a:pt x="1463" y="747"/>
                  <a:pt x="1464" y="752"/>
                </a:cubicBezTo>
                <a:cubicBezTo>
                  <a:pt x="1464" y="756"/>
                  <a:pt x="1465" y="760"/>
                  <a:pt x="1466" y="764"/>
                </a:cubicBezTo>
                <a:close/>
                <a:moveTo>
                  <a:pt x="1114" y="381"/>
                </a:moveTo>
                <a:cubicBezTo>
                  <a:pt x="1119" y="390"/>
                  <a:pt x="1125" y="399"/>
                  <a:pt x="1130" y="407"/>
                </a:cubicBezTo>
                <a:cubicBezTo>
                  <a:pt x="1133" y="411"/>
                  <a:pt x="1147" y="436"/>
                  <a:pt x="1147" y="426"/>
                </a:cubicBezTo>
                <a:cubicBezTo>
                  <a:pt x="1147" y="414"/>
                  <a:pt x="1144" y="401"/>
                  <a:pt x="1141" y="390"/>
                </a:cubicBezTo>
                <a:cubicBezTo>
                  <a:pt x="1138" y="373"/>
                  <a:pt x="1133" y="355"/>
                  <a:pt x="1128" y="339"/>
                </a:cubicBezTo>
                <a:cubicBezTo>
                  <a:pt x="1124" y="324"/>
                  <a:pt x="1118" y="301"/>
                  <a:pt x="1104" y="296"/>
                </a:cubicBezTo>
                <a:cubicBezTo>
                  <a:pt x="1100" y="294"/>
                  <a:pt x="1095" y="296"/>
                  <a:pt x="1092" y="300"/>
                </a:cubicBezTo>
                <a:cubicBezTo>
                  <a:pt x="1088" y="305"/>
                  <a:pt x="1088" y="314"/>
                  <a:pt x="1090" y="321"/>
                </a:cubicBezTo>
                <a:cubicBezTo>
                  <a:pt x="1096" y="342"/>
                  <a:pt x="1104" y="362"/>
                  <a:pt x="1114" y="381"/>
                </a:cubicBezTo>
                <a:close/>
                <a:moveTo>
                  <a:pt x="1466" y="58"/>
                </a:moveTo>
                <a:cubicBezTo>
                  <a:pt x="1477" y="87"/>
                  <a:pt x="1497" y="107"/>
                  <a:pt x="1517" y="124"/>
                </a:cubicBezTo>
                <a:cubicBezTo>
                  <a:pt x="1519" y="125"/>
                  <a:pt x="1521" y="127"/>
                  <a:pt x="1523" y="128"/>
                </a:cubicBezTo>
                <a:cubicBezTo>
                  <a:pt x="1524" y="128"/>
                  <a:pt x="1525" y="128"/>
                  <a:pt x="1526" y="128"/>
                </a:cubicBezTo>
                <a:cubicBezTo>
                  <a:pt x="1527" y="128"/>
                  <a:pt x="1528" y="127"/>
                  <a:pt x="1529" y="126"/>
                </a:cubicBezTo>
                <a:cubicBezTo>
                  <a:pt x="1533" y="121"/>
                  <a:pt x="1527" y="107"/>
                  <a:pt x="1526" y="103"/>
                </a:cubicBezTo>
                <a:cubicBezTo>
                  <a:pt x="1522" y="94"/>
                  <a:pt x="1518" y="87"/>
                  <a:pt x="1514" y="79"/>
                </a:cubicBezTo>
                <a:cubicBezTo>
                  <a:pt x="1508" y="65"/>
                  <a:pt x="1501" y="52"/>
                  <a:pt x="1492" y="40"/>
                </a:cubicBezTo>
                <a:cubicBezTo>
                  <a:pt x="1489" y="35"/>
                  <a:pt x="1485" y="31"/>
                  <a:pt x="1480" y="29"/>
                </a:cubicBezTo>
                <a:cubicBezTo>
                  <a:pt x="1475" y="27"/>
                  <a:pt x="1469" y="29"/>
                  <a:pt x="1466" y="34"/>
                </a:cubicBezTo>
                <a:cubicBezTo>
                  <a:pt x="1464" y="37"/>
                  <a:pt x="1463" y="42"/>
                  <a:pt x="1464" y="46"/>
                </a:cubicBezTo>
                <a:cubicBezTo>
                  <a:pt x="1464" y="50"/>
                  <a:pt x="1465" y="54"/>
                  <a:pt x="1466" y="58"/>
                </a:cubicBezTo>
                <a:close/>
                <a:moveTo>
                  <a:pt x="1537" y="16"/>
                </a:moveTo>
                <a:cubicBezTo>
                  <a:pt x="1539" y="11"/>
                  <a:pt x="1540" y="5"/>
                  <a:pt x="1541" y="0"/>
                </a:cubicBezTo>
                <a:cubicBezTo>
                  <a:pt x="1529" y="0"/>
                  <a:pt x="1529" y="0"/>
                  <a:pt x="1529" y="0"/>
                </a:cubicBezTo>
                <a:cubicBezTo>
                  <a:pt x="1529" y="1"/>
                  <a:pt x="1529" y="2"/>
                  <a:pt x="1529" y="3"/>
                </a:cubicBezTo>
                <a:cubicBezTo>
                  <a:pt x="1530" y="5"/>
                  <a:pt x="1533" y="24"/>
                  <a:pt x="1537" y="16"/>
                </a:cubicBezTo>
                <a:close/>
                <a:moveTo>
                  <a:pt x="1153" y="425"/>
                </a:moveTo>
                <a:cubicBezTo>
                  <a:pt x="1156" y="429"/>
                  <a:pt x="1166" y="414"/>
                  <a:pt x="1171" y="406"/>
                </a:cubicBezTo>
                <a:cubicBezTo>
                  <a:pt x="1177" y="399"/>
                  <a:pt x="1183" y="390"/>
                  <a:pt x="1188" y="382"/>
                </a:cubicBezTo>
                <a:cubicBezTo>
                  <a:pt x="1195" y="370"/>
                  <a:pt x="1201" y="358"/>
                  <a:pt x="1207" y="346"/>
                </a:cubicBezTo>
                <a:cubicBezTo>
                  <a:pt x="1212" y="333"/>
                  <a:pt x="1218" y="321"/>
                  <a:pt x="1216" y="306"/>
                </a:cubicBezTo>
                <a:cubicBezTo>
                  <a:pt x="1216" y="303"/>
                  <a:pt x="1215" y="300"/>
                  <a:pt x="1214" y="298"/>
                </a:cubicBezTo>
                <a:cubicBezTo>
                  <a:pt x="1211" y="295"/>
                  <a:pt x="1208" y="295"/>
                  <a:pt x="1205" y="296"/>
                </a:cubicBezTo>
                <a:cubicBezTo>
                  <a:pt x="1198" y="298"/>
                  <a:pt x="1194" y="304"/>
                  <a:pt x="1190" y="310"/>
                </a:cubicBezTo>
                <a:cubicBezTo>
                  <a:pt x="1185" y="318"/>
                  <a:pt x="1180" y="326"/>
                  <a:pt x="1177" y="335"/>
                </a:cubicBezTo>
                <a:cubicBezTo>
                  <a:pt x="1171" y="349"/>
                  <a:pt x="1167" y="364"/>
                  <a:pt x="1162" y="380"/>
                </a:cubicBezTo>
                <a:cubicBezTo>
                  <a:pt x="1158" y="394"/>
                  <a:pt x="1149" y="421"/>
                  <a:pt x="1153" y="425"/>
                </a:cubicBezTo>
                <a:close/>
                <a:moveTo>
                  <a:pt x="1145" y="352"/>
                </a:moveTo>
                <a:cubicBezTo>
                  <a:pt x="1146" y="355"/>
                  <a:pt x="1149" y="374"/>
                  <a:pt x="1153" y="366"/>
                </a:cubicBezTo>
                <a:cubicBezTo>
                  <a:pt x="1155" y="361"/>
                  <a:pt x="1156" y="355"/>
                  <a:pt x="1157" y="350"/>
                </a:cubicBezTo>
                <a:cubicBezTo>
                  <a:pt x="1159" y="340"/>
                  <a:pt x="1160" y="330"/>
                  <a:pt x="1161" y="320"/>
                </a:cubicBezTo>
                <a:cubicBezTo>
                  <a:pt x="1164" y="303"/>
                  <a:pt x="1165" y="286"/>
                  <a:pt x="1166" y="268"/>
                </a:cubicBezTo>
                <a:cubicBezTo>
                  <a:pt x="1167" y="254"/>
                  <a:pt x="1168" y="232"/>
                  <a:pt x="1156" y="224"/>
                </a:cubicBezTo>
                <a:cubicBezTo>
                  <a:pt x="1151" y="221"/>
                  <a:pt x="1144" y="223"/>
                  <a:pt x="1140" y="228"/>
                </a:cubicBezTo>
                <a:cubicBezTo>
                  <a:pt x="1136" y="233"/>
                  <a:pt x="1134" y="241"/>
                  <a:pt x="1133" y="248"/>
                </a:cubicBezTo>
                <a:cubicBezTo>
                  <a:pt x="1134" y="273"/>
                  <a:pt x="1137" y="298"/>
                  <a:pt x="1140" y="323"/>
                </a:cubicBezTo>
                <a:cubicBezTo>
                  <a:pt x="1142" y="333"/>
                  <a:pt x="1143" y="343"/>
                  <a:pt x="1145" y="352"/>
                </a:cubicBezTo>
                <a:close/>
                <a:moveTo>
                  <a:pt x="1540" y="580"/>
                </a:moveTo>
                <a:cubicBezTo>
                  <a:pt x="1535" y="577"/>
                  <a:pt x="1528" y="579"/>
                  <a:pt x="1524" y="584"/>
                </a:cubicBezTo>
                <a:cubicBezTo>
                  <a:pt x="1520" y="589"/>
                  <a:pt x="1518" y="596"/>
                  <a:pt x="1517" y="604"/>
                </a:cubicBezTo>
                <a:cubicBezTo>
                  <a:pt x="1518" y="629"/>
                  <a:pt x="1521" y="654"/>
                  <a:pt x="1524" y="679"/>
                </a:cubicBezTo>
                <a:cubicBezTo>
                  <a:pt x="1526" y="688"/>
                  <a:pt x="1527" y="698"/>
                  <a:pt x="1529" y="708"/>
                </a:cubicBezTo>
                <a:cubicBezTo>
                  <a:pt x="1530" y="711"/>
                  <a:pt x="1533" y="730"/>
                  <a:pt x="1537" y="721"/>
                </a:cubicBezTo>
                <a:cubicBezTo>
                  <a:pt x="1539" y="717"/>
                  <a:pt x="1540" y="711"/>
                  <a:pt x="1541" y="706"/>
                </a:cubicBezTo>
                <a:cubicBezTo>
                  <a:pt x="1543" y="696"/>
                  <a:pt x="1544" y="685"/>
                  <a:pt x="1545" y="675"/>
                </a:cubicBezTo>
                <a:cubicBezTo>
                  <a:pt x="1548" y="658"/>
                  <a:pt x="1549" y="641"/>
                  <a:pt x="1550" y="624"/>
                </a:cubicBezTo>
                <a:cubicBezTo>
                  <a:pt x="1551" y="610"/>
                  <a:pt x="1552" y="587"/>
                  <a:pt x="1540" y="580"/>
                </a:cubicBezTo>
                <a:close/>
                <a:moveTo>
                  <a:pt x="1128" y="1047"/>
                </a:moveTo>
                <a:cubicBezTo>
                  <a:pt x="1124" y="1033"/>
                  <a:pt x="1118" y="1009"/>
                  <a:pt x="1104" y="1004"/>
                </a:cubicBezTo>
                <a:cubicBezTo>
                  <a:pt x="1100" y="1003"/>
                  <a:pt x="1095" y="1004"/>
                  <a:pt x="1092" y="1008"/>
                </a:cubicBezTo>
                <a:cubicBezTo>
                  <a:pt x="1088" y="1014"/>
                  <a:pt x="1088" y="1022"/>
                  <a:pt x="1090" y="1029"/>
                </a:cubicBezTo>
                <a:cubicBezTo>
                  <a:pt x="1096" y="1050"/>
                  <a:pt x="1104" y="1071"/>
                  <a:pt x="1114" y="1089"/>
                </a:cubicBezTo>
                <a:cubicBezTo>
                  <a:pt x="1119" y="1098"/>
                  <a:pt x="1125" y="1107"/>
                  <a:pt x="1130" y="1116"/>
                </a:cubicBezTo>
                <a:cubicBezTo>
                  <a:pt x="1133" y="1120"/>
                  <a:pt x="1147" y="1144"/>
                  <a:pt x="1147" y="1134"/>
                </a:cubicBezTo>
                <a:cubicBezTo>
                  <a:pt x="1147" y="1122"/>
                  <a:pt x="1144" y="1110"/>
                  <a:pt x="1141" y="1098"/>
                </a:cubicBezTo>
                <a:cubicBezTo>
                  <a:pt x="1138" y="1081"/>
                  <a:pt x="1133" y="1064"/>
                  <a:pt x="1128" y="1047"/>
                </a:cubicBezTo>
                <a:close/>
                <a:moveTo>
                  <a:pt x="1153" y="1133"/>
                </a:moveTo>
                <a:cubicBezTo>
                  <a:pt x="1156" y="1137"/>
                  <a:pt x="1166" y="1122"/>
                  <a:pt x="1171" y="1115"/>
                </a:cubicBezTo>
                <a:cubicBezTo>
                  <a:pt x="1177" y="1107"/>
                  <a:pt x="1183" y="1099"/>
                  <a:pt x="1188" y="1090"/>
                </a:cubicBezTo>
                <a:cubicBezTo>
                  <a:pt x="1195" y="1079"/>
                  <a:pt x="1201" y="1067"/>
                  <a:pt x="1207" y="1054"/>
                </a:cubicBezTo>
                <a:cubicBezTo>
                  <a:pt x="1212" y="1042"/>
                  <a:pt x="1218" y="1030"/>
                  <a:pt x="1216" y="1015"/>
                </a:cubicBezTo>
                <a:cubicBezTo>
                  <a:pt x="1216" y="1012"/>
                  <a:pt x="1215" y="1008"/>
                  <a:pt x="1214" y="1006"/>
                </a:cubicBezTo>
                <a:cubicBezTo>
                  <a:pt x="1211" y="1003"/>
                  <a:pt x="1208" y="1003"/>
                  <a:pt x="1205" y="1004"/>
                </a:cubicBezTo>
                <a:cubicBezTo>
                  <a:pt x="1198" y="1006"/>
                  <a:pt x="1194" y="1012"/>
                  <a:pt x="1190" y="1019"/>
                </a:cubicBezTo>
                <a:cubicBezTo>
                  <a:pt x="1185" y="1026"/>
                  <a:pt x="1180" y="1034"/>
                  <a:pt x="1177" y="1043"/>
                </a:cubicBezTo>
                <a:cubicBezTo>
                  <a:pt x="1171" y="1058"/>
                  <a:pt x="1167" y="1073"/>
                  <a:pt x="1162" y="1088"/>
                </a:cubicBezTo>
                <a:cubicBezTo>
                  <a:pt x="1158" y="1103"/>
                  <a:pt x="1149" y="1129"/>
                  <a:pt x="1153" y="1133"/>
                </a:cubicBezTo>
                <a:close/>
                <a:moveTo>
                  <a:pt x="1156" y="933"/>
                </a:moveTo>
                <a:cubicBezTo>
                  <a:pt x="1151" y="930"/>
                  <a:pt x="1144" y="932"/>
                  <a:pt x="1140" y="937"/>
                </a:cubicBezTo>
                <a:cubicBezTo>
                  <a:pt x="1136" y="942"/>
                  <a:pt x="1134" y="949"/>
                  <a:pt x="1133" y="956"/>
                </a:cubicBezTo>
                <a:cubicBezTo>
                  <a:pt x="1134" y="982"/>
                  <a:pt x="1137" y="1006"/>
                  <a:pt x="1140" y="1031"/>
                </a:cubicBezTo>
                <a:cubicBezTo>
                  <a:pt x="1142" y="1041"/>
                  <a:pt x="1143" y="1051"/>
                  <a:pt x="1145" y="1061"/>
                </a:cubicBezTo>
                <a:cubicBezTo>
                  <a:pt x="1146" y="1064"/>
                  <a:pt x="1149" y="1082"/>
                  <a:pt x="1153" y="1074"/>
                </a:cubicBezTo>
                <a:cubicBezTo>
                  <a:pt x="1155" y="1070"/>
                  <a:pt x="1156" y="1063"/>
                  <a:pt x="1157" y="1058"/>
                </a:cubicBezTo>
                <a:cubicBezTo>
                  <a:pt x="1159" y="1048"/>
                  <a:pt x="1160" y="1038"/>
                  <a:pt x="1161" y="1028"/>
                </a:cubicBezTo>
                <a:cubicBezTo>
                  <a:pt x="1164" y="1011"/>
                  <a:pt x="1165" y="994"/>
                  <a:pt x="1166" y="977"/>
                </a:cubicBezTo>
                <a:cubicBezTo>
                  <a:pt x="1167" y="963"/>
                  <a:pt x="1168" y="940"/>
                  <a:pt x="1156" y="933"/>
                </a:cubicBezTo>
                <a:close/>
                <a:moveTo>
                  <a:pt x="1514" y="58"/>
                </a:moveTo>
                <a:cubicBezTo>
                  <a:pt x="1517" y="62"/>
                  <a:pt x="1531" y="86"/>
                  <a:pt x="1531" y="76"/>
                </a:cubicBezTo>
                <a:cubicBezTo>
                  <a:pt x="1531" y="64"/>
                  <a:pt x="1528" y="51"/>
                  <a:pt x="1525" y="40"/>
                </a:cubicBezTo>
                <a:cubicBezTo>
                  <a:pt x="1522" y="27"/>
                  <a:pt x="1519" y="13"/>
                  <a:pt x="1516" y="0"/>
                </a:cubicBezTo>
                <a:cubicBezTo>
                  <a:pt x="1484" y="0"/>
                  <a:pt x="1484" y="0"/>
                  <a:pt x="1484" y="0"/>
                </a:cubicBezTo>
                <a:cubicBezTo>
                  <a:pt x="1488" y="11"/>
                  <a:pt x="1493" y="21"/>
                  <a:pt x="1498" y="31"/>
                </a:cubicBezTo>
                <a:cubicBezTo>
                  <a:pt x="1503" y="40"/>
                  <a:pt x="1509" y="49"/>
                  <a:pt x="1514" y="58"/>
                </a:cubicBezTo>
                <a:close/>
                <a:moveTo>
                  <a:pt x="1882" y="381"/>
                </a:moveTo>
                <a:cubicBezTo>
                  <a:pt x="1887" y="390"/>
                  <a:pt x="1892" y="399"/>
                  <a:pt x="1898" y="407"/>
                </a:cubicBezTo>
                <a:cubicBezTo>
                  <a:pt x="1901" y="411"/>
                  <a:pt x="1915" y="436"/>
                  <a:pt x="1915" y="426"/>
                </a:cubicBezTo>
                <a:cubicBezTo>
                  <a:pt x="1915" y="414"/>
                  <a:pt x="1912" y="401"/>
                  <a:pt x="1909" y="390"/>
                </a:cubicBezTo>
                <a:cubicBezTo>
                  <a:pt x="1906" y="373"/>
                  <a:pt x="1901" y="355"/>
                  <a:pt x="1896" y="339"/>
                </a:cubicBezTo>
                <a:cubicBezTo>
                  <a:pt x="1892" y="324"/>
                  <a:pt x="1886" y="301"/>
                  <a:pt x="1872" y="296"/>
                </a:cubicBezTo>
                <a:cubicBezTo>
                  <a:pt x="1868" y="294"/>
                  <a:pt x="1863" y="296"/>
                  <a:pt x="1860" y="300"/>
                </a:cubicBezTo>
                <a:cubicBezTo>
                  <a:pt x="1856" y="305"/>
                  <a:pt x="1856" y="314"/>
                  <a:pt x="1858" y="321"/>
                </a:cubicBezTo>
                <a:cubicBezTo>
                  <a:pt x="1864" y="342"/>
                  <a:pt x="1872" y="362"/>
                  <a:pt x="1882" y="381"/>
                </a:cubicBezTo>
                <a:close/>
                <a:moveTo>
                  <a:pt x="1850" y="408"/>
                </a:moveTo>
                <a:cubicBezTo>
                  <a:pt x="1861" y="437"/>
                  <a:pt x="1881" y="457"/>
                  <a:pt x="1901" y="474"/>
                </a:cubicBezTo>
                <a:cubicBezTo>
                  <a:pt x="1903" y="475"/>
                  <a:pt x="1905" y="477"/>
                  <a:pt x="1907" y="478"/>
                </a:cubicBezTo>
                <a:cubicBezTo>
                  <a:pt x="1908" y="478"/>
                  <a:pt x="1909" y="478"/>
                  <a:pt x="1910" y="478"/>
                </a:cubicBezTo>
                <a:cubicBezTo>
                  <a:pt x="1911" y="478"/>
                  <a:pt x="1912" y="477"/>
                  <a:pt x="1913" y="476"/>
                </a:cubicBezTo>
                <a:cubicBezTo>
                  <a:pt x="1917" y="471"/>
                  <a:pt x="1911" y="457"/>
                  <a:pt x="1910" y="453"/>
                </a:cubicBezTo>
                <a:cubicBezTo>
                  <a:pt x="1906" y="444"/>
                  <a:pt x="1902" y="436"/>
                  <a:pt x="1898" y="429"/>
                </a:cubicBezTo>
                <a:cubicBezTo>
                  <a:pt x="1892" y="415"/>
                  <a:pt x="1885" y="402"/>
                  <a:pt x="1876" y="390"/>
                </a:cubicBezTo>
                <a:cubicBezTo>
                  <a:pt x="1873" y="385"/>
                  <a:pt x="1869" y="381"/>
                  <a:pt x="1864" y="379"/>
                </a:cubicBezTo>
                <a:cubicBezTo>
                  <a:pt x="1859" y="377"/>
                  <a:pt x="1853" y="379"/>
                  <a:pt x="1850" y="384"/>
                </a:cubicBezTo>
                <a:cubicBezTo>
                  <a:pt x="1848" y="387"/>
                  <a:pt x="1847" y="392"/>
                  <a:pt x="1848" y="396"/>
                </a:cubicBezTo>
                <a:cubicBezTo>
                  <a:pt x="1848" y="400"/>
                  <a:pt x="1849" y="404"/>
                  <a:pt x="1850" y="408"/>
                </a:cubicBezTo>
                <a:close/>
                <a:moveTo>
                  <a:pt x="1913" y="352"/>
                </a:moveTo>
                <a:cubicBezTo>
                  <a:pt x="1914" y="355"/>
                  <a:pt x="1917" y="374"/>
                  <a:pt x="1921" y="366"/>
                </a:cubicBezTo>
                <a:cubicBezTo>
                  <a:pt x="1923" y="361"/>
                  <a:pt x="1924" y="355"/>
                  <a:pt x="1925" y="350"/>
                </a:cubicBezTo>
                <a:cubicBezTo>
                  <a:pt x="1927" y="340"/>
                  <a:pt x="1928" y="330"/>
                  <a:pt x="1929" y="320"/>
                </a:cubicBezTo>
                <a:cubicBezTo>
                  <a:pt x="1932" y="303"/>
                  <a:pt x="1933" y="286"/>
                  <a:pt x="1934" y="268"/>
                </a:cubicBezTo>
                <a:cubicBezTo>
                  <a:pt x="1935" y="254"/>
                  <a:pt x="1936" y="232"/>
                  <a:pt x="1924" y="224"/>
                </a:cubicBezTo>
                <a:cubicBezTo>
                  <a:pt x="1919" y="221"/>
                  <a:pt x="1912" y="223"/>
                  <a:pt x="1908" y="228"/>
                </a:cubicBezTo>
                <a:cubicBezTo>
                  <a:pt x="1904" y="233"/>
                  <a:pt x="1902" y="241"/>
                  <a:pt x="1901" y="248"/>
                </a:cubicBezTo>
                <a:cubicBezTo>
                  <a:pt x="1902" y="273"/>
                  <a:pt x="1905" y="298"/>
                  <a:pt x="1908" y="323"/>
                </a:cubicBezTo>
                <a:cubicBezTo>
                  <a:pt x="1910" y="333"/>
                  <a:pt x="1911" y="343"/>
                  <a:pt x="1913" y="352"/>
                </a:cubicBezTo>
                <a:close/>
                <a:moveTo>
                  <a:pt x="1850" y="1116"/>
                </a:moveTo>
                <a:cubicBezTo>
                  <a:pt x="1861" y="1146"/>
                  <a:pt x="1881" y="1165"/>
                  <a:pt x="1901" y="1182"/>
                </a:cubicBezTo>
                <a:cubicBezTo>
                  <a:pt x="1903" y="1184"/>
                  <a:pt x="1905" y="1185"/>
                  <a:pt x="1907" y="1186"/>
                </a:cubicBezTo>
                <a:cubicBezTo>
                  <a:pt x="1908" y="1186"/>
                  <a:pt x="1909" y="1186"/>
                  <a:pt x="1910" y="1186"/>
                </a:cubicBezTo>
                <a:cubicBezTo>
                  <a:pt x="1911" y="1186"/>
                  <a:pt x="1912" y="1185"/>
                  <a:pt x="1913" y="1184"/>
                </a:cubicBezTo>
                <a:cubicBezTo>
                  <a:pt x="1917" y="1179"/>
                  <a:pt x="1911" y="1166"/>
                  <a:pt x="1910" y="1161"/>
                </a:cubicBezTo>
                <a:cubicBezTo>
                  <a:pt x="1906" y="1153"/>
                  <a:pt x="1902" y="1145"/>
                  <a:pt x="1898" y="1137"/>
                </a:cubicBezTo>
                <a:cubicBezTo>
                  <a:pt x="1892" y="1124"/>
                  <a:pt x="1885" y="1110"/>
                  <a:pt x="1876" y="1099"/>
                </a:cubicBezTo>
                <a:cubicBezTo>
                  <a:pt x="1873" y="1094"/>
                  <a:pt x="1869" y="1089"/>
                  <a:pt x="1864" y="1087"/>
                </a:cubicBezTo>
                <a:cubicBezTo>
                  <a:pt x="1859" y="1086"/>
                  <a:pt x="1853" y="1087"/>
                  <a:pt x="1850" y="1093"/>
                </a:cubicBezTo>
                <a:cubicBezTo>
                  <a:pt x="1848" y="1096"/>
                  <a:pt x="1847" y="1100"/>
                  <a:pt x="1848" y="1104"/>
                </a:cubicBezTo>
                <a:cubicBezTo>
                  <a:pt x="1848" y="1109"/>
                  <a:pt x="1849" y="1112"/>
                  <a:pt x="1850" y="1116"/>
                </a:cubicBezTo>
                <a:close/>
                <a:moveTo>
                  <a:pt x="1896" y="1047"/>
                </a:moveTo>
                <a:cubicBezTo>
                  <a:pt x="1892" y="1033"/>
                  <a:pt x="1886" y="1009"/>
                  <a:pt x="1872" y="1004"/>
                </a:cubicBezTo>
                <a:cubicBezTo>
                  <a:pt x="1868" y="1003"/>
                  <a:pt x="1863" y="1004"/>
                  <a:pt x="1860" y="1008"/>
                </a:cubicBezTo>
                <a:cubicBezTo>
                  <a:pt x="1856" y="1014"/>
                  <a:pt x="1856" y="1022"/>
                  <a:pt x="1858" y="1029"/>
                </a:cubicBezTo>
                <a:cubicBezTo>
                  <a:pt x="1864" y="1050"/>
                  <a:pt x="1872" y="1071"/>
                  <a:pt x="1882" y="1089"/>
                </a:cubicBezTo>
                <a:cubicBezTo>
                  <a:pt x="1887" y="1098"/>
                  <a:pt x="1892" y="1107"/>
                  <a:pt x="1898" y="1116"/>
                </a:cubicBezTo>
                <a:cubicBezTo>
                  <a:pt x="1901" y="1120"/>
                  <a:pt x="1915" y="1144"/>
                  <a:pt x="1915" y="1134"/>
                </a:cubicBezTo>
                <a:cubicBezTo>
                  <a:pt x="1915" y="1122"/>
                  <a:pt x="1912" y="1110"/>
                  <a:pt x="1909" y="1098"/>
                </a:cubicBezTo>
                <a:cubicBezTo>
                  <a:pt x="1906" y="1081"/>
                  <a:pt x="1901" y="1064"/>
                  <a:pt x="1896" y="1047"/>
                </a:cubicBezTo>
                <a:close/>
                <a:moveTo>
                  <a:pt x="1555" y="762"/>
                </a:moveTo>
                <a:cubicBezTo>
                  <a:pt x="1561" y="754"/>
                  <a:pt x="1567" y="746"/>
                  <a:pt x="1572" y="738"/>
                </a:cubicBezTo>
                <a:cubicBezTo>
                  <a:pt x="1579" y="726"/>
                  <a:pt x="1585" y="714"/>
                  <a:pt x="1591" y="702"/>
                </a:cubicBezTo>
                <a:cubicBezTo>
                  <a:pt x="1596" y="689"/>
                  <a:pt x="1602" y="677"/>
                  <a:pt x="1600" y="662"/>
                </a:cubicBezTo>
                <a:cubicBezTo>
                  <a:pt x="1600" y="659"/>
                  <a:pt x="1599" y="656"/>
                  <a:pt x="1598" y="653"/>
                </a:cubicBezTo>
                <a:cubicBezTo>
                  <a:pt x="1595" y="651"/>
                  <a:pt x="1592" y="651"/>
                  <a:pt x="1589" y="651"/>
                </a:cubicBezTo>
                <a:cubicBezTo>
                  <a:pt x="1582" y="653"/>
                  <a:pt x="1578" y="659"/>
                  <a:pt x="1574" y="666"/>
                </a:cubicBezTo>
                <a:cubicBezTo>
                  <a:pt x="1569" y="674"/>
                  <a:pt x="1564" y="681"/>
                  <a:pt x="1561" y="690"/>
                </a:cubicBezTo>
                <a:cubicBezTo>
                  <a:pt x="1555" y="705"/>
                  <a:pt x="1551" y="720"/>
                  <a:pt x="1546" y="735"/>
                </a:cubicBezTo>
                <a:cubicBezTo>
                  <a:pt x="1542" y="750"/>
                  <a:pt x="1533" y="776"/>
                  <a:pt x="1537" y="781"/>
                </a:cubicBezTo>
                <a:cubicBezTo>
                  <a:pt x="1540" y="785"/>
                  <a:pt x="1550" y="769"/>
                  <a:pt x="1555" y="762"/>
                </a:cubicBezTo>
                <a:close/>
                <a:moveTo>
                  <a:pt x="1512" y="694"/>
                </a:moveTo>
                <a:cubicBezTo>
                  <a:pt x="1508" y="680"/>
                  <a:pt x="1502" y="656"/>
                  <a:pt x="1488" y="652"/>
                </a:cubicBezTo>
                <a:cubicBezTo>
                  <a:pt x="1484" y="650"/>
                  <a:pt x="1479" y="651"/>
                  <a:pt x="1476" y="656"/>
                </a:cubicBezTo>
                <a:cubicBezTo>
                  <a:pt x="1472" y="661"/>
                  <a:pt x="1472" y="669"/>
                  <a:pt x="1474" y="676"/>
                </a:cubicBezTo>
                <a:cubicBezTo>
                  <a:pt x="1480" y="698"/>
                  <a:pt x="1488" y="718"/>
                  <a:pt x="1498" y="736"/>
                </a:cubicBezTo>
                <a:cubicBezTo>
                  <a:pt x="1503" y="746"/>
                  <a:pt x="1509" y="755"/>
                  <a:pt x="1514" y="763"/>
                </a:cubicBezTo>
                <a:cubicBezTo>
                  <a:pt x="1517" y="767"/>
                  <a:pt x="1531" y="791"/>
                  <a:pt x="1531" y="781"/>
                </a:cubicBezTo>
                <a:cubicBezTo>
                  <a:pt x="1531" y="769"/>
                  <a:pt x="1528" y="757"/>
                  <a:pt x="1525" y="746"/>
                </a:cubicBezTo>
                <a:cubicBezTo>
                  <a:pt x="1522" y="728"/>
                  <a:pt x="1517" y="711"/>
                  <a:pt x="1512" y="694"/>
                </a:cubicBezTo>
                <a:close/>
                <a:moveTo>
                  <a:pt x="1512" y="1400"/>
                </a:moveTo>
                <a:cubicBezTo>
                  <a:pt x="1508" y="1385"/>
                  <a:pt x="1502" y="1362"/>
                  <a:pt x="1488" y="1357"/>
                </a:cubicBezTo>
                <a:cubicBezTo>
                  <a:pt x="1484" y="1356"/>
                  <a:pt x="1479" y="1357"/>
                  <a:pt x="1476" y="1361"/>
                </a:cubicBezTo>
                <a:cubicBezTo>
                  <a:pt x="1472" y="1367"/>
                  <a:pt x="1472" y="1375"/>
                  <a:pt x="1474" y="1382"/>
                </a:cubicBezTo>
                <a:cubicBezTo>
                  <a:pt x="1480" y="1403"/>
                  <a:pt x="1488" y="1423"/>
                  <a:pt x="1498" y="1442"/>
                </a:cubicBezTo>
                <a:cubicBezTo>
                  <a:pt x="1503" y="1451"/>
                  <a:pt x="1509" y="1460"/>
                  <a:pt x="1514" y="1469"/>
                </a:cubicBezTo>
                <a:cubicBezTo>
                  <a:pt x="1517" y="1473"/>
                  <a:pt x="1531" y="1497"/>
                  <a:pt x="1531" y="1487"/>
                </a:cubicBezTo>
                <a:cubicBezTo>
                  <a:pt x="1531" y="1475"/>
                  <a:pt x="1528" y="1462"/>
                  <a:pt x="1525" y="1451"/>
                </a:cubicBezTo>
                <a:cubicBezTo>
                  <a:pt x="1522" y="1434"/>
                  <a:pt x="1517" y="1417"/>
                  <a:pt x="1512" y="1400"/>
                </a:cubicBezTo>
                <a:close/>
                <a:moveTo>
                  <a:pt x="1537" y="75"/>
                </a:moveTo>
                <a:cubicBezTo>
                  <a:pt x="1540" y="79"/>
                  <a:pt x="1550" y="64"/>
                  <a:pt x="1555" y="56"/>
                </a:cubicBezTo>
                <a:cubicBezTo>
                  <a:pt x="1561" y="49"/>
                  <a:pt x="1567" y="41"/>
                  <a:pt x="1572" y="32"/>
                </a:cubicBezTo>
                <a:cubicBezTo>
                  <a:pt x="1578" y="22"/>
                  <a:pt x="1584" y="11"/>
                  <a:pt x="1589" y="0"/>
                </a:cubicBezTo>
                <a:cubicBezTo>
                  <a:pt x="1555" y="0"/>
                  <a:pt x="1555" y="0"/>
                  <a:pt x="1555" y="0"/>
                </a:cubicBezTo>
                <a:cubicBezTo>
                  <a:pt x="1552" y="10"/>
                  <a:pt x="1549" y="20"/>
                  <a:pt x="1546" y="30"/>
                </a:cubicBezTo>
                <a:cubicBezTo>
                  <a:pt x="1542" y="44"/>
                  <a:pt x="1533" y="71"/>
                  <a:pt x="1537" y="75"/>
                </a:cubicBezTo>
                <a:close/>
                <a:moveTo>
                  <a:pt x="1921" y="1133"/>
                </a:moveTo>
                <a:cubicBezTo>
                  <a:pt x="1924" y="1137"/>
                  <a:pt x="1934" y="1122"/>
                  <a:pt x="1939" y="1115"/>
                </a:cubicBezTo>
                <a:cubicBezTo>
                  <a:pt x="1945" y="1107"/>
                  <a:pt x="1951" y="1099"/>
                  <a:pt x="1956" y="1090"/>
                </a:cubicBezTo>
                <a:cubicBezTo>
                  <a:pt x="1963" y="1079"/>
                  <a:pt x="1969" y="1067"/>
                  <a:pt x="1975" y="1054"/>
                </a:cubicBezTo>
                <a:cubicBezTo>
                  <a:pt x="1980" y="1042"/>
                  <a:pt x="1986" y="1030"/>
                  <a:pt x="1984" y="1015"/>
                </a:cubicBezTo>
                <a:cubicBezTo>
                  <a:pt x="1984" y="1012"/>
                  <a:pt x="1983" y="1008"/>
                  <a:pt x="1982" y="1006"/>
                </a:cubicBezTo>
                <a:cubicBezTo>
                  <a:pt x="1979" y="1003"/>
                  <a:pt x="1976" y="1003"/>
                  <a:pt x="1973" y="1004"/>
                </a:cubicBezTo>
                <a:cubicBezTo>
                  <a:pt x="1966" y="1006"/>
                  <a:pt x="1962" y="1012"/>
                  <a:pt x="1958" y="1019"/>
                </a:cubicBezTo>
                <a:cubicBezTo>
                  <a:pt x="1953" y="1026"/>
                  <a:pt x="1948" y="1034"/>
                  <a:pt x="1945" y="1043"/>
                </a:cubicBezTo>
                <a:cubicBezTo>
                  <a:pt x="1939" y="1058"/>
                  <a:pt x="1935" y="1073"/>
                  <a:pt x="1930" y="1088"/>
                </a:cubicBezTo>
                <a:cubicBezTo>
                  <a:pt x="1926" y="1103"/>
                  <a:pt x="1917" y="1129"/>
                  <a:pt x="1921" y="1133"/>
                </a:cubicBezTo>
                <a:close/>
                <a:moveTo>
                  <a:pt x="1537" y="1486"/>
                </a:moveTo>
                <a:cubicBezTo>
                  <a:pt x="1540" y="1490"/>
                  <a:pt x="1550" y="1475"/>
                  <a:pt x="1555" y="1468"/>
                </a:cubicBezTo>
                <a:cubicBezTo>
                  <a:pt x="1561" y="1460"/>
                  <a:pt x="1567" y="1452"/>
                  <a:pt x="1572" y="1443"/>
                </a:cubicBezTo>
                <a:cubicBezTo>
                  <a:pt x="1579" y="1432"/>
                  <a:pt x="1585" y="1420"/>
                  <a:pt x="1591" y="1407"/>
                </a:cubicBezTo>
                <a:cubicBezTo>
                  <a:pt x="1596" y="1395"/>
                  <a:pt x="1602" y="1382"/>
                  <a:pt x="1600" y="1368"/>
                </a:cubicBezTo>
                <a:cubicBezTo>
                  <a:pt x="1600" y="1364"/>
                  <a:pt x="1599" y="1361"/>
                  <a:pt x="1598" y="1359"/>
                </a:cubicBezTo>
                <a:cubicBezTo>
                  <a:pt x="1595" y="1356"/>
                  <a:pt x="1592" y="1356"/>
                  <a:pt x="1589" y="1357"/>
                </a:cubicBezTo>
                <a:cubicBezTo>
                  <a:pt x="1582" y="1359"/>
                  <a:pt x="1578" y="1365"/>
                  <a:pt x="1574" y="1372"/>
                </a:cubicBezTo>
                <a:cubicBezTo>
                  <a:pt x="1569" y="1379"/>
                  <a:pt x="1564" y="1387"/>
                  <a:pt x="1561" y="1396"/>
                </a:cubicBezTo>
                <a:cubicBezTo>
                  <a:pt x="1555" y="1411"/>
                  <a:pt x="1551" y="1426"/>
                  <a:pt x="1546" y="1441"/>
                </a:cubicBezTo>
                <a:cubicBezTo>
                  <a:pt x="1542" y="1456"/>
                  <a:pt x="1533" y="1482"/>
                  <a:pt x="1537" y="1486"/>
                </a:cubicBezTo>
                <a:close/>
                <a:moveTo>
                  <a:pt x="1540" y="1285"/>
                </a:moveTo>
                <a:cubicBezTo>
                  <a:pt x="1535" y="1282"/>
                  <a:pt x="1528" y="1285"/>
                  <a:pt x="1524" y="1290"/>
                </a:cubicBezTo>
                <a:cubicBezTo>
                  <a:pt x="1520" y="1295"/>
                  <a:pt x="1518" y="1302"/>
                  <a:pt x="1517" y="1309"/>
                </a:cubicBezTo>
                <a:cubicBezTo>
                  <a:pt x="1518" y="1334"/>
                  <a:pt x="1521" y="1359"/>
                  <a:pt x="1524" y="1384"/>
                </a:cubicBezTo>
                <a:cubicBezTo>
                  <a:pt x="1526" y="1394"/>
                  <a:pt x="1527" y="1404"/>
                  <a:pt x="1529" y="1414"/>
                </a:cubicBezTo>
                <a:cubicBezTo>
                  <a:pt x="1530" y="1417"/>
                  <a:pt x="1533" y="1435"/>
                  <a:pt x="1537" y="1427"/>
                </a:cubicBezTo>
                <a:cubicBezTo>
                  <a:pt x="1539" y="1423"/>
                  <a:pt x="1540" y="1416"/>
                  <a:pt x="1541" y="1411"/>
                </a:cubicBezTo>
                <a:cubicBezTo>
                  <a:pt x="1543" y="1401"/>
                  <a:pt x="1544" y="1391"/>
                  <a:pt x="1545" y="1381"/>
                </a:cubicBezTo>
                <a:cubicBezTo>
                  <a:pt x="1548" y="1364"/>
                  <a:pt x="1549" y="1347"/>
                  <a:pt x="1550" y="1330"/>
                </a:cubicBezTo>
                <a:cubicBezTo>
                  <a:pt x="1551" y="1316"/>
                  <a:pt x="1552" y="1293"/>
                  <a:pt x="1540" y="1285"/>
                </a:cubicBezTo>
                <a:close/>
                <a:moveTo>
                  <a:pt x="388" y="933"/>
                </a:moveTo>
                <a:cubicBezTo>
                  <a:pt x="383" y="930"/>
                  <a:pt x="376" y="932"/>
                  <a:pt x="372" y="937"/>
                </a:cubicBezTo>
                <a:cubicBezTo>
                  <a:pt x="368" y="942"/>
                  <a:pt x="366" y="949"/>
                  <a:pt x="365" y="956"/>
                </a:cubicBezTo>
                <a:cubicBezTo>
                  <a:pt x="366" y="982"/>
                  <a:pt x="369" y="1006"/>
                  <a:pt x="372" y="1031"/>
                </a:cubicBezTo>
                <a:cubicBezTo>
                  <a:pt x="374" y="1041"/>
                  <a:pt x="375" y="1051"/>
                  <a:pt x="377" y="1061"/>
                </a:cubicBezTo>
                <a:cubicBezTo>
                  <a:pt x="378" y="1064"/>
                  <a:pt x="381" y="1082"/>
                  <a:pt x="385" y="1074"/>
                </a:cubicBezTo>
                <a:cubicBezTo>
                  <a:pt x="387" y="1070"/>
                  <a:pt x="388" y="1063"/>
                  <a:pt x="389" y="1058"/>
                </a:cubicBezTo>
                <a:cubicBezTo>
                  <a:pt x="391" y="1048"/>
                  <a:pt x="392" y="1038"/>
                  <a:pt x="393" y="1028"/>
                </a:cubicBezTo>
                <a:cubicBezTo>
                  <a:pt x="396" y="1011"/>
                  <a:pt x="398" y="994"/>
                  <a:pt x="398" y="977"/>
                </a:cubicBezTo>
                <a:cubicBezTo>
                  <a:pt x="399" y="963"/>
                  <a:pt x="400" y="940"/>
                  <a:pt x="388" y="933"/>
                </a:cubicBezTo>
                <a:close/>
                <a:moveTo>
                  <a:pt x="385" y="1133"/>
                </a:moveTo>
                <a:cubicBezTo>
                  <a:pt x="388" y="1137"/>
                  <a:pt x="398" y="1122"/>
                  <a:pt x="403" y="1115"/>
                </a:cubicBezTo>
                <a:cubicBezTo>
                  <a:pt x="409" y="1107"/>
                  <a:pt x="415" y="1099"/>
                  <a:pt x="420" y="1090"/>
                </a:cubicBezTo>
                <a:cubicBezTo>
                  <a:pt x="427" y="1079"/>
                  <a:pt x="433" y="1067"/>
                  <a:pt x="439" y="1054"/>
                </a:cubicBezTo>
                <a:cubicBezTo>
                  <a:pt x="444" y="1042"/>
                  <a:pt x="450" y="1030"/>
                  <a:pt x="448" y="1015"/>
                </a:cubicBezTo>
                <a:cubicBezTo>
                  <a:pt x="448" y="1012"/>
                  <a:pt x="447" y="1008"/>
                  <a:pt x="446" y="1006"/>
                </a:cubicBezTo>
                <a:cubicBezTo>
                  <a:pt x="443" y="1003"/>
                  <a:pt x="440" y="1003"/>
                  <a:pt x="437" y="1004"/>
                </a:cubicBezTo>
                <a:cubicBezTo>
                  <a:pt x="430" y="1006"/>
                  <a:pt x="426" y="1012"/>
                  <a:pt x="422" y="1019"/>
                </a:cubicBezTo>
                <a:cubicBezTo>
                  <a:pt x="417" y="1026"/>
                  <a:pt x="412" y="1034"/>
                  <a:pt x="409" y="1043"/>
                </a:cubicBezTo>
                <a:cubicBezTo>
                  <a:pt x="403" y="1058"/>
                  <a:pt x="399" y="1073"/>
                  <a:pt x="394" y="1088"/>
                </a:cubicBezTo>
                <a:cubicBezTo>
                  <a:pt x="390" y="1103"/>
                  <a:pt x="381" y="1129"/>
                  <a:pt x="385" y="1133"/>
                </a:cubicBezTo>
                <a:close/>
                <a:moveTo>
                  <a:pt x="360" y="1047"/>
                </a:moveTo>
                <a:cubicBezTo>
                  <a:pt x="356" y="1033"/>
                  <a:pt x="350" y="1009"/>
                  <a:pt x="337" y="1004"/>
                </a:cubicBezTo>
                <a:cubicBezTo>
                  <a:pt x="332" y="1003"/>
                  <a:pt x="327" y="1004"/>
                  <a:pt x="324" y="1008"/>
                </a:cubicBezTo>
                <a:cubicBezTo>
                  <a:pt x="320" y="1014"/>
                  <a:pt x="320" y="1022"/>
                  <a:pt x="322" y="1029"/>
                </a:cubicBezTo>
                <a:cubicBezTo>
                  <a:pt x="328" y="1050"/>
                  <a:pt x="336" y="1071"/>
                  <a:pt x="346" y="1089"/>
                </a:cubicBezTo>
                <a:cubicBezTo>
                  <a:pt x="351" y="1098"/>
                  <a:pt x="357" y="1107"/>
                  <a:pt x="362" y="1116"/>
                </a:cubicBezTo>
                <a:cubicBezTo>
                  <a:pt x="365" y="1120"/>
                  <a:pt x="379" y="1144"/>
                  <a:pt x="379" y="1134"/>
                </a:cubicBezTo>
                <a:cubicBezTo>
                  <a:pt x="379" y="1122"/>
                  <a:pt x="376" y="1110"/>
                  <a:pt x="373" y="1098"/>
                </a:cubicBezTo>
                <a:cubicBezTo>
                  <a:pt x="370" y="1081"/>
                  <a:pt x="365" y="1064"/>
                  <a:pt x="360" y="1047"/>
                </a:cubicBezTo>
                <a:close/>
                <a:moveTo>
                  <a:pt x="698" y="764"/>
                </a:moveTo>
                <a:cubicBezTo>
                  <a:pt x="709" y="793"/>
                  <a:pt x="729" y="813"/>
                  <a:pt x="749" y="829"/>
                </a:cubicBezTo>
                <a:cubicBezTo>
                  <a:pt x="751" y="831"/>
                  <a:pt x="753" y="833"/>
                  <a:pt x="755" y="833"/>
                </a:cubicBezTo>
                <a:cubicBezTo>
                  <a:pt x="756" y="833"/>
                  <a:pt x="757" y="834"/>
                  <a:pt x="758" y="833"/>
                </a:cubicBezTo>
                <a:cubicBezTo>
                  <a:pt x="759" y="833"/>
                  <a:pt x="760" y="833"/>
                  <a:pt x="761" y="831"/>
                </a:cubicBezTo>
                <a:cubicBezTo>
                  <a:pt x="765" y="826"/>
                  <a:pt x="759" y="813"/>
                  <a:pt x="758" y="808"/>
                </a:cubicBezTo>
                <a:cubicBezTo>
                  <a:pt x="754" y="800"/>
                  <a:pt x="750" y="792"/>
                  <a:pt x="746" y="784"/>
                </a:cubicBezTo>
                <a:cubicBezTo>
                  <a:pt x="740" y="771"/>
                  <a:pt x="733" y="758"/>
                  <a:pt x="724" y="746"/>
                </a:cubicBezTo>
                <a:cubicBezTo>
                  <a:pt x="721" y="741"/>
                  <a:pt x="717" y="736"/>
                  <a:pt x="712" y="735"/>
                </a:cubicBezTo>
                <a:cubicBezTo>
                  <a:pt x="707" y="733"/>
                  <a:pt x="701" y="734"/>
                  <a:pt x="698" y="740"/>
                </a:cubicBezTo>
                <a:cubicBezTo>
                  <a:pt x="696" y="743"/>
                  <a:pt x="695" y="747"/>
                  <a:pt x="696" y="752"/>
                </a:cubicBezTo>
                <a:cubicBezTo>
                  <a:pt x="696" y="756"/>
                  <a:pt x="697" y="760"/>
                  <a:pt x="698" y="764"/>
                </a:cubicBezTo>
                <a:close/>
                <a:moveTo>
                  <a:pt x="385" y="425"/>
                </a:moveTo>
                <a:cubicBezTo>
                  <a:pt x="388" y="429"/>
                  <a:pt x="398" y="414"/>
                  <a:pt x="403" y="406"/>
                </a:cubicBezTo>
                <a:cubicBezTo>
                  <a:pt x="409" y="399"/>
                  <a:pt x="415" y="390"/>
                  <a:pt x="420" y="382"/>
                </a:cubicBezTo>
                <a:cubicBezTo>
                  <a:pt x="427" y="370"/>
                  <a:pt x="433" y="358"/>
                  <a:pt x="439" y="346"/>
                </a:cubicBezTo>
                <a:cubicBezTo>
                  <a:pt x="444" y="333"/>
                  <a:pt x="450" y="321"/>
                  <a:pt x="448" y="306"/>
                </a:cubicBezTo>
                <a:cubicBezTo>
                  <a:pt x="448" y="303"/>
                  <a:pt x="447" y="300"/>
                  <a:pt x="446" y="298"/>
                </a:cubicBezTo>
                <a:cubicBezTo>
                  <a:pt x="443" y="295"/>
                  <a:pt x="440" y="295"/>
                  <a:pt x="437" y="296"/>
                </a:cubicBezTo>
                <a:cubicBezTo>
                  <a:pt x="430" y="298"/>
                  <a:pt x="426" y="304"/>
                  <a:pt x="422" y="310"/>
                </a:cubicBezTo>
                <a:cubicBezTo>
                  <a:pt x="417" y="318"/>
                  <a:pt x="412" y="326"/>
                  <a:pt x="409" y="335"/>
                </a:cubicBezTo>
                <a:cubicBezTo>
                  <a:pt x="403" y="349"/>
                  <a:pt x="399" y="364"/>
                  <a:pt x="394" y="380"/>
                </a:cubicBezTo>
                <a:cubicBezTo>
                  <a:pt x="390" y="394"/>
                  <a:pt x="381" y="421"/>
                  <a:pt x="385" y="425"/>
                </a:cubicBezTo>
                <a:close/>
                <a:moveTo>
                  <a:pt x="346" y="381"/>
                </a:moveTo>
                <a:cubicBezTo>
                  <a:pt x="351" y="390"/>
                  <a:pt x="357" y="399"/>
                  <a:pt x="362" y="407"/>
                </a:cubicBezTo>
                <a:cubicBezTo>
                  <a:pt x="365" y="411"/>
                  <a:pt x="379" y="436"/>
                  <a:pt x="379" y="426"/>
                </a:cubicBezTo>
                <a:cubicBezTo>
                  <a:pt x="379" y="414"/>
                  <a:pt x="376" y="401"/>
                  <a:pt x="373" y="390"/>
                </a:cubicBezTo>
                <a:cubicBezTo>
                  <a:pt x="370" y="373"/>
                  <a:pt x="365" y="355"/>
                  <a:pt x="360" y="339"/>
                </a:cubicBezTo>
                <a:cubicBezTo>
                  <a:pt x="356" y="324"/>
                  <a:pt x="350" y="301"/>
                  <a:pt x="337" y="296"/>
                </a:cubicBezTo>
                <a:cubicBezTo>
                  <a:pt x="332" y="294"/>
                  <a:pt x="327" y="296"/>
                  <a:pt x="324" y="300"/>
                </a:cubicBezTo>
                <a:cubicBezTo>
                  <a:pt x="320" y="305"/>
                  <a:pt x="320" y="314"/>
                  <a:pt x="322" y="321"/>
                </a:cubicBezTo>
                <a:cubicBezTo>
                  <a:pt x="328" y="342"/>
                  <a:pt x="336" y="362"/>
                  <a:pt x="346" y="381"/>
                </a:cubicBezTo>
                <a:close/>
                <a:moveTo>
                  <a:pt x="2" y="0"/>
                </a:moveTo>
                <a:cubicBezTo>
                  <a:pt x="2" y="14"/>
                  <a:pt x="2" y="14"/>
                  <a:pt x="2" y="14"/>
                </a:cubicBezTo>
                <a:cubicBezTo>
                  <a:pt x="3" y="10"/>
                  <a:pt x="4" y="5"/>
                  <a:pt x="5" y="0"/>
                </a:cubicBezTo>
                <a:lnTo>
                  <a:pt x="2" y="0"/>
                </a:lnTo>
                <a:close/>
                <a:moveTo>
                  <a:pt x="314" y="1116"/>
                </a:moveTo>
                <a:cubicBezTo>
                  <a:pt x="325" y="1146"/>
                  <a:pt x="345" y="1165"/>
                  <a:pt x="365" y="1182"/>
                </a:cubicBezTo>
                <a:cubicBezTo>
                  <a:pt x="367" y="1184"/>
                  <a:pt x="369" y="1185"/>
                  <a:pt x="371" y="1186"/>
                </a:cubicBezTo>
                <a:cubicBezTo>
                  <a:pt x="372" y="1186"/>
                  <a:pt x="373" y="1186"/>
                  <a:pt x="374" y="1186"/>
                </a:cubicBezTo>
                <a:cubicBezTo>
                  <a:pt x="375" y="1186"/>
                  <a:pt x="376" y="1185"/>
                  <a:pt x="377" y="1184"/>
                </a:cubicBezTo>
                <a:cubicBezTo>
                  <a:pt x="381" y="1179"/>
                  <a:pt x="375" y="1166"/>
                  <a:pt x="374" y="1161"/>
                </a:cubicBezTo>
                <a:cubicBezTo>
                  <a:pt x="370" y="1153"/>
                  <a:pt x="366" y="1145"/>
                  <a:pt x="362" y="1137"/>
                </a:cubicBezTo>
                <a:cubicBezTo>
                  <a:pt x="356" y="1124"/>
                  <a:pt x="349" y="1110"/>
                  <a:pt x="340" y="1099"/>
                </a:cubicBezTo>
                <a:cubicBezTo>
                  <a:pt x="337" y="1094"/>
                  <a:pt x="333" y="1089"/>
                  <a:pt x="328" y="1087"/>
                </a:cubicBezTo>
                <a:cubicBezTo>
                  <a:pt x="323" y="1086"/>
                  <a:pt x="317" y="1087"/>
                  <a:pt x="314" y="1093"/>
                </a:cubicBezTo>
                <a:cubicBezTo>
                  <a:pt x="312" y="1096"/>
                  <a:pt x="311" y="1100"/>
                  <a:pt x="312" y="1104"/>
                </a:cubicBezTo>
                <a:cubicBezTo>
                  <a:pt x="312" y="1109"/>
                  <a:pt x="313" y="1112"/>
                  <a:pt x="314" y="1116"/>
                </a:cubicBezTo>
                <a:close/>
                <a:moveTo>
                  <a:pt x="377" y="352"/>
                </a:moveTo>
                <a:cubicBezTo>
                  <a:pt x="378" y="355"/>
                  <a:pt x="381" y="374"/>
                  <a:pt x="385" y="366"/>
                </a:cubicBezTo>
                <a:cubicBezTo>
                  <a:pt x="387" y="361"/>
                  <a:pt x="388" y="355"/>
                  <a:pt x="389" y="350"/>
                </a:cubicBezTo>
                <a:cubicBezTo>
                  <a:pt x="391" y="340"/>
                  <a:pt x="392" y="330"/>
                  <a:pt x="393" y="320"/>
                </a:cubicBezTo>
                <a:cubicBezTo>
                  <a:pt x="396" y="303"/>
                  <a:pt x="398" y="286"/>
                  <a:pt x="398" y="268"/>
                </a:cubicBezTo>
                <a:cubicBezTo>
                  <a:pt x="399" y="254"/>
                  <a:pt x="400" y="232"/>
                  <a:pt x="388" y="224"/>
                </a:cubicBezTo>
                <a:cubicBezTo>
                  <a:pt x="383" y="221"/>
                  <a:pt x="376" y="223"/>
                  <a:pt x="372" y="228"/>
                </a:cubicBezTo>
                <a:cubicBezTo>
                  <a:pt x="368" y="233"/>
                  <a:pt x="366" y="241"/>
                  <a:pt x="365" y="248"/>
                </a:cubicBezTo>
                <a:cubicBezTo>
                  <a:pt x="366" y="273"/>
                  <a:pt x="369" y="298"/>
                  <a:pt x="372" y="323"/>
                </a:cubicBezTo>
                <a:cubicBezTo>
                  <a:pt x="374" y="333"/>
                  <a:pt x="375" y="343"/>
                  <a:pt x="377" y="352"/>
                </a:cubicBezTo>
                <a:close/>
                <a:moveTo>
                  <a:pt x="314" y="408"/>
                </a:moveTo>
                <a:cubicBezTo>
                  <a:pt x="325" y="437"/>
                  <a:pt x="345" y="457"/>
                  <a:pt x="365" y="474"/>
                </a:cubicBezTo>
                <a:cubicBezTo>
                  <a:pt x="367" y="475"/>
                  <a:pt x="369" y="477"/>
                  <a:pt x="371" y="478"/>
                </a:cubicBezTo>
                <a:cubicBezTo>
                  <a:pt x="372" y="478"/>
                  <a:pt x="373" y="478"/>
                  <a:pt x="374" y="478"/>
                </a:cubicBezTo>
                <a:cubicBezTo>
                  <a:pt x="375" y="478"/>
                  <a:pt x="376" y="477"/>
                  <a:pt x="377" y="476"/>
                </a:cubicBezTo>
                <a:cubicBezTo>
                  <a:pt x="381" y="471"/>
                  <a:pt x="375" y="457"/>
                  <a:pt x="374" y="453"/>
                </a:cubicBezTo>
                <a:cubicBezTo>
                  <a:pt x="370" y="444"/>
                  <a:pt x="366" y="436"/>
                  <a:pt x="362" y="429"/>
                </a:cubicBezTo>
                <a:cubicBezTo>
                  <a:pt x="356" y="415"/>
                  <a:pt x="349" y="402"/>
                  <a:pt x="340" y="390"/>
                </a:cubicBezTo>
                <a:cubicBezTo>
                  <a:pt x="337" y="385"/>
                  <a:pt x="333" y="381"/>
                  <a:pt x="328" y="379"/>
                </a:cubicBezTo>
                <a:cubicBezTo>
                  <a:pt x="323" y="377"/>
                  <a:pt x="317" y="379"/>
                  <a:pt x="314" y="384"/>
                </a:cubicBezTo>
                <a:cubicBezTo>
                  <a:pt x="312" y="387"/>
                  <a:pt x="311" y="392"/>
                  <a:pt x="312" y="396"/>
                </a:cubicBezTo>
                <a:cubicBezTo>
                  <a:pt x="312" y="400"/>
                  <a:pt x="313" y="404"/>
                  <a:pt x="314" y="408"/>
                </a:cubicBezTo>
                <a:close/>
                <a:moveTo>
                  <a:pt x="698" y="58"/>
                </a:moveTo>
                <a:cubicBezTo>
                  <a:pt x="709" y="87"/>
                  <a:pt x="729" y="107"/>
                  <a:pt x="749" y="124"/>
                </a:cubicBezTo>
                <a:cubicBezTo>
                  <a:pt x="751" y="125"/>
                  <a:pt x="753" y="127"/>
                  <a:pt x="755" y="128"/>
                </a:cubicBezTo>
                <a:cubicBezTo>
                  <a:pt x="756" y="128"/>
                  <a:pt x="757" y="128"/>
                  <a:pt x="758" y="128"/>
                </a:cubicBezTo>
                <a:cubicBezTo>
                  <a:pt x="759" y="128"/>
                  <a:pt x="760" y="127"/>
                  <a:pt x="761" y="126"/>
                </a:cubicBezTo>
                <a:cubicBezTo>
                  <a:pt x="765" y="121"/>
                  <a:pt x="759" y="107"/>
                  <a:pt x="758" y="103"/>
                </a:cubicBezTo>
                <a:cubicBezTo>
                  <a:pt x="754" y="94"/>
                  <a:pt x="750" y="87"/>
                  <a:pt x="746" y="79"/>
                </a:cubicBezTo>
                <a:cubicBezTo>
                  <a:pt x="740" y="65"/>
                  <a:pt x="733" y="52"/>
                  <a:pt x="724" y="40"/>
                </a:cubicBezTo>
                <a:cubicBezTo>
                  <a:pt x="721" y="35"/>
                  <a:pt x="717" y="31"/>
                  <a:pt x="712" y="29"/>
                </a:cubicBezTo>
                <a:cubicBezTo>
                  <a:pt x="707" y="27"/>
                  <a:pt x="701" y="29"/>
                  <a:pt x="698" y="34"/>
                </a:cubicBezTo>
                <a:cubicBezTo>
                  <a:pt x="696" y="37"/>
                  <a:pt x="695" y="42"/>
                  <a:pt x="696" y="46"/>
                </a:cubicBezTo>
                <a:cubicBezTo>
                  <a:pt x="696" y="50"/>
                  <a:pt x="697" y="54"/>
                  <a:pt x="698" y="58"/>
                </a:cubicBezTo>
                <a:close/>
                <a:moveTo>
                  <a:pt x="769" y="1486"/>
                </a:moveTo>
                <a:cubicBezTo>
                  <a:pt x="772" y="1490"/>
                  <a:pt x="782" y="1475"/>
                  <a:pt x="787" y="1468"/>
                </a:cubicBezTo>
                <a:cubicBezTo>
                  <a:pt x="793" y="1460"/>
                  <a:pt x="799" y="1452"/>
                  <a:pt x="804" y="1443"/>
                </a:cubicBezTo>
                <a:cubicBezTo>
                  <a:pt x="811" y="1432"/>
                  <a:pt x="817" y="1420"/>
                  <a:pt x="823" y="1407"/>
                </a:cubicBezTo>
                <a:cubicBezTo>
                  <a:pt x="828" y="1395"/>
                  <a:pt x="834" y="1382"/>
                  <a:pt x="832" y="1368"/>
                </a:cubicBezTo>
                <a:cubicBezTo>
                  <a:pt x="832" y="1364"/>
                  <a:pt x="831" y="1361"/>
                  <a:pt x="830" y="1359"/>
                </a:cubicBezTo>
                <a:cubicBezTo>
                  <a:pt x="827" y="1356"/>
                  <a:pt x="824" y="1356"/>
                  <a:pt x="821" y="1357"/>
                </a:cubicBezTo>
                <a:cubicBezTo>
                  <a:pt x="814" y="1359"/>
                  <a:pt x="810" y="1365"/>
                  <a:pt x="806" y="1372"/>
                </a:cubicBezTo>
                <a:cubicBezTo>
                  <a:pt x="801" y="1379"/>
                  <a:pt x="796" y="1387"/>
                  <a:pt x="793" y="1396"/>
                </a:cubicBezTo>
                <a:cubicBezTo>
                  <a:pt x="787" y="1411"/>
                  <a:pt x="783" y="1426"/>
                  <a:pt x="778" y="1441"/>
                </a:cubicBezTo>
                <a:cubicBezTo>
                  <a:pt x="774" y="1456"/>
                  <a:pt x="765" y="1482"/>
                  <a:pt x="769" y="1486"/>
                </a:cubicBezTo>
                <a:close/>
                <a:moveTo>
                  <a:pt x="1082" y="408"/>
                </a:moveTo>
                <a:cubicBezTo>
                  <a:pt x="1093" y="437"/>
                  <a:pt x="1113" y="457"/>
                  <a:pt x="1133" y="474"/>
                </a:cubicBezTo>
                <a:cubicBezTo>
                  <a:pt x="1135" y="475"/>
                  <a:pt x="1137" y="477"/>
                  <a:pt x="1139" y="478"/>
                </a:cubicBezTo>
                <a:cubicBezTo>
                  <a:pt x="1140" y="478"/>
                  <a:pt x="1141" y="478"/>
                  <a:pt x="1142" y="478"/>
                </a:cubicBezTo>
                <a:cubicBezTo>
                  <a:pt x="1143" y="478"/>
                  <a:pt x="1144" y="477"/>
                  <a:pt x="1145" y="476"/>
                </a:cubicBezTo>
                <a:cubicBezTo>
                  <a:pt x="1149" y="471"/>
                  <a:pt x="1143" y="457"/>
                  <a:pt x="1142" y="453"/>
                </a:cubicBezTo>
                <a:cubicBezTo>
                  <a:pt x="1138" y="444"/>
                  <a:pt x="1134" y="436"/>
                  <a:pt x="1130" y="429"/>
                </a:cubicBezTo>
                <a:cubicBezTo>
                  <a:pt x="1124" y="415"/>
                  <a:pt x="1117" y="402"/>
                  <a:pt x="1108" y="390"/>
                </a:cubicBezTo>
                <a:cubicBezTo>
                  <a:pt x="1105" y="385"/>
                  <a:pt x="1101" y="381"/>
                  <a:pt x="1096" y="379"/>
                </a:cubicBezTo>
                <a:cubicBezTo>
                  <a:pt x="1091" y="377"/>
                  <a:pt x="1085" y="379"/>
                  <a:pt x="1082" y="384"/>
                </a:cubicBezTo>
                <a:cubicBezTo>
                  <a:pt x="1080" y="387"/>
                  <a:pt x="1079" y="392"/>
                  <a:pt x="1080" y="396"/>
                </a:cubicBezTo>
                <a:cubicBezTo>
                  <a:pt x="1080" y="400"/>
                  <a:pt x="1081" y="404"/>
                  <a:pt x="1082" y="408"/>
                </a:cubicBezTo>
                <a:close/>
                <a:moveTo>
                  <a:pt x="772" y="1285"/>
                </a:moveTo>
                <a:cubicBezTo>
                  <a:pt x="767" y="1282"/>
                  <a:pt x="760" y="1285"/>
                  <a:pt x="756" y="1290"/>
                </a:cubicBezTo>
                <a:cubicBezTo>
                  <a:pt x="752" y="1295"/>
                  <a:pt x="750" y="1302"/>
                  <a:pt x="749" y="1309"/>
                </a:cubicBezTo>
                <a:cubicBezTo>
                  <a:pt x="750" y="1334"/>
                  <a:pt x="753" y="1359"/>
                  <a:pt x="756" y="1384"/>
                </a:cubicBezTo>
                <a:cubicBezTo>
                  <a:pt x="758" y="1394"/>
                  <a:pt x="759" y="1404"/>
                  <a:pt x="761" y="1414"/>
                </a:cubicBezTo>
                <a:cubicBezTo>
                  <a:pt x="762" y="1417"/>
                  <a:pt x="765" y="1435"/>
                  <a:pt x="769" y="1427"/>
                </a:cubicBezTo>
                <a:cubicBezTo>
                  <a:pt x="771" y="1423"/>
                  <a:pt x="772" y="1416"/>
                  <a:pt x="773" y="1411"/>
                </a:cubicBezTo>
                <a:cubicBezTo>
                  <a:pt x="775" y="1401"/>
                  <a:pt x="776" y="1391"/>
                  <a:pt x="777" y="1381"/>
                </a:cubicBezTo>
                <a:cubicBezTo>
                  <a:pt x="780" y="1364"/>
                  <a:pt x="782" y="1347"/>
                  <a:pt x="782" y="1330"/>
                </a:cubicBezTo>
                <a:cubicBezTo>
                  <a:pt x="783" y="1316"/>
                  <a:pt x="784" y="1293"/>
                  <a:pt x="772" y="1285"/>
                </a:cubicBezTo>
                <a:close/>
                <a:moveTo>
                  <a:pt x="769" y="75"/>
                </a:moveTo>
                <a:cubicBezTo>
                  <a:pt x="772" y="79"/>
                  <a:pt x="782" y="64"/>
                  <a:pt x="787" y="56"/>
                </a:cubicBezTo>
                <a:cubicBezTo>
                  <a:pt x="793" y="49"/>
                  <a:pt x="799" y="41"/>
                  <a:pt x="804" y="32"/>
                </a:cubicBezTo>
                <a:cubicBezTo>
                  <a:pt x="810" y="22"/>
                  <a:pt x="816" y="11"/>
                  <a:pt x="821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4" y="10"/>
                  <a:pt x="781" y="20"/>
                  <a:pt x="778" y="30"/>
                </a:cubicBezTo>
                <a:cubicBezTo>
                  <a:pt x="774" y="44"/>
                  <a:pt x="765" y="71"/>
                  <a:pt x="769" y="75"/>
                </a:cubicBezTo>
                <a:close/>
                <a:moveTo>
                  <a:pt x="744" y="1400"/>
                </a:moveTo>
                <a:cubicBezTo>
                  <a:pt x="740" y="1385"/>
                  <a:pt x="734" y="1362"/>
                  <a:pt x="720" y="1357"/>
                </a:cubicBezTo>
                <a:cubicBezTo>
                  <a:pt x="716" y="1356"/>
                  <a:pt x="711" y="1357"/>
                  <a:pt x="708" y="1361"/>
                </a:cubicBezTo>
                <a:cubicBezTo>
                  <a:pt x="704" y="1367"/>
                  <a:pt x="704" y="1375"/>
                  <a:pt x="706" y="1382"/>
                </a:cubicBezTo>
                <a:cubicBezTo>
                  <a:pt x="712" y="1403"/>
                  <a:pt x="720" y="1423"/>
                  <a:pt x="730" y="1442"/>
                </a:cubicBezTo>
                <a:cubicBezTo>
                  <a:pt x="735" y="1451"/>
                  <a:pt x="741" y="1460"/>
                  <a:pt x="746" y="1469"/>
                </a:cubicBezTo>
                <a:cubicBezTo>
                  <a:pt x="749" y="1473"/>
                  <a:pt x="763" y="1497"/>
                  <a:pt x="763" y="1487"/>
                </a:cubicBezTo>
                <a:cubicBezTo>
                  <a:pt x="763" y="1475"/>
                  <a:pt x="760" y="1462"/>
                  <a:pt x="757" y="1451"/>
                </a:cubicBezTo>
                <a:cubicBezTo>
                  <a:pt x="754" y="1434"/>
                  <a:pt x="749" y="1417"/>
                  <a:pt x="744" y="1400"/>
                </a:cubicBezTo>
                <a:close/>
                <a:moveTo>
                  <a:pt x="1082" y="1116"/>
                </a:moveTo>
                <a:cubicBezTo>
                  <a:pt x="1093" y="1146"/>
                  <a:pt x="1113" y="1165"/>
                  <a:pt x="1133" y="1182"/>
                </a:cubicBezTo>
                <a:cubicBezTo>
                  <a:pt x="1135" y="1184"/>
                  <a:pt x="1137" y="1185"/>
                  <a:pt x="1139" y="1186"/>
                </a:cubicBezTo>
                <a:cubicBezTo>
                  <a:pt x="1140" y="1186"/>
                  <a:pt x="1141" y="1186"/>
                  <a:pt x="1142" y="1186"/>
                </a:cubicBezTo>
                <a:cubicBezTo>
                  <a:pt x="1143" y="1186"/>
                  <a:pt x="1144" y="1185"/>
                  <a:pt x="1145" y="1184"/>
                </a:cubicBezTo>
                <a:cubicBezTo>
                  <a:pt x="1149" y="1179"/>
                  <a:pt x="1143" y="1166"/>
                  <a:pt x="1142" y="1161"/>
                </a:cubicBezTo>
                <a:cubicBezTo>
                  <a:pt x="1138" y="1153"/>
                  <a:pt x="1134" y="1145"/>
                  <a:pt x="1130" y="1137"/>
                </a:cubicBezTo>
                <a:cubicBezTo>
                  <a:pt x="1124" y="1124"/>
                  <a:pt x="1117" y="1110"/>
                  <a:pt x="1108" y="1099"/>
                </a:cubicBezTo>
                <a:cubicBezTo>
                  <a:pt x="1105" y="1094"/>
                  <a:pt x="1101" y="1089"/>
                  <a:pt x="1096" y="1087"/>
                </a:cubicBezTo>
                <a:cubicBezTo>
                  <a:pt x="1091" y="1086"/>
                  <a:pt x="1085" y="1087"/>
                  <a:pt x="1082" y="1093"/>
                </a:cubicBezTo>
                <a:cubicBezTo>
                  <a:pt x="1080" y="1096"/>
                  <a:pt x="1079" y="1100"/>
                  <a:pt x="1080" y="1104"/>
                </a:cubicBezTo>
                <a:cubicBezTo>
                  <a:pt x="1080" y="1109"/>
                  <a:pt x="1081" y="1112"/>
                  <a:pt x="1082" y="1116"/>
                </a:cubicBezTo>
                <a:close/>
                <a:moveTo>
                  <a:pt x="744" y="694"/>
                </a:moveTo>
                <a:cubicBezTo>
                  <a:pt x="740" y="680"/>
                  <a:pt x="734" y="656"/>
                  <a:pt x="720" y="652"/>
                </a:cubicBezTo>
                <a:cubicBezTo>
                  <a:pt x="716" y="650"/>
                  <a:pt x="711" y="651"/>
                  <a:pt x="708" y="656"/>
                </a:cubicBezTo>
                <a:cubicBezTo>
                  <a:pt x="704" y="661"/>
                  <a:pt x="704" y="669"/>
                  <a:pt x="706" y="676"/>
                </a:cubicBezTo>
                <a:cubicBezTo>
                  <a:pt x="712" y="698"/>
                  <a:pt x="720" y="718"/>
                  <a:pt x="730" y="736"/>
                </a:cubicBezTo>
                <a:cubicBezTo>
                  <a:pt x="735" y="746"/>
                  <a:pt x="741" y="755"/>
                  <a:pt x="746" y="763"/>
                </a:cubicBezTo>
                <a:cubicBezTo>
                  <a:pt x="749" y="767"/>
                  <a:pt x="763" y="791"/>
                  <a:pt x="763" y="781"/>
                </a:cubicBezTo>
                <a:cubicBezTo>
                  <a:pt x="763" y="769"/>
                  <a:pt x="760" y="757"/>
                  <a:pt x="757" y="746"/>
                </a:cubicBezTo>
                <a:cubicBezTo>
                  <a:pt x="754" y="728"/>
                  <a:pt x="749" y="711"/>
                  <a:pt x="744" y="694"/>
                </a:cubicBezTo>
                <a:close/>
                <a:moveTo>
                  <a:pt x="769" y="16"/>
                </a:moveTo>
                <a:cubicBezTo>
                  <a:pt x="771" y="11"/>
                  <a:pt x="772" y="5"/>
                  <a:pt x="773" y="0"/>
                </a:cubicBezTo>
                <a:cubicBezTo>
                  <a:pt x="761" y="0"/>
                  <a:pt x="761" y="0"/>
                  <a:pt x="761" y="0"/>
                </a:cubicBezTo>
                <a:cubicBezTo>
                  <a:pt x="761" y="1"/>
                  <a:pt x="761" y="2"/>
                  <a:pt x="761" y="3"/>
                </a:cubicBezTo>
                <a:cubicBezTo>
                  <a:pt x="762" y="5"/>
                  <a:pt x="765" y="24"/>
                  <a:pt x="769" y="16"/>
                </a:cubicBezTo>
                <a:close/>
                <a:moveTo>
                  <a:pt x="772" y="580"/>
                </a:moveTo>
                <a:cubicBezTo>
                  <a:pt x="767" y="577"/>
                  <a:pt x="760" y="579"/>
                  <a:pt x="756" y="584"/>
                </a:cubicBezTo>
                <a:cubicBezTo>
                  <a:pt x="752" y="589"/>
                  <a:pt x="750" y="596"/>
                  <a:pt x="749" y="604"/>
                </a:cubicBezTo>
                <a:cubicBezTo>
                  <a:pt x="750" y="629"/>
                  <a:pt x="753" y="654"/>
                  <a:pt x="756" y="679"/>
                </a:cubicBezTo>
                <a:cubicBezTo>
                  <a:pt x="758" y="688"/>
                  <a:pt x="759" y="698"/>
                  <a:pt x="761" y="708"/>
                </a:cubicBezTo>
                <a:cubicBezTo>
                  <a:pt x="762" y="711"/>
                  <a:pt x="765" y="730"/>
                  <a:pt x="769" y="721"/>
                </a:cubicBezTo>
                <a:cubicBezTo>
                  <a:pt x="771" y="717"/>
                  <a:pt x="772" y="711"/>
                  <a:pt x="773" y="706"/>
                </a:cubicBezTo>
                <a:cubicBezTo>
                  <a:pt x="775" y="696"/>
                  <a:pt x="776" y="685"/>
                  <a:pt x="777" y="675"/>
                </a:cubicBezTo>
                <a:cubicBezTo>
                  <a:pt x="780" y="658"/>
                  <a:pt x="782" y="641"/>
                  <a:pt x="782" y="624"/>
                </a:cubicBezTo>
                <a:cubicBezTo>
                  <a:pt x="783" y="610"/>
                  <a:pt x="784" y="587"/>
                  <a:pt x="772" y="580"/>
                </a:cubicBezTo>
                <a:close/>
                <a:moveTo>
                  <a:pt x="19" y="56"/>
                </a:moveTo>
                <a:cubicBezTo>
                  <a:pt x="25" y="49"/>
                  <a:pt x="31" y="41"/>
                  <a:pt x="36" y="32"/>
                </a:cubicBezTo>
                <a:cubicBezTo>
                  <a:pt x="42" y="22"/>
                  <a:pt x="48" y="11"/>
                  <a:pt x="53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0"/>
                  <a:pt x="13" y="20"/>
                  <a:pt x="10" y="30"/>
                </a:cubicBezTo>
                <a:cubicBezTo>
                  <a:pt x="8" y="38"/>
                  <a:pt x="4" y="50"/>
                  <a:pt x="2" y="59"/>
                </a:cubicBezTo>
                <a:cubicBezTo>
                  <a:pt x="2" y="76"/>
                  <a:pt x="2" y="76"/>
                  <a:pt x="2" y="76"/>
                </a:cubicBezTo>
                <a:cubicBezTo>
                  <a:pt x="6" y="77"/>
                  <a:pt x="14" y="63"/>
                  <a:pt x="19" y="56"/>
                </a:cubicBezTo>
                <a:close/>
                <a:moveTo>
                  <a:pt x="746" y="58"/>
                </a:moveTo>
                <a:cubicBezTo>
                  <a:pt x="749" y="62"/>
                  <a:pt x="763" y="86"/>
                  <a:pt x="763" y="76"/>
                </a:cubicBezTo>
                <a:cubicBezTo>
                  <a:pt x="763" y="64"/>
                  <a:pt x="760" y="51"/>
                  <a:pt x="757" y="40"/>
                </a:cubicBezTo>
                <a:cubicBezTo>
                  <a:pt x="754" y="27"/>
                  <a:pt x="751" y="13"/>
                  <a:pt x="748" y="0"/>
                </a:cubicBezTo>
                <a:cubicBezTo>
                  <a:pt x="716" y="0"/>
                  <a:pt x="716" y="0"/>
                  <a:pt x="716" y="0"/>
                </a:cubicBezTo>
                <a:cubicBezTo>
                  <a:pt x="720" y="11"/>
                  <a:pt x="725" y="21"/>
                  <a:pt x="730" y="31"/>
                </a:cubicBezTo>
                <a:cubicBezTo>
                  <a:pt x="735" y="40"/>
                  <a:pt x="741" y="49"/>
                  <a:pt x="746" y="58"/>
                </a:cubicBezTo>
                <a:close/>
                <a:moveTo>
                  <a:pt x="787" y="762"/>
                </a:moveTo>
                <a:cubicBezTo>
                  <a:pt x="793" y="754"/>
                  <a:pt x="799" y="746"/>
                  <a:pt x="804" y="738"/>
                </a:cubicBezTo>
                <a:cubicBezTo>
                  <a:pt x="811" y="726"/>
                  <a:pt x="817" y="714"/>
                  <a:pt x="823" y="702"/>
                </a:cubicBezTo>
                <a:cubicBezTo>
                  <a:pt x="828" y="689"/>
                  <a:pt x="834" y="677"/>
                  <a:pt x="832" y="662"/>
                </a:cubicBezTo>
                <a:cubicBezTo>
                  <a:pt x="832" y="659"/>
                  <a:pt x="831" y="656"/>
                  <a:pt x="830" y="653"/>
                </a:cubicBezTo>
                <a:cubicBezTo>
                  <a:pt x="827" y="651"/>
                  <a:pt x="824" y="651"/>
                  <a:pt x="821" y="651"/>
                </a:cubicBezTo>
                <a:cubicBezTo>
                  <a:pt x="814" y="653"/>
                  <a:pt x="810" y="659"/>
                  <a:pt x="806" y="666"/>
                </a:cubicBezTo>
                <a:cubicBezTo>
                  <a:pt x="801" y="674"/>
                  <a:pt x="796" y="681"/>
                  <a:pt x="793" y="690"/>
                </a:cubicBezTo>
                <a:cubicBezTo>
                  <a:pt x="787" y="705"/>
                  <a:pt x="783" y="720"/>
                  <a:pt x="778" y="735"/>
                </a:cubicBezTo>
                <a:cubicBezTo>
                  <a:pt x="774" y="750"/>
                  <a:pt x="765" y="776"/>
                  <a:pt x="769" y="781"/>
                </a:cubicBezTo>
                <a:cubicBezTo>
                  <a:pt x="772" y="785"/>
                  <a:pt x="782" y="769"/>
                  <a:pt x="787" y="762"/>
                </a:cubicBezTo>
                <a:close/>
                <a:moveTo>
                  <a:pt x="3076" y="1285"/>
                </a:moveTo>
                <a:cubicBezTo>
                  <a:pt x="3071" y="1282"/>
                  <a:pt x="3064" y="1285"/>
                  <a:pt x="3060" y="1290"/>
                </a:cubicBezTo>
                <a:cubicBezTo>
                  <a:pt x="3056" y="1295"/>
                  <a:pt x="3054" y="1302"/>
                  <a:pt x="3053" y="1309"/>
                </a:cubicBezTo>
                <a:cubicBezTo>
                  <a:pt x="3054" y="1334"/>
                  <a:pt x="3057" y="1359"/>
                  <a:pt x="3060" y="1384"/>
                </a:cubicBezTo>
                <a:cubicBezTo>
                  <a:pt x="3062" y="1394"/>
                  <a:pt x="3063" y="1404"/>
                  <a:pt x="3065" y="1414"/>
                </a:cubicBezTo>
                <a:cubicBezTo>
                  <a:pt x="3066" y="1417"/>
                  <a:pt x="3069" y="1435"/>
                  <a:pt x="3073" y="1427"/>
                </a:cubicBezTo>
                <a:cubicBezTo>
                  <a:pt x="3075" y="1423"/>
                  <a:pt x="3076" y="1416"/>
                  <a:pt x="3077" y="1411"/>
                </a:cubicBezTo>
                <a:cubicBezTo>
                  <a:pt x="3079" y="1401"/>
                  <a:pt x="3080" y="1391"/>
                  <a:pt x="3081" y="1381"/>
                </a:cubicBezTo>
                <a:cubicBezTo>
                  <a:pt x="3084" y="1364"/>
                  <a:pt x="3085" y="1347"/>
                  <a:pt x="3086" y="1330"/>
                </a:cubicBezTo>
                <a:cubicBezTo>
                  <a:pt x="3087" y="1316"/>
                  <a:pt x="3088" y="1293"/>
                  <a:pt x="3076" y="1285"/>
                </a:cubicBezTo>
                <a:close/>
                <a:moveTo>
                  <a:pt x="3073" y="1486"/>
                </a:moveTo>
                <a:cubicBezTo>
                  <a:pt x="3076" y="1490"/>
                  <a:pt x="3086" y="1475"/>
                  <a:pt x="3091" y="1468"/>
                </a:cubicBezTo>
                <a:cubicBezTo>
                  <a:pt x="3097" y="1460"/>
                  <a:pt x="3103" y="1452"/>
                  <a:pt x="3108" y="1443"/>
                </a:cubicBezTo>
                <a:cubicBezTo>
                  <a:pt x="3115" y="1432"/>
                  <a:pt x="3121" y="1420"/>
                  <a:pt x="3127" y="1407"/>
                </a:cubicBezTo>
                <a:cubicBezTo>
                  <a:pt x="3132" y="1395"/>
                  <a:pt x="3138" y="1382"/>
                  <a:pt x="3136" y="1368"/>
                </a:cubicBezTo>
                <a:cubicBezTo>
                  <a:pt x="3136" y="1364"/>
                  <a:pt x="3135" y="1361"/>
                  <a:pt x="3134" y="1359"/>
                </a:cubicBezTo>
                <a:cubicBezTo>
                  <a:pt x="3131" y="1356"/>
                  <a:pt x="3128" y="1356"/>
                  <a:pt x="3125" y="1357"/>
                </a:cubicBezTo>
                <a:cubicBezTo>
                  <a:pt x="3118" y="1359"/>
                  <a:pt x="3114" y="1365"/>
                  <a:pt x="3110" y="1372"/>
                </a:cubicBezTo>
                <a:cubicBezTo>
                  <a:pt x="3105" y="1379"/>
                  <a:pt x="3100" y="1387"/>
                  <a:pt x="3097" y="1396"/>
                </a:cubicBezTo>
                <a:cubicBezTo>
                  <a:pt x="3091" y="1411"/>
                  <a:pt x="3087" y="1426"/>
                  <a:pt x="3082" y="1441"/>
                </a:cubicBezTo>
                <a:cubicBezTo>
                  <a:pt x="3078" y="1456"/>
                  <a:pt x="3069" y="1482"/>
                  <a:pt x="3073" y="1486"/>
                </a:cubicBezTo>
                <a:close/>
                <a:moveTo>
                  <a:pt x="3073" y="75"/>
                </a:moveTo>
                <a:cubicBezTo>
                  <a:pt x="3076" y="79"/>
                  <a:pt x="3086" y="64"/>
                  <a:pt x="3091" y="56"/>
                </a:cubicBezTo>
                <a:cubicBezTo>
                  <a:pt x="3097" y="49"/>
                  <a:pt x="3103" y="41"/>
                  <a:pt x="3108" y="32"/>
                </a:cubicBezTo>
                <a:cubicBezTo>
                  <a:pt x="3114" y="22"/>
                  <a:pt x="3120" y="11"/>
                  <a:pt x="3125" y="0"/>
                </a:cubicBezTo>
                <a:cubicBezTo>
                  <a:pt x="3091" y="0"/>
                  <a:pt x="3091" y="0"/>
                  <a:pt x="3091" y="0"/>
                </a:cubicBezTo>
                <a:cubicBezTo>
                  <a:pt x="3088" y="10"/>
                  <a:pt x="3085" y="20"/>
                  <a:pt x="3082" y="30"/>
                </a:cubicBezTo>
                <a:cubicBezTo>
                  <a:pt x="3078" y="44"/>
                  <a:pt x="3069" y="71"/>
                  <a:pt x="3073" y="75"/>
                </a:cubicBezTo>
                <a:close/>
                <a:moveTo>
                  <a:pt x="1924" y="933"/>
                </a:moveTo>
                <a:cubicBezTo>
                  <a:pt x="1919" y="930"/>
                  <a:pt x="1912" y="932"/>
                  <a:pt x="1908" y="937"/>
                </a:cubicBezTo>
                <a:cubicBezTo>
                  <a:pt x="1904" y="942"/>
                  <a:pt x="1902" y="949"/>
                  <a:pt x="1901" y="956"/>
                </a:cubicBezTo>
                <a:cubicBezTo>
                  <a:pt x="1902" y="982"/>
                  <a:pt x="1905" y="1006"/>
                  <a:pt x="1908" y="1031"/>
                </a:cubicBezTo>
                <a:cubicBezTo>
                  <a:pt x="1910" y="1041"/>
                  <a:pt x="1911" y="1051"/>
                  <a:pt x="1913" y="1061"/>
                </a:cubicBezTo>
                <a:cubicBezTo>
                  <a:pt x="1914" y="1064"/>
                  <a:pt x="1917" y="1082"/>
                  <a:pt x="1921" y="1074"/>
                </a:cubicBezTo>
                <a:cubicBezTo>
                  <a:pt x="1923" y="1070"/>
                  <a:pt x="1924" y="1063"/>
                  <a:pt x="1925" y="1058"/>
                </a:cubicBezTo>
                <a:cubicBezTo>
                  <a:pt x="1927" y="1048"/>
                  <a:pt x="1928" y="1038"/>
                  <a:pt x="1929" y="1028"/>
                </a:cubicBezTo>
                <a:cubicBezTo>
                  <a:pt x="1932" y="1011"/>
                  <a:pt x="1933" y="994"/>
                  <a:pt x="1934" y="977"/>
                </a:cubicBezTo>
                <a:cubicBezTo>
                  <a:pt x="1935" y="963"/>
                  <a:pt x="1936" y="940"/>
                  <a:pt x="1924" y="933"/>
                </a:cubicBezTo>
                <a:close/>
                <a:moveTo>
                  <a:pt x="3386" y="1116"/>
                </a:moveTo>
                <a:cubicBezTo>
                  <a:pt x="3397" y="1146"/>
                  <a:pt x="3417" y="1165"/>
                  <a:pt x="3437" y="1182"/>
                </a:cubicBezTo>
                <a:cubicBezTo>
                  <a:pt x="3439" y="1184"/>
                  <a:pt x="3441" y="1185"/>
                  <a:pt x="3443" y="1186"/>
                </a:cubicBezTo>
                <a:cubicBezTo>
                  <a:pt x="3444" y="1186"/>
                  <a:pt x="3445" y="1186"/>
                  <a:pt x="3445" y="1186"/>
                </a:cubicBezTo>
                <a:cubicBezTo>
                  <a:pt x="3447" y="1186"/>
                  <a:pt x="3448" y="1185"/>
                  <a:pt x="3449" y="1184"/>
                </a:cubicBezTo>
                <a:cubicBezTo>
                  <a:pt x="3453" y="1179"/>
                  <a:pt x="3447" y="1166"/>
                  <a:pt x="3446" y="1161"/>
                </a:cubicBezTo>
                <a:cubicBezTo>
                  <a:pt x="3442" y="1153"/>
                  <a:pt x="3438" y="1145"/>
                  <a:pt x="3434" y="1137"/>
                </a:cubicBezTo>
                <a:cubicBezTo>
                  <a:pt x="3428" y="1124"/>
                  <a:pt x="3421" y="1110"/>
                  <a:pt x="3412" y="1099"/>
                </a:cubicBezTo>
                <a:cubicBezTo>
                  <a:pt x="3409" y="1094"/>
                  <a:pt x="3405" y="1089"/>
                  <a:pt x="3400" y="1087"/>
                </a:cubicBezTo>
                <a:cubicBezTo>
                  <a:pt x="3395" y="1086"/>
                  <a:pt x="3389" y="1087"/>
                  <a:pt x="3386" y="1093"/>
                </a:cubicBezTo>
                <a:cubicBezTo>
                  <a:pt x="3384" y="1096"/>
                  <a:pt x="3383" y="1100"/>
                  <a:pt x="3384" y="1104"/>
                </a:cubicBezTo>
                <a:cubicBezTo>
                  <a:pt x="3384" y="1109"/>
                  <a:pt x="3385" y="1112"/>
                  <a:pt x="3386" y="1116"/>
                </a:cubicBezTo>
                <a:close/>
                <a:moveTo>
                  <a:pt x="3073" y="16"/>
                </a:moveTo>
                <a:cubicBezTo>
                  <a:pt x="3075" y="11"/>
                  <a:pt x="3076" y="5"/>
                  <a:pt x="3077" y="0"/>
                </a:cubicBezTo>
                <a:cubicBezTo>
                  <a:pt x="3065" y="0"/>
                  <a:pt x="3065" y="0"/>
                  <a:pt x="3065" y="0"/>
                </a:cubicBezTo>
                <a:cubicBezTo>
                  <a:pt x="3065" y="1"/>
                  <a:pt x="3065" y="2"/>
                  <a:pt x="3065" y="3"/>
                </a:cubicBezTo>
                <a:cubicBezTo>
                  <a:pt x="3066" y="5"/>
                  <a:pt x="3069" y="24"/>
                  <a:pt x="3073" y="16"/>
                </a:cubicBezTo>
                <a:close/>
                <a:moveTo>
                  <a:pt x="3418" y="381"/>
                </a:moveTo>
                <a:cubicBezTo>
                  <a:pt x="3423" y="390"/>
                  <a:pt x="3428" y="399"/>
                  <a:pt x="3434" y="407"/>
                </a:cubicBezTo>
                <a:cubicBezTo>
                  <a:pt x="3437" y="411"/>
                  <a:pt x="3451" y="436"/>
                  <a:pt x="3451" y="426"/>
                </a:cubicBezTo>
                <a:cubicBezTo>
                  <a:pt x="3451" y="414"/>
                  <a:pt x="3448" y="401"/>
                  <a:pt x="3445" y="390"/>
                </a:cubicBezTo>
                <a:cubicBezTo>
                  <a:pt x="3442" y="373"/>
                  <a:pt x="3437" y="355"/>
                  <a:pt x="3432" y="339"/>
                </a:cubicBezTo>
                <a:cubicBezTo>
                  <a:pt x="3427" y="324"/>
                  <a:pt x="3422" y="301"/>
                  <a:pt x="3408" y="296"/>
                </a:cubicBezTo>
                <a:cubicBezTo>
                  <a:pt x="3404" y="294"/>
                  <a:pt x="3399" y="296"/>
                  <a:pt x="3396" y="300"/>
                </a:cubicBezTo>
                <a:cubicBezTo>
                  <a:pt x="3392" y="305"/>
                  <a:pt x="3392" y="314"/>
                  <a:pt x="3394" y="321"/>
                </a:cubicBezTo>
                <a:cubicBezTo>
                  <a:pt x="3400" y="342"/>
                  <a:pt x="3408" y="362"/>
                  <a:pt x="3418" y="381"/>
                </a:cubicBezTo>
                <a:close/>
                <a:moveTo>
                  <a:pt x="3076" y="580"/>
                </a:moveTo>
                <a:cubicBezTo>
                  <a:pt x="3071" y="577"/>
                  <a:pt x="3064" y="579"/>
                  <a:pt x="3060" y="584"/>
                </a:cubicBezTo>
                <a:cubicBezTo>
                  <a:pt x="3056" y="589"/>
                  <a:pt x="3054" y="596"/>
                  <a:pt x="3053" y="604"/>
                </a:cubicBezTo>
                <a:cubicBezTo>
                  <a:pt x="3054" y="629"/>
                  <a:pt x="3057" y="654"/>
                  <a:pt x="3060" y="679"/>
                </a:cubicBezTo>
                <a:cubicBezTo>
                  <a:pt x="3062" y="688"/>
                  <a:pt x="3063" y="698"/>
                  <a:pt x="3065" y="708"/>
                </a:cubicBezTo>
                <a:cubicBezTo>
                  <a:pt x="3066" y="711"/>
                  <a:pt x="3069" y="730"/>
                  <a:pt x="3073" y="721"/>
                </a:cubicBezTo>
                <a:cubicBezTo>
                  <a:pt x="3075" y="717"/>
                  <a:pt x="3076" y="711"/>
                  <a:pt x="3077" y="706"/>
                </a:cubicBezTo>
                <a:cubicBezTo>
                  <a:pt x="3079" y="696"/>
                  <a:pt x="3080" y="685"/>
                  <a:pt x="3081" y="675"/>
                </a:cubicBezTo>
                <a:cubicBezTo>
                  <a:pt x="3084" y="658"/>
                  <a:pt x="3085" y="641"/>
                  <a:pt x="3086" y="624"/>
                </a:cubicBezTo>
                <a:cubicBezTo>
                  <a:pt x="3087" y="610"/>
                  <a:pt x="3088" y="587"/>
                  <a:pt x="3076" y="580"/>
                </a:cubicBezTo>
                <a:close/>
                <a:moveTo>
                  <a:pt x="3048" y="694"/>
                </a:moveTo>
                <a:cubicBezTo>
                  <a:pt x="3043" y="680"/>
                  <a:pt x="3038" y="656"/>
                  <a:pt x="3024" y="652"/>
                </a:cubicBezTo>
                <a:cubicBezTo>
                  <a:pt x="3020" y="650"/>
                  <a:pt x="3015" y="651"/>
                  <a:pt x="3012" y="656"/>
                </a:cubicBezTo>
                <a:cubicBezTo>
                  <a:pt x="3008" y="661"/>
                  <a:pt x="3008" y="669"/>
                  <a:pt x="3010" y="676"/>
                </a:cubicBezTo>
                <a:cubicBezTo>
                  <a:pt x="3016" y="698"/>
                  <a:pt x="3024" y="718"/>
                  <a:pt x="3034" y="736"/>
                </a:cubicBezTo>
                <a:cubicBezTo>
                  <a:pt x="3039" y="746"/>
                  <a:pt x="3044" y="755"/>
                  <a:pt x="3050" y="763"/>
                </a:cubicBezTo>
                <a:cubicBezTo>
                  <a:pt x="3053" y="767"/>
                  <a:pt x="3067" y="791"/>
                  <a:pt x="3067" y="781"/>
                </a:cubicBezTo>
                <a:cubicBezTo>
                  <a:pt x="3067" y="769"/>
                  <a:pt x="3064" y="757"/>
                  <a:pt x="3061" y="746"/>
                </a:cubicBezTo>
                <a:cubicBezTo>
                  <a:pt x="3058" y="728"/>
                  <a:pt x="3053" y="711"/>
                  <a:pt x="3048" y="694"/>
                </a:cubicBezTo>
                <a:close/>
                <a:moveTo>
                  <a:pt x="3091" y="762"/>
                </a:moveTo>
                <a:cubicBezTo>
                  <a:pt x="3097" y="754"/>
                  <a:pt x="3103" y="746"/>
                  <a:pt x="3108" y="738"/>
                </a:cubicBezTo>
                <a:cubicBezTo>
                  <a:pt x="3115" y="726"/>
                  <a:pt x="3121" y="714"/>
                  <a:pt x="3127" y="702"/>
                </a:cubicBezTo>
                <a:cubicBezTo>
                  <a:pt x="3132" y="689"/>
                  <a:pt x="3138" y="677"/>
                  <a:pt x="3136" y="662"/>
                </a:cubicBezTo>
                <a:cubicBezTo>
                  <a:pt x="3136" y="659"/>
                  <a:pt x="3135" y="656"/>
                  <a:pt x="3134" y="653"/>
                </a:cubicBezTo>
                <a:cubicBezTo>
                  <a:pt x="3131" y="651"/>
                  <a:pt x="3128" y="651"/>
                  <a:pt x="3125" y="651"/>
                </a:cubicBezTo>
                <a:cubicBezTo>
                  <a:pt x="3118" y="653"/>
                  <a:pt x="3114" y="659"/>
                  <a:pt x="3110" y="666"/>
                </a:cubicBezTo>
                <a:cubicBezTo>
                  <a:pt x="3105" y="674"/>
                  <a:pt x="3100" y="681"/>
                  <a:pt x="3097" y="690"/>
                </a:cubicBezTo>
                <a:cubicBezTo>
                  <a:pt x="3091" y="705"/>
                  <a:pt x="3087" y="720"/>
                  <a:pt x="3082" y="735"/>
                </a:cubicBezTo>
                <a:cubicBezTo>
                  <a:pt x="3078" y="750"/>
                  <a:pt x="3069" y="776"/>
                  <a:pt x="3073" y="781"/>
                </a:cubicBezTo>
                <a:cubicBezTo>
                  <a:pt x="3076" y="785"/>
                  <a:pt x="3086" y="769"/>
                  <a:pt x="3091" y="762"/>
                </a:cubicBezTo>
                <a:close/>
                <a:moveTo>
                  <a:pt x="3048" y="1400"/>
                </a:moveTo>
                <a:cubicBezTo>
                  <a:pt x="3043" y="1385"/>
                  <a:pt x="3038" y="1362"/>
                  <a:pt x="3024" y="1357"/>
                </a:cubicBezTo>
                <a:cubicBezTo>
                  <a:pt x="3020" y="1356"/>
                  <a:pt x="3015" y="1357"/>
                  <a:pt x="3012" y="1361"/>
                </a:cubicBezTo>
                <a:cubicBezTo>
                  <a:pt x="3008" y="1367"/>
                  <a:pt x="3008" y="1375"/>
                  <a:pt x="3010" y="1382"/>
                </a:cubicBezTo>
                <a:cubicBezTo>
                  <a:pt x="3016" y="1403"/>
                  <a:pt x="3024" y="1423"/>
                  <a:pt x="3034" y="1442"/>
                </a:cubicBezTo>
                <a:cubicBezTo>
                  <a:pt x="3039" y="1451"/>
                  <a:pt x="3044" y="1460"/>
                  <a:pt x="3050" y="1469"/>
                </a:cubicBezTo>
                <a:cubicBezTo>
                  <a:pt x="3053" y="1473"/>
                  <a:pt x="3067" y="1497"/>
                  <a:pt x="3067" y="1487"/>
                </a:cubicBezTo>
                <a:cubicBezTo>
                  <a:pt x="3067" y="1475"/>
                  <a:pt x="3064" y="1462"/>
                  <a:pt x="3061" y="1451"/>
                </a:cubicBezTo>
                <a:cubicBezTo>
                  <a:pt x="3058" y="1434"/>
                  <a:pt x="3053" y="1417"/>
                  <a:pt x="3048" y="1400"/>
                </a:cubicBezTo>
                <a:close/>
                <a:moveTo>
                  <a:pt x="3770" y="764"/>
                </a:moveTo>
                <a:cubicBezTo>
                  <a:pt x="3781" y="793"/>
                  <a:pt x="3801" y="813"/>
                  <a:pt x="3821" y="829"/>
                </a:cubicBezTo>
                <a:cubicBezTo>
                  <a:pt x="3823" y="831"/>
                  <a:pt x="3825" y="833"/>
                  <a:pt x="3827" y="833"/>
                </a:cubicBezTo>
                <a:cubicBezTo>
                  <a:pt x="3828" y="833"/>
                  <a:pt x="3829" y="834"/>
                  <a:pt x="3829" y="833"/>
                </a:cubicBezTo>
                <a:cubicBezTo>
                  <a:pt x="3831" y="833"/>
                  <a:pt x="3832" y="833"/>
                  <a:pt x="3833" y="831"/>
                </a:cubicBezTo>
                <a:cubicBezTo>
                  <a:pt x="3837" y="826"/>
                  <a:pt x="3831" y="813"/>
                  <a:pt x="3830" y="808"/>
                </a:cubicBezTo>
                <a:cubicBezTo>
                  <a:pt x="3826" y="800"/>
                  <a:pt x="3822" y="792"/>
                  <a:pt x="3818" y="784"/>
                </a:cubicBezTo>
                <a:cubicBezTo>
                  <a:pt x="3812" y="771"/>
                  <a:pt x="3805" y="758"/>
                  <a:pt x="3796" y="746"/>
                </a:cubicBezTo>
                <a:cubicBezTo>
                  <a:pt x="3793" y="741"/>
                  <a:pt x="3789" y="736"/>
                  <a:pt x="3784" y="735"/>
                </a:cubicBezTo>
                <a:cubicBezTo>
                  <a:pt x="3779" y="733"/>
                  <a:pt x="3773" y="734"/>
                  <a:pt x="3770" y="740"/>
                </a:cubicBezTo>
                <a:cubicBezTo>
                  <a:pt x="3768" y="743"/>
                  <a:pt x="3767" y="747"/>
                  <a:pt x="3768" y="752"/>
                </a:cubicBezTo>
                <a:cubicBezTo>
                  <a:pt x="3768" y="756"/>
                  <a:pt x="3769" y="760"/>
                  <a:pt x="3770" y="764"/>
                </a:cubicBezTo>
                <a:close/>
                <a:moveTo>
                  <a:pt x="3792" y="1357"/>
                </a:moveTo>
                <a:cubicBezTo>
                  <a:pt x="3788" y="1356"/>
                  <a:pt x="3783" y="1357"/>
                  <a:pt x="3780" y="1361"/>
                </a:cubicBezTo>
                <a:cubicBezTo>
                  <a:pt x="3776" y="1367"/>
                  <a:pt x="3776" y="1375"/>
                  <a:pt x="3778" y="1382"/>
                </a:cubicBezTo>
                <a:cubicBezTo>
                  <a:pt x="3784" y="1403"/>
                  <a:pt x="3792" y="1423"/>
                  <a:pt x="3802" y="1442"/>
                </a:cubicBezTo>
                <a:cubicBezTo>
                  <a:pt x="3807" y="1451"/>
                  <a:pt x="3812" y="1460"/>
                  <a:pt x="3818" y="1469"/>
                </a:cubicBezTo>
                <a:cubicBezTo>
                  <a:pt x="3821" y="1473"/>
                  <a:pt x="3835" y="1497"/>
                  <a:pt x="3835" y="1487"/>
                </a:cubicBezTo>
                <a:cubicBezTo>
                  <a:pt x="3835" y="1475"/>
                  <a:pt x="3832" y="1462"/>
                  <a:pt x="3829" y="1451"/>
                </a:cubicBezTo>
                <a:cubicBezTo>
                  <a:pt x="3826" y="1434"/>
                  <a:pt x="3821" y="1417"/>
                  <a:pt x="3816" y="1400"/>
                </a:cubicBezTo>
                <a:cubicBezTo>
                  <a:pt x="3811" y="1385"/>
                  <a:pt x="3806" y="1362"/>
                  <a:pt x="3792" y="1357"/>
                </a:cubicBezTo>
                <a:close/>
                <a:moveTo>
                  <a:pt x="3050" y="58"/>
                </a:moveTo>
                <a:cubicBezTo>
                  <a:pt x="3053" y="62"/>
                  <a:pt x="3067" y="86"/>
                  <a:pt x="3067" y="76"/>
                </a:cubicBezTo>
                <a:cubicBezTo>
                  <a:pt x="3067" y="64"/>
                  <a:pt x="3064" y="51"/>
                  <a:pt x="3061" y="40"/>
                </a:cubicBezTo>
                <a:cubicBezTo>
                  <a:pt x="3058" y="27"/>
                  <a:pt x="3055" y="13"/>
                  <a:pt x="3051" y="0"/>
                </a:cubicBezTo>
                <a:cubicBezTo>
                  <a:pt x="3020" y="0"/>
                  <a:pt x="3020" y="0"/>
                  <a:pt x="3020" y="0"/>
                </a:cubicBezTo>
                <a:cubicBezTo>
                  <a:pt x="3024" y="11"/>
                  <a:pt x="3029" y="21"/>
                  <a:pt x="3034" y="31"/>
                </a:cubicBezTo>
                <a:cubicBezTo>
                  <a:pt x="3039" y="40"/>
                  <a:pt x="3044" y="49"/>
                  <a:pt x="3050" y="58"/>
                </a:cubicBezTo>
                <a:close/>
                <a:moveTo>
                  <a:pt x="3792" y="652"/>
                </a:moveTo>
                <a:cubicBezTo>
                  <a:pt x="3788" y="650"/>
                  <a:pt x="3783" y="651"/>
                  <a:pt x="3780" y="656"/>
                </a:cubicBezTo>
                <a:cubicBezTo>
                  <a:pt x="3776" y="661"/>
                  <a:pt x="3776" y="669"/>
                  <a:pt x="3778" y="676"/>
                </a:cubicBezTo>
                <a:cubicBezTo>
                  <a:pt x="3784" y="698"/>
                  <a:pt x="3792" y="718"/>
                  <a:pt x="3802" y="736"/>
                </a:cubicBezTo>
                <a:cubicBezTo>
                  <a:pt x="3807" y="746"/>
                  <a:pt x="3812" y="755"/>
                  <a:pt x="3818" y="763"/>
                </a:cubicBezTo>
                <a:cubicBezTo>
                  <a:pt x="3821" y="767"/>
                  <a:pt x="3835" y="791"/>
                  <a:pt x="3835" y="781"/>
                </a:cubicBezTo>
                <a:cubicBezTo>
                  <a:pt x="3835" y="769"/>
                  <a:pt x="3832" y="757"/>
                  <a:pt x="3829" y="746"/>
                </a:cubicBezTo>
                <a:cubicBezTo>
                  <a:pt x="3826" y="728"/>
                  <a:pt x="3821" y="711"/>
                  <a:pt x="3816" y="694"/>
                </a:cubicBezTo>
                <a:cubicBezTo>
                  <a:pt x="3811" y="680"/>
                  <a:pt x="3806" y="656"/>
                  <a:pt x="3792" y="652"/>
                </a:cubicBezTo>
                <a:close/>
                <a:moveTo>
                  <a:pt x="3770" y="58"/>
                </a:moveTo>
                <a:cubicBezTo>
                  <a:pt x="3781" y="87"/>
                  <a:pt x="3801" y="107"/>
                  <a:pt x="3821" y="124"/>
                </a:cubicBezTo>
                <a:cubicBezTo>
                  <a:pt x="3823" y="125"/>
                  <a:pt x="3825" y="127"/>
                  <a:pt x="3827" y="128"/>
                </a:cubicBezTo>
                <a:cubicBezTo>
                  <a:pt x="3828" y="128"/>
                  <a:pt x="3829" y="128"/>
                  <a:pt x="3829" y="128"/>
                </a:cubicBezTo>
                <a:cubicBezTo>
                  <a:pt x="3831" y="128"/>
                  <a:pt x="3832" y="127"/>
                  <a:pt x="3833" y="126"/>
                </a:cubicBezTo>
                <a:cubicBezTo>
                  <a:pt x="3837" y="121"/>
                  <a:pt x="3831" y="107"/>
                  <a:pt x="3830" y="103"/>
                </a:cubicBezTo>
                <a:cubicBezTo>
                  <a:pt x="3826" y="94"/>
                  <a:pt x="3822" y="87"/>
                  <a:pt x="3818" y="79"/>
                </a:cubicBezTo>
                <a:cubicBezTo>
                  <a:pt x="3812" y="65"/>
                  <a:pt x="3805" y="52"/>
                  <a:pt x="3796" y="40"/>
                </a:cubicBezTo>
                <a:cubicBezTo>
                  <a:pt x="3793" y="35"/>
                  <a:pt x="3789" y="31"/>
                  <a:pt x="3784" y="29"/>
                </a:cubicBezTo>
                <a:cubicBezTo>
                  <a:pt x="3779" y="27"/>
                  <a:pt x="3773" y="29"/>
                  <a:pt x="3770" y="34"/>
                </a:cubicBezTo>
                <a:cubicBezTo>
                  <a:pt x="3768" y="37"/>
                  <a:pt x="3767" y="42"/>
                  <a:pt x="3768" y="46"/>
                </a:cubicBezTo>
                <a:cubicBezTo>
                  <a:pt x="3768" y="50"/>
                  <a:pt x="3769" y="54"/>
                  <a:pt x="3770" y="58"/>
                </a:cubicBezTo>
                <a:close/>
                <a:moveTo>
                  <a:pt x="3818" y="58"/>
                </a:moveTo>
                <a:cubicBezTo>
                  <a:pt x="3821" y="62"/>
                  <a:pt x="3835" y="86"/>
                  <a:pt x="3835" y="76"/>
                </a:cubicBezTo>
                <a:cubicBezTo>
                  <a:pt x="3835" y="64"/>
                  <a:pt x="3832" y="51"/>
                  <a:pt x="3829" y="40"/>
                </a:cubicBezTo>
                <a:cubicBezTo>
                  <a:pt x="3826" y="27"/>
                  <a:pt x="3823" y="13"/>
                  <a:pt x="3819" y="0"/>
                </a:cubicBezTo>
                <a:cubicBezTo>
                  <a:pt x="3788" y="0"/>
                  <a:pt x="3788" y="0"/>
                  <a:pt x="3788" y="0"/>
                </a:cubicBezTo>
                <a:cubicBezTo>
                  <a:pt x="3792" y="11"/>
                  <a:pt x="3797" y="21"/>
                  <a:pt x="3802" y="31"/>
                </a:cubicBezTo>
                <a:cubicBezTo>
                  <a:pt x="3807" y="40"/>
                  <a:pt x="3812" y="49"/>
                  <a:pt x="3818" y="58"/>
                </a:cubicBezTo>
                <a:close/>
                <a:moveTo>
                  <a:pt x="3460" y="933"/>
                </a:moveTo>
                <a:cubicBezTo>
                  <a:pt x="3455" y="930"/>
                  <a:pt x="3448" y="932"/>
                  <a:pt x="3444" y="937"/>
                </a:cubicBezTo>
                <a:cubicBezTo>
                  <a:pt x="3440" y="942"/>
                  <a:pt x="3438" y="949"/>
                  <a:pt x="3437" y="956"/>
                </a:cubicBezTo>
                <a:cubicBezTo>
                  <a:pt x="3438" y="982"/>
                  <a:pt x="3441" y="1006"/>
                  <a:pt x="3444" y="1031"/>
                </a:cubicBezTo>
                <a:cubicBezTo>
                  <a:pt x="3446" y="1041"/>
                  <a:pt x="3447" y="1051"/>
                  <a:pt x="3449" y="1061"/>
                </a:cubicBezTo>
                <a:cubicBezTo>
                  <a:pt x="3450" y="1064"/>
                  <a:pt x="3453" y="1082"/>
                  <a:pt x="3457" y="1074"/>
                </a:cubicBezTo>
                <a:cubicBezTo>
                  <a:pt x="3459" y="1070"/>
                  <a:pt x="3460" y="1063"/>
                  <a:pt x="3461" y="1058"/>
                </a:cubicBezTo>
                <a:cubicBezTo>
                  <a:pt x="3463" y="1048"/>
                  <a:pt x="3464" y="1038"/>
                  <a:pt x="3465" y="1028"/>
                </a:cubicBezTo>
                <a:cubicBezTo>
                  <a:pt x="3468" y="1011"/>
                  <a:pt x="3469" y="994"/>
                  <a:pt x="3470" y="977"/>
                </a:cubicBezTo>
                <a:cubicBezTo>
                  <a:pt x="3471" y="963"/>
                  <a:pt x="3472" y="940"/>
                  <a:pt x="3460" y="933"/>
                </a:cubicBezTo>
                <a:close/>
                <a:moveTo>
                  <a:pt x="3457" y="425"/>
                </a:moveTo>
                <a:cubicBezTo>
                  <a:pt x="3460" y="429"/>
                  <a:pt x="3470" y="414"/>
                  <a:pt x="3475" y="406"/>
                </a:cubicBezTo>
                <a:cubicBezTo>
                  <a:pt x="3481" y="399"/>
                  <a:pt x="3487" y="390"/>
                  <a:pt x="3492" y="382"/>
                </a:cubicBezTo>
                <a:cubicBezTo>
                  <a:pt x="3499" y="370"/>
                  <a:pt x="3505" y="358"/>
                  <a:pt x="3511" y="346"/>
                </a:cubicBezTo>
                <a:cubicBezTo>
                  <a:pt x="3516" y="333"/>
                  <a:pt x="3522" y="321"/>
                  <a:pt x="3520" y="306"/>
                </a:cubicBezTo>
                <a:cubicBezTo>
                  <a:pt x="3520" y="303"/>
                  <a:pt x="3519" y="300"/>
                  <a:pt x="3517" y="298"/>
                </a:cubicBezTo>
                <a:cubicBezTo>
                  <a:pt x="3515" y="295"/>
                  <a:pt x="3512" y="295"/>
                  <a:pt x="3509" y="296"/>
                </a:cubicBezTo>
                <a:cubicBezTo>
                  <a:pt x="3502" y="298"/>
                  <a:pt x="3498" y="304"/>
                  <a:pt x="3494" y="310"/>
                </a:cubicBezTo>
                <a:cubicBezTo>
                  <a:pt x="3489" y="318"/>
                  <a:pt x="3484" y="326"/>
                  <a:pt x="3481" y="335"/>
                </a:cubicBezTo>
                <a:cubicBezTo>
                  <a:pt x="3475" y="349"/>
                  <a:pt x="3471" y="364"/>
                  <a:pt x="3466" y="380"/>
                </a:cubicBezTo>
                <a:cubicBezTo>
                  <a:pt x="3462" y="394"/>
                  <a:pt x="3453" y="421"/>
                  <a:pt x="3457" y="425"/>
                </a:cubicBezTo>
                <a:close/>
                <a:moveTo>
                  <a:pt x="3457" y="1133"/>
                </a:moveTo>
                <a:cubicBezTo>
                  <a:pt x="3460" y="1137"/>
                  <a:pt x="3470" y="1122"/>
                  <a:pt x="3475" y="1115"/>
                </a:cubicBezTo>
                <a:cubicBezTo>
                  <a:pt x="3481" y="1107"/>
                  <a:pt x="3487" y="1099"/>
                  <a:pt x="3492" y="1090"/>
                </a:cubicBezTo>
                <a:cubicBezTo>
                  <a:pt x="3499" y="1079"/>
                  <a:pt x="3505" y="1067"/>
                  <a:pt x="3511" y="1054"/>
                </a:cubicBezTo>
                <a:cubicBezTo>
                  <a:pt x="3516" y="1042"/>
                  <a:pt x="3522" y="1030"/>
                  <a:pt x="3520" y="1015"/>
                </a:cubicBezTo>
                <a:cubicBezTo>
                  <a:pt x="3520" y="1012"/>
                  <a:pt x="3519" y="1008"/>
                  <a:pt x="3517" y="1006"/>
                </a:cubicBezTo>
                <a:cubicBezTo>
                  <a:pt x="3515" y="1003"/>
                  <a:pt x="3512" y="1003"/>
                  <a:pt x="3509" y="1004"/>
                </a:cubicBezTo>
                <a:cubicBezTo>
                  <a:pt x="3502" y="1006"/>
                  <a:pt x="3498" y="1012"/>
                  <a:pt x="3494" y="1019"/>
                </a:cubicBezTo>
                <a:cubicBezTo>
                  <a:pt x="3489" y="1026"/>
                  <a:pt x="3484" y="1034"/>
                  <a:pt x="3481" y="1043"/>
                </a:cubicBezTo>
                <a:cubicBezTo>
                  <a:pt x="3475" y="1058"/>
                  <a:pt x="3471" y="1073"/>
                  <a:pt x="3466" y="1088"/>
                </a:cubicBezTo>
                <a:cubicBezTo>
                  <a:pt x="3462" y="1103"/>
                  <a:pt x="3453" y="1129"/>
                  <a:pt x="3457" y="1133"/>
                </a:cubicBezTo>
                <a:close/>
                <a:moveTo>
                  <a:pt x="3432" y="1047"/>
                </a:moveTo>
                <a:cubicBezTo>
                  <a:pt x="3427" y="1033"/>
                  <a:pt x="3422" y="1009"/>
                  <a:pt x="3408" y="1004"/>
                </a:cubicBezTo>
                <a:cubicBezTo>
                  <a:pt x="3404" y="1003"/>
                  <a:pt x="3399" y="1004"/>
                  <a:pt x="3396" y="1008"/>
                </a:cubicBezTo>
                <a:cubicBezTo>
                  <a:pt x="3392" y="1014"/>
                  <a:pt x="3392" y="1022"/>
                  <a:pt x="3394" y="1029"/>
                </a:cubicBezTo>
                <a:cubicBezTo>
                  <a:pt x="3400" y="1050"/>
                  <a:pt x="3408" y="1071"/>
                  <a:pt x="3418" y="1089"/>
                </a:cubicBezTo>
                <a:cubicBezTo>
                  <a:pt x="3423" y="1098"/>
                  <a:pt x="3428" y="1107"/>
                  <a:pt x="3434" y="1116"/>
                </a:cubicBezTo>
                <a:cubicBezTo>
                  <a:pt x="3437" y="1120"/>
                  <a:pt x="3451" y="1144"/>
                  <a:pt x="3451" y="1134"/>
                </a:cubicBezTo>
                <a:cubicBezTo>
                  <a:pt x="3451" y="1122"/>
                  <a:pt x="3448" y="1110"/>
                  <a:pt x="3445" y="1098"/>
                </a:cubicBezTo>
                <a:cubicBezTo>
                  <a:pt x="3442" y="1081"/>
                  <a:pt x="3437" y="1064"/>
                  <a:pt x="3432" y="1047"/>
                </a:cubicBezTo>
                <a:close/>
                <a:moveTo>
                  <a:pt x="3449" y="352"/>
                </a:moveTo>
                <a:cubicBezTo>
                  <a:pt x="3450" y="355"/>
                  <a:pt x="3453" y="374"/>
                  <a:pt x="3457" y="366"/>
                </a:cubicBezTo>
                <a:cubicBezTo>
                  <a:pt x="3459" y="361"/>
                  <a:pt x="3460" y="355"/>
                  <a:pt x="3461" y="350"/>
                </a:cubicBezTo>
                <a:cubicBezTo>
                  <a:pt x="3463" y="340"/>
                  <a:pt x="3464" y="330"/>
                  <a:pt x="3465" y="320"/>
                </a:cubicBezTo>
                <a:cubicBezTo>
                  <a:pt x="3468" y="303"/>
                  <a:pt x="3469" y="286"/>
                  <a:pt x="3470" y="268"/>
                </a:cubicBezTo>
                <a:cubicBezTo>
                  <a:pt x="3471" y="254"/>
                  <a:pt x="3472" y="232"/>
                  <a:pt x="3460" y="224"/>
                </a:cubicBezTo>
                <a:cubicBezTo>
                  <a:pt x="3455" y="221"/>
                  <a:pt x="3448" y="223"/>
                  <a:pt x="3444" y="228"/>
                </a:cubicBezTo>
                <a:cubicBezTo>
                  <a:pt x="3440" y="233"/>
                  <a:pt x="3438" y="241"/>
                  <a:pt x="3437" y="248"/>
                </a:cubicBezTo>
                <a:cubicBezTo>
                  <a:pt x="3438" y="273"/>
                  <a:pt x="3441" y="298"/>
                  <a:pt x="3444" y="323"/>
                </a:cubicBezTo>
                <a:cubicBezTo>
                  <a:pt x="3446" y="333"/>
                  <a:pt x="3447" y="343"/>
                  <a:pt x="3449" y="352"/>
                </a:cubicBezTo>
                <a:close/>
                <a:moveTo>
                  <a:pt x="3386" y="408"/>
                </a:moveTo>
                <a:cubicBezTo>
                  <a:pt x="3397" y="437"/>
                  <a:pt x="3417" y="457"/>
                  <a:pt x="3437" y="474"/>
                </a:cubicBezTo>
                <a:cubicBezTo>
                  <a:pt x="3439" y="475"/>
                  <a:pt x="3441" y="477"/>
                  <a:pt x="3443" y="478"/>
                </a:cubicBezTo>
                <a:cubicBezTo>
                  <a:pt x="3444" y="478"/>
                  <a:pt x="3445" y="478"/>
                  <a:pt x="3445" y="478"/>
                </a:cubicBezTo>
                <a:cubicBezTo>
                  <a:pt x="3447" y="478"/>
                  <a:pt x="3448" y="477"/>
                  <a:pt x="3449" y="476"/>
                </a:cubicBezTo>
                <a:cubicBezTo>
                  <a:pt x="3453" y="471"/>
                  <a:pt x="3447" y="457"/>
                  <a:pt x="3446" y="453"/>
                </a:cubicBezTo>
                <a:cubicBezTo>
                  <a:pt x="3442" y="444"/>
                  <a:pt x="3438" y="436"/>
                  <a:pt x="3434" y="429"/>
                </a:cubicBezTo>
                <a:cubicBezTo>
                  <a:pt x="3428" y="415"/>
                  <a:pt x="3421" y="402"/>
                  <a:pt x="3412" y="390"/>
                </a:cubicBezTo>
                <a:cubicBezTo>
                  <a:pt x="3409" y="385"/>
                  <a:pt x="3405" y="381"/>
                  <a:pt x="3400" y="379"/>
                </a:cubicBezTo>
                <a:cubicBezTo>
                  <a:pt x="3395" y="377"/>
                  <a:pt x="3389" y="379"/>
                  <a:pt x="3386" y="384"/>
                </a:cubicBezTo>
                <a:cubicBezTo>
                  <a:pt x="3384" y="387"/>
                  <a:pt x="3383" y="392"/>
                  <a:pt x="3384" y="396"/>
                </a:cubicBezTo>
                <a:cubicBezTo>
                  <a:pt x="3384" y="400"/>
                  <a:pt x="3385" y="404"/>
                  <a:pt x="3386" y="408"/>
                </a:cubicBezTo>
                <a:close/>
                <a:moveTo>
                  <a:pt x="2308" y="580"/>
                </a:moveTo>
                <a:cubicBezTo>
                  <a:pt x="2303" y="577"/>
                  <a:pt x="2296" y="579"/>
                  <a:pt x="2292" y="584"/>
                </a:cubicBezTo>
                <a:cubicBezTo>
                  <a:pt x="2288" y="589"/>
                  <a:pt x="2286" y="596"/>
                  <a:pt x="2285" y="604"/>
                </a:cubicBezTo>
                <a:cubicBezTo>
                  <a:pt x="2286" y="629"/>
                  <a:pt x="2289" y="654"/>
                  <a:pt x="2292" y="679"/>
                </a:cubicBezTo>
                <a:cubicBezTo>
                  <a:pt x="2294" y="688"/>
                  <a:pt x="2295" y="698"/>
                  <a:pt x="2297" y="708"/>
                </a:cubicBezTo>
                <a:cubicBezTo>
                  <a:pt x="2298" y="711"/>
                  <a:pt x="2301" y="730"/>
                  <a:pt x="2305" y="721"/>
                </a:cubicBezTo>
                <a:cubicBezTo>
                  <a:pt x="2307" y="717"/>
                  <a:pt x="2308" y="711"/>
                  <a:pt x="2309" y="706"/>
                </a:cubicBezTo>
                <a:cubicBezTo>
                  <a:pt x="2311" y="696"/>
                  <a:pt x="2312" y="685"/>
                  <a:pt x="2313" y="675"/>
                </a:cubicBezTo>
                <a:cubicBezTo>
                  <a:pt x="2316" y="658"/>
                  <a:pt x="2317" y="641"/>
                  <a:pt x="2318" y="624"/>
                </a:cubicBezTo>
                <a:cubicBezTo>
                  <a:pt x="2319" y="610"/>
                  <a:pt x="2320" y="587"/>
                  <a:pt x="2308" y="580"/>
                </a:cubicBezTo>
                <a:close/>
                <a:moveTo>
                  <a:pt x="2323" y="762"/>
                </a:moveTo>
                <a:cubicBezTo>
                  <a:pt x="2329" y="754"/>
                  <a:pt x="2335" y="746"/>
                  <a:pt x="2340" y="738"/>
                </a:cubicBezTo>
                <a:cubicBezTo>
                  <a:pt x="2347" y="726"/>
                  <a:pt x="2353" y="714"/>
                  <a:pt x="2359" y="702"/>
                </a:cubicBezTo>
                <a:cubicBezTo>
                  <a:pt x="2364" y="689"/>
                  <a:pt x="2370" y="677"/>
                  <a:pt x="2368" y="662"/>
                </a:cubicBezTo>
                <a:cubicBezTo>
                  <a:pt x="2368" y="659"/>
                  <a:pt x="2367" y="656"/>
                  <a:pt x="2366" y="653"/>
                </a:cubicBezTo>
                <a:cubicBezTo>
                  <a:pt x="2363" y="651"/>
                  <a:pt x="2360" y="651"/>
                  <a:pt x="2357" y="651"/>
                </a:cubicBezTo>
                <a:cubicBezTo>
                  <a:pt x="2350" y="653"/>
                  <a:pt x="2346" y="659"/>
                  <a:pt x="2342" y="666"/>
                </a:cubicBezTo>
                <a:cubicBezTo>
                  <a:pt x="2337" y="674"/>
                  <a:pt x="2332" y="681"/>
                  <a:pt x="2329" y="690"/>
                </a:cubicBezTo>
                <a:cubicBezTo>
                  <a:pt x="2323" y="705"/>
                  <a:pt x="2319" y="720"/>
                  <a:pt x="2314" y="735"/>
                </a:cubicBezTo>
                <a:cubicBezTo>
                  <a:pt x="2310" y="750"/>
                  <a:pt x="2301" y="776"/>
                  <a:pt x="2305" y="781"/>
                </a:cubicBezTo>
                <a:cubicBezTo>
                  <a:pt x="2308" y="785"/>
                  <a:pt x="2318" y="769"/>
                  <a:pt x="2323" y="762"/>
                </a:cubicBezTo>
                <a:close/>
                <a:moveTo>
                  <a:pt x="2305" y="16"/>
                </a:moveTo>
                <a:cubicBezTo>
                  <a:pt x="2307" y="11"/>
                  <a:pt x="2308" y="5"/>
                  <a:pt x="2309" y="0"/>
                </a:cubicBezTo>
                <a:cubicBezTo>
                  <a:pt x="2297" y="0"/>
                  <a:pt x="2297" y="0"/>
                  <a:pt x="2297" y="0"/>
                </a:cubicBezTo>
                <a:cubicBezTo>
                  <a:pt x="2297" y="1"/>
                  <a:pt x="2297" y="2"/>
                  <a:pt x="2297" y="3"/>
                </a:cubicBezTo>
                <a:cubicBezTo>
                  <a:pt x="2298" y="5"/>
                  <a:pt x="2301" y="24"/>
                  <a:pt x="2305" y="16"/>
                </a:cubicBezTo>
                <a:close/>
                <a:moveTo>
                  <a:pt x="2305" y="1486"/>
                </a:moveTo>
                <a:cubicBezTo>
                  <a:pt x="2308" y="1490"/>
                  <a:pt x="2318" y="1475"/>
                  <a:pt x="2323" y="1468"/>
                </a:cubicBezTo>
                <a:cubicBezTo>
                  <a:pt x="2329" y="1460"/>
                  <a:pt x="2335" y="1452"/>
                  <a:pt x="2340" y="1443"/>
                </a:cubicBezTo>
                <a:cubicBezTo>
                  <a:pt x="2347" y="1432"/>
                  <a:pt x="2353" y="1420"/>
                  <a:pt x="2359" y="1407"/>
                </a:cubicBezTo>
                <a:cubicBezTo>
                  <a:pt x="2364" y="1395"/>
                  <a:pt x="2370" y="1382"/>
                  <a:pt x="2368" y="1368"/>
                </a:cubicBezTo>
                <a:cubicBezTo>
                  <a:pt x="2368" y="1364"/>
                  <a:pt x="2367" y="1361"/>
                  <a:pt x="2366" y="1359"/>
                </a:cubicBezTo>
                <a:cubicBezTo>
                  <a:pt x="2363" y="1356"/>
                  <a:pt x="2360" y="1356"/>
                  <a:pt x="2357" y="1357"/>
                </a:cubicBezTo>
                <a:cubicBezTo>
                  <a:pt x="2350" y="1359"/>
                  <a:pt x="2346" y="1365"/>
                  <a:pt x="2342" y="1372"/>
                </a:cubicBezTo>
                <a:cubicBezTo>
                  <a:pt x="2337" y="1379"/>
                  <a:pt x="2332" y="1387"/>
                  <a:pt x="2329" y="1396"/>
                </a:cubicBezTo>
                <a:cubicBezTo>
                  <a:pt x="2323" y="1411"/>
                  <a:pt x="2319" y="1426"/>
                  <a:pt x="2314" y="1441"/>
                </a:cubicBezTo>
                <a:cubicBezTo>
                  <a:pt x="2310" y="1456"/>
                  <a:pt x="2301" y="1482"/>
                  <a:pt x="2305" y="1486"/>
                </a:cubicBezTo>
                <a:close/>
                <a:moveTo>
                  <a:pt x="3002" y="58"/>
                </a:moveTo>
                <a:cubicBezTo>
                  <a:pt x="3013" y="87"/>
                  <a:pt x="3033" y="107"/>
                  <a:pt x="3053" y="124"/>
                </a:cubicBezTo>
                <a:cubicBezTo>
                  <a:pt x="3055" y="125"/>
                  <a:pt x="3057" y="127"/>
                  <a:pt x="3059" y="128"/>
                </a:cubicBezTo>
                <a:cubicBezTo>
                  <a:pt x="3060" y="128"/>
                  <a:pt x="3061" y="128"/>
                  <a:pt x="3061" y="128"/>
                </a:cubicBezTo>
                <a:cubicBezTo>
                  <a:pt x="3063" y="128"/>
                  <a:pt x="3064" y="127"/>
                  <a:pt x="3065" y="126"/>
                </a:cubicBezTo>
                <a:cubicBezTo>
                  <a:pt x="3069" y="121"/>
                  <a:pt x="3063" y="107"/>
                  <a:pt x="3062" y="103"/>
                </a:cubicBezTo>
                <a:cubicBezTo>
                  <a:pt x="3058" y="94"/>
                  <a:pt x="3054" y="87"/>
                  <a:pt x="3050" y="79"/>
                </a:cubicBezTo>
                <a:cubicBezTo>
                  <a:pt x="3044" y="65"/>
                  <a:pt x="3037" y="52"/>
                  <a:pt x="3028" y="40"/>
                </a:cubicBezTo>
                <a:cubicBezTo>
                  <a:pt x="3025" y="35"/>
                  <a:pt x="3021" y="31"/>
                  <a:pt x="3016" y="29"/>
                </a:cubicBezTo>
                <a:cubicBezTo>
                  <a:pt x="3011" y="27"/>
                  <a:pt x="3005" y="29"/>
                  <a:pt x="3002" y="34"/>
                </a:cubicBezTo>
                <a:cubicBezTo>
                  <a:pt x="3000" y="37"/>
                  <a:pt x="2999" y="42"/>
                  <a:pt x="3000" y="46"/>
                </a:cubicBezTo>
                <a:cubicBezTo>
                  <a:pt x="3000" y="50"/>
                  <a:pt x="3001" y="54"/>
                  <a:pt x="3002" y="58"/>
                </a:cubicBezTo>
                <a:close/>
                <a:moveTo>
                  <a:pt x="2280" y="694"/>
                </a:moveTo>
                <a:cubicBezTo>
                  <a:pt x="2275" y="680"/>
                  <a:pt x="2270" y="656"/>
                  <a:pt x="2256" y="652"/>
                </a:cubicBezTo>
                <a:cubicBezTo>
                  <a:pt x="2252" y="650"/>
                  <a:pt x="2247" y="651"/>
                  <a:pt x="2244" y="656"/>
                </a:cubicBezTo>
                <a:cubicBezTo>
                  <a:pt x="2240" y="661"/>
                  <a:pt x="2240" y="669"/>
                  <a:pt x="2242" y="676"/>
                </a:cubicBezTo>
                <a:cubicBezTo>
                  <a:pt x="2248" y="698"/>
                  <a:pt x="2256" y="718"/>
                  <a:pt x="2266" y="736"/>
                </a:cubicBezTo>
                <a:cubicBezTo>
                  <a:pt x="2271" y="746"/>
                  <a:pt x="2276" y="755"/>
                  <a:pt x="2282" y="763"/>
                </a:cubicBezTo>
                <a:cubicBezTo>
                  <a:pt x="2285" y="767"/>
                  <a:pt x="2299" y="791"/>
                  <a:pt x="2299" y="781"/>
                </a:cubicBezTo>
                <a:cubicBezTo>
                  <a:pt x="2299" y="769"/>
                  <a:pt x="2296" y="757"/>
                  <a:pt x="2293" y="746"/>
                </a:cubicBezTo>
                <a:cubicBezTo>
                  <a:pt x="2290" y="728"/>
                  <a:pt x="2285" y="711"/>
                  <a:pt x="2280" y="694"/>
                </a:cubicBezTo>
                <a:close/>
                <a:moveTo>
                  <a:pt x="1921" y="425"/>
                </a:moveTo>
                <a:cubicBezTo>
                  <a:pt x="1924" y="429"/>
                  <a:pt x="1934" y="414"/>
                  <a:pt x="1939" y="406"/>
                </a:cubicBezTo>
                <a:cubicBezTo>
                  <a:pt x="1945" y="399"/>
                  <a:pt x="1951" y="390"/>
                  <a:pt x="1956" y="382"/>
                </a:cubicBezTo>
                <a:cubicBezTo>
                  <a:pt x="1963" y="370"/>
                  <a:pt x="1969" y="358"/>
                  <a:pt x="1975" y="346"/>
                </a:cubicBezTo>
                <a:cubicBezTo>
                  <a:pt x="1980" y="333"/>
                  <a:pt x="1986" y="321"/>
                  <a:pt x="1984" y="306"/>
                </a:cubicBezTo>
                <a:cubicBezTo>
                  <a:pt x="1984" y="303"/>
                  <a:pt x="1983" y="300"/>
                  <a:pt x="1982" y="298"/>
                </a:cubicBezTo>
                <a:cubicBezTo>
                  <a:pt x="1979" y="295"/>
                  <a:pt x="1976" y="295"/>
                  <a:pt x="1973" y="296"/>
                </a:cubicBezTo>
                <a:cubicBezTo>
                  <a:pt x="1966" y="298"/>
                  <a:pt x="1962" y="304"/>
                  <a:pt x="1958" y="310"/>
                </a:cubicBezTo>
                <a:cubicBezTo>
                  <a:pt x="1953" y="318"/>
                  <a:pt x="1948" y="326"/>
                  <a:pt x="1945" y="335"/>
                </a:cubicBezTo>
                <a:cubicBezTo>
                  <a:pt x="1939" y="349"/>
                  <a:pt x="1935" y="364"/>
                  <a:pt x="1930" y="380"/>
                </a:cubicBezTo>
                <a:cubicBezTo>
                  <a:pt x="1926" y="394"/>
                  <a:pt x="1917" y="421"/>
                  <a:pt x="1921" y="425"/>
                </a:cubicBezTo>
                <a:close/>
                <a:moveTo>
                  <a:pt x="2234" y="764"/>
                </a:moveTo>
                <a:cubicBezTo>
                  <a:pt x="2245" y="793"/>
                  <a:pt x="2265" y="813"/>
                  <a:pt x="2285" y="829"/>
                </a:cubicBezTo>
                <a:cubicBezTo>
                  <a:pt x="2287" y="831"/>
                  <a:pt x="2289" y="833"/>
                  <a:pt x="2291" y="833"/>
                </a:cubicBezTo>
                <a:cubicBezTo>
                  <a:pt x="2292" y="833"/>
                  <a:pt x="2293" y="834"/>
                  <a:pt x="2293" y="833"/>
                </a:cubicBezTo>
                <a:cubicBezTo>
                  <a:pt x="2295" y="833"/>
                  <a:pt x="2296" y="833"/>
                  <a:pt x="2297" y="831"/>
                </a:cubicBezTo>
                <a:cubicBezTo>
                  <a:pt x="2301" y="826"/>
                  <a:pt x="2295" y="813"/>
                  <a:pt x="2294" y="808"/>
                </a:cubicBezTo>
                <a:cubicBezTo>
                  <a:pt x="2290" y="800"/>
                  <a:pt x="2286" y="792"/>
                  <a:pt x="2282" y="784"/>
                </a:cubicBezTo>
                <a:cubicBezTo>
                  <a:pt x="2276" y="771"/>
                  <a:pt x="2269" y="758"/>
                  <a:pt x="2260" y="746"/>
                </a:cubicBezTo>
                <a:cubicBezTo>
                  <a:pt x="2257" y="741"/>
                  <a:pt x="2253" y="736"/>
                  <a:pt x="2248" y="735"/>
                </a:cubicBezTo>
                <a:cubicBezTo>
                  <a:pt x="2243" y="733"/>
                  <a:pt x="2237" y="734"/>
                  <a:pt x="2234" y="740"/>
                </a:cubicBezTo>
                <a:cubicBezTo>
                  <a:pt x="2232" y="743"/>
                  <a:pt x="2231" y="747"/>
                  <a:pt x="2232" y="752"/>
                </a:cubicBezTo>
                <a:cubicBezTo>
                  <a:pt x="2232" y="756"/>
                  <a:pt x="2233" y="760"/>
                  <a:pt x="2234" y="764"/>
                </a:cubicBezTo>
                <a:close/>
                <a:moveTo>
                  <a:pt x="2234" y="58"/>
                </a:moveTo>
                <a:cubicBezTo>
                  <a:pt x="2245" y="87"/>
                  <a:pt x="2265" y="107"/>
                  <a:pt x="2285" y="124"/>
                </a:cubicBezTo>
                <a:cubicBezTo>
                  <a:pt x="2287" y="125"/>
                  <a:pt x="2289" y="127"/>
                  <a:pt x="2291" y="128"/>
                </a:cubicBezTo>
                <a:cubicBezTo>
                  <a:pt x="2292" y="128"/>
                  <a:pt x="2293" y="128"/>
                  <a:pt x="2293" y="128"/>
                </a:cubicBezTo>
                <a:cubicBezTo>
                  <a:pt x="2295" y="128"/>
                  <a:pt x="2296" y="127"/>
                  <a:pt x="2297" y="126"/>
                </a:cubicBezTo>
                <a:cubicBezTo>
                  <a:pt x="2301" y="121"/>
                  <a:pt x="2295" y="107"/>
                  <a:pt x="2294" y="103"/>
                </a:cubicBezTo>
                <a:cubicBezTo>
                  <a:pt x="2290" y="94"/>
                  <a:pt x="2286" y="87"/>
                  <a:pt x="2282" y="79"/>
                </a:cubicBezTo>
                <a:cubicBezTo>
                  <a:pt x="2276" y="65"/>
                  <a:pt x="2269" y="52"/>
                  <a:pt x="2260" y="40"/>
                </a:cubicBezTo>
                <a:cubicBezTo>
                  <a:pt x="2257" y="35"/>
                  <a:pt x="2253" y="31"/>
                  <a:pt x="2248" y="29"/>
                </a:cubicBezTo>
                <a:cubicBezTo>
                  <a:pt x="2243" y="27"/>
                  <a:pt x="2237" y="29"/>
                  <a:pt x="2234" y="34"/>
                </a:cubicBezTo>
                <a:cubicBezTo>
                  <a:pt x="2232" y="37"/>
                  <a:pt x="2231" y="42"/>
                  <a:pt x="2232" y="46"/>
                </a:cubicBezTo>
                <a:cubicBezTo>
                  <a:pt x="2232" y="50"/>
                  <a:pt x="2233" y="54"/>
                  <a:pt x="2234" y="58"/>
                </a:cubicBezTo>
                <a:close/>
                <a:moveTo>
                  <a:pt x="2282" y="58"/>
                </a:moveTo>
                <a:cubicBezTo>
                  <a:pt x="2285" y="62"/>
                  <a:pt x="2299" y="86"/>
                  <a:pt x="2299" y="76"/>
                </a:cubicBezTo>
                <a:cubicBezTo>
                  <a:pt x="2299" y="64"/>
                  <a:pt x="2296" y="51"/>
                  <a:pt x="2293" y="40"/>
                </a:cubicBezTo>
                <a:cubicBezTo>
                  <a:pt x="2290" y="27"/>
                  <a:pt x="2287" y="13"/>
                  <a:pt x="2283" y="0"/>
                </a:cubicBezTo>
                <a:cubicBezTo>
                  <a:pt x="2252" y="0"/>
                  <a:pt x="2252" y="0"/>
                  <a:pt x="2252" y="0"/>
                </a:cubicBezTo>
                <a:cubicBezTo>
                  <a:pt x="2256" y="11"/>
                  <a:pt x="2261" y="21"/>
                  <a:pt x="2266" y="31"/>
                </a:cubicBezTo>
                <a:cubicBezTo>
                  <a:pt x="2271" y="40"/>
                  <a:pt x="2276" y="49"/>
                  <a:pt x="2282" y="58"/>
                </a:cubicBezTo>
                <a:close/>
                <a:moveTo>
                  <a:pt x="2280" y="1400"/>
                </a:moveTo>
                <a:cubicBezTo>
                  <a:pt x="2275" y="1385"/>
                  <a:pt x="2270" y="1362"/>
                  <a:pt x="2256" y="1357"/>
                </a:cubicBezTo>
                <a:cubicBezTo>
                  <a:pt x="2252" y="1356"/>
                  <a:pt x="2247" y="1357"/>
                  <a:pt x="2244" y="1361"/>
                </a:cubicBezTo>
                <a:cubicBezTo>
                  <a:pt x="2240" y="1367"/>
                  <a:pt x="2240" y="1375"/>
                  <a:pt x="2242" y="1382"/>
                </a:cubicBezTo>
                <a:cubicBezTo>
                  <a:pt x="2248" y="1403"/>
                  <a:pt x="2256" y="1423"/>
                  <a:pt x="2266" y="1442"/>
                </a:cubicBezTo>
                <a:cubicBezTo>
                  <a:pt x="2271" y="1451"/>
                  <a:pt x="2276" y="1460"/>
                  <a:pt x="2282" y="1469"/>
                </a:cubicBezTo>
                <a:cubicBezTo>
                  <a:pt x="2285" y="1473"/>
                  <a:pt x="2299" y="1497"/>
                  <a:pt x="2299" y="1487"/>
                </a:cubicBezTo>
                <a:cubicBezTo>
                  <a:pt x="2299" y="1475"/>
                  <a:pt x="2296" y="1462"/>
                  <a:pt x="2293" y="1451"/>
                </a:cubicBezTo>
                <a:cubicBezTo>
                  <a:pt x="2290" y="1434"/>
                  <a:pt x="2285" y="1417"/>
                  <a:pt x="2280" y="1400"/>
                </a:cubicBezTo>
                <a:close/>
                <a:moveTo>
                  <a:pt x="2692" y="933"/>
                </a:moveTo>
                <a:cubicBezTo>
                  <a:pt x="2687" y="930"/>
                  <a:pt x="2680" y="932"/>
                  <a:pt x="2676" y="937"/>
                </a:cubicBezTo>
                <a:cubicBezTo>
                  <a:pt x="2672" y="942"/>
                  <a:pt x="2670" y="949"/>
                  <a:pt x="2669" y="956"/>
                </a:cubicBezTo>
                <a:cubicBezTo>
                  <a:pt x="2670" y="982"/>
                  <a:pt x="2673" y="1006"/>
                  <a:pt x="2676" y="1031"/>
                </a:cubicBezTo>
                <a:cubicBezTo>
                  <a:pt x="2678" y="1041"/>
                  <a:pt x="2679" y="1051"/>
                  <a:pt x="2681" y="1061"/>
                </a:cubicBezTo>
                <a:cubicBezTo>
                  <a:pt x="2682" y="1064"/>
                  <a:pt x="2685" y="1082"/>
                  <a:pt x="2689" y="1074"/>
                </a:cubicBezTo>
                <a:cubicBezTo>
                  <a:pt x="2691" y="1070"/>
                  <a:pt x="2692" y="1063"/>
                  <a:pt x="2693" y="1058"/>
                </a:cubicBezTo>
                <a:cubicBezTo>
                  <a:pt x="2695" y="1048"/>
                  <a:pt x="2696" y="1038"/>
                  <a:pt x="2697" y="1028"/>
                </a:cubicBezTo>
                <a:cubicBezTo>
                  <a:pt x="2700" y="1011"/>
                  <a:pt x="2701" y="994"/>
                  <a:pt x="2702" y="977"/>
                </a:cubicBezTo>
                <a:cubicBezTo>
                  <a:pt x="2703" y="963"/>
                  <a:pt x="2704" y="940"/>
                  <a:pt x="2692" y="933"/>
                </a:cubicBezTo>
                <a:close/>
                <a:moveTo>
                  <a:pt x="2664" y="1047"/>
                </a:moveTo>
                <a:cubicBezTo>
                  <a:pt x="2659" y="1033"/>
                  <a:pt x="2654" y="1009"/>
                  <a:pt x="2640" y="1004"/>
                </a:cubicBezTo>
                <a:cubicBezTo>
                  <a:pt x="2636" y="1003"/>
                  <a:pt x="2631" y="1004"/>
                  <a:pt x="2628" y="1008"/>
                </a:cubicBezTo>
                <a:cubicBezTo>
                  <a:pt x="2624" y="1014"/>
                  <a:pt x="2624" y="1022"/>
                  <a:pt x="2626" y="1029"/>
                </a:cubicBezTo>
                <a:cubicBezTo>
                  <a:pt x="2632" y="1050"/>
                  <a:pt x="2640" y="1071"/>
                  <a:pt x="2650" y="1089"/>
                </a:cubicBezTo>
                <a:cubicBezTo>
                  <a:pt x="2655" y="1098"/>
                  <a:pt x="2660" y="1107"/>
                  <a:pt x="2666" y="1116"/>
                </a:cubicBezTo>
                <a:cubicBezTo>
                  <a:pt x="2669" y="1120"/>
                  <a:pt x="2683" y="1144"/>
                  <a:pt x="2683" y="1134"/>
                </a:cubicBezTo>
                <a:cubicBezTo>
                  <a:pt x="2683" y="1122"/>
                  <a:pt x="2680" y="1110"/>
                  <a:pt x="2677" y="1098"/>
                </a:cubicBezTo>
                <a:cubicBezTo>
                  <a:pt x="2674" y="1081"/>
                  <a:pt x="2669" y="1064"/>
                  <a:pt x="2664" y="1047"/>
                </a:cubicBezTo>
                <a:close/>
                <a:moveTo>
                  <a:pt x="2689" y="1133"/>
                </a:moveTo>
                <a:cubicBezTo>
                  <a:pt x="2692" y="1137"/>
                  <a:pt x="2702" y="1122"/>
                  <a:pt x="2707" y="1115"/>
                </a:cubicBezTo>
                <a:cubicBezTo>
                  <a:pt x="2713" y="1107"/>
                  <a:pt x="2719" y="1099"/>
                  <a:pt x="2724" y="1090"/>
                </a:cubicBezTo>
                <a:cubicBezTo>
                  <a:pt x="2731" y="1079"/>
                  <a:pt x="2737" y="1067"/>
                  <a:pt x="2743" y="1054"/>
                </a:cubicBezTo>
                <a:cubicBezTo>
                  <a:pt x="2748" y="1042"/>
                  <a:pt x="2754" y="1030"/>
                  <a:pt x="2752" y="1015"/>
                </a:cubicBezTo>
                <a:cubicBezTo>
                  <a:pt x="2752" y="1012"/>
                  <a:pt x="2751" y="1008"/>
                  <a:pt x="2750" y="1006"/>
                </a:cubicBezTo>
                <a:cubicBezTo>
                  <a:pt x="2747" y="1003"/>
                  <a:pt x="2744" y="1003"/>
                  <a:pt x="2741" y="1004"/>
                </a:cubicBezTo>
                <a:cubicBezTo>
                  <a:pt x="2734" y="1006"/>
                  <a:pt x="2730" y="1012"/>
                  <a:pt x="2726" y="1019"/>
                </a:cubicBezTo>
                <a:cubicBezTo>
                  <a:pt x="2721" y="1026"/>
                  <a:pt x="2716" y="1034"/>
                  <a:pt x="2713" y="1043"/>
                </a:cubicBezTo>
                <a:cubicBezTo>
                  <a:pt x="2707" y="1058"/>
                  <a:pt x="2703" y="1073"/>
                  <a:pt x="2698" y="1088"/>
                </a:cubicBezTo>
                <a:cubicBezTo>
                  <a:pt x="2694" y="1103"/>
                  <a:pt x="2685" y="1129"/>
                  <a:pt x="2689" y="1133"/>
                </a:cubicBezTo>
                <a:close/>
                <a:moveTo>
                  <a:pt x="3002" y="764"/>
                </a:moveTo>
                <a:cubicBezTo>
                  <a:pt x="3013" y="793"/>
                  <a:pt x="3033" y="813"/>
                  <a:pt x="3053" y="829"/>
                </a:cubicBezTo>
                <a:cubicBezTo>
                  <a:pt x="3055" y="831"/>
                  <a:pt x="3057" y="833"/>
                  <a:pt x="3059" y="833"/>
                </a:cubicBezTo>
                <a:cubicBezTo>
                  <a:pt x="3060" y="833"/>
                  <a:pt x="3061" y="834"/>
                  <a:pt x="3061" y="833"/>
                </a:cubicBezTo>
                <a:cubicBezTo>
                  <a:pt x="3063" y="833"/>
                  <a:pt x="3064" y="833"/>
                  <a:pt x="3065" y="831"/>
                </a:cubicBezTo>
                <a:cubicBezTo>
                  <a:pt x="3069" y="826"/>
                  <a:pt x="3063" y="813"/>
                  <a:pt x="3062" y="808"/>
                </a:cubicBezTo>
                <a:cubicBezTo>
                  <a:pt x="3058" y="800"/>
                  <a:pt x="3054" y="792"/>
                  <a:pt x="3050" y="784"/>
                </a:cubicBezTo>
                <a:cubicBezTo>
                  <a:pt x="3044" y="771"/>
                  <a:pt x="3037" y="758"/>
                  <a:pt x="3028" y="746"/>
                </a:cubicBezTo>
                <a:cubicBezTo>
                  <a:pt x="3025" y="741"/>
                  <a:pt x="3021" y="736"/>
                  <a:pt x="3016" y="735"/>
                </a:cubicBezTo>
                <a:cubicBezTo>
                  <a:pt x="3011" y="733"/>
                  <a:pt x="3005" y="734"/>
                  <a:pt x="3002" y="740"/>
                </a:cubicBezTo>
                <a:cubicBezTo>
                  <a:pt x="3000" y="743"/>
                  <a:pt x="2999" y="747"/>
                  <a:pt x="3000" y="752"/>
                </a:cubicBezTo>
                <a:cubicBezTo>
                  <a:pt x="3000" y="756"/>
                  <a:pt x="3001" y="760"/>
                  <a:pt x="3002" y="764"/>
                </a:cubicBezTo>
                <a:close/>
                <a:moveTo>
                  <a:pt x="2689" y="425"/>
                </a:moveTo>
                <a:cubicBezTo>
                  <a:pt x="2692" y="429"/>
                  <a:pt x="2702" y="414"/>
                  <a:pt x="2707" y="406"/>
                </a:cubicBezTo>
                <a:cubicBezTo>
                  <a:pt x="2713" y="399"/>
                  <a:pt x="2719" y="390"/>
                  <a:pt x="2724" y="382"/>
                </a:cubicBezTo>
                <a:cubicBezTo>
                  <a:pt x="2731" y="370"/>
                  <a:pt x="2737" y="358"/>
                  <a:pt x="2743" y="346"/>
                </a:cubicBezTo>
                <a:cubicBezTo>
                  <a:pt x="2748" y="333"/>
                  <a:pt x="2754" y="321"/>
                  <a:pt x="2752" y="306"/>
                </a:cubicBezTo>
                <a:cubicBezTo>
                  <a:pt x="2752" y="303"/>
                  <a:pt x="2751" y="300"/>
                  <a:pt x="2750" y="298"/>
                </a:cubicBezTo>
                <a:cubicBezTo>
                  <a:pt x="2747" y="295"/>
                  <a:pt x="2744" y="295"/>
                  <a:pt x="2741" y="296"/>
                </a:cubicBezTo>
                <a:cubicBezTo>
                  <a:pt x="2734" y="298"/>
                  <a:pt x="2730" y="304"/>
                  <a:pt x="2726" y="310"/>
                </a:cubicBezTo>
                <a:cubicBezTo>
                  <a:pt x="2721" y="318"/>
                  <a:pt x="2716" y="326"/>
                  <a:pt x="2713" y="335"/>
                </a:cubicBezTo>
                <a:cubicBezTo>
                  <a:pt x="2707" y="349"/>
                  <a:pt x="2703" y="364"/>
                  <a:pt x="2698" y="380"/>
                </a:cubicBezTo>
                <a:cubicBezTo>
                  <a:pt x="2694" y="394"/>
                  <a:pt x="2685" y="421"/>
                  <a:pt x="2689" y="425"/>
                </a:cubicBezTo>
                <a:close/>
                <a:moveTo>
                  <a:pt x="2650" y="381"/>
                </a:moveTo>
                <a:cubicBezTo>
                  <a:pt x="2655" y="390"/>
                  <a:pt x="2660" y="399"/>
                  <a:pt x="2666" y="407"/>
                </a:cubicBezTo>
                <a:cubicBezTo>
                  <a:pt x="2669" y="411"/>
                  <a:pt x="2683" y="436"/>
                  <a:pt x="2683" y="426"/>
                </a:cubicBezTo>
                <a:cubicBezTo>
                  <a:pt x="2683" y="414"/>
                  <a:pt x="2680" y="401"/>
                  <a:pt x="2677" y="390"/>
                </a:cubicBezTo>
                <a:cubicBezTo>
                  <a:pt x="2674" y="373"/>
                  <a:pt x="2669" y="355"/>
                  <a:pt x="2664" y="339"/>
                </a:cubicBezTo>
                <a:cubicBezTo>
                  <a:pt x="2659" y="324"/>
                  <a:pt x="2654" y="301"/>
                  <a:pt x="2640" y="296"/>
                </a:cubicBezTo>
                <a:cubicBezTo>
                  <a:pt x="2636" y="294"/>
                  <a:pt x="2631" y="296"/>
                  <a:pt x="2628" y="300"/>
                </a:cubicBezTo>
                <a:cubicBezTo>
                  <a:pt x="2624" y="305"/>
                  <a:pt x="2624" y="314"/>
                  <a:pt x="2626" y="321"/>
                </a:cubicBezTo>
                <a:cubicBezTo>
                  <a:pt x="2632" y="342"/>
                  <a:pt x="2640" y="362"/>
                  <a:pt x="2650" y="381"/>
                </a:cubicBezTo>
                <a:close/>
                <a:moveTo>
                  <a:pt x="2618" y="408"/>
                </a:moveTo>
                <a:cubicBezTo>
                  <a:pt x="2629" y="437"/>
                  <a:pt x="2649" y="457"/>
                  <a:pt x="2669" y="474"/>
                </a:cubicBezTo>
                <a:cubicBezTo>
                  <a:pt x="2671" y="475"/>
                  <a:pt x="2673" y="477"/>
                  <a:pt x="2675" y="478"/>
                </a:cubicBezTo>
                <a:cubicBezTo>
                  <a:pt x="2676" y="478"/>
                  <a:pt x="2677" y="478"/>
                  <a:pt x="2677" y="478"/>
                </a:cubicBezTo>
                <a:cubicBezTo>
                  <a:pt x="2679" y="478"/>
                  <a:pt x="2680" y="477"/>
                  <a:pt x="2681" y="476"/>
                </a:cubicBezTo>
                <a:cubicBezTo>
                  <a:pt x="2685" y="471"/>
                  <a:pt x="2679" y="457"/>
                  <a:pt x="2678" y="453"/>
                </a:cubicBezTo>
                <a:cubicBezTo>
                  <a:pt x="2674" y="444"/>
                  <a:pt x="2670" y="436"/>
                  <a:pt x="2666" y="429"/>
                </a:cubicBezTo>
                <a:cubicBezTo>
                  <a:pt x="2660" y="415"/>
                  <a:pt x="2653" y="402"/>
                  <a:pt x="2644" y="390"/>
                </a:cubicBezTo>
                <a:cubicBezTo>
                  <a:pt x="2641" y="385"/>
                  <a:pt x="2637" y="381"/>
                  <a:pt x="2632" y="379"/>
                </a:cubicBezTo>
                <a:cubicBezTo>
                  <a:pt x="2627" y="377"/>
                  <a:pt x="2621" y="379"/>
                  <a:pt x="2618" y="384"/>
                </a:cubicBezTo>
                <a:cubicBezTo>
                  <a:pt x="2616" y="387"/>
                  <a:pt x="2615" y="392"/>
                  <a:pt x="2616" y="396"/>
                </a:cubicBezTo>
                <a:cubicBezTo>
                  <a:pt x="2616" y="400"/>
                  <a:pt x="2617" y="404"/>
                  <a:pt x="2618" y="408"/>
                </a:cubicBezTo>
                <a:close/>
                <a:moveTo>
                  <a:pt x="2618" y="1116"/>
                </a:moveTo>
                <a:cubicBezTo>
                  <a:pt x="2629" y="1146"/>
                  <a:pt x="2649" y="1165"/>
                  <a:pt x="2669" y="1182"/>
                </a:cubicBezTo>
                <a:cubicBezTo>
                  <a:pt x="2671" y="1184"/>
                  <a:pt x="2673" y="1185"/>
                  <a:pt x="2675" y="1186"/>
                </a:cubicBezTo>
                <a:cubicBezTo>
                  <a:pt x="2676" y="1186"/>
                  <a:pt x="2677" y="1186"/>
                  <a:pt x="2677" y="1186"/>
                </a:cubicBezTo>
                <a:cubicBezTo>
                  <a:pt x="2679" y="1186"/>
                  <a:pt x="2680" y="1185"/>
                  <a:pt x="2681" y="1184"/>
                </a:cubicBezTo>
                <a:cubicBezTo>
                  <a:pt x="2685" y="1179"/>
                  <a:pt x="2679" y="1166"/>
                  <a:pt x="2678" y="1161"/>
                </a:cubicBezTo>
                <a:cubicBezTo>
                  <a:pt x="2674" y="1153"/>
                  <a:pt x="2670" y="1145"/>
                  <a:pt x="2666" y="1137"/>
                </a:cubicBezTo>
                <a:cubicBezTo>
                  <a:pt x="2660" y="1124"/>
                  <a:pt x="2653" y="1110"/>
                  <a:pt x="2644" y="1099"/>
                </a:cubicBezTo>
                <a:cubicBezTo>
                  <a:pt x="2641" y="1094"/>
                  <a:pt x="2637" y="1089"/>
                  <a:pt x="2632" y="1087"/>
                </a:cubicBezTo>
                <a:cubicBezTo>
                  <a:pt x="2627" y="1086"/>
                  <a:pt x="2621" y="1087"/>
                  <a:pt x="2618" y="1093"/>
                </a:cubicBezTo>
                <a:cubicBezTo>
                  <a:pt x="2616" y="1096"/>
                  <a:pt x="2615" y="1100"/>
                  <a:pt x="2616" y="1104"/>
                </a:cubicBezTo>
                <a:cubicBezTo>
                  <a:pt x="2616" y="1109"/>
                  <a:pt x="2617" y="1112"/>
                  <a:pt x="2618" y="1116"/>
                </a:cubicBezTo>
                <a:close/>
                <a:moveTo>
                  <a:pt x="2308" y="1285"/>
                </a:moveTo>
                <a:cubicBezTo>
                  <a:pt x="2303" y="1282"/>
                  <a:pt x="2296" y="1285"/>
                  <a:pt x="2292" y="1290"/>
                </a:cubicBezTo>
                <a:cubicBezTo>
                  <a:pt x="2288" y="1295"/>
                  <a:pt x="2286" y="1302"/>
                  <a:pt x="2285" y="1309"/>
                </a:cubicBezTo>
                <a:cubicBezTo>
                  <a:pt x="2286" y="1334"/>
                  <a:pt x="2289" y="1359"/>
                  <a:pt x="2292" y="1384"/>
                </a:cubicBezTo>
                <a:cubicBezTo>
                  <a:pt x="2294" y="1394"/>
                  <a:pt x="2295" y="1404"/>
                  <a:pt x="2297" y="1414"/>
                </a:cubicBezTo>
                <a:cubicBezTo>
                  <a:pt x="2298" y="1417"/>
                  <a:pt x="2301" y="1435"/>
                  <a:pt x="2305" y="1427"/>
                </a:cubicBezTo>
                <a:cubicBezTo>
                  <a:pt x="2307" y="1423"/>
                  <a:pt x="2308" y="1416"/>
                  <a:pt x="2309" y="1411"/>
                </a:cubicBezTo>
                <a:cubicBezTo>
                  <a:pt x="2311" y="1401"/>
                  <a:pt x="2312" y="1391"/>
                  <a:pt x="2313" y="1381"/>
                </a:cubicBezTo>
                <a:cubicBezTo>
                  <a:pt x="2316" y="1364"/>
                  <a:pt x="2317" y="1347"/>
                  <a:pt x="2318" y="1330"/>
                </a:cubicBezTo>
                <a:cubicBezTo>
                  <a:pt x="2319" y="1316"/>
                  <a:pt x="2320" y="1293"/>
                  <a:pt x="2308" y="1285"/>
                </a:cubicBezTo>
                <a:close/>
                <a:moveTo>
                  <a:pt x="2681" y="352"/>
                </a:moveTo>
                <a:cubicBezTo>
                  <a:pt x="2682" y="355"/>
                  <a:pt x="2685" y="374"/>
                  <a:pt x="2689" y="366"/>
                </a:cubicBezTo>
                <a:cubicBezTo>
                  <a:pt x="2691" y="361"/>
                  <a:pt x="2692" y="355"/>
                  <a:pt x="2693" y="350"/>
                </a:cubicBezTo>
                <a:cubicBezTo>
                  <a:pt x="2695" y="340"/>
                  <a:pt x="2696" y="330"/>
                  <a:pt x="2697" y="320"/>
                </a:cubicBezTo>
                <a:cubicBezTo>
                  <a:pt x="2700" y="303"/>
                  <a:pt x="2701" y="286"/>
                  <a:pt x="2702" y="268"/>
                </a:cubicBezTo>
                <a:cubicBezTo>
                  <a:pt x="2703" y="254"/>
                  <a:pt x="2704" y="232"/>
                  <a:pt x="2692" y="224"/>
                </a:cubicBezTo>
                <a:cubicBezTo>
                  <a:pt x="2687" y="221"/>
                  <a:pt x="2680" y="223"/>
                  <a:pt x="2676" y="228"/>
                </a:cubicBezTo>
                <a:cubicBezTo>
                  <a:pt x="2672" y="233"/>
                  <a:pt x="2670" y="241"/>
                  <a:pt x="2669" y="248"/>
                </a:cubicBezTo>
                <a:cubicBezTo>
                  <a:pt x="2670" y="273"/>
                  <a:pt x="2673" y="298"/>
                  <a:pt x="2676" y="323"/>
                </a:cubicBezTo>
                <a:cubicBezTo>
                  <a:pt x="2678" y="333"/>
                  <a:pt x="2679" y="343"/>
                  <a:pt x="2681" y="352"/>
                </a:cubicBezTo>
                <a:close/>
                <a:moveTo>
                  <a:pt x="2305" y="75"/>
                </a:moveTo>
                <a:cubicBezTo>
                  <a:pt x="2308" y="79"/>
                  <a:pt x="2318" y="64"/>
                  <a:pt x="2323" y="56"/>
                </a:cubicBezTo>
                <a:cubicBezTo>
                  <a:pt x="2329" y="49"/>
                  <a:pt x="2335" y="41"/>
                  <a:pt x="2340" y="32"/>
                </a:cubicBezTo>
                <a:cubicBezTo>
                  <a:pt x="2346" y="22"/>
                  <a:pt x="2352" y="11"/>
                  <a:pt x="2357" y="0"/>
                </a:cubicBezTo>
                <a:cubicBezTo>
                  <a:pt x="2323" y="0"/>
                  <a:pt x="2323" y="0"/>
                  <a:pt x="2323" y="0"/>
                </a:cubicBezTo>
                <a:cubicBezTo>
                  <a:pt x="2320" y="10"/>
                  <a:pt x="2317" y="20"/>
                  <a:pt x="2314" y="30"/>
                </a:cubicBezTo>
                <a:cubicBezTo>
                  <a:pt x="2310" y="44"/>
                  <a:pt x="2301" y="71"/>
                  <a:pt x="2305" y="75"/>
                </a:cubicBezTo>
                <a:close/>
                <a:moveTo>
                  <a:pt x="2707" y="1819"/>
                </a:moveTo>
                <a:cubicBezTo>
                  <a:pt x="2713" y="1811"/>
                  <a:pt x="2719" y="1803"/>
                  <a:pt x="2724" y="1794"/>
                </a:cubicBezTo>
                <a:cubicBezTo>
                  <a:pt x="2731" y="1783"/>
                  <a:pt x="2737" y="1771"/>
                  <a:pt x="2743" y="1758"/>
                </a:cubicBezTo>
                <a:cubicBezTo>
                  <a:pt x="2748" y="1746"/>
                  <a:pt x="2754" y="1733"/>
                  <a:pt x="2752" y="1718"/>
                </a:cubicBezTo>
                <a:cubicBezTo>
                  <a:pt x="2752" y="1715"/>
                  <a:pt x="2751" y="1712"/>
                  <a:pt x="2750" y="1710"/>
                </a:cubicBezTo>
                <a:cubicBezTo>
                  <a:pt x="2747" y="1707"/>
                  <a:pt x="2744" y="1707"/>
                  <a:pt x="2741" y="1708"/>
                </a:cubicBezTo>
                <a:cubicBezTo>
                  <a:pt x="2734" y="1710"/>
                  <a:pt x="2730" y="1716"/>
                  <a:pt x="2726" y="1723"/>
                </a:cubicBezTo>
                <a:cubicBezTo>
                  <a:pt x="2721" y="1730"/>
                  <a:pt x="2716" y="1738"/>
                  <a:pt x="2713" y="1747"/>
                </a:cubicBezTo>
                <a:cubicBezTo>
                  <a:pt x="2707" y="1761"/>
                  <a:pt x="2703" y="1777"/>
                  <a:pt x="2698" y="1792"/>
                </a:cubicBezTo>
                <a:cubicBezTo>
                  <a:pt x="2694" y="1807"/>
                  <a:pt x="2685" y="1833"/>
                  <a:pt x="2689" y="1837"/>
                </a:cubicBezTo>
                <a:cubicBezTo>
                  <a:pt x="2692" y="1841"/>
                  <a:pt x="2702" y="1826"/>
                  <a:pt x="2707" y="1819"/>
                </a:cubicBezTo>
                <a:close/>
                <a:moveTo>
                  <a:pt x="2689" y="1778"/>
                </a:moveTo>
                <a:cubicBezTo>
                  <a:pt x="2691" y="1773"/>
                  <a:pt x="2692" y="1767"/>
                  <a:pt x="2693" y="1762"/>
                </a:cubicBezTo>
                <a:cubicBezTo>
                  <a:pt x="2695" y="1752"/>
                  <a:pt x="2696" y="1742"/>
                  <a:pt x="2697" y="1732"/>
                </a:cubicBezTo>
                <a:cubicBezTo>
                  <a:pt x="2700" y="1715"/>
                  <a:pt x="2701" y="1698"/>
                  <a:pt x="2702" y="1681"/>
                </a:cubicBezTo>
                <a:cubicBezTo>
                  <a:pt x="2703" y="1666"/>
                  <a:pt x="2704" y="1644"/>
                  <a:pt x="2692" y="1636"/>
                </a:cubicBezTo>
                <a:cubicBezTo>
                  <a:pt x="2687" y="1633"/>
                  <a:pt x="2680" y="1635"/>
                  <a:pt x="2676" y="1640"/>
                </a:cubicBezTo>
                <a:cubicBezTo>
                  <a:pt x="2672" y="1645"/>
                  <a:pt x="2670" y="1653"/>
                  <a:pt x="2669" y="1660"/>
                </a:cubicBezTo>
                <a:cubicBezTo>
                  <a:pt x="2670" y="1685"/>
                  <a:pt x="2673" y="1710"/>
                  <a:pt x="2676" y="1735"/>
                </a:cubicBezTo>
                <a:cubicBezTo>
                  <a:pt x="2678" y="1745"/>
                  <a:pt x="2679" y="1755"/>
                  <a:pt x="2681" y="1765"/>
                </a:cubicBezTo>
                <a:cubicBezTo>
                  <a:pt x="2682" y="1768"/>
                  <a:pt x="2685" y="1786"/>
                  <a:pt x="2689" y="1778"/>
                </a:cubicBezTo>
                <a:close/>
                <a:moveTo>
                  <a:pt x="2666" y="1841"/>
                </a:moveTo>
                <a:cubicBezTo>
                  <a:pt x="2660" y="1827"/>
                  <a:pt x="2653" y="1814"/>
                  <a:pt x="2644" y="1802"/>
                </a:cubicBezTo>
                <a:cubicBezTo>
                  <a:pt x="2641" y="1797"/>
                  <a:pt x="2637" y="1793"/>
                  <a:pt x="2632" y="1791"/>
                </a:cubicBezTo>
                <a:cubicBezTo>
                  <a:pt x="2627" y="1789"/>
                  <a:pt x="2621" y="1791"/>
                  <a:pt x="2618" y="1796"/>
                </a:cubicBezTo>
                <a:cubicBezTo>
                  <a:pt x="2616" y="1800"/>
                  <a:pt x="2615" y="1804"/>
                  <a:pt x="2616" y="1808"/>
                </a:cubicBezTo>
                <a:cubicBezTo>
                  <a:pt x="2616" y="1812"/>
                  <a:pt x="2617" y="1816"/>
                  <a:pt x="2618" y="1820"/>
                </a:cubicBezTo>
                <a:cubicBezTo>
                  <a:pt x="2629" y="1849"/>
                  <a:pt x="2649" y="1869"/>
                  <a:pt x="2669" y="1886"/>
                </a:cubicBezTo>
                <a:cubicBezTo>
                  <a:pt x="2671" y="1887"/>
                  <a:pt x="2673" y="1889"/>
                  <a:pt x="2675" y="1890"/>
                </a:cubicBezTo>
                <a:cubicBezTo>
                  <a:pt x="2676" y="1890"/>
                  <a:pt x="2677" y="1890"/>
                  <a:pt x="2677" y="1890"/>
                </a:cubicBezTo>
                <a:cubicBezTo>
                  <a:pt x="2679" y="1890"/>
                  <a:pt x="2680" y="1889"/>
                  <a:pt x="2681" y="1888"/>
                </a:cubicBezTo>
                <a:cubicBezTo>
                  <a:pt x="2685" y="1883"/>
                  <a:pt x="2679" y="1869"/>
                  <a:pt x="2678" y="1865"/>
                </a:cubicBezTo>
                <a:cubicBezTo>
                  <a:pt x="2674" y="1856"/>
                  <a:pt x="2670" y="1849"/>
                  <a:pt x="2666" y="1841"/>
                </a:cubicBezTo>
                <a:close/>
                <a:moveTo>
                  <a:pt x="2757" y="1794"/>
                </a:moveTo>
                <a:cubicBezTo>
                  <a:pt x="2757" y="1794"/>
                  <a:pt x="2756" y="1794"/>
                  <a:pt x="2756" y="1794"/>
                </a:cubicBezTo>
                <a:cubicBezTo>
                  <a:pt x="2754" y="1793"/>
                  <a:pt x="2751" y="1793"/>
                  <a:pt x="2748" y="1794"/>
                </a:cubicBezTo>
                <a:cubicBezTo>
                  <a:pt x="2735" y="1799"/>
                  <a:pt x="2724" y="1814"/>
                  <a:pt x="2715" y="1827"/>
                </a:cubicBezTo>
                <a:cubicBezTo>
                  <a:pt x="2703" y="1844"/>
                  <a:pt x="2688" y="1880"/>
                  <a:pt x="2691" y="1886"/>
                </a:cubicBezTo>
                <a:cubicBezTo>
                  <a:pt x="2694" y="1893"/>
                  <a:pt x="2732" y="1868"/>
                  <a:pt x="2747" y="1847"/>
                </a:cubicBezTo>
                <a:cubicBezTo>
                  <a:pt x="2755" y="1836"/>
                  <a:pt x="2770" y="1815"/>
                  <a:pt x="2761" y="1799"/>
                </a:cubicBezTo>
                <a:cubicBezTo>
                  <a:pt x="2760" y="1797"/>
                  <a:pt x="2759" y="1796"/>
                  <a:pt x="2757" y="1794"/>
                </a:cubicBezTo>
                <a:close/>
                <a:moveTo>
                  <a:pt x="2664" y="1751"/>
                </a:moveTo>
                <a:cubicBezTo>
                  <a:pt x="2659" y="1736"/>
                  <a:pt x="2654" y="1713"/>
                  <a:pt x="2640" y="1708"/>
                </a:cubicBezTo>
                <a:cubicBezTo>
                  <a:pt x="2636" y="1706"/>
                  <a:pt x="2631" y="1708"/>
                  <a:pt x="2628" y="1712"/>
                </a:cubicBezTo>
                <a:cubicBezTo>
                  <a:pt x="2624" y="1718"/>
                  <a:pt x="2624" y="1726"/>
                  <a:pt x="2626" y="1733"/>
                </a:cubicBezTo>
                <a:cubicBezTo>
                  <a:pt x="2632" y="1754"/>
                  <a:pt x="2640" y="1774"/>
                  <a:pt x="2650" y="1793"/>
                </a:cubicBezTo>
                <a:cubicBezTo>
                  <a:pt x="2655" y="1802"/>
                  <a:pt x="2660" y="1811"/>
                  <a:pt x="2666" y="1820"/>
                </a:cubicBezTo>
                <a:cubicBezTo>
                  <a:pt x="2669" y="1824"/>
                  <a:pt x="2683" y="1848"/>
                  <a:pt x="2683" y="1838"/>
                </a:cubicBezTo>
                <a:cubicBezTo>
                  <a:pt x="2683" y="1826"/>
                  <a:pt x="2680" y="1813"/>
                  <a:pt x="2677" y="1802"/>
                </a:cubicBezTo>
                <a:cubicBezTo>
                  <a:pt x="2674" y="1785"/>
                  <a:pt x="2669" y="1768"/>
                  <a:pt x="2664" y="1751"/>
                </a:cubicBezTo>
                <a:close/>
                <a:moveTo>
                  <a:pt x="2757" y="382"/>
                </a:moveTo>
                <a:cubicBezTo>
                  <a:pt x="2757" y="382"/>
                  <a:pt x="2756" y="382"/>
                  <a:pt x="2756" y="382"/>
                </a:cubicBezTo>
                <a:cubicBezTo>
                  <a:pt x="2754" y="380"/>
                  <a:pt x="2751" y="381"/>
                  <a:pt x="2748" y="382"/>
                </a:cubicBezTo>
                <a:cubicBezTo>
                  <a:pt x="2735" y="387"/>
                  <a:pt x="2724" y="402"/>
                  <a:pt x="2715" y="415"/>
                </a:cubicBezTo>
                <a:cubicBezTo>
                  <a:pt x="2703" y="432"/>
                  <a:pt x="2688" y="468"/>
                  <a:pt x="2691" y="474"/>
                </a:cubicBezTo>
                <a:cubicBezTo>
                  <a:pt x="2694" y="480"/>
                  <a:pt x="2732" y="456"/>
                  <a:pt x="2747" y="435"/>
                </a:cubicBezTo>
                <a:cubicBezTo>
                  <a:pt x="2755" y="424"/>
                  <a:pt x="2770" y="402"/>
                  <a:pt x="2761" y="387"/>
                </a:cubicBezTo>
                <a:cubicBezTo>
                  <a:pt x="2760" y="385"/>
                  <a:pt x="2759" y="383"/>
                  <a:pt x="2757" y="382"/>
                </a:cubicBezTo>
                <a:close/>
                <a:moveTo>
                  <a:pt x="3016" y="2146"/>
                </a:moveTo>
                <a:cubicBezTo>
                  <a:pt x="3011" y="2144"/>
                  <a:pt x="3005" y="2146"/>
                  <a:pt x="3002" y="2151"/>
                </a:cubicBezTo>
                <a:cubicBezTo>
                  <a:pt x="3001" y="2153"/>
                  <a:pt x="3000" y="2156"/>
                  <a:pt x="3000" y="2159"/>
                </a:cubicBezTo>
                <a:cubicBezTo>
                  <a:pt x="3030" y="2159"/>
                  <a:pt x="3030" y="2159"/>
                  <a:pt x="3030" y="2159"/>
                </a:cubicBezTo>
                <a:cubicBezTo>
                  <a:pt x="3029" y="2158"/>
                  <a:pt x="3029" y="2158"/>
                  <a:pt x="3028" y="2157"/>
                </a:cubicBezTo>
                <a:cubicBezTo>
                  <a:pt x="3025" y="2152"/>
                  <a:pt x="3021" y="2148"/>
                  <a:pt x="3016" y="2146"/>
                </a:cubicBezTo>
                <a:close/>
                <a:moveTo>
                  <a:pt x="3048" y="2106"/>
                </a:moveTo>
                <a:cubicBezTo>
                  <a:pt x="3043" y="2091"/>
                  <a:pt x="3038" y="2068"/>
                  <a:pt x="3024" y="2063"/>
                </a:cubicBezTo>
                <a:cubicBezTo>
                  <a:pt x="3020" y="2061"/>
                  <a:pt x="3015" y="2062"/>
                  <a:pt x="3012" y="2067"/>
                </a:cubicBezTo>
                <a:cubicBezTo>
                  <a:pt x="3008" y="2072"/>
                  <a:pt x="3008" y="2081"/>
                  <a:pt x="3010" y="2088"/>
                </a:cubicBezTo>
                <a:cubicBezTo>
                  <a:pt x="3016" y="2109"/>
                  <a:pt x="3024" y="2129"/>
                  <a:pt x="3034" y="2148"/>
                </a:cubicBezTo>
                <a:cubicBezTo>
                  <a:pt x="3036" y="2151"/>
                  <a:pt x="3038" y="2155"/>
                  <a:pt x="3040" y="2159"/>
                </a:cubicBezTo>
                <a:cubicBezTo>
                  <a:pt x="3062" y="2159"/>
                  <a:pt x="3062" y="2159"/>
                  <a:pt x="3062" y="2159"/>
                </a:cubicBezTo>
                <a:cubicBezTo>
                  <a:pt x="3061" y="2158"/>
                  <a:pt x="3061" y="2157"/>
                  <a:pt x="3061" y="2157"/>
                </a:cubicBezTo>
                <a:cubicBezTo>
                  <a:pt x="3058" y="2139"/>
                  <a:pt x="3053" y="2122"/>
                  <a:pt x="3048" y="2106"/>
                </a:cubicBezTo>
                <a:close/>
                <a:moveTo>
                  <a:pt x="3053" y="1535"/>
                </a:moveTo>
                <a:cubicBezTo>
                  <a:pt x="3055" y="1537"/>
                  <a:pt x="3057" y="1538"/>
                  <a:pt x="3059" y="1539"/>
                </a:cubicBezTo>
                <a:cubicBezTo>
                  <a:pt x="3060" y="1539"/>
                  <a:pt x="3061" y="1539"/>
                  <a:pt x="3061" y="1539"/>
                </a:cubicBezTo>
                <a:cubicBezTo>
                  <a:pt x="3063" y="1539"/>
                  <a:pt x="3064" y="1538"/>
                  <a:pt x="3065" y="1537"/>
                </a:cubicBezTo>
                <a:cubicBezTo>
                  <a:pt x="3069" y="1532"/>
                  <a:pt x="3063" y="1519"/>
                  <a:pt x="3062" y="1514"/>
                </a:cubicBezTo>
                <a:cubicBezTo>
                  <a:pt x="3058" y="1505"/>
                  <a:pt x="3054" y="1498"/>
                  <a:pt x="3050" y="1490"/>
                </a:cubicBezTo>
                <a:cubicBezTo>
                  <a:pt x="3044" y="1476"/>
                  <a:pt x="3037" y="1463"/>
                  <a:pt x="3028" y="1451"/>
                </a:cubicBezTo>
                <a:cubicBezTo>
                  <a:pt x="3025" y="1447"/>
                  <a:pt x="3021" y="1442"/>
                  <a:pt x="3016" y="1440"/>
                </a:cubicBezTo>
                <a:cubicBezTo>
                  <a:pt x="3011" y="1438"/>
                  <a:pt x="3005" y="1440"/>
                  <a:pt x="3002" y="1445"/>
                </a:cubicBezTo>
                <a:cubicBezTo>
                  <a:pt x="3000" y="1449"/>
                  <a:pt x="2999" y="1453"/>
                  <a:pt x="3000" y="1457"/>
                </a:cubicBezTo>
                <a:cubicBezTo>
                  <a:pt x="3000" y="1461"/>
                  <a:pt x="3001" y="1465"/>
                  <a:pt x="3002" y="1469"/>
                </a:cubicBezTo>
                <a:cubicBezTo>
                  <a:pt x="3013" y="1498"/>
                  <a:pt x="3033" y="1518"/>
                  <a:pt x="3053" y="1535"/>
                </a:cubicBezTo>
                <a:close/>
                <a:moveTo>
                  <a:pt x="2373" y="32"/>
                </a:moveTo>
                <a:cubicBezTo>
                  <a:pt x="2373" y="32"/>
                  <a:pt x="2372" y="32"/>
                  <a:pt x="2372" y="32"/>
                </a:cubicBezTo>
                <a:cubicBezTo>
                  <a:pt x="2370" y="31"/>
                  <a:pt x="2367" y="31"/>
                  <a:pt x="2364" y="32"/>
                </a:cubicBezTo>
                <a:cubicBezTo>
                  <a:pt x="2351" y="37"/>
                  <a:pt x="2340" y="52"/>
                  <a:pt x="2331" y="65"/>
                </a:cubicBezTo>
                <a:cubicBezTo>
                  <a:pt x="2319" y="82"/>
                  <a:pt x="2304" y="118"/>
                  <a:pt x="2307" y="124"/>
                </a:cubicBezTo>
                <a:cubicBezTo>
                  <a:pt x="2310" y="131"/>
                  <a:pt x="2348" y="106"/>
                  <a:pt x="2363" y="85"/>
                </a:cubicBezTo>
                <a:cubicBezTo>
                  <a:pt x="2371" y="74"/>
                  <a:pt x="2386" y="52"/>
                  <a:pt x="2377" y="37"/>
                </a:cubicBezTo>
                <a:cubicBezTo>
                  <a:pt x="2376" y="35"/>
                  <a:pt x="2375" y="33"/>
                  <a:pt x="2373" y="32"/>
                </a:cubicBezTo>
                <a:close/>
                <a:moveTo>
                  <a:pt x="2757" y="1091"/>
                </a:moveTo>
                <a:cubicBezTo>
                  <a:pt x="2757" y="1091"/>
                  <a:pt x="2756" y="1090"/>
                  <a:pt x="2756" y="1090"/>
                </a:cubicBezTo>
                <a:cubicBezTo>
                  <a:pt x="2754" y="1089"/>
                  <a:pt x="2751" y="1089"/>
                  <a:pt x="2748" y="1090"/>
                </a:cubicBezTo>
                <a:cubicBezTo>
                  <a:pt x="2735" y="1095"/>
                  <a:pt x="2724" y="1110"/>
                  <a:pt x="2715" y="1123"/>
                </a:cubicBezTo>
                <a:cubicBezTo>
                  <a:pt x="2703" y="1140"/>
                  <a:pt x="2688" y="1176"/>
                  <a:pt x="2691" y="1183"/>
                </a:cubicBezTo>
                <a:cubicBezTo>
                  <a:pt x="2694" y="1189"/>
                  <a:pt x="2732" y="1164"/>
                  <a:pt x="2747" y="1144"/>
                </a:cubicBezTo>
                <a:cubicBezTo>
                  <a:pt x="2755" y="1133"/>
                  <a:pt x="2770" y="1111"/>
                  <a:pt x="2761" y="1095"/>
                </a:cubicBezTo>
                <a:cubicBezTo>
                  <a:pt x="2760" y="1093"/>
                  <a:pt x="2759" y="1092"/>
                  <a:pt x="2757" y="1091"/>
                </a:cubicBezTo>
                <a:close/>
                <a:moveTo>
                  <a:pt x="2373" y="738"/>
                </a:moveTo>
                <a:cubicBezTo>
                  <a:pt x="2373" y="738"/>
                  <a:pt x="2372" y="738"/>
                  <a:pt x="2372" y="737"/>
                </a:cubicBezTo>
                <a:cubicBezTo>
                  <a:pt x="2370" y="736"/>
                  <a:pt x="2367" y="736"/>
                  <a:pt x="2364" y="737"/>
                </a:cubicBezTo>
                <a:cubicBezTo>
                  <a:pt x="2351" y="743"/>
                  <a:pt x="2340" y="757"/>
                  <a:pt x="2331" y="770"/>
                </a:cubicBezTo>
                <a:cubicBezTo>
                  <a:pt x="2319" y="788"/>
                  <a:pt x="2304" y="824"/>
                  <a:pt x="2307" y="830"/>
                </a:cubicBezTo>
                <a:cubicBezTo>
                  <a:pt x="2310" y="836"/>
                  <a:pt x="2348" y="811"/>
                  <a:pt x="2363" y="791"/>
                </a:cubicBezTo>
                <a:cubicBezTo>
                  <a:pt x="2371" y="780"/>
                  <a:pt x="2386" y="758"/>
                  <a:pt x="2377" y="742"/>
                </a:cubicBezTo>
                <a:cubicBezTo>
                  <a:pt x="2376" y="741"/>
                  <a:pt x="2375" y="739"/>
                  <a:pt x="2373" y="738"/>
                </a:cubicBezTo>
                <a:close/>
                <a:moveTo>
                  <a:pt x="2280" y="2106"/>
                </a:moveTo>
                <a:cubicBezTo>
                  <a:pt x="2275" y="2091"/>
                  <a:pt x="2270" y="2068"/>
                  <a:pt x="2256" y="2063"/>
                </a:cubicBezTo>
                <a:cubicBezTo>
                  <a:pt x="2252" y="2061"/>
                  <a:pt x="2247" y="2062"/>
                  <a:pt x="2244" y="2067"/>
                </a:cubicBezTo>
                <a:cubicBezTo>
                  <a:pt x="2240" y="2072"/>
                  <a:pt x="2240" y="2081"/>
                  <a:pt x="2242" y="2088"/>
                </a:cubicBezTo>
                <a:cubicBezTo>
                  <a:pt x="2248" y="2109"/>
                  <a:pt x="2256" y="2129"/>
                  <a:pt x="2266" y="2148"/>
                </a:cubicBezTo>
                <a:cubicBezTo>
                  <a:pt x="2268" y="2151"/>
                  <a:pt x="2270" y="2155"/>
                  <a:pt x="2272" y="2159"/>
                </a:cubicBezTo>
                <a:cubicBezTo>
                  <a:pt x="2294" y="2159"/>
                  <a:pt x="2294" y="2159"/>
                  <a:pt x="2294" y="2159"/>
                </a:cubicBezTo>
                <a:cubicBezTo>
                  <a:pt x="2293" y="2158"/>
                  <a:pt x="2293" y="2157"/>
                  <a:pt x="2293" y="2157"/>
                </a:cubicBezTo>
                <a:cubicBezTo>
                  <a:pt x="2290" y="2139"/>
                  <a:pt x="2285" y="2122"/>
                  <a:pt x="2280" y="2106"/>
                </a:cubicBezTo>
                <a:close/>
                <a:moveTo>
                  <a:pt x="2248" y="2146"/>
                </a:moveTo>
                <a:cubicBezTo>
                  <a:pt x="2243" y="2144"/>
                  <a:pt x="2237" y="2146"/>
                  <a:pt x="2234" y="2151"/>
                </a:cubicBezTo>
                <a:cubicBezTo>
                  <a:pt x="2233" y="2153"/>
                  <a:pt x="2232" y="2156"/>
                  <a:pt x="2232" y="2159"/>
                </a:cubicBezTo>
                <a:cubicBezTo>
                  <a:pt x="2262" y="2159"/>
                  <a:pt x="2262" y="2159"/>
                  <a:pt x="2262" y="2159"/>
                </a:cubicBezTo>
                <a:cubicBezTo>
                  <a:pt x="2261" y="2158"/>
                  <a:pt x="2261" y="2158"/>
                  <a:pt x="2260" y="2157"/>
                </a:cubicBezTo>
                <a:cubicBezTo>
                  <a:pt x="2257" y="2152"/>
                  <a:pt x="2253" y="2148"/>
                  <a:pt x="2248" y="2146"/>
                </a:cubicBezTo>
                <a:close/>
                <a:moveTo>
                  <a:pt x="2285" y="1535"/>
                </a:moveTo>
                <a:cubicBezTo>
                  <a:pt x="2287" y="1537"/>
                  <a:pt x="2289" y="1538"/>
                  <a:pt x="2291" y="1539"/>
                </a:cubicBezTo>
                <a:cubicBezTo>
                  <a:pt x="2292" y="1539"/>
                  <a:pt x="2293" y="1539"/>
                  <a:pt x="2293" y="1539"/>
                </a:cubicBezTo>
                <a:cubicBezTo>
                  <a:pt x="2295" y="1539"/>
                  <a:pt x="2296" y="1538"/>
                  <a:pt x="2297" y="1537"/>
                </a:cubicBezTo>
                <a:cubicBezTo>
                  <a:pt x="2301" y="1532"/>
                  <a:pt x="2295" y="1519"/>
                  <a:pt x="2294" y="1514"/>
                </a:cubicBezTo>
                <a:cubicBezTo>
                  <a:pt x="2290" y="1505"/>
                  <a:pt x="2286" y="1498"/>
                  <a:pt x="2282" y="1490"/>
                </a:cubicBezTo>
                <a:cubicBezTo>
                  <a:pt x="2276" y="1476"/>
                  <a:pt x="2269" y="1463"/>
                  <a:pt x="2260" y="1451"/>
                </a:cubicBezTo>
                <a:cubicBezTo>
                  <a:pt x="2257" y="1447"/>
                  <a:pt x="2253" y="1442"/>
                  <a:pt x="2248" y="1440"/>
                </a:cubicBezTo>
                <a:cubicBezTo>
                  <a:pt x="2243" y="1438"/>
                  <a:pt x="2237" y="1440"/>
                  <a:pt x="2234" y="1445"/>
                </a:cubicBezTo>
                <a:cubicBezTo>
                  <a:pt x="2232" y="1449"/>
                  <a:pt x="2231" y="1453"/>
                  <a:pt x="2232" y="1457"/>
                </a:cubicBezTo>
                <a:cubicBezTo>
                  <a:pt x="2232" y="1461"/>
                  <a:pt x="2233" y="1465"/>
                  <a:pt x="2234" y="1469"/>
                </a:cubicBezTo>
                <a:cubicBezTo>
                  <a:pt x="2245" y="1498"/>
                  <a:pt x="2265" y="1518"/>
                  <a:pt x="2285" y="1535"/>
                </a:cubicBezTo>
                <a:close/>
                <a:moveTo>
                  <a:pt x="1989" y="382"/>
                </a:moveTo>
                <a:cubicBezTo>
                  <a:pt x="1989" y="382"/>
                  <a:pt x="1988" y="382"/>
                  <a:pt x="1988" y="382"/>
                </a:cubicBezTo>
                <a:cubicBezTo>
                  <a:pt x="1986" y="380"/>
                  <a:pt x="1983" y="381"/>
                  <a:pt x="1980" y="382"/>
                </a:cubicBezTo>
                <a:cubicBezTo>
                  <a:pt x="1967" y="387"/>
                  <a:pt x="1956" y="402"/>
                  <a:pt x="1947" y="415"/>
                </a:cubicBezTo>
                <a:cubicBezTo>
                  <a:pt x="1935" y="432"/>
                  <a:pt x="1920" y="468"/>
                  <a:pt x="1923" y="474"/>
                </a:cubicBezTo>
                <a:cubicBezTo>
                  <a:pt x="1926" y="480"/>
                  <a:pt x="1964" y="456"/>
                  <a:pt x="1979" y="435"/>
                </a:cubicBezTo>
                <a:cubicBezTo>
                  <a:pt x="1987" y="424"/>
                  <a:pt x="2002" y="402"/>
                  <a:pt x="1993" y="387"/>
                </a:cubicBezTo>
                <a:cubicBezTo>
                  <a:pt x="1992" y="385"/>
                  <a:pt x="1991" y="383"/>
                  <a:pt x="1989" y="382"/>
                </a:cubicBezTo>
                <a:close/>
                <a:moveTo>
                  <a:pt x="1989" y="1091"/>
                </a:moveTo>
                <a:cubicBezTo>
                  <a:pt x="1989" y="1091"/>
                  <a:pt x="1988" y="1090"/>
                  <a:pt x="1988" y="1090"/>
                </a:cubicBezTo>
                <a:cubicBezTo>
                  <a:pt x="1986" y="1089"/>
                  <a:pt x="1983" y="1089"/>
                  <a:pt x="1980" y="1090"/>
                </a:cubicBezTo>
                <a:cubicBezTo>
                  <a:pt x="1967" y="1095"/>
                  <a:pt x="1956" y="1110"/>
                  <a:pt x="1947" y="1123"/>
                </a:cubicBezTo>
                <a:cubicBezTo>
                  <a:pt x="1935" y="1140"/>
                  <a:pt x="1920" y="1176"/>
                  <a:pt x="1923" y="1183"/>
                </a:cubicBezTo>
                <a:cubicBezTo>
                  <a:pt x="1926" y="1189"/>
                  <a:pt x="1964" y="1164"/>
                  <a:pt x="1979" y="1144"/>
                </a:cubicBezTo>
                <a:cubicBezTo>
                  <a:pt x="1987" y="1133"/>
                  <a:pt x="2002" y="1111"/>
                  <a:pt x="1993" y="1095"/>
                </a:cubicBezTo>
                <a:cubicBezTo>
                  <a:pt x="1992" y="1093"/>
                  <a:pt x="1991" y="1092"/>
                  <a:pt x="1989" y="1091"/>
                </a:cubicBezTo>
                <a:close/>
                <a:moveTo>
                  <a:pt x="2368" y="2073"/>
                </a:moveTo>
                <a:cubicBezTo>
                  <a:pt x="2368" y="2070"/>
                  <a:pt x="2367" y="2067"/>
                  <a:pt x="2366" y="2065"/>
                </a:cubicBezTo>
                <a:cubicBezTo>
                  <a:pt x="2363" y="2062"/>
                  <a:pt x="2360" y="2062"/>
                  <a:pt x="2357" y="2063"/>
                </a:cubicBezTo>
                <a:cubicBezTo>
                  <a:pt x="2350" y="2065"/>
                  <a:pt x="2346" y="2071"/>
                  <a:pt x="2342" y="2077"/>
                </a:cubicBezTo>
                <a:cubicBezTo>
                  <a:pt x="2337" y="2085"/>
                  <a:pt x="2332" y="2092"/>
                  <a:pt x="2329" y="2101"/>
                </a:cubicBezTo>
                <a:cubicBezTo>
                  <a:pt x="2323" y="2116"/>
                  <a:pt x="2319" y="2131"/>
                  <a:pt x="2314" y="2146"/>
                </a:cubicBezTo>
                <a:cubicBezTo>
                  <a:pt x="2313" y="2150"/>
                  <a:pt x="2312" y="2154"/>
                  <a:pt x="2310" y="2159"/>
                </a:cubicBezTo>
                <a:cubicBezTo>
                  <a:pt x="2333" y="2159"/>
                  <a:pt x="2333" y="2159"/>
                  <a:pt x="2333" y="2159"/>
                </a:cubicBezTo>
                <a:cubicBezTo>
                  <a:pt x="2336" y="2155"/>
                  <a:pt x="2338" y="2152"/>
                  <a:pt x="2340" y="2149"/>
                </a:cubicBezTo>
                <a:cubicBezTo>
                  <a:pt x="2347" y="2137"/>
                  <a:pt x="2353" y="2125"/>
                  <a:pt x="2359" y="2113"/>
                </a:cubicBezTo>
                <a:cubicBezTo>
                  <a:pt x="2364" y="2100"/>
                  <a:pt x="2370" y="2088"/>
                  <a:pt x="2368" y="2073"/>
                </a:cubicBezTo>
                <a:close/>
                <a:moveTo>
                  <a:pt x="2373" y="2149"/>
                </a:moveTo>
                <a:cubicBezTo>
                  <a:pt x="2373" y="2149"/>
                  <a:pt x="2372" y="2149"/>
                  <a:pt x="2372" y="2148"/>
                </a:cubicBezTo>
                <a:cubicBezTo>
                  <a:pt x="2370" y="2147"/>
                  <a:pt x="2367" y="2147"/>
                  <a:pt x="2364" y="2148"/>
                </a:cubicBezTo>
                <a:cubicBezTo>
                  <a:pt x="2359" y="2151"/>
                  <a:pt x="2354" y="2154"/>
                  <a:pt x="2349" y="2159"/>
                </a:cubicBezTo>
                <a:cubicBezTo>
                  <a:pt x="2379" y="2159"/>
                  <a:pt x="2379" y="2159"/>
                  <a:pt x="2379" y="2159"/>
                </a:cubicBezTo>
                <a:cubicBezTo>
                  <a:pt x="2378" y="2157"/>
                  <a:pt x="2378" y="2155"/>
                  <a:pt x="2377" y="2153"/>
                </a:cubicBezTo>
                <a:cubicBezTo>
                  <a:pt x="2376" y="2152"/>
                  <a:pt x="2375" y="2150"/>
                  <a:pt x="2373" y="2149"/>
                </a:cubicBezTo>
                <a:close/>
                <a:moveTo>
                  <a:pt x="2373" y="1444"/>
                </a:moveTo>
                <a:cubicBezTo>
                  <a:pt x="2373" y="1443"/>
                  <a:pt x="2372" y="1443"/>
                  <a:pt x="2372" y="1443"/>
                </a:cubicBezTo>
                <a:cubicBezTo>
                  <a:pt x="2370" y="1442"/>
                  <a:pt x="2367" y="1442"/>
                  <a:pt x="2364" y="1443"/>
                </a:cubicBezTo>
                <a:cubicBezTo>
                  <a:pt x="2351" y="1448"/>
                  <a:pt x="2340" y="1463"/>
                  <a:pt x="2331" y="1476"/>
                </a:cubicBezTo>
                <a:cubicBezTo>
                  <a:pt x="2319" y="1493"/>
                  <a:pt x="2304" y="1529"/>
                  <a:pt x="2307" y="1536"/>
                </a:cubicBezTo>
                <a:cubicBezTo>
                  <a:pt x="2310" y="1542"/>
                  <a:pt x="2348" y="1517"/>
                  <a:pt x="2363" y="1497"/>
                </a:cubicBezTo>
                <a:cubicBezTo>
                  <a:pt x="2371" y="1485"/>
                  <a:pt x="2386" y="1464"/>
                  <a:pt x="2377" y="1448"/>
                </a:cubicBezTo>
                <a:cubicBezTo>
                  <a:pt x="2376" y="1446"/>
                  <a:pt x="2375" y="1445"/>
                  <a:pt x="2373" y="1444"/>
                </a:cubicBezTo>
                <a:close/>
                <a:moveTo>
                  <a:pt x="3086" y="2035"/>
                </a:moveTo>
                <a:cubicBezTo>
                  <a:pt x="3087" y="2021"/>
                  <a:pt x="3088" y="1998"/>
                  <a:pt x="3076" y="1991"/>
                </a:cubicBezTo>
                <a:cubicBezTo>
                  <a:pt x="3071" y="1988"/>
                  <a:pt x="3064" y="1990"/>
                  <a:pt x="3060" y="1995"/>
                </a:cubicBezTo>
                <a:cubicBezTo>
                  <a:pt x="3056" y="2000"/>
                  <a:pt x="3054" y="2008"/>
                  <a:pt x="3053" y="2015"/>
                </a:cubicBezTo>
                <a:cubicBezTo>
                  <a:pt x="3054" y="2040"/>
                  <a:pt x="3057" y="2065"/>
                  <a:pt x="3060" y="2090"/>
                </a:cubicBezTo>
                <a:cubicBezTo>
                  <a:pt x="3062" y="2100"/>
                  <a:pt x="3063" y="2109"/>
                  <a:pt x="3065" y="2119"/>
                </a:cubicBezTo>
                <a:cubicBezTo>
                  <a:pt x="3066" y="2122"/>
                  <a:pt x="3069" y="2141"/>
                  <a:pt x="3073" y="2133"/>
                </a:cubicBezTo>
                <a:cubicBezTo>
                  <a:pt x="3075" y="2128"/>
                  <a:pt x="3076" y="2122"/>
                  <a:pt x="3077" y="2117"/>
                </a:cubicBezTo>
                <a:cubicBezTo>
                  <a:pt x="3079" y="2107"/>
                  <a:pt x="3080" y="2097"/>
                  <a:pt x="3081" y="2086"/>
                </a:cubicBezTo>
                <a:cubicBezTo>
                  <a:pt x="3084" y="2069"/>
                  <a:pt x="3085" y="2052"/>
                  <a:pt x="3086" y="2035"/>
                </a:cubicBezTo>
                <a:close/>
                <a:moveTo>
                  <a:pt x="2318" y="2035"/>
                </a:moveTo>
                <a:cubicBezTo>
                  <a:pt x="2319" y="2021"/>
                  <a:pt x="2320" y="1998"/>
                  <a:pt x="2308" y="1991"/>
                </a:cubicBezTo>
                <a:cubicBezTo>
                  <a:pt x="2303" y="1988"/>
                  <a:pt x="2296" y="1990"/>
                  <a:pt x="2292" y="1995"/>
                </a:cubicBezTo>
                <a:cubicBezTo>
                  <a:pt x="2288" y="2000"/>
                  <a:pt x="2286" y="2008"/>
                  <a:pt x="2285" y="2015"/>
                </a:cubicBezTo>
                <a:cubicBezTo>
                  <a:pt x="2286" y="2040"/>
                  <a:pt x="2289" y="2065"/>
                  <a:pt x="2292" y="2090"/>
                </a:cubicBezTo>
                <a:cubicBezTo>
                  <a:pt x="2294" y="2100"/>
                  <a:pt x="2295" y="2109"/>
                  <a:pt x="2297" y="2119"/>
                </a:cubicBezTo>
                <a:cubicBezTo>
                  <a:pt x="2298" y="2122"/>
                  <a:pt x="2301" y="2141"/>
                  <a:pt x="2305" y="2133"/>
                </a:cubicBezTo>
                <a:cubicBezTo>
                  <a:pt x="2307" y="2128"/>
                  <a:pt x="2308" y="2122"/>
                  <a:pt x="2309" y="2117"/>
                </a:cubicBezTo>
                <a:cubicBezTo>
                  <a:pt x="2311" y="2107"/>
                  <a:pt x="2312" y="2097"/>
                  <a:pt x="2313" y="2086"/>
                </a:cubicBezTo>
                <a:cubicBezTo>
                  <a:pt x="2316" y="2069"/>
                  <a:pt x="2317" y="2052"/>
                  <a:pt x="2318" y="2035"/>
                </a:cubicBezTo>
                <a:close/>
                <a:moveTo>
                  <a:pt x="3828" y="584"/>
                </a:moveTo>
                <a:cubicBezTo>
                  <a:pt x="3824" y="589"/>
                  <a:pt x="3822" y="596"/>
                  <a:pt x="3821" y="604"/>
                </a:cubicBezTo>
                <a:cubicBezTo>
                  <a:pt x="3822" y="629"/>
                  <a:pt x="3825" y="654"/>
                  <a:pt x="3828" y="679"/>
                </a:cubicBezTo>
                <a:cubicBezTo>
                  <a:pt x="3830" y="688"/>
                  <a:pt x="3831" y="698"/>
                  <a:pt x="3833" y="708"/>
                </a:cubicBezTo>
                <a:cubicBezTo>
                  <a:pt x="3834" y="711"/>
                  <a:pt x="3837" y="730"/>
                  <a:pt x="3841" y="721"/>
                </a:cubicBezTo>
                <a:cubicBezTo>
                  <a:pt x="3841" y="721"/>
                  <a:pt x="3841" y="720"/>
                  <a:pt x="3842" y="720"/>
                </a:cubicBezTo>
                <a:cubicBezTo>
                  <a:pt x="3842" y="579"/>
                  <a:pt x="3842" y="579"/>
                  <a:pt x="3842" y="579"/>
                </a:cubicBezTo>
                <a:cubicBezTo>
                  <a:pt x="3837" y="577"/>
                  <a:pt x="3832" y="580"/>
                  <a:pt x="3828" y="584"/>
                </a:cubicBezTo>
                <a:close/>
                <a:moveTo>
                  <a:pt x="3828" y="1995"/>
                </a:moveTo>
                <a:cubicBezTo>
                  <a:pt x="3824" y="2000"/>
                  <a:pt x="3822" y="2008"/>
                  <a:pt x="3821" y="2015"/>
                </a:cubicBezTo>
                <a:cubicBezTo>
                  <a:pt x="3822" y="2040"/>
                  <a:pt x="3825" y="2065"/>
                  <a:pt x="3828" y="2090"/>
                </a:cubicBezTo>
                <a:cubicBezTo>
                  <a:pt x="3830" y="2100"/>
                  <a:pt x="3831" y="2109"/>
                  <a:pt x="3833" y="2119"/>
                </a:cubicBezTo>
                <a:cubicBezTo>
                  <a:pt x="3834" y="2122"/>
                  <a:pt x="3837" y="2141"/>
                  <a:pt x="3841" y="2133"/>
                </a:cubicBezTo>
                <a:cubicBezTo>
                  <a:pt x="3841" y="2132"/>
                  <a:pt x="3841" y="2131"/>
                  <a:pt x="3842" y="2131"/>
                </a:cubicBezTo>
                <a:cubicBezTo>
                  <a:pt x="3842" y="1990"/>
                  <a:pt x="3842" y="1990"/>
                  <a:pt x="3842" y="1990"/>
                </a:cubicBezTo>
                <a:cubicBezTo>
                  <a:pt x="3837" y="1989"/>
                  <a:pt x="3832" y="1991"/>
                  <a:pt x="3828" y="1995"/>
                </a:cubicBezTo>
                <a:close/>
                <a:moveTo>
                  <a:pt x="3816" y="2106"/>
                </a:moveTo>
                <a:cubicBezTo>
                  <a:pt x="3811" y="2091"/>
                  <a:pt x="3806" y="2068"/>
                  <a:pt x="3792" y="2063"/>
                </a:cubicBezTo>
                <a:cubicBezTo>
                  <a:pt x="3788" y="2061"/>
                  <a:pt x="3783" y="2062"/>
                  <a:pt x="3780" y="2067"/>
                </a:cubicBezTo>
                <a:cubicBezTo>
                  <a:pt x="3776" y="2072"/>
                  <a:pt x="3776" y="2081"/>
                  <a:pt x="3778" y="2088"/>
                </a:cubicBezTo>
                <a:cubicBezTo>
                  <a:pt x="3784" y="2109"/>
                  <a:pt x="3792" y="2129"/>
                  <a:pt x="3802" y="2148"/>
                </a:cubicBezTo>
                <a:cubicBezTo>
                  <a:pt x="3804" y="2151"/>
                  <a:pt x="3806" y="2155"/>
                  <a:pt x="3808" y="2159"/>
                </a:cubicBezTo>
                <a:cubicBezTo>
                  <a:pt x="3830" y="2159"/>
                  <a:pt x="3830" y="2159"/>
                  <a:pt x="3830" y="2159"/>
                </a:cubicBezTo>
                <a:cubicBezTo>
                  <a:pt x="3829" y="2158"/>
                  <a:pt x="3829" y="2157"/>
                  <a:pt x="3829" y="2157"/>
                </a:cubicBezTo>
                <a:cubicBezTo>
                  <a:pt x="3826" y="2139"/>
                  <a:pt x="3821" y="2122"/>
                  <a:pt x="3816" y="2106"/>
                </a:cubicBezTo>
                <a:close/>
                <a:moveTo>
                  <a:pt x="3784" y="2146"/>
                </a:moveTo>
                <a:cubicBezTo>
                  <a:pt x="3779" y="2144"/>
                  <a:pt x="3773" y="2146"/>
                  <a:pt x="3770" y="2151"/>
                </a:cubicBezTo>
                <a:cubicBezTo>
                  <a:pt x="3769" y="2153"/>
                  <a:pt x="3768" y="2156"/>
                  <a:pt x="3768" y="2159"/>
                </a:cubicBezTo>
                <a:cubicBezTo>
                  <a:pt x="3798" y="2159"/>
                  <a:pt x="3798" y="2159"/>
                  <a:pt x="3798" y="2159"/>
                </a:cubicBezTo>
                <a:cubicBezTo>
                  <a:pt x="3797" y="2158"/>
                  <a:pt x="3797" y="2158"/>
                  <a:pt x="3796" y="2157"/>
                </a:cubicBezTo>
                <a:cubicBezTo>
                  <a:pt x="3793" y="2152"/>
                  <a:pt x="3789" y="2148"/>
                  <a:pt x="3784" y="2146"/>
                </a:cubicBezTo>
                <a:close/>
                <a:moveTo>
                  <a:pt x="3841" y="1486"/>
                </a:moveTo>
                <a:cubicBezTo>
                  <a:pt x="3841" y="1486"/>
                  <a:pt x="3841" y="1487"/>
                  <a:pt x="3842" y="1487"/>
                </a:cubicBezTo>
                <a:cubicBezTo>
                  <a:pt x="3842" y="1471"/>
                  <a:pt x="3842" y="1471"/>
                  <a:pt x="3842" y="1471"/>
                </a:cubicBezTo>
                <a:cubicBezTo>
                  <a:pt x="3840" y="1478"/>
                  <a:pt x="3839" y="1484"/>
                  <a:pt x="3841" y="1486"/>
                </a:cubicBezTo>
                <a:close/>
                <a:moveTo>
                  <a:pt x="3821" y="1535"/>
                </a:moveTo>
                <a:cubicBezTo>
                  <a:pt x="3823" y="1537"/>
                  <a:pt x="3825" y="1538"/>
                  <a:pt x="3827" y="1539"/>
                </a:cubicBezTo>
                <a:cubicBezTo>
                  <a:pt x="3828" y="1539"/>
                  <a:pt x="3829" y="1539"/>
                  <a:pt x="3829" y="1539"/>
                </a:cubicBezTo>
                <a:cubicBezTo>
                  <a:pt x="3831" y="1539"/>
                  <a:pt x="3832" y="1538"/>
                  <a:pt x="3833" y="1537"/>
                </a:cubicBezTo>
                <a:cubicBezTo>
                  <a:pt x="3837" y="1532"/>
                  <a:pt x="3831" y="1519"/>
                  <a:pt x="3830" y="1514"/>
                </a:cubicBezTo>
                <a:cubicBezTo>
                  <a:pt x="3826" y="1505"/>
                  <a:pt x="3822" y="1498"/>
                  <a:pt x="3818" y="1490"/>
                </a:cubicBezTo>
                <a:cubicBezTo>
                  <a:pt x="3812" y="1476"/>
                  <a:pt x="3805" y="1463"/>
                  <a:pt x="3796" y="1451"/>
                </a:cubicBezTo>
                <a:cubicBezTo>
                  <a:pt x="3793" y="1447"/>
                  <a:pt x="3789" y="1442"/>
                  <a:pt x="3784" y="1440"/>
                </a:cubicBezTo>
                <a:cubicBezTo>
                  <a:pt x="3779" y="1438"/>
                  <a:pt x="3773" y="1440"/>
                  <a:pt x="3770" y="1445"/>
                </a:cubicBezTo>
                <a:cubicBezTo>
                  <a:pt x="3768" y="1449"/>
                  <a:pt x="3767" y="1453"/>
                  <a:pt x="3768" y="1457"/>
                </a:cubicBezTo>
                <a:cubicBezTo>
                  <a:pt x="3768" y="1461"/>
                  <a:pt x="3769" y="1465"/>
                  <a:pt x="3770" y="1469"/>
                </a:cubicBezTo>
                <a:cubicBezTo>
                  <a:pt x="3781" y="1498"/>
                  <a:pt x="3801" y="1518"/>
                  <a:pt x="3821" y="1535"/>
                </a:cubicBezTo>
                <a:close/>
                <a:moveTo>
                  <a:pt x="3833" y="0"/>
                </a:moveTo>
                <a:cubicBezTo>
                  <a:pt x="3833" y="1"/>
                  <a:pt x="3833" y="2"/>
                  <a:pt x="3833" y="3"/>
                </a:cubicBezTo>
                <a:cubicBezTo>
                  <a:pt x="3834" y="5"/>
                  <a:pt x="3837" y="24"/>
                  <a:pt x="3841" y="16"/>
                </a:cubicBezTo>
                <a:cubicBezTo>
                  <a:pt x="3841" y="15"/>
                  <a:pt x="3841" y="15"/>
                  <a:pt x="3842" y="14"/>
                </a:cubicBezTo>
                <a:cubicBezTo>
                  <a:pt x="3842" y="0"/>
                  <a:pt x="3842" y="0"/>
                  <a:pt x="3842" y="0"/>
                </a:cubicBezTo>
                <a:lnTo>
                  <a:pt x="3833" y="0"/>
                </a:lnTo>
                <a:close/>
                <a:moveTo>
                  <a:pt x="3525" y="382"/>
                </a:moveTo>
                <a:cubicBezTo>
                  <a:pt x="3525" y="382"/>
                  <a:pt x="3524" y="382"/>
                  <a:pt x="3524" y="382"/>
                </a:cubicBezTo>
                <a:cubicBezTo>
                  <a:pt x="3522" y="380"/>
                  <a:pt x="3519" y="381"/>
                  <a:pt x="3516" y="382"/>
                </a:cubicBezTo>
                <a:cubicBezTo>
                  <a:pt x="3503" y="387"/>
                  <a:pt x="3492" y="402"/>
                  <a:pt x="3483" y="415"/>
                </a:cubicBezTo>
                <a:cubicBezTo>
                  <a:pt x="3471" y="432"/>
                  <a:pt x="3456" y="468"/>
                  <a:pt x="3459" y="474"/>
                </a:cubicBezTo>
                <a:cubicBezTo>
                  <a:pt x="3462" y="480"/>
                  <a:pt x="3500" y="456"/>
                  <a:pt x="3515" y="435"/>
                </a:cubicBezTo>
                <a:cubicBezTo>
                  <a:pt x="3523" y="424"/>
                  <a:pt x="3538" y="402"/>
                  <a:pt x="3529" y="387"/>
                </a:cubicBezTo>
                <a:cubicBezTo>
                  <a:pt x="3528" y="385"/>
                  <a:pt x="3527" y="383"/>
                  <a:pt x="3525" y="382"/>
                </a:cubicBezTo>
                <a:close/>
                <a:moveTo>
                  <a:pt x="3841" y="75"/>
                </a:moveTo>
                <a:cubicBezTo>
                  <a:pt x="3841" y="75"/>
                  <a:pt x="3841" y="75"/>
                  <a:pt x="3842" y="76"/>
                </a:cubicBezTo>
                <a:cubicBezTo>
                  <a:pt x="3842" y="59"/>
                  <a:pt x="3842" y="59"/>
                  <a:pt x="3842" y="59"/>
                </a:cubicBezTo>
                <a:cubicBezTo>
                  <a:pt x="3840" y="67"/>
                  <a:pt x="3839" y="73"/>
                  <a:pt x="3841" y="75"/>
                </a:cubicBezTo>
                <a:close/>
                <a:moveTo>
                  <a:pt x="3841" y="781"/>
                </a:moveTo>
                <a:cubicBezTo>
                  <a:pt x="3841" y="781"/>
                  <a:pt x="3841" y="781"/>
                  <a:pt x="3842" y="781"/>
                </a:cubicBezTo>
                <a:cubicBezTo>
                  <a:pt x="3842" y="765"/>
                  <a:pt x="3842" y="765"/>
                  <a:pt x="3842" y="765"/>
                </a:cubicBezTo>
                <a:cubicBezTo>
                  <a:pt x="3840" y="773"/>
                  <a:pt x="3839" y="779"/>
                  <a:pt x="3841" y="781"/>
                </a:cubicBezTo>
                <a:close/>
                <a:moveTo>
                  <a:pt x="3828" y="1290"/>
                </a:moveTo>
                <a:cubicBezTo>
                  <a:pt x="3824" y="1295"/>
                  <a:pt x="3822" y="1302"/>
                  <a:pt x="3821" y="1309"/>
                </a:cubicBezTo>
                <a:cubicBezTo>
                  <a:pt x="3822" y="1334"/>
                  <a:pt x="3825" y="1359"/>
                  <a:pt x="3828" y="1384"/>
                </a:cubicBezTo>
                <a:cubicBezTo>
                  <a:pt x="3830" y="1394"/>
                  <a:pt x="3831" y="1404"/>
                  <a:pt x="3833" y="1414"/>
                </a:cubicBezTo>
                <a:cubicBezTo>
                  <a:pt x="3834" y="1417"/>
                  <a:pt x="3837" y="1435"/>
                  <a:pt x="3841" y="1427"/>
                </a:cubicBezTo>
                <a:cubicBezTo>
                  <a:pt x="3841" y="1426"/>
                  <a:pt x="3841" y="1426"/>
                  <a:pt x="3842" y="1425"/>
                </a:cubicBezTo>
                <a:cubicBezTo>
                  <a:pt x="3842" y="1285"/>
                  <a:pt x="3842" y="1285"/>
                  <a:pt x="3842" y="1285"/>
                </a:cubicBezTo>
                <a:cubicBezTo>
                  <a:pt x="3837" y="1283"/>
                  <a:pt x="3832" y="1285"/>
                  <a:pt x="3828" y="1290"/>
                </a:cubicBezTo>
                <a:close/>
                <a:moveTo>
                  <a:pt x="1989" y="1794"/>
                </a:moveTo>
                <a:cubicBezTo>
                  <a:pt x="1989" y="1794"/>
                  <a:pt x="1988" y="1794"/>
                  <a:pt x="1988" y="1794"/>
                </a:cubicBezTo>
                <a:cubicBezTo>
                  <a:pt x="1986" y="1793"/>
                  <a:pt x="1983" y="1793"/>
                  <a:pt x="1980" y="1794"/>
                </a:cubicBezTo>
                <a:cubicBezTo>
                  <a:pt x="1967" y="1799"/>
                  <a:pt x="1956" y="1814"/>
                  <a:pt x="1947" y="1827"/>
                </a:cubicBezTo>
                <a:cubicBezTo>
                  <a:pt x="1935" y="1844"/>
                  <a:pt x="1920" y="1880"/>
                  <a:pt x="1923" y="1886"/>
                </a:cubicBezTo>
                <a:cubicBezTo>
                  <a:pt x="1926" y="1893"/>
                  <a:pt x="1964" y="1868"/>
                  <a:pt x="1979" y="1847"/>
                </a:cubicBezTo>
                <a:cubicBezTo>
                  <a:pt x="1987" y="1836"/>
                  <a:pt x="2002" y="1815"/>
                  <a:pt x="1993" y="1799"/>
                </a:cubicBezTo>
                <a:cubicBezTo>
                  <a:pt x="1992" y="1797"/>
                  <a:pt x="1991" y="1796"/>
                  <a:pt x="1989" y="1794"/>
                </a:cubicBezTo>
                <a:close/>
                <a:moveTo>
                  <a:pt x="3141" y="1444"/>
                </a:moveTo>
                <a:cubicBezTo>
                  <a:pt x="3141" y="1443"/>
                  <a:pt x="3140" y="1443"/>
                  <a:pt x="3140" y="1443"/>
                </a:cubicBezTo>
                <a:cubicBezTo>
                  <a:pt x="3138" y="1442"/>
                  <a:pt x="3135" y="1442"/>
                  <a:pt x="3132" y="1443"/>
                </a:cubicBezTo>
                <a:cubicBezTo>
                  <a:pt x="3119" y="1448"/>
                  <a:pt x="3108" y="1463"/>
                  <a:pt x="3099" y="1476"/>
                </a:cubicBezTo>
                <a:cubicBezTo>
                  <a:pt x="3087" y="1493"/>
                  <a:pt x="3072" y="1529"/>
                  <a:pt x="3075" y="1536"/>
                </a:cubicBezTo>
                <a:cubicBezTo>
                  <a:pt x="3078" y="1542"/>
                  <a:pt x="3116" y="1517"/>
                  <a:pt x="3131" y="1497"/>
                </a:cubicBezTo>
                <a:cubicBezTo>
                  <a:pt x="3139" y="1485"/>
                  <a:pt x="3154" y="1464"/>
                  <a:pt x="3145" y="1448"/>
                </a:cubicBezTo>
                <a:cubicBezTo>
                  <a:pt x="3144" y="1446"/>
                  <a:pt x="3143" y="1445"/>
                  <a:pt x="3141" y="1444"/>
                </a:cubicBezTo>
                <a:close/>
                <a:moveTo>
                  <a:pt x="3434" y="1841"/>
                </a:moveTo>
                <a:cubicBezTo>
                  <a:pt x="3428" y="1827"/>
                  <a:pt x="3421" y="1814"/>
                  <a:pt x="3412" y="1802"/>
                </a:cubicBezTo>
                <a:cubicBezTo>
                  <a:pt x="3409" y="1797"/>
                  <a:pt x="3405" y="1793"/>
                  <a:pt x="3400" y="1791"/>
                </a:cubicBezTo>
                <a:cubicBezTo>
                  <a:pt x="3395" y="1789"/>
                  <a:pt x="3389" y="1791"/>
                  <a:pt x="3386" y="1796"/>
                </a:cubicBezTo>
                <a:cubicBezTo>
                  <a:pt x="3384" y="1800"/>
                  <a:pt x="3383" y="1804"/>
                  <a:pt x="3384" y="1808"/>
                </a:cubicBezTo>
                <a:cubicBezTo>
                  <a:pt x="3384" y="1812"/>
                  <a:pt x="3385" y="1816"/>
                  <a:pt x="3386" y="1820"/>
                </a:cubicBezTo>
                <a:cubicBezTo>
                  <a:pt x="3397" y="1849"/>
                  <a:pt x="3417" y="1869"/>
                  <a:pt x="3437" y="1886"/>
                </a:cubicBezTo>
                <a:cubicBezTo>
                  <a:pt x="3439" y="1887"/>
                  <a:pt x="3441" y="1889"/>
                  <a:pt x="3443" y="1890"/>
                </a:cubicBezTo>
                <a:cubicBezTo>
                  <a:pt x="3444" y="1890"/>
                  <a:pt x="3445" y="1890"/>
                  <a:pt x="3445" y="1890"/>
                </a:cubicBezTo>
                <a:cubicBezTo>
                  <a:pt x="3447" y="1890"/>
                  <a:pt x="3448" y="1889"/>
                  <a:pt x="3449" y="1888"/>
                </a:cubicBezTo>
                <a:cubicBezTo>
                  <a:pt x="3453" y="1883"/>
                  <a:pt x="3447" y="1869"/>
                  <a:pt x="3446" y="1865"/>
                </a:cubicBezTo>
                <a:cubicBezTo>
                  <a:pt x="3442" y="1856"/>
                  <a:pt x="3438" y="1849"/>
                  <a:pt x="3434" y="1841"/>
                </a:cubicBezTo>
                <a:close/>
                <a:moveTo>
                  <a:pt x="3141" y="32"/>
                </a:moveTo>
                <a:cubicBezTo>
                  <a:pt x="3141" y="32"/>
                  <a:pt x="3140" y="32"/>
                  <a:pt x="3140" y="32"/>
                </a:cubicBezTo>
                <a:cubicBezTo>
                  <a:pt x="3138" y="31"/>
                  <a:pt x="3135" y="31"/>
                  <a:pt x="3132" y="32"/>
                </a:cubicBezTo>
                <a:cubicBezTo>
                  <a:pt x="3119" y="37"/>
                  <a:pt x="3108" y="52"/>
                  <a:pt x="3099" y="65"/>
                </a:cubicBezTo>
                <a:cubicBezTo>
                  <a:pt x="3087" y="82"/>
                  <a:pt x="3072" y="118"/>
                  <a:pt x="3075" y="124"/>
                </a:cubicBezTo>
                <a:cubicBezTo>
                  <a:pt x="3078" y="131"/>
                  <a:pt x="3116" y="106"/>
                  <a:pt x="3131" y="85"/>
                </a:cubicBezTo>
                <a:cubicBezTo>
                  <a:pt x="3139" y="74"/>
                  <a:pt x="3154" y="52"/>
                  <a:pt x="3145" y="37"/>
                </a:cubicBezTo>
                <a:cubicBezTo>
                  <a:pt x="3144" y="35"/>
                  <a:pt x="3143" y="33"/>
                  <a:pt x="3141" y="32"/>
                </a:cubicBezTo>
                <a:close/>
                <a:moveTo>
                  <a:pt x="3141" y="738"/>
                </a:moveTo>
                <a:cubicBezTo>
                  <a:pt x="3141" y="738"/>
                  <a:pt x="3140" y="738"/>
                  <a:pt x="3140" y="737"/>
                </a:cubicBezTo>
                <a:cubicBezTo>
                  <a:pt x="3138" y="736"/>
                  <a:pt x="3135" y="736"/>
                  <a:pt x="3132" y="737"/>
                </a:cubicBezTo>
                <a:cubicBezTo>
                  <a:pt x="3119" y="743"/>
                  <a:pt x="3108" y="757"/>
                  <a:pt x="3099" y="770"/>
                </a:cubicBezTo>
                <a:cubicBezTo>
                  <a:pt x="3087" y="788"/>
                  <a:pt x="3072" y="824"/>
                  <a:pt x="3075" y="830"/>
                </a:cubicBezTo>
                <a:cubicBezTo>
                  <a:pt x="3078" y="836"/>
                  <a:pt x="3116" y="811"/>
                  <a:pt x="3131" y="791"/>
                </a:cubicBezTo>
                <a:cubicBezTo>
                  <a:pt x="3139" y="780"/>
                  <a:pt x="3154" y="758"/>
                  <a:pt x="3145" y="742"/>
                </a:cubicBezTo>
                <a:cubicBezTo>
                  <a:pt x="3144" y="741"/>
                  <a:pt x="3143" y="739"/>
                  <a:pt x="3141" y="738"/>
                </a:cubicBezTo>
                <a:close/>
                <a:moveTo>
                  <a:pt x="3141" y="2149"/>
                </a:moveTo>
                <a:cubicBezTo>
                  <a:pt x="3141" y="2149"/>
                  <a:pt x="3140" y="2149"/>
                  <a:pt x="3140" y="2148"/>
                </a:cubicBezTo>
                <a:cubicBezTo>
                  <a:pt x="3138" y="2147"/>
                  <a:pt x="3135" y="2147"/>
                  <a:pt x="3132" y="2148"/>
                </a:cubicBezTo>
                <a:cubicBezTo>
                  <a:pt x="3127" y="2151"/>
                  <a:pt x="3122" y="2154"/>
                  <a:pt x="3117" y="2159"/>
                </a:cubicBezTo>
                <a:cubicBezTo>
                  <a:pt x="3147" y="2159"/>
                  <a:pt x="3147" y="2159"/>
                  <a:pt x="3147" y="2159"/>
                </a:cubicBezTo>
                <a:cubicBezTo>
                  <a:pt x="3146" y="2157"/>
                  <a:pt x="3146" y="2155"/>
                  <a:pt x="3145" y="2153"/>
                </a:cubicBezTo>
                <a:cubicBezTo>
                  <a:pt x="3144" y="2152"/>
                  <a:pt x="3143" y="2150"/>
                  <a:pt x="3141" y="2149"/>
                </a:cubicBezTo>
                <a:close/>
                <a:moveTo>
                  <a:pt x="3136" y="2073"/>
                </a:moveTo>
                <a:cubicBezTo>
                  <a:pt x="3136" y="2070"/>
                  <a:pt x="3135" y="2067"/>
                  <a:pt x="3134" y="2065"/>
                </a:cubicBezTo>
                <a:cubicBezTo>
                  <a:pt x="3131" y="2062"/>
                  <a:pt x="3128" y="2062"/>
                  <a:pt x="3125" y="2063"/>
                </a:cubicBezTo>
                <a:cubicBezTo>
                  <a:pt x="3118" y="2065"/>
                  <a:pt x="3114" y="2071"/>
                  <a:pt x="3110" y="2077"/>
                </a:cubicBezTo>
                <a:cubicBezTo>
                  <a:pt x="3105" y="2085"/>
                  <a:pt x="3100" y="2092"/>
                  <a:pt x="3097" y="2101"/>
                </a:cubicBezTo>
                <a:cubicBezTo>
                  <a:pt x="3091" y="2116"/>
                  <a:pt x="3087" y="2131"/>
                  <a:pt x="3082" y="2146"/>
                </a:cubicBezTo>
                <a:cubicBezTo>
                  <a:pt x="3081" y="2150"/>
                  <a:pt x="3080" y="2154"/>
                  <a:pt x="3078" y="2159"/>
                </a:cubicBezTo>
                <a:cubicBezTo>
                  <a:pt x="3101" y="2159"/>
                  <a:pt x="3101" y="2159"/>
                  <a:pt x="3101" y="2159"/>
                </a:cubicBezTo>
                <a:cubicBezTo>
                  <a:pt x="3104" y="2155"/>
                  <a:pt x="3106" y="2152"/>
                  <a:pt x="3108" y="2149"/>
                </a:cubicBezTo>
                <a:cubicBezTo>
                  <a:pt x="3115" y="2137"/>
                  <a:pt x="3121" y="2125"/>
                  <a:pt x="3127" y="2113"/>
                </a:cubicBezTo>
                <a:cubicBezTo>
                  <a:pt x="3132" y="2100"/>
                  <a:pt x="3138" y="2088"/>
                  <a:pt x="3136" y="2073"/>
                </a:cubicBezTo>
                <a:close/>
                <a:moveTo>
                  <a:pt x="3525" y="1794"/>
                </a:moveTo>
                <a:cubicBezTo>
                  <a:pt x="3525" y="1794"/>
                  <a:pt x="3524" y="1794"/>
                  <a:pt x="3524" y="1794"/>
                </a:cubicBezTo>
                <a:cubicBezTo>
                  <a:pt x="3522" y="1793"/>
                  <a:pt x="3519" y="1793"/>
                  <a:pt x="3516" y="1794"/>
                </a:cubicBezTo>
                <a:cubicBezTo>
                  <a:pt x="3503" y="1799"/>
                  <a:pt x="3492" y="1814"/>
                  <a:pt x="3483" y="1827"/>
                </a:cubicBezTo>
                <a:cubicBezTo>
                  <a:pt x="3471" y="1844"/>
                  <a:pt x="3456" y="1880"/>
                  <a:pt x="3459" y="1886"/>
                </a:cubicBezTo>
                <a:cubicBezTo>
                  <a:pt x="3462" y="1893"/>
                  <a:pt x="3500" y="1868"/>
                  <a:pt x="3515" y="1847"/>
                </a:cubicBezTo>
                <a:cubicBezTo>
                  <a:pt x="3523" y="1836"/>
                  <a:pt x="3538" y="1815"/>
                  <a:pt x="3529" y="1799"/>
                </a:cubicBezTo>
                <a:cubicBezTo>
                  <a:pt x="3528" y="1797"/>
                  <a:pt x="3527" y="1796"/>
                  <a:pt x="3525" y="1794"/>
                </a:cubicBezTo>
                <a:close/>
                <a:moveTo>
                  <a:pt x="3525" y="1091"/>
                </a:moveTo>
                <a:cubicBezTo>
                  <a:pt x="3525" y="1091"/>
                  <a:pt x="3524" y="1090"/>
                  <a:pt x="3524" y="1090"/>
                </a:cubicBezTo>
                <a:cubicBezTo>
                  <a:pt x="3522" y="1089"/>
                  <a:pt x="3519" y="1089"/>
                  <a:pt x="3516" y="1090"/>
                </a:cubicBezTo>
                <a:cubicBezTo>
                  <a:pt x="3503" y="1095"/>
                  <a:pt x="3492" y="1110"/>
                  <a:pt x="3483" y="1123"/>
                </a:cubicBezTo>
                <a:cubicBezTo>
                  <a:pt x="3471" y="1140"/>
                  <a:pt x="3456" y="1176"/>
                  <a:pt x="3459" y="1183"/>
                </a:cubicBezTo>
                <a:cubicBezTo>
                  <a:pt x="3462" y="1189"/>
                  <a:pt x="3500" y="1164"/>
                  <a:pt x="3515" y="1144"/>
                </a:cubicBezTo>
                <a:cubicBezTo>
                  <a:pt x="3523" y="1133"/>
                  <a:pt x="3538" y="1111"/>
                  <a:pt x="3529" y="1095"/>
                </a:cubicBezTo>
                <a:cubicBezTo>
                  <a:pt x="3528" y="1093"/>
                  <a:pt x="3527" y="1092"/>
                  <a:pt x="3525" y="1091"/>
                </a:cubicBezTo>
                <a:close/>
                <a:moveTo>
                  <a:pt x="3475" y="1819"/>
                </a:moveTo>
                <a:cubicBezTo>
                  <a:pt x="3481" y="1811"/>
                  <a:pt x="3487" y="1803"/>
                  <a:pt x="3492" y="1794"/>
                </a:cubicBezTo>
                <a:cubicBezTo>
                  <a:pt x="3499" y="1783"/>
                  <a:pt x="3505" y="1771"/>
                  <a:pt x="3511" y="1758"/>
                </a:cubicBezTo>
                <a:cubicBezTo>
                  <a:pt x="3516" y="1746"/>
                  <a:pt x="3522" y="1733"/>
                  <a:pt x="3520" y="1718"/>
                </a:cubicBezTo>
                <a:cubicBezTo>
                  <a:pt x="3520" y="1715"/>
                  <a:pt x="3519" y="1712"/>
                  <a:pt x="3517" y="1710"/>
                </a:cubicBezTo>
                <a:cubicBezTo>
                  <a:pt x="3515" y="1707"/>
                  <a:pt x="3512" y="1707"/>
                  <a:pt x="3509" y="1708"/>
                </a:cubicBezTo>
                <a:cubicBezTo>
                  <a:pt x="3502" y="1710"/>
                  <a:pt x="3498" y="1716"/>
                  <a:pt x="3494" y="1723"/>
                </a:cubicBezTo>
                <a:cubicBezTo>
                  <a:pt x="3489" y="1730"/>
                  <a:pt x="3484" y="1738"/>
                  <a:pt x="3481" y="1747"/>
                </a:cubicBezTo>
                <a:cubicBezTo>
                  <a:pt x="3475" y="1761"/>
                  <a:pt x="3471" y="1777"/>
                  <a:pt x="3466" y="1792"/>
                </a:cubicBezTo>
                <a:cubicBezTo>
                  <a:pt x="3462" y="1807"/>
                  <a:pt x="3453" y="1833"/>
                  <a:pt x="3457" y="1837"/>
                </a:cubicBezTo>
                <a:cubicBezTo>
                  <a:pt x="3460" y="1841"/>
                  <a:pt x="3470" y="1826"/>
                  <a:pt x="3475" y="1819"/>
                </a:cubicBezTo>
                <a:close/>
                <a:moveTo>
                  <a:pt x="9" y="675"/>
                </a:moveTo>
                <a:cubicBezTo>
                  <a:pt x="12" y="658"/>
                  <a:pt x="14" y="641"/>
                  <a:pt x="14" y="624"/>
                </a:cubicBezTo>
                <a:cubicBezTo>
                  <a:pt x="15" y="610"/>
                  <a:pt x="16" y="587"/>
                  <a:pt x="4" y="580"/>
                </a:cubicBezTo>
                <a:cubicBezTo>
                  <a:pt x="3" y="579"/>
                  <a:pt x="2" y="579"/>
                  <a:pt x="2" y="579"/>
                </a:cubicBezTo>
                <a:cubicBezTo>
                  <a:pt x="2" y="720"/>
                  <a:pt x="2" y="720"/>
                  <a:pt x="2" y="720"/>
                </a:cubicBezTo>
                <a:cubicBezTo>
                  <a:pt x="3" y="715"/>
                  <a:pt x="4" y="710"/>
                  <a:pt x="5" y="706"/>
                </a:cubicBezTo>
                <a:cubicBezTo>
                  <a:pt x="7" y="696"/>
                  <a:pt x="8" y="685"/>
                  <a:pt x="9" y="675"/>
                </a:cubicBezTo>
                <a:close/>
                <a:moveTo>
                  <a:pt x="3432" y="1751"/>
                </a:moveTo>
                <a:cubicBezTo>
                  <a:pt x="3427" y="1736"/>
                  <a:pt x="3422" y="1713"/>
                  <a:pt x="3408" y="1708"/>
                </a:cubicBezTo>
                <a:cubicBezTo>
                  <a:pt x="3404" y="1706"/>
                  <a:pt x="3399" y="1708"/>
                  <a:pt x="3396" y="1712"/>
                </a:cubicBezTo>
                <a:cubicBezTo>
                  <a:pt x="3392" y="1718"/>
                  <a:pt x="3392" y="1726"/>
                  <a:pt x="3394" y="1733"/>
                </a:cubicBezTo>
                <a:cubicBezTo>
                  <a:pt x="3400" y="1754"/>
                  <a:pt x="3408" y="1774"/>
                  <a:pt x="3418" y="1793"/>
                </a:cubicBezTo>
                <a:cubicBezTo>
                  <a:pt x="3423" y="1802"/>
                  <a:pt x="3428" y="1811"/>
                  <a:pt x="3434" y="1820"/>
                </a:cubicBezTo>
                <a:cubicBezTo>
                  <a:pt x="3437" y="1824"/>
                  <a:pt x="3451" y="1848"/>
                  <a:pt x="3451" y="1838"/>
                </a:cubicBezTo>
                <a:cubicBezTo>
                  <a:pt x="3451" y="1826"/>
                  <a:pt x="3448" y="1813"/>
                  <a:pt x="3445" y="1802"/>
                </a:cubicBezTo>
                <a:cubicBezTo>
                  <a:pt x="3442" y="1785"/>
                  <a:pt x="3437" y="1768"/>
                  <a:pt x="3432" y="1751"/>
                </a:cubicBezTo>
                <a:close/>
                <a:moveTo>
                  <a:pt x="3457" y="1778"/>
                </a:moveTo>
                <a:cubicBezTo>
                  <a:pt x="3459" y="1773"/>
                  <a:pt x="3460" y="1767"/>
                  <a:pt x="3461" y="1762"/>
                </a:cubicBezTo>
                <a:cubicBezTo>
                  <a:pt x="3463" y="1752"/>
                  <a:pt x="3464" y="1742"/>
                  <a:pt x="3465" y="1732"/>
                </a:cubicBezTo>
                <a:cubicBezTo>
                  <a:pt x="3468" y="1715"/>
                  <a:pt x="3469" y="1698"/>
                  <a:pt x="3470" y="1681"/>
                </a:cubicBezTo>
                <a:cubicBezTo>
                  <a:pt x="3471" y="1666"/>
                  <a:pt x="3472" y="1644"/>
                  <a:pt x="3460" y="1636"/>
                </a:cubicBezTo>
                <a:cubicBezTo>
                  <a:pt x="3455" y="1633"/>
                  <a:pt x="3448" y="1635"/>
                  <a:pt x="3444" y="1640"/>
                </a:cubicBezTo>
                <a:cubicBezTo>
                  <a:pt x="3440" y="1645"/>
                  <a:pt x="3438" y="1653"/>
                  <a:pt x="3437" y="1660"/>
                </a:cubicBezTo>
                <a:cubicBezTo>
                  <a:pt x="3438" y="1685"/>
                  <a:pt x="3441" y="1710"/>
                  <a:pt x="3444" y="1735"/>
                </a:cubicBezTo>
                <a:cubicBezTo>
                  <a:pt x="3446" y="1745"/>
                  <a:pt x="3447" y="1755"/>
                  <a:pt x="3449" y="1765"/>
                </a:cubicBezTo>
                <a:cubicBezTo>
                  <a:pt x="3450" y="1768"/>
                  <a:pt x="3453" y="1786"/>
                  <a:pt x="3457" y="1778"/>
                </a:cubicBezTo>
                <a:close/>
                <a:moveTo>
                  <a:pt x="360" y="1751"/>
                </a:moveTo>
                <a:cubicBezTo>
                  <a:pt x="356" y="1736"/>
                  <a:pt x="350" y="1713"/>
                  <a:pt x="337" y="1708"/>
                </a:cubicBezTo>
                <a:cubicBezTo>
                  <a:pt x="332" y="1706"/>
                  <a:pt x="327" y="1708"/>
                  <a:pt x="324" y="1712"/>
                </a:cubicBezTo>
                <a:cubicBezTo>
                  <a:pt x="320" y="1718"/>
                  <a:pt x="320" y="1726"/>
                  <a:pt x="322" y="1733"/>
                </a:cubicBezTo>
                <a:cubicBezTo>
                  <a:pt x="328" y="1754"/>
                  <a:pt x="336" y="1774"/>
                  <a:pt x="346" y="1793"/>
                </a:cubicBezTo>
                <a:cubicBezTo>
                  <a:pt x="351" y="1802"/>
                  <a:pt x="357" y="1811"/>
                  <a:pt x="362" y="1820"/>
                </a:cubicBezTo>
                <a:cubicBezTo>
                  <a:pt x="365" y="1824"/>
                  <a:pt x="379" y="1848"/>
                  <a:pt x="379" y="1838"/>
                </a:cubicBezTo>
                <a:cubicBezTo>
                  <a:pt x="379" y="1826"/>
                  <a:pt x="376" y="1813"/>
                  <a:pt x="373" y="1802"/>
                </a:cubicBezTo>
                <a:cubicBezTo>
                  <a:pt x="370" y="1785"/>
                  <a:pt x="365" y="1768"/>
                  <a:pt x="360" y="1751"/>
                </a:cubicBezTo>
                <a:close/>
                <a:moveTo>
                  <a:pt x="453" y="1091"/>
                </a:moveTo>
                <a:cubicBezTo>
                  <a:pt x="453" y="1091"/>
                  <a:pt x="452" y="1090"/>
                  <a:pt x="452" y="1090"/>
                </a:cubicBezTo>
                <a:cubicBezTo>
                  <a:pt x="450" y="1089"/>
                  <a:pt x="447" y="1089"/>
                  <a:pt x="444" y="1090"/>
                </a:cubicBezTo>
                <a:cubicBezTo>
                  <a:pt x="431" y="1095"/>
                  <a:pt x="420" y="1110"/>
                  <a:pt x="411" y="1123"/>
                </a:cubicBezTo>
                <a:cubicBezTo>
                  <a:pt x="400" y="1140"/>
                  <a:pt x="384" y="1176"/>
                  <a:pt x="387" y="1183"/>
                </a:cubicBezTo>
                <a:cubicBezTo>
                  <a:pt x="390" y="1189"/>
                  <a:pt x="428" y="1164"/>
                  <a:pt x="443" y="1144"/>
                </a:cubicBezTo>
                <a:cubicBezTo>
                  <a:pt x="451" y="1133"/>
                  <a:pt x="466" y="1111"/>
                  <a:pt x="457" y="1095"/>
                </a:cubicBezTo>
                <a:cubicBezTo>
                  <a:pt x="456" y="1093"/>
                  <a:pt x="455" y="1092"/>
                  <a:pt x="453" y="1091"/>
                </a:cubicBezTo>
                <a:close/>
                <a:moveTo>
                  <a:pt x="403" y="1819"/>
                </a:moveTo>
                <a:cubicBezTo>
                  <a:pt x="409" y="1811"/>
                  <a:pt x="415" y="1803"/>
                  <a:pt x="420" y="1794"/>
                </a:cubicBezTo>
                <a:cubicBezTo>
                  <a:pt x="427" y="1783"/>
                  <a:pt x="433" y="1771"/>
                  <a:pt x="439" y="1758"/>
                </a:cubicBezTo>
                <a:cubicBezTo>
                  <a:pt x="444" y="1746"/>
                  <a:pt x="450" y="1733"/>
                  <a:pt x="448" y="1718"/>
                </a:cubicBezTo>
                <a:cubicBezTo>
                  <a:pt x="448" y="1715"/>
                  <a:pt x="447" y="1712"/>
                  <a:pt x="446" y="1710"/>
                </a:cubicBezTo>
                <a:cubicBezTo>
                  <a:pt x="443" y="1707"/>
                  <a:pt x="440" y="1707"/>
                  <a:pt x="437" y="1708"/>
                </a:cubicBezTo>
                <a:cubicBezTo>
                  <a:pt x="430" y="1710"/>
                  <a:pt x="426" y="1716"/>
                  <a:pt x="422" y="1723"/>
                </a:cubicBezTo>
                <a:cubicBezTo>
                  <a:pt x="417" y="1730"/>
                  <a:pt x="412" y="1738"/>
                  <a:pt x="409" y="1747"/>
                </a:cubicBezTo>
                <a:cubicBezTo>
                  <a:pt x="403" y="1761"/>
                  <a:pt x="399" y="1777"/>
                  <a:pt x="394" y="1792"/>
                </a:cubicBezTo>
                <a:cubicBezTo>
                  <a:pt x="390" y="1807"/>
                  <a:pt x="381" y="1833"/>
                  <a:pt x="385" y="1837"/>
                </a:cubicBezTo>
                <a:cubicBezTo>
                  <a:pt x="388" y="1841"/>
                  <a:pt x="398" y="1826"/>
                  <a:pt x="403" y="1819"/>
                </a:cubicBezTo>
                <a:close/>
                <a:moveTo>
                  <a:pt x="385" y="1778"/>
                </a:moveTo>
                <a:cubicBezTo>
                  <a:pt x="387" y="1773"/>
                  <a:pt x="388" y="1767"/>
                  <a:pt x="389" y="1762"/>
                </a:cubicBezTo>
                <a:cubicBezTo>
                  <a:pt x="391" y="1752"/>
                  <a:pt x="392" y="1742"/>
                  <a:pt x="393" y="1732"/>
                </a:cubicBezTo>
                <a:cubicBezTo>
                  <a:pt x="396" y="1715"/>
                  <a:pt x="398" y="1698"/>
                  <a:pt x="398" y="1681"/>
                </a:cubicBezTo>
                <a:cubicBezTo>
                  <a:pt x="399" y="1666"/>
                  <a:pt x="400" y="1644"/>
                  <a:pt x="388" y="1636"/>
                </a:cubicBezTo>
                <a:cubicBezTo>
                  <a:pt x="383" y="1633"/>
                  <a:pt x="376" y="1635"/>
                  <a:pt x="372" y="1640"/>
                </a:cubicBezTo>
                <a:cubicBezTo>
                  <a:pt x="368" y="1645"/>
                  <a:pt x="366" y="1653"/>
                  <a:pt x="365" y="1660"/>
                </a:cubicBezTo>
                <a:cubicBezTo>
                  <a:pt x="366" y="1685"/>
                  <a:pt x="369" y="1710"/>
                  <a:pt x="372" y="1735"/>
                </a:cubicBezTo>
                <a:cubicBezTo>
                  <a:pt x="374" y="1745"/>
                  <a:pt x="375" y="1755"/>
                  <a:pt x="377" y="1765"/>
                </a:cubicBezTo>
                <a:cubicBezTo>
                  <a:pt x="378" y="1768"/>
                  <a:pt x="381" y="1786"/>
                  <a:pt x="385" y="1778"/>
                </a:cubicBezTo>
                <a:close/>
                <a:moveTo>
                  <a:pt x="453" y="382"/>
                </a:moveTo>
                <a:cubicBezTo>
                  <a:pt x="453" y="382"/>
                  <a:pt x="452" y="382"/>
                  <a:pt x="452" y="382"/>
                </a:cubicBezTo>
                <a:cubicBezTo>
                  <a:pt x="450" y="380"/>
                  <a:pt x="447" y="381"/>
                  <a:pt x="444" y="382"/>
                </a:cubicBezTo>
                <a:cubicBezTo>
                  <a:pt x="431" y="387"/>
                  <a:pt x="420" y="402"/>
                  <a:pt x="411" y="415"/>
                </a:cubicBezTo>
                <a:cubicBezTo>
                  <a:pt x="400" y="432"/>
                  <a:pt x="384" y="468"/>
                  <a:pt x="387" y="474"/>
                </a:cubicBezTo>
                <a:cubicBezTo>
                  <a:pt x="390" y="480"/>
                  <a:pt x="428" y="456"/>
                  <a:pt x="443" y="435"/>
                </a:cubicBezTo>
                <a:cubicBezTo>
                  <a:pt x="451" y="424"/>
                  <a:pt x="466" y="402"/>
                  <a:pt x="457" y="387"/>
                </a:cubicBezTo>
                <a:cubicBezTo>
                  <a:pt x="456" y="385"/>
                  <a:pt x="455" y="383"/>
                  <a:pt x="453" y="382"/>
                </a:cubicBezTo>
                <a:close/>
                <a:moveTo>
                  <a:pt x="837" y="2149"/>
                </a:moveTo>
                <a:cubicBezTo>
                  <a:pt x="837" y="2149"/>
                  <a:pt x="836" y="2149"/>
                  <a:pt x="836" y="2148"/>
                </a:cubicBezTo>
                <a:cubicBezTo>
                  <a:pt x="834" y="2147"/>
                  <a:pt x="831" y="2147"/>
                  <a:pt x="828" y="2148"/>
                </a:cubicBezTo>
                <a:cubicBezTo>
                  <a:pt x="823" y="2151"/>
                  <a:pt x="818" y="2154"/>
                  <a:pt x="813" y="2159"/>
                </a:cubicBezTo>
                <a:cubicBezTo>
                  <a:pt x="843" y="2159"/>
                  <a:pt x="843" y="2159"/>
                  <a:pt x="843" y="2159"/>
                </a:cubicBezTo>
                <a:cubicBezTo>
                  <a:pt x="842" y="2157"/>
                  <a:pt x="842" y="2155"/>
                  <a:pt x="841" y="2153"/>
                </a:cubicBezTo>
                <a:cubicBezTo>
                  <a:pt x="840" y="2152"/>
                  <a:pt x="839" y="2150"/>
                  <a:pt x="837" y="2149"/>
                </a:cubicBezTo>
                <a:close/>
                <a:moveTo>
                  <a:pt x="832" y="2073"/>
                </a:moveTo>
                <a:cubicBezTo>
                  <a:pt x="832" y="2070"/>
                  <a:pt x="831" y="2067"/>
                  <a:pt x="830" y="2065"/>
                </a:cubicBezTo>
                <a:cubicBezTo>
                  <a:pt x="827" y="2062"/>
                  <a:pt x="824" y="2062"/>
                  <a:pt x="821" y="2063"/>
                </a:cubicBezTo>
                <a:cubicBezTo>
                  <a:pt x="814" y="2065"/>
                  <a:pt x="810" y="2071"/>
                  <a:pt x="806" y="2077"/>
                </a:cubicBezTo>
                <a:cubicBezTo>
                  <a:pt x="801" y="2085"/>
                  <a:pt x="796" y="2092"/>
                  <a:pt x="793" y="2101"/>
                </a:cubicBezTo>
                <a:cubicBezTo>
                  <a:pt x="787" y="2116"/>
                  <a:pt x="783" y="2131"/>
                  <a:pt x="778" y="2146"/>
                </a:cubicBezTo>
                <a:cubicBezTo>
                  <a:pt x="777" y="2150"/>
                  <a:pt x="776" y="2154"/>
                  <a:pt x="774" y="2159"/>
                </a:cubicBezTo>
                <a:cubicBezTo>
                  <a:pt x="797" y="2159"/>
                  <a:pt x="797" y="2159"/>
                  <a:pt x="797" y="2159"/>
                </a:cubicBezTo>
                <a:cubicBezTo>
                  <a:pt x="800" y="2155"/>
                  <a:pt x="802" y="2152"/>
                  <a:pt x="804" y="2149"/>
                </a:cubicBezTo>
                <a:cubicBezTo>
                  <a:pt x="811" y="2137"/>
                  <a:pt x="817" y="2125"/>
                  <a:pt x="823" y="2113"/>
                </a:cubicBezTo>
                <a:cubicBezTo>
                  <a:pt x="828" y="2100"/>
                  <a:pt x="834" y="2088"/>
                  <a:pt x="832" y="2073"/>
                </a:cubicBezTo>
                <a:close/>
                <a:moveTo>
                  <a:pt x="782" y="2035"/>
                </a:moveTo>
                <a:cubicBezTo>
                  <a:pt x="783" y="2021"/>
                  <a:pt x="784" y="1998"/>
                  <a:pt x="772" y="1991"/>
                </a:cubicBezTo>
                <a:cubicBezTo>
                  <a:pt x="767" y="1988"/>
                  <a:pt x="760" y="1990"/>
                  <a:pt x="756" y="1995"/>
                </a:cubicBezTo>
                <a:cubicBezTo>
                  <a:pt x="752" y="2000"/>
                  <a:pt x="750" y="2008"/>
                  <a:pt x="749" y="2015"/>
                </a:cubicBezTo>
                <a:cubicBezTo>
                  <a:pt x="750" y="2040"/>
                  <a:pt x="753" y="2065"/>
                  <a:pt x="756" y="2090"/>
                </a:cubicBezTo>
                <a:cubicBezTo>
                  <a:pt x="758" y="2100"/>
                  <a:pt x="759" y="2109"/>
                  <a:pt x="761" y="2119"/>
                </a:cubicBezTo>
                <a:cubicBezTo>
                  <a:pt x="762" y="2122"/>
                  <a:pt x="765" y="2141"/>
                  <a:pt x="769" y="2133"/>
                </a:cubicBezTo>
                <a:cubicBezTo>
                  <a:pt x="771" y="2128"/>
                  <a:pt x="772" y="2122"/>
                  <a:pt x="773" y="2117"/>
                </a:cubicBezTo>
                <a:cubicBezTo>
                  <a:pt x="775" y="2107"/>
                  <a:pt x="776" y="2097"/>
                  <a:pt x="777" y="2086"/>
                </a:cubicBezTo>
                <a:cubicBezTo>
                  <a:pt x="780" y="2069"/>
                  <a:pt x="782" y="2052"/>
                  <a:pt x="782" y="2035"/>
                </a:cubicBezTo>
                <a:close/>
                <a:moveTo>
                  <a:pt x="712" y="2146"/>
                </a:moveTo>
                <a:cubicBezTo>
                  <a:pt x="707" y="2144"/>
                  <a:pt x="701" y="2146"/>
                  <a:pt x="698" y="2151"/>
                </a:cubicBezTo>
                <a:cubicBezTo>
                  <a:pt x="697" y="2153"/>
                  <a:pt x="696" y="2156"/>
                  <a:pt x="696" y="2159"/>
                </a:cubicBezTo>
                <a:cubicBezTo>
                  <a:pt x="726" y="2159"/>
                  <a:pt x="726" y="2159"/>
                  <a:pt x="726" y="2159"/>
                </a:cubicBezTo>
                <a:cubicBezTo>
                  <a:pt x="725" y="2158"/>
                  <a:pt x="725" y="2158"/>
                  <a:pt x="724" y="2157"/>
                </a:cubicBezTo>
                <a:cubicBezTo>
                  <a:pt x="721" y="2152"/>
                  <a:pt x="717" y="2148"/>
                  <a:pt x="712" y="2146"/>
                </a:cubicBezTo>
                <a:close/>
                <a:moveTo>
                  <a:pt x="749" y="1535"/>
                </a:moveTo>
                <a:cubicBezTo>
                  <a:pt x="751" y="1537"/>
                  <a:pt x="753" y="1538"/>
                  <a:pt x="755" y="1539"/>
                </a:cubicBezTo>
                <a:cubicBezTo>
                  <a:pt x="756" y="1539"/>
                  <a:pt x="757" y="1539"/>
                  <a:pt x="758" y="1539"/>
                </a:cubicBezTo>
                <a:cubicBezTo>
                  <a:pt x="759" y="1539"/>
                  <a:pt x="760" y="1538"/>
                  <a:pt x="761" y="1537"/>
                </a:cubicBezTo>
                <a:cubicBezTo>
                  <a:pt x="765" y="1532"/>
                  <a:pt x="759" y="1519"/>
                  <a:pt x="758" y="1514"/>
                </a:cubicBezTo>
                <a:cubicBezTo>
                  <a:pt x="754" y="1505"/>
                  <a:pt x="750" y="1498"/>
                  <a:pt x="746" y="1490"/>
                </a:cubicBezTo>
                <a:cubicBezTo>
                  <a:pt x="740" y="1476"/>
                  <a:pt x="733" y="1463"/>
                  <a:pt x="724" y="1451"/>
                </a:cubicBezTo>
                <a:cubicBezTo>
                  <a:pt x="721" y="1447"/>
                  <a:pt x="717" y="1442"/>
                  <a:pt x="712" y="1440"/>
                </a:cubicBezTo>
                <a:cubicBezTo>
                  <a:pt x="707" y="1438"/>
                  <a:pt x="701" y="1440"/>
                  <a:pt x="698" y="1445"/>
                </a:cubicBezTo>
                <a:cubicBezTo>
                  <a:pt x="696" y="1449"/>
                  <a:pt x="695" y="1453"/>
                  <a:pt x="696" y="1457"/>
                </a:cubicBezTo>
                <a:cubicBezTo>
                  <a:pt x="696" y="1461"/>
                  <a:pt x="697" y="1465"/>
                  <a:pt x="698" y="1469"/>
                </a:cubicBezTo>
                <a:cubicBezTo>
                  <a:pt x="709" y="1498"/>
                  <a:pt x="729" y="1518"/>
                  <a:pt x="749" y="1535"/>
                </a:cubicBezTo>
                <a:close/>
                <a:moveTo>
                  <a:pt x="744" y="2106"/>
                </a:moveTo>
                <a:cubicBezTo>
                  <a:pt x="740" y="2091"/>
                  <a:pt x="734" y="2068"/>
                  <a:pt x="720" y="2063"/>
                </a:cubicBezTo>
                <a:cubicBezTo>
                  <a:pt x="716" y="2061"/>
                  <a:pt x="711" y="2062"/>
                  <a:pt x="708" y="2067"/>
                </a:cubicBezTo>
                <a:cubicBezTo>
                  <a:pt x="704" y="2072"/>
                  <a:pt x="704" y="2081"/>
                  <a:pt x="706" y="2088"/>
                </a:cubicBezTo>
                <a:cubicBezTo>
                  <a:pt x="712" y="2109"/>
                  <a:pt x="720" y="2129"/>
                  <a:pt x="730" y="2148"/>
                </a:cubicBezTo>
                <a:cubicBezTo>
                  <a:pt x="732" y="2151"/>
                  <a:pt x="734" y="2155"/>
                  <a:pt x="737" y="2159"/>
                </a:cubicBezTo>
                <a:cubicBezTo>
                  <a:pt x="758" y="2159"/>
                  <a:pt x="758" y="2159"/>
                  <a:pt x="758" y="2159"/>
                </a:cubicBezTo>
                <a:cubicBezTo>
                  <a:pt x="758" y="2158"/>
                  <a:pt x="757" y="2157"/>
                  <a:pt x="757" y="2157"/>
                </a:cubicBezTo>
                <a:cubicBezTo>
                  <a:pt x="754" y="2139"/>
                  <a:pt x="749" y="2122"/>
                  <a:pt x="744" y="2106"/>
                </a:cubicBezTo>
                <a:close/>
                <a:moveTo>
                  <a:pt x="453" y="1794"/>
                </a:moveTo>
                <a:cubicBezTo>
                  <a:pt x="453" y="1794"/>
                  <a:pt x="452" y="1794"/>
                  <a:pt x="452" y="1794"/>
                </a:cubicBezTo>
                <a:cubicBezTo>
                  <a:pt x="450" y="1793"/>
                  <a:pt x="447" y="1793"/>
                  <a:pt x="444" y="1794"/>
                </a:cubicBezTo>
                <a:cubicBezTo>
                  <a:pt x="431" y="1799"/>
                  <a:pt x="420" y="1814"/>
                  <a:pt x="411" y="1827"/>
                </a:cubicBezTo>
                <a:cubicBezTo>
                  <a:pt x="400" y="1844"/>
                  <a:pt x="384" y="1880"/>
                  <a:pt x="387" y="1886"/>
                </a:cubicBezTo>
                <a:cubicBezTo>
                  <a:pt x="390" y="1893"/>
                  <a:pt x="428" y="1868"/>
                  <a:pt x="443" y="1847"/>
                </a:cubicBezTo>
                <a:cubicBezTo>
                  <a:pt x="451" y="1836"/>
                  <a:pt x="466" y="1815"/>
                  <a:pt x="457" y="1799"/>
                </a:cubicBezTo>
                <a:cubicBezTo>
                  <a:pt x="456" y="1797"/>
                  <a:pt x="455" y="1796"/>
                  <a:pt x="453" y="1794"/>
                </a:cubicBezTo>
                <a:close/>
                <a:moveTo>
                  <a:pt x="1939" y="1819"/>
                </a:moveTo>
                <a:cubicBezTo>
                  <a:pt x="1945" y="1811"/>
                  <a:pt x="1951" y="1803"/>
                  <a:pt x="1956" y="1794"/>
                </a:cubicBezTo>
                <a:cubicBezTo>
                  <a:pt x="1963" y="1783"/>
                  <a:pt x="1969" y="1771"/>
                  <a:pt x="1975" y="1758"/>
                </a:cubicBezTo>
                <a:cubicBezTo>
                  <a:pt x="1980" y="1746"/>
                  <a:pt x="1986" y="1733"/>
                  <a:pt x="1984" y="1718"/>
                </a:cubicBezTo>
                <a:cubicBezTo>
                  <a:pt x="1984" y="1715"/>
                  <a:pt x="1983" y="1712"/>
                  <a:pt x="1982" y="1710"/>
                </a:cubicBezTo>
                <a:cubicBezTo>
                  <a:pt x="1979" y="1707"/>
                  <a:pt x="1976" y="1707"/>
                  <a:pt x="1973" y="1708"/>
                </a:cubicBezTo>
                <a:cubicBezTo>
                  <a:pt x="1966" y="1710"/>
                  <a:pt x="1962" y="1716"/>
                  <a:pt x="1958" y="1723"/>
                </a:cubicBezTo>
                <a:cubicBezTo>
                  <a:pt x="1953" y="1730"/>
                  <a:pt x="1948" y="1738"/>
                  <a:pt x="1945" y="1747"/>
                </a:cubicBezTo>
                <a:cubicBezTo>
                  <a:pt x="1939" y="1761"/>
                  <a:pt x="1935" y="1777"/>
                  <a:pt x="1930" y="1792"/>
                </a:cubicBezTo>
                <a:cubicBezTo>
                  <a:pt x="1926" y="1807"/>
                  <a:pt x="1917" y="1833"/>
                  <a:pt x="1921" y="1837"/>
                </a:cubicBezTo>
                <a:cubicBezTo>
                  <a:pt x="1924" y="1841"/>
                  <a:pt x="1934" y="1826"/>
                  <a:pt x="1939" y="1819"/>
                </a:cubicBezTo>
                <a:close/>
                <a:moveTo>
                  <a:pt x="19" y="1468"/>
                </a:moveTo>
                <a:cubicBezTo>
                  <a:pt x="25" y="1460"/>
                  <a:pt x="31" y="1452"/>
                  <a:pt x="36" y="1443"/>
                </a:cubicBezTo>
                <a:cubicBezTo>
                  <a:pt x="43" y="1432"/>
                  <a:pt x="49" y="1420"/>
                  <a:pt x="55" y="1407"/>
                </a:cubicBezTo>
                <a:cubicBezTo>
                  <a:pt x="60" y="1395"/>
                  <a:pt x="66" y="1382"/>
                  <a:pt x="64" y="1368"/>
                </a:cubicBezTo>
                <a:cubicBezTo>
                  <a:pt x="64" y="1364"/>
                  <a:pt x="63" y="1361"/>
                  <a:pt x="62" y="1359"/>
                </a:cubicBezTo>
                <a:cubicBezTo>
                  <a:pt x="59" y="1356"/>
                  <a:pt x="56" y="1356"/>
                  <a:pt x="53" y="1357"/>
                </a:cubicBezTo>
                <a:cubicBezTo>
                  <a:pt x="46" y="1359"/>
                  <a:pt x="42" y="1365"/>
                  <a:pt x="38" y="1372"/>
                </a:cubicBezTo>
                <a:cubicBezTo>
                  <a:pt x="33" y="1379"/>
                  <a:pt x="28" y="1387"/>
                  <a:pt x="25" y="1396"/>
                </a:cubicBezTo>
                <a:cubicBezTo>
                  <a:pt x="19" y="1411"/>
                  <a:pt x="15" y="1426"/>
                  <a:pt x="10" y="1441"/>
                </a:cubicBezTo>
                <a:cubicBezTo>
                  <a:pt x="8" y="1449"/>
                  <a:pt x="4" y="1461"/>
                  <a:pt x="2" y="1471"/>
                </a:cubicBezTo>
                <a:cubicBezTo>
                  <a:pt x="2" y="1487"/>
                  <a:pt x="2" y="1487"/>
                  <a:pt x="2" y="1487"/>
                </a:cubicBezTo>
                <a:cubicBezTo>
                  <a:pt x="6" y="1488"/>
                  <a:pt x="14" y="1474"/>
                  <a:pt x="19" y="1468"/>
                </a:cubicBezTo>
                <a:close/>
                <a:moveTo>
                  <a:pt x="64" y="2073"/>
                </a:moveTo>
                <a:cubicBezTo>
                  <a:pt x="64" y="2070"/>
                  <a:pt x="63" y="2067"/>
                  <a:pt x="62" y="2065"/>
                </a:cubicBezTo>
                <a:cubicBezTo>
                  <a:pt x="59" y="2062"/>
                  <a:pt x="56" y="2062"/>
                  <a:pt x="53" y="2063"/>
                </a:cubicBezTo>
                <a:cubicBezTo>
                  <a:pt x="46" y="2065"/>
                  <a:pt x="42" y="2071"/>
                  <a:pt x="38" y="2077"/>
                </a:cubicBezTo>
                <a:cubicBezTo>
                  <a:pt x="33" y="2085"/>
                  <a:pt x="28" y="2092"/>
                  <a:pt x="25" y="2101"/>
                </a:cubicBezTo>
                <a:cubicBezTo>
                  <a:pt x="19" y="2116"/>
                  <a:pt x="15" y="2131"/>
                  <a:pt x="10" y="2146"/>
                </a:cubicBezTo>
                <a:cubicBezTo>
                  <a:pt x="9" y="2150"/>
                  <a:pt x="8" y="2154"/>
                  <a:pt x="6" y="2159"/>
                </a:cubicBezTo>
                <a:cubicBezTo>
                  <a:pt x="30" y="2159"/>
                  <a:pt x="30" y="2159"/>
                  <a:pt x="30" y="2159"/>
                </a:cubicBezTo>
                <a:cubicBezTo>
                  <a:pt x="32" y="2155"/>
                  <a:pt x="34" y="2152"/>
                  <a:pt x="36" y="2149"/>
                </a:cubicBezTo>
                <a:cubicBezTo>
                  <a:pt x="43" y="2137"/>
                  <a:pt x="49" y="2125"/>
                  <a:pt x="55" y="2113"/>
                </a:cubicBezTo>
                <a:cubicBezTo>
                  <a:pt x="60" y="2100"/>
                  <a:pt x="66" y="2088"/>
                  <a:pt x="64" y="2073"/>
                </a:cubicBezTo>
                <a:close/>
                <a:moveTo>
                  <a:pt x="9" y="1381"/>
                </a:moveTo>
                <a:cubicBezTo>
                  <a:pt x="12" y="1364"/>
                  <a:pt x="14" y="1347"/>
                  <a:pt x="14" y="1330"/>
                </a:cubicBezTo>
                <a:cubicBezTo>
                  <a:pt x="15" y="1316"/>
                  <a:pt x="16" y="1293"/>
                  <a:pt x="4" y="1285"/>
                </a:cubicBezTo>
                <a:cubicBezTo>
                  <a:pt x="3" y="1285"/>
                  <a:pt x="2" y="1285"/>
                  <a:pt x="2" y="1285"/>
                </a:cubicBezTo>
                <a:cubicBezTo>
                  <a:pt x="2" y="1425"/>
                  <a:pt x="2" y="1425"/>
                  <a:pt x="2" y="1425"/>
                </a:cubicBezTo>
                <a:cubicBezTo>
                  <a:pt x="3" y="1421"/>
                  <a:pt x="4" y="1416"/>
                  <a:pt x="5" y="1411"/>
                </a:cubicBezTo>
                <a:cubicBezTo>
                  <a:pt x="7" y="1401"/>
                  <a:pt x="8" y="1391"/>
                  <a:pt x="9" y="1381"/>
                </a:cubicBezTo>
                <a:close/>
                <a:moveTo>
                  <a:pt x="19" y="762"/>
                </a:moveTo>
                <a:cubicBezTo>
                  <a:pt x="25" y="754"/>
                  <a:pt x="31" y="746"/>
                  <a:pt x="36" y="738"/>
                </a:cubicBezTo>
                <a:cubicBezTo>
                  <a:pt x="43" y="726"/>
                  <a:pt x="49" y="714"/>
                  <a:pt x="55" y="702"/>
                </a:cubicBezTo>
                <a:cubicBezTo>
                  <a:pt x="60" y="689"/>
                  <a:pt x="66" y="677"/>
                  <a:pt x="64" y="662"/>
                </a:cubicBezTo>
                <a:cubicBezTo>
                  <a:pt x="64" y="659"/>
                  <a:pt x="63" y="656"/>
                  <a:pt x="62" y="653"/>
                </a:cubicBezTo>
                <a:cubicBezTo>
                  <a:pt x="59" y="651"/>
                  <a:pt x="56" y="651"/>
                  <a:pt x="53" y="651"/>
                </a:cubicBezTo>
                <a:cubicBezTo>
                  <a:pt x="46" y="653"/>
                  <a:pt x="42" y="659"/>
                  <a:pt x="38" y="666"/>
                </a:cubicBezTo>
                <a:cubicBezTo>
                  <a:pt x="33" y="674"/>
                  <a:pt x="28" y="681"/>
                  <a:pt x="25" y="690"/>
                </a:cubicBezTo>
                <a:cubicBezTo>
                  <a:pt x="19" y="705"/>
                  <a:pt x="15" y="720"/>
                  <a:pt x="10" y="735"/>
                </a:cubicBezTo>
                <a:cubicBezTo>
                  <a:pt x="8" y="744"/>
                  <a:pt x="4" y="755"/>
                  <a:pt x="2" y="765"/>
                </a:cubicBezTo>
                <a:cubicBezTo>
                  <a:pt x="2" y="781"/>
                  <a:pt x="2" y="781"/>
                  <a:pt x="2" y="781"/>
                </a:cubicBezTo>
                <a:cubicBezTo>
                  <a:pt x="6" y="782"/>
                  <a:pt x="14" y="769"/>
                  <a:pt x="19" y="762"/>
                </a:cubicBezTo>
                <a:close/>
                <a:moveTo>
                  <a:pt x="69" y="2149"/>
                </a:moveTo>
                <a:cubicBezTo>
                  <a:pt x="69" y="2149"/>
                  <a:pt x="68" y="2149"/>
                  <a:pt x="68" y="2148"/>
                </a:cubicBezTo>
                <a:cubicBezTo>
                  <a:pt x="66" y="2147"/>
                  <a:pt x="63" y="2147"/>
                  <a:pt x="60" y="2148"/>
                </a:cubicBezTo>
                <a:cubicBezTo>
                  <a:pt x="55" y="2151"/>
                  <a:pt x="50" y="2154"/>
                  <a:pt x="45" y="2159"/>
                </a:cubicBezTo>
                <a:cubicBezTo>
                  <a:pt x="75" y="2159"/>
                  <a:pt x="75" y="2159"/>
                  <a:pt x="75" y="2159"/>
                </a:cubicBezTo>
                <a:cubicBezTo>
                  <a:pt x="74" y="2157"/>
                  <a:pt x="74" y="2155"/>
                  <a:pt x="73" y="2153"/>
                </a:cubicBezTo>
                <a:cubicBezTo>
                  <a:pt x="72" y="2152"/>
                  <a:pt x="71" y="2150"/>
                  <a:pt x="69" y="2149"/>
                </a:cubicBezTo>
                <a:close/>
                <a:moveTo>
                  <a:pt x="362" y="1841"/>
                </a:moveTo>
                <a:cubicBezTo>
                  <a:pt x="356" y="1827"/>
                  <a:pt x="349" y="1814"/>
                  <a:pt x="340" y="1802"/>
                </a:cubicBezTo>
                <a:cubicBezTo>
                  <a:pt x="337" y="1797"/>
                  <a:pt x="333" y="1793"/>
                  <a:pt x="328" y="1791"/>
                </a:cubicBezTo>
                <a:cubicBezTo>
                  <a:pt x="323" y="1789"/>
                  <a:pt x="317" y="1791"/>
                  <a:pt x="314" y="1796"/>
                </a:cubicBezTo>
                <a:cubicBezTo>
                  <a:pt x="312" y="1800"/>
                  <a:pt x="311" y="1804"/>
                  <a:pt x="312" y="1808"/>
                </a:cubicBezTo>
                <a:cubicBezTo>
                  <a:pt x="312" y="1812"/>
                  <a:pt x="313" y="1816"/>
                  <a:pt x="314" y="1820"/>
                </a:cubicBezTo>
                <a:cubicBezTo>
                  <a:pt x="325" y="1849"/>
                  <a:pt x="345" y="1869"/>
                  <a:pt x="365" y="1886"/>
                </a:cubicBezTo>
                <a:cubicBezTo>
                  <a:pt x="367" y="1887"/>
                  <a:pt x="369" y="1889"/>
                  <a:pt x="371" y="1890"/>
                </a:cubicBezTo>
                <a:cubicBezTo>
                  <a:pt x="372" y="1890"/>
                  <a:pt x="373" y="1890"/>
                  <a:pt x="374" y="1890"/>
                </a:cubicBezTo>
                <a:cubicBezTo>
                  <a:pt x="375" y="1890"/>
                  <a:pt x="376" y="1889"/>
                  <a:pt x="377" y="1888"/>
                </a:cubicBezTo>
                <a:cubicBezTo>
                  <a:pt x="381" y="1883"/>
                  <a:pt x="375" y="1869"/>
                  <a:pt x="374" y="1865"/>
                </a:cubicBezTo>
                <a:cubicBezTo>
                  <a:pt x="370" y="1856"/>
                  <a:pt x="366" y="1849"/>
                  <a:pt x="362" y="1841"/>
                </a:cubicBezTo>
                <a:close/>
                <a:moveTo>
                  <a:pt x="69" y="32"/>
                </a:moveTo>
                <a:cubicBezTo>
                  <a:pt x="69" y="32"/>
                  <a:pt x="68" y="32"/>
                  <a:pt x="68" y="32"/>
                </a:cubicBezTo>
                <a:cubicBezTo>
                  <a:pt x="66" y="31"/>
                  <a:pt x="63" y="31"/>
                  <a:pt x="60" y="32"/>
                </a:cubicBezTo>
                <a:cubicBezTo>
                  <a:pt x="47" y="37"/>
                  <a:pt x="36" y="52"/>
                  <a:pt x="27" y="65"/>
                </a:cubicBezTo>
                <a:cubicBezTo>
                  <a:pt x="16" y="82"/>
                  <a:pt x="0" y="118"/>
                  <a:pt x="3" y="124"/>
                </a:cubicBezTo>
                <a:cubicBezTo>
                  <a:pt x="6" y="131"/>
                  <a:pt x="44" y="106"/>
                  <a:pt x="59" y="85"/>
                </a:cubicBezTo>
                <a:cubicBezTo>
                  <a:pt x="67" y="74"/>
                  <a:pt x="82" y="52"/>
                  <a:pt x="73" y="37"/>
                </a:cubicBezTo>
                <a:cubicBezTo>
                  <a:pt x="72" y="35"/>
                  <a:pt x="71" y="33"/>
                  <a:pt x="69" y="32"/>
                </a:cubicBezTo>
                <a:close/>
                <a:moveTo>
                  <a:pt x="69" y="738"/>
                </a:moveTo>
                <a:cubicBezTo>
                  <a:pt x="69" y="738"/>
                  <a:pt x="68" y="738"/>
                  <a:pt x="68" y="737"/>
                </a:cubicBezTo>
                <a:cubicBezTo>
                  <a:pt x="66" y="736"/>
                  <a:pt x="63" y="736"/>
                  <a:pt x="60" y="737"/>
                </a:cubicBezTo>
                <a:cubicBezTo>
                  <a:pt x="47" y="743"/>
                  <a:pt x="36" y="757"/>
                  <a:pt x="27" y="770"/>
                </a:cubicBezTo>
                <a:cubicBezTo>
                  <a:pt x="16" y="788"/>
                  <a:pt x="0" y="824"/>
                  <a:pt x="3" y="830"/>
                </a:cubicBezTo>
                <a:cubicBezTo>
                  <a:pt x="6" y="836"/>
                  <a:pt x="44" y="811"/>
                  <a:pt x="59" y="791"/>
                </a:cubicBezTo>
                <a:cubicBezTo>
                  <a:pt x="67" y="780"/>
                  <a:pt x="82" y="758"/>
                  <a:pt x="73" y="742"/>
                </a:cubicBezTo>
                <a:cubicBezTo>
                  <a:pt x="72" y="741"/>
                  <a:pt x="71" y="739"/>
                  <a:pt x="69" y="738"/>
                </a:cubicBezTo>
                <a:close/>
                <a:moveTo>
                  <a:pt x="69" y="1444"/>
                </a:moveTo>
                <a:cubicBezTo>
                  <a:pt x="69" y="1443"/>
                  <a:pt x="68" y="1443"/>
                  <a:pt x="68" y="1443"/>
                </a:cubicBezTo>
                <a:cubicBezTo>
                  <a:pt x="66" y="1442"/>
                  <a:pt x="63" y="1442"/>
                  <a:pt x="60" y="1443"/>
                </a:cubicBezTo>
                <a:cubicBezTo>
                  <a:pt x="47" y="1448"/>
                  <a:pt x="36" y="1463"/>
                  <a:pt x="27" y="1476"/>
                </a:cubicBezTo>
                <a:cubicBezTo>
                  <a:pt x="16" y="1493"/>
                  <a:pt x="0" y="1529"/>
                  <a:pt x="3" y="1536"/>
                </a:cubicBezTo>
                <a:cubicBezTo>
                  <a:pt x="6" y="1542"/>
                  <a:pt x="44" y="1517"/>
                  <a:pt x="59" y="1497"/>
                </a:cubicBezTo>
                <a:cubicBezTo>
                  <a:pt x="67" y="1485"/>
                  <a:pt x="82" y="1464"/>
                  <a:pt x="73" y="1448"/>
                </a:cubicBezTo>
                <a:cubicBezTo>
                  <a:pt x="72" y="1446"/>
                  <a:pt x="71" y="1445"/>
                  <a:pt x="69" y="1444"/>
                </a:cubicBezTo>
                <a:close/>
                <a:moveTo>
                  <a:pt x="14" y="2035"/>
                </a:moveTo>
                <a:cubicBezTo>
                  <a:pt x="15" y="2021"/>
                  <a:pt x="16" y="1998"/>
                  <a:pt x="4" y="1991"/>
                </a:cubicBezTo>
                <a:cubicBezTo>
                  <a:pt x="3" y="1991"/>
                  <a:pt x="2" y="1990"/>
                  <a:pt x="2" y="1990"/>
                </a:cubicBezTo>
                <a:cubicBezTo>
                  <a:pt x="2" y="2131"/>
                  <a:pt x="2" y="2131"/>
                  <a:pt x="2" y="2131"/>
                </a:cubicBezTo>
                <a:cubicBezTo>
                  <a:pt x="3" y="2127"/>
                  <a:pt x="4" y="2121"/>
                  <a:pt x="5" y="2117"/>
                </a:cubicBezTo>
                <a:cubicBezTo>
                  <a:pt x="7" y="2107"/>
                  <a:pt x="8" y="2097"/>
                  <a:pt x="9" y="2086"/>
                </a:cubicBezTo>
                <a:cubicBezTo>
                  <a:pt x="12" y="2069"/>
                  <a:pt x="14" y="2052"/>
                  <a:pt x="14" y="2035"/>
                </a:cubicBezTo>
                <a:close/>
                <a:moveTo>
                  <a:pt x="1480" y="2146"/>
                </a:moveTo>
                <a:cubicBezTo>
                  <a:pt x="1475" y="2144"/>
                  <a:pt x="1469" y="2146"/>
                  <a:pt x="1466" y="2151"/>
                </a:cubicBezTo>
                <a:cubicBezTo>
                  <a:pt x="1465" y="2153"/>
                  <a:pt x="1464" y="2156"/>
                  <a:pt x="1464" y="2159"/>
                </a:cubicBezTo>
                <a:cubicBezTo>
                  <a:pt x="1494" y="2159"/>
                  <a:pt x="1494" y="2159"/>
                  <a:pt x="1494" y="2159"/>
                </a:cubicBezTo>
                <a:cubicBezTo>
                  <a:pt x="1493" y="2158"/>
                  <a:pt x="1493" y="2158"/>
                  <a:pt x="1492" y="2157"/>
                </a:cubicBezTo>
                <a:cubicBezTo>
                  <a:pt x="1489" y="2152"/>
                  <a:pt x="1485" y="2148"/>
                  <a:pt x="1480" y="2146"/>
                </a:cubicBezTo>
                <a:close/>
                <a:moveTo>
                  <a:pt x="1600" y="2073"/>
                </a:moveTo>
                <a:cubicBezTo>
                  <a:pt x="1600" y="2070"/>
                  <a:pt x="1599" y="2067"/>
                  <a:pt x="1598" y="2065"/>
                </a:cubicBezTo>
                <a:cubicBezTo>
                  <a:pt x="1595" y="2062"/>
                  <a:pt x="1592" y="2062"/>
                  <a:pt x="1589" y="2063"/>
                </a:cubicBezTo>
                <a:cubicBezTo>
                  <a:pt x="1582" y="2065"/>
                  <a:pt x="1578" y="2071"/>
                  <a:pt x="1574" y="2077"/>
                </a:cubicBezTo>
                <a:cubicBezTo>
                  <a:pt x="1569" y="2085"/>
                  <a:pt x="1564" y="2092"/>
                  <a:pt x="1561" y="2101"/>
                </a:cubicBezTo>
                <a:cubicBezTo>
                  <a:pt x="1555" y="2116"/>
                  <a:pt x="1551" y="2131"/>
                  <a:pt x="1546" y="2146"/>
                </a:cubicBezTo>
                <a:cubicBezTo>
                  <a:pt x="1545" y="2150"/>
                  <a:pt x="1544" y="2154"/>
                  <a:pt x="1542" y="2159"/>
                </a:cubicBezTo>
                <a:cubicBezTo>
                  <a:pt x="1565" y="2159"/>
                  <a:pt x="1565" y="2159"/>
                  <a:pt x="1565" y="2159"/>
                </a:cubicBezTo>
                <a:cubicBezTo>
                  <a:pt x="1568" y="2155"/>
                  <a:pt x="1570" y="2152"/>
                  <a:pt x="1572" y="2149"/>
                </a:cubicBezTo>
                <a:cubicBezTo>
                  <a:pt x="1579" y="2137"/>
                  <a:pt x="1585" y="2125"/>
                  <a:pt x="1591" y="2113"/>
                </a:cubicBezTo>
                <a:cubicBezTo>
                  <a:pt x="1596" y="2100"/>
                  <a:pt x="1602" y="2088"/>
                  <a:pt x="1600" y="2073"/>
                </a:cubicBezTo>
                <a:close/>
                <a:moveTo>
                  <a:pt x="1605" y="1444"/>
                </a:moveTo>
                <a:cubicBezTo>
                  <a:pt x="1605" y="1443"/>
                  <a:pt x="1604" y="1443"/>
                  <a:pt x="1604" y="1443"/>
                </a:cubicBezTo>
                <a:cubicBezTo>
                  <a:pt x="1602" y="1442"/>
                  <a:pt x="1599" y="1442"/>
                  <a:pt x="1596" y="1443"/>
                </a:cubicBezTo>
                <a:cubicBezTo>
                  <a:pt x="1583" y="1448"/>
                  <a:pt x="1572" y="1463"/>
                  <a:pt x="1563" y="1476"/>
                </a:cubicBezTo>
                <a:cubicBezTo>
                  <a:pt x="1552" y="1493"/>
                  <a:pt x="1536" y="1529"/>
                  <a:pt x="1539" y="1536"/>
                </a:cubicBezTo>
                <a:cubicBezTo>
                  <a:pt x="1542" y="1542"/>
                  <a:pt x="1580" y="1517"/>
                  <a:pt x="1595" y="1497"/>
                </a:cubicBezTo>
                <a:cubicBezTo>
                  <a:pt x="1603" y="1485"/>
                  <a:pt x="1618" y="1464"/>
                  <a:pt x="1609" y="1448"/>
                </a:cubicBezTo>
                <a:cubicBezTo>
                  <a:pt x="1608" y="1446"/>
                  <a:pt x="1607" y="1445"/>
                  <a:pt x="1605" y="1444"/>
                </a:cubicBezTo>
                <a:close/>
                <a:moveTo>
                  <a:pt x="1512" y="2106"/>
                </a:moveTo>
                <a:cubicBezTo>
                  <a:pt x="1508" y="2091"/>
                  <a:pt x="1502" y="2068"/>
                  <a:pt x="1488" y="2063"/>
                </a:cubicBezTo>
                <a:cubicBezTo>
                  <a:pt x="1484" y="2061"/>
                  <a:pt x="1479" y="2062"/>
                  <a:pt x="1476" y="2067"/>
                </a:cubicBezTo>
                <a:cubicBezTo>
                  <a:pt x="1472" y="2072"/>
                  <a:pt x="1472" y="2081"/>
                  <a:pt x="1474" y="2088"/>
                </a:cubicBezTo>
                <a:cubicBezTo>
                  <a:pt x="1480" y="2109"/>
                  <a:pt x="1488" y="2129"/>
                  <a:pt x="1498" y="2148"/>
                </a:cubicBezTo>
                <a:cubicBezTo>
                  <a:pt x="1500" y="2151"/>
                  <a:pt x="1502" y="2155"/>
                  <a:pt x="1505" y="2159"/>
                </a:cubicBezTo>
                <a:cubicBezTo>
                  <a:pt x="1526" y="2159"/>
                  <a:pt x="1526" y="2159"/>
                  <a:pt x="1526" y="2159"/>
                </a:cubicBezTo>
                <a:cubicBezTo>
                  <a:pt x="1526" y="2158"/>
                  <a:pt x="1525" y="2157"/>
                  <a:pt x="1525" y="2157"/>
                </a:cubicBezTo>
                <a:cubicBezTo>
                  <a:pt x="1522" y="2139"/>
                  <a:pt x="1517" y="2122"/>
                  <a:pt x="1512" y="2106"/>
                </a:cubicBezTo>
                <a:close/>
                <a:moveTo>
                  <a:pt x="1550" y="2035"/>
                </a:moveTo>
                <a:cubicBezTo>
                  <a:pt x="1551" y="2021"/>
                  <a:pt x="1552" y="1998"/>
                  <a:pt x="1540" y="1991"/>
                </a:cubicBezTo>
                <a:cubicBezTo>
                  <a:pt x="1535" y="1988"/>
                  <a:pt x="1528" y="1990"/>
                  <a:pt x="1524" y="1995"/>
                </a:cubicBezTo>
                <a:cubicBezTo>
                  <a:pt x="1520" y="2000"/>
                  <a:pt x="1518" y="2008"/>
                  <a:pt x="1517" y="2015"/>
                </a:cubicBezTo>
                <a:cubicBezTo>
                  <a:pt x="1518" y="2040"/>
                  <a:pt x="1521" y="2065"/>
                  <a:pt x="1524" y="2090"/>
                </a:cubicBezTo>
                <a:cubicBezTo>
                  <a:pt x="1526" y="2100"/>
                  <a:pt x="1527" y="2109"/>
                  <a:pt x="1529" y="2119"/>
                </a:cubicBezTo>
                <a:cubicBezTo>
                  <a:pt x="1530" y="2122"/>
                  <a:pt x="1533" y="2141"/>
                  <a:pt x="1537" y="2133"/>
                </a:cubicBezTo>
                <a:cubicBezTo>
                  <a:pt x="1539" y="2128"/>
                  <a:pt x="1540" y="2122"/>
                  <a:pt x="1541" y="2117"/>
                </a:cubicBezTo>
                <a:cubicBezTo>
                  <a:pt x="1543" y="2107"/>
                  <a:pt x="1544" y="2097"/>
                  <a:pt x="1545" y="2086"/>
                </a:cubicBezTo>
                <a:cubicBezTo>
                  <a:pt x="1548" y="2069"/>
                  <a:pt x="1549" y="2052"/>
                  <a:pt x="1550" y="2035"/>
                </a:cubicBezTo>
                <a:close/>
                <a:moveTo>
                  <a:pt x="1605" y="2149"/>
                </a:moveTo>
                <a:cubicBezTo>
                  <a:pt x="1605" y="2149"/>
                  <a:pt x="1604" y="2149"/>
                  <a:pt x="1604" y="2148"/>
                </a:cubicBezTo>
                <a:cubicBezTo>
                  <a:pt x="1602" y="2147"/>
                  <a:pt x="1599" y="2147"/>
                  <a:pt x="1596" y="2148"/>
                </a:cubicBezTo>
                <a:cubicBezTo>
                  <a:pt x="1591" y="2151"/>
                  <a:pt x="1586" y="2154"/>
                  <a:pt x="1581" y="2159"/>
                </a:cubicBezTo>
                <a:cubicBezTo>
                  <a:pt x="1611" y="2159"/>
                  <a:pt x="1611" y="2159"/>
                  <a:pt x="1611" y="2159"/>
                </a:cubicBezTo>
                <a:cubicBezTo>
                  <a:pt x="1610" y="2157"/>
                  <a:pt x="1610" y="2155"/>
                  <a:pt x="1609" y="2153"/>
                </a:cubicBezTo>
                <a:cubicBezTo>
                  <a:pt x="1608" y="2152"/>
                  <a:pt x="1607" y="2150"/>
                  <a:pt x="1605" y="2149"/>
                </a:cubicBezTo>
                <a:close/>
                <a:moveTo>
                  <a:pt x="1921" y="1778"/>
                </a:moveTo>
                <a:cubicBezTo>
                  <a:pt x="1923" y="1773"/>
                  <a:pt x="1924" y="1767"/>
                  <a:pt x="1925" y="1762"/>
                </a:cubicBezTo>
                <a:cubicBezTo>
                  <a:pt x="1927" y="1752"/>
                  <a:pt x="1928" y="1742"/>
                  <a:pt x="1929" y="1732"/>
                </a:cubicBezTo>
                <a:cubicBezTo>
                  <a:pt x="1932" y="1715"/>
                  <a:pt x="1933" y="1698"/>
                  <a:pt x="1934" y="1681"/>
                </a:cubicBezTo>
                <a:cubicBezTo>
                  <a:pt x="1935" y="1666"/>
                  <a:pt x="1936" y="1644"/>
                  <a:pt x="1924" y="1636"/>
                </a:cubicBezTo>
                <a:cubicBezTo>
                  <a:pt x="1919" y="1633"/>
                  <a:pt x="1912" y="1635"/>
                  <a:pt x="1908" y="1640"/>
                </a:cubicBezTo>
                <a:cubicBezTo>
                  <a:pt x="1904" y="1645"/>
                  <a:pt x="1902" y="1653"/>
                  <a:pt x="1901" y="1660"/>
                </a:cubicBezTo>
                <a:cubicBezTo>
                  <a:pt x="1902" y="1685"/>
                  <a:pt x="1905" y="1710"/>
                  <a:pt x="1908" y="1735"/>
                </a:cubicBezTo>
                <a:cubicBezTo>
                  <a:pt x="1910" y="1745"/>
                  <a:pt x="1911" y="1755"/>
                  <a:pt x="1913" y="1765"/>
                </a:cubicBezTo>
                <a:cubicBezTo>
                  <a:pt x="1914" y="1768"/>
                  <a:pt x="1917" y="1786"/>
                  <a:pt x="1921" y="1778"/>
                </a:cubicBezTo>
                <a:close/>
                <a:moveTo>
                  <a:pt x="1896" y="1751"/>
                </a:moveTo>
                <a:cubicBezTo>
                  <a:pt x="1892" y="1736"/>
                  <a:pt x="1886" y="1713"/>
                  <a:pt x="1872" y="1708"/>
                </a:cubicBezTo>
                <a:cubicBezTo>
                  <a:pt x="1868" y="1706"/>
                  <a:pt x="1863" y="1708"/>
                  <a:pt x="1860" y="1712"/>
                </a:cubicBezTo>
                <a:cubicBezTo>
                  <a:pt x="1856" y="1718"/>
                  <a:pt x="1856" y="1726"/>
                  <a:pt x="1858" y="1733"/>
                </a:cubicBezTo>
                <a:cubicBezTo>
                  <a:pt x="1864" y="1754"/>
                  <a:pt x="1872" y="1774"/>
                  <a:pt x="1882" y="1793"/>
                </a:cubicBezTo>
                <a:cubicBezTo>
                  <a:pt x="1887" y="1802"/>
                  <a:pt x="1892" y="1811"/>
                  <a:pt x="1898" y="1820"/>
                </a:cubicBezTo>
                <a:cubicBezTo>
                  <a:pt x="1901" y="1824"/>
                  <a:pt x="1915" y="1848"/>
                  <a:pt x="1915" y="1838"/>
                </a:cubicBezTo>
                <a:cubicBezTo>
                  <a:pt x="1915" y="1826"/>
                  <a:pt x="1912" y="1813"/>
                  <a:pt x="1909" y="1802"/>
                </a:cubicBezTo>
                <a:cubicBezTo>
                  <a:pt x="1906" y="1785"/>
                  <a:pt x="1901" y="1768"/>
                  <a:pt x="1896" y="1751"/>
                </a:cubicBezTo>
                <a:close/>
                <a:moveTo>
                  <a:pt x="1605" y="738"/>
                </a:moveTo>
                <a:cubicBezTo>
                  <a:pt x="1605" y="738"/>
                  <a:pt x="1604" y="738"/>
                  <a:pt x="1604" y="737"/>
                </a:cubicBezTo>
                <a:cubicBezTo>
                  <a:pt x="1602" y="736"/>
                  <a:pt x="1599" y="736"/>
                  <a:pt x="1596" y="737"/>
                </a:cubicBezTo>
                <a:cubicBezTo>
                  <a:pt x="1583" y="743"/>
                  <a:pt x="1572" y="757"/>
                  <a:pt x="1563" y="770"/>
                </a:cubicBezTo>
                <a:cubicBezTo>
                  <a:pt x="1552" y="788"/>
                  <a:pt x="1536" y="824"/>
                  <a:pt x="1539" y="830"/>
                </a:cubicBezTo>
                <a:cubicBezTo>
                  <a:pt x="1542" y="836"/>
                  <a:pt x="1580" y="811"/>
                  <a:pt x="1595" y="791"/>
                </a:cubicBezTo>
                <a:cubicBezTo>
                  <a:pt x="1603" y="780"/>
                  <a:pt x="1618" y="758"/>
                  <a:pt x="1609" y="742"/>
                </a:cubicBezTo>
                <a:cubicBezTo>
                  <a:pt x="1608" y="741"/>
                  <a:pt x="1607" y="739"/>
                  <a:pt x="1605" y="738"/>
                </a:cubicBezTo>
                <a:close/>
                <a:moveTo>
                  <a:pt x="1898" y="1841"/>
                </a:moveTo>
                <a:cubicBezTo>
                  <a:pt x="1892" y="1827"/>
                  <a:pt x="1885" y="1814"/>
                  <a:pt x="1876" y="1802"/>
                </a:cubicBezTo>
                <a:cubicBezTo>
                  <a:pt x="1873" y="1797"/>
                  <a:pt x="1869" y="1793"/>
                  <a:pt x="1864" y="1791"/>
                </a:cubicBezTo>
                <a:cubicBezTo>
                  <a:pt x="1859" y="1789"/>
                  <a:pt x="1853" y="1791"/>
                  <a:pt x="1850" y="1796"/>
                </a:cubicBezTo>
                <a:cubicBezTo>
                  <a:pt x="1848" y="1800"/>
                  <a:pt x="1847" y="1804"/>
                  <a:pt x="1848" y="1808"/>
                </a:cubicBezTo>
                <a:cubicBezTo>
                  <a:pt x="1848" y="1812"/>
                  <a:pt x="1849" y="1816"/>
                  <a:pt x="1850" y="1820"/>
                </a:cubicBezTo>
                <a:cubicBezTo>
                  <a:pt x="1861" y="1849"/>
                  <a:pt x="1881" y="1869"/>
                  <a:pt x="1901" y="1886"/>
                </a:cubicBezTo>
                <a:cubicBezTo>
                  <a:pt x="1903" y="1887"/>
                  <a:pt x="1905" y="1889"/>
                  <a:pt x="1907" y="1890"/>
                </a:cubicBezTo>
                <a:cubicBezTo>
                  <a:pt x="1908" y="1890"/>
                  <a:pt x="1909" y="1890"/>
                  <a:pt x="1910" y="1890"/>
                </a:cubicBezTo>
                <a:cubicBezTo>
                  <a:pt x="1911" y="1890"/>
                  <a:pt x="1912" y="1889"/>
                  <a:pt x="1913" y="1888"/>
                </a:cubicBezTo>
                <a:cubicBezTo>
                  <a:pt x="1917" y="1883"/>
                  <a:pt x="1911" y="1869"/>
                  <a:pt x="1910" y="1865"/>
                </a:cubicBezTo>
                <a:cubicBezTo>
                  <a:pt x="1906" y="1856"/>
                  <a:pt x="1902" y="1849"/>
                  <a:pt x="1898" y="1841"/>
                </a:cubicBezTo>
                <a:close/>
                <a:moveTo>
                  <a:pt x="1605" y="32"/>
                </a:moveTo>
                <a:cubicBezTo>
                  <a:pt x="1605" y="32"/>
                  <a:pt x="1604" y="32"/>
                  <a:pt x="1604" y="32"/>
                </a:cubicBezTo>
                <a:cubicBezTo>
                  <a:pt x="1602" y="31"/>
                  <a:pt x="1599" y="31"/>
                  <a:pt x="1596" y="32"/>
                </a:cubicBezTo>
                <a:cubicBezTo>
                  <a:pt x="1583" y="37"/>
                  <a:pt x="1572" y="52"/>
                  <a:pt x="1563" y="65"/>
                </a:cubicBezTo>
                <a:cubicBezTo>
                  <a:pt x="1552" y="82"/>
                  <a:pt x="1536" y="118"/>
                  <a:pt x="1539" y="124"/>
                </a:cubicBezTo>
                <a:cubicBezTo>
                  <a:pt x="1542" y="131"/>
                  <a:pt x="1580" y="106"/>
                  <a:pt x="1595" y="85"/>
                </a:cubicBezTo>
                <a:cubicBezTo>
                  <a:pt x="1603" y="74"/>
                  <a:pt x="1618" y="52"/>
                  <a:pt x="1609" y="37"/>
                </a:cubicBezTo>
                <a:cubicBezTo>
                  <a:pt x="1608" y="35"/>
                  <a:pt x="1607" y="33"/>
                  <a:pt x="1605" y="32"/>
                </a:cubicBezTo>
                <a:close/>
                <a:moveTo>
                  <a:pt x="837" y="738"/>
                </a:moveTo>
                <a:cubicBezTo>
                  <a:pt x="837" y="738"/>
                  <a:pt x="836" y="738"/>
                  <a:pt x="836" y="737"/>
                </a:cubicBezTo>
                <a:cubicBezTo>
                  <a:pt x="834" y="736"/>
                  <a:pt x="831" y="736"/>
                  <a:pt x="828" y="737"/>
                </a:cubicBezTo>
                <a:cubicBezTo>
                  <a:pt x="815" y="743"/>
                  <a:pt x="804" y="757"/>
                  <a:pt x="795" y="770"/>
                </a:cubicBezTo>
                <a:cubicBezTo>
                  <a:pt x="784" y="788"/>
                  <a:pt x="768" y="824"/>
                  <a:pt x="771" y="830"/>
                </a:cubicBezTo>
                <a:cubicBezTo>
                  <a:pt x="774" y="836"/>
                  <a:pt x="812" y="811"/>
                  <a:pt x="827" y="791"/>
                </a:cubicBezTo>
                <a:cubicBezTo>
                  <a:pt x="835" y="780"/>
                  <a:pt x="850" y="758"/>
                  <a:pt x="841" y="742"/>
                </a:cubicBezTo>
                <a:cubicBezTo>
                  <a:pt x="840" y="741"/>
                  <a:pt x="839" y="739"/>
                  <a:pt x="837" y="738"/>
                </a:cubicBezTo>
                <a:close/>
                <a:moveTo>
                  <a:pt x="1130" y="1841"/>
                </a:moveTo>
                <a:cubicBezTo>
                  <a:pt x="1124" y="1827"/>
                  <a:pt x="1117" y="1814"/>
                  <a:pt x="1108" y="1802"/>
                </a:cubicBezTo>
                <a:cubicBezTo>
                  <a:pt x="1105" y="1797"/>
                  <a:pt x="1101" y="1793"/>
                  <a:pt x="1096" y="1791"/>
                </a:cubicBezTo>
                <a:cubicBezTo>
                  <a:pt x="1091" y="1789"/>
                  <a:pt x="1085" y="1791"/>
                  <a:pt x="1082" y="1796"/>
                </a:cubicBezTo>
                <a:cubicBezTo>
                  <a:pt x="1080" y="1800"/>
                  <a:pt x="1079" y="1804"/>
                  <a:pt x="1080" y="1808"/>
                </a:cubicBezTo>
                <a:cubicBezTo>
                  <a:pt x="1080" y="1812"/>
                  <a:pt x="1081" y="1816"/>
                  <a:pt x="1082" y="1820"/>
                </a:cubicBezTo>
                <a:cubicBezTo>
                  <a:pt x="1093" y="1849"/>
                  <a:pt x="1113" y="1869"/>
                  <a:pt x="1133" y="1886"/>
                </a:cubicBezTo>
                <a:cubicBezTo>
                  <a:pt x="1135" y="1887"/>
                  <a:pt x="1137" y="1889"/>
                  <a:pt x="1139" y="1890"/>
                </a:cubicBezTo>
                <a:cubicBezTo>
                  <a:pt x="1140" y="1890"/>
                  <a:pt x="1141" y="1890"/>
                  <a:pt x="1142" y="1890"/>
                </a:cubicBezTo>
                <a:cubicBezTo>
                  <a:pt x="1143" y="1890"/>
                  <a:pt x="1144" y="1889"/>
                  <a:pt x="1145" y="1888"/>
                </a:cubicBezTo>
                <a:cubicBezTo>
                  <a:pt x="1149" y="1883"/>
                  <a:pt x="1143" y="1869"/>
                  <a:pt x="1142" y="1865"/>
                </a:cubicBezTo>
                <a:cubicBezTo>
                  <a:pt x="1138" y="1856"/>
                  <a:pt x="1134" y="1849"/>
                  <a:pt x="1130" y="1841"/>
                </a:cubicBezTo>
                <a:close/>
                <a:moveTo>
                  <a:pt x="1153" y="1778"/>
                </a:moveTo>
                <a:cubicBezTo>
                  <a:pt x="1155" y="1773"/>
                  <a:pt x="1156" y="1767"/>
                  <a:pt x="1157" y="1762"/>
                </a:cubicBezTo>
                <a:cubicBezTo>
                  <a:pt x="1159" y="1752"/>
                  <a:pt x="1160" y="1742"/>
                  <a:pt x="1161" y="1732"/>
                </a:cubicBezTo>
                <a:cubicBezTo>
                  <a:pt x="1164" y="1715"/>
                  <a:pt x="1165" y="1698"/>
                  <a:pt x="1166" y="1681"/>
                </a:cubicBezTo>
                <a:cubicBezTo>
                  <a:pt x="1167" y="1666"/>
                  <a:pt x="1168" y="1644"/>
                  <a:pt x="1156" y="1636"/>
                </a:cubicBezTo>
                <a:cubicBezTo>
                  <a:pt x="1151" y="1633"/>
                  <a:pt x="1144" y="1635"/>
                  <a:pt x="1140" y="1640"/>
                </a:cubicBezTo>
                <a:cubicBezTo>
                  <a:pt x="1136" y="1645"/>
                  <a:pt x="1134" y="1653"/>
                  <a:pt x="1133" y="1660"/>
                </a:cubicBezTo>
                <a:cubicBezTo>
                  <a:pt x="1134" y="1685"/>
                  <a:pt x="1137" y="1710"/>
                  <a:pt x="1140" y="1735"/>
                </a:cubicBezTo>
                <a:cubicBezTo>
                  <a:pt x="1142" y="1745"/>
                  <a:pt x="1143" y="1755"/>
                  <a:pt x="1145" y="1765"/>
                </a:cubicBezTo>
                <a:cubicBezTo>
                  <a:pt x="1146" y="1768"/>
                  <a:pt x="1149" y="1786"/>
                  <a:pt x="1153" y="1778"/>
                </a:cubicBezTo>
                <a:close/>
                <a:moveTo>
                  <a:pt x="1128" y="1751"/>
                </a:moveTo>
                <a:cubicBezTo>
                  <a:pt x="1124" y="1736"/>
                  <a:pt x="1118" y="1713"/>
                  <a:pt x="1104" y="1708"/>
                </a:cubicBezTo>
                <a:cubicBezTo>
                  <a:pt x="1100" y="1706"/>
                  <a:pt x="1095" y="1708"/>
                  <a:pt x="1092" y="1712"/>
                </a:cubicBezTo>
                <a:cubicBezTo>
                  <a:pt x="1088" y="1718"/>
                  <a:pt x="1088" y="1726"/>
                  <a:pt x="1090" y="1733"/>
                </a:cubicBezTo>
                <a:cubicBezTo>
                  <a:pt x="1096" y="1754"/>
                  <a:pt x="1104" y="1774"/>
                  <a:pt x="1114" y="1793"/>
                </a:cubicBezTo>
                <a:cubicBezTo>
                  <a:pt x="1119" y="1802"/>
                  <a:pt x="1125" y="1811"/>
                  <a:pt x="1130" y="1820"/>
                </a:cubicBezTo>
                <a:cubicBezTo>
                  <a:pt x="1133" y="1824"/>
                  <a:pt x="1147" y="1848"/>
                  <a:pt x="1147" y="1838"/>
                </a:cubicBezTo>
                <a:cubicBezTo>
                  <a:pt x="1147" y="1826"/>
                  <a:pt x="1144" y="1813"/>
                  <a:pt x="1141" y="1802"/>
                </a:cubicBezTo>
                <a:cubicBezTo>
                  <a:pt x="1138" y="1785"/>
                  <a:pt x="1133" y="1768"/>
                  <a:pt x="1128" y="1751"/>
                </a:cubicBezTo>
                <a:close/>
                <a:moveTo>
                  <a:pt x="837" y="1444"/>
                </a:moveTo>
                <a:cubicBezTo>
                  <a:pt x="837" y="1443"/>
                  <a:pt x="836" y="1443"/>
                  <a:pt x="836" y="1443"/>
                </a:cubicBezTo>
                <a:cubicBezTo>
                  <a:pt x="834" y="1442"/>
                  <a:pt x="831" y="1442"/>
                  <a:pt x="828" y="1443"/>
                </a:cubicBezTo>
                <a:cubicBezTo>
                  <a:pt x="815" y="1448"/>
                  <a:pt x="804" y="1463"/>
                  <a:pt x="795" y="1476"/>
                </a:cubicBezTo>
                <a:cubicBezTo>
                  <a:pt x="784" y="1493"/>
                  <a:pt x="768" y="1529"/>
                  <a:pt x="771" y="1536"/>
                </a:cubicBezTo>
                <a:cubicBezTo>
                  <a:pt x="774" y="1542"/>
                  <a:pt x="812" y="1517"/>
                  <a:pt x="827" y="1497"/>
                </a:cubicBezTo>
                <a:cubicBezTo>
                  <a:pt x="835" y="1485"/>
                  <a:pt x="850" y="1464"/>
                  <a:pt x="841" y="1448"/>
                </a:cubicBezTo>
                <a:cubicBezTo>
                  <a:pt x="840" y="1446"/>
                  <a:pt x="839" y="1445"/>
                  <a:pt x="837" y="1444"/>
                </a:cubicBezTo>
                <a:close/>
                <a:moveTo>
                  <a:pt x="837" y="32"/>
                </a:moveTo>
                <a:cubicBezTo>
                  <a:pt x="837" y="32"/>
                  <a:pt x="836" y="32"/>
                  <a:pt x="836" y="32"/>
                </a:cubicBezTo>
                <a:cubicBezTo>
                  <a:pt x="834" y="31"/>
                  <a:pt x="831" y="31"/>
                  <a:pt x="828" y="32"/>
                </a:cubicBezTo>
                <a:cubicBezTo>
                  <a:pt x="815" y="37"/>
                  <a:pt x="804" y="52"/>
                  <a:pt x="795" y="65"/>
                </a:cubicBezTo>
                <a:cubicBezTo>
                  <a:pt x="784" y="82"/>
                  <a:pt x="768" y="118"/>
                  <a:pt x="771" y="124"/>
                </a:cubicBezTo>
                <a:cubicBezTo>
                  <a:pt x="774" y="131"/>
                  <a:pt x="812" y="106"/>
                  <a:pt x="827" y="85"/>
                </a:cubicBezTo>
                <a:cubicBezTo>
                  <a:pt x="835" y="74"/>
                  <a:pt x="850" y="52"/>
                  <a:pt x="841" y="37"/>
                </a:cubicBezTo>
                <a:cubicBezTo>
                  <a:pt x="840" y="35"/>
                  <a:pt x="839" y="33"/>
                  <a:pt x="837" y="32"/>
                </a:cubicBezTo>
                <a:close/>
                <a:moveTo>
                  <a:pt x="1221" y="1091"/>
                </a:moveTo>
                <a:cubicBezTo>
                  <a:pt x="1221" y="1091"/>
                  <a:pt x="1220" y="1090"/>
                  <a:pt x="1220" y="1090"/>
                </a:cubicBezTo>
                <a:cubicBezTo>
                  <a:pt x="1218" y="1089"/>
                  <a:pt x="1215" y="1089"/>
                  <a:pt x="1212" y="1090"/>
                </a:cubicBezTo>
                <a:cubicBezTo>
                  <a:pt x="1199" y="1095"/>
                  <a:pt x="1188" y="1110"/>
                  <a:pt x="1179" y="1123"/>
                </a:cubicBezTo>
                <a:cubicBezTo>
                  <a:pt x="1168" y="1140"/>
                  <a:pt x="1152" y="1176"/>
                  <a:pt x="1155" y="1183"/>
                </a:cubicBezTo>
                <a:cubicBezTo>
                  <a:pt x="1158" y="1189"/>
                  <a:pt x="1196" y="1164"/>
                  <a:pt x="1211" y="1144"/>
                </a:cubicBezTo>
                <a:cubicBezTo>
                  <a:pt x="1219" y="1133"/>
                  <a:pt x="1234" y="1111"/>
                  <a:pt x="1225" y="1095"/>
                </a:cubicBezTo>
                <a:cubicBezTo>
                  <a:pt x="1224" y="1093"/>
                  <a:pt x="1223" y="1092"/>
                  <a:pt x="1221" y="1091"/>
                </a:cubicBezTo>
                <a:close/>
                <a:moveTo>
                  <a:pt x="1517" y="1535"/>
                </a:moveTo>
                <a:cubicBezTo>
                  <a:pt x="1519" y="1537"/>
                  <a:pt x="1521" y="1538"/>
                  <a:pt x="1523" y="1539"/>
                </a:cubicBezTo>
                <a:cubicBezTo>
                  <a:pt x="1524" y="1539"/>
                  <a:pt x="1525" y="1539"/>
                  <a:pt x="1526" y="1539"/>
                </a:cubicBezTo>
                <a:cubicBezTo>
                  <a:pt x="1527" y="1539"/>
                  <a:pt x="1528" y="1538"/>
                  <a:pt x="1529" y="1537"/>
                </a:cubicBezTo>
                <a:cubicBezTo>
                  <a:pt x="1533" y="1532"/>
                  <a:pt x="1527" y="1519"/>
                  <a:pt x="1526" y="1514"/>
                </a:cubicBezTo>
                <a:cubicBezTo>
                  <a:pt x="1522" y="1505"/>
                  <a:pt x="1518" y="1498"/>
                  <a:pt x="1514" y="1490"/>
                </a:cubicBezTo>
                <a:cubicBezTo>
                  <a:pt x="1508" y="1476"/>
                  <a:pt x="1501" y="1463"/>
                  <a:pt x="1492" y="1451"/>
                </a:cubicBezTo>
                <a:cubicBezTo>
                  <a:pt x="1489" y="1447"/>
                  <a:pt x="1485" y="1442"/>
                  <a:pt x="1480" y="1440"/>
                </a:cubicBezTo>
                <a:cubicBezTo>
                  <a:pt x="1475" y="1438"/>
                  <a:pt x="1469" y="1440"/>
                  <a:pt x="1466" y="1445"/>
                </a:cubicBezTo>
                <a:cubicBezTo>
                  <a:pt x="1464" y="1449"/>
                  <a:pt x="1463" y="1453"/>
                  <a:pt x="1464" y="1457"/>
                </a:cubicBezTo>
                <a:cubicBezTo>
                  <a:pt x="1464" y="1461"/>
                  <a:pt x="1465" y="1465"/>
                  <a:pt x="1466" y="1469"/>
                </a:cubicBezTo>
                <a:cubicBezTo>
                  <a:pt x="1477" y="1498"/>
                  <a:pt x="1497" y="1518"/>
                  <a:pt x="1517" y="1535"/>
                </a:cubicBezTo>
                <a:close/>
                <a:moveTo>
                  <a:pt x="1221" y="382"/>
                </a:moveTo>
                <a:cubicBezTo>
                  <a:pt x="1221" y="382"/>
                  <a:pt x="1220" y="382"/>
                  <a:pt x="1220" y="382"/>
                </a:cubicBezTo>
                <a:cubicBezTo>
                  <a:pt x="1218" y="380"/>
                  <a:pt x="1215" y="381"/>
                  <a:pt x="1212" y="382"/>
                </a:cubicBezTo>
                <a:cubicBezTo>
                  <a:pt x="1199" y="387"/>
                  <a:pt x="1188" y="402"/>
                  <a:pt x="1179" y="415"/>
                </a:cubicBezTo>
                <a:cubicBezTo>
                  <a:pt x="1168" y="432"/>
                  <a:pt x="1152" y="468"/>
                  <a:pt x="1155" y="474"/>
                </a:cubicBezTo>
                <a:cubicBezTo>
                  <a:pt x="1158" y="480"/>
                  <a:pt x="1196" y="456"/>
                  <a:pt x="1211" y="435"/>
                </a:cubicBezTo>
                <a:cubicBezTo>
                  <a:pt x="1219" y="424"/>
                  <a:pt x="1234" y="402"/>
                  <a:pt x="1225" y="387"/>
                </a:cubicBezTo>
                <a:cubicBezTo>
                  <a:pt x="1224" y="385"/>
                  <a:pt x="1223" y="383"/>
                  <a:pt x="1221" y="382"/>
                </a:cubicBezTo>
                <a:close/>
                <a:moveTo>
                  <a:pt x="1221" y="1794"/>
                </a:moveTo>
                <a:cubicBezTo>
                  <a:pt x="1221" y="1794"/>
                  <a:pt x="1220" y="1794"/>
                  <a:pt x="1220" y="1794"/>
                </a:cubicBezTo>
                <a:cubicBezTo>
                  <a:pt x="1218" y="1793"/>
                  <a:pt x="1215" y="1793"/>
                  <a:pt x="1212" y="1794"/>
                </a:cubicBezTo>
                <a:cubicBezTo>
                  <a:pt x="1199" y="1799"/>
                  <a:pt x="1188" y="1814"/>
                  <a:pt x="1179" y="1827"/>
                </a:cubicBezTo>
                <a:cubicBezTo>
                  <a:pt x="1168" y="1844"/>
                  <a:pt x="1152" y="1880"/>
                  <a:pt x="1155" y="1886"/>
                </a:cubicBezTo>
                <a:cubicBezTo>
                  <a:pt x="1158" y="1893"/>
                  <a:pt x="1196" y="1868"/>
                  <a:pt x="1211" y="1847"/>
                </a:cubicBezTo>
                <a:cubicBezTo>
                  <a:pt x="1219" y="1836"/>
                  <a:pt x="1234" y="1815"/>
                  <a:pt x="1225" y="1799"/>
                </a:cubicBezTo>
                <a:cubicBezTo>
                  <a:pt x="1224" y="1797"/>
                  <a:pt x="1223" y="1796"/>
                  <a:pt x="1221" y="1794"/>
                </a:cubicBezTo>
                <a:close/>
                <a:moveTo>
                  <a:pt x="1171" y="1819"/>
                </a:moveTo>
                <a:cubicBezTo>
                  <a:pt x="1177" y="1811"/>
                  <a:pt x="1183" y="1803"/>
                  <a:pt x="1188" y="1794"/>
                </a:cubicBezTo>
                <a:cubicBezTo>
                  <a:pt x="1195" y="1783"/>
                  <a:pt x="1201" y="1771"/>
                  <a:pt x="1207" y="1758"/>
                </a:cubicBezTo>
                <a:cubicBezTo>
                  <a:pt x="1212" y="1746"/>
                  <a:pt x="1218" y="1733"/>
                  <a:pt x="1216" y="1718"/>
                </a:cubicBezTo>
                <a:cubicBezTo>
                  <a:pt x="1216" y="1715"/>
                  <a:pt x="1215" y="1712"/>
                  <a:pt x="1214" y="1710"/>
                </a:cubicBezTo>
                <a:cubicBezTo>
                  <a:pt x="1211" y="1707"/>
                  <a:pt x="1208" y="1707"/>
                  <a:pt x="1205" y="1708"/>
                </a:cubicBezTo>
                <a:cubicBezTo>
                  <a:pt x="1198" y="1710"/>
                  <a:pt x="1194" y="1716"/>
                  <a:pt x="1190" y="1723"/>
                </a:cubicBezTo>
                <a:cubicBezTo>
                  <a:pt x="1185" y="1730"/>
                  <a:pt x="1180" y="1738"/>
                  <a:pt x="1177" y="1747"/>
                </a:cubicBezTo>
                <a:cubicBezTo>
                  <a:pt x="1171" y="1761"/>
                  <a:pt x="1167" y="1777"/>
                  <a:pt x="1162" y="1792"/>
                </a:cubicBezTo>
                <a:cubicBezTo>
                  <a:pt x="1158" y="1807"/>
                  <a:pt x="1149" y="1833"/>
                  <a:pt x="1153" y="1837"/>
                </a:cubicBezTo>
                <a:cubicBezTo>
                  <a:pt x="1156" y="1841"/>
                  <a:pt x="1166" y="1826"/>
                  <a:pt x="1171" y="181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</p:sp>
      <p:grpSp>
        <p:nvGrpSpPr>
          <p:cNvPr id="9" name="Group 8" title="Text Container Shape"/>
          <p:cNvGrpSpPr/>
          <p:nvPr/>
        </p:nvGrpSpPr>
        <p:grpSpPr>
          <a:xfrm>
            <a:off x="2452688" y="1262063"/>
            <a:ext cx="7286625" cy="4333875"/>
            <a:chOff x="2452688" y="1262063"/>
            <a:chExt cx="7286625" cy="4333875"/>
          </a:xfrm>
        </p:grpSpPr>
        <p:sp>
          <p:nvSpPr>
            <p:cNvPr id="175" name="Freeform 159"/>
            <p:cNvSpPr/>
            <p:nvPr/>
          </p:nvSpPr>
          <p:spPr bwMode="auto">
            <a:xfrm>
              <a:off x="2452688" y="1262063"/>
              <a:ext cx="7286625" cy="4333875"/>
            </a:xfrm>
            <a:custGeom>
              <a:avLst/>
              <a:gdLst/>
              <a:ahLst/>
              <a:cxnLst/>
              <a:rect l="0" t="0" r="r" b="b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80" name="Freeform 164"/>
            <p:cNvSpPr>
              <a:spLocks noEditPoints="1"/>
            </p:cNvSpPr>
            <p:nvPr/>
          </p:nvSpPr>
          <p:spPr bwMode="auto">
            <a:xfrm>
              <a:off x="2643188" y="1452563"/>
              <a:ext cx="6905625" cy="3952875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85" name="Straight Connector 184"/>
            <p:cNvCxnSpPr/>
            <p:nvPr/>
          </p:nvCxnSpPr>
          <p:spPr>
            <a:xfrm>
              <a:off x="5410200" y="3862794"/>
              <a:ext cx="1371600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84743" y="6296730"/>
            <a:ext cx="2743200" cy="36512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40910" y="6296730"/>
            <a:ext cx="4114800" cy="365125"/>
          </a:xfrm>
        </p:spPr>
        <p:txBody>
          <a:bodyPr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4076" y="6296730"/>
            <a:ext cx="2781542" cy="365125"/>
          </a:xfrm>
        </p:spPr>
        <p:txBody>
          <a:bodyPr anchor="ctr"/>
          <a:lstStyle>
            <a:lvl1pPr algn="l">
              <a:defRPr sz="1200">
                <a:solidFill>
                  <a:schemeClr val="bg2"/>
                </a:solidFill>
              </a:defRPr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62301" y="1830579"/>
            <a:ext cx="5859724" cy="1841715"/>
          </a:xfrm>
        </p:spPr>
        <p:txBody>
          <a:bodyPr anchor="t">
            <a:normAutofit/>
          </a:bodyPr>
          <a:lstStyle>
            <a:lvl1pPr algn="ctr">
              <a:lnSpc>
                <a:spcPct val="105000"/>
              </a:lnSpc>
              <a:defRPr sz="3900" baseline="0">
                <a:solidFill>
                  <a:schemeClr val="bg2">
                    <a:lumMod val="25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4584" y="4176131"/>
            <a:ext cx="4566474" cy="1038807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spcBef>
                <a:spcPts val="0"/>
              </a:spcBef>
              <a:buNone/>
              <a:defRPr sz="2000" baseline="0">
                <a:solidFill>
                  <a:schemeClr val="bg2">
                    <a:lumMod val="2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51352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933699" y="2438399"/>
            <a:ext cx="4073552" cy="36576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43751" y="2438399"/>
            <a:ext cx="4160520" cy="36576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52407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05784" y="566928"/>
            <a:ext cx="8898488" cy="156362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699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933699" y="3316639"/>
            <a:ext cx="4160520" cy="277936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43751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543751" y="3316639"/>
            <a:ext cx="4160520" cy="277936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6558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9044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Freeform 9"/>
          <p:cNvSpPr>
            <a:spLocks noEditPoints="1"/>
          </p:cNvSpPr>
          <p:nvPr/>
        </p:nvSpPr>
        <p:spPr bwMode="auto">
          <a:xfrm>
            <a:off x="0" y="1"/>
            <a:ext cx="2706681" cy="6858000"/>
          </a:xfrm>
          <a:custGeom>
            <a:avLst/>
            <a:gdLst/>
            <a:ahLst/>
            <a:cxnLst/>
            <a:rect l="0" t="0" r="r" b="b"/>
            <a:pathLst>
              <a:path w="850" h="2159">
                <a:moveTo>
                  <a:pt x="385" y="1133"/>
                </a:moveTo>
                <a:cubicBezTo>
                  <a:pt x="388" y="1137"/>
                  <a:pt x="398" y="1122"/>
                  <a:pt x="403" y="1115"/>
                </a:cubicBezTo>
                <a:cubicBezTo>
                  <a:pt x="409" y="1107"/>
                  <a:pt x="415" y="1099"/>
                  <a:pt x="420" y="1090"/>
                </a:cubicBezTo>
                <a:cubicBezTo>
                  <a:pt x="427" y="1079"/>
                  <a:pt x="433" y="1067"/>
                  <a:pt x="439" y="1054"/>
                </a:cubicBezTo>
                <a:cubicBezTo>
                  <a:pt x="444" y="1042"/>
                  <a:pt x="450" y="1030"/>
                  <a:pt x="448" y="1015"/>
                </a:cubicBezTo>
                <a:cubicBezTo>
                  <a:pt x="448" y="1012"/>
                  <a:pt x="447" y="1008"/>
                  <a:pt x="446" y="1006"/>
                </a:cubicBezTo>
                <a:cubicBezTo>
                  <a:pt x="443" y="1003"/>
                  <a:pt x="440" y="1003"/>
                  <a:pt x="437" y="1004"/>
                </a:cubicBezTo>
                <a:cubicBezTo>
                  <a:pt x="430" y="1006"/>
                  <a:pt x="426" y="1012"/>
                  <a:pt x="422" y="1019"/>
                </a:cubicBezTo>
                <a:cubicBezTo>
                  <a:pt x="417" y="1026"/>
                  <a:pt x="412" y="1034"/>
                  <a:pt x="409" y="1043"/>
                </a:cubicBezTo>
                <a:cubicBezTo>
                  <a:pt x="403" y="1058"/>
                  <a:pt x="399" y="1073"/>
                  <a:pt x="394" y="1088"/>
                </a:cubicBezTo>
                <a:cubicBezTo>
                  <a:pt x="390" y="1103"/>
                  <a:pt x="381" y="1129"/>
                  <a:pt x="385" y="1133"/>
                </a:cubicBezTo>
                <a:close/>
                <a:moveTo>
                  <a:pt x="360" y="1047"/>
                </a:moveTo>
                <a:cubicBezTo>
                  <a:pt x="356" y="1033"/>
                  <a:pt x="350" y="1009"/>
                  <a:pt x="337" y="1004"/>
                </a:cubicBezTo>
                <a:cubicBezTo>
                  <a:pt x="332" y="1003"/>
                  <a:pt x="327" y="1004"/>
                  <a:pt x="324" y="1008"/>
                </a:cubicBezTo>
                <a:cubicBezTo>
                  <a:pt x="320" y="1014"/>
                  <a:pt x="320" y="1022"/>
                  <a:pt x="322" y="1029"/>
                </a:cubicBezTo>
                <a:cubicBezTo>
                  <a:pt x="328" y="1050"/>
                  <a:pt x="336" y="1071"/>
                  <a:pt x="346" y="1089"/>
                </a:cubicBezTo>
                <a:cubicBezTo>
                  <a:pt x="351" y="1098"/>
                  <a:pt x="357" y="1107"/>
                  <a:pt x="362" y="1116"/>
                </a:cubicBezTo>
                <a:cubicBezTo>
                  <a:pt x="365" y="1120"/>
                  <a:pt x="379" y="1144"/>
                  <a:pt x="379" y="1134"/>
                </a:cubicBezTo>
                <a:cubicBezTo>
                  <a:pt x="379" y="1122"/>
                  <a:pt x="376" y="1110"/>
                  <a:pt x="373" y="1098"/>
                </a:cubicBezTo>
                <a:cubicBezTo>
                  <a:pt x="370" y="1081"/>
                  <a:pt x="365" y="1064"/>
                  <a:pt x="360" y="1047"/>
                </a:cubicBezTo>
                <a:close/>
                <a:moveTo>
                  <a:pt x="385" y="425"/>
                </a:moveTo>
                <a:cubicBezTo>
                  <a:pt x="388" y="429"/>
                  <a:pt x="398" y="414"/>
                  <a:pt x="403" y="406"/>
                </a:cubicBezTo>
                <a:cubicBezTo>
                  <a:pt x="409" y="399"/>
                  <a:pt x="415" y="390"/>
                  <a:pt x="420" y="382"/>
                </a:cubicBezTo>
                <a:cubicBezTo>
                  <a:pt x="427" y="370"/>
                  <a:pt x="433" y="358"/>
                  <a:pt x="439" y="346"/>
                </a:cubicBezTo>
                <a:cubicBezTo>
                  <a:pt x="444" y="333"/>
                  <a:pt x="450" y="321"/>
                  <a:pt x="448" y="306"/>
                </a:cubicBezTo>
                <a:cubicBezTo>
                  <a:pt x="448" y="303"/>
                  <a:pt x="447" y="300"/>
                  <a:pt x="446" y="298"/>
                </a:cubicBezTo>
                <a:cubicBezTo>
                  <a:pt x="443" y="295"/>
                  <a:pt x="440" y="295"/>
                  <a:pt x="437" y="296"/>
                </a:cubicBezTo>
                <a:cubicBezTo>
                  <a:pt x="430" y="298"/>
                  <a:pt x="426" y="304"/>
                  <a:pt x="422" y="310"/>
                </a:cubicBezTo>
                <a:cubicBezTo>
                  <a:pt x="417" y="318"/>
                  <a:pt x="412" y="326"/>
                  <a:pt x="409" y="335"/>
                </a:cubicBezTo>
                <a:cubicBezTo>
                  <a:pt x="403" y="349"/>
                  <a:pt x="399" y="364"/>
                  <a:pt x="394" y="380"/>
                </a:cubicBezTo>
                <a:cubicBezTo>
                  <a:pt x="390" y="394"/>
                  <a:pt x="381" y="421"/>
                  <a:pt x="385" y="425"/>
                </a:cubicBezTo>
                <a:close/>
                <a:moveTo>
                  <a:pt x="377" y="352"/>
                </a:moveTo>
                <a:cubicBezTo>
                  <a:pt x="378" y="355"/>
                  <a:pt x="381" y="374"/>
                  <a:pt x="385" y="366"/>
                </a:cubicBezTo>
                <a:cubicBezTo>
                  <a:pt x="387" y="361"/>
                  <a:pt x="388" y="355"/>
                  <a:pt x="389" y="350"/>
                </a:cubicBezTo>
                <a:cubicBezTo>
                  <a:pt x="391" y="340"/>
                  <a:pt x="392" y="330"/>
                  <a:pt x="393" y="320"/>
                </a:cubicBezTo>
                <a:cubicBezTo>
                  <a:pt x="396" y="303"/>
                  <a:pt x="398" y="286"/>
                  <a:pt x="398" y="268"/>
                </a:cubicBezTo>
                <a:cubicBezTo>
                  <a:pt x="399" y="254"/>
                  <a:pt x="400" y="232"/>
                  <a:pt x="388" y="224"/>
                </a:cubicBezTo>
                <a:cubicBezTo>
                  <a:pt x="383" y="221"/>
                  <a:pt x="376" y="223"/>
                  <a:pt x="372" y="228"/>
                </a:cubicBezTo>
                <a:cubicBezTo>
                  <a:pt x="368" y="233"/>
                  <a:pt x="366" y="241"/>
                  <a:pt x="365" y="248"/>
                </a:cubicBezTo>
                <a:cubicBezTo>
                  <a:pt x="366" y="273"/>
                  <a:pt x="369" y="298"/>
                  <a:pt x="372" y="323"/>
                </a:cubicBezTo>
                <a:cubicBezTo>
                  <a:pt x="374" y="333"/>
                  <a:pt x="375" y="343"/>
                  <a:pt x="377" y="352"/>
                </a:cubicBezTo>
                <a:close/>
                <a:moveTo>
                  <a:pt x="388" y="933"/>
                </a:moveTo>
                <a:cubicBezTo>
                  <a:pt x="383" y="930"/>
                  <a:pt x="376" y="932"/>
                  <a:pt x="372" y="937"/>
                </a:cubicBezTo>
                <a:cubicBezTo>
                  <a:pt x="368" y="942"/>
                  <a:pt x="366" y="949"/>
                  <a:pt x="365" y="956"/>
                </a:cubicBezTo>
                <a:cubicBezTo>
                  <a:pt x="366" y="982"/>
                  <a:pt x="369" y="1006"/>
                  <a:pt x="372" y="1031"/>
                </a:cubicBezTo>
                <a:cubicBezTo>
                  <a:pt x="374" y="1041"/>
                  <a:pt x="375" y="1051"/>
                  <a:pt x="377" y="1061"/>
                </a:cubicBezTo>
                <a:cubicBezTo>
                  <a:pt x="378" y="1064"/>
                  <a:pt x="381" y="1082"/>
                  <a:pt x="385" y="1074"/>
                </a:cubicBezTo>
                <a:cubicBezTo>
                  <a:pt x="387" y="1070"/>
                  <a:pt x="388" y="1063"/>
                  <a:pt x="389" y="1058"/>
                </a:cubicBezTo>
                <a:cubicBezTo>
                  <a:pt x="391" y="1048"/>
                  <a:pt x="392" y="1038"/>
                  <a:pt x="393" y="1028"/>
                </a:cubicBezTo>
                <a:cubicBezTo>
                  <a:pt x="396" y="1011"/>
                  <a:pt x="398" y="994"/>
                  <a:pt x="398" y="977"/>
                </a:cubicBezTo>
                <a:cubicBezTo>
                  <a:pt x="399" y="963"/>
                  <a:pt x="400" y="940"/>
                  <a:pt x="388" y="933"/>
                </a:cubicBezTo>
                <a:close/>
                <a:moveTo>
                  <a:pt x="314" y="408"/>
                </a:moveTo>
                <a:cubicBezTo>
                  <a:pt x="325" y="437"/>
                  <a:pt x="345" y="457"/>
                  <a:pt x="365" y="474"/>
                </a:cubicBezTo>
                <a:cubicBezTo>
                  <a:pt x="367" y="475"/>
                  <a:pt x="369" y="477"/>
                  <a:pt x="371" y="478"/>
                </a:cubicBezTo>
                <a:cubicBezTo>
                  <a:pt x="372" y="478"/>
                  <a:pt x="373" y="478"/>
                  <a:pt x="374" y="478"/>
                </a:cubicBezTo>
                <a:cubicBezTo>
                  <a:pt x="375" y="478"/>
                  <a:pt x="376" y="477"/>
                  <a:pt x="377" y="476"/>
                </a:cubicBezTo>
                <a:cubicBezTo>
                  <a:pt x="381" y="471"/>
                  <a:pt x="375" y="457"/>
                  <a:pt x="374" y="453"/>
                </a:cubicBezTo>
                <a:cubicBezTo>
                  <a:pt x="370" y="444"/>
                  <a:pt x="366" y="436"/>
                  <a:pt x="362" y="429"/>
                </a:cubicBezTo>
                <a:cubicBezTo>
                  <a:pt x="356" y="415"/>
                  <a:pt x="349" y="402"/>
                  <a:pt x="340" y="390"/>
                </a:cubicBezTo>
                <a:cubicBezTo>
                  <a:pt x="337" y="385"/>
                  <a:pt x="333" y="381"/>
                  <a:pt x="328" y="379"/>
                </a:cubicBezTo>
                <a:cubicBezTo>
                  <a:pt x="323" y="377"/>
                  <a:pt x="317" y="379"/>
                  <a:pt x="314" y="384"/>
                </a:cubicBezTo>
                <a:cubicBezTo>
                  <a:pt x="312" y="387"/>
                  <a:pt x="311" y="392"/>
                  <a:pt x="312" y="396"/>
                </a:cubicBezTo>
                <a:cubicBezTo>
                  <a:pt x="312" y="400"/>
                  <a:pt x="313" y="404"/>
                  <a:pt x="314" y="408"/>
                </a:cubicBezTo>
                <a:close/>
                <a:moveTo>
                  <a:pt x="9" y="675"/>
                </a:moveTo>
                <a:cubicBezTo>
                  <a:pt x="12" y="658"/>
                  <a:pt x="14" y="641"/>
                  <a:pt x="14" y="624"/>
                </a:cubicBezTo>
                <a:cubicBezTo>
                  <a:pt x="15" y="610"/>
                  <a:pt x="16" y="587"/>
                  <a:pt x="4" y="580"/>
                </a:cubicBezTo>
                <a:cubicBezTo>
                  <a:pt x="3" y="579"/>
                  <a:pt x="2" y="579"/>
                  <a:pt x="2" y="579"/>
                </a:cubicBezTo>
                <a:cubicBezTo>
                  <a:pt x="2" y="720"/>
                  <a:pt x="2" y="720"/>
                  <a:pt x="2" y="720"/>
                </a:cubicBezTo>
                <a:cubicBezTo>
                  <a:pt x="3" y="715"/>
                  <a:pt x="4" y="710"/>
                  <a:pt x="5" y="706"/>
                </a:cubicBezTo>
                <a:cubicBezTo>
                  <a:pt x="7" y="696"/>
                  <a:pt x="8" y="685"/>
                  <a:pt x="9" y="675"/>
                </a:cubicBezTo>
                <a:close/>
                <a:moveTo>
                  <a:pt x="19" y="56"/>
                </a:moveTo>
                <a:cubicBezTo>
                  <a:pt x="25" y="49"/>
                  <a:pt x="31" y="41"/>
                  <a:pt x="36" y="32"/>
                </a:cubicBezTo>
                <a:cubicBezTo>
                  <a:pt x="42" y="22"/>
                  <a:pt x="48" y="11"/>
                  <a:pt x="53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0"/>
                  <a:pt x="13" y="20"/>
                  <a:pt x="10" y="30"/>
                </a:cubicBezTo>
                <a:cubicBezTo>
                  <a:pt x="8" y="38"/>
                  <a:pt x="4" y="50"/>
                  <a:pt x="2" y="59"/>
                </a:cubicBezTo>
                <a:cubicBezTo>
                  <a:pt x="2" y="76"/>
                  <a:pt x="2" y="76"/>
                  <a:pt x="2" y="76"/>
                </a:cubicBezTo>
                <a:cubicBezTo>
                  <a:pt x="6" y="77"/>
                  <a:pt x="14" y="63"/>
                  <a:pt x="19" y="56"/>
                </a:cubicBezTo>
                <a:close/>
                <a:moveTo>
                  <a:pt x="314" y="1116"/>
                </a:moveTo>
                <a:cubicBezTo>
                  <a:pt x="325" y="1146"/>
                  <a:pt x="345" y="1165"/>
                  <a:pt x="365" y="1182"/>
                </a:cubicBezTo>
                <a:cubicBezTo>
                  <a:pt x="367" y="1184"/>
                  <a:pt x="369" y="1185"/>
                  <a:pt x="371" y="1186"/>
                </a:cubicBezTo>
                <a:cubicBezTo>
                  <a:pt x="372" y="1186"/>
                  <a:pt x="373" y="1186"/>
                  <a:pt x="374" y="1186"/>
                </a:cubicBezTo>
                <a:cubicBezTo>
                  <a:pt x="375" y="1186"/>
                  <a:pt x="376" y="1185"/>
                  <a:pt x="377" y="1184"/>
                </a:cubicBezTo>
                <a:cubicBezTo>
                  <a:pt x="381" y="1179"/>
                  <a:pt x="375" y="1166"/>
                  <a:pt x="374" y="1161"/>
                </a:cubicBezTo>
                <a:cubicBezTo>
                  <a:pt x="370" y="1153"/>
                  <a:pt x="366" y="1145"/>
                  <a:pt x="362" y="1137"/>
                </a:cubicBezTo>
                <a:cubicBezTo>
                  <a:pt x="356" y="1124"/>
                  <a:pt x="349" y="1110"/>
                  <a:pt x="340" y="1099"/>
                </a:cubicBezTo>
                <a:cubicBezTo>
                  <a:pt x="337" y="1094"/>
                  <a:pt x="333" y="1089"/>
                  <a:pt x="328" y="1087"/>
                </a:cubicBezTo>
                <a:cubicBezTo>
                  <a:pt x="323" y="1086"/>
                  <a:pt x="317" y="1087"/>
                  <a:pt x="314" y="1093"/>
                </a:cubicBezTo>
                <a:cubicBezTo>
                  <a:pt x="312" y="1096"/>
                  <a:pt x="311" y="1100"/>
                  <a:pt x="312" y="1104"/>
                </a:cubicBezTo>
                <a:cubicBezTo>
                  <a:pt x="312" y="1109"/>
                  <a:pt x="313" y="1112"/>
                  <a:pt x="314" y="1116"/>
                </a:cubicBezTo>
                <a:close/>
                <a:moveTo>
                  <a:pt x="346" y="381"/>
                </a:moveTo>
                <a:cubicBezTo>
                  <a:pt x="351" y="390"/>
                  <a:pt x="357" y="399"/>
                  <a:pt x="362" y="407"/>
                </a:cubicBezTo>
                <a:cubicBezTo>
                  <a:pt x="365" y="411"/>
                  <a:pt x="379" y="436"/>
                  <a:pt x="379" y="426"/>
                </a:cubicBezTo>
                <a:cubicBezTo>
                  <a:pt x="379" y="414"/>
                  <a:pt x="376" y="401"/>
                  <a:pt x="373" y="390"/>
                </a:cubicBezTo>
                <a:cubicBezTo>
                  <a:pt x="370" y="373"/>
                  <a:pt x="365" y="355"/>
                  <a:pt x="360" y="339"/>
                </a:cubicBezTo>
                <a:cubicBezTo>
                  <a:pt x="356" y="324"/>
                  <a:pt x="350" y="301"/>
                  <a:pt x="337" y="296"/>
                </a:cubicBezTo>
                <a:cubicBezTo>
                  <a:pt x="332" y="294"/>
                  <a:pt x="327" y="296"/>
                  <a:pt x="324" y="300"/>
                </a:cubicBezTo>
                <a:cubicBezTo>
                  <a:pt x="320" y="305"/>
                  <a:pt x="320" y="314"/>
                  <a:pt x="322" y="321"/>
                </a:cubicBezTo>
                <a:cubicBezTo>
                  <a:pt x="328" y="342"/>
                  <a:pt x="336" y="362"/>
                  <a:pt x="346" y="381"/>
                </a:cubicBezTo>
                <a:close/>
                <a:moveTo>
                  <a:pt x="698" y="764"/>
                </a:moveTo>
                <a:cubicBezTo>
                  <a:pt x="709" y="793"/>
                  <a:pt x="729" y="813"/>
                  <a:pt x="749" y="829"/>
                </a:cubicBezTo>
                <a:cubicBezTo>
                  <a:pt x="751" y="831"/>
                  <a:pt x="753" y="833"/>
                  <a:pt x="755" y="833"/>
                </a:cubicBezTo>
                <a:cubicBezTo>
                  <a:pt x="756" y="833"/>
                  <a:pt x="757" y="834"/>
                  <a:pt x="758" y="833"/>
                </a:cubicBezTo>
                <a:cubicBezTo>
                  <a:pt x="759" y="833"/>
                  <a:pt x="760" y="833"/>
                  <a:pt x="761" y="831"/>
                </a:cubicBezTo>
                <a:cubicBezTo>
                  <a:pt x="765" y="826"/>
                  <a:pt x="759" y="813"/>
                  <a:pt x="758" y="808"/>
                </a:cubicBezTo>
                <a:cubicBezTo>
                  <a:pt x="754" y="800"/>
                  <a:pt x="750" y="792"/>
                  <a:pt x="746" y="784"/>
                </a:cubicBezTo>
                <a:cubicBezTo>
                  <a:pt x="740" y="771"/>
                  <a:pt x="733" y="758"/>
                  <a:pt x="724" y="746"/>
                </a:cubicBezTo>
                <a:cubicBezTo>
                  <a:pt x="721" y="741"/>
                  <a:pt x="717" y="736"/>
                  <a:pt x="712" y="735"/>
                </a:cubicBezTo>
                <a:cubicBezTo>
                  <a:pt x="707" y="733"/>
                  <a:pt x="701" y="734"/>
                  <a:pt x="698" y="740"/>
                </a:cubicBezTo>
                <a:cubicBezTo>
                  <a:pt x="696" y="743"/>
                  <a:pt x="695" y="747"/>
                  <a:pt x="696" y="752"/>
                </a:cubicBezTo>
                <a:cubicBezTo>
                  <a:pt x="696" y="756"/>
                  <a:pt x="697" y="760"/>
                  <a:pt x="698" y="764"/>
                </a:cubicBezTo>
                <a:close/>
                <a:moveTo>
                  <a:pt x="2" y="0"/>
                </a:moveTo>
                <a:cubicBezTo>
                  <a:pt x="2" y="14"/>
                  <a:pt x="2" y="14"/>
                  <a:pt x="2" y="14"/>
                </a:cubicBezTo>
                <a:cubicBezTo>
                  <a:pt x="3" y="10"/>
                  <a:pt x="4" y="5"/>
                  <a:pt x="5" y="0"/>
                </a:cubicBezTo>
                <a:lnTo>
                  <a:pt x="2" y="0"/>
                </a:lnTo>
                <a:close/>
                <a:moveTo>
                  <a:pt x="769" y="1486"/>
                </a:moveTo>
                <a:cubicBezTo>
                  <a:pt x="772" y="1490"/>
                  <a:pt x="782" y="1475"/>
                  <a:pt x="787" y="1468"/>
                </a:cubicBezTo>
                <a:cubicBezTo>
                  <a:pt x="793" y="1460"/>
                  <a:pt x="799" y="1452"/>
                  <a:pt x="804" y="1443"/>
                </a:cubicBezTo>
                <a:cubicBezTo>
                  <a:pt x="811" y="1432"/>
                  <a:pt x="817" y="1420"/>
                  <a:pt x="823" y="1407"/>
                </a:cubicBezTo>
                <a:cubicBezTo>
                  <a:pt x="828" y="1395"/>
                  <a:pt x="834" y="1382"/>
                  <a:pt x="832" y="1368"/>
                </a:cubicBezTo>
                <a:cubicBezTo>
                  <a:pt x="832" y="1364"/>
                  <a:pt x="831" y="1361"/>
                  <a:pt x="830" y="1359"/>
                </a:cubicBezTo>
                <a:cubicBezTo>
                  <a:pt x="827" y="1356"/>
                  <a:pt x="824" y="1356"/>
                  <a:pt x="821" y="1357"/>
                </a:cubicBezTo>
                <a:cubicBezTo>
                  <a:pt x="814" y="1359"/>
                  <a:pt x="810" y="1365"/>
                  <a:pt x="806" y="1372"/>
                </a:cubicBezTo>
                <a:cubicBezTo>
                  <a:pt x="801" y="1379"/>
                  <a:pt x="796" y="1387"/>
                  <a:pt x="793" y="1396"/>
                </a:cubicBezTo>
                <a:cubicBezTo>
                  <a:pt x="787" y="1411"/>
                  <a:pt x="783" y="1426"/>
                  <a:pt x="778" y="1441"/>
                </a:cubicBezTo>
                <a:cubicBezTo>
                  <a:pt x="774" y="1456"/>
                  <a:pt x="765" y="1482"/>
                  <a:pt x="769" y="1486"/>
                </a:cubicBezTo>
                <a:close/>
                <a:moveTo>
                  <a:pt x="744" y="1400"/>
                </a:moveTo>
                <a:cubicBezTo>
                  <a:pt x="740" y="1385"/>
                  <a:pt x="734" y="1362"/>
                  <a:pt x="720" y="1357"/>
                </a:cubicBezTo>
                <a:cubicBezTo>
                  <a:pt x="716" y="1356"/>
                  <a:pt x="711" y="1357"/>
                  <a:pt x="708" y="1361"/>
                </a:cubicBezTo>
                <a:cubicBezTo>
                  <a:pt x="704" y="1367"/>
                  <a:pt x="704" y="1375"/>
                  <a:pt x="706" y="1382"/>
                </a:cubicBezTo>
                <a:cubicBezTo>
                  <a:pt x="712" y="1403"/>
                  <a:pt x="720" y="1423"/>
                  <a:pt x="730" y="1442"/>
                </a:cubicBezTo>
                <a:cubicBezTo>
                  <a:pt x="735" y="1451"/>
                  <a:pt x="741" y="1460"/>
                  <a:pt x="746" y="1469"/>
                </a:cubicBezTo>
                <a:cubicBezTo>
                  <a:pt x="749" y="1473"/>
                  <a:pt x="763" y="1497"/>
                  <a:pt x="763" y="1487"/>
                </a:cubicBezTo>
                <a:cubicBezTo>
                  <a:pt x="763" y="1475"/>
                  <a:pt x="760" y="1462"/>
                  <a:pt x="757" y="1451"/>
                </a:cubicBezTo>
                <a:cubicBezTo>
                  <a:pt x="754" y="1434"/>
                  <a:pt x="749" y="1417"/>
                  <a:pt x="744" y="1400"/>
                </a:cubicBezTo>
                <a:close/>
                <a:moveTo>
                  <a:pt x="698" y="58"/>
                </a:moveTo>
                <a:cubicBezTo>
                  <a:pt x="709" y="87"/>
                  <a:pt x="729" y="107"/>
                  <a:pt x="749" y="124"/>
                </a:cubicBezTo>
                <a:cubicBezTo>
                  <a:pt x="751" y="125"/>
                  <a:pt x="753" y="127"/>
                  <a:pt x="755" y="128"/>
                </a:cubicBezTo>
                <a:cubicBezTo>
                  <a:pt x="756" y="128"/>
                  <a:pt x="757" y="128"/>
                  <a:pt x="758" y="128"/>
                </a:cubicBezTo>
                <a:cubicBezTo>
                  <a:pt x="759" y="128"/>
                  <a:pt x="760" y="127"/>
                  <a:pt x="761" y="126"/>
                </a:cubicBezTo>
                <a:cubicBezTo>
                  <a:pt x="765" y="121"/>
                  <a:pt x="759" y="107"/>
                  <a:pt x="758" y="103"/>
                </a:cubicBezTo>
                <a:cubicBezTo>
                  <a:pt x="754" y="94"/>
                  <a:pt x="750" y="87"/>
                  <a:pt x="746" y="79"/>
                </a:cubicBezTo>
                <a:cubicBezTo>
                  <a:pt x="740" y="65"/>
                  <a:pt x="733" y="52"/>
                  <a:pt x="724" y="40"/>
                </a:cubicBezTo>
                <a:cubicBezTo>
                  <a:pt x="721" y="35"/>
                  <a:pt x="717" y="31"/>
                  <a:pt x="712" y="29"/>
                </a:cubicBezTo>
                <a:cubicBezTo>
                  <a:pt x="707" y="27"/>
                  <a:pt x="701" y="29"/>
                  <a:pt x="698" y="34"/>
                </a:cubicBezTo>
                <a:cubicBezTo>
                  <a:pt x="696" y="37"/>
                  <a:pt x="695" y="42"/>
                  <a:pt x="696" y="46"/>
                </a:cubicBezTo>
                <a:cubicBezTo>
                  <a:pt x="696" y="50"/>
                  <a:pt x="697" y="54"/>
                  <a:pt x="698" y="58"/>
                </a:cubicBezTo>
                <a:close/>
                <a:moveTo>
                  <a:pt x="720" y="652"/>
                </a:moveTo>
                <a:cubicBezTo>
                  <a:pt x="716" y="650"/>
                  <a:pt x="711" y="651"/>
                  <a:pt x="708" y="656"/>
                </a:cubicBezTo>
                <a:cubicBezTo>
                  <a:pt x="704" y="661"/>
                  <a:pt x="704" y="669"/>
                  <a:pt x="706" y="676"/>
                </a:cubicBezTo>
                <a:cubicBezTo>
                  <a:pt x="712" y="698"/>
                  <a:pt x="720" y="718"/>
                  <a:pt x="730" y="736"/>
                </a:cubicBezTo>
                <a:cubicBezTo>
                  <a:pt x="735" y="746"/>
                  <a:pt x="741" y="755"/>
                  <a:pt x="746" y="763"/>
                </a:cubicBezTo>
                <a:cubicBezTo>
                  <a:pt x="749" y="767"/>
                  <a:pt x="763" y="791"/>
                  <a:pt x="763" y="781"/>
                </a:cubicBezTo>
                <a:cubicBezTo>
                  <a:pt x="763" y="769"/>
                  <a:pt x="760" y="757"/>
                  <a:pt x="757" y="746"/>
                </a:cubicBezTo>
                <a:cubicBezTo>
                  <a:pt x="754" y="728"/>
                  <a:pt x="749" y="711"/>
                  <a:pt x="744" y="694"/>
                </a:cubicBezTo>
                <a:cubicBezTo>
                  <a:pt x="740" y="680"/>
                  <a:pt x="734" y="656"/>
                  <a:pt x="720" y="652"/>
                </a:cubicBezTo>
                <a:close/>
                <a:moveTo>
                  <a:pt x="795" y="65"/>
                </a:moveTo>
                <a:cubicBezTo>
                  <a:pt x="784" y="82"/>
                  <a:pt x="768" y="118"/>
                  <a:pt x="771" y="124"/>
                </a:cubicBezTo>
                <a:cubicBezTo>
                  <a:pt x="774" y="131"/>
                  <a:pt x="812" y="106"/>
                  <a:pt x="827" y="85"/>
                </a:cubicBezTo>
                <a:cubicBezTo>
                  <a:pt x="835" y="74"/>
                  <a:pt x="850" y="52"/>
                  <a:pt x="841" y="37"/>
                </a:cubicBezTo>
                <a:cubicBezTo>
                  <a:pt x="840" y="35"/>
                  <a:pt x="839" y="33"/>
                  <a:pt x="837" y="32"/>
                </a:cubicBezTo>
                <a:cubicBezTo>
                  <a:pt x="837" y="32"/>
                  <a:pt x="836" y="32"/>
                  <a:pt x="836" y="32"/>
                </a:cubicBezTo>
                <a:cubicBezTo>
                  <a:pt x="834" y="31"/>
                  <a:pt x="831" y="31"/>
                  <a:pt x="828" y="32"/>
                </a:cubicBezTo>
                <a:cubicBezTo>
                  <a:pt x="815" y="37"/>
                  <a:pt x="804" y="52"/>
                  <a:pt x="795" y="65"/>
                </a:cubicBezTo>
                <a:close/>
                <a:moveTo>
                  <a:pt x="772" y="1285"/>
                </a:moveTo>
                <a:cubicBezTo>
                  <a:pt x="767" y="1282"/>
                  <a:pt x="760" y="1285"/>
                  <a:pt x="756" y="1290"/>
                </a:cubicBezTo>
                <a:cubicBezTo>
                  <a:pt x="752" y="1295"/>
                  <a:pt x="750" y="1302"/>
                  <a:pt x="749" y="1309"/>
                </a:cubicBezTo>
                <a:cubicBezTo>
                  <a:pt x="750" y="1334"/>
                  <a:pt x="753" y="1359"/>
                  <a:pt x="756" y="1384"/>
                </a:cubicBezTo>
                <a:cubicBezTo>
                  <a:pt x="758" y="1394"/>
                  <a:pt x="759" y="1404"/>
                  <a:pt x="761" y="1414"/>
                </a:cubicBezTo>
                <a:cubicBezTo>
                  <a:pt x="762" y="1417"/>
                  <a:pt x="765" y="1435"/>
                  <a:pt x="769" y="1427"/>
                </a:cubicBezTo>
                <a:cubicBezTo>
                  <a:pt x="771" y="1423"/>
                  <a:pt x="772" y="1416"/>
                  <a:pt x="773" y="1411"/>
                </a:cubicBezTo>
                <a:cubicBezTo>
                  <a:pt x="775" y="1401"/>
                  <a:pt x="776" y="1391"/>
                  <a:pt x="777" y="1381"/>
                </a:cubicBezTo>
                <a:cubicBezTo>
                  <a:pt x="780" y="1364"/>
                  <a:pt x="782" y="1347"/>
                  <a:pt x="782" y="1330"/>
                </a:cubicBezTo>
                <a:cubicBezTo>
                  <a:pt x="783" y="1316"/>
                  <a:pt x="784" y="1293"/>
                  <a:pt x="772" y="1285"/>
                </a:cubicBezTo>
                <a:close/>
                <a:moveTo>
                  <a:pt x="746" y="58"/>
                </a:moveTo>
                <a:cubicBezTo>
                  <a:pt x="749" y="62"/>
                  <a:pt x="763" y="86"/>
                  <a:pt x="763" y="76"/>
                </a:cubicBezTo>
                <a:cubicBezTo>
                  <a:pt x="763" y="64"/>
                  <a:pt x="760" y="51"/>
                  <a:pt x="757" y="40"/>
                </a:cubicBezTo>
                <a:cubicBezTo>
                  <a:pt x="754" y="27"/>
                  <a:pt x="751" y="13"/>
                  <a:pt x="748" y="0"/>
                </a:cubicBezTo>
                <a:cubicBezTo>
                  <a:pt x="716" y="0"/>
                  <a:pt x="716" y="0"/>
                  <a:pt x="716" y="0"/>
                </a:cubicBezTo>
                <a:cubicBezTo>
                  <a:pt x="720" y="11"/>
                  <a:pt x="725" y="21"/>
                  <a:pt x="730" y="31"/>
                </a:cubicBezTo>
                <a:cubicBezTo>
                  <a:pt x="735" y="40"/>
                  <a:pt x="741" y="49"/>
                  <a:pt x="746" y="58"/>
                </a:cubicBezTo>
                <a:close/>
                <a:moveTo>
                  <a:pt x="769" y="16"/>
                </a:moveTo>
                <a:cubicBezTo>
                  <a:pt x="771" y="11"/>
                  <a:pt x="772" y="5"/>
                  <a:pt x="773" y="0"/>
                </a:cubicBezTo>
                <a:cubicBezTo>
                  <a:pt x="761" y="0"/>
                  <a:pt x="761" y="0"/>
                  <a:pt x="761" y="0"/>
                </a:cubicBezTo>
                <a:cubicBezTo>
                  <a:pt x="761" y="1"/>
                  <a:pt x="761" y="2"/>
                  <a:pt x="761" y="3"/>
                </a:cubicBezTo>
                <a:cubicBezTo>
                  <a:pt x="762" y="5"/>
                  <a:pt x="765" y="24"/>
                  <a:pt x="769" y="16"/>
                </a:cubicBezTo>
                <a:close/>
                <a:moveTo>
                  <a:pt x="769" y="75"/>
                </a:moveTo>
                <a:cubicBezTo>
                  <a:pt x="772" y="79"/>
                  <a:pt x="782" y="64"/>
                  <a:pt x="787" y="56"/>
                </a:cubicBezTo>
                <a:cubicBezTo>
                  <a:pt x="793" y="49"/>
                  <a:pt x="799" y="41"/>
                  <a:pt x="804" y="32"/>
                </a:cubicBezTo>
                <a:cubicBezTo>
                  <a:pt x="810" y="22"/>
                  <a:pt x="816" y="11"/>
                  <a:pt x="821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4" y="10"/>
                  <a:pt x="781" y="20"/>
                  <a:pt x="778" y="30"/>
                </a:cubicBezTo>
                <a:cubicBezTo>
                  <a:pt x="774" y="44"/>
                  <a:pt x="765" y="71"/>
                  <a:pt x="769" y="75"/>
                </a:cubicBezTo>
                <a:close/>
                <a:moveTo>
                  <a:pt x="787" y="762"/>
                </a:moveTo>
                <a:cubicBezTo>
                  <a:pt x="793" y="754"/>
                  <a:pt x="799" y="746"/>
                  <a:pt x="804" y="738"/>
                </a:cubicBezTo>
                <a:cubicBezTo>
                  <a:pt x="811" y="726"/>
                  <a:pt x="817" y="714"/>
                  <a:pt x="823" y="702"/>
                </a:cubicBezTo>
                <a:cubicBezTo>
                  <a:pt x="828" y="689"/>
                  <a:pt x="834" y="677"/>
                  <a:pt x="832" y="662"/>
                </a:cubicBezTo>
                <a:cubicBezTo>
                  <a:pt x="832" y="659"/>
                  <a:pt x="831" y="656"/>
                  <a:pt x="830" y="653"/>
                </a:cubicBezTo>
                <a:cubicBezTo>
                  <a:pt x="827" y="651"/>
                  <a:pt x="824" y="651"/>
                  <a:pt x="821" y="651"/>
                </a:cubicBezTo>
                <a:cubicBezTo>
                  <a:pt x="814" y="653"/>
                  <a:pt x="810" y="659"/>
                  <a:pt x="806" y="666"/>
                </a:cubicBezTo>
                <a:cubicBezTo>
                  <a:pt x="801" y="674"/>
                  <a:pt x="796" y="681"/>
                  <a:pt x="793" y="690"/>
                </a:cubicBezTo>
                <a:cubicBezTo>
                  <a:pt x="787" y="705"/>
                  <a:pt x="783" y="720"/>
                  <a:pt x="778" y="735"/>
                </a:cubicBezTo>
                <a:cubicBezTo>
                  <a:pt x="774" y="750"/>
                  <a:pt x="765" y="776"/>
                  <a:pt x="769" y="781"/>
                </a:cubicBezTo>
                <a:cubicBezTo>
                  <a:pt x="772" y="785"/>
                  <a:pt x="782" y="769"/>
                  <a:pt x="787" y="762"/>
                </a:cubicBezTo>
                <a:close/>
                <a:moveTo>
                  <a:pt x="769" y="721"/>
                </a:moveTo>
                <a:cubicBezTo>
                  <a:pt x="771" y="717"/>
                  <a:pt x="772" y="711"/>
                  <a:pt x="773" y="706"/>
                </a:cubicBezTo>
                <a:cubicBezTo>
                  <a:pt x="775" y="696"/>
                  <a:pt x="776" y="685"/>
                  <a:pt x="777" y="675"/>
                </a:cubicBezTo>
                <a:cubicBezTo>
                  <a:pt x="780" y="658"/>
                  <a:pt x="782" y="641"/>
                  <a:pt x="782" y="624"/>
                </a:cubicBezTo>
                <a:cubicBezTo>
                  <a:pt x="783" y="610"/>
                  <a:pt x="784" y="587"/>
                  <a:pt x="772" y="580"/>
                </a:cubicBezTo>
                <a:cubicBezTo>
                  <a:pt x="767" y="577"/>
                  <a:pt x="760" y="579"/>
                  <a:pt x="756" y="584"/>
                </a:cubicBezTo>
                <a:cubicBezTo>
                  <a:pt x="752" y="589"/>
                  <a:pt x="750" y="596"/>
                  <a:pt x="749" y="604"/>
                </a:cubicBezTo>
                <a:cubicBezTo>
                  <a:pt x="750" y="629"/>
                  <a:pt x="753" y="654"/>
                  <a:pt x="756" y="679"/>
                </a:cubicBezTo>
                <a:cubicBezTo>
                  <a:pt x="758" y="688"/>
                  <a:pt x="759" y="698"/>
                  <a:pt x="761" y="708"/>
                </a:cubicBezTo>
                <a:cubicBezTo>
                  <a:pt x="762" y="711"/>
                  <a:pt x="765" y="730"/>
                  <a:pt x="769" y="721"/>
                </a:cubicBezTo>
                <a:close/>
                <a:moveTo>
                  <a:pt x="385" y="1778"/>
                </a:moveTo>
                <a:cubicBezTo>
                  <a:pt x="387" y="1773"/>
                  <a:pt x="388" y="1767"/>
                  <a:pt x="389" y="1762"/>
                </a:cubicBezTo>
                <a:cubicBezTo>
                  <a:pt x="391" y="1752"/>
                  <a:pt x="392" y="1742"/>
                  <a:pt x="393" y="1732"/>
                </a:cubicBezTo>
                <a:cubicBezTo>
                  <a:pt x="396" y="1715"/>
                  <a:pt x="398" y="1698"/>
                  <a:pt x="398" y="1681"/>
                </a:cubicBezTo>
                <a:cubicBezTo>
                  <a:pt x="399" y="1666"/>
                  <a:pt x="400" y="1644"/>
                  <a:pt x="388" y="1636"/>
                </a:cubicBezTo>
                <a:cubicBezTo>
                  <a:pt x="383" y="1633"/>
                  <a:pt x="376" y="1635"/>
                  <a:pt x="372" y="1640"/>
                </a:cubicBezTo>
                <a:cubicBezTo>
                  <a:pt x="368" y="1645"/>
                  <a:pt x="366" y="1653"/>
                  <a:pt x="365" y="1660"/>
                </a:cubicBezTo>
                <a:cubicBezTo>
                  <a:pt x="366" y="1685"/>
                  <a:pt x="369" y="1710"/>
                  <a:pt x="372" y="1735"/>
                </a:cubicBezTo>
                <a:cubicBezTo>
                  <a:pt x="374" y="1745"/>
                  <a:pt x="375" y="1755"/>
                  <a:pt x="377" y="1765"/>
                </a:cubicBezTo>
                <a:cubicBezTo>
                  <a:pt x="378" y="1768"/>
                  <a:pt x="381" y="1786"/>
                  <a:pt x="385" y="1778"/>
                </a:cubicBezTo>
                <a:close/>
                <a:moveTo>
                  <a:pt x="19" y="762"/>
                </a:moveTo>
                <a:cubicBezTo>
                  <a:pt x="25" y="754"/>
                  <a:pt x="31" y="746"/>
                  <a:pt x="36" y="738"/>
                </a:cubicBezTo>
                <a:cubicBezTo>
                  <a:pt x="43" y="726"/>
                  <a:pt x="49" y="714"/>
                  <a:pt x="55" y="702"/>
                </a:cubicBezTo>
                <a:cubicBezTo>
                  <a:pt x="60" y="689"/>
                  <a:pt x="66" y="677"/>
                  <a:pt x="64" y="662"/>
                </a:cubicBezTo>
                <a:cubicBezTo>
                  <a:pt x="64" y="659"/>
                  <a:pt x="63" y="656"/>
                  <a:pt x="62" y="653"/>
                </a:cubicBezTo>
                <a:cubicBezTo>
                  <a:pt x="59" y="651"/>
                  <a:pt x="56" y="651"/>
                  <a:pt x="53" y="651"/>
                </a:cubicBezTo>
                <a:cubicBezTo>
                  <a:pt x="46" y="653"/>
                  <a:pt x="42" y="659"/>
                  <a:pt x="38" y="666"/>
                </a:cubicBezTo>
                <a:cubicBezTo>
                  <a:pt x="33" y="674"/>
                  <a:pt x="28" y="681"/>
                  <a:pt x="25" y="690"/>
                </a:cubicBezTo>
                <a:cubicBezTo>
                  <a:pt x="19" y="705"/>
                  <a:pt x="15" y="720"/>
                  <a:pt x="10" y="735"/>
                </a:cubicBezTo>
                <a:cubicBezTo>
                  <a:pt x="8" y="744"/>
                  <a:pt x="4" y="755"/>
                  <a:pt x="2" y="765"/>
                </a:cubicBezTo>
                <a:cubicBezTo>
                  <a:pt x="2" y="781"/>
                  <a:pt x="2" y="781"/>
                  <a:pt x="2" y="781"/>
                </a:cubicBezTo>
                <a:cubicBezTo>
                  <a:pt x="6" y="782"/>
                  <a:pt x="14" y="769"/>
                  <a:pt x="19" y="762"/>
                </a:cubicBezTo>
                <a:close/>
                <a:moveTo>
                  <a:pt x="712" y="2146"/>
                </a:moveTo>
                <a:cubicBezTo>
                  <a:pt x="707" y="2144"/>
                  <a:pt x="701" y="2146"/>
                  <a:pt x="698" y="2151"/>
                </a:cubicBezTo>
                <a:cubicBezTo>
                  <a:pt x="697" y="2153"/>
                  <a:pt x="696" y="2156"/>
                  <a:pt x="696" y="2159"/>
                </a:cubicBezTo>
                <a:cubicBezTo>
                  <a:pt x="726" y="2159"/>
                  <a:pt x="726" y="2159"/>
                  <a:pt x="726" y="2159"/>
                </a:cubicBezTo>
                <a:cubicBezTo>
                  <a:pt x="725" y="2158"/>
                  <a:pt x="725" y="2158"/>
                  <a:pt x="724" y="2157"/>
                </a:cubicBezTo>
                <a:cubicBezTo>
                  <a:pt x="721" y="2152"/>
                  <a:pt x="717" y="2148"/>
                  <a:pt x="712" y="2146"/>
                </a:cubicBezTo>
                <a:close/>
                <a:moveTo>
                  <a:pt x="749" y="1535"/>
                </a:moveTo>
                <a:cubicBezTo>
                  <a:pt x="751" y="1537"/>
                  <a:pt x="753" y="1538"/>
                  <a:pt x="755" y="1539"/>
                </a:cubicBezTo>
                <a:cubicBezTo>
                  <a:pt x="756" y="1539"/>
                  <a:pt x="757" y="1539"/>
                  <a:pt x="758" y="1539"/>
                </a:cubicBezTo>
                <a:cubicBezTo>
                  <a:pt x="759" y="1539"/>
                  <a:pt x="760" y="1538"/>
                  <a:pt x="761" y="1537"/>
                </a:cubicBezTo>
                <a:cubicBezTo>
                  <a:pt x="765" y="1532"/>
                  <a:pt x="759" y="1519"/>
                  <a:pt x="758" y="1514"/>
                </a:cubicBezTo>
                <a:cubicBezTo>
                  <a:pt x="754" y="1505"/>
                  <a:pt x="750" y="1498"/>
                  <a:pt x="746" y="1490"/>
                </a:cubicBezTo>
                <a:cubicBezTo>
                  <a:pt x="740" y="1476"/>
                  <a:pt x="733" y="1463"/>
                  <a:pt x="724" y="1451"/>
                </a:cubicBezTo>
                <a:cubicBezTo>
                  <a:pt x="721" y="1447"/>
                  <a:pt x="717" y="1442"/>
                  <a:pt x="712" y="1440"/>
                </a:cubicBezTo>
                <a:cubicBezTo>
                  <a:pt x="707" y="1438"/>
                  <a:pt x="701" y="1440"/>
                  <a:pt x="698" y="1445"/>
                </a:cubicBezTo>
                <a:cubicBezTo>
                  <a:pt x="696" y="1449"/>
                  <a:pt x="695" y="1453"/>
                  <a:pt x="696" y="1457"/>
                </a:cubicBezTo>
                <a:cubicBezTo>
                  <a:pt x="696" y="1461"/>
                  <a:pt x="697" y="1465"/>
                  <a:pt x="698" y="1469"/>
                </a:cubicBezTo>
                <a:cubicBezTo>
                  <a:pt x="709" y="1498"/>
                  <a:pt x="729" y="1518"/>
                  <a:pt x="749" y="1535"/>
                </a:cubicBezTo>
                <a:close/>
                <a:moveTo>
                  <a:pt x="453" y="382"/>
                </a:moveTo>
                <a:cubicBezTo>
                  <a:pt x="453" y="382"/>
                  <a:pt x="452" y="382"/>
                  <a:pt x="452" y="382"/>
                </a:cubicBezTo>
                <a:cubicBezTo>
                  <a:pt x="450" y="380"/>
                  <a:pt x="447" y="381"/>
                  <a:pt x="444" y="382"/>
                </a:cubicBezTo>
                <a:cubicBezTo>
                  <a:pt x="431" y="387"/>
                  <a:pt x="420" y="402"/>
                  <a:pt x="411" y="415"/>
                </a:cubicBezTo>
                <a:cubicBezTo>
                  <a:pt x="400" y="432"/>
                  <a:pt x="384" y="468"/>
                  <a:pt x="387" y="474"/>
                </a:cubicBezTo>
                <a:cubicBezTo>
                  <a:pt x="390" y="480"/>
                  <a:pt x="428" y="456"/>
                  <a:pt x="443" y="435"/>
                </a:cubicBezTo>
                <a:cubicBezTo>
                  <a:pt x="451" y="424"/>
                  <a:pt x="466" y="402"/>
                  <a:pt x="457" y="387"/>
                </a:cubicBezTo>
                <a:cubicBezTo>
                  <a:pt x="456" y="385"/>
                  <a:pt x="455" y="383"/>
                  <a:pt x="453" y="382"/>
                </a:cubicBezTo>
                <a:close/>
                <a:moveTo>
                  <a:pt x="453" y="1091"/>
                </a:moveTo>
                <a:cubicBezTo>
                  <a:pt x="453" y="1091"/>
                  <a:pt x="452" y="1090"/>
                  <a:pt x="452" y="1090"/>
                </a:cubicBezTo>
                <a:cubicBezTo>
                  <a:pt x="450" y="1089"/>
                  <a:pt x="447" y="1089"/>
                  <a:pt x="444" y="1090"/>
                </a:cubicBezTo>
                <a:cubicBezTo>
                  <a:pt x="431" y="1095"/>
                  <a:pt x="420" y="1110"/>
                  <a:pt x="411" y="1123"/>
                </a:cubicBezTo>
                <a:cubicBezTo>
                  <a:pt x="400" y="1140"/>
                  <a:pt x="384" y="1176"/>
                  <a:pt x="387" y="1183"/>
                </a:cubicBezTo>
                <a:cubicBezTo>
                  <a:pt x="390" y="1189"/>
                  <a:pt x="428" y="1164"/>
                  <a:pt x="443" y="1144"/>
                </a:cubicBezTo>
                <a:cubicBezTo>
                  <a:pt x="451" y="1133"/>
                  <a:pt x="466" y="1111"/>
                  <a:pt x="457" y="1095"/>
                </a:cubicBezTo>
                <a:cubicBezTo>
                  <a:pt x="456" y="1093"/>
                  <a:pt x="455" y="1092"/>
                  <a:pt x="453" y="1091"/>
                </a:cubicBezTo>
                <a:close/>
                <a:moveTo>
                  <a:pt x="453" y="1794"/>
                </a:moveTo>
                <a:cubicBezTo>
                  <a:pt x="453" y="1794"/>
                  <a:pt x="452" y="1794"/>
                  <a:pt x="452" y="1794"/>
                </a:cubicBezTo>
                <a:cubicBezTo>
                  <a:pt x="450" y="1793"/>
                  <a:pt x="447" y="1793"/>
                  <a:pt x="444" y="1794"/>
                </a:cubicBezTo>
                <a:cubicBezTo>
                  <a:pt x="431" y="1799"/>
                  <a:pt x="420" y="1814"/>
                  <a:pt x="411" y="1827"/>
                </a:cubicBezTo>
                <a:cubicBezTo>
                  <a:pt x="400" y="1844"/>
                  <a:pt x="384" y="1880"/>
                  <a:pt x="387" y="1886"/>
                </a:cubicBezTo>
                <a:cubicBezTo>
                  <a:pt x="390" y="1893"/>
                  <a:pt x="428" y="1868"/>
                  <a:pt x="443" y="1847"/>
                </a:cubicBezTo>
                <a:cubicBezTo>
                  <a:pt x="451" y="1836"/>
                  <a:pt x="466" y="1815"/>
                  <a:pt x="457" y="1799"/>
                </a:cubicBezTo>
                <a:cubicBezTo>
                  <a:pt x="456" y="1797"/>
                  <a:pt x="455" y="1796"/>
                  <a:pt x="453" y="1794"/>
                </a:cubicBezTo>
                <a:close/>
                <a:moveTo>
                  <a:pt x="837" y="1444"/>
                </a:moveTo>
                <a:cubicBezTo>
                  <a:pt x="837" y="1443"/>
                  <a:pt x="836" y="1443"/>
                  <a:pt x="836" y="1443"/>
                </a:cubicBezTo>
                <a:cubicBezTo>
                  <a:pt x="834" y="1442"/>
                  <a:pt x="831" y="1442"/>
                  <a:pt x="828" y="1443"/>
                </a:cubicBezTo>
                <a:cubicBezTo>
                  <a:pt x="815" y="1448"/>
                  <a:pt x="804" y="1463"/>
                  <a:pt x="795" y="1476"/>
                </a:cubicBezTo>
                <a:cubicBezTo>
                  <a:pt x="784" y="1493"/>
                  <a:pt x="768" y="1529"/>
                  <a:pt x="771" y="1536"/>
                </a:cubicBezTo>
                <a:cubicBezTo>
                  <a:pt x="774" y="1542"/>
                  <a:pt x="812" y="1517"/>
                  <a:pt x="827" y="1497"/>
                </a:cubicBezTo>
                <a:cubicBezTo>
                  <a:pt x="835" y="1485"/>
                  <a:pt x="850" y="1464"/>
                  <a:pt x="841" y="1448"/>
                </a:cubicBezTo>
                <a:cubicBezTo>
                  <a:pt x="840" y="1446"/>
                  <a:pt x="839" y="1445"/>
                  <a:pt x="837" y="1444"/>
                </a:cubicBezTo>
                <a:close/>
                <a:moveTo>
                  <a:pt x="837" y="738"/>
                </a:moveTo>
                <a:cubicBezTo>
                  <a:pt x="837" y="738"/>
                  <a:pt x="836" y="738"/>
                  <a:pt x="836" y="737"/>
                </a:cubicBezTo>
                <a:cubicBezTo>
                  <a:pt x="834" y="736"/>
                  <a:pt x="831" y="736"/>
                  <a:pt x="828" y="737"/>
                </a:cubicBezTo>
                <a:cubicBezTo>
                  <a:pt x="815" y="743"/>
                  <a:pt x="804" y="757"/>
                  <a:pt x="795" y="770"/>
                </a:cubicBezTo>
                <a:cubicBezTo>
                  <a:pt x="784" y="788"/>
                  <a:pt x="768" y="824"/>
                  <a:pt x="771" y="830"/>
                </a:cubicBezTo>
                <a:cubicBezTo>
                  <a:pt x="774" y="836"/>
                  <a:pt x="812" y="811"/>
                  <a:pt x="827" y="791"/>
                </a:cubicBezTo>
                <a:cubicBezTo>
                  <a:pt x="835" y="780"/>
                  <a:pt x="850" y="758"/>
                  <a:pt x="841" y="742"/>
                </a:cubicBezTo>
                <a:cubicBezTo>
                  <a:pt x="840" y="741"/>
                  <a:pt x="839" y="739"/>
                  <a:pt x="837" y="738"/>
                </a:cubicBezTo>
                <a:close/>
                <a:moveTo>
                  <a:pt x="832" y="2073"/>
                </a:moveTo>
                <a:cubicBezTo>
                  <a:pt x="832" y="2070"/>
                  <a:pt x="831" y="2067"/>
                  <a:pt x="830" y="2065"/>
                </a:cubicBezTo>
                <a:cubicBezTo>
                  <a:pt x="827" y="2062"/>
                  <a:pt x="824" y="2062"/>
                  <a:pt x="821" y="2063"/>
                </a:cubicBezTo>
                <a:cubicBezTo>
                  <a:pt x="814" y="2065"/>
                  <a:pt x="810" y="2071"/>
                  <a:pt x="806" y="2077"/>
                </a:cubicBezTo>
                <a:cubicBezTo>
                  <a:pt x="801" y="2085"/>
                  <a:pt x="796" y="2092"/>
                  <a:pt x="793" y="2101"/>
                </a:cubicBezTo>
                <a:cubicBezTo>
                  <a:pt x="787" y="2116"/>
                  <a:pt x="783" y="2131"/>
                  <a:pt x="778" y="2146"/>
                </a:cubicBezTo>
                <a:cubicBezTo>
                  <a:pt x="777" y="2150"/>
                  <a:pt x="776" y="2154"/>
                  <a:pt x="774" y="2159"/>
                </a:cubicBezTo>
                <a:cubicBezTo>
                  <a:pt x="797" y="2159"/>
                  <a:pt x="797" y="2159"/>
                  <a:pt x="797" y="2159"/>
                </a:cubicBezTo>
                <a:cubicBezTo>
                  <a:pt x="800" y="2155"/>
                  <a:pt x="802" y="2152"/>
                  <a:pt x="804" y="2149"/>
                </a:cubicBezTo>
                <a:cubicBezTo>
                  <a:pt x="811" y="2137"/>
                  <a:pt x="817" y="2125"/>
                  <a:pt x="823" y="2113"/>
                </a:cubicBezTo>
                <a:cubicBezTo>
                  <a:pt x="828" y="2100"/>
                  <a:pt x="834" y="2088"/>
                  <a:pt x="832" y="2073"/>
                </a:cubicBezTo>
                <a:close/>
                <a:moveTo>
                  <a:pt x="782" y="2035"/>
                </a:moveTo>
                <a:cubicBezTo>
                  <a:pt x="783" y="2021"/>
                  <a:pt x="784" y="1998"/>
                  <a:pt x="772" y="1991"/>
                </a:cubicBezTo>
                <a:cubicBezTo>
                  <a:pt x="767" y="1988"/>
                  <a:pt x="760" y="1990"/>
                  <a:pt x="756" y="1995"/>
                </a:cubicBezTo>
                <a:cubicBezTo>
                  <a:pt x="752" y="2000"/>
                  <a:pt x="750" y="2008"/>
                  <a:pt x="749" y="2015"/>
                </a:cubicBezTo>
                <a:cubicBezTo>
                  <a:pt x="750" y="2040"/>
                  <a:pt x="753" y="2065"/>
                  <a:pt x="756" y="2090"/>
                </a:cubicBezTo>
                <a:cubicBezTo>
                  <a:pt x="758" y="2100"/>
                  <a:pt x="759" y="2109"/>
                  <a:pt x="761" y="2119"/>
                </a:cubicBezTo>
                <a:cubicBezTo>
                  <a:pt x="762" y="2122"/>
                  <a:pt x="765" y="2141"/>
                  <a:pt x="769" y="2133"/>
                </a:cubicBezTo>
                <a:cubicBezTo>
                  <a:pt x="771" y="2128"/>
                  <a:pt x="772" y="2122"/>
                  <a:pt x="773" y="2117"/>
                </a:cubicBezTo>
                <a:cubicBezTo>
                  <a:pt x="775" y="2107"/>
                  <a:pt x="776" y="2097"/>
                  <a:pt x="777" y="2086"/>
                </a:cubicBezTo>
                <a:cubicBezTo>
                  <a:pt x="780" y="2069"/>
                  <a:pt x="782" y="2052"/>
                  <a:pt x="782" y="2035"/>
                </a:cubicBezTo>
                <a:close/>
                <a:moveTo>
                  <a:pt x="837" y="2149"/>
                </a:moveTo>
                <a:cubicBezTo>
                  <a:pt x="837" y="2149"/>
                  <a:pt x="836" y="2149"/>
                  <a:pt x="836" y="2148"/>
                </a:cubicBezTo>
                <a:cubicBezTo>
                  <a:pt x="834" y="2147"/>
                  <a:pt x="831" y="2147"/>
                  <a:pt x="828" y="2148"/>
                </a:cubicBezTo>
                <a:cubicBezTo>
                  <a:pt x="823" y="2151"/>
                  <a:pt x="818" y="2154"/>
                  <a:pt x="813" y="2159"/>
                </a:cubicBezTo>
                <a:cubicBezTo>
                  <a:pt x="843" y="2159"/>
                  <a:pt x="843" y="2159"/>
                  <a:pt x="843" y="2159"/>
                </a:cubicBezTo>
                <a:cubicBezTo>
                  <a:pt x="842" y="2157"/>
                  <a:pt x="842" y="2155"/>
                  <a:pt x="841" y="2153"/>
                </a:cubicBezTo>
                <a:cubicBezTo>
                  <a:pt x="840" y="2152"/>
                  <a:pt x="839" y="2150"/>
                  <a:pt x="837" y="2149"/>
                </a:cubicBezTo>
                <a:close/>
                <a:moveTo>
                  <a:pt x="744" y="2106"/>
                </a:moveTo>
                <a:cubicBezTo>
                  <a:pt x="740" y="2091"/>
                  <a:pt x="734" y="2068"/>
                  <a:pt x="720" y="2063"/>
                </a:cubicBezTo>
                <a:cubicBezTo>
                  <a:pt x="716" y="2061"/>
                  <a:pt x="711" y="2062"/>
                  <a:pt x="708" y="2067"/>
                </a:cubicBezTo>
                <a:cubicBezTo>
                  <a:pt x="704" y="2072"/>
                  <a:pt x="704" y="2081"/>
                  <a:pt x="706" y="2088"/>
                </a:cubicBezTo>
                <a:cubicBezTo>
                  <a:pt x="712" y="2109"/>
                  <a:pt x="720" y="2129"/>
                  <a:pt x="730" y="2148"/>
                </a:cubicBezTo>
                <a:cubicBezTo>
                  <a:pt x="732" y="2151"/>
                  <a:pt x="734" y="2155"/>
                  <a:pt x="737" y="2159"/>
                </a:cubicBezTo>
                <a:cubicBezTo>
                  <a:pt x="758" y="2159"/>
                  <a:pt x="758" y="2159"/>
                  <a:pt x="758" y="2159"/>
                </a:cubicBezTo>
                <a:cubicBezTo>
                  <a:pt x="758" y="2158"/>
                  <a:pt x="757" y="2157"/>
                  <a:pt x="757" y="2157"/>
                </a:cubicBezTo>
                <a:cubicBezTo>
                  <a:pt x="754" y="2139"/>
                  <a:pt x="749" y="2122"/>
                  <a:pt x="744" y="2106"/>
                </a:cubicBezTo>
                <a:close/>
                <a:moveTo>
                  <a:pt x="14" y="2035"/>
                </a:moveTo>
                <a:cubicBezTo>
                  <a:pt x="15" y="2021"/>
                  <a:pt x="16" y="1998"/>
                  <a:pt x="4" y="1991"/>
                </a:cubicBezTo>
                <a:cubicBezTo>
                  <a:pt x="3" y="1991"/>
                  <a:pt x="2" y="1990"/>
                  <a:pt x="2" y="1990"/>
                </a:cubicBezTo>
                <a:cubicBezTo>
                  <a:pt x="2" y="2131"/>
                  <a:pt x="2" y="2131"/>
                  <a:pt x="2" y="2131"/>
                </a:cubicBezTo>
                <a:cubicBezTo>
                  <a:pt x="3" y="2127"/>
                  <a:pt x="4" y="2121"/>
                  <a:pt x="5" y="2117"/>
                </a:cubicBezTo>
                <a:cubicBezTo>
                  <a:pt x="7" y="2107"/>
                  <a:pt x="8" y="2097"/>
                  <a:pt x="9" y="2086"/>
                </a:cubicBezTo>
                <a:cubicBezTo>
                  <a:pt x="12" y="2069"/>
                  <a:pt x="14" y="2052"/>
                  <a:pt x="14" y="2035"/>
                </a:cubicBezTo>
                <a:close/>
                <a:moveTo>
                  <a:pt x="64" y="2073"/>
                </a:moveTo>
                <a:cubicBezTo>
                  <a:pt x="64" y="2070"/>
                  <a:pt x="63" y="2067"/>
                  <a:pt x="62" y="2065"/>
                </a:cubicBezTo>
                <a:cubicBezTo>
                  <a:pt x="59" y="2062"/>
                  <a:pt x="56" y="2062"/>
                  <a:pt x="53" y="2063"/>
                </a:cubicBezTo>
                <a:cubicBezTo>
                  <a:pt x="46" y="2065"/>
                  <a:pt x="42" y="2071"/>
                  <a:pt x="38" y="2077"/>
                </a:cubicBezTo>
                <a:cubicBezTo>
                  <a:pt x="33" y="2085"/>
                  <a:pt x="28" y="2092"/>
                  <a:pt x="25" y="2101"/>
                </a:cubicBezTo>
                <a:cubicBezTo>
                  <a:pt x="19" y="2116"/>
                  <a:pt x="15" y="2131"/>
                  <a:pt x="10" y="2146"/>
                </a:cubicBezTo>
                <a:cubicBezTo>
                  <a:pt x="9" y="2150"/>
                  <a:pt x="8" y="2154"/>
                  <a:pt x="6" y="2159"/>
                </a:cubicBezTo>
                <a:cubicBezTo>
                  <a:pt x="30" y="2159"/>
                  <a:pt x="30" y="2159"/>
                  <a:pt x="30" y="2159"/>
                </a:cubicBezTo>
                <a:cubicBezTo>
                  <a:pt x="32" y="2155"/>
                  <a:pt x="34" y="2152"/>
                  <a:pt x="36" y="2149"/>
                </a:cubicBezTo>
                <a:cubicBezTo>
                  <a:pt x="43" y="2137"/>
                  <a:pt x="49" y="2125"/>
                  <a:pt x="55" y="2113"/>
                </a:cubicBezTo>
                <a:cubicBezTo>
                  <a:pt x="60" y="2100"/>
                  <a:pt x="66" y="2088"/>
                  <a:pt x="64" y="2073"/>
                </a:cubicBezTo>
                <a:close/>
                <a:moveTo>
                  <a:pt x="403" y="1819"/>
                </a:moveTo>
                <a:cubicBezTo>
                  <a:pt x="409" y="1811"/>
                  <a:pt x="415" y="1803"/>
                  <a:pt x="420" y="1794"/>
                </a:cubicBezTo>
                <a:cubicBezTo>
                  <a:pt x="427" y="1783"/>
                  <a:pt x="433" y="1771"/>
                  <a:pt x="439" y="1758"/>
                </a:cubicBezTo>
                <a:cubicBezTo>
                  <a:pt x="444" y="1746"/>
                  <a:pt x="450" y="1733"/>
                  <a:pt x="448" y="1718"/>
                </a:cubicBezTo>
                <a:cubicBezTo>
                  <a:pt x="448" y="1715"/>
                  <a:pt x="447" y="1712"/>
                  <a:pt x="446" y="1710"/>
                </a:cubicBezTo>
                <a:cubicBezTo>
                  <a:pt x="443" y="1707"/>
                  <a:pt x="440" y="1707"/>
                  <a:pt x="437" y="1708"/>
                </a:cubicBezTo>
                <a:cubicBezTo>
                  <a:pt x="430" y="1710"/>
                  <a:pt x="426" y="1716"/>
                  <a:pt x="422" y="1723"/>
                </a:cubicBezTo>
                <a:cubicBezTo>
                  <a:pt x="417" y="1730"/>
                  <a:pt x="412" y="1738"/>
                  <a:pt x="409" y="1747"/>
                </a:cubicBezTo>
                <a:cubicBezTo>
                  <a:pt x="403" y="1761"/>
                  <a:pt x="399" y="1777"/>
                  <a:pt x="394" y="1792"/>
                </a:cubicBezTo>
                <a:cubicBezTo>
                  <a:pt x="390" y="1807"/>
                  <a:pt x="381" y="1833"/>
                  <a:pt x="385" y="1837"/>
                </a:cubicBezTo>
                <a:cubicBezTo>
                  <a:pt x="388" y="1841"/>
                  <a:pt x="398" y="1826"/>
                  <a:pt x="403" y="1819"/>
                </a:cubicBezTo>
                <a:close/>
                <a:moveTo>
                  <a:pt x="69" y="2149"/>
                </a:moveTo>
                <a:cubicBezTo>
                  <a:pt x="69" y="2149"/>
                  <a:pt x="68" y="2149"/>
                  <a:pt x="68" y="2148"/>
                </a:cubicBezTo>
                <a:cubicBezTo>
                  <a:pt x="66" y="2147"/>
                  <a:pt x="63" y="2147"/>
                  <a:pt x="60" y="2148"/>
                </a:cubicBezTo>
                <a:cubicBezTo>
                  <a:pt x="55" y="2151"/>
                  <a:pt x="50" y="2154"/>
                  <a:pt x="45" y="2159"/>
                </a:cubicBezTo>
                <a:cubicBezTo>
                  <a:pt x="75" y="2159"/>
                  <a:pt x="75" y="2159"/>
                  <a:pt x="75" y="2159"/>
                </a:cubicBezTo>
                <a:cubicBezTo>
                  <a:pt x="74" y="2157"/>
                  <a:pt x="74" y="2155"/>
                  <a:pt x="73" y="2153"/>
                </a:cubicBezTo>
                <a:cubicBezTo>
                  <a:pt x="72" y="2152"/>
                  <a:pt x="71" y="2150"/>
                  <a:pt x="69" y="2149"/>
                </a:cubicBezTo>
                <a:close/>
                <a:moveTo>
                  <a:pt x="19" y="1468"/>
                </a:moveTo>
                <a:cubicBezTo>
                  <a:pt x="25" y="1460"/>
                  <a:pt x="31" y="1452"/>
                  <a:pt x="36" y="1443"/>
                </a:cubicBezTo>
                <a:cubicBezTo>
                  <a:pt x="43" y="1432"/>
                  <a:pt x="49" y="1420"/>
                  <a:pt x="55" y="1407"/>
                </a:cubicBezTo>
                <a:cubicBezTo>
                  <a:pt x="60" y="1395"/>
                  <a:pt x="66" y="1382"/>
                  <a:pt x="64" y="1368"/>
                </a:cubicBezTo>
                <a:cubicBezTo>
                  <a:pt x="64" y="1364"/>
                  <a:pt x="63" y="1361"/>
                  <a:pt x="62" y="1359"/>
                </a:cubicBezTo>
                <a:cubicBezTo>
                  <a:pt x="59" y="1356"/>
                  <a:pt x="56" y="1356"/>
                  <a:pt x="53" y="1357"/>
                </a:cubicBezTo>
                <a:cubicBezTo>
                  <a:pt x="46" y="1359"/>
                  <a:pt x="42" y="1365"/>
                  <a:pt x="38" y="1372"/>
                </a:cubicBezTo>
                <a:cubicBezTo>
                  <a:pt x="33" y="1379"/>
                  <a:pt x="28" y="1387"/>
                  <a:pt x="25" y="1396"/>
                </a:cubicBezTo>
                <a:cubicBezTo>
                  <a:pt x="19" y="1411"/>
                  <a:pt x="15" y="1426"/>
                  <a:pt x="10" y="1441"/>
                </a:cubicBezTo>
                <a:cubicBezTo>
                  <a:pt x="8" y="1449"/>
                  <a:pt x="4" y="1461"/>
                  <a:pt x="2" y="1471"/>
                </a:cubicBezTo>
                <a:cubicBezTo>
                  <a:pt x="2" y="1487"/>
                  <a:pt x="2" y="1487"/>
                  <a:pt x="2" y="1487"/>
                </a:cubicBezTo>
                <a:cubicBezTo>
                  <a:pt x="6" y="1488"/>
                  <a:pt x="14" y="1474"/>
                  <a:pt x="19" y="1468"/>
                </a:cubicBezTo>
                <a:close/>
                <a:moveTo>
                  <a:pt x="9" y="1381"/>
                </a:moveTo>
                <a:cubicBezTo>
                  <a:pt x="12" y="1364"/>
                  <a:pt x="14" y="1347"/>
                  <a:pt x="14" y="1330"/>
                </a:cubicBezTo>
                <a:cubicBezTo>
                  <a:pt x="15" y="1316"/>
                  <a:pt x="16" y="1293"/>
                  <a:pt x="4" y="1285"/>
                </a:cubicBezTo>
                <a:cubicBezTo>
                  <a:pt x="3" y="1285"/>
                  <a:pt x="2" y="1285"/>
                  <a:pt x="2" y="1285"/>
                </a:cubicBezTo>
                <a:cubicBezTo>
                  <a:pt x="2" y="1425"/>
                  <a:pt x="2" y="1425"/>
                  <a:pt x="2" y="1425"/>
                </a:cubicBezTo>
                <a:cubicBezTo>
                  <a:pt x="3" y="1421"/>
                  <a:pt x="4" y="1416"/>
                  <a:pt x="5" y="1411"/>
                </a:cubicBezTo>
                <a:cubicBezTo>
                  <a:pt x="7" y="1401"/>
                  <a:pt x="8" y="1391"/>
                  <a:pt x="9" y="1381"/>
                </a:cubicBezTo>
                <a:close/>
                <a:moveTo>
                  <a:pt x="360" y="1751"/>
                </a:moveTo>
                <a:cubicBezTo>
                  <a:pt x="356" y="1736"/>
                  <a:pt x="350" y="1713"/>
                  <a:pt x="337" y="1708"/>
                </a:cubicBezTo>
                <a:cubicBezTo>
                  <a:pt x="332" y="1706"/>
                  <a:pt x="327" y="1708"/>
                  <a:pt x="324" y="1712"/>
                </a:cubicBezTo>
                <a:cubicBezTo>
                  <a:pt x="320" y="1718"/>
                  <a:pt x="320" y="1726"/>
                  <a:pt x="322" y="1733"/>
                </a:cubicBezTo>
                <a:cubicBezTo>
                  <a:pt x="328" y="1754"/>
                  <a:pt x="336" y="1774"/>
                  <a:pt x="346" y="1793"/>
                </a:cubicBezTo>
                <a:cubicBezTo>
                  <a:pt x="351" y="1802"/>
                  <a:pt x="357" y="1811"/>
                  <a:pt x="362" y="1820"/>
                </a:cubicBezTo>
                <a:cubicBezTo>
                  <a:pt x="365" y="1824"/>
                  <a:pt x="379" y="1848"/>
                  <a:pt x="379" y="1838"/>
                </a:cubicBezTo>
                <a:cubicBezTo>
                  <a:pt x="379" y="1826"/>
                  <a:pt x="376" y="1813"/>
                  <a:pt x="373" y="1802"/>
                </a:cubicBezTo>
                <a:cubicBezTo>
                  <a:pt x="370" y="1785"/>
                  <a:pt x="365" y="1768"/>
                  <a:pt x="360" y="1751"/>
                </a:cubicBezTo>
                <a:close/>
                <a:moveTo>
                  <a:pt x="69" y="1444"/>
                </a:moveTo>
                <a:cubicBezTo>
                  <a:pt x="69" y="1443"/>
                  <a:pt x="68" y="1443"/>
                  <a:pt x="68" y="1443"/>
                </a:cubicBezTo>
                <a:cubicBezTo>
                  <a:pt x="66" y="1442"/>
                  <a:pt x="63" y="1442"/>
                  <a:pt x="60" y="1443"/>
                </a:cubicBezTo>
                <a:cubicBezTo>
                  <a:pt x="47" y="1448"/>
                  <a:pt x="36" y="1463"/>
                  <a:pt x="27" y="1476"/>
                </a:cubicBezTo>
                <a:cubicBezTo>
                  <a:pt x="16" y="1493"/>
                  <a:pt x="0" y="1529"/>
                  <a:pt x="3" y="1536"/>
                </a:cubicBezTo>
                <a:cubicBezTo>
                  <a:pt x="6" y="1542"/>
                  <a:pt x="44" y="1517"/>
                  <a:pt x="59" y="1497"/>
                </a:cubicBezTo>
                <a:cubicBezTo>
                  <a:pt x="67" y="1485"/>
                  <a:pt x="82" y="1464"/>
                  <a:pt x="73" y="1448"/>
                </a:cubicBezTo>
                <a:cubicBezTo>
                  <a:pt x="72" y="1446"/>
                  <a:pt x="71" y="1445"/>
                  <a:pt x="69" y="1444"/>
                </a:cubicBezTo>
                <a:close/>
                <a:moveTo>
                  <a:pt x="362" y="1841"/>
                </a:moveTo>
                <a:cubicBezTo>
                  <a:pt x="356" y="1827"/>
                  <a:pt x="349" y="1814"/>
                  <a:pt x="340" y="1802"/>
                </a:cubicBezTo>
                <a:cubicBezTo>
                  <a:pt x="337" y="1797"/>
                  <a:pt x="333" y="1793"/>
                  <a:pt x="328" y="1791"/>
                </a:cubicBezTo>
                <a:cubicBezTo>
                  <a:pt x="323" y="1789"/>
                  <a:pt x="317" y="1791"/>
                  <a:pt x="314" y="1796"/>
                </a:cubicBezTo>
                <a:cubicBezTo>
                  <a:pt x="312" y="1800"/>
                  <a:pt x="311" y="1804"/>
                  <a:pt x="312" y="1808"/>
                </a:cubicBezTo>
                <a:cubicBezTo>
                  <a:pt x="312" y="1812"/>
                  <a:pt x="313" y="1816"/>
                  <a:pt x="314" y="1820"/>
                </a:cubicBezTo>
                <a:cubicBezTo>
                  <a:pt x="325" y="1849"/>
                  <a:pt x="345" y="1869"/>
                  <a:pt x="365" y="1886"/>
                </a:cubicBezTo>
                <a:cubicBezTo>
                  <a:pt x="367" y="1887"/>
                  <a:pt x="369" y="1889"/>
                  <a:pt x="371" y="1890"/>
                </a:cubicBezTo>
                <a:cubicBezTo>
                  <a:pt x="372" y="1890"/>
                  <a:pt x="373" y="1890"/>
                  <a:pt x="374" y="1890"/>
                </a:cubicBezTo>
                <a:cubicBezTo>
                  <a:pt x="375" y="1890"/>
                  <a:pt x="376" y="1889"/>
                  <a:pt x="377" y="1888"/>
                </a:cubicBezTo>
                <a:cubicBezTo>
                  <a:pt x="381" y="1883"/>
                  <a:pt x="375" y="1869"/>
                  <a:pt x="374" y="1865"/>
                </a:cubicBezTo>
                <a:cubicBezTo>
                  <a:pt x="370" y="1856"/>
                  <a:pt x="366" y="1849"/>
                  <a:pt x="362" y="1841"/>
                </a:cubicBezTo>
                <a:close/>
                <a:moveTo>
                  <a:pt x="69" y="738"/>
                </a:moveTo>
                <a:cubicBezTo>
                  <a:pt x="69" y="738"/>
                  <a:pt x="68" y="738"/>
                  <a:pt x="68" y="737"/>
                </a:cubicBezTo>
                <a:cubicBezTo>
                  <a:pt x="66" y="736"/>
                  <a:pt x="63" y="736"/>
                  <a:pt x="60" y="737"/>
                </a:cubicBezTo>
                <a:cubicBezTo>
                  <a:pt x="47" y="743"/>
                  <a:pt x="36" y="757"/>
                  <a:pt x="27" y="770"/>
                </a:cubicBezTo>
                <a:cubicBezTo>
                  <a:pt x="16" y="788"/>
                  <a:pt x="0" y="824"/>
                  <a:pt x="3" y="830"/>
                </a:cubicBezTo>
                <a:cubicBezTo>
                  <a:pt x="6" y="836"/>
                  <a:pt x="44" y="811"/>
                  <a:pt x="59" y="791"/>
                </a:cubicBezTo>
                <a:cubicBezTo>
                  <a:pt x="67" y="780"/>
                  <a:pt x="82" y="758"/>
                  <a:pt x="73" y="742"/>
                </a:cubicBezTo>
                <a:cubicBezTo>
                  <a:pt x="72" y="741"/>
                  <a:pt x="71" y="739"/>
                  <a:pt x="69" y="738"/>
                </a:cubicBezTo>
                <a:close/>
                <a:moveTo>
                  <a:pt x="69" y="32"/>
                </a:moveTo>
                <a:cubicBezTo>
                  <a:pt x="69" y="32"/>
                  <a:pt x="68" y="32"/>
                  <a:pt x="68" y="32"/>
                </a:cubicBezTo>
                <a:cubicBezTo>
                  <a:pt x="66" y="31"/>
                  <a:pt x="63" y="31"/>
                  <a:pt x="60" y="32"/>
                </a:cubicBezTo>
                <a:cubicBezTo>
                  <a:pt x="47" y="37"/>
                  <a:pt x="36" y="52"/>
                  <a:pt x="27" y="65"/>
                </a:cubicBezTo>
                <a:cubicBezTo>
                  <a:pt x="16" y="82"/>
                  <a:pt x="0" y="118"/>
                  <a:pt x="3" y="124"/>
                </a:cubicBezTo>
                <a:cubicBezTo>
                  <a:pt x="6" y="131"/>
                  <a:pt x="44" y="106"/>
                  <a:pt x="59" y="85"/>
                </a:cubicBezTo>
                <a:cubicBezTo>
                  <a:pt x="67" y="74"/>
                  <a:pt x="82" y="52"/>
                  <a:pt x="73" y="37"/>
                </a:cubicBezTo>
                <a:cubicBezTo>
                  <a:pt x="72" y="35"/>
                  <a:pt x="71" y="33"/>
                  <a:pt x="69" y="32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  <a:alpha val="75000"/>
            </a:schemeClr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76266105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3175" y="0"/>
            <a:ext cx="12184063" cy="6911975"/>
          </a:xfrm>
          <a:custGeom>
            <a:avLst/>
            <a:gdLst/>
            <a:ahLst/>
            <a:cxnLst/>
            <a:rect l="0" t="0" r="r" b="b"/>
            <a:pathLst>
              <a:path w="3840" h="2177">
                <a:moveTo>
                  <a:pt x="813" y="187"/>
                </a:moveTo>
                <a:cubicBezTo>
                  <a:pt x="858" y="167"/>
                  <a:pt x="893" y="143"/>
                  <a:pt x="911" y="109"/>
                </a:cubicBezTo>
                <a:cubicBezTo>
                  <a:pt x="929" y="77"/>
                  <a:pt x="934" y="39"/>
                  <a:pt x="944" y="0"/>
                </a:cubicBezTo>
                <a:cubicBezTo>
                  <a:pt x="916" y="0"/>
                  <a:pt x="916" y="0"/>
                  <a:pt x="916" y="0"/>
                </a:cubicBezTo>
                <a:cubicBezTo>
                  <a:pt x="921" y="28"/>
                  <a:pt x="908" y="57"/>
                  <a:pt x="900" y="85"/>
                </a:cubicBezTo>
                <a:cubicBezTo>
                  <a:pt x="894" y="105"/>
                  <a:pt x="883" y="125"/>
                  <a:pt x="857" y="134"/>
                </a:cubicBezTo>
                <a:cubicBezTo>
                  <a:pt x="840" y="89"/>
                  <a:pt x="827" y="48"/>
                  <a:pt x="808" y="10"/>
                </a:cubicBezTo>
                <a:cubicBezTo>
                  <a:pt x="806" y="6"/>
                  <a:pt x="805" y="3"/>
                  <a:pt x="803" y="0"/>
                </a:cubicBezTo>
                <a:cubicBezTo>
                  <a:pt x="781" y="0"/>
                  <a:pt x="781" y="0"/>
                  <a:pt x="781" y="0"/>
                </a:cubicBezTo>
                <a:cubicBezTo>
                  <a:pt x="791" y="20"/>
                  <a:pt x="800" y="41"/>
                  <a:pt x="809" y="62"/>
                </a:cubicBezTo>
                <a:cubicBezTo>
                  <a:pt x="826" y="100"/>
                  <a:pt x="835" y="139"/>
                  <a:pt x="813" y="187"/>
                </a:cubicBezTo>
                <a:close/>
                <a:moveTo>
                  <a:pt x="1209" y="90"/>
                </a:moveTo>
                <a:cubicBezTo>
                  <a:pt x="1182" y="65"/>
                  <a:pt x="1168" y="33"/>
                  <a:pt x="1156" y="0"/>
                </a:cubicBezTo>
                <a:cubicBezTo>
                  <a:pt x="1130" y="0"/>
                  <a:pt x="1130" y="0"/>
                  <a:pt x="1130" y="0"/>
                </a:cubicBezTo>
                <a:cubicBezTo>
                  <a:pt x="1138" y="25"/>
                  <a:pt x="1149" y="50"/>
                  <a:pt x="1163" y="75"/>
                </a:cubicBezTo>
                <a:cubicBezTo>
                  <a:pt x="1133" y="65"/>
                  <a:pt x="1102" y="58"/>
                  <a:pt x="1073" y="46"/>
                </a:cubicBezTo>
                <a:cubicBezTo>
                  <a:pt x="1043" y="33"/>
                  <a:pt x="1015" y="18"/>
                  <a:pt x="989" y="0"/>
                </a:cubicBezTo>
                <a:cubicBezTo>
                  <a:pt x="952" y="0"/>
                  <a:pt x="952" y="0"/>
                  <a:pt x="952" y="0"/>
                </a:cubicBezTo>
                <a:cubicBezTo>
                  <a:pt x="1028" y="59"/>
                  <a:pt x="1116" y="91"/>
                  <a:pt x="1215" y="108"/>
                </a:cubicBezTo>
                <a:cubicBezTo>
                  <a:pt x="1212" y="99"/>
                  <a:pt x="1212" y="93"/>
                  <a:pt x="1209" y="90"/>
                </a:cubicBezTo>
                <a:close/>
                <a:moveTo>
                  <a:pt x="1306" y="346"/>
                </a:moveTo>
                <a:cubicBezTo>
                  <a:pt x="1328" y="357"/>
                  <a:pt x="1352" y="362"/>
                  <a:pt x="1375" y="370"/>
                </a:cubicBezTo>
                <a:cubicBezTo>
                  <a:pt x="1342" y="428"/>
                  <a:pt x="1310" y="484"/>
                  <a:pt x="1277" y="541"/>
                </a:cubicBezTo>
                <a:cubicBezTo>
                  <a:pt x="1288" y="548"/>
                  <a:pt x="1294" y="555"/>
                  <a:pt x="1301" y="556"/>
                </a:cubicBezTo>
                <a:cubicBezTo>
                  <a:pt x="1364" y="567"/>
                  <a:pt x="1425" y="557"/>
                  <a:pt x="1482" y="532"/>
                </a:cubicBezTo>
                <a:cubicBezTo>
                  <a:pt x="1524" y="513"/>
                  <a:pt x="1551" y="473"/>
                  <a:pt x="1579" y="436"/>
                </a:cubicBezTo>
                <a:cubicBezTo>
                  <a:pt x="1604" y="403"/>
                  <a:pt x="1617" y="365"/>
                  <a:pt x="1626" y="325"/>
                </a:cubicBezTo>
                <a:cubicBezTo>
                  <a:pt x="1629" y="310"/>
                  <a:pt x="1632" y="295"/>
                  <a:pt x="1656" y="290"/>
                </a:cubicBezTo>
                <a:cubicBezTo>
                  <a:pt x="1634" y="348"/>
                  <a:pt x="1638" y="405"/>
                  <a:pt x="1650" y="462"/>
                </a:cubicBezTo>
                <a:cubicBezTo>
                  <a:pt x="1663" y="521"/>
                  <a:pt x="1697" y="568"/>
                  <a:pt x="1738" y="614"/>
                </a:cubicBezTo>
                <a:cubicBezTo>
                  <a:pt x="1799" y="558"/>
                  <a:pt x="1823" y="487"/>
                  <a:pt x="1829" y="408"/>
                </a:cubicBezTo>
                <a:cubicBezTo>
                  <a:pt x="1834" y="330"/>
                  <a:pt x="1816" y="259"/>
                  <a:pt x="1759" y="199"/>
                </a:cubicBezTo>
                <a:cubicBezTo>
                  <a:pt x="1805" y="136"/>
                  <a:pt x="1840" y="70"/>
                  <a:pt x="1863" y="0"/>
                </a:cubicBezTo>
                <a:cubicBezTo>
                  <a:pt x="1839" y="0"/>
                  <a:pt x="1839" y="0"/>
                  <a:pt x="1839" y="0"/>
                </a:cubicBezTo>
                <a:cubicBezTo>
                  <a:pt x="1830" y="29"/>
                  <a:pt x="1817" y="57"/>
                  <a:pt x="1804" y="77"/>
                </a:cubicBezTo>
                <a:cubicBezTo>
                  <a:pt x="1812" y="50"/>
                  <a:pt x="1819" y="25"/>
                  <a:pt x="1827" y="0"/>
                </a:cubicBezTo>
                <a:cubicBezTo>
                  <a:pt x="1807" y="0"/>
                  <a:pt x="1807" y="0"/>
                  <a:pt x="1807" y="0"/>
                </a:cubicBezTo>
                <a:cubicBezTo>
                  <a:pt x="1799" y="27"/>
                  <a:pt x="1789" y="54"/>
                  <a:pt x="1775" y="79"/>
                </a:cubicBezTo>
                <a:cubicBezTo>
                  <a:pt x="1736" y="151"/>
                  <a:pt x="1693" y="222"/>
                  <a:pt x="1622" y="275"/>
                </a:cubicBezTo>
                <a:cubicBezTo>
                  <a:pt x="1548" y="177"/>
                  <a:pt x="1376" y="143"/>
                  <a:pt x="1228" y="259"/>
                </a:cubicBezTo>
                <a:cubicBezTo>
                  <a:pt x="1232" y="307"/>
                  <a:pt x="1268" y="328"/>
                  <a:pt x="1306" y="346"/>
                </a:cubicBezTo>
                <a:close/>
                <a:moveTo>
                  <a:pt x="1665" y="348"/>
                </a:moveTo>
                <a:cubicBezTo>
                  <a:pt x="1671" y="316"/>
                  <a:pt x="1683" y="287"/>
                  <a:pt x="1722" y="274"/>
                </a:cubicBezTo>
                <a:cubicBezTo>
                  <a:pt x="1739" y="322"/>
                  <a:pt x="1722" y="375"/>
                  <a:pt x="1750" y="418"/>
                </a:cubicBezTo>
                <a:cubicBezTo>
                  <a:pt x="1752" y="375"/>
                  <a:pt x="1753" y="333"/>
                  <a:pt x="1755" y="284"/>
                </a:cubicBezTo>
                <a:cubicBezTo>
                  <a:pt x="1786" y="300"/>
                  <a:pt x="1796" y="320"/>
                  <a:pt x="1802" y="344"/>
                </a:cubicBezTo>
                <a:cubicBezTo>
                  <a:pt x="1813" y="394"/>
                  <a:pt x="1806" y="441"/>
                  <a:pt x="1792" y="489"/>
                </a:cubicBezTo>
                <a:cubicBezTo>
                  <a:pt x="1781" y="524"/>
                  <a:pt x="1767" y="556"/>
                  <a:pt x="1735" y="583"/>
                </a:cubicBezTo>
                <a:cubicBezTo>
                  <a:pt x="1718" y="556"/>
                  <a:pt x="1702" y="532"/>
                  <a:pt x="1689" y="507"/>
                </a:cubicBezTo>
                <a:cubicBezTo>
                  <a:pt x="1663" y="457"/>
                  <a:pt x="1656" y="403"/>
                  <a:pt x="1665" y="348"/>
                </a:cubicBezTo>
                <a:close/>
                <a:moveTo>
                  <a:pt x="1572" y="348"/>
                </a:moveTo>
                <a:cubicBezTo>
                  <a:pt x="1587" y="380"/>
                  <a:pt x="1576" y="405"/>
                  <a:pt x="1561" y="426"/>
                </a:cubicBezTo>
                <a:cubicBezTo>
                  <a:pt x="1527" y="475"/>
                  <a:pt x="1488" y="518"/>
                  <a:pt x="1424" y="527"/>
                </a:cubicBezTo>
                <a:cubicBezTo>
                  <a:pt x="1388" y="533"/>
                  <a:pt x="1352" y="546"/>
                  <a:pt x="1305" y="536"/>
                </a:cubicBezTo>
                <a:cubicBezTo>
                  <a:pt x="1341" y="485"/>
                  <a:pt x="1357" y="428"/>
                  <a:pt x="1398" y="385"/>
                </a:cubicBezTo>
                <a:cubicBezTo>
                  <a:pt x="1438" y="344"/>
                  <a:pt x="1480" y="315"/>
                  <a:pt x="1547" y="332"/>
                </a:cubicBezTo>
                <a:cubicBezTo>
                  <a:pt x="1536" y="349"/>
                  <a:pt x="1529" y="363"/>
                  <a:pt x="1519" y="374"/>
                </a:cubicBezTo>
                <a:cubicBezTo>
                  <a:pt x="1509" y="386"/>
                  <a:pt x="1497" y="395"/>
                  <a:pt x="1485" y="405"/>
                </a:cubicBezTo>
                <a:cubicBezTo>
                  <a:pt x="1476" y="415"/>
                  <a:pt x="1466" y="424"/>
                  <a:pt x="1456" y="433"/>
                </a:cubicBezTo>
                <a:cubicBezTo>
                  <a:pt x="1506" y="421"/>
                  <a:pt x="1539" y="386"/>
                  <a:pt x="1572" y="348"/>
                </a:cubicBezTo>
                <a:close/>
                <a:moveTo>
                  <a:pt x="1449" y="206"/>
                </a:moveTo>
                <a:cubicBezTo>
                  <a:pt x="1484" y="209"/>
                  <a:pt x="1520" y="218"/>
                  <a:pt x="1543" y="257"/>
                </a:cubicBezTo>
                <a:cubicBezTo>
                  <a:pt x="1484" y="266"/>
                  <a:pt x="1426" y="258"/>
                  <a:pt x="1373" y="283"/>
                </a:cubicBezTo>
                <a:cubicBezTo>
                  <a:pt x="1412" y="284"/>
                  <a:pt x="1452" y="285"/>
                  <a:pt x="1500" y="287"/>
                </a:cubicBezTo>
                <a:cubicBezTo>
                  <a:pt x="1463" y="309"/>
                  <a:pt x="1432" y="327"/>
                  <a:pt x="1401" y="345"/>
                </a:cubicBezTo>
                <a:cubicBezTo>
                  <a:pt x="1398" y="347"/>
                  <a:pt x="1393" y="346"/>
                  <a:pt x="1389" y="346"/>
                </a:cubicBezTo>
                <a:cubicBezTo>
                  <a:pt x="1334" y="339"/>
                  <a:pt x="1286" y="321"/>
                  <a:pt x="1248" y="272"/>
                </a:cubicBezTo>
                <a:cubicBezTo>
                  <a:pt x="1309" y="222"/>
                  <a:pt x="1375" y="200"/>
                  <a:pt x="1449" y="206"/>
                </a:cubicBezTo>
                <a:close/>
                <a:moveTo>
                  <a:pt x="3289" y="0"/>
                </a:moveTo>
                <a:cubicBezTo>
                  <a:pt x="3279" y="12"/>
                  <a:pt x="3269" y="25"/>
                  <a:pt x="3260" y="39"/>
                </a:cubicBezTo>
                <a:cubicBezTo>
                  <a:pt x="3279" y="29"/>
                  <a:pt x="3296" y="16"/>
                  <a:pt x="3313" y="0"/>
                </a:cubicBezTo>
                <a:lnTo>
                  <a:pt x="3289" y="0"/>
                </a:lnTo>
                <a:close/>
                <a:moveTo>
                  <a:pt x="3415" y="0"/>
                </a:moveTo>
                <a:cubicBezTo>
                  <a:pt x="3375" y="0"/>
                  <a:pt x="3375" y="0"/>
                  <a:pt x="3375" y="0"/>
                </a:cubicBezTo>
                <a:cubicBezTo>
                  <a:pt x="3372" y="21"/>
                  <a:pt x="3363" y="41"/>
                  <a:pt x="3348" y="59"/>
                </a:cubicBezTo>
                <a:cubicBezTo>
                  <a:pt x="3302" y="115"/>
                  <a:pt x="3237" y="132"/>
                  <a:pt x="3169" y="144"/>
                </a:cubicBezTo>
                <a:cubicBezTo>
                  <a:pt x="3165" y="96"/>
                  <a:pt x="3177" y="44"/>
                  <a:pt x="3197" y="0"/>
                </a:cubicBezTo>
                <a:cubicBezTo>
                  <a:pt x="3172" y="0"/>
                  <a:pt x="3172" y="0"/>
                  <a:pt x="3172" y="0"/>
                </a:cubicBezTo>
                <a:cubicBezTo>
                  <a:pt x="3151" y="46"/>
                  <a:pt x="3143" y="97"/>
                  <a:pt x="3150" y="154"/>
                </a:cubicBezTo>
                <a:cubicBezTo>
                  <a:pt x="3232" y="183"/>
                  <a:pt x="3359" y="112"/>
                  <a:pt x="3415" y="0"/>
                </a:cubicBezTo>
                <a:close/>
                <a:moveTo>
                  <a:pt x="1637" y="0"/>
                </a:moveTo>
                <a:cubicBezTo>
                  <a:pt x="1612" y="0"/>
                  <a:pt x="1612" y="0"/>
                  <a:pt x="1612" y="0"/>
                </a:cubicBezTo>
                <a:cubicBezTo>
                  <a:pt x="1614" y="2"/>
                  <a:pt x="1616" y="5"/>
                  <a:pt x="1618" y="8"/>
                </a:cubicBezTo>
                <a:cubicBezTo>
                  <a:pt x="1624" y="5"/>
                  <a:pt x="1632" y="4"/>
                  <a:pt x="1637" y="0"/>
                </a:cubicBezTo>
                <a:close/>
                <a:moveTo>
                  <a:pt x="1799" y="933"/>
                </a:moveTo>
                <a:cubicBezTo>
                  <a:pt x="1846" y="949"/>
                  <a:pt x="1887" y="956"/>
                  <a:pt x="1924" y="944"/>
                </a:cubicBezTo>
                <a:cubicBezTo>
                  <a:pt x="1960" y="932"/>
                  <a:pt x="1992" y="906"/>
                  <a:pt x="2028" y="884"/>
                </a:cubicBezTo>
                <a:cubicBezTo>
                  <a:pt x="2041" y="982"/>
                  <a:pt x="2084" y="1069"/>
                  <a:pt x="2146" y="1151"/>
                </a:cubicBezTo>
                <a:cubicBezTo>
                  <a:pt x="2150" y="1143"/>
                  <a:pt x="2154" y="1138"/>
                  <a:pt x="2154" y="1134"/>
                </a:cubicBezTo>
                <a:cubicBezTo>
                  <a:pt x="2150" y="1083"/>
                  <a:pt x="2175" y="1039"/>
                  <a:pt x="2194" y="995"/>
                </a:cubicBezTo>
                <a:cubicBezTo>
                  <a:pt x="2209" y="958"/>
                  <a:pt x="2229" y="923"/>
                  <a:pt x="2247" y="886"/>
                </a:cubicBezTo>
                <a:cubicBezTo>
                  <a:pt x="2274" y="893"/>
                  <a:pt x="2305" y="900"/>
                  <a:pt x="2336" y="908"/>
                </a:cubicBezTo>
                <a:cubicBezTo>
                  <a:pt x="2366" y="916"/>
                  <a:pt x="2396" y="926"/>
                  <a:pt x="2429" y="936"/>
                </a:cubicBezTo>
                <a:cubicBezTo>
                  <a:pt x="2452" y="861"/>
                  <a:pt x="2411" y="800"/>
                  <a:pt x="2371" y="740"/>
                </a:cubicBezTo>
                <a:cubicBezTo>
                  <a:pt x="2329" y="679"/>
                  <a:pt x="2274" y="635"/>
                  <a:pt x="2193" y="638"/>
                </a:cubicBezTo>
                <a:cubicBezTo>
                  <a:pt x="2196" y="596"/>
                  <a:pt x="2200" y="557"/>
                  <a:pt x="2201" y="518"/>
                </a:cubicBezTo>
                <a:cubicBezTo>
                  <a:pt x="2202" y="479"/>
                  <a:pt x="2199" y="440"/>
                  <a:pt x="2198" y="394"/>
                </a:cubicBezTo>
                <a:cubicBezTo>
                  <a:pt x="2290" y="476"/>
                  <a:pt x="2392" y="518"/>
                  <a:pt x="2515" y="496"/>
                </a:cubicBezTo>
                <a:cubicBezTo>
                  <a:pt x="2522" y="464"/>
                  <a:pt x="2508" y="435"/>
                  <a:pt x="2499" y="407"/>
                </a:cubicBezTo>
                <a:cubicBezTo>
                  <a:pt x="2476" y="334"/>
                  <a:pt x="2424" y="283"/>
                  <a:pt x="2363" y="240"/>
                </a:cubicBezTo>
                <a:cubicBezTo>
                  <a:pt x="2295" y="191"/>
                  <a:pt x="2217" y="164"/>
                  <a:pt x="2135" y="139"/>
                </a:cubicBezTo>
                <a:cubicBezTo>
                  <a:pt x="2120" y="92"/>
                  <a:pt x="2103" y="45"/>
                  <a:pt x="2084" y="0"/>
                </a:cubicBezTo>
                <a:cubicBezTo>
                  <a:pt x="2028" y="0"/>
                  <a:pt x="2028" y="0"/>
                  <a:pt x="2028" y="0"/>
                </a:cubicBezTo>
                <a:cubicBezTo>
                  <a:pt x="2055" y="52"/>
                  <a:pt x="2079" y="107"/>
                  <a:pt x="2101" y="163"/>
                </a:cubicBezTo>
                <a:cubicBezTo>
                  <a:pt x="2080" y="179"/>
                  <a:pt x="2060" y="192"/>
                  <a:pt x="2043" y="208"/>
                </a:cubicBezTo>
                <a:cubicBezTo>
                  <a:pt x="1989" y="259"/>
                  <a:pt x="1953" y="322"/>
                  <a:pt x="1938" y="395"/>
                </a:cubicBezTo>
                <a:cubicBezTo>
                  <a:pt x="1931" y="430"/>
                  <a:pt x="1935" y="467"/>
                  <a:pt x="1936" y="503"/>
                </a:cubicBezTo>
                <a:cubicBezTo>
                  <a:pt x="1937" y="517"/>
                  <a:pt x="1948" y="523"/>
                  <a:pt x="1963" y="524"/>
                </a:cubicBezTo>
                <a:cubicBezTo>
                  <a:pt x="2002" y="528"/>
                  <a:pt x="2033" y="508"/>
                  <a:pt x="2064" y="489"/>
                </a:cubicBezTo>
                <a:cubicBezTo>
                  <a:pt x="2088" y="474"/>
                  <a:pt x="2108" y="452"/>
                  <a:pt x="2133" y="431"/>
                </a:cubicBezTo>
                <a:cubicBezTo>
                  <a:pt x="2147" y="495"/>
                  <a:pt x="2145" y="560"/>
                  <a:pt x="2146" y="629"/>
                </a:cubicBezTo>
                <a:cubicBezTo>
                  <a:pt x="2125" y="621"/>
                  <a:pt x="2108" y="612"/>
                  <a:pt x="2090" y="608"/>
                </a:cubicBezTo>
                <a:cubicBezTo>
                  <a:pt x="2045" y="600"/>
                  <a:pt x="2008" y="621"/>
                  <a:pt x="1977" y="650"/>
                </a:cubicBezTo>
                <a:cubicBezTo>
                  <a:pt x="1944" y="682"/>
                  <a:pt x="1920" y="722"/>
                  <a:pt x="1907" y="768"/>
                </a:cubicBezTo>
                <a:cubicBezTo>
                  <a:pt x="1900" y="792"/>
                  <a:pt x="1891" y="816"/>
                  <a:pt x="1883" y="839"/>
                </a:cubicBezTo>
                <a:cubicBezTo>
                  <a:pt x="1869" y="879"/>
                  <a:pt x="1849" y="913"/>
                  <a:pt x="1799" y="933"/>
                </a:cubicBezTo>
                <a:close/>
                <a:moveTo>
                  <a:pt x="2122" y="396"/>
                </a:moveTo>
                <a:cubicBezTo>
                  <a:pt x="2112" y="413"/>
                  <a:pt x="2102" y="431"/>
                  <a:pt x="2088" y="444"/>
                </a:cubicBezTo>
                <a:cubicBezTo>
                  <a:pt x="2055" y="476"/>
                  <a:pt x="2017" y="501"/>
                  <a:pt x="1967" y="504"/>
                </a:cubicBezTo>
                <a:cubicBezTo>
                  <a:pt x="1926" y="408"/>
                  <a:pt x="2005" y="235"/>
                  <a:pt x="2087" y="238"/>
                </a:cubicBezTo>
                <a:cubicBezTo>
                  <a:pt x="2093" y="299"/>
                  <a:pt x="2056" y="349"/>
                  <a:pt x="2036" y="409"/>
                </a:cubicBezTo>
                <a:cubicBezTo>
                  <a:pt x="2081" y="368"/>
                  <a:pt x="2090" y="314"/>
                  <a:pt x="2114" y="266"/>
                </a:cubicBezTo>
                <a:cubicBezTo>
                  <a:pt x="2148" y="312"/>
                  <a:pt x="2145" y="354"/>
                  <a:pt x="2122" y="396"/>
                </a:cubicBezTo>
                <a:close/>
                <a:moveTo>
                  <a:pt x="2311" y="707"/>
                </a:moveTo>
                <a:cubicBezTo>
                  <a:pt x="2361" y="754"/>
                  <a:pt x="2395" y="811"/>
                  <a:pt x="2413" y="877"/>
                </a:cubicBezTo>
                <a:cubicBezTo>
                  <a:pt x="2415" y="886"/>
                  <a:pt x="2414" y="895"/>
                  <a:pt x="2414" y="901"/>
                </a:cubicBezTo>
                <a:cubicBezTo>
                  <a:pt x="2379" y="894"/>
                  <a:pt x="2348" y="887"/>
                  <a:pt x="2315" y="881"/>
                </a:cubicBezTo>
                <a:cubicBezTo>
                  <a:pt x="2287" y="877"/>
                  <a:pt x="2262" y="867"/>
                  <a:pt x="2246" y="849"/>
                </a:cubicBezTo>
                <a:cubicBezTo>
                  <a:pt x="2243" y="816"/>
                  <a:pt x="2240" y="789"/>
                  <a:pt x="2237" y="758"/>
                </a:cubicBezTo>
                <a:cubicBezTo>
                  <a:pt x="2263" y="775"/>
                  <a:pt x="2286" y="789"/>
                  <a:pt x="2309" y="804"/>
                </a:cubicBezTo>
                <a:cubicBezTo>
                  <a:pt x="2284" y="769"/>
                  <a:pt x="2245" y="747"/>
                  <a:pt x="2233" y="703"/>
                </a:cubicBezTo>
                <a:cubicBezTo>
                  <a:pt x="2268" y="684"/>
                  <a:pt x="2287" y="685"/>
                  <a:pt x="2311" y="707"/>
                </a:cubicBezTo>
                <a:close/>
                <a:moveTo>
                  <a:pt x="2174" y="259"/>
                </a:moveTo>
                <a:cubicBezTo>
                  <a:pt x="2216" y="285"/>
                  <a:pt x="2255" y="309"/>
                  <a:pt x="2294" y="333"/>
                </a:cubicBezTo>
                <a:cubicBezTo>
                  <a:pt x="2295" y="331"/>
                  <a:pt x="2297" y="328"/>
                  <a:pt x="2298" y="326"/>
                </a:cubicBezTo>
                <a:cubicBezTo>
                  <a:pt x="2263" y="296"/>
                  <a:pt x="2228" y="266"/>
                  <a:pt x="2192" y="235"/>
                </a:cubicBezTo>
                <a:cubicBezTo>
                  <a:pt x="2221" y="214"/>
                  <a:pt x="2267" y="214"/>
                  <a:pt x="2335" y="249"/>
                </a:cubicBezTo>
                <a:cubicBezTo>
                  <a:pt x="2425" y="295"/>
                  <a:pt x="2477" y="372"/>
                  <a:pt x="2493" y="476"/>
                </a:cubicBezTo>
                <a:cubicBezTo>
                  <a:pt x="2375" y="501"/>
                  <a:pt x="2244" y="433"/>
                  <a:pt x="2187" y="340"/>
                </a:cubicBezTo>
                <a:cubicBezTo>
                  <a:pt x="2172" y="318"/>
                  <a:pt x="2164" y="291"/>
                  <a:pt x="2174" y="259"/>
                </a:cubicBezTo>
                <a:close/>
                <a:moveTo>
                  <a:pt x="2165" y="368"/>
                </a:moveTo>
                <a:cubicBezTo>
                  <a:pt x="2185" y="440"/>
                  <a:pt x="2184" y="509"/>
                  <a:pt x="2173" y="578"/>
                </a:cubicBezTo>
                <a:cubicBezTo>
                  <a:pt x="2151" y="457"/>
                  <a:pt x="2149" y="402"/>
                  <a:pt x="2165" y="368"/>
                </a:cubicBezTo>
                <a:close/>
                <a:moveTo>
                  <a:pt x="2131" y="869"/>
                </a:moveTo>
                <a:cubicBezTo>
                  <a:pt x="2145" y="825"/>
                  <a:pt x="2146" y="777"/>
                  <a:pt x="2171" y="737"/>
                </a:cubicBezTo>
                <a:cubicBezTo>
                  <a:pt x="2177" y="739"/>
                  <a:pt x="2180" y="740"/>
                  <a:pt x="2183" y="741"/>
                </a:cubicBezTo>
                <a:cubicBezTo>
                  <a:pt x="2185" y="743"/>
                  <a:pt x="2187" y="745"/>
                  <a:pt x="2189" y="747"/>
                </a:cubicBezTo>
                <a:cubicBezTo>
                  <a:pt x="2228" y="810"/>
                  <a:pt x="2232" y="875"/>
                  <a:pt x="2197" y="942"/>
                </a:cubicBezTo>
                <a:cubicBezTo>
                  <a:pt x="2172" y="989"/>
                  <a:pt x="2145" y="1035"/>
                  <a:pt x="2131" y="1091"/>
                </a:cubicBezTo>
                <a:cubicBezTo>
                  <a:pt x="2115" y="1064"/>
                  <a:pt x="2098" y="1037"/>
                  <a:pt x="2085" y="1009"/>
                </a:cubicBezTo>
                <a:cubicBezTo>
                  <a:pt x="2062" y="956"/>
                  <a:pt x="2048" y="900"/>
                  <a:pt x="2051" y="842"/>
                </a:cubicBezTo>
                <a:cubicBezTo>
                  <a:pt x="2055" y="774"/>
                  <a:pt x="2079" y="743"/>
                  <a:pt x="2141" y="730"/>
                </a:cubicBezTo>
                <a:cubicBezTo>
                  <a:pt x="2134" y="776"/>
                  <a:pt x="2120" y="822"/>
                  <a:pt x="2131" y="869"/>
                </a:cubicBezTo>
                <a:close/>
                <a:moveTo>
                  <a:pt x="1918" y="800"/>
                </a:moveTo>
                <a:cubicBezTo>
                  <a:pt x="1928" y="765"/>
                  <a:pt x="1949" y="738"/>
                  <a:pt x="1971" y="711"/>
                </a:cubicBezTo>
                <a:cubicBezTo>
                  <a:pt x="1988" y="690"/>
                  <a:pt x="2012" y="677"/>
                  <a:pt x="2044" y="680"/>
                </a:cubicBezTo>
                <a:cubicBezTo>
                  <a:pt x="2027" y="705"/>
                  <a:pt x="2012" y="727"/>
                  <a:pt x="1997" y="749"/>
                </a:cubicBezTo>
                <a:cubicBezTo>
                  <a:pt x="2016" y="738"/>
                  <a:pt x="2030" y="723"/>
                  <a:pt x="2046" y="710"/>
                </a:cubicBezTo>
                <a:cubicBezTo>
                  <a:pt x="2061" y="697"/>
                  <a:pt x="2076" y="681"/>
                  <a:pt x="2102" y="691"/>
                </a:cubicBezTo>
                <a:cubicBezTo>
                  <a:pt x="2085" y="714"/>
                  <a:pt x="2067" y="736"/>
                  <a:pt x="2052" y="758"/>
                </a:cubicBezTo>
                <a:cubicBezTo>
                  <a:pt x="2036" y="782"/>
                  <a:pt x="2041" y="817"/>
                  <a:pt x="2015" y="836"/>
                </a:cubicBezTo>
                <a:cubicBezTo>
                  <a:pt x="2008" y="884"/>
                  <a:pt x="1967" y="898"/>
                  <a:pt x="1933" y="918"/>
                </a:cubicBezTo>
                <a:cubicBezTo>
                  <a:pt x="1914" y="929"/>
                  <a:pt x="1893" y="936"/>
                  <a:pt x="1868" y="924"/>
                </a:cubicBezTo>
                <a:cubicBezTo>
                  <a:pt x="1886" y="880"/>
                  <a:pt x="1905" y="841"/>
                  <a:pt x="1918" y="800"/>
                </a:cubicBezTo>
                <a:close/>
                <a:moveTo>
                  <a:pt x="2652" y="273"/>
                </a:moveTo>
                <a:cubicBezTo>
                  <a:pt x="2723" y="253"/>
                  <a:pt x="2772" y="203"/>
                  <a:pt x="2818" y="150"/>
                </a:cubicBezTo>
                <a:cubicBezTo>
                  <a:pt x="2825" y="141"/>
                  <a:pt x="2832" y="133"/>
                  <a:pt x="2839" y="124"/>
                </a:cubicBezTo>
                <a:cubicBezTo>
                  <a:pt x="2839" y="124"/>
                  <a:pt x="2841" y="124"/>
                  <a:pt x="2846" y="124"/>
                </a:cubicBezTo>
                <a:cubicBezTo>
                  <a:pt x="2865" y="210"/>
                  <a:pt x="2890" y="295"/>
                  <a:pt x="2947" y="368"/>
                </a:cubicBezTo>
                <a:cubicBezTo>
                  <a:pt x="3012" y="310"/>
                  <a:pt x="3030" y="234"/>
                  <a:pt x="3034" y="155"/>
                </a:cubicBezTo>
                <a:cubicBezTo>
                  <a:pt x="3037" y="97"/>
                  <a:pt x="3021" y="46"/>
                  <a:pt x="2988" y="0"/>
                </a:cubicBezTo>
                <a:cubicBezTo>
                  <a:pt x="2797" y="0"/>
                  <a:pt x="2797" y="0"/>
                  <a:pt x="2797" y="0"/>
                </a:cubicBezTo>
                <a:cubicBezTo>
                  <a:pt x="2802" y="1"/>
                  <a:pt x="2808" y="3"/>
                  <a:pt x="2814" y="6"/>
                </a:cubicBezTo>
                <a:cubicBezTo>
                  <a:pt x="2779" y="52"/>
                  <a:pt x="2744" y="97"/>
                  <a:pt x="2710" y="141"/>
                </a:cubicBezTo>
                <a:cubicBezTo>
                  <a:pt x="2712" y="142"/>
                  <a:pt x="2714" y="144"/>
                  <a:pt x="2716" y="145"/>
                </a:cubicBezTo>
                <a:cubicBezTo>
                  <a:pt x="2755" y="107"/>
                  <a:pt x="2793" y="68"/>
                  <a:pt x="2839" y="22"/>
                </a:cubicBezTo>
                <a:cubicBezTo>
                  <a:pt x="2839" y="96"/>
                  <a:pt x="2801" y="142"/>
                  <a:pt x="2760" y="183"/>
                </a:cubicBezTo>
                <a:cubicBezTo>
                  <a:pt x="2722" y="222"/>
                  <a:pt x="2677" y="256"/>
                  <a:pt x="2613" y="257"/>
                </a:cubicBezTo>
                <a:cubicBezTo>
                  <a:pt x="2640" y="154"/>
                  <a:pt x="2695" y="73"/>
                  <a:pt x="2771" y="6"/>
                </a:cubicBezTo>
                <a:cubicBezTo>
                  <a:pt x="2775" y="3"/>
                  <a:pt x="2779" y="1"/>
                  <a:pt x="2784" y="0"/>
                </a:cubicBezTo>
                <a:cubicBezTo>
                  <a:pt x="2597" y="0"/>
                  <a:pt x="2597" y="0"/>
                  <a:pt x="2597" y="0"/>
                </a:cubicBezTo>
                <a:cubicBezTo>
                  <a:pt x="2634" y="14"/>
                  <a:pt x="2673" y="23"/>
                  <a:pt x="2716" y="20"/>
                </a:cubicBezTo>
                <a:cubicBezTo>
                  <a:pt x="2717" y="20"/>
                  <a:pt x="2718" y="22"/>
                  <a:pt x="2719" y="23"/>
                </a:cubicBezTo>
                <a:cubicBezTo>
                  <a:pt x="2653" y="98"/>
                  <a:pt x="2601" y="196"/>
                  <a:pt x="2589" y="270"/>
                </a:cubicBezTo>
                <a:cubicBezTo>
                  <a:pt x="2609" y="282"/>
                  <a:pt x="2630" y="280"/>
                  <a:pt x="2652" y="273"/>
                </a:cubicBezTo>
                <a:close/>
                <a:moveTo>
                  <a:pt x="2870" y="107"/>
                </a:moveTo>
                <a:cubicBezTo>
                  <a:pt x="2873" y="76"/>
                  <a:pt x="2870" y="37"/>
                  <a:pt x="2913" y="17"/>
                </a:cubicBezTo>
                <a:cubicBezTo>
                  <a:pt x="2932" y="57"/>
                  <a:pt x="2929" y="99"/>
                  <a:pt x="2944" y="138"/>
                </a:cubicBezTo>
                <a:cubicBezTo>
                  <a:pt x="2959" y="97"/>
                  <a:pt x="2940" y="56"/>
                  <a:pt x="2942" y="12"/>
                </a:cubicBezTo>
                <a:cubicBezTo>
                  <a:pt x="2971" y="25"/>
                  <a:pt x="2991" y="43"/>
                  <a:pt x="3000" y="71"/>
                </a:cubicBezTo>
                <a:cubicBezTo>
                  <a:pt x="3029" y="166"/>
                  <a:pt x="3007" y="252"/>
                  <a:pt x="2954" y="335"/>
                </a:cubicBezTo>
                <a:cubicBezTo>
                  <a:pt x="2908" y="279"/>
                  <a:pt x="2865" y="171"/>
                  <a:pt x="2870" y="107"/>
                </a:cubicBezTo>
                <a:close/>
                <a:moveTo>
                  <a:pt x="77" y="680"/>
                </a:moveTo>
                <a:cubicBezTo>
                  <a:pt x="64" y="684"/>
                  <a:pt x="52" y="689"/>
                  <a:pt x="39" y="694"/>
                </a:cubicBezTo>
                <a:cubicBezTo>
                  <a:pt x="26" y="699"/>
                  <a:pt x="13" y="706"/>
                  <a:pt x="0" y="710"/>
                </a:cubicBezTo>
                <a:cubicBezTo>
                  <a:pt x="0" y="732"/>
                  <a:pt x="0" y="732"/>
                  <a:pt x="0" y="732"/>
                </a:cubicBezTo>
                <a:cubicBezTo>
                  <a:pt x="29" y="721"/>
                  <a:pt x="56" y="706"/>
                  <a:pt x="77" y="680"/>
                </a:cubicBezTo>
                <a:close/>
                <a:moveTo>
                  <a:pt x="3767" y="2160"/>
                </a:moveTo>
                <a:cubicBezTo>
                  <a:pt x="3792" y="2160"/>
                  <a:pt x="3792" y="2160"/>
                  <a:pt x="3792" y="2160"/>
                </a:cubicBezTo>
                <a:cubicBezTo>
                  <a:pt x="3801" y="2149"/>
                  <a:pt x="3810" y="2139"/>
                  <a:pt x="3819" y="2129"/>
                </a:cubicBezTo>
                <a:cubicBezTo>
                  <a:pt x="3826" y="2122"/>
                  <a:pt x="3833" y="2115"/>
                  <a:pt x="3840" y="2109"/>
                </a:cubicBezTo>
                <a:cubicBezTo>
                  <a:pt x="3840" y="2086"/>
                  <a:pt x="3840" y="2086"/>
                  <a:pt x="3840" y="2086"/>
                </a:cubicBezTo>
                <a:cubicBezTo>
                  <a:pt x="3814" y="2108"/>
                  <a:pt x="3790" y="2133"/>
                  <a:pt x="3767" y="2160"/>
                </a:cubicBezTo>
                <a:close/>
                <a:moveTo>
                  <a:pt x="3765" y="938"/>
                </a:moveTo>
                <a:cubicBezTo>
                  <a:pt x="3763" y="976"/>
                  <a:pt x="3776" y="1015"/>
                  <a:pt x="3784" y="1057"/>
                </a:cubicBezTo>
                <a:cubicBezTo>
                  <a:pt x="3687" y="1034"/>
                  <a:pt x="3591" y="1043"/>
                  <a:pt x="3492" y="1072"/>
                </a:cubicBezTo>
                <a:cubicBezTo>
                  <a:pt x="3498" y="1079"/>
                  <a:pt x="3501" y="1085"/>
                  <a:pt x="3505" y="1086"/>
                </a:cubicBezTo>
                <a:cubicBezTo>
                  <a:pt x="3554" y="1100"/>
                  <a:pt x="3587" y="1139"/>
                  <a:pt x="3622" y="1172"/>
                </a:cubicBezTo>
                <a:cubicBezTo>
                  <a:pt x="3651" y="1200"/>
                  <a:pt x="3677" y="1230"/>
                  <a:pt x="3705" y="1260"/>
                </a:cubicBezTo>
                <a:cubicBezTo>
                  <a:pt x="3689" y="1284"/>
                  <a:pt x="3671" y="1310"/>
                  <a:pt x="3653" y="1336"/>
                </a:cubicBezTo>
                <a:cubicBezTo>
                  <a:pt x="3634" y="1361"/>
                  <a:pt x="3614" y="1386"/>
                  <a:pt x="3594" y="1413"/>
                </a:cubicBezTo>
                <a:cubicBezTo>
                  <a:pt x="3655" y="1461"/>
                  <a:pt x="3728" y="1444"/>
                  <a:pt x="3798" y="1427"/>
                </a:cubicBezTo>
                <a:cubicBezTo>
                  <a:pt x="3812" y="1424"/>
                  <a:pt x="3826" y="1420"/>
                  <a:pt x="3840" y="1414"/>
                </a:cubicBezTo>
                <a:cubicBezTo>
                  <a:pt x="3840" y="1388"/>
                  <a:pt x="3840" y="1388"/>
                  <a:pt x="3840" y="1388"/>
                </a:cubicBezTo>
                <a:cubicBezTo>
                  <a:pt x="3781" y="1415"/>
                  <a:pt x="3719" y="1425"/>
                  <a:pt x="3654" y="1419"/>
                </a:cubicBezTo>
                <a:cubicBezTo>
                  <a:pt x="3645" y="1418"/>
                  <a:pt x="3637" y="1413"/>
                  <a:pt x="3632" y="1411"/>
                </a:cubicBezTo>
                <a:cubicBezTo>
                  <a:pt x="3650" y="1381"/>
                  <a:pt x="3669" y="1354"/>
                  <a:pt x="3685" y="1326"/>
                </a:cubicBezTo>
                <a:cubicBezTo>
                  <a:pt x="3699" y="1301"/>
                  <a:pt x="3717" y="1281"/>
                  <a:pt x="3740" y="1272"/>
                </a:cubicBezTo>
                <a:cubicBezTo>
                  <a:pt x="3771" y="1281"/>
                  <a:pt x="3798" y="1288"/>
                  <a:pt x="3828" y="1296"/>
                </a:cubicBezTo>
                <a:cubicBezTo>
                  <a:pt x="3803" y="1315"/>
                  <a:pt x="3781" y="1331"/>
                  <a:pt x="3760" y="1347"/>
                </a:cubicBezTo>
                <a:cubicBezTo>
                  <a:pt x="3788" y="1340"/>
                  <a:pt x="3813" y="1324"/>
                  <a:pt x="3840" y="1316"/>
                </a:cubicBezTo>
                <a:cubicBezTo>
                  <a:pt x="3840" y="1257"/>
                  <a:pt x="3840" y="1257"/>
                  <a:pt x="3840" y="1257"/>
                </a:cubicBezTo>
                <a:cubicBezTo>
                  <a:pt x="3773" y="1266"/>
                  <a:pt x="3717" y="1246"/>
                  <a:pt x="3670" y="1194"/>
                </a:cubicBezTo>
                <a:cubicBezTo>
                  <a:pt x="3635" y="1154"/>
                  <a:pt x="3602" y="1112"/>
                  <a:pt x="3553" y="1079"/>
                </a:cubicBezTo>
                <a:cubicBezTo>
                  <a:pt x="3585" y="1075"/>
                  <a:pt x="3616" y="1067"/>
                  <a:pt x="3647" y="1066"/>
                </a:cubicBezTo>
                <a:cubicBezTo>
                  <a:pt x="3705" y="1063"/>
                  <a:pt x="3761" y="1069"/>
                  <a:pt x="3815" y="1093"/>
                </a:cubicBezTo>
                <a:cubicBezTo>
                  <a:pt x="3824" y="1097"/>
                  <a:pt x="3833" y="1101"/>
                  <a:pt x="3840" y="1106"/>
                </a:cubicBezTo>
                <a:cubicBezTo>
                  <a:pt x="3840" y="1075"/>
                  <a:pt x="3840" y="1075"/>
                  <a:pt x="3840" y="1075"/>
                </a:cubicBezTo>
                <a:cubicBezTo>
                  <a:pt x="3837" y="1071"/>
                  <a:pt x="3835" y="1066"/>
                  <a:pt x="3833" y="1061"/>
                </a:cubicBezTo>
                <a:cubicBezTo>
                  <a:pt x="3791" y="1037"/>
                  <a:pt x="3792" y="994"/>
                  <a:pt x="3785" y="955"/>
                </a:cubicBezTo>
                <a:cubicBezTo>
                  <a:pt x="3782" y="934"/>
                  <a:pt x="3783" y="911"/>
                  <a:pt x="3802" y="893"/>
                </a:cubicBezTo>
                <a:cubicBezTo>
                  <a:pt x="3815" y="905"/>
                  <a:pt x="3828" y="917"/>
                  <a:pt x="3840" y="928"/>
                </a:cubicBezTo>
                <a:cubicBezTo>
                  <a:pt x="3840" y="896"/>
                  <a:pt x="3840" y="896"/>
                  <a:pt x="3840" y="896"/>
                </a:cubicBezTo>
                <a:cubicBezTo>
                  <a:pt x="3827" y="877"/>
                  <a:pt x="3819" y="855"/>
                  <a:pt x="3819" y="825"/>
                </a:cubicBezTo>
                <a:cubicBezTo>
                  <a:pt x="3787" y="863"/>
                  <a:pt x="3766" y="899"/>
                  <a:pt x="3765" y="938"/>
                </a:cubicBezTo>
                <a:close/>
                <a:moveTo>
                  <a:pt x="224" y="0"/>
                </a:moveTo>
                <a:cubicBezTo>
                  <a:pt x="224" y="6"/>
                  <a:pt x="223" y="13"/>
                  <a:pt x="223" y="20"/>
                </a:cubicBezTo>
                <a:cubicBezTo>
                  <a:pt x="222" y="34"/>
                  <a:pt x="221" y="47"/>
                  <a:pt x="220" y="61"/>
                </a:cubicBezTo>
                <a:cubicBezTo>
                  <a:pt x="233" y="41"/>
                  <a:pt x="240" y="21"/>
                  <a:pt x="244" y="0"/>
                </a:cubicBezTo>
                <a:lnTo>
                  <a:pt x="224" y="0"/>
                </a:lnTo>
                <a:close/>
                <a:moveTo>
                  <a:pt x="3424" y="1391"/>
                </a:moveTo>
                <a:cubicBezTo>
                  <a:pt x="3382" y="1370"/>
                  <a:pt x="3334" y="1376"/>
                  <a:pt x="3287" y="1379"/>
                </a:cubicBezTo>
                <a:cubicBezTo>
                  <a:pt x="3246" y="1382"/>
                  <a:pt x="3208" y="1396"/>
                  <a:pt x="3173" y="1416"/>
                </a:cubicBezTo>
                <a:cubicBezTo>
                  <a:pt x="3159" y="1424"/>
                  <a:pt x="3146" y="1431"/>
                  <a:pt x="3126" y="1416"/>
                </a:cubicBezTo>
                <a:cubicBezTo>
                  <a:pt x="3185" y="1395"/>
                  <a:pt x="3225" y="1355"/>
                  <a:pt x="3260" y="1308"/>
                </a:cubicBezTo>
                <a:cubicBezTo>
                  <a:pt x="3297" y="1260"/>
                  <a:pt x="3311" y="1203"/>
                  <a:pt x="3319" y="1143"/>
                </a:cubicBezTo>
                <a:cubicBezTo>
                  <a:pt x="3237" y="1133"/>
                  <a:pt x="3167" y="1161"/>
                  <a:pt x="3104" y="1208"/>
                </a:cubicBezTo>
                <a:cubicBezTo>
                  <a:pt x="3041" y="1254"/>
                  <a:pt x="2998" y="1315"/>
                  <a:pt x="2990" y="1397"/>
                </a:cubicBezTo>
                <a:cubicBezTo>
                  <a:pt x="2841" y="1409"/>
                  <a:pt x="2710" y="1457"/>
                  <a:pt x="2597" y="1556"/>
                </a:cubicBezTo>
                <a:cubicBezTo>
                  <a:pt x="2619" y="1415"/>
                  <a:pt x="2674" y="1286"/>
                  <a:pt x="2740" y="1161"/>
                </a:cubicBezTo>
                <a:cubicBezTo>
                  <a:pt x="2766" y="1166"/>
                  <a:pt x="2789" y="1173"/>
                  <a:pt x="2812" y="1175"/>
                </a:cubicBezTo>
                <a:cubicBezTo>
                  <a:pt x="2886" y="1183"/>
                  <a:pt x="2958" y="1170"/>
                  <a:pt x="3022" y="1133"/>
                </a:cubicBezTo>
                <a:cubicBezTo>
                  <a:pt x="3053" y="1116"/>
                  <a:pt x="3079" y="1089"/>
                  <a:pt x="3106" y="1065"/>
                </a:cubicBezTo>
                <a:cubicBezTo>
                  <a:pt x="3116" y="1055"/>
                  <a:pt x="3113" y="1043"/>
                  <a:pt x="3105" y="1031"/>
                </a:cubicBezTo>
                <a:cubicBezTo>
                  <a:pt x="3082" y="998"/>
                  <a:pt x="3046" y="987"/>
                  <a:pt x="3012" y="977"/>
                </a:cubicBezTo>
                <a:cubicBezTo>
                  <a:pt x="2985" y="968"/>
                  <a:pt x="2955" y="967"/>
                  <a:pt x="2923" y="962"/>
                </a:cubicBezTo>
                <a:cubicBezTo>
                  <a:pt x="2963" y="910"/>
                  <a:pt x="3013" y="868"/>
                  <a:pt x="3065" y="823"/>
                </a:cubicBezTo>
                <a:cubicBezTo>
                  <a:pt x="3072" y="844"/>
                  <a:pt x="3076" y="863"/>
                  <a:pt x="3085" y="879"/>
                </a:cubicBezTo>
                <a:cubicBezTo>
                  <a:pt x="3108" y="919"/>
                  <a:pt x="3148" y="933"/>
                  <a:pt x="3191" y="938"/>
                </a:cubicBezTo>
                <a:cubicBezTo>
                  <a:pt x="3237" y="942"/>
                  <a:pt x="3283" y="934"/>
                  <a:pt x="3326" y="915"/>
                </a:cubicBezTo>
                <a:cubicBezTo>
                  <a:pt x="3349" y="904"/>
                  <a:pt x="3372" y="895"/>
                  <a:pt x="3396" y="886"/>
                </a:cubicBezTo>
                <a:cubicBezTo>
                  <a:pt x="3435" y="871"/>
                  <a:pt x="3474" y="864"/>
                  <a:pt x="3521" y="889"/>
                </a:cubicBezTo>
                <a:cubicBezTo>
                  <a:pt x="3503" y="843"/>
                  <a:pt x="3481" y="807"/>
                  <a:pt x="3448" y="787"/>
                </a:cubicBezTo>
                <a:cubicBezTo>
                  <a:pt x="3416" y="767"/>
                  <a:pt x="3375" y="760"/>
                  <a:pt x="3335" y="747"/>
                </a:cubicBezTo>
                <a:cubicBezTo>
                  <a:pt x="3401" y="673"/>
                  <a:pt x="3439" y="584"/>
                  <a:pt x="3461" y="483"/>
                </a:cubicBezTo>
                <a:cubicBezTo>
                  <a:pt x="3452" y="486"/>
                  <a:pt x="3446" y="485"/>
                  <a:pt x="3443" y="488"/>
                </a:cubicBezTo>
                <a:cubicBezTo>
                  <a:pt x="3407" y="525"/>
                  <a:pt x="3358" y="534"/>
                  <a:pt x="3311" y="549"/>
                </a:cubicBezTo>
                <a:cubicBezTo>
                  <a:pt x="3273" y="561"/>
                  <a:pt x="3234" y="569"/>
                  <a:pt x="3194" y="580"/>
                </a:cubicBezTo>
                <a:cubicBezTo>
                  <a:pt x="3181" y="554"/>
                  <a:pt x="3167" y="526"/>
                  <a:pt x="3153" y="498"/>
                </a:cubicBezTo>
                <a:cubicBezTo>
                  <a:pt x="3140" y="469"/>
                  <a:pt x="3128" y="440"/>
                  <a:pt x="3114" y="409"/>
                </a:cubicBezTo>
                <a:cubicBezTo>
                  <a:pt x="3042" y="440"/>
                  <a:pt x="3022" y="511"/>
                  <a:pt x="3003" y="581"/>
                </a:cubicBezTo>
                <a:cubicBezTo>
                  <a:pt x="2983" y="652"/>
                  <a:pt x="2986" y="722"/>
                  <a:pt x="3041" y="781"/>
                </a:cubicBezTo>
                <a:cubicBezTo>
                  <a:pt x="3007" y="807"/>
                  <a:pt x="2975" y="829"/>
                  <a:pt x="2944" y="854"/>
                </a:cubicBezTo>
                <a:cubicBezTo>
                  <a:pt x="2914" y="879"/>
                  <a:pt x="2886" y="906"/>
                  <a:pt x="2852" y="937"/>
                </a:cubicBezTo>
                <a:cubicBezTo>
                  <a:pt x="2855" y="813"/>
                  <a:pt x="2821" y="708"/>
                  <a:pt x="2724" y="630"/>
                </a:cubicBezTo>
                <a:cubicBezTo>
                  <a:pt x="2695" y="645"/>
                  <a:pt x="2682" y="675"/>
                  <a:pt x="2666" y="700"/>
                </a:cubicBezTo>
                <a:cubicBezTo>
                  <a:pt x="2626" y="765"/>
                  <a:pt x="2622" y="838"/>
                  <a:pt x="2628" y="911"/>
                </a:cubicBezTo>
                <a:cubicBezTo>
                  <a:pt x="2635" y="995"/>
                  <a:pt x="2666" y="1072"/>
                  <a:pt x="2700" y="1151"/>
                </a:cubicBezTo>
                <a:cubicBezTo>
                  <a:pt x="2639" y="1249"/>
                  <a:pt x="2586" y="1354"/>
                  <a:pt x="2552" y="1466"/>
                </a:cubicBezTo>
                <a:cubicBezTo>
                  <a:pt x="2518" y="1578"/>
                  <a:pt x="2496" y="1692"/>
                  <a:pt x="2467" y="1810"/>
                </a:cubicBezTo>
                <a:cubicBezTo>
                  <a:pt x="2457" y="1781"/>
                  <a:pt x="2447" y="1754"/>
                  <a:pt x="2437" y="1729"/>
                </a:cubicBezTo>
                <a:cubicBezTo>
                  <a:pt x="2516" y="1568"/>
                  <a:pt x="2524" y="1412"/>
                  <a:pt x="2421" y="1256"/>
                </a:cubicBezTo>
                <a:cubicBezTo>
                  <a:pt x="2369" y="1289"/>
                  <a:pt x="2340" y="1335"/>
                  <a:pt x="2328" y="1389"/>
                </a:cubicBezTo>
                <a:cubicBezTo>
                  <a:pt x="2317" y="1440"/>
                  <a:pt x="2313" y="1493"/>
                  <a:pt x="2306" y="1549"/>
                </a:cubicBezTo>
                <a:cubicBezTo>
                  <a:pt x="2228" y="1465"/>
                  <a:pt x="2130" y="1417"/>
                  <a:pt x="2023" y="1375"/>
                </a:cubicBezTo>
                <a:cubicBezTo>
                  <a:pt x="2019" y="1358"/>
                  <a:pt x="2014" y="1338"/>
                  <a:pt x="2011" y="1317"/>
                </a:cubicBezTo>
                <a:cubicBezTo>
                  <a:pt x="1998" y="1229"/>
                  <a:pt x="1945" y="1171"/>
                  <a:pt x="1871" y="1128"/>
                </a:cubicBezTo>
                <a:cubicBezTo>
                  <a:pt x="1842" y="1112"/>
                  <a:pt x="1811" y="1099"/>
                  <a:pt x="1779" y="1089"/>
                </a:cubicBezTo>
                <a:cubicBezTo>
                  <a:pt x="1742" y="1078"/>
                  <a:pt x="1727" y="1096"/>
                  <a:pt x="1734" y="1134"/>
                </a:cubicBezTo>
                <a:cubicBezTo>
                  <a:pt x="1747" y="1201"/>
                  <a:pt x="1768" y="1264"/>
                  <a:pt x="1818" y="1313"/>
                </a:cubicBezTo>
                <a:cubicBezTo>
                  <a:pt x="1819" y="1314"/>
                  <a:pt x="1818" y="1316"/>
                  <a:pt x="1818" y="1318"/>
                </a:cubicBezTo>
                <a:cubicBezTo>
                  <a:pt x="1718" y="1318"/>
                  <a:pt x="1611" y="1344"/>
                  <a:pt x="1547" y="1384"/>
                </a:cubicBezTo>
                <a:cubicBezTo>
                  <a:pt x="1551" y="1407"/>
                  <a:pt x="1567" y="1421"/>
                  <a:pt x="1586" y="1433"/>
                </a:cubicBezTo>
                <a:cubicBezTo>
                  <a:pt x="1649" y="1473"/>
                  <a:pt x="1718" y="1476"/>
                  <a:pt x="1789" y="1475"/>
                </a:cubicBezTo>
                <a:cubicBezTo>
                  <a:pt x="1800" y="1475"/>
                  <a:pt x="1811" y="1474"/>
                  <a:pt x="1822" y="1474"/>
                </a:cubicBezTo>
                <a:cubicBezTo>
                  <a:pt x="1823" y="1474"/>
                  <a:pt x="1824" y="1476"/>
                  <a:pt x="1827" y="1479"/>
                </a:cubicBezTo>
                <a:cubicBezTo>
                  <a:pt x="1775" y="1551"/>
                  <a:pt x="1728" y="1626"/>
                  <a:pt x="1711" y="1717"/>
                </a:cubicBezTo>
                <a:cubicBezTo>
                  <a:pt x="1798" y="1727"/>
                  <a:pt x="1867" y="1690"/>
                  <a:pt x="1929" y="1641"/>
                </a:cubicBezTo>
                <a:cubicBezTo>
                  <a:pt x="1992" y="1590"/>
                  <a:pt x="2021" y="1520"/>
                  <a:pt x="2022" y="1431"/>
                </a:cubicBezTo>
                <a:cubicBezTo>
                  <a:pt x="2130" y="1478"/>
                  <a:pt x="2221" y="1538"/>
                  <a:pt x="2292" y="1632"/>
                </a:cubicBezTo>
                <a:cubicBezTo>
                  <a:pt x="2177" y="1614"/>
                  <a:pt x="2081" y="1643"/>
                  <a:pt x="2005" y="1727"/>
                </a:cubicBezTo>
                <a:cubicBezTo>
                  <a:pt x="2047" y="1827"/>
                  <a:pt x="2249" y="1877"/>
                  <a:pt x="2382" y="1783"/>
                </a:cubicBezTo>
                <a:cubicBezTo>
                  <a:pt x="2411" y="1858"/>
                  <a:pt x="2428" y="1932"/>
                  <a:pt x="2411" y="2011"/>
                </a:cubicBezTo>
                <a:cubicBezTo>
                  <a:pt x="2406" y="2036"/>
                  <a:pt x="2397" y="2059"/>
                  <a:pt x="2410" y="2084"/>
                </a:cubicBezTo>
                <a:cubicBezTo>
                  <a:pt x="2414" y="2091"/>
                  <a:pt x="2411" y="2103"/>
                  <a:pt x="2408" y="2111"/>
                </a:cubicBezTo>
                <a:cubicBezTo>
                  <a:pt x="2403" y="2128"/>
                  <a:pt x="2397" y="2144"/>
                  <a:pt x="2391" y="2160"/>
                </a:cubicBezTo>
                <a:cubicBezTo>
                  <a:pt x="2414" y="2160"/>
                  <a:pt x="2414" y="2160"/>
                  <a:pt x="2414" y="2160"/>
                </a:cubicBezTo>
                <a:cubicBezTo>
                  <a:pt x="2420" y="2148"/>
                  <a:pt x="2423" y="2134"/>
                  <a:pt x="2430" y="2123"/>
                </a:cubicBezTo>
                <a:cubicBezTo>
                  <a:pt x="2444" y="2104"/>
                  <a:pt x="2447" y="2085"/>
                  <a:pt x="2432" y="2065"/>
                </a:cubicBezTo>
                <a:cubicBezTo>
                  <a:pt x="2465" y="2035"/>
                  <a:pt x="2459" y="1998"/>
                  <a:pt x="2451" y="1962"/>
                </a:cubicBezTo>
                <a:cubicBezTo>
                  <a:pt x="2438" y="1900"/>
                  <a:pt x="2430" y="1836"/>
                  <a:pt x="2405" y="1776"/>
                </a:cubicBezTo>
                <a:cubicBezTo>
                  <a:pt x="2399" y="1760"/>
                  <a:pt x="2399" y="1749"/>
                  <a:pt x="2418" y="1745"/>
                </a:cubicBezTo>
                <a:cubicBezTo>
                  <a:pt x="2455" y="1806"/>
                  <a:pt x="2445" y="1877"/>
                  <a:pt x="2465" y="1943"/>
                </a:cubicBezTo>
                <a:cubicBezTo>
                  <a:pt x="2472" y="1935"/>
                  <a:pt x="2477" y="1927"/>
                  <a:pt x="2478" y="1919"/>
                </a:cubicBezTo>
                <a:cubicBezTo>
                  <a:pt x="2496" y="1824"/>
                  <a:pt x="2514" y="1730"/>
                  <a:pt x="2529" y="1635"/>
                </a:cubicBezTo>
                <a:cubicBezTo>
                  <a:pt x="2544" y="1543"/>
                  <a:pt x="2574" y="1456"/>
                  <a:pt x="2609" y="1371"/>
                </a:cubicBezTo>
                <a:cubicBezTo>
                  <a:pt x="2616" y="1354"/>
                  <a:pt x="2625" y="1338"/>
                  <a:pt x="2633" y="1322"/>
                </a:cubicBezTo>
                <a:cubicBezTo>
                  <a:pt x="2627" y="1360"/>
                  <a:pt x="2613" y="1393"/>
                  <a:pt x="2602" y="1428"/>
                </a:cubicBezTo>
                <a:cubicBezTo>
                  <a:pt x="2568" y="1545"/>
                  <a:pt x="2542" y="1665"/>
                  <a:pt x="2521" y="1786"/>
                </a:cubicBezTo>
                <a:cubicBezTo>
                  <a:pt x="2504" y="1886"/>
                  <a:pt x="2489" y="1985"/>
                  <a:pt x="2474" y="2085"/>
                </a:cubicBezTo>
                <a:cubicBezTo>
                  <a:pt x="2470" y="2110"/>
                  <a:pt x="2464" y="2135"/>
                  <a:pt x="2458" y="2160"/>
                </a:cubicBezTo>
                <a:cubicBezTo>
                  <a:pt x="2479" y="2160"/>
                  <a:pt x="2479" y="2160"/>
                  <a:pt x="2479" y="2160"/>
                </a:cubicBezTo>
                <a:cubicBezTo>
                  <a:pt x="2485" y="2135"/>
                  <a:pt x="2491" y="2109"/>
                  <a:pt x="2495" y="2082"/>
                </a:cubicBezTo>
                <a:cubicBezTo>
                  <a:pt x="2498" y="2069"/>
                  <a:pt x="2502" y="2056"/>
                  <a:pt x="2507" y="2040"/>
                </a:cubicBezTo>
                <a:cubicBezTo>
                  <a:pt x="2516" y="2045"/>
                  <a:pt x="2523" y="2048"/>
                  <a:pt x="2529" y="2053"/>
                </a:cubicBezTo>
                <a:cubicBezTo>
                  <a:pt x="2596" y="2101"/>
                  <a:pt x="2670" y="2097"/>
                  <a:pt x="2742" y="2075"/>
                </a:cubicBezTo>
                <a:cubicBezTo>
                  <a:pt x="2782" y="2063"/>
                  <a:pt x="2818" y="2040"/>
                  <a:pt x="2853" y="2017"/>
                </a:cubicBezTo>
                <a:cubicBezTo>
                  <a:pt x="2878" y="2000"/>
                  <a:pt x="2898" y="1976"/>
                  <a:pt x="2920" y="1954"/>
                </a:cubicBezTo>
                <a:cubicBezTo>
                  <a:pt x="2891" y="1910"/>
                  <a:pt x="2845" y="1908"/>
                  <a:pt x="2801" y="1890"/>
                </a:cubicBezTo>
                <a:cubicBezTo>
                  <a:pt x="2874" y="1816"/>
                  <a:pt x="2911" y="1726"/>
                  <a:pt x="2937" y="1628"/>
                </a:cubicBezTo>
                <a:cubicBezTo>
                  <a:pt x="2930" y="1625"/>
                  <a:pt x="2923" y="1619"/>
                  <a:pt x="2916" y="1619"/>
                </a:cubicBezTo>
                <a:cubicBezTo>
                  <a:pt x="2824" y="1615"/>
                  <a:pt x="2739" y="1630"/>
                  <a:pt x="2667" y="1696"/>
                </a:cubicBezTo>
                <a:cubicBezTo>
                  <a:pt x="2621" y="1738"/>
                  <a:pt x="2574" y="1777"/>
                  <a:pt x="2540" y="1829"/>
                </a:cubicBezTo>
                <a:cubicBezTo>
                  <a:pt x="2555" y="1709"/>
                  <a:pt x="2601" y="1607"/>
                  <a:pt x="2710" y="1542"/>
                </a:cubicBezTo>
                <a:cubicBezTo>
                  <a:pt x="2766" y="1509"/>
                  <a:pt x="2824" y="1477"/>
                  <a:pt x="2889" y="1463"/>
                </a:cubicBezTo>
                <a:cubicBezTo>
                  <a:pt x="2969" y="1446"/>
                  <a:pt x="3051" y="1432"/>
                  <a:pt x="3136" y="1452"/>
                </a:cubicBezTo>
                <a:cubicBezTo>
                  <a:pt x="3111" y="1571"/>
                  <a:pt x="3197" y="1724"/>
                  <a:pt x="3382" y="1761"/>
                </a:cubicBezTo>
                <a:cubicBezTo>
                  <a:pt x="3415" y="1727"/>
                  <a:pt x="3408" y="1686"/>
                  <a:pt x="3397" y="1646"/>
                </a:cubicBezTo>
                <a:cubicBezTo>
                  <a:pt x="3390" y="1622"/>
                  <a:pt x="3379" y="1599"/>
                  <a:pt x="3370" y="1577"/>
                </a:cubicBezTo>
                <a:cubicBezTo>
                  <a:pt x="3436" y="1564"/>
                  <a:pt x="3499" y="1552"/>
                  <a:pt x="3563" y="1540"/>
                </a:cubicBezTo>
                <a:cubicBezTo>
                  <a:pt x="3562" y="1527"/>
                  <a:pt x="3563" y="1518"/>
                  <a:pt x="3559" y="1512"/>
                </a:cubicBezTo>
                <a:cubicBezTo>
                  <a:pt x="3527" y="1458"/>
                  <a:pt x="3480" y="1417"/>
                  <a:pt x="3424" y="1391"/>
                </a:cubicBezTo>
                <a:close/>
                <a:moveTo>
                  <a:pt x="3423" y="797"/>
                </a:moveTo>
                <a:cubicBezTo>
                  <a:pt x="3443" y="804"/>
                  <a:pt x="3462" y="816"/>
                  <a:pt x="3470" y="842"/>
                </a:cubicBezTo>
                <a:cubicBezTo>
                  <a:pt x="3425" y="857"/>
                  <a:pt x="3383" y="868"/>
                  <a:pt x="3343" y="885"/>
                </a:cubicBezTo>
                <a:cubicBezTo>
                  <a:pt x="3310" y="900"/>
                  <a:pt x="3276" y="902"/>
                  <a:pt x="3241" y="903"/>
                </a:cubicBezTo>
                <a:cubicBezTo>
                  <a:pt x="3214" y="904"/>
                  <a:pt x="3188" y="894"/>
                  <a:pt x="3170" y="868"/>
                </a:cubicBezTo>
                <a:cubicBezTo>
                  <a:pt x="3200" y="864"/>
                  <a:pt x="3226" y="861"/>
                  <a:pt x="3253" y="858"/>
                </a:cubicBezTo>
                <a:cubicBezTo>
                  <a:pt x="3232" y="851"/>
                  <a:pt x="3211" y="850"/>
                  <a:pt x="3191" y="847"/>
                </a:cubicBezTo>
                <a:cubicBezTo>
                  <a:pt x="3172" y="843"/>
                  <a:pt x="3149" y="842"/>
                  <a:pt x="3140" y="816"/>
                </a:cubicBezTo>
                <a:cubicBezTo>
                  <a:pt x="3170" y="814"/>
                  <a:pt x="3197" y="814"/>
                  <a:pt x="3224" y="811"/>
                </a:cubicBezTo>
                <a:cubicBezTo>
                  <a:pt x="3253" y="807"/>
                  <a:pt x="3276" y="780"/>
                  <a:pt x="3307" y="788"/>
                </a:cubicBezTo>
                <a:cubicBezTo>
                  <a:pt x="3348" y="762"/>
                  <a:pt x="3386" y="784"/>
                  <a:pt x="3423" y="797"/>
                </a:cubicBezTo>
                <a:close/>
                <a:moveTo>
                  <a:pt x="3269" y="581"/>
                </a:moveTo>
                <a:cubicBezTo>
                  <a:pt x="3321" y="570"/>
                  <a:pt x="3374" y="560"/>
                  <a:pt x="3426" y="534"/>
                </a:cubicBezTo>
                <a:cubicBezTo>
                  <a:pt x="3415" y="563"/>
                  <a:pt x="3406" y="594"/>
                  <a:pt x="3392" y="622"/>
                </a:cubicBezTo>
                <a:cubicBezTo>
                  <a:pt x="3367" y="674"/>
                  <a:pt x="3335" y="721"/>
                  <a:pt x="3288" y="757"/>
                </a:cubicBezTo>
                <a:cubicBezTo>
                  <a:pt x="3234" y="798"/>
                  <a:pt x="3195" y="800"/>
                  <a:pt x="3145" y="762"/>
                </a:cubicBezTo>
                <a:cubicBezTo>
                  <a:pt x="3185" y="737"/>
                  <a:pt x="3228" y="717"/>
                  <a:pt x="3257" y="679"/>
                </a:cubicBezTo>
                <a:cubicBezTo>
                  <a:pt x="3214" y="697"/>
                  <a:pt x="3177" y="727"/>
                  <a:pt x="3130" y="734"/>
                </a:cubicBezTo>
                <a:cubicBezTo>
                  <a:pt x="3128" y="728"/>
                  <a:pt x="3127" y="725"/>
                  <a:pt x="3126" y="722"/>
                </a:cubicBezTo>
                <a:cubicBezTo>
                  <a:pt x="3126" y="720"/>
                  <a:pt x="3126" y="717"/>
                  <a:pt x="3127" y="714"/>
                </a:cubicBezTo>
                <a:cubicBezTo>
                  <a:pt x="3149" y="643"/>
                  <a:pt x="3196" y="598"/>
                  <a:pt x="3269" y="581"/>
                </a:cubicBezTo>
                <a:close/>
                <a:moveTo>
                  <a:pt x="3017" y="647"/>
                </a:moveTo>
                <a:cubicBezTo>
                  <a:pt x="3020" y="579"/>
                  <a:pt x="3041" y="516"/>
                  <a:pt x="3079" y="459"/>
                </a:cubicBezTo>
                <a:cubicBezTo>
                  <a:pt x="3084" y="452"/>
                  <a:pt x="3093" y="447"/>
                  <a:pt x="3097" y="443"/>
                </a:cubicBezTo>
                <a:cubicBezTo>
                  <a:pt x="3114" y="474"/>
                  <a:pt x="3129" y="503"/>
                  <a:pt x="3146" y="531"/>
                </a:cubicBezTo>
                <a:cubicBezTo>
                  <a:pt x="3161" y="555"/>
                  <a:pt x="3170" y="580"/>
                  <a:pt x="3167" y="605"/>
                </a:cubicBezTo>
                <a:cubicBezTo>
                  <a:pt x="3144" y="628"/>
                  <a:pt x="3125" y="648"/>
                  <a:pt x="3103" y="671"/>
                </a:cubicBezTo>
                <a:cubicBezTo>
                  <a:pt x="3099" y="639"/>
                  <a:pt x="3095" y="613"/>
                  <a:pt x="3092" y="586"/>
                </a:cubicBezTo>
                <a:cubicBezTo>
                  <a:pt x="3081" y="628"/>
                  <a:pt x="3090" y="672"/>
                  <a:pt x="3064" y="709"/>
                </a:cubicBezTo>
                <a:cubicBezTo>
                  <a:pt x="3027" y="695"/>
                  <a:pt x="3015" y="680"/>
                  <a:pt x="3017" y="647"/>
                </a:cubicBezTo>
                <a:close/>
                <a:moveTo>
                  <a:pt x="3008" y="836"/>
                </a:moveTo>
                <a:cubicBezTo>
                  <a:pt x="2931" y="931"/>
                  <a:pt x="2891" y="969"/>
                  <a:pt x="2854" y="979"/>
                </a:cubicBezTo>
                <a:cubicBezTo>
                  <a:pt x="2896" y="917"/>
                  <a:pt x="2949" y="873"/>
                  <a:pt x="3008" y="836"/>
                </a:cubicBezTo>
                <a:close/>
                <a:moveTo>
                  <a:pt x="2904" y="993"/>
                </a:moveTo>
                <a:cubicBezTo>
                  <a:pt x="2923" y="990"/>
                  <a:pt x="2943" y="986"/>
                  <a:pt x="2962" y="988"/>
                </a:cubicBezTo>
                <a:cubicBezTo>
                  <a:pt x="3008" y="992"/>
                  <a:pt x="3052" y="1005"/>
                  <a:pt x="3087" y="1041"/>
                </a:cubicBezTo>
                <a:cubicBezTo>
                  <a:pt x="3040" y="1134"/>
                  <a:pt x="2858" y="1187"/>
                  <a:pt x="2806" y="1123"/>
                </a:cubicBezTo>
                <a:cubicBezTo>
                  <a:pt x="2849" y="1078"/>
                  <a:pt x="2910" y="1074"/>
                  <a:pt x="2970" y="1050"/>
                </a:cubicBezTo>
                <a:cubicBezTo>
                  <a:pt x="2909" y="1043"/>
                  <a:pt x="2862" y="1071"/>
                  <a:pt x="2810" y="1084"/>
                </a:cubicBezTo>
                <a:cubicBezTo>
                  <a:pt x="2823" y="1028"/>
                  <a:pt x="2856" y="1003"/>
                  <a:pt x="2904" y="993"/>
                </a:cubicBezTo>
                <a:close/>
                <a:moveTo>
                  <a:pt x="2653" y="927"/>
                </a:moveTo>
                <a:cubicBezTo>
                  <a:pt x="2630" y="829"/>
                  <a:pt x="2654" y="739"/>
                  <a:pt x="2722" y="659"/>
                </a:cubicBezTo>
                <a:cubicBezTo>
                  <a:pt x="2818" y="733"/>
                  <a:pt x="2852" y="876"/>
                  <a:pt x="2819" y="980"/>
                </a:cubicBezTo>
                <a:cubicBezTo>
                  <a:pt x="2811" y="1006"/>
                  <a:pt x="2796" y="1029"/>
                  <a:pt x="2766" y="1043"/>
                </a:cubicBezTo>
                <a:cubicBezTo>
                  <a:pt x="2758" y="994"/>
                  <a:pt x="2751" y="949"/>
                  <a:pt x="2744" y="904"/>
                </a:cubicBezTo>
                <a:cubicBezTo>
                  <a:pt x="2741" y="904"/>
                  <a:pt x="2738" y="904"/>
                  <a:pt x="2736" y="905"/>
                </a:cubicBezTo>
                <a:cubicBezTo>
                  <a:pt x="2736" y="951"/>
                  <a:pt x="2736" y="997"/>
                  <a:pt x="2736" y="1044"/>
                </a:cubicBezTo>
                <a:cubicBezTo>
                  <a:pt x="2701" y="1036"/>
                  <a:pt x="2671" y="1001"/>
                  <a:pt x="2653" y="927"/>
                </a:cubicBezTo>
                <a:close/>
                <a:moveTo>
                  <a:pt x="1758" y="1111"/>
                </a:moveTo>
                <a:cubicBezTo>
                  <a:pt x="1843" y="1110"/>
                  <a:pt x="1959" y="1220"/>
                  <a:pt x="1960" y="1300"/>
                </a:cubicBezTo>
                <a:cubicBezTo>
                  <a:pt x="1925" y="1266"/>
                  <a:pt x="1889" y="1230"/>
                  <a:pt x="1854" y="1195"/>
                </a:cubicBezTo>
                <a:cubicBezTo>
                  <a:pt x="1851" y="1197"/>
                  <a:pt x="1849" y="1199"/>
                  <a:pt x="1847" y="1201"/>
                </a:cubicBezTo>
                <a:cubicBezTo>
                  <a:pt x="1877" y="1247"/>
                  <a:pt x="1928" y="1279"/>
                  <a:pt x="1947" y="1334"/>
                </a:cubicBezTo>
                <a:cubicBezTo>
                  <a:pt x="1817" y="1329"/>
                  <a:pt x="1758" y="1225"/>
                  <a:pt x="1758" y="1111"/>
                </a:cubicBezTo>
                <a:close/>
                <a:moveTo>
                  <a:pt x="1726" y="1454"/>
                </a:moveTo>
                <a:cubicBezTo>
                  <a:pt x="1671" y="1451"/>
                  <a:pt x="1615" y="1441"/>
                  <a:pt x="1573" y="1393"/>
                </a:cubicBezTo>
                <a:cubicBezTo>
                  <a:pt x="1668" y="1346"/>
                  <a:pt x="1764" y="1333"/>
                  <a:pt x="1865" y="1346"/>
                </a:cubicBezTo>
                <a:cubicBezTo>
                  <a:pt x="1883" y="1348"/>
                  <a:pt x="1889" y="1360"/>
                  <a:pt x="1894" y="1378"/>
                </a:cubicBezTo>
                <a:cubicBezTo>
                  <a:pt x="1836" y="1382"/>
                  <a:pt x="1780" y="1385"/>
                  <a:pt x="1724" y="1389"/>
                </a:cubicBezTo>
                <a:cubicBezTo>
                  <a:pt x="1724" y="1391"/>
                  <a:pt x="1724" y="1394"/>
                  <a:pt x="1725" y="1396"/>
                </a:cubicBezTo>
                <a:cubicBezTo>
                  <a:pt x="1779" y="1400"/>
                  <a:pt x="1834" y="1403"/>
                  <a:pt x="1898" y="1406"/>
                </a:cubicBezTo>
                <a:cubicBezTo>
                  <a:pt x="1843" y="1455"/>
                  <a:pt x="1783" y="1458"/>
                  <a:pt x="1726" y="1454"/>
                </a:cubicBezTo>
                <a:close/>
                <a:moveTo>
                  <a:pt x="1968" y="1560"/>
                </a:moveTo>
                <a:cubicBezTo>
                  <a:pt x="1917" y="1644"/>
                  <a:pt x="1838" y="1685"/>
                  <a:pt x="1741" y="1700"/>
                </a:cubicBezTo>
                <a:cubicBezTo>
                  <a:pt x="1752" y="1629"/>
                  <a:pt x="1805" y="1525"/>
                  <a:pt x="1855" y="1487"/>
                </a:cubicBezTo>
                <a:cubicBezTo>
                  <a:pt x="1881" y="1467"/>
                  <a:pt x="1908" y="1440"/>
                  <a:pt x="1951" y="1458"/>
                </a:cubicBezTo>
                <a:cubicBezTo>
                  <a:pt x="1934" y="1499"/>
                  <a:pt x="1900" y="1525"/>
                  <a:pt x="1881" y="1562"/>
                </a:cubicBezTo>
                <a:cubicBezTo>
                  <a:pt x="1922" y="1546"/>
                  <a:pt x="1940" y="1505"/>
                  <a:pt x="1974" y="1477"/>
                </a:cubicBezTo>
                <a:cubicBezTo>
                  <a:pt x="1984" y="1507"/>
                  <a:pt x="1983" y="1535"/>
                  <a:pt x="1968" y="1560"/>
                </a:cubicBezTo>
                <a:close/>
                <a:moveTo>
                  <a:pt x="2205" y="1513"/>
                </a:moveTo>
                <a:cubicBezTo>
                  <a:pt x="2162" y="1479"/>
                  <a:pt x="2114" y="1452"/>
                  <a:pt x="2063" y="1419"/>
                </a:cubicBezTo>
                <a:cubicBezTo>
                  <a:pt x="2161" y="1446"/>
                  <a:pt x="2313" y="1556"/>
                  <a:pt x="2325" y="1625"/>
                </a:cubicBezTo>
                <a:cubicBezTo>
                  <a:pt x="2286" y="1588"/>
                  <a:pt x="2248" y="1547"/>
                  <a:pt x="2205" y="1513"/>
                </a:cubicBezTo>
                <a:close/>
                <a:moveTo>
                  <a:pt x="2322" y="1740"/>
                </a:moveTo>
                <a:cubicBezTo>
                  <a:pt x="2291" y="1786"/>
                  <a:pt x="2255" y="1810"/>
                  <a:pt x="2209" y="1812"/>
                </a:cubicBezTo>
                <a:cubicBezTo>
                  <a:pt x="2136" y="1815"/>
                  <a:pt x="2081" y="1778"/>
                  <a:pt x="2026" y="1735"/>
                </a:cubicBezTo>
                <a:cubicBezTo>
                  <a:pt x="2101" y="1657"/>
                  <a:pt x="2241" y="1624"/>
                  <a:pt x="2304" y="1669"/>
                </a:cubicBezTo>
                <a:cubicBezTo>
                  <a:pt x="2311" y="1682"/>
                  <a:pt x="2318" y="1695"/>
                  <a:pt x="2326" y="1710"/>
                </a:cubicBezTo>
                <a:cubicBezTo>
                  <a:pt x="2273" y="1731"/>
                  <a:pt x="2220" y="1725"/>
                  <a:pt x="2164" y="1733"/>
                </a:cubicBezTo>
                <a:cubicBezTo>
                  <a:pt x="2209" y="1749"/>
                  <a:pt x="2261" y="1752"/>
                  <a:pt x="2322" y="1740"/>
                </a:cubicBezTo>
                <a:close/>
                <a:moveTo>
                  <a:pt x="2419" y="1625"/>
                </a:moveTo>
                <a:cubicBezTo>
                  <a:pt x="2415" y="1564"/>
                  <a:pt x="2412" y="1504"/>
                  <a:pt x="2408" y="1443"/>
                </a:cubicBezTo>
                <a:cubicBezTo>
                  <a:pt x="2387" y="1508"/>
                  <a:pt x="2408" y="1577"/>
                  <a:pt x="2386" y="1647"/>
                </a:cubicBezTo>
                <a:cubicBezTo>
                  <a:pt x="2300" y="1560"/>
                  <a:pt x="2326" y="1354"/>
                  <a:pt x="2413" y="1285"/>
                </a:cubicBezTo>
                <a:cubicBezTo>
                  <a:pt x="2418" y="1290"/>
                  <a:pt x="2422" y="1295"/>
                  <a:pt x="2426" y="1301"/>
                </a:cubicBezTo>
                <a:cubicBezTo>
                  <a:pt x="2432" y="1310"/>
                  <a:pt x="2438" y="1320"/>
                  <a:pt x="2442" y="1330"/>
                </a:cubicBezTo>
                <a:cubicBezTo>
                  <a:pt x="2483" y="1417"/>
                  <a:pt x="2481" y="1506"/>
                  <a:pt x="2451" y="1595"/>
                </a:cubicBezTo>
                <a:cubicBezTo>
                  <a:pt x="2446" y="1607"/>
                  <a:pt x="2435" y="1617"/>
                  <a:pt x="2427" y="1628"/>
                </a:cubicBezTo>
                <a:cubicBezTo>
                  <a:pt x="2424" y="1627"/>
                  <a:pt x="2422" y="1626"/>
                  <a:pt x="2419" y="1625"/>
                </a:cubicBezTo>
                <a:close/>
                <a:moveTo>
                  <a:pt x="2890" y="1951"/>
                </a:moveTo>
                <a:cubicBezTo>
                  <a:pt x="2863" y="1991"/>
                  <a:pt x="2825" y="2018"/>
                  <a:pt x="2770" y="2042"/>
                </a:cubicBezTo>
                <a:cubicBezTo>
                  <a:pt x="2733" y="2058"/>
                  <a:pt x="2697" y="2071"/>
                  <a:pt x="2657" y="2066"/>
                </a:cubicBezTo>
                <a:cubicBezTo>
                  <a:pt x="2625" y="2062"/>
                  <a:pt x="2611" y="2052"/>
                  <a:pt x="2597" y="2024"/>
                </a:cubicBezTo>
                <a:cubicBezTo>
                  <a:pt x="2652" y="1999"/>
                  <a:pt x="2719" y="2019"/>
                  <a:pt x="2775" y="1970"/>
                </a:cubicBezTo>
                <a:cubicBezTo>
                  <a:pt x="2750" y="1975"/>
                  <a:pt x="2732" y="1978"/>
                  <a:pt x="2713" y="1982"/>
                </a:cubicBezTo>
                <a:cubicBezTo>
                  <a:pt x="2765" y="1909"/>
                  <a:pt x="2819" y="1899"/>
                  <a:pt x="2890" y="1951"/>
                </a:cubicBezTo>
                <a:close/>
                <a:moveTo>
                  <a:pt x="2565" y="1898"/>
                </a:moveTo>
                <a:cubicBezTo>
                  <a:pt x="2569" y="1845"/>
                  <a:pt x="2586" y="1797"/>
                  <a:pt x="2625" y="1759"/>
                </a:cubicBezTo>
                <a:cubicBezTo>
                  <a:pt x="2642" y="1743"/>
                  <a:pt x="2661" y="1728"/>
                  <a:pt x="2678" y="1712"/>
                </a:cubicBezTo>
                <a:cubicBezTo>
                  <a:pt x="2744" y="1650"/>
                  <a:pt x="2825" y="1638"/>
                  <a:pt x="2914" y="1638"/>
                </a:cubicBezTo>
                <a:cubicBezTo>
                  <a:pt x="2904" y="1670"/>
                  <a:pt x="2897" y="1700"/>
                  <a:pt x="2886" y="1728"/>
                </a:cubicBezTo>
                <a:cubicBezTo>
                  <a:pt x="2844" y="1831"/>
                  <a:pt x="2771" y="1905"/>
                  <a:pt x="2672" y="1955"/>
                </a:cubicBezTo>
                <a:cubicBezTo>
                  <a:pt x="2649" y="1966"/>
                  <a:pt x="2621" y="1966"/>
                  <a:pt x="2596" y="1944"/>
                </a:cubicBezTo>
                <a:cubicBezTo>
                  <a:pt x="2637" y="1887"/>
                  <a:pt x="2677" y="1829"/>
                  <a:pt x="2737" y="1776"/>
                </a:cubicBezTo>
                <a:cubicBezTo>
                  <a:pt x="2720" y="1783"/>
                  <a:pt x="2709" y="1785"/>
                  <a:pt x="2702" y="1791"/>
                </a:cubicBezTo>
                <a:cubicBezTo>
                  <a:pt x="2659" y="1833"/>
                  <a:pt x="2616" y="1877"/>
                  <a:pt x="2569" y="1924"/>
                </a:cubicBezTo>
                <a:cubicBezTo>
                  <a:pt x="2567" y="1914"/>
                  <a:pt x="2564" y="1906"/>
                  <a:pt x="2565" y="1898"/>
                </a:cubicBezTo>
                <a:close/>
                <a:moveTo>
                  <a:pt x="2715" y="1510"/>
                </a:moveTo>
                <a:cubicBezTo>
                  <a:pt x="2756" y="1475"/>
                  <a:pt x="2823" y="1447"/>
                  <a:pt x="2869" y="1442"/>
                </a:cubicBezTo>
                <a:cubicBezTo>
                  <a:pt x="2814" y="1467"/>
                  <a:pt x="2765" y="1489"/>
                  <a:pt x="2715" y="1510"/>
                </a:cubicBezTo>
                <a:close/>
                <a:moveTo>
                  <a:pt x="3071" y="1377"/>
                </a:moveTo>
                <a:cubicBezTo>
                  <a:pt x="3097" y="1332"/>
                  <a:pt x="3148" y="1310"/>
                  <a:pt x="3162" y="1261"/>
                </a:cubicBezTo>
                <a:cubicBezTo>
                  <a:pt x="3129" y="1288"/>
                  <a:pt x="3096" y="1314"/>
                  <a:pt x="3057" y="1345"/>
                </a:cubicBezTo>
                <a:cubicBezTo>
                  <a:pt x="3049" y="1311"/>
                  <a:pt x="3058" y="1290"/>
                  <a:pt x="3073" y="1270"/>
                </a:cubicBezTo>
                <a:cubicBezTo>
                  <a:pt x="3103" y="1229"/>
                  <a:pt x="3144" y="1204"/>
                  <a:pt x="3189" y="1183"/>
                </a:cubicBezTo>
                <a:cubicBezTo>
                  <a:pt x="3222" y="1169"/>
                  <a:pt x="3256" y="1158"/>
                  <a:pt x="3297" y="1165"/>
                </a:cubicBezTo>
                <a:cubicBezTo>
                  <a:pt x="3288" y="1195"/>
                  <a:pt x="3281" y="1223"/>
                  <a:pt x="3270" y="1250"/>
                </a:cubicBezTo>
                <a:cubicBezTo>
                  <a:pt x="3248" y="1302"/>
                  <a:pt x="3212" y="1343"/>
                  <a:pt x="3164" y="1371"/>
                </a:cubicBezTo>
                <a:cubicBezTo>
                  <a:pt x="3137" y="1388"/>
                  <a:pt x="3106" y="1397"/>
                  <a:pt x="3071" y="1377"/>
                </a:cubicBezTo>
                <a:close/>
                <a:moveTo>
                  <a:pt x="3379" y="1738"/>
                </a:moveTo>
                <a:cubicBezTo>
                  <a:pt x="3301" y="1724"/>
                  <a:pt x="3241" y="1688"/>
                  <a:pt x="3197" y="1628"/>
                </a:cubicBezTo>
                <a:cubicBezTo>
                  <a:pt x="3176" y="1599"/>
                  <a:pt x="3160" y="1566"/>
                  <a:pt x="3174" y="1523"/>
                </a:cubicBezTo>
                <a:cubicBezTo>
                  <a:pt x="3220" y="1562"/>
                  <a:pt x="3251" y="1611"/>
                  <a:pt x="3305" y="1635"/>
                </a:cubicBezTo>
                <a:cubicBezTo>
                  <a:pt x="3280" y="1605"/>
                  <a:pt x="3256" y="1574"/>
                  <a:pt x="3225" y="1536"/>
                </a:cubicBezTo>
                <a:cubicBezTo>
                  <a:pt x="3266" y="1550"/>
                  <a:pt x="3300" y="1562"/>
                  <a:pt x="3334" y="1574"/>
                </a:cubicBezTo>
                <a:cubicBezTo>
                  <a:pt x="3337" y="1575"/>
                  <a:pt x="3340" y="1579"/>
                  <a:pt x="3342" y="1583"/>
                </a:cubicBezTo>
                <a:cubicBezTo>
                  <a:pt x="3373" y="1628"/>
                  <a:pt x="3391" y="1677"/>
                  <a:pt x="3379" y="1738"/>
                </a:cubicBezTo>
                <a:close/>
                <a:moveTo>
                  <a:pt x="3366" y="1550"/>
                </a:moveTo>
                <a:cubicBezTo>
                  <a:pt x="3309" y="1547"/>
                  <a:pt x="3260" y="1533"/>
                  <a:pt x="3229" y="1471"/>
                </a:cubicBezTo>
                <a:cubicBezTo>
                  <a:pt x="3249" y="1469"/>
                  <a:pt x="3264" y="1465"/>
                  <a:pt x="3279" y="1465"/>
                </a:cubicBezTo>
                <a:cubicBezTo>
                  <a:pt x="3294" y="1465"/>
                  <a:pt x="3310" y="1469"/>
                  <a:pt x="3325" y="1470"/>
                </a:cubicBezTo>
                <a:cubicBezTo>
                  <a:pt x="3338" y="1472"/>
                  <a:pt x="3352" y="1473"/>
                  <a:pt x="3365" y="1475"/>
                </a:cubicBezTo>
                <a:cubicBezTo>
                  <a:pt x="3323" y="1444"/>
                  <a:pt x="3276" y="1442"/>
                  <a:pt x="3225" y="1442"/>
                </a:cubicBezTo>
                <a:cubicBezTo>
                  <a:pt x="3240" y="1409"/>
                  <a:pt x="3265" y="1402"/>
                  <a:pt x="3292" y="1399"/>
                </a:cubicBezTo>
                <a:cubicBezTo>
                  <a:pt x="3351" y="1393"/>
                  <a:pt x="3409" y="1395"/>
                  <a:pt x="3457" y="1437"/>
                </a:cubicBezTo>
                <a:cubicBezTo>
                  <a:pt x="3485" y="1462"/>
                  <a:pt x="3519" y="1481"/>
                  <a:pt x="3541" y="1522"/>
                </a:cubicBezTo>
                <a:cubicBezTo>
                  <a:pt x="3479" y="1528"/>
                  <a:pt x="3426" y="1553"/>
                  <a:pt x="3366" y="1550"/>
                </a:cubicBezTo>
                <a:close/>
                <a:moveTo>
                  <a:pt x="3373" y="1910"/>
                </a:moveTo>
                <a:cubicBezTo>
                  <a:pt x="3329" y="1929"/>
                  <a:pt x="3321" y="1970"/>
                  <a:pt x="3315" y="2011"/>
                </a:cubicBezTo>
                <a:cubicBezTo>
                  <a:pt x="3312" y="2035"/>
                  <a:pt x="3314" y="2060"/>
                  <a:pt x="3314" y="2085"/>
                </a:cubicBezTo>
                <a:cubicBezTo>
                  <a:pt x="3248" y="2071"/>
                  <a:pt x="3186" y="2059"/>
                  <a:pt x="3121" y="2045"/>
                </a:cubicBezTo>
                <a:cubicBezTo>
                  <a:pt x="3118" y="2058"/>
                  <a:pt x="3113" y="2066"/>
                  <a:pt x="3114" y="2073"/>
                </a:cubicBezTo>
                <a:cubicBezTo>
                  <a:pt x="3119" y="2104"/>
                  <a:pt x="3128" y="2133"/>
                  <a:pt x="3142" y="2160"/>
                </a:cubicBezTo>
                <a:cubicBezTo>
                  <a:pt x="3169" y="2160"/>
                  <a:pt x="3169" y="2160"/>
                  <a:pt x="3169" y="2160"/>
                </a:cubicBezTo>
                <a:cubicBezTo>
                  <a:pt x="3155" y="2134"/>
                  <a:pt x="3139" y="2108"/>
                  <a:pt x="3135" y="2070"/>
                </a:cubicBezTo>
                <a:cubicBezTo>
                  <a:pt x="3194" y="2088"/>
                  <a:pt x="3253" y="2085"/>
                  <a:pt x="3307" y="2111"/>
                </a:cubicBezTo>
                <a:cubicBezTo>
                  <a:pt x="3335" y="2124"/>
                  <a:pt x="3359" y="2139"/>
                  <a:pt x="3376" y="2160"/>
                </a:cubicBezTo>
                <a:cubicBezTo>
                  <a:pt x="3413" y="2160"/>
                  <a:pt x="3413" y="2160"/>
                  <a:pt x="3413" y="2160"/>
                </a:cubicBezTo>
                <a:cubicBezTo>
                  <a:pt x="3389" y="2139"/>
                  <a:pt x="3367" y="2120"/>
                  <a:pt x="3346" y="2101"/>
                </a:cubicBezTo>
                <a:cubicBezTo>
                  <a:pt x="3343" y="2099"/>
                  <a:pt x="3343" y="2094"/>
                  <a:pt x="3342" y="2090"/>
                </a:cubicBezTo>
                <a:cubicBezTo>
                  <a:pt x="3331" y="2036"/>
                  <a:pt x="3332" y="1984"/>
                  <a:pt x="3367" y="1933"/>
                </a:cubicBezTo>
                <a:cubicBezTo>
                  <a:pt x="3434" y="1975"/>
                  <a:pt x="3475" y="2031"/>
                  <a:pt x="3493" y="2103"/>
                </a:cubicBezTo>
                <a:cubicBezTo>
                  <a:pt x="3498" y="2122"/>
                  <a:pt x="3500" y="2141"/>
                  <a:pt x="3497" y="2160"/>
                </a:cubicBezTo>
                <a:cubicBezTo>
                  <a:pt x="3520" y="2160"/>
                  <a:pt x="3520" y="2160"/>
                  <a:pt x="3520" y="2160"/>
                </a:cubicBezTo>
                <a:cubicBezTo>
                  <a:pt x="3519" y="2073"/>
                  <a:pt x="3474" y="1977"/>
                  <a:pt x="3373" y="1910"/>
                </a:cubicBezTo>
                <a:close/>
                <a:moveTo>
                  <a:pt x="3789" y="152"/>
                </a:moveTo>
                <a:cubicBezTo>
                  <a:pt x="3765" y="164"/>
                  <a:pt x="3754" y="158"/>
                  <a:pt x="3747" y="141"/>
                </a:cubicBezTo>
                <a:cubicBezTo>
                  <a:pt x="3742" y="127"/>
                  <a:pt x="3731" y="114"/>
                  <a:pt x="3728" y="99"/>
                </a:cubicBezTo>
                <a:cubicBezTo>
                  <a:pt x="3723" y="76"/>
                  <a:pt x="3710" y="62"/>
                  <a:pt x="3686" y="59"/>
                </a:cubicBezTo>
                <a:cubicBezTo>
                  <a:pt x="3685" y="32"/>
                  <a:pt x="3673" y="14"/>
                  <a:pt x="3656" y="0"/>
                </a:cubicBezTo>
                <a:cubicBezTo>
                  <a:pt x="3596" y="0"/>
                  <a:pt x="3596" y="0"/>
                  <a:pt x="3596" y="0"/>
                </a:cubicBezTo>
                <a:cubicBezTo>
                  <a:pt x="3609" y="12"/>
                  <a:pt x="3621" y="25"/>
                  <a:pt x="3632" y="39"/>
                </a:cubicBezTo>
                <a:cubicBezTo>
                  <a:pt x="3646" y="59"/>
                  <a:pt x="3658" y="81"/>
                  <a:pt x="3685" y="88"/>
                </a:cubicBezTo>
                <a:cubicBezTo>
                  <a:pt x="3693" y="90"/>
                  <a:pt x="3700" y="100"/>
                  <a:pt x="3705" y="108"/>
                </a:cubicBezTo>
                <a:cubicBezTo>
                  <a:pt x="3760" y="203"/>
                  <a:pt x="3799" y="305"/>
                  <a:pt x="3820" y="412"/>
                </a:cubicBezTo>
                <a:cubicBezTo>
                  <a:pt x="3828" y="450"/>
                  <a:pt x="3825" y="487"/>
                  <a:pt x="3815" y="524"/>
                </a:cubicBezTo>
                <a:cubicBezTo>
                  <a:pt x="3811" y="539"/>
                  <a:pt x="3810" y="553"/>
                  <a:pt x="3808" y="568"/>
                </a:cubicBezTo>
                <a:cubicBezTo>
                  <a:pt x="3820" y="575"/>
                  <a:pt x="3830" y="577"/>
                  <a:pt x="3840" y="576"/>
                </a:cubicBezTo>
                <a:cubicBezTo>
                  <a:pt x="3840" y="343"/>
                  <a:pt x="3840" y="343"/>
                  <a:pt x="3840" y="343"/>
                </a:cubicBezTo>
                <a:cubicBezTo>
                  <a:pt x="3834" y="333"/>
                  <a:pt x="3829" y="322"/>
                  <a:pt x="3826" y="311"/>
                </a:cubicBezTo>
                <a:cubicBezTo>
                  <a:pt x="3810" y="261"/>
                  <a:pt x="3761" y="219"/>
                  <a:pt x="3789" y="152"/>
                </a:cubicBezTo>
                <a:close/>
                <a:moveTo>
                  <a:pt x="3741" y="24"/>
                </a:moveTo>
                <a:cubicBezTo>
                  <a:pt x="3735" y="16"/>
                  <a:pt x="3730" y="8"/>
                  <a:pt x="3724" y="0"/>
                </a:cubicBezTo>
                <a:cubicBezTo>
                  <a:pt x="3694" y="0"/>
                  <a:pt x="3694" y="0"/>
                  <a:pt x="3694" y="0"/>
                </a:cubicBezTo>
                <a:cubicBezTo>
                  <a:pt x="3705" y="13"/>
                  <a:pt x="3717" y="27"/>
                  <a:pt x="3728" y="41"/>
                </a:cubicBezTo>
                <a:cubicBezTo>
                  <a:pt x="3773" y="97"/>
                  <a:pt x="3810" y="157"/>
                  <a:pt x="3840" y="221"/>
                </a:cubicBezTo>
                <a:cubicBezTo>
                  <a:pt x="3840" y="174"/>
                  <a:pt x="3840" y="174"/>
                  <a:pt x="3840" y="174"/>
                </a:cubicBezTo>
                <a:cubicBezTo>
                  <a:pt x="3812" y="121"/>
                  <a:pt x="3779" y="71"/>
                  <a:pt x="3741" y="24"/>
                </a:cubicBezTo>
                <a:close/>
                <a:moveTo>
                  <a:pt x="3803" y="228"/>
                </a:moveTo>
                <a:cubicBezTo>
                  <a:pt x="3807" y="250"/>
                  <a:pt x="3809" y="269"/>
                  <a:pt x="3840" y="265"/>
                </a:cubicBezTo>
                <a:cubicBezTo>
                  <a:pt x="3840" y="261"/>
                  <a:pt x="3840" y="261"/>
                  <a:pt x="3840" y="261"/>
                </a:cubicBezTo>
                <a:cubicBezTo>
                  <a:pt x="3835" y="242"/>
                  <a:pt x="3828" y="228"/>
                  <a:pt x="3803" y="228"/>
                </a:cubicBezTo>
                <a:close/>
                <a:moveTo>
                  <a:pt x="3840" y="1211"/>
                </a:moveTo>
                <a:cubicBezTo>
                  <a:pt x="3840" y="1188"/>
                  <a:pt x="3840" y="1188"/>
                  <a:pt x="3840" y="1188"/>
                </a:cubicBezTo>
                <a:cubicBezTo>
                  <a:pt x="3816" y="1174"/>
                  <a:pt x="3790" y="1162"/>
                  <a:pt x="3762" y="1158"/>
                </a:cubicBezTo>
                <a:cubicBezTo>
                  <a:pt x="3786" y="1177"/>
                  <a:pt x="3815" y="1192"/>
                  <a:pt x="3840" y="1211"/>
                </a:cubicBezTo>
                <a:close/>
                <a:moveTo>
                  <a:pt x="118" y="70"/>
                </a:moveTo>
                <a:cubicBezTo>
                  <a:pt x="134" y="136"/>
                  <a:pt x="149" y="198"/>
                  <a:pt x="164" y="262"/>
                </a:cubicBezTo>
                <a:cubicBezTo>
                  <a:pt x="177" y="259"/>
                  <a:pt x="187" y="260"/>
                  <a:pt x="193" y="256"/>
                </a:cubicBezTo>
                <a:cubicBezTo>
                  <a:pt x="245" y="221"/>
                  <a:pt x="283" y="172"/>
                  <a:pt x="307" y="115"/>
                </a:cubicBezTo>
                <a:cubicBezTo>
                  <a:pt x="322" y="78"/>
                  <a:pt x="319" y="39"/>
                  <a:pt x="314" y="0"/>
                </a:cubicBezTo>
                <a:cubicBezTo>
                  <a:pt x="294" y="0"/>
                  <a:pt x="294" y="0"/>
                  <a:pt x="294" y="0"/>
                </a:cubicBezTo>
                <a:cubicBezTo>
                  <a:pt x="301" y="53"/>
                  <a:pt x="298" y="105"/>
                  <a:pt x="262" y="151"/>
                </a:cubicBezTo>
                <a:cubicBezTo>
                  <a:pt x="239" y="180"/>
                  <a:pt x="222" y="214"/>
                  <a:pt x="181" y="239"/>
                </a:cubicBezTo>
                <a:cubicBezTo>
                  <a:pt x="172" y="177"/>
                  <a:pt x="145" y="125"/>
                  <a:pt x="145" y="65"/>
                </a:cubicBezTo>
                <a:cubicBezTo>
                  <a:pt x="145" y="42"/>
                  <a:pt x="147" y="20"/>
                  <a:pt x="153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26" y="11"/>
                  <a:pt x="123" y="23"/>
                  <a:pt x="120" y="34"/>
                </a:cubicBezTo>
                <a:cubicBezTo>
                  <a:pt x="119" y="38"/>
                  <a:pt x="114" y="41"/>
                  <a:pt x="111" y="43"/>
                </a:cubicBezTo>
                <a:cubicBezTo>
                  <a:pt x="78" y="68"/>
                  <a:pt x="42" y="86"/>
                  <a:pt x="0" y="89"/>
                </a:cubicBezTo>
                <a:cubicBezTo>
                  <a:pt x="0" y="112"/>
                  <a:pt x="0" y="112"/>
                  <a:pt x="0" y="112"/>
                </a:cubicBezTo>
                <a:cubicBezTo>
                  <a:pt x="17" y="111"/>
                  <a:pt x="34" y="106"/>
                  <a:pt x="51" y="101"/>
                </a:cubicBezTo>
                <a:cubicBezTo>
                  <a:pt x="74" y="93"/>
                  <a:pt x="96" y="81"/>
                  <a:pt x="118" y="70"/>
                </a:cubicBezTo>
                <a:close/>
                <a:moveTo>
                  <a:pt x="3428" y="2160"/>
                </a:moveTo>
                <a:cubicBezTo>
                  <a:pt x="3454" y="2160"/>
                  <a:pt x="3454" y="2160"/>
                  <a:pt x="3454" y="2160"/>
                </a:cubicBezTo>
                <a:cubicBezTo>
                  <a:pt x="3439" y="2122"/>
                  <a:pt x="3425" y="2085"/>
                  <a:pt x="3396" y="2055"/>
                </a:cubicBezTo>
                <a:cubicBezTo>
                  <a:pt x="3406" y="2088"/>
                  <a:pt x="3416" y="2122"/>
                  <a:pt x="3428" y="2160"/>
                </a:cubicBezTo>
                <a:close/>
                <a:moveTo>
                  <a:pt x="61" y="0"/>
                </a:moveTo>
                <a:cubicBezTo>
                  <a:pt x="59" y="3"/>
                  <a:pt x="58" y="6"/>
                  <a:pt x="57" y="9"/>
                </a:cubicBezTo>
                <a:cubicBezTo>
                  <a:pt x="60" y="6"/>
                  <a:pt x="63" y="3"/>
                  <a:pt x="67" y="0"/>
                </a:cubicBezTo>
                <a:lnTo>
                  <a:pt x="61" y="0"/>
                </a:lnTo>
                <a:close/>
                <a:moveTo>
                  <a:pt x="117" y="1012"/>
                </a:moveTo>
                <a:cubicBezTo>
                  <a:pt x="94" y="956"/>
                  <a:pt x="66" y="904"/>
                  <a:pt x="18" y="867"/>
                </a:cubicBezTo>
                <a:cubicBezTo>
                  <a:pt x="12" y="862"/>
                  <a:pt x="6" y="858"/>
                  <a:pt x="0" y="853"/>
                </a:cubicBezTo>
                <a:cubicBezTo>
                  <a:pt x="0" y="878"/>
                  <a:pt x="0" y="878"/>
                  <a:pt x="0" y="878"/>
                </a:cubicBezTo>
                <a:cubicBezTo>
                  <a:pt x="15" y="890"/>
                  <a:pt x="29" y="905"/>
                  <a:pt x="42" y="921"/>
                </a:cubicBezTo>
                <a:cubicBezTo>
                  <a:pt x="59" y="944"/>
                  <a:pt x="74" y="969"/>
                  <a:pt x="91" y="996"/>
                </a:cubicBezTo>
                <a:cubicBezTo>
                  <a:pt x="59" y="1010"/>
                  <a:pt x="30" y="1012"/>
                  <a:pt x="0" y="1009"/>
                </a:cubicBezTo>
                <a:cubicBezTo>
                  <a:pt x="0" y="1030"/>
                  <a:pt x="0" y="1030"/>
                  <a:pt x="0" y="1030"/>
                </a:cubicBezTo>
                <a:cubicBezTo>
                  <a:pt x="38" y="1033"/>
                  <a:pt x="77" y="1028"/>
                  <a:pt x="117" y="1012"/>
                </a:cubicBezTo>
                <a:close/>
                <a:moveTo>
                  <a:pt x="155" y="746"/>
                </a:moveTo>
                <a:cubicBezTo>
                  <a:pt x="202" y="706"/>
                  <a:pt x="237" y="654"/>
                  <a:pt x="255" y="594"/>
                </a:cubicBezTo>
                <a:cubicBezTo>
                  <a:pt x="257" y="587"/>
                  <a:pt x="253" y="578"/>
                  <a:pt x="252" y="565"/>
                </a:cubicBezTo>
                <a:cubicBezTo>
                  <a:pt x="186" y="570"/>
                  <a:pt x="122" y="575"/>
                  <a:pt x="56" y="580"/>
                </a:cubicBezTo>
                <a:cubicBezTo>
                  <a:pt x="58" y="555"/>
                  <a:pt x="64" y="531"/>
                  <a:pt x="64" y="506"/>
                </a:cubicBezTo>
                <a:cubicBezTo>
                  <a:pt x="64" y="465"/>
                  <a:pt x="61" y="423"/>
                  <a:pt x="19" y="399"/>
                </a:cubicBezTo>
                <a:cubicBezTo>
                  <a:pt x="13" y="402"/>
                  <a:pt x="6" y="405"/>
                  <a:pt x="0" y="409"/>
                </a:cubicBezTo>
                <a:cubicBezTo>
                  <a:pt x="0" y="433"/>
                  <a:pt x="0" y="433"/>
                  <a:pt x="0" y="433"/>
                </a:cubicBezTo>
                <a:cubicBezTo>
                  <a:pt x="7" y="429"/>
                  <a:pt x="15" y="426"/>
                  <a:pt x="22" y="422"/>
                </a:cubicBezTo>
                <a:cubicBezTo>
                  <a:pt x="50" y="478"/>
                  <a:pt x="45" y="529"/>
                  <a:pt x="27" y="581"/>
                </a:cubicBezTo>
                <a:cubicBezTo>
                  <a:pt x="26" y="585"/>
                  <a:pt x="24" y="590"/>
                  <a:pt x="21" y="592"/>
                </a:cubicBezTo>
                <a:cubicBezTo>
                  <a:pt x="14" y="597"/>
                  <a:pt x="7" y="601"/>
                  <a:pt x="0" y="606"/>
                </a:cubicBezTo>
                <a:cubicBezTo>
                  <a:pt x="0" y="633"/>
                  <a:pt x="0" y="633"/>
                  <a:pt x="0" y="633"/>
                </a:cubicBezTo>
                <a:cubicBezTo>
                  <a:pt x="17" y="622"/>
                  <a:pt x="37" y="614"/>
                  <a:pt x="59" y="606"/>
                </a:cubicBezTo>
                <a:cubicBezTo>
                  <a:pt x="116" y="588"/>
                  <a:pt x="174" y="599"/>
                  <a:pt x="235" y="588"/>
                </a:cubicBezTo>
                <a:cubicBezTo>
                  <a:pt x="224" y="635"/>
                  <a:pt x="196" y="661"/>
                  <a:pt x="175" y="692"/>
                </a:cubicBezTo>
                <a:cubicBezTo>
                  <a:pt x="139" y="745"/>
                  <a:pt x="84" y="762"/>
                  <a:pt x="25" y="772"/>
                </a:cubicBezTo>
                <a:cubicBezTo>
                  <a:pt x="17" y="773"/>
                  <a:pt x="8" y="774"/>
                  <a:pt x="0" y="773"/>
                </a:cubicBezTo>
                <a:cubicBezTo>
                  <a:pt x="0" y="795"/>
                  <a:pt x="0" y="795"/>
                  <a:pt x="0" y="795"/>
                </a:cubicBezTo>
                <a:cubicBezTo>
                  <a:pt x="9" y="795"/>
                  <a:pt x="17" y="794"/>
                  <a:pt x="26" y="792"/>
                </a:cubicBezTo>
                <a:cubicBezTo>
                  <a:pt x="72" y="783"/>
                  <a:pt x="119" y="776"/>
                  <a:pt x="155" y="746"/>
                </a:cubicBezTo>
                <a:close/>
                <a:moveTo>
                  <a:pt x="2102" y="2101"/>
                </a:moveTo>
                <a:cubicBezTo>
                  <a:pt x="2066" y="2112"/>
                  <a:pt x="2034" y="2138"/>
                  <a:pt x="1997" y="2159"/>
                </a:cubicBezTo>
                <a:cubicBezTo>
                  <a:pt x="1986" y="2061"/>
                  <a:pt x="1945" y="1973"/>
                  <a:pt x="1884" y="1890"/>
                </a:cubicBezTo>
                <a:cubicBezTo>
                  <a:pt x="1880" y="1898"/>
                  <a:pt x="1876" y="1903"/>
                  <a:pt x="1876" y="1907"/>
                </a:cubicBezTo>
                <a:cubicBezTo>
                  <a:pt x="1879" y="1958"/>
                  <a:pt x="1854" y="2001"/>
                  <a:pt x="1834" y="2046"/>
                </a:cubicBezTo>
                <a:cubicBezTo>
                  <a:pt x="1818" y="2082"/>
                  <a:pt x="1798" y="2117"/>
                  <a:pt x="1779" y="2154"/>
                </a:cubicBezTo>
                <a:cubicBezTo>
                  <a:pt x="1752" y="2146"/>
                  <a:pt x="1721" y="2139"/>
                  <a:pt x="1691" y="2130"/>
                </a:cubicBezTo>
                <a:cubicBezTo>
                  <a:pt x="1660" y="2121"/>
                  <a:pt x="1630" y="2111"/>
                  <a:pt x="1598" y="2100"/>
                </a:cubicBezTo>
                <a:cubicBezTo>
                  <a:pt x="1591" y="2121"/>
                  <a:pt x="1589" y="2141"/>
                  <a:pt x="1591" y="2160"/>
                </a:cubicBezTo>
                <a:cubicBezTo>
                  <a:pt x="1613" y="2160"/>
                  <a:pt x="1613" y="2160"/>
                  <a:pt x="1613" y="2160"/>
                </a:cubicBezTo>
                <a:cubicBezTo>
                  <a:pt x="1613" y="2160"/>
                  <a:pt x="1613" y="2160"/>
                  <a:pt x="1613" y="2160"/>
                </a:cubicBezTo>
                <a:cubicBezTo>
                  <a:pt x="1610" y="2151"/>
                  <a:pt x="1612" y="2141"/>
                  <a:pt x="1612" y="2136"/>
                </a:cubicBezTo>
                <a:cubicBezTo>
                  <a:pt x="1647" y="2143"/>
                  <a:pt x="1678" y="2151"/>
                  <a:pt x="1710" y="2157"/>
                </a:cubicBezTo>
                <a:cubicBezTo>
                  <a:pt x="1715" y="2158"/>
                  <a:pt x="1720" y="2159"/>
                  <a:pt x="1725" y="2160"/>
                </a:cubicBezTo>
                <a:cubicBezTo>
                  <a:pt x="1808" y="2160"/>
                  <a:pt x="1808" y="2160"/>
                  <a:pt x="1808" y="2160"/>
                </a:cubicBezTo>
                <a:cubicBezTo>
                  <a:pt x="1811" y="2140"/>
                  <a:pt x="1819" y="2119"/>
                  <a:pt x="1830" y="2099"/>
                </a:cubicBezTo>
                <a:cubicBezTo>
                  <a:pt x="1856" y="2052"/>
                  <a:pt x="1884" y="2007"/>
                  <a:pt x="1898" y="1950"/>
                </a:cubicBezTo>
                <a:cubicBezTo>
                  <a:pt x="1913" y="1978"/>
                  <a:pt x="1930" y="2005"/>
                  <a:pt x="1943" y="2034"/>
                </a:cubicBezTo>
                <a:cubicBezTo>
                  <a:pt x="1959" y="2074"/>
                  <a:pt x="1971" y="2116"/>
                  <a:pt x="1974" y="2160"/>
                </a:cubicBezTo>
                <a:cubicBezTo>
                  <a:pt x="2037" y="2160"/>
                  <a:pt x="2037" y="2160"/>
                  <a:pt x="2037" y="2160"/>
                </a:cubicBezTo>
                <a:cubicBezTo>
                  <a:pt x="2053" y="2146"/>
                  <a:pt x="2074" y="2137"/>
                  <a:pt x="2093" y="2126"/>
                </a:cubicBezTo>
                <a:cubicBezTo>
                  <a:pt x="2112" y="2116"/>
                  <a:pt x="2134" y="2110"/>
                  <a:pt x="2158" y="2121"/>
                </a:cubicBezTo>
                <a:cubicBezTo>
                  <a:pt x="2152" y="2135"/>
                  <a:pt x="2146" y="2148"/>
                  <a:pt x="2141" y="2160"/>
                </a:cubicBezTo>
                <a:cubicBezTo>
                  <a:pt x="2166" y="2160"/>
                  <a:pt x="2166" y="2160"/>
                  <a:pt x="2166" y="2160"/>
                </a:cubicBezTo>
                <a:cubicBezTo>
                  <a:pt x="2179" y="2141"/>
                  <a:pt x="2198" y="2125"/>
                  <a:pt x="2227" y="2114"/>
                </a:cubicBezTo>
                <a:cubicBezTo>
                  <a:pt x="2180" y="2097"/>
                  <a:pt x="2139" y="2090"/>
                  <a:pt x="2102" y="2101"/>
                </a:cubicBezTo>
                <a:close/>
                <a:moveTo>
                  <a:pt x="122" y="1678"/>
                </a:moveTo>
                <a:cubicBezTo>
                  <a:pt x="128" y="1647"/>
                  <a:pt x="135" y="1616"/>
                  <a:pt x="141" y="1589"/>
                </a:cubicBezTo>
                <a:cubicBezTo>
                  <a:pt x="182" y="1588"/>
                  <a:pt x="222" y="1586"/>
                  <a:pt x="262" y="1588"/>
                </a:cubicBezTo>
                <a:cubicBezTo>
                  <a:pt x="311" y="1590"/>
                  <a:pt x="360" y="1587"/>
                  <a:pt x="405" y="1613"/>
                </a:cubicBezTo>
                <a:cubicBezTo>
                  <a:pt x="409" y="1615"/>
                  <a:pt x="415" y="1613"/>
                  <a:pt x="424" y="1613"/>
                </a:cubicBezTo>
                <a:cubicBezTo>
                  <a:pt x="377" y="1521"/>
                  <a:pt x="317" y="1445"/>
                  <a:pt x="234" y="1391"/>
                </a:cubicBezTo>
                <a:cubicBezTo>
                  <a:pt x="270" y="1367"/>
                  <a:pt x="307" y="1351"/>
                  <a:pt x="333" y="1323"/>
                </a:cubicBezTo>
                <a:cubicBezTo>
                  <a:pt x="360" y="1295"/>
                  <a:pt x="372" y="1255"/>
                  <a:pt x="378" y="1206"/>
                </a:cubicBezTo>
                <a:cubicBezTo>
                  <a:pt x="339" y="1242"/>
                  <a:pt x="299" y="1245"/>
                  <a:pt x="257" y="1240"/>
                </a:cubicBezTo>
                <a:cubicBezTo>
                  <a:pt x="232" y="1238"/>
                  <a:pt x="207" y="1235"/>
                  <a:pt x="183" y="1231"/>
                </a:cubicBezTo>
                <a:cubicBezTo>
                  <a:pt x="136" y="1223"/>
                  <a:pt x="90" y="1227"/>
                  <a:pt x="46" y="1243"/>
                </a:cubicBezTo>
                <a:cubicBezTo>
                  <a:pt x="29" y="1250"/>
                  <a:pt x="14" y="1257"/>
                  <a:pt x="0" y="1268"/>
                </a:cubicBezTo>
                <a:cubicBezTo>
                  <a:pt x="0" y="1517"/>
                  <a:pt x="0" y="1517"/>
                  <a:pt x="0" y="1517"/>
                </a:cubicBezTo>
                <a:cubicBezTo>
                  <a:pt x="19" y="1545"/>
                  <a:pt x="24" y="1579"/>
                  <a:pt x="40" y="1609"/>
                </a:cubicBezTo>
                <a:cubicBezTo>
                  <a:pt x="37" y="1582"/>
                  <a:pt x="34" y="1555"/>
                  <a:pt x="30" y="1524"/>
                </a:cubicBezTo>
                <a:cubicBezTo>
                  <a:pt x="57" y="1540"/>
                  <a:pt x="80" y="1555"/>
                  <a:pt x="108" y="1571"/>
                </a:cubicBezTo>
                <a:cubicBezTo>
                  <a:pt x="118" y="1594"/>
                  <a:pt x="115" y="1621"/>
                  <a:pt x="107" y="1648"/>
                </a:cubicBezTo>
                <a:cubicBezTo>
                  <a:pt x="98" y="1680"/>
                  <a:pt x="91" y="1711"/>
                  <a:pt x="82" y="1745"/>
                </a:cubicBezTo>
                <a:cubicBezTo>
                  <a:pt x="77" y="1743"/>
                  <a:pt x="68" y="1740"/>
                  <a:pt x="61" y="1735"/>
                </a:cubicBezTo>
                <a:cubicBezTo>
                  <a:pt x="37" y="1714"/>
                  <a:pt x="17" y="1691"/>
                  <a:pt x="0" y="1667"/>
                </a:cubicBezTo>
                <a:cubicBezTo>
                  <a:pt x="0" y="1705"/>
                  <a:pt x="0" y="1705"/>
                  <a:pt x="0" y="1705"/>
                </a:cubicBezTo>
                <a:cubicBezTo>
                  <a:pt x="27" y="1740"/>
                  <a:pt x="59" y="1767"/>
                  <a:pt x="107" y="1774"/>
                </a:cubicBezTo>
                <a:cubicBezTo>
                  <a:pt x="112" y="1741"/>
                  <a:pt x="117" y="1709"/>
                  <a:pt x="122" y="1678"/>
                </a:cubicBezTo>
                <a:close/>
                <a:moveTo>
                  <a:pt x="28" y="1374"/>
                </a:moveTo>
                <a:cubicBezTo>
                  <a:pt x="30" y="1346"/>
                  <a:pt x="52" y="1339"/>
                  <a:pt x="70" y="1331"/>
                </a:cubicBezTo>
                <a:cubicBezTo>
                  <a:pt x="88" y="1323"/>
                  <a:pt x="108" y="1317"/>
                  <a:pt x="126" y="1304"/>
                </a:cubicBezTo>
                <a:cubicBezTo>
                  <a:pt x="100" y="1308"/>
                  <a:pt x="73" y="1312"/>
                  <a:pt x="44" y="1316"/>
                </a:cubicBezTo>
                <a:cubicBezTo>
                  <a:pt x="55" y="1286"/>
                  <a:pt x="77" y="1270"/>
                  <a:pt x="104" y="1264"/>
                </a:cubicBezTo>
                <a:cubicBezTo>
                  <a:pt x="137" y="1256"/>
                  <a:pt x="171" y="1249"/>
                  <a:pt x="207" y="1255"/>
                </a:cubicBezTo>
                <a:cubicBezTo>
                  <a:pt x="249" y="1262"/>
                  <a:pt x="293" y="1261"/>
                  <a:pt x="340" y="1264"/>
                </a:cubicBezTo>
                <a:cubicBezTo>
                  <a:pt x="340" y="1291"/>
                  <a:pt x="324" y="1308"/>
                  <a:pt x="307" y="1320"/>
                </a:cubicBezTo>
                <a:cubicBezTo>
                  <a:pt x="274" y="1342"/>
                  <a:pt x="243" y="1372"/>
                  <a:pt x="197" y="1358"/>
                </a:cubicBezTo>
                <a:cubicBezTo>
                  <a:pt x="168" y="1374"/>
                  <a:pt x="139" y="1354"/>
                  <a:pt x="111" y="1358"/>
                </a:cubicBezTo>
                <a:cubicBezTo>
                  <a:pt x="84" y="1361"/>
                  <a:pt x="57" y="1368"/>
                  <a:pt x="28" y="1374"/>
                </a:cubicBezTo>
                <a:close/>
                <a:moveTo>
                  <a:pt x="41" y="1476"/>
                </a:moveTo>
                <a:cubicBezTo>
                  <a:pt x="40" y="1473"/>
                  <a:pt x="39" y="1471"/>
                  <a:pt x="39" y="1468"/>
                </a:cubicBezTo>
                <a:cubicBezTo>
                  <a:pt x="39" y="1465"/>
                  <a:pt x="39" y="1462"/>
                  <a:pt x="40" y="1456"/>
                </a:cubicBezTo>
                <a:cubicBezTo>
                  <a:pt x="87" y="1450"/>
                  <a:pt x="131" y="1470"/>
                  <a:pt x="176" y="1477"/>
                </a:cubicBezTo>
                <a:cubicBezTo>
                  <a:pt x="138" y="1447"/>
                  <a:pt x="92" y="1439"/>
                  <a:pt x="47" y="1425"/>
                </a:cubicBezTo>
                <a:cubicBezTo>
                  <a:pt x="85" y="1376"/>
                  <a:pt x="123" y="1367"/>
                  <a:pt x="186" y="1393"/>
                </a:cubicBezTo>
                <a:cubicBezTo>
                  <a:pt x="241" y="1416"/>
                  <a:pt x="284" y="1453"/>
                  <a:pt x="322" y="1496"/>
                </a:cubicBezTo>
                <a:cubicBezTo>
                  <a:pt x="342" y="1520"/>
                  <a:pt x="358" y="1548"/>
                  <a:pt x="377" y="1573"/>
                </a:cubicBezTo>
                <a:cubicBezTo>
                  <a:pt x="319" y="1561"/>
                  <a:pt x="266" y="1566"/>
                  <a:pt x="213" y="1568"/>
                </a:cubicBezTo>
                <a:cubicBezTo>
                  <a:pt x="138" y="1570"/>
                  <a:pt x="81" y="1539"/>
                  <a:pt x="41" y="1476"/>
                </a:cubicBezTo>
                <a:close/>
                <a:moveTo>
                  <a:pt x="1366" y="1620"/>
                </a:moveTo>
                <a:cubicBezTo>
                  <a:pt x="1352" y="1517"/>
                  <a:pt x="1304" y="1433"/>
                  <a:pt x="1242" y="1352"/>
                </a:cubicBezTo>
                <a:cubicBezTo>
                  <a:pt x="1235" y="1355"/>
                  <a:pt x="1227" y="1358"/>
                  <a:pt x="1222" y="1363"/>
                </a:cubicBezTo>
                <a:cubicBezTo>
                  <a:pt x="1162" y="1433"/>
                  <a:pt x="1123" y="1510"/>
                  <a:pt x="1130" y="1607"/>
                </a:cubicBezTo>
                <a:cubicBezTo>
                  <a:pt x="1135" y="1669"/>
                  <a:pt x="1137" y="1730"/>
                  <a:pt x="1157" y="1789"/>
                </a:cubicBezTo>
                <a:cubicBezTo>
                  <a:pt x="1072" y="1703"/>
                  <a:pt x="1019" y="1605"/>
                  <a:pt x="1035" y="1479"/>
                </a:cubicBezTo>
                <a:cubicBezTo>
                  <a:pt x="1043" y="1414"/>
                  <a:pt x="1054" y="1348"/>
                  <a:pt x="1082" y="1289"/>
                </a:cubicBezTo>
                <a:cubicBezTo>
                  <a:pt x="1118" y="1215"/>
                  <a:pt x="1157" y="1142"/>
                  <a:pt x="1225" y="1086"/>
                </a:cubicBezTo>
                <a:cubicBezTo>
                  <a:pt x="1304" y="1180"/>
                  <a:pt x="1477" y="1206"/>
                  <a:pt x="1620" y="1082"/>
                </a:cubicBezTo>
                <a:cubicBezTo>
                  <a:pt x="1613" y="1035"/>
                  <a:pt x="1576" y="1016"/>
                  <a:pt x="1538" y="999"/>
                </a:cubicBezTo>
                <a:cubicBezTo>
                  <a:pt x="1515" y="990"/>
                  <a:pt x="1491" y="985"/>
                  <a:pt x="1467" y="978"/>
                </a:cubicBezTo>
                <a:cubicBezTo>
                  <a:pt x="1498" y="919"/>
                  <a:pt x="1527" y="862"/>
                  <a:pt x="1557" y="803"/>
                </a:cubicBezTo>
                <a:cubicBezTo>
                  <a:pt x="1545" y="796"/>
                  <a:pt x="1539" y="790"/>
                  <a:pt x="1532" y="789"/>
                </a:cubicBezTo>
                <a:cubicBezTo>
                  <a:pt x="1469" y="782"/>
                  <a:pt x="1408" y="794"/>
                  <a:pt x="1353" y="822"/>
                </a:cubicBezTo>
                <a:cubicBezTo>
                  <a:pt x="1311" y="843"/>
                  <a:pt x="1286" y="884"/>
                  <a:pt x="1260" y="923"/>
                </a:cubicBezTo>
                <a:cubicBezTo>
                  <a:pt x="1237" y="957"/>
                  <a:pt x="1226" y="995"/>
                  <a:pt x="1219" y="1036"/>
                </a:cubicBezTo>
                <a:cubicBezTo>
                  <a:pt x="1217" y="1051"/>
                  <a:pt x="1214" y="1066"/>
                  <a:pt x="1191" y="1072"/>
                </a:cubicBezTo>
                <a:cubicBezTo>
                  <a:pt x="1210" y="1013"/>
                  <a:pt x="1203" y="956"/>
                  <a:pt x="1188" y="900"/>
                </a:cubicBezTo>
                <a:cubicBezTo>
                  <a:pt x="1172" y="842"/>
                  <a:pt x="1136" y="796"/>
                  <a:pt x="1093" y="753"/>
                </a:cubicBezTo>
                <a:cubicBezTo>
                  <a:pt x="1035" y="812"/>
                  <a:pt x="1014" y="884"/>
                  <a:pt x="1012" y="963"/>
                </a:cubicBezTo>
                <a:cubicBezTo>
                  <a:pt x="1010" y="1041"/>
                  <a:pt x="1033" y="1112"/>
                  <a:pt x="1093" y="1168"/>
                </a:cubicBezTo>
                <a:cubicBezTo>
                  <a:pt x="1011" y="1293"/>
                  <a:pt x="968" y="1427"/>
                  <a:pt x="977" y="1576"/>
                </a:cubicBezTo>
                <a:cubicBezTo>
                  <a:pt x="878" y="1473"/>
                  <a:pt x="811" y="1350"/>
                  <a:pt x="752" y="1221"/>
                </a:cubicBezTo>
                <a:cubicBezTo>
                  <a:pt x="772" y="1204"/>
                  <a:pt x="792" y="1190"/>
                  <a:pt x="808" y="1173"/>
                </a:cubicBezTo>
                <a:cubicBezTo>
                  <a:pt x="859" y="1119"/>
                  <a:pt x="893" y="1055"/>
                  <a:pt x="904" y="981"/>
                </a:cubicBezTo>
                <a:cubicBezTo>
                  <a:pt x="909" y="946"/>
                  <a:pt x="903" y="909"/>
                  <a:pt x="900" y="873"/>
                </a:cubicBezTo>
                <a:cubicBezTo>
                  <a:pt x="899" y="859"/>
                  <a:pt x="888" y="854"/>
                  <a:pt x="873" y="853"/>
                </a:cubicBezTo>
                <a:cubicBezTo>
                  <a:pt x="833" y="852"/>
                  <a:pt x="803" y="873"/>
                  <a:pt x="774" y="893"/>
                </a:cubicBezTo>
                <a:cubicBezTo>
                  <a:pt x="750" y="910"/>
                  <a:pt x="731" y="933"/>
                  <a:pt x="708" y="955"/>
                </a:cubicBezTo>
                <a:cubicBezTo>
                  <a:pt x="690" y="891"/>
                  <a:pt x="689" y="826"/>
                  <a:pt x="685" y="757"/>
                </a:cubicBezTo>
                <a:cubicBezTo>
                  <a:pt x="706" y="764"/>
                  <a:pt x="723" y="773"/>
                  <a:pt x="741" y="776"/>
                </a:cubicBezTo>
                <a:cubicBezTo>
                  <a:pt x="787" y="782"/>
                  <a:pt x="823" y="759"/>
                  <a:pt x="852" y="728"/>
                </a:cubicBezTo>
                <a:cubicBezTo>
                  <a:pt x="884" y="694"/>
                  <a:pt x="906" y="654"/>
                  <a:pt x="917" y="607"/>
                </a:cubicBezTo>
                <a:cubicBezTo>
                  <a:pt x="923" y="583"/>
                  <a:pt x="930" y="559"/>
                  <a:pt x="937" y="535"/>
                </a:cubicBezTo>
                <a:cubicBezTo>
                  <a:pt x="949" y="495"/>
                  <a:pt x="968" y="459"/>
                  <a:pt x="1016" y="438"/>
                </a:cubicBezTo>
                <a:cubicBezTo>
                  <a:pt x="968" y="423"/>
                  <a:pt x="927" y="419"/>
                  <a:pt x="891" y="433"/>
                </a:cubicBezTo>
                <a:cubicBezTo>
                  <a:pt x="855" y="446"/>
                  <a:pt x="825" y="474"/>
                  <a:pt x="790" y="498"/>
                </a:cubicBezTo>
                <a:cubicBezTo>
                  <a:pt x="772" y="400"/>
                  <a:pt x="725" y="315"/>
                  <a:pt x="659" y="236"/>
                </a:cubicBezTo>
                <a:cubicBezTo>
                  <a:pt x="655" y="244"/>
                  <a:pt x="651" y="249"/>
                  <a:pt x="652" y="253"/>
                </a:cubicBezTo>
                <a:cubicBezTo>
                  <a:pt x="658" y="304"/>
                  <a:pt x="636" y="349"/>
                  <a:pt x="619" y="395"/>
                </a:cubicBezTo>
                <a:cubicBezTo>
                  <a:pt x="605" y="432"/>
                  <a:pt x="588" y="468"/>
                  <a:pt x="571" y="506"/>
                </a:cubicBezTo>
                <a:cubicBezTo>
                  <a:pt x="544" y="501"/>
                  <a:pt x="512" y="495"/>
                  <a:pt x="482" y="488"/>
                </a:cubicBezTo>
                <a:cubicBezTo>
                  <a:pt x="451" y="481"/>
                  <a:pt x="420" y="473"/>
                  <a:pt x="387" y="465"/>
                </a:cubicBezTo>
                <a:cubicBezTo>
                  <a:pt x="367" y="541"/>
                  <a:pt x="412" y="600"/>
                  <a:pt x="455" y="658"/>
                </a:cubicBezTo>
                <a:cubicBezTo>
                  <a:pt x="499" y="717"/>
                  <a:pt x="557" y="758"/>
                  <a:pt x="637" y="750"/>
                </a:cubicBezTo>
                <a:cubicBezTo>
                  <a:pt x="636" y="793"/>
                  <a:pt x="634" y="833"/>
                  <a:pt x="635" y="871"/>
                </a:cubicBezTo>
                <a:cubicBezTo>
                  <a:pt x="636" y="910"/>
                  <a:pt x="641" y="949"/>
                  <a:pt x="644" y="995"/>
                </a:cubicBezTo>
                <a:cubicBezTo>
                  <a:pt x="548" y="917"/>
                  <a:pt x="444" y="880"/>
                  <a:pt x="323" y="908"/>
                </a:cubicBezTo>
                <a:cubicBezTo>
                  <a:pt x="317" y="941"/>
                  <a:pt x="333" y="969"/>
                  <a:pt x="343" y="997"/>
                </a:cubicBezTo>
                <a:cubicBezTo>
                  <a:pt x="370" y="1069"/>
                  <a:pt x="424" y="1117"/>
                  <a:pt x="486" y="1157"/>
                </a:cubicBezTo>
                <a:cubicBezTo>
                  <a:pt x="557" y="1202"/>
                  <a:pt x="636" y="1225"/>
                  <a:pt x="720" y="1247"/>
                </a:cubicBezTo>
                <a:cubicBezTo>
                  <a:pt x="760" y="1355"/>
                  <a:pt x="811" y="1461"/>
                  <a:pt x="878" y="1557"/>
                </a:cubicBezTo>
                <a:cubicBezTo>
                  <a:pt x="946" y="1652"/>
                  <a:pt x="1022" y="1740"/>
                  <a:pt x="1098" y="1835"/>
                </a:cubicBezTo>
                <a:cubicBezTo>
                  <a:pt x="1069" y="1825"/>
                  <a:pt x="1041" y="1817"/>
                  <a:pt x="1015" y="1808"/>
                </a:cubicBezTo>
                <a:cubicBezTo>
                  <a:pt x="937" y="1648"/>
                  <a:pt x="818" y="1546"/>
                  <a:pt x="632" y="1532"/>
                </a:cubicBezTo>
                <a:cubicBezTo>
                  <a:pt x="627" y="1593"/>
                  <a:pt x="645" y="1644"/>
                  <a:pt x="680" y="1686"/>
                </a:cubicBezTo>
                <a:cubicBezTo>
                  <a:pt x="714" y="1727"/>
                  <a:pt x="753" y="1762"/>
                  <a:pt x="793" y="1802"/>
                </a:cubicBezTo>
                <a:cubicBezTo>
                  <a:pt x="678" y="1812"/>
                  <a:pt x="581" y="1860"/>
                  <a:pt x="482" y="1919"/>
                </a:cubicBezTo>
                <a:cubicBezTo>
                  <a:pt x="466" y="1912"/>
                  <a:pt x="447" y="1903"/>
                  <a:pt x="429" y="1893"/>
                </a:cubicBezTo>
                <a:cubicBezTo>
                  <a:pt x="351" y="1849"/>
                  <a:pt x="272" y="1856"/>
                  <a:pt x="194" y="1888"/>
                </a:cubicBezTo>
                <a:cubicBezTo>
                  <a:pt x="163" y="1900"/>
                  <a:pt x="134" y="1917"/>
                  <a:pt x="107" y="1936"/>
                </a:cubicBezTo>
                <a:cubicBezTo>
                  <a:pt x="75" y="1959"/>
                  <a:pt x="80" y="1982"/>
                  <a:pt x="115" y="1999"/>
                </a:cubicBezTo>
                <a:cubicBezTo>
                  <a:pt x="176" y="2030"/>
                  <a:pt x="238" y="2052"/>
                  <a:pt x="308" y="2043"/>
                </a:cubicBezTo>
                <a:cubicBezTo>
                  <a:pt x="309" y="2043"/>
                  <a:pt x="310" y="2045"/>
                  <a:pt x="311" y="2046"/>
                </a:cubicBezTo>
                <a:cubicBezTo>
                  <a:pt x="283" y="2081"/>
                  <a:pt x="259" y="2121"/>
                  <a:pt x="240" y="2160"/>
                </a:cubicBezTo>
                <a:cubicBezTo>
                  <a:pt x="263" y="2160"/>
                  <a:pt x="263" y="2160"/>
                  <a:pt x="263" y="2160"/>
                </a:cubicBezTo>
                <a:cubicBezTo>
                  <a:pt x="288" y="2110"/>
                  <a:pt x="321" y="2066"/>
                  <a:pt x="362" y="2026"/>
                </a:cubicBezTo>
                <a:cubicBezTo>
                  <a:pt x="375" y="2013"/>
                  <a:pt x="388" y="2016"/>
                  <a:pt x="405" y="2023"/>
                </a:cubicBezTo>
                <a:cubicBezTo>
                  <a:pt x="373" y="2070"/>
                  <a:pt x="342" y="2115"/>
                  <a:pt x="312" y="2160"/>
                </a:cubicBezTo>
                <a:cubicBezTo>
                  <a:pt x="322" y="2160"/>
                  <a:pt x="322" y="2160"/>
                  <a:pt x="322" y="2160"/>
                </a:cubicBezTo>
                <a:cubicBezTo>
                  <a:pt x="356" y="2122"/>
                  <a:pt x="390" y="2082"/>
                  <a:pt x="430" y="2037"/>
                </a:cubicBezTo>
                <a:cubicBezTo>
                  <a:pt x="433" y="2088"/>
                  <a:pt x="418" y="2127"/>
                  <a:pt x="395" y="2160"/>
                </a:cubicBezTo>
                <a:cubicBezTo>
                  <a:pt x="421" y="2160"/>
                  <a:pt x="421" y="2160"/>
                  <a:pt x="421" y="2160"/>
                </a:cubicBezTo>
                <a:cubicBezTo>
                  <a:pt x="426" y="2153"/>
                  <a:pt x="432" y="2146"/>
                  <a:pt x="437" y="2139"/>
                </a:cubicBezTo>
                <a:cubicBezTo>
                  <a:pt x="438" y="2138"/>
                  <a:pt x="440" y="2138"/>
                  <a:pt x="444" y="2138"/>
                </a:cubicBezTo>
                <a:cubicBezTo>
                  <a:pt x="447" y="2145"/>
                  <a:pt x="449" y="2153"/>
                  <a:pt x="451" y="2160"/>
                </a:cubicBezTo>
                <a:cubicBezTo>
                  <a:pt x="472" y="2160"/>
                  <a:pt x="472" y="2160"/>
                  <a:pt x="472" y="2160"/>
                </a:cubicBezTo>
                <a:cubicBezTo>
                  <a:pt x="469" y="2146"/>
                  <a:pt x="467" y="2132"/>
                  <a:pt x="467" y="2120"/>
                </a:cubicBezTo>
                <a:cubicBezTo>
                  <a:pt x="468" y="2088"/>
                  <a:pt x="463" y="2049"/>
                  <a:pt x="504" y="2027"/>
                </a:cubicBezTo>
                <a:cubicBezTo>
                  <a:pt x="525" y="2065"/>
                  <a:pt x="525" y="2108"/>
                  <a:pt x="542" y="2146"/>
                </a:cubicBezTo>
                <a:cubicBezTo>
                  <a:pt x="555" y="2103"/>
                  <a:pt x="534" y="2064"/>
                  <a:pt x="532" y="2021"/>
                </a:cubicBezTo>
                <a:cubicBezTo>
                  <a:pt x="562" y="2031"/>
                  <a:pt x="584" y="2048"/>
                  <a:pt x="594" y="2075"/>
                </a:cubicBezTo>
                <a:cubicBezTo>
                  <a:pt x="605" y="2104"/>
                  <a:pt x="611" y="2132"/>
                  <a:pt x="613" y="2160"/>
                </a:cubicBezTo>
                <a:cubicBezTo>
                  <a:pt x="634" y="2160"/>
                  <a:pt x="634" y="2160"/>
                  <a:pt x="634" y="2160"/>
                </a:cubicBezTo>
                <a:cubicBezTo>
                  <a:pt x="634" y="2159"/>
                  <a:pt x="634" y="2158"/>
                  <a:pt x="634" y="2156"/>
                </a:cubicBezTo>
                <a:cubicBezTo>
                  <a:pt x="632" y="2075"/>
                  <a:pt x="595" y="2009"/>
                  <a:pt x="525" y="1954"/>
                </a:cubicBezTo>
                <a:cubicBezTo>
                  <a:pt x="629" y="1897"/>
                  <a:pt x="732" y="1862"/>
                  <a:pt x="850" y="1864"/>
                </a:cubicBezTo>
                <a:cubicBezTo>
                  <a:pt x="765" y="1944"/>
                  <a:pt x="729" y="2037"/>
                  <a:pt x="749" y="2149"/>
                </a:cubicBezTo>
                <a:cubicBezTo>
                  <a:pt x="854" y="2177"/>
                  <a:pt x="1017" y="2048"/>
                  <a:pt x="1024" y="1885"/>
                </a:cubicBezTo>
                <a:cubicBezTo>
                  <a:pt x="1101" y="1909"/>
                  <a:pt x="1170" y="1941"/>
                  <a:pt x="1223" y="2002"/>
                </a:cubicBezTo>
                <a:cubicBezTo>
                  <a:pt x="1239" y="2021"/>
                  <a:pt x="1251" y="2042"/>
                  <a:pt x="1279" y="2048"/>
                </a:cubicBezTo>
                <a:cubicBezTo>
                  <a:pt x="1287" y="2049"/>
                  <a:pt x="1295" y="2058"/>
                  <a:pt x="1300" y="2066"/>
                </a:cubicBezTo>
                <a:cubicBezTo>
                  <a:pt x="1321" y="2097"/>
                  <a:pt x="1339" y="2128"/>
                  <a:pt x="1356" y="2160"/>
                </a:cubicBezTo>
                <a:cubicBezTo>
                  <a:pt x="1384" y="2160"/>
                  <a:pt x="1384" y="2160"/>
                  <a:pt x="1384" y="2160"/>
                </a:cubicBezTo>
                <a:cubicBezTo>
                  <a:pt x="1380" y="2144"/>
                  <a:pt x="1380" y="2126"/>
                  <a:pt x="1387" y="2104"/>
                </a:cubicBezTo>
                <a:cubicBezTo>
                  <a:pt x="1364" y="2118"/>
                  <a:pt x="1352" y="2113"/>
                  <a:pt x="1345" y="2096"/>
                </a:cubicBezTo>
                <a:cubicBezTo>
                  <a:pt x="1338" y="2082"/>
                  <a:pt x="1327" y="2070"/>
                  <a:pt x="1323" y="2056"/>
                </a:cubicBezTo>
                <a:cubicBezTo>
                  <a:pt x="1316" y="2033"/>
                  <a:pt x="1303" y="2020"/>
                  <a:pt x="1278" y="2019"/>
                </a:cubicBezTo>
                <a:cubicBezTo>
                  <a:pt x="1275" y="1974"/>
                  <a:pt x="1242" y="1957"/>
                  <a:pt x="1209" y="1941"/>
                </a:cubicBezTo>
                <a:cubicBezTo>
                  <a:pt x="1151" y="1913"/>
                  <a:pt x="1095" y="1880"/>
                  <a:pt x="1033" y="1863"/>
                </a:cubicBezTo>
                <a:cubicBezTo>
                  <a:pt x="1017" y="1858"/>
                  <a:pt x="1008" y="1851"/>
                  <a:pt x="1016" y="1834"/>
                </a:cubicBezTo>
                <a:cubicBezTo>
                  <a:pt x="1087" y="1842"/>
                  <a:pt x="1137" y="1894"/>
                  <a:pt x="1201" y="1918"/>
                </a:cubicBezTo>
                <a:cubicBezTo>
                  <a:pt x="1199" y="1908"/>
                  <a:pt x="1196" y="1899"/>
                  <a:pt x="1191" y="1893"/>
                </a:cubicBezTo>
                <a:cubicBezTo>
                  <a:pt x="1127" y="1821"/>
                  <a:pt x="1063" y="1749"/>
                  <a:pt x="998" y="1678"/>
                </a:cubicBezTo>
                <a:cubicBezTo>
                  <a:pt x="934" y="1610"/>
                  <a:pt x="883" y="1533"/>
                  <a:pt x="838" y="1453"/>
                </a:cubicBezTo>
                <a:cubicBezTo>
                  <a:pt x="829" y="1437"/>
                  <a:pt x="822" y="1421"/>
                  <a:pt x="814" y="1405"/>
                </a:cubicBezTo>
                <a:cubicBezTo>
                  <a:pt x="840" y="1432"/>
                  <a:pt x="858" y="1464"/>
                  <a:pt x="879" y="1493"/>
                </a:cubicBezTo>
                <a:cubicBezTo>
                  <a:pt x="950" y="1593"/>
                  <a:pt x="1030" y="1687"/>
                  <a:pt x="1112" y="1778"/>
                </a:cubicBezTo>
                <a:cubicBezTo>
                  <a:pt x="1180" y="1852"/>
                  <a:pt x="1250" y="1924"/>
                  <a:pt x="1319" y="1998"/>
                </a:cubicBezTo>
                <a:cubicBezTo>
                  <a:pt x="1365" y="2047"/>
                  <a:pt x="1404" y="2102"/>
                  <a:pt x="1437" y="2160"/>
                </a:cubicBezTo>
                <a:cubicBezTo>
                  <a:pt x="1461" y="2160"/>
                  <a:pt x="1461" y="2160"/>
                  <a:pt x="1461" y="2160"/>
                </a:cubicBezTo>
                <a:cubicBezTo>
                  <a:pt x="1426" y="2096"/>
                  <a:pt x="1382" y="2035"/>
                  <a:pt x="1330" y="1979"/>
                </a:cubicBezTo>
                <a:cubicBezTo>
                  <a:pt x="1321" y="1970"/>
                  <a:pt x="1314" y="1958"/>
                  <a:pt x="1303" y="1944"/>
                </a:cubicBezTo>
                <a:cubicBezTo>
                  <a:pt x="1313" y="1940"/>
                  <a:pt x="1320" y="1936"/>
                  <a:pt x="1328" y="1934"/>
                </a:cubicBezTo>
                <a:cubicBezTo>
                  <a:pt x="1407" y="1911"/>
                  <a:pt x="1449" y="1851"/>
                  <a:pt x="1476" y="1780"/>
                </a:cubicBezTo>
                <a:cubicBezTo>
                  <a:pt x="1491" y="1742"/>
                  <a:pt x="1495" y="1698"/>
                  <a:pt x="1498" y="1657"/>
                </a:cubicBezTo>
                <a:cubicBezTo>
                  <a:pt x="1500" y="1627"/>
                  <a:pt x="1493" y="1596"/>
                  <a:pt x="1489" y="1566"/>
                </a:cubicBezTo>
                <a:cubicBezTo>
                  <a:pt x="1437" y="1561"/>
                  <a:pt x="1407" y="1597"/>
                  <a:pt x="1366" y="1620"/>
                </a:cubicBezTo>
                <a:close/>
                <a:moveTo>
                  <a:pt x="1599" y="1070"/>
                </a:moveTo>
                <a:cubicBezTo>
                  <a:pt x="1541" y="1123"/>
                  <a:pt x="1476" y="1148"/>
                  <a:pt x="1402" y="1146"/>
                </a:cubicBezTo>
                <a:cubicBezTo>
                  <a:pt x="1366" y="1145"/>
                  <a:pt x="1330" y="1138"/>
                  <a:pt x="1305" y="1100"/>
                </a:cubicBezTo>
                <a:cubicBezTo>
                  <a:pt x="1364" y="1088"/>
                  <a:pt x="1422" y="1094"/>
                  <a:pt x="1474" y="1065"/>
                </a:cubicBezTo>
                <a:cubicBezTo>
                  <a:pt x="1434" y="1066"/>
                  <a:pt x="1395" y="1067"/>
                  <a:pt x="1346" y="1068"/>
                </a:cubicBezTo>
                <a:cubicBezTo>
                  <a:pt x="1383" y="1044"/>
                  <a:pt x="1412" y="1024"/>
                  <a:pt x="1442" y="1005"/>
                </a:cubicBezTo>
                <a:cubicBezTo>
                  <a:pt x="1446" y="1003"/>
                  <a:pt x="1451" y="1004"/>
                  <a:pt x="1455" y="1004"/>
                </a:cubicBezTo>
                <a:cubicBezTo>
                  <a:pt x="1509" y="1008"/>
                  <a:pt x="1559" y="1023"/>
                  <a:pt x="1599" y="1070"/>
                </a:cubicBezTo>
                <a:close/>
                <a:moveTo>
                  <a:pt x="1279" y="931"/>
                </a:moveTo>
                <a:cubicBezTo>
                  <a:pt x="1310" y="881"/>
                  <a:pt x="1347" y="837"/>
                  <a:pt x="1410" y="824"/>
                </a:cubicBezTo>
                <a:cubicBezTo>
                  <a:pt x="1447" y="817"/>
                  <a:pt x="1482" y="802"/>
                  <a:pt x="1529" y="810"/>
                </a:cubicBezTo>
                <a:cubicBezTo>
                  <a:pt x="1496" y="862"/>
                  <a:pt x="1483" y="919"/>
                  <a:pt x="1444" y="965"/>
                </a:cubicBezTo>
                <a:cubicBezTo>
                  <a:pt x="1406" y="1008"/>
                  <a:pt x="1365" y="1039"/>
                  <a:pt x="1297" y="1025"/>
                </a:cubicBezTo>
                <a:cubicBezTo>
                  <a:pt x="1308" y="1008"/>
                  <a:pt x="1314" y="994"/>
                  <a:pt x="1323" y="982"/>
                </a:cubicBezTo>
                <a:cubicBezTo>
                  <a:pt x="1333" y="970"/>
                  <a:pt x="1345" y="960"/>
                  <a:pt x="1355" y="949"/>
                </a:cubicBezTo>
                <a:cubicBezTo>
                  <a:pt x="1365" y="939"/>
                  <a:pt x="1374" y="929"/>
                  <a:pt x="1384" y="919"/>
                </a:cubicBezTo>
                <a:cubicBezTo>
                  <a:pt x="1334" y="934"/>
                  <a:pt x="1303" y="970"/>
                  <a:pt x="1272" y="1010"/>
                </a:cubicBezTo>
                <a:cubicBezTo>
                  <a:pt x="1255" y="979"/>
                  <a:pt x="1264" y="954"/>
                  <a:pt x="1279" y="931"/>
                </a:cubicBezTo>
                <a:close/>
                <a:moveTo>
                  <a:pt x="1092" y="1083"/>
                </a:moveTo>
                <a:cubicBezTo>
                  <a:pt x="1060" y="1069"/>
                  <a:pt x="1049" y="1049"/>
                  <a:pt x="1042" y="1025"/>
                </a:cubicBezTo>
                <a:cubicBezTo>
                  <a:pt x="1029" y="976"/>
                  <a:pt x="1033" y="929"/>
                  <a:pt x="1045" y="880"/>
                </a:cubicBezTo>
                <a:cubicBezTo>
                  <a:pt x="1054" y="845"/>
                  <a:pt x="1066" y="812"/>
                  <a:pt x="1097" y="783"/>
                </a:cubicBezTo>
                <a:cubicBezTo>
                  <a:pt x="1115" y="810"/>
                  <a:pt x="1133" y="833"/>
                  <a:pt x="1147" y="858"/>
                </a:cubicBezTo>
                <a:cubicBezTo>
                  <a:pt x="1175" y="906"/>
                  <a:pt x="1185" y="960"/>
                  <a:pt x="1179" y="1015"/>
                </a:cubicBezTo>
                <a:cubicBezTo>
                  <a:pt x="1175" y="1047"/>
                  <a:pt x="1163" y="1077"/>
                  <a:pt x="1126" y="1092"/>
                </a:cubicBezTo>
                <a:cubicBezTo>
                  <a:pt x="1106" y="1044"/>
                  <a:pt x="1120" y="990"/>
                  <a:pt x="1090" y="949"/>
                </a:cubicBezTo>
                <a:cubicBezTo>
                  <a:pt x="1091" y="992"/>
                  <a:pt x="1091" y="1034"/>
                  <a:pt x="1092" y="1083"/>
                </a:cubicBezTo>
                <a:close/>
                <a:moveTo>
                  <a:pt x="806" y="544"/>
                </a:moveTo>
                <a:cubicBezTo>
                  <a:pt x="810" y="497"/>
                  <a:pt x="850" y="480"/>
                  <a:pt x="883" y="458"/>
                </a:cubicBezTo>
                <a:cubicBezTo>
                  <a:pt x="901" y="447"/>
                  <a:pt x="923" y="439"/>
                  <a:pt x="948" y="449"/>
                </a:cubicBezTo>
                <a:cubicBezTo>
                  <a:pt x="932" y="494"/>
                  <a:pt x="915" y="534"/>
                  <a:pt x="904" y="575"/>
                </a:cubicBezTo>
                <a:cubicBezTo>
                  <a:pt x="895" y="611"/>
                  <a:pt x="876" y="639"/>
                  <a:pt x="856" y="667"/>
                </a:cubicBezTo>
                <a:cubicBezTo>
                  <a:pt x="839" y="689"/>
                  <a:pt x="816" y="704"/>
                  <a:pt x="784" y="702"/>
                </a:cubicBezTo>
                <a:cubicBezTo>
                  <a:pt x="800" y="676"/>
                  <a:pt x="813" y="653"/>
                  <a:pt x="827" y="630"/>
                </a:cubicBezTo>
                <a:cubicBezTo>
                  <a:pt x="809" y="642"/>
                  <a:pt x="796" y="658"/>
                  <a:pt x="780" y="672"/>
                </a:cubicBezTo>
                <a:cubicBezTo>
                  <a:pt x="766" y="686"/>
                  <a:pt x="752" y="703"/>
                  <a:pt x="725" y="694"/>
                </a:cubicBezTo>
                <a:cubicBezTo>
                  <a:pt x="742" y="669"/>
                  <a:pt x="758" y="647"/>
                  <a:pt x="772" y="624"/>
                </a:cubicBezTo>
                <a:cubicBezTo>
                  <a:pt x="787" y="599"/>
                  <a:pt x="780" y="565"/>
                  <a:pt x="806" y="544"/>
                </a:cubicBezTo>
                <a:close/>
                <a:moveTo>
                  <a:pt x="516" y="687"/>
                </a:moveTo>
                <a:cubicBezTo>
                  <a:pt x="464" y="643"/>
                  <a:pt x="427" y="588"/>
                  <a:pt x="406" y="523"/>
                </a:cubicBezTo>
                <a:cubicBezTo>
                  <a:pt x="403" y="514"/>
                  <a:pt x="404" y="505"/>
                  <a:pt x="404" y="499"/>
                </a:cubicBezTo>
                <a:cubicBezTo>
                  <a:pt x="439" y="504"/>
                  <a:pt x="471" y="510"/>
                  <a:pt x="503" y="514"/>
                </a:cubicBezTo>
                <a:cubicBezTo>
                  <a:pt x="532" y="517"/>
                  <a:pt x="557" y="526"/>
                  <a:pt x="574" y="543"/>
                </a:cubicBezTo>
                <a:cubicBezTo>
                  <a:pt x="579" y="575"/>
                  <a:pt x="583" y="603"/>
                  <a:pt x="588" y="634"/>
                </a:cubicBezTo>
                <a:cubicBezTo>
                  <a:pt x="560" y="618"/>
                  <a:pt x="537" y="604"/>
                  <a:pt x="514" y="591"/>
                </a:cubicBezTo>
                <a:cubicBezTo>
                  <a:pt x="540" y="625"/>
                  <a:pt x="580" y="645"/>
                  <a:pt x="594" y="688"/>
                </a:cubicBezTo>
                <a:cubicBezTo>
                  <a:pt x="560" y="709"/>
                  <a:pt x="541" y="709"/>
                  <a:pt x="516" y="687"/>
                </a:cubicBezTo>
                <a:close/>
                <a:moveTo>
                  <a:pt x="643" y="647"/>
                </a:moveTo>
                <a:cubicBezTo>
                  <a:pt x="640" y="646"/>
                  <a:pt x="638" y="644"/>
                  <a:pt x="636" y="642"/>
                </a:cubicBezTo>
                <a:cubicBezTo>
                  <a:pt x="594" y="580"/>
                  <a:pt x="587" y="516"/>
                  <a:pt x="619" y="448"/>
                </a:cubicBezTo>
                <a:cubicBezTo>
                  <a:pt x="641" y="400"/>
                  <a:pt x="666" y="353"/>
                  <a:pt x="677" y="295"/>
                </a:cubicBezTo>
                <a:cubicBezTo>
                  <a:pt x="694" y="322"/>
                  <a:pt x="713" y="347"/>
                  <a:pt x="727" y="376"/>
                </a:cubicBezTo>
                <a:cubicBezTo>
                  <a:pt x="752" y="427"/>
                  <a:pt x="770" y="482"/>
                  <a:pt x="769" y="541"/>
                </a:cubicBezTo>
                <a:cubicBezTo>
                  <a:pt x="768" y="609"/>
                  <a:pt x="746" y="640"/>
                  <a:pt x="685" y="656"/>
                </a:cubicBezTo>
                <a:cubicBezTo>
                  <a:pt x="690" y="610"/>
                  <a:pt x="701" y="564"/>
                  <a:pt x="688" y="517"/>
                </a:cubicBezTo>
                <a:cubicBezTo>
                  <a:pt x="676" y="562"/>
                  <a:pt x="678" y="610"/>
                  <a:pt x="654" y="651"/>
                </a:cubicBezTo>
                <a:cubicBezTo>
                  <a:pt x="648" y="649"/>
                  <a:pt x="645" y="649"/>
                  <a:pt x="643" y="647"/>
                </a:cubicBezTo>
                <a:close/>
                <a:moveTo>
                  <a:pt x="675" y="1129"/>
                </a:moveTo>
                <a:cubicBezTo>
                  <a:pt x="632" y="1105"/>
                  <a:pt x="592" y="1083"/>
                  <a:pt x="552" y="1061"/>
                </a:cubicBezTo>
                <a:cubicBezTo>
                  <a:pt x="550" y="1063"/>
                  <a:pt x="549" y="1065"/>
                  <a:pt x="547" y="1067"/>
                </a:cubicBezTo>
                <a:cubicBezTo>
                  <a:pt x="584" y="1096"/>
                  <a:pt x="621" y="1124"/>
                  <a:pt x="658" y="1153"/>
                </a:cubicBezTo>
                <a:cubicBezTo>
                  <a:pt x="630" y="1176"/>
                  <a:pt x="584" y="1178"/>
                  <a:pt x="514" y="1146"/>
                </a:cubicBezTo>
                <a:cubicBezTo>
                  <a:pt x="423" y="1105"/>
                  <a:pt x="366" y="1030"/>
                  <a:pt x="345" y="928"/>
                </a:cubicBezTo>
                <a:cubicBezTo>
                  <a:pt x="462" y="897"/>
                  <a:pt x="596" y="958"/>
                  <a:pt x="658" y="1048"/>
                </a:cubicBezTo>
                <a:cubicBezTo>
                  <a:pt x="673" y="1070"/>
                  <a:pt x="683" y="1096"/>
                  <a:pt x="675" y="1129"/>
                </a:cubicBezTo>
                <a:close/>
                <a:moveTo>
                  <a:pt x="679" y="1019"/>
                </a:moveTo>
                <a:cubicBezTo>
                  <a:pt x="655" y="948"/>
                  <a:pt x="652" y="879"/>
                  <a:pt x="660" y="810"/>
                </a:cubicBezTo>
                <a:cubicBezTo>
                  <a:pt x="688" y="929"/>
                  <a:pt x="693" y="985"/>
                  <a:pt x="679" y="1019"/>
                </a:cubicBezTo>
                <a:close/>
                <a:moveTo>
                  <a:pt x="720" y="989"/>
                </a:moveTo>
                <a:cubicBezTo>
                  <a:pt x="729" y="972"/>
                  <a:pt x="738" y="953"/>
                  <a:pt x="751" y="939"/>
                </a:cubicBezTo>
                <a:cubicBezTo>
                  <a:pt x="783" y="906"/>
                  <a:pt x="820" y="879"/>
                  <a:pt x="870" y="874"/>
                </a:cubicBezTo>
                <a:cubicBezTo>
                  <a:pt x="915" y="968"/>
                  <a:pt x="845" y="1144"/>
                  <a:pt x="763" y="1145"/>
                </a:cubicBezTo>
                <a:cubicBezTo>
                  <a:pt x="754" y="1084"/>
                  <a:pt x="788" y="1033"/>
                  <a:pt x="806" y="972"/>
                </a:cubicBezTo>
                <a:cubicBezTo>
                  <a:pt x="763" y="1015"/>
                  <a:pt x="756" y="1070"/>
                  <a:pt x="735" y="1119"/>
                </a:cubicBezTo>
                <a:cubicBezTo>
                  <a:pt x="698" y="1075"/>
                  <a:pt x="699" y="1032"/>
                  <a:pt x="720" y="989"/>
                </a:cubicBezTo>
                <a:close/>
                <a:moveTo>
                  <a:pt x="111" y="1967"/>
                </a:moveTo>
                <a:cubicBezTo>
                  <a:pt x="162" y="1899"/>
                  <a:pt x="321" y="1874"/>
                  <a:pt x="384" y="1923"/>
                </a:cubicBezTo>
                <a:cubicBezTo>
                  <a:pt x="336" y="1929"/>
                  <a:pt x="286" y="1936"/>
                  <a:pt x="236" y="1943"/>
                </a:cubicBezTo>
                <a:cubicBezTo>
                  <a:pt x="236" y="1945"/>
                  <a:pt x="236" y="1948"/>
                  <a:pt x="236" y="1951"/>
                </a:cubicBezTo>
                <a:cubicBezTo>
                  <a:pt x="291" y="1956"/>
                  <a:pt x="348" y="1935"/>
                  <a:pt x="403" y="1954"/>
                </a:cubicBezTo>
                <a:cubicBezTo>
                  <a:pt x="319" y="2053"/>
                  <a:pt x="201" y="2036"/>
                  <a:pt x="111" y="1967"/>
                </a:cubicBezTo>
                <a:close/>
                <a:moveTo>
                  <a:pt x="650" y="1555"/>
                </a:moveTo>
                <a:cubicBezTo>
                  <a:pt x="657" y="1555"/>
                  <a:pt x="663" y="1554"/>
                  <a:pt x="670" y="1555"/>
                </a:cubicBezTo>
                <a:cubicBezTo>
                  <a:pt x="681" y="1556"/>
                  <a:pt x="692" y="1557"/>
                  <a:pt x="703" y="1560"/>
                </a:cubicBezTo>
                <a:cubicBezTo>
                  <a:pt x="797" y="1581"/>
                  <a:pt x="866" y="1637"/>
                  <a:pt x="917" y="1716"/>
                </a:cubicBezTo>
                <a:cubicBezTo>
                  <a:pt x="925" y="1727"/>
                  <a:pt x="926" y="1742"/>
                  <a:pt x="929" y="1755"/>
                </a:cubicBezTo>
                <a:cubicBezTo>
                  <a:pt x="927" y="1756"/>
                  <a:pt x="924" y="1758"/>
                  <a:pt x="922" y="1759"/>
                </a:cubicBezTo>
                <a:cubicBezTo>
                  <a:pt x="872" y="1725"/>
                  <a:pt x="822" y="1691"/>
                  <a:pt x="772" y="1657"/>
                </a:cubicBezTo>
                <a:cubicBezTo>
                  <a:pt x="810" y="1713"/>
                  <a:pt x="877" y="1738"/>
                  <a:pt x="919" y="1798"/>
                </a:cubicBezTo>
                <a:cubicBezTo>
                  <a:pt x="798" y="1814"/>
                  <a:pt x="651" y="1667"/>
                  <a:pt x="650" y="1555"/>
                </a:cubicBezTo>
                <a:close/>
                <a:moveTo>
                  <a:pt x="702" y="1859"/>
                </a:moveTo>
                <a:cubicBezTo>
                  <a:pt x="649" y="1873"/>
                  <a:pt x="599" y="1894"/>
                  <a:pt x="541" y="1915"/>
                </a:cubicBezTo>
                <a:cubicBezTo>
                  <a:pt x="623" y="1853"/>
                  <a:pt x="803" y="1801"/>
                  <a:pt x="864" y="1834"/>
                </a:cubicBezTo>
                <a:cubicBezTo>
                  <a:pt x="811" y="1842"/>
                  <a:pt x="756" y="1846"/>
                  <a:pt x="702" y="1859"/>
                </a:cubicBezTo>
                <a:close/>
                <a:moveTo>
                  <a:pt x="941" y="2040"/>
                </a:moveTo>
                <a:cubicBezTo>
                  <a:pt x="899" y="2099"/>
                  <a:pt x="835" y="2120"/>
                  <a:pt x="768" y="2137"/>
                </a:cubicBezTo>
                <a:cubicBezTo>
                  <a:pt x="752" y="2030"/>
                  <a:pt x="812" y="1900"/>
                  <a:pt x="887" y="1877"/>
                </a:cubicBezTo>
                <a:cubicBezTo>
                  <a:pt x="901" y="1879"/>
                  <a:pt x="916" y="1882"/>
                  <a:pt x="932" y="1885"/>
                </a:cubicBezTo>
                <a:cubicBezTo>
                  <a:pt x="917" y="1940"/>
                  <a:pt x="880" y="1978"/>
                  <a:pt x="852" y="2027"/>
                </a:cubicBezTo>
                <a:cubicBezTo>
                  <a:pt x="891" y="2002"/>
                  <a:pt x="926" y="1962"/>
                  <a:pt x="954" y="1907"/>
                </a:cubicBezTo>
                <a:cubicBezTo>
                  <a:pt x="971" y="1959"/>
                  <a:pt x="968" y="2002"/>
                  <a:pt x="941" y="2040"/>
                </a:cubicBezTo>
                <a:close/>
                <a:moveTo>
                  <a:pt x="1054" y="1292"/>
                </a:moveTo>
                <a:cubicBezTo>
                  <a:pt x="1039" y="1350"/>
                  <a:pt x="1026" y="1402"/>
                  <a:pt x="1013" y="1455"/>
                </a:cubicBezTo>
                <a:cubicBezTo>
                  <a:pt x="1010" y="1402"/>
                  <a:pt x="1029" y="1331"/>
                  <a:pt x="1054" y="1292"/>
                </a:cubicBezTo>
                <a:close/>
                <a:moveTo>
                  <a:pt x="1283" y="1815"/>
                </a:moveTo>
                <a:cubicBezTo>
                  <a:pt x="1263" y="1747"/>
                  <a:pt x="1242" y="1681"/>
                  <a:pt x="1237" y="1600"/>
                </a:cubicBezTo>
                <a:cubicBezTo>
                  <a:pt x="1231" y="1619"/>
                  <a:pt x="1226" y="1628"/>
                  <a:pt x="1227" y="1637"/>
                </a:cubicBezTo>
                <a:cubicBezTo>
                  <a:pt x="1234" y="1698"/>
                  <a:pt x="1242" y="1758"/>
                  <a:pt x="1250" y="1824"/>
                </a:cubicBezTo>
                <a:cubicBezTo>
                  <a:pt x="1241" y="1819"/>
                  <a:pt x="1233" y="1817"/>
                  <a:pt x="1227" y="1812"/>
                </a:cubicBezTo>
                <a:cubicBezTo>
                  <a:pt x="1188" y="1776"/>
                  <a:pt x="1161" y="1733"/>
                  <a:pt x="1154" y="1679"/>
                </a:cubicBezTo>
                <a:cubicBezTo>
                  <a:pt x="1152" y="1655"/>
                  <a:pt x="1152" y="1632"/>
                  <a:pt x="1150" y="1608"/>
                </a:cubicBezTo>
                <a:cubicBezTo>
                  <a:pt x="1141" y="1518"/>
                  <a:pt x="1181" y="1447"/>
                  <a:pt x="1236" y="1377"/>
                </a:cubicBezTo>
                <a:cubicBezTo>
                  <a:pt x="1255" y="1404"/>
                  <a:pt x="1274" y="1428"/>
                  <a:pt x="1290" y="1454"/>
                </a:cubicBezTo>
                <a:cubicBezTo>
                  <a:pt x="1346" y="1550"/>
                  <a:pt x="1359" y="1653"/>
                  <a:pt x="1338" y="1761"/>
                </a:cubicBezTo>
                <a:cubicBezTo>
                  <a:pt x="1333" y="1786"/>
                  <a:pt x="1316" y="1809"/>
                  <a:pt x="1283" y="1815"/>
                </a:cubicBezTo>
                <a:close/>
                <a:moveTo>
                  <a:pt x="1467" y="1738"/>
                </a:moveTo>
                <a:cubicBezTo>
                  <a:pt x="1457" y="1776"/>
                  <a:pt x="1445" y="1813"/>
                  <a:pt x="1416" y="1842"/>
                </a:cubicBezTo>
                <a:cubicBezTo>
                  <a:pt x="1393" y="1864"/>
                  <a:pt x="1377" y="1869"/>
                  <a:pt x="1347" y="1863"/>
                </a:cubicBezTo>
                <a:cubicBezTo>
                  <a:pt x="1360" y="1805"/>
                  <a:pt x="1417" y="1763"/>
                  <a:pt x="1413" y="1690"/>
                </a:cubicBezTo>
                <a:cubicBezTo>
                  <a:pt x="1401" y="1713"/>
                  <a:pt x="1393" y="1728"/>
                  <a:pt x="1384" y="1746"/>
                </a:cubicBezTo>
                <a:cubicBezTo>
                  <a:pt x="1358" y="1660"/>
                  <a:pt x="1384" y="1612"/>
                  <a:pt x="1469" y="1588"/>
                </a:cubicBezTo>
                <a:cubicBezTo>
                  <a:pt x="1483" y="1633"/>
                  <a:pt x="1482" y="1679"/>
                  <a:pt x="1467" y="1738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</p:sp>
      <p:grpSp>
        <p:nvGrpSpPr>
          <p:cNvPr id="9" name="Group 8" title="Text Container Shape"/>
          <p:cNvGrpSpPr/>
          <p:nvPr/>
        </p:nvGrpSpPr>
        <p:grpSpPr>
          <a:xfrm>
            <a:off x="2452688" y="1262063"/>
            <a:ext cx="7286625" cy="4333875"/>
            <a:chOff x="2452688" y="1262063"/>
            <a:chExt cx="7286625" cy="4333875"/>
          </a:xfrm>
        </p:grpSpPr>
        <p:sp>
          <p:nvSpPr>
            <p:cNvPr id="175" name="Freeform 159"/>
            <p:cNvSpPr/>
            <p:nvPr/>
          </p:nvSpPr>
          <p:spPr bwMode="auto">
            <a:xfrm>
              <a:off x="2452688" y="1262063"/>
              <a:ext cx="7286625" cy="4333875"/>
            </a:xfrm>
            <a:custGeom>
              <a:avLst/>
              <a:gdLst/>
              <a:ahLst/>
              <a:cxnLst/>
              <a:rect l="0" t="0" r="r" b="b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80" name="Freeform 164"/>
            <p:cNvSpPr>
              <a:spLocks noEditPoints="1"/>
            </p:cNvSpPr>
            <p:nvPr/>
          </p:nvSpPr>
          <p:spPr bwMode="auto">
            <a:xfrm>
              <a:off x="2643188" y="1452563"/>
              <a:ext cx="6905625" cy="3952875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85" name="Straight Connector 184"/>
            <p:cNvCxnSpPr/>
            <p:nvPr/>
          </p:nvCxnSpPr>
          <p:spPr>
            <a:xfrm>
              <a:off x="5410200" y="3862794"/>
              <a:ext cx="1371600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84743" y="6296730"/>
            <a:ext cx="2743200" cy="36512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40910" y="6296730"/>
            <a:ext cx="4114800" cy="365125"/>
          </a:xfrm>
        </p:spPr>
        <p:txBody>
          <a:bodyPr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4076" y="6296730"/>
            <a:ext cx="2781542" cy="365125"/>
          </a:xfrm>
        </p:spPr>
        <p:txBody>
          <a:bodyPr anchor="ctr"/>
          <a:lstStyle>
            <a:lvl1pPr algn="l">
              <a:defRPr sz="1200">
                <a:solidFill>
                  <a:schemeClr val="bg2"/>
                </a:solidFill>
              </a:defRPr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62301" y="1830579"/>
            <a:ext cx="5859724" cy="1841715"/>
          </a:xfrm>
        </p:spPr>
        <p:txBody>
          <a:bodyPr anchor="t">
            <a:normAutofit/>
          </a:bodyPr>
          <a:lstStyle>
            <a:lvl1pPr algn="ctr">
              <a:lnSpc>
                <a:spcPct val="105000"/>
              </a:lnSpc>
              <a:defRPr sz="39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4584" y="4176131"/>
            <a:ext cx="4566474" cy="1038807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spcBef>
                <a:spcPts val="0"/>
              </a:spcBef>
              <a:buNone/>
              <a:defRPr sz="20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91399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9"/>
          <p:cNvSpPr>
            <a:spLocks noEditPoints="1"/>
          </p:cNvSpPr>
          <p:nvPr/>
        </p:nvSpPr>
        <p:spPr bwMode="auto">
          <a:xfrm flipH="1">
            <a:off x="9497351" y="1"/>
            <a:ext cx="2706681" cy="6858000"/>
          </a:xfrm>
          <a:custGeom>
            <a:avLst/>
            <a:gdLst/>
            <a:ahLst/>
            <a:cxnLst/>
            <a:rect l="0" t="0" r="r" b="b"/>
            <a:pathLst>
              <a:path w="850" h="2159">
                <a:moveTo>
                  <a:pt x="385" y="1133"/>
                </a:moveTo>
                <a:cubicBezTo>
                  <a:pt x="388" y="1137"/>
                  <a:pt x="398" y="1122"/>
                  <a:pt x="403" y="1115"/>
                </a:cubicBezTo>
                <a:cubicBezTo>
                  <a:pt x="409" y="1107"/>
                  <a:pt x="415" y="1099"/>
                  <a:pt x="420" y="1090"/>
                </a:cubicBezTo>
                <a:cubicBezTo>
                  <a:pt x="427" y="1079"/>
                  <a:pt x="433" y="1067"/>
                  <a:pt x="439" y="1054"/>
                </a:cubicBezTo>
                <a:cubicBezTo>
                  <a:pt x="444" y="1042"/>
                  <a:pt x="450" y="1030"/>
                  <a:pt x="448" y="1015"/>
                </a:cubicBezTo>
                <a:cubicBezTo>
                  <a:pt x="448" y="1012"/>
                  <a:pt x="447" y="1008"/>
                  <a:pt x="446" y="1006"/>
                </a:cubicBezTo>
                <a:cubicBezTo>
                  <a:pt x="443" y="1003"/>
                  <a:pt x="440" y="1003"/>
                  <a:pt x="437" y="1004"/>
                </a:cubicBezTo>
                <a:cubicBezTo>
                  <a:pt x="430" y="1006"/>
                  <a:pt x="426" y="1012"/>
                  <a:pt x="422" y="1019"/>
                </a:cubicBezTo>
                <a:cubicBezTo>
                  <a:pt x="417" y="1026"/>
                  <a:pt x="412" y="1034"/>
                  <a:pt x="409" y="1043"/>
                </a:cubicBezTo>
                <a:cubicBezTo>
                  <a:pt x="403" y="1058"/>
                  <a:pt x="399" y="1073"/>
                  <a:pt x="394" y="1088"/>
                </a:cubicBezTo>
                <a:cubicBezTo>
                  <a:pt x="390" y="1103"/>
                  <a:pt x="381" y="1129"/>
                  <a:pt x="385" y="1133"/>
                </a:cubicBezTo>
                <a:close/>
                <a:moveTo>
                  <a:pt x="360" y="1047"/>
                </a:moveTo>
                <a:cubicBezTo>
                  <a:pt x="356" y="1033"/>
                  <a:pt x="350" y="1009"/>
                  <a:pt x="337" y="1004"/>
                </a:cubicBezTo>
                <a:cubicBezTo>
                  <a:pt x="332" y="1003"/>
                  <a:pt x="327" y="1004"/>
                  <a:pt x="324" y="1008"/>
                </a:cubicBezTo>
                <a:cubicBezTo>
                  <a:pt x="320" y="1014"/>
                  <a:pt x="320" y="1022"/>
                  <a:pt x="322" y="1029"/>
                </a:cubicBezTo>
                <a:cubicBezTo>
                  <a:pt x="328" y="1050"/>
                  <a:pt x="336" y="1071"/>
                  <a:pt x="346" y="1089"/>
                </a:cubicBezTo>
                <a:cubicBezTo>
                  <a:pt x="351" y="1098"/>
                  <a:pt x="357" y="1107"/>
                  <a:pt x="362" y="1116"/>
                </a:cubicBezTo>
                <a:cubicBezTo>
                  <a:pt x="365" y="1120"/>
                  <a:pt x="379" y="1144"/>
                  <a:pt x="379" y="1134"/>
                </a:cubicBezTo>
                <a:cubicBezTo>
                  <a:pt x="379" y="1122"/>
                  <a:pt x="376" y="1110"/>
                  <a:pt x="373" y="1098"/>
                </a:cubicBezTo>
                <a:cubicBezTo>
                  <a:pt x="370" y="1081"/>
                  <a:pt x="365" y="1064"/>
                  <a:pt x="360" y="1047"/>
                </a:cubicBezTo>
                <a:close/>
                <a:moveTo>
                  <a:pt x="385" y="425"/>
                </a:moveTo>
                <a:cubicBezTo>
                  <a:pt x="388" y="429"/>
                  <a:pt x="398" y="414"/>
                  <a:pt x="403" y="406"/>
                </a:cubicBezTo>
                <a:cubicBezTo>
                  <a:pt x="409" y="399"/>
                  <a:pt x="415" y="390"/>
                  <a:pt x="420" y="382"/>
                </a:cubicBezTo>
                <a:cubicBezTo>
                  <a:pt x="427" y="370"/>
                  <a:pt x="433" y="358"/>
                  <a:pt x="439" y="346"/>
                </a:cubicBezTo>
                <a:cubicBezTo>
                  <a:pt x="444" y="333"/>
                  <a:pt x="450" y="321"/>
                  <a:pt x="448" y="306"/>
                </a:cubicBezTo>
                <a:cubicBezTo>
                  <a:pt x="448" y="303"/>
                  <a:pt x="447" y="300"/>
                  <a:pt x="446" y="298"/>
                </a:cubicBezTo>
                <a:cubicBezTo>
                  <a:pt x="443" y="295"/>
                  <a:pt x="440" y="295"/>
                  <a:pt x="437" y="296"/>
                </a:cubicBezTo>
                <a:cubicBezTo>
                  <a:pt x="430" y="298"/>
                  <a:pt x="426" y="304"/>
                  <a:pt x="422" y="310"/>
                </a:cubicBezTo>
                <a:cubicBezTo>
                  <a:pt x="417" y="318"/>
                  <a:pt x="412" y="326"/>
                  <a:pt x="409" y="335"/>
                </a:cubicBezTo>
                <a:cubicBezTo>
                  <a:pt x="403" y="349"/>
                  <a:pt x="399" y="364"/>
                  <a:pt x="394" y="380"/>
                </a:cubicBezTo>
                <a:cubicBezTo>
                  <a:pt x="390" y="394"/>
                  <a:pt x="381" y="421"/>
                  <a:pt x="385" y="425"/>
                </a:cubicBezTo>
                <a:close/>
                <a:moveTo>
                  <a:pt x="377" y="352"/>
                </a:moveTo>
                <a:cubicBezTo>
                  <a:pt x="378" y="355"/>
                  <a:pt x="381" y="374"/>
                  <a:pt x="385" y="366"/>
                </a:cubicBezTo>
                <a:cubicBezTo>
                  <a:pt x="387" y="361"/>
                  <a:pt x="388" y="355"/>
                  <a:pt x="389" y="350"/>
                </a:cubicBezTo>
                <a:cubicBezTo>
                  <a:pt x="391" y="340"/>
                  <a:pt x="392" y="330"/>
                  <a:pt x="393" y="320"/>
                </a:cubicBezTo>
                <a:cubicBezTo>
                  <a:pt x="396" y="303"/>
                  <a:pt x="398" y="286"/>
                  <a:pt x="398" y="268"/>
                </a:cubicBezTo>
                <a:cubicBezTo>
                  <a:pt x="399" y="254"/>
                  <a:pt x="400" y="232"/>
                  <a:pt x="388" y="224"/>
                </a:cubicBezTo>
                <a:cubicBezTo>
                  <a:pt x="383" y="221"/>
                  <a:pt x="376" y="223"/>
                  <a:pt x="372" y="228"/>
                </a:cubicBezTo>
                <a:cubicBezTo>
                  <a:pt x="368" y="233"/>
                  <a:pt x="366" y="241"/>
                  <a:pt x="365" y="248"/>
                </a:cubicBezTo>
                <a:cubicBezTo>
                  <a:pt x="366" y="273"/>
                  <a:pt x="369" y="298"/>
                  <a:pt x="372" y="323"/>
                </a:cubicBezTo>
                <a:cubicBezTo>
                  <a:pt x="374" y="333"/>
                  <a:pt x="375" y="343"/>
                  <a:pt x="377" y="352"/>
                </a:cubicBezTo>
                <a:close/>
                <a:moveTo>
                  <a:pt x="388" y="933"/>
                </a:moveTo>
                <a:cubicBezTo>
                  <a:pt x="383" y="930"/>
                  <a:pt x="376" y="932"/>
                  <a:pt x="372" y="937"/>
                </a:cubicBezTo>
                <a:cubicBezTo>
                  <a:pt x="368" y="942"/>
                  <a:pt x="366" y="949"/>
                  <a:pt x="365" y="956"/>
                </a:cubicBezTo>
                <a:cubicBezTo>
                  <a:pt x="366" y="982"/>
                  <a:pt x="369" y="1006"/>
                  <a:pt x="372" y="1031"/>
                </a:cubicBezTo>
                <a:cubicBezTo>
                  <a:pt x="374" y="1041"/>
                  <a:pt x="375" y="1051"/>
                  <a:pt x="377" y="1061"/>
                </a:cubicBezTo>
                <a:cubicBezTo>
                  <a:pt x="378" y="1064"/>
                  <a:pt x="381" y="1082"/>
                  <a:pt x="385" y="1074"/>
                </a:cubicBezTo>
                <a:cubicBezTo>
                  <a:pt x="387" y="1070"/>
                  <a:pt x="388" y="1063"/>
                  <a:pt x="389" y="1058"/>
                </a:cubicBezTo>
                <a:cubicBezTo>
                  <a:pt x="391" y="1048"/>
                  <a:pt x="392" y="1038"/>
                  <a:pt x="393" y="1028"/>
                </a:cubicBezTo>
                <a:cubicBezTo>
                  <a:pt x="396" y="1011"/>
                  <a:pt x="398" y="994"/>
                  <a:pt x="398" y="977"/>
                </a:cubicBezTo>
                <a:cubicBezTo>
                  <a:pt x="399" y="963"/>
                  <a:pt x="400" y="940"/>
                  <a:pt x="388" y="933"/>
                </a:cubicBezTo>
                <a:close/>
                <a:moveTo>
                  <a:pt x="314" y="408"/>
                </a:moveTo>
                <a:cubicBezTo>
                  <a:pt x="325" y="437"/>
                  <a:pt x="345" y="457"/>
                  <a:pt x="365" y="474"/>
                </a:cubicBezTo>
                <a:cubicBezTo>
                  <a:pt x="367" y="475"/>
                  <a:pt x="369" y="477"/>
                  <a:pt x="371" y="478"/>
                </a:cubicBezTo>
                <a:cubicBezTo>
                  <a:pt x="372" y="478"/>
                  <a:pt x="373" y="478"/>
                  <a:pt x="374" y="478"/>
                </a:cubicBezTo>
                <a:cubicBezTo>
                  <a:pt x="375" y="478"/>
                  <a:pt x="376" y="477"/>
                  <a:pt x="377" y="476"/>
                </a:cubicBezTo>
                <a:cubicBezTo>
                  <a:pt x="381" y="471"/>
                  <a:pt x="375" y="457"/>
                  <a:pt x="374" y="453"/>
                </a:cubicBezTo>
                <a:cubicBezTo>
                  <a:pt x="370" y="444"/>
                  <a:pt x="366" y="436"/>
                  <a:pt x="362" y="429"/>
                </a:cubicBezTo>
                <a:cubicBezTo>
                  <a:pt x="356" y="415"/>
                  <a:pt x="349" y="402"/>
                  <a:pt x="340" y="390"/>
                </a:cubicBezTo>
                <a:cubicBezTo>
                  <a:pt x="337" y="385"/>
                  <a:pt x="333" y="381"/>
                  <a:pt x="328" y="379"/>
                </a:cubicBezTo>
                <a:cubicBezTo>
                  <a:pt x="323" y="377"/>
                  <a:pt x="317" y="379"/>
                  <a:pt x="314" y="384"/>
                </a:cubicBezTo>
                <a:cubicBezTo>
                  <a:pt x="312" y="387"/>
                  <a:pt x="311" y="392"/>
                  <a:pt x="312" y="396"/>
                </a:cubicBezTo>
                <a:cubicBezTo>
                  <a:pt x="312" y="400"/>
                  <a:pt x="313" y="404"/>
                  <a:pt x="314" y="408"/>
                </a:cubicBezTo>
                <a:close/>
                <a:moveTo>
                  <a:pt x="9" y="675"/>
                </a:moveTo>
                <a:cubicBezTo>
                  <a:pt x="12" y="658"/>
                  <a:pt x="14" y="641"/>
                  <a:pt x="14" y="624"/>
                </a:cubicBezTo>
                <a:cubicBezTo>
                  <a:pt x="15" y="610"/>
                  <a:pt x="16" y="587"/>
                  <a:pt x="4" y="580"/>
                </a:cubicBezTo>
                <a:cubicBezTo>
                  <a:pt x="3" y="579"/>
                  <a:pt x="2" y="579"/>
                  <a:pt x="2" y="579"/>
                </a:cubicBezTo>
                <a:cubicBezTo>
                  <a:pt x="2" y="720"/>
                  <a:pt x="2" y="720"/>
                  <a:pt x="2" y="720"/>
                </a:cubicBezTo>
                <a:cubicBezTo>
                  <a:pt x="3" y="715"/>
                  <a:pt x="4" y="710"/>
                  <a:pt x="5" y="706"/>
                </a:cubicBezTo>
                <a:cubicBezTo>
                  <a:pt x="7" y="696"/>
                  <a:pt x="8" y="685"/>
                  <a:pt x="9" y="675"/>
                </a:cubicBezTo>
                <a:close/>
                <a:moveTo>
                  <a:pt x="19" y="56"/>
                </a:moveTo>
                <a:cubicBezTo>
                  <a:pt x="25" y="49"/>
                  <a:pt x="31" y="41"/>
                  <a:pt x="36" y="32"/>
                </a:cubicBezTo>
                <a:cubicBezTo>
                  <a:pt x="42" y="22"/>
                  <a:pt x="48" y="11"/>
                  <a:pt x="53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0"/>
                  <a:pt x="13" y="20"/>
                  <a:pt x="10" y="30"/>
                </a:cubicBezTo>
                <a:cubicBezTo>
                  <a:pt x="8" y="38"/>
                  <a:pt x="4" y="50"/>
                  <a:pt x="2" y="59"/>
                </a:cubicBezTo>
                <a:cubicBezTo>
                  <a:pt x="2" y="76"/>
                  <a:pt x="2" y="76"/>
                  <a:pt x="2" y="76"/>
                </a:cubicBezTo>
                <a:cubicBezTo>
                  <a:pt x="6" y="77"/>
                  <a:pt x="14" y="63"/>
                  <a:pt x="19" y="56"/>
                </a:cubicBezTo>
                <a:close/>
                <a:moveTo>
                  <a:pt x="314" y="1116"/>
                </a:moveTo>
                <a:cubicBezTo>
                  <a:pt x="325" y="1146"/>
                  <a:pt x="345" y="1165"/>
                  <a:pt x="365" y="1182"/>
                </a:cubicBezTo>
                <a:cubicBezTo>
                  <a:pt x="367" y="1184"/>
                  <a:pt x="369" y="1185"/>
                  <a:pt x="371" y="1186"/>
                </a:cubicBezTo>
                <a:cubicBezTo>
                  <a:pt x="372" y="1186"/>
                  <a:pt x="373" y="1186"/>
                  <a:pt x="374" y="1186"/>
                </a:cubicBezTo>
                <a:cubicBezTo>
                  <a:pt x="375" y="1186"/>
                  <a:pt x="376" y="1185"/>
                  <a:pt x="377" y="1184"/>
                </a:cubicBezTo>
                <a:cubicBezTo>
                  <a:pt x="381" y="1179"/>
                  <a:pt x="375" y="1166"/>
                  <a:pt x="374" y="1161"/>
                </a:cubicBezTo>
                <a:cubicBezTo>
                  <a:pt x="370" y="1153"/>
                  <a:pt x="366" y="1145"/>
                  <a:pt x="362" y="1137"/>
                </a:cubicBezTo>
                <a:cubicBezTo>
                  <a:pt x="356" y="1124"/>
                  <a:pt x="349" y="1110"/>
                  <a:pt x="340" y="1099"/>
                </a:cubicBezTo>
                <a:cubicBezTo>
                  <a:pt x="337" y="1094"/>
                  <a:pt x="333" y="1089"/>
                  <a:pt x="328" y="1087"/>
                </a:cubicBezTo>
                <a:cubicBezTo>
                  <a:pt x="323" y="1086"/>
                  <a:pt x="317" y="1087"/>
                  <a:pt x="314" y="1093"/>
                </a:cubicBezTo>
                <a:cubicBezTo>
                  <a:pt x="312" y="1096"/>
                  <a:pt x="311" y="1100"/>
                  <a:pt x="312" y="1104"/>
                </a:cubicBezTo>
                <a:cubicBezTo>
                  <a:pt x="312" y="1109"/>
                  <a:pt x="313" y="1112"/>
                  <a:pt x="314" y="1116"/>
                </a:cubicBezTo>
                <a:close/>
                <a:moveTo>
                  <a:pt x="346" y="381"/>
                </a:moveTo>
                <a:cubicBezTo>
                  <a:pt x="351" y="390"/>
                  <a:pt x="357" y="399"/>
                  <a:pt x="362" y="407"/>
                </a:cubicBezTo>
                <a:cubicBezTo>
                  <a:pt x="365" y="411"/>
                  <a:pt x="379" y="436"/>
                  <a:pt x="379" y="426"/>
                </a:cubicBezTo>
                <a:cubicBezTo>
                  <a:pt x="379" y="414"/>
                  <a:pt x="376" y="401"/>
                  <a:pt x="373" y="390"/>
                </a:cubicBezTo>
                <a:cubicBezTo>
                  <a:pt x="370" y="373"/>
                  <a:pt x="365" y="355"/>
                  <a:pt x="360" y="339"/>
                </a:cubicBezTo>
                <a:cubicBezTo>
                  <a:pt x="356" y="324"/>
                  <a:pt x="350" y="301"/>
                  <a:pt x="337" y="296"/>
                </a:cubicBezTo>
                <a:cubicBezTo>
                  <a:pt x="332" y="294"/>
                  <a:pt x="327" y="296"/>
                  <a:pt x="324" y="300"/>
                </a:cubicBezTo>
                <a:cubicBezTo>
                  <a:pt x="320" y="305"/>
                  <a:pt x="320" y="314"/>
                  <a:pt x="322" y="321"/>
                </a:cubicBezTo>
                <a:cubicBezTo>
                  <a:pt x="328" y="342"/>
                  <a:pt x="336" y="362"/>
                  <a:pt x="346" y="381"/>
                </a:cubicBezTo>
                <a:close/>
                <a:moveTo>
                  <a:pt x="698" y="764"/>
                </a:moveTo>
                <a:cubicBezTo>
                  <a:pt x="709" y="793"/>
                  <a:pt x="729" y="813"/>
                  <a:pt x="749" y="829"/>
                </a:cubicBezTo>
                <a:cubicBezTo>
                  <a:pt x="751" y="831"/>
                  <a:pt x="753" y="833"/>
                  <a:pt x="755" y="833"/>
                </a:cubicBezTo>
                <a:cubicBezTo>
                  <a:pt x="756" y="833"/>
                  <a:pt x="757" y="834"/>
                  <a:pt x="758" y="833"/>
                </a:cubicBezTo>
                <a:cubicBezTo>
                  <a:pt x="759" y="833"/>
                  <a:pt x="760" y="833"/>
                  <a:pt x="761" y="831"/>
                </a:cubicBezTo>
                <a:cubicBezTo>
                  <a:pt x="765" y="826"/>
                  <a:pt x="759" y="813"/>
                  <a:pt x="758" y="808"/>
                </a:cubicBezTo>
                <a:cubicBezTo>
                  <a:pt x="754" y="800"/>
                  <a:pt x="750" y="792"/>
                  <a:pt x="746" y="784"/>
                </a:cubicBezTo>
                <a:cubicBezTo>
                  <a:pt x="740" y="771"/>
                  <a:pt x="733" y="758"/>
                  <a:pt x="724" y="746"/>
                </a:cubicBezTo>
                <a:cubicBezTo>
                  <a:pt x="721" y="741"/>
                  <a:pt x="717" y="736"/>
                  <a:pt x="712" y="735"/>
                </a:cubicBezTo>
                <a:cubicBezTo>
                  <a:pt x="707" y="733"/>
                  <a:pt x="701" y="734"/>
                  <a:pt x="698" y="740"/>
                </a:cubicBezTo>
                <a:cubicBezTo>
                  <a:pt x="696" y="743"/>
                  <a:pt x="695" y="747"/>
                  <a:pt x="696" y="752"/>
                </a:cubicBezTo>
                <a:cubicBezTo>
                  <a:pt x="696" y="756"/>
                  <a:pt x="697" y="760"/>
                  <a:pt x="698" y="764"/>
                </a:cubicBezTo>
                <a:close/>
                <a:moveTo>
                  <a:pt x="2" y="0"/>
                </a:moveTo>
                <a:cubicBezTo>
                  <a:pt x="2" y="14"/>
                  <a:pt x="2" y="14"/>
                  <a:pt x="2" y="14"/>
                </a:cubicBezTo>
                <a:cubicBezTo>
                  <a:pt x="3" y="10"/>
                  <a:pt x="4" y="5"/>
                  <a:pt x="5" y="0"/>
                </a:cubicBezTo>
                <a:lnTo>
                  <a:pt x="2" y="0"/>
                </a:lnTo>
                <a:close/>
                <a:moveTo>
                  <a:pt x="769" y="1486"/>
                </a:moveTo>
                <a:cubicBezTo>
                  <a:pt x="772" y="1490"/>
                  <a:pt x="782" y="1475"/>
                  <a:pt x="787" y="1468"/>
                </a:cubicBezTo>
                <a:cubicBezTo>
                  <a:pt x="793" y="1460"/>
                  <a:pt x="799" y="1452"/>
                  <a:pt x="804" y="1443"/>
                </a:cubicBezTo>
                <a:cubicBezTo>
                  <a:pt x="811" y="1432"/>
                  <a:pt x="817" y="1420"/>
                  <a:pt x="823" y="1407"/>
                </a:cubicBezTo>
                <a:cubicBezTo>
                  <a:pt x="828" y="1395"/>
                  <a:pt x="834" y="1382"/>
                  <a:pt x="832" y="1368"/>
                </a:cubicBezTo>
                <a:cubicBezTo>
                  <a:pt x="832" y="1364"/>
                  <a:pt x="831" y="1361"/>
                  <a:pt x="830" y="1359"/>
                </a:cubicBezTo>
                <a:cubicBezTo>
                  <a:pt x="827" y="1356"/>
                  <a:pt x="824" y="1356"/>
                  <a:pt x="821" y="1357"/>
                </a:cubicBezTo>
                <a:cubicBezTo>
                  <a:pt x="814" y="1359"/>
                  <a:pt x="810" y="1365"/>
                  <a:pt x="806" y="1372"/>
                </a:cubicBezTo>
                <a:cubicBezTo>
                  <a:pt x="801" y="1379"/>
                  <a:pt x="796" y="1387"/>
                  <a:pt x="793" y="1396"/>
                </a:cubicBezTo>
                <a:cubicBezTo>
                  <a:pt x="787" y="1411"/>
                  <a:pt x="783" y="1426"/>
                  <a:pt x="778" y="1441"/>
                </a:cubicBezTo>
                <a:cubicBezTo>
                  <a:pt x="774" y="1456"/>
                  <a:pt x="765" y="1482"/>
                  <a:pt x="769" y="1486"/>
                </a:cubicBezTo>
                <a:close/>
                <a:moveTo>
                  <a:pt x="744" y="1400"/>
                </a:moveTo>
                <a:cubicBezTo>
                  <a:pt x="740" y="1385"/>
                  <a:pt x="734" y="1362"/>
                  <a:pt x="720" y="1357"/>
                </a:cubicBezTo>
                <a:cubicBezTo>
                  <a:pt x="716" y="1356"/>
                  <a:pt x="711" y="1357"/>
                  <a:pt x="708" y="1361"/>
                </a:cubicBezTo>
                <a:cubicBezTo>
                  <a:pt x="704" y="1367"/>
                  <a:pt x="704" y="1375"/>
                  <a:pt x="706" y="1382"/>
                </a:cubicBezTo>
                <a:cubicBezTo>
                  <a:pt x="712" y="1403"/>
                  <a:pt x="720" y="1423"/>
                  <a:pt x="730" y="1442"/>
                </a:cubicBezTo>
                <a:cubicBezTo>
                  <a:pt x="735" y="1451"/>
                  <a:pt x="741" y="1460"/>
                  <a:pt x="746" y="1469"/>
                </a:cubicBezTo>
                <a:cubicBezTo>
                  <a:pt x="749" y="1473"/>
                  <a:pt x="763" y="1497"/>
                  <a:pt x="763" y="1487"/>
                </a:cubicBezTo>
                <a:cubicBezTo>
                  <a:pt x="763" y="1475"/>
                  <a:pt x="760" y="1462"/>
                  <a:pt x="757" y="1451"/>
                </a:cubicBezTo>
                <a:cubicBezTo>
                  <a:pt x="754" y="1434"/>
                  <a:pt x="749" y="1417"/>
                  <a:pt x="744" y="1400"/>
                </a:cubicBezTo>
                <a:close/>
                <a:moveTo>
                  <a:pt x="698" y="58"/>
                </a:moveTo>
                <a:cubicBezTo>
                  <a:pt x="709" y="87"/>
                  <a:pt x="729" y="107"/>
                  <a:pt x="749" y="124"/>
                </a:cubicBezTo>
                <a:cubicBezTo>
                  <a:pt x="751" y="125"/>
                  <a:pt x="753" y="127"/>
                  <a:pt x="755" y="128"/>
                </a:cubicBezTo>
                <a:cubicBezTo>
                  <a:pt x="756" y="128"/>
                  <a:pt x="757" y="128"/>
                  <a:pt x="758" y="128"/>
                </a:cubicBezTo>
                <a:cubicBezTo>
                  <a:pt x="759" y="128"/>
                  <a:pt x="760" y="127"/>
                  <a:pt x="761" y="126"/>
                </a:cubicBezTo>
                <a:cubicBezTo>
                  <a:pt x="765" y="121"/>
                  <a:pt x="759" y="107"/>
                  <a:pt x="758" y="103"/>
                </a:cubicBezTo>
                <a:cubicBezTo>
                  <a:pt x="754" y="94"/>
                  <a:pt x="750" y="87"/>
                  <a:pt x="746" y="79"/>
                </a:cubicBezTo>
                <a:cubicBezTo>
                  <a:pt x="740" y="65"/>
                  <a:pt x="733" y="52"/>
                  <a:pt x="724" y="40"/>
                </a:cubicBezTo>
                <a:cubicBezTo>
                  <a:pt x="721" y="35"/>
                  <a:pt x="717" y="31"/>
                  <a:pt x="712" y="29"/>
                </a:cubicBezTo>
                <a:cubicBezTo>
                  <a:pt x="707" y="27"/>
                  <a:pt x="701" y="29"/>
                  <a:pt x="698" y="34"/>
                </a:cubicBezTo>
                <a:cubicBezTo>
                  <a:pt x="696" y="37"/>
                  <a:pt x="695" y="42"/>
                  <a:pt x="696" y="46"/>
                </a:cubicBezTo>
                <a:cubicBezTo>
                  <a:pt x="696" y="50"/>
                  <a:pt x="697" y="54"/>
                  <a:pt x="698" y="58"/>
                </a:cubicBezTo>
                <a:close/>
                <a:moveTo>
                  <a:pt x="720" y="652"/>
                </a:moveTo>
                <a:cubicBezTo>
                  <a:pt x="716" y="650"/>
                  <a:pt x="711" y="651"/>
                  <a:pt x="708" y="656"/>
                </a:cubicBezTo>
                <a:cubicBezTo>
                  <a:pt x="704" y="661"/>
                  <a:pt x="704" y="669"/>
                  <a:pt x="706" y="676"/>
                </a:cubicBezTo>
                <a:cubicBezTo>
                  <a:pt x="712" y="698"/>
                  <a:pt x="720" y="718"/>
                  <a:pt x="730" y="736"/>
                </a:cubicBezTo>
                <a:cubicBezTo>
                  <a:pt x="735" y="746"/>
                  <a:pt x="741" y="755"/>
                  <a:pt x="746" y="763"/>
                </a:cubicBezTo>
                <a:cubicBezTo>
                  <a:pt x="749" y="767"/>
                  <a:pt x="763" y="791"/>
                  <a:pt x="763" y="781"/>
                </a:cubicBezTo>
                <a:cubicBezTo>
                  <a:pt x="763" y="769"/>
                  <a:pt x="760" y="757"/>
                  <a:pt x="757" y="746"/>
                </a:cubicBezTo>
                <a:cubicBezTo>
                  <a:pt x="754" y="728"/>
                  <a:pt x="749" y="711"/>
                  <a:pt x="744" y="694"/>
                </a:cubicBezTo>
                <a:cubicBezTo>
                  <a:pt x="740" y="680"/>
                  <a:pt x="734" y="656"/>
                  <a:pt x="720" y="652"/>
                </a:cubicBezTo>
                <a:close/>
                <a:moveTo>
                  <a:pt x="795" y="65"/>
                </a:moveTo>
                <a:cubicBezTo>
                  <a:pt x="784" y="82"/>
                  <a:pt x="768" y="118"/>
                  <a:pt x="771" y="124"/>
                </a:cubicBezTo>
                <a:cubicBezTo>
                  <a:pt x="774" y="131"/>
                  <a:pt x="812" y="106"/>
                  <a:pt x="827" y="85"/>
                </a:cubicBezTo>
                <a:cubicBezTo>
                  <a:pt x="835" y="74"/>
                  <a:pt x="850" y="52"/>
                  <a:pt x="841" y="37"/>
                </a:cubicBezTo>
                <a:cubicBezTo>
                  <a:pt x="840" y="35"/>
                  <a:pt x="839" y="33"/>
                  <a:pt x="837" y="32"/>
                </a:cubicBezTo>
                <a:cubicBezTo>
                  <a:pt x="837" y="32"/>
                  <a:pt x="836" y="32"/>
                  <a:pt x="836" y="32"/>
                </a:cubicBezTo>
                <a:cubicBezTo>
                  <a:pt x="834" y="31"/>
                  <a:pt x="831" y="31"/>
                  <a:pt x="828" y="32"/>
                </a:cubicBezTo>
                <a:cubicBezTo>
                  <a:pt x="815" y="37"/>
                  <a:pt x="804" y="52"/>
                  <a:pt x="795" y="65"/>
                </a:cubicBezTo>
                <a:close/>
                <a:moveTo>
                  <a:pt x="772" y="1285"/>
                </a:moveTo>
                <a:cubicBezTo>
                  <a:pt x="767" y="1282"/>
                  <a:pt x="760" y="1285"/>
                  <a:pt x="756" y="1290"/>
                </a:cubicBezTo>
                <a:cubicBezTo>
                  <a:pt x="752" y="1295"/>
                  <a:pt x="750" y="1302"/>
                  <a:pt x="749" y="1309"/>
                </a:cubicBezTo>
                <a:cubicBezTo>
                  <a:pt x="750" y="1334"/>
                  <a:pt x="753" y="1359"/>
                  <a:pt x="756" y="1384"/>
                </a:cubicBezTo>
                <a:cubicBezTo>
                  <a:pt x="758" y="1394"/>
                  <a:pt x="759" y="1404"/>
                  <a:pt x="761" y="1414"/>
                </a:cubicBezTo>
                <a:cubicBezTo>
                  <a:pt x="762" y="1417"/>
                  <a:pt x="765" y="1435"/>
                  <a:pt x="769" y="1427"/>
                </a:cubicBezTo>
                <a:cubicBezTo>
                  <a:pt x="771" y="1423"/>
                  <a:pt x="772" y="1416"/>
                  <a:pt x="773" y="1411"/>
                </a:cubicBezTo>
                <a:cubicBezTo>
                  <a:pt x="775" y="1401"/>
                  <a:pt x="776" y="1391"/>
                  <a:pt x="777" y="1381"/>
                </a:cubicBezTo>
                <a:cubicBezTo>
                  <a:pt x="780" y="1364"/>
                  <a:pt x="782" y="1347"/>
                  <a:pt x="782" y="1330"/>
                </a:cubicBezTo>
                <a:cubicBezTo>
                  <a:pt x="783" y="1316"/>
                  <a:pt x="784" y="1293"/>
                  <a:pt x="772" y="1285"/>
                </a:cubicBezTo>
                <a:close/>
                <a:moveTo>
                  <a:pt x="746" y="58"/>
                </a:moveTo>
                <a:cubicBezTo>
                  <a:pt x="749" y="62"/>
                  <a:pt x="763" y="86"/>
                  <a:pt x="763" y="76"/>
                </a:cubicBezTo>
                <a:cubicBezTo>
                  <a:pt x="763" y="64"/>
                  <a:pt x="760" y="51"/>
                  <a:pt x="757" y="40"/>
                </a:cubicBezTo>
                <a:cubicBezTo>
                  <a:pt x="754" y="27"/>
                  <a:pt x="751" y="13"/>
                  <a:pt x="748" y="0"/>
                </a:cubicBezTo>
                <a:cubicBezTo>
                  <a:pt x="716" y="0"/>
                  <a:pt x="716" y="0"/>
                  <a:pt x="716" y="0"/>
                </a:cubicBezTo>
                <a:cubicBezTo>
                  <a:pt x="720" y="11"/>
                  <a:pt x="725" y="21"/>
                  <a:pt x="730" y="31"/>
                </a:cubicBezTo>
                <a:cubicBezTo>
                  <a:pt x="735" y="40"/>
                  <a:pt x="741" y="49"/>
                  <a:pt x="746" y="58"/>
                </a:cubicBezTo>
                <a:close/>
                <a:moveTo>
                  <a:pt x="769" y="16"/>
                </a:moveTo>
                <a:cubicBezTo>
                  <a:pt x="771" y="11"/>
                  <a:pt x="772" y="5"/>
                  <a:pt x="773" y="0"/>
                </a:cubicBezTo>
                <a:cubicBezTo>
                  <a:pt x="761" y="0"/>
                  <a:pt x="761" y="0"/>
                  <a:pt x="761" y="0"/>
                </a:cubicBezTo>
                <a:cubicBezTo>
                  <a:pt x="761" y="1"/>
                  <a:pt x="761" y="2"/>
                  <a:pt x="761" y="3"/>
                </a:cubicBezTo>
                <a:cubicBezTo>
                  <a:pt x="762" y="5"/>
                  <a:pt x="765" y="24"/>
                  <a:pt x="769" y="16"/>
                </a:cubicBezTo>
                <a:close/>
                <a:moveTo>
                  <a:pt x="769" y="75"/>
                </a:moveTo>
                <a:cubicBezTo>
                  <a:pt x="772" y="79"/>
                  <a:pt x="782" y="64"/>
                  <a:pt x="787" y="56"/>
                </a:cubicBezTo>
                <a:cubicBezTo>
                  <a:pt x="793" y="49"/>
                  <a:pt x="799" y="41"/>
                  <a:pt x="804" y="32"/>
                </a:cubicBezTo>
                <a:cubicBezTo>
                  <a:pt x="810" y="22"/>
                  <a:pt x="816" y="11"/>
                  <a:pt x="821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4" y="10"/>
                  <a:pt x="781" y="20"/>
                  <a:pt x="778" y="30"/>
                </a:cubicBezTo>
                <a:cubicBezTo>
                  <a:pt x="774" y="44"/>
                  <a:pt x="765" y="71"/>
                  <a:pt x="769" y="75"/>
                </a:cubicBezTo>
                <a:close/>
                <a:moveTo>
                  <a:pt x="787" y="762"/>
                </a:moveTo>
                <a:cubicBezTo>
                  <a:pt x="793" y="754"/>
                  <a:pt x="799" y="746"/>
                  <a:pt x="804" y="738"/>
                </a:cubicBezTo>
                <a:cubicBezTo>
                  <a:pt x="811" y="726"/>
                  <a:pt x="817" y="714"/>
                  <a:pt x="823" y="702"/>
                </a:cubicBezTo>
                <a:cubicBezTo>
                  <a:pt x="828" y="689"/>
                  <a:pt x="834" y="677"/>
                  <a:pt x="832" y="662"/>
                </a:cubicBezTo>
                <a:cubicBezTo>
                  <a:pt x="832" y="659"/>
                  <a:pt x="831" y="656"/>
                  <a:pt x="830" y="653"/>
                </a:cubicBezTo>
                <a:cubicBezTo>
                  <a:pt x="827" y="651"/>
                  <a:pt x="824" y="651"/>
                  <a:pt x="821" y="651"/>
                </a:cubicBezTo>
                <a:cubicBezTo>
                  <a:pt x="814" y="653"/>
                  <a:pt x="810" y="659"/>
                  <a:pt x="806" y="666"/>
                </a:cubicBezTo>
                <a:cubicBezTo>
                  <a:pt x="801" y="674"/>
                  <a:pt x="796" y="681"/>
                  <a:pt x="793" y="690"/>
                </a:cubicBezTo>
                <a:cubicBezTo>
                  <a:pt x="787" y="705"/>
                  <a:pt x="783" y="720"/>
                  <a:pt x="778" y="735"/>
                </a:cubicBezTo>
                <a:cubicBezTo>
                  <a:pt x="774" y="750"/>
                  <a:pt x="765" y="776"/>
                  <a:pt x="769" y="781"/>
                </a:cubicBezTo>
                <a:cubicBezTo>
                  <a:pt x="772" y="785"/>
                  <a:pt x="782" y="769"/>
                  <a:pt x="787" y="762"/>
                </a:cubicBezTo>
                <a:close/>
                <a:moveTo>
                  <a:pt x="769" y="721"/>
                </a:moveTo>
                <a:cubicBezTo>
                  <a:pt x="771" y="717"/>
                  <a:pt x="772" y="711"/>
                  <a:pt x="773" y="706"/>
                </a:cubicBezTo>
                <a:cubicBezTo>
                  <a:pt x="775" y="696"/>
                  <a:pt x="776" y="685"/>
                  <a:pt x="777" y="675"/>
                </a:cubicBezTo>
                <a:cubicBezTo>
                  <a:pt x="780" y="658"/>
                  <a:pt x="782" y="641"/>
                  <a:pt x="782" y="624"/>
                </a:cubicBezTo>
                <a:cubicBezTo>
                  <a:pt x="783" y="610"/>
                  <a:pt x="784" y="587"/>
                  <a:pt x="772" y="580"/>
                </a:cubicBezTo>
                <a:cubicBezTo>
                  <a:pt x="767" y="577"/>
                  <a:pt x="760" y="579"/>
                  <a:pt x="756" y="584"/>
                </a:cubicBezTo>
                <a:cubicBezTo>
                  <a:pt x="752" y="589"/>
                  <a:pt x="750" y="596"/>
                  <a:pt x="749" y="604"/>
                </a:cubicBezTo>
                <a:cubicBezTo>
                  <a:pt x="750" y="629"/>
                  <a:pt x="753" y="654"/>
                  <a:pt x="756" y="679"/>
                </a:cubicBezTo>
                <a:cubicBezTo>
                  <a:pt x="758" y="688"/>
                  <a:pt x="759" y="698"/>
                  <a:pt x="761" y="708"/>
                </a:cubicBezTo>
                <a:cubicBezTo>
                  <a:pt x="762" y="711"/>
                  <a:pt x="765" y="730"/>
                  <a:pt x="769" y="721"/>
                </a:cubicBezTo>
                <a:close/>
                <a:moveTo>
                  <a:pt x="385" y="1778"/>
                </a:moveTo>
                <a:cubicBezTo>
                  <a:pt x="387" y="1773"/>
                  <a:pt x="388" y="1767"/>
                  <a:pt x="389" y="1762"/>
                </a:cubicBezTo>
                <a:cubicBezTo>
                  <a:pt x="391" y="1752"/>
                  <a:pt x="392" y="1742"/>
                  <a:pt x="393" y="1732"/>
                </a:cubicBezTo>
                <a:cubicBezTo>
                  <a:pt x="396" y="1715"/>
                  <a:pt x="398" y="1698"/>
                  <a:pt x="398" y="1681"/>
                </a:cubicBezTo>
                <a:cubicBezTo>
                  <a:pt x="399" y="1666"/>
                  <a:pt x="400" y="1644"/>
                  <a:pt x="388" y="1636"/>
                </a:cubicBezTo>
                <a:cubicBezTo>
                  <a:pt x="383" y="1633"/>
                  <a:pt x="376" y="1635"/>
                  <a:pt x="372" y="1640"/>
                </a:cubicBezTo>
                <a:cubicBezTo>
                  <a:pt x="368" y="1645"/>
                  <a:pt x="366" y="1653"/>
                  <a:pt x="365" y="1660"/>
                </a:cubicBezTo>
                <a:cubicBezTo>
                  <a:pt x="366" y="1685"/>
                  <a:pt x="369" y="1710"/>
                  <a:pt x="372" y="1735"/>
                </a:cubicBezTo>
                <a:cubicBezTo>
                  <a:pt x="374" y="1745"/>
                  <a:pt x="375" y="1755"/>
                  <a:pt x="377" y="1765"/>
                </a:cubicBezTo>
                <a:cubicBezTo>
                  <a:pt x="378" y="1768"/>
                  <a:pt x="381" y="1786"/>
                  <a:pt x="385" y="1778"/>
                </a:cubicBezTo>
                <a:close/>
                <a:moveTo>
                  <a:pt x="19" y="762"/>
                </a:moveTo>
                <a:cubicBezTo>
                  <a:pt x="25" y="754"/>
                  <a:pt x="31" y="746"/>
                  <a:pt x="36" y="738"/>
                </a:cubicBezTo>
                <a:cubicBezTo>
                  <a:pt x="43" y="726"/>
                  <a:pt x="49" y="714"/>
                  <a:pt x="55" y="702"/>
                </a:cubicBezTo>
                <a:cubicBezTo>
                  <a:pt x="60" y="689"/>
                  <a:pt x="66" y="677"/>
                  <a:pt x="64" y="662"/>
                </a:cubicBezTo>
                <a:cubicBezTo>
                  <a:pt x="64" y="659"/>
                  <a:pt x="63" y="656"/>
                  <a:pt x="62" y="653"/>
                </a:cubicBezTo>
                <a:cubicBezTo>
                  <a:pt x="59" y="651"/>
                  <a:pt x="56" y="651"/>
                  <a:pt x="53" y="651"/>
                </a:cubicBezTo>
                <a:cubicBezTo>
                  <a:pt x="46" y="653"/>
                  <a:pt x="42" y="659"/>
                  <a:pt x="38" y="666"/>
                </a:cubicBezTo>
                <a:cubicBezTo>
                  <a:pt x="33" y="674"/>
                  <a:pt x="28" y="681"/>
                  <a:pt x="25" y="690"/>
                </a:cubicBezTo>
                <a:cubicBezTo>
                  <a:pt x="19" y="705"/>
                  <a:pt x="15" y="720"/>
                  <a:pt x="10" y="735"/>
                </a:cubicBezTo>
                <a:cubicBezTo>
                  <a:pt x="8" y="744"/>
                  <a:pt x="4" y="755"/>
                  <a:pt x="2" y="765"/>
                </a:cubicBezTo>
                <a:cubicBezTo>
                  <a:pt x="2" y="781"/>
                  <a:pt x="2" y="781"/>
                  <a:pt x="2" y="781"/>
                </a:cubicBezTo>
                <a:cubicBezTo>
                  <a:pt x="6" y="782"/>
                  <a:pt x="14" y="769"/>
                  <a:pt x="19" y="762"/>
                </a:cubicBezTo>
                <a:close/>
                <a:moveTo>
                  <a:pt x="712" y="2146"/>
                </a:moveTo>
                <a:cubicBezTo>
                  <a:pt x="707" y="2144"/>
                  <a:pt x="701" y="2146"/>
                  <a:pt x="698" y="2151"/>
                </a:cubicBezTo>
                <a:cubicBezTo>
                  <a:pt x="697" y="2153"/>
                  <a:pt x="696" y="2156"/>
                  <a:pt x="696" y="2159"/>
                </a:cubicBezTo>
                <a:cubicBezTo>
                  <a:pt x="726" y="2159"/>
                  <a:pt x="726" y="2159"/>
                  <a:pt x="726" y="2159"/>
                </a:cubicBezTo>
                <a:cubicBezTo>
                  <a:pt x="725" y="2158"/>
                  <a:pt x="725" y="2158"/>
                  <a:pt x="724" y="2157"/>
                </a:cubicBezTo>
                <a:cubicBezTo>
                  <a:pt x="721" y="2152"/>
                  <a:pt x="717" y="2148"/>
                  <a:pt x="712" y="2146"/>
                </a:cubicBezTo>
                <a:close/>
                <a:moveTo>
                  <a:pt x="749" y="1535"/>
                </a:moveTo>
                <a:cubicBezTo>
                  <a:pt x="751" y="1537"/>
                  <a:pt x="753" y="1538"/>
                  <a:pt x="755" y="1539"/>
                </a:cubicBezTo>
                <a:cubicBezTo>
                  <a:pt x="756" y="1539"/>
                  <a:pt x="757" y="1539"/>
                  <a:pt x="758" y="1539"/>
                </a:cubicBezTo>
                <a:cubicBezTo>
                  <a:pt x="759" y="1539"/>
                  <a:pt x="760" y="1538"/>
                  <a:pt x="761" y="1537"/>
                </a:cubicBezTo>
                <a:cubicBezTo>
                  <a:pt x="765" y="1532"/>
                  <a:pt x="759" y="1519"/>
                  <a:pt x="758" y="1514"/>
                </a:cubicBezTo>
                <a:cubicBezTo>
                  <a:pt x="754" y="1505"/>
                  <a:pt x="750" y="1498"/>
                  <a:pt x="746" y="1490"/>
                </a:cubicBezTo>
                <a:cubicBezTo>
                  <a:pt x="740" y="1476"/>
                  <a:pt x="733" y="1463"/>
                  <a:pt x="724" y="1451"/>
                </a:cubicBezTo>
                <a:cubicBezTo>
                  <a:pt x="721" y="1447"/>
                  <a:pt x="717" y="1442"/>
                  <a:pt x="712" y="1440"/>
                </a:cubicBezTo>
                <a:cubicBezTo>
                  <a:pt x="707" y="1438"/>
                  <a:pt x="701" y="1440"/>
                  <a:pt x="698" y="1445"/>
                </a:cubicBezTo>
                <a:cubicBezTo>
                  <a:pt x="696" y="1449"/>
                  <a:pt x="695" y="1453"/>
                  <a:pt x="696" y="1457"/>
                </a:cubicBezTo>
                <a:cubicBezTo>
                  <a:pt x="696" y="1461"/>
                  <a:pt x="697" y="1465"/>
                  <a:pt x="698" y="1469"/>
                </a:cubicBezTo>
                <a:cubicBezTo>
                  <a:pt x="709" y="1498"/>
                  <a:pt x="729" y="1518"/>
                  <a:pt x="749" y="1535"/>
                </a:cubicBezTo>
                <a:close/>
                <a:moveTo>
                  <a:pt x="453" y="382"/>
                </a:moveTo>
                <a:cubicBezTo>
                  <a:pt x="453" y="382"/>
                  <a:pt x="452" y="382"/>
                  <a:pt x="452" y="382"/>
                </a:cubicBezTo>
                <a:cubicBezTo>
                  <a:pt x="450" y="380"/>
                  <a:pt x="447" y="381"/>
                  <a:pt x="444" y="382"/>
                </a:cubicBezTo>
                <a:cubicBezTo>
                  <a:pt x="431" y="387"/>
                  <a:pt x="420" y="402"/>
                  <a:pt x="411" y="415"/>
                </a:cubicBezTo>
                <a:cubicBezTo>
                  <a:pt x="400" y="432"/>
                  <a:pt x="384" y="468"/>
                  <a:pt x="387" y="474"/>
                </a:cubicBezTo>
                <a:cubicBezTo>
                  <a:pt x="390" y="480"/>
                  <a:pt x="428" y="456"/>
                  <a:pt x="443" y="435"/>
                </a:cubicBezTo>
                <a:cubicBezTo>
                  <a:pt x="451" y="424"/>
                  <a:pt x="466" y="402"/>
                  <a:pt x="457" y="387"/>
                </a:cubicBezTo>
                <a:cubicBezTo>
                  <a:pt x="456" y="385"/>
                  <a:pt x="455" y="383"/>
                  <a:pt x="453" y="382"/>
                </a:cubicBezTo>
                <a:close/>
                <a:moveTo>
                  <a:pt x="453" y="1091"/>
                </a:moveTo>
                <a:cubicBezTo>
                  <a:pt x="453" y="1091"/>
                  <a:pt x="452" y="1090"/>
                  <a:pt x="452" y="1090"/>
                </a:cubicBezTo>
                <a:cubicBezTo>
                  <a:pt x="450" y="1089"/>
                  <a:pt x="447" y="1089"/>
                  <a:pt x="444" y="1090"/>
                </a:cubicBezTo>
                <a:cubicBezTo>
                  <a:pt x="431" y="1095"/>
                  <a:pt x="420" y="1110"/>
                  <a:pt x="411" y="1123"/>
                </a:cubicBezTo>
                <a:cubicBezTo>
                  <a:pt x="400" y="1140"/>
                  <a:pt x="384" y="1176"/>
                  <a:pt x="387" y="1183"/>
                </a:cubicBezTo>
                <a:cubicBezTo>
                  <a:pt x="390" y="1189"/>
                  <a:pt x="428" y="1164"/>
                  <a:pt x="443" y="1144"/>
                </a:cubicBezTo>
                <a:cubicBezTo>
                  <a:pt x="451" y="1133"/>
                  <a:pt x="466" y="1111"/>
                  <a:pt x="457" y="1095"/>
                </a:cubicBezTo>
                <a:cubicBezTo>
                  <a:pt x="456" y="1093"/>
                  <a:pt x="455" y="1092"/>
                  <a:pt x="453" y="1091"/>
                </a:cubicBezTo>
                <a:close/>
                <a:moveTo>
                  <a:pt x="453" y="1794"/>
                </a:moveTo>
                <a:cubicBezTo>
                  <a:pt x="453" y="1794"/>
                  <a:pt x="452" y="1794"/>
                  <a:pt x="452" y="1794"/>
                </a:cubicBezTo>
                <a:cubicBezTo>
                  <a:pt x="450" y="1793"/>
                  <a:pt x="447" y="1793"/>
                  <a:pt x="444" y="1794"/>
                </a:cubicBezTo>
                <a:cubicBezTo>
                  <a:pt x="431" y="1799"/>
                  <a:pt x="420" y="1814"/>
                  <a:pt x="411" y="1827"/>
                </a:cubicBezTo>
                <a:cubicBezTo>
                  <a:pt x="400" y="1844"/>
                  <a:pt x="384" y="1880"/>
                  <a:pt x="387" y="1886"/>
                </a:cubicBezTo>
                <a:cubicBezTo>
                  <a:pt x="390" y="1893"/>
                  <a:pt x="428" y="1868"/>
                  <a:pt x="443" y="1847"/>
                </a:cubicBezTo>
                <a:cubicBezTo>
                  <a:pt x="451" y="1836"/>
                  <a:pt x="466" y="1815"/>
                  <a:pt x="457" y="1799"/>
                </a:cubicBezTo>
                <a:cubicBezTo>
                  <a:pt x="456" y="1797"/>
                  <a:pt x="455" y="1796"/>
                  <a:pt x="453" y="1794"/>
                </a:cubicBezTo>
                <a:close/>
                <a:moveTo>
                  <a:pt x="837" y="1444"/>
                </a:moveTo>
                <a:cubicBezTo>
                  <a:pt x="837" y="1443"/>
                  <a:pt x="836" y="1443"/>
                  <a:pt x="836" y="1443"/>
                </a:cubicBezTo>
                <a:cubicBezTo>
                  <a:pt x="834" y="1442"/>
                  <a:pt x="831" y="1442"/>
                  <a:pt x="828" y="1443"/>
                </a:cubicBezTo>
                <a:cubicBezTo>
                  <a:pt x="815" y="1448"/>
                  <a:pt x="804" y="1463"/>
                  <a:pt x="795" y="1476"/>
                </a:cubicBezTo>
                <a:cubicBezTo>
                  <a:pt x="784" y="1493"/>
                  <a:pt x="768" y="1529"/>
                  <a:pt x="771" y="1536"/>
                </a:cubicBezTo>
                <a:cubicBezTo>
                  <a:pt x="774" y="1542"/>
                  <a:pt x="812" y="1517"/>
                  <a:pt x="827" y="1497"/>
                </a:cubicBezTo>
                <a:cubicBezTo>
                  <a:pt x="835" y="1485"/>
                  <a:pt x="850" y="1464"/>
                  <a:pt x="841" y="1448"/>
                </a:cubicBezTo>
                <a:cubicBezTo>
                  <a:pt x="840" y="1446"/>
                  <a:pt x="839" y="1445"/>
                  <a:pt x="837" y="1444"/>
                </a:cubicBezTo>
                <a:close/>
                <a:moveTo>
                  <a:pt x="837" y="738"/>
                </a:moveTo>
                <a:cubicBezTo>
                  <a:pt x="837" y="738"/>
                  <a:pt x="836" y="738"/>
                  <a:pt x="836" y="737"/>
                </a:cubicBezTo>
                <a:cubicBezTo>
                  <a:pt x="834" y="736"/>
                  <a:pt x="831" y="736"/>
                  <a:pt x="828" y="737"/>
                </a:cubicBezTo>
                <a:cubicBezTo>
                  <a:pt x="815" y="743"/>
                  <a:pt x="804" y="757"/>
                  <a:pt x="795" y="770"/>
                </a:cubicBezTo>
                <a:cubicBezTo>
                  <a:pt x="784" y="788"/>
                  <a:pt x="768" y="824"/>
                  <a:pt x="771" y="830"/>
                </a:cubicBezTo>
                <a:cubicBezTo>
                  <a:pt x="774" y="836"/>
                  <a:pt x="812" y="811"/>
                  <a:pt x="827" y="791"/>
                </a:cubicBezTo>
                <a:cubicBezTo>
                  <a:pt x="835" y="780"/>
                  <a:pt x="850" y="758"/>
                  <a:pt x="841" y="742"/>
                </a:cubicBezTo>
                <a:cubicBezTo>
                  <a:pt x="840" y="741"/>
                  <a:pt x="839" y="739"/>
                  <a:pt x="837" y="738"/>
                </a:cubicBezTo>
                <a:close/>
                <a:moveTo>
                  <a:pt x="832" y="2073"/>
                </a:moveTo>
                <a:cubicBezTo>
                  <a:pt x="832" y="2070"/>
                  <a:pt x="831" y="2067"/>
                  <a:pt x="830" y="2065"/>
                </a:cubicBezTo>
                <a:cubicBezTo>
                  <a:pt x="827" y="2062"/>
                  <a:pt x="824" y="2062"/>
                  <a:pt x="821" y="2063"/>
                </a:cubicBezTo>
                <a:cubicBezTo>
                  <a:pt x="814" y="2065"/>
                  <a:pt x="810" y="2071"/>
                  <a:pt x="806" y="2077"/>
                </a:cubicBezTo>
                <a:cubicBezTo>
                  <a:pt x="801" y="2085"/>
                  <a:pt x="796" y="2092"/>
                  <a:pt x="793" y="2101"/>
                </a:cubicBezTo>
                <a:cubicBezTo>
                  <a:pt x="787" y="2116"/>
                  <a:pt x="783" y="2131"/>
                  <a:pt x="778" y="2146"/>
                </a:cubicBezTo>
                <a:cubicBezTo>
                  <a:pt x="777" y="2150"/>
                  <a:pt x="776" y="2154"/>
                  <a:pt x="774" y="2159"/>
                </a:cubicBezTo>
                <a:cubicBezTo>
                  <a:pt x="797" y="2159"/>
                  <a:pt x="797" y="2159"/>
                  <a:pt x="797" y="2159"/>
                </a:cubicBezTo>
                <a:cubicBezTo>
                  <a:pt x="800" y="2155"/>
                  <a:pt x="802" y="2152"/>
                  <a:pt x="804" y="2149"/>
                </a:cubicBezTo>
                <a:cubicBezTo>
                  <a:pt x="811" y="2137"/>
                  <a:pt x="817" y="2125"/>
                  <a:pt x="823" y="2113"/>
                </a:cubicBezTo>
                <a:cubicBezTo>
                  <a:pt x="828" y="2100"/>
                  <a:pt x="834" y="2088"/>
                  <a:pt x="832" y="2073"/>
                </a:cubicBezTo>
                <a:close/>
                <a:moveTo>
                  <a:pt x="782" y="2035"/>
                </a:moveTo>
                <a:cubicBezTo>
                  <a:pt x="783" y="2021"/>
                  <a:pt x="784" y="1998"/>
                  <a:pt x="772" y="1991"/>
                </a:cubicBezTo>
                <a:cubicBezTo>
                  <a:pt x="767" y="1988"/>
                  <a:pt x="760" y="1990"/>
                  <a:pt x="756" y="1995"/>
                </a:cubicBezTo>
                <a:cubicBezTo>
                  <a:pt x="752" y="2000"/>
                  <a:pt x="750" y="2008"/>
                  <a:pt x="749" y="2015"/>
                </a:cubicBezTo>
                <a:cubicBezTo>
                  <a:pt x="750" y="2040"/>
                  <a:pt x="753" y="2065"/>
                  <a:pt x="756" y="2090"/>
                </a:cubicBezTo>
                <a:cubicBezTo>
                  <a:pt x="758" y="2100"/>
                  <a:pt x="759" y="2109"/>
                  <a:pt x="761" y="2119"/>
                </a:cubicBezTo>
                <a:cubicBezTo>
                  <a:pt x="762" y="2122"/>
                  <a:pt x="765" y="2141"/>
                  <a:pt x="769" y="2133"/>
                </a:cubicBezTo>
                <a:cubicBezTo>
                  <a:pt x="771" y="2128"/>
                  <a:pt x="772" y="2122"/>
                  <a:pt x="773" y="2117"/>
                </a:cubicBezTo>
                <a:cubicBezTo>
                  <a:pt x="775" y="2107"/>
                  <a:pt x="776" y="2097"/>
                  <a:pt x="777" y="2086"/>
                </a:cubicBezTo>
                <a:cubicBezTo>
                  <a:pt x="780" y="2069"/>
                  <a:pt x="782" y="2052"/>
                  <a:pt x="782" y="2035"/>
                </a:cubicBezTo>
                <a:close/>
                <a:moveTo>
                  <a:pt x="837" y="2149"/>
                </a:moveTo>
                <a:cubicBezTo>
                  <a:pt x="837" y="2149"/>
                  <a:pt x="836" y="2149"/>
                  <a:pt x="836" y="2148"/>
                </a:cubicBezTo>
                <a:cubicBezTo>
                  <a:pt x="834" y="2147"/>
                  <a:pt x="831" y="2147"/>
                  <a:pt x="828" y="2148"/>
                </a:cubicBezTo>
                <a:cubicBezTo>
                  <a:pt x="823" y="2151"/>
                  <a:pt x="818" y="2154"/>
                  <a:pt x="813" y="2159"/>
                </a:cubicBezTo>
                <a:cubicBezTo>
                  <a:pt x="843" y="2159"/>
                  <a:pt x="843" y="2159"/>
                  <a:pt x="843" y="2159"/>
                </a:cubicBezTo>
                <a:cubicBezTo>
                  <a:pt x="842" y="2157"/>
                  <a:pt x="842" y="2155"/>
                  <a:pt x="841" y="2153"/>
                </a:cubicBezTo>
                <a:cubicBezTo>
                  <a:pt x="840" y="2152"/>
                  <a:pt x="839" y="2150"/>
                  <a:pt x="837" y="2149"/>
                </a:cubicBezTo>
                <a:close/>
                <a:moveTo>
                  <a:pt x="744" y="2106"/>
                </a:moveTo>
                <a:cubicBezTo>
                  <a:pt x="740" y="2091"/>
                  <a:pt x="734" y="2068"/>
                  <a:pt x="720" y="2063"/>
                </a:cubicBezTo>
                <a:cubicBezTo>
                  <a:pt x="716" y="2061"/>
                  <a:pt x="711" y="2062"/>
                  <a:pt x="708" y="2067"/>
                </a:cubicBezTo>
                <a:cubicBezTo>
                  <a:pt x="704" y="2072"/>
                  <a:pt x="704" y="2081"/>
                  <a:pt x="706" y="2088"/>
                </a:cubicBezTo>
                <a:cubicBezTo>
                  <a:pt x="712" y="2109"/>
                  <a:pt x="720" y="2129"/>
                  <a:pt x="730" y="2148"/>
                </a:cubicBezTo>
                <a:cubicBezTo>
                  <a:pt x="732" y="2151"/>
                  <a:pt x="734" y="2155"/>
                  <a:pt x="737" y="2159"/>
                </a:cubicBezTo>
                <a:cubicBezTo>
                  <a:pt x="758" y="2159"/>
                  <a:pt x="758" y="2159"/>
                  <a:pt x="758" y="2159"/>
                </a:cubicBezTo>
                <a:cubicBezTo>
                  <a:pt x="758" y="2158"/>
                  <a:pt x="757" y="2157"/>
                  <a:pt x="757" y="2157"/>
                </a:cubicBezTo>
                <a:cubicBezTo>
                  <a:pt x="754" y="2139"/>
                  <a:pt x="749" y="2122"/>
                  <a:pt x="744" y="2106"/>
                </a:cubicBezTo>
                <a:close/>
                <a:moveTo>
                  <a:pt x="14" y="2035"/>
                </a:moveTo>
                <a:cubicBezTo>
                  <a:pt x="15" y="2021"/>
                  <a:pt x="16" y="1998"/>
                  <a:pt x="4" y="1991"/>
                </a:cubicBezTo>
                <a:cubicBezTo>
                  <a:pt x="3" y="1991"/>
                  <a:pt x="2" y="1990"/>
                  <a:pt x="2" y="1990"/>
                </a:cubicBezTo>
                <a:cubicBezTo>
                  <a:pt x="2" y="2131"/>
                  <a:pt x="2" y="2131"/>
                  <a:pt x="2" y="2131"/>
                </a:cubicBezTo>
                <a:cubicBezTo>
                  <a:pt x="3" y="2127"/>
                  <a:pt x="4" y="2121"/>
                  <a:pt x="5" y="2117"/>
                </a:cubicBezTo>
                <a:cubicBezTo>
                  <a:pt x="7" y="2107"/>
                  <a:pt x="8" y="2097"/>
                  <a:pt x="9" y="2086"/>
                </a:cubicBezTo>
                <a:cubicBezTo>
                  <a:pt x="12" y="2069"/>
                  <a:pt x="14" y="2052"/>
                  <a:pt x="14" y="2035"/>
                </a:cubicBezTo>
                <a:close/>
                <a:moveTo>
                  <a:pt x="64" y="2073"/>
                </a:moveTo>
                <a:cubicBezTo>
                  <a:pt x="64" y="2070"/>
                  <a:pt x="63" y="2067"/>
                  <a:pt x="62" y="2065"/>
                </a:cubicBezTo>
                <a:cubicBezTo>
                  <a:pt x="59" y="2062"/>
                  <a:pt x="56" y="2062"/>
                  <a:pt x="53" y="2063"/>
                </a:cubicBezTo>
                <a:cubicBezTo>
                  <a:pt x="46" y="2065"/>
                  <a:pt x="42" y="2071"/>
                  <a:pt x="38" y="2077"/>
                </a:cubicBezTo>
                <a:cubicBezTo>
                  <a:pt x="33" y="2085"/>
                  <a:pt x="28" y="2092"/>
                  <a:pt x="25" y="2101"/>
                </a:cubicBezTo>
                <a:cubicBezTo>
                  <a:pt x="19" y="2116"/>
                  <a:pt x="15" y="2131"/>
                  <a:pt x="10" y="2146"/>
                </a:cubicBezTo>
                <a:cubicBezTo>
                  <a:pt x="9" y="2150"/>
                  <a:pt x="8" y="2154"/>
                  <a:pt x="6" y="2159"/>
                </a:cubicBezTo>
                <a:cubicBezTo>
                  <a:pt x="30" y="2159"/>
                  <a:pt x="30" y="2159"/>
                  <a:pt x="30" y="2159"/>
                </a:cubicBezTo>
                <a:cubicBezTo>
                  <a:pt x="32" y="2155"/>
                  <a:pt x="34" y="2152"/>
                  <a:pt x="36" y="2149"/>
                </a:cubicBezTo>
                <a:cubicBezTo>
                  <a:pt x="43" y="2137"/>
                  <a:pt x="49" y="2125"/>
                  <a:pt x="55" y="2113"/>
                </a:cubicBezTo>
                <a:cubicBezTo>
                  <a:pt x="60" y="2100"/>
                  <a:pt x="66" y="2088"/>
                  <a:pt x="64" y="2073"/>
                </a:cubicBezTo>
                <a:close/>
                <a:moveTo>
                  <a:pt x="403" y="1819"/>
                </a:moveTo>
                <a:cubicBezTo>
                  <a:pt x="409" y="1811"/>
                  <a:pt x="415" y="1803"/>
                  <a:pt x="420" y="1794"/>
                </a:cubicBezTo>
                <a:cubicBezTo>
                  <a:pt x="427" y="1783"/>
                  <a:pt x="433" y="1771"/>
                  <a:pt x="439" y="1758"/>
                </a:cubicBezTo>
                <a:cubicBezTo>
                  <a:pt x="444" y="1746"/>
                  <a:pt x="450" y="1733"/>
                  <a:pt x="448" y="1718"/>
                </a:cubicBezTo>
                <a:cubicBezTo>
                  <a:pt x="448" y="1715"/>
                  <a:pt x="447" y="1712"/>
                  <a:pt x="446" y="1710"/>
                </a:cubicBezTo>
                <a:cubicBezTo>
                  <a:pt x="443" y="1707"/>
                  <a:pt x="440" y="1707"/>
                  <a:pt x="437" y="1708"/>
                </a:cubicBezTo>
                <a:cubicBezTo>
                  <a:pt x="430" y="1710"/>
                  <a:pt x="426" y="1716"/>
                  <a:pt x="422" y="1723"/>
                </a:cubicBezTo>
                <a:cubicBezTo>
                  <a:pt x="417" y="1730"/>
                  <a:pt x="412" y="1738"/>
                  <a:pt x="409" y="1747"/>
                </a:cubicBezTo>
                <a:cubicBezTo>
                  <a:pt x="403" y="1761"/>
                  <a:pt x="399" y="1777"/>
                  <a:pt x="394" y="1792"/>
                </a:cubicBezTo>
                <a:cubicBezTo>
                  <a:pt x="390" y="1807"/>
                  <a:pt x="381" y="1833"/>
                  <a:pt x="385" y="1837"/>
                </a:cubicBezTo>
                <a:cubicBezTo>
                  <a:pt x="388" y="1841"/>
                  <a:pt x="398" y="1826"/>
                  <a:pt x="403" y="1819"/>
                </a:cubicBezTo>
                <a:close/>
                <a:moveTo>
                  <a:pt x="69" y="2149"/>
                </a:moveTo>
                <a:cubicBezTo>
                  <a:pt x="69" y="2149"/>
                  <a:pt x="68" y="2149"/>
                  <a:pt x="68" y="2148"/>
                </a:cubicBezTo>
                <a:cubicBezTo>
                  <a:pt x="66" y="2147"/>
                  <a:pt x="63" y="2147"/>
                  <a:pt x="60" y="2148"/>
                </a:cubicBezTo>
                <a:cubicBezTo>
                  <a:pt x="55" y="2151"/>
                  <a:pt x="50" y="2154"/>
                  <a:pt x="45" y="2159"/>
                </a:cubicBezTo>
                <a:cubicBezTo>
                  <a:pt x="75" y="2159"/>
                  <a:pt x="75" y="2159"/>
                  <a:pt x="75" y="2159"/>
                </a:cubicBezTo>
                <a:cubicBezTo>
                  <a:pt x="74" y="2157"/>
                  <a:pt x="74" y="2155"/>
                  <a:pt x="73" y="2153"/>
                </a:cubicBezTo>
                <a:cubicBezTo>
                  <a:pt x="72" y="2152"/>
                  <a:pt x="71" y="2150"/>
                  <a:pt x="69" y="2149"/>
                </a:cubicBezTo>
                <a:close/>
                <a:moveTo>
                  <a:pt x="19" y="1468"/>
                </a:moveTo>
                <a:cubicBezTo>
                  <a:pt x="25" y="1460"/>
                  <a:pt x="31" y="1452"/>
                  <a:pt x="36" y="1443"/>
                </a:cubicBezTo>
                <a:cubicBezTo>
                  <a:pt x="43" y="1432"/>
                  <a:pt x="49" y="1420"/>
                  <a:pt x="55" y="1407"/>
                </a:cubicBezTo>
                <a:cubicBezTo>
                  <a:pt x="60" y="1395"/>
                  <a:pt x="66" y="1382"/>
                  <a:pt x="64" y="1368"/>
                </a:cubicBezTo>
                <a:cubicBezTo>
                  <a:pt x="64" y="1364"/>
                  <a:pt x="63" y="1361"/>
                  <a:pt x="62" y="1359"/>
                </a:cubicBezTo>
                <a:cubicBezTo>
                  <a:pt x="59" y="1356"/>
                  <a:pt x="56" y="1356"/>
                  <a:pt x="53" y="1357"/>
                </a:cubicBezTo>
                <a:cubicBezTo>
                  <a:pt x="46" y="1359"/>
                  <a:pt x="42" y="1365"/>
                  <a:pt x="38" y="1372"/>
                </a:cubicBezTo>
                <a:cubicBezTo>
                  <a:pt x="33" y="1379"/>
                  <a:pt x="28" y="1387"/>
                  <a:pt x="25" y="1396"/>
                </a:cubicBezTo>
                <a:cubicBezTo>
                  <a:pt x="19" y="1411"/>
                  <a:pt x="15" y="1426"/>
                  <a:pt x="10" y="1441"/>
                </a:cubicBezTo>
                <a:cubicBezTo>
                  <a:pt x="8" y="1449"/>
                  <a:pt x="4" y="1461"/>
                  <a:pt x="2" y="1471"/>
                </a:cubicBezTo>
                <a:cubicBezTo>
                  <a:pt x="2" y="1487"/>
                  <a:pt x="2" y="1487"/>
                  <a:pt x="2" y="1487"/>
                </a:cubicBezTo>
                <a:cubicBezTo>
                  <a:pt x="6" y="1488"/>
                  <a:pt x="14" y="1474"/>
                  <a:pt x="19" y="1468"/>
                </a:cubicBezTo>
                <a:close/>
                <a:moveTo>
                  <a:pt x="9" y="1381"/>
                </a:moveTo>
                <a:cubicBezTo>
                  <a:pt x="12" y="1364"/>
                  <a:pt x="14" y="1347"/>
                  <a:pt x="14" y="1330"/>
                </a:cubicBezTo>
                <a:cubicBezTo>
                  <a:pt x="15" y="1316"/>
                  <a:pt x="16" y="1293"/>
                  <a:pt x="4" y="1285"/>
                </a:cubicBezTo>
                <a:cubicBezTo>
                  <a:pt x="3" y="1285"/>
                  <a:pt x="2" y="1285"/>
                  <a:pt x="2" y="1285"/>
                </a:cubicBezTo>
                <a:cubicBezTo>
                  <a:pt x="2" y="1425"/>
                  <a:pt x="2" y="1425"/>
                  <a:pt x="2" y="1425"/>
                </a:cubicBezTo>
                <a:cubicBezTo>
                  <a:pt x="3" y="1421"/>
                  <a:pt x="4" y="1416"/>
                  <a:pt x="5" y="1411"/>
                </a:cubicBezTo>
                <a:cubicBezTo>
                  <a:pt x="7" y="1401"/>
                  <a:pt x="8" y="1391"/>
                  <a:pt x="9" y="1381"/>
                </a:cubicBezTo>
                <a:close/>
                <a:moveTo>
                  <a:pt x="360" y="1751"/>
                </a:moveTo>
                <a:cubicBezTo>
                  <a:pt x="356" y="1736"/>
                  <a:pt x="350" y="1713"/>
                  <a:pt x="337" y="1708"/>
                </a:cubicBezTo>
                <a:cubicBezTo>
                  <a:pt x="332" y="1706"/>
                  <a:pt x="327" y="1708"/>
                  <a:pt x="324" y="1712"/>
                </a:cubicBezTo>
                <a:cubicBezTo>
                  <a:pt x="320" y="1718"/>
                  <a:pt x="320" y="1726"/>
                  <a:pt x="322" y="1733"/>
                </a:cubicBezTo>
                <a:cubicBezTo>
                  <a:pt x="328" y="1754"/>
                  <a:pt x="336" y="1774"/>
                  <a:pt x="346" y="1793"/>
                </a:cubicBezTo>
                <a:cubicBezTo>
                  <a:pt x="351" y="1802"/>
                  <a:pt x="357" y="1811"/>
                  <a:pt x="362" y="1820"/>
                </a:cubicBezTo>
                <a:cubicBezTo>
                  <a:pt x="365" y="1824"/>
                  <a:pt x="379" y="1848"/>
                  <a:pt x="379" y="1838"/>
                </a:cubicBezTo>
                <a:cubicBezTo>
                  <a:pt x="379" y="1826"/>
                  <a:pt x="376" y="1813"/>
                  <a:pt x="373" y="1802"/>
                </a:cubicBezTo>
                <a:cubicBezTo>
                  <a:pt x="370" y="1785"/>
                  <a:pt x="365" y="1768"/>
                  <a:pt x="360" y="1751"/>
                </a:cubicBezTo>
                <a:close/>
                <a:moveTo>
                  <a:pt x="69" y="1444"/>
                </a:moveTo>
                <a:cubicBezTo>
                  <a:pt x="69" y="1443"/>
                  <a:pt x="68" y="1443"/>
                  <a:pt x="68" y="1443"/>
                </a:cubicBezTo>
                <a:cubicBezTo>
                  <a:pt x="66" y="1442"/>
                  <a:pt x="63" y="1442"/>
                  <a:pt x="60" y="1443"/>
                </a:cubicBezTo>
                <a:cubicBezTo>
                  <a:pt x="47" y="1448"/>
                  <a:pt x="36" y="1463"/>
                  <a:pt x="27" y="1476"/>
                </a:cubicBezTo>
                <a:cubicBezTo>
                  <a:pt x="16" y="1493"/>
                  <a:pt x="0" y="1529"/>
                  <a:pt x="3" y="1536"/>
                </a:cubicBezTo>
                <a:cubicBezTo>
                  <a:pt x="6" y="1542"/>
                  <a:pt x="44" y="1517"/>
                  <a:pt x="59" y="1497"/>
                </a:cubicBezTo>
                <a:cubicBezTo>
                  <a:pt x="67" y="1485"/>
                  <a:pt x="82" y="1464"/>
                  <a:pt x="73" y="1448"/>
                </a:cubicBezTo>
                <a:cubicBezTo>
                  <a:pt x="72" y="1446"/>
                  <a:pt x="71" y="1445"/>
                  <a:pt x="69" y="1444"/>
                </a:cubicBezTo>
                <a:close/>
                <a:moveTo>
                  <a:pt x="362" y="1841"/>
                </a:moveTo>
                <a:cubicBezTo>
                  <a:pt x="356" y="1827"/>
                  <a:pt x="349" y="1814"/>
                  <a:pt x="340" y="1802"/>
                </a:cubicBezTo>
                <a:cubicBezTo>
                  <a:pt x="337" y="1797"/>
                  <a:pt x="333" y="1793"/>
                  <a:pt x="328" y="1791"/>
                </a:cubicBezTo>
                <a:cubicBezTo>
                  <a:pt x="323" y="1789"/>
                  <a:pt x="317" y="1791"/>
                  <a:pt x="314" y="1796"/>
                </a:cubicBezTo>
                <a:cubicBezTo>
                  <a:pt x="312" y="1800"/>
                  <a:pt x="311" y="1804"/>
                  <a:pt x="312" y="1808"/>
                </a:cubicBezTo>
                <a:cubicBezTo>
                  <a:pt x="312" y="1812"/>
                  <a:pt x="313" y="1816"/>
                  <a:pt x="314" y="1820"/>
                </a:cubicBezTo>
                <a:cubicBezTo>
                  <a:pt x="325" y="1849"/>
                  <a:pt x="345" y="1869"/>
                  <a:pt x="365" y="1886"/>
                </a:cubicBezTo>
                <a:cubicBezTo>
                  <a:pt x="367" y="1887"/>
                  <a:pt x="369" y="1889"/>
                  <a:pt x="371" y="1890"/>
                </a:cubicBezTo>
                <a:cubicBezTo>
                  <a:pt x="372" y="1890"/>
                  <a:pt x="373" y="1890"/>
                  <a:pt x="374" y="1890"/>
                </a:cubicBezTo>
                <a:cubicBezTo>
                  <a:pt x="375" y="1890"/>
                  <a:pt x="376" y="1889"/>
                  <a:pt x="377" y="1888"/>
                </a:cubicBezTo>
                <a:cubicBezTo>
                  <a:pt x="381" y="1883"/>
                  <a:pt x="375" y="1869"/>
                  <a:pt x="374" y="1865"/>
                </a:cubicBezTo>
                <a:cubicBezTo>
                  <a:pt x="370" y="1856"/>
                  <a:pt x="366" y="1849"/>
                  <a:pt x="362" y="1841"/>
                </a:cubicBezTo>
                <a:close/>
                <a:moveTo>
                  <a:pt x="69" y="738"/>
                </a:moveTo>
                <a:cubicBezTo>
                  <a:pt x="69" y="738"/>
                  <a:pt x="68" y="738"/>
                  <a:pt x="68" y="737"/>
                </a:cubicBezTo>
                <a:cubicBezTo>
                  <a:pt x="66" y="736"/>
                  <a:pt x="63" y="736"/>
                  <a:pt x="60" y="737"/>
                </a:cubicBezTo>
                <a:cubicBezTo>
                  <a:pt x="47" y="743"/>
                  <a:pt x="36" y="757"/>
                  <a:pt x="27" y="770"/>
                </a:cubicBezTo>
                <a:cubicBezTo>
                  <a:pt x="16" y="788"/>
                  <a:pt x="0" y="824"/>
                  <a:pt x="3" y="830"/>
                </a:cubicBezTo>
                <a:cubicBezTo>
                  <a:pt x="6" y="836"/>
                  <a:pt x="44" y="811"/>
                  <a:pt x="59" y="791"/>
                </a:cubicBezTo>
                <a:cubicBezTo>
                  <a:pt x="67" y="780"/>
                  <a:pt x="82" y="758"/>
                  <a:pt x="73" y="742"/>
                </a:cubicBezTo>
                <a:cubicBezTo>
                  <a:pt x="72" y="741"/>
                  <a:pt x="71" y="739"/>
                  <a:pt x="69" y="738"/>
                </a:cubicBezTo>
                <a:close/>
                <a:moveTo>
                  <a:pt x="69" y="32"/>
                </a:moveTo>
                <a:cubicBezTo>
                  <a:pt x="69" y="32"/>
                  <a:pt x="68" y="32"/>
                  <a:pt x="68" y="32"/>
                </a:cubicBezTo>
                <a:cubicBezTo>
                  <a:pt x="66" y="31"/>
                  <a:pt x="63" y="31"/>
                  <a:pt x="60" y="32"/>
                </a:cubicBezTo>
                <a:cubicBezTo>
                  <a:pt x="47" y="37"/>
                  <a:pt x="36" y="52"/>
                  <a:pt x="27" y="65"/>
                </a:cubicBezTo>
                <a:cubicBezTo>
                  <a:pt x="16" y="82"/>
                  <a:pt x="0" y="118"/>
                  <a:pt x="3" y="124"/>
                </a:cubicBezTo>
                <a:cubicBezTo>
                  <a:pt x="6" y="131"/>
                  <a:pt x="44" y="106"/>
                  <a:pt x="59" y="85"/>
                </a:cubicBezTo>
                <a:cubicBezTo>
                  <a:pt x="67" y="74"/>
                  <a:pt x="82" y="52"/>
                  <a:pt x="73" y="37"/>
                </a:cubicBezTo>
                <a:cubicBezTo>
                  <a:pt x="72" y="35"/>
                  <a:pt x="71" y="33"/>
                  <a:pt x="69" y="32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  <a:alpha val="75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07"/>
            <a:ext cx="3227715" cy="1687924"/>
          </a:xfrm>
        </p:spPr>
        <p:txBody>
          <a:bodyPr anchor="b">
            <a:norm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7730" y="441414"/>
            <a:ext cx="7597040" cy="565458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3"/>
            <a:ext cx="3227715" cy="2872197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555" y="6286500"/>
            <a:ext cx="3227715" cy="365125"/>
          </a:xfrm>
        </p:spPr>
        <p:txBody>
          <a:bodyPr/>
          <a:lstStyle>
            <a:lvl1pPr algn="l">
              <a:defRPr/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0" y="6286500"/>
            <a:ext cx="759704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4"/>
            <a:ext cx="3227715" cy="816481"/>
          </a:xfrm>
        </p:spPr>
        <p:txBody>
          <a:bodyPr anchor="t"/>
          <a:lstStyle>
            <a:lvl1pPr algn="l">
              <a:defRPr sz="4400"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6573990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9"/>
          <p:cNvSpPr>
            <a:spLocks noEditPoints="1"/>
          </p:cNvSpPr>
          <p:nvPr/>
        </p:nvSpPr>
        <p:spPr bwMode="auto">
          <a:xfrm flipH="1">
            <a:off x="9497351" y="1"/>
            <a:ext cx="2706681" cy="6858000"/>
          </a:xfrm>
          <a:custGeom>
            <a:avLst/>
            <a:gdLst/>
            <a:ahLst/>
            <a:cxnLst/>
            <a:rect l="0" t="0" r="r" b="b"/>
            <a:pathLst>
              <a:path w="850" h="2159">
                <a:moveTo>
                  <a:pt x="385" y="1133"/>
                </a:moveTo>
                <a:cubicBezTo>
                  <a:pt x="388" y="1137"/>
                  <a:pt x="398" y="1122"/>
                  <a:pt x="403" y="1115"/>
                </a:cubicBezTo>
                <a:cubicBezTo>
                  <a:pt x="409" y="1107"/>
                  <a:pt x="415" y="1099"/>
                  <a:pt x="420" y="1090"/>
                </a:cubicBezTo>
                <a:cubicBezTo>
                  <a:pt x="427" y="1079"/>
                  <a:pt x="433" y="1067"/>
                  <a:pt x="439" y="1054"/>
                </a:cubicBezTo>
                <a:cubicBezTo>
                  <a:pt x="444" y="1042"/>
                  <a:pt x="450" y="1030"/>
                  <a:pt x="448" y="1015"/>
                </a:cubicBezTo>
                <a:cubicBezTo>
                  <a:pt x="448" y="1012"/>
                  <a:pt x="447" y="1008"/>
                  <a:pt x="446" y="1006"/>
                </a:cubicBezTo>
                <a:cubicBezTo>
                  <a:pt x="443" y="1003"/>
                  <a:pt x="440" y="1003"/>
                  <a:pt x="437" y="1004"/>
                </a:cubicBezTo>
                <a:cubicBezTo>
                  <a:pt x="430" y="1006"/>
                  <a:pt x="426" y="1012"/>
                  <a:pt x="422" y="1019"/>
                </a:cubicBezTo>
                <a:cubicBezTo>
                  <a:pt x="417" y="1026"/>
                  <a:pt x="412" y="1034"/>
                  <a:pt x="409" y="1043"/>
                </a:cubicBezTo>
                <a:cubicBezTo>
                  <a:pt x="403" y="1058"/>
                  <a:pt x="399" y="1073"/>
                  <a:pt x="394" y="1088"/>
                </a:cubicBezTo>
                <a:cubicBezTo>
                  <a:pt x="390" y="1103"/>
                  <a:pt x="381" y="1129"/>
                  <a:pt x="385" y="1133"/>
                </a:cubicBezTo>
                <a:close/>
                <a:moveTo>
                  <a:pt x="360" y="1047"/>
                </a:moveTo>
                <a:cubicBezTo>
                  <a:pt x="356" y="1033"/>
                  <a:pt x="350" y="1009"/>
                  <a:pt x="337" y="1004"/>
                </a:cubicBezTo>
                <a:cubicBezTo>
                  <a:pt x="332" y="1003"/>
                  <a:pt x="327" y="1004"/>
                  <a:pt x="324" y="1008"/>
                </a:cubicBezTo>
                <a:cubicBezTo>
                  <a:pt x="320" y="1014"/>
                  <a:pt x="320" y="1022"/>
                  <a:pt x="322" y="1029"/>
                </a:cubicBezTo>
                <a:cubicBezTo>
                  <a:pt x="328" y="1050"/>
                  <a:pt x="336" y="1071"/>
                  <a:pt x="346" y="1089"/>
                </a:cubicBezTo>
                <a:cubicBezTo>
                  <a:pt x="351" y="1098"/>
                  <a:pt x="357" y="1107"/>
                  <a:pt x="362" y="1116"/>
                </a:cubicBezTo>
                <a:cubicBezTo>
                  <a:pt x="365" y="1120"/>
                  <a:pt x="379" y="1144"/>
                  <a:pt x="379" y="1134"/>
                </a:cubicBezTo>
                <a:cubicBezTo>
                  <a:pt x="379" y="1122"/>
                  <a:pt x="376" y="1110"/>
                  <a:pt x="373" y="1098"/>
                </a:cubicBezTo>
                <a:cubicBezTo>
                  <a:pt x="370" y="1081"/>
                  <a:pt x="365" y="1064"/>
                  <a:pt x="360" y="1047"/>
                </a:cubicBezTo>
                <a:close/>
                <a:moveTo>
                  <a:pt x="385" y="425"/>
                </a:moveTo>
                <a:cubicBezTo>
                  <a:pt x="388" y="429"/>
                  <a:pt x="398" y="414"/>
                  <a:pt x="403" y="406"/>
                </a:cubicBezTo>
                <a:cubicBezTo>
                  <a:pt x="409" y="399"/>
                  <a:pt x="415" y="390"/>
                  <a:pt x="420" y="382"/>
                </a:cubicBezTo>
                <a:cubicBezTo>
                  <a:pt x="427" y="370"/>
                  <a:pt x="433" y="358"/>
                  <a:pt x="439" y="346"/>
                </a:cubicBezTo>
                <a:cubicBezTo>
                  <a:pt x="444" y="333"/>
                  <a:pt x="450" y="321"/>
                  <a:pt x="448" y="306"/>
                </a:cubicBezTo>
                <a:cubicBezTo>
                  <a:pt x="448" y="303"/>
                  <a:pt x="447" y="300"/>
                  <a:pt x="446" y="298"/>
                </a:cubicBezTo>
                <a:cubicBezTo>
                  <a:pt x="443" y="295"/>
                  <a:pt x="440" y="295"/>
                  <a:pt x="437" y="296"/>
                </a:cubicBezTo>
                <a:cubicBezTo>
                  <a:pt x="430" y="298"/>
                  <a:pt x="426" y="304"/>
                  <a:pt x="422" y="310"/>
                </a:cubicBezTo>
                <a:cubicBezTo>
                  <a:pt x="417" y="318"/>
                  <a:pt x="412" y="326"/>
                  <a:pt x="409" y="335"/>
                </a:cubicBezTo>
                <a:cubicBezTo>
                  <a:pt x="403" y="349"/>
                  <a:pt x="399" y="364"/>
                  <a:pt x="394" y="380"/>
                </a:cubicBezTo>
                <a:cubicBezTo>
                  <a:pt x="390" y="394"/>
                  <a:pt x="381" y="421"/>
                  <a:pt x="385" y="425"/>
                </a:cubicBezTo>
                <a:close/>
                <a:moveTo>
                  <a:pt x="377" y="352"/>
                </a:moveTo>
                <a:cubicBezTo>
                  <a:pt x="378" y="355"/>
                  <a:pt x="381" y="374"/>
                  <a:pt x="385" y="366"/>
                </a:cubicBezTo>
                <a:cubicBezTo>
                  <a:pt x="387" y="361"/>
                  <a:pt x="388" y="355"/>
                  <a:pt x="389" y="350"/>
                </a:cubicBezTo>
                <a:cubicBezTo>
                  <a:pt x="391" y="340"/>
                  <a:pt x="392" y="330"/>
                  <a:pt x="393" y="320"/>
                </a:cubicBezTo>
                <a:cubicBezTo>
                  <a:pt x="396" y="303"/>
                  <a:pt x="398" y="286"/>
                  <a:pt x="398" y="268"/>
                </a:cubicBezTo>
                <a:cubicBezTo>
                  <a:pt x="399" y="254"/>
                  <a:pt x="400" y="232"/>
                  <a:pt x="388" y="224"/>
                </a:cubicBezTo>
                <a:cubicBezTo>
                  <a:pt x="383" y="221"/>
                  <a:pt x="376" y="223"/>
                  <a:pt x="372" y="228"/>
                </a:cubicBezTo>
                <a:cubicBezTo>
                  <a:pt x="368" y="233"/>
                  <a:pt x="366" y="241"/>
                  <a:pt x="365" y="248"/>
                </a:cubicBezTo>
                <a:cubicBezTo>
                  <a:pt x="366" y="273"/>
                  <a:pt x="369" y="298"/>
                  <a:pt x="372" y="323"/>
                </a:cubicBezTo>
                <a:cubicBezTo>
                  <a:pt x="374" y="333"/>
                  <a:pt x="375" y="343"/>
                  <a:pt x="377" y="352"/>
                </a:cubicBezTo>
                <a:close/>
                <a:moveTo>
                  <a:pt x="388" y="933"/>
                </a:moveTo>
                <a:cubicBezTo>
                  <a:pt x="383" y="930"/>
                  <a:pt x="376" y="932"/>
                  <a:pt x="372" y="937"/>
                </a:cubicBezTo>
                <a:cubicBezTo>
                  <a:pt x="368" y="942"/>
                  <a:pt x="366" y="949"/>
                  <a:pt x="365" y="956"/>
                </a:cubicBezTo>
                <a:cubicBezTo>
                  <a:pt x="366" y="982"/>
                  <a:pt x="369" y="1006"/>
                  <a:pt x="372" y="1031"/>
                </a:cubicBezTo>
                <a:cubicBezTo>
                  <a:pt x="374" y="1041"/>
                  <a:pt x="375" y="1051"/>
                  <a:pt x="377" y="1061"/>
                </a:cubicBezTo>
                <a:cubicBezTo>
                  <a:pt x="378" y="1064"/>
                  <a:pt x="381" y="1082"/>
                  <a:pt x="385" y="1074"/>
                </a:cubicBezTo>
                <a:cubicBezTo>
                  <a:pt x="387" y="1070"/>
                  <a:pt x="388" y="1063"/>
                  <a:pt x="389" y="1058"/>
                </a:cubicBezTo>
                <a:cubicBezTo>
                  <a:pt x="391" y="1048"/>
                  <a:pt x="392" y="1038"/>
                  <a:pt x="393" y="1028"/>
                </a:cubicBezTo>
                <a:cubicBezTo>
                  <a:pt x="396" y="1011"/>
                  <a:pt x="398" y="994"/>
                  <a:pt x="398" y="977"/>
                </a:cubicBezTo>
                <a:cubicBezTo>
                  <a:pt x="399" y="963"/>
                  <a:pt x="400" y="940"/>
                  <a:pt x="388" y="933"/>
                </a:cubicBezTo>
                <a:close/>
                <a:moveTo>
                  <a:pt x="314" y="408"/>
                </a:moveTo>
                <a:cubicBezTo>
                  <a:pt x="325" y="437"/>
                  <a:pt x="345" y="457"/>
                  <a:pt x="365" y="474"/>
                </a:cubicBezTo>
                <a:cubicBezTo>
                  <a:pt x="367" y="475"/>
                  <a:pt x="369" y="477"/>
                  <a:pt x="371" y="478"/>
                </a:cubicBezTo>
                <a:cubicBezTo>
                  <a:pt x="372" y="478"/>
                  <a:pt x="373" y="478"/>
                  <a:pt x="374" y="478"/>
                </a:cubicBezTo>
                <a:cubicBezTo>
                  <a:pt x="375" y="478"/>
                  <a:pt x="376" y="477"/>
                  <a:pt x="377" y="476"/>
                </a:cubicBezTo>
                <a:cubicBezTo>
                  <a:pt x="381" y="471"/>
                  <a:pt x="375" y="457"/>
                  <a:pt x="374" y="453"/>
                </a:cubicBezTo>
                <a:cubicBezTo>
                  <a:pt x="370" y="444"/>
                  <a:pt x="366" y="436"/>
                  <a:pt x="362" y="429"/>
                </a:cubicBezTo>
                <a:cubicBezTo>
                  <a:pt x="356" y="415"/>
                  <a:pt x="349" y="402"/>
                  <a:pt x="340" y="390"/>
                </a:cubicBezTo>
                <a:cubicBezTo>
                  <a:pt x="337" y="385"/>
                  <a:pt x="333" y="381"/>
                  <a:pt x="328" y="379"/>
                </a:cubicBezTo>
                <a:cubicBezTo>
                  <a:pt x="323" y="377"/>
                  <a:pt x="317" y="379"/>
                  <a:pt x="314" y="384"/>
                </a:cubicBezTo>
                <a:cubicBezTo>
                  <a:pt x="312" y="387"/>
                  <a:pt x="311" y="392"/>
                  <a:pt x="312" y="396"/>
                </a:cubicBezTo>
                <a:cubicBezTo>
                  <a:pt x="312" y="400"/>
                  <a:pt x="313" y="404"/>
                  <a:pt x="314" y="408"/>
                </a:cubicBezTo>
                <a:close/>
                <a:moveTo>
                  <a:pt x="9" y="675"/>
                </a:moveTo>
                <a:cubicBezTo>
                  <a:pt x="12" y="658"/>
                  <a:pt x="14" y="641"/>
                  <a:pt x="14" y="624"/>
                </a:cubicBezTo>
                <a:cubicBezTo>
                  <a:pt x="15" y="610"/>
                  <a:pt x="16" y="587"/>
                  <a:pt x="4" y="580"/>
                </a:cubicBezTo>
                <a:cubicBezTo>
                  <a:pt x="3" y="579"/>
                  <a:pt x="2" y="579"/>
                  <a:pt x="2" y="579"/>
                </a:cubicBezTo>
                <a:cubicBezTo>
                  <a:pt x="2" y="720"/>
                  <a:pt x="2" y="720"/>
                  <a:pt x="2" y="720"/>
                </a:cubicBezTo>
                <a:cubicBezTo>
                  <a:pt x="3" y="715"/>
                  <a:pt x="4" y="710"/>
                  <a:pt x="5" y="706"/>
                </a:cubicBezTo>
                <a:cubicBezTo>
                  <a:pt x="7" y="696"/>
                  <a:pt x="8" y="685"/>
                  <a:pt x="9" y="675"/>
                </a:cubicBezTo>
                <a:close/>
                <a:moveTo>
                  <a:pt x="19" y="56"/>
                </a:moveTo>
                <a:cubicBezTo>
                  <a:pt x="25" y="49"/>
                  <a:pt x="31" y="41"/>
                  <a:pt x="36" y="32"/>
                </a:cubicBezTo>
                <a:cubicBezTo>
                  <a:pt x="42" y="22"/>
                  <a:pt x="48" y="11"/>
                  <a:pt x="53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0"/>
                  <a:pt x="13" y="20"/>
                  <a:pt x="10" y="30"/>
                </a:cubicBezTo>
                <a:cubicBezTo>
                  <a:pt x="8" y="38"/>
                  <a:pt x="4" y="50"/>
                  <a:pt x="2" y="59"/>
                </a:cubicBezTo>
                <a:cubicBezTo>
                  <a:pt x="2" y="76"/>
                  <a:pt x="2" y="76"/>
                  <a:pt x="2" y="76"/>
                </a:cubicBezTo>
                <a:cubicBezTo>
                  <a:pt x="6" y="77"/>
                  <a:pt x="14" y="63"/>
                  <a:pt x="19" y="56"/>
                </a:cubicBezTo>
                <a:close/>
                <a:moveTo>
                  <a:pt x="314" y="1116"/>
                </a:moveTo>
                <a:cubicBezTo>
                  <a:pt x="325" y="1146"/>
                  <a:pt x="345" y="1165"/>
                  <a:pt x="365" y="1182"/>
                </a:cubicBezTo>
                <a:cubicBezTo>
                  <a:pt x="367" y="1184"/>
                  <a:pt x="369" y="1185"/>
                  <a:pt x="371" y="1186"/>
                </a:cubicBezTo>
                <a:cubicBezTo>
                  <a:pt x="372" y="1186"/>
                  <a:pt x="373" y="1186"/>
                  <a:pt x="374" y="1186"/>
                </a:cubicBezTo>
                <a:cubicBezTo>
                  <a:pt x="375" y="1186"/>
                  <a:pt x="376" y="1185"/>
                  <a:pt x="377" y="1184"/>
                </a:cubicBezTo>
                <a:cubicBezTo>
                  <a:pt x="381" y="1179"/>
                  <a:pt x="375" y="1166"/>
                  <a:pt x="374" y="1161"/>
                </a:cubicBezTo>
                <a:cubicBezTo>
                  <a:pt x="370" y="1153"/>
                  <a:pt x="366" y="1145"/>
                  <a:pt x="362" y="1137"/>
                </a:cubicBezTo>
                <a:cubicBezTo>
                  <a:pt x="356" y="1124"/>
                  <a:pt x="349" y="1110"/>
                  <a:pt x="340" y="1099"/>
                </a:cubicBezTo>
                <a:cubicBezTo>
                  <a:pt x="337" y="1094"/>
                  <a:pt x="333" y="1089"/>
                  <a:pt x="328" y="1087"/>
                </a:cubicBezTo>
                <a:cubicBezTo>
                  <a:pt x="323" y="1086"/>
                  <a:pt x="317" y="1087"/>
                  <a:pt x="314" y="1093"/>
                </a:cubicBezTo>
                <a:cubicBezTo>
                  <a:pt x="312" y="1096"/>
                  <a:pt x="311" y="1100"/>
                  <a:pt x="312" y="1104"/>
                </a:cubicBezTo>
                <a:cubicBezTo>
                  <a:pt x="312" y="1109"/>
                  <a:pt x="313" y="1112"/>
                  <a:pt x="314" y="1116"/>
                </a:cubicBezTo>
                <a:close/>
                <a:moveTo>
                  <a:pt x="346" y="381"/>
                </a:moveTo>
                <a:cubicBezTo>
                  <a:pt x="351" y="390"/>
                  <a:pt x="357" y="399"/>
                  <a:pt x="362" y="407"/>
                </a:cubicBezTo>
                <a:cubicBezTo>
                  <a:pt x="365" y="411"/>
                  <a:pt x="379" y="436"/>
                  <a:pt x="379" y="426"/>
                </a:cubicBezTo>
                <a:cubicBezTo>
                  <a:pt x="379" y="414"/>
                  <a:pt x="376" y="401"/>
                  <a:pt x="373" y="390"/>
                </a:cubicBezTo>
                <a:cubicBezTo>
                  <a:pt x="370" y="373"/>
                  <a:pt x="365" y="355"/>
                  <a:pt x="360" y="339"/>
                </a:cubicBezTo>
                <a:cubicBezTo>
                  <a:pt x="356" y="324"/>
                  <a:pt x="350" y="301"/>
                  <a:pt x="337" y="296"/>
                </a:cubicBezTo>
                <a:cubicBezTo>
                  <a:pt x="332" y="294"/>
                  <a:pt x="327" y="296"/>
                  <a:pt x="324" y="300"/>
                </a:cubicBezTo>
                <a:cubicBezTo>
                  <a:pt x="320" y="305"/>
                  <a:pt x="320" y="314"/>
                  <a:pt x="322" y="321"/>
                </a:cubicBezTo>
                <a:cubicBezTo>
                  <a:pt x="328" y="342"/>
                  <a:pt x="336" y="362"/>
                  <a:pt x="346" y="381"/>
                </a:cubicBezTo>
                <a:close/>
                <a:moveTo>
                  <a:pt x="698" y="764"/>
                </a:moveTo>
                <a:cubicBezTo>
                  <a:pt x="709" y="793"/>
                  <a:pt x="729" y="813"/>
                  <a:pt x="749" y="829"/>
                </a:cubicBezTo>
                <a:cubicBezTo>
                  <a:pt x="751" y="831"/>
                  <a:pt x="753" y="833"/>
                  <a:pt x="755" y="833"/>
                </a:cubicBezTo>
                <a:cubicBezTo>
                  <a:pt x="756" y="833"/>
                  <a:pt x="757" y="834"/>
                  <a:pt x="758" y="833"/>
                </a:cubicBezTo>
                <a:cubicBezTo>
                  <a:pt x="759" y="833"/>
                  <a:pt x="760" y="833"/>
                  <a:pt x="761" y="831"/>
                </a:cubicBezTo>
                <a:cubicBezTo>
                  <a:pt x="765" y="826"/>
                  <a:pt x="759" y="813"/>
                  <a:pt x="758" y="808"/>
                </a:cubicBezTo>
                <a:cubicBezTo>
                  <a:pt x="754" y="800"/>
                  <a:pt x="750" y="792"/>
                  <a:pt x="746" y="784"/>
                </a:cubicBezTo>
                <a:cubicBezTo>
                  <a:pt x="740" y="771"/>
                  <a:pt x="733" y="758"/>
                  <a:pt x="724" y="746"/>
                </a:cubicBezTo>
                <a:cubicBezTo>
                  <a:pt x="721" y="741"/>
                  <a:pt x="717" y="736"/>
                  <a:pt x="712" y="735"/>
                </a:cubicBezTo>
                <a:cubicBezTo>
                  <a:pt x="707" y="733"/>
                  <a:pt x="701" y="734"/>
                  <a:pt x="698" y="740"/>
                </a:cubicBezTo>
                <a:cubicBezTo>
                  <a:pt x="696" y="743"/>
                  <a:pt x="695" y="747"/>
                  <a:pt x="696" y="752"/>
                </a:cubicBezTo>
                <a:cubicBezTo>
                  <a:pt x="696" y="756"/>
                  <a:pt x="697" y="760"/>
                  <a:pt x="698" y="764"/>
                </a:cubicBezTo>
                <a:close/>
                <a:moveTo>
                  <a:pt x="2" y="0"/>
                </a:moveTo>
                <a:cubicBezTo>
                  <a:pt x="2" y="14"/>
                  <a:pt x="2" y="14"/>
                  <a:pt x="2" y="14"/>
                </a:cubicBezTo>
                <a:cubicBezTo>
                  <a:pt x="3" y="10"/>
                  <a:pt x="4" y="5"/>
                  <a:pt x="5" y="0"/>
                </a:cubicBezTo>
                <a:lnTo>
                  <a:pt x="2" y="0"/>
                </a:lnTo>
                <a:close/>
                <a:moveTo>
                  <a:pt x="769" y="1486"/>
                </a:moveTo>
                <a:cubicBezTo>
                  <a:pt x="772" y="1490"/>
                  <a:pt x="782" y="1475"/>
                  <a:pt x="787" y="1468"/>
                </a:cubicBezTo>
                <a:cubicBezTo>
                  <a:pt x="793" y="1460"/>
                  <a:pt x="799" y="1452"/>
                  <a:pt x="804" y="1443"/>
                </a:cubicBezTo>
                <a:cubicBezTo>
                  <a:pt x="811" y="1432"/>
                  <a:pt x="817" y="1420"/>
                  <a:pt x="823" y="1407"/>
                </a:cubicBezTo>
                <a:cubicBezTo>
                  <a:pt x="828" y="1395"/>
                  <a:pt x="834" y="1382"/>
                  <a:pt x="832" y="1368"/>
                </a:cubicBezTo>
                <a:cubicBezTo>
                  <a:pt x="832" y="1364"/>
                  <a:pt x="831" y="1361"/>
                  <a:pt x="830" y="1359"/>
                </a:cubicBezTo>
                <a:cubicBezTo>
                  <a:pt x="827" y="1356"/>
                  <a:pt x="824" y="1356"/>
                  <a:pt x="821" y="1357"/>
                </a:cubicBezTo>
                <a:cubicBezTo>
                  <a:pt x="814" y="1359"/>
                  <a:pt x="810" y="1365"/>
                  <a:pt x="806" y="1372"/>
                </a:cubicBezTo>
                <a:cubicBezTo>
                  <a:pt x="801" y="1379"/>
                  <a:pt x="796" y="1387"/>
                  <a:pt x="793" y="1396"/>
                </a:cubicBezTo>
                <a:cubicBezTo>
                  <a:pt x="787" y="1411"/>
                  <a:pt x="783" y="1426"/>
                  <a:pt x="778" y="1441"/>
                </a:cubicBezTo>
                <a:cubicBezTo>
                  <a:pt x="774" y="1456"/>
                  <a:pt x="765" y="1482"/>
                  <a:pt x="769" y="1486"/>
                </a:cubicBezTo>
                <a:close/>
                <a:moveTo>
                  <a:pt x="744" y="1400"/>
                </a:moveTo>
                <a:cubicBezTo>
                  <a:pt x="740" y="1385"/>
                  <a:pt x="734" y="1362"/>
                  <a:pt x="720" y="1357"/>
                </a:cubicBezTo>
                <a:cubicBezTo>
                  <a:pt x="716" y="1356"/>
                  <a:pt x="711" y="1357"/>
                  <a:pt x="708" y="1361"/>
                </a:cubicBezTo>
                <a:cubicBezTo>
                  <a:pt x="704" y="1367"/>
                  <a:pt x="704" y="1375"/>
                  <a:pt x="706" y="1382"/>
                </a:cubicBezTo>
                <a:cubicBezTo>
                  <a:pt x="712" y="1403"/>
                  <a:pt x="720" y="1423"/>
                  <a:pt x="730" y="1442"/>
                </a:cubicBezTo>
                <a:cubicBezTo>
                  <a:pt x="735" y="1451"/>
                  <a:pt x="741" y="1460"/>
                  <a:pt x="746" y="1469"/>
                </a:cubicBezTo>
                <a:cubicBezTo>
                  <a:pt x="749" y="1473"/>
                  <a:pt x="763" y="1497"/>
                  <a:pt x="763" y="1487"/>
                </a:cubicBezTo>
                <a:cubicBezTo>
                  <a:pt x="763" y="1475"/>
                  <a:pt x="760" y="1462"/>
                  <a:pt x="757" y="1451"/>
                </a:cubicBezTo>
                <a:cubicBezTo>
                  <a:pt x="754" y="1434"/>
                  <a:pt x="749" y="1417"/>
                  <a:pt x="744" y="1400"/>
                </a:cubicBezTo>
                <a:close/>
                <a:moveTo>
                  <a:pt x="698" y="58"/>
                </a:moveTo>
                <a:cubicBezTo>
                  <a:pt x="709" y="87"/>
                  <a:pt x="729" y="107"/>
                  <a:pt x="749" y="124"/>
                </a:cubicBezTo>
                <a:cubicBezTo>
                  <a:pt x="751" y="125"/>
                  <a:pt x="753" y="127"/>
                  <a:pt x="755" y="128"/>
                </a:cubicBezTo>
                <a:cubicBezTo>
                  <a:pt x="756" y="128"/>
                  <a:pt x="757" y="128"/>
                  <a:pt x="758" y="128"/>
                </a:cubicBezTo>
                <a:cubicBezTo>
                  <a:pt x="759" y="128"/>
                  <a:pt x="760" y="127"/>
                  <a:pt x="761" y="126"/>
                </a:cubicBezTo>
                <a:cubicBezTo>
                  <a:pt x="765" y="121"/>
                  <a:pt x="759" y="107"/>
                  <a:pt x="758" y="103"/>
                </a:cubicBezTo>
                <a:cubicBezTo>
                  <a:pt x="754" y="94"/>
                  <a:pt x="750" y="87"/>
                  <a:pt x="746" y="79"/>
                </a:cubicBezTo>
                <a:cubicBezTo>
                  <a:pt x="740" y="65"/>
                  <a:pt x="733" y="52"/>
                  <a:pt x="724" y="40"/>
                </a:cubicBezTo>
                <a:cubicBezTo>
                  <a:pt x="721" y="35"/>
                  <a:pt x="717" y="31"/>
                  <a:pt x="712" y="29"/>
                </a:cubicBezTo>
                <a:cubicBezTo>
                  <a:pt x="707" y="27"/>
                  <a:pt x="701" y="29"/>
                  <a:pt x="698" y="34"/>
                </a:cubicBezTo>
                <a:cubicBezTo>
                  <a:pt x="696" y="37"/>
                  <a:pt x="695" y="42"/>
                  <a:pt x="696" y="46"/>
                </a:cubicBezTo>
                <a:cubicBezTo>
                  <a:pt x="696" y="50"/>
                  <a:pt x="697" y="54"/>
                  <a:pt x="698" y="58"/>
                </a:cubicBezTo>
                <a:close/>
                <a:moveTo>
                  <a:pt x="720" y="652"/>
                </a:moveTo>
                <a:cubicBezTo>
                  <a:pt x="716" y="650"/>
                  <a:pt x="711" y="651"/>
                  <a:pt x="708" y="656"/>
                </a:cubicBezTo>
                <a:cubicBezTo>
                  <a:pt x="704" y="661"/>
                  <a:pt x="704" y="669"/>
                  <a:pt x="706" y="676"/>
                </a:cubicBezTo>
                <a:cubicBezTo>
                  <a:pt x="712" y="698"/>
                  <a:pt x="720" y="718"/>
                  <a:pt x="730" y="736"/>
                </a:cubicBezTo>
                <a:cubicBezTo>
                  <a:pt x="735" y="746"/>
                  <a:pt x="741" y="755"/>
                  <a:pt x="746" y="763"/>
                </a:cubicBezTo>
                <a:cubicBezTo>
                  <a:pt x="749" y="767"/>
                  <a:pt x="763" y="791"/>
                  <a:pt x="763" y="781"/>
                </a:cubicBezTo>
                <a:cubicBezTo>
                  <a:pt x="763" y="769"/>
                  <a:pt x="760" y="757"/>
                  <a:pt x="757" y="746"/>
                </a:cubicBezTo>
                <a:cubicBezTo>
                  <a:pt x="754" y="728"/>
                  <a:pt x="749" y="711"/>
                  <a:pt x="744" y="694"/>
                </a:cubicBezTo>
                <a:cubicBezTo>
                  <a:pt x="740" y="680"/>
                  <a:pt x="734" y="656"/>
                  <a:pt x="720" y="652"/>
                </a:cubicBezTo>
                <a:close/>
                <a:moveTo>
                  <a:pt x="795" y="65"/>
                </a:moveTo>
                <a:cubicBezTo>
                  <a:pt x="784" y="82"/>
                  <a:pt x="768" y="118"/>
                  <a:pt x="771" y="124"/>
                </a:cubicBezTo>
                <a:cubicBezTo>
                  <a:pt x="774" y="131"/>
                  <a:pt x="812" y="106"/>
                  <a:pt x="827" y="85"/>
                </a:cubicBezTo>
                <a:cubicBezTo>
                  <a:pt x="835" y="74"/>
                  <a:pt x="850" y="52"/>
                  <a:pt x="841" y="37"/>
                </a:cubicBezTo>
                <a:cubicBezTo>
                  <a:pt x="840" y="35"/>
                  <a:pt x="839" y="33"/>
                  <a:pt x="837" y="32"/>
                </a:cubicBezTo>
                <a:cubicBezTo>
                  <a:pt x="837" y="32"/>
                  <a:pt x="836" y="32"/>
                  <a:pt x="836" y="32"/>
                </a:cubicBezTo>
                <a:cubicBezTo>
                  <a:pt x="834" y="31"/>
                  <a:pt x="831" y="31"/>
                  <a:pt x="828" y="32"/>
                </a:cubicBezTo>
                <a:cubicBezTo>
                  <a:pt x="815" y="37"/>
                  <a:pt x="804" y="52"/>
                  <a:pt x="795" y="65"/>
                </a:cubicBezTo>
                <a:close/>
                <a:moveTo>
                  <a:pt x="772" y="1285"/>
                </a:moveTo>
                <a:cubicBezTo>
                  <a:pt x="767" y="1282"/>
                  <a:pt x="760" y="1285"/>
                  <a:pt x="756" y="1290"/>
                </a:cubicBezTo>
                <a:cubicBezTo>
                  <a:pt x="752" y="1295"/>
                  <a:pt x="750" y="1302"/>
                  <a:pt x="749" y="1309"/>
                </a:cubicBezTo>
                <a:cubicBezTo>
                  <a:pt x="750" y="1334"/>
                  <a:pt x="753" y="1359"/>
                  <a:pt x="756" y="1384"/>
                </a:cubicBezTo>
                <a:cubicBezTo>
                  <a:pt x="758" y="1394"/>
                  <a:pt x="759" y="1404"/>
                  <a:pt x="761" y="1414"/>
                </a:cubicBezTo>
                <a:cubicBezTo>
                  <a:pt x="762" y="1417"/>
                  <a:pt x="765" y="1435"/>
                  <a:pt x="769" y="1427"/>
                </a:cubicBezTo>
                <a:cubicBezTo>
                  <a:pt x="771" y="1423"/>
                  <a:pt x="772" y="1416"/>
                  <a:pt x="773" y="1411"/>
                </a:cubicBezTo>
                <a:cubicBezTo>
                  <a:pt x="775" y="1401"/>
                  <a:pt x="776" y="1391"/>
                  <a:pt x="777" y="1381"/>
                </a:cubicBezTo>
                <a:cubicBezTo>
                  <a:pt x="780" y="1364"/>
                  <a:pt x="782" y="1347"/>
                  <a:pt x="782" y="1330"/>
                </a:cubicBezTo>
                <a:cubicBezTo>
                  <a:pt x="783" y="1316"/>
                  <a:pt x="784" y="1293"/>
                  <a:pt x="772" y="1285"/>
                </a:cubicBezTo>
                <a:close/>
                <a:moveTo>
                  <a:pt x="746" y="58"/>
                </a:moveTo>
                <a:cubicBezTo>
                  <a:pt x="749" y="62"/>
                  <a:pt x="763" y="86"/>
                  <a:pt x="763" y="76"/>
                </a:cubicBezTo>
                <a:cubicBezTo>
                  <a:pt x="763" y="64"/>
                  <a:pt x="760" y="51"/>
                  <a:pt x="757" y="40"/>
                </a:cubicBezTo>
                <a:cubicBezTo>
                  <a:pt x="754" y="27"/>
                  <a:pt x="751" y="13"/>
                  <a:pt x="748" y="0"/>
                </a:cubicBezTo>
                <a:cubicBezTo>
                  <a:pt x="716" y="0"/>
                  <a:pt x="716" y="0"/>
                  <a:pt x="716" y="0"/>
                </a:cubicBezTo>
                <a:cubicBezTo>
                  <a:pt x="720" y="11"/>
                  <a:pt x="725" y="21"/>
                  <a:pt x="730" y="31"/>
                </a:cubicBezTo>
                <a:cubicBezTo>
                  <a:pt x="735" y="40"/>
                  <a:pt x="741" y="49"/>
                  <a:pt x="746" y="58"/>
                </a:cubicBezTo>
                <a:close/>
                <a:moveTo>
                  <a:pt x="769" y="16"/>
                </a:moveTo>
                <a:cubicBezTo>
                  <a:pt x="771" y="11"/>
                  <a:pt x="772" y="5"/>
                  <a:pt x="773" y="0"/>
                </a:cubicBezTo>
                <a:cubicBezTo>
                  <a:pt x="761" y="0"/>
                  <a:pt x="761" y="0"/>
                  <a:pt x="761" y="0"/>
                </a:cubicBezTo>
                <a:cubicBezTo>
                  <a:pt x="761" y="1"/>
                  <a:pt x="761" y="2"/>
                  <a:pt x="761" y="3"/>
                </a:cubicBezTo>
                <a:cubicBezTo>
                  <a:pt x="762" y="5"/>
                  <a:pt x="765" y="24"/>
                  <a:pt x="769" y="16"/>
                </a:cubicBezTo>
                <a:close/>
                <a:moveTo>
                  <a:pt x="769" y="75"/>
                </a:moveTo>
                <a:cubicBezTo>
                  <a:pt x="772" y="79"/>
                  <a:pt x="782" y="64"/>
                  <a:pt x="787" y="56"/>
                </a:cubicBezTo>
                <a:cubicBezTo>
                  <a:pt x="793" y="49"/>
                  <a:pt x="799" y="41"/>
                  <a:pt x="804" y="32"/>
                </a:cubicBezTo>
                <a:cubicBezTo>
                  <a:pt x="810" y="22"/>
                  <a:pt x="816" y="11"/>
                  <a:pt x="821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4" y="10"/>
                  <a:pt x="781" y="20"/>
                  <a:pt x="778" y="30"/>
                </a:cubicBezTo>
                <a:cubicBezTo>
                  <a:pt x="774" y="44"/>
                  <a:pt x="765" y="71"/>
                  <a:pt x="769" y="75"/>
                </a:cubicBezTo>
                <a:close/>
                <a:moveTo>
                  <a:pt x="787" y="762"/>
                </a:moveTo>
                <a:cubicBezTo>
                  <a:pt x="793" y="754"/>
                  <a:pt x="799" y="746"/>
                  <a:pt x="804" y="738"/>
                </a:cubicBezTo>
                <a:cubicBezTo>
                  <a:pt x="811" y="726"/>
                  <a:pt x="817" y="714"/>
                  <a:pt x="823" y="702"/>
                </a:cubicBezTo>
                <a:cubicBezTo>
                  <a:pt x="828" y="689"/>
                  <a:pt x="834" y="677"/>
                  <a:pt x="832" y="662"/>
                </a:cubicBezTo>
                <a:cubicBezTo>
                  <a:pt x="832" y="659"/>
                  <a:pt x="831" y="656"/>
                  <a:pt x="830" y="653"/>
                </a:cubicBezTo>
                <a:cubicBezTo>
                  <a:pt x="827" y="651"/>
                  <a:pt x="824" y="651"/>
                  <a:pt x="821" y="651"/>
                </a:cubicBezTo>
                <a:cubicBezTo>
                  <a:pt x="814" y="653"/>
                  <a:pt x="810" y="659"/>
                  <a:pt x="806" y="666"/>
                </a:cubicBezTo>
                <a:cubicBezTo>
                  <a:pt x="801" y="674"/>
                  <a:pt x="796" y="681"/>
                  <a:pt x="793" y="690"/>
                </a:cubicBezTo>
                <a:cubicBezTo>
                  <a:pt x="787" y="705"/>
                  <a:pt x="783" y="720"/>
                  <a:pt x="778" y="735"/>
                </a:cubicBezTo>
                <a:cubicBezTo>
                  <a:pt x="774" y="750"/>
                  <a:pt x="765" y="776"/>
                  <a:pt x="769" y="781"/>
                </a:cubicBezTo>
                <a:cubicBezTo>
                  <a:pt x="772" y="785"/>
                  <a:pt x="782" y="769"/>
                  <a:pt x="787" y="762"/>
                </a:cubicBezTo>
                <a:close/>
                <a:moveTo>
                  <a:pt x="769" y="721"/>
                </a:moveTo>
                <a:cubicBezTo>
                  <a:pt x="771" y="717"/>
                  <a:pt x="772" y="711"/>
                  <a:pt x="773" y="706"/>
                </a:cubicBezTo>
                <a:cubicBezTo>
                  <a:pt x="775" y="696"/>
                  <a:pt x="776" y="685"/>
                  <a:pt x="777" y="675"/>
                </a:cubicBezTo>
                <a:cubicBezTo>
                  <a:pt x="780" y="658"/>
                  <a:pt x="782" y="641"/>
                  <a:pt x="782" y="624"/>
                </a:cubicBezTo>
                <a:cubicBezTo>
                  <a:pt x="783" y="610"/>
                  <a:pt x="784" y="587"/>
                  <a:pt x="772" y="580"/>
                </a:cubicBezTo>
                <a:cubicBezTo>
                  <a:pt x="767" y="577"/>
                  <a:pt x="760" y="579"/>
                  <a:pt x="756" y="584"/>
                </a:cubicBezTo>
                <a:cubicBezTo>
                  <a:pt x="752" y="589"/>
                  <a:pt x="750" y="596"/>
                  <a:pt x="749" y="604"/>
                </a:cubicBezTo>
                <a:cubicBezTo>
                  <a:pt x="750" y="629"/>
                  <a:pt x="753" y="654"/>
                  <a:pt x="756" y="679"/>
                </a:cubicBezTo>
                <a:cubicBezTo>
                  <a:pt x="758" y="688"/>
                  <a:pt x="759" y="698"/>
                  <a:pt x="761" y="708"/>
                </a:cubicBezTo>
                <a:cubicBezTo>
                  <a:pt x="762" y="711"/>
                  <a:pt x="765" y="730"/>
                  <a:pt x="769" y="721"/>
                </a:cubicBezTo>
                <a:close/>
                <a:moveTo>
                  <a:pt x="385" y="1778"/>
                </a:moveTo>
                <a:cubicBezTo>
                  <a:pt x="387" y="1773"/>
                  <a:pt x="388" y="1767"/>
                  <a:pt x="389" y="1762"/>
                </a:cubicBezTo>
                <a:cubicBezTo>
                  <a:pt x="391" y="1752"/>
                  <a:pt x="392" y="1742"/>
                  <a:pt x="393" y="1732"/>
                </a:cubicBezTo>
                <a:cubicBezTo>
                  <a:pt x="396" y="1715"/>
                  <a:pt x="398" y="1698"/>
                  <a:pt x="398" y="1681"/>
                </a:cubicBezTo>
                <a:cubicBezTo>
                  <a:pt x="399" y="1666"/>
                  <a:pt x="400" y="1644"/>
                  <a:pt x="388" y="1636"/>
                </a:cubicBezTo>
                <a:cubicBezTo>
                  <a:pt x="383" y="1633"/>
                  <a:pt x="376" y="1635"/>
                  <a:pt x="372" y="1640"/>
                </a:cubicBezTo>
                <a:cubicBezTo>
                  <a:pt x="368" y="1645"/>
                  <a:pt x="366" y="1653"/>
                  <a:pt x="365" y="1660"/>
                </a:cubicBezTo>
                <a:cubicBezTo>
                  <a:pt x="366" y="1685"/>
                  <a:pt x="369" y="1710"/>
                  <a:pt x="372" y="1735"/>
                </a:cubicBezTo>
                <a:cubicBezTo>
                  <a:pt x="374" y="1745"/>
                  <a:pt x="375" y="1755"/>
                  <a:pt x="377" y="1765"/>
                </a:cubicBezTo>
                <a:cubicBezTo>
                  <a:pt x="378" y="1768"/>
                  <a:pt x="381" y="1786"/>
                  <a:pt x="385" y="1778"/>
                </a:cubicBezTo>
                <a:close/>
                <a:moveTo>
                  <a:pt x="19" y="762"/>
                </a:moveTo>
                <a:cubicBezTo>
                  <a:pt x="25" y="754"/>
                  <a:pt x="31" y="746"/>
                  <a:pt x="36" y="738"/>
                </a:cubicBezTo>
                <a:cubicBezTo>
                  <a:pt x="43" y="726"/>
                  <a:pt x="49" y="714"/>
                  <a:pt x="55" y="702"/>
                </a:cubicBezTo>
                <a:cubicBezTo>
                  <a:pt x="60" y="689"/>
                  <a:pt x="66" y="677"/>
                  <a:pt x="64" y="662"/>
                </a:cubicBezTo>
                <a:cubicBezTo>
                  <a:pt x="64" y="659"/>
                  <a:pt x="63" y="656"/>
                  <a:pt x="62" y="653"/>
                </a:cubicBezTo>
                <a:cubicBezTo>
                  <a:pt x="59" y="651"/>
                  <a:pt x="56" y="651"/>
                  <a:pt x="53" y="651"/>
                </a:cubicBezTo>
                <a:cubicBezTo>
                  <a:pt x="46" y="653"/>
                  <a:pt x="42" y="659"/>
                  <a:pt x="38" y="666"/>
                </a:cubicBezTo>
                <a:cubicBezTo>
                  <a:pt x="33" y="674"/>
                  <a:pt x="28" y="681"/>
                  <a:pt x="25" y="690"/>
                </a:cubicBezTo>
                <a:cubicBezTo>
                  <a:pt x="19" y="705"/>
                  <a:pt x="15" y="720"/>
                  <a:pt x="10" y="735"/>
                </a:cubicBezTo>
                <a:cubicBezTo>
                  <a:pt x="8" y="744"/>
                  <a:pt x="4" y="755"/>
                  <a:pt x="2" y="765"/>
                </a:cubicBezTo>
                <a:cubicBezTo>
                  <a:pt x="2" y="781"/>
                  <a:pt x="2" y="781"/>
                  <a:pt x="2" y="781"/>
                </a:cubicBezTo>
                <a:cubicBezTo>
                  <a:pt x="6" y="782"/>
                  <a:pt x="14" y="769"/>
                  <a:pt x="19" y="762"/>
                </a:cubicBezTo>
                <a:close/>
                <a:moveTo>
                  <a:pt x="712" y="2146"/>
                </a:moveTo>
                <a:cubicBezTo>
                  <a:pt x="707" y="2144"/>
                  <a:pt x="701" y="2146"/>
                  <a:pt x="698" y="2151"/>
                </a:cubicBezTo>
                <a:cubicBezTo>
                  <a:pt x="697" y="2153"/>
                  <a:pt x="696" y="2156"/>
                  <a:pt x="696" y="2159"/>
                </a:cubicBezTo>
                <a:cubicBezTo>
                  <a:pt x="726" y="2159"/>
                  <a:pt x="726" y="2159"/>
                  <a:pt x="726" y="2159"/>
                </a:cubicBezTo>
                <a:cubicBezTo>
                  <a:pt x="725" y="2158"/>
                  <a:pt x="725" y="2158"/>
                  <a:pt x="724" y="2157"/>
                </a:cubicBezTo>
                <a:cubicBezTo>
                  <a:pt x="721" y="2152"/>
                  <a:pt x="717" y="2148"/>
                  <a:pt x="712" y="2146"/>
                </a:cubicBezTo>
                <a:close/>
                <a:moveTo>
                  <a:pt x="749" y="1535"/>
                </a:moveTo>
                <a:cubicBezTo>
                  <a:pt x="751" y="1537"/>
                  <a:pt x="753" y="1538"/>
                  <a:pt x="755" y="1539"/>
                </a:cubicBezTo>
                <a:cubicBezTo>
                  <a:pt x="756" y="1539"/>
                  <a:pt x="757" y="1539"/>
                  <a:pt x="758" y="1539"/>
                </a:cubicBezTo>
                <a:cubicBezTo>
                  <a:pt x="759" y="1539"/>
                  <a:pt x="760" y="1538"/>
                  <a:pt x="761" y="1537"/>
                </a:cubicBezTo>
                <a:cubicBezTo>
                  <a:pt x="765" y="1532"/>
                  <a:pt x="759" y="1519"/>
                  <a:pt x="758" y="1514"/>
                </a:cubicBezTo>
                <a:cubicBezTo>
                  <a:pt x="754" y="1505"/>
                  <a:pt x="750" y="1498"/>
                  <a:pt x="746" y="1490"/>
                </a:cubicBezTo>
                <a:cubicBezTo>
                  <a:pt x="740" y="1476"/>
                  <a:pt x="733" y="1463"/>
                  <a:pt x="724" y="1451"/>
                </a:cubicBezTo>
                <a:cubicBezTo>
                  <a:pt x="721" y="1447"/>
                  <a:pt x="717" y="1442"/>
                  <a:pt x="712" y="1440"/>
                </a:cubicBezTo>
                <a:cubicBezTo>
                  <a:pt x="707" y="1438"/>
                  <a:pt x="701" y="1440"/>
                  <a:pt x="698" y="1445"/>
                </a:cubicBezTo>
                <a:cubicBezTo>
                  <a:pt x="696" y="1449"/>
                  <a:pt x="695" y="1453"/>
                  <a:pt x="696" y="1457"/>
                </a:cubicBezTo>
                <a:cubicBezTo>
                  <a:pt x="696" y="1461"/>
                  <a:pt x="697" y="1465"/>
                  <a:pt x="698" y="1469"/>
                </a:cubicBezTo>
                <a:cubicBezTo>
                  <a:pt x="709" y="1498"/>
                  <a:pt x="729" y="1518"/>
                  <a:pt x="749" y="1535"/>
                </a:cubicBezTo>
                <a:close/>
                <a:moveTo>
                  <a:pt x="453" y="382"/>
                </a:moveTo>
                <a:cubicBezTo>
                  <a:pt x="453" y="382"/>
                  <a:pt x="452" y="382"/>
                  <a:pt x="452" y="382"/>
                </a:cubicBezTo>
                <a:cubicBezTo>
                  <a:pt x="450" y="380"/>
                  <a:pt x="447" y="381"/>
                  <a:pt x="444" y="382"/>
                </a:cubicBezTo>
                <a:cubicBezTo>
                  <a:pt x="431" y="387"/>
                  <a:pt x="420" y="402"/>
                  <a:pt x="411" y="415"/>
                </a:cubicBezTo>
                <a:cubicBezTo>
                  <a:pt x="400" y="432"/>
                  <a:pt x="384" y="468"/>
                  <a:pt x="387" y="474"/>
                </a:cubicBezTo>
                <a:cubicBezTo>
                  <a:pt x="390" y="480"/>
                  <a:pt x="428" y="456"/>
                  <a:pt x="443" y="435"/>
                </a:cubicBezTo>
                <a:cubicBezTo>
                  <a:pt x="451" y="424"/>
                  <a:pt x="466" y="402"/>
                  <a:pt x="457" y="387"/>
                </a:cubicBezTo>
                <a:cubicBezTo>
                  <a:pt x="456" y="385"/>
                  <a:pt x="455" y="383"/>
                  <a:pt x="453" y="382"/>
                </a:cubicBezTo>
                <a:close/>
                <a:moveTo>
                  <a:pt x="453" y="1091"/>
                </a:moveTo>
                <a:cubicBezTo>
                  <a:pt x="453" y="1091"/>
                  <a:pt x="452" y="1090"/>
                  <a:pt x="452" y="1090"/>
                </a:cubicBezTo>
                <a:cubicBezTo>
                  <a:pt x="450" y="1089"/>
                  <a:pt x="447" y="1089"/>
                  <a:pt x="444" y="1090"/>
                </a:cubicBezTo>
                <a:cubicBezTo>
                  <a:pt x="431" y="1095"/>
                  <a:pt x="420" y="1110"/>
                  <a:pt x="411" y="1123"/>
                </a:cubicBezTo>
                <a:cubicBezTo>
                  <a:pt x="400" y="1140"/>
                  <a:pt x="384" y="1176"/>
                  <a:pt x="387" y="1183"/>
                </a:cubicBezTo>
                <a:cubicBezTo>
                  <a:pt x="390" y="1189"/>
                  <a:pt x="428" y="1164"/>
                  <a:pt x="443" y="1144"/>
                </a:cubicBezTo>
                <a:cubicBezTo>
                  <a:pt x="451" y="1133"/>
                  <a:pt x="466" y="1111"/>
                  <a:pt x="457" y="1095"/>
                </a:cubicBezTo>
                <a:cubicBezTo>
                  <a:pt x="456" y="1093"/>
                  <a:pt x="455" y="1092"/>
                  <a:pt x="453" y="1091"/>
                </a:cubicBezTo>
                <a:close/>
                <a:moveTo>
                  <a:pt x="453" y="1794"/>
                </a:moveTo>
                <a:cubicBezTo>
                  <a:pt x="453" y="1794"/>
                  <a:pt x="452" y="1794"/>
                  <a:pt x="452" y="1794"/>
                </a:cubicBezTo>
                <a:cubicBezTo>
                  <a:pt x="450" y="1793"/>
                  <a:pt x="447" y="1793"/>
                  <a:pt x="444" y="1794"/>
                </a:cubicBezTo>
                <a:cubicBezTo>
                  <a:pt x="431" y="1799"/>
                  <a:pt x="420" y="1814"/>
                  <a:pt x="411" y="1827"/>
                </a:cubicBezTo>
                <a:cubicBezTo>
                  <a:pt x="400" y="1844"/>
                  <a:pt x="384" y="1880"/>
                  <a:pt x="387" y="1886"/>
                </a:cubicBezTo>
                <a:cubicBezTo>
                  <a:pt x="390" y="1893"/>
                  <a:pt x="428" y="1868"/>
                  <a:pt x="443" y="1847"/>
                </a:cubicBezTo>
                <a:cubicBezTo>
                  <a:pt x="451" y="1836"/>
                  <a:pt x="466" y="1815"/>
                  <a:pt x="457" y="1799"/>
                </a:cubicBezTo>
                <a:cubicBezTo>
                  <a:pt x="456" y="1797"/>
                  <a:pt x="455" y="1796"/>
                  <a:pt x="453" y="1794"/>
                </a:cubicBezTo>
                <a:close/>
                <a:moveTo>
                  <a:pt x="837" y="1444"/>
                </a:moveTo>
                <a:cubicBezTo>
                  <a:pt x="837" y="1443"/>
                  <a:pt x="836" y="1443"/>
                  <a:pt x="836" y="1443"/>
                </a:cubicBezTo>
                <a:cubicBezTo>
                  <a:pt x="834" y="1442"/>
                  <a:pt x="831" y="1442"/>
                  <a:pt x="828" y="1443"/>
                </a:cubicBezTo>
                <a:cubicBezTo>
                  <a:pt x="815" y="1448"/>
                  <a:pt x="804" y="1463"/>
                  <a:pt x="795" y="1476"/>
                </a:cubicBezTo>
                <a:cubicBezTo>
                  <a:pt x="784" y="1493"/>
                  <a:pt x="768" y="1529"/>
                  <a:pt x="771" y="1536"/>
                </a:cubicBezTo>
                <a:cubicBezTo>
                  <a:pt x="774" y="1542"/>
                  <a:pt x="812" y="1517"/>
                  <a:pt x="827" y="1497"/>
                </a:cubicBezTo>
                <a:cubicBezTo>
                  <a:pt x="835" y="1485"/>
                  <a:pt x="850" y="1464"/>
                  <a:pt x="841" y="1448"/>
                </a:cubicBezTo>
                <a:cubicBezTo>
                  <a:pt x="840" y="1446"/>
                  <a:pt x="839" y="1445"/>
                  <a:pt x="837" y="1444"/>
                </a:cubicBezTo>
                <a:close/>
                <a:moveTo>
                  <a:pt x="837" y="738"/>
                </a:moveTo>
                <a:cubicBezTo>
                  <a:pt x="837" y="738"/>
                  <a:pt x="836" y="738"/>
                  <a:pt x="836" y="737"/>
                </a:cubicBezTo>
                <a:cubicBezTo>
                  <a:pt x="834" y="736"/>
                  <a:pt x="831" y="736"/>
                  <a:pt x="828" y="737"/>
                </a:cubicBezTo>
                <a:cubicBezTo>
                  <a:pt x="815" y="743"/>
                  <a:pt x="804" y="757"/>
                  <a:pt x="795" y="770"/>
                </a:cubicBezTo>
                <a:cubicBezTo>
                  <a:pt x="784" y="788"/>
                  <a:pt x="768" y="824"/>
                  <a:pt x="771" y="830"/>
                </a:cubicBezTo>
                <a:cubicBezTo>
                  <a:pt x="774" y="836"/>
                  <a:pt x="812" y="811"/>
                  <a:pt x="827" y="791"/>
                </a:cubicBezTo>
                <a:cubicBezTo>
                  <a:pt x="835" y="780"/>
                  <a:pt x="850" y="758"/>
                  <a:pt x="841" y="742"/>
                </a:cubicBezTo>
                <a:cubicBezTo>
                  <a:pt x="840" y="741"/>
                  <a:pt x="839" y="739"/>
                  <a:pt x="837" y="738"/>
                </a:cubicBezTo>
                <a:close/>
                <a:moveTo>
                  <a:pt x="832" y="2073"/>
                </a:moveTo>
                <a:cubicBezTo>
                  <a:pt x="832" y="2070"/>
                  <a:pt x="831" y="2067"/>
                  <a:pt x="830" y="2065"/>
                </a:cubicBezTo>
                <a:cubicBezTo>
                  <a:pt x="827" y="2062"/>
                  <a:pt x="824" y="2062"/>
                  <a:pt x="821" y="2063"/>
                </a:cubicBezTo>
                <a:cubicBezTo>
                  <a:pt x="814" y="2065"/>
                  <a:pt x="810" y="2071"/>
                  <a:pt x="806" y="2077"/>
                </a:cubicBezTo>
                <a:cubicBezTo>
                  <a:pt x="801" y="2085"/>
                  <a:pt x="796" y="2092"/>
                  <a:pt x="793" y="2101"/>
                </a:cubicBezTo>
                <a:cubicBezTo>
                  <a:pt x="787" y="2116"/>
                  <a:pt x="783" y="2131"/>
                  <a:pt x="778" y="2146"/>
                </a:cubicBezTo>
                <a:cubicBezTo>
                  <a:pt x="777" y="2150"/>
                  <a:pt x="776" y="2154"/>
                  <a:pt x="774" y="2159"/>
                </a:cubicBezTo>
                <a:cubicBezTo>
                  <a:pt x="797" y="2159"/>
                  <a:pt x="797" y="2159"/>
                  <a:pt x="797" y="2159"/>
                </a:cubicBezTo>
                <a:cubicBezTo>
                  <a:pt x="800" y="2155"/>
                  <a:pt x="802" y="2152"/>
                  <a:pt x="804" y="2149"/>
                </a:cubicBezTo>
                <a:cubicBezTo>
                  <a:pt x="811" y="2137"/>
                  <a:pt x="817" y="2125"/>
                  <a:pt x="823" y="2113"/>
                </a:cubicBezTo>
                <a:cubicBezTo>
                  <a:pt x="828" y="2100"/>
                  <a:pt x="834" y="2088"/>
                  <a:pt x="832" y="2073"/>
                </a:cubicBezTo>
                <a:close/>
                <a:moveTo>
                  <a:pt x="782" y="2035"/>
                </a:moveTo>
                <a:cubicBezTo>
                  <a:pt x="783" y="2021"/>
                  <a:pt x="784" y="1998"/>
                  <a:pt x="772" y="1991"/>
                </a:cubicBezTo>
                <a:cubicBezTo>
                  <a:pt x="767" y="1988"/>
                  <a:pt x="760" y="1990"/>
                  <a:pt x="756" y="1995"/>
                </a:cubicBezTo>
                <a:cubicBezTo>
                  <a:pt x="752" y="2000"/>
                  <a:pt x="750" y="2008"/>
                  <a:pt x="749" y="2015"/>
                </a:cubicBezTo>
                <a:cubicBezTo>
                  <a:pt x="750" y="2040"/>
                  <a:pt x="753" y="2065"/>
                  <a:pt x="756" y="2090"/>
                </a:cubicBezTo>
                <a:cubicBezTo>
                  <a:pt x="758" y="2100"/>
                  <a:pt x="759" y="2109"/>
                  <a:pt x="761" y="2119"/>
                </a:cubicBezTo>
                <a:cubicBezTo>
                  <a:pt x="762" y="2122"/>
                  <a:pt x="765" y="2141"/>
                  <a:pt x="769" y="2133"/>
                </a:cubicBezTo>
                <a:cubicBezTo>
                  <a:pt x="771" y="2128"/>
                  <a:pt x="772" y="2122"/>
                  <a:pt x="773" y="2117"/>
                </a:cubicBezTo>
                <a:cubicBezTo>
                  <a:pt x="775" y="2107"/>
                  <a:pt x="776" y="2097"/>
                  <a:pt x="777" y="2086"/>
                </a:cubicBezTo>
                <a:cubicBezTo>
                  <a:pt x="780" y="2069"/>
                  <a:pt x="782" y="2052"/>
                  <a:pt x="782" y="2035"/>
                </a:cubicBezTo>
                <a:close/>
                <a:moveTo>
                  <a:pt x="837" y="2149"/>
                </a:moveTo>
                <a:cubicBezTo>
                  <a:pt x="837" y="2149"/>
                  <a:pt x="836" y="2149"/>
                  <a:pt x="836" y="2148"/>
                </a:cubicBezTo>
                <a:cubicBezTo>
                  <a:pt x="834" y="2147"/>
                  <a:pt x="831" y="2147"/>
                  <a:pt x="828" y="2148"/>
                </a:cubicBezTo>
                <a:cubicBezTo>
                  <a:pt x="823" y="2151"/>
                  <a:pt x="818" y="2154"/>
                  <a:pt x="813" y="2159"/>
                </a:cubicBezTo>
                <a:cubicBezTo>
                  <a:pt x="843" y="2159"/>
                  <a:pt x="843" y="2159"/>
                  <a:pt x="843" y="2159"/>
                </a:cubicBezTo>
                <a:cubicBezTo>
                  <a:pt x="842" y="2157"/>
                  <a:pt x="842" y="2155"/>
                  <a:pt x="841" y="2153"/>
                </a:cubicBezTo>
                <a:cubicBezTo>
                  <a:pt x="840" y="2152"/>
                  <a:pt x="839" y="2150"/>
                  <a:pt x="837" y="2149"/>
                </a:cubicBezTo>
                <a:close/>
                <a:moveTo>
                  <a:pt x="744" y="2106"/>
                </a:moveTo>
                <a:cubicBezTo>
                  <a:pt x="740" y="2091"/>
                  <a:pt x="734" y="2068"/>
                  <a:pt x="720" y="2063"/>
                </a:cubicBezTo>
                <a:cubicBezTo>
                  <a:pt x="716" y="2061"/>
                  <a:pt x="711" y="2062"/>
                  <a:pt x="708" y="2067"/>
                </a:cubicBezTo>
                <a:cubicBezTo>
                  <a:pt x="704" y="2072"/>
                  <a:pt x="704" y="2081"/>
                  <a:pt x="706" y="2088"/>
                </a:cubicBezTo>
                <a:cubicBezTo>
                  <a:pt x="712" y="2109"/>
                  <a:pt x="720" y="2129"/>
                  <a:pt x="730" y="2148"/>
                </a:cubicBezTo>
                <a:cubicBezTo>
                  <a:pt x="732" y="2151"/>
                  <a:pt x="734" y="2155"/>
                  <a:pt x="737" y="2159"/>
                </a:cubicBezTo>
                <a:cubicBezTo>
                  <a:pt x="758" y="2159"/>
                  <a:pt x="758" y="2159"/>
                  <a:pt x="758" y="2159"/>
                </a:cubicBezTo>
                <a:cubicBezTo>
                  <a:pt x="758" y="2158"/>
                  <a:pt x="757" y="2157"/>
                  <a:pt x="757" y="2157"/>
                </a:cubicBezTo>
                <a:cubicBezTo>
                  <a:pt x="754" y="2139"/>
                  <a:pt x="749" y="2122"/>
                  <a:pt x="744" y="2106"/>
                </a:cubicBezTo>
                <a:close/>
                <a:moveTo>
                  <a:pt x="14" y="2035"/>
                </a:moveTo>
                <a:cubicBezTo>
                  <a:pt x="15" y="2021"/>
                  <a:pt x="16" y="1998"/>
                  <a:pt x="4" y="1991"/>
                </a:cubicBezTo>
                <a:cubicBezTo>
                  <a:pt x="3" y="1991"/>
                  <a:pt x="2" y="1990"/>
                  <a:pt x="2" y="1990"/>
                </a:cubicBezTo>
                <a:cubicBezTo>
                  <a:pt x="2" y="2131"/>
                  <a:pt x="2" y="2131"/>
                  <a:pt x="2" y="2131"/>
                </a:cubicBezTo>
                <a:cubicBezTo>
                  <a:pt x="3" y="2127"/>
                  <a:pt x="4" y="2121"/>
                  <a:pt x="5" y="2117"/>
                </a:cubicBezTo>
                <a:cubicBezTo>
                  <a:pt x="7" y="2107"/>
                  <a:pt x="8" y="2097"/>
                  <a:pt x="9" y="2086"/>
                </a:cubicBezTo>
                <a:cubicBezTo>
                  <a:pt x="12" y="2069"/>
                  <a:pt x="14" y="2052"/>
                  <a:pt x="14" y="2035"/>
                </a:cubicBezTo>
                <a:close/>
                <a:moveTo>
                  <a:pt x="64" y="2073"/>
                </a:moveTo>
                <a:cubicBezTo>
                  <a:pt x="64" y="2070"/>
                  <a:pt x="63" y="2067"/>
                  <a:pt x="62" y="2065"/>
                </a:cubicBezTo>
                <a:cubicBezTo>
                  <a:pt x="59" y="2062"/>
                  <a:pt x="56" y="2062"/>
                  <a:pt x="53" y="2063"/>
                </a:cubicBezTo>
                <a:cubicBezTo>
                  <a:pt x="46" y="2065"/>
                  <a:pt x="42" y="2071"/>
                  <a:pt x="38" y="2077"/>
                </a:cubicBezTo>
                <a:cubicBezTo>
                  <a:pt x="33" y="2085"/>
                  <a:pt x="28" y="2092"/>
                  <a:pt x="25" y="2101"/>
                </a:cubicBezTo>
                <a:cubicBezTo>
                  <a:pt x="19" y="2116"/>
                  <a:pt x="15" y="2131"/>
                  <a:pt x="10" y="2146"/>
                </a:cubicBezTo>
                <a:cubicBezTo>
                  <a:pt x="9" y="2150"/>
                  <a:pt x="8" y="2154"/>
                  <a:pt x="6" y="2159"/>
                </a:cubicBezTo>
                <a:cubicBezTo>
                  <a:pt x="30" y="2159"/>
                  <a:pt x="30" y="2159"/>
                  <a:pt x="30" y="2159"/>
                </a:cubicBezTo>
                <a:cubicBezTo>
                  <a:pt x="32" y="2155"/>
                  <a:pt x="34" y="2152"/>
                  <a:pt x="36" y="2149"/>
                </a:cubicBezTo>
                <a:cubicBezTo>
                  <a:pt x="43" y="2137"/>
                  <a:pt x="49" y="2125"/>
                  <a:pt x="55" y="2113"/>
                </a:cubicBezTo>
                <a:cubicBezTo>
                  <a:pt x="60" y="2100"/>
                  <a:pt x="66" y="2088"/>
                  <a:pt x="64" y="2073"/>
                </a:cubicBezTo>
                <a:close/>
                <a:moveTo>
                  <a:pt x="403" y="1819"/>
                </a:moveTo>
                <a:cubicBezTo>
                  <a:pt x="409" y="1811"/>
                  <a:pt x="415" y="1803"/>
                  <a:pt x="420" y="1794"/>
                </a:cubicBezTo>
                <a:cubicBezTo>
                  <a:pt x="427" y="1783"/>
                  <a:pt x="433" y="1771"/>
                  <a:pt x="439" y="1758"/>
                </a:cubicBezTo>
                <a:cubicBezTo>
                  <a:pt x="444" y="1746"/>
                  <a:pt x="450" y="1733"/>
                  <a:pt x="448" y="1718"/>
                </a:cubicBezTo>
                <a:cubicBezTo>
                  <a:pt x="448" y="1715"/>
                  <a:pt x="447" y="1712"/>
                  <a:pt x="446" y="1710"/>
                </a:cubicBezTo>
                <a:cubicBezTo>
                  <a:pt x="443" y="1707"/>
                  <a:pt x="440" y="1707"/>
                  <a:pt x="437" y="1708"/>
                </a:cubicBezTo>
                <a:cubicBezTo>
                  <a:pt x="430" y="1710"/>
                  <a:pt x="426" y="1716"/>
                  <a:pt x="422" y="1723"/>
                </a:cubicBezTo>
                <a:cubicBezTo>
                  <a:pt x="417" y="1730"/>
                  <a:pt x="412" y="1738"/>
                  <a:pt x="409" y="1747"/>
                </a:cubicBezTo>
                <a:cubicBezTo>
                  <a:pt x="403" y="1761"/>
                  <a:pt x="399" y="1777"/>
                  <a:pt x="394" y="1792"/>
                </a:cubicBezTo>
                <a:cubicBezTo>
                  <a:pt x="390" y="1807"/>
                  <a:pt x="381" y="1833"/>
                  <a:pt x="385" y="1837"/>
                </a:cubicBezTo>
                <a:cubicBezTo>
                  <a:pt x="388" y="1841"/>
                  <a:pt x="398" y="1826"/>
                  <a:pt x="403" y="1819"/>
                </a:cubicBezTo>
                <a:close/>
                <a:moveTo>
                  <a:pt x="69" y="2149"/>
                </a:moveTo>
                <a:cubicBezTo>
                  <a:pt x="69" y="2149"/>
                  <a:pt x="68" y="2149"/>
                  <a:pt x="68" y="2148"/>
                </a:cubicBezTo>
                <a:cubicBezTo>
                  <a:pt x="66" y="2147"/>
                  <a:pt x="63" y="2147"/>
                  <a:pt x="60" y="2148"/>
                </a:cubicBezTo>
                <a:cubicBezTo>
                  <a:pt x="55" y="2151"/>
                  <a:pt x="50" y="2154"/>
                  <a:pt x="45" y="2159"/>
                </a:cubicBezTo>
                <a:cubicBezTo>
                  <a:pt x="75" y="2159"/>
                  <a:pt x="75" y="2159"/>
                  <a:pt x="75" y="2159"/>
                </a:cubicBezTo>
                <a:cubicBezTo>
                  <a:pt x="74" y="2157"/>
                  <a:pt x="74" y="2155"/>
                  <a:pt x="73" y="2153"/>
                </a:cubicBezTo>
                <a:cubicBezTo>
                  <a:pt x="72" y="2152"/>
                  <a:pt x="71" y="2150"/>
                  <a:pt x="69" y="2149"/>
                </a:cubicBezTo>
                <a:close/>
                <a:moveTo>
                  <a:pt x="19" y="1468"/>
                </a:moveTo>
                <a:cubicBezTo>
                  <a:pt x="25" y="1460"/>
                  <a:pt x="31" y="1452"/>
                  <a:pt x="36" y="1443"/>
                </a:cubicBezTo>
                <a:cubicBezTo>
                  <a:pt x="43" y="1432"/>
                  <a:pt x="49" y="1420"/>
                  <a:pt x="55" y="1407"/>
                </a:cubicBezTo>
                <a:cubicBezTo>
                  <a:pt x="60" y="1395"/>
                  <a:pt x="66" y="1382"/>
                  <a:pt x="64" y="1368"/>
                </a:cubicBezTo>
                <a:cubicBezTo>
                  <a:pt x="64" y="1364"/>
                  <a:pt x="63" y="1361"/>
                  <a:pt x="62" y="1359"/>
                </a:cubicBezTo>
                <a:cubicBezTo>
                  <a:pt x="59" y="1356"/>
                  <a:pt x="56" y="1356"/>
                  <a:pt x="53" y="1357"/>
                </a:cubicBezTo>
                <a:cubicBezTo>
                  <a:pt x="46" y="1359"/>
                  <a:pt x="42" y="1365"/>
                  <a:pt x="38" y="1372"/>
                </a:cubicBezTo>
                <a:cubicBezTo>
                  <a:pt x="33" y="1379"/>
                  <a:pt x="28" y="1387"/>
                  <a:pt x="25" y="1396"/>
                </a:cubicBezTo>
                <a:cubicBezTo>
                  <a:pt x="19" y="1411"/>
                  <a:pt x="15" y="1426"/>
                  <a:pt x="10" y="1441"/>
                </a:cubicBezTo>
                <a:cubicBezTo>
                  <a:pt x="8" y="1449"/>
                  <a:pt x="4" y="1461"/>
                  <a:pt x="2" y="1471"/>
                </a:cubicBezTo>
                <a:cubicBezTo>
                  <a:pt x="2" y="1487"/>
                  <a:pt x="2" y="1487"/>
                  <a:pt x="2" y="1487"/>
                </a:cubicBezTo>
                <a:cubicBezTo>
                  <a:pt x="6" y="1488"/>
                  <a:pt x="14" y="1474"/>
                  <a:pt x="19" y="1468"/>
                </a:cubicBezTo>
                <a:close/>
                <a:moveTo>
                  <a:pt x="9" y="1381"/>
                </a:moveTo>
                <a:cubicBezTo>
                  <a:pt x="12" y="1364"/>
                  <a:pt x="14" y="1347"/>
                  <a:pt x="14" y="1330"/>
                </a:cubicBezTo>
                <a:cubicBezTo>
                  <a:pt x="15" y="1316"/>
                  <a:pt x="16" y="1293"/>
                  <a:pt x="4" y="1285"/>
                </a:cubicBezTo>
                <a:cubicBezTo>
                  <a:pt x="3" y="1285"/>
                  <a:pt x="2" y="1285"/>
                  <a:pt x="2" y="1285"/>
                </a:cubicBezTo>
                <a:cubicBezTo>
                  <a:pt x="2" y="1425"/>
                  <a:pt x="2" y="1425"/>
                  <a:pt x="2" y="1425"/>
                </a:cubicBezTo>
                <a:cubicBezTo>
                  <a:pt x="3" y="1421"/>
                  <a:pt x="4" y="1416"/>
                  <a:pt x="5" y="1411"/>
                </a:cubicBezTo>
                <a:cubicBezTo>
                  <a:pt x="7" y="1401"/>
                  <a:pt x="8" y="1391"/>
                  <a:pt x="9" y="1381"/>
                </a:cubicBezTo>
                <a:close/>
                <a:moveTo>
                  <a:pt x="360" y="1751"/>
                </a:moveTo>
                <a:cubicBezTo>
                  <a:pt x="356" y="1736"/>
                  <a:pt x="350" y="1713"/>
                  <a:pt x="337" y="1708"/>
                </a:cubicBezTo>
                <a:cubicBezTo>
                  <a:pt x="332" y="1706"/>
                  <a:pt x="327" y="1708"/>
                  <a:pt x="324" y="1712"/>
                </a:cubicBezTo>
                <a:cubicBezTo>
                  <a:pt x="320" y="1718"/>
                  <a:pt x="320" y="1726"/>
                  <a:pt x="322" y="1733"/>
                </a:cubicBezTo>
                <a:cubicBezTo>
                  <a:pt x="328" y="1754"/>
                  <a:pt x="336" y="1774"/>
                  <a:pt x="346" y="1793"/>
                </a:cubicBezTo>
                <a:cubicBezTo>
                  <a:pt x="351" y="1802"/>
                  <a:pt x="357" y="1811"/>
                  <a:pt x="362" y="1820"/>
                </a:cubicBezTo>
                <a:cubicBezTo>
                  <a:pt x="365" y="1824"/>
                  <a:pt x="379" y="1848"/>
                  <a:pt x="379" y="1838"/>
                </a:cubicBezTo>
                <a:cubicBezTo>
                  <a:pt x="379" y="1826"/>
                  <a:pt x="376" y="1813"/>
                  <a:pt x="373" y="1802"/>
                </a:cubicBezTo>
                <a:cubicBezTo>
                  <a:pt x="370" y="1785"/>
                  <a:pt x="365" y="1768"/>
                  <a:pt x="360" y="1751"/>
                </a:cubicBezTo>
                <a:close/>
                <a:moveTo>
                  <a:pt x="69" y="1444"/>
                </a:moveTo>
                <a:cubicBezTo>
                  <a:pt x="69" y="1443"/>
                  <a:pt x="68" y="1443"/>
                  <a:pt x="68" y="1443"/>
                </a:cubicBezTo>
                <a:cubicBezTo>
                  <a:pt x="66" y="1442"/>
                  <a:pt x="63" y="1442"/>
                  <a:pt x="60" y="1443"/>
                </a:cubicBezTo>
                <a:cubicBezTo>
                  <a:pt x="47" y="1448"/>
                  <a:pt x="36" y="1463"/>
                  <a:pt x="27" y="1476"/>
                </a:cubicBezTo>
                <a:cubicBezTo>
                  <a:pt x="16" y="1493"/>
                  <a:pt x="0" y="1529"/>
                  <a:pt x="3" y="1536"/>
                </a:cubicBezTo>
                <a:cubicBezTo>
                  <a:pt x="6" y="1542"/>
                  <a:pt x="44" y="1517"/>
                  <a:pt x="59" y="1497"/>
                </a:cubicBezTo>
                <a:cubicBezTo>
                  <a:pt x="67" y="1485"/>
                  <a:pt x="82" y="1464"/>
                  <a:pt x="73" y="1448"/>
                </a:cubicBezTo>
                <a:cubicBezTo>
                  <a:pt x="72" y="1446"/>
                  <a:pt x="71" y="1445"/>
                  <a:pt x="69" y="1444"/>
                </a:cubicBezTo>
                <a:close/>
                <a:moveTo>
                  <a:pt x="362" y="1841"/>
                </a:moveTo>
                <a:cubicBezTo>
                  <a:pt x="356" y="1827"/>
                  <a:pt x="349" y="1814"/>
                  <a:pt x="340" y="1802"/>
                </a:cubicBezTo>
                <a:cubicBezTo>
                  <a:pt x="337" y="1797"/>
                  <a:pt x="333" y="1793"/>
                  <a:pt x="328" y="1791"/>
                </a:cubicBezTo>
                <a:cubicBezTo>
                  <a:pt x="323" y="1789"/>
                  <a:pt x="317" y="1791"/>
                  <a:pt x="314" y="1796"/>
                </a:cubicBezTo>
                <a:cubicBezTo>
                  <a:pt x="312" y="1800"/>
                  <a:pt x="311" y="1804"/>
                  <a:pt x="312" y="1808"/>
                </a:cubicBezTo>
                <a:cubicBezTo>
                  <a:pt x="312" y="1812"/>
                  <a:pt x="313" y="1816"/>
                  <a:pt x="314" y="1820"/>
                </a:cubicBezTo>
                <a:cubicBezTo>
                  <a:pt x="325" y="1849"/>
                  <a:pt x="345" y="1869"/>
                  <a:pt x="365" y="1886"/>
                </a:cubicBezTo>
                <a:cubicBezTo>
                  <a:pt x="367" y="1887"/>
                  <a:pt x="369" y="1889"/>
                  <a:pt x="371" y="1890"/>
                </a:cubicBezTo>
                <a:cubicBezTo>
                  <a:pt x="372" y="1890"/>
                  <a:pt x="373" y="1890"/>
                  <a:pt x="374" y="1890"/>
                </a:cubicBezTo>
                <a:cubicBezTo>
                  <a:pt x="375" y="1890"/>
                  <a:pt x="376" y="1889"/>
                  <a:pt x="377" y="1888"/>
                </a:cubicBezTo>
                <a:cubicBezTo>
                  <a:pt x="381" y="1883"/>
                  <a:pt x="375" y="1869"/>
                  <a:pt x="374" y="1865"/>
                </a:cubicBezTo>
                <a:cubicBezTo>
                  <a:pt x="370" y="1856"/>
                  <a:pt x="366" y="1849"/>
                  <a:pt x="362" y="1841"/>
                </a:cubicBezTo>
                <a:close/>
                <a:moveTo>
                  <a:pt x="69" y="738"/>
                </a:moveTo>
                <a:cubicBezTo>
                  <a:pt x="69" y="738"/>
                  <a:pt x="68" y="738"/>
                  <a:pt x="68" y="737"/>
                </a:cubicBezTo>
                <a:cubicBezTo>
                  <a:pt x="66" y="736"/>
                  <a:pt x="63" y="736"/>
                  <a:pt x="60" y="737"/>
                </a:cubicBezTo>
                <a:cubicBezTo>
                  <a:pt x="47" y="743"/>
                  <a:pt x="36" y="757"/>
                  <a:pt x="27" y="770"/>
                </a:cubicBezTo>
                <a:cubicBezTo>
                  <a:pt x="16" y="788"/>
                  <a:pt x="0" y="824"/>
                  <a:pt x="3" y="830"/>
                </a:cubicBezTo>
                <a:cubicBezTo>
                  <a:pt x="6" y="836"/>
                  <a:pt x="44" y="811"/>
                  <a:pt x="59" y="791"/>
                </a:cubicBezTo>
                <a:cubicBezTo>
                  <a:pt x="67" y="780"/>
                  <a:pt x="82" y="758"/>
                  <a:pt x="73" y="742"/>
                </a:cubicBezTo>
                <a:cubicBezTo>
                  <a:pt x="72" y="741"/>
                  <a:pt x="71" y="739"/>
                  <a:pt x="69" y="738"/>
                </a:cubicBezTo>
                <a:close/>
                <a:moveTo>
                  <a:pt x="69" y="32"/>
                </a:moveTo>
                <a:cubicBezTo>
                  <a:pt x="69" y="32"/>
                  <a:pt x="68" y="32"/>
                  <a:pt x="68" y="32"/>
                </a:cubicBezTo>
                <a:cubicBezTo>
                  <a:pt x="66" y="31"/>
                  <a:pt x="63" y="31"/>
                  <a:pt x="60" y="32"/>
                </a:cubicBezTo>
                <a:cubicBezTo>
                  <a:pt x="47" y="37"/>
                  <a:pt x="36" y="52"/>
                  <a:pt x="27" y="65"/>
                </a:cubicBezTo>
                <a:cubicBezTo>
                  <a:pt x="16" y="82"/>
                  <a:pt x="0" y="118"/>
                  <a:pt x="3" y="124"/>
                </a:cubicBezTo>
                <a:cubicBezTo>
                  <a:pt x="6" y="131"/>
                  <a:pt x="44" y="106"/>
                  <a:pt x="59" y="85"/>
                </a:cubicBezTo>
                <a:cubicBezTo>
                  <a:pt x="67" y="74"/>
                  <a:pt x="82" y="52"/>
                  <a:pt x="73" y="37"/>
                </a:cubicBezTo>
                <a:cubicBezTo>
                  <a:pt x="72" y="35"/>
                  <a:pt x="71" y="33"/>
                  <a:pt x="69" y="32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  <a:alpha val="75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10"/>
            <a:ext cx="3230625" cy="1687924"/>
          </a:xfrm>
        </p:spPr>
        <p:txBody>
          <a:bodyPr anchor="b">
            <a:no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8102651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6"/>
            <a:ext cx="3227832" cy="2872194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488" y="6291072"/>
            <a:ext cx="3227832" cy="365125"/>
          </a:xfrm>
        </p:spPr>
        <p:txBody>
          <a:bodyPr/>
          <a:lstStyle>
            <a:lvl1pPr algn="l">
              <a:defRPr/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1" y="6291072"/>
            <a:ext cx="7598664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7"/>
            <a:ext cx="3227832" cy="816482"/>
          </a:xfrm>
        </p:spPr>
        <p:txBody>
          <a:bodyPr anchor="t"/>
          <a:lstStyle>
            <a:lvl1pPr algn="l">
              <a:defRPr sz="4400"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56597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1859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9"/>
          <p:cNvSpPr>
            <a:spLocks noEditPoints="1"/>
          </p:cNvSpPr>
          <p:nvPr/>
        </p:nvSpPr>
        <p:spPr bwMode="auto">
          <a:xfrm>
            <a:off x="0" y="1"/>
            <a:ext cx="2706681" cy="6858000"/>
          </a:xfrm>
          <a:custGeom>
            <a:avLst/>
            <a:gdLst/>
            <a:ahLst/>
            <a:cxnLst/>
            <a:rect l="0" t="0" r="r" b="b"/>
            <a:pathLst>
              <a:path w="850" h="2159">
                <a:moveTo>
                  <a:pt x="385" y="1133"/>
                </a:moveTo>
                <a:cubicBezTo>
                  <a:pt x="388" y="1137"/>
                  <a:pt x="398" y="1122"/>
                  <a:pt x="403" y="1115"/>
                </a:cubicBezTo>
                <a:cubicBezTo>
                  <a:pt x="409" y="1107"/>
                  <a:pt x="415" y="1099"/>
                  <a:pt x="420" y="1090"/>
                </a:cubicBezTo>
                <a:cubicBezTo>
                  <a:pt x="427" y="1079"/>
                  <a:pt x="433" y="1067"/>
                  <a:pt x="439" y="1054"/>
                </a:cubicBezTo>
                <a:cubicBezTo>
                  <a:pt x="444" y="1042"/>
                  <a:pt x="450" y="1030"/>
                  <a:pt x="448" y="1015"/>
                </a:cubicBezTo>
                <a:cubicBezTo>
                  <a:pt x="448" y="1012"/>
                  <a:pt x="447" y="1008"/>
                  <a:pt x="446" y="1006"/>
                </a:cubicBezTo>
                <a:cubicBezTo>
                  <a:pt x="443" y="1003"/>
                  <a:pt x="440" y="1003"/>
                  <a:pt x="437" y="1004"/>
                </a:cubicBezTo>
                <a:cubicBezTo>
                  <a:pt x="430" y="1006"/>
                  <a:pt x="426" y="1012"/>
                  <a:pt x="422" y="1019"/>
                </a:cubicBezTo>
                <a:cubicBezTo>
                  <a:pt x="417" y="1026"/>
                  <a:pt x="412" y="1034"/>
                  <a:pt x="409" y="1043"/>
                </a:cubicBezTo>
                <a:cubicBezTo>
                  <a:pt x="403" y="1058"/>
                  <a:pt x="399" y="1073"/>
                  <a:pt x="394" y="1088"/>
                </a:cubicBezTo>
                <a:cubicBezTo>
                  <a:pt x="390" y="1103"/>
                  <a:pt x="381" y="1129"/>
                  <a:pt x="385" y="1133"/>
                </a:cubicBezTo>
                <a:close/>
                <a:moveTo>
                  <a:pt x="360" y="1047"/>
                </a:moveTo>
                <a:cubicBezTo>
                  <a:pt x="356" y="1033"/>
                  <a:pt x="350" y="1009"/>
                  <a:pt x="337" y="1004"/>
                </a:cubicBezTo>
                <a:cubicBezTo>
                  <a:pt x="332" y="1003"/>
                  <a:pt x="327" y="1004"/>
                  <a:pt x="324" y="1008"/>
                </a:cubicBezTo>
                <a:cubicBezTo>
                  <a:pt x="320" y="1014"/>
                  <a:pt x="320" y="1022"/>
                  <a:pt x="322" y="1029"/>
                </a:cubicBezTo>
                <a:cubicBezTo>
                  <a:pt x="328" y="1050"/>
                  <a:pt x="336" y="1071"/>
                  <a:pt x="346" y="1089"/>
                </a:cubicBezTo>
                <a:cubicBezTo>
                  <a:pt x="351" y="1098"/>
                  <a:pt x="357" y="1107"/>
                  <a:pt x="362" y="1116"/>
                </a:cubicBezTo>
                <a:cubicBezTo>
                  <a:pt x="365" y="1120"/>
                  <a:pt x="379" y="1144"/>
                  <a:pt x="379" y="1134"/>
                </a:cubicBezTo>
                <a:cubicBezTo>
                  <a:pt x="379" y="1122"/>
                  <a:pt x="376" y="1110"/>
                  <a:pt x="373" y="1098"/>
                </a:cubicBezTo>
                <a:cubicBezTo>
                  <a:pt x="370" y="1081"/>
                  <a:pt x="365" y="1064"/>
                  <a:pt x="360" y="1047"/>
                </a:cubicBezTo>
                <a:close/>
                <a:moveTo>
                  <a:pt x="385" y="425"/>
                </a:moveTo>
                <a:cubicBezTo>
                  <a:pt x="388" y="429"/>
                  <a:pt x="398" y="414"/>
                  <a:pt x="403" y="406"/>
                </a:cubicBezTo>
                <a:cubicBezTo>
                  <a:pt x="409" y="399"/>
                  <a:pt x="415" y="390"/>
                  <a:pt x="420" y="382"/>
                </a:cubicBezTo>
                <a:cubicBezTo>
                  <a:pt x="427" y="370"/>
                  <a:pt x="433" y="358"/>
                  <a:pt x="439" y="346"/>
                </a:cubicBezTo>
                <a:cubicBezTo>
                  <a:pt x="444" y="333"/>
                  <a:pt x="450" y="321"/>
                  <a:pt x="448" y="306"/>
                </a:cubicBezTo>
                <a:cubicBezTo>
                  <a:pt x="448" y="303"/>
                  <a:pt x="447" y="300"/>
                  <a:pt x="446" y="298"/>
                </a:cubicBezTo>
                <a:cubicBezTo>
                  <a:pt x="443" y="295"/>
                  <a:pt x="440" y="295"/>
                  <a:pt x="437" y="296"/>
                </a:cubicBezTo>
                <a:cubicBezTo>
                  <a:pt x="430" y="298"/>
                  <a:pt x="426" y="304"/>
                  <a:pt x="422" y="310"/>
                </a:cubicBezTo>
                <a:cubicBezTo>
                  <a:pt x="417" y="318"/>
                  <a:pt x="412" y="326"/>
                  <a:pt x="409" y="335"/>
                </a:cubicBezTo>
                <a:cubicBezTo>
                  <a:pt x="403" y="349"/>
                  <a:pt x="399" y="364"/>
                  <a:pt x="394" y="380"/>
                </a:cubicBezTo>
                <a:cubicBezTo>
                  <a:pt x="390" y="394"/>
                  <a:pt x="381" y="421"/>
                  <a:pt x="385" y="425"/>
                </a:cubicBezTo>
                <a:close/>
                <a:moveTo>
                  <a:pt x="377" y="352"/>
                </a:moveTo>
                <a:cubicBezTo>
                  <a:pt x="378" y="355"/>
                  <a:pt x="381" y="374"/>
                  <a:pt x="385" y="366"/>
                </a:cubicBezTo>
                <a:cubicBezTo>
                  <a:pt x="387" y="361"/>
                  <a:pt x="388" y="355"/>
                  <a:pt x="389" y="350"/>
                </a:cubicBezTo>
                <a:cubicBezTo>
                  <a:pt x="391" y="340"/>
                  <a:pt x="392" y="330"/>
                  <a:pt x="393" y="320"/>
                </a:cubicBezTo>
                <a:cubicBezTo>
                  <a:pt x="396" y="303"/>
                  <a:pt x="398" y="286"/>
                  <a:pt x="398" y="268"/>
                </a:cubicBezTo>
                <a:cubicBezTo>
                  <a:pt x="399" y="254"/>
                  <a:pt x="400" y="232"/>
                  <a:pt x="388" y="224"/>
                </a:cubicBezTo>
                <a:cubicBezTo>
                  <a:pt x="383" y="221"/>
                  <a:pt x="376" y="223"/>
                  <a:pt x="372" y="228"/>
                </a:cubicBezTo>
                <a:cubicBezTo>
                  <a:pt x="368" y="233"/>
                  <a:pt x="366" y="241"/>
                  <a:pt x="365" y="248"/>
                </a:cubicBezTo>
                <a:cubicBezTo>
                  <a:pt x="366" y="273"/>
                  <a:pt x="369" y="298"/>
                  <a:pt x="372" y="323"/>
                </a:cubicBezTo>
                <a:cubicBezTo>
                  <a:pt x="374" y="333"/>
                  <a:pt x="375" y="343"/>
                  <a:pt x="377" y="352"/>
                </a:cubicBezTo>
                <a:close/>
                <a:moveTo>
                  <a:pt x="388" y="933"/>
                </a:moveTo>
                <a:cubicBezTo>
                  <a:pt x="383" y="930"/>
                  <a:pt x="376" y="932"/>
                  <a:pt x="372" y="937"/>
                </a:cubicBezTo>
                <a:cubicBezTo>
                  <a:pt x="368" y="942"/>
                  <a:pt x="366" y="949"/>
                  <a:pt x="365" y="956"/>
                </a:cubicBezTo>
                <a:cubicBezTo>
                  <a:pt x="366" y="982"/>
                  <a:pt x="369" y="1006"/>
                  <a:pt x="372" y="1031"/>
                </a:cubicBezTo>
                <a:cubicBezTo>
                  <a:pt x="374" y="1041"/>
                  <a:pt x="375" y="1051"/>
                  <a:pt x="377" y="1061"/>
                </a:cubicBezTo>
                <a:cubicBezTo>
                  <a:pt x="378" y="1064"/>
                  <a:pt x="381" y="1082"/>
                  <a:pt x="385" y="1074"/>
                </a:cubicBezTo>
                <a:cubicBezTo>
                  <a:pt x="387" y="1070"/>
                  <a:pt x="388" y="1063"/>
                  <a:pt x="389" y="1058"/>
                </a:cubicBezTo>
                <a:cubicBezTo>
                  <a:pt x="391" y="1048"/>
                  <a:pt x="392" y="1038"/>
                  <a:pt x="393" y="1028"/>
                </a:cubicBezTo>
                <a:cubicBezTo>
                  <a:pt x="396" y="1011"/>
                  <a:pt x="398" y="994"/>
                  <a:pt x="398" y="977"/>
                </a:cubicBezTo>
                <a:cubicBezTo>
                  <a:pt x="399" y="963"/>
                  <a:pt x="400" y="940"/>
                  <a:pt x="388" y="933"/>
                </a:cubicBezTo>
                <a:close/>
                <a:moveTo>
                  <a:pt x="314" y="408"/>
                </a:moveTo>
                <a:cubicBezTo>
                  <a:pt x="325" y="437"/>
                  <a:pt x="345" y="457"/>
                  <a:pt x="365" y="474"/>
                </a:cubicBezTo>
                <a:cubicBezTo>
                  <a:pt x="367" y="475"/>
                  <a:pt x="369" y="477"/>
                  <a:pt x="371" y="478"/>
                </a:cubicBezTo>
                <a:cubicBezTo>
                  <a:pt x="372" y="478"/>
                  <a:pt x="373" y="478"/>
                  <a:pt x="374" y="478"/>
                </a:cubicBezTo>
                <a:cubicBezTo>
                  <a:pt x="375" y="478"/>
                  <a:pt x="376" y="477"/>
                  <a:pt x="377" y="476"/>
                </a:cubicBezTo>
                <a:cubicBezTo>
                  <a:pt x="381" y="471"/>
                  <a:pt x="375" y="457"/>
                  <a:pt x="374" y="453"/>
                </a:cubicBezTo>
                <a:cubicBezTo>
                  <a:pt x="370" y="444"/>
                  <a:pt x="366" y="436"/>
                  <a:pt x="362" y="429"/>
                </a:cubicBezTo>
                <a:cubicBezTo>
                  <a:pt x="356" y="415"/>
                  <a:pt x="349" y="402"/>
                  <a:pt x="340" y="390"/>
                </a:cubicBezTo>
                <a:cubicBezTo>
                  <a:pt x="337" y="385"/>
                  <a:pt x="333" y="381"/>
                  <a:pt x="328" y="379"/>
                </a:cubicBezTo>
                <a:cubicBezTo>
                  <a:pt x="323" y="377"/>
                  <a:pt x="317" y="379"/>
                  <a:pt x="314" y="384"/>
                </a:cubicBezTo>
                <a:cubicBezTo>
                  <a:pt x="312" y="387"/>
                  <a:pt x="311" y="392"/>
                  <a:pt x="312" y="396"/>
                </a:cubicBezTo>
                <a:cubicBezTo>
                  <a:pt x="312" y="400"/>
                  <a:pt x="313" y="404"/>
                  <a:pt x="314" y="408"/>
                </a:cubicBezTo>
                <a:close/>
                <a:moveTo>
                  <a:pt x="9" y="675"/>
                </a:moveTo>
                <a:cubicBezTo>
                  <a:pt x="12" y="658"/>
                  <a:pt x="14" y="641"/>
                  <a:pt x="14" y="624"/>
                </a:cubicBezTo>
                <a:cubicBezTo>
                  <a:pt x="15" y="610"/>
                  <a:pt x="16" y="587"/>
                  <a:pt x="4" y="580"/>
                </a:cubicBezTo>
                <a:cubicBezTo>
                  <a:pt x="3" y="579"/>
                  <a:pt x="2" y="579"/>
                  <a:pt x="2" y="579"/>
                </a:cubicBezTo>
                <a:cubicBezTo>
                  <a:pt x="2" y="720"/>
                  <a:pt x="2" y="720"/>
                  <a:pt x="2" y="720"/>
                </a:cubicBezTo>
                <a:cubicBezTo>
                  <a:pt x="3" y="715"/>
                  <a:pt x="4" y="710"/>
                  <a:pt x="5" y="706"/>
                </a:cubicBezTo>
                <a:cubicBezTo>
                  <a:pt x="7" y="696"/>
                  <a:pt x="8" y="685"/>
                  <a:pt x="9" y="675"/>
                </a:cubicBezTo>
                <a:close/>
                <a:moveTo>
                  <a:pt x="19" y="56"/>
                </a:moveTo>
                <a:cubicBezTo>
                  <a:pt x="25" y="49"/>
                  <a:pt x="31" y="41"/>
                  <a:pt x="36" y="32"/>
                </a:cubicBezTo>
                <a:cubicBezTo>
                  <a:pt x="42" y="22"/>
                  <a:pt x="48" y="11"/>
                  <a:pt x="53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0"/>
                  <a:pt x="13" y="20"/>
                  <a:pt x="10" y="30"/>
                </a:cubicBezTo>
                <a:cubicBezTo>
                  <a:pt x="8" y="38"/>
                  <a:pt x="4" y="50"/>
                  <a:pt x="2" y="59"/>
                </a:cubicBezTo>
                <a:cubicBezTo>
                  <a:pt x="2" y="76"/>
                  <a:pt x="2" y="76"/>
                  <a:pt x="2" y="76"/>
                </a:cubicBezTo>
                <a:cubicBezTo>
                  <a:pt x="6" y="77"/>
                  <a:pt x="14" y="63"/>
                  <a:pt x="19" y="56"/>
                </a:cubicBezTo>
                <a:close/>
                <a:moveTo>
                  <a:pt x="314" y="1116"/>
                </a:moveTo>
                <a:cubicBezTo>
                  <a:pt x="325" y="1146"/>
                  <a:pt x="345" y="1165"/>
                  <a:pt x="365" y="1182"/>
                </a:cubicBezTo>
                <a:cubicBezTo>
                  <a:pt x="367" y="1184"/>
                  <a:pt x="369" y="1185"/>
                  <a:pt x="371" y="1186"/>
                </a:cubicBezTo>
                <a:cubicBezTo>
                  <a:pt x="372" y="1186"/>
                  <a:pt x="373" y="1186"/>
                  <a:pt x="374" y="1186"/>
                </a:cubicBezTo>
                <a:cubicBezTo>
                  <a:pt x="375" y="1186"/>
                  <a:pt x="376" y="1185"/>
                  <a:pt x="377" y="1184"/>
                </a:cubicBezTo>
                <a:cubicBezTo>
                  <a:pt x="381" y="1179"/>
                  <a:pt x="375" y="1166"/>
                  <a:pt x="374" y="1161"/>
                </a:cubicBezTo>
                <a:cubicBezTo>
                  <a:pt x="370" y="1153"/>
                  <a:pt x="366" y="1145"/>
                  <a:pt x="362" y="1137"/>
                </a:cubicBezTo>
                <a:cubicBezTo>
                  <a:pt x="356" y="1124"/>
                  <a:pt x="349" y="1110"/>
                  <a:pt x="340" y="1099"/>
                </a:cubicBezTo>
                <a:cubicBezTo>
                  <a:pt x="337" y="1094"/>
                  <a:pt x="333" y="1089"/>
                  <a:pt x="328" y="1087"/>
                </a:cubicBezTo>
                <a:cubicBezTo>
                  <a:pt x="323" y="1086"/>
                  <a:pt x="317" y="1087"/>
                  <a:pt x="314" y="1093"/>
                </a:cubicBezTo>
                <a:cubicBezTo>
                  <a:pt x="312" y="1096"/>
                  <a:pt x="311" y="1100"/>
                  <a:pt x="312" y="1104"/>
                </a:cubicBezTo>
                <a:cubicBezTo>
                  <a:pt x="312" y="1109"/>
                  <a:pt x="313" y="1112"/>
                  <a:pt x="314" y="1116"/>
                </a:cubicBezTo>
                <a:close/>
                <a:moveTo>
                  <a:pt x="346" y="381"/>
                </a:moveTo>
                <a:cubicBezTo>
                  <a:pt x="351" y="390"/>
                  <a:pt x="357" y="399"/>
                  <a:pt x="362" y="407"/>
                </a:cubicBezTo>
                <a:cubicBezTo>
                  <a:pt x="365" y="411"/>
                  <a:pt x="379" y="436"/>
                  <a:pt x="379" y="426"/>
                </a:cubicBezTo>
                <a:cubicBezTo>
                  <a:pt x="379" y="414"/>
                  <a:pt x="376" y="401"/>
                  <a:pt x="373" y="390"/>
                </a:cubicBezTo>
                <a:cubicBezTo>
                  <a:pt x="370" y="373"/>
                  <a:pt x="365" y="355"/>
                  <a:pt x="360" y="339"/>
                </a:cubicBezTo>
                <a:cubicBezTo>
                  <a:pt x="356" y="324"/>
                  <a:pt x="350" y="301"/>
                  <a:pt x="337" y="296"/>
                </a:cubicBezTo>
                <a:cubicBezTo>
                  <a:pt x="332" y="294"/>
                  <a:pt x="327" y="296"/>
                  <a:pt x="324" y="300"/>
                </a:cubicBezTo>
                <a:cubicBezTo>
                  <a:pt x="320" y="305"/>
                  <a:pt x="320" y="314"/>
                  <a:pt x="322" y="321"/>
                </a:cubicBezTo>
                <a:cubicBezTo>
                  <a:pt x="328" y="342"/>
                  <a:pt x="336" y="362"/>
                  <a:pt x="346" y="381"/>
                </a:cubicBezTo>
                <a:close/>
                <a:moveTo>
                  <a:pt x="698" y="764"/>
                </a:moveTo>
                <a:cubicBezTo>
                  <a:pt x="709" y="793"/>
                  <a:pt x="729" y="813"/>
                  <a:pt x="749" y="829"/>
                </a:cubicBezTo>
                <a:cubicBezTo>
                  <a:pt x="751" y="831"/>
                  <a:pt x="753" y="833"/>
                  <a:pt x="755" y="833"/>
                </a:cubicBezTo>
                <a:cubicBezTo>
                  <a:pt x="756" y="833"/>
                  <a:pt x="757" y="834"/>
                  <a:pt x="758" y="833"/>
                </a:cubicBezTo>
                <a:cubicBezTo>
                  <a:pt x="759" y="833"/>
                  <a:pt x="760" y="833"/>
                  <a:pt x="761" y="831"/>
                </a:cubicBezTo>
                <a:cubicBezTo>
                  <a:pt x="765" y="826"/>
                  <a:pt x="759" y="813"/>
                  <a:pt x="758" y="808"/>
                </a:cubicBezTo>
                <a:cubicBezTo>
                  <a:pt x="754" y="800"/>
                  <a:pt x="750" y="792"/>
                  <a:pt x="746" y="784"/>
                </a:cubicBezTo>
                <a:cubicBezTo>
                  <a:pt x="740" y="771"/>
                  <a:pt x="733" y="758"/>
                  <a:pt x="724" y="746"/>
                </a:cubicBezTo>
                <a:cubicBezTo>
                  <a:pt x="721" y="741"/>
                  <a:pt x="717" y="736"/>
                  <a:pt x="712" y="735"/>
                </a:cubicBezTo>
                <a:cubicBezTo>
                  <a:pt x="707" y="733"/>
                  <a:pt x="701" y="734"/>
                  <a:pt x="698" y="740"/>
                </a:cubicBezTo>
                <a:cubicBezTo>
                  <a:pt x="696" y="743"/>
                  <a:pt x="695" y="747"/>
                  <a:pt x="696" y="752"/>
                </a:cubicBezTo>
                <a:cubicBezTo>
                  <a:pt x="696" y="756"/>
                  <a:pt x="697" y="760"/>
                  <a:pt x="698" y="764"/>
                </a:cubicBezTo>
                <a:close/>
                <a:moveTo>
                  <a:pt x="2" y="0"/>
                </a:moveTo>
                <a:cubicBezTo>
                  <a:pt x="2" y="14"/>
                  <a:pt x="2" y="14"/>
                  <a:pt x="2" y="14"/>
                </a:cubicBezTo>
                <a:cubicBezTo>
                  <a:pt x="3" y="10"/>
                  <a:pt x="4" y="5"/>
                  <a:pt x="5" y="0"/>
                </a:cubicBezTo>
                <a:lnTo>
                  <a:pt x="2" y="0"/>
                </a:lnTo>
                <a:close/>
                <a:moveTo>
                  <a:pt x="769" y="1486"/>
                </a:moveTo>
                <a:cubicBezTo>
                  <a:pt x="772" y="1490"/>
                  <a:pt x="782" y="1475"/>
                  <a:pt x="787" y="1468"/>
                </a:cubicBezTo>
                <a:cubicBezTo>
                  <a:pt x="793" y="1460"/>
                  <a:pt x="799" y="1452"/>
                  <a:pt x="804" y="1443"/>
                </a:cubicBezTo>
                <a:cubicBezTo>
                  <a:pt x="811" y="1432"/>
                  <a:pt x="817" y="1420"/>
                  <a:pt x="823" y="1407"/>
                </a:cubicBezTo>
                <a:cubicBezTo>
                  <a:pt x="828" y="1395"/>
                  <a:pt x="834" y="1382"/>
                  <a:pt x="832" y="1368"/>
                </a:cubicBezTo>
                <a:cubicBezTo>
                  <a:pt x="832" y="1364"/>
                  <a:pt x="831" y="1361"/>
                  <a:pt x="830" y="1359"/>
                </a:cubicBezTo>
                <a:cubicBezTo>
                  <a:pt x="827" y="1356"/>
                  <a:pt x="824" y="1356"/>
                  <a:pt x="821" y="1357"/>
                </a:cubicBezTo>
                <a:cubicBezTo>
                  <a:pt x="814" y="1359"/>
                  <a:pt x="810" y="1365"/>
                  <a:pt x="806" y="1372"/>
                </a:cubicBezTo>
                <a:cubicBezTo>
                  <a:pt x="801" y="1379"/>
                  <a:pt x="796" y="1387"/>
                  <a:pt x="793" y="1396"/>
                </a:cubicBezTo>
                <a:cubicBezTo>
                  <a:pt x="787" y="1411"/>
                  <a:pt x="783" y="1426"/>
                  <a:pt x="778" y="1441"/>
                </a:cubicBezTo>
                <a:cubicBezTo>
                  <a:pt x="774" y="1456"/>
                  <a:pt x="765" y="1482"/>
                  <a:pt x="769" y="1486"/>
                </a:cubicBezTo>
                <a:close/>
                <a:moveTo>
                  <a:pt x="744" y="1400"/>
                </a:moveTo>
                <a:cubicBezTo>
                  <a:pt x="740" y="1385"/>
                  <a:pt x="734" y="1362"/>
                  <a:pt x="720" y="1357"/>
                </a:cubicBezTo>
                <a:cubicBezTo>
                  <a:pt x="716" y="1356"/>
                  <a:pt x="711" y="1357"/>
                  <a:pt x="708" y="1361"/>
                </a:cubicBezTo>
                <a:cubicBezTo>
                  <a:pt x="704" y="1367"/>
                  <a:pt x="704" y="1375"/>
                  <a:pt x="706" y="1382"/>
                </a:cubicBezTo>
                <a:cubicBezTo>
                  <a:pt x="712" y="1403"/>
                  <a:pt x="720" y="1423"/>
                  <a:pt x="730" y="1442"/>
                </a:cubicBezTo>
                <a:cubicBezTo>
                  <a:pt x="735" y="1451"/>
                  <a:pt x="741" y="1460"/>
                  <a:pt x="746" y="1469"/>
                </a:cubicBezTo>
                <a:cubicBezTo>
                  <a:pt x="749" y="1473"/>
                  <a:pt x="763" y="1497"/>
                  <a:pt x="763" y="1487"/>
                </a:cubicBezTo>
                <a:cubicBezTo>
                  <a:pt x="763" y="1475"/>
                  <a:pt x="760" y="1462"/>
                  <a:pt x="757" y="1451"/>
                </a:cubicBezTo>
                <a:cubicBezTo>
                  <a:pt x="754" y="1434"/>
                  <a:pt x="749" y="1417"/>
                  <a:pt x="744" y="1400"/>
                </a:cubicBezTo>
                <a:close/>
                <a:moveTo>
                  <a:pt x="698" y="58"/>
                </a:moveTo>
                <a:cubicBezTo>
                  <a:pt x="709" y="87"/>
                  <a:pt x="729" y="107"/>
                  <a:pt x="749" y="124"/>
                </a:cubicBezTo>
                <a:cubicBezTo>
                  <a:pt x="751" y="125"/>
                  <a:pt x="753" y="127"/>
                  <a:pt x="755" y="128"/>
                </a:cubicBezTo>
                <a:cubicBezTo>
                  <a:pt x="756" y="128"/>
                  <a:pt x="757" y="128"/>
                  <a:pt x="758" y="128"/>
                </a:cubicBezTo>
                <a:cubicBezTo>
                  <a:pt x="759" y="128"/>
                  <a:pt x="760" y="127"/>
                  <a:pt x="761" y="126"/>
                </a:cubicBezTo>
                <a:cubicBezTo>
                  <a:pt x="765" y="121"/>
                  <a:pt x="759" y="107"/>
                  <a:pt x="758" y="103"/>
                </a:cubicBezTo>
                <a:cubicBezTo>
                  <a:pt x="754" y="94"/>
                  <a:pt x="750" y="87"/>
                  <a:pt x="746" y="79"/>
                </a:cubicBezTo>
                <a:cubicBezTo>
                  <a:pt x="740" y="65"/>
                  <a:pt x="733" y="52"/>
                  <a:pt x="724" y="40"/>
                </a:cubicBezTo>
                <a:cubicBezTo>
                  <a:pt x="721" y="35"/>
                  <a:pt x="717" y="31"/>
                  <a:pt x="712" y="29"/>
                </a:cubicBezTo>
                <a:cubicBezTo>
                  <a:pt x="707" y="27"/>
                  <a:pt x="701" y="29"/>
                  <a:pt x="698" y="34"/>
                </a:cubicBezTo>
                <a:cubicBezTo>
                  <a:pt x="696" y="37"/>
                  <a:pt x="695" y="42"/>
                  <a:pt x="696" y="46"/>
                </a:cubicBezTo>
                <a:cubicBezTo>
                  <a:pt x="696" y="50"/>
                  <a:pt x="697" y="54"/>
                  <a:pt x="698" y="58"/>
                </a:cubicBezTo>
                <a:close/>
                <a:moveTo>
                  <a:pt x="720" y="652"/>
                </a:moveTo>
                <a:cubicBezTo>
                  <a:pt x="716" y="650"/>
                  <a:pt x="711" y="651"/>
                  <a:pt x="708" y="656"/>
                </a:cubicBezTo>
                <a:cubicBezTo>
                  <a:pt x="704" y="661"/>
                  <a:pt x="704" y="669"/>
                  <a:pt x="706" y="676"/>
                </a:cubicBezTo>
                <a:cubicBezTo>
                  <a:pt x="712" y="698"/>
                  <a:pt x="720" y="718"/>
                  <a:pt x="730" y="736"/>
                </a:cubicBezTo>
                <a:cubicBezTo>
                  <a:pt x="735" y="746"/>
                  <a:pt x="741" y="755"/>
                  <a:pt x="746" y="763"/>
                </a:cubicBezTo>
                <a:cubicBezTo>
                  <a:pt x="749" y="767"/>
                  <a:pt x="763" y="791"/>
                  <a:pt x="763" y="781"/>
                </a:cubicBezTo>
                <a:cubicBezTo>
                  <a:pt x="763" y="769"/>
                  <a:pt x="760" y="757"/>
                  <a:pt x="757" y="746"/>
                </a:cubicBezTo>
                <a:cubicBezTo>
                  <a:pt x="754" y="728"/>
                  <a:pt x="749" y="711"/>
                  <a:pt x="744" y="694"/>
                </a:cubicBezTo>
                <a:cubicBezTo>
                  <a:pt x="740" y="680"/>
                  <a:pt x="734" y="656"/>
                  <a:pt x="720" y="652"/>
                </a:cubicBezTo>
                <a:close/>
                <a:moveTo>
                  <a:pt x="795" y="65"/>
                </a:moveTo>
                <a:cubicBezTo>
                  <a:pt x="784" y="82"/>
                  <a:pt x="768" y="118"/>
                  <a:pt x="771" y="124"/>
                </a:cubicBezTo>
                <a:cubicBezTo>
                  <a:pt x="774" y="131"/>
                  <a:pt x="812" y="106"/>
                  <a:pt x="827" y="85"/>
                </a:cubicBezTo>
                <a:cubicBezTo>
                  <a:pt x="835" y="74"/>
                  <a:pt x="850" y="52"/>
                  <a:pt x="841" y="37"/>
                </a:cubicBezTo>
                <a:cubicBezTo>
                  <a:pt x="840" y="35"/>
                  <a:pt x="839" y="33"/>
                  <a:pt x="837" y="32"/>
                </a:cubicBezTo>
                <a:cubicBezTo>
                  <a:pt x="837" y="32"/>
                  <a:pt x="836" y="32"/>
                  <a:pt x="836" y="32"/>
                </a:cubicBezTo>
                <a:cubicBezTo>
                  <a:pt x="834" y="31"/>
                  <a:pt x="831" y="31"/>
                  <a:pt x="828" y="32"/>
                </a:cubicBezTo>
                <a:cubicBezTo>
                  <a:pt x="815" y="37"/>
                  <a:pt x="804" y="52"/>
                  <a:pt x="795" y="65"/>
                </a:cubicBezTo>
                <a:close/>
                <a:moveTo>
                  <a:pt x="772" y="1285"/>
                </a:moveTo>
                <a:cubicBezTo>
                  <a:pt x="767" y="1282"/>
                  <a:pt x="760" y="1285"/>
                  <a:pt x="756" y="1290"/>
                </a:cubicBezTo>
                <a:cubicBezTo>
                  <a:pt x="752" y="1295"/>
                  <a:pt x="750" y="1302"/>
                  <a:pt x="749" y="1309"/>
                </a:cubicBezTo>
                <a:cubicBezTo>
                  <a:pt x="750" y="1334"/>
                  <a:pt x="753" y="1359"/>
                  <a:pt x="756" y="1384"/>
                </a:cubicBezTo>
                <a:cubicBezTo>
                  <a:pt x="758" y="1394"/>
                  <a:pt x="759" y="1404"/>
                  <a:pt x="761" y="1414"/>
                </a:cubicBezTo>
                <a:cubicBezTo>
                  <a:pt x="762" y="1417"/>
                  <a:pt x="765" y="1435"/>
                  <a:pt x="769" y="1427"/>
                </a:cubicBezTo>
                <a:cubicBezTo>
                  <a:pt x="771" y="1423"/>
                  <a:pt x="772" y="1416"/>
                  <a:pt x="773" y="1411"/>
                </a:cubicBezTo>
                <a:cubicBezTo>
                  <a:pt x="775" y="1401"/>
                  <a:pt x="776" y="1391"/>
                  <a:pt x="777" y="1381"/>
                </a:cubicBezTo>
                <a:cubicBezTo>
                  <a:pt x="780" y="1364"/>
                  <a:pt x="782" y="1347"/>
                  <a:pt x="782" y="1330"/>
                </a:cubicBezTo>
                <a:cubicBezTo>
                  <a:pt x="783" y="1316"/>
                  <a:pt x="784" y="1293"/>
                  <a:pt x="772" y="1285"/>
                </a:cubicBezTo>
                <a:close/>
                <a:moveTo>
                  <a:pt x="746" y="58"/>
                </a:moveTo>
                <a:cubicBezTo>
                  <a:pt x="749" y="62"/>
                  <a:pt x="763" y="86"/>
                  <a:pt x="763" y="76"/>
                </a:cubicBezTo>
                <a:cubicBezTo>
                  <a:pt x="763" y="64"/>
                  <a:pt x="760" y="51"/>
                  <a:pt x="757" y="40"/>
                </a:cubicBezTo>
                <a:cubicBezTo>
                  <a:pt x="754" y="27"/>
                  <a:pt x="751" y="13"/>
                  <a:pt x="748" y="0"/>
                </a:cubicBezTo>
                <a:cubicBezTo>
                  <a:pt x="716" y="0"/>
                  <a:pt x="716" y="0"/>
                  <a:pt x="716" y="0"/>
                </a:cubicBezTo>
                <a:cubicBezTo>
                  <a:pt x="720" y="11"/>
                  <a:pt x="725" y="21"/>
                  <a:pt x="730" y="31"/>
                </a:cubicBezTo>
                <a:cubicBezTo>
                  <a:pt x="735" y="40"/>
                  <a:pt x="741" y="49"/>
                  <a:pt x="746" y="58"/>
                </a:cubicBezTo>
                <a:close/>
                <a:moveTo>
                  <a:pt x="769" y="16"/>
                </a:moveTo>
                <a:cubicBezTo>
                  <a:pt x="771" y="11"/>
                  <a:pt x="772" y="5"/>
                  <a:pt x="773" y="0"/>
                </a:cubicBezTo>
                <a:cubicBezTo>
                  <a:pt x="761" y="0"/>
                  <a:pt x="761" y="0"/>
                  <a:pt x="761" y="0"/>
                </a:cubicBezTo>
                <a:cubicBezTo>
                  <a:pt x="761" y="1"/>
                  <a:pt x="761" y="2"/>
                  <a:pt x="761" y="3"/>
                </a:cubicBezTo>
                <a:cubicBezTo>
                  <a:pt x="762" y="5"/>
                  <a:pt x="765" y="24"/>
                  <a:pt x="769" y="16"/>
                </a:cubicBezTo>
                <a:close/>
                <a:moveTo>
                  <a:pt x="769" y="75"/>
                </a:moveTo>
                <a:cubicBezTo>
                  <a:pt x="772" y="79"/>
                  <a:pt x="782" y="64"/>
                  <a:pt x="787" y="56"/>
                </a:cubicBezTo>
                <a:cubicBezTo>
                  <a:pt x="793" y="49"/>
                  <a:pt x="799" y="41"/>
                  <a:pt x="804" y="32"/>
                </a:cubicBezTo>
                <a:cubicBezTo>
                  <a:pt x="810" y="22"/>
                  <a:pt x="816" y="11"/>
                  <a:pt x="821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4" y="10"/>
                  <a:pt x="781" y="20"/>
                  <a:pt x="778" y="30"/>
                </a:cubicBezTo>
                <a:cubicBezTo>
                  <a:pt x="774" y="44"/>
                  <a:pt x="765" y="71"/>
                  <a:pt x="769" y="75"/>
                </a:cubicBezTo>
                <a:close/>
                <a:moveTo>
                  <a:pt x="787" y="762"/>
                </a:moveTo>
                <a:cubicBezTo>
                  <a:pt x="793" y="754"/>
                  <a:pt x="799" y="746"/>
                  <a:pt x="804" y="738"/>
                </a:cubicBezTo>
                <a:cubicBezTo>
                  <a:pt x="811" y="726"/>
                  <a:pt x="817" y="714"/>
                  <a:pt x="823" y="702"/>
                </a:cubicBezTo>
                <a:cubicBezTo>
                  <a:pt x="828" y="689"/>
                  <a:pt x="834" y="677"/>
                  <a:pt x="832" y="662"/>
                </a:cubicBezTo>
                <a:cubicBezTo>
                  <a:pt x="832" y="659"/>
                  <a:pt x="831" y="656"/>
                  <a:pt x="830" y="653"/>
                </a:cubicBezTo>
                <a:cubicBezTo>
                  <a:pt x="827" y="651"/>
                  <a:pt x="824" y="651"/>
                  <a:pt x="821" y="651"/>
                </a:cubicBezTo>
                <a:cubicBezTo>
                  <a:pt x="814" y="653"/>
                  <a:pt x="810" y="659"/>
                  <a:pt x="806" y="666"/>
                </a:cubicBezTo>
                <a:cubicBezTo>
                  <a:pt x="801" y="674"/>
                  <a:pt x="796" y="681"/>
                  <a:pt x="793" y="690"/>
                </a:cubicBezTo>
                <a:cubicBezTo>
                  <a:pt x="787" y="705"/>
                  <a:pt x="783" y="720"/>
                  <a:pt x="778" y="735"/>
                </a:cubicBezTo>
                <a:cubicBezTo>
                  <a:pt x="774" y="750"/>
                  <a:pt x="765" y="776"/>
                  <a:pt x="769" y="781"/>
                </a:cubicBezTo>
                <a:cubicBezTo>
                  <a:pt x="772" y="785"/>
                  <a:pt x="782" y="769"/>
                  <a:pt x="787" y="762"/>
                </a:cubicBezTo>
                <a:close/>
                <a:moveTo>
                  <a:pt x="769" y="721"/>
                </a:moveTo>
                <a:cubicBezTo>
                  <a:pt x="771" y="717"/>
                  <a:pt x="772" y="711"/>
                  <a:pt x="773" y="706"/>
                </a:cubicBezTo>
                <a:cubicBezTo>
                  <a:pt x="775" y="696"/>
                  <a:pt x="776" y="685"/>
                  <a:pt x="777" y="675"/>
                </a:cubicBezTo>
                <a:cubicBezTo>
                  <a:pt x="780" y="658"/>
                  <a:pt x="782" y="641"/>
                  <a:pt x="782" y="624"/>
                </a:cubicBezTo>
                <a:cubicBezTo>
                  <a:pt x="783" y="610"/>
                  <a:pt x="784" y="587"/>
                  <a:pt x="772" y="580"/>
                </a:cubicBezTo>
                <a:cubicBezTo>
                  <a:pt x="767" y="577"/>
                  <a:pt x="760" y="579"/>
                  <a:pt x="756" y="584"/>
                </a:cubicBezTo>
                <a:cubicBezTo>
                  <a:pt x="752" y="589"/>
                  <a:pt x="750" y="596"/>
                  <a:pt x="749" y="604"/>
                </a:cubicBezTo>
                <a:cubicBezTo>
                  <a:pt x="750" y="629"/>
                  <a:pt x="753" y="654"/>
                  <a:pt x="756" y="679"/>
                </a:cubicBezTo>
                <a:cubicBezTo>
                  <a:pt x="758" y="688"/>
                  <a:pt x="759" y="698"/>
                  <a:pt x="761" y="708"/>
                </a:cubicBezTo>
                <a:cubicBezTo>
                  <a:pt x="762" y="711"/>
                  <a:pt x="765" y="730"/>
                  <a:pt x="769" y="721"/>
                </a:cubicBezTo>
                <a:close/>
                <a:moveTo>
                  <a:pt x="385" y="1778"/>
                </a:moveTo>
                <a:cubicBezTo>
                  <a:pt x="387" y="1773"/>
                  <a:pt x="388" y="1767"/>
                  <a:pt x="389" y="1762"/>
                </a:cubicBezTo>
                <a:cubicBezTo>
                  <a:pt x="391" y="1752"/>
                  <a:pt x="392" y="1742"/>
                  <a:pt x="393" y="1732"/>
                </a:cubicBezTo>
                <a:cubicBezTo>
                  <a:pt x="396" y="1715"/>
                  <a:pt x="398" y="1698"/>
                  <a:pt x="398" y="1681"/>
                </a:cubicBezTo>
                <a:cubicBezTo>
                  <a:pt x="399" y="1666"/>
                  <a:pt x="400" y="1644"/>
                  <a:pt x="388" y="1636"/>
                </a:cubicBezTo>
                <a:cubicBezTo>
                  <a:pt x="383" y="1633"/>
                  <a:pt x="376" y="1635"/>
                  <a:pt x="372" y="1640"/>
                </a:cubicBezTo>
                <a:cubicBezTo>
                  <a:pt x="368" y="1645"/>
                  <a:pt x="366" y="1653"/>
                  <a:pt x="365" y="1660"/>
                </a:cubicBezTo>
                <a:cubicBezTo>
                  <a:pt x="366" y="1685"/>
                  <a:pt x="369" y="1710"/>
                  <a:pt x="372" y="1735"/>
                </a:cubicBezTo>
                <a:cubicBezTo>
                  <a:pt x="374" y="1745"/>
                  <a:pt x="375" y="1755"/>
                  <a:pt x="377" y="1765"/>
                </a:cubicBezTo>
                <a:cubicBezTo>
                  <a:pt x="378" y="1768"/>
                  <a:pt x="381" y="1786"/>
                  <a:pt x="385" y="1778"/>
                </a:cubicBezTo>
                <a:close/>
                <a:moveTo>
                  <a:pt x="19" y="762"/>
                </a:moveTo>
                <a:cubicBezTo>
                  <a:pt x="25" y="754"/>
                  <a:pt x="31" y="746"/>
                  <a:pt x="36" y="738"/>
                </a:cubicBezTo>
                <a:cubicBezTo>
                  <a:pt x="43" y="726"/>
                  <a:pt x="49" y="714"/>
                  <a:pt x="55" y="702"/>
                </a:cubicBezTo>
                <a:cubicBezTo>
                  <a:pt x="60" y="689"/>
                  <a:pt x="66" y="677"/>
                  <a:pt x="64" y="662"/>
                </a:cubicBezTo>
                <a:cubicBezTo>
                  <a:pt x="64" y="659"/>
                  <a:pt x="63" y="656"/>
                  <a:pt x="62" y="653"/>
                </a:cubicBezTo>
                <a:cubicBezTo>
                  <a:pt x="59" y="651"/>
                  <a:pt x="56" y="651"/>
                  <a:pt x="53" y="651"/>
                </a:cubicBezTo>
                <a:cubicBezTo>
                  <a:pt x="46" y="653"/>
                  <a:pt x="42" y="659"/>
                  <a:pt x="38" y="666"/>
                </a:cubicBezTo>
                <a:cubicBezTo>
                  <a:pt x="33" y="674"/>
                  <a:pt x="28" y="681"/>
                  <a:pt x="25" y="690"/>
                </a:cubicBezTo>
                <a:cubicBezTo>
                  <a:pt x="19" y="705"/>
                  <a:pt x="15" y="720"/>
                  <a:pt x="10" y="735"/>
                </a:cubicBezTo>
                <a:cubicBezTo>
                  <a:pt x="8" y="744"/>
                  <a:pt x="4" y="755"/>
                  <a:pt x="2" y="765"/>
                </a:cubicBezTo>
                <a:cubicBezTo>
                  <a:pt x="2" y="781"/>
                  <a:pt x="2" y="781"/>
                  <a:pt x="2" y="781"/>
                </a:cubicBezTo>
                <a:cubicBezTo>
                  <a:pt x="6" y="782"/>
                  <a:pt x="14" y="769"/>
                  <a:pt x="19" y="762"/>
                </a:cubicBezTo>
                <a:close/>
                <a:moveTo>
                  <a:pt x="712" y="2146"/>
                </a:moveTo>
                <a:cubicBezTo>
                  <a:pt x="707" y="2144"/>
                  <a:pt x="701" y="2146"/>
                  <a:pt x="698" y="2151"/>
                </a:cubicBezTo>
                <a:cubicBezTo>
                  <a:pt x="697" y="2153"/>
                  <a:pt x="696" y="2156"/>
                  <a:pt x="696" y="2159"/>
                </a:cubicBezTo>
                <a:cubicBezTo>
                  <a:pt x="726" y="2159"/>
                  <a:pt x="726" y="2159"/>
                  <a:pt x="726" y="2159"/>
                </a:cubicBezTo>
                <a:cubicBezTo>
                  <a:pt x="725" y="2158"/>
                  <a:pt x="725" y="2158"/>
                  <a:pt x="724" y="2157"/>
                </a:cubicBezTo>
                <a:cubicBezTo>
                  <a:pt x="721" y="2152"/>
                  <a:pt x="717" y="2148"/>
                  <a:pt x="712" y="2146"/>
                </a:cubicBezTo>
                <a:close/>
                <a:moveTo>
                  <a:pt x="749" y="1535"/>
                </a:moveTo>
                <a:cubicBezTo>
                  <a:pt x="751" y="1537"/>
                  <a:pt x="753" y="1538"/>
                  <a:pt x="755" y="1539"/>
                </a:cubicBezTo>
                <a:cubicBezTo>
                  <a:pt x="756" y="1539"/>
                  <a:pt x="757" y="1539"/>
                  <a:pt x="758" y="1539"/>
                </a:cubicBezTo>
                <a:cubicBezTo>
                  <a:pt x="759" y="1539"/>
                  <a:pt x="760" y="1538"/>
                  <a:pt x="761" y="1537"/>
                </a:cubicBezTo>
                <a:cubicBezTo>
                  <a:pt x="765" y="1532"/>
                  <a:pt x="759" y="1519"/>
                  <a:pt x="758" y="1514"/>
                </a:cubicBezTo>
                <a:cubicBezTo>
                  <a:pt x="754" y="1505"/>
                  <a:pt x="750" y="1498"/>
                  <a:pt x="746" y="1490"/>
                </a:cubicBezTo>
                <a:cubicBezTo>
                  <a:pt x="740" y="1476"/>
                  <a:pt x="733" y="1463"/>
                  <a:pt x="724" y="1451"/>
                </a:cubicBezTo>
                <a:cubicBezTo>
                  <a:pt x="721" y="1447"/>
                  <a:pt x="717" y="1442"/>
                  <a:pt x="712" y="1440"/>
                </a:cubicBezTo>
                <a:cubicBezTo>
                  <a:pt x="707" y="1438"/>
                  <a:pt x="701" y="1440"/>
                  <a:pt x="698" y="1445"/>
                </a:cubicBezTo>
                <a:cubicBezTo>
                  <a:pt x="696" y="1449"/>
                  <a:pt x="695" y="1453"/>
                  <a:pt x="696" y="1457"/>
                </a:cubicBezTo>
                <a:cubicBezTo>
                  <a:pt x="696" y="1461"/>
                  <a:pt x="697" y="1465"/>
                  <a:pt x="698" y="1469"/>
                </a:cubicBezTo>
                <a:cubicBezTo>
                  <a:pt x="709" y="1498"/>
                  <a:pt x="729" y="1518"/>
                  <a:pt x="749" y="1535"/>
                </a:cubicBezTo>
                <a:close/>
                <a:moveTo>
                  <a:pt x="453" y="382"/>
                </a:moveTo>
                <a:cubicBezTo>
                  <a:pt x="453" y="382"/>
                  <a:pt x="452" y="382"/>
                  <a:pt x="452" y="382"/>
                </a:cubicBezTo>
                <a:cubicBezTo>
                  <a:pt x="450" y="380"/>
                  <a:pt x="447" y="381"/>
                  <a:pt x="444" y="382"/>
                </a:cubicBezTo>
                <a:cubicBezTo>
                  <a:pt x="431" y="387"/>
                  <a:pt x="420" y="402"/>
                  <a:pt x="411" y="415"/>
                </a:cubicBezTo>
                <a:cubicBezTo>
                  <a:pt x="400" y="432"/>
                  <a:pt x="384" y="468"/>
                  <a:pt x="387" y="474"/>
                </a:cubicBezTo>
                <a:cubicBezTo>
                  <a:pt x="390" y="480"/>
                  <a:pt x="428" y="456"/>
                  <a:pt x="443" y="435"/>
                </a:cubicBezTo>
                <a:cubicBezTo>
                  <a:pt x="451" y="424"/>
                  <a:pt x="466" y="402"/>
                  <a:pt x="457" y="387"/>
                </a:cubicBezTo>
                <a:cubicBezTo>
                  <a:pt x="456" y="385"/>
                  <a:pt x="455" y="383"/>
                  <a:pt x="453" y="382"/>
                </a:cubicBezTo>
                <a:close/>
                <a:moveTo>
                  <a:pt x="453" y="1091"/>
                </a:moveTo>
                <a:cubicBezTo>
                  <a:pt x="453" y="1091"/>
                  <a:pt x="452" y="1090"/>
                  <a:pt x="452" y="1090"/>
                </a:cubicBezTo>
                <a:cubicBezTo>
                  <a:pt x="450" y="1089"/>
                  <a:pt x="447" y="1089"/>
                  <a:pt x="444" y="1090"/>
                </a:cubicBezTo>
                <a:cubicBezTo>
                  <a:pt x="431" y="1095"/>
                  <a:pt x="420" y="1110"/>
                  <a:pt x="411" y="1123"/>
                </a:cubicBezTo>
                <a:cubicBezTo>
                  <a:pt x="400" y="1140"/>
                  <a:pt x="384" y="1176"/>
                  <a:pt x="387" y="1183"/>
                </a:cubicBezTo>
                <a:cubicBezTo>
                  <a:pt x="390" y="1189"/>
                  <a:pt x="428" y="1164"/>
                  <a:pt x="443" y="1144"/>
                </a:cubicBezTo>
                <a:cubicBezTo>
                  <a:pt x="451" y="1133"/>
                  <a:pt x="466" y="1111"/>
                  <a:pt x="457" y="1095"/>
                </a:cubicBezTo>
                <a:cubicBezTo>
                  <a:pt x="456" y="1093"/>
                  <a:pt x="455" y="1092"/>
                  <a:pt x="453" y="1091"/>
                </a:cubicBezTo>
                <a:close/>
                <a:moveTo>
                  <a:pt x="453" y="1794"/>
                </a:moveTo>
                <a:cubicBezTo>
                  <a:pt x="453" y="1794"/>
                  <a:pt x="452" y="1794"/>
                  <a:pt x="452" y="1794"/>
                </a:cubicBezTo>
                <a:cubicBezTo>
                  <a:pt x="450" y="1793"/>
                  <a:pt x="447" y="1793"/>
                  <a:pt x="444" y="1794"/>
                </a:cubicBezTo>
                <a:cubicBezTo>
                  <a:pt x="431" y="1799"/>
                  <a:pt x="420" y="1814"/>
                  <a:pt x="411" y="1827"/>
                </a:cubicBezTo>
                <a:cubicBezTo>
                  <a:pt x="400" y="1844"/>
                  <a:pt x="384" y="1880"/>
                  <a:pt x="387" y="1886"/>
                </a:cubicBezTo>
                <a:cubicBezTo>
                  <a:pt x="390" y="1893"/>
                  <a:pt x="428" y="1868"/>
                  <a:pt x="443" y="1847"/>
                </a:cubicBezTo>
                <a:cubicBezTo>
                  <a:pt x="451" y="1836"/>
                  <a:pt x="466" y="1815"/>
                  <a:pt x="457" y="1799"/>
                </a:cubicBezTo>
                <a:cubicBezTo>
                  <a:pt x="456" y="1797"/>
                  <a:pt x="455" y="1796"/>
                  <a:pt x="453" y="1794"/>
                </a:cubicBezTo>
                <a:close/>
                <a:moveTo>
                  <a:pt x="837" y="1444"/>
                </a:moveTo>
                <a:cubicBezTo>
                  <a:pt x="837" y="1443"/>
                  <a:pt x="836" y="1443"/>
                  <a:pt x="836" y="1443"/>
                </a:cubicBezTo>
                <a:cubicBezTo>
                  <a:pt x="834" y="1442"/>
                  <a:pt x="831" y="1442"/>
                  <a:pt x="828" y="1443"/>
                </a:cubicBezTo>
                <a:cubicBezTo>
                  <a:pt x="815" y="1448"/>
                  <a:pt x="804" y="1463"/>
                  <a:pt x="795" y="1476"/>
                </a:cubicBezTo>
                <a:cubicBezTo>
                  <a:pt x="784" y="1493"/>
                  <a:pt x="768" y="1529"/>
                  <a:pt x="771" y="1536"/>
                </a:cubicBezTo>
                <a:cubicBezTo>
                  <a:pt x="774" y="1542"/>
                  <a:pt x="812" y="1517"/>
                  <a:pt x="827" y="1497"/>
                </a:cubicBezTo>
                <a:cubicBezTo>
                  <a:pt x="835" y="1485"/>
                  <a:pt x="850" y="1464"/>
                  <a:pt x="841" y="1448"/>
                </a:cubicBezTo>
                <a:cubicBezTo>
                  <a:pt x="840" y="1446"/>
                  <a:pt x="839" y="1445"/>
                  <a:pt x="837" y="1444"/>
                </a:cubicBezTo>
                <a:close/>
                <a:moveTo>
                  <a:pt x="837" y="738"/>
                </a:moveTo>
                <a:cubicBezTo>
                  <a:pt x="837" y="738"/>
                  <a:pt x="836" y="738"/>
                  <a:pt x="836" y="737"/>
                </a:cubicBezTo>
                <a:cubicBezTo>
                  <a:pt x="834" y="736"/>
                  <a:pt x="831" y="736"/>
                  <a:pt x="828" y="737"/>
                </a:cubicBezTo>
                <a:cubicBezTo>
                  <a:pt x="815" y="743"/>
                  <a:pt x="804" y="757"/>
                  <a:pt x="795" y="770"/>
                </a:cubicBezTo>
                <a:cubicBezTo>
                  <a:pt x="784" y="788"/>
                  <a:pt x="768" y="824"/>
                  <a:pt x="771" y="830"/>
                </a:cubicBezTo>
                <a:cubicBezTo>
                  <a:pt x="774" y="836"/>
                  <a:pt x="812" y="811"/>
                  <a:pt x="827" y="791"/>
                </a:cubicBezTo>
                <a:cubicBezTo>
                  <a:pt x="835" y="780"/>
                  <a:pt x="850" y="758"/>
                  <a:pt x="841" y="742"/>
                </a:cubicBezTo>
                <a:cubicBezTo>
                  <a:pt x="840" y="741"/>
                  <a:pt x="839" y="739"/>
                  <a:pt x="837" y="738"/>
                </a:cubicBezTo>
                <a:close/>
                <a:moveTo>
                  <a:pt x="832" y="2073"/>
                </a:moveTo>
                <a:cubicBezTo>
                  <a:pt x="832" y="2070"/>
                  <a:pt x="831" y="2067"/>
                  <a:pt x="830" y="2065"/>
                </a:cubicBezTo>
                <a:cubicBezTo>
                  <a:pt x="827" y="2062"/>
                  <a:pt x="824" y="2062"/>
                  <a:pt x="821" y="2063"/>
                </a:cubicBezTo>
                <a:cubicBezTo>
                  <a:pt x="814" y="2065"/>
                  <a:pt x="810" y="2071"/>
                  <a:pt x="806" y="2077"/>
                </a:cubicBezTo>
                <a:cubicBezTo>
                  <a:pt x="801" y="2085"/>
                  <a:pt x="796" y="2092"/>
                  <a:pt x="793" y="2101"/>
                </a:cubicBezTo>
                <a:cubicBezTo>
                  <a:pt x="787" y="2116"/>
                  <a:pt x="783" y="2131"/>
                  <a:pt x="778" y="2146"/>
                </a:cubicBezTo>
                <a:cubicBezTo>
                  <a:pt x="777" y="2150"/>
                  <a:pt x="776" y="2154"/>
                  <a:pt x="774" y="2159"/>
                </a:cubicBezTo>
                <a:cubicBezTo>
                  <a:pt x="797" y="2159"/>
                  <a:pt x="797" y="2159"/>
                  <a:pt x="797" y="2159"/>
                </a:cubicBezTo>
                <a:cubicBezTo>
                  <a:pt x="800" y="2155"/>
                  <a:pt x="802" y="2152"/>
                  <a:pt x="804" y="2149"/>
                </a:cubicBezTo>
                <a:cubicBezTo>
                  <a:pt x="811" y="2137"/>
                  <a:pt x="817" y="2125"/>
                  <a:pt x="823" y="2113"/>
                </a:cubicBezTo>
                <a:cubicBezTo>
                  <a:pt x="828" y="2100"/>
                  <a:pt x="834" y="2088"/>
                  <a:pt x="832" y="2073"/>
                </a:cubicBezTo>
                <a:close/>
                <a:moveTo>
                  <a:pt x="782" y="2035"/>
                </a:moveTo>
                <a:cubicBezTo>
                  <a:pt x="783" y="2021"/>
                  <a:pt x="784" y="1998"/>
                  <a:pt x="772" y="1991"/>
                </a:cubicBezTo>
                <a:cubicBezTo>
                  <a:pt x="767" y="1988"/>
                  <a:pt x="760" y="1990"/>
                  <a:pt x="756" y="1995"/>
                </a:cubicBezTo>
                <a:cubicBezTo>
                  <a:pt x="752" y="2000"/>
                  <a:pt x="750" y="2008"/>
                  <a:pt x="749" y="2015"/>
                </a:cubicBezTo>
                <a:cubicBezTo>
                  <a:pt x="750" y="2040"/>
                  <a:pt x="753" y="2065"/>
                  <a:pt x="756" y="2090"/>
                </a:cubicBezTo>
                <a:cubicBezTo>
                  <a:pt x="758" y="2100"/>
                  <a:pt x="759" y="2109"/>
                  <a:pt x="761" y="2119"/>
                </a:cubicBezTo>
                <a:cubicBezTo>
                  <a:pt x="762" y="2122"/>
                  <a:pt x="765" y="2141"/>
                  <a:pt x="769" y="2133"/>
                </a:cubicBezTo>
                <a:cubicBezTo>
                  <a:pt x="771" y="2128"/>
                  <a:pt x="772" y="2122"/>
                  <a:pt x="773" y="2117"/>
                </a:cubicBezTo>
                <a:cubicBezTo>
                  <a:pt x="775" y="2107"/>
                  <a:pt x="776" y="2097"/>
                  <a:pt x="777" y="2086"/>
                </a:cubicBezTo>
                <a:cubicBezTo>
                  <a:pt x="780" y="2069"/>
                  <a:pt x="782" y="2052"/>
                  <a:pt x="782" y="2035"/>
                </a:cubicBezTo>
                <a:close/>
                <a:moveTo>
                  <a:pt x="837" y="2149"/>
                </a:moveTo>
                <a:cubicBezTo>
                  <a:pt x="837" y="2149"/>
                  <a:pt x="836" y="2149"/>
                  <a:pt x="836" y="2148"/>
                </a:cubicBezTo>
                <a:cubicBezTo>
                  <a:pt x="834" y="2147"/>
                  <a:pt x="831" y="2147"/>
                  <a:pt x="828" y="2148"/>
                </a:cubicBezTo>
                <a:cubicBezTo>
                  <a:pt x="823" y="2151"/>
                  <a:pt x="818" y="2154"/>
                  <a:pt x="813" y="2159"/>
                </a:cubicBezTo>
                <a:cubicBezTo>
                  <a:pt x="843" y="2159"/>
                  <a:pt x="843" y="2159"/>
                  <a:pt x="843" y="2159"/>
                </a:cubicBezTo>
                <a:cubicBezTo>
                  <a:pt x="842" y="2157"/>
                  <a:pt x="842" y="2155"/>
                  <a:pt x="841" y="2153"/>
                </a:cubicBezTo>
                <a:cubicBezTo>
                  <a:pt x="840" y="2152"/>
                  <a:pt x="839" y="2150"/>
                  <a:pt x="837" y="2149"/>
                </a:cubicBezTo>
                <a:close/>
                <a:moveTo>
                  <a:pt x="744" y="2106"/>
                </a:moveTo>
                <a:cubicBezTo>
                  <a:pt x="740" y="2091"/>
                  <a:pt x="734" y="2068"/>
                  <a:pt x="720" y="2063"/>
                </a:cubicBezTo>
                <a:cubicBezTo>
                  <a:pt x="716" y="2061"/>
                  <a:pt x="711" y="2062"/>
                  <a:pt x="708" y="2067"/>
                </a:cubicBezTo>
                <a:cubicBezTo>
                  <a:pt x="704" y="2072"/>
                  <a:pt x="704" y="2081"/>
                  <a:pt x="706" y="2088"/>
                </a:cubicBezTo>
                <a:cubicBezTo>
                  <a:pt x="712" y="2109"/>
                  <a:pt x="720" y="2129"/>
                  <a:pt x="730" y="2148"/>
                </a:cubicBezTo>
                <a:cubicBezTo>
                  <a:pt x="732" y="2151"/>
                  <a:pt x="734" y="2155"/>
                  <a:pt x="737" y="2159"/>
                </a:cubicBezTo>
                <a:cubicBezTo>
                  <a:pt x="758" y="2159"/>
                  <a:pt x="758" y="2159"/>
                  <a:pt x="758" y="2159"/>
                </a:cubicBezTo>
                <a:cubicBezTo>
                  <a:pt x="758" y="2158"/>
                  <a:pt x="757" y="2157"/>
                  <a:pt x="757" y="2157"/>
                </a:cubicBezTo>
                <a:cubicBezTo>
                  <a:pt x="754" y="2139"/>
                  <a:pt x="749" y="2122"/>
                  <a:pt x="744" y="2106"/>
                </a:cubicBezTo>
                <a:close/>
                <a:moveTo>
                  <a:pt x="14" y="2035"/>
                </a:moveTo>
                <a:cubicBezTo>
                  <a:pt x="15" y="2021"/>
                  <a:pt x="16" y="1998"/>
                  <a:pt x="4" y="1991"/>
                </a:cubicBezTo>
                <a:cubicBezTo>
                  <a:pt x="3" y="1991"/>
                  <a:pt x="2" y="1990"/>
                  <a:pt x="2" y="1990"/>
                </a:cubicBezTo>
                <a:cubicBezTo>
                  <a:pt x="2" y="2131"/>
                  <a:pt x="2" y="2131"/>
                  <a:pt x="2" y="2131"/>
                </a:cubicBezTo>
                <a:cubicBezTo>
                  <a:pt x="3" y="2127"/>
                  <a:pt x="4" y="2121"/>
                  <a:pt x="5" y="2117"/>
                </a:cubicBezTo>
                <a:cubicBezTo>
                  <a:pt x="7" y="2107"/>
                  <a:pt x="8" y="2097"/>
                  <a:pt x="9" y="2086"/>
                </a:cubicBezTo>
                <a:cubicBezTo>
                  <a:pt x="12" y="2069"/>
                  <a:pt x="14" y="2052"/>
                  <a:pt x="14" y="2035"/>
                </a:cubicBezTo>
                <a:close/>
                <a:moveTo>
                  <a:pt x="64" y="2073"/>
                </a:moveTo>
                <a:cubicBezTo>
                  <a:pt x="64" y="2070"/>
                  <a:pt x="63" y="2067"/>
                  <a:pt x="62" y="2065"/>
                </a:cubicBezTo>
                <a:cubicBezTo>
                  <a:pt x="59" y="2062"/>
                  <a:pt x="56" y="2062"/>
                  <a:pt x="53" y="2063"/>
                </a:cubicBezTo>
                <a:cubicBezTo>
                  <a:pt x="46" y="2065"/>
                  <a:pt x="42" y="2071"/>
                  <a:pt x="38" y="2077"/>
                </a:cubicBezTo>
                <a:cubicBezTo>
                  <a:pt x="33" y="2085"/>
                  <a:pt x="28" y="2092"/>
                  <a:pt x="25" y="2101"/>
                </a:cubicBezTo>
                <a:cubicBezTo>
                  <a:pt x="19" y="2116"/>
                  <a:pt x="15" y="2131"/>
                  <a:pt x="10" y="2146"/>
                </a:cubicBezTo>
                <a:cubicBezTo>
                  <a:pt x="9" y="2150"/>
                  <a:pt x="8" y="2154"/>
                  <a:pt x="6" y="2159"/>
                </a:cubicBezTo>
                <a:cubicBezTo>
                  <a:pt x="30" y="2159"/>
                  <a:pt x="30" y="2159"/>
                  <a:pt x="30" y="2159"/>
                </a:cubicBezTo>
                <a:cubicBezTo>
                  <a:pt x="32" y="2155"/>
                  <a:pt x="34" y="2152"/>
                  <a:pt x="36" y="2149"/>
                </a:cubicBezTo>
                <a:cubicBezTo>
                  <a:pt x="43" y="2137"/>
                  <a:pt x="49" y="2125"/>
                  <a:pt x="55" y="2113"/>
                </a:cubicBezTo>
                <a:cubicBezTo>
                  <a:pt x="60" y="2100"/>
                  <a:pt x="66" y="2088"/>
                  <a:pt x="64" y="2073"/>
                </a:cubicBezTo>
                <a:close/>
                <a:moveTo>
                  <a:pt x="403" y="1819"/>
                </a:moveTo>
                <a:cubicBezTo>
                  <a:pt x="409" y="1811"/>
                  <a:pt x="415" y="1803"/>
                  <a:pt x="420" y="1794"/>
                </a:cubicBezTo>
                <a:cubicBezTo>
                  <a:pt x="427" y="1783"/>
                  <a:pt x="433" y="1771"/>
                  <a:pt x="439" y="1758"/>
                </a:cubicBezTo>
                <a:cubicBezTo>
                  <a:pt x="444" y="1746"/>
                  <a:pt x="450" y="1733"/>
                  <a:pt x="448" y="1718"/>
                </a:cubicBezTo>
                <a:cubicBezTo>
                  <a:pt x="448" y="1715"/>
                  <a:pt x="447" y="1712"/>
                  <a:pt x="446" y="1710"/>
                </a:cubicBezTo>
                <a:cubicBezTo>
                  <a:pt x="443" y="1707"/>
                  <a:pt x="440" y="1707"/>
                  <a:pt x="437" y="1708"/>
                </a:cubicBezTo>
                <a:cubicBezTo>
                  <a:pt x="430" y="1710"/>
                  <a:pt x="426" y="1716"/>
                  <a:pt x="422" y="1723"/>
                </a:cubicBezTo>
                <a:cubicBezTo>
                  <a:pt x="417" y="1730"/>
                  <a:pt x="412" y="1738"/>
                  <a:pt x="409" y="1747"/>
                </a:cubicBezTo>
                <a:cubicBezTo>
                  <a:pt x="403" y="1761"/>
                  <a:pt x="399" y="1777"/>
                  <a:pt x="394" y="1792"/>
                </a:cubicBezTo>
                <a:cubicBezTo>
                  <a:pt x="390" y="1807"/>
                  <a:pt x="381" y="1833"/>
                  <a:pt x="385" y="1837"/>
                </a:cubicBezTo>
                <a:cubicBezTo>
                  <a:pt x="388" y="1841"/>
                  <a:pt x="398" y="1826"/>
                  <a:pt x="403" y="1819"/>
                </a:cubicBezTo>
                <a:close/>
                <a:moveTo>
                  <a:pt x="69" y="2149"/>
                </a:moveTo>
                <a:cubicBezTo>
                  <a:pt x="69" y="2149"/>
                  <a:pt x="68" y="2149"/>
                  <a:pt x="68" y="2148"/>
                </a:cubicBezTo>
                <a:cubicBezTo>
                  <a:pt x="66" y="2147"/>
                  <a:pt x="63" y="2147"/>
                  <a:pt x="60" y="2148"/>
                </a:cubicBezTo>
                <a:cubicBezTo>
                  <a:pt x="55" y="2151"/>
                  <a:pt x="50" y="2154"/>
                  <a:pt x="45" y="2159"/>
                </a:cubicBezTo>
                <a:cubicBezTo>
                  <a:pt x="75" y="2159"/>
                  <a:pt x="75" y="2159"/>
                  <a:pt x="75" y="2159"/>
                </a:cubicBezTo>
                <a:cubicBezTo>
                  <a:pt x="74" y="2157"/>
                  <a:pt x="74" y="2155"/>
                  <a:pt x="73" y="2153"/>
                </a:cubicBezTo>
                <a:cubicBezTo>
                  <a:pt x="72" y="2152"/>
                  <a:pt x="71" y="2150"/>
                  <a:pt x="69" y="2149"/>
                </a:cubicBezTo>
                <a:close/>
                <a:moveTo>
                  <a:pt x="19" y="1468"/>
                </a:moveTo>
                <a:cubicBezTo>
                  <a:pt x="25" y="1460"/>
                  <a:pt x="31" y="1452"/>
                  <a:pt x="36" y="1443"/>
                </a:cubicBezTo>
                <a:cubicBezTo>
                  <a:pt x="43" y="1432"/>
                  <a:pt x="49" y="1420"/>
                  <a:pt x="55" y="1407"/>
                </a:cubicBezTo>
                <a:cubicBezTo>
                  <a:pt x="60" y="1395"/>
                  <a:pt x="66" y="1382"/>
                  <a:pt x="64" y="1368"/>
                </a:cubicBezTo>
                <a:cubicBezTo>
                  <a:pt x="64" y="1364"/>
                  <a:pt x="63" y="1361"/>
                  <a:pt x="62" y="1359"/>
                </a:cubicBezTo>
                <a:cubicBezTo>
                  <a:pt x="59" y="1356"/>
                  <a:pt x="56" y="1356"/>
                  <a:pt x="53" y="1357"/>
                </a:cubicBezTo>
                <a:cubicBezTo>
                  <a:pt x="46" y="1359"/>
                  <a:pt x="42" y="1365"/>
                  <a:pt x="38" y="1372"/>
                </a:cubicBezTo>
                <a:cubicBezTo>
                  <a:pt x="33" y="1379"/>
                  <a:pt x="28" y="1387"/>
                  <a:pt x="25" y="1396"/>
                </a:cubicBezTo>
                <a:cubicBezTo>
                  <a:pt x="19" y="1411"/>
                  <a:pt x="15" y="1426"/>
                  <a:pt x="10" y="1441"/>
                </a:cubicBezTo>
                <a:cubicBezTo>
                  <a:pt x="8" y="1449"/>
                  <a:pt x="4" y="1461"/>
                  <a:pt x="2" y="1471"/>
                </a:cubicBezTo>
                <a:cubicBezTo>
                  <a:pt x="2" y="1487"/>
                  <a:pt x="2" y="1487"/>
                  <a:pt x="2" y="1487"/>
                </a:cubicBezTo>
                <a:cubicBezTo>
                  <a:pt x="6" y="1488"/>
                  <a:pt x="14" y="1474"/>
                  <a:pt x="19" y="1468"/>
                </a:cubicBezTo>
                <a:close/>
                <a:moveTo>
                  <a:pt x="9" y="1381"/>
                </a:moveTo>
                <a:cubicBezTo>
                  <a:pt x="12" y="1364"/>
                  <a:pt x="14" y="1347"/>
                  <a:pt x="14" y="1330"/>
                </a:cubicBezTo>
                <a:cubicBezTo>
                  <a:pt x="15" y="1316"/>
                  <a:pt x="16" y="1293"/>
                  <a:pt x="4" y="1285"/>
                </a:cubicBezTo>
                <a:cubicBezTo>
                  <a:pt x="3" y="1285"/>
                  <a:pt x="2" y="1285"/>
                  <a:pt x="2" y="1285"/>
                </a:cubicBezTo>
                <a:cubicBezTo>
                  <a:pt x="2" y="1425"/>
                  <a:pt x="2" y="1425"/>
                  <a:pt x="2" y="1425"/>
                </a:cubicBezTo>
                <a:cubicBezTo>
                  <a:pt x="3" y="1421"/>
                  <a:pt x="4" y="1416"/>
                  <a:pt x="5" y="1411"/>
                </a:cubicBezTo>
                <a:cubicBezTo>
                  <a:pt x="7" y="1401"/>
                  <a:pt x="8" y="1391"/>
                  <a:pt x="9" y="1381"/>
                </a:cubicBezTo>
                <a:close/>
                <a:moveTo>
                  <a:pt x="360" y="1751"/>
                </a:moveTo>
                <a:cubicBezTo>
                  <a:pt x="356" y="1736"/>
                  <a:pt x="350" y="1713"/>
                  <a:pt x="337" y="1708"/>
                </a:cubicBezTo>
                <a:cubicBezTo>
                  <a:pt x="332" y="1706"/>
                  <a:pt x="327" y="1708"/>
                  <a:pt x="324" y="1712"/>
                </a:cubicBezTo>
                <a:cubicBezTo>
                  <a:pt x="320" y="1718"/>
                  <a:pt x="320" y="1726"/>
                  <a:pt x="322" y="1733"/>
                </a:cubicBezTo>
                <a:cubicBezTo>
                  <a:pt x="328" y="1754"/>
                  <a:pt x="336" y="1774"/>
                  <a:pt x="346" y="1793"/>
                </a:cubicBezTo>
                <a:cubicBezTo>
                  <a:pt x="351" y="1802"/>
                  <a:pt x="357" y="1811"/>
                  <a:pt x="362" y="1820"/>
                </a:cubicBezTo>
                <a:cubicBezTo>
                  <a:pt x="365" y="1824"/>
                  <a:pt x="379" y="1848"/>
                  <a:pt x="379" y="1838"/>
                </a:cubicBezTo>
                <a:cubicBezTo>
                  <a:pt x="379" y="1826"/>
                  <a:pt x="376" y="1813"/>
                  <a:pt x="373" y="1802"/>
                </a:cubicBezTo>
                <a:cubicBezTo>
                  <a:pt x="370" y="1785"/>
                  <a:pt x="365" y="1768"/>
                  <a:pt x="360" y="1751"/>
                </a:cubicBezTo>
                <a:close/>
                <a:moveTo>
                  <a:pt x="69" y="1444"/>
                </a:moveTo>
                <a:cubicBezTo>
                  <a:pt x="69" y="1443"/>
                  <a:pt x="68" y="1443"/>
                  <a:pt x="68" y="1443"/>
                </a:cubicBezTo>
                <a:cubicBezTo>
                  <a:pt x="66" y="1442"/>
                  <a:pt x="63" y="1442"/>
                  <a:pt x="60" y="1443"/>
                </a:cubicBezTo>
                <a:cubicBezTo>
                  <a:pt x="47" y="1448"/>
                  <a:pt x="36" y="1463"/>
                  <a:pt x="27" y="1476"/>
                </a:cubicBezTo>
                <a:cubicBezTo>
                  <a:pt x="16" y="1493"/>
                  <a:pt x="0" y="1529"/>
                  <a:pt x="3" y="1536"/>
                </a:cubicBezTo>
                <a:cubicBezTo>
                  <a:pt x="6" y="1542"/>
                  <a:pt x="44" y="1517"/>
                  <a:pt x="59" y="1497"/>
                </a:cubicBezTo>
                <a:cubicBezTo>
                  <a:pt x="67" y="1485"/>
                  <a:pt x="82" y="1464"/>
                  <a:pt x="73" y="1448"/>
                </a:cubicBezTo>
                <a:cubicBezTo>
                  <a:pt x="72" y="1446"/>
                  <a:pt x="71" y="1445"/>
                  <a:pt x="69" y="1444"/>
                </a:cubicBezTo>
                <a:close/>
                <a:moveTo>
                  <a:pt x="362" y="1841"/>
                </a:moveTo>
                <a:cubicBezTo>
                  <a:pt x="356" y="1827"/>
                  <a:pt x="349" y="1814"/>
                  <a:pt x="340" y="1802"/>
                </a:cubicBezTo>
                <a:cubicBezTo>
                  <a:pt x="337" y="1797"/>
                  <a:pt x="333" y="1793"/>
                  <a:pt x="328" y="1791"/>
                </a:cubicBezTo>
                <a:cubicBezTo>
                  <a:pt x="323" y="1789"/>
                  <a:pt x="317" y="1791"/>
                  <a:pt x="314" y="1796"/>
                </a:cubicBezTo>
                <a:cubicBezTo>
                  <a:pt x="312" y="1800"/>
                  <a:pt x="311" y="1804"/>
                  <a:pt x="312" y="1808"/>
                </a:cubicBezTo>
                <a:cubicBezTo>
                  <a:pt x="312" y="1812"/>
                  <a:pt x="313" y="1816"/>
                  <a:pt x="314" y="1820"/>
                </a:cubicBezTo>
                <a:cubicBezTo>
                  <a:pt x="325" y="1849"/>
                  <a:pt x="345" y="1869"/>
                  <a:pt x="365" y="1886"/>
                </a:cubicBezTo>
                <a:cubicBezTo>
                  <a:pt x="367" y="1887"/>
                  <a:pt x="369" y="1889"/>
                  <a:pt x="371" y="1890"/>
                </a:cubicBezTo>
                <a:cubicBezTo>
                  <a:pt x="372" y="1890"/>
                  <a:pt x="373" y="1890"/>
                  <a:pt x="374" y="1890"/>
                </a:cubicBezTo>
                <a:cubicBezTo>
                  <a:pt x="375" y="1890"/>
                  <a:pt x="376" y="1889"/>
                  <a:pt x="377" y="1888"/>
                </a:cubicBezTo>
                <a:cubicBezTo>
                  <a:pt x="381" y="1883"/>
                  <a:pt x="375" y="1869"/>
                  <a:pt x="374" y="1865"/>
                </a:cubicBezTo>
                <a:cubicBezTo>
                  <a:pt x="370" y="1856"/>
                  <a:pt x="366" y="1849"/>
                  <a:pt x="362" y="1841"/>
                </a:cubicBezTo>
                <a:close/>
                <a:moveTo>
                  <a:pt x="69" y="738"/>
                </a:moveTo>
                <a:cubicBezTo>
                  <a:pt x="69" y="738"/>
                  <a:pt x="68" y="738"/>
                  <a:pt x="68" y="737"/>
                </a:cubicBezTo>
                <a:cubicBezTo>
                  <a:pt x="66" y="736"/>
                  <a:pt x="63" y="736"/>
                  <a:pt x="60" y="737"/>
                </a:cubicBezTo>
                <a:cubicBezTo>
                  <a:pt x="47" y="743"/>
                  <a:pt x="36" y="757"/>
                  <a:pt x="27" y="770"/>
                </a:cubicBezTo>
                <a:cubicBezTo>
                  <a:pt x="16" y="788"/>
                  <a:pt x="0" y="824"/>
                  <a:pt x="3" y="830"/>
                </a:cubicBezTo>
                <a:cubicBezTo>
                  <a:pt x="6" y="836"/>
                  <a:pt x="44" y="811"/>
                  <a:pt x="59" y="791"/>
                </a:cubicBezTo>
                <a:cubicBezTo>
                  <a:pt x="67" y="780"/>
                  <a:pt x="82" y="758"/>
                  <a:pt x="73" y="742"/>
                </a:cubicBezTo>
                <a:cubicBezTo>
                  <a:pt x="72" y="741"/>
                  <a:pt x="71" y="739"/>
                  <a:pt x="69" y="738"/>
                </a:cubicBezTo>
                <a:close/>
                <a:moveTo>
                  <a:pt x="69" y="32"/>
                </a:moveTo>
                <a:cubicBezTo>
                  <a:pt x="69" y="32"/>
                  <a:pt x="68" y="32"/>
                  <a:pt x="68" y="32"/>
                </a:cubicBezTo>
                <a:cubicBezTo>
                  <a:pt x="66" y="31"/>
                  <a:pt x="63" y="31"/>
                  <a:pt x="60" y="32"/>
                </a:cubicBezTo>
                <a:cubicBezTo>
                  <a:pt x="47" y="37"/>
                  <a:pt x="36" y="52"/>
                  <a:pt x="27" y="65"/>
                </a:cubicBezTo>
                <a:cubicBezTo>
                  <a:pt x="16" y="82"/>
                  <a:pt x="0" y="118"/>
                  <a:pt x="3" y="124"/>
                </a:cubicBezTo>
                <a:cubicBezTo>
                  <a:pt x="6" y="131"/>
                  <a:pt x="44" y="106"/>
                  <a:pt x="59" y="85"/>
                </a:cubicBezTo>
                <a:cubicBezTo>
                  <a:pt x="67" y="74"/>
                  <a:pt x="82" y="52"/>
                  <a:pt x="73" y="37"/>
                </a:cubicBezTo>
                <a:cubicBezTo>
                  <a:pt x="72" y="35"/>
                  <a:pt x="71" y="33"/>
                  <a:pt x="69" y="32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  <a:alpha val="75000"/>
            </a:schemeClr>
          </a:solidFill>
          <a:ln>
            <a:noFill/>
          </a:ln>
        </p:spPr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77965" y="507037"/>
            <a:ext cx="1571626" cy="533993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933700" y="524373"/>
            <a:ext cx="5959577" cy="5322596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277965" y="6296615"/>
            <a:ext cx="2505996" cy="365125"/>
          </a:xfrm>
        </p:spPr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933699" y="6296615"/>
            <a:ext cx="5959577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8734643" y="2853201"/>
            <a:ext cx="5383267" cy="604269"/>
          </a:xfrm>
        </p:spPr>
        <p:txBody>
          <a:bodyPr/>
          <a:lstStyle>
            <a:lvl1pPr algn="l">
              <a:defRPr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 title="Rule Line"/>
          <p:cNvCxnSpPr/>
          <p:nvPr/>
        </p:nvCxnSpPr>
        <p:spPr>
          <a:xfrm>
            <a:off x="9111582" y="571502"/>
            <a:ext cx="0" cy="5275467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93444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solidFill>
          <a:schemeClr val="accen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2543021" y="-8003"/>
            <a:ext cx="7105961" cy="2096373"/>
            <a:chOff x="1045264" y="-6007"/>
            <a:chExt cx="7118300" cy="2100014"/>
          </a:xfrm>
        </p:grpSpPr>
        <p:sp>
          <p:nvSpPr>
            <p:cNvPr id="11" name="Google Shape;11;p2"/>
            <p:cNvSpPr/>
            <p:nvPr/>
          </p:nvSpPr>
          <p:spPr>
            <a:xfrm>
              <a:off x="1803411" y="-6007"/>
              <a:ext cx="5944150" cy="724669"/>
            </a:xfrm>
            <a:custGeom>
              <a:avLst/>
              <a:gdLst/>
              <a:ahLst/>
              <a:cxnLst/>
              <a:rect l="l" t="t" r="r" b="b"/>
              <a:pathLst>
                <a:path w="89490" h="10910" extrusionOk="0">
                  <a:moveTo>
                    <a:pt x="89187" y="1"/>
                  </a:moveTo>
                  <a:lnTo>
                    <a:pt x="87840" y="2458"/>
                  </a:lnTo>
                  <a:lnTo>
                    <a:pt x="87133" y="3671"/>
                  </a:lnTo>
                  <a:lnTo>
                    <a:pt x="86426" y="4883"/>
                  </a:lnTo>
                  <a:lnTo>
                    <a:pt x="85551" y="6297"/>
                  </a:lnTo>
                  <a:lnTo>
                    <a:pt x="84642" y="7677"/>
                  </a:lnTo>
                  <a:lnTo>
                    <a:pt x="83733" y="9057"/>
                  </a:lnTo>
                  <a:lnTo>
                    <a:pt x="82823" y="10438"/>
                  </a:lnTo>
                  <a:lnTo>
                    <a:pt x="82756" y="10404"/>
                  </a:lnTo>
                  <a:lnTo>
                    <a:pt x="69289" y="10471"/>
                  </a:lnTo>
                  <a:lnTo>
                    <a:pt x="55822" y="10539"/>
                  </a:lnTo>
                  <a:lnTo>
                    <a:pt x="28887" y="10606"/>
                  </a:lnTo>
                  <a:lnTo>
                    <a:pt x="14477" y="10606"/>
                  </a:lnTo>
                  <a:lnTo>
                    <a:pt x="7272" y="10640"/>
                  </a:lnTo>
                  <a:lnTo>
                    <a:pt x="67" y="10707"/>
                  </a:lnTo>
                  <a:lnTo>
                    <a:pt x="0" y="10741"/>
                  </a:lnTo>
                  <a:lnTo>
                    <a:pt x="0" y="10775"/>
                  </a:lnTo>
                  <a:lnTo>
                    <a:pt x="0" y="10842"/>
                  </a:lnTo>
                  <a:lnTo>
                    <a:pt x="67" y="10876"/>
                  </a:lnTo>
                  <a:lnTo>
                    <a:pt x="6801" y="10909"/>
                  </a:lnTo>
                  <a:lnTo>
                    <a:pt x="13535" y="10876"/>
                  </a:lnTo>
                  <a:lnTo>
                    <a:pt x="27002" y="10808"/>
                  </a:lnTo>
                  <a:lnTo>
                    <a:pt x="53936" y="10741"/>
                  </a:lnTo>
                  <a:lnTo>
                    <a:pt x="68346" y="10674"/>
                  </a:lnTo>
                  <a:lnTo>
                    <a:pt x="82756" y="10640"/>
                  </a:lnTo>
                  <a:lnTo>
                    <a:pt x="82823" y="10674"/>
                  </a:lnTo>
                  <a:lnTo>
                    <a:pt x="82857" y="10640"/>
                  </a:lnTo>
                  <a:lnTo>
                    <a:pt x="83362" y="10000"/>
                  </a:lnTo>
                  <a:lnTo>
                    <a:pt x="83867" y="9360"/>
                  </a:lnTo>
                  <a:lnTo>
                    <a:pt x="84776" y="8014"/>
                  </a:lnTo>
                  <a:lnTo>
                    <a:pt x="85685" y="6633"/>
                  </a:lnTo>
                  <a:lnTo>
                    <a:pt x="86527" y="5219"/>
                  </a:lnTo>
                  <a:lnTo>
                    <a:pt x="87301" y="3940"/>
                  </a:lnTo>
                  <a:lnTo>
                    <a:pt x="88042" y="2661"/>
                  </a:lnTo>
                  <a:lnTo>
                    <a:pt x="88783" y="1347"/>
                  </a:lnTo>
                  <a:lnTo>
                    <a:pt x="89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045264" y="-6007"/>
              <a:ext cx="7118300" cy="2100014"/>
            </a:xfrm>
            <a:custGeom>
              <a:avLst/>
              <a:gdLst/>
              <a:ahLst/>
              <a:cxnLst/>
              <a:rect l="l" t="t" r="r" b="b"/>
              <a:pathLst>
                <a:path w="107167" h="31616" extrusionOk="0">
                  <a:moveTo>
                    <a:pt x="98850" y="8889"/>
                  </a:moveTo>
                  <a:lnTo>
                    <a:pt x="99456" y="9057"/>
                  </a:lnTo>
                  <a:lnTo>
                    <a:pt x="100062" y="9192"/>
                  </a:lnTo>
                  <a:lnTo>
                    <a:pt x="100702" y="9360"/>
                  </a:lnTo>
                  <a:lnTo>
                    <a:pt x="101308" y="9529"/>
                  </a:lnTo>
                  <a:lnTo>
                    <a:pt x="102048" y="9798"/>
                  </a:lnTo>
                  <a:lnTo>
                    <a:pt x="102789" y="10168"/>
                  </a:lnTo>
                  <a:lnTo>
                    <a:pt x="103496" y="10572"/>
                  </a:lnTo>
                  <a:lnTo>
                    <a:pt x="104136" y="11078"/>
                  </a:lnTo>
                  <a:lnTo>
                    <a:pt x="104675" y="11515"/>
                  </a:lnTo>
                  <a:lnTo>
                    <a:pt x="105146" y="12054"/>
                  </a:lnTo>
                  <a:lnTo>
                    <a:pt x="105550" y="12593"/>
                  </a:lnTo>
                  <a:lnTo>
                    <a:pt x="105920" y="13199"/>
                  </a:lnTo>
                  <a:lnTo>
                    <a:pt x="106223" y="13805"/>
                  </a:lnTo>
                  <a:lnTo>
                    <a:pt x="106493" y="14444"/>
                  </a:lnTo>
                  <a:lnTo>
                    <a:pt x="106695" y="15118"/>
                  </a:lnTo>
                  <a:lnTo>
                    <a:pt x="106829" y="15791"/>
                  </a:lnTo>
                  <a:lnTo>
                    <a:pt x="106728" y="15825"/>
                  </a:lnTo>
                  <a:lnTo>
                    <a:pt x="106594" y="15825"/>
                  </a:lnTo>
                  <a:lnTo>
                    <a:pt x="106493" y="15858"/>
                  </a:lnTo>
                  <a:lnTo>
                    <a:pt x="106459" y="15892"/>
                  </a:lnTo>
                  <a:lnTo>
                    <a:pt x="106425" y="15926"/>
                  </a:lnTo>
                  <a:lnTo>
                    <a:pt x="106425" y="15959"/>
                  </a:lnTo>
                  <a:lnTo>
                    <a:pt x="106459" y="15993"/>
                  </a:lnTo>
                  <a:lnTo>
                    <a:pt x="106560" y="16027"/>
                  </a:lnTo>
                  <a:lnTo>
                    <a:pt x="106661" y="16060"/>
                  </a:lnTo>
                  <a:lnTo>
                    <a:pt x="106863" y="16027"/>
                  </a:lnTo>
                  <a:lnTo>
                    <a:pt x="106930" y="16262"/>
                  </a:lnTo>
                  <a:lnTo>
                    <a:pt x="106930" y="16296"/>
                  </a:lnTo>
                  <a:lnTo>
                    <a:pt x="106998" y="16330"/>
                  </a:lnTo>
                  <a:lnTo>
                    <a:pt x="106964" y="16969"/>
                  </a:lnTo>
                  <a:lnTo>
                    <a:pt x="106526" y="17037"/>
                  </a:lnTo>
                  <a:lnTo>
                    <a:pt x="106493" y="16767"/>
                  </a:lnTo>
                  <a:lnTo>
                    <a:pt x="106459" y="16532"/>
                  </a:lnTo>
                  <a:lnTo>
                    <a:pt x="106493" y="16431"/>
                  </a:lnTo>
                  <a:lnTo>
                    <a:pt x="106425" y="16094"/>
                  </a:lnTo>
                  <a:lnTo>
                    <a:pt x="106324" y="15757"/>
                  </a:lnTo>
                  <a:lnTo>
                    <a:pt x="106190" y="15421"/>
                  </a:lnTo>
                  <a:lnTo>
                    <a:pt x="106055" y="15118"/>
                  </a:lnTo>
                  <a:lnTo>
                    <a:pt x="105887" y="14815"/>
                  </a:lnTo>
                  <a:lnTo>
                    <a:pt x="105685" y="14512"/>
                  </a:lnTo>
                  <a:lnTo>
                    <a:pt x="105281" y="13939"/>
                  </a:lnTo>
                  <a:lnTo>
                    <a:pt x="104809" y="13434"/>
                  </a:lnTo>
                  <a:lnTo>
                    <a:pt x="104271" y="12929"/>
                  </a:lnTo>
                  <a:lnTo>
                    <a:pt x="103732" y="12458"/>
                  </a:lnTo>
                  <a:lnTo>
                    <a:pt x="103193" y="12054"/>
                  </a:lnTo>
                  <a:lnTo>
                    <a:pt x="102587" y="11583"/>
                  </a:lnTo>
                  <a:lnTo>
                    <a:pt x="101947" y="11212"/>
                  </a:lnTo>
                  <a:lnTo>
                    <a:pt x="101274" y="10876"/>
                  </a:lnTo>
                  <a:lnTo>
                    <a:pt x="100601" y="10572"/>
                  </a:lnTo>
                  <a:lnTo>
                    <a:pt x="99995" y="10337"/>
                  </a:lnTo>
                  <a:lnTo>
                    <a:pt x="99355" y="10168"/>
                  </a:lnTo>
                  <a:lnTo>
                    <a:pt x="98715" y="10000"/>
                  </a:lnTo>
                  <a:lnTo>
                    <a:pt x="98379" y="9966"/>
                  </a:lnTo>
                  <a:lnTo>
                    <a:pt x="98042" y="9933"/>
                  </a:lnTo>
                  <a:lnTo>
                    <a:pt x="98850" y="8889"/>
                  </a:lnTo>
                  <a:close/>
                  <a:moveTo>
                    <a:pt x="106324" y="19865"/>
                  </a:moveTo>
                  <a:lnTo>
                    <a:pt x="106392" y="19899"/>
                  </a:lnTo>
                  <a:lnTo>
                    <a:pt x="106324" y="20303"/>
                  </a:lnTo>
                  <a:lnTo>
                    <a:pt x="106257" y="20639"/>
                  </a:lnTo>
                  <a:lnTo>
                    <a:pt x="106190" y="20774"/>
                  </a:lnTo>
                  <a:lnTo>
                    <a:pt x="106156" y="20942"/>
                  </a:lnTo>
                  <a:lnTo>
                    <a:pt x="106055" y="20808"/>
                  </a:lnTo>
                  <a:lnTo>
                    <a:pt x="106021" y="20639"/>
                  </a:lnTo>
                  <a:lnTo>
                    <a:pt x="106021" y="20471"/>
                  </a:lnTo>
                  <a:lnTo>
                    <a:pt x="106089" y="20303"/>
                  </a:lnTo>
                  <a:lnTo>
                    <a:pt x="106190" y="20067"/>
                  </a:lnTo>
                  <a:lnTo>
                    <a:pt x="106324" y="19865"/>
                  </a:lnTo>
                  <a:close/>
                  <a:moveTo>
                    <a:pt x="91712" y="20168"/>
                  </a:moveTo>
                  <a:lnTo>
                    <a:pt x="91881" y="20202"/>
                  </a:lnTo>
                  <a:lnTo>
                    <a:pt x="91813" y="20740"/>
                  </a:lnTo>
                  <a:lnTo>
                    <a:pt x="91780" y="21313"/>
                  </a:lnTo>
                  <a:lnTo>
                    <a:pt x="91746" y="20740"/>
                  </a:lnTo>
                  <a:lnTo>
                    <a:pt x="91712" y="20168"/>
                  </a:lnTo>
                  <a:close/>
                  <a:moveTo>
                    <a:pt x="64004" y="14242"/>
                  </a:moveTo>
                  <a:lnTo>
                    <a:pt x="64004" y="14276"/>
                  </a:lnTo>
                  <a:lnTo>
                    <a:pt x="64004" y="14343"/>
                  </a:lnTo>
                  <a:lnTo>
                    <a:pt x="64239" y="14848"/>
                  </a:lnTo>
                  <a:lnTo>
                    <a:pt x="64475" y="15387"/>
                  </a:lnTo>
                  <a:lnTo>
                    <a:pt x="64643" y="15926"/>
                  </a:lnTo>
                  <a:lnTo>
                    <a:pt x="64812" y="16498"/>
                  </a:lnTo>
                  <a:lnTo>
                    <a:pt x="64913" y="17037"/>
                  </a:lnTo>
                  <a:lnTo>
                    <a:pt x="64980" y="17609"/>
                  </a:lnTo>
                  <a:lnTo>
                    <a:pt x="65014" y="18181"/>
                  </a:lnTo>
                  <a:lnTo>
                    <a:pt x="64946" y="18754"/>
                  </a:lnTo>
                  <a:lnTo>
                    <a:pt x="64879" y="19057"/>
                  </a:lnTo>
                  <a:lnTo>
                    <a:pt x="64812" y="19326"/>
                  </a:lnTo>
                  <a:lnTo>
                    <a:pt x="64711" y="19562"/>
                  </a:lnTo>
                  <a:lnTo>
                    <a:pt x="64576" y="19798"/>
                  </a:lnTo>
                  <a:lnTo>
                    <a:pt x="64441" y="20033"/>
                  </a:lnTo>
                  <a:lnTo>
                    <a:pt x="64273" y="20235"/>
                  </a:lnTo>
                  <a:lnTo>
                    <a:pt x="64105" y="20437"/>
                  </a:lnTo>
                  <a:lnTo>
                    <a:pt x="63936" y="20639"/>
                  </a:lnTo>
                  <a:lnTo>
                    <a:pt x="63499" y="20942"/>
                  </a:lnTo>
                  <a:lnTo>
                    <a:pt x="63061" y="21212"/>
                  </a:lnTo>
                  <a:lnTo>
                    <a:pt x="62556" y="21380"/>
                  </a:lnTo>
                  <a:lnTo>
                    <a:pt x="61984" y="21548"/>
                  </a:lnTo>
                  <a:lnTo>
                    <a:pt x="61445" y="21616"/>
                  </a:lnTo>
                  <a:lnTo>
                    <a:pt x="60906" y="21683"/>
                  </a:lnTo>
                  <a:lnTo>
                    <a:pt x="60334" y="21717"/>
                  </a:lnTo>
                  <a:lnTo>
                    <a:pt x="59795" y="21750"/>
                  </a:lnTo>
                  <a:lnTo>
                    <a:pt x="57573" y="21750"/>
                  </a:lnTo>
                  <a:lnTo>
                    <a:pt x="52792" y="21851"/>
                  </a:lnTo>
                  <a:lnTo>
                    <a:pt x="48045" y="21919"/>
                  </a:lnTo>
                  <a:lnTo>
                    <a:pt x="43298" y="22020"/>
                  </a:lnTo>
                  <a:lnTo>
                    <a:pt x="42961" y="21986"/>
                  </a:lnTo>
                  <a:lnTo>
                    <a:pt x="42658" y="21952"/>
                  </a:lnTo>
                  <a:lnTo>
                    <a:pt x="42355" y="21851"/>
                  </a:lnTo>
                  <a:lnTo>
                    <a:pt x="42119" y="21717"/>
                  </a:lnTo>
                  <a:lnTo>
                    <a:pt x="41884" y="21582"/>
                  </a:lnTo>
                  <a:lnTo>
                    <a:pt x="41715" y="21380"/>
                  </a:lnTo>
                  <a:lnTo>
                    <a:pt x="41513" y="21178"/>
                  </a:lnTo>
                  <a:lnTo>
                    <a:pt x="41379" y="20942"/>
                  </a:lnTo>
                  <a:lnTo>
                    <a:pt x="41244" y="20707"/>
                  </a:lnTo>
                  <a:lnTo>
                    <a:pt x="41143" y="20437"/>
                  </a:lnTo>
                  <a:lnTo>
                    <a:pt x="40941" y="19865"/>
                  </a:lnTo>
                  <a:lnTo>
                    <a:pt x="40840" y="19259"/>
                  </a:lnTo>
                  <a:lnTo>
                    <a:pt x="40739" y="18687"/>
                  </a:lnTo>
                  <a:lnTo>
                    <a:pt x="40672" y="18114"/>
                  </a:lnTo>
                  <a:lnTo>
                    <a:pt x="40672" y="17575"/>
                  </a:lnTo>
                  <a:lnTo>
                    <a:pt x="40705" y="17037"/>
                  </a:lnTo>
                  <a:lnTo>
                    <a:pt x="40739" y="16498"/>
                  </a:lnTo>
                  <a:lnTo>
                    <a:pt x="40840" y="15959"/>
                  </a:lnTo>
                  <a:lnTo>
                    <a:pt x="40941" y="15421"/>
                  </a:lnTo>
                  <a:lnTo>
                    <a:pt x="41076" y="14882"/>
                  </a:lnTo>
                  <a:lnTo>
                    <a:pt x="41210" y="14343"/>
                  </a:lnTo>
                  <a:lnTo>
                    <a:pt x="52624" y="14242"/>
                  </a:lnTo>
                  <a:close/>
                  <a:moveTo>
                    <a:pt x="89288" y="20639"/>
                  </a:moveTo>
                  <a:lnTo>
                    <a:pt x="89322" y="20774"/>
                  </a:lnTo>
                  <a:lnTo>
                    <a:pt x="89389" y="20875"/>
                  </a:lnTo>
                  <a:lnTo>
                    <a:pt x="89457" y="20942"/>
                  </a:lnTo>
                  <a:lnTo>
                    <a:pt x="89558" y="21010"/>
                  </a:lnTo>
                  <a:lnTo>
                    <a:pt x="89793" y="21043"/>
                  </a:lnTo>
                  <a:lnTo>
                    <a:pt x="89928" y="21077"/>
                  </a:lnTo>
                  <a:lnTo>
                    <a:pt x="90029" y="21043"/>
                  </a:lnTo>
                  <a:lnTo>
                    <a:pt x="89928" y="22121"/>
                  </a:lnTo>
                  <a:lnTo>
                    <a:pt x="89861" y="23232"/>
                  </a:lnTo>
                  <a:lnTo>
                    <a:pt x="89760" y="25420"/>
                  </a:lnTo>
                  <a:lnTo>
                    <a:pt x="89558" y="25521"/>
                  </a:lnTo>
                  <a:lnTo>
                    <a:pt x="89389" y="25656"/>
                  </a:lnTo>
                  <a:lnTo>
                    <a:pt x="89255" y="25790"/>
                  </a:lnTo>
                  <a:lnTo>
                    <a:pt x="89154" y="25959"/>
                  </a:lnTo>
                  <a:lnTo>
                    <a:pt x="89120" y="25790"/>
                  </a:lnTo>
                  <a:lnTo>
                    <a:pt x="89086" y="25790"/>
                  </a:lnTo>
                  <a:lnTo>
                    <a:pt x="88985" y="25117"/>
                  </a:lnTo>
                  <a:lnTo>
                    <a:pt x="88985" y="24444"/>
                  </a:lnTo>
                  <a:lnTo>
                    <a:pt x="88985" y="23770"/>
                  </a:lnTo>
                  <a:lnTo>
                    <a:pt x="89019" y="23097"/>
                  </a:lnTo>
                  <a:lnTo>
                    <a:pt x="89053" y="22255"/>
                  </a:lnTo>
                  <a:lnTo>
                    <a:pt x="89086" y="21851"/>
                  </a:lnTo>
                  <a:lnTo>
                    <a:pt x="89154" y="21447"/>
                  </a:lnTo>
                  <a:lnTo>
                    <a:pt x="89221" y="21043"/>
                  </a:lnTo>
                  <a:lnTo>
                    <a:pt x="89255" y="20841"/>
                  </a:lnTo>
                  <a:lnTo>
                    <a:pt x="89288" y="20639"/>
                  </a:lnTo>
                  <a:close/>
                  <a:moveTo>
                    <a:pt x="92015" y="20202"/>
                  </a:moveTo>
                  <a:lnTo>
                    <a:pt x="92015" y="20235"/>
                  </a:lnTo>
                  <a:lnTo>
                    <a:pt x="92015" y="20303"/>
                  </a:lnTo>
                  <a:lnTo>
                    <a:pt x="92083" y="20370"/>
                  </a:lnTo>
                  <a:lnTo>
                    <a:pt x="92015" y="21043"/>
                  </a:lnTo>
                  <a:lnTo>
                    <a:pt x="91982" y="21717"/>
                  </a:lnTo>
                  <a:lnTo>
                    <a:pt x="91914" y="23097"/>
                  </a:lnTo>
                  <a:lnTo>
                    <a:pt x="91679" y="26598"/>
                  </a:lnTo>
                  <a:lnTo>
                    <a:pt x="91645" y="26598"/>
                  </a:lnTo>
                  <a:lnTo>
                    <a:pt x="91813" y="23501"/>
                  </a:lnTo>
                  <a:lnTo>
                    <a:pt x="91914" y="21851"/>
                  </a:lnTo>
                  <a:lnTo>
                    <a:pt x="91948" y="21010"/>
                  </a:lnTo>
                  <a:lnTo>
                    <a:pt x="91948" y="20202"/>
                  </a:lnTo>
                  <a:close/>
                  <a:moveTo>
                    <a:pt x="91140" y="19865"/>
                  </a:moveTo>
                  <a:lnTo>
                    <a:pt x="91275" y="19932"/>
                  </a:lnTo>
                  <a:lnTo>
                    <a:pt x="91342" y="20000"/>
                  </a:lnTo>
                  <a:lnTo>
                    <a:pt x="91376" y="20067"/>
                  </a:lnTo>
                  <a:lnTo>
                    <a:pt x="91443" y="20235"/>
                  </a:lnTo>
                  <a:lnTo>
                    <a:pt x="91477" y="20303"/>
                  </a:lnTo>
                  <a:lnTo>
                    <a:pt x="91544" y="20303"/>
                  </a:lnTo>
                  <a:lnTo>
                    <a:pt x="91510" y="21818"/>
                  </a:lnTo>
                  <a:lnTo>
                    <a:pt x="91443" y="23333"/>
                  </a:lnTo>
                  <a:lnTo>
                    <a:pt x="91275" y="26329"/>
                  </a:lnTo>
                  <a:lnTo>
                    <a:pt x="91241" y="26363"/>
                  </a:lnTo>
                  <a:lnTo>
                    <a:pt x="91207" y="26363"/>
                  </a:lnTo>
                  <a:lnTo>
                    <a:pt x="91106" y="26531"/>
                  </a:lnTo>
                  <a:lnTo>
                    <a:pt x="91005" y="26666"/>
                  </a:lnTo>
                  <a:lnTo>
                    <a:pt x="91005" y="26666"/>
                  </a:lnTo>
                  <a:lnTo>
                    <a:pt x="91106" y="23501"/>
                  </a:lnTo>
                  <a:lnTo>
                    <a:pt x="91174" y="21683"/>
                  </a:lnTo>
                  <a:lnTo>
                    <a:pt x="91174" y="20774"/>
                  </a:lnTo>
                  <a:lnTo>
                    <a:pt x="91140" y="19865"/>
                  </a:lnTo>
                  <a:close/>
                  <a:moveTo>
                    <a:pt x="91039" y="19865"/>
                  </a:moveTo>
                  <a:lnTo>
                    <a:pt x="90972" y="20707"/>
                  </a:lnTo>
                  <a:lnTo>
                    <a:pt x="90938" y="21548"/>
                  </a:lnTo>
                  <a:lnTo>
                    <a:pt x="90938" y="23232"/>
                  </a:lnTo>
                  <a:lnTo>
                    <a:pt x="90770" y="26733"/>
                  </a:lnTo>
                  <a:lnTo>
                    <a:pt x="90669" y="26733"/>
                  </a:lnTo>
                  <a:lnTo>
                    <a:pt x="90568" y="26700"/>
                  </a:lnTo>
                  <a:lnTo>
                    <a:pt x="90366" y="26598"/>
                  </a:lnTo>
                  <a:lnTo>
                    <a:pt x="90231" y="26497"/>
                  </a:lnTo>
                  <a:lnTo>
                    <a:pt x="90130" y="26396"/>
                  </a:lnTo>
                  <a:lnTo>
                    <a:pt x="89928" y="26161"/>
                  </a:lnTo>
                  <a:lnTo>
                    <a:pt x="89995" y="25588"/>
                  </a:lnTo>
                  <a:lnTo>
                    <a:pt x="90063" y="25521"/>
                  </a:lnTo>
                  <a:lnTo>
                    <a:pt x="90063" y="25454"/>
                  </a:lnTo>
                  <a:lnTo>
                    <a:pt x="90029" y="25386"/>
                  </a:lnTo>
                  <a:lnTo>
                    <a:pt x="90130" y="24141"/>
                  </a:lnTo>
                  <a:lnTo>
                    <a:pt x="90231" y="22895"/>
                  </a:lnTo>
                  <a:lnTo>
                    <a:pt x="90298" y="21649"/>
                  </a:lnTo>
                  <a:lnTo>
                    <a:pt x="90298" y="21043"/>
                  </a:lnTo>
                  <a:lnTo>
                    <a:pt x="90298" y="20437"/>
                  </a:lnTo>
                  <a:lnTo>
                    <a:pt x="90568" y="20168"/>
                  </a:lnTo>
                  <a:lnTo>
                    <a:pt x="90837" y="19966"/>
                  </a:lnTo>
                  <a:lnTo>
                    <a:pt x="90938" y="19899"/>
                  </a:lnTo>
                  <a:lnTo>
                    <a:pt x="91039" y="19865"/>
                  </a:lnTo>
                  <a:close/>
                  <a:moveTo>
                    <a:pt x="92756" y="19798"/>
                  </a:moveTo>
                  <a:lnTo>
                    <a:pt x="92891" y="19831"/>
                  </a:lnTo>
                  <a:lnTo>
                    <a:pt x="93059" y="19899"/>
                  </a:lnTo>
                  <a:lnTo>
                    <a:pt x="93227" y="20000"/>
                  </a:lnTo>
                  <a:lnTo>
                    <a:pt x="93396" y="20168"/>
                  </a:lnTo>
                  <a:lnTo>
                    <a:pt x="93429" y="20404"/>
                  </a:lnTo>
                  <a:lnTo>
                    <a:pt x="93396" y="20639"/>
                  </a:lnTo>
                  <a:lnTo>
                    <a:pt x="93396" y="21144"/>
                  </a:lnTo>
                  <a:lnTo>
                    <a:pt x="93328" y="23265"/>
                  </a:lnTo>
                  <a:lnTo>
                    <a:pt x="93295" y="24343"/>
                  </a:lnTo>
                  <a:lnTo>
                    <a:pt x="93261" y="25420"/>
                  </a:lnTo>
                  <a:lnTo>
                    <a:pt x="93261" y="25959"/>
                  </a:lnTo>
                  <a:lnTo>
                    <a:pt x="93194" y="26531"/>
                  </a:lnTo>
                  <a:lnTo>
                    <a:pt x="93126" y="26767"/>
                  </a:lnTo>
                  <a:lnTo>
                    <a:pt x="93025" y="26935"/>
                  </a:lnTo>
                  <a:lnTo>
                    <a:pt x="92857" y="27036"/>
                  </a:lnTo>
                  <a:lnTo>
                    <a:pt x="92655" y="27104"/>
                  </a:lnTo>
                  <a:lnTo>
                    <a:pt x="92453" y="27104"/>
                  </a:lnTo>
                  <a:lnTo>
                    <a:pt x="92251" y="27070"/>
                  </a:lnTo>
                  <a:lnTo>
                    <a:pt x="92015" y="27036"/>
                  </a:lnTo>
                  <a:lnTo>
                    <a:pt x="91847" y="26935"/>
                  </a:lnTo>
                  <a:lnTo>
                    <a:pt x="91881" y="26902"/>
                  </a:lnTo>
                  <a:lnTo>
                    <a:pt x="91881" y="26834"/>
                  </a:lnTo>
                  <a:lnTo>
                    <a:pt x="92116" y="23366"/>
                  </a:lnTo>
                  <a:lnTo>
                    <a:pt x="92251" y="21784"/>
                  </a:lnTo>
                  <a:lnTo>
                    <a:pt x="92285" y="21010"/>
                  </a:lnTo>
                  <a:lnTo>
                    <a:pt x="92318" y="20202"/>
                  </a:lnTo>
                  <a:lnTo>
                    <a:pt x="92352" y="20168"/>
                  </a:lnTo>
                  <a:lnTo>
                    <a:pt x="92419" y="20000"/>
                  </a:lnTo>
                  <a:lnTo>
                    <a:pt x="92520" y="19899"/>
                  </a:lnTo>
                  <a:lnTo>
                    <a:pt x="92655" y="19831"/>
                  </a:lnTo>
                  <a:lnTo>
                    <a:pt x="92756" y="19798"/>
                  </a:lnTo>
                  <a:close/>
                  <a:moveTo>
                    <a:pt x="90467" y="14444"/>
                  </a:moveTo>
                  <a:lnTo>
                    <a:pt x="90265" y="14781"/>
                  </a:lnTo>
                  <a:lnTo>
                    <a:pt x="90096" y="15118"/>
                  </a:lnTo>
                  <a:lnTo>
                    <a:pt x="89962" y="15522"/>
                  </a:lnTo>
                  <a:lnTo>
                    <a:pt x="89827" y="15926"/>
                  </a:lnTo>
                  <a:lnTo>
                    <a:pt x="89659" y="16767"/>
                  </a:lnTo>
                  <a:lnTo>
                    <a:pt x="89524" y="17542"/>
                  </a:lnTo>
                  <a:lnTo>
                    <a:pt x="89423" y="18249"/>
                  </a:lnTo>
                  <a:lnTo>
                    <a:pt x="89356" y="18990"/>
                  </a:lnTo>
                  <a:lnTo>
                    <a:pt x="89322" y="19730"/>
                  </a:lnTo>
                  <a:lnTo>
                    <a:pt x="89356" y="20471"/>
                  </a:lnTo>
                  <a:lnTo>
                    <a:pt x="89288" y="20505"/>
                  </a:lnTo>
                  <a:lnTo>
                    <a:pt x="89288" y="20572"/>
                  </a:lnTo>
                  <a:lnTo>
                    <a:pt x="89288" y="20606"/>
                  </a:lnTo>
                  <a:lnTo>
                    <a:pt x="89255" y="20505"/>
                  </a:lnTo>
                  <a:lnTo>
                    <a:pt x="89086" y="20774"/>
                  </a:lnTo>
                  <a:lnTo>
                    <a:pt x="88952" y="21077"/>
                  </a:lnTo>
                  <a:lnTo>
                    <a:pt x="88884" y="21414"/>
                  </a:lnTo>
                  <a:lnTo>
                    <a:pt x="88817" y="21750"/>
                  </a:lnTo>
                  <a:lnTo>
                    <a:pt x="88783" y="22457"/>
                  </a:lnTo>
                  <a:lnTo>
                    <a:pt x="88783" y="23097"/>
                  </a:lnTo>
                  <a:lnTo>
                    <a:pt x="88750" y="23871"/>
                  </a:lnTo>
                  <a:lnTo>
                    <a:pt x="88716" y="24679"/>
                  </a:lnTo>
                  <a:lnTo>
                    <a:pt x="88750" y="25083"/>
                  </a:lnTo>
                  <a:lnTo>
                    <a:pt x="88783" y="25487"/>
                  </a:lnTo>
                  <a:lnTo>
                    <a:pt x="88851" y="25858"/>
                  </a:lnTo>
                  <a:lnTo>
                    <a:pt x="88952" y="26262"/>
                  </a:lnTo>
                  <a:lnTo>
                    <a:pt x="88985" y="26295"/>
                  </a:lnTo>
                  <a:lnTo>
                    <a:pt x="88918" y="26598"/>
                  </a:lnTo>
                  <a:lnTo>
                    <a:pt x="88851" y="26868"/>
                  </a:lnTo>
                  <a:lnTo>
                    <a:pt x="88716" y="27137"/>
                  </a:lnTo>
                  <a:lnTo>
                    <a:pt x="88548" y="27407"/>
                  </a:lnTo>
                  <a:lnTo>
                    <a:pt x="88413" y="27036"/>
                  </a:lnTo>
                  <a:lnTo>
                    <a:pt x="88278" y="26666"/>
                  </a:lnTo>
                  <a:lnTo>
                    <a:pt x="88211" y="26262"/>
                  </a:lnTo>
                  <a:lnTo>
                    <a:pt x="88177" y="25858"/>
                  </a:lnTo>
                  <a:lnTo>
                    <a:pt x="88110" y="25083"/>
                  </a:lnTo>
                  <a:lnTo>
                    <a:pt x="88076" y="24275"/>
                  </a:lnTo>
                  <a:lnTo>
                    <a:pt x="88009" y="22558"/>
                  </a:lnTo>
                  <a:lnTo>
                    <a:pt x="88009" y="21717"/>
                  </a:lnTo>
                  <a:lnTo>
                    <a:pt x="88043" y="20841"/>
                  </a:lnTo>
                  <a:lnTo>
                    <a:pt x="88110" y="20000"/>
                  </a:lnTo>
                  <a:lnTo>
                    <a:pt x="88211" y="19192"/>
                  </a:lnTo>
                  <a:lnTo>
                    <a:pt x="88346" y="18350"/>
                  </a:lnTo>
                  <a:lnTo>
                    <a:pt x="88514" y="17542"/>
                  </a:lnTo>
                  <a:lnTo>
                    <a:pt x="88750" y="16734"/>
                  </a:lnTo>
                  <a:lnTo>
                    <a:pt x="89053" y="15959"/>
                  </a:lnTo>
                  <a:lnTo>
                    <a:pt x="89389" y="15185"/>
                  </a:lnTo>
                  <a:lnTo>
                    <a:pt x="89726" y="14444"/>
                  </a:lnTo>
                  <a:close/>
                  <a:moveTo>
                    <a:pt x="99692" y="22558"/>
                  </a:moveTo>
                  <a:lnTo>
                    <a:pt x="99826" y="22626"/>
                  </a:lnTo>
                  <a:lnTo>
                    <a:pt x="99961" y="22727"/>
                  </a:lnTo>
                  <a:lnTo>
                    <a:pt x="100096" y="22861"/>
                  </a:lnTo>
                  <a:lnTo>
                    <a:pt x="100230" y="23030"/>
                  </a:lnTo>
                  <a:lnTo>
                    <a:pt x="100264" y="23198"/>
                  </a:lnTo>
                  <a:lnTo>
                    <a:pt x="100264" y="23366"/>
                  </a:lnTo>
                  <a:lnTo>
                    <a:pt x="100230" y="23737"/>
                  </a:lnTo>
                  <a:lnTo>
                    <a:pt x="100264" y="23804"/>
                  </a:lnTo>
                  <a:lnTo>
                    <a:pt x="100331" y="23838"/>
                  </a:lnTo>
                  <a:lnTo>
                    <a:pt x="99860" y="24309"/>
                  </a:lnTo>
                  <a:lnTo>
                    <a:pt x="99389" y="24780"/>
                  </a:lnTo>
                  <a:lnTo>
                    <a:pt x="98547" y="25790"/>
                  </a:lnTo>
                  <a:lnTo>
                    <a:pt x="97907" y="26464"/>
                  </a:lnTo>
                  <a:lnTo>
                    <a:pt x="97200" y="27104"/>
                  </a:lnTo>
                  <a:lnTo>
                    <a:pt x="96527" y="27710"/>
                  </a:lnTo>
                  <a:lnTo>
                    <a:pt x="95887" y="28383"/>
                  </a:lnTo>
                  <a:lnTo>
                    <a:pt x="95584" y="28383"/>
                  </a:lnTo>
                  <a:lnTo>
                    <a:pt x="95450" y="28349"/>
                  </a:lnTo>
                  <a:lnTo>
                    <a:pt x="95349" y="28282"/>
                  </a:lnTo>
                  <a:lnTo>
                    <a:pt x="95180" y="28080"/>
                  </a:lnTo>
                  <a:lnTo>
                    <a:pt x="95012" y="27878"/>
                  </a:lnTo>
                  <a:lnTo>
                    <a:pt x="94978" y="27811"/>
                  </a:lnTo>
                  <a:lnTo>
                    <a:pt x="94945" y="27710"/>
                  </a:lnTo>
                  <a:lnTo>
                    <a:pt x="94945" y="27508"/>
                  </a:lnTo>
                  <a:lnTo>
                    <a:pt x="95012" y="27339"/>
                  </a:lnTo>
                  <a:lnTo>
                    <a:pt x="95147" y="27137"/>
                  </a:lnTo>
                  <a:lnTo>
                    <a:pt x="95416" y="26801"/>
                  </a:lnTo>
                  <a:lnTo>
                    <a:pt x="95652" y="26531"/>
                  </a:lnTo>
                  <a:lnTo>
                    <a:pt x="96931" y="24949"/>
                  </a:lnTo>
                  <a:lnTo>
                    <a:pt x="97604" y="24208"/>
                  </a:lnTo>
                  <a:lnTo>
                    <a:pt x="98278" y="23467"/>
                  </a:lnTo>
                  <a:lnTo>
                    <a:pt x="98682" y="23063"/>
                  </a:lnTo>
                  <a:lnTo>
                    <a:pt x="98884" y="22861"/>
                  </a:lnTo>
                  <a:lnTo>
                    <a:pt x="99119" y="22693"/>
                  </a:lnTo>
                  <a:lnTo>
                    <a:pt x="99254" y="22626"/>
                  </a:lnTo>
                  <a:lnTo>
                    <a:pt x="99389" y="22558"/>
                  </a:lnTo>
                  <a:close/>
                  <a:moveTo>
                    <a:pt x="100870" y="23905"/>
                  </a:moveTo>
                  <a:lnTo>
                    <a:pt x="100971" y="23972"/>
                  </a:lnTo>
                  <a:lnTo>
                    <a:pt x="98648" y="26464"/>
                  </a:lnTo>
                  <a:lnTo>
                    <a:pt x="97402" y="27743"/>
                  </a:lnTo>
                  <a:lnTo>
                    <a:pt x="96796" y="28383"/>
                  </a:lnTo>
                  <a:lnTo>
                    <a:pt x="96258" y="29090"/>
                  </a:lnTo>
                  <a:lnTo>
                    <a:pt x="96123" y="28989"/>
                  </a:lnTo>
                  <a:lnTo>
                    <a:pt x="96022" y="28922"/>
                  </a:lnTo>
                  <a:lnTo>
                    <a:pt x="96022" y="28888"/>
                  </a:lnTo>
                  <a:lnTo>
                    <a:pt x="96359" y="28652"/>
                  </a:lnTo>
                  <a:lnTo>
                    <a:pt x="96695" y="28383"/>
                  </a:lnTo>
                  <a:lnTo>
                    <a:pt x="96998" y="28080"/>
                  </a:lnTo>
                  <a:lnTo>
                    <a:pt x="97301" y="27777"/>
                  </a:lnTo>
                  <a:lnTo>
                    <a:pt x="97874" y="27137"/>
                  </a:lnTo>
                  <a:lnTo>
                    <a:pt x="98446" y="26497"/>
                  </a:lnTo>
                  <a:lnTo>
                    <a:pt x="99624" y="25184"/>
                  </a:lnTo>
                  <a:lnTo>
                    <a:pt x="100230" y="24511"/>
                  </a:lnTo>
                  <a:lnTo>
                    <a:pt x="100870" y="23905"/>
                  </a:lnTo>
                  <a:close/>
                  <a:moveTo>
                    <a:pt x="101308" y="24511"/>
                  </a:moveTo>
                  <a:lnTo>
                    <a:pt x="101409" y="24780"/>
                  </a:lnTo>
                  <a:lnTo>
                    <a:pt x="101510" y="25016"/>
                  </a:lnTo>
                  <a:lnTo>
                    <a:pt x="101543" y="25252"/>
                  </a:lnTo>
                  <a:lnTo>
                    <a:pt x="101038" y="25790"/>
                  </a:lnTo>
                  <a:lnTo>
                    <a:pt x="100466" y="26295"/>
                  </a:lnTo>
                  <a:lnTo>
                    <a:pt x="99321" y="27339"/>
                  </a:lnTo>
                  <a:lnTo>
                    <a:pt x="98783" y="27878"/>
                  </a:lnTo>
                  <a:lnTo>
                    <a:pt x="98244" y="28417"/>
                  </a:lnTo>
                  <a:lnTo>
                    <a:pt x="97806" y="29023"/>
                  </a:lnTo>
                  <a:lnTo>
                    <a:pt x="97604" y="29326"/>
                  </a:lnTo>
                  <a:lnTo>
                    <a:pt x="97402" y="29629"/>
                  </a:lnTo>
                  <a:lnTo>
                    <a:pt x="96965" y="29561"/>
                  </a:lnTo>
                  <a:lnTo>
                    <a:pt x="96763" y="29494"/>
                  </a:lnTo>
                  <a:lnTo>
                    <a:pt x="96594" y="29393"/>
                  </a:lnTo>
                  <a:lnTo>
                    <a:pt x="96931" y="29090"/>
                  </a:lnTo>
                  <a:lnTo>
                    <a:pt x="97234" y="28787"/>
                  </a:lnTo>
                  <a:lnTo>
                    <a:pt x="97840" y="28147"/>
                  </a:lnTo>
                  <a:lnTo>
                    <a:pt x="98412" y="27508"/>
                  </a:lnTo>
                  <a:lnTo>
                    <a:pt x="98985" y="26868"/>
                  </a:lnTo>
                  <a:lnTo>
                    <a:pt x="100129" y="25689"/>
                  </a:lnTo>
                  <a:lnTo>
                    <a:pt x="101308" y="24511"/>
                  </a:lnTo>
                  <a:close/>
                  <a:moveTo>
                    <a:pt x="101274" y="25858"/>
                  </a:moveTo>
                  <a:lnTo>
                    <a:pt x="101308" y="25891"/>
                  </a:lnTo>
                  <a:lnTo>
                    <a:pt x="101442" y="26026"/>
                  </a:lnTo>
                  <a:lnTo>
                    <a:pt x="101611" y="26093"/>
                  </a:lnTo>
                  <a:lnTo>
                    <a:pt x="101813" y="26127"/>
                  </a:lnTo>
                  <a:lnTo>
                    <a:pt x="101981" y="26093"/>
                  </a:lnTo>
                  <a:lnTo>
                    <a:pt x="101678" y="26666"/>
                  </a:lnTo>
                  <a:lnTo>
                    <a:pt x="101308" y="27205"/>
                  </a:lnTo>
                  <a:lnTo>
                    <a:pt x="100870" y="27710"/>
                  </a:lnTo>
                  <a:lnTo>
                    <a:pt x="100432" y="28181"/>
                  </a:lnTo>
                  <a:lnTo>
                    <a:pt x="99456" y="29191"/>
                  </a:lnTo>
                  <a:lnTo>
                    <a:pt x="98783" y="29797"/>
                  </a:lnTo>
                  <a:lnTo>
                    <a:pt x="98547" y="29999"/>
                  </a:lnTo>
                  <a:lnTo>
                    <a:pt x="98345" y="30100"/>
                  </a:lnTo>
                  <a:lnTo>
                    <a:pt x="98345" y="29864"/>
                  </a:lnTo>
                  <a:lnTo>
                    <a:pt x="98379" y="29831"/>
                  </a:lnTo>
                  <a:lnTo>
                    <a:pt x="98379" y="29763"/>
                  </a:lnTo>
                  <a:lnTo>
                    <a:pt x="98345" y="29696"/>
                  </a:lnTo>
                  <a:lnTo>
                    <a:pt x="98244" y="29460"/>
                  </a:lnTo>
                  <a:lnTo>
                    <a:pt x="98210" y="29393"/>
                  </a:lnTo>
                  <a:lnTo>
                    <a:pt x="98109" y="29292"/>
                  </a:lnTo>
                  <a:lnTo>
                    <a:pt x="98042" y="29225"/>
                  </a:lnTo>
                  <a:lnTo>
                    <a:pt x="97941" y="29191"/>
                  </a:lnTo>
                  <a:lnTo>
                    <a:pt x="98682" y="28383"/>
                  </a:lnTo>
                  <a:lnTo>
                    <a:pt x="99456" y="27575"/>
                  </a:lnTo>
                  <a:lnTo>
                    <a:pt x="100365" y="26733"/>
                  </a:lnTo>
                  <a:lnTo>
                    <a:pt x="100836" y="26295"/>
                  </a:lnTo>
                  <a:lnTo>
                    <a:pt x="101274" y="25858"/>
                  </a:lnTo>
                  <a:close/>
                  <a:moveTo>
                    <a:pt x="106930" y="17171"/>
                  </a:moveTo>
                  <a:lnTo>
                    <a:pt x="106930" y="18114"/>
                  </a:lnTo>
                  <a:lnTo>
                    <a:pt x="106897" y="19023"/>
                  </a:lnTo>
                  <a:lnTo>
                    <a:pt x="106863" y="19495"/>
                  </a:lnTo>
                  <a:lnTo>
                    <a:pt x="106829" y="19932"/>
                  </a:lnTo>
                  <a:lnTo>
                    <a:pt x="106728" y="20404"/>
                  </a:lnTo>
                  <a:lnTo>
                    <a:pt x="106627" y="20841"/>
                  </a:lnTo>
                  <a:lnTo>
                    <a:pt x="106425" y="21380"/>
                  </a:lnTo>
                  <a:lnTo>
                    <a:pt x="106190" y="21919"/>
                  </a:lnTo>
                  <a:lnTo>
                    <a:pt x="105954" y="22457"/>
                  </a:lnTo>
                  <a:lnTo>
                    <a:pt x="105685" y="22996"/>
                  </a:lnTo>
                  <a:lnTo>
                    <a:pt x="105382" y="23535"/>
                  </a:lnTo>
                  <a:lnTo>
                    <a:pt x="105079" y="24040"/>
                  </a:lnTo>
                  <a:lnTo>
                    <a:pt x="104405" y="25016"/>
                  </a:lnTo>
                  <a:lnTo>
                    <a:pt x="104069" y="25487"/>
                  </a:lnTo>
                  <a:lnTo>
                    <a:pt x="103698" y="25925"/>
                  </a:lnTo>
                  <a:lnTo>
                    <a:pt x="102890" y="26801"/>
                  </a:lnTo>
                  <a:lnTo>
                    <a:pt x="102015" y="27642"/>
                  </a:lnTo>
                  <a:lnTo>
                    <a:pt x="101173" y="28450"/>
                  </a:lnTo>
                  <a:lnTo>
                    <a:pt x="100298" y="29225"/>
                  </a:lnTo>
                  <a:lnTo>
                    <a:pt x="99422" y="29965"/>
                  </a:lnTo>
                  <a:lnTo>
                    <a:pt x="98513" y="30672"/>
                  </a:lnTo>
                  <a:lnTo>
                    <a:pt x="97571" y="31346"/>
                  </a:lnTo>
                  <a:lnTo>
                    <a:pt x="97571" y="31177"/>
                  </a:lnTo>
                  <a:lnTo>
                    <a:pt x="97604" y="31043"/>
                  </a:lnTo>
                  <a:lnTo>
                    <a:pt x="97705" y="30740"/>
                  </a:lnTo>
                  <a:lnTo>
                    <a:pt x="97874" y="30403"/>
                  </a:lnTo>
                  <a:lnTo>
                    <a:pt x="98109" y="30134"/>
                  </a:lnTo>
                  <a:lnTo>
                    <a:pt x="98109" y="30201"/>
                  </a:lnTo>
                  <a:lnTo>
                    <a:pt x="98109" y="30268"/>
                  </a:lnTo>
                  <a:lnTo>
                    <a:pt x="98143" y="30302"/>
                  </a:lnTo>
                  <a:lnTo>
                    <a:pt x="98210" y="30336"/>
                  </a:lnTo>
                  <a:lnTo>
                    <a:pt x="98311" y="30302"/>
                  </a:lnTo>
                  <a:lnTo>
                    <a:pt x="98345" y="30235"/>
                  </a:lnTo>
                  <a:lnTo>
                    <a:pt x="98480" y="30235"/>
                  </a:lnTo>
                  <a:lnTo>
                    <a:pt x="98581" y="30167"/>
                  </a:lnTo>
                  <a:lnTo>
                    <a:pt x="98783" y="29999"/>
                  </a:lnTo>
                  <a:lnTo>
                    <a:pt x="100230" y="28619"/>
                  </a:lnTo>
                  <a:lnTo>
                    <a:pt x="100803" y="28080"/>
                  </a:lnTo>
                  <a:lnTo>
                    <a:pt x="101341" y="27474"/>
                  </a:lnTo>
                  <a:lnTo>
                    <a:pt x="101577" y="27171"/>
                  </a:lnTo>
                  <a:lnTo>
                    <a:pt x="101813" y="26834"/>
                  </a:lnTo>
                  <a:lnTo>
                    <a:pt x="102015" y="26497"/>
                  </a:lnTo>
                  <a:lnTo>
                    <a:pt x="102183" y="26127"/>
                  </a:lnTo>
                  <a:lnTo>
                    <a:pt x="102217" y="26060"/>
                  </a:lnTo>
                  <a:lnTo>
                    <a:pt x="102183" y="25992"/>
                  </a:lnTo>
                  <a:lnTo>
                    <a:pt x="102419" y="25858"/>
                  </a:lnTo>
                  <a:lnTo>
                    <a:pt x="102654" y="25656"/>
                  </a:lnTo>
                  <a:lnTo>
                    <a:pt x="102857" y="25454"/>
                  </a:lnTo>
                  <a:lnTo>
                    <a:pt x="103092" y="25218"/>
                  </a:lnTo>
                  <a:lnTo>
                    <a:pt x="103732" y="24410"/>
                  </a:lnTo>
                  <a:lnTo>
                    <a:pt x="104405" y="23669"/>
                  </a:lnTo>
                  <a:lnTo>
                    <a:pt x="104742" y="23265"/>
                  </a:lnTo>
                  <a:lnTo>
                    <a:pt x="105079" y="22895"/>
                  </a:lnTo>
                  <a:lnTo>
                    <a:pt x="105348" y="22491"/>
                  </a:lnTo>
                  <a:lnTo>
                    <a:pt x="105617" y="22053"/>
                  </a:lnTo>
                  <a:lnTo>
                    <a:pt x="105819" y="21616"/>
                  </a:lnTo>
                  <a:lnTo>
                    <a:pt x="105988" y="21144"/>
                  </a:lnTo>
                  <a:lnTo>
                    <a:pt x="106055" y="21144"/>
                  </a:lnTo>
                  <a:lnTo>
                    <a:pt x="106156" y="21111"/>
                  </a:lnTo>
                  <a:lnTo>
                    <a:pt x="106190" y="21111"/>
                  </a:lnTo>
                  <a:lnTo>
                    <a:pt x="106190" y="21144"/>
                  </a:lnTo>
                  <a:lnTo>
                    <a:pt x="106223" y="21111"/>
                  </a:lnTo>
                  <a:lnTo>
                    <a:pt x="106358" y="20976"/>
                  </a:lnTo>
                  <a:lnTo>
                    <a:pt x="106425" y="20774"/>
                  </a:lnTo>
                  <a:lnTo>
                    <a:pt x="106493" y="20370"/>
                  </a:lnTo>
                  <a:lnTo>
                    <a:pt x="106560" y="20033"/>
                  </a:lnTo>
                  <a:lnTo>
                    <a:pt x="106526" y="19697"/>
                  </a:lnTo>
                  <a:lnTo>
                    <a:pt x="106560" y="19663"/>
                  </a:lnTo>
                  <a:lnTo>
                    <a:pt x="106526" y="19596"/>
                  </a:lnTo>
                  <a:lnTo>
                    <a:pt x="106560" y="18990"/>
                  </a:lnTo>
                  <a:lnTo>
                    <a:pt x="106594" y="18417"/>
                  </a:lnTo>
                  <a:lnTo>
                    <a:pt x="106627" y="17845"/>
                  </a:lnTo>
                  <a:lnTo>
                    <a:pt x="106627" y="17508"/>
                  </a:lnTo>
                  <a:lnTo>
                    <a:pt x="106560" y="17239"/>
                  </a:lnTo>
                  <a:lnTo>
                    <a:pt x="106930" y="17171"/>
                  </a:lnTo>
                  <a:close/>
                  <a:moveTo>
                    <a:pt x="1" y="1"/>
                  </a:moveTo>
                  <a:lnTo>
                    <a:pt x="607" y="1011"/>
                  </a:lnTo>
                  <a:lnTo>
                    <a:pt x="1246" y="2021"/>
                  </a:lnTo>
                  <a:lnTo>
                    <a:pt x="2559" y="3974"/>
                  </a:lnTo>
                  <a:lnTo>
                    <a:pt x="4175" y="6263"/>
                  </a:lnTo>
                  <a:lnTo>
                    <a:pt x="5792" y="8519"/>
                  </a:lnTo>
                  <a:lnTo>
                    <a:pt x="7408" y="10640"/>
                  </a:lnTo>
                  <a:lnTo>
                    <a:pt x="9091" y="12727"/>
                  </a:lnTo>
                  <a:lnTo>
                    <a:pt x="9394" y="13098"/>
                  </a:lnTo>
                  <a:lnTo>
                    <a:pt x="9764" y="13468"/>
                  </a:lnTo>
                  <a:lnTo>
                    <a:pt x="10101" y="13805"/>
                  </a:lnTo>
                  <a:lnTo>
                    <a:pt x="10505" y="14074"/>
                  </a:lnTo>
                  <a:lnTo>
                    <a:pt x="10943" y="14343"/>
                  </a:lnTo>
                  <a:lnTo>
                    <a:pt x="11380" y="14512"/>
                  </a:lnTo>
                  <a:lnTo>
                    <a:pt x="11616" y="14579"/>
                  </a:lnTo>
                  <a:lnTo>
                    <a:pt x="11852" y="14646"/>
                  </a:lnTo>
                  <a:lnTo>
                    <a:pt x="12357" y="14646"/>
                  </a:lnTo>
                  <a:lnTo>
                    <a:pt x="12357" y="14747"/>
                  </a:lnTo>
                  <a:lnTo>
                    <a:pt x="12390" y="14781"/>
                  </a:lnTo>
                  <a:lnTo>
                    <a:pt x="12424" y="14781"/>
                  </a:lnTo>
                  <a:lnTo>
                    <a:pt x="19090" y="14714"/>
                  </a:lnTo>
                  <a:lnTo>
                    <a:pt x="25723" y="14613"/>
                  </a:lnTo>
                  <a:lnTo>
                    <a:pt x="32389" y="14478"/>
                  </a:lnTo>
                  <a:lnTo>
                    <a:pt x="39056" y="14377"/>
                  </a:lnTo>
                  <a:lnTo>
                    <a:pt x="41008" y="14343"/>
                  </a:lnTo>
                  <a:lnTo>
                    <a:pt x="40806" y="14882"/>
                  </a:lnTo>
                  <a:lnTo>
                    <a:pt x="40672" y="15454"/>
                  </a:lnTo>
                  <a:lnTo>
                    <a:pt x="40537" y="16027"/>
                  </a:lnTo>
                  <a:lnTo>
                    <a:pt x="40470" y="16599"/>
                  </a:lnTo>
                  <a:lnTo>
                    <a:pt x="40436" y="17171"/>
                  </a:lnTo>
                  <a:lnTo>
                    <a:pt x="40436" y="17744"/>
                  </a:lnTo>
                  <a:lnTo>
                    <a:pt x="40470" y="18350"/>
                  </a:lnTo>
                  <a:lnTo>
                    <a:pt x="40503" y="18922"/>
                  </a:lnTo>
                  <a:lnTo>
                    <a:pt x="40571" y="19360"/>
                  </a:lnTo>
                  <a:lnTo>
                    <a:pt x="40672" y="19831"/>
                  </a:lnTo>
                  <a:lnTo>
                    <a:pt x="40806" y="20303"/>
                  </a:lnTo>
                  <a:lnTo>
                    <a:pt x="40975" y="20740"/>
                  </a:lnTo>
                  <a:lnTo>
                    <a:pt x="41177" y="21178"/>
                  </a:lnTo>
                  <a:lnTo>
                    <a:pt x="41446" y="21548"/>
                  </a:lnTo>
                  <a:lnTo>
                    <a:pt x="41614" y="21717"/>
                  </a:lnTo>
                  <a:lnTo>
                    <a:pt x="41783" y="21851"/>
                  </a:lnTo>
                  <a:lnTo>
                    <a:pt x="41985" y="21986"/>
                  </a:lnTo>
                  <a:lnTo>
                    <a:pt x="42187" y="22121"/>
                  </a:lnTo>
                  <a:lnTo>
                    <a:pt x="42389" y="22188"/>
                  </a:lnTo>
                  <a:lnTo>
                    <a:pt x="42624" y="22255"/>
                  </a:lnTo>
                  <a:lnTo>
                    <a:pt x="42860" y="22289"/>
                  </a:lnTo>
                  <a:lnTo>
                    <a:pt x="43567" y="22289"/>
                  </a:lnTo>
                  <a:lnTo>
                    <a:pt x="44038" y="22255"/>
                  </a:lnTo>
                  <a:lnTo>
                    <a:pt x="46968" y="22222"/>
                  </a:lnTo>
                  <a:lnTo>
                    <a:pt x="52792" y="22087"/>
                  </a:lnTo>
                  <a:lnTo>
                    <a:pt x="58347" y="21986"/>
                  </a:lnTo>
                  <a:lnTo>
                    <a:pt x="59526" y="21986"/>
                  </a:lnTo>
                  <a:lnTo>
                    <a:pt x="60738" y="21952"/>
                  </a:lnTo>
                  <a:lnTo>
                    <a:pt x="61310" y="21919"/>
                  </a:lnTo>
                  <a:lnTo>
                    <a:pt x="61916" y="21818"/>
                  </a:lnTo>
                  <a:lnTo>
                    <a:pt x="62489" y="21683"/>
                  </a:lnTo>
                  <a:lnTo>
                    <a:pt x="63061" y="21515"/>
                  </a:lnTo>
                  <a:lnTo>
                    <a:pt x="63499" y="21313"/>
                  </a:lnTo>
                  <a:lnTo>
                    <a:pt x="63903" y="21043"/>
                  </a:lnTo>
                  <a:lnTo>
                    <a:pt x="64239" y="20740"/>
                  </a:lnTo>
                  <a:lnTo>
                    <a:pt x="64542" y="20370"/>
                  </a:lnTo>
                  <a:lnTo>
                    <a:pt x="64778" y="19966"/>
                  </a:lnTo>
                  <a:lnTo>
                    <a:pt x="64980" y="19562"/>
                  </a:lnTo>
                  <a:lnTo>
                    <a:pt x="65115" y="19091"/>
                  </a:lnTo>
                  <a:lnTo>
                    <a:pt x="65216" y="18619"/>
                  </a:lnTo>
                  <a:lnTo>
                    <a:pt x="65283" y="18047"/>
                  </a:lnTo>
                  <a:lnTo>
                    <a:pt x="65283" y="17474"/>
                  </a:lnTo>
                  <a:lnTo>
                    <a:pt x="65182" y="16936"/>
                  </a:lnTo>
                  <a:lnTo>
                    <a:pt x="65081" y="16363"/>
                  </a:lnTo>
                  <a:lnTo>
                    <a:pt x="64913" y="15825"/>
                  </a:lnTo>
                  <a:lnTo>
                    <a:pt x="64711" y="15286"/>
                  </a:lnTo>
                  <a:lnTo>
                    <a:pt x="64239" y="14242"/>
                  </a:lnTo>
                  <a:lnTo>
                    <a:pt x="71848" y="14242"/>
                  </a:lnTo>
                  <a:lnTo>
                    <a:pt x="77774" y="14276"/>
                  </a:lnTo>
                  <a:lnTo>
                    <a:pt x="89625" y="14444"/>
                  </a:lnTo>
                  <a:lnTo>
                    <a:pt x="89389" y="14747"/>
                  </a:lnTo>
                  <a:lnTo>
                    <a:pt x="89187" y="15118"/>
                  </a:lnTo>
                  <a:lnTo>
                    <a:pt x="88985" y="15454"/>
                  </a:lnTo>
                  <a:lnTo>
                    <a:pt x="88817" y="15825"/>
                  </a:lnTo>
                  <a:lnTo>
                    <a:pt x="88514" y="16599"/>
                  </a:lnTo>
                  <a:lnTo>
                    <a:pt x="88278" y="17373"/>
                  </a:lnTo>
                  <a:lnTo>
                    <a:pt x="88110" y="18181"/>
                  </a:lnTo>
                  <a:lnTo>
                    <a:pt x="87975" y="18990"/>
                  </a:lnTo>
                  <a:lnTo>
                    <a:pt x="87874" y="19798"/>
                  </a:lnTo>
                  <a:lnTo>
                    <a:pt x="87773" y="20572"/>
                  </a:lnTo>
                  <a:lnTo>
                    <a:pt x="87740" y="21582"/>
                  </a:lnTo>
                  <a:lnTo>
                    <a:pt x="87740" y="22558"/>
                  </a:lnTo>
                  <a:lnTo>
                    <a:pt x="87773" y="23568"/>
                  </a:lnTo>
                  <a:lnTo>
                    <a:pt x="87841" y="24545"/>
                  </a:lnTo>
                  <a:lnTo>
                    <a:pt x="87874" y="25353"/>
                  </a:lnTo>
                  <a:lnTo>
                    <a:pt x="87942" y="26161"/>
                  </a:lnTo>
                  <a:lnTo>
                    <a:pt x="88043" y="26565"/>
                  </a:lnTo>
                  <a:lnTo>
                    <a:pt x="88110" y="26935"/>
                  </a:lnTo>
                  <a:lnTo>
                    <a:pt x="88245" y="27339"/>
                  </a:lnTo>
                  <a:lnTo>
                    <a:pt x="88413" y="27676"/>
                  </a:lnTo>
                  <a:lnTo>
                    <a:pt x="88480" y="27710"/>
                  </a:lnTo>
                  <a:lnTo>
                    <a:pt x="88514" y="27743"/>
                  </a:lnTo>
                  <a:lnTo>
                    <a:pt x="88581" y="27743"/>
                  </a:lnTo>
                  <a:lnTo>
                    <a:pt x="88615" y="27710"/>
                  </a:lnTo>
                  <a:lnTo>
                    <a:pt x="88851" y="27407"/>
                  </a:lnTo>
                  <a:lnTo>
                    <a:pt x="89053" y="27036"/>
                  </a:lnTo>
                  <a:lnTo>
                    <a:pt x="89154" y="26700"/>
                  </a:lnTo>
                  <a:lnTo>
                    <a:pt x="89187" y="26497"/>
                  </a:lnTo>
                  <a:lnTo>
                    <a:pt x="89221" y="26295"/>
                  </a:lnTo>
                  <a:lnTo>
                    <a:pt x="89255" y="26295"/>
                  </a:lnTo>
                  <a:lnTo>
                    <a:pt x="89255" y="26262"/>
                  </a:lnTo>
                  <a:lnTo>
                    <a:pt x="89288" y="26228"/>
                  </a:lnTo>
                  <a:lnTo>
                    <a:pt x="89255" y="26194"/>
                  </a:lnTo>
                  <a:lnTo>
                    <a:pt x="89288" y="26093"/>
                  </a:lnTo>
                  <a:lnTo>
                    <a:pt x="89356" y="25992"/>
                  </a:lnTo>
                  <a:lnTo>
                    <a:pt x="89457" y="25858"/>
                  </a:lnTo>
                  <a:lnTo>
                    <a:pt x="89591" y="25757"/>
                  </a:lnTo>
                  <a:lnTo>
                    <a:pt x="89726" y="25723"/>
                  </a:lnTo>
                  <a:lnTo>
                    <a:pt x="89692" y="26228"/>
                  </a:lnTo>
                  <a:lnTo>
                    <a:pt x="89692" y="26295"/>
                  </a:lnTo>
                  <a:lnTo>
                    <a:pt x="89726" y="26329"/>
                  </a:lnTo>
                  <a:lnTo>
                    <a:pt x="89827" y="26329"/>
                  </a:lnTo>
                  <a:lnTo>
                    <a:pt x="89995" y="26565"/>
                  </a:lnTo>
                  <a:lnTo>
                    <a:pt x="90197" y="26733"/>
                  </a:lnTo>
                  <a:lnTo>
                    <a:pt x="90433" y="26868"/>
                  </a:lnTo>
                  <a:lnTo>
                    <a:pt x="90669" y="26969"/>
                  </a:lnTo>
                  <a:lnTo>
                    <a:pt x="90770" y="26969"/>
                  </a:lnTo>
                  <a:lnTo>
                    <a:pt x="90770" y="27171"/>
                  </a:lnTo>
                  <a:lnTo>
                    <a:pt x="90770" y="27205"/>
                  </a:lnTo>
                  <a:lnTo>
                    <a:pt x="90803" y="27238"/>
                  </a:lnTo>
                  <a:lnTo>
                    <a:pt x="90871" y="27272"/>
                  </a:lnTo>
                  <a:lnTo>
                    <a:pt x="90972" y="27238"/>
                  </a:lnTo>
                  <a:lnTo>
                    <a:pt x="91005" y="27205"/>
                  </a:lnTo>
                  <a:lnTo>
                    <a:pt x="91005" y="27171"/>
                  </a:lnTo>
                  <a:lnTo>
                    <a:pt x="91005" y="26935"/>
                  </a:lnTo>
                  <a:lnTo>
                    <a:pt x="91140" y="26868"/>
                  </a:lnTo>
                  <a:lnTo>
                    <a:pt x="91241" y="26767"/>
                  </a:lnTo>
                  <a:lnTo>
                    <a:pt x="91241" y="26834"/>
                  </a:lnTo>
                  <a:lnTo>
                    <a:pt x="91308" y="26868"/>
                  </a:lnTo>
                  <a:lnTo>
                    <a:pt x="91679" y="26868"/>
                  </a:lnTo>
                  <a:lnTo>
                    <a:pt x="91679" y="26902"/>
                  </a:lnTo>
                  <a:lnTo>
                    <a:pt x="91712" y="26935"/>
                  </a:lnTo>
                  <a:lnTo>
                    <a:pt x="91746" y="26935"/>
                  </a:lnTo>
                  <a:lnTo>
                    <a:pt x="91914" y="27104"/>
                  </a:lnTo>
                  <a:lnTo>
                    <a:pt x="92116" y="27238"/>
                  </a:lnTo>
                  <a:lnTo>
                    <a:pt x="92285" y="27306"/>
                  </a:lnTo>
                  <a:lnTo>
                    <a:pt x="92487" y="27339"/>
                  </a:lnTo>
                  <a:lnTo>
                    <a:pt x="92689" y="27339"/>
                  </a:lnTo>
                  <a:lnTo>
                    <a:pt x="92891" y="27238"/>
                  </a:lnTo>
                  <a:lnTo>
                    <a:pt x="93059" y="27104"/>
                  </a:lnTo>
                  <a:lnTo>
                    <a:pt x="93194" y="26935"/>
                  </a:lnTo>
                  <a:lnTo>
                    <a:pt x="93295" y="26801"/>
                  </a:lnTo>
                  <a:lnTo>
                    <a:pt x="93328" y="26632"/>
                  </a:lnTo>
                  <a:lnTo>
                    <a:pt x="93396" y="26329"/>
                  </a:lnTo>
                  <a:lnTo>
                    <a:pt x="93429" y="25992"/>
                  </a:lnTo>
                  <a:lnTo>
                    <a:pt x="93429" y="25656"/>
                  </a:lnTo>
                  <a:lnTo>
                    <a:pt x="93530" y="23265"/>
                  </a:lnTo>
                  <a:lnTo>
                    <a:pt x="93598" y="21144"/>
                  </a:lnTo>
                  <a:lnTo>
                    <a:pt x="93631" y="20740"/>
                  </a:lnTo>
                  <a:lnTo>
                    <a:pt x="93631" y="20336"/>
                  </a:lnTo>
                  <a:lnTo>
                    <a:pt x="93631" y="20134"/>
                  </a:lnTo>
                  <a:lnTo>
                    <a:pt x="93598" y="19966"/>
                  </a:lnTo>
                  <a:lnTo>
                    <a:pt x="93530" y="19764"/>
                  </a:lnTo>
                  <a:lnTo>
                    <a:pt x="93463" y="19596"/>
                  </a:lnTo>
                  <a:lnTo>
                    <a:pt x="93328" y="19461"/>
                  </a:lnTo>
                  <a:lnTo>
                    <a:pt x="93160" y="19394"/>
                  </a:lnTo>
                  <a:lnTo>
                    <a:pt x="93025" y="19360"/>
                  </a:lnTo>
                  <a:lnTo>
                    <a:pt x="92857" y="19394"/>
                  </a:lnTo>
                  <a:lnTo>
                    <a:pt x="92722" y="19495"/>
                  </a:lnTo>
                  <a:lnTo>
                    <a:pt x="92554" y="19596"/>
                  </a:lnTo>
                  <a:lnTo>
                    <a:pt x="92285" y="19831"/>
                  </a:lnTo>
                  <a:lnTo>
                    <a:pt x="92251" y="19798"/>
                  </a:lnTo>
                  <a:lnTo>
                    <a:pt x="92217" y="19798"/>
                  </a:lnTo>
                  <a:lnTo>
                    <a:pt x="92184" y="19831"/>
                  </a:lnTo>
                  <a:lnTo>
                    <a:pt x="92150" y="19865"/>
                  </a:lnTo>
                  <a:lnTo>
                    <a:pt x="92150" y="19932"/>
                  </a:lnTo>
                  <a:lnTo>
                    <a:pt x="91914" y="19966"/>
                  </a:lnTo>
                  <a:lnTo>
                    <a:pt x="91679" y="19966"/>
                  </a:lnTo>
                  <a:lnTo>
                    <a:pt x="91645" y="19932"/>
                  </a:lnTo>
                  <a:lnTo>
                    <a:pt x="91578" y="19932"/>
                  </a:lnTo>
                  <a:lnTo>
                    <a:pt x="91544" y="19966"/>
                  </a:lnTo>
                  <a:lnTo>
                    <a:pt x="91510" y="19899"/>
                  </a:lnTo>
                  <a:lnTo>
                    <a:pt x="91342" y="19764"/>
                  </a:lnTo>
                  <a:lnTo>
                    <a:pt x="91241" y="19663"/>
                  </a:lnTo>
                  <a:lnTo>
                    <a:pt x="91140" y="19663"/>
                  </a:lnTo>
                  <a:lnTo>
                    <a:pt x="90904" y="19730"/>
                  </a:lnTo>
                  <a:lnTo>
                    <a:pt x="90669" y="19865"/>
                  </a:lnTo>
                  <a:lnTo>
                    <a:pt x="90433" y="20033"/>
                  </a:lnTo>
                  <a:lnTo>
                    <a:pt x="90265" y="20235"/>
                  </a:lnTo>
                  <a:lnTo>
                    <a:pt x="90231" y="20202"/>
                  </a:lnTo>
                  <a:lnTo>
                    <a:pt x="90164" y="20202"/>
                  </a:lnTo>
                  <a:lnTo>
                    <a:pt x="90130" y="20235"/>
                  </a:lnTo>
                  <a:lnTo>
                    <a:pt x="90063" y="20808"/>
                  </a:lnTo>
                  <a:lnTo>
                    <a:pt x="89659" y="20808"/>
                  </a:lnTo>
                  <a:lnTo>
                    <a:pt x="89591" y="20740"/>
                  </a:lnTo>
                  <a:lnTo>
                    <a:pt x="89625" y="19899"/>
                  </a:lnTo>
                  <a:lnTo>
                    <a:pt x="89659" y="19057"/>
                  </a:lnTo>
                  <a:lnTo>
                    <a:pt x="89692" y="18215"/>
                  </a:lnTo>
                  <a:lnTo>
                    <a:pt x="89827" y="17340"/>
                  </a:lnTo>
                  <a:lnTo>
                    <a:pt x="89962" y="16633"/>
                  </a:lnTo>
                  <a:lnTo>
                    <a:pt x="90130" y="15892"/>
                  </a:lnTo>
                  <a:lnTo>
                    <a:pt x="90366" y="15185"/>
                  </a:lnTo>
                  <a:lnTo>
                    <a:pt x="90467" y="14815"/>
                  </a:lnTo>
                  <a:lnTo>
                    <a:pt x="90500" y="14478"/>
                  </a:lnTo>
                  <a:lnTo>
                    <a:pt x="90500" y="14444"/>
                  </a:lnTo>
                  <a:lnTo>
                    <a:pt x="92756" y="14478"/>
                  </a:lnTo>
                  <a:lnTo>
                    <a:pt x="92992" y="14545"/>
                  </a:lnTo>
                  <a:lnTo>
                    <a:pt x="93497" y="14545"/>
                  </a:lnTo>
                  <a:lnTo>
                    <a:pt x="93732" y="14512"/>
                  </a:lnTo>
                  <a:lnTo>
                    <a:pt x="93901" y="14512"/>
                  </a:lnTo>
                  <a:lnTo>
                    <a:pt x="93968" y="14478"/>
                  </a:lnTo>
                  <a:lnTo>
                    <a:pt x="94002" y="14411"/>
                  </a:lnTo>
                  <a:lnTo>
                    <a:pt x="94271" y="14276"/>
                  </a:lnTo>
                  <a:lnTo>
                    <a:pt x="94507" y="14141"/>
                  </a:lnTo>
                  <a:lnTo>
                    <a:pt x="94743" y="13973"/>
                  </a:lnTo>
                  <a:lnTo>
                    <a:pt x="94978" y="13771"/>
                  </a:lnTo>
                  <a:lnTo>
                    <a:pt x="95382" y="13367"/>
                  </a:lnTo>
                  <a:lnTo>
                    <a:pt x="95753" y="12929"/>
                  </a:lnTo>
                  <a:lnTo>
                    <a:pt x="96325" y="12155"/>
                  </a:lnTo>
                  <a:lnTo>
                    <a:pt x="96392" y="12155"/>
                  </a:lnTo>
                  <a:lnTo>
                    <a:pt x="96426" y="12121"/>
                  </a:lnTo>
                  <a:lnTo>
                    <a:pt x="96426" y="12054"/>
                  </a:lnTo>
                  <a:lnTo>
                    <a:pt x="97907" y="10135"/>
                  </a:lnTo>
                  <a:lnTo>
                    <a:pt x="98446" y="10303"/>
                  </a:lnTo>
                  <a:lnTo>
                    <a:pt x="98985" y="10404"/>
                  </a:lnTo>
                  <a:lnTo>
                    <a:pt x="99557" y="10505"/>
                  </a:lnTo>
                  <a:lnTo>
                    <a:pt x="100096" y="10640"/>
                  </a:lnTo>
                  <a:lnTo>
                    <a:pt x="100769" y="10876"/>
                  </a:lnTo>
                  <a:lnTo>
                    <a:pt x="101442" y="11179"/>
                  </a:lnTo>
                  <a:lnTo>
                    <a:pt x="102082" y="11549"/>
                  </a:lnTo>
                  <a:lnTo>
                    <a:pt x="102722" y="11953"/>
                  </a:lnTo>
                  <a:lnTo>
                    <a:pt x="103294" y="12391"/>
                  </a:lnTo>
                  <a:lnTo>
                    <a:pt x="103867" y="12862"/>
                  </a:lnTo>
                  <a:lnTo>
                    <a:pt x="104405" y="13367"/>
                  </a:lnTo>
                  <a:lnTo>
                    <a:pt x="104910" y="13906"/>
                  </a:lnTo>
                  <a:lnTo>
                    <a:pt x="105382" y="14512"/>
                  </a:lnTo>
                  <a:lnTo>
                    <a:pt x="105584" y="14815"/>
                  </a:lnTo>
                  <a:lnTo>
                    <a:pt x="105752" y="15118"/>
                  </a:lnTo>
                  <a:lnTo>
                    <a:pt x="105920" y="15454"/>
                  </a:lnTo>
                  <a:lnTo>
                    <a:pt x="106055" y="15791"/>
                  </a:lnTo>
                  <a:lnTo>
                    <a:pt x="106156" y="16128"/>
                  </a:lnTo>
                  <a:lnTo>
                    <a:pt x="106223" y="16498"/>
                  </a:lnTo>
                  <a:lnTo>
                    <a:pt x="106257" y="16565"/>
                  </a:lnTo>
                  <a:lnTo>
                    <a:pt x="106291" y="16599"/>
                  </a:lnTo>
                  <a:lnTo>
                    <a:pt x="106291" y="16902"/>
                  </a:lnTo>
                  <a:lnTo>
                    <a:pt x="106324" y="17171"/>
                  </a:lnTo>
                  <a:lnTo>
                    <a:pt x="106358" y="17239"/>
                  </a:lnTo>
                  <a:lnTo>
                    <a:pt x="106425" y="17272"/>
                  </a:lnTo>
                  <a:lnTo>
                    <a:pt x="106392" y="17542"/>
                  </a:lnTo>
                  <a:lnTo>
                    <a:pt x="106392" y="17878"/>
                  </a:lnTo>
                  <a:lnTo>
                    <a:pt x="106425" y="18417"/>
                  </a:lnTo>
                  <a:lnTo>
                    <a:pt x="106392" y="19023"/>
                  </a:lnTo>
                  <a:lnTo>
                    <a:pt x="106324" y="19596"/>
                  </a:lnTo>
                  <a:lnTo>
                    <a:pt x="106223" y="19663"/>
                  </a:lnTo>
                  <a:lnTo>
                    <a:pt x="106156" y="19730"/>
                  </a:lnTo>
                  <a:lnTo>
                    <a:pt x="105988" y="19966"/>
                  </a:lnTo>
                  <a:lnTo>
                    <a:pt x="105887" y="20202"/>
                  </a:lnTo>
                  <a:lnTo>
                    <a:pt x="105819" y="20404"/>
                  </a:lnTo>
                  <a:lnTo>
                    <a:pt x="105786" y="20673"/>
                  </a:lnTo>
                  <a:lnTo>
                    <a:pt x="105786" y="20808"/>
                  </a:lnTo>
                  <a:lnTo>
                    <a:pt x="105853" y="20976"/>
                  </a:lnTo>
                  <a:lnTo>
                    <a:pt x="105718" y="21313"/>
                  </a:lnTo>
                  <a:lnTo>
                    <a:pt x="105550" y="21683"/>
                  </a:lnTo>
                  <a:lnTo>
                    <a:pt x="105382" y="21986"/>
                  </a:lnTo>
                  <a:lnTo>
                    <a:pt x="105180" y="22323"/>
                  </a:lnTo>
                  <a:lnTo>
                    <a:pt x="104742" y="22929"/>
                  </a:lnTo>
                  <a:lnTo>
                    <a:pt x="104237" y="23501"/>
                  </a:lnTo>
                  <a:lnTo>
                    <a:pt x="103059" y="24814"/>
                  </a:lnTo>
                  <a:lnTo>
                    <a:pt x="102722" y="25184"/>
                  </a:lnTo>
                  <a:lnTo>
                    <a:pt x="102553" y="25420"/>
                  </a:lnTo>
                  <a:lnTo>
                    <a:pt x="102351" y="25622"/>
                  </a:lnTo>
                  <a:lnTo>
                    <a:pt x="102116" y="25757"/>
                  </a:lnTo>
                  <a:lnTo>
                    <a:pt x="101880" y="25858"/>
                  </a:lnTo>
                  <a:lnTo>
                    <a:pt x="101745" y="25891"/>
                  </a:lnTo>
                  <a:lnTo>
                    <a:pt x="101644" y="25891"/>
                  </a:lnTo>
                  <a:lnTo>
                    <a:pt x="101510" y="25858"/>
                  </a:lnTo>
                  <a:lnTo>
                    <a:pt x="101375" y="25790"/>
                  </a:lnTo>
                  <a:lnTo>
                    <a:pt x="101341" y="25790"/>
                  </a:lnTo>
                  <a:lnTo>
                    <a:pt x="101712" y="25420"/>
                  </a:lnTo>
                  <a:lnTo>
                    <a:pt x="101779" y="25386"/>
                  </a:lnTo>
                  <a:lnTo>
                    <a:pt x="101813" y="25319"/>
                  </a:lnTo>
                  <a:lnTo>
                    <a:pt x="101813" y="25285"/>
                  </a:lnTo>
                  <a:lnTo>
                    <a:pt x="101813" y="25252"/>
                  </a:lnTo>
                  <a:lnTo>
                    <a:pt x="101813" y="25218"/>
                  </a:lnTo>
                  <a:lnTo>
                    <a:pt x="101712" y="24881"/>
                  </a:lnTo>
                  <a:lnTo>
                    <a:pt x="101577" y="24545"/>
                  </a:lnTo>
                  <a:lnTo>
                    <a:pt x="101476" y="24343"/>
                  </a:lnTo>
                  <a:lnTo>
                    <a:pt x="101510" y="24309"/>
                  </a:lnTo>
                  <a:lnTo>
                    <a:pt x="101543" y="24275"/>
                  </a:lnTo>
                  <a:lnTo>
                    <a:pt x="101510" y="24208"/>
                  </a:lnTo>
                  <a:lnTo>
                    <a:pt x="101442" y="24174"/>
                  </a:lnTo>
                  <a:lnTo>
                    <a:pt x="101375" y="24208"/>
                  </a:lnTo>
                  <a:lnTo>
                    <a:pt x="101308" y="24141"/>
                  </a:lnTo>
                  <a:lnTo>
                    <a:pt x="101207" y="24141"/>
                  </a:lnTo>
                  <a:lnTo>
                    <a:pt x="101173" y="24174"/>
                  </a:lnTo>
                  <a:lnTo>
                    <a:pt x="101173" y="24208"/>
                  </a:lnTo>
                  <a:lnTo>
                    <a:pt x="101207" y="24242"/>
                  </a:lnTo>
                  <a:lnTo>
                    <a:pt x="101207" y="24275"/>
                  </a:lnTo>
                  <a:lnTo>
                    <a:pt x="101207" y="24309"/>
                  </a:lnTo>
                  <a:lnTo>
                    <a:pt x="101240" y="24343"/>
                  </a:lnTo>
                  <a:lnTo>
                    <a:pt x="100062" y="25555"/>
                  </a:lnTo>
                  <a:lnTo>
                    <a:pt x="98884" y="26733"/>
                  </a:lnTo>
                  <a:lnTo>
                    <a:pt x="97638" y="28013"/>
                  </a:lnTo>
                  <a:lnTo>
                    <a:pt x="97066" y="28652"/>
                  </a:lnTo>
                  <a:lnTo>
                    <a:pt x="96796" y="28989"/>
                  </a:lnTo>
                  <a:lnTo>
                    <a:pt x="96561" y="29359"/>
                  </a:lnTo>
                  <a:lnTo>
                    <a:pt x="96325" y="29191"/>
                  </a:lnTo>
                  <a:lnTo>
                    <a:pt x="96998" y="28585"/>
                  </a:lnTo>
                  <a:lnTo>
                    <a:pt x="97604" y="27912"/>
                  </a:lnTo>
                  <a:lnTo>
                    <a:pt x="98816" y="26598"/>
                  </a:lnTo>
                  <a:lnTo>
                    <a:pt x="101308" y="23871"/>
                  </a:lnTo>
                  <a:lnTo>
                    <a:pt x="101341" y="23804"/>
                  </a:lnTo>
                  <a:lnTo>
                    <a:pt x="101308" y="23770"/>
                  </a:lnTo>
                  <a:lnTo>
                    <a:pt x="101240" y="23737"/>
                  </a:lnTo>
                  <a:lnTo>
                    <a:pt x="101173" y="23770"/>
                  </a:lnTo>
                  <a:lnTo>
                    <a:pt x="101072" y="23871"/>
                  </a:lnTo>
                  <a:lnTo>
                    <a:pt x="101005" y="23770"/>
                  </a:lnTo>
                  <a:lnTo>
                    <a:pt x="101106" y="23669"/>
                  </a:lnTo>
                  <a:lnTo>
                    <a:pt x="101139" y="23636"/>
                  </a:lnTo>
                  <a:lnTo>
                    <a:pt x="101139" y="23602"/>
                  </a:lnTo>
                  <a:lnTo>
                    <a:pt x="101072" y="23602"/>
                  </a:lnTo>
                  <a:lnTo>
                    <a:pt x="100971" y="23703"/>
                  </a:lnTo>
                  <a:lnTo>
                    <a:pt x="100870" y="23568"/>
                  </a:lnTo>
                  <a:lnTo>
                    <a:pt x="100803" y="23501"/>
                  </a:lnTo>
                  <a:lnTo>
                    <a:pt x="100735" y="23535"/>
                  </a:lnTo>
                  <a:lnTo>
                    <a:pt x="100466" y="23737"/>
                  </a:lnTo>
                  <a:lnTo>
                    <a:pt x="100466" y="23501"/>
                  </a:lnTo>
                  <a:lnTo>
                    <a:pt x="100466" y="23232"/>
                  </a:lnTo>
                  <a:lnTo>
                    <a:pt x="100399" y="22962"/>
                  </a:lnTo>
                  <a:lnTo>
                    <a:pt x="100331" y="22727"/>
                  </a:lnTo>
                  <a:lnTo>
                    <a:pt x="100230" y="22525"/>
                  </a:lnTo>
                  <a:lnTo>
                    <a:pt x="100129" y="22457"/>
                  </a:lnTo>
                  <a:lnTo>
                    <a:pt x="100062" y="22390"/>
                  </a:lnTo>
                  <a:lnTo>
                    <a:pt x="99961" y="22323"/>
                  </a:lnTo>
                  <a:lnTo>
                    <a:pt x="99826" y="22289"/>
                  </a:lnTo>
                  <a:lnTo>
                    <a:pt x="99557" y="22289"/>
                  </a:lnTo>
                  <a:lnTo>
                    <a:pt x="99220" y="22390"/>
                  </a:lnTo>
                  <a:lnTo>
                    <a:pt x="98951" y="22525"/>
                  </a:lnTo>
                  <a:lnTo>
                    <a:pt x="98715" y="22727"/>
                  </a:lnTo>
                  <a:lnTo>
                    <a:pt x="98480" y="22929"/>
                  </a:lnTo>
                  <a:lnTo>
                    <a:pt x="97672" y="23737"/>
                  </a:lnTo>
                  <a:lnTo>
                    <a:pt x="96931" y="24612"/>
                  </a:lnTo>
                  <a:lnTo>
                    <a:pt x="96291" y="25386"/>
                  </a:lnTo>
                  <a:lnTo>
                    <a:pt x="95652" y="26161"/>
                  </a:lnTo>
                  <a:lnTo>
                    <a:pt x="95147" y="26767"/>
                  </a:lnTo>
                  <a:lnTo>
                    <a:pt x="94911" y="27070"/>
                  </a:lnTo>
                  <a:lnTo>
                    <a:pt x="94810" y="27272"/>
                  </a:lnTo>
                  <a:lnTo>
                    <a:pt x="94743" y="27440"/>
                  </a:lnTo>
                  <a:lnTo>
                    <a:pt x="94709" y="27541"/>
                  </a:lnTo>
                  <a:lnTo>
                    <a:pt x="94709" y="27676"/>
                  </a:lnTo>
                  <a:lnTo>
                    <a:pt x="94743" y="27777"/>
                  </a:lnTo>
                  <a:lnTo>
                    <a:pt x="94776" y="27912"/>
                  </a:lnTo>
                  <a:lnTo>
                    <a:pt x="94911" y="28114"/>
                  </a:lnTo>
                  <a:lnTo>
                    <a:pt x="95046" y="28316"/>
                  </a:lnTo>
                  <a:lnTo>
                    <a:pt x="95248" y="28484"/>
                  </a:lnTo>
                  <a:lnTo>
                    <a:pt x="95416" y="28585"/>
                  </a:lnTo>
                  <a:lnTo>
                    <a:pt x="95584" y="28619"/>
                  </a:lnTo>
                  <a:lnTo>
                    <a:pt x="95786" y="28585"/>
                  </a:lnTo>
                  <a:lnTo>
                    <a:pt x="95854" y="28585"/>
                  </a:lnTo>
                  <a:lnTo>
                    <a:pt x="95854" y="28551"/>
                  </a:lnTo>
                  <a:lnTo>
                    <a:pt x="95887" y="28551"/>
                  </a:lnTo>
                  <a:lnTo>
                    <a:pt x="95921" y="28518"/>
                  </a:lnTo>
                  <a:lnTo>
                    <a:pt x="96628" y="27945"/>
                  </a:lnTo>
                  <a:lnTo>
                    <a:pt x="97268" y="27339"/>
                  </a:lnTo>
                  <a:lnTo>
                    <a:pt x="97907" y="26733"/>
                  </a:lnTo>
                  <a:lnTo>
                    <a:pt x="98513" y="26093"/>
                  </a:lnTo>
                  <a:lnTo>
                    <a:pt x="99119" y="25386"/>
                  </a:lnTo>
                  <a:lnTo>
                    <a:pt x="99725" y="24713"/>
                  </a:lnTo>
                  <a:lnTo>
                    <a:pt x="99995" y="24376"/>
                  </a:lnTo>
                  <a:lnTo>
                    <a:pt x="100331" y="24073"/>
                  </a:lnTo>
                  <a:lnTo>
                    <a:pt x="100500" y="23939"/>
                  </a:lnTo>
                  <a:lnTo>
                    <a:pt x="100601" y="23838"/>
                  </a:lnTo>
                  <a:lnTo>
                    <a:pt x="100702" y="23838"/>
                  </a:lnTo>
                  <a:lnTo>
                    <a:pt x="100803" y="23871"/>
                  </a:lnTo>
                  <a:lnTo>
                    <a:pt x="100230" y="24444"/>
                  </a:lnTo>
                  <a:lnTo>
                    <a:pt x="99658" y="25050"/>
                  </a:lnTo>
                  <a:lnTo>
                    <a:pt x="98513" y="26262"/>
                  </a:lnTo>
                  <a:lnTo>
                    <a:pt x="97907" y="26935"/>
                  </a:lnTo>
                  <a:lnTo>
                    <a:pt x="97268" y="27609"/>
                  </a:lnTo>
                  <a:lnTo>
                    <a:pt x="96965" y="27912"/>
                  </a:lnTo>
                  <a:lnTo>
                    <a:pt x="96628" y="28215"/>
                  </a:lnTo>
                  <a:lnTo>
                    <a:pt x="96291" y="28518"/>
                  </a:lnTo>
                  <a:lnTo>
                    <a:pt x="95955" y="28821"/>
                  </a:lnTo>
                  <a:lnTo>
                    <a:pt x="95955" y="28787"/>
                  </a:lnTo>
                  <a:lnTo>
                    <a:pt x="95921" y="28686"/>
                  </a:lnTo>
                  <a:lnTo>
                    <a:pt x="95887" y="28686"/>
                  </a:lnTo>
                  <a:lnTo>
                    <a:pt x="95887" y="28652"/>
                  </a:lnTo>
                  <a:lnTo>
                    <a:pt x="95820" y="28652"/>
                  </a:lnTo>
                  <a:lnTo>
                    <a:pt x="95753" y="28686"/>
                  </a:lnTo>
                  <a:lnTo>
                    <a:pt x="95753" y="28753"/>
                  </a:lnTo>
                  <a:lnTo>
                    <a:pt x="95820" y="28922"/>
                  </a:lnTo>
                  <a:lnTo>
                    <a:pt x="95887" y="29056"/>
                  </a:lnTo>
                  <a:lnTo>
                    <a:pt x="96022" y="29191"/>
                  </a:lnTo>
                  <a:lnTo>
                    <a:pt x="96157" y="29258"/>
                  </a:lnTo>
                  <a:lnTo>
                    <a:pt x="96224" y="29258"/>
                  </a:lnTo>
                  <a:lnTo>
                    <a:pt x="96291" y="29427"/>
                  </a:lnTo>
                  <a:lnTo>
                    <a:pt x="96392" y="29561"/>
                  </a:lnTo>
                  <a:lnTo>
                    <a:pt x="96561" y="29662"/>
                  </a:lnTo>
                  <a:lnTo>
                    <a:pt x="96729" y="29730"/>
                  </a:lnTo>
                  <a:lnTo>
                    <a:pt x="97133" y="29831"/>
                  </a:lnTo>
                  <a:lnTo>
                    <a:pt x="97436" y="29898"/>
                  </a:lnTo>
                  <a:lnTo>
                    <a:pt x="97537" y="29864"/>
                  </a:lnTo>
                  <a:lnTo>
                    <a:pt x="97571" y="29831"/>
                  </a:lnTo>
                  <a:lnTo>
                    <a:pt x="97571" y="29730"/>
                  </a:lnTo>
                  <a:lnTo>
                    <a:pt x="97503" y="29662"/>
                  </a:lnTo>
                  <a:lnTo>
                    <a:pt x="97806" y="29359"/>
                  </a:lnTo>
                  <a:lnTo>
                    <a:pt x="97975" y="29460"/>
                  </a:lnTo>
                  <a:lnTo>
                    <a:pt x="98042" y="29561"/>
                  </a:lnTo>
                  <a:lnTo>
                    <a:pt x="98076" y="29662"/>
                  </a:lnTo>
                  <a:lnTo>
                    <a:pt x="98109" y="29797"/>
                  </a:lnTo>
                  <a:lnTo>
                    <a:pt x="97941" y="30033"/>
                  </a:lnTo>
                  <a:lnTo>
                    <a:pt x="97773" y="30235"/>
                  </a:lnTo>
                  <a:lnTo>
                    <a:pt x="97604" y="30470"/>
                  </a:lnTo>
                  <a:lnTo>
                    <a:pt x="97470" y="30740"/>
                  </a:lnTo>
                  <a:lnTo>
                    <a:pt x="97402" y="30908"/>
                  </a:lnTo>
                  <a:lnTo>
                    <a:pt x="97369" y="31110"/>
                  </a:lnTo>
                  <a:lnTo>
                    <a:pt x="97369" y="31312"/>
                  </a:lnTo>
                  <a:lnTo>
                    <a:pt x="97402" y="31379"/>
                  </a:lnTo>
                  <a:lnTo>
                    <a:pt x="97470" y="31447"/>
                  </a:lnTo>
                  <a:lnTo>
                    <a:pt x="97436" y="31514"/>
                  </a:lnTo>
                  <a:lnTo>
                    <a:pt x="97470" y="31581"/>
                  </a:lnTo>
                  <a:lnTo>
                    <a:pt x="97537" y="31615"/>
                  </a:lnTo>
                  <a:lnTo>
                    <a:pt x="97604" y="31581"/>
                  </a:lnTo>
                  <a:lnTo>
                    <a:pt x="98547" y="30908"/>
                  </a:lnTo>
                  <a:lnTo>
                    <a:pt x="99490" y="30201"/>
                  </a:lnTo>
                  <a:lnTo>
                    <a:pt x="100399" y="29494"/>
                  </a:lnTo>
                  <a:lnTo>
                    <a:pt x="101274" y="28720"/>
                  </a:lnTo>
                  <a:lnTo>
                    <a:pt x="102149" y="27912"/>
                  </a:lnTo>
                  <a:lnTo>
                    <a:pt x="102958" y="27070"/>
                  </a:lnTo>
                  <a:lnTo>
                    <a:pt x="103732" y="26228"/>
                  </a:lnTo>
                  <a:lnTo>
                    <a:pt x="104473" y="25319"/>
                  </a:lnTo>
                  <a:lnTo>
                    <a:pt x="104809" y="24848"/>
                  </a:lnTo>
                  <a:lnTo>
                    <a:pt x="105146" y="24343"/>
                  </a:lnTo>
                  <a:lnTo>
                    <a:pt x="105449" y="23838"/>
                  </a:lnTo>
                  <a:lnTo>
                    <a:pt x="105752" y="23299"/>
                  </a:lnTo>
                  <a:lnTo>
                    <a:pt x="106257" y="22222"/>
                  </a:lnTo>
                  <a:lnTo>
                    <a:pt x="106728" y="21111"/>
                  </a:lnTo>
                  <a:lnTo>
                    <a:pt x="106897" y="20606"/>
                  </a:lnTo>
                  <a:lnTo>
                    <a:pt x="106998" y="20067"/>
                  </a:lnTo>
                  <a:lnTo>
                    <a:pt x="107065" y="19528"/>
                  </a:lnTo>
                  <a:lnTo>
                    <a:pt x="107099" y="18990"/>
                  </a:lnTo>
                  <a:lnTo>
                    <a:pt x="107166" y="17104"/>
                  </a:lnTo>
                  <a:lnTo>
                    <a:pt x="107166" y="17037"/>
                  </a:lnTo>
                  <a:lnTo>
                    <a:pt x="107166" y="16969"/>
                  </a:lnTo>
                  <a:lnTo>
                    <a:pt x="107132" y="16027"/>
                  </a:lnTo>
                  <a:lnTo>
                    <a:pt x="107099" y="15993"/>
                  </a:lnTo>
                  <a:lnTo>
                    <a:pt x="107031" y="15993"/>
                  </a:lnTo>
                  <a:lnTo>
                    <a:pt x="106998" y="16027"/>
                  </a:lnTo>
                  <a:lnTo>
                    <a:pt x="106998" y="15993"/>
                  </a:lnTo>
                  <a:lnTo>
                    <a:pt x="107099" y="15892"/>
                  </a:lnTo>
                  <a:lnTo>
                    <a:pt x="107132" y="15825"/>
                  </a:lnTo>
                  <a:lnTo>
                    <a:pt x="107099" y="15791"/>
                  </a:lnTo>
                  <a:lnTo>
                    <a:pt x="107031" y="15724"/>
                  </a:lnTo>
                  <a:lnTo>
                    <a:pt x="106964" y="15724"/>
                  </a:lnTo>
                  <a:lnTo>
                    <a:pt x="106829" y="15050"/>
                  </a:lnTo>
                  <a:lnTo>
                    <a:pt x="106627" y="14411"/>
                  </a:lnTo>
                  <a:lnTo>
                    <a:pt x="106392" y="13805"/>
                  </a:lnTo>
                  <a:lnTo>
                    <a:pt x="106089" y="13199"/>
                  </a:lnTo>
                  <a:lnTo>
                    <a:pt x="105752" y="12626"/>
                  </a:lnTo>
                  <a:lnTo>
                    <a:pt x="105382" y="12088"/>
                  </a:lnTo>
                  <a:lnTo>
                    <a:pt x="104944" y="11549"/>
                  </a:lnTo>
                  <a:lnTo>
                    <a:pt x="104439" y="11078"/>
                  </a:lnTo>
                  <a:lnTo>
                    <a:pt x="104170" y="10842"/>
                  </a:lnTo>
                  <a:lnTo>
                    <a:pt x="103867" y="10606"/>
                  </a:lnTo>
                  <a:lnTo>
                    <a:pt x="103261" y="10202"/>
                  </a:lnTo>
                  <a:lnTo>
                    <a:pt x="102621" y="9865"/>
                  </a:lnTo>
                  <a:lnTo>
                    <a:pt x="101981" y="9562"/>
                  </a:lnTo>
                  <a:lnTo>
                    <a:pt x="101274" y="9293"/>
                  </a:lnTo>
                  <a:lnTo>
                    <a:pt x="100500" y="9024"/>
                  </a:lnTo>
                  <a:lnTo>
                    <a:pt x="100129" y="8923"/>
                  </a:lnTo>
                  <a:lnTo>
                    <a:pt x="99725" y="8822"/>
                  </a:lnTo>
                  <a:lnTo>
                    <a:pt x="99321" y="8788"/>
                  </a:lnTo>
                  <a:lnTo>
                    <a:pt x="98951" y="8754"/>
                  </a:lnTo>
                  <a:lnTo>
                    <a:pt x="99187" y="8485"/>
                  </a:lnTo>
                  <a:lnTo>
                    <a:pt x="105718" y="1"/>
                  </a:lnTo>
                  <a:lnTo>
                    <a:pt x="105415" y="1"/>
                  </a:lnTo>
                  <a:lnTo>
                    <a:pt x="99826" y="7273"/>
                  </a:lnTo>
                  <a:lnTo>
                    <a:pt x="97739" y="9933"/>
                  </a:lnTo>
                  <a:lnTo>
                    <a:pt x="97537" y="9966"/>
                  </a:lnTo>
                  <a:lnTo>
                    <a:pt x="97672" y="10034"/>
                  </a:lnTo>
                  <a:lnTo>
                    <a:pt x="96695" y="11313"/>
                  </a:lnTo>
                  <a:lnTo>
                    <a:pt x="96224" y="11919"/>
                  </a:lnTo>
                  <a:lnTo>
                    <a:pt x="69424" y="12054"/>
                  </a:lnTo>
                  <a:lnTo>
                    <a:pt x="42624" y="12088"/>
                  </a:lnTo>
                  <a:lnTo>
                    <a:pt x="34308" y="12088"/>
                  </a:lnTo>
                  <a:lnTo>
                    <a:pt x="25959" y="12054"/>
                  </a:lnTo>
                  <a:lnTo>
                    <a:pt x="17643" y="12020"/>
                  </a:lnTo>
                  <a:lnTo>
                    <a:pt x="13502" y="12054"/>
                  </a:lnTo>
                  <a:lnTo>
                    <a:pt x="9327" y="12088"/>
                  </a:lnTo>
                  <a:lnTo>
                    <a:pt x="9259" y="12121"/>
                  </a:lnTo>
                  <a:lnTo>
                    <a:pt x="9226" y="12189"/>
                  </a:lnTo>
                  <a:lnTo>
                    <a:pt x="9259" y="12256"/>
                  </a:lnTo>
                  <a:lnTo>
                    <a:pt x="9327" y="12290"/>
                  </a:lnTo>
                  <a:lnTo>
                    <a:pt x="16027" y="12357"/>
                  </a:lnTo>
                  <a:lnTo>
                    <a:pt x="22760" y="12357"/>
                  </a:lnTo>
                  <a:lnTo>
                    <a:pt x="36194" y="12323"/>
                  </a:lnTo>
                  <a:lnTo>
                    <a:pt x="63027" y="12290"/>
                  </a:lnTo>
                  <a:lnTo>
                    <a:pt x="79558" y="12256"/>
                  </a:lnTo>
                  <a:lnTo>
                    <a:pt x="96056" y="12155"/>
                  </a:lnTo>
                  <a:lnTo>
                    <a:pt x="95584" y="12795"/>
                  </a:lnTo>
                  <a:lnTo>
                    <a:pt x="95315" y="13131"/>
                  </a:lnTo>
                  <a:lnTo>
                    <a:pt x="95046" y="13401"/>
                  </a:lnTo>
                  <a:lnTo>
                    <a:pt x="94743" y="13704"/>
                  </a:lnTo>
                  <a:lnTo>
                    <a:pt x="94439" y="13939"/>
                  </a:lnTo>
                  <a:lnTo>
                    <a:pt x="94136" y="14108"/>
                  </a:lnTo>
                  <a:lnTo>
                    <a:pt x="93800" y="14276"/>
                  </a:lnTo>
                  <a:lnTo>
                    <a:pt x="87100" y="14175"/>
                  </a:lnTo>
                  <a:lnTo>
                    <a:pt x="80366" y="14074"/>
                  </a:lnTo>
                  <a:lnTo>
                    <a:pt x="73666" y="14040"/>
                  </a:lnTo>
                  <a:lnTo>
                    <a:pt x="66966" y="14007"/>
                  </a:lnTo>
                  <a:lnTo>
                    <a:pt x="53533" y="14007"/>
                  </a:lnTo>
                  <a:lnTo>
                    <a:pt x="46833" y="14074"/>
                  </a:lnTo>
                  <a:lnTo>
                    <a:pt x="40133" y="14141"/>
                  </a:lnTo>
                  <a:lnTo>
                    <a:pt x="26295" y="14310"/>
                  </a:lnTo>
                  <a:lnTo>
                    <a:pt x="19393" y="14444"/>
                  </a:lnTo>
                  <a:lnTo>
                    <a:pt x="12458" y="14613"/>
                  </a:lnTo>
                  <a:lnTo>
                    <a:pt x="12458" y="14613"/>
                  </a:lnTo>
                  <a:lnTo>
                    <a:pt x="12491" y="14512"/>
                  </a:lnTo>
                  <a:lnTo>
                    <a:pt x="12491" y="14444"/>
                  </a:lnTo>
                  <a:lnTo>
                    <a:pt x="12458" y="14377"/>
                  </a:lnTo>
                  <a:lnTo>
                    <a:pt x="12357" y="14343"/>
                  </a:lnTo>
                  <a:lnTo>
                    <a:pt x="12087" y="14343"/>
                  </a:lnTo>
                  <a:lnTo>
                    <a:pt x="11784" y="14310"/>
                  </a:lnTo>
                  <a:lnTo>
                    <a:pt x="11549" y="14276"/>
                  </a:lnTo>
                  <a:lnTo>
                    <a:pt x="11279" y="14175"/>
                  </a:lnTo>
                  <a:lnTo>
                    <a:pt x="11044" y="14074"/>
                  </a:lnTo>
                  <a:lnTo>
                    <a:pt x="10808" y="13939"/>
                  </a:lnTo>
                  <a:lnTo>
                    <a:pt x="10337" y="13603"/>
                  </a:lnTo>
                  <a:lnTo>
                    <a:pt x="9933" y="13232"/>
                  </a:lnTo>
                  <a:lnTo>
                    <a:pt x="9562" y="12795"/>
                  </a:lnTo>
                  <a:lnTo>
                    <a:pt x="8855" y="11953"/>
                  </a:lnTo>
                  <a:lnTo>
                    <a:pt x="7206" y="9865"/>
                  </a:lnTo>
                  <a:lnTo>
                    <a:pt x="5623" y="7778"/>
                  </a:lnTo>
                  <a:lnTo>
                    <a:pt x="4108" y="5691"/>
                  </a:lnTo>
                  <a:lnTo>
                    <a:pt x="2694" y="3603"/>
                  </a:lnTo>
                  <a:lnTo>
                    <a:pt x="2088" y="2728"/>
                  </a:lnTo>
                  <a:lnTo>
                    <a:pt x="1516" y="1819"/>
                  </a:lnTo>
                  <a:lnTo>
                    <a:pt x="943" y="91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324836" y="-6007"/>
              <a:ext cx="487541" cy="711252"/>
            </a:xfrm>
            <a:custGeom>
              <a:avLst/>
              <a:gdLst/>
              <a:ahLst/>
              <a:cxnLst/>
              <a:rect l="l" t="t" r="r" b="b"/>
              <a:pathLst>
                <a:path w="7340" h="10708" extrusionOk="0">
                  <a:moveTo>
                    <a:pt x="0" y="1"/>
                  </a:moveTo>
                  <a:lnTo>
                    <a:pt x="236" y="405"/>
                  </a:lnTo>
                  <a:lnTo>
                    <a:pt x="472" y="775"/>
                  </a:lnTo>
                  <a:lnTo>
                    <a:pt x="977" y="1516"/>
                  </a:lnTo>
                  <a:lnTo>
                    <a:pt x="1953" y="3031"/>
                  </a:lnTo>
                  <a:lnTo>
                    <a:pt x="2963" y="4512"/>
                  </a:lnTo>
                  <a:lnTo>
                    <a:pt x="7037" y="10640"/>
                  </a:lnTo>
                  <a:lnTo>
                    <a:pt x="7104" y="10674"/>
                  </a:lnTo>
                  <a:lnTo>
                    <a:pt x="7138" y="10707"/>
                  </a:lnTo>
                  <a:lnTo>
                    <a:pt x="7205" y="10707"/>
                  </a:lnTo>
                  <a:lnTo>
                    <a:pt x="7272" y="10674"/>
                  </a:lnTo>
                  <a:lnTo>
                    <a:pt x="7306" y="10640"/>
                  </a:lnTo>
                  <a:lnTo>
                    <a:pt x="7340" y="10606"/>
                  </a:lnTo>
                  <a:lnTo>
                    <a:pt x="7340" y="10539"/>
                  </a:lnTo>
                  <a:lnTo>
                    <a:pt x="7306" y="10471"/>
                  </a:lnTo>
                  <a:lnTo>
                    <a:pt x="3401" y="4546"/>
                  </a:lnTo>
                  <a:lnTo>
                    <a:pt x="1381" y="1583"/>
                  </a:lnTo>
                  <a:lnTo>
                    <a:pt x="909" y="876"/>
                  </a:lnTo>
                  <a:lnTo>
                    <a:pt x="472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-10666" y="3240197"/>
            <a:ext cx="2190067" cy="2007057"/>
            <a:chOff x="-7997" y="3247832"/>
            <a:chExt cx="2193869" cy="2010543"/>
          </a:xfrm>
        </p:grpSpPr>
        <p:sp>
          <p:nvSpPr>
            <p:cNvPr id="15" name="Google Shape;15;p2"/>
            <p:cNvSpPr/>
            <p:nvPr/>
          </p:nvSpPr>
          <p:spPr>
            <a:xfrm>
              <a:off x="-7997" y="4475586"/>
              <a:ext cx="315374" cy="89538"/>
            </a:xfrm>
            <a:custGeom>
              <a:avLst/>
              <a:gdLst/>
              <a:ahLst/>
              <a:cxnLst/>
              <a:rect l="l" t="t" r="r" b="b"/>
              <a:pathLst>
                <a:path w="4748" h="1348" extrusionOk="0">
                  <a:moveTo>
                    <a:pt x="4714" y="1"/>
                  </a:moveTo>
                  <a:lnTo>
                    <a:pt x="3737" y="203"/>
                  </a:lnTo>
                  <a:lnTo>
                    <a:pt x="2727" y="438"/>
                  </a:lnTo>
                  <a:lnTo>
                    <a:pt x="1751" y="708"/>
                  </a:lnTo>
                  <a:lnTo>
                    <a:pt x="774" y="943"/>
                  </a:lnTo>
                  <a:lnTo>
                    <a:pt x="0" y="1112"/>
                  </a:lnTo>
                  <a:lnTo>
                    <a:pt x="0" y="1347"/>
                  </a:lnTo>
                  <a:lnTo>
                    <a:pt x="1313" y="1044"/>
                  </a:lnTo>
                  <a:lnTo>
                    <a:pt x="2188" y="842"/>
                  </a:lnTo>
                  <a:lnTo>
                    <a:pt x="3064" y="640"/>
                  </a:lnTo>
                  <a:lnTo>
                    <a:pt x="3905" y="371"/>
                  </a:lnTo>
                  <a:lnTo>
                    <a:pt x="4343" y="236"/>
                  </a:lnTo>
                  <a:lnTo>
                    <a:pt x="4747" y="68"/>
                  </a:lnTo>
                  <a:lnTo>
                    <a:pt x="4747" y="34"/>
                  </a:lnTo>
                  <a:lnTo>
                    <a:pt x="4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-7997" y="4374956"/>
              <a:ext cx="310857" cy="96246"/>
            </a:xfrm>
            <a:custGeom>
              <a:avLst/>
              <a:gdLst/>
              <a:ahLst/>
              <a:cxnLst/>
              <a:rect l="l" t="t" r="r" b="b"/>
              <a:pathLst>
                <a:path w="4680" h="1449" extrusionOk="0">
                  <a:moveTo>
                    <a:pt x="4646" y="0"/>
                  </a:moveTo>
                  <a:lnTo>
                    <a:pt x="4209" y="68"/>
                  </a:lnTo>
                  <a:lnTo>
                    <a:pt x="3737" y="169"/>
                  </a:lnTo>
                  <a:lnTo>
                    <a:pt x="2828" y="371"/>
                  </a:lnTo>
                  <a:lnTo>
                    <a:pt x="1044" y="909"/>
                  </a:lnTo>
                  <a:lnTo>
                    <a:pt x="0" y="1145"/>
                  </a:lnTo>
                  <a:lnTo>
                    <a:pt x="0" y="1448"/>
                  </a:lnTo>
                  <a:lnTo>
                    <a:pt x="1111" y="1145"/>
                  </a:lnTo>
                  <a:lnTo>
                    <a:pt x="2895" y="640"/>
                  </a:lnTo>
                  <a:lnTo>
                    <a:pt x="3804" y="371"/>
                  </a:lnTo>
                  <a:lnTo>
                    <a:pt x="4242" y="202"/>
                  </a:lnTo>
                  <a:lnTo>
                    <a:pt x="4680" y="34"/>
                  </a:lnTo>
                  <a:lnTo>
                    <a:pt x="46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-7997" y="4187113"/>
              <a:ext cx="257188" cy="62703"/>
            </a:xfrm>
            <a:custGeom>
              <a:avLst/>
              <a:gdLst/>
              <a:ahLst/>
              <a:cxnLst/>
              <a:rect l="l" t="t" r="r" b="b"/>
              <a:pathLst>
                <a:path w="3872" h="944" extrusionOk="0">
                  <a:moveTo>
                    <a:pt x="3064" y="0"/>
                  </a:moveTo>
                  <a:lnTo>
                    <a:pt x="2323" y="135"/>
                  </a:lnTo>
                  <a:lnTo>
                    <a:pt x="1582" y="270"/>
                  </a:lnTo>
                  <a:lnTo>
                    <a:pt x="842" y="472"/>
                  </a:lnTo>
                  <a:lnTo>
                    <a:pt x="0" y="707"/>
                  </a:lnTo>
                  <a:lnTo>
                    <a:pt x="0" y="943"/>
                  </a:lnTo>
                  <a:lnTo>
                    <a:pt x="909" y="674"/>
                  </a:lnTo>
                  <a:lnTo>
                    <a:pt x="1616" y="505"/>
                  </a:lnTo>
                  <a:lnTo>
                    <a:pt x="2357" y="337"/>
                  </a:lnTo>
                  <a:lnTo>
                    <a:pt x="3838" y="34"/>
                  </a:lnTo>
                  <a:lnTo>
                    <a:pt x="3872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-7997" y="4238524"/>
              <a:ext cx="261705" cy="85087"/>
            </a:xfrm>
            <a:custGeom>
              <a:avLst/>
              <a:gdLst/>
              <a:ahLst/>
              <a:cxnLst/>
              <a:rect l="l" t="t" r="r" b="b"/>
              <a:pathLst>
                <a:path w="3940" h="1281" extrusionOk="0">
                  <a:moveTo>
                    <a:pt x="3905" y="1"/>
                  </a:moveTo>
                  <a:lnTo>
                    <a:pt x="3535" y="68"/>
                  </a:lnTo>
                  <a:lnTo>
                    <a:pt x="3165" y="169"/>
                  </a:lnTo>
                  <a:lnTo>
                    <a:pt x="2390" y="371"/>
                  </a:lnTo>
                  <a:lnTo>
                    <a:pt x="909" y="842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976" y="1011"/>
                  </a:lnTo>
                  <a:lnTo>
                    <a:pt x="2458" y="607"/>
                  </a:lnTo>
                  <a:lnTo>
                    <a:pt x="3232" y="337"/>
                  </a:lnTo>
                  <a:lnTo>
                    <a:pt x="3569" y="203"/>
                  </a:lnTo>
                  <a:lnTo>
                    <a:pt x="3939" y="34"/>
                  </a:lnTo>
                  <a:lnTo>
                    <a:pt x="39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-7997" y="4634336"/>
              <a:ext cx="373494" cy="98505"/>
            </a:xfrm>
            <a:custGeom>
              <a:avLst/>
              <a:gdLst/>
              <a:ahLst/>
              <a:cxnLst/>
              <a:rect l="l" t="t" r="r" b="b"/>
              <a:pathLst>
                <a:path w="5623" h="1483" extrusionOk="0">
                  <a:moveTo>
                    <a:pt x="5589" y="1"/>
                  </a:moveTo>
                  <a:lnTo>
                    <a:pt x="4646" y="304"/>
                  </a:lnTo>
                  <a:lnTo>
                    <a:pt x="3703" y="540"/>
                  </a:lnTo>
                  <a:lnTo>
                    <a:pt x="2761" y="775"/>
                  </a:lnTo>
                  <a:lnTo>
                    <a:pt x="1784" y="910"/>
                  </a:lnTo>
                  <a:lnTo>
                    <a:pt x="909" y="1045"/>
                  </a:lnTo>
                  <a:lnTo>
                    <a:pt x="0" y="1179"/>
                  </a:lnTo>
                  <a:lnTo>
                    <a:pt x="0" y="1482"/>
                  </a:lnTo>
                  <a:lnTo>
                    <a:pt x="909" y="1314"/>
                  </a:lnTo>
                  <a:lnTo>
                    <a:pt x="1852" y="1146"/>
                  </a:lnTo>
                  <a:lnTo>
                    <a:pt x="2828" y="1011"/>
                  </a:lnTo>
                  <a:lnTo>
                    <a:pt x="3333" y="944"/>
                  </a:lnTo>
                  <a:lnTo>
                    <a:pt x="3804" y="843"/>
                  </a:lnTo>
                  <a:lnTo>
                    <a:pt x="4310" y="708"/>
                  </a:lnTo>
                  <a:lnTo>
                    <a:pt x="4747" y="540"/>
                  </a:lnTo>
                  <a:lnTo>
                    <a:pt x="5185" y="304"/>
                  </a:lnTo>
                  <a:lnTo>
                    <a:pt x="5589" y="35"/>
                  </a:lnTo>
                  <a:lnTo>
                    <a:pt x="5623" y="35"/>
                  </a:lnTo>
                  <a:lnTo>
                    <a:pt x="55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-7997" y="4558348"/>
              <a:ext cx="225903" cy="69345"/>
            </a:xfrm>
            <a:custGeom>
              <a:avLst/>
              <a:gdLst/>
              <a:ahLst/>
              <a:cxnLst/>
              <a:rect l="l" t="t" r="r" b="b"/>
              <a:pathLst>
                <a:path w="3401" h="1044" extrusionOk="0">
                  <a:moveTo>
                    <a:pt x="3367" y="0"/>
                  </a:moveTo>
                  <a:lnTo>
                    <a:pt x="2525" y="236"/>
                  </a:lnTo>
                  <a:lnTo>
                    <a:pt x="1683" y="438"/>
                  </a:lnTo>
                  <a:lnTo>
                    <a:pt x="0" y="775"/>
                  </a:lnTo>
                  <a:lnTo>
                    <a:pt x="0" y="1044"/>
                  </a:lnTo>
                  <a:lnTo>
                    <a:pt x="236" y="977"/>
                  </a:lnTo>
                  <a:lnTo>
                    <a:pt x="1044" y="842"/>
                  </a:lnTo>
                  <a:lnTo>
                    <a:pt x="1852" y="640"/>
                  </a:lnTo>
                  <a:lnTo>
                    <a:pt x="2626" y="371"/>
                  </a:lnTo>
                  <a:lnTo>
                    <a:pt x="2996" y="236"/>
                  </a:lnTo>
                  <a:lnTo>
                    <a:pt x="3367" y="34"/>
                  </a:lnTo>
                  <a:lnTo>
                    <a:pt x="34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-7997" y="4685813"/>
              <a:ext cx="382461" cy="93988"/>
            </a:xfrm>
            <a:custGeom>
              <a:avLst/>
              <a:gdLst/>
              <a:ahLst/>
              <a:cxnLst/>
              <a:rect l="l" t="t" r="r" b="b"/>
              <a:pathLst>
                <a:path w="5758" h="1415" extrusionOk="0">
                  <a:moveTo>
                    <a:pt x="5757" y="0"/>
                  </a:moveTo>
                  <a:lnTo>
                    <a:pt x="5286" y="34"/>
                  </a:lnTo>
                  <a:lnTo>
                    <a:pt x="4815" y="101"/>
                  </a:lnTo>
                  <a:lnTo>
                    <a:pt x="3905" y="270"/>
                  </a:lnTo>
                  <a:lnTo>
                    <a:pt x="2087" y="707"/>
                  </a:lnTo>
                  <a:lnTo>
                    <a:pt x="0" y="1179"/>
                  </a:lnTo>
                  <a:lnTo>
                    <a:pt x="0" y="1414"/>
                  </a:lnTo>
                  <a:lnTo>
                    <a:pt x="2121" y="909"/>
                  </a:lnTo>
                  <a:lnTo>
                    <a:pt x="3973" y="539"/>
                  </a:lnTo>
                  <a:lnTo>
                    <a:pt x="4882" y="337"/>
                  </a:lnTo>
                  <a:lnTo>
                    <a:pt x="5320" y="202"/>
                  </a:lnTo>
                  <a:lnTo>
                    <a:pt x="5757" y="34"/>
                  </a:lnTo>
                  <a:lnTo>
                    <a:pt x="57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658012" y="4408499"/>
              <a:ext cx="382461" cy="335500"/>
            </a:xfrm>
            <a:custGeom>
              <a:avLst/>
              <a:gdLst/>
              <a:ahLst/>
              <a:cxnLst/>
              <a:rect l="l" t="t" r="r" b="b"/>
              <a:pathLst>
                <a:path w="5758" h="5051" extrusionOk="0">
                  <a:moveTo>
                    <a:pt x="2627" y="169"/>
                  </a:moveTo>
                  <a:lnTo>
                    <a:pt x="1852" y="202"/>
                  </a:lnTo>
                  <a:lnTo>
                    <a:pt x="1145" y="303"/>
                  </a:lnTo>
                  <a:lnTo>
                    <a:pt x="1482" y="202"/>
                  </a:lnTo>
                  <a:lnTo>
                    <a:pt x="1852" y="169"/>
                  </a:lnTo>
                  <a:close/>
                  <a:moveTo>
                    <a:pt x="1044" y="303"/>
                  </a:moveTo>
                  <a:lnTo>
                    <a:pt x="1044" y="337"/>
                  </a:lnTo>
                  <a:lnTo>
                    <a:pt x="1078" y="371"/>
                  </a:lnTo>
                  <a:lnTo>
                    <a:pt x="2425" y="371"/>
                  </a:lnTo>
                  <a:lnTo>
                    <a:pt x="3132" y="404"/>
                  </a:lnTo>
                  <a:lnTo>
                    <a:pt x="3873" y="404"/>
                  </a:lnTo>
                  <a:lnTo>
                    <a:pt x="4176" y="505"/>
                  </a:lnTo>
                  <a:lnTo>
                    <a:pt x="4479" y="607"/>
                  </a:lnTo>
                  <a:lnTo>
                    <a:pt x="4815" y="809"/>
                  </a:lnTo>
                  <a:lnTo>
                    <a:pt x="5085" y="1011"/>
                  </a:lnTo>
                  <a:lnTo>
                    <a:pt x="5287" y="1280"/>
                  </a:lnTo>
                  <a:lnTo>
                    <a:pt x="5421" y="1549"/>
                  </a:lnTo>
                  <a:lnTo>
                    <a:pt x="5388" y="1516"/>
                  </a:lnTo>
                  <a:lnTo>
                    <a:pt x="5219" y="1415"/>
                  </a:lnTo>
                  <a:lnTo>
                    <a:pt x="5219" y="1347"/>
                  </a:lnTo>
                  <a:lnTo>
                    <a:pt x="5152" y="1314"/>
                  </a:lnTo>
                  <a:lnTo>
                    <a:pt x="4613" y="1213"/>
                  </a:lnTo>
                  <a:lnTo>
                    <a:pt x="4041" y="1179"/>
                  </a:lnTo>
                  <a:lnTo>
                    <a:pt x="3502" y="1145"/>
                  </a:lnTo>
                  <a:lnTo>
                    <a:pt x="2930" y="1179"/>
                  </a:lnTo>
                  <a:lnTo>
                    <a:pt x="2290" y="1179"/>
                  </a:lnTo>
                  <a:lnTo>
                    <a:pt x="1617" y="1145"/>
                  </a:lnTo>
                  <a:lnTo>
                    <a:pt x="977" y="1145"/>
                  </a:lnTo>
                  <a:lnTo>
                    <a:pt x="304" y="1213"/>
                  </a:lnTo>
                  <a:lnTo>
                    <a:pt x="438" y="977"/>
                  </a:lnTo>
                  <a:lnTo>
                    <a:pt x="573" y="741"/>
                  </a:lnTo>
                  <a:lnTo>
                    <a:pt x="741" y="539"/>
                  </a:lnTo>
                  <a:lnTo>
                    <a:pt x="943" y="337"/>
                  </a:lnTo>
                  <a:lnTo>
                    <a:pt x="1044" y="303"/>
                  </a:lnTo>
                  <a:close/>
                  <a:moveTo>
                    <a:pt x="3772" y="1347"/>
                  </a:moveTo>
                  <a:lnTo>
                    <a:pt x="4445" y="1415"/>
                  </a:lnTo>
                  <a:lnTo>
                    <a:pt x="5118" y="1516"/>
                  </a:lnTo>
                  <a:lnTo>
                    <a:pt x="5152" y="1516"/>
                  </a:lnTo>
                  <a:lnTo>
                    <a:pt x="5287" y="1617"/>
                  </a:lnTo>
                  <a:lnTo>
                    <a:pt x="5489" y="1785"/>
                  </a:lnTo>
                  <a:lnTo>
                    <a:pt x="5522" y="2122"/>
                  </a:lnTo>
                  <a:lnTo>
                    <a:pt x="5522" y="2458"/>
                  </a:lnTo>
                  <a:lnTo>
                    <a:pt x="5455" y="2795"/>
                  </a:lnTo>
                  <a:lnTo>
                    <a:pt x="5320" y="3132"/>
                  </a:lnTo>
                  <a:lnTo>
                    <a:pt x="5186" y="2896"/>
                  </a:lnTo>
                  <a:lnTo>
                    <a:pt x="4984" y="2660"/>
                  </a:lnTo>
                  <a:lnTo>
                    <a:pt x="4613" y="2256"/>
                  </a:lnTo>
                  <a:lnTo>
                    <a:pt x="4142" y="1718"/>
                  </a:lnTo>
                  <a:lnTo>
                    <a:pt x="3974" y="1516"/>
                  </a:lnTo>
                  <a:lnTo>
                    <a:pt x="3873" y="1415"/>
                  </a:lnTo>
                  <a:lnTo>
                    <a:pt x="3704" y="1347"/>
                  </a:lnTo>
                  <a:close/>
                  <a:moveTo>
                    <a:pt x="270" y="1280"/>
                  </a:moveTo>
                  <a:lnTo>
                    <a:pt x="539" y="1347"/>
                  </a:lnTo>
                  <a:lnTo>
                    <a:pt x="809" y="1381"/>
                  </a:lnTo>
                  <a:lnTo>
                    <a:pt x="1347" y="1415"/>
                  </a:lnTo>
                  <a:lnTo>
                    <a:pt x="1920" y="1415"/>
                  </a:lnTo>
                  <a:lnTo>
                    <a:pt x="2425" y="1381"/>
                  </a:lnTo>
                  <a:lnTo>
                    <a:pt x="3098" y="1347"/>
                  </a:lnTo>
                  <a:lnTo>
                    <a:pt x="3704" y="1347"/>
                  </a:lnTo>
                  <a:lnTo>
                    <a:pt x="3704" y="1381"/>
                  </a:lnTo>
                  <a:lnTo>
                    <a:pt x="3738" y="1482"/>
                  </a:lnTo>
                  <a:lnTo>
                    <a:pt x="3805" y="1617"/>
                  </a:lnTo>
                  <a:lnTo>
                    <a:pt x="3974" y="1886"/>
                  </a:lnTo>
                  <a:lnTo>
                    <a:pt x="4378" y="2290"/>
                  </a:lnTo>
                  <a:lnTo>
                    <a:pt x="4782" y="2829"/>
                  </a:lnTo>
                  <a:lnTo>
                    <a:pt x="5017" y="3098"/>
                  </a:lnTo>
                  <a:lnTo>
                    <a:pt x="5118" y="3199"/>
                  </a:lnTo>
                  <a:lnTo>
                    <a:pt x="5253" y="3266"/>
                  </a:lnTo>
                  <a:lnTo>
                    <a:pt x="5017" y="3704"/>
                  </a:lnTo>
                  <a:lnTo>
                    <a:pt x="4714" y="4108"/>
                  </a:lnTo>
                  <a:lnTo>
                    <a:pt x="4512" y="4344"/>
                  </a:lnTo>
                  <a:lnTo>
                    <a:pt x="4310" y="4512"/>
                  </a:lnTo>
                  <a:lnTo>
                    <a:pt x="4075" y="4647"/>
                  </a:lnTo>
                  <a:lnTo>
                    <a:pt x="3839" y="4748"/>
                  </a:lnTo>
                  <a:lnTo>
                    <a:pt x="3603" y="4815"/>
                  </a:lnTo>
                  <a:lnTo>
                    <a:pt x="3334" y="4849"/>
                  </a:lnTo>
                  <a:lnTo>
                    <a:pt x="3064" y="4849"/>
                  </a:lnTo>
                  <a:lnTo>
                    <a:pt x="2761" y="4815"/>
                  </a:lnTo>
                  <a:lnTo>
                    <a:pt x="2324" y="4714"/>
                  </a:lnTo>
                  <a:lnTo>
                    <a:pt x="1920" y="4613"/>
                  </a:lnTo>
                  <a:lnTo>
                    <a:pt x="1516" y="4445"/>
                  </a:lnTo>
                  <a:lnTo>
                    <a:pt x="1145" y="4243"/>
                  </a:lnTo>
                  <a:lnTo>
                    <a:pt x="910" y="4074"/>
                  </a:lnTo>
                  <a:lnTo>
                    <a:pt x="708" y="3872"/>
                  </a:lnTo>
                  <a:lnTo>
                    <a:pt x="539" y="3603"/>
                  </a:lnTo>
                  <a:lnTo>
                    <a:pt x="438" y="3334"/>
                  </a:lnTo>
                  <a:lnTo>
                    <a:pt x="337" y="3064"/>
                  </a:lnTo>
                  <a:lnTo>
                    <a:pt x="304" y="2761"/>
                  </a:lnTo>
                  <a:lnTo>
                    <a:pt x="203" y="2189"/>
                  </a:lnTo>
                  <a:lnTo>
                    <a:pt x="203" y="1953"/>
                  </a:lnTo>
                  <a:lnTo>
                    <a:pt x="203" y="1718"/>
                  </a:lnTo>
                  <a:lnTo>
                    <a:pt x="236" y="1482"/>
                  </a:lnTo>
                  <a:lnTo>
                    <a:pt x="270" y="1280"/>
                  </a:lnTo>
                  <a:close/>
                  <a:moveTo>
                    <a:pt x="1684" y="0"/>
                  </a:moveTo>
                  <a:lnTo>
                    <a:pt x="1347" y="34"/>
                  </a:lnTo>
                  <a:lnTo>
                    <a:pt x="1011" y="101"/>
                  </a:lnTo>
                  <a:lnTo>
                    <a:pt x="708" y="236"/>
                  </a:lnTo>
                  <a:lnTo>
                    <a:pt x="405" y="371"/>
                  </a:lnTo>
                  <a:lnTo>
                    <a:pt x="371" y="438"/>
                  </a:lnTo>
                  <a:lnTo>
                    <a:pt x="371" y="472"/>
                  </a:lnTo>
                  <a:lnTo>
                    <a:pt x="405" y="539"/>
                  </a:lnTo>
                  <a:lnTo>
                    <a:pt x="438" y="573"/>
                  </a:lnTo>
                  <a:lnTo>
                    <a:pt x="304" y="708"/>
                  </a:lnTo>
                  <a:lnTo>
                    <a:pt x="203" y="910"/>
                  </a:lnTo>
                  <a:lnTo>
                    <a:pt x="102" y="1112"/>
                  </a:lnTo>
                  <a:lnTo>
                    <a:pt x="34" y="1314"/>
                  </a:lnTo>
                  <a:lnTo>
                    <a:pt x="1" y="1549"/>
                  </a:lnTo>
                  <a:lnTo>
                    <a:pt x="1" y="1819"/>
                  </a:lnTo>
                  <a:lnTo>
                    <a:pt x="1" y="2324"/>
                  </a:lnTo>
                  <a:lnTo>
                    <a:pt x="68" y="2829"/>
                  </a:lnTo>
                  <a:lnTo>
                    <a:pt x="203" y="3300"/>
                  </a:lnTo>
                  <a:lnTo>
                    <a:pt x="371" y="3704"/>
                  </a:lnTo>
                  <a:lnTo>
                    <a:pt x="573" y="4041"/>
                  </a:lnTo>
                  <a:lnTo>
                    <a:pt x="741" y="4209"/>
                  </a:lnTo>
                  <a:lnTo>
                    <a:pt x="943" y="4377"/>
                  </a:lnTo>
                  <a:lnTo>
                    <a:pt x="1145" y="4512"/>
                  </a:lnTo>
                  <a:lnTo>
                    <a:pt x="1347" y="4613"/>
                  </a:lnTo>
                  <a:lnTo>
                    <a:pt x="1819" y="4781"/>
                  </a:lnTo>
                  <a:lnTo>
                    <a:pt x="2290" y="4916"/>
                  </a:lnTo>
                  <a:lnTo>
                    <a:pt x="2829" y="5017"/>
                  </a:lnTo>
                  <a:lnTo>
                    <a:pt x="3098" y="5051"/>
                  </a:lnTo>
                  <a:lnTo>
                    <a:pt x="3367" y="5051"/>
                  </a:lnTo>
                  <a:lnTo>
                    <a:pt x="3637" y="5017"/>
                  </a:lnTo>
                  <a:lnTo>
                    <a:pt x="3906" y="4950"/>
                  </a:lnTo>
                  <a:lnTo>
                    <a:pt x="4142" y="4849"/>
                  </a:lnTo>
                  <a:lnTo>
                    <a:pt x="4411" y="4680"/>
                  </a:lnTo>
                  <a:lnTo>
                    <a:pt x="4782" y="4310"/>
                  </a:lnTo>
                  <a:lnTo>
                    <a:pt x="5152" y="3872"/>
                  </a:lnTo>
                  <a:lnTo>
                    <a:pt x="5320" y="3637"/>
                  </a:lnTo>
                  <a:lnTo>
                    <a:pt x="5455" y="3401"/>
                  </a:lnTo>
                  <a:lnTo>
                    <a:pt x="5556" y="3132"/>
                  </a:lnTo>
                  <a:lnTo>
                    <a:pt x="5657" y="2896"/>
                  </a:lnTo>
                  <a:lnTo>
                    <a:pt x="5724" y="2627"/>
                  </a:lnTo>
                  <a:lnTo>
                    <a:pt x="5758" y="2357"/>
                  </a:lnTo>
                  <a:lnTo>
                    <a:pt x="5758" y="2088"/>
                  </a:lnTo>
                  <a:lnTo>
                    <a:pt x="5724" y="1819"/>
                  </a:lnTo>
                  <a:lnTo>
                    <a:pt x="5657" y="1583"/>
                  </a:lnTo>
                  <a:lnTo>
                    <a:pt x="5556" y="1347"/>
                  </a:lnTo>
                  <a:lnTo>
                    <a:pt x="5421" y="1112"/>
                  </a:lnTo>
                  <a:lnTo>
                    <a:pt x="5219" y="876"/>
                  </a:lnTo>
                  <a:lnTo>
                    <a:pt x="4984" y="674"/>
                  </a:lnTo>
                  <a:lnTo>
                    <a:pt x="4748" y="505"/>
                  </a:lnTo>
                  <a:lnTo>
                    <a:pt x="4479" y="371"/>
                  </a:lnTo>
                  <a:lnTo>
                    <a:pt x="4176" y="270"/>
                  </a:lnTo>
                  <a:lnTo>
                    <a:pt x="3906" y="202"/>
                  </a:lnTo>
                  <a:lnTo>
                    <a:pt x="3603" y="135"/>
                  </a:lnTo>
                  <a:lnTo>
                    <a:pt x="2997" y="68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-7997" y="4735032"/>
              <a:ext cx="375752" cy="102888"/>
            </a:xfrm>
            <a:custGeom>
              <a:avLst/>
              <a:gdLst/>
              <a:ahLst/>
              <a:cxnLst/>
              <a:rect l="l" t="t" r="r" b="b"/>
              <a:pathLst>
                <a:path w="5657" h="1549" extrusionOk="0">
                  <a:moveTo>
                    <a:pt x="5623" y="0"/>
                  </a:moveTo>
                  <a:lnTo>
                    <a:pt x="4512" y="269"/>
                  </a:lnTo>
                  <a:lnTo>
                    <a:pt x="3400" y="572"/>
                  </a:lnTo>
                  <a:lnTo>
                    <a:pt x="2289" y="875"/>
                  </a:lnTo>
                  <a:lnTo>
                    <a:pt x="1178" y="1145"/>
                  </a:lnTo>
                  <a:lnTo>
                    <a:pt x="606" y="1246"/>
                  </a:lnTo>
                  <a:lnTo>
                    <a:pt x="0" y="1347"/>
                  </a:lnTo>
                  <a:lnTo>
                    <a:pt x="0" y="1549"/>
                  </a:lnTo>
                  <a:lnTo>
                    <a:pt x="1246" y="1347"/>
                  </a:lnTo>
                  <a:lnTo>
                    <a:pt x="2357" y="1111"/>
                  </a:lnTo>
                  <a:lnTo>
                    <a:pt x="3468" y="808"/>
                  </a:lnTo>
                  <a:lnTo>
                    <a:pt x="4579" y="471"/>
                  </a:lnTo>
                  <a:lnTo>
                    <a:pt x="5656" y="34"/>
                  </a:lnTo>
                  <a:lnTo>
                    <a:pt x="56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-7997" y="3985853"/>
              <a:ext cx="216936" cy="73862"/>
            </a:xfrm>
            <a:custGeom>
              <a:avLst/>
              <a:gdLst/>
              <a:ahLst/>
              <a:cxnLst/>
              <a:rect l="l" t="t" r="r" b="b"/>
              <a:pathLst>
                <a:path w="3266" h="1112" extrusionOk="0">
                  <a:moveTo>
                    <a:pt x="3030" y="0"/>
                  </a:moveTo>
                  <a:lnTo>
                    <a:pt x="2794" y="34"/>
                  </a:lnTo>
                  <a:lnTo>
                    <a:pt x="1986" y="236"/>
                  </a:lnTo>
                  <a:lnTo>
                    <a:pt x="1178" y="472"/>
                  </a:lnTo>
                  <a:lnTo>
                    <a:pt x="640" y="606"/>
                  </a:lnTo>
                  <a:lnTo>
                    <a:pt x="0" y="741"/>
                  </a:lnTo>
                  <a:lnTo>
                    <a:pt x="0" y="1111"/>
                  </a:lnTo>
                  <a:lnTo>
                    <a:pt x="774" y="876"/>
                  </a:lnTo>
                  <a:lnTo>
                    <a:pt x="1953" y="539"/>
                  </a:lnTo>
                  <a:lnTo>
                    <a:pt x="2592" y="404"/>
                  </a:lnTo>
                  <a:lnTo>
                    <a:pt x="2929" y="303"/>
                  </a:lnTo>
                  <a:lnTo>
                    <a:pt x="3030" y="236"/>
                  </a:lnTo>
                  <a:lnTo>
                    <a:pt x="3131" y="135"/>
                  </a:lnTo>
                  <a:lnTo>
                    <a:pt x="3131" y="135"/>
                  </a:lnTo>
                  <a:lnTo>
                    <a:pt x="3097" y="202"/>
                  </a:lnTo>
                  <a:lnTo>
                    <a:pt x="3131" y="236"/>
                  </a:lnTo>
                  <a:lnTo>
                    <a:pt x="3232" y="236"/>
                  </a:lnTo>
                  <a:lnTo>
                    <a:pt x="3266" y="169"/>
                  </a:lnTo>
                  <a:lnTo>
                    <a:pt x="3266" y="135"/>
                  </a:lnTo>
                  <a:lnTo>
                    <a:pt x="3266" y="68"/>
                  </a:lnTo>
                  <a:lnTo>
                    <a:pt x="31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-7997" y="4424175"/>
              <a:ext cx="324275" cy="93988"/>
            </a:xfrm>
            <a:custGeom>
              <a:avLst/>
              <a:gdLst/>
              <a:ahLst/>
              <a:cxnLst/>
              <a:rect l="l" t="t" r="r" b="b"/>
              <a:pathLst>
                <a:path w="4882" h="1415" extrusionOk="0">
                  <a:moveTo>
                    <a:pt x="4848" y="0"/>
                  </a:moveTo>
                  <a:lnTo>
                    <a:pt x="4411" y="168"/>
                  </a:lnTo>
                  <a:lnTo>
                    <a:pt x="3939" y="303"/>
                  </a:lnTo>
                  <a:lnTo>
                    <a:pt x="3030" y="505"/>
                  </a:lnTo>
                  <a:lnTo>
                    <a:pt x="2087" y="674"/>
                  </a:lnTo>
                  <a:lnTo>
                    <a:pt x="1178" y="842"/>
                  </a:lnTo>
                  <a:lnTo>
                    <a:pt x="0" y="1145"/>
                  </a:lnTo>
                  <a:lnTo>
                    <a:pt x="0" y="1414"/>
                  </a:lnTo>
                  <a:lnTo>
                    <a:pt x="741" y="1212"/>
                  </a:lnTo>
                  <a:lnTo>
                    <a:pt x="1481" y="1010"/>
                  </a:lnTo>
                  <a:lnTo>
                    <a:pt x="2357" y="842"/>
                  </a:lnTo>
                  <a:lnTo>
                    <a:pt x="3232" y="674"/>
                  </a:lnTo>
                  <a:lnTo>
                    <a:pt x="3636" y="573"/>
                  </a:lnTo>
                  <a:lnTo>
                    <a:pt x="4074" y="438"/>
                  </a:lnTo>
                  <a:lnTo>
                    <a:pt x="4478" y="269"/>
                  </a:lnTo>
                  <a:lnTo>
                    <a:pt x="4848" y="34"/>
                  </a:lnTo>
                  <a:lnTo>
                    <a:pt x="4882" y="34"/>
                  </a:lnTo>
                  <a:lnTo>
                    <a:pt x="48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-7997" y="4030555"/>
              <a:ext cx="216936" cy="67153"/>
            </a:xfrm>
            <a:custGeom>
              <a:avLst/>
              <a:gdLst/>
              <a:ahLst/>
              <a:cxnLst/>
              <a:rect l="l" t="t" r="r" b="b"/>
              <a:pathLst>
                <a:path w="3266" h="1011" extrusionOk="0">
                  <a:moveTo>
                    <a:pt x="3266" y="1"/>
                  </a:moveTo>
                  <a:lnTo>
                    <a:pt x="2929" y="135"/>
                  </a:lnTo>
                  <a:lnTo>
                    <a:pt x="2592" y="270"/>
                  </a:lnTo>
                  <a:lnTo>
                    <a:pt x="2256" y="337"/>
                  </a:lnTo>
                  <a:lnTo>
                    <a:pt x="1919" y="438"/>
                  </a:lnTo>
                  <a:lnTo>
                    <a:pt x="1212" y="539"/>
                  </a:lnTo>
                  <a:lnTo>
                    <a:pt x="505" y="640"/>
                  </a:lnTo>
                  <a:lnTo>
                    <a:pt x="0" y="775"/>
                  </a:lnTo>
                  <a:lnTo>
                    <a:pt x="0" y="1011"/>
                  </a:lnTo>
                  <a:lnTo>
                    <a:pt x="370" y="910"/>
                  </a:lnTo>
                  <a:lnTo>
                    <a:pt x="774" y="809"/>
                  </a:lnTo>
                  <a:lnTo>
                    <a:pt x="1448" y="674"/>
                  </a:lnTo>
                  <a:lnTo>
                    <a:pt x="2087" y="539"/>
                  </a:lnTo>
                  <a:lnTo>
                    <a:pt x="2390" y="438"/>
                  </a:lnTo>
                  <a:lnTo>
                    <a:pt x="2693" y="337"/>
                  </a:lnTo>
                  <a:lnTo>
                    <a:pt x="2963" y="203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-7997" y="4126735"/>
              <a:ext cx="239320" cy="73862"/>
            </a:xfrm>
            <a:custGeom>
              <a:avLst/>
              <a:gdLst/>
              <a:ahLst/>
              <a:cxnLst/>
              <a:rect l="l" t="t" r="r" b="b"/>
              <a:pathLst>
                <a:path w="3603" h="1112" extrusionOk="0">
                  <a:moveTo>
                    <a:pt x="3569" y="0"/>
                  </a:moveTo>
                  <a:lnTo>
                    <a:pt x="2020" y="505"/>
                  </a:lnTo>
                  <a:lnTo>
                    <a:pt x="1246" y="707"/>
                  </a:lnTo>
                  <a:lnTo>
                    <a:pt x="438" y="909"/>
                  </a:lnTo>
                  <a:lnTo>
                    <a:pt x="0" y="943"/>
                  </a:lnTo>
                  <a:lnTo>
                    <a:pt x="0" y="1111"/>
                  </a:lnTo>
                  <a:lnTo>
                    <a:pt x="741" y="1010"/>
                  </a:lnTo>
                  <a:lnTo>
                    <a:pt x="1481" y="842"/>
                  </a:lnTo>
                  <a:lnTo>
                    <a:pt x="2188" y="606"/>
                  </a:lnTo>
                  <a:lnTo>
                    <a:pt x="2895" y="337"/>
                  </a:lnTo>
                  <a:lnTo>
                    <a:pt x="3602" y="34"/>
                  </a:lnTo>
                  <a:lnTo>
                    <a:pt x="36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-7997" y="4310127"/>
              <a:ext cx="143140" cy="53736"/>
            </a:xfrm>
            <a:custGeom>
              <a:avLst/>
              <a:gdLst/>
              <a:ahLst/>
              <a:cxnLst/>
              <a:rect l="l" t="t" r="r" b="b"/>
              <a:pathLst>
                <a:path w="2155" h="809" extrusionOk="0">
                  <a:moveTo>
                    <a:pt x="2121" y="0"/>
                  </a:moveTo>
                  <a:lnTo>
                    <a:pt x="1582" y="236"/>
                  </a:lnTo>
                  <a:lnTo>
                    <a:pt x="1077" y="370"/>
                  </a:lnTo>
                  <a:lnTo>
                    <a:pt x="539" y="505"/>
                  </a:lnTo>
                  <a:lnTo>
                    <a:pt x="0" y="640"/>
                  </a:lnTo>
                  <a:lnTo>
                    <a:pt x="0" y="808"/>
                  </a:lnTo>
                  <a:lnTo>
                    <a:pt x="572" y="707"/>
                  </a:lnTo>
                  <a:lnTo>
                    <a:pt x="1111" y="539"/>
                  </a:lnTo>
                  <a:lnTo>
                    <a:pt x="1380" y="471"/>
                  </a:lnTo>
                  <a:lnTo>
                    <a:pt x="1650" y="337"/>
                  </a:lnTo>
                  <a:lnTo>
                    <a:pt x="1885" y="202"/>
                  </a:lnTo>
                  <a:lnTo>
                    <a:pt x="2155" y="67"/>
                  </a:lnTo>
                  <a:lnTo>
                    <a:pt x="2155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-7997" y="4075257"/>
              <a:ext cx="248287" cy="91796"/>
            </a:xfrm>
            <a:custGeom>
              <a:avLst/>
              <a:gdLst/>
              <a:ahLst/>
              <a:cxnLst/>
              <a:rect l="l" t="t" r="r" b="b"/>
              <a:pathLst>
                <a:path w="3738" h="1382" extrusionOk="0">
                  <a:moveTo>
                    <a:pt x="3670" y="1"/>
                  </a:moveTo>
                  <a:lnTo>
                    <a:pt x="0" y="1078"/>
                  </a:lnTo>
                  <a:lnTo>
                    <a:pt x="0" y="1381"/>
                  </a:lnTo>
                  <a:lnTo>
                    <a:pt x="976" y="1146"/>
                  </a:lnTo>
                  <a:lnTo>
                    <a:pt x="1919" y="843"/>
                  </a:lnTo>
                  <a:lnTo>
                    <a:pt x="2828" y="506"/>
                  </a:lnTo>
                  <a:lnTo>
                    <a:pt x="3266" y="304"/>
                  </a:lnTo>
                  <a:lnTo>
                    <a:pt x="3703" y="102"/>
                  </a:lnTo>
                  <a:lnTo>
                    <a:pt x="3737" y="68"/>
                  </a:lnTo>
                  <a:lnTo>
                    <a:pt x="3737" y="35"/>
                  </a:lnTo>
                  <a:lnTo>
                    <a:pt x="37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1106" y="3464768"/>
              <a:ext cx="715702" cy="201327"/>
            </a:xfrm>
            <a:custGeom>
              <a:avLst/>
              <a:gdLst/>
              <a:ahLst/>
              <a:cxnLst/>
              <a:rect l="l" t="t" r="r" b="b"/>
              <a:pathLst>
                <a:path w="10775" h="3031" extrusionOk="0">
                  <a:moveTo>
                    <a:pt x="10673" y="1"/>
                  </a:moveTo>
                  <a:lnTo>
                    <a:pt x="5320" y="1448"/>
                  </a:lnTo>
                  <a:lnTo>
                    <a:pt x="2525" y="2223"/>
                  </a:lnTo>
                  <a:lnTo>
                    <a:pt x="1246" y="2559"/>
                  </a:lnTo>
                  <a:lnTo>
                    <a:pt x="606" y="2761"/>
                  </a:lnTo>
                  <a:lnTo>
                    <a:pt x="303" y="2862"/>
                  </a:lnTo>
                  <a:lnTo>
                    <a:pt x="0" y="2997"/>
                  </a:lnTo>
                  <a:lnTo>
                    <a:pt x="0" y="3031"/>
                  </a:lnTo>
                  <a:lnTo>
                    <a:pt x="573" y="2930"/>
                  </a:lnTo>
                  <a:lnTo>
                    <a:pt x="1179" y="2795"/>
                  </a:lnTo>
                  <a:lnTo>
                    <a:pt x="2323" y="2458"/>
                  </a:lnTo>
                  <a:lnTo>
                    <a:pt x="5118" y="1684"/>
                  </a:lnTo>
                  <a:lnTo>
                    <a:pt x="10740" y="169"/>
                  </a:lnTo>
                  <a:lnTo>
                    <a:pt x="10774" y="102"/>
                  </a:lnTo>
                  <a:lnTo>
                    <a:pt x="10774" y="68"/>
                  </a:lnTo>
                  <a:lnTo>
                    <a:pt x="107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67649" y="4327995"/>
              <a:ext cx="51477" cy="26901"/>
            </a:xfrm>
            <a:custGeom>
              <a:avLst/>
              <a:gdLst/>
              <a:ahLst/>
              <a:cxnLst/>
              <a:rect l="l" t="t" r="r" b="b"/>
              <a:pathLst>
                <a:path w="775" h="405" extrusionOk="0">
                  <a:moveTo>
                    <a:pt x="135" y="0"/>
                  </a:moveTo>
                  <a:lnTo>
                    <a:pt x="34" y="34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303" y="270"/>
                  </a:lnTo>
                  <a:lnTo>
                    <a:pt x="404" y="337"/>
                  </a:lnTo>
                  <a:lnTo>
                    <a:pt x="505" y="404"/>
                  </a:lnTo>
                  <a:lnTo>
                    <a:pt x="606" y="404"/>
                  </a:lnTo>
                  <a:lnTo>
                    <a:pt x="741" y="337"/>
                  </a:lnTo>
                  <a:lnTo>
                    <a:pt x="741" y="303"/>
                  </a:lnTo>
                  <a:lnTo>
                    <a:pt x="775" y="270"/>
                  </a:lnTo>
                  <a:lnTo>
                    <a:pt x="741" y="169"/>
                  </a:lnTo>
                  <a:lnTo>
                    <a:pt x="674" y="101"/>
                  </a:lnTo>
                  <a:lnTo>
                    <a:pt x="606" y="101"/>
                  </a:lnTo>
                  <a:lnTo>
                    <a:pt x="573" y="135"/>
                  </a:lnTo>
                  <a:lnTo>
                    <a:pt x="505" y="68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042664" y="4482294"/>
              <a:ext cx="64895" cy="24643"/>
            </a:xfrm>
            <a:custGeom>
              <a:avLst/>
              <a:gdLst/>
              <a:ahLst/>
              <a:cxnLst/>
              <a:rect l="l" t="t" r="r" b="b"/>
              <a:pathLst>
                <a:path w="977" h="371" extrusionOk="0">
                  <a:moveTo>
                    <a:pt x="236" y="1"/>
                  </a:moveTo>
                  <a:lnTo>
                    <a:pt x="135" y="34"/>
                  </a:lnTo>
                  <a:lnTo>
                    <a:pt x="34" y="102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607" y="304"/>
                  </a:lnTo>
                  <a:lnTo>
                    <a:pt x="809" y="371"/>
                  </a:lnTo>
                  <a:lnTo>
                    <a:pt x="910" y="371"/>
                  </a:lnTo>
                  <a:lnTo>
                    <a:pt x="977" y="304"/>
                  </a:lnTo>
                  <a:lnTo>
                    <a:pt x="977" y="203"/>
                  </a:lnTo>
                  <a:lnTo>
                    <a:pt x="910" y="135"/>
                  </a:lnTo>
                  <a:lnTo>
                    <a:pt x="708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-7997" y="3247832"/>
              <a:ext cx="2193869" cy="2010543"/>
            </a:xfrm>
            <a:custGeom>
              <a:avLst/>
              <a:gdLst/>
              <a:ahLst/>
              <a:cxnLst/>
              <a:rect l="l" t="t" r="r" b="b"/>
              <a:pathLst>
                <a:path w="33029" h="30269" extrusionOk="0">
                  <a:moveTo>
                    <a:pt x="18484" y="16498"/>
                  </a:moveTo>
                  <a:lnTo>
                    <a:pt x="18080" y="16700"/>
                  </a:lnTo>
                  <a:lnTo>
                    <a:pt x="17777" y="16868"/>
                  </a:lnTo>
                  <a:lnTo>
                    <a:pt x="17642" y="16969"/>
                  </a:lnTo>
                  <a:lnTo>
                    <a:pt x="17507" y="17104"/>
                  </a:lnTo>
                  <a:lnTo>
                    <a:pt x="17642" y="16868"/>
                  </a:lnTo>
                  <a:lnTo>
                    <a:pt x="17844" y="16633"/>
                  </a:lnTo>
                  <a:lnTo>
                    <a:pt x="18181" y="16565"/>
                  </a:lnTo>
                  <a:lnTo>
                    <a:pt x="18484" y="16498"/>
                  </a:lnTo>
                  <a:close/>
                  <a:moveTo>
                    <a:pt x="19022" y="16464"/>
                  </a:moveTo>
                  <a:lnTo>
                    <a:pt x="19325" y="16498"/>
                  </a:lnTo>
                  <a:lnTo>
                    <a:pt x="19628" y="16532"/>
                  </a:lnTo>
                  <a:lnTo>
                    <a:pt x="20234" y="16633"/>
                  </a:lnTo>
                  <a:lnTo>
                    <a:pt x="20841" y="16835"/>
                  </a:lnTo>
                  <a:lnTo>
                    <a:pt x="21413" y="17037"/>
                  </a:lnTo>
                  <a:lnTo>
                    <a:pt x="21682" y="17104"/>
                  </a:lnTo>
                  <a:lnTo>
                    <a:pt x="21918" y="17205"/>
                  </a:lnTo>
                  <a:lnTo>
                    <a:pt x="22120" y="17373"/>
                  </a:lnTo>
                  <a:lnTo>
                    <a:pt x="22322" y="17542"/>
                  </a:lnTo>
                  <a:lnTo>
                    <a:pt x="22389" y="17744"/>
                  </a:lnTo>
                  <a:lnTo>
                    <a:pt x="22457" y="17912"/>
                  </a:lnTo>
                  <a:lnTo>
                    <a:pt x="22423" y="17912"/>
                  </a:lnTo>
                  <a:lnTo>
                    <a:pt x="21952" y="17878"/>
                  </a:lnTo>
                  <a:lnTo>
                    <a:pt x="21480" y="17777"/>
                  </a:lnTo>
                  <a:lnTo>
                    <a:pt x="20975" y="17676"/>
                  </a:lnTo>
                  <a:lnTo>
                    <a:pt x="20538" y="17575"/>
                  </a:lnTo>
                  <a:lnTo>
                    <a:pt x="19830" y="17373"/>
                  </a:lnTo>
                  <a:lnTo>
                    <a:pt x="19494" y="17306"/>
                  </a:lnTo>
                  <a:lnTo>
                    <a:pt x="19157" y="17272"/>
                  </a:lnTo>
                  <a:lnTo>
                    <a:pt x="18888" y="17272"/>
                  </a:lnTo>
                  <a:lnTo>
                    <a:pt x="18618" y="17373"/>
                  </a:lnTo>
                  <a:lnTo>
                    <a:pt x="18383" y="17474"/>
                  </a:lnTo>
                  <a:lnTo>
                    <a:pt x="18147" y="17643"/>
                  </a:lnTo>
                  <a:lnTo>
                    <a:pt x="17911" y="17811"/>
                  </a:lnTo>
                  <a:lnTo>
                    <a:pt x="17709" y="18013"/>
                  </a:lnTo>
                  <a:lnTo>
                    <a:pt x="17373" y="18417"/>
                  </a:lnTo>
                  <a:lnTo>
                    <a:pt x="17373" y="18316"/>
                  </a:lnTo>
                  <a:lnTo>
                    <a:pt x="17339" y="18013"/>
                  </a:lnTo>
                  <a:lnTo>
                    <a:pt x="17339" y="17777"/>
                  </a:lnTo>
                  <a:lnTo>
                    <a:pt x="17373" y="17508"/>
                  </a:lnTo>
                  <a:lnTo>
                    <a:pt x="17440" y="17272"/>
                  </a:lnTo>
                  <a:lnTo>
                    <a:pt x="17608" y="17205"/>
                  </a:lnTo>
                  <a:lnTo>
                    <a:pt x="17810" y="17104"/>
                  </a:lnTo>
                  <a:lnTo>
                    <a:pt x="18147" y="16868"/>
                  </a:lnTo>
                  <a:lnTo>
                    <a:pt x="18585" y="16666"/>
                  </a:lnTo>
                  <a:lnTo>
                    <a:pt x="19022" y="16464"/>
                  </a:lnTo>
                  <a:close/>
                  <a:moveTo>
                    <a:pt x="23803" y="18047"/>
                  </a:moveTo>
                  <a:lnTo>
                    <a:pt x="24039" y="18081"/>
                  </a:lnTo>
                  <a:lnTo>
                    <a:pt x="24207" y="18148"/>
                  </a:lnTo>
                  <a:lnTo>
                    <a:pt x="24376" y="18249"/>
                  </a:lnTo>
                  <a:lnTo>
                    <a:pt x="24510" y="18384"/>
                  </a:lnTo>
                  <a:lnTo>
                    <a:pt x="24510" y="18451"/>
                  </a:lnTo>
                  <a:lnTo>
                    <a:pt x="23467" y="18249"/>
                  </a:lnTo>
                  <a:lnTo>
                    <a:pt x="23500" y="18114"/>
                  </a:lnTo>
                  <a:lnTo>
                    <a:pt x="23669" y="18081"/>
                  </a:lnTo>
                  <a:lnTo>
                    <a:pt x="23803" y="18047"/>
                  </a:lnTo>
                  <a:close/>
                  <a:moveTo>
                    <a:pt x="16363" y="17609"/>
                  </a:moveTo>
                  <a:lnTo>
                    <a:pt x="16396" y="18316"/>
                  </a:lnTo>
                  <a:lnTo>
                    <a:pt x="16497" y="18990"/>
                  </a:lnTo>
                  <a:lnTo>
                    <a:pt x="15925" y="19259"/>
                  </a:lnTo>
                  <a:lnTo>
                    <a:pt x="15656" y="19326"/>
                  </a:lnTo>
                  <a:lnTo>
                    <a:pt x="15487" y="19360"/>
                  </a:lnTo>
                  <a:lnTo>
                    <a:pt x="15353" y="19326"/>
                  </a:lnTo>
                  <a:lnTo>
                    <a:pt x="15184" y="19259"/>
                  </a:lnTo>
                  <a:lnTo>
                    <a:pt x="14982" y="19158"/>
                  </a:lnTo>
                  <a:lnTo>
                    <a:pt x="14679" y="18889"/>
                  </a:lnTo>
                  <a:lnTo>
                    <a:pt x="14545" y="18720"/>
                  </a:lnTo>
                  <a:lnTo>
                    <a:pt x="14477" y="18653"/>
                  </a:lnTo>
                  <a:lnTo>
                    <a:pt x="14477" y="18586"/>
                  </a:lnTo>
                  <a:lnTo>
                    <a:pt x="14477" y="18518"/>
                  </a:lnTo>
                  <a:lnTo>
                    <a:pt x="14511" y="18417"/>
                  </a:lnTo>
                  <a:lnTo>
                    <a:pt x="14545" y="18350"/>
                  </a:lnTo>
                  <a:lnTo>
                    <a:pt x="14646" y="18283"/>
                  </a:lnTo>
                  <a:lnTo>
                    <a:pt x="14848" y="18182"/>
                  </a:lnTo>
                  <a:lnTo>
                    <a:pt x="15050" y="18081"/>
                  </a:lnTo>
                  <a:lnTo>
                    <a:pt x="15521" y="17979"/>
                  </a:lnTo>
                  <a:lnTo>
                    <a:pt x="15992" y="17845"/>
                  </a:lnTo>
                  <a:lnTo>
                    <a:pt x="16194" y="17744"/>
                  </a:lnTo>
                  <a:lnTo>
                    <a:pt x="16363" y="17609"/>
                  </a:lnTo>
                  <a:close/>
                  <a:moveTo>
                    <a:pt x="19393" y="17508"/>
                  </a:moveTo>
                  <a:lnTo>
                    <a:pt x="19797" y="17542"/>
                  </a:lnTo>
                  <a:lnTo>
                    <a:pt x="21110" y="17878"/>
                  </a:lnTo>
                  <a:lnTo>
                    <a:pt x="21750" y="18013"/>
                  </a:lnTo>
                  <a:lnTo>
                    <a:pt x="22423" y="18114"/>
                  </a:lnTo>
                  <a:lnTo>
                    <a:pt x="22457" y="18114"/>
                  </a:lnTo>
                  <a:lnTo>
                    <a:pt x="22389" y="18485"/>
                  </a:lnTo>
                  <a:lnTo>
                    <a:pt x="22322" y="18821"/>
                  </a:lnTo>
                  <a:lnTo>
                    <a:pt x="22221" y="19225"/>
                  </a:lnTo>
                  <a:lnTo>
                    <a:pt x="22053" y="19596"/>
                  </a:lnTo>
                  <a:lnTo>
                    <a:pt x="21884" y="19966"/>
                  </a:lnTo>
                  <a:lnTo>
                    <a:pt x="21615" y="20303"/>
                  </a:lnTo>
                  <a:lnTo>
                    <a:pt x="21447" y="20471"/>
                  </a:lnTo>
                  <a:lnTo>
                    <a:pt x="21245" y="20606"/>
                  </a:lnTo>
                  <a:lnTo>
                    <a:pt x="21043" y="20707"/>
                  </a:lnTo>
                  <a:lnTo>
                    <a:pt x="20807" y="20774"/>
                  </a:lnTo>
                  <a:lnTo>
                    <a:pt x="20571" y="20841"/>
                  </a:lnTo>
                  <a:lnTo>
                    <a:pt x="20302" y="20875"/>
                  </a:lnTo>
                  <a:lnTo>
                    <a:pt x="19797" y="20875"/>
                  </a:lnTo>
                  <a:lnTo>
                    <a:pt x="19258" y="20808"/>
                  </a:lnTo>
                  <a:lnTo>
                    <a:pt x="18753" y="20707"/>
                  </a:lnTo>
                  <a:lnTo>
                    <a:pt x="18282" y="20572"/>
                  </a:lnTo>
                  <a:lnTo>
                    <a:pt x="17878" y="20370"/>
                  </a:lnTo>
                  <a:lnTo>
                    <a:pt x="17709" y="20235"/>
                  </a:lnTo>
                  <a:lnTo>
                    <a:pt x="17608" y="20033"/>
                  </a:lnTo>
                  <a:lnTo>
                    <a:pt x="17507" y="19831"/>
                  </a:lnTo>
                  <a:lnTo>
                    <a:pt x="17440" y="19596"/>
                  </a:lnTo>
                  <a:lnTo>
                    <a:pt x="17373" y="19057"/>
                  </a:lnTo>
                  <a:lnTo>
                    <a:pt x="17373" y="18552"/>
                  </a:lnTo>
                  <a:lnTo>
                    <a:pt x="17406" y="18552"/>
                  </a:lnTo>
                  <a:lnTo>
                    <a:pt x="17979" y="18114"/>
                  </a:lnTo>
                  <a:lnTo>
                    <a:pt x="18214" y="17912"/>
                  </a:lnTo>
                  <a:lnTo>
                    <a:pt x="18484" y="17710"/>
                  </a:lnTo>
                  <a:lnTo>
                    <a:pt x="18753" y="17575"/>
                  </a:lnTo>
                  <a:lnTo>
                    <a:pt x="19056" y="17508"/>
                  </a:lnTo>
                  <a:close/>
                  <a:moveTo>
                    <a:pt x="31412" y="19865"/>
                  </a:moveTo>
                  <a:lnTo>
                    <a:pt x="31513" y="20067"/>
                  </a:lnTo>
                  <a:lnTo>
                    <a:pt x="31715" y="20269"/>
                  </a:lnTo>
                  <a:lnTo>
                    <a:pt x="32052" y="20606"/>
                  </a:lnTo>
                  <a:lnTo>
                    <a:pt x="32456" y="21010"/>
                  </a:lnTo>
                  <a:lnTo>
                    <a:pt x="32658" y="21212"/>
                  </a:lnTo>
                  <a:lnTo>
                    <a:pt x="32860" y="21346"/>
                  </a:lnTo>
                  <a:lnTo>
                    <a:pt x="32422" y="21616"/>
                  </a:lnTo>
                  <a:lnTo>
                    <a:pt x="32187" y="21717"/>
                  </a:lnTo>
                  <a:lnTo>
                    <a:pt x="31884" y="21750"/>
                  </a:lnTo>
                  <a:lnTo>
                    <a:pt x="31715" y="21717"/>
                  </a:lnTo>
                  <a:lnTo>
                    <a:pt x="31581" y="21683"/>
                  </a:lnTo>
                  <a:lnTo>
                    <a:pt x="31446" y="21616"/>
                  </a:lnTo>
                  <a:lnTo>
                    <a:pt x="31311" y="21515"/>
                  </a:lnTo>
                  <a:lnTo>
                    <a:pt x="31076" y="21313"/>
                  </a:lnTo>
                  <a:lnTo>
                    <a:pt x="30840" y="21111"/>
                  </a:lnTo>
                  <a:lnTo>
                    <a:pt x="30806" y="21077"/>
                  </a:lnTo>
                  <a:lnTo>
                    <a:pt x="30773" y="21111"/>
                  </a:lnTo>
                  <a:lnTo>
                    <a:pt x="30773" y="21111"/>
                  </a:lnTo>
                  <a:lnTo>
                    <a:pt x="31143" y="20505"/>
                  </a:lnTo>
                  <a:lnTo>
                    <a:pt x="31412" y="19865"/>
                  </a:lnTo>
                  <a:close/>
                  <a:moveTo>
                    <a:pt x="16127" y="1381"/>
                  </a:moveTo>
                  <a:lnTo>
                    <a:pt x="16430" y="1415"/>
                  </a:lnTo>
                  <a:lnTo>
                    <a:pt x="16699" y="1448"/>
                  </a:lnTo>
                  <a:lnTo>
                    <a:pt x="16935" y="1516"/>
                  </a:lnTo>
                  <a:lnTo>
                    <a:pt x="17137" y="1617"/>
                  </a:lnTo>
                  <a:lnTo>
                    <a:pt x="17339" y="1718"/>
                  </a:lnTo>
                  <a:lnTo>
                    <a:pt x="17507" y="1886"/>
                  </a:lnTo>
                  <a:lnTo>
                    <a:pt x="17676" y="2055"/>
                  </a:lnTo>
                  <a:lnTo>
                    <a:pt x="17810" y="2257"/>
                  </a:lnTo>
                  <a:lnTo>
                    <a:pt x="18046" y="2661"/>
                  </a:lnTo>
                  <a:lnTo>
                    <a:pt x="18248" y="3132"/>
                  </a:lnTo>
                  <a:lnTo>
                    <a:pt x="18416" y="3637"/>
                  </a:lnTo>
                  <a:lnTo>
                    <a:pt x="18551" y="4142"/>
                  </a:lnTo>
                  <a:lnTo>
                    <a:pt x="19022" y="6229"/>
                  </a:lnTo>
                  <a:lnTo>
                    <a:pt x="19460" y="8317"/>
                  </a:lnTo>
                  <a:lnTo>
                    <a:pt x="19898" y="10303"/>
                  </a:lnTo>
                  <a:lnTo>
                    <a:pt x="20335" y="12290"/>
                  </a:lnTo>
                  <a:lnTo>
                    <a:pt x="20605" y="13300"/>
                  </a:lnTo>
                  <a:lnTo>
                    <a:pt x="20874" y="14276"/>
                  </a:lnTo>
                  <a:lnTo>
                    <a:pt x="21177" y="15252"/>
                  </a:lnTo>
                  <a:lnTo>
                    <a:pt x="21514" y="16229"/>
                  </a:lnTo>
                  <a:lnTo>
                    <a:pt x="20874" y="16027"/>
                  </a:lnTo>
                  <a:lnTo>
                    <a:pt x="20234" y="15892"/>
                  </a:lnTo>
                  <a:lnTo>
                    <a:pt x="19258" y="15724"/>
                  </a:lnTo>
                  <a:lnTo>
                    <a:pt x="18753" y="15656"/>
                  </a:lnTo>
                  <a:lnTo>
                    <a:pt x="18248" y="15623"/>
                  </a:lnTo>
                  <a:lnTo>
                    <a:pt x="17238" y="15623"/>
                  </a:lnTo>
                  <a:lnTo>
                    <a:pt x="16733" y="15690"/>
                  </a:lnTo>
                  <a:lnTo>
                    <a:pt x="16228" y="15791"/>
                  </a:lnTo>
                  <a:lnTo>
                    <a:pt x="16161" y="15757"/>
                  </a:lnTo>
                  <a:lnTo>
                    <a:pt x="16093" y="15791"/>
                  </a:lnTo>
                  <a:lnTo>
                    <a:pt x="16060" y="15825"/>
                  </a:lnTo>
                  <a:lnTo>
                    <a:pt x="15959" y="16027"/>
                  </a:lnTo>
                  <a:lnTo>
                    <a:pt x="15858" y="16229"/>
                  </a:lnTo>
                  <a:lnTo>
                    <a:pt x="15824" y="16464"/>
                  </a:lnTo>
                  <a:lnTo>
                    <a:pt x="15858" y="16700"/>
                  </a:lnTo>
                  <a:lnTo>
                    <a:pt x="15891" y="16767"/>
                  </a:lnTo>
                  <a:lnTo>
                    <a:pt x="15959" y="16767"/>
                  </a:lnTo>
                  <a:lnTo>
                    <a:pt x="15992" y="16734"/>
                  </a:lnTo>
                  <a:lnTo>
                    <a:pt x="16026" y="16700"/>
                  </a:lnTo>
                  <a:lnTo>
                    <a:pt x="16060" y="16464"/>
                  </a:lnTo>
                  <a:lnTo>
                    <a:pt x="16093" y="16296"/>
                  </a:lnTo>
                  <a:lnTo>
                    <a:pt x="16161" y="16094"/>
                  </a:lnTo>
                  <a:lnTo>
                    <a:pt x="16262" y="15926"/>
                  </a:lnTo>
                  <a:lnTo>
                    <a:pt x="16262" y="15892"/>
                  </a:lnTo>
                  <a:lnTo>
                    <a:pt x="18349" y="15926"/>
                  </a:lnTo>
                  <a:lnTo>
                    <a:pt x="19393" y="15993"/>
                  </a:lnTo>
                  <a:lnTo>
                    <a:pt x="19898" y="16060"/>
                  </a:lnTo>
                  <a:lnTo>
                    <a:pt x="20437" y="16161"/>
                  </a:lnTo>
                  <a:lnTo>
                    <a:pt x="21043" y="16296"/>
                  </a:lnTo>
                  <a:lnTo>
                    <a:pt x="21615" y="16464"/>
                  </a:lnTo>
                  <a:lnTo>
                    <a:pt x="22793" y="16801"/>
                  </a:lnTo>
                  <a:lnTo>
                    <a:pt x="22827" y="16868"/>
                  </a:lnTo>
                  <a:lnTo>
                    <a:pt x="22894" y="16936"/>
                  </a:lnTo>
                  <a:lnTo>
                    <a:pt x="22962" y="16969"/>
                  </a:lnTo>
                  <a:lnTo>
                    <a:pt x="23029" y="16936"/>
                  </a:lnTo>
                  <a:lnTo>
                    <a:pt x="23096" y="16902"/>
                  </a:lnTo>
                  <a:lnTo>
                    <a:pt x="23736" y="17037"/>
                  </a:lnTo>
                  <a:lnTo>
                    <a:pt x="24409" y="17171"/>
                  </a:lnTo>
                  <a:lnTo>
                    <a:pt x="24914" y="17239"/>
                  </a:lnTo>
                  <a:lnTo>
                    <a:pt x="25386" y="17306"/>
                  </a:lnTo>
                  <a:lnTo>
                    <a:pt x="26396" y="17340"/>
                  </a:lnTo>
                  <a:lnTo>
                    <a:pt x="27372" y="17373"/>
                  </a:lnTo>
                  <a:lnTo>
                    <a:pt x="28382" y="17441"/>
                  </a:lnTo>
                  <a:lnTo>
                    <a:pt x="29359" y="17542"/>
                  </a:lnTo>
                  <a:lnTo>
                    <a:pt x="29830" y="17609"/>
                  </a:lnTo>
                  <a:lnTo>
                    <a:pt x="30335" y="17710"/>
                  </a:lnTo>
                  <a:lnTo>
                    <a:pt x="30806" y="17845"/>
                  </a:lnTo>
                  <a:lnTo>
                    <a:pt x="31244" y="18047"/>
                  </a:lnTo>
                  <a:lnTo>
                    <a:pt x="31715" y="18249"/>
                  </a:lnTo>
                  <a:lnTo>
                    <a:pt x="32153" y="18518"/>
                  </a:lnTo>
                  <a:lnTo>
                    <a:pt x="32052" y="19057"/>
                  </a:lnTo>
                  <a:lnTo>
                    <a:pt x="32018" y="19259"/>
                  </a:lnTo>
                  <a:lnTo>
                    <a:pt x="31951" y="19360"/>
                  </a:lnTo>
                  <a:lnTo>
                    <a:pt x="31884" y="19394"/>
                  </a:lnTo>
                  <a:lnTo>
                    <a:pt x="31816" y="19427"/>
                  </a:lnTo>
                  <a:lnTo>
                    <a:pt x="31715" y="19394"/>
                  </a:lnTo>
                  <a:lnTo>
                    <a:pt x="31581" y="19360"/>
                  </a:lnTo>
                  <a:lnTo>
                    <a:pt x="31581" y="19293"/>
                  </a:lnTo>
                  <a:lnTo>
                    <a:pt x="31581" y="19259"/>
                  </a:lnTo>
                  <a:lnTo>
                    <a:pt x="31581" y="19192"/>
                  </a:lnTo>
                  <a:lnTo>
                    <a:pt x="31513" y="19158"/>
                  </a:lnTo>
                  <a:lnTo>
                    <a:pt x="31412" y="19158"/>
                  </a:lnTo>
                  <a:lnTo>
                    <a:pt x="31379" y="19192"/>
                  </a:lnTo>
                  <a:lnTo>
                    <a:pt x="31345" y="19225"/>
                  </a:lnTo>
                  <a:lnTo>
                    <a:pt x="31278" y="19562"/>
                  </a:lnTo>
                  <a:lnTo>
                    <a:pt x="31143" y="19899"/>
                  </a:lnTo>
                  <a:lnTo>
                    <a:pt x="31008" y="20202"/>
                  </a:lnTo>
                  <a:lnTo>
                    <a:pt x="30874" y="20505"/>
                  </a:lnTo>
                  <a:lnTo>
                    <a:pt x="30503" y="21077"/>
                  </a:lnTo>
                  <a:lnTo>
                    <a:pt x="30099" y="21616"/>
                  </a:lnTo>
                  <a:lnTo>
                    <a:pt x="29864" y="21851"/>
                  </a:lnTo>
                  <a:lnTo>
                    <a:pt x="29662" y="22087"/>
                  </a:lnTo>
                  <a:lnTo>
                    <a:pt x="29426" y="22289"/>
                  </a:lnTo>
                  <a:lnTo>
                    <a:pt x="29157" y="22491"/>
                  </a:lnTo>
                  <a:lnTo>
                    <a:pt x="28921" y="22626"/>
                  </a:lnTo>
                  <a:lnTo>
                    <a:pt x="28685" y="22693"/>
                  </a:lnTo>
                  <a:lnTo>
                    <a:pt x="28416" y="22727"/>
                  </a:lnTo>
                  <a:lnTo>
                    <a:pt x="28180" y="22727"/>
                  </a:lnTo>
                  <a:lnTo>
                    <a:pt x="27944" y="22693"/>
                  </a:lnTo>
                  <a:lnTo>
                    <a:pt x="27675" y="22659"/>
                  </a:lnTo>
                  <a:lnTo>
                    <a:pt x="27204" y="22491"/>
                  </a:lnTo>
                  <a:lnTo>
                    <a:pt x="26598" y="22255"/>
                  </a:lnTo>
                  <a:lnTo>
                    <a:pt x="26295" y="22121"/>
                  </a:lnTo>
                  <a:lnTo>
                    <a:pt x="26025" y="21952"/>
                  </a:lnTo>
                  <a:lnTo>
                    <a:pt x="25790" y="21784"/>
                  </a:lnTo>
                  <a:lnTo>
                    <a:pt x="25554" y="21582"/>
                  </a:lnTo>
                  <a:lnTo>
                    <a:pt x="25352" y="21346"/>
                  </a:lnTo>
                  <a:lnTo>
                    <a:pt x="25150" y="21077"/>
                  </a:lnTo>
                  <a:lnTo>
                    <a:pt x="25083" y="20909"/>
                  </a:lnTo>
                  <a:lnTo>
                    <a:pt x="25015" y="20740"/>
                  </a:lnTo>
                  <a:lnTo>
                    <a:pt x="24914" y="20370"/>
                  </a:lnTo>
                  <a:lnTo>
                    <a:pt x="24813" y="19629"/>
                  </a:lnTo>
                  <a:lnTo>
                    <a:pt x="24746" y="18922"/>
                  </a:lnTo>
                  <a:lnTo>
                    <a:pt x="24679" y="18619"/>
                  </a:lnTo>
                  <a:lnTo>
                    <a:pt x="24780" y="18619"/>
                  </a:lnTo>
                  <a:lnTo>
                    <a:pt x="24813" y="18586"/>
                  </a:lnTo>
                  <a:lnTo>
                    <a:pt x="24847" y="18518"/>
                  </a:lnTo>
                  <a:lnTo>
                    <a:pt x="24847" y="18451"/>
                  </a:lnTo>
                  <a:lnTo>
                    <a:pt x="24746" y="18316"/>
                  </a:lnTo>
                  <a:lnTo>
                    <a:pt x="24746" y="18283"/>
                  </a:lnTo>
                  <a:lnTo>
                    <a:pt x="24712" y="18249"/>
                  </a:lnTo>
                  <a:lnTo>
                    <a:pt x="24679" y="18249"/>
                  </a:lnTo>
                  <a:lnTo>
                    <a:pt x="24544" y="18114"/>
                  </a:lnTo>
                  <a:lnTo>
                    <a:pt x="24409" y="17979"/>
                  </a:lnTo>
                  <a:lnTo>
                    <a:pt x="24241" y="17912"/>
                  </a:lnTo>
                  <a:lnTo>
                    <a:pt x="24039" y="17845"/>
                  </a:lnTo>
                  <a:lnTo>
                    <a:pt x="23803" y="17845"/>
                  </a:lnTo>
                  <a:lnTo>
                    <a:pt x="23500" y="17878"/>
                  </a:lnTo>
                  <a:lnTo>
                    <a:pt x="23467" y="17845"/>
                  </a:lnTo>
                  <a:lnTo>
                    <a:pt x="23332" y="17845"/>
                  </a:lnTo>
                  <a:lnTo>
                    <a:pt x="23298" y="17912"/>
                  </a:lnTo>
                  <a:lnTo>
                    <a:pt x="23164" y="18215"/>
                  </a:lnTo>
                  <a:lnTo>
                    <a:pt x="23130" y="18283"/>
                  </a:lnTo>
                  <a:lnTo>
                    <a:pt x="23130" y="18350"/>
                  </a:lnTo>
                  <a:lnTo>
                    <a:pt x="22962" y="18754"/>
                  </a:lnTo>
                  <a:lnTo>
                    <a:pt x="22726" y="19158"/>
                  </a:lnTo>
                  <a:lnTo>
                    <a:pt x="22490" y="19528"/>
                  </a:lnTo>
                  <a:lnTo>
                    <a:pt x="22221" y="19899"/>
                  </a:lnTo>
                  <a:lnTo>
                    <a:pt x="22389" y="19596"/>
                  </a:lnTo>
                  <a:lnTo>
                    <a:pt x="22524" y="19225"/>
                  </a:lnTo>
                  <a:lnTo>
                    <a:pt x="22625" y="18889"/>
                  </a:lnTo>
                  <a:lnTo>
                    <a:pt x="22692" y="18518"/>
                  </a:lnTo>
                  <a:lnTo>
                    <a:pt x="22692" y="18182"/>
                  </a:lnTo>
                  <a:lnTo>
                    <a:pt x="22659" y="17845"/>
                  </a:lnTo>
                  <a:lnTo>
                    <a:pt x="22558" y="17542"/>
                  </a:lnTo>
                  <a:lnTo>
                    <a:pt x="22423" y="17272"/>
                  </a:lnTo>
                  <a:lnTo>
                    <a:pt x="22221" y="17104"/>
                  </a:lnTo>
                  <a:lnTo>
                    <a:pt x="22019" y="16936"/>
                  </a:lnTo>
                  <a:lnTo>
                    <a:pt x="21750" y="16801"/>
                  </a:lnTo>
                  <a:lnTo>
                    <a:pt x="21447" y="16700"/>
                  </a:lnTo>
                  <a:lnTo>
                    <a:pt x="20841" y="16532"/>
                  </a:lnTo>
                  <a:lnTo>
                    <a:pt x="20335" y="16397"/>
                  </a:lnTo>
                  <a:lnTo>
                    <a:pt x="19696" y="16262"/>
                  </a:lnTo>
                  <a:lnTo>
                    <a:pt x="19359" y="16229"/>
                  </a:lnTo>
                  <a:lnTo>
                    <a:pt x="19022" y="16195"/>
                  </a:lnTo>
                  <a:lnTo>
                    <a:pt x="18686" y="16229"/>
                  </a:lnTo>
                  <a:lnTo>
                    <a:pt x="18383" y="16262"/>
                  </a:lnTo>
                  <a:lnTo>
                    <a:pt x="18046" y="16330"/>
                  </a:lnTo>
                  <a:lnTo>
                    <a:pt x="17709" y="16397"/>
                  </a:lnTo>
                  <a:lnTo>
                    <a:pt x="17676" y="16431"/>
                  </a:lnTo>
                  <a:lnTo>
                    <a:pt x="17642" y="16464"/>
                  </a:lnTo>
                  <a:lnTo>
                    <a:pt x="17642" y="16565"/>
                  </a:lnTo>
                  <a:lnTo>
                    <a:pt x="17440" y="16767"/>
                  </a:lnTo>
                  <a:lnTo>
                    <a:pt x="17305" y="17003"/>
                  </a:lnTo>
                  <a:lnTo>
                    <a:pt x="17204" y="17272"/>
                  </a:lnTo>
                  <a:lnTo>
                    <a:pt x="17137" y="17542"/>
                  </a:lnTo>
                  <a:lnTo>
                    <a:pt x="17070" y="17845"/>
                  </a:lnTo>
                  <a:lnTo>
                    <a:pt x="17070" y="18148"/>
                  </a:lnTo>
                  <a:lnTo>
                    <a:pt x="17137" y="18788"/>
                  </a:lnTo>
                  <a:lnTo>
                    <a:pt x="17204" y="19461"/>
                  </a:lnTo>
                  <a:lnTo>
                    <a:pt x="17238" y="19798"/>
                  </a:lnTo>
                  <a:lnTo>
                    <a:pt x="17339" y="20134"/>
                  </a:lnTo>
                  <a:lnTo>
                    <a:pt x="17440" y="20336"/>
                  </a:lnTo>
                  <a:lnTo>
                    <a:pt x="17608" y="20505"/>
                  </a:lnTo>
                  <a:lnTo>
                    <a:pt x="17777" y="20639"/>
                  </a:lnTo>
                  <a:lnTo>
                    <a:pt x="18012" y="20740"/>
                  </a:lnTo>
                  <a:lnTo>
                    <a:pt x="18248" y="20808"/>
                  </a:lnTo>
                  <a:lnTo>
                    <a:pt x="18484" y="20875"/>
                  </a:lnTo>
                  <a:lnTo>
                    <a:pt x="18921" y="20976"/>
                  </a:lnTo>
                  <a:lnTo>
                    <a:pt x="19527" y="21077"/>
                  </a:lnTo>
                  <a:lnTo>
                    <a:pt x="19830" y="21111"/>
                  </a:lnTo>
                  <a:lnTo>
                    <a:pt x="20133" y="21111"/>
                  </a:lnTo>
                  <a:lnTo>
                    <a:pt x="20403" y="21077"/>
                  </a:lnTo>
                  <a:lnTo>
                    <a:pt x="20706" y="21010"/>
                  </a:lnTo>
                  <a:lnTo>
                    <a:pt x="21009" y="20942"/>
                  </a:lnTo>
                  <a:lnTo>
                    <a:pt x="21278" y="20841"/>
                  </a:lnTo>
                  <a:lnTo>
                    <a:pt x="21379" y="20808"/>
                  </a:lnTo>
                  <a:lnTo>
                    <a:pt x="21379" y="20808"/>
                  </a:lnTo>
                  <a:lnTo>
                    <a:pt x="21043" y="21043"/>
                  </a:lnTo>
                  <a:lnTo>
                    <a:pt x="20874" y="21144"/>
                  </a:lnTo>
                  <a:lnTo>
                    <a:pt x="20672" y="21178"/>
                  </a:lnTo>
                  <a:lnTo>
                    <a:pt x="20437" y="21212"/>
                  </a:lnTo>
                  <a:lnTo>
                    <a:pt x="20167" y="21245"/>
                  </a:lnTo>
                  <a:lnTo>
                    <a:pt x="19696" y="21212"/>
                  </a:lnTo>
                  <a:lnTo>
                    <a:pt x="19258" y="21178"/>
                  </a:lnTo>
                  <a:lnTo>
                    <a:pt x="18854" y="21144"/>
                  </a:lnTo>
                  <a:lnTo>
                    <a:pt x="18450" y="21077"/>
                  </a:lnTo>
                  <a:lnTo>
                    <a:pt x="18113" y="20942"/>
                  </a:lnTo>
                  <a:lnTo>
                    <a:pt x="17777" y="20740"/>
                  </a:lnTo>
                  <a:lnTo>
                    <a:pt x="17474" y="20538"/>
                  </a:lnTo>
                  <a:lnTo>
                    <a:pt x="17238" y="20235"/>
                  </a:lnTo>
                  <a:lnTo>
                    <a:pt x="17036" y="19899"/>
                  </a:lnTo>
                  <a:lnTo>
                    <a:pt x="16868" y="19528"/>
                  </a:lnTo>
                  <a:lnTo>
                    <a:pt x="16733" y="18990"/>
                  </a:lnTo>
                  <a:lnTo>
                    <a:pt x="16666" y="18417"/>
                  </a:lnTo>
                  <a:lnTo>
                    <a:pt x="16497" y="17306"/>
                  </a:lnTo>
                  <a:lnTo>
                    <a:pt x="16565" y="17306"/>
                  </a:lnTo>
                  <a:lnTo>
                    <a:pt x="16666" y="17272"/>
                  </a:lnTo>
                  <a:lnTo>
                    <a:pt x="16699" y="17205"/>
                  </a:lnTo>
                  <a:lnTo>
                    <a:pt x="16699" y="17138"/>
                  </a:lnTo>
                  <a:lnTo>
                    <a:pt x="16699" y="17104"/>
                  </a:lnTo>
                  <a:lnTo>
                    <a:pt x="16666" y="17070"/>
                  </a:lnTo>
                  <a:lnTo>
                    <a:pt x="16598" y="17037"/>
                  </a:lnTo>
                  <a:lnTo>
                    <a:pt x="16430" y="17037"/>
                  </a:lnTo>
                  <a:lnTo>
                    <a:pt x="16329" y="16969"/>
                  </a:lnTo>
                  <a:lnTo>
                    <a:pt x="16262" y="16902"/>
                  </a:lnTo>
                  <a:lnTo>
                    <a:pt x="16161" y="16835"/>
                  </a:lnTo>
                  <a:lnTo>
                    <a:pt x="16026" y="16801"/>
                  </a:lnTo>
                  <a:lnTo>
                    <a:pt x="15925" y="16835"/>
                  </a:lnTo>
                  <a:lnTo>
                    <a:pt x="15858" y="16868"/>
                  </a:lnTo>
                  <a:lnTo>
                    <a:pt x="15824" y="16936"/>
                  </a:lnTo>
                  <a:lnTo>
                    <a:pt x="15858" y="17003"/>
                  </a:lnTo>
                  <a:lnTo>
                    <a:pt x="15891" y="17003"/>
                  </a:lnTo>
                  <a:lnTo>
                    <a:pt x="15992" y="17037"/>
                  </a:lnTo>
                  <a:lnTo>
                    <a:pt x="16060" y="17070"/>
                  </a:lnTo>
                  <a:lnTo>
                    <a:pt x="16194" y="17205"/>
                  </a:lnTo>
                  <a:lnTo>
                    <a:pt x="16329" y="17272"/>
                  </a:lnTo>
                  <a:lnTo>
                    <a:pt x="16329" y="17474"/>
                  </a:lnTo>
                  <a:lnTo>
                    <a:pt x="15555" y="17710"/>
                  </a:lnTo>
                  <a:lnTo>
                    <a:pt x="15184" y="17845"/>
                  </a:lnTo>
                  <a:lnTo>
                    <a:pt x="14814" y="17979"/>
                  </a:lnTo>
                  <a:lnTo>
                    <a:pt x="14612" y="18081"/>
                  </a:lnTo>
                  <a:lnTo>
                    <a:pt x="14376" y="18215"/>
                  </a:lnTo>
                  <a:lnTo>
                    <a:pt x="14275" y="18316"/>
                  </a:lnTo>
                  <a:lnTo>
                    <a:pt x="14174" y="18384"/>
                  </a:lnTo>
                  <a:lnTo>
                    <a:pt x="14141" y="18518"/>
                  </a:lnTo>
                  <a:lnTo>
                    <a:pt x="14141" y="18619"/>
                  </a:lnTo>
                  <a:lnTo>
                    <a:pt x="14208" y="18720"/>
                  </a:lnTo>
                  <a:lnTo>
                    <a:pt x="14309" y="18855"/>
                  </a:lnTo>
                  <a:lnTo>
                    <a:pt x="14545" y="19057"/>
                  </a:lnTo>
                  <a:lnTo>
                    <a:pt x="14881" y="19326"/>
                  </a:lnTo>
                  <a:lnTo>
                    <a:pt x="15050" y="19461"/>
                  </a:lnTo>
                  <a:lnTo>
                    <a:pt x="15252" y="19562"/>
                  </a:lnTo>
                  <a:lnTo>
                    <a:pt x="15420" y="19596"/>
                  </a:lnTo>
                  <a:lnTo>
                    <a:pt x="15757" y="19596"/>
                  </a:lnTo>
                  <a:lnTo>
                    <a:pt x="15925" y="19528"/>
                  </a:lnTo>
                  <a:lnTo>
                    <a:pt x="16228" y="19394"/>
                  </a:lnTo>
                  <a:lnTo>
                    <a:pt x="16531" y="19225"/>
                  </a:lnTo>
                  <a:lnTo>
                    <a:pt x="16666" y="19730"/>
                  </a:lnTo>
                  <a:lnTo>
                    <a:pt x="16834" y="20202"/>
                  </a:lnTo>
                  <a:lnTo>
                    <a:pt x="17002" y="20505"/>
                  </a:lnTo>
                  <a:lnTo>
                    <a:pt x="17238" y="20740"/>
                  </a:lnTo>
                  <a:lnTo>
                    <a:pt x="17474" y="20942"/>
                  </a:lnTo>
                  <a:lnTo>
                    <a:pt x="17777" y="21111"/>
                  </a:lnTo>
                  <a:lnTo>
                    <a:pt x="18080" y="21245"/>
                  </a:lnTo>
                  <a:lnTo>
                    <a:pt x="18383" y="21346"/>
                  </a:lnTo>
                  <a:lnTo>
                    <a:pt x="18719" y="21414"/>
                  </a:lnTo>
                  <a:lnTo>
                    <a:pt x="19022" y="21447"/>
                  </a:lnTo>
                  <a:lnTo>
                    <a:pt x="19898" y="21515"/>
                  </a:lnTo>
                  <a:lnTo>
                    <a:pt x="20335" y="21515"/>
                  </a:lnTo>
                  <a:lnTo>
                    <a:pt x="20571" y="21481"/>
                  </a:lnTo>
                  <a:lnTo>
                    <a:pt x="20773" y="21447"/>
                  </a:lnTo>
                  <a:lnTo>
                    <a:pt x="21076" y="21313"/>
                  </a:lnTo>
                  <a:lnTo>
                    <a:pt x="21346" y="21178"/>
                  </a:lnTo>
                  <a:lnTo>
                    <a:pt x="21581" y="20976"/>
                  </a:lnTo>
                  <a:lnTo>
                    <a:pt x="21817" y="20774"/>
                  </a:lnTo>
                  <a:lnTo>
                    <a:pt x="22255" y="20336"/>
                  </a:lnTo>
                  <a:lnTo>
                    <a:pt x="22625" y="19865"/>
                  </a:lnTo>
                  <a:lnTo>
                    <a:pt x="22726" y="20202"/>
                  </a:lnTo>
                  <a:lnTo>
                    <a:pt x="22827" y="20538"/>
                  </a:lnTo>
                  <a:lnTo>
                    <a:pt x="23063" y="21212"/>
                  </a:lnTo>
                  <a:lnTo>
                    <a:pt x="23164" y="21548"/>
                  </a:lnTo>
                  <a:lnTo>
                    <a:pt x="23164" y="21851"/>
                  </a:lnTo>
                  <a:lnTo>
                    <a:pt x="23130" y="22121"/>
                  </a:lnTo>
                  <a:lnTo>
                    <a:pt x="23029" y="22356"/>
                  </a:lnTo>
                  <a:lnTo>
                    <a:pt x="22861" y="22592"/>
                  </a:lnTo>
                  <a:lnTo>
                    <a:pt x="22625" y="22794"/>
                  </a:lnTo>
                  <a:lnTo>
                    <a:pt x="22389" y="22962"/>
                  </a:lnTo>
                  <a:lnTo>
                    <a:pt x="22086" y="23097"/>
                  </a:lnTo>
                  <a:lnTo>
                    <a:pt x="21144" y="23434"/>
                  </a:lnTo>
                  <a:lnTo>
                    <a:pt x="20201" y="23737"/>
                  </a:lnTo>
                  <a:lnTo>
                    <a:pt x="18282" y="24275"/>
                  </a:lnTo>
                  <a:lnTo>
                    <a:pt x="16430" y="24814"/>
                  </a:lnTo>
                  <a:lnTo>
                    <a:pt x="14578" y="25319"/>
                  </a:lnTo>
                  <a:lnTo>
                    <a:pt x="12558" y="25824"/>
                  </a:lnTo>
                  <a:lnTo>
                    <a:pt x="11683" y="25992"/>
                  </a:lnTo>
                  <a:lnTo>
                    <a:pt x="11245" y="26127"/>
                  </a:lnTo>
                  <a:lnTo>
                    <a:pt x="10807" y="26296"/>
                  </a:lnTo>
                  <a:lnTo>
                    <a:pt x="10100" y="23467"/>
                  </a:lnTo>
                  <a:lnTo>
                    <a:pt x="9259" y="20202"/>
                  </a:lnTo>
                  <a:lnTo>
                    <a:pt x="8484" y="16902"/>
                  </a:lnTo>
                  <a:lnTo>
                    <a:pt x="8013" y="14848"/>
                  </a:lnTo>
                  <a:lnTo>
                    <a:pt x="8350" y="14781"/>
                  </a:lnTo>
                  <a:lnTo>
                    <a:pt x="8686" y="14714"/>
                  </a:lnTo>
                  <a:lnTo>
                    <a:pt x="9360" y="14545"/>
                  </a:lnTo>
                  <a:lnTo>
                    <a:pt x="10134" y="14310"/>
                  </a:lnTo>
                  <a:lnTo>
                    <a:pt x="10504" y="14141"/>
                  </a:lnTo>
                  <a:lnTo>
                    <a:pt x="10841" y="13973"/>
                  </a:lnTo>
                  <a:lnTo>
                    <a:pt x="10875" y="13939"/>
                  </a:lnTo>
                  <a:lnTo>
                    <a:pt x="10875" y="13906"/>
                  </a:lnTo>
                  <a:lnTo>
                    <a:pt x="10841" y="13872"/>
                  </a:lnTo>
                  <a:lnTo>
                    <a:pt x="10807" y="13872"/>
                  </a:lnTo>
                  <a:lnTo>
                    <a:pt x="10437" y="13973"/>
                  </a:lnTo>
                  <a:lnTo>
                    <a:pt x="10067" y="14108"/>
                  </a:lnTo>
                  <a:lnTo>
                    <a:pt x="9326" y="14377"/>
                  </a:lnTo>
                  <a:lnTo>
                    <a:pt x="8653" y="14545"/>
                  </a:lnTo>
                  <a:lnTo>
                    <a:pt x="8013" y="14747"/>
                  </a:lnTo>
                  <a:lnTo>
                    <a:pt x="7845" y="14040"/>
                  </a:lnTo>
                  <a:lnTo>
                    <a:pt x="8484" y="13906"/>
                  </a:lnTo>
                  <a:lnTo>
                    <a:pt x="9090" y="13737"/>
                  </a:lnTo>
                  <a:lnTo>
                    <a:pt x="10302" y="13367"/>
                  </a:lnTo>
                  <a:lnTo>
                    <a:pt x="13063" y="12593"/>
                  </a:lnTo>
                  <a:lnTo>
                    <a:pt x="15824" y="11886"/>
                  </a:lnTo>
                  <a:lnTo>
                    <a:pt x="18618" y="11179"/>
                  </a:lnTo>
                  <a:lnTo>
                    <a:pt x="18686" y="11145"/>
                  </a:lnTo>
                  <a:lnTo>
                    <a:pt x="18686" y="11078"/>
                  </a:lnTo>
                  <a:lnTo>
                    <a:pt x="18652" y="11010"/>
                  </a:lnTo>
                  <a:lnTo>
                    <a:pt x="18585" y="11010"/>
                  </a:lnTo>
                  <a:lnTo>
                    <a:pt x="15790" y="11684"/>
                  </a:lnTo>
                  <a:lnTo>
                    <a:pt x="12996" y="12424"/>
                  </a:lnTo>
                  <a:lnTo>
                    <a:pt x="10235" y="13199"/>
                  </a:lnTo>
                  <a:lnTo>
                    <a:pt x="9023" y="13535"/>
                  </a:lnTo>
                  <a:lnTo>
                    <a:pt x="8417" y="13704"/>
                  </a:lnTo>
                  <a:lnTo>
                    <a:pt x="7845" y="13939"/>
                  </a:lnTo>
                  <a:lnTo>
                    <a:pt x="7676" y="13266"/>
                  </a:lnTo>
                  <a:lnTo>
                    <a:pt x="8350" y="13165"/>
                  </a:lnTo>
                  <a:lnTo>
                    <a:pt x="8989" y="12997"/>
                  </a:lnTo>
                  <a:lnTo>
                    <a:pt x="9629" y="12795"/>
                  </a:lnTo>
                  <a:lnTo>
                    <a:pt x="10269" y="12593"/>
                  </a:lnTo>
                  <a:lnTo>
                    <a:pt x="11514" y="12155"/>
                  </a:lnTo>
                  <a:lnTo>
                    <a:pt x="12794" y="11751"/>
                  </a:lnTo>
                  <a:lnTo>
                    <a:pt x="14107" y="11381"/>
                  </a:lnTo>
                  <a:lnTo>
                    <a:pt x="15420" y="11044"/>
                  </a:lnTo>
                  <a:lnTo>
                    <a:pt x="18080" y="10404"/>
                  </a:lnTo>
                  <a:lnTo>
                    <a:pt x="18113" y="10371"/>
                  </a:lnTo>
                  <a:lnTo>
                    <a:pt x="18147" y="10337"/>
                  </a:lnTo>
                  <a:lnTo>
                    <a:pt x="18147" y="10270"/>
                  </a:lnTo>
                  <a:lnTo>
                    <a:pt x="18113" y="10202"/>
                  </a:lnTo>
                  <a:lnTo>
                    <a:pt x="18012" y="10202"/>
                  </a:lnTo>
                  <a:lnTo>
                    <a:pt x="16699" y="10505"/>
                  </a:lnTo>
                  <a:lnTo>
                    <a:pt x="15420" y="10842"/>
                  </a:lnTo>
                  <a:lnTo>
                    <a:pt x="12828" y="11583"/>
                  </a:lnTo>
                  <a:lnTo>
                    <a:pt x="10235" y="12391"/>
                  </a:lnTo>
                  <a:lnTo>
                    <a:pt x="7643" y="13131"/>
                  </a:lnTo>
                  <a:lnTo>
                    <a:pt x="7272" y="11482"/>
                  </a:lnTo>
                  <a:lnTo>
                    <a:pt x="7710" y="11414"/>
                  </a:lnTo>
                  <a:lnTo>
                    <a:pt x="8148" y="11313"/>
                  </a:lnTo>
                  <a:lnTo>
                    <a:pt x="9023" y="11044"/>
                  </a:lnTo>
                  <a:lnTo>
                    <a:pt x="11279" y="10404"/>
                  </a:lnTo>
                  <a:lnTo>
                    <a:pt x="12390" y="10101"/>
                  </a:lnTo>
                  <a:lnTo>
                    <a:pt x="13501" y="9832"/>
                  </a:lnTo>
                  <a:lnTo>
                    <a:pt x="14646" y="9596"/>
                  </a:lnTo>
                  <a:lnTo>
                    <a:pt x="15790" y="9394"/>
                  </a:lnTo>
                  <a:lnTo>
                    <a:pt x="15824" y="9360"/>
                  </a:lnTo>
                  <a:lnTo>
                    <a:pt x="15824" y="9293"/>
                  </a:lnTo>
                  <a:lnTo>
                    <a:pt x="15790" y="9259"/>
                  </a:lnTo>
                  <a:lnTo>
                    <a:pt x="15723" y="9226"/>
                  </a:lnTo>
                  <a:lnTo>
                    <a:pt x="14679" y="9428"/>
                  </a:lnTo>
                  <a:lnTo>
                    <a:pt x="13602" y="9630"/>
                  </a:lnTo>
                  <a:lnTo>
                    <a:pt x="12525" y="9899"/>
                  </a:lnTo>
                  <a:lnTo>
                    <a:pt x="11481" y="10169"/>
                  </a:lnTo>
                  <a:lnTo>
                    <a:pt x="9225" y="10808"/>
                  </a:lnTo>
                  <a:lnTo>
                    <a:pt x="8215" y="11078"/>
                  </a:lnTo>
                  <a:lnTo>
                    <a:pt x="7744" y="11246"/>
                  </a:lnTo>
                  <a:lnTo>
                    <a:pt x="7272" y="11448"/>
                  </a:lnTo>
                  <a:lnTo>
                    <a:pt x="7138" y="10977"/>
                  </a:lnTo>
                  <a:lnTo>
                    <a:pt x="8417" y="10573"/>
                  </a:lnTo>
                  <a:lnTo>
                    <a:pt x="9730" y="10135"/>
                  </a:lnTo>
                  <a:lnTo>
                    <a:pt x="11009" y="9697"/>
                  </a:lnTo>
                  <a:lnTo>
                    <a:pt x="12323" y="9293"/>
                  </a:lnTo>
                  <a:lnTo>
                    <a:pt x="13669" y="8923"/>
                  </a:lnTo>
                  <a:lnTo>
                    <a:pt x="15016" y="8586"/>
                  </a:lnTo>
                  <a:lnTo>
                    <a:pt x="16363" y="8283"/>
                  </a:lnTo>
                  <a:lnTo>
                    <a:pt x="17743" y="8014"/>
                  </a:lnTo>
                  <a:lnTo>
                    <a:pt x="17777" y="7980"/>
                  </a:lnTo>
                  <a:lnTo>
                    <a:pt x="17777" y="7913"/>
                  </a:lnTo>
                  <a:lnTo>
                    <a:pt x="17743" y="7845"/>
                  </a:lnTo>
                  <a:lnTo>
                    <a:pt x="17676" y="7845"/>
                  </a:lnTo>
                  <a:lnTo>
                    <a:pt x="16329" y="8115"/>
                  </a:lnTo>
                  <a:lnTo>
                    <a:pt x="14982" y="8418"/>
                  </a:lnTo>
                  <a:lnTo>
                    <a:pt x="13602" y="8754"/>
                  </a:lnTo>
                  <a:lnTo>
                    <a:pt x="12289" y="9125"/>
                  </a:lnTo>
                  <a:lnTo>
                    <a:pt x="10976" y="9495"/>
                  </a:lnTo>
                  <a:lnTo>
                    <a:pt x="9663" y="9899"/>
                  </a:lnTo>
                  <a:lnTo>
                    <a:pt x="8350" y="10337"/>
                  </a:lnTo>
                  <a:lnTo>
                    <a:pt x="7710" y="10606"/>
                  </a:lnTo>
                  <a:lnTo>
                    <a:pt x="7104" y="10876"/>
                  </a:lnTo>
                  <a:lnTo>
                    <a:pt x="6969" y="10371"/>
                  </a:lnTo>
                  <a:lnTo>
                    <a:pt x="6902" y="10270"/>
                  </a:lnTo>
                  <a:lnTo>
                    <a:pt x="7542" y="10101"/>
                  </a:lnTo>
                  <a:lnTo>
                    <a:pt x="8148" y="9933"/>
                  </a:lnTo>
                  <a:lnTo>
                    <a:pt x="9360" y="9562"/>
                  </a:lnTo>
                  <a:lnTo>
                    <a:pt x="12087" y="8788"/>
                  </a:lnTo>
                  <a:lnTo>
                    <a:pt x="13501" y="8451"/>
                  </a:lnTo>
                  <a:lnTo>
                    <a:pt x="14881" y="8115"/>
                  </a:lnTo>
                  <a:lnTo>
                    <a:pt x="17676" y="7475"/>
                  </a:lnTo>
                  <a:lnTo>
                    <a:pt x="17709" y="7441"/>
                  </a:lnTo>
                  <a:lnTo>
                    <a:pt x="17709" y="7374"/>
                  </a:lnTo>
                  <a:lnTo>
                    <a:pt x="17676" y="7340"/>
                  </a:lnTo>
                  <a:lnTo>
                    <a:pt x="17642" y="7340"/>
                  </a:lnTo>
                  <a:lnTo>
                    <a:pt x="16228" y="7610"/>
                  </a:lnTo>
                  <a:lnTo>
                    <a:pt x="14848" y="7946"/>
                  </a:lnTo>
                  <a:lnTo>
                    <a:pt x="12053" y="8653"/>
                  </a:lnTo>
                  <a:lnTo>
                    <a:pt x="9326" y="9428"/>
                  </a:lnTo>
                  <a:lnTo>
                    <a:pt x="8080" y="9764"/>
                  </a:lnTo>
                  <a:lnTo>
                    <a:pt x="7474" y="9933"/>
                  </a:lnTo>
                  <a:lnTo>
                    <a:pt x="6902" y="10169"/>
                  </a:lnTo>
                  <a:lnTo>
                    <a:pt x="6599" y="9327"/>
                  </a:lnTo>
                  <a:lnTo>
                    <a:pt x="7239" y="9293"/>
                  </a:lnTo>
                  <a:lnTo>
                    <a:pt x="7878" y="9158"/>
                  </a:lnTo>
                  <a:lnTo>
                    <a:pt x="8518" y="8990"/>
                  </a:lnTo>
                  <a:lnTo>
                    <a:pt x="9158" y="8788"/>
                  </a:lnTo>
                  <a:lnTo>
                    <a:pt x="10370" y="8350"/>
                  </a:lnTo>
                  <a:lnTo>
                    <a:pt x="11582" y="7879"/>
                  </a:lnTo>
                  <a:lnTo>
                    <a:pt x="11952" y="7778"/>
                  </a:lnTo>
                  <a:lnTo>
                    <a:pt x="12323" y="7711"/>
                  </a:lnTo>
                  <a:lnTo>
                    <a:pt x="13097" y="7610"/>
                  </a:lnTo>
                  <a:lnTo>
                    <a:pt x="13871" y="7542"/>
                  </a:lnTo>
                  <a:lnTo>
                    <a:pt x="14612" y="7441"/>
                  </a:lnTo>
                  <a:lnTo>
                    <a:pt x="15353" y="7273"/>
                  </a:lnTo>
                  <a:lnTo>
                    <a:pt x="16093" y="7105"/>
                  </a:lnTo>
                  <a:lnTo>
                    <a:pt x="16834" y="6869"/>
                  </a:lnTo>
                  <a:lnTo>
                    <a:pt x="17575" y="6633"/>
                  </a:lnTo>
                  <a:lnTo>
                    <a:pt x="17608" y="6600"/>
                  </a:lnTo>
                  <a:lnTo>
                    <a:pt x="17608" y="6532"/>
                  </a:lnTo>
                  <a:lnTo>
                    <a:pt x="17575" y="6465"/>
                  </a:lnTo>
                  <a:lnTo>
                    <a:pt x="17507" y="6465"/>
                  </a:lnTo>
                  <a:lnTo>
                    <a:pt x="16868" y="6701"/>
                  </a:lnTo>
                  <a:lnTo>
                    <a:pt x="16194" y="6903"/>
                  </a:lnTo>
                  <a:lnTo>
                    <a:pt x="15521" y="7071"/>
                  </a:lnTo>
                  <a:lnTo>
                    <a:pt x="14814" y="7239"/>
                  </a:lnTo>
                  <a:lnTo>
                    <a:pt x="14073" y="7340"/>
                  </a:lnTo>
                  <a:lnTo>
                    <a:pt x="13299" y="7441"/>
                  </a:lnTo>
                  <a:lnTo>
                    <a:pt x="12558" y="7542"/>
                  </a:lnTo>
                  <a:lnTo>
                    <a:pt x="11784" y="7677"/>
                  </a:lnTo>
                  <a:lnTo>
                    <a:pt x="11481" y="7744"/>
                  </a:lnTo>
                  <a:lnTo>
                    <a:pt x="11144" y="7845"/>
                  </a:lnTo>
                  <a:lnTo>
                    <a:pt x="10504" y="8115"/>
                  </a:lnTo>
                  <a:lnTo>
                    <a:pt x="9865" y="8350"/>
                  </a:lnTo>
                  <a:lnTo>
                    <a:pt x="9259" y="8586"/>
                  </a:lnTo>
                  <a:lnTo>
                    <a:pt x="8585" y="8788"/>
                  </a:lnTo>
                  <a:lnTo>
                    <a:pt x="7912" y="8923"/>
                  </a:lnTo>
                  <a:lnTo>
                    <a:pt x="7239" y="9091"/>
                  </a:lnTo>
                  <a:lnTo>
                    <a:pt x="6565" y="9259"/>
                  </a:lnTo>
                  <a:lnTo>
                    <a:pt x="6128" y="7980"/>
                  </a:lnTo>
                  <a:lnTo>
                    <a:pt x="6666" y="7913"/>
                  </a:lnTo>
                  <a:lnTo>
                    <a:pt x="7239" y="7845"/>
                  </a:lnTo>
                  <a:lnTo>
                    <a:pt x="7811" y="7711"/>
                  </a:lnTo>
                  <a:lnTo>
                    <a:pt x="8383" y="7576"/>
                  </a:lnTo>
                  <a:lnTo>
                    <a:pt x="9461" y="7206"/>
                  </a:lnTo>
                  <a:lnTo>
                    <a:pt x="10538" y="6869"/>
                  </a:lnTo>
                  <a:lnTo>
                    <a:pt x="11750" y="6465"/>
                  </a:lnTo>
                  <a:lnTo>
                    <a:pt x="12962" y="6061"/>
                  </a:lnTo>
                  <a:lnTo>
                    <a:pt x="14174" y="5724"/>
                  </a:lnTo>
                  <a:lnTo>
                    <a:pt x="15386" y="5455"/>
                  </a:lnTo>
                  <a:lnTo>
                    <a:pt x="15454" y="5421"/>
                  </a:lnTo>
                  <a:lnTo>
                    <a:pt x="15454" y="5354"/>
                  </a:lnTo>
                  <a:lnTo>
                    <a:pt x="15420" y="5287"/>
                  </a:lnTo>
                  <a:lnTo>
                    <a:pt x="15353" y="5287"/>
                  </a:lnTo>
                  <a:lnTo>
                    <a:pt x="14174" y="5556"/>
                  </a:lnTo>
                  <a:lnTo>
                    <a:pt x="13030" y="5893"/>
                  </a:lnTo>
                  <a:lnTo>
                    <a:pt x="11885" y="6229"/>
                  </a:lnTo>
                  <a:lnTo>
                    <a:pt x="10740" y="6600"/>
                  </a:lnTo>
                  <a:lnTo>
                    <a:pt x="9595" y="6970"/>
                  </a:lnTo>
                  <a:lnTo>
                    <a:pt x="8417" y="7273"/>
                  </a:lnTo>
                  <a:lnTo>
                    <a:pt x="6094" y="7913"/>
                  </a:lnTo>
                  <a:lnTo>
                    <a:pt x="5892" y="7307"/>
                  </a:lnTo>
                  <a:lnTo>
                    <a:pt x="5892" y="7273"/>
                  </a:lnTo>
                  <a:lnTo>
                    <a:pt x="6565" y="7138"/>
                  </a:lnTo>
                  <a:lnTo>
                    <a:pt x="7239" y="7004"/>
                  </a:lnTo>
                  <a:lnTo>
                    <a:pt x="8585" y="6667"/>
                  </a:lnTo>
                  <a:lnTo>
                    <a:pt x="9898" y="6297"/>
                  </a:lnTo>
                  <a:lnTo>
                    <a:pt x="11245" y="5926"/>
                  </a:lnTo>
                  <a:lnTo>
                    <a:pt x="12659" y="5489"/>
                  </a:lnTo>
                  <a:lnTo>
                    <a:pt x="14107" y="5051"/>
                  </a:lnTo>
                  <a:lnTo>
                    <a:pt x="15521" y="4580"/>
                  </a:lnTo>
                  <a:lnTo>
                    <a:pt x="16901" y="4041"/>
                  </a:lnTo>
                  <a:lnTo>
                    <a:pt x="16969" y="4007"/>
                  </a:lnTo>
                  <a:lnTo>
                    <a:pt x="16969" y="3940"/>
                  </a:lnTo>
                  <a:lnTo>
                    <a:pt x="16935" y="3906"/>
                  </a:lnTo>
                  <a:lnTo>
                    <a:pt x="16868" y="3906"/>
                  </a:lnTo>
                  <a:lnTo>
                    <a:pt x="14174" y="4815"/>
                  </a:lnTo>
                  <a:lnTo>
                    <a:pt x="12794" y="5253"/>
                  </a:lnTo>
                  <a:lnTo>
                    <a:pt x="11447" y="5657"/>
                  </a:lnTo>
                  <a:lnTo>
                    <a:pt x="10033" y="6061"/>
                  </a:lnTo>
                  <a:lnTo>
                    <a:pt x="8619" y="6398"/>
                  </a:lnTo>
                  <a:lnTo>
                    <a:pt x="7239" y="6734"/>
                  </a:lnTo>
                  <a:lnTo>
                    <a:pt x="5825" y="7105"/>
                  </a:lnTo>
                  <a:lnTo>
                    <a:pt x="5656" y="6398"/>
                  </a:lnTo>
                  <a:lnTo>
                    <a:pt x="5488" y="5657"/>
                  </a:lnTo>
                  <a:lnTo>
                    <a:pt x="5219" y="4209"/>
                  </a:lnTo>
                  <a:lnTo>
                    <a:pt x="7845" y="3536"/>
                  </a:lnTo>
                  <a:lnTo>
                    <a:pt x="11952" y="2492"/>
                  </a:lnTo>
                  <a:lnTo>
                    <a:pt x="16060" y="1448"/>
                  </a:lnTo>
                  <a:lnTo>
                    <a:pt x="16127" y="1448"/>
                  </a:lnTo>
                  <a:lnTo>
                    <a:pt x="16127" y="1381"/>
                  </a:lnTo>
                  <a:close/>
                  <a:moveTo>
                    <a:pt x="4141" y="4479"/>
                  </a:moveTo>
                  <a:lnTo>
                    <a:pt x="4478" y="6061"/>
                  </a:lnTo>
                  <a:lnTo>
                    <a:pt x="4882" y="7610"/>
                  </a:lnTo>
                  <a:lnTo>
                    <a:pt x="5656" y="10707"/>
                  </a:lnTo>
                  <a:lnTo>
                    <a:pt x="7306" y="17171"/>
                  </a:lnTo>
                  <a:lnTo>
                    <a:pt x="9696" y="26632"/>
                  </a:lnTo>
                  <a:lnTo>
                    <a:pt x="8451" y="26868"/>
                  </a:lnTo>
                  <a:lnTo>
                    <a:pt x="8249" y="26228"/>
                  </a:lnTo>
                  <a:lnTo>
                    <a:pt x="8047" y="25555"/>
                  </a:lnTo>
                  <a:lnTo>
                    <a:pt x="7744" y="24242"/>
                  </a:lnTo>
                  <a:lnTo>
                    <a:pt x="7441" y="22895"/>
                  </a:lnTo>
                  <a:lnTo>
                    <a:pt x="7205" y="21582"/>
                  </a:lnTo>
                  <a:lnTo>
                    <a:pt x="6902" y="20168"/>
                  </a:lnTo>
                  <a:lnTo>
                    <a:pt x="6565" y="18788"/>
                  </a:lnTo>
                  <a:lnTo>
                    <a:pt x="6161" y="17407"/>
                  </a:lnTo>
                  <a:lnTo>
                    <a:pt x="5724" y="16060"/>
                  </a:lnTo>
                  <a:lnTo>
                    <a:pt x="5286" y="14680"/>
                  </a:lnTo>
                  <a:lnTo>
                    <a:pt x="4882" y="13300"/>
                  </a:lnTo>
                  <a:lnTo>
                    <a:pt x="4512" y="11886"/>
                  </a:lnTo>
                  <a:lnTo>
                    <a:pt x="4175" y="10505"/>
                  </a:lnTo>
                  <a:lnTo>
                    <a:pt x="3501" y="7711"/>
                  </a:lnTo>
                  <a:lnTo>
                    <a:pt x="3165" y="6263"/>
                  </a:lnTo>
                  <a:lnTo>
                    <a:pt x="2996" y="5556"/>
                  </a:lnTo>
                  <a:lnTo>
                    <a:pt x="2794" y="4849"/>
                  </a:lnTo>
                  <a:lnTo>
                    <a:pt x="3737" y="4580"/>
                  </a:lnTo>
                  <a:lnTo>
                    <a:pt x="4141" y="4479"/>
                  </a:lnTo>
                  <a:close/>
                  <a:moveTo>
                    <a:pt x="23298" y="18687"/>
                  </a:moveTo>
                  <a:lnTo>
                    <a:pt x="23635" y="19562"/>
                  </a:lnTo>
                  <a:lnTo>
                    <a:pt x="23904" y="20437"/>
                  </a:lnTo>
                  <a:lnTo>
                    <a:pt x="24140" y="21144"/>
                  </a:lnTo>
                  <a:lnTo>
                    <a:pt x="24241" y="21481"/>
                  </a:lnTo>
                  <a:lnTo>
                    <a:pt x="24308" y="21851"/>
                  </a:lnTo>
                  <a:lnTo>
                    <a:pt x="24342" y="22222"/>
                  </a:lnTo>
                  <a:lnTo>
                    <a:pt x="24275" y="22558"/>
                  </a:lnTo>
                  <a:lnTo>
                    <a:pt x="24241" y="22727"/>
                  </a:lnTo>
                  <a:lnTo>
                    <a:pt x="24174" y="22861"/>
                  </a:lnTo>
                  <a:lnTo>
                    <a:pt x="24073" y="23030"/>
                  </a:lnTo>
                  <a:lnTo>
                    <a:pt x="23972" y="23164"/>
                  </a:lnTo>
                  <a:lnTo>
                    <a:pt x="23736" y="23366"/>
                  </a:lnTo>
                  <a:lnTo>
                    <a:pt x="23500" y="23535"/>
                  </a:lnTo>
                  <a:lnTo>
                    <a:pt x="23231" y="23703"/>
                  </a:lnTo>
                  <a:lnTo>
                    <a:pt x="22928" y="23804"/>
                  </a:lnTo>
                  <a:lnTo>
                    <a:pt x="22356" y="24006"/>
                  </a:lnTo>
                  <a:lnTo>
                    <a:pt x="21783" y="24174"/>
                  </a:lnTo>
                  <a:lnTo>
                    <a:pt x="21245" y="24309"/>
                  </a:lnTo>
                  <a:lnTo>
                    <a:pt x="20706" y="24410"/>
                  </a:lnTo>
                  <a:lnTo>
                    <a:pt x="19595" y="24578"/>
                  </a:lnTo>
                  <a:lnTo>
                    <a:pt x="18517" y="24780"/>
                  </a:lnTo>
                  <a:lnTo>
                    <a:pt x="17406" y="25050"/>
                  </a:lnTo>
                  <a:lnTo>
                    <a:pt x="16329" y="25319"/>
                  </a:lnTo>
                  <a:lnTo>
                    <a:pt x="15252" y="25588"/>
                  </a:lnTo>
                  <a:lnTo>
                    <a:pt x="14174" y="25891"/>
                  </a:lnTo>
                  <a:lnTo>
                    <a:pt x="13097" y="26228"/>
                  </a:lnTo>
                  <a:lnTo>
                    <a:pt x="10976" y="26935"/>
                  </a:lnTo>
                  <a:lnTo>
                    <a:pt x="10908" y="26733"/>
                  </a:lnTo>
                  <a:lnTo>
                    <a:pt x="10807" y="26363"/>
                  </a:lnTo>
                  <a:lnTo>
                    <a:pt x="10841" y="26363"/>
                  </a:lnTo>
                  <a:lnTo>
                    <a:pt x="11346" y="26329"/>
                  </a:lnTo>
                  <a:lnTo>
                    <a:pt x="11851" y="26228"/>
                  </a:lnTo>
                  <a:lnTo>
                    <a:pt x="12861" y="25959"/>
                  </a:lnTo>
                  <a:lnTo>
                    <a:pt x="15117" y="25420"/>
                  </a:lnTo>
                  <a:lnTo>
                    <a:pt x="17474" y="24747"/>
                  </a:lnTo>
                  <a:lnTo>
                    <a:pt x="19830" y="24073"/>
                  </a:lnTo>
                  <a:lnTo>
                    <a:pt x="20672" y="23838"/>
                  </a:lnTo>
                  <a:lnTo>
                    <a:pt x="21548" y="23568"/>
                  </a:lnTo>
                  <a:lnTo>
                    <a:pt x="21985" y="23400"/>
                  </a:lnTo>
                  <a:lnTo>
                    <a:pt x="22389" y="23232"/>
                  </a:lnTo>
                  <a:lnTo>
                    <a:pt x="22760" y="22996"/>
                  </a:lnTo>
                  <a:lnTo>
                    <a:pt x="23096" y="22693"/>
                  </a:lnTo>
                  <a:lnTo>
                    <a:pt x="23231" y="22558"/>
                  </a:lnTo>
                  <a:lnTo>
                    <a:pt x="23332" y="22390"/>
                  </a:lnTo>
                  <a:lnTo>
                    <a:pt x="23399" y="22188"/>
                  </a:lnTo>
                  <a:lnTo>
                    <a:pt x="23399" y="22020"/>
                  </a:lnTo>
                  <a:lnTo>
                    <a:pt x="23433" y="21818"/>
                  </a:lnTo>
                  <a:lnTo>
                    <a:pt x="23399" y="21649"/>
                  </a:lnTo>
                  <a:lnTo>
                    <a:pt x="23332" y="21245"/>
                  </a:lnTo>
                  <a:lnTo>
                    <a:pt x="23197" y="20841"/>
                  </a:lnTo>
                  <a:lnTo>
                    <a:pt x="23029" y="20437"/>
                  </a:lnTo>
                  <a:lnTo>
                    <a:pt x="22894" y="20067"/>
                  </a:lnTo>
                  <a:lnTo>
                    <a:pt x="22793" y="19730"/>
                  </a:lnTo>
                  <a:lnTo>
                    <a:pt x="22793" y="19697"/>
                  </a:lnTo>
                  <a:lnTo>
                    <a:pt x="22760" y="19663"/>
                  </a:lnTo>
                  <a:lnTo>
                    <a:pt x="23029" y="19192"/>
                  </a:lnTo>
                  <a:lnTo>
                    <a:pt x="23298" y="18687"/>
                  </a:lnTo>
                  <a:close/>
                  <a:moveTo>
                    <a:pt x="5050" y="4243"/>
                  </a:moveTo>
                  <a:lnTo>
                    <a:pt x="5151" y="4984"/>
                  </a:lnTo>
                  <a:lnTo>
                    <a:pt x="5286" y="5724"/>
                  </a:lnTo>
                  <a:lnTo>
                    <a:pt x="5454" y="6465"/>
                  </a:lnTo>
                  <a:lnTo>
                    <a:pt x="5623" y="7172"/>
                  </a:lnTo>
                  <a:lnTo>
                    <a:pt x="5623" y="7206"/>
                  </a:lnTo>
                  <a:lnTo>
                    <a:pt x="5623" y="7239"/>
                  </a:lnTo>
                  <a:lnTo>
                    <a:pt x="5623" y="7273"/>
                  </a:lnTo>
                  <a:lnTo>
                    <a:pt x="5656" y="7307"/>
                  </a:lnTo>
                  <a:lnTo>
                    <a:pt x="5892" y="7980"/>
                  </a:lnTo>
                  <a:lnTo>
                    <a:pt x="6633" y="10202"/>
                  </a:lnTo>
                  <a:lnTo>
                    <a:pt x="6666" y="10270"/>
                  </a:lnTo>
                  <a:lnTo>
                    <a:pt x="6599" y="10303"/>
                  </a:lnTo>
                  <a:lnTo>
                    <a:pt x="6599" y="10337"/>
                  </a:lnTo>
                  <a:lnTo>
                    <a:pt x="6666" y="10303"/>
                  </a:lnTo>
                  <a:lnTo>
                    <a:pt x="6936" y="11111"/>
                  </a:lnTo>
                  <a:lnTo>
                    <a:pt x="7138" y="11953"/>
                  </a:lnTo>
                  <a:lnTo>
                    <a:pt x="7542" y="13603"/>
                  </a:lnTo>
                  <a:lnTo>
                    <a:pt x="7878" y="15286"/>
                  </a:lnTo>
                  <a:lnTo>
                    <a:pt x="8215" y="16969"/>
                  </a:lnTo>
                  <a:lnTo>
                    <a:pt x="9023" y="20269"/>
                  </a:lnTo>
                  <a:lnTo>
                    <a:pt x="9865" y="23535"/>
                  </a:lnTo>
                  <a:lnTo>
                    <a:pt x="10168" y="24915"/>
                  </a:lnTo>
                  <a:lnTo>
                    <a:pt x="10471" y="26329"/>
                  </a:lnTo>
                  <a:lnTo>
                    <a:pt x="10673" y="27036"/>
                  </a:lnTo>
                  <a:lnTo>
                    <a:pt x="10875" y="27710"/>
                  </a:lnTo>
                  <a:lnTo>
                    <a:pt x="11144" y="28383"/>
                  </a:lnTo>
                  <a:lnTo>
                    <a:pt x="11447" y="29023"/>
                  </a:lnTo>
                  <a:lnTo>
                    <a:pt x="11447" y="29023"/>
                  </a:lnTo>
                  <a:lnTo>
                    <a:pt x="11043" y="28821"/>
                  </a:lnTo>
                  <a:lnTo>
                    <a:pt x="11009" y="28787"/>
                  </a:lnTo>
                  <a:lnTo>
                    <a:pt x="10942" y="28821"/>
                  </a:lnTo>
                  <a:lnTo>
                    <a:pt x="10908" y="28854"/>
                  </a:lnTo>
                  <a:lnTo>
                    <a:pt x="10875" y="28888"/>
                  </a:lnTo>
                  <a:lnTo>
                    <a:pt x="10706" y="29359"/>
                  </a:lnTo>
                  <a:lnTo>
                    <a:pt x="9124" y="23232"/>
                  </a:lnTo>
                  <a:lnTo>
                    <a:pt x="7575" y="17104"/>
                  </a:lnTo>
                  <a:lnTo>
                    <a:pt x="5993" y="10909"/>
                  </a:lnTo>
                  <a:lnTo>
                    <a:pt x="5185" y="7677"/>
                  </a:lnTo>
                  <a:lnTo>
                    <a:pt x="4747" y="6061"/>
                  </a:lnTo>
                  <a:lnTo>
                    <a:pt x="4276" y="4445"/>
                  </a:lnTo>
                  <a:lnTo>
                    <a:pt x="5050" y="4243"/>
                  </a:lnTo>
                  <a:close/>
                  <a:moveTo>
                    <a:pt x="17406" y="1"/>
                  </a:moveTo>
                  <a:lnTo>
                    <a:pt x="17204" y="34"/>
                  </a:lnTo>
                  <a:lnTo>
                    <a:pt x="15689" y="337"/>
                  </a:lnTo>
                  <a:lnTo>
                    <a:pt x="14174" y="708"/>
                  </a:lnTo>
                  <a:lnTo>
                    <a:pt x="11211" y="1448"/>
                  </a:lnTo>
                  <a:lnTo>
                    <a:pt x="8282" y="2189"/>
                  </a:lnTo>
                  <a:lnTo>
                    <a:pt x="5421" y="2997"/>
                  </a:lnTo>
                  <a:lnTo>
                    <a:pt x="2424" y="3873"/>
                  </a:lnTo>
                  <a:lnTo>
                    <a:pt x="909" y="4344"/>
                  </a:lnTo>
                  <a:lnTo>
                    <a:pt x="168" y="4580"/>
                  </a:lnTo>
                  <a:lnTo>
                    <a:pt x="0" y="4647"/>
                  </a:lnTo>
                  <a:lnTo>
                    <a:pt x="0" y="4916"/>
                  </a:lnTo>
                  <a:lnTo>
                    <a:pt x="337" y="4815"/>
                  </a:lnTo>
                  <a:lnTo>
                    <a:pt x="640" y="4681"/>
                  </a:lnTo>
                  <a:lnTo>
                    <a:pt x="1246" y="4479"/>
                  </a:lnTo>
                  <a:lnTo>
                    <a:pt x="3703" y="3704"/>
                  </a:lnTo>
                  <a:lnTo>
                    <a:pt x="6363" y="2964"/>
                  </a:lnTo>
                  <a:lnTo>
                    <a:pt x="8989" y="2257"/>
                  </a:lnTo>
                  <a:lnTo>
                    <a:pt x="11649" y="1583"/>
                  </a:lnTo>
                  <a:lnTo>
                    <a:pt x="14309" y="943"/>
                  </a:lnTo>
                  <a:lnTo>
                    <a:pt x="16834" y="337"/>
                  </a:lnTo>
                  <a:lnTo>
                    <a:pt x="17272" y="270"/>
                  </a:lnTo>
                  <a:lnTo>
                    <a:pt x="17474" y="236"/>
                  </a:lnTo>
                  <a:lnTo>
                    <a:pt x="17676" y="270"/>
                  </a:lnTo>
                  <a:lnTo>
                    <a:pt x="17878" y="304"/>
                  </a:lnTo>
                  <a:lnTo>
                    <a:pt x="18046" y="405"/>
                  </a:lnTo>
                  <a:lnTo>
                    <a:pt x="18214" y="539"/>
                  </a:lnTo>
                  <a:lnTo>
                    <a:pt x="18383" y="708"/>
                  </a:lnTo>
                  <a:lnTo>
                    <a:pt x="18484" y="876"/>
                  </a:lnTo>
                  <a:lnTo>
                    <a:pt x="18517" y="1011"/>
                  </a:lnTo>
                  <a:lnTo>
                    <a:pt x="18618" y="1347"/>
                  </a:lnTo>
                  <a:lnTo>
                    <a:pt x="18652" y="1650"/>
                  </a:lnTo>
                  <a:lnTo>
                    <a:pt x="18652" y="1987"/>
                  </a:lnTo>
                  <a:lnTo>
                    <a:pt x="18652" y="2055"/>
                  </a:lnTo>
                  <a:lnTo>
                    <a:pt x="18686" y="2088"/>
                  </a:lnTo>
                  <a:lnTo>
                    <a:pt x="18753" y="2122"/>
                  </a:lnTo>
                  <a:lnTo>
                    <a:pt x="18854" y="2088"/>
                  </a:lnTo>
                  <a:lnTo>
                    <a:pt x="18888" y="2055"/>
                  </a:lnTo>
                  <a:lnTo>
                    <a:pt x="18888" y="1987"/>
                  </a:lnTo>
                  <a:lnTo>
                    <a:pt x="18888" y="1954"/>
                  </a:lnTo>
                  <a:lnTo>
                    <a:pt x="18955" y="2358"/>
                  </a:lnTo>
                  <a:lnTo>
                    <a:pt x="19022" y="2795"/>
                  </a:lnTo>
                  <a:lnTo>
                    <a:pt x="19258" y="3671"/>
                  </a:lnTo>
                  <a:lnTo>
                    <a:pt x="19696" y="5388"/>
                  </a:lnTo>
                  <a:lnTo>
                    <a:pt x="20672" y="9226"/>
                  </a:lnTo>
                  <a:lnTo>
                    <a:pt x="21110" y="11078"/>
                  </a:lnTo>
                  <a:lnTo>
                    <a:pt x="21615" y="12929"/>
                  </a:lnTo>
                  <a:lnTo>
                    <a:pt x="22120" y="14747"/>
                  </a:lnTo>
                  <a:lnTo>
                    <a:pt x="22423" y="15656"/>
                  </a:lnTo>
                  <a:lnTo>
                    <a:pt x="22726" y="16565"/>
                  </a:lnTo>
                  <a:lnTo>
                    <a:pt x="21817" y="16296"/>
                  </a:lnTo>
                  <a:lnTo>
                    <a:pt x="21817" y="16262"/>
                  </a:lnTo>
                  <a:lnTo>
                    <a:pt x="21413" y="15084"/>
                  </a:lnTo>
                  <a:lnTo>
                    <a:pt x="21043" y="13906"/>
                  </a:lnTo>
                  <a:lnTo>
                    <a:pt x="20740" y="12727"/>
                  </a:lnTo>
                  <a:lnTo>
                    <a:pt x="20437" y="11549"/>
                  </a:lnTo>
                  <a:lnTo>
                    <a:pt x="19898" y="9158"/>
                  </a:lnTo>
                  <a:lnTo>
                    <a:pt x="19393" y="6768"/>
                  </a:lnTo>
                  <a:lnTo>
                    <a:pt x="19191" y="5691"/>
                  </a:lnTo>
                  <a:lnTo>
                    <a:pt x="18955" y="4580"/>
                  </a:lnTo>
                  <a:lnTo>
                    <a:pt x="18820" y="4041"/>
                  </a:lnTo>
                  <a:lnTo>
                    <a:pt x="18686" y="3502"/>
                  </a:lnTo>
                  <a:lnTo>
                    <a:pt x="18484" y="2997"/>
                  </a:lnTo>
                  <a:lnTo>
                    <a:pt x="18282" y="2492"/>
                  </a:lnTo>
                  <a:lnTo>
                    <a:pt x="18147" y="2189"/>
                  </a:lnTo>
                  <a:lnTo>
                    <a:pt x="17911" y="1920"/>
                  </a:lnTo>
                  <a:lnTo>
                    <a:pt x="17676" y="1650"/>
                  </a:lnTo>
                  <a:lnTo>
                    <a:pt x="17406" y="1448"/>
                  </a:lnTo>
                  <a:lnTo>
                    <a:pt x="17070" y="1280"/>
                  </a:lnTo>
                  <a:lnTo>
                    <a:pt x="16767" y="1179"/>
                  </a:lnTo>
                  <a:lnTo>
                    <a:pt x="16598" y="1145"/>
                  </a:lnTo>
                  <a:lnTo>
                    <a:pt x="16430" y="1179"/>
                  </a:lnTo>
                  <a:lnTo>
                    <a:pt x="16262" y="1179"/>
                  </a:lnTo>
                  <a:lnTo>
                    <a:pt x="16093" y="1246"/>
                  </a:lnTo>
                  <a:lnTo>
                    <a:pt x="15992" y="1246"/>
                  </a:lnTo>
                  <a:lnTo>
                    <a:pt x="11885" y="2257"/>
                  </a:lnTo>
                  <a:lnTo>
                    <a:pt x="7777" y="3300"/>
                  </a:lnTo>
                  <a:lnTo>
                    <a:pt x="3670" y="4378"/>
                  </a:lnTo>
                  <a:lnTo>
                    <a:pt x="1818" y="4815"/>
                  </a:lnTo>
                  <a:lnTo>
                    <a:pt x="909" y="5085"/>
                  </a:lnTo>
                  <a:lnTo>
                    <a:pt x="0" y="5354"/>
                  </a:lnTo>
                  <a:lnTo>
                    <a:pt x="0" y="5590"/>
                  </a:lnTo>
                  <a:lnTo>
                    <a:pt x="673" y="5421"/>
                  </a:lnTo>
                  <a:lnTo>
                    <a:pt x="1347" y="5253"/>
                  </a:lnTo>
                  <a:lnTo>
                    <a:pt x="2660" y="4883"/>
                  </a:lnTo>
                  <a:lnTo>
                    <a:pt x="2761" y="5489"/>
                  </a:lnTo>
                  <a:lnTo>
                    <a:pt x="2895" y="6061"/>
                  </a:lnTo>
                  <a:lnTo>
                    <a:pt x="3198" y="7239"/>
                  </a:lnTo>
                  <a:lnTo>
                    <a:pt x="3905" y="10303"/>
                  </a:lnTo>
                  <a:lnTo>
                    <a:pt x="4579" y="13098"/>
                  </a:lnTo>
                  <a:lnTo>
                    <a:pt x="4949" y="14512"/>
                  </a:lnTo>
                  <a:lnTo>
                    <a:pt x="5387" y="15892"/>
                  </a:lnTo>
                  <a:lnTo>
                    <a:pt x="5825" y="17239"/>
                  </a:lnTo>
                  <a:lnTo>
                    <a:pt x="6229" y="18619"/>
                  </a:lnTo>
                  <a:lnTo>
                    <a:pt x="6565" y="20000"/>
                  </a:lnTo>
                  <a:lnTo>
                    <a:pt x="6902" y="21414"/>
                  </a:lnTo>
                  <a:lnTo>
                    <a:pt x="7171" y="22794"/>
                  </a:lnTo>
                  <a:lnTo>
                    <a:pt x="7474" y="24174"/>
                  </a:lnTo>
                  <a:lnTo>
                    <a:pt x="7811" y="25555"/>
                  </a:lnTo>
                  <a:lnTo>
                    <a:pt x="8013" y="26228"/>
                  </a:lnTo>
                  <a:lnTo>
                    <a:pt x="8215" y="26902"/>
                  </a:lnTo>
                  <a:lnTo>
                    <a:pt x="6262" y="27339"/>
                  </a:lnTo>
                  <a:lnTo>
                    <a:pt x="4310" y="27777"/>
                  </a:lnTo>
                  <a:lnTo>
                    <a:pt x="2963" y="28147"/>
                  </a:lnTo>
                  <a:lnTo>
                    <a:pt x="1582" y="28518"/>
                  </a:lnTo>
                  <a:lnTo>
                    <a:pt x="135" y="28989"/>
                  </a:lnTo>
                  <a:lnTo>
                    <a:pt x="0" y="29023"/>
                  </a:lnTo>
                  <a:lnTo>
                    <a:pt x="0" y="29258"/>
                  </a:lnTo>
                  <a:lnTo>
                    <a:pt x="909" y="28955"/>
                  </a:lnTo>
                  <a:lnTo>
                    <a:pt x="2390" y="28518"/>
                  </a:lnTo>
                  <a:lnTo>
                    <a:pt x="3872" y="28114"/>
                  </a:lnTo>
                  <a:lnTo>
                    <a:pt x="4983" y="27878"/>
                  </a:lnTo>
                  <a:lnTo>
                    <a:pt x="6094" y="27609"/>
                  </a:lnTo>
                  <a:lnTo>
                    <a:pt x="8316" y="27171"/>
                  </a:lnTo>
                  <a:lnTo>
                    <a:pt x="8383" y="27205"/>
                  </a:lnTo>
                  <a:lnTo>
                    <a:pt x="8451" y="27205"/>
                  </a:lnTo>
                  <a:lnTo>
                    <a:pt x="8518" y="27171"/>
                  </a:lnTo>
                  <a:lnTo>
                    <a:pt x="8552" y="27104"/>
                  </a:lnTo>
                  <a:lnTo>
                    <a:pt x="9764" y="26834"/>
                  </a:lnTo>
                  <a:lnTo>
                    <a:pt x="9865" y="27272"/>
                  </a:lnTo>
                  <a:lnTo>
                    <a:pt x="8383" y="27642"/>
                  </a:lnTo>
                  <a:lnTo>
                    <a:pt x="6936" y="28046"/>
                  </a:lnTo>
                  <a:lnTo>
                    <a:pt x="4006" y="28888"/>
                  </a:lnTo>
                  <a:lnTo>
                    <a:pt x="1178" y="29696"/>
                  </a:lnTo>
                  <a:lnTo>
                    <a:pt x="0" y="30033"/>
                  </a:lnTo>
                  <a:lnTo>
                    <a:pt x="0" y="30268"/>
                  </a:lnTo>
                  <a:lnTo>
                    <a:pt x="3299" y="29359"/>
                  </a:lnTo>
                  <a:lnTo>
                    <a:pt x="6633" y="28450"/>
                  </a:lnTo>
                  <a:lnTo>
                    <a:pt x="8282" y="27979"/>
                  </a:lnTo>
                  <a:lnTo>
                    <a:pt x="9898" y="27474"/>
                  </a:lnTo>
                  <a:lnTo>
                    <a:pt x="10504" y="29864"/>
                  </a:lnTo>
                  <a:lnTo>
                    <a:pt x="10572" y="29932"/>
                  </a:lnTo>
                  <a:lnTo>
                    <a:pt x="10572" y="30134"/>
                  </a:lnTo>
                  <a:lnTo>
                    <a:pt x="10740" y="29932"/>
                  </a:lnTo>
                  <a:lnTo>
                    <a:pt x="10807" y="29898"/>
                  </a:lnTo>
                  <a:lnTo>
                    <a:pt x="10807" y="29797"/>
                  </a:lnTo>
                  <a:lnTo>
                    <a:pt x="10942" y="29460"/>
                  </a:lnTo>
                  <a:lnTo>
                    <a:pt x="11077" y="29124"/>
                  </a:lnTo>
                  <a:lnTo>
                    <a:pt x="11380" y="29326"/>
                  </a:lnTo>
                  <a:lnTo>
                    <a:pt x="11716" y="29494"/>
                  </a:lnTo>
                  <a:lnTo>
                    <a:pt x="11750" y="29528"/>
                  </a:lnTo>
                  <a:lnTo>
                    <a:pt x="11885" y="29528"/>
                  </a:lnTo>
                  <a:lnTo>
                    <a:pt x="11952" y="29460"/>
                  </a:lnTo>
                  <a:lnTo>
                    <a:pt x="11952" y="29393"/>
                  </a:lnTo>
                  <a:lnTo>
                    <a:pt x="11918" y="29359"/>
                  </a:lnTo>
                  <a:lnTo>
                    <a:pt x="11615" y="28821"/>
                  </a:lnTo>
                  <a:lnTo>
                    <a:pt x="11380" y="28282"/>
                  </a:lnTo>
                  <a:lnTo>
                    <a:pt x="11178" y="27710"/>
                  </a:lnTo>
                  <a:lnTo>
                    <a:pt x="11009" y="27137"/>
                  </a:lnTo>
                  <a:lnTo>
                    <a:pt x="12289" y="26767"/>
                  </a:lnTo>
                  <a:lnTo>
                    <a:pt x="13568" y="26363"/>
                  </a:lnTo>
                  <a:lnTo>
                    <a:pt x="14848" y="25992"/>
                  </a:lnTo>
                  <a:lnTo>
                    <a:pt x="16127" y="25622"/>
                  </a:lnTo>
                  <a:lnTo>
                    <a:pt x="17373" y="25285"/>
                  </a:lnTo>
                  <a:lnTo>
                    <a:pt x="18652" y="24982"/>
                  </a:lnTo>
                  <a:lnTo>
                    <a:pt x="19325" y="24848"/>
                  </a:lnTo>
                  <a:lnTo>
                    <a:pt x="19999" y="24747"/>
                  </a:lnTo>
                  <a:lnTo>
                    <a:pt x="20672" y="24612"/>
                  </a:lnTo>
                  <a:lnTo>
                    <a:pt x="21346" y="24444"/>
                  </a:lnTo>
                  <a:lnTo>
                    <a:pt x="22255" y="24208"/>
                  </a:lnTo>
                  <a:lnTo>
                    <a:pt x="22726" y="24073"/>
                  </a:lnTo>
                  <a:lnTo>
                    <a:pt x="23197" y="23905"/>
                  </a:lnTo>
                  <a:lnTo>
                    <a:pt x="23635" y="23669"/>
                  </a:lnTo>
                  <a:lnTo>
                    <a:pt x="23803" y="23568"/>
                  </a:lnTo>
                  <a:lnTo>
                    <a:pt x="24005" y="23400"/>
                  </a:lnTo>
                  <a:lnTo>
                    <a:pt x="24174" y="23232"/>
                  </a:lnTo>
                  <a:lnTo>
                    <a:pt x="24308" y="23063"/>
                  </a:lnTo>
                  <a:lnTo>
                    <a:pt x="24409" y="22861"/>
                  </a:lnTo>
                  <a:lnTo>
                    <a:pt x="24510" y="22626"/>
                  </a:lnTo>
                  <a:lnTo>
                    <a:pt x="24578" y="22390"/>
                  </a:lnTo>
                  <a:lnTo>
                    <a:pt x="24578" y="22154"/>
                  </a:lnTo>
                  <a:lnTo>
                    <a:pt x="24544" y="21885"/>
                  </a:lnTo>
                  <a:lnTo>
                    <a:pt x="24477" y="21616"/>
                  </a:lnTo>
                  <a:lnTo>
                    <a:pt x="24342" y="21111"/>
                  </a:lnTo>
                  <a:lnTo>
                    <a:pt x="24174" y="20639"/>
                  </a:lnTo>
                  <a:lnTo>
                    <a:pt x="24005" y="20101"/>
                  </a:lnTo>
                  <a:lnTo>
                    <a:pt x="23803" y="19562"/>
                  </a:lnTo>
                  <a:lnTo>
                    <a:pt x="23366" y="18485"/>
                  </a:lnTo>
                  <a:lnTo>
                    <a:pt x="23399" y="18384"/>
                  </a:lnTo>
                  <a:lnTo>
                    <a:pt x="23938" y="18518"/>
                  </a:lnTo>
                  <a:lnTo>
                    <a:pt x="24477" y="18619"/>
                  </a:lnTo>
                  <a:lnTo>
                    <a:pt x="24510" y="18889"/>
                  </a:lnTo>
                  <a:lnTo>
                    <a:pt x="24544" y="19158"/>
                  </a:lnTo>
                  <a:lnTo>
                    <a:pt x="24578" y="19629"/>
                  </a:lnTo>
                  <a:lnTo>
                    <a:pt x="24645" y="20101"/>
                  </a:lnTo>
                  <a:lnTo>
                    <a:pt x="24746" y="20538"/>
                  </a:lnTo>
                  <a:lnTo>
                    <a:pt x="24847" y="20976"/>
                  </a:lnTo>
                  <a:lnTo>
                    <a:pt x="25015" y="21313"/>
                  </a:lnTo>
                  <a:lnTo>
                    <a:pt x="25217" y="21582"/>
                  </a:lnTo>
                  <a:lnTo>
                    <a:pt x="25453" y="21818"/>
                  </a:lnTo>
                  <a:lnTo>
                    <a:pt x="25722" y="22020"/>
                  </a:lnTo>
                  <a:lnTo>
                    <a:pt x="26025" y="22222"/>
                  </a:lnTo>
                  <a:lnTo>
                    <a:pt x="26328" y="22390"/>
                  </a:lnTo>
                  <a:lnTo>
                    <a:pt x="26934" y="22659"/>
                  </a:lnTo>
                  <a:lnTo>
                    <a:pt x="27338" y="22794"/>
                  </a:lnTo>
                  <a:lnTo>
                    <a:pt x="27742" y="22895"/>
                  </a:lnTo>
                  <a:lnTo>
                    <a:pt x="28113" y="22929"/>
                  </a:lnTo>
                  <a:lnTo>
                    <a:pt x="28449" y="22929"/>
                  </a:lnTo>
                  <a:lnTo>
                    <a:pt x="28820" y="22861"/>
                  </a:lnTo>
                  <a:lnTo>
                    <a:pt x="29157" y="22727"/>
                  </a:lnTo>
                  <a:lnTo>
                    <a:pt x="29493" y="22525"/>
                  </a:lnTo>
                  <a:lnTo>
                    <a:pt x="29796" y="22255"/>
                  </a:lnTo>
                  <a:lnTo>
                    <a:pt x="30066" y="22020"/>
                  </a:lnTo>
                  <a:lnTo>
                    <a:pt x="30335" y="21750"/>
                  </a:lnTo>
                  <a:lnTo>
                    <a:pt x="30537" y="21447"/>
                  </a:lnTo>
                  <a:lnTo>
                    <a:pt x="30773" y="21144"/>
                  </a:lnTo>
                  <a:lnTo>
                    <a:pt x="30773" y="21178"/>
                  </a:lnTo>
                  <a:lnTo>
                    <a:pt x="30806" y="21313"/>
                  </a:lnTo>
                  <a:lnTo>
                    <a:pt x="30907" y="21481"/>
                  </a:lnTo>
                  <a:lnTo>
                    <a:pt x="31008" y="21616"/>
                  </a:lnTo>
                  <a:lnTo>
                    <a:pt x="31143" y="21717"/>
                  </a:lnTo>
                  <a:lnTo>
                    <a:pt x="31278" y="21818"/>
                  </a:lnTo>
                  <a:lnTo>
                    <a:pt x="31446" y="21885"/>
                  </a:lnTo>
                  <a:lnTo>
                    <a:pt x="31648" y="21919"/>
                  </a:lnTo>
                  <a:lnTo>
                    <a:pt x="31816" y="21952"/>
                  </a:lnTo>
                  <a:lnTo>
                    <a:pt x="32018" y="21986"/>
                  </a:lnTo>
                  <a:lnTo>
                    <a:pt x="32187" y="21952"/>
                  </a:lnTo>
                  <a:lnTo>
                    <a:pt x="32389" y="21919"/>
                  </a:lnTo>
                  <a:lnTo>
                    <a:pt x="32523" y="21885"/>
                  </a:lnTo>
                  <a:lnTo>
                    <a:pt x="32692" y="21784"/>
                  </a:lnTo>
                  <a:lnTo>
                    <a:pt x="32826" y="21683"/>
                  </a:lnTo>
                  <a:lnTo>
                    <a:pt x="32927" y="21548"/>
                  </a:lnTo>
                  <a:lnTo>
                    <a:pt x="33028" y="21414"/>
                  </a:lnTo>
                  <a:lnTo>
                    <a:pt x="33028" y="21346"/>
                  </a:lnTo>
                  <a:lnTo>
                    <a:pt x="32995" y="21346"/>
                  </a:lnTo>
                  <a:lnTo>
                    <a:pt x="33028" y="21279"/>
                  </a:lnTo>
                  <a:lnTo>
                    <a:pt x="32995" y="21212"/>
                  </a:lnTo>
                  <a:lnTo>
                    <a:pt x="32826" y="21010"/>
                  </a:lnTo>
                  <a:lnTo>
                    <a:pt x="32624" y="20841"/>
                  </a:lnTo>
                  <a:lnTo>
                    <a:pt x="32220" y="20471"/>
                  </a:lnTo>
                  <a:lnTo>
                    <a:pt x="31850" y="20101"/>
                  </a:lnTo>
                  <a:lnTo>
                    <a:pt x="31648" y="19932"/>
                  </a:lnTo>
                  <a:lnTo>
                    <a:pt x="31412" y="19831"/>
                  </a:lnTo>
                  <a:lnTo>
                    <a:pt x="31513" y="19562"/>
                  </a:lnTo>
                  <a:lnTo>
                    <a:pt x="31682" y="19629"/>
                  </a:lnTo>
                  <a:lnTo>
                    <a:pt x="31816" y="19629"/>
                  </a:lnTo>
                  <a:lnTo>
                    <a:pt x="31985" y="19596"/>
                  </a:lnTo>
                  <a:lnTo>
                    <a:pt x="32119" y="19495"/>
                  </a:lnTo>
                  <a:lnTo>
                    <a:pt x="32187" y="19394"/>
                  </a:lnTo>
                  <a:lnTo>
                    <a:pt x="32220" y="19293"/>
                  </a:lnTo>
                  <a:lnTo>
                    <a:pt x="32254" y="19023"/>
                  </a:lnTo>
                  <a:lnTo>
                    <a:pt x="32355" y="18485"/>
                  </a:lnTo>
                  <a:lnTo>
                    <a:pt x="32321" y="18451"/>
                  </a:lnTo>
                  <a:lnTo>
                    <a:pt x="32355" y="18384"/>
                  </a:lnTo>
                  <a:lnTo>
                    <a:pt x="32288" y="18316"/>
                  </a:lnTo>
                  <a:lnTo>
                    <a:pt x="31850" y="18047"/>
                  </a:lnTo>
                  <a:lnTo>
                    <a:pt x="31412" y="17811"/>
                  </a:lnTo>
                  <a:lnTo>
                    <a:pt x="30941" y="17643"/>
                  </a:lnTo>
                  <a:lnTo>
                    <a:pt x="30470" y="17474"/>
                  </a:lnTo>
                  <a:lnTo>
                    <a:pt x="29965" y="17373"/>
                  </a:lnTo>
                  <a:lnTo>
                    <a:pt x="29493" y="17272"/>
                  </a:lnTo>
                  <a:lnTo>
                    <a:pt x="28988" y="17205"/>
                  </a:lnTo>
                  <a:lnTo>
                    <a:pt x="28483" y="17171"/>
                  </a:lnTo>
                  <a:lnTo>
                    <a:pt x="27473" y="17138"/>
                  </a:lnTo>
                  <a:lnTo>
                    <a:pt x="26463" y="17104"/>
                  </a:lnTo>
                  <a:lnTo>
                    <a:pt x="25453" y="17037"/>
                  </a:lnTo>
                  <a:lnTo>
                    <a:pt x="24477" y="16969"/>
                  </a:lnTo>
                  <a:lnTo>
                    <a:pt x="23736" y="16835"/>
                  </a:lnTo>
                  <a:lnTo>
                    <a:pt x="23029" y="16666"/>
                  </a:lnTo>
                  <a:lnTo>
                    <a:pt x="22490" y="14848"/>
                  </a:lnTo>
                  <a:lnTo>
                    <a:pt x="21952" y="13064"/>
                  </a:lnTo>
                  <a:lnTo>
                    <a:pt x="21447" y="11246"/>
                  </a:lnTo>
                  <a:lnTo>
                    <a:pt x="20975" y="9428"/>
                  </a:lnTo>
                  <a:lnTo>
                    <a:pt x="20032" y="5590"/>
                  </a:lnTo>
                  <a:lnTo>
                    <a:pt x="19797" y="4613"/>
                  </a:lnTo>
                  <a:lnTo>
                    <a:pt x="19561" y="3603"/>
                  </a:lnTo>
                  <a:lnTo>
                    <a:pt x="19325" y="2627"/>
                  </a:lnTo>
                  <a:lnTo>
                    <a:pt x="19157" y="2122"/>
                  </a:lnTo>
                  <a:lnTo>
                    <a:pt x="18989" y="1684"/>
                  </a:lnTo>
                  <a:lnTo>
                    <a:pt x="18921" y="1650"/>
                  </a:lnTo>
                  <a:lnTo>
                    <a:pt x="18888" y="1650"/>
                  </a:lnTo>
                  <a:lnTo>
                    <a:pt x="18854" y="1314"/>
                  </a:lnTo>
                  <a:lnTo>
                    <a:pt x="18753" y="977"/>
                  </a:lnTo>
                  <a:lnTo>
                    <a:pt x="18618" y="674"/>
                  </a:lnTo>
                  <a:lnTo>
                    <a:pt x="18416" y="405"/>
                  </a:lnTo>
                  <a:lnTo>
                    <a:pt x="18181" y="203"/>
                  </a:lnTo>
                  <a:lnTo>
                    <a:pt x="18046" y="135"/>
                  </a:lnTo>
                  <a:lnTo>
                    <a:pt x="17911" y="68"/>
                  </a:lnTo>
                  <a:lnTo>
                    <a:pt x="177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-7997" y="4793152"/>
              <a:ext cx="360076" cy="109664"/>
            </a:xfrm>
            <a:custGeom>
              <a:avLst/>
              <a:gdLst/>
              <a:ahLst/>
              <a:cxnLst/>
              <a:rect l="l" t="t" r="r" b="b"/>
              <a:pathLst>
                <a:path w="5421" h="1651" extrusionOk="0">
                  <a:moveTo>
                    <a:pt x="5387" y="0"/>
                  </a:moveTo>
                  <a:lnTo>
                    <a:pt x="4848" y="68"/>
                  </a:lnTo>
                  <a:lnTo>
                    <a:pt x="4310" y="135"/>
                  </a:lnTo>
                  <a:lnTo>
                    <a:pt x="3804" y="270"/>
                  </a:lnTo>
                  <a:lnTo>
                    <a:pt x="3266" y="404"/>
                  </a:lnTo>
                  <a:lnTo>
                    <a:pt x="2222" y="707"/>
                  </a:lnTo>
                  <a:lnTo>
                    <a:pt x="1212" y="1010"/>
                  </a:lnTo>
                  <a:lnTo>
                    <a:pt x="0" y="1381"/>
                  </a:lnTo>
                  <a:lnTo>
                    <a:pt x="0" y="1650"/>
                  </a:lnTo>
                  <a:lnTo>
                    <a:pt x="1044" y="1313"/>
                  </a:lnTo>
                  <a:lnTo>
                    <a:pt x="3198" y="640"/>
                  </a:lnTo>
                  <a:lnTo>
                    <a:pt x="5387" y="34"/>
                  </a:lnTo>
                  <a:lnTo>
                    <a:pt x="54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" name="Google Shape;35;p2"/>
          <p:cNvGrpSpPr/>
          <p:nvPr/>
        </p:nvGrpSpPr>
        <p:grpSpPr>
          <a:xfrm>
            <a:off x="11227988" y="2871859"/>
            <a:ext cx="687673" cy="1214485"/>
            <a:chOff x="8443004" y="2878855"/>
            <a:chExt cx="688868" cy="1216595"/>
          </a:xfrm>
        </p:grpSpPr>
        <p:sp>
          <p:nvSpPr>
            <p:cNvPr id="36" name="Google Shape;36;p2"/>
            <p:cNvSpPr/>
            <p:nvPr/>
          </p:nvSpPr>
          <p:spPr>
            <a:xfrm>
              <a:off x="8758311" y="2981744"/>
              <a:ext cx="26901" cy="33610"/>
            </a:xfrm>
            <a:custGeom>
              <a:avLst/>
              <a:gdLst/>
              <a:ahLst/>
              <a:cxnLst/>
              <a:rect l="l" t="t" r="r" b="b"/>
              <a:pathLst>
                <a:path w="405" h="506" extrusionOk="0">
                  <a:moveTo>
                    <a:pt x="135" y="0"/>
                  </a:moveTo>
                  <a:lnTo>
                    <a:pt x="102" y="34"/>
                  </a:lnTo>
                  <a:lnTo>
                    <a:pt x="68" y="68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1" y="270"/>
                  </a:lnTo>
                  <a:lnTo>
                    <a:pt x="34" y="337"/>
                  </a:lnTo>
                  <a:lnTo>
                    <a:pt x="34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169" y="505"/>
                  </a:lnTo>
                  <a:lnTo>
                    <a:pt x="236" y="505"/>
                  </a:lnTo>
                  <a:lnTo>
                    <a:pt x="304" y="472"/>
                  </a:lnTo>
                  <a:lnTo>
                    <a:pt x="371" y="438"/>
                  </a:lnTo>
                  <a:lnTo>
                    <a:pt x="405" y="404"/>
                  </a:lnTo>
                  <a:lnTo>
                    <a:pt x="405" y="303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682257" y="3929925"/>
              <a:ext cx="102955" cy="118564"/>
            </a:xfrm>
            <a:custGeom>
              <a:avLst/>
              <a:gdLst/>
              <a:ahLst/>
              <a:cxnLst/>
              <a:rect l="l" t="t" r="r" b="b"/>
              <a:pathLst>
                <a:path w="1550" h="1785" extrusionOk="0">
                  <a:moveTo>
                    <a:pt x="439" y="405"/>
                  </a:moveTo>
                  <a:lnTo>
                    <a:pt x="405" y="506"/>
                  </a:lnTo>
                  <a:lnTo>
                    <a:pt x="405" y="573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40" y="607"/>
                  </a:lnTo>
                  <a:lnTo>
                    <a:pt x="674" y="539"/>
                  </a:lnTo>
                  <a:lnTo>
                    <a:pt x="809" y="506"/>
                  </a:lnTo>
                  <a:lnTo>
                    <a:pt x="977" y="539"/>
                  </a:lnTo>
                  <a:lnTo>
                    <a:pt x="1078" y="607"/>
                  </a:lnTo>
                  <a:lnTo>
                    <a:pt x="1213" y="674"/>
                  </a:lnTo>
                  <a:lnTo>
                    <a:pt x="1280" y="809"/>
                  </a:lnTo>
                  <a:lnTo>
                    <a:pt x="1314" y="943"/>
                  </a:lnTo>
                  <a:lnTo>
                    <a:pt x="1314" y="1112"/>
                  </a:lnTo>
                  <a:lnTo>
                    <a:pt x="1280" y="1246"/>
                  </a:lnTo>
                  <a:lnTo>
                    <a:pt x="1213" y="1347"/>
                  </a:lnTo>
                  <a:lnTo>
                    <a:pt x="1078" y="1448"/>
                  </a:lnTo>
                  <a:lnTo>
                    <a:pt x="977" y="1482"/>
                  </a:lnTo>
                  <a:lnTo>
                    <a:pt x="843" y="1516"/>
                  </a:lnTo>
                  <a:lnTo>
                    <a:pt x="708" y="1482"/>
                  </a:lnTo>
                  <a:lnTo>
                    <a:pt x="573" y="1448"/>
                  </a:lnTo>
                  <a:lnTo>
                    <a:pt x="472" y="1381"/>
                  </a:lnTo>
                  <a:lnTo>
                    <a:pt x="371" y="1314"/>
                  </a:lnTo>
                  <a:lnTo>
                    <a:pt x="304" y="1179"/>
                  </a:lnTo>
                  <a:lnTo>
                    <a:pt x="270" y="1078"/>
                  </a:lnTo>
                  <a:lnTo>
                    <a:pt x="237" y="977"/>
                  </a:lnTo>
                  <a:lnTo>
                    <a:pt x="270" y="708"/>
                  </a:lnTo>
                  <a:lnTo>
                    <a:pt x="371" y="506"/>
                  </a:lnTo>
                  <a:lnTo>
                    <a:pt x="439" y="405"/>
                  </a:lnTo>
                  <a:close/>
                  <a:moveTo>
                    <a:pt x="674" y="1"/>
                  </a:moveTo>
                  <a:lnTo>
                    <a:pt x="607" y="34"/>
                  </a:lnTo>
                  <a:lnTo>
                    <a:pt x="439" y="102"/>
                  </a:lnTo>
                  <a:lnTo>
                    <a:pt x="270" y="236"/>
                  </a:lnTo>
                  <a:lnTo>
                    <a:pt x="169" y="371"/>
                  </a:lnTo>
                  <a:lnTo>
                    <a:pt x="68" y="573"/>
                  </a:lnTo>
                  <a:lnTo>
                    <a:pt x="1" y="775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136" y="1347"/>
                  </a:lnTo>
                  <a:lnTo>
                    <a:pt x="270" y="1516"/>
                  </a:lnTo>
                  <a:lnTo>
                    <a:pt x="439" y="1650"/>
                  </a:lnTo>
                  <a:lnTo>
                    <a:pt x="607" y="1751"/>
                  </a:lnTo>
                  <a:lnTo>
                    <a:pt x="809" y="1785"/>
                  </a:lnTo>
                  <a:lnTo>
                    <a:pt x="1011" y="1751"/>
                  </a:lnTo>
                  <a:lnTo>
                    <a:pt x="1179" y="1684"/>
                  </a:lnTo>
                  <a:lnTo>
                    <a:pt x="1314" y="1549"/>
                  </a:lnTo>
                  <a:lnTo>
                    <a:pt x="1415" y="1415"/>
                  </a:lnTo>
                  <a:lnTo>
                    <a:pt x="1516" y="1246"/>
                  </a:lnTo>
                  <a:lnTo>
                    <a:pt x="1550" y="1078"/>
                  </a:lnTo>
                  <a:lnTo>
                    <a:pt x="1550" y="876"/>
                  </a:lnTo>
                  <a:lnTo>
                    <a:pt x="1482" y="708"/>
                  </a:lnTo>
                  <a:lnTo>
                    <a:pt x="1381" y="573"/>
                  </a:lnTo>
                  <a:lnTo>
                    <a:pt x="1213" y="438"/>
                  </a:lnTo>
                  <a:lnTo>
                    <a:pt x="1045" y="304"/>
                  </a:lnTo>
                  <a:lnTo>
                    <a:pt x="843" y="270"/>
                  </a:lnTo>
                  <a:lnTo>
                    <a:pt x="674" y="270"/>
                  </a:lnTo>
                  <a:lnTo>
                    <a:pt x="607" y="292"/>
                  </a:lnTo>
                  <a:lnTo>
                    <a:pt x="607" y="292"/>
                  </a:lnTo>
                  <a:lnTo>
                    <a:pt x="641" y="270"/>
                  </a:lnTo>
                  <a:lnTo>
                    <a:pt x="742" y="203"/>
                  </a:lnTo>
                  <a:lnTo>
                    <a:pt x="809" y="203"/>
                  </a:lnTo>
                  <a:lnTo>
                    <a:pt x="910" y="236"/>
                  </a:lnTo>
                  <a:lnTo>
                    <a:pt x="1045" y="270"/>
                  </a:lnTo>
                  <a:lnTo>
                    <a:pt x="1045" y="236"/>
                  </a:lnTo>
                  <a:lnTo>
                    <a:pt x="1078" y="203"/>
                  </a:lnTo>
                  <a:lnTo>
                    <a:pt x="1045" y="135"/>
                  </a:lnTo>
                  <a:lnTo>
                    <a:pt x="977" y="68"/>
                  </a:lnTo>
                  <a:lnTo>
                    <a:pt x="876" y="34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805272" y="2999611"/>
              <a:ext cx="107405" cy="26901"/>
            </a:xfrm>
            <a:custGeom>
              <a:avLst/>
              <a:gdLst/>
              <a:ahLst/>
              <a:cxnLst/>
              <a:rect l="l" t="t" r="r" b="b"/>
              <a:pathLst>
                <a:path w="1617" h="405" extrusionOk="0">
                  <a:moveTo>
                    <a:pt x="169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37" y="270"/>
                  </a:lnTo>
                  <a:lnTo>
                    <a:pt x="741" y="304"/>
                  </a:lnTo>
                  <a:lnTo>
                    <a:pt x="1145" y="371"/>
                  </a:lnTo>
                  <a:lnTo>
                    <a:pt x="1381" y="405"/>
                  </a:lnTo>
                  <a:lnTo>
                    <a:pt x="1583" y="371"/>
                  </a:lnTo>
                  <a:lnTo>
                    <a:pt x="1617" y="337"/>
                  </a:lnTo>
                  <a:lnTo>
                    <a:pt x="1617" y="304"/>
                  </a:lnTo>
                  <a:lnTo>
                    <a:pt x="1617" y="236"/>
                  </a:lnTo>
                  <a:lnTo>
                    <a:pt x="1583" y="203"/>
                  </a:lnTo>
                  <a:lnTo>
                    <a:pt x="1415" y="135"/>
                  </a:lnTo>
                  <a:lnTo>
                    <a:pt x="1179" y="102"/>
                  </a:lnTo>
                  <a:lnTo>
                    <a:pt x="775" y="68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443004" y="2878855"/>
              <a:ext cx="688868" cy="1216595"/>
            </a:xfrm>
            <a:custGeom>
              <a:avLst/>
              <a:gdLst/>
              <a:ahLst/>
              <a:cxnLst/>
              <a:rect l="l" t="t" r="r" b="b"/>
              <a:pathLst>
                <a:path w="10371" h="18316" extrusionOk="0">
                  <a:moveTo>
                    <a:pt x="3401" y="169"/>
                  </a:moveTo>
                  <a:lnTo>
                    <a:pt x="3670" y="270"/>
                  </a:lnTo>
                  <a:lnTo>
                    <a:pt x="3973" y="337"/>
                  </a:lnTo>
                  <a:lnTo>
                    <a:pt x="4613" y="405"/>
                  </a:lnTo>
                  <a:lnTo>
                    <a:pt x="6397" y="607"/>
                  </a:lnTo>
                  <a:lnTo>
                    <a:pt x="8418" y="876"/>
                  </a:lnTo>
                  <a:lnTo>
                    <a:pt x="8855" y="943"/>
                  </a:lnTo>
                  <a:lnTo>
                    <a:pt x="9091" y="977"/>
                  </a:lnTo>
                  <a:lnTo>
                    <a:pt x="9327" y="1044"/>
                  </a:lnTo>
                  <a:lnTo>
                    <a:pt x="9562" y="1112"/>
                  </a:lnTo>
                  <a:lnTo>
                    <a:pt x="9764" y="1213"/>
                  </a:lnTo>
                  <a:lnTo>
                    <a:pt x="9933" y="1381"/>
                  </a:lnTo>
                  <a:lnTo>
                    <a:pt x="10034" y="1583"/>
                  </a:lnTo>
                  <a:lnTo>
                    <a:pt x="10067" y="1617"/>
                  </a:lnTo>
                  <a:lnTo>
                    <a:pt x="10135" y="1650"/>
                  </a:lnTo>
                  <a:lnTo>
                    <a:pt x="10168" y="2492"/>
                  </a:lnTo>
                  <a:lnTo>
                    <a:pt x="10168" y="2896"/>
                  </a:lnTo>
                  <a:lnTo>
                    <a:pt x="10168" y="3300"/>
                  </a:lnTo>
                  <a:lnTo>
                    <a:pt x="10101" y="3872"/>
                  </a:lnTo>
                  <a:lnTo>
                    <a:pt x="9966" y="4411"/>
                  </a:lnTo>
                  <a:lnTo>
                    <a:pt x="9731" y="5522"/>
                  </a:lnTo>
                  <a:lnTo>
                    <a:pt x="9562" y="6431"/>
                  </a:lnTo>
                  <a:lnTo>
                    <a:pt x="9428" y="7374"/>
                  </a:lnTo>
                  <a:lnTo>
                    <a:pt x="9226" y="9259"/>
                  </a:lnTo>
                  <a:lnTo>
                    <a:pt x="9024" y="11414"/>
                  </a:lnTo>
                  <a:lnTo>
                    <a:pt x="8754" y="13569"/>
                  </a:lnTo>
                  <a:lnTo>
                    <a:pt x="8620" y="14545"/>
                  </a:lnTo>
                  <a:lnTo>
                    <a:pt x="8451" y="15488"/>
                  </a:lnTo>
                  <a:lnTo>
                    <a:pt x="8283" y="16431"/>
                  </a:lnTo>
                  <a:lnTo>
                    <a:pt x="8148" y="17373"/>
                  </a:lnTo>
                  <a:lnTo>
                    <a:pt x="8014" y="17575"/>
                  </a:lnTo>
                  <a:lnTo>
                    <a:pt x="7845" y="17744"/>
                  </a:lnTo>
                  <a:lnTo>
                    <a:pt x="7677" y="17878"/>
                  </a:lnTo>
                  <a:lnTo>
                    <a:pt x="7475" y="17979"/>
                  </a:lnTo>
                  <a:lnTo>
                    <a:pt x="7273" y="18047"/>
                  </a:lnTo>
                  <a:lnTo>
                    <a:pt x="7037" y="18080"/>
                  </a:lnTo>
                  <a:lnTo>
                    <a:pt x="6498" y="18080"/>
                  </a:lnTo>
                  <a:lnTo>
                    <a:pt x="4377" y="17912"/>
                  </a:lnTo>
                  <a:lnTo>
                    <a:pt x="3367" y="17845"/>
                  </a:lnTo>
                  <a:lnTo>
                    <a:pt x="2862" y="17811"/>
                  </a:lnTo>
                  <a:lnTo>
                    <a:pt x="2391" y="17744"/>
                  </a:lnTo>
                  <a:lnTo>
                    <a:pt x="2021" y="17676"/>
                  </a:lnTo>
                  <a:lnTo>
                    <a:pt x="1650" y="17575"/>
                  </a:lnTo>
                  <a:lnTo>
                    <a:pt x="1718" y="17508"/>
                  </a:lnTo>
                  <a:lnTo>
                    <a:pt x="1684" y="17407"/>
                  </a:lnTo>
                  <a:lnTo>
                    <a:pt x="1650" y="17373"/>
                  </a:lnTo>
                  <a:lnTo>
                    <a:pt x="1549" y="17340"/>
                  </a:lnTo>
                  <a:lnTo>
                    <a:pt x="1381" y="17407"/>
                  </a:lnTo>
                  <a:lnTo>
                    <a:pt x="1213" y="17441"/>
                  </a:lnTo>
                  <a:lnTo>
                    <a:pt x="1078" y="17441"/>
                  </a:lnTo>
                  <a:lnTo>
                    <a:pt x="943" y="17407"/>
                  </a:lnTo>
                  <a:lnTo>
                    <a:pt x="842" y="17373"/>
                  </a:lnTo>
                  <a:lnTo>
                    <a:pt x="708" y="17306"/>
                  </a:lnTo>
                  <a:lnTo>
                    <a:pt x="640" y="17205"/>
                  </a:lnTo>
                  <a:lnTo>
                    <a:pt x="539" y="17104"/>
                  </a:lnTo>
                  <a:lnTo>
                    <a:pt x="438" y="16835"/>
                  </a:lnTo>
                  <a:lnTo>
                    <a:pt x="371" y="16532"/>
                  </a:lnTo>
                  <a:lnTo>
                    <a:pt x="304" y="16195"/>
                  </a:lnTo>
                  <a:lnTo>
                    <a:pt x="304" y="15825"/>
                  </a:lnTo>
                  <a:lnTo>
                    <a:pt x="304" y="15420"/>
                  </a:lnTo>
                  <a:lnTo>
                    <a:pt x="337" y="15016"/>
                  </a:lnTo>
                  <a:lnTo>
                    <a:pt x="438" y="14242"/>
                  </a:lnTo>
                  <a:lnTo>
                    <a:pt x="607" y="13131"/>
                  </a:lnTo>
                  <a:lnTo>
                    <a:pt x="1213" y="8889"/>
                  </a:lnTo>
                  <a:lnTo>
                    <a:pt x="1852" y="4613"/>
                  </a:lnTo>
                  <a:lnTo>
                    <a:pt x="2155" y="2492"/>
                  </a:lnTo>
                  <a:lnTo>
                    <a:pt x="2223" y="1852"/>
                  </a:lnTo>
                  <a:lnTo>
                    <a:pt x="2290" y="1448"/>
                  </a:lnTo>
                  <a:lnTo>
                    <a:pt x="2425" y="1044"/>
                  </a:lnTo>
                  <a:lnTo>
                    <a:pt x="2559" y="708"/>
                  </a:lnTo>
                  <a:lnTo>
                    <a:pt x="2660" y="539"/>
                  </a:lnTo>
                  <a:lnTo>
                    <a:pt x="2761" y="405"/>
                  </a:lnTo>
                  <a:lnTo>
                    <a:pt x="2862" y="304"/>
                  </a:lnTo>
                  <a:lnTo>
                    <a:pt x="2997" y="203"/>
                  </a:lnTo>
                  <a:lnTo>
                    <a:pt x="3165" y="169"/>
                  </a:lnTo>
                  <a:close/>
                  <a:moveTo>
                    <a:pt x="2963" y="1"/>
                  </a:moveTo>
                  <a:lnTo>
                    <a:pt x="2795" y="68"/>
                  </a:lnTo>
                  <a:lnTo>
                    <a:pt x="2627" y="169"/>
                  </a:lnTo>
                  <a:lnTo>
                    <a:pt x="2492" y="337"/>
                  </a:lnTo>
                  <a:lnTo>
                    <a:pt x="2357" y="573"/>
                  </a:lnTo>
                  <a:lnTo>
                    <a:pt x="2256" y="809"/>
                  </a:lnTo>
                  <a:lnTo>
                    <a:pt x="2189" y="1078"/>
                  </a:lnTo>
                  <a:lnTo>
                    <a:pt x="2054" y="1617"/>
                  </a:lnTo>
                  <a:lnTo>
                    <a:pt x="1953" y="2155"/>
                  </a:lnTo>
                  <a:lnTo>
                    <a:pt x="1852" y="2963"/>
                  </a:lnTo>
                  <a:lnTo>
                    <a:pt x="910" y="9360"/>
                  </a:lnTo>
                  <a:lnTo>
                    <a:pt x="472" y="12256"/>
                  </a:lnTo>
                  <a:lnTo>
                    <a:pt x="270" y="13703"/>
                  </a:lnTo>
                  <a:lnTo>
                    <a:pt x="68" y="15185"/>
                  </a:lnTo>
                  <a:lnTo>
                    <a:pt x="34" y="15690"/>
                  </a:lnTo>
                  <a:lnTo>
                    <a:pt x="1" y="15959"/>
                  </a:lnTo>
                  <a:lnTo>
                    <a:pt x="34" y="16229"/>
                  </a:lnTo>
                  <a:lnTo>
                    <a:pt x="68" y="16532"/>
                  </a:lnTo>
                  <a:lnTo>
                    <a:pt x="135" y="16767"/>
                  </a:lnTo>
                  <a:lnTo>
                    <a:pt x="236" y="17037"/>
                  </a:lnTo>
                  <a:lnTo>
                    <a:pt x="371" y="17239"/>
                  </a:lnTo>
                  <a:lnTo>
                    <a:pt x="607" y="17441"/>
                  </a:lnTo>
                  <a:lnTo>
                    <a:pt x="842" y="17575"/>
                  </a:lnTo>
                  <a:lnTo>
                    <a:pt x="1078" y="17676"/>
                  </a:lnTo>
                  <a:lnTo>
                    <a:pt x="1347" y="17676"/>
                  </a:lnTo>
                  <a:lnTo>
                    <a:pt x="2088" y="17878"/>
                  </a:lnTo>
                  <a:lnTo>
                    <a:pt x="2458" y="17979"/>
                  </a:lnTo>
                  <a:lnTo>
                    <a:pt x="2829" y="18047"/>
                  </a:lnTo>
                  <a:lnTo>
                    <a:pt x="4142" y="18148"/>
                  </a:lnTo>
                  <a:lnTo>
                    <a:pt x="5455" y="18249"/>
                  </a:lnTo>
                  <a:lnTo>
                    <a:pt x="6296" y="18316"/>
                  </a:lnTo>
                  <a:lnTo>
                    <a:pt x="7239" y="18316"/>
                  </a:lnTo>
                  <a:lnTo>
                    <a:pt x="7475" y="18249"/>
                  </a:lnTo>
                  <a:lnTo>
                    <a:pt x="7677" y="18181"/>
                  </a:lnTo>
                  <a:lnTo>
                    <a:pt x="7879" y="18114"/>
                  </a:lnTo>
                  <a:lnTo>
                    <a:pt x="8047" y="18013"/>
                  </a:lnTo>
                  <a:lnTo>
                    <a:pt x="8216" y="17845"/>
                  </a:lnTo>
                  <a:lnTo>
                    <a:pt x="8317" y="17676"/>
                  </a:lnTo>
                  <a:lnTo>
                    <a:pt x="8418" y="17474"/>
                  </a:lnTo>
                  <a:lnTo>
                    <a:pt x="8451" y="17205"/>
                  </a:lnTo>
                  <a:lnTo>
                    <a:pt x="8451" y="17138"/>
                  </a:lnTo>
                  <a:lnTo>
                    <a:pt x="8653" y="16195"/>
                  </a:lnTo>
                  <a:lnTo>
                    <a:pt x="8822" y="15252"/>
                  </a:lnTo>
                  <a:lnTo>
                    <a:pt x="8956" y="14309"/>
                  </a:lnTo>
                  <a:lnTo>
                    <a:pt x="9091" y="13333"/>
                  </a:lnTo>
                  <a:lnTo>
                    <a:pt x="9293" y="11414"/>
                  </a:lnTo>
                  <a:lnTo>
                    <a:pt x="9461" y="9495"/>
                  </a:lnTo>
                  <a:lnTo>
                    <a:pt x="9562" y="8451"/>
                  </a:lnTo>
                  <a:lnTo>
                    <a:pt x="9663" y="7407"/>
                  </a:lnTo>
                  <a:lnTo>
                    <a:pt x="9798" y="6364"/>
                  </a:lnTo>
                  <a:lnTo>
                    <a:pt x="10000" y="5320"/>
                  </a:lnTo>
                  <a:lnTo>
                    <a:pt x="10202" y="4411"/>
                  </a:lnTo>
                  <a:lnTo>
                    <a:pt x="10269" y="3940"/>
                  </a:lnTo>
                  <a:lnTo>
                    <a:pt x="10337" y="3468"/>
                  </a:lnTo>
                  <a:lnTo>
                    <a:pt x="10370" y="2997"/>
                  </a:lnTo>
                  <a:lnTo>
                    <a:pt x="10370" y="2526"/>
                  </a:lnTo>
                  <a:lnTo>
                    <a:pt x="10337" y="2054"/>
                  </a:lnTo>
                  <a:lnTo>
                    <a:pt x="10236" y="1583"/>
                  </a:lnTo>
                  <a:lnTo>
                    <a:pt x="10269" y="1549"/>
                  </a:lnTo>
                  <a:lnTo>
                    <a:pt x="10236" y="1516"/>
                  </a:lnTo>
                  <a:lnTo>
                    <a:pt x="10168" y="1347"/>
                  </a:lnTo>
                  <a:lnTo>
                    <a:pt x="10067" y="1213"/>
                  </a:lnTo>
                  <a:lnTo>
                    <a:pt x="9933" y="1112"/>
                  </a:lnTo>
                  <a:lnTo>
                    <a:pt x="9798" y="1011"/>
                  </a:lnTo>
                  <a:lnTo>
                    <a:pt x="9495" y="842"/>
                  </a:lnTo>
                  <a:lnTo>
                    <a:pt x="9125" y="741"/>
                  </a:lnTo>
                  <a:lnTo>
                    <a:pt x="8754" y="674"/>
                  </a:lnTo>
                  <a:lnTo>
                    <a:pt x="8384" y="640"/>
                  </a:lnTo>
                  <a:lnTo>
                    <a:pt x="7710" y="573"/>
                  </a:lnTo>
                  <a:lnTo>
                    <a:pt x="5623" y="304"/>
                  </a:lnTo>
                  <a:lnTo>
                    <a:pt x="4546" y="135"/>
                  </a:lnTo>
                  <a:lnTo>
                    <a:pt x="3973" y="68"/>
                  </a:lnTo>
                  <a:lnTo>
                    <a:pt x="3704" y="68"/>
                  </a:lnTo>
                  <a:lnTo>
                    <a:pt x="3435" y="102"/>
                  </a:lnTo>
                  <a:lnTo>
                    <a:pt x="3435" y="68"/>
                  </a:lnTo>
                  <a:lnTo>
                    <a:pt x="3401" y="68"/>
                  </a:lnTo>
                  <a:lnTo>
                    <a:pt x="31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498931" y="3035413"/>
              <a:ext cx="583721" cy="914704"/>
            </a:xfrm>
            <a:custGeom>
              <a:avLst/>
              <a:gdLst/>
              <a:ahLst/>
              <a:cxnLst/>
              <a:rect l="l" t="t" r="r" b="b"/>
              <a:pathLst>
                <a:path w="8788" h="13771" extrusionOk="0">
                  <a:moveTo>
                    <a:pt x="1818" y="169"/>
                  </a:moveTo>
                  <a:lnTo>
                    <a:pt x="2189" y="270"/>
                  </a:lnTo>
                  <a:lnTo>
                    <a:pt x="2626" y="337"/>
                  </a:lnTo>
                  <a:lnTo>
                    <a:pt x="3030" y="371"/>
                  </a:lnTo>
                  <a:lnTo>
                    <a:pt x="3468" y="438"/>
                  </a:lnTo>
                  <a:lnTo>
                    <a:pt x="5219" y="707"/>
                  </a:lnTo>
                  <a:lnTo>
                    <a:pt x="6936" y="943"/>
                  </a:lnTo>
                  <a:lnTo>
                    <a:pt x="8619" y="1111"/>
                  </a:lnTo>
                  <a:lnTo>
                    <a:pt x="8485" y="1785"/>
                  </a:lnTo>
                  <a:lnTo>
                    <a:pt x="8384" y="2492"/>
                  </a:lnTo>
                  <a:lnTo>
                    <a:pt x="8215" y="3872"/>
                  </a:lnTo>
                  <a:lnTo>
                    <a:pt x="7811" y="7003"/>
                  </a:lnTo>
                  <a:lnTo>
                    <a:pt x="7609" y="8619"/>
                  </a:lnTo>
                  <a:lnTo>
                    <a:pt x="7374" y="10202"/>
                  </a:lnTo>
                  <a:lnTo>
                    <a:pt x="6868" y="13400"/>
                  </a:lnTo>
                  <a:lnTo>
                    <a:pt x="5993" y="13333"/>
                  </a:lnTo>
                  <a:lnTo>
                    <a:pt x="5151" y="13232"/>
                  </a:lnTo>
                  <a:lnTo>
                    <a:pt x="4276" y="13097"/>
                  </a:lnTo>
                  <a:lnTo>
                    <a:pt x="3434" y="12962"/>
                  </a:lnTo>
                  <a:lnTo>
                    <a:pt x="2660" y="12828"/>
                  </a:lnTo>
                  <a:lnTo>
                    <a:pt x="1852" y="12693"/>
                  </a:lnTo>
                  <a:lnTo>
                    <a:pt x="1044" y="12626"/>
                  </a:lnTo>
                  <a:lnTo>
                    <a:pt x="640" y="12626"/>
                  </a:lnTo>
                  <a:lnTo>
                    <a:pt x="236" y="12659"/>
                  </a:lnTo>
                  <a:lnTo>
                    <a:pt x="1044" y="6431"/>
                  </a:lnTo>
                  <a:lnTo>
                    <a:pt x="1448" y="3266"/>
                  </a:lnTo>
                  <a:lnTo>
                    <a:pt x="1684" y="1717"/>
                  </a:lnTo>
                  <a:lnTo>
                    <a:pt x="1751" y="943"/>
                  </a:lnTo>
                  <a:lnTo>
                    <a:pt x="1818" y="169"/>
                  </a:lnTo>
                  <a:close/>
                  <a:moveTo>
                    <a:pt x="2155" y="0"/>
                  </a:moveTo>
                  <a:lnTo>
                    <a:pt x="1987" y="34"/>
                  </a:lnTo>
                  <a:lnTo>
                    <a:pt x="1818" y="68"/>
                  </a:lnTo>
                  <a:lnTo>
                    <a:pt x="1785" y="68"/>
                  </a:lnTo>
                  <a:lnTo>
                    <a:pt x="1751" y="34"/>
                  </a:lnTo>
                  <a:lnTo>
                    <a:pt x="1717" y="68"/>
                  </a:lnTo>
                  <a:lnTo>
                    <a:pt x="1684" y="101"/>
                  </a:lnTo>
                  <a:lnTo>
                    <a:pt x="1549" y="808"/>
                  </a:lnTo>
                  <a:lnTo>
                    <a:pt x="1414" y="1549"/>
                  </a:lnTo>
                  <a:lnTo>
                    <a:pt x="1246" y="2997"/>
                  </a:lnTo>
                  <a:lnTo>
                    <a:pt x="842" y="6162"/>
                  </a:lnTo>
                  <a:lnTo>
                    <a:pt x="0" y="12760"/>
                  </a:lnTo>
                  <a:lnTo>
                    <a:pt x="0" y="12828"/>
                  </a:lnTo>
                  <a:lnTo>
                    <a:pt x="68" y="12861"/>
                  </a:lnTo>
                  <a:lnTo>
                    <a:pt x="169" y="12861"/>
                  </a:lnTo>
                  <a:lnTo>
                    <a:pt x="202" y="12794"/>
                  </a:lnTo>
                  <a:lnTo>
                    <a:pt x="640" y="12895"/>
                  </a:lnTo>
                  <a:lnTo>
                    <a:pt x="1044" y="12929"/>
                  </a:lnTo>
                  <a:lnTo>
                    <a:pt x="1919" y="13030"/>
                  </a:lnTo>
                  <a:lnTo>
                    <a:pt x="2761" y="13131"/>
                  </a:lnTo>
                  <a:lnTo>
                    <a:pt x="3603" y="13232"/>
                  </a:lnTo>
                  <a:lnTo>
                    <a:pt x="4411" y="13400"/>
                  </a:lnTo>
                  <a:lnTo>
                    <a:pt x="5219" y="13535"/>
                  </a:lnTo>
                  <a:lnTo>
                    <a:pt x="6027" y="13636"/>
                  </a:lnTo>
                  <a:lnTo>
                    <a:pt x="6835" y="13636"/>
                  </a:lnTo>
                  <a:lnTo>
                    <a:pt x="6868" y="13737"/>
                  </a:lnTo>
                  <a:lnTo>
                    <a:pt x="6936" y="13771"/>
                  </a:lnTo>
                  <a:lnTo>
                    <a:pt x="7003" y="13771"/>
                  </a:lnTo>
                  <a:lnTo>
                    <a:pt x="7037" y="13737"/>
                  </a:lnTo>
                  <a:lnTo>
                    <a:pt x="7071" y="13703"/>
                  </a:lnTo>
                  <a:lnTo>
                    <a:pt x="7071" y="13602"/>
                  </a:lnTo>
                  <a:lnTo>
                    <a:pt x="7138" y="13569"/>
                  </a:lnTo>
                  <a:lnTo>
                    <a:pt x="7172" y="13535"/>
                  </a:lnTo>
                  <a:lnTo>
                    <a:pt x="7172" y="13468"/>
                  </a:lnTo>
                  <a:lnTo>
                    <a:pt x="7104" y="13400"/>
                  </a:lnTo>
                  <a:lnTo>
                    <a:pt x="7407" y="11952"/>
                  </a:lnTo>
                  <a:lnTo>
                    <a:pt x="7609" y="10471"/>
                  </a:lnTo>
                  <a:lnTo>
                    <a:pt x="8013" y="7542"/>
                  </a:lnTo>
                  <a:lnTo>
                    <a:pt x="8384" y="4411"/>
                  </a:lnTo>
                  <a:lnTo>
                    <a:pt x="8619" y="2761"/>
                  </a:lnTo>
                  <a:lnTo>
                    <a:pt x="8687" y="1953"/>
                  </a:lnTo>
                  <a:lnTo>
                    <a:pt x="8720" y="1515"/>
                  </a:lnTo>
                  <a:lnTo>
                    <a:pt x="8720" y="1111"/>
                  </a:lnTo>
                  <a:lnTo>
                    <a:pt x="8788" y="1078"/>
                  </a:lnTo>
                  <a:lnTo>
                    <a:pt x="8788" y="977"/>
                  </a:lnTo>
                  <a:lnTo>
                    <a:pt x="8754" y="909"/>
                  </a:lnTo>
                  <a:lnTo>
                    <a:pt x="8687" y="876"/>
                  </a:lnTo>
                  <a:lnTo>
                    <a:pt x="6835" y="674"/>
                  </a:lnTo>
                  <a:lnTo>
                    <a:pt x="5017" y="438"/>
                  </a:lnTo>
                  <a:lnTo>
                    <a:pt x="4141" y="303"/>
                  </a:lnTo>
                  <a:lnTo>
                    <a:pt x="3266" y="135"/>
                  </a:lnTo>
                  <a:lnTo>
                    <a:pt x="2896" y="68"/>
                  </a:lnTo>
                  <a:lnTo>
                    <a:pt x="2525" y="34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845524" y="2961618"/>
              <a:ext cx="20192" cy="20192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68" y="0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69" y="303"/>
                  </a:lnTo>
                  <a:lnTo>
                    <a:pt x="236" y="270"/>
                  </a:lnTo>
                  <a:lnTo>
                    <a:pt x="304" y="236"/>
                  </a:lnTo>
                  <a:lnTo>
                    <a:pt x="304" y="135"/>
                  </a:lnTo>
                  <a:lnTo>
                    <a:pt x="304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2" name="Google Shape;42;p2"/>
          <p:cNvGrpSpPr/>
          <p:nvPr/>
        </p:nvGrpSpPr>
        <p:grpSpPr>
          <a:xfrm>
            <a:off x="9490623" y="4787281"/>
            <a:ext cx="2701363" cy="2062823"/>
            <a:chOff x="6445945" y="4797602"/>
            <a:chExt cx="2706053" cy="2066404"/>
          </a:xfrm>
        </p:grpSpPr>
        <p:sp>
          <p:nvSpPr>
            <p:cNvPr id="43" name="Google Shape;43;p2"/>
            <p:cNvSpPr/>
            <p:nvPr/>
          </p:nvSpPr>
          <p:spPr>
            <a:xfrm>
              <a:off x="6700941" y="5054790"/>
              <a:ext cx="111855" cy="1511843"/>
            </a:xfrm>
            <a:custGeom>
              <a:avLst/>
              <a:gdLst/>
              <a:ahLst/>
              <a:cxnLst/>
              <a:rect l="l" t="t" r="r" b="b"/>
              <a:pathLst>
                <a:path w="1684" h="22761" extrusionOk="0">
                  <a:moveTo>
                    <a:pt x="1549" y="1"/>
                  </a:moveTo>
                  <a:lnTo>
                    <a:pt x="1515" y="68"/>
                  </a:lnTo>
                  <a:lnTo>
                    <a:pt x="1381" y="1448"/>
                  </a:lnTo>
                  <a:lnTo>
                    <a:pt x="1246" y="2862"/>
                  </a:lnTo>
                  <a:lnTo>
                    <a:pt x="1077" y="5623"/>
                  </a:lnTo>
                  <a:lnTo>
                    <a:pt x="741" y="11178"/>
                  </a:lnTo>
                  <a:lnTo>
                    <a:pt x="0" y="22625"/>
                  </a:lnTo>
                  <a:lnTo>
                    <a:pt x="34" y="22659"/>
                  </a:lnTo>
                  <a:lnTo>
                    <a:pt x="34" y="22726"/>
                  </a:lnTo>
                  <a:lnTo>
                    <a:pt x="101" y="22760"/>
                  </a:lnTo>
                  <a:lnTo>
                    <a:pt x="135" y="22760"/>
                  </a:lnTo>
                  <a:lnTo>
                    <a:pt x="269" y="22726"/>
                  </a:lnTo>
                  <a:lnTo>
                    <a:pt x="303" y="22659"/>
                  </a:lnTo>
                  <a:lnTo>
                    <a:pt x="303" y="22625"/>
                  </a:lnTo>
                  <a:lnTo>
                    <a:pt x="1010" y="11448"/>
                  </a:lnTo>
                  <a:lnTo>
                    <a:pt x="1414" y="5758"/>
                  </a:lnTo>
                  <a:lnTo>
                    <a:pt x="1583" y="2930"/>
                  </a:lnTo>
                  <a:lnTo>
                    <a:pt x="1650" y="1482"/>
                  </a:lnTo>
                  <a:lnTo>
                    <a:pt x="1684" y="68"/>
                  </a:lnTo>
                  <a:lnTo>
                    <a:pt x="16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457170" y="4802119"/>
              <a:ext cx="333242" cy="1894170"/>
            </a:xfrm>
            <a:custGeom>
              <a:avLst/>
              <a:gdLst/>
              <a:ahLst/>
              <a:cxnLst/>
              <a:rect l="l" t="t" r="r" b="b"/>
              <a:pathLst>
                <a:path w="5017" h="28517" extrusionOk="0">
                  <a:moveTo>
                    <a:pt x="3838" y="0"/>
                  </a:moveTo>
                  <a:lnTo>
                    <a:pt x="3535" y="34"/>
                  </a:lnTo>
                  <a:lnTo>
                    <a:pt x="3266" y="101"/>
                  </a:lnTo>
                  <a:lnTo>
                    <a:pt x="2963" y="236"/>
                  </a:lnTo>
                  <a:lnTo>
                    <a:pt x="2694" y="404"/>
                  </a:lnTo>
                  <a:lnTo>
                    <a:pt x="2458" y="606"/>
                  </a:lnTo>
                  <a:lnTo>
                    <a:pt x="2290" y="875"/>
                  </a:lnTo>
                  <a:lnTo>
                    <a:pt x="2155" y="1145"/>
                  </a:lnTo>
                  <a:lnTo>
                    <a:pt x="2020" y="1414"/>
                  </a:lnTo>
                  <a:lnTo>
                    <a:pt x="1919" y="1717"/>
                  </a:lnTo>
                  <a:lnTo>
                    <a:pt x="1852" y="2020"/>
                  </a:lnTo>
                  <a:lnTo>
                    <a:pt x="1751" y="2626"/>
                  </a:lnTo>
                  <a:lnTo>
                    <a:pt x="1515" y="4714"/>
                  </a:lnTo>
                  <a:lnTo>
                    <a:pt x="1313" y="6801"/>
                  </a:lnTo>
                  <a:lnTo>
                    <a:pt x="977" y="11010"/>
                  </a:lnTo>
                  <a:lnTo>
                    <a:pt x="640" y="15353"/>
                  </a:lnTo>
                  <a:lnTo>
                    <a:pt x="337" y="19696"/>
                  </a:lnTo>
                  <a:lnTo>
                    <a:pt x="135" y="24039"/>
                  </a:lnTo>
                  <a:lnTo>
                    <a:pt x="0" y="28382"/>
                  </a:lnTo>
                  <a:lnTo>
                    <a:pt x="0" y="28450"/>
                  </a:lnTo>
                  <a:lnTo>
                    <a:pt x="34" y="28483"/>
                  </a:lnTo>
                  <a:lnTo>
                    <a:pt x="135" y="28517"/>
                  </a:lnTo>
                  <a:lnTo>
                    <a:pt x="236" y="28483"/>
                  </a:lnTo>
                  <a:lnTo>
                    <a:pt x="270" y="28450"/>
                  </a:lnTo>
                  <a:lnTo>
                    <a:pt x="270" y="28382"/>
                  </a:lnTo>
                  <a:lnTo>
                    <a:pt x="404" y="24645"/>
                  </a:lnTo>
                  <a:lnTo>
                    <a:pt x="606" y="20908"/>
                  </a:lnTo>
                  <a:lnTo>
                    <a:pt x="808" y="17171"/>
                  </a:lnTo>
                  <a:lnTo>
                    <a:pt x="1044" y="13400"/>
                  </a:lnTo>
                  <a:lnTo>
                    <a:pt x="1347" y="9663"/>
                  </a:lnTo>
                  <a:lnTo>
                    <a:pt x="1684" y="5926"/>
                  </a:lnTo>
                  <a:lnTo>
                    <a:pt x="1852" y="4108"/>
                  </a:lnTo>
                  <a:lnTo>
                    <a:pt x="1953" y="3165"/>
                  </a:lnTo>
                  <a:lnTo>
                    <a:pt x="2088" y="2256"/>
                  </a:lnTo>
                  <a:lnTo>
                    <a:pt x="2155" y="1852"/>
                  </a:lnTo>
                  <a:lnTo>
                    <a:pt x="2290" y="1448"/>
                  </a:lnTo>
                  <a:lnTo>
                    <a:pt x="2492" y="1077"/>
                  </a:lnTo>
                  <a:lnTo>
                    <a:pt x="2727" y="741"/>
                  </a:lnTo>
                  <a:lnTo>
                    <a:pt x="2963" y="539"/>
                  </a:lnTo>
                  <a:lnTo>
                    <a:pt x="3199" y="404"/>
                  </a:lnTo>
                  <a:lnTo>
                    <a:pt x="3468" y="303"/>
                  </a:lnTo>
                  <a:lnTo>
                    <a:pt x="3771" y="269"/>
                  </a:lnTo>
                  <a:lnTo>
                    <a:pt x="4074" y="269"/>
                  </a:lnTo>
                  <a:lnTo>
                    <a:pt x="4377" y="337"/>
                  </a:lnTo>
                  <a:lnTo>
                    <a:pt x="4646" y="438"/>
                  </a:lnTo>
                  <a:lnTo>
                    <a:pt x="4916" y="572"/>
                  </a:lnTo>
                  <a:lnTo>
                    <a:pt x="4983" y="606"/>
                  </a:lnTo>
                  <a:lnTo>
                    <a:pt x="5017" y="572"/>
                  </a:lnTo>
                  <a:lnTo>
                    <a:pt x="5017" y="505"/>
                  </a:lnTo>
                  <a:lnTo>
                    <a:pt x="4983" y="438"/>
                  </a:lnTo>
                  <a:lnTo>
                    <a:pt x="4714" y="236"/>
                  </a:lnTo>
                  <a:lnTo>
                    <a:pt x="4444" y="135"/>
                  </a:lnTo>
                  <a:lnTo>
                    <a:pt x="4141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109762" y="4967577"/>
              <a:ext cx="60511" cy="60444"/>
            </a:xfrm>
            <a:custGeom>
              <a:avLst/>
              <a:gdLst/>
              <a:ahLst/>
              <a:cxnLst/>
              <a:rect l="l" t="t" r="r" b="b"/>
              <a:pathLst>
                <a:path w="911" h="910" extrusionOk="0">
                  <a:moveTo>
                    <a:pt x="405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" y="573"/>
                  </a:lnTo>
                  <a:lnTo>
                    <a:pt x="68" y="674"/>
                  </a:lnTo>
                  <a:lnTo>
                    <a:pt x="102" y="741"/>
                  </a:lnTo>
                  <a:lnTo>
                    <a:pt x="203" y="842"/>
                  </a:lnTo>
                  <a:lnTo>
                    <a:pt x="304" y="876"/>
                  </a:lnTo>
                  <a:lnTo>
                    <a:pt x="405" y="910"/>
                  </a:lnTo>
                  <a:lnTo>
                    <a:pt x="506" y="910"/>
                  </a:lnTo>
                  <a:lnTo>
                    <a:pt x="641" y="876"/>
                  </a:lnTo>
                  <a:lnTo>
                    <a:pt x="742" y="809"/>
                  </a:lnTo>
                  <a:lnTo>
                    <a:pt x="809" y="708"/>
                  </a:lnTo>
                  <a:lnTo>
                    <a:pt x="876" y="607"/>
                  </a:lnTo>
                  <a:lnTo>
                    <a:pt x="910" y="506"/>
                  </a:lnTo>
                  <a:lnTo>
                    <a:pt x="910" y="371"/>
                  </a:lnTo>
                  <a:lnTo>
                    <a:pt x="876" y="270"/>
                  </a:lnTo>
                  <a:lnTo>
                    <a:pt x="809" y="169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797054" y="5021247"/>
              <a:ext cx="2354943" cy="156624"/>
            </a:xfrm>
            <a:custGeom>
              <a:avLst/>
              <a:gdLst/>
              <a:ahLst/>
              <a:cxnLst/>
              <a:rect l="l" t="t" r="r" b="b"/>
              <a:pathLst>
                <a:path w="35454" h="2358" extrusionOk="0">
                  <a:moveTo>
                    <a:pt x="641" y="1"/>
                  </a:moveTo>
                  <a:lnTo>
                    <a:pt x="68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35" y="135"/>
                  </a:lnTo>
                  <a:lnTo>
                    <a:pt x="573" y="236"/>
                  </a:lnTo>
                  <a:lnTo>
                    <a:pt x="1112" y="304"/>
                  </a:lnTo>
                  <a:lnTo>
                    <a:pt x="2189" y="405"/>
                  </a:lnTo>
                  <a:lnTo>
                    <a:pt x="4344" y="506"/>
                  </a:lnTo>
                  <a:lnTo>
                    <a:pt x="8856" y="842"/>
                  </a:lnTo>
                  <a:lnTo>
                    <a:pt x="18114" y="1448"/>
                  </a:lnTo>
                  <a:lnTo>
                    <a:pt x="22457" y="1718"/>
                  </a:lnTo>
                  <a:lnTo>
                    <a:pt x="26801" y="1987"/>
                  </a:lnTo>
                  <a:lnTo>
                    <a:pt x="31110" y="2189"/>
                  </a:lnTo>
                  <a:lnTo>
                    <a:pt x="35453" y="2357"/>
                  </a:lnTo>
                  <a:lnTo>
                    <a:pt x="35453" y="2021"/>
                  </a:lnTo>
                  <a:lnTo>
                    <a:pt x="31177" y="1819"/>
                  </a:lnTo>
                  <a:lnTo>
                    <a:pt x="26935" y="1617"/>
                  </a:lnTo>
                  <a:lnTo>
                    <a:pt x="22659" y="1415"/>
                  </a:lnTo>
                  <a:lnTo>
                    <a:pt x="18384" y="1179"/>
                  </a:lnTo>
                  <a:lnTo>
                    <a:pt x="9394" y="607"/>
                  </a:lnTo>
                  <a:lnTo>
                    <a:pt x="4849" y="270"/>
                  </a:lnTo>
                  <a:lnTo>
                    <a:pt x="3671" y="169"/>
                  </a:lnTo>
                  <a:lnTo>
                    <a:pt x="2459" y="68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785895" y="4797602"/>
              <a:ext cx="2366102" cy="170042"/>
            </a:xfrm>
            <a:custGeom>
              <a:avLst/>
              <a:gdLst/>
              <a:ahLst/>
              <a:cxnLst/>
              <a:rect l="l" t="t" r="r" b="b"/>
              <a:pathLst>
                <a:path w="35622" h="2560" extrusionOk="0">
                  <a:moveTo>
                    <a:pt x="7677" y="506"/>
                  </a:moveTo>
                  <a:lnTo>
                    <a:pt x="8081" y="539"/>
                  </a:lnTo>
                  <a:lnTo>
                    <a:pt x="8485" y="607"/>
                  </a:lnTo>
                  <a:lnTo>
                    <a:pt x="9428" y="674"/>
                  </a:lnTo>
                  <a:lnTo>
                    <a:pt x="10101" y="775"/>
                  </a:lnTo>
                  <a:lnTo>
                    <a:pt x="10404" y="809"/>
                  </a:lnTo>
                  <a:lnTo>
                    <a:pt x="10606" y="876"/>
                  </a:lnTo>
                  <a:lnTo>
                    <a:pt x="9259" y="809"/>
                  </a:lnTo>
                  <a:lnTo>
                    <a:pt x="6869" y="674"/>
                  </a:lnTo>
                  <a:lnTo>
                    <a:pt x="7071" y="573"/>
                  </a:lnTo>
                  <a:lnTo>
                    <a:pt x="7273" y="539"/>
                  </a:lnTo>
                  <a:lnTo>
                    <a:pt x="7475" y="506"/>
                  </a:lnTo>
                  <a:close/>
                  <a:moveTo>
                    <a:pt x="2021" y="1"/>
                  </a:moveTo>
                  <a:lnTo>
                    <a:pt x="1953" y="34"/>
                  </a:lnTo>
                  <a:lnTo>
                    <a:pt x="1920" y="68"/>
                  </a:lnTo>
                  <a:lnTo>
                    <a:pt x="1920" y="102"/>
                  </a:lnTo>
                  <a:lnTo>
                    <a:pt x="1920" y="236"/>
                  </a:lnTo>
                  <a:lnTo>
                    <a:pt x="1920" y="371"/>
                  </a:lnTo>
                  <a:lnTo>
                    <a:pt x="2021" y="337"/>
                  </a:lnTo>
                  <a:lnTo>
                    <a:pt x="2054" y="304"/>
                  </a:lnTo>
                  <a:lnTo>
                    <a:pt x="2054" y="236"/>
                  </a:lnTo>
                  <a:lnTo>
                    <a:pt x="2593" y="304"/>
                  </a:lnTo>
                  <a:lnTo>
                    <a:pt x="3165" y="438"/>
                  </a:lnTo>
                  <a:lnTo>
                    <a:pt x="3502" y="472"/>
                  </a:lnTo>
                  <a:lnTo>
                    <a:pt x="2391" y="405"/>
                  </a:lnTo>
                  <a:lnTo>
                    <a:pt x="1381" y="371"/>
                  </a:lnTo>
                  <a:lnTo>
                    <a:pt x="1078" y="337"/>
                  </a:lnTo>
                  <a:lnTo>
                    <a:pt x="607" y="304"/>
                  </a:lnTo>
                  <a:lnTo>
                    <a:pt x="405" y="270"/>
                  </a:lnTo>
                  <a:lnTo>
                    <a:pt x="203" y="236"/>
                  </a:lnTo>
                  <a:lnTo>
                    <a:pt x="102" y="169"/>
                  </a:lnTo>
                  <a:lnTo>
                    <a:pt x="102" y="102"/>
                  </a:lnTo>
                  <a:lnTo>
                    <a:pt x="135" y="68"/>
                  </a:lnTo>
                  <a:lnTo>
                    <a:pt x="102" y="34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68" y="304"/>
                  </a:lnTo>
                  <a:lnTo>
                    <a:pt x="270" y="405"/>
                  </a:lnTo>
                  <a:lnTo>
                    <a:pt x="539" y="472"/>
                  </a:lnTo>
                  <a:lnTo>
                    <a:pt x="1112" y="539"/>
                  </a:lnTo>
                  <a:lnTo>
                    <a:pt x="1381" y="573"/>
                  </a:lnTo>
                  <a:lnTo>
                    <a:pt x="6330" y="876"/>
                  </a:lnTo>
                  <a:lnTo>
                    <a:pt x="16464" y="1482"/>
                  </a:lnTo>
                  <a:lnTo>
                    <a:pt x="26026" y="2021"/>
                  </a:lnTo>
                  <a:lnTo>
                    <a:pt x="35621" y="2559"/>
                  </a:lnTo>
                  <a:lnTo>
                    <a:pt x="35621" y="2290"/>
                  </a:lnTo>
                  <a:lnTo>
                    <a:pt x="18316" y="1314"/>
                  </a:lnTo>
                  <a:lnTo>
                    <a:pt x="10976" y="910"/>
                  </a:lnTo>
                  <a:lnTo>
                    <a:pt x="10943" y="809"/>
                  </a:lnTo>
                  <a:lnTo>
                    <a:pt x="10909" y="741"/>
                  </a:lnTo>
                  <a:lnTo>
                    <a:pt x="10741" y="640"/>
                  </a:lnTo>
                  <a:lnTo>
                    <a:pt x="10539" y="573"/>
                  </a:lnTo>
                  <a:lnTo>
                    <a:pt x="10337" y="539"/>
                  </a:lnTo>
                  <a:lnTo>
                    <a:pt x="9865" y="506"/>
                  </a:lnTo>
                  <a:lnTo>
                    <a:pt x="9529" y="506"/>
                  </a:lnTo>
                  <a:lnTo>
                    <a:pt x="7710" y="304"/>
                  </a:lnTo>
                  <a:lnTo>
                    <a:pt x="7374" y="270"/>
                  </a:lnTo>
                  <a:lnTo>
                    <a:pt x="7172" y="270"/>
                  </a:lnTo>
                  <a:lnTo>
                    <a:pt x="7104" y="337"/>
                  </a:lnTo>
                  <a:lnTo>
                    <a:pt x="7003" y="405"/>
                  </a:lnTo>
                  <a:lnTo>
                    <a:pt x="6835" y="640"/>
                  </a:lnTo>
                  <a:lnTo>
                    <a:pt x="6835" y="674"/>
                  </a:lnTo>
                  <a:lnTo>
                    <a:pt x="5522" y="573"/>
                  </a:lnTo>
                  <a:lnTo>
                    <a:pt x="5488" y="506"/>
                  </a:lnTo>
                  <a:lnTo>
                    <a:pt x="5455" y="438"/>
                  </a:lnTo>
                  <a:lnTo>
                    <a:pt x="5421" y="438"/>
                  </a:lnTo>
                  <a:lnTo>
                    <a:pt x="4546" y="371"/>
                  </a:lnTo>
                  <a:lnTo>
                    <a:pt x="3704" y="270"/>
                  </a:lnTo>
                  <a:lnTo>
                    <a:pt x="2862" y="1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8024808" y="4983253"/>
              <a:ext cx="31351" cy="31351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102" y="0"/>
                  </a:moveTo>
                  <a:lnTo>
                    <a:pt x="68" y="68"/>
                  </a:lnTo>
                  <a:lnTo>
                    <a:pt x="1" y="101"/>
                  </a:lnTo>
                  <a:lnTo>
                    <a:pt x="1" y="169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102" y="438"/>
                  </a:lnTo>
                  <a:lnTo>
                    <a:pt x="203" y="438"/>
                  </a:lnTo>
                  <a:lnTo>
                    <a:pt x="270" y="472"/>
                  </a:lnTo>
                  <a:lnTo>
                    <a:pt x="337" y="438"/>
                  </a:lnTo>
                  <a:lnTo>
                    <a:pt x="405" y="404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472" y="169"/>
                  </a:lnTo>
                  <a:lnTo>
                    <a:pt x="438" y="101"/>
                  </a:lnTo>
                  <a:lnTo>
                    <a:pt x="371" y="34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8239485" y="6776727"/>
              <a:ext cx="93988" cy="67153"/>
            </a:xfrm>
            <a:custGeom>
              <a:avLst/>
              <a:gdLst/>
              <a:ahLst/>
              <a:cxnLst/>
              <a:rect l="l" t="t" r="r" b="b"/>
              <a:pathLst>
                <a:path w="1415" h="1011" extrusionOk="0">
                  <a:moveTo>
                    <a:pt x="438" y="1"/>
                  </a:moveTo>
                  <a:lnTo>
                    <a:pt x="203" y="102"/>
                  </a:lnTo>
                  <a:lnTo>
                    <a:pt x="34" y="237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34" y="338"/>
                  </a:lnTo>
                  <a:lnTo>
                    <a:pt x="68" y="338"/>
                  </a:lnTo>
                  <a:lnTo>
                    <a:pt x="102" y="405"/>
                  </a:lnTo>
                  <a:lnTo>
                    <a:pt x="236" y="506"/>
                  </a:lnTo>
                  <a:lnTo>
                    <a:pt x="371" y="607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72" y="506"/>
                  </a:lnTo>
                  <a:lnTo>
                    <a:pt x="371" y="371"/>
                  </a:lnTo>
                  <a:lnTo>
                    <a:pt x="775" y="405"/>
                  </a:lnTo>
                  <a:lnTo>
                    <a:pt x="1179" y="405"/>
                  </a:lnTo>
                  <a:lnTo>
                    <a:pt x="1145" y="674"/>
                  </a:lnTo>
                  <a:lnTo>
                    <a:pt x="1179" y="944"/>
                  </a:lnTo>
                  <a:lnTo>
                    <a:pt x="1213" y="1011"/>
                  </a:lnTo>
                  <a:lnTo>
                    <a:pt x="1246" y="1011"/>
                  </a:lnTo>
                  <a:lnTo>
                    <a:pt x="1314" y="977"/>
                  </a:lnTo>
                  <a:lnTo>
                    <a:pt x="1347" y="944"/>
                  </a:lnTo>
                  <a:lnTo>
                    <a:pt x="1381" y="775"/>
                  </a:lnTo>
                  <a:lnTo>
                    <a:pt x="1415" y="607"/>
                  </a:lnTo>
                  <a:lnTo>
                    <a:pt x="1415" y="270"/>
                  </a:lnTo>
                  <a:lnTo>
                    <a:pt x="1415" y="237"/>
                  </a:lnTo>
                  <a:lnTo>
                    <a:pt x="1381" y="203"/>
                  </a:lnTo>
                  <a:lnTo>
                    <a:pt x="1314" y="169"/>
                  </a:lnTo>
                  <a:lnTo>
                    <a:pt x="539" y="169"/>
                  </a:lnTo>
                  <a:lnTo>
                    <a:pt x="573" y="102"/>
                  </a:lnTo>
                  <a:lnTo>
                    <a:pt x="573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863799" y="6727574"/>
              <a:ext cx="290798" cy="96180"/>
            </a:xfrm>
            <a:custGeom>
              <a:avLst/>
              <a:gdLst/>
              <a:ahLst/>
              <a:cxnLst/>
              <a:rect l="l" t="t" r="r" b="b"/>
              <a:pathLst>
                <a:path w="4378" h="1448" extrusionOk="0">
                  <a:moveTo>
                    <a:pt x="371" y="169"/>
                  </a:moveTo>
                  <a:lnTo>
                    <a:pt x="842" y="270"/>
                  </a:lnTo>
                  <a:lnTo>
                    <a:pt x="1314" y="303"/>
                  </a:lnTo>
                  <a:lnTo>
                    <a:pt x="1785" y="337"/>
                  </a:lnTo>
                  <a:lnTo>
                    <a:pt x="2256" y="404"/>
                  </a:lnTo>
                  <a:lnTo>
                    <a:pt x="3233" y="606"/>
                  </a:lnTo>
                  <a:lnTo>
                    <a:pt x="3569" y="640"/>
                  </a:lnTo>
                  <a:lnTo>
                    <a:pt x="3704" y="674"/>
                  </a:lnTo>
                  <a:lnTo>
                    <a:pt x="3839" y="707"/>
                  </a:lnTo>
                  <a:lnTo>
                    <a:pt x="3940" y="775"/>
                  </a:lnTo>
                  <a:lnTo>
                    <a:pt x="4007" y="876"/>
                  </a:lnTo>
                  <a:lnTo>
                    <a:pt x="4007" y="1010"/>
                  </a:lnTo>
                  <a:lnTo>
                    <a:pt x="3973" y="1179"/>
                  </a:lnTo>
                  <a:lnTo>
                    <a:pt x="1987" y="1010"/>
                  </a:lnTo>
                  <a:lnTo>
                    <a:pt x="1112" y="909"/>
                  </a:lnTo>
                  <a:lnTo>
                    <a:pt x="674" y="876"/>
                  </a:lnTo>
                  <a:lnTo>
                    <a:pt x="236" y="909"/>
                  </a:lnTo>
                  <a:lnTo>
                    <a:pt x="371" y="169"/>
                  </a:lnTo>
                  <a:close/>
                  <a:moveTo>
                    <a:pt x="741" y="0"/>
                  </a:moveTo>
                  <a:lnTo>
                    <a:pt x="304" y="34"/>
                  </a:lnTo>
                  <a:lnTo>
                    <a:pt x="203" y="34"/>
                  </a:lnTo>
                  <a:lnTo>
                    <a:pt x="34" y="68"/>
                  </a:lnTo>
                  <a:lnTo>
                    <a:pt x="34" y="101"/>
                  </a:lnTo>
                  <a:lnTo>
                    <a:pt x="169" y="135"/>
                  </a:lnTo>
                  <a:lnTo>
                    <a:pt x="68" y="505"/>
                  </a:lnTo>
                  <a:lnTo>
                    <a:pt x="0" y="909"/>
                  </a:lnTo>
                  <a:lnTo>
                    <a:pt x="34" y="977"/>
                  </a:lnTo>
                  <a:lnTo>
                    <a:pt x="68" y="1044"/>
                  </a:lnTo>
                  <a:lnTo>
                    <a:pt x="169" y="1044"/>
                  </a:lnTo>
                  <a:lnTo>
                    <a:pt x="236" y="1010"/>
                  </a:lnTo>
                  <a:lnTo>
                    <a:pt x="640" y="1111"/>
                  </a:lnTo>
                  <a:lnTo>
                    <a:pt x="1112" y="1179"/>
                  </a:lnTo>
                  <a:lnTo>
                    <a:pt x="1987" y="1246"/>
                  </a:lnTo>
                  <a:lnTo>
                    <a:pt x="4108" y="1448"/>
                  </a:lnTo>
                  <a:lnTo>
                    <a:pt x="4142" y="1414"/>
                  </a:lnTo>
                  <a:lnTo>
                    <a:pt x="4209" y="1381"/>
                  </a:lnTo>
                  <a:lnTo>
                    <a:pt x="4209" y="1347"/>
                  </a:lnTo>
                  <a:lnTo>
                    <a:pt x="4209" y="1280"/>
                  </a:lnTo>
                  <a:lnTo>
                    <a:pt x="4209" y="1246"/>
                  </a:lnTo>
                  <a:lnTo>
                    <a:pt x="4377" y="741"/>
                  </a:lnTo>
                  <a:lnTo>
                    <a:pt x="4377" y="674"/>
                  </a:lnTo>
                  <a:lnTo>
                    <a:pt x="4377" y="640"/>
                  </a:lnTo>
                  <a:lnTo>
                    <a:pt x="4344" y="606"/>
                  </a:lnTo>
                  <a:lnTo>
                    <a:pt x="4276" y="573"/>
                  </a:lnTo>
                  <a:lnTo>
                    <a:pt x="3199" y="337"/>
                  </a:lnTo>
                  <a:lnTo>
                    <a:pt x="2088" y="135"/>
                  </a:lnTo>
                  <a:lnTo>
                    <a:pt x="1213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705391" y="6564308"/>
              <a:ext cx="2446606" cy="190168"/>
            </a:xfrm>
            <a:custGeom>
              <a:avLst/>
              <a:gdLst/>
              <a:ahLst/>
              <a:cxnLst/>
              <a:rect l="l" t="t" r="r" b="b"/>
              <a:pathLst>
                <a:path w="36834" h="2863" extrusionOk="0">
                  <a:moveTo>
                    <a:pt x="606" y="0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34" y="101"/>
                  </a:lnTo>
                  <a:lnTo>
                    <a:pt x="573" y="202"/>
                  </a:lnTo>
                  <a:lnTo>
                    <a:pt x="1111" y="270"/>
                  </a:lnTo>
                  <a:lnTo>
                    <a:pt x="2189" y="337"/>
                  </a:lnTo>
                  <a:lnTo>
                    <a:pt x="4377" y="405"/>
                  </a:lnTo>
                  <a:lnTo>
                    <a:pt x="9192" y="674"/>
                  </a:lnTo>
                  <a:lnTo>
                    <a:pt x="13973" y="977"/>
                  </a:lnTo>
                  <a:lnTo>
                    <a:pt x="18787" y="1314"/>
                  </a:lnTo>
                  <a:lnTo>
                    <a:pt x="23299" y="1684"/>
                  </a:lnTo>
                  <a:lnTo>
                    <a:pt x="27810" y="2054"/>
                  </a:lnTo>
                  <a:lnTo>
                    <a:pt x="36833" y="2862"/>
                  </a:lnTo>
                  <a:lnTo>
                    <a:pt x="36833" y="2559"/>
                  </a:lnTo>
                  <a:lnTo>
                    <a:pt x="32389" y="2122"/>
                  </a:lnTo>
                  <a:lnTo>
                    <a:pt x="27945" y="1751"/>
                  </a:lnTo>
                  <a:lnTo>
                    <a:pt x="23501" y="1415"/>
                  </a:lnTo>
                  <a:lnTo>
                    <a:pt x="19057" y="1078"/>
                  </a:lnTo>
                  <a:lnTo>
                    <a:pt x="14242" y="775"/>
                  </a:lnTo>
                  <a:lnTo>
                    <a:pt x="9461" y="472"/>
                  </a:lnTo>
                  <a:lnTo>
                    <a:pt x="4647" y="202"/>
                  </a:lnTo>
                  <a:lnTo>
                    <a:pt x="235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71506" y="6765568"/>
              <a:ext cx="85021" cy="22451"/>
            </a:xfrm>
            <a:custGeom>
              <a:avLst/>
              <a:gdLst/>
              <a:ahLst/>
              <a:cxnLst/>
              <a:rect l="l" t="t" r="r" b="b"/>
              <a:pathLst>
                <a:path w="1280" h="338" extrusionOk="0">
                  <a:moveTo>
                    <a:pt x="67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202" y="236"/>
                  </a:lnTo>
                  <a:lnTo>
                    <a:pt x="370" y="270"/>
                  </a:lnTo>
                  <a:lnTo>
                    <a:pt x="741" y="304"/>
                  </a:lnTo>
                  <a:lnTo>
                    <a:pt x="1044" y="337"/>
                  </a:lnTo>
                  <a:lnTo>
                    <a:pt x="1178" y="304"/>
                  </a:lnTo>
                  <a:lnTo>
                    <a:pt x="1246" y="270"/>
                  </a:lnTo>
                  <a:lnTo>
                    <a:pt x="1279" y="203"/>
                  </a:lnTo>
                  <a:lnTo>
                    <a:pt x="1279" y="169"/>
                  </a:lnTo>
                  <a:lnTo>
                    <a:pt x="1279" y="135"/>
                  </a:lnTo>
                  <a:lnTo>
                    <a:pt x="1178" y="68"/>
                  </a:lnTo>
                  <a:lnTo>
                    <a:pt x="808" y="68"/>
                  </a:lnTo>
                  <a:lnTo>
                    <a:pt x="438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678215" y="6696223"/>
              <a:ext cx="87279" cy="20192"/>
            </a:xfrm>
            <a:custGeom>
              <a:avLst/>
              <a:gdLst/>
              <a:ahLst/>
              <a:cxnLst/>
              <a:rect l="l" t="t" r="r" b="b"/>
              <a:pathLst>
                <a:path w="1314" h="304" extrusionOk="0">
                  <a:moveTo>
                    <a:pt x="404" y="1"/>
                  </a:moveTo>
                  <a:lnTo>
                    <a:pt x="236" y="35"/>
                  </a:lnTo>
                  <a:lnTo>
                    <a:pt x="34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68" y="203"/>
                  </a:lnTo>
                  <a:lnTo>
                    <a:pt x="303" y="270"/>
                  </a:lnTo>
                  <a:lnTo>
                    <a:pt x="673" y="304"/>
                  </a:lnTo>
                  <a:lnTo>
                    <a:pt x="1010" y="304"/>
                  </a:lnTo>
                  <a:lnTo>
                    <a:pt x="1145" y="270"/>
                  </a:lnTo>
                  <a:lnTo>
                    <a:pt x="1212" y="237"/>
                  </a:lnTo>
                  <a:lnTo>
                    <a:pt x="1279" y="203"/>
                  </a:lnTo>
                  <a:lnTo>
                    <a:pt x="1313" y="136"/>
                  </a:lnTo>
                  <a:lnTo>
                    <a:pt x="1279" y="102"/>
                  </a:lnTo>
                  <a:lnTo>
                    <a:pt x="1178" y="35"/>
                  </a:lnTo>
                  <a:lnTo>
                    <a:pt x="1044" y="1"/>
                  </a:lnTo>
                  <a:lnTo>
                    <a:pt x="774" y="35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687116" y="6729766"/>
              <a:ext cx="91796" cy="29159"/>
            </a:xfrm>
            <a:custGeom>
              <a:avLst/>
              <a:gdLst/>
              <a:ahLst/>
              <a:cxnLst/>
              <a:rect l="l" t="t" r="r" b="b"/>
              <a:pathLst>
                <a:path w="1382" h="439" extrusionOk="0">
                  <a:moveTo>
                    <a:pt x="135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02" y="169"/>
                  </a:lnTo>
                  <a:lnTo>
                    <a:pt x="203" y="237"/>
                  </a:lnTo>
                  <a:lnTo>
                    <a:pt x="472" y="304"/>
                  </a:lnTo>
                  <a:lnTo>
                    <a:pt x="842" y="371"/>
                  </a:lnTo>
                  <a:lnTo>
                    <a:pt x="1246" y="439"/>
                  </a:lnTo>
                  <a:lnTo>
                    <a:pt x="1347" y="405"/>
                  </a:lnTo>
                  <a:lnTo>
                    <a:pt x="1381" y="338"/>
                  </a:lnTo>
                  <a:lnTo>
                    <a:pt x="1347" y="237"/>
                  </a:lnTo>
                  <a:lnTo>
                    <a:pt x="1280" y="203"/>
                  </a:lnTo>
                  <a:lnTo>
                    <a:pt x="910" y="102"/>
                  </a:lnTo>
                  <a:lnTo>
                    <a:pt x="539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445945" y="6685064"/>
              <a:ext cx="1552095" cy="178942"/>
            </a:xfrm>
            <a:custGeom>
              <a:avLst/>
              <a:gdLst/>
              <a:ahLst/>
              <a:cxnLst/>
              <a:rect l="l" t="t" r="r" b="b"/>
              <a:pathLst>
                <a:path w="23367" h="2694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68" y="371"/>
                  </a:lnTo>
                  <a:lnTo>
                    <a:pt x="169" y="573"/>
                  </a:lnTo>
                  <a:lnTo>
                    <a:pt x="338" y="775"/>
                  </a:lnTo>
                  <a:lnTo>
                    <a:pt x="540" y="910"/>
                  </a:lnTo>
                  <a:lnTo>
                    <a:pt x="742" y="1044"/>
                  </a:lnTo>
                  <a:lnTo>
                    <a:pt x="977" y="1145"/>
                  </a:lnTo>
                  <a:lnTo>
                    <a:pt x="1482" y="1280"/>
                  </a:lnTo>
                  <a:lnTo>
                    <a:pt x="1954" y="1381"/>
                  </a:lnTo>
                  <a:lnTo>
                    <a:pt x="2425" y="1448"/>
                  </a:lnTo>
                  <a:lnTo>
                    <a:pt x="3401" y="1549"/>
                  </a:lnTo>
                  <a:lnTo>
                    <a:pt x="5287" y="1684"/>
                  </a:lnTo>
                  <a:lnTo>
                    <a:pt x="9529" y="2054"/>
                  </a:lnTo>
                  <a:lnTo>
                    <a:pt x="13738" y="2391"/>
                  </a:lnTo>
                  <a:lnTo>
                    <a:pt x="18114" y="2694"/>
                  </a:lnTo>
                  <a:lnTo>
                    <a:pt x="23367" y="2694"/>
                  </a:lnTo>
                  <a:lnTo>
                    <a:pt x="19225" y="2458"/>
                  </a:lnTo>
                  <a:lnTo>
                    <a:pt x="15084" y="2189"/>
                  </a:lnTo>
                  <a:lnTo>
                    <a:pt x="11246" y="1920"/>
                  </a:lnTo>
                  <a:lnTo>
                    <a:pt x="7408" y="1583"/>
                  </a:lnTo>
                  <a:lnTo>
                    <a:pt x="3435" y="1213"/>
                  </a:lnTo>
                  <a:lnTo>
                    <a:pt x="2593" y="1145"/>
                  </a:lnTo>
                  <a:lnTo>
                    <a:pt x="2088" y="1112"/>
                  </a:lnTo>
                  <a:lnTo>
                    <a:pt x="1550" y="1044"/>
                  </a:lnTo>
                  <a:lnTo>
                    <a:pt x="1078" y="910"/>
                  </a:lnTo>
                  <a:lnTo>
                    <a:pt x="843" y="809"/>
                  </a:lnTo>
                  <a:lnTo>
                    <a:pt x="674" y="708"/>
                  </a:lnTo>
                  <a:lnTo>
                    <a:pt x="472" y="573"/>
                  </a:lnTo>
                  <a:lnTo>
                    <a:pt x="338" y="438"/>
                  </a:lnTo>
                  <a:lnTo>
                    <a:pt x="237" y="270"/>
                  </a:lnTo>
                  <a:lnTo>
                    <a:pt x="169" y="68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" name="Google Shape;56;p2"/>
          <p:cNvGrpSpPr/>
          <p:nvPr/>
        </p:nvGrpSpPr>
        <p:grpSpPr>
          <a:xfrm>
            <a:off x="301842" y="1054606"/>
            <a:ext cx="1553847" cy="1087241"/>
            <a:chOff x="305052" y="1261999"/>
            <a:chExt cx="1556545" cy="1089130"/>
          </a:xfrm>
        </p:grpSpPr>
        <p:sp>
          <p:nvSpPr>
            <p:cNvPr id="57" name="Google Shape;57;p2"/>
            <p:cNvSpPr/>
            <p:nvPr/>
          </p:nvSpPr>
          <p:spPr>
            <a:xfrm>
              <a:off x="1342704" y="2046980"/>
              <a:ext cx="118564" cy="107405"/>
            </a:xfrm>
            <a:custGeom>
              <a:avLst/>
              <a:gdLst/>
              <a:ahLst/>
              <a:cxnLst/>
              <a:rect l="l" t="t" r="r" b="b"/>
              <a:pathLst>
                <a:path w="1785" h="1617" extrusionOk="0">
                  <a:moveTo>
                    <a:pt x="1011" y="0"/>
                  </a:moveTo>
                  <a:lnTo>
                    <a:pt x="842" y="67"/>
                  </a:lnTo>
                  <a:lnTo>
                    <a:pt x="573" y="236"/>
                  </a:lnTo>
                  <a:lnTo>
                    <a:pt x="405" y="370"/>
                  </a:lnTo>
                  <a:lnTo>
                    <a:pt x="304" y="471"/>
                  </a:lnTo>
                  <a:lnTo>
                    <a:pt x="169" y="640"/>
                  </a:lnTo>
                  <a:lnTo>
                    <a:pt x="102" y="808"/>
                  </a:lnTo>
                  <a:lnTo>
                    <a:pt x="34" y="976"/>
                  </a:lnTo>
                  <a:lnTo>
                    <a:pt x="0" y="1145"/>
                  </a:lnTo>
                  <a:lnTo>
                    <a:pt x="0" y="1313"/>
                  </a:lnTo>
                  <a:lnTo>
                    <a:pt x="34" y="1515"/>
                  </a:lnTo>
                  <a:lnTo>
                    <a:pt x="68" y="1549"/>
                  </a:lnTo>
                  <a:lnTo>
                    <a:pt x="102" y="1582"/>
                  </a:lnTo>
                  <a:lnTo>
                    <a:pt x="236" y="1616"/>
                  </a:lnTo>
                  <a:lnTo>
                    <a:pt x="337" y="1582"/>
                  </a:lnTo>
                  <a:lnTo>
                    <a:pt x="371" y="1515"/>
                  </a:lnTo>
                  <a:lnTo>
                    <a:pt x="371" y="1448"/>
                  </a:lnTo>
                  <a:lnTo>
                    <a:pt x="405" y="1178"/>
                  </a:lnTo>
                  <a:lnTo>
                    <a:pt x="472" y="909"/>
                  </a:lnTo>
                  <a:lnTo>
                    <a:pt x="607" y="707"/>
                  </a:lnTo>
                  <a:lnTo>
                    <a:pt x="809" y="505"/>
                  </a:lnTo>
                  <a:lnTo>
                    <a:pt x="1044" y="370"/>
                  </a:lnTo>
                  <a:lnTo>
                    <a:pt x="1314" y="370"/>
                  </a:lnTo>
                  <a:lnTo>
                    <a:pt x="1482" y="438"/>
                  </a:lnTo>
                  <a:lnTo>
                    <a:pt x="1684" y="471"/>
                  </a:lnTo>
                  <a:lnTo>
                    <a:pt x="1751" y="438"/>
                  </a:lnTo>
                  <a:lnTo>
                    <a:pt x="1785" y="370"/>
                  </a:lnTo>
                  <a:lnTo>
                    <a:pt x="1785" y="269"/>
                  </a:lnTo>
                  <a:lnTo>
                    <a:pt x="1751" y="202"/>
                  </a:lnTo>
                  <a:lnTo>
                    <a:pt x="1482" y="67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409791" y="2120775"/>
              <a:ext cx="35868" cy="35802"/>
            </a:xfrm>
            <a:custGeom>
              <a:avLst/>
              <a:gdLst/>
              <a:ahLst/>
              <a:cxnLst/>
              <a:rect l="l" t="t" r="r" b="b"/>
              <a:pathLst>
                <a:path w="540" h="539" extrusionOk="0">
                  <a:moveTo>
                    <a:pt x="304" y="0"/>
                  </a:moveTo>
                  <a:lnTo>
                    <a:pt x="169" y="34"/>
                  </a:lnTo>
                  <a:lnTo>
                    <a:pt x="102" y="67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68" y="471"/>
                  </a:lnTo>
                  <a:lnTo>
                    <a:pt x="135" y="539"/>
                  </a:lnTo>
                  <a:lnTo>
                    <a:pt x="236" y="539"/>
                  </a:lnTo>
                  <a:lnTo>
                    <a:pt x="371" y="505"/>
                  </a:lnTo>
                  <a:lnTo>
                    <a:pt x="506" y="404"/>
                  </a:lnTo>
                  <a:lnTo>
                    <a:pt x="539" y="269"/>
                  </a:lnTo>
                  <a:lnTo>
                    <a:pt x="539" y="202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05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92593" y="1261999"/>
              <a:ext cx="619523" cy="565853"/>
            </a:xfrm>
            <a:custGeom>
              <a:avLst/>
              <a:gdLst/>
              <a:ahLst/>
              <a:cxnLst/>
              <a:rect l="l" t="t" r="r" b="b"/>
              <a:pathLst>
                <a:path w="9327" h="8519" extrusionOk="0">
                  <a:moveTo>
                    <a:pt x="1818" y="68"/>
                  </a:moveTo>
                  <a:lnTo>
                    <a:pt x="2189" y="236"/>
                  </a:lnTo>
                  <a:lnTo>
                    <a:pt x="2593" y="371"/>
                  </a:lnTo>
                  <a:lnTo>
                    <a:pt x="2997" y="506"/>
                  </a:lnTo>
                  <a:lnTo>
                    <a:pt x="3401" y="607"/>
                  </a:lnTo>
                  <a:lnTo>
                    <a:pt x="4242" y="741"/>
                  </a:lnTo>
                  <a:lnTo>
                    <a:pt x="5050" y="876"/>
                  </a:lnTo>
                  <a:lnTo>
                    <a:pt x="6969" y="1213"/>
                  </a:lnTo>
                  <a:lnTo>
                    <a:pt x="7912" y="1415"/>
                  </a:lnTo>
                  <a:lnTo>
                    <a:pt x="8855" y="1650"/>
                  </a:lnTo>
                  <a:lnTo>
                    <a:pt x="8821" y="1819"/>
                  </a:lnTo>
                  <a:lnTo>
                    <a:pt x="8754" y="2088"/>
                  </a:lnTo>
                  <a:lnTo>
                    <a:pt x="4545" y="1246"/>
                  </a:lnTo>
                  <a:lnTo>
                    <a:pt x="2189" y="809"/>
                  </a:lnTo>
                  <a:lnTo>
                    <a:pt x="1953" y="741"/>
                  </a:lnTo>
                  <a:lnTo>
                    <a:pt x="1751" y="674"/>
                  </a:lnTo>
                  <a:lnTo>
                    <a:pt x="1785" y="539"/>
                  </a:lnTo>
                  <a:lnTo>
                    <a:pt x="1785" y="405"/>
                  </a:lnTo>
                  <a:lnTo>
                    <a:pt x="1818" y="236"/>
                  </a:lnTo>
                  <a:lnTo>
                    <a:pt x="1818" y="68"/>
                  </a:lnTo>
                  <a:close/>
                  <a:moveTo>
                    <a:pt x="1381" y="2223"/>
                  </a:moveTo>
                  <a:lnTo>
                    <a:pt x="2256" y="2458"/>
                  </a:lnTo>
                  <a:lnTo>
                    <a:pt x="3131" y="2660"/>
                  </a:lnTo>
                  <a:lnTo>
                    <a:pt x="4882" y="2997"/>
                  </a:lnTo>
                  <a:lnTo>
                    <a:pt x="6666" y="3367"/>
                  </a:lnTo>
                  <a:lnTo>
                    <a:pt x="8451" y="3738"/>
                  </a:lnTo>
                  <a:lnTo>
                    <a:pt x="8417" y="3906"/>
                  </a:lnTo>
                  <a:lnTo>
                    <a:pt x="8316" y="4344"/>
                  </a:lnTo>
                  <a:lnTo>
                    <a:pt x="6498" y="4074"/>
                  </a:lnTo>
                  <a:lnTo>
                    <a:pt x="4680" y="3738"/>
                  </a:lnTo>
                  <a:lnTo>
                    <a:pt x="3838" y="3536"/>
                  </a:lnTo>
                  <a:lnTo>
                    <a:pt x="2963" y="3300"/>
                  </a:lnTo>
                  <a:lnTo>
                    <a:pt x="2121" y="3064"/>
                  </a:lnTo>
                  <a:lnTo>
                    <a:pt x="1684" y="2997"/>
                  </a:lnTo>
                  <a:lnTo>
                    <a:pt x="1280" y="2930"/>
                  </a:lnTo>
                  <a:lnTo>
                    <a:pt x="1313" y="2728"/>
                  </a:lnTo>
                  <a:lnTo>
                    <a:pt x="1313" y="2559"/>
                  </a:lnTo>
                  <a:lnTo>
                    <a:pt x="1381" y="2223"/>
                  </a:lnTo>
                  <a:close/>
                  <a:moveTo>
                    <a:pt x="1347" y="3098"/>
                  </a:moveTo>
                  <a:lnTo>
                    <a:pt x="1717" y="3233"/>
                  </a:lnTo>
                  <a:lnTo>
                    <a:pt x="2121" y="3367"/>
                  </a:lnTo>
                  <a:lnTo>
                    <a:pt x="2963" y="3603"/>
                  </a:lnTo>
                  <a:lnTo>
                    <a:pt x="4613" y="3940"/>
                  </a:lnTo>
                  <a:lnTo>
                    <a:pt x="5522" y="4142"/>
                  </a:lnTo>
                  <a:lnTo>
                    <a:pt x="6431" y="4276"/>
                  </a:lnTo>
                  <a:lnTo>
                    <a:pt x="8249" y="4579"/>
                  </a:lnTo>
                  <a:lnTo>
                    <a:pt x="8114" y="4882"/>
                  </a:lnTo>
                  <a:lnTo>
                    <a:pt x="8047" y="5219"/>
                  </a:lnTo>
                  <a:lnTo>
                    <a:pt x="7946" y="5892"/>
                  </a:lnTo>
                  <a:lnTo>
                    <a:pt x="6128" y="5623"/>
                  </a:lnTo>
                  <a:lnTo>
                    <a:pt x="4310" y="5320"/>
                  </a:lnTo>
                  <a:lnTo>
                    <a:pt x="3502" y="5152"/>
                  </a:lnTo>
                  <a:lnTo>
                    <a:pt x="2660" y="4950"/>
                  </a:lnTo>
                  <a:lnTo>
                    <a:pt x="1852" y="4748"/>
                  </a:lnTo>
                  <a:lnTo>
                    <a:pt x="1448" y="4680"/>
                  </a:lnTo>
                  <a:lnTo>
                    <a:pt x="1010" y="4647"/>
                  </a:lnTo>
                  <a:lnTo>
                    <a:pt x="1111" y="4445"/>
                  </a:lnTo>
                  <a:lnTo>
                    <a:pt x="1145" y="4243"/>
                  </a:lnTo>
                  <a:lnTo>
                    <a:pt x="1212" y="3805"/>
                  </a:lnTo>
                  <a:lnTo>
                    <a:pt x="1347" y="3098"/>
                  </a:lnTo>
                  <a:close/>
                  <a:moveTo>
                    <a:pt x="1785" y="1"/>
                  </a:moveTo>
                  <a:lnTo>
                    <a:pt x="1751" y="34"/>
                  </a:lnTo>
                  <a:lnTo>
                    <a:pt x="1751" y="68"/>
                  </a:lnTo>
                  <a:lnTo>
                    <a:pt x="1684" y="236"/>
                  </a:lnTo>
                  <a:lnTo>
                    <a:pt x="1616" y="405"/>
                  </a:lnTo>
                  <a:lnTo>
                    <a:pt x="1583" y="539"/>
                  </a:lnTo>
                  <a:lnTo>
                    <a:pt x="1583" y="708"/>
                  </a:lnTo>
                  <a:lnTo>
                    <a:pt x="1448" y="741"/>
                  </a:lnTo>
                  <a:lnTo>
                    <a:pt x="1347" y="842"/>
                  </a:lnTo>
                  <a:lnTo>
                    <a:pt x="1347" y="876"/>
                  </a:lnTo>
                  <a:lnTo>
                    <a:pt x="1818" y="876"/>
                  </a:lnTo>
                  <a:lnTo>
                    <a:pt x="2290" y="977"/>
                  </a:lnTo>
                  <a:lnTo>
                    <a:pt x="2761" y="1112"/>
                  </a:lnTo>
                  <a:lnTo>
                    <a:pt x="3199" y="1213"/>
                  </a:lnTo>
                  <a:lnTo>
                    <a:pt x="5286" y="1617"/>
                  </a:lnTo>
                  <a:lnTo>
                    <a:pt x="9192" y="2391"/>
                  </a:lnTo>
                  <a:lnTo>
                    <a:pt x="9057" y="2660"/>
                  </a:lnTo>
                  <a:lnTo>
                    <a:pt x="8922" y="2963"/>
                  </a:lnTo>
                  <a:lnTo>
                    <a:pt x="8855" y="3266"/>
                  </a:lnTo>
                  <a:lnTo>
                    <a:pt x="8821" y="3569"/>
                  </a:lnTo>
                  <a:lnTo>
                    <a:pt x="4949" y="2761"/>
                  </a:lnTo>
                  <a:lnTo>
                    <a:pt x="3973" y="2526"/>
                  </a:lnTo>
                  <a:lnTo>
                    <a:pt x="3030" y="2290"/>
                  </a:lnTo>
                  <a:lnTo>
                    <a:pt x="2054" y="2122"/>
                  </a:lnTo>
                  <a:lnTo>
                    <a:pt x="1549" y="2021"/>
                  </a:lnTo>
                  <a:lnTo>
                    <a:pt x="1078" y="1987"/>
                  </a:lnTo>
                  <a:lnTo>
                    <a:pt x="1145" y="1751"/>
                  </a:lnTo>
                  <a:lnTo>
                    <a:pt x="1212" y="1549"/>
                  </a:lnTo>
                  <a:lnTo>
                    <a:pt x="1313" y="1145"/>
                  </a:lnTo>
                  <a:lnTo>
                    <a:pt x="1313" y="943"/>
                  </a:lnTo>
                  <a:lnTo>
                    <a:pt x="1313" y="741"/>
                  </a:lnTo>
                  <a:lnTo>
                    <a:pt x="1313" y="708"/>
                  </a:lnTo>
                  <a:lnTo>
                    <a:pt x="1212" y="708"/>
                  </a:lnTo>
                  <a:lnTo>
                    <a:pt x="1145" y="876"/>
                  </a:lnTo>
                  <a:lnTo>
                    <a:pt x="1078" y="1044"/>
                  </a:lnTo>
                  <a:lnTo>
                    <a:pt x="977" y="1381"/>
                  </a:lnTo>
                  <a:lnTo>
                    <a:pt x="876" y="1718"/>
                  </a:lnTo>
                  <a:lnTo>
                    <a:pt x="842" y="1920"/>
                  </a:lnTo>
                  <a:lnTo>
                    <a:pt x="842" y="2088"/>
                  </a:lnTo>
                  <a:lnTo>
                    <a:pt x="876" y="2122"/>
                  </a:lnTo>
                  <a:lnTo>
                    <a:pt x="977" y="2122"/>
                  </a:lnTo>
                  <a:lnTo>
                    <a:pt x="1010" y="2088"/>
                  </a:lnTo>
                  <a:lnTo>
                    <a:pt x="1246" y="2189"/>
                  </a:lnTo>
                  <a:lnTo>
                    <a:pt x="1145" y="2357"/>
                  </a:lnTo>
                  <a:lnTo>
                    <a:pt x="1078" y="2559"/>
                  </a:lnTo>
                  <a:lnTo>
                    <a:pt x="1078" y="2761"/>
                  </a:lnTo>
                  <a:lnTo>
                    <a:pt x="1078" y="2963"/>
                  </a:lnTo>
                  <a:lnTo>
                    <a:pt x="1111" y="2997"/>
                  </a:lnTo>
                  <a:lnTo>
                    <a:pt x="1145" y="2997"/>
                  </a:lnTo>
                  <a:lnTo>
                    <a:pt x="1212" y="3031"/>
                  </a:lnTo>
                  <a:lnTo>
                    <a:pt x="1145" y="3132"/>
                  </a:lnTo>
                  <a:lnTo>
                    <a:pt x="1111" y="3266"/>
                  </a:lnTo>
                  <a:lnTo>
                    <a:pt x="1044" y="3502"/>
                  </a:lnTo>
                  <a:lnTo>
                    <a:pt x="943" y="4074"/>
                  </a:lnTo>
                  <a:lnTo>
                    <a:pt x="909" y="4344"/>
                  </a:lnTo>
                  <a:lnTo>
                    <a:pt x="909" y="4647"/>
                  </a:lnTo>
                  <a:lnTo>
                    <a:pt x="943" y="4680"/>
                  </a:lnTo>
                  <a:lnTo>
                    <a:pt x="943" y="4714"/>
                  </a:lnTo>
                  <a:lnTo>
                    <a:pt x="1280" y="4849"/>
                  </a:lnTo>
                  <a:lnTo>
                    <a:pt x="1212" y="4916"/>
                  </a:lnTo>
                  <a:lnTo>
                    <a:pt x="1179" y="5017"/>
                  </a:lnTo>
                  <a:lnTo>
                    <a:pt x="1111" y="5185"/>
                  </a:lnTo>
                  <a:lnTo>
                    <a:pt x="1010" y="5522"/>
                  </a:lnTo>
                  <a:lnTo>
                    <a:pt x="943" y="5892"/>
                  </a:lnTo>
                  <a:lnTo>
                    <a:pt x="674" y="5892"/>
                  </a:lnTo>
                  <a:lnTo>
                    <a:pt x="606" y="5926"/>
                  </a:lnTo>
                  <a:lnTo>
                    <a:pt x="539" y="6027"/>
                  </a:lnTo>
                  <a:lnTo>
                    <a:pt x="505" y="6162"/>
                  </a:lnTo>
                  <a:lnTo>
                    <a:pt x="472" y="6431"/>
                  </a:lnTo>
                  <a:lnTo>
                    <a:pt x="404" y="6397"/>
                  </a:lnTo>
                  <a:lnTo>
                    <a:pt x="337" y="6330"/>
                  </a:lnTo>
                  <a:lnTo>
                    <a:pt x="303" y="6296"/>
                  </a:lnTo>
                  <a:lnTo>
                    <a:pt x="270" y="6296"/>
                  </a:lnTo>
                  <a:lnTo>
                    <a:pt x="202" y="6330"/>
                  </a:lnTo>
                  <a:lnTo>
                    <a:pt x="101" y="6465"/>
                  </a:lnTo>
                  <a:lnTo>
                    <a:pt x="34" y="6633"/>
                  </a:lnTo>
                  <a:lnTo>
                    <a:pt x="0" y="6835"/>
                  </a:lnTo>
                  <a:lnTo>
                    <a:pt x="0" y="6902"/>
                  </a:lnTo>
                  <a:lnTo>
                    <a:pt x="67" y="6970"/>
                  </a:lnTo>
                  <a:lnTo>
                    <a:pt x="101" y="6970"/>
                  </a:lnTo>
                  <a:lnTo>
                    <a:pt x="168" y="6902"/>
                  </a:lnTo>
                  <a:lnTo>
                    <a:pt x="168" y="6835"/>
                  </a:lnTo>
                  <a:lnTo>
                    <a:pt x="202" y="6667"/>
                  </a:lnTo>
                  <a:lnTo>
                    <a:pt x="270" y="6532"/>
                  </a:lnTo>
                  <a:lnTo>
                    <a:pt x="404" y="6599"/>
                  </a:lnTo>
                  <a:lnTo>
                    <a:pt x="539" y="6633"/>
                  </a:lnTo>
                  <a:lnTo>
                    <a:pt x="606" y="6599"/>
                  </a:lnTo>
                  <a:lnTo>
                    <a:pt x="640" y="6566"/>
                  </a:lnTo>
                  <a:lnTo>
                    <a:pt x="741" y="6094"/>
                  </a:lnTo>
                  <a:lnTo>
                    <a:pt x="1111" y="6094"/>
                  </a:lnTo>
                  <a:lnTo>
                    <a:pt x="1515" y="6229"/>
                  </a:lnTo>
                  <a:lnTo>
                    <a:pt x="1919" y="6330"/>
                  </a:lnTo>
                  <a:lnTo>
                    <a:pt x="2727" y="6498"/>
                  </a:lnTo>
                  <a:lnTo>
                    <a:pt x="3569" y="6633"/>
                  </a:lnTo>
                  <a:lnTo>
                    <a:pt x="4377" y="6768"/>
                  </a:lnTo>
                  <a:lnTo>
                    <a:pt x="5892" y="7104"/>
                  </a:lnTo>
                  <a:lnTo>
                    <a:pt x="6330" y="7205"/>
                  </a:lnTo>
                  <a:lnTo>
                    <a:pt x="6599" y="7239"/>
                  </a:lnTo>
                  <a:lnTo>
                    <a:pt x="6835" y="7340"/>
                  </a:lnTo>
                  <a:lnTo>
                    <a:pt x="6868" y="7374"/>
                  </a:lnTo>
                  <a:lnTo>
                    <a:pt x="6902" y="7441"/>
                  </a:lnTo>
                  <a:lnTo>
                    <a:pt x="6969" y="7441"/>
                  </a:lnTo>
                  <a:lnTo>
                    <a:pt x="7037" y="7407"/>
                  </a:lnTo>
                  <a:lnTo>
                    <a:pt x="7104" y="7475"/>
                  </a:lnTo>
                  <a:lnTo>
                    <a:pt x="7171" y="7542"/>
                  </a:lnTo>
                  <a:lnTo>
                    <a:pt x="7205" y="7610"/>
                  </a:lnTo>
                  <a:lnTo>
                    <a:pt x="7171" y="7711"/>
                  </a:lnTo>
                  <a:lnTo>
                    <a:pt x="7171" y="7744"/>
                  </a:lnTo>
                  <a:lnTo>
                    <a:pt x="7205" y="7812"/>
                  </a:lnTo>
                  <a:lnTo>
                    <a:pt x="7272" y="7845"/>
                  </a:lnTo>
                  <a:lnTo>
                    <a:pt x="7373" y="7879"/>
                  </a:lnTo>
                  <a:lnTo>
                    <a:pt x="7441" y="7913"/>
                  </a:lnTo>
                  <a:lnTo>
                    <a:pt x="7474" y="7980"/>
                  </a:lnTo>
                  <a:lnTo>
                    <a:pt x="7508" y="8047"/>
                  </a:lnTo>
                  <a:lnTo>
                    <a:pt x="7474" y="8216"/>
                  </a:lnTo>
                  <a:lnTo>
                    <a:pt x="7474" y="8418"/>
                  </a:lnTo>
                  <a:lnTo>
                    <a:pt x="7508" y="8485"/>
                  </a:lnTo>
                  <a:lnTo>
                    <a:pt x="7575" y="8519"/>
                  </a:lnTo>
                  <a:lnTo>
                    <a:pt x="7676" y="8485"/>
                  </a:lnTo>
                  <a:lnTo>
                    <a:pt x="7710" y="8418"/>
                  </a:lnTo>
                  <a:lnTo>
                    <a:pt x="7710" y="7778"/>
                  </a:lnTo>
                  <a:lnTo>
                    <a:pt x="7676" y="7711"/>
                  </a:lnTo>
                  <a:lnTo>
                    <a:pt x="7676" y="7677"/>
                  </a:lnTo>
                  <a:lnTo>
                    <a:pt x="7575" y="7643"/>
                  </a:lnTo>
                  <a:lnTo>
                    <a:pt x="7441" y="7643"/>
                  </a:lnTo>
                  <a:lnTo>
                    <a:pt x="7508" y="7407"/>
                  </a:lnTo>
                  <a:lnTo>
                    <a:pt x="7542" y="7374"/>
                  </a:lnTo>
                  <a:lnTo>
                    <a:pt x="7508" y="7340"/>
                  </a:lnTo>
                  <a:lnTo>
                    <a:pt x="7441" y="7273"/>
                  </a:lnTo>
                  <a:lnTo>
                    <a:pt x="7138" y="7205"/>
                  </a:lnTo>
                  <a:lnTo>
                    <a:pt x="7306" y="6667"/>
                  </a:lnTo>
                  <a:lnTo>
                    <a:pt x="7373" y="6397"/>
                  </a:lnTo>
                  <a:lnTo>
                    <a:pt x="7407" y="6128"/>
                  </a:lnTo>
                  <a:lnTo>
                    <a:pt x="7407" y="6061"/>
                  </a:lnTo>
                  <a:lnTo>
                    <a:pt x="7272" y="6061"/>
                  </a:lnTo>
                  <a:lnTo>
                    <a:pt x="7171" y="6330"/>
                  </a:lnTo>
                  <a:lnTo>
                    <a:pt x="7070" y="6599"/>
                  </a:lnTo>
                  <a:lnTo>
                    <a:pt x="6902" y="7138"/>
                  </a:lnTo>
                  <a:lnTo>
                    <a:pt x="5555" y="6835"/>
                  </a:lnTo>
                  <a:lnTo>
                    <a:pt x="4175" y="6532"/>
                  </a:lnTo>
                  <a:lnTo>
                    <a:pt x="2727" y="6195"/>
                  </a:lnTo>
                  <a:lnTo>
                    <a:pt x="1953" y="6061"/>
                  </a:lnTo>
                  <a:lnTo>
                    <a:pt x="1583" y="6027"/>
                  </a:lnTo>
                  <a:lnTo>
                    <a:pt x="1212" y="6027"/>
                  </a:lnTo>
                  <a:lnTo>
                    <a:pt x="1212" y="5960"/>
                  </a:lnTo>
                  <a:lnTo>
                    <a:pt x="1145" y="5926"/>
                  </a:lnTo>
                  <a:lnTo>
                    <a:pt x="1246" y="5387"/>
                  </a:lnTo>
                  <a:lnTo>
                    <a:pt x="1280" y="5152"/>
                  </a:lnTo>
                  <a:lnTo>
                    <a:pt x="1313" y="5017"/>
                  </a:lnTo>
                  <a:lnTo>
                    <a:pt x="1347" y="4882"/>
                  </a:lnTo>
                  <a:lnTo>
                    <a:pt x="1751" y="5017"/>
                  </a:lnTo>
                  <a:lnTo>
                    <a:pt x="2121" y="5118"/>
                  </a:lnTo>
                  <a:lnTo>
                    <a:pt x="2929" y="5286"/>
                  </a:lnTo>
                  <a:lnTo>
                    <a:pt x="4512" y="5556"/>
                  </a:lnTo>
                  <a:lnTo>
                    <a:pt x="6330" y="5892"/>
                  </a:lnTo>
                  <a:lnTo>
                    <a:pt x="8148" y="6128"/>
                  </a:lnTo>
                  <a:lnTo>
                    <a:pt x="8215" y="6128"/>
                  </a:lnTo>
                  <a:lnTo>
                    <a:pt x="8249" y="6061"/>
                  </a:lnTo>
                  <a:lnTo>
                    <a:pt x="8249" y="5993"/>
                  </a:lnTo>
                  <a:lnTo>
                    <a:pt x="8181" y="5926"/>
                  </a:lnTo>
                  <a:lnTo>
                    <a:pt x="8316" y="5253"/>
                  </a:lnTo>
                  <a:lnTo>
                    <a:pt x="8350" y="4950"/>
                  </a:lnTo>
                  <a:lnTo>
                    <a:pt x="8417" y="4613"/>
                  </a:lnTo>
                  <a:lnTo>
                    <a:pt x="8451" y="4579"/>
                  </a:lnTo>
                  <a:lnTo>
                    <a:pt x="8485" y="4512"/>
                  </a:lnTo>
                  <a:lnTo>
                    <a:pt x="8586" y="4243"/>
                  </a:lnTo>
                  <a:lnTo>
                    <a:pt x="8619" y="3973"/>
                  </a:lnTo>
                  <a:lnTo>
                    <a:pt x="8653" y="3771"/>
                  </a:lnTo>
                  <a:lnTo>
                    <a:pt x="8788" y="3805"/>
                  </a:lnTo>
                  <a:lnTo>
                    <a:pt x="8821" y="3839"/>
                  </a:lnTo>
                  <a:lnTo>
                    <a:pt x="8855" y="3872"/>
                  </a:lnTo>
                  <a:lnTo>
                    <a:pt x="8922" y="3872"/>
                  </a:lnTo>
                  <a:lnTo>
                    <a:pt x="8956" y="3839"/>
                  </a:lnTo>
                  <a:lnTo>
                    <a:pt x="9023" y="3805"/>
                  </a:lnTo>
                  <a:lnTo>
                    <a:pt x="9057" y="3738"/>
                  </a:lnTo>
                  <a:lnTo>
                    <a:pt x="9057" y="3637"/>
                  </a:lnTo>
                  <a:lnTo>
                    <a:pt x="8990" y="3603"/>
                  </a:lnTo>
                  <a:lnTo>
                    <a:pt x="9023" y="3300"/>
                  </a:lnTo>
                  <a:lnTo>
                    <a:pt x="9091" y="2997"/>
                  </a:lnTo>
                  <a:lnTo>
                    <a:pt x="9192" y="2694"/>
                  </a:lnTo>
                  <a:lnTo>
                    <a:pt x="9293" y="2391"/>
                  </a:lnTo>
                  <a:lnTo>
                    <a:pt x="9326" y="2324"/>
                  </a:lnTo>
                  <a:lnTo>
                    <a:pt x="9326" y="2256"/>
                  </a:lnTo>
                  <a:lnTo>
                    <a:pt x="9326" y="2223"/>
                  </a:lnTo>
                  <a:lnTo>
                    <a:pt x="9259" y="2189"/>
                  </a:lnTo>
                  <a:lnTo>
                    <a:pt x="8889" y="2122"/>
                  </a:lnTo>
                  <a:lnTo>
                    <a:pt x="8956" y="1886"/>
                  </a:lnTo>
                  <a:lnTo>
                    <a:pt x="8956" y="1751"/>
                  </a:lnTo>
                  <a:lnTo>
                    <a:pt x="8956" y="1650"/>
                  </a:lnTo>
                  <a:lnTo>
                    <a:pt x="8990" y="1583"/>
                  </a:lnTo>
                  <a:lnTo>
                    <a:pt x="8990" y="1516"/>
                  </a:lnTo>
                  <a:lnTo>
                    <a:pt x="8956" y="1482"/>
                  </a:lnTo>
                  <a:lnTo>
                    <a:pt x="8922" y="1448"/>
                  </a:lnTo>
                  <a:lnTo>
                    <a:pt x="8047" y="1213"/>
                  </a:lnTo>
                  <a:lnTo>
                    <a:pt x="7138" y="1044"/>
                  </a:lnTo>
                  <a:lnTo>
                    <a:pt x="6262" y="876"/>
                  </a:lnTo>
                  <a:lnTo>
                    <a:pt x="5353" y="741"/>
                  </a:lnTo>
                  <a:lnTo>
                    <a:pt x="4478" y="573"/>
                  </a:lnTo>
                  <a:lnTo>
                    <a:pt x="3569" y="371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969210" y="1727156"/>
              <a:ext cx="210294" cy="53736"/>
            </a:xfrm>
            <a:custGeom>
              <a:avLst/>
              <a:gdLst/>
              <a:ahLst/>
              <a:cxnLst/>
              <a:rect l="l" t="t" r="r" b="b"/>
              <a:pathLst>
                <a:path w="3166" h="809" extrusionOk="0">
                  <a:moveTo>
                    <a:pt x="203" y="0"/>
                  </a:moveTo>
                  <a:lnTo>
                    <a:pt x="1" y="68"/>
                  </a:lnTo>
                  <a:lnTo>
                    <a:pt x="1" y="101"/>
                  </a:lnTo>
                  <a:lnTo>
                    <a:pt x="203" y="169"/>
                  </a:lnTo>
                  <a:lnTo>
                    <a:pt x="371" y="169"/>
                  </a:lnTo>
                  <a:lnTo>
                    <a:pt x="573" y="202"/>
                  </a:lnTo>
                  <a:lnTo>
                    <a:pt x="742" y="270"/>
                  </a:lnTo>
                  <a:lnTo>
                    <a:pt x="1011" y="404"/>
                  </a:lnTo>
                  <a:lnTo>
                    <a:pt x="1280" y="505"/>
                  </a:lnTo>
                  <a:lnTo>
                    <a:pt x="1718" y="607"/>
                  </a:lnTo>
                  <a:lnTo>
                    <a:pt x="2156" y="674"/>
                  </a:lnTo>
                  <a:lnTo>
                    <a:pt x="2593" y="708"/>
                  </a:lnTo>
                  <a:lnTo>
                    <a:pt x="3031" y="809"/>
                  </a:lnTo>
                  <a:lnTo>
                    <a:pt x="3065" y="809"/>
                  </a:lnTo>
                  <a:lnTo>
                    <a:pt x="3098" y="775"/>
                  </a:lnTo>
                  <a:lnTo>
                    <a:pt x="3166" y="708"/>
                  </a:lnTo>
                  <a:lnTo>
                    <a:pt x="3166" y="640"/>
                  </a:lnTo>
                  <a:lnTo>
                    <a:pt x="3132" y="607"/>
                  </a:lnTo>
                  <a:lnTo>
                    <a:pt x="3098" y="573"/>
                  </a:lnTo>
                  <a:lnTo>
                    <a:pt x="2661" y="472"/>
                  </a:lnTo>
                  <a:lnTo>
                    <a:pt x="2223" y="438"/>
                  </a:lnTo>
                  <a:lnTo>
                    <a:pt x="1785" y="371"/>
                  </a:lnTo>
                  <a:lnTo>
                    <a:pt x="1348" y="303"/>
                  </a:lnTo>
                  <a:lnTo>
                    <a:pt x="1179" y="270"/>
                  </a:lnTo>
                  <a:lnTo>
                    <a:pt x="1011" y="202"/>
                  </a:lnTo>
                  <a:lnTo>
                    <a:pt x="674" y="68"/>
                  </a:lnTo>
                  <a:lnTo>
                    <a:pt x="540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798894" y="1999953"/>
              <a:ext cx="62703" cy="134306"/>
            </a:xfrm>
            <a:custGeom>
              <a:avLst/>
              <a:gdLst/>
              <a:ahLst/>
              <a:cxnLst/>
              <a:rect l="l" t="t" r="r" b="b"/>
              <a:pathLst>
                <a:path w="944" h="2022" extrusionOk="0">
                  <a:moveTo>
                    <a:pt x="34" y="1"/>
                  </a:moveTo>
                  <a:lnTo>
                    <a:pt x="34" y="35"/>
                  </a:lnTo>
                  <a:lnTo>
                    <a:pt x="1" y="203"/>
                  </a:lnTo>
                  <a:lnTo>
                    <a:pt x="68" y="371"/>
                  </a:lnTo>
                  <a:lnTo>
                    <a:pt x="135" y="540"/>
                  </a:lnTo>
                  <a:lnTo>
                    <a:pt x="236" y="674"/>
                  </a:lnTo>
                  <a:lnTo>
                    <a:pt x="472" y="944"/>
                  </a:lnTo>
                  <a:lnTo>
                    <a:pt x="539" y="1078"/>
                  </a:lnTo>
                  <a:lnTo>
                    <a:pt x="640" y="1213"/>
                  </a:lnTo>
                  <a:lnTo>
                    <a:pt x="674" y="1381"/>
                  </a:lnTo>
                  <a:lnTo>
                    <a:pt x="708" y="1550"/>
                  </a:lnTo>
                  <a:lnTo>
                    <a:pt x="708" y="1718"/>
                  </a:lnTo>
                  <a:lnTo>
                    <a:pt x="640" y="1886"/>
                  </a:lnTo>
                  <a:lnTo>
                    <a:pt x="640" y="1920"/>
                  </a:lnTo>
                  <a:lnTo>
                    <a:pt x="640" y="1987"/>
                  </a:lnTo>
                  <a:lnTo>
                    <a:pt x="741" y="2021"/>
                  </a:lnTo>
                  <a:lnTo>
                    <a:pt x="809" y="2021"/>
                  </a:lnTo>
                  <a:lnTo>
                    <a:pt x="842" y="1987"/>
                  </a:lnTo>
                  <a:lnTo>
                    <a:pt x="876" y="1954"/>
                  </a:lnTo>
                  <a:lnTo>
                    <a:pt x="943" y="1718"/>
                  </a:lnTo>
                  <a:lnTo>
                    <a:pt x="943" y="1482"/>
                  </a:lnTo>
                  <a:lnTo>
                    <a:pt x="910" y="1247"/>
                  </a:lnTo>
                  <a:lnTo>
                    <a:pt x="809" y="1045"/>
                  </a:lnTo>
                  <a:lnTo>
                    <a:pt x="674" y="843"/>
                  </a:lnTo>
                  <a:lnTo>
                    <a:pt x="539" y="674"/>
                  </a:lnTo>
                  <a:lnTo>
                    <a:pt x="304" y="371"/>
                  </a:lnTo>
                  <a:lnTo>
                    <a:pt x="169" y="169"/>
                  </a:lnTo>
                  <a:lnTo>
                    <a:pt x="135" y="102"/>
                  </a:lnTo>
                  <a:lnTo>
                    <a:pt x="135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197372" y="1776375"/>
              <a:ext cx="73862" cy="31351"/>
            </a:xfrm>
            <a:custGeom>
              <a:avLst/>
              <a:gdLst/>
              <a:ahLst/>
              <a:cxnLst/>
              <a:rect l="l" t="t" r="r" b="b"/>
              <a:pathLst>
                <a:path w="1112" h="472" extrusionOk="0">
                  <a:moveTo>
                    <a:pt x="34" y="0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34" y="135"/>
                  </a:lnTo>
                  <a:lnTo>
                    <a:pt x="236" y="236"/>
                  </a:lnTo>
                  <a:lnTo>
                    <a:pt x="438" y="303"/>
                  </a:lnTo>
                  <a:lnTo>
                    <a:pt x="976" y="472"/>
                  </a:lnTo>
                  <a:lnTo>
                    <a:pt x="1077" y="472"/>
                  </a:lnTo>
                  <a:lnTo>
                    <a:pt x="1111" y="404"/>
                  </a:lnTo>
                  <a:lnTo>
                    <a:pt x="1111" y="303"/>
                  </a:lnTo>
                  <a:lnTo>
                    <a:pt x="1077" y="270"/>
                  </a:lnTo>
                  <a:lnTo>
                    <a:pt x="1044" y="236"/>
                  </a:lnTo>
                  <a:lnTo>
                    <a:pt x="539" y="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99302" y="1767408"/>
              <a:ext cx="64895" cy="33610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640" y="1"/>
                  </a:moveTo>
                  <a:lnTo>
                    <a:pt x="404" y="68"/>
                  </a:lnTo>
                  <a:lnTo>
                    <a:pt x="202" y="203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135" y="506"/>
                  </a:lnTo>
                  <a:lnTo>
                    <a:pt x="303" y="405"/>
                  </a:lnTo>
                  <a:lnTo>
                    <a:pt x="505" y="304"/>
                  </a:lnTo>
                  <a:lnTo>
                    <a:pt x="707" y="236"/>
                  </a:lnTo>
                  <a:lnTo>
                    <a:pt x="909" y="203"/>
                  </a:lnTo>
                  <a:lnTo>
                    <a:pt x="977" y="169"/>
                  </a:lnTo>
                  <a:lnTo>
                    <a:pt x="977" y="102"/>
                  </a:lnTo>
                  <a:lnTo>
                    <a:pt x="943" y="34"/>
                  </a:lnTo>
                  <a:lnTo>
                    <a:pt x="87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22578" y="1836753"/>
              <a:ext cx="143207" cy="51477"/>
            </a:xfrm>
            <a:custGeom>
              <a:avLst/>
              <a:gdLst/>
              <a:ahLst/>
              <a:cxnLst/>
              <a:rect l="l" t="t" r="r" b="b"/>
              <a:pathLst>
                <a:path w="2156" h="775" extrusionOk="0">
                  <a:moveTo>
                    <a:pt x="101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236" y="371"/>
                  </a:lnTo>
                  <a:lnTo>
                    <a:pt x="438" y="438"/>
                  </a:lnTo>
                  <a:lnTo>
                    <a:pt x="842" y="539"/>
                  </a:lnTo>
                  <a:lnTo>
                    <a:pt x="1280" y="640"/>
                  </a:lnTo>
                  <a:lnTo>
                    <a:pt x="1751" y="707"/>
                  </a:lnTo>
                  <a:lnTo>
                    <a:pt x="1785" y="741"/>
                  </a:lnTo>
                  <a:lnTo>
                    <a:pt x="1852" y="775"/>
                  </a:lnTo>
                  <a:lnTo>
                    <a:pt x="1920" y="775"/>
                  </a:lnTo>
                  <a:lnTo>
                    <a:pt x="1987" y="741"/>
                  </a:lnTo>
                  <a:lnTo>
                    <a:pt x="2088" y="674"/>
                  </a:lnTo>
                  <a:lnTo>
                    <a:pt x="2122" y="640"/>
                  </a:lnTo>
                  <a:lnTo>
                    <a:pt x="2155" y="573"/>
                  </a:lnTo>
                  <a:lnTo>
                    <a:pt x="2155" y="472"/>
                  </a:lnTo>
                  <a:lnTo>
                    <a:pt x="2088" y="371"/>
                  </a:lnTo>
                  <a:lnTo>
                    <a:pt x="2054" y="337"/>
                  </a:lnTo>
                  <a:lnTo>
                    <a:pt x="1987" y="303"/>
                  </a:lnTo>
                  <a:lnTo>
                    <a:pt x="1516" y="270"/>
                  </a:lnTo>
                  <a:lnTo>
                    <a:pt x="1078" y="16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684846" y="2181153"/>
              <a:ext cx="66" cy="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660270" y="2158769"/>
              <a:ext cx="26901" cy="26901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0"/>
                  </a:moveTo>
                  <a:lnTo>
                    <a:pt x="101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169" y="404"/>
                  </a:lnTo>
                  <a:lnTo>
                    <a:pt x="270" y="404"/>
                  </a:lnTo>
                  <a:lnTo>
                    <a:pt x="303" y="371"/>
                  </a:lnTo>
                  <a:lnTo>
                    <a:pt x="371" y="337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404" y="101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50083" y="1865779"/>
              <a:ext cx="304215" cy="250546"/>
            </a:xfrm>
            <a:custGeom>
              <a:avLst/>
              <a:gdLst/>
              <a:ahLst/>
              <a:cxnLst/>
              <a:rect l="l" t="t" r="r" b="b"/>
              <a:pathLst>
                <a:path w="4580" h="3772" extrusionOk="0">
                  <a:moveTo>
                    <a:pt x="2391" y="1583"/>
                  </a:moveTo>
                  <a:lnTo>
                    <a:pt x="2425" y="1651"/>
                  </a:lnTo>
                  <a:lnTo>
                    <a:pt x="2559" y="1718"/>
                  </a:lnTo>
                  <a:lnTo>
                    <a:pt x="2660" y="1819"/>
                  </a:lnTo>
                  <a:lnTo>
                    <a:pt x="2694" y="1954"/>
                  </a:lnTo>
                  <a:lnTo>
                    <a:pt x="2728" y="2088"/>
                  </a:lnTo>
                  <a:lnTo>
                    <a:pt x="2694" y="2223"/>
                  </a:lnTo>
                  <a:lnTo>
                    <a:pt x="2660" y="2324"/>
                  </a:lnTo>
                  <a:lnTo>
                    <a:pt x="2559" y="2425"/>
                  </a:lnTo>
                  <a:lnTo>
                    <a:pt x="2425" y="2526"/>
                  </a:lnTo>
                  <a:lnTo>
                    <a:pt x="2357" y="2560"/>
                  </a:lnTo>
                  <a:lnTo>
                    <a:pt x="2324" y="2627"/>
                  </a:lnTo>
                  <a:lnTo>
                    <a:pt x="2290" y="2964"/>
                  </a:lnTo>
                  <a:lnTo>
                    <a:pt x="2256" y="3267"/>
                  </a:lnTo>
                  <a:lnTo>
                    <a:pt x="1819" y="3199"/>
                  </a:lnTo>
                  <a:lnTo>
                    <a:pt x="1819" y="2896"/>
                  </a:lnTo>
                  <a:lnTo>
                    <a:pt x="1920" y="2627"/>
                  </a:lnTo>
                  <a:lnTo>
                    <a:pt x="1920" y="2526"/>
                  </a:lnTo>
                  <a:lnTo>
                    <a:pt x="1886" y="2492"/>
                  </a:lnTo>
                  <a:lnTo>
                    <a:pt x="1852" y="2459"/>
                  </a:lnTo>
                  <a:lnTo>
                    <a:pt x="1718" y="2391"/>
                  </a:lnTo>
                  <a:lnTo>
                    <a:pt x="1617" y="2324"/>
                  </a:lnTo>
                  <a:lnTo>
                    <a:pt x="1549" y="2223"/>
                  </a:lnTo>
                  <a:lnTo>
                    <a:pt x="1549" y="2122"/>
                  </a:lnTo>
                  <a:lnTo>
                    <a:pt x="1549" y="1987"/>
                  </a:lnTo>
                  <a:lnTo>
                    <a:pt x="1583" y="1886"/>
                  </a:lnTo>
                  <a:lnTo>
                    <a:pt x="1650" y="1752"/>
                  </a:lnTo>
                  <a:lnTo>
                    <a:pt x="1751" y="1684"/>
                  </a:lnTo>
                  <a:lnTo>
                    <a:pt x="1920" y="1617"/>
                  </a:lnTo>
                  <a:lnTo>
                    <a:pt x="2054" y="1583"/>
                  </a:lnTo>
                  <a:close/>
                  <a:moveTo>
                    <a:pt x="775" y="270"/>
                  </a:moveTo>
                  <a:lnTo>
                    <a:pt x="1213" y="472"/>
                  </a:lnTo>
                  <a:lnTo>
                    <a:pt x="1650" y="607"/>
                  </a:lnTo>
                  <a:lnTo>
                    <a:pt x="2088" y="708"/>
                  </a:lnTo>
                  <a:lnTo>
                    <a:pt x="2559" y="775"/>
                  </a:lnTo>
                  <a:lnTo>
                    <a:pt x="3536" y="843"/>
                  </a:lnTo>
                  <a:lnTo>
                    <a:pt x="4445" y="910"/>
                  </a:lnTo>
                  <a:lnTo>
                    <a:pt x="4310" y="1213"/>
                  </a:lnTo>
                  <a:lnTo>
                    <a:pt x="4175" y="1516"/>
                  </a:lnTo>
                  <a:lnTo>
                    <a:pt x="4007" y="2156"/>
                  </a:lnTo>
                  <a:lnTo>
                    <a:pt x="3670" y="3469"/>
                  </a:lnTo>
                  <a:lnTo>
                    <a:pt x="3670" y="3502"/>
                  </a:lnTo>
                  <a:lnTo>
                    <a:pt x="3064" y="3368"/>
                  </a:lnTo>
                  <a:lnTo>
                    <a:pt x="2492" y="3300"/>
                  </a:lnTo>
                  <a:lnTo>
                    <a:pt x="2559" y="2997"/>
                  </a:lnTo>
                  <a:lnTo>
                    <a:pt x="2559" y="2728"/>
                  </a:lnTo>
                  <a:lnTo>
                    <a:pt x="2728" y="2593"/>
                  </a:lnTo>
                  <a:lnTo>
                    <a:pt x="2862" y="2425"/>
                  </a:lnTo>
                  <a:lnTo>
                    <a:pt x="2930" y="2257"/>
                  </a:lnTo>
                  <a:lnTo>
                    <a:pt x="2963" y="2088"/>
                  </a:lnTo>
                  <a:lnTo>
                    <a:pt x="2930" y="1886"/>
                  </a:lnTo>
                  <a:lnTo>
                    <a:pt x="2862" y="1718"/>
                  </a:lnTo>
                  <a:lnTo>
                    <a:pt x="2728" y="1550"/>
                  </a:lnTo>
                  <a:lnTo>
                    <a:pt x="2559" y="1449"/>
                  </a:lnTo>
                  <a:lnTo>
                    <a:pt x="2458" y="1415"/>
                  </a:lnTo>
                  <a:lnTo>
                    <a:pt x="2391" y="1482"/>
                  </a:lnTo>
                  <a:lnTo>
                    <a:pt x="2290" y="1415"/>
                  </a:lnTo>
                  <a:lnTo>
                    <a:pt x="2155" y="1381"/>
                  </a:lnTo>
                  <a:lnTo>
                    <a:pt x="2021" y="1381"/>
                  </a:lnTo>
                  <a:lnTo>
                    <a:pt x="1886" y="1415"/>
                  </a:lnTo>
                  <a:lnTo>
                    <a:pt x="1751" y="1449"/>
                  </a:lnTo>
                  <a:lnTo>
                    <a:pt x="1617" y="1550"/>
                  </a:lnTo>
                  <a:lnTo>
                    <a:pt x="1516" y="1617"/>
                  </a:lnTo>
                  <a:lnTo>
                    <a:pt x="1415" y="1752"/>
                  </a:lnTo>
                  <a:lnTo>
                    <a:pt x="1347" y="1853"/>
                  </a:lnTo>
                  <a:lnTo>
                    <a:pt x="1314" y="1987"/>
                  </a:lnTo>
                  <a:lnTo>
                    <a:pt x="1314" y="2122"/>
                  </a:lnTo>
                  <a:lnTo>
                    <a:pt x="1347" y="2257"/>
                  </a:lnTo>
                  <a:lnTo>
                    <a:pt x="1381" y="2358"/>
                  </a:lnTo>
                  <a:lnTo>
                    <a:pt x="1448" y="2459"/>
                  </a:lnTo>
                  <a:lnTo>
                    <a:pt x="1549" y="2560"/>
                  </a:lnTo>
                  <a:lnTo>
                    <a:pt x="1684" y="2627"/>
                  </a:lnTo>
                  <a:lnTo>
                    <a:pt x="1583" y="2896"/>
                  </a:lnTo>
                  <a:lnTo>
                    <a:pt x="1583" y="3166"/>
                  </a:lnTo>
                  <a:lnTo>
                    <a:pt x="876" y="3065"/>
                  </a:lnTo>
                  <a:lnTo>
                    <a:pt x="539" y="3031"/>
                  </a:lnTo>
                  <a:lnTo>
                    <a:pt x="202" y="3031"/>
                  </a:lnTo>
                  <a:lnTo>
                    <a:pt x="337" y="2358"/>
                  </a:lnTo>
                  <a:lnTo>
                    <a:pt x="505" y="1651"/>
                  </a:lnTo>
                  <a:lnTo>
                    <a:pt x="640" y="977"/>
                  </a:lnTo>
                  <a:lnTo>
                    <a:pt x="775" y="270"/>
                  </a:lnTo>
                  <a:close/>
                  <a:moveTo>
                    <a:pt x="741" y="1"/>
                  </a:moveTo>
                  <a:lnTo>
                    <a:pt x="707" y="68"/>
                  </a:lnTo>
                  <a:lnTo>
                    <a:pt x="472" y="775"/>
                  </a:lnTo>
                  <a:lnTo>
                    <a:pt x="270" y="1516"/>
                  </a:lnTo>
                  <a:lnTo>
                    <a:pt x="101" y="2290"/>
                  </a:lnTo>
                  <a:lnTo>
                    <a:pt x="0" y="3031"/>
                  </a:lnTo>
                  <a:lnTo>
                    <a:pt x="0" y="3098"/>
                  </a:lnTo>
                  <a:lnTo>
                    <a:pt x="34" y="3132"/>
                  </a:lnTo>
                  <a:lnTo>
                    <a:pt x="101" y="3132"/>
                  </a:lnTo>
                  <a:lnTo>
                    <a:pt x="573" y="3267"/>
                  </a:lnTo>
                  <a:lnTo>
                    <a:pt x="1044" y="3368"/>
                  </a:lnTo>
                  <a:lnTo>
                    <a:pt x="2021" y="3502"/>
                  </a:lnTo>
                  <a:lnTo>
                    <a:pt x="2997" y="3603"/>
                  </a:lnTo>
                  <a:lnTo>
                    <a:pt x="3468" y="3704"/>
                  </a:lnTo>
                  <a:lnTo>
                    <a:pt x="3940" y="3772"/>
                  </a:lnTo>
                  <a:lnTo>
                    <a:pt x="4041" y="3772"/>
                  </a:lnTo>
                  <a:lnTo>
                    <a:pt x="4108" y="3704"/>
                  </a:lnTo>
                  <a:lnTo>
                    <a:pt x="4074" y="3603"/>
                  </a:lnTo>
                  <a:lnTo>
                    <a:pt x="4074" y="3570"/>
                  </a:lnTo>
                  <a:lnTo>
                    <a:pt x="4007" y="3570"/>
                  </a:lnTo>
                  <a:lnTo>
                    <a:pt x="3906" y="3536"/>
                  </a:lnTo>
                  <a:lnTo>
                    <a:pt x="3906" y="3502"/>
                  </a:lnTo>
                  <a:lnTo>
                    <a:pt x="4310" y="2122"/>
                  </a:lnTo>
                  <a:lnTo>
                    <a:pt x="4478" y="1415"/>
                  </a:lnTo>
                  <a:lnTo>
                    <a:pt x="4546" y="1078"/>
                  </a:lnTo>
                  <a:lnTo>
                    <a:pt x="4579" y="708"/>
                  </a:lnTo>
                  <a:lnTo>
                    <a:pt x="4546" y="674"/>
                  </a:lnTo>
                  <a:lnTo>
                    <a:pt x="4546" y="708"/>
                  </a:lnTo>
                  <a:lnTo>
                    <a:pt x="4512" y="742"/>
                  </a:lnTo>
                  <a:lnTo>
                    <a:pt x="4478" y="742"/>
                  </a:lnTo>
                  <a:lnTo>
                    <a:pt x="4074" y="607"/>
                  </a:lnTo>
                  <a:lnTo>
                    <a:pt x="3637" y="573"/>
                  </a:lnTo>
                  <a:lnTo>
                    <a:pt x="2761" y="506"/>
                  </a:lnTo>
                  <a:lnTo>
                    <a:pt x="2256" y="472"/>
                  </a:lnTo>
                  <a:lnTo>
                    <a:pt x="1785" y="371"/>
                  </a:lnTo>
                  <a:lnTo>
                    <a:pt x="808" y="102"/>
                  </a:lnTo>
                  <a:lnTo>
                    <a:pt x="808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635694" y="2129676"/>
              <a:ext cx="89471" cy="100697"/>
            </a:xfrm>
            <a:custGeom>
              <a:avLst/>
              <a:gdLst/>
              <a:ahLst/>
              <a:cxnLst/>
              <a:rect l="l" t="t" r="r" b="b"/>
              <a:pathLst>
                <a:path w="1347" h="1516" extrusionOk="0">
                  <a:moveTo>
                    <a:pt x="842" y="236"/>
                  </a:moveTo>
                  <a:lnTo>
                    <a:pt x="909" y="270"/>
                  </a:lnTo>
                  <a:lnTo>
                    <a:pt x="1044" y="337"/>
                  </a:lnTo>
                  <a:lnTo>
                    <a:pt x="1111" y="472"/>
                  </a:lnTo>
                  <a:lnTo>
                    <a:pt x="1145" y="573"/>
                  </a:lnTo>
                  <a:lnTo>
                    <a:pt x="1145" y="708"/>
                  </a:lnTo>
                  <a:lnTo>
                    <a:pt x="1145" y="842"/>
                  </a:lnTo>
                  <a:lnTo>
                    <a:pt x="1111" y="943"/>
                  </a:lnTo>
                  <a:lnTo>
                    <a:pt x="1044" y="1044"/>
                  </a:lnTo>
                  <a:lnTo>
                    <a:pt x="976" y="1145"/>
                  </a:lnTo>
                  <a:lnTo>
                    <a:pt x="875" y="1213"/>
                  </a:lnTo>
                  <a:lnTo>
                    <a:pt x="774" y="1246"/>
                  </a:lnTo>
                  <a:lnTo>
                    <a:pt x="640" y="1280"/>
                  </a:lnTo>
                  <a:lnTo>
                    <a:pt x="505" y="1280"/>
                  </a:lnTo>
                  <a:lnTo>
                    <a:pt x="404" y="1213"/>
                  </a:lnTo>
                  <a:lnTo>
                    <a:pt x="303" y="1145"/>
                  </a:lnTo>
                  <a:lnTo>
                    <a:pt x="236" y="1078"/>
                  </a:lnTo>
                  <a:lnTo>
                    <a:pt x="202" y="943"/>
                  </a:lnTo>
                  <a:lnTo>
                    <a:pt x="202" y="708"/>
                  </a:lnTo>
                  <a:lnTo>
                    <a:pt x="236" y="472"/>
                  </a:lnTo>
                  <a:lnTo>
                    <a:pt x="269" y="371"/>
                  </a:lnTo>
                  <a:lnTo>
                    <a:pt x="337" y="304"/>
                  </a:lnTo>
                  <a:lnTo>
                    <a:pt x="404" y="270"/>
                  </a:lnTo>
                  <a:lnTo>
                    <a:pt x="505" y="236"/>
                  </a:lnTo>
                  <a:close/>
                  <a:moveTo>
                    <a:pt x="741" y="1"/>
                  </a:moveTo>
                  <a:lnTo>
                    <a:pt x="606" y="34"/>
                  </a:lnTo>
                  <a:lnTo>
                    <a:pt x="438" y="68"/>
                  </a:lnTo>
                  <a:lnTo>
                    <a:pt x="303" y="135"/>
                  </a:lnTo>
                  <a:lnTo>
                    <a:pt x="168" y="236"/>
                  </a:lnTo>
                  <a:lnTo>
                    <a:pt x="101" y="371"/>
                  </a:lnTo>
                  <a:lnTo>
                    <a:pt x="34" y="539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34" y="1044"/>
                  </a:lnTo>
                  <a:lnTo>
                    <a:pt x="101" y="1213"/>
                  </a:lnTo>
                  <a:lnTo>
                    <a:pt x="202" y="1314"/>
                  </a:lnTo>
                  <a:lnTo>
                    <a:pt x="337" y="1415"/>
                  </a:lnTo>
                  <a:lnTo>
                    <a:pt x="539" y="1482"/>
                  </a:lnTo>
                  <a:lnTo>
                    <a:pt x="707" y="1516"/>
                  </a:lnTo>
                  <a:lnTo>
                    <a:pt x="842" y="1448"/>
                  </a:lnTo>
                  <a:lnTo>
                    <a:pt x="976" y="1381"/>
                  </a:lnTo>
                  <a:lnTo>
                    <a:pt x="1111" y="1280"/>
                  </a:lnTo>
                  <a:lnTo>
                    <a:pt x="1212" y="1179"/>
                  </a:lnTo>
                  <a:lnTo>
                    <a:pt x="1279" y="1011"/>
                  </a:lnTo>
                  <a:lnTo>
                    <a:pt x="1347" y="876"/>
                  </a:lnTo>
                  <a:lnTo>
                    <a:pt x="1347" y="708"/>
                  </a:lnTo>
                  <a:lnTo>
                    <a:pt x="1347" y="573"/>
                  </a:lnTo>
                  <a:lnTo>
                    <a:pt x="1313" y="438"/>
                  </a:lnTo>
                  <a:lnTo>
                    <a:pt x="1212" y="304"/>
                  </a:lnTo>
                  <a:lnTo>
                    <a:pt x="1111" y="169"/>
                  </a:lnTo>
                  <a:lnTo>
                    <a:pt x="1010" y="102"/>
                  </a:lnTo>
                  <a:lnTo>
                    <a:pt x="875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70839" y="1984344"/>
              <a:ext cx="38060" cy="35802"/>
            </a:xfrm>
            <a:custGeom>
              <a:avLst/>
              <a:gdLst/>
              <a:ahLst/>
              <a:cxnLst/>
              <a:rect l="l" t="t" r="r" b="b"/>
              <a:pathLst>
                <a:path w="573" h="539" extrusionOk="0">
                  <a:moveTo>
                    <a:pt x="236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1" y="303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102" y="505"/>
                  </a:lnTo>
                  <a:lnTo>
                    <a:pt x="236" y="539"/>
                  </a:lnTo>
                  <a:lnTo>
                    <a:pt x="438" y="539"/>
                  </a:lnTo>
                  <a:lnTo>
                    <a:pt x="506" y="505"/>
                  </a:lnTo>
                  <a:lnTo>
                    <a:pt x="539" y="472"/>
                  </a:lnTo>
                  <a:lnTo>
                    <a:pt x="573" y="404"/>
                  </a:lnTo>
                  <a:lnTo>
                    <a:pt x="539" y="270"/>
                  </a:lnTo>
                  <a:lnTo>
                    <a:pt x="506" y="135"/>
                  </a:lnTo>
                  <a:lnTo>
                    <a:pt x="405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69880" y="1765149"/>
              <a:ext cx="266221" cy="257254"/>
            </a:xfrm>
            <a:custGeom>
              <a:avLst/>
              <a:gdLst/>
              <a:ahLst/>
              <a:cxnLst/>
              <a:rect l="l" t="t" r="r" b="b"/>
              <a:pathLst>
                <a:path w="4008" h="3873" extrusionOk="0">
                  <a:moveTo>
                    <a:pt x="2088" y="270"/>
                  </a:moveTo>
                  <a:lnTo>
                    <a:pt x="2391" y="304"/>
                  </a:lnTo>
                  <a:lnTo>
                    <a:pt x="2661" y="371"/>
                  </a:lnTo>
                  <a:lnTo>
                    <a:pt x="2930" y="472"/>
                  </a:lnTo>
                  <a:lnTo>
                    <a:pt x="3166" y="641"/>
                  </a:lnTo>
                  <a:lnTo>
                    <a:pt x="3368" y="843"/>
                  </a:lnTo>
                  <a:lnTo>
                    <a:pt x="3570" y="1112"/>
                  </a:lnTo>
                  <a:lnTo>
                    <a:pt x="3671" y="1280"/>
                  </a:lnTo>
                  <a:lnTo>
                    <a:pt x="3738" y="1449"/>
                  </a:lnTo>
                  <a:lnTo>
                    <a:pt x="3772" y="1617"/>
                  </a:lnTo>
                  <a:lnTo>
                    <a:pt x="3805" y="1819"/>
                  </a:lnTo>
                  <a:lnTo>
                    <a:pt x="3772" y="1987"/>
                  </a:lnTo>
                  <a:lnTo>
                    <a:pt x="3772" y="2156"/>
                  </a:lnTo>
                  <a:lnTo>
                    <a:pt x="3637" y="2492"/>
                  </a:lnTo>
                  <a:lnTo>
                    <a:pt x="3469" y="2829"/>
                  </a:lnTo>
                  <a:lnTo>
                    <a:pt x="3233" y="3098"/>
                  </a:lnTo>
                  <a:lnTo>
                    <a:pt x="2964" y="3334"/>
                  </a:lnTo>
                  <a:lnTo>
                    <a:pt x="2627" y="3502"/>
                  </a:lnTo>
                  <a:lnTo>
                    <a:pt x="2324" y="3570"/>
                  </a:lnTo>
                  <a:lnTo>
                    <a:pt x="1987" y="3603"/>
                  </a:lnTo>
                  <a:lnTo>
                    <a:pt x="1651" y="3603"/>
                  </a:lnTo>
                  <a:lnTo>
                    <a:pt x="1348" y="3570"/>
                  </a:lnTo>
                  <a:lnTo>
                    <a:pt x="1112" y="3502"/>
                  </a:lnTo>
                  <a:lnTo>
                    <a:pt x="944" y="3435"/>
                  </a:lnTo>
                  <a:lnTo>
                    <a:pt x="775" y="3334"/>
                  </a:lnTo>
                  <a:lnTo>
                    <a:pt x="641" y="3199"/>
                  </a:lnTo>
                  <a:lnTo>
                    <a:pt x="506" y="3031"/>
                  </a:lnTo>
                  <a:lnTo>
                    <a:pt x="405" y="2863"/>
                  </a:lnTo>
                  <a:lnTo>
                    <a:pt x="338" y="2694"/>
                  </a:lnTo>
                  <a:lnTo>
                    <a:pt x="270" y="2459"/>
                  </a:lnTo>
                  <a:lnTo>
                    <a:pt x="237" y="2122"/>
                  </a:lnTo>
                  <a:lnTo>
                    <a:pt x="237" y="1785"/>
                  </a:lnTo>
                  <a:lnTo>
                    <a:pt x="338" y="1449"/>
                  </a:lnTo>
                  <a:lnTo>
                    <a:pt x="439" y="1146"/>
                  </a:lnTo>
                  <a:lnTo>
                    <a:pt x="641" y="876"/>
                  </a:lnTo>
                  <a:lnTo>
                    <a:pt x="843" y="674"/>
                  </a:lnTo>
                  <a:lnTo>
                    <a:pt x="1112" y="472"/>
                  </a:lnTo>
                  <a:lnTo>
                    <a:pt x="1415" y="338"/>
                  </a:lnTo>
                  <a:lnTo>
                    <a:pt x="1482" y="338"/>
                  </a:lnTo>
                  <a:lnTo>
                    <a:pt x="1785" y="304"/>
                  </a:lnTo>
                  <a:lnTo>
                    <a:pt x="2088" y="270"/>
                  </a:lnTo>
                  <a:close/>
                  <a:moveTo>
                    <a:pt x="1987" y="1"/>
                  </a:moveTo>
                  <a:lnTo>
                    <a:pt x="1651" y="35"/>
                  </a:lnTo>
                  <a:lnTo>
                    <a:pt x="1449" y="68"/>
                  </a:lnTo>
                  <a:lnTo>
                    <a:pt x="1280" y="136"/>
                  </a:lnTo>
                  <a:lnTo>
                    <a:pt x="1112" y="203"/>
                  </a:lnTo>
                  <a:lnTo>
                    <a:pt x="944" y="270"/>
                  </a:lnTo>
                  <a:lnTo>
                    <a:pt x="775" y="405"/>
                  </a:lnTo>
                  <a:lnTo>
                    <a:pt x="641" y="506"/>
                  </a:lnTo>
                  <a:lnTo>
                    <a:pt x="405" y="809"/>
                  </a:lnTo>
                  <a:lnTo>
                    <a:pt x="203" y="1112"/>
                  </a:lnTo>
                  <a:lnTo>
                    <a:pt x="68" y="1482"/>
                  </a:lnTo>
                  <a:lnTo>
                    <a:pt x="1" y="1886"/>
                  </a:lnTo>
                  <a:lnTo>
                    <a:pt x="1" y="2290"/>
                  </a:lnTo>
                  <a:lnTo>
                    <a:pt x="35" y="2526"/>
                  </a:lnTo>
                  <a:lnTo>
                    <a:pt x="68" y="2762"/>
                  </a:lnTo>
                  <a:lnTo>
                    <a:pt x="136" y="2964"/>
                  </a:lnTo>
                  <a:lnTo>
                    <a:pt x="237" y="3166"/>
                  </a:lnTo>
                  <a:lnTo>
                    <a:pt x="371" y="3300"/>
                  </a:lnTo>
                  <a:lnTo>
                    <a:pt x="506" y="3435"/>
                  </a:lnTo>
                  <a:lnTo>
                    <a:pt x="674" y="3570"/>
                  </a:lnTo>
                  <a:lnTo>
                    <a:pt x="843" y="3671"/>
                  </a:lnTo>
                  <a:lnTo>
                    <a:pt x="1011" y="3738"/>
                  </a:lnTo>
                  <a:lnTo>
                    <a:pt x="1213" y="3805"/>
                  </a:lnTo>
                  <a:lnTo>
                    <a:pt x="1617" y="3873"/>
                  </a:lnTo>
                  <a:lnTo>
                    <a:pt x="2055" y="3873"/>
                  </a:lnTo>
                  <a:lnTo>
                    <a:pt x="2526" y="3805"/>
                  </a:lnTo>
                  <a:lnTo>
                    <a:pt x="2728" y="3772"/>
                  </a:lnTo>
                  <a:lnTo>
                    <a:pt x="2930" y="3671"/>
                  </a:lnTo>
                  <a:lnTo>
                    <a:pt x="3132" y="3570"/>
                  </a:lnTo>
                  <a:lnTo>
                    <a:pt x="3300" y="3469"/>
                  </a:lnTo>
                  <a:lnTo>
                    <a:pt x="3435" y="3300"/>
                  </a:lnTo>
                  <a:lnTo>
                    <a:pt x="3570" y="3166"/>
                  </a:lnTo>
                  <a:lnTo>
                    <a:pt x="3704" y="2997"/>
                  </a:lnTo>
                  <a:lnTo>
                    <a:pt x="3805" y="2795"/>
                  </a:lnTo>
                  <a:lnTo>
                    <a:pt x="3873" y="2627"/>
                  </a:lnTo>
                  <a:lnTo>
                    <a:pt x="3940" y="2425"/>
                  </a:lnTo>
                  <a:lnTo>
                    <a:pt x="3974" y="2223"/>
                  </a:lnTo>
                  <a:lnTo>
                    <a:pt x="4007" y="2021"/>
                  </a:lnTo>
                  <a:lnTo>
                    <a:pt x="4007" y="1785"/>
                  </a:lnTo>
                  <a:lnTo>
                    <a:pt x="3974" y="1583"/>
                  </a:lnTo>
                  <a:lnTo>
                    <a:pt x="3940" y="1381"/>
                  </a:lnTo>
                  <a:lnTo>
                    <a:pt x="3906" y="1179"/>
                  </a:lnTo>
                  <a:lnTo>
                    <a:pt x="3738" y="876"/>
                  </a:lnTo>
                  <a:lnTo>
                    <a:pt x="3536" y="607"/>
                  </a:lnTo>
                  <a:lnTo>
                    <a:pt x="3267" y="371"/>
                  </a:lnTo>
                  <a:lnTo>
                    <a:pt x="2997" y="203"/>
                  </a:lnTo>
                  <a:lnTo>
                    <a:pt x="2661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05052" y="1677937"/>
              <a:ext cx="1538677" cy="673192"/>
            </a:xfrm>
            <a:custGeom>
              <a:avLst/>
              <a:gdLst/>
              <a:ahLst/>
              <a:cxnLst/>
              <a:rect l="l" t="t" r="r" b="b"/>
              <a:pathLst>
                <a:path w="23165" h="10135" extrusionOk="0">
                  <a:moveTo>
                    <a:pt x="3603" y="304"/>
                  </a:moveTo>
                  <a:lnTo>
                    <a:pt x="3940" y="337"/>
                  </a:lnTo>
                  <a:lnTo>
                    <a:pt x="4647" y="472"/>
                  </a:lnTo>
                  <a:lnTo>
                    <a:pt x="5219" y="607"/>
                  </a:lnTo>
                  <a:lnTo>
                    <a:pt x="6397" y="775"/>
                  </a:lnTo>
                  <a:lnTo>
                    <a:pt x="7576" y="977"/>
                  </a:lnTo>
                  <a:lnTo>
                    <a:pt x="7340" y="1112"/>
                  </a:lnTo>
                  <a:lnTo>
                    <a:pt x="7138" y="1213"/>
                  </a:lnTo>
                  <a:lnTo>
                    <a:pt x="6667" y="1482"/>
                  </a:lnTo>
                  <a:lnTo>
                    <a:pt x="6330" y="1348"/>
                  </a:lnTo>
                  <a:lnTo>
                    <a:pt x="5926" y="1246"/>
                  </a:lnTo>
                  <a:lnTo>
                    <a:pt x="5522" y="1179"/>
                  </a:lnTo>
                  <a:lnTo>
                    <a:pt x="5152" y="1145"/>
                  </a:lnTo>
                  <a:lnTo>
                    <a:pt x="5084" y="1112"/>
                  </a:lnTo>
                  <a:lnTo>
                    <a:pt x="4849" y="910"/>
                  </a:lnTo>
                  <a:lnTo>
                    <a:pt x="4546" y="741"/>
                  </a:lnTo>
                  <a:lnTo>
                    <a:pt x="4276" y="640"/>
                  </a:lnTo>
                  <a:lnTo>
                    <a:pt x="3973" y="539"/>
                  </a:lnTo>
                  <a:lnTo>
                    <a:pt x="3637" y="506"/>
                  </a:lnTo>
                  <a:lnTo>
                    <a:pt x="3334" y="472"/>
                  </a:lnTo>
                  <a:lnTo>
                    <a:pt x="2997" y="472"/>
                  </a:lnTo>
                  <a:lnTo>
                    <a:pt x="2694" y="506"/>
                  </a:lnTo>
                  <a:lnTo>
                    <a:pt x="2829" y="438"/>
                  </a:lnTo>
                  <a:lnTo>
                    <a:pt x="2963" y="371"/>
                  </a:lnTo>
                  <a:lnTo>
                    <a:pt x="3266" y="304"/>
                  </a:lnTo>
                  <a:close/>
                  <a:moveTo>
                    <a:pt x="2559" y="640"/>
                  </a:moveTo>
                  <a:lnTo>
                    <a:pt x="2593" y="741"/>
                  </a:lnTo>
                  <a:lnTo>
                    <a:pt x="2627" y="775"/>
                  </a:lnTo>
                  <a:lnTo>
                    <a:pt x="3502" y="775"/>
                  </a:lnTo>
                  <a:lnTo>
                    <a:pt x="3771" y="809"/>
                  </a:lnTo>
                  <a:lnTo>
                    <a:pt x="4007" y="876"/>
                  </a:lnTo>
                  <a:lnTo>
                    <a:pt x="4276" y="943"/>
                  </a:lnTo>
                  <a:lnTo>
                    <a:pt x="4512" y="1044"/>
                  </a:lnTo>
                  <a:lnTo>
                    <a:pt x="4748" y="1179"/>
                  </a:lnTo>
                  <a:lnTo>
                    <a:pt x="4815" y="1213"/>
                  </a:lnTo>
                  <a:lnTo>
                    <a:pt x="4815" y="1280"/>
                  </a:lnTo>
                  <a:lnTo>
                    <a:pt x="4882" y="1348"/>
                  </a:lnTo>
                  <a:lnTo>
                    <a:pt x="4983" y="1348"/>
                  </a:lnTo>
                  <a:lnTo>
                    <a:pt x="5152" y="1583"/>
                  </a:lnTo>
                  <a:lnTo>
                    <a:pt x="5320" y="1819"/>
                  </a:lnTo>
                  <a:lnTo>
                    <a:pt x="5421" y="2088"/>
                  </a:lnTo>
                  <a:lnTo>
                    <a:pt x="5522" y="2358"/>
                  </a:lnTo>
                  <a:lnTo>
                    <a:pt x="5589" y="2661"/>
                  </a:lnTo>
                  <a:lnTo>
                    <a:pt x="5623" y="2930"/>
                  </a:lnTo>
                  <a:lnTo>
                    <a:pt x="5690" y="3502"/>
                  </a:lnTo>
                  <a:lnTo>
                    <a:pt x="5690" y="3805"/>
                  </a:lnTo>
                  <a:lnTo>
                    <a:pt x="5657" y="4108"/>
                  </a:lnTo>
                  <a:lnTo>
                    <a:pt x="5623" y="4411"/>
                  </a:lnTo>
                  <a:lnTo>
                    <a:pt x="5522" y="4681"/>
                  </a:lnTo>
                  <a:lnTo>
                    <a:pt x="5421" y="4950"/>
                  </a:lnTo>
                  <a:lnTo>
                    <a:pt x="5253" y="5186"/>
                  </a:lnTo>
                  <a:lnTo>
                    <a:pt x="5051" y="5421"/>
                  </a:lnTo>
                  <a:lnTo>
                    <a:pt x="4815" y="5590"/>
                  </a:lnTo>
                  <a:lnTo>
                    <a:pt x="4613" y="5724"/>
                  </a:lnTo>
                  <a:lnTo>
                    <a:pt x="4377" y="5825"/>
                  </a:lnTo>
                  <a:lnTo>
                    <a:pt x="4108" y="5893"/>
                  </a:lnTo>
                  <a:lnTo>
                    <a:pt x="3872" y="5960"/>
                  </a:lnTo>
                  <a:lnTo>
                    <a:pt x="3334" y="5994"/>
                  </a:lnTo>
                  <a:lnTo>
                    <a:pt x="2829" y="5994"/>
                  </a:lnTo>
                  <a:lnTo>
                    <a:pt x="2559" y="5960"/>
                  </a:lnTo>
                  <a:lnTo>
                    <a:pt x="2290" y="5926"/>
                  </a:lnTo>
                  <a:lnTo>
                    <a:pt x="2054" y="5825"/>
                  </a:lnTo>
                  <a:lnTo>
                    <a:pt x="1819" y="5724"/>
                  </a:lnTo>
                  <a:lnTo>
                    <a:pt x="1617" y="5623"/>
                  </a:lnTo>
                  <a:lnTo>
                    <a:pt x="1381" y="5489"/>
                  </a:lnTo>
                  <a:lnTo>
                    <a:pt x="1213" y="5320"/>
                  </a:lnTo>
                  <a:lnTo>
                    <a:pt x="1011" y="5152"/>
                  </a:lnTo>
                  <a:lnTo>
                    <a:pt x="842" y="4950"/>
                  </a:lnTo>
                  <a:lnTo>
                    <a:pt x="708" y="4748"/>
                  </a:lnTo>
                  <a:lnTo>
                    <a:pt x="573" y="4546"/>
                  </a:lnTo>
                  <a:lnTo>
                    <a:pt x="472" y="4310"/>
                  </a:lnTo>
                  <a:lnTo>
                    <a:pt x="371" y="4075"/>
                  </a:lnTo>
                  <a:lnTo>
                    <a:pt x="304" y="3839"/>
                  </a:lnTo>
                  <a:lnTo>
                    <a:pt x="270" y="3570"/>
                  </a:lnTo>
                  <a:lnTo>
                    <a:pt x="236" y="3300"/>
                  </a:lnTo>
                  <a:lnTo>
                    <a:pt x="270" y="3065"/>
                  </a:lnTo>
                  <a:lnTo>
                    <a:pt x="270" y="2829"/>
                  </a:lnTo>
                  <a:lnTo>
                    <a:pt x="337" y="2593"/>
                  </a:lnTo>
                  <a:lnTo>
                    <a:pt x="405" y="2358"/>
                  </a:lnTo>
                  <a:lnTo>
                    <a:pt x="506" y="2156"/>
                  </a:lnTo>
                  <a:lnTo>
                    <a:pt x="640" y="1954"/>
                  </a:lnTo>
                  <a:lnTo>
                    <a:pt x="775" y="1752"/>
                  </a:lnTo>
                  <a:lnTo>
                    <a:pt x="943" y="1583"/>
                  </a:lnTo>
                  <a:lnTo>
                    <a:pt x="1280" y="1280"/>
                  </a:lnTo>
                  <a:lnTo>
                    <a:pt x="1684" y="1011"/>
                  </a:lnTo>
                  <a:lnTo>
                    <a:pt x="2122" y="809"/>
                  </a:lnTo>
                  <a:lnTo>
                    <a:pt x="2559" y="640"/>
                  </a:lnTo>
                  <a:close/>
                  <a:moveTo>
                    <a:pt x="5387" y="1449"/>
                  </a:moveTo>
                  <a:lnTo>
                    <a:pt x="6061" y="1550"/>
                  </a:lnTo>
                  <a:lnTo>
                    <a:pt x="6364" y="1651"/>
                  </a:lnTo>
                  <a:lnTo>
                    <a:pt x="6700" y="1752"/>
                  </a:lnTo>
                  <a:lnTo>
                    <a:pt x="6633" y="2055"/>
                  </a:lnTo>
                  <a:lnTo>
                    <a:pt x="6566" y="2391"/>
                  </a:lnTo>
                  <a:lnTo>
                    <a:pt x="6498" y="3031"/>
                  </a:lnTo>
                  <a:lnTo>
                    <a:pt x="6263" y="3974"/>
                  </a:lnTo>
                  <a:lnTo>
                    <a:pt x="6027" y="4916"/>
                  </a:lnTo>
                  <a:lnTo>
                    <a:pt x="5892" y="5287"/>
                  </a:lnTo>
                  <a:lnTo>
                    <a:pt x="5825" y="5623"/>
                  </a:lnTo>
                  <a:lnTo>
                    <a:pt x="5791" y="5994"/>
                  </a:lnTo>
                  <a:lnTo>
                    <a:pt x="5791" y="6128"/>
                  </a:lnTo>
                  <a:lnTo>
                    <a:pt x="5825" y="6297"/>
                  </a:lnTo>
                  <a:lnTo>
                    <a:pt x="5724" y="6229"/>
                  </a:lnTo>
                  <a:lnTo>
                    <a:pt x="5589" y="6196"/>
                  </a:lnTo>
                  <a:lnTo>
                    <a:pt x="5320" y="6196"/>
                  </a:lnTo>
                  <a:lnTo>
                    <a:pt x="5185" y="6162"/>
                  </a:lnTo>
                  <a:lnTo>
                    <a:pt x="5051" y="6128"/>
                  </a:lnTo>
                  <a:lnTo>
                    <a:pt x="4748" y="5994"/>
                  </a:lnTo>
                  <a:lnTo>
                    <a:pt x="4983" y="5893"/>
                  </a:lnTo>
                  <a:lnTo>
                    <a:pt x="5185" y="5724"/>
                  </a:lnTo>
                  <a:lnTo>
                    <a:pt x="5387" y="5489"/>
                  </a:lnTo>
                  <a:lnTo>
                    <a:pt x="5589" y="5253"/>
                  </a:lnTo>
                  <a:lnTo>
                    <a:pt x="5724" y="4984"/>
                  </a:lnTo>
                  <a:lnTo>
                    <a:pt x="5825" y="4714"/>
                  </a:lnTo>
                  <a:lnTo>
                    <a:pt x="5892" y="4445"/>
                  </a:lnTo>
                  <a:lnTo>
                    <a:pt x="5960" y="4142"/>
                  </a:lnTo>
                  <a:lnTo>
                    <a:pt x="5960" y="3839"/>
                  </a:lnTo>
                  <a:lnTo>
                    <a:pt x="5960" y="3502"/>
                  </a:lnTo>
                  <a:lnTo>
                    <a:pt x="5926" y="2964"/>
                  </a:lnTo>
                  <a:lnTo>
                    <a:pt x="5825" y="2425"/>
                  </a:lnTo>
                  <a:lnTo>
                    <a:pt x="5758" y="2156"/>
                  </a:lnTo>
                  <a:lnTo>
                    <a:pt x="5657" y="1920"/>
                  </a:lnTo>
                  <a:lnTo>
                    <a:pt x="5522" y="1651"/>
                  </a:lnTo>
                  <a:lnTo>
                    <a:pt x="5387" y="1449"/>
                  </a:lnTo>
                  <a:close/>
                  <a:moveTo>
                    <a:pt x="4411" y="6128"/>
                  </a:moveTo>
                  <a:lnTo>
                    <a:pt x="4546" y="6229"/>
                  </a:lnTo>
                  <a:lnTo>
                    <a:pt x="4680" y="6263"/>
                  </a:lnTo>
                  <a:lnTo>
                    <a:pt x="5017" y="6364"/>
                  </a:lnTo>
                  <a:lnTo>
                    <a:pt x="5219" y="6431"/>
                  </a:lnTo>
                  <a:lnTo>
                    <a:pt x="5421" y="6431"/>
                  </a:lnTo>
                  <a:lnTo>
                    <a:pt x="5522" y="6465"/>
                  </a:lnTo>
                  <a:lnTo>
                    <a:pt x="5488" y="6499"/>
                  </a:lnTo>
                  <a:lnTo>
                    <a:pt x="5387" y="6633"/>
                  </a:lnTo>
                  <a:lnTo>
                    <a:pt x="5320" y="6835"/>
                  </a:lnTo>
                  <a:lnTo>
                    <a:pt x="5253" y="6869"/>
                  </a:lnTo>
                  <a:lnTo>
                    <a:pt x="5118" y="6835"/>
                  </a:lnTo>
                  <a:lnTo>
                    <a:pt x="4849" y="6802"/>
                  </a:lnTo>
                  <a:lnTo>
                    <a:pt x="4546" y="6701"/>
                  </a:lnTo>
                  <a:lnTo>
                    <a:pt x="3906" y="6566"/>
                  </a:lnTo>
                  <a:lnTo>
                    <a:pt x="3603" y="6465"/>
                  </a:lnTo>
                  <a:lnTo>
                    <a:pt x="3468" y="6398"/>
                  </a:lnTo>
                  <a:lnTo>
                    <a:pt x="3300" y="6330"/>
                  </a:lnTo>
                  <a:lnTo>
                    <a:pt x="3872" y="6263"/>
                  </a:lnTo>
                  <a:lnTo>
                    <a:pt x="4142" y="6196"/>
                  </a:lnTo>
                  <a:lnTo>
                    <a:pt x="4411" y="6128"/>
                  </a:lnTo>
                  <a:close/>
                  <a:moveTo>
                    <a:pt x="15926" y="8653"/>
                  </a:moveTo>
                  <a:lnTo>
                    <a:pt x="16936" y="8822"/>
                  </a:lnTo>
                  <a:lnTo>
                    <a:pt x="16902" y="8855"/>
                  </a:lnTo>
                  <a:lnTo>
                    <a:pt x="16801" y="8923"/>
                  </a:lnTo>
                  <a:lnTo>
                    <a:pt x="16666" y="8956"/>
                  </a:lnTo>
                  <a:lnTo>
                    <a:pt x="16431" y="8956"/>
                  </a:lnTo>
                  <a:lnTo>
                    <a:pt x="16296" y="8923"/>
                  </a:lnTo>
                  <a:lnTo>
                    <a:pt x="16161" y="8855"/>
                  </a:lnTo>
                  <a:lnTo>
                    <a:pt x="16027" y="8754"/>
                  </a:lnTo>
                  <a:lnTo>
                    <a:pt x="15926" y="8653"/>
                  </a:lnTo>
                  <a:close/>
                  <a:moveTo>
                    <a:pt x="20572" y="5051"/>
                  </a:moveTo>
                  <a:lnTo>
                    <a:pt x="20875" y="5085"/>
                  </a:lnTo>
                  <a:lnTo>
                    <a:pt x="21178" y="5152"/>
                  </a:lnTo>
                  <a:lnTo>
                    <a:pt x="21481" y="5253"/>
                  </a:lnTo>
                  <a:lnTo>
                    <a:pt x="21750" y="5421"/>
                  </a:lnTo>
                  <a:lnTo>
                    <a:pt x="22019" y="5623"/>
                  </a:lnTo>
                  <a:lnTo>
                    <a:pt x="22255" y="5825"/>
                  </a:lnTo>
                  <a:lnTo>
                    <a:pt x="22491" y="6095"/>
                  </a:lnTo>
                  <a:lnTo>
                    <a:pt x="22659" y="6398"/>
                  </a:lnTo>
                  <a:lnTo>
                    <a:pt x="22760" y="6633"/>
                  </a:lnTo>
                  <a:lnTo>
                    <a:pt x="22861" y="6903"/>
                  </a:lnTo>
                  <a:lnTo>
                    <a:pt x="22895" y="7138"/>
                  </a:lnTo>
                  <a:lnTo>
                    <a:pt x="22928" y="7408"/>
                  </a:lnTo>
                  <a:lnTo>
                    <a:pt x="22895" y="7677"/>
                  </a:lnTo>
                  <a:lnTo>
                    <a:pt x="22861" y="7913"/>
                  </a:lnTo>
                  <a:lnTo>
                    <a:pt x="22794" y="8182"/>
                  </a:lnTo>
                  <a:lnTo>
                    <a:pt x="22726" y="8418"/>
                  </a:lnTo>
                  <a:lnTo>
                    <a:pt x="22592" y="8653"/>
                  </a:lnTo>
                  <a:lnTo>
                    <a:pt x="22457" y="8855"/>
                  </a:lnTo>
                  <a:lnTo>
                    <a:pt x="22289" y="9091"/>
                  </a:lnTo>
                  <a:lnTo>
                    <a:pt x="22120" y="9259"/>
                  </a:lnTo>
                  <a:lnTo>
                    <a:pt x="21918" y="9428"/>
                  </a:lnTo>
                  <a:lnTo>
                    <a:pt x="21716" y="9596"/>
                  </a:lnTo>
                  <a:lnTo>
                    <a:pt x="21481" y="9731"/>
                  </a:lnTo>
                  <a:lnTo>
                    <a:pt x="21245" y="9832"/>
                  </a:lnTo>
                  <a:lnTo>
                    <a:pt x="20875" y="9933"/>
                  </a:lnTo>
                  <a:lnTo>
                    <a:pt x="20504" y="9967"/>
                  </a:lnTo>
                  <a:lnTo>
                    <a:pt x="20134" y="9933"/>
                  </a:lnTo>
                  <a:lnTo>
                    <a:pt x="19764" y="9866"/>
                  </a:lnTo>
                  <a:lnTo>
                    <a:pt x="19427" y="9731"/>
                  </a:lnTo>
                  <a:lnTo>
                    <a:pt x="19124" y="9529"/>
                  </a:lnTo>
                  <a:lnTo>
                    <a:pt x="18821" y="9293"/>
                  </a:lnTo>
                  <a:lnTo>
                    <a:pt x="18585" y="9057"/>
                  </a:lnTo>
                  <a:lnTo>
                    <a:pt x="18619" y="8990"/>
                  </a:lnTo>
                  <a:lnTo>
                    <a:pt x="18585" y="8923"/>
                  </a:lnTo>
                  <a:lnTo>
                    <a:pt x="18585" y="8889"/>
                  </a:lnTo>
                  <a:lnTo>
                    <a:pt x="18518" y="8855"/>
                  </a:lnTo>
                  <a:lnTo>
                    <a:pt x="18451" y="8822"/>
                  </a:lnTo>
                  <a:lnTo>
                    <a:pt x="18316" y="8586"/>
                  </a:lnTo>
                  <a:lnTo>
                    <a:pt x="18181" y="8350"/>
                  </a:lnTo>
                  <a:lnTo>
                    <a:pt x="18114" y="8047"/>
                  </a:lnTo>
                  <a:lnTo>
                    <a:pt x="18080" y="7778"/>
                  </a:lnTo>
                  <a:lnTo>
                    <a:pt x="18080" y="7509"/>
                  </a:lnTo>
                  <a:lnTo>
                    <a:pt x="18114" y="7239"/>
                  </a:lnTo>
                  <a:lnTo>
                    <a:pt x="18148" y="7004"/>
                  </a:lnTo>
                  <a:lnTo>
                    <a:pt x="18249" y="6768"/>
                  </a:lnTo>
                  <a:lnTo>
                    <a:pt x="18350" y="6532"/>
                  </a:lnTo>
                  <a:lnTo>
                    <a:pt x="18484" y="6330"/>
                  </a:lnTo>
                  <a:lnTo>
                    <a:pt x="18619" y="6128"/>
                  </a:lnTo>
                  <a:lnTo>
                    <a:pt x="18787" y="5960"/>
                  </a:lnTo>
                  <a:lnTo>
                    <a:pt x="18989" y="5792"/>
                  </a:lnTo>
                  <a:lnTo>
                    <a:pt x="19191" y="5623"/>
                  </a:lnTo>
                  <a:lnTo>
                    <a:pt x="19393" y="5489"/>
                  </a:lnTo>
                  <a:lnTo>
                    <a:pt x="19629" y="5354"/>
                  </a:lnTo>
                  <a:lnTo>
                    <a:pt x="19865" y="5253"/>
                  </a:lnTo>
                  <a:lnTo>
                    <a:pt x="20100" y="5186"/>
                  </a:lnTo>
                  <a:lnTo>
                    <a:pt x="20336" y="5118"/>
                  </a:lnTo>
                  <a:lnTo>
                    <a:pt x="20572" y="5051"/>
                  </a:lnTo>
                  <a:close/>
                  <a:moveTo>
                    <a:pt x="4680" y="1"/>
                  </a:moveTo>
                  <a:lnTo>
                    <a:pt x="4512" y="34"/>
                  </a:lnTo>
                  <a:lnTo>
                    <a:pt x="4377" y="68"/>
                  </a:lnTo>
                  <a:lnTo>
                    <a:pt x="4344" y="135"/>
                  </a:lnTo>
                  <a:lnTo>
                    <a:pt x="4344" y="169"/>
                  </a:lnTo>
                  <a:lnTo>
                    <a:pt x="4377" y="236"/>
                  </a:lnTo>
                  <a:lnTo>
                    <a:pt x="4243" y="236"/>
                  </a:lnTo>
                  <a:lnTo>
                    <a:pt x="3839" y="135"/>
                  </a:lnTo>
                  <a:lnTo>
                    <a:pt x="3536" y="102"/>
                  </a:lnTo>
                  <a:lnTo>
                    <a:pt x="3233" y="68"/>
                  </a:lnTo>
                  <a:lnTo>
                    <a:pt x="2930" y="68"/>
                  </a:lnTo>
                  <a:lnTo>
                    <a:pt x="2829" y="102"/>
                  </a:lnTo>
                  <a:lnTo>
                    <a:pt x="2728" y="135"/>
                  </a:lnTo>
                  <a:lnTo>
                    <a:pt x="2627" y="203"/>
                  </a:lnTo>
                  <a:lnTo>
                    <a:pt x="2559" y="270"/>
                  </a:lnTo>
                  <a:lnTo>
                    <a:pt x="2526" y="371"/>
                  </a:lnTo>
                  <a:lnTo>
                    <a:pt x="2526" y="472"/>
                  </a:lnTo>
                  <a:lnTo>
                    <a:pt x="2256" y="539"/>
                  </a:lnTo>
                  <a:lnTo>
                    <a:pt x="2021" y="573"/>
                  </a:lnTo>
                  <a:lnTo>
                    <a:pt x="1785" y="674"/>
                  </a:lnTo>
                  <a:lnTo>
                    <a:pt x="1549" y="775"/>
                  </a:lnTo>
                  <a:lnTo>
                    <a:pt x="1314" y="910"/>
                  </a:lnTo>
                  <a:lnTo>
                    <a:pt x="1112" y="1078"/>
                  </a:lnTo>
                  <a:lnTo>
                    <a:pt x="910" y="1246"/>
                  </a:lnTo>
                  <a:lnTo>
                    <a:pt x="741" y="1415"/>
                  </a:lnTo>
                  <a:lnTo>
                    <a:pt x="573" y="1617"/>
                  </a:lnTo>
                  <a:lnTo>
                    <a:pt x="438" y="1819"/>
                  </a:lnTo>
                  <a:lnTo>
                    <a:pt x="304" y="2055"/>
                  </a:lnTo>
                  <a:lnTo>
                    <a:pt x="203" y="2290"/>
                  </a:lnTo>
                  <a:lnTo>
                    <a:pt x="135" y="2526"/>
                  </a:lnTo>
                  <a:lnTo>
                    <a:pt x="68" y="2795"/>
                  </a:lnTo>
                  <a:lnTo>
                    <a:pt x="34" y="3065"/>
                  </a:lnTo>
                  <a:lnTo>
                    <a:pt x="1" y="3300"/>
                  </a:lnTo>
                  <a:lnTo>
                    <a:pt x="1" y="3603"/>
                  </a:lnTo>
                  <a:lnTo>
                    <a:pt x="34" y="3906"/>
                  </a:lnTo>
                  <a:lnTo>
                    <a:pt x="102" y="4176"/>
                  </a:lnTo>
                  <a:lnTo>
                    <a:pt x="203" y="4445"/>
                  </a:lnTo>
                  <a:lnTo>
                    <a:pt x="304" y="4681"/>
                  </a:lnTo>
                  <a:lnTo>
                    <a:pt x="472" y="4950"/>
                  </a:lnTo>
                  <a:lnTo>
                    <a:pt x="640" y="5152"/>
                  </a:lnTo>
                  <a:lnTo>
                    <a:pt x="809" y="5354"/>
                  </a:lnTo>
                  <a:lnTo>
                    <a:pt x="1011" y="5556"/>
                  </a:lnTo>
                  <a:lnTo>
                    <a:pt x="1246" y="5724"/>
                  </a:lnTo>
                  <a:lnTo>
                    <a:pt x="1482" y="5859"/>
                  </a:lnTo>
                  <a:lnTo>
                    <a:pt x="1718" y="5994"/>
                  </a:lnTo>
                  <a:lnTo>
                    <a:pt x="1987" y="6095"/>
                  </a:lnTo>
                  <a:lnTo>
                    <a:pt x="2256" y="6196"/>
                  </a:lnTo>
                  <a:lnTo>
                    <a:pt x="2526" y="6263"/>
                  </a:lnTo>
                  <a:lnTo>
                    <a:pt x="2829" y="6297"/>
                  </a:lnTo>
                  <a:lnTo>
                    <a:pt x="3031" y="6330"/>
                  </a:lnTo>
                  <a:lnTo>
                    <a:pt x="2997" y="6330"/>
                  </a:lnTo>
                  <a:lnTo>
                    <a:pt x="2997" y="6398"/>
                  </a:lnTo>
                  <a:lnTo>
                    <a:pt x="3064" y="6465"/>
                  </a:lnTo>
                  <a:lnTo>
                    <a:pt x="3435" y="6667"/>
                  </a:lnTo>
                  <a:lnTo>
                    <a:pt x="3839" y="6802"/>
                  </a:lnTo>
                  <a:lnTo>
                    <a:pt x="4344" y="6936"/>
                  </a:lnTo>
                  <a:lnTo>
                    <a:pt x="4512" y="7004"/>
                  </a:lnTo>
                  <a:lnTo>
                    <a:pt x="4714" y="7071"/>
                  </a:lnTo>
                  <a:lnTo>
                    <a:pt x="4916" y="7105"/>
                  </a:lnTo>
                  <a:lnTo>
                    <a:pt x="5084" y="7138"/>
                  </a:lnTo>
                  <a:lnTo>
                    <a:pt x="5253" y="7138"/>
                  </a:lnTo>
                  <a:lnTo>
                    <a:pt x="5354" y="7105"/>
                  </a:lnTo>
                  <a:lnTo>
                    <a:pt x="5455" y="7037"/>
                  </a:lnTo>
                  <a:lnTo>
                    <a:pt x="5556" y="6903"/>
                  </a:lnTo>
                  <a:lnTo>
                    <a:pt x="5623" y="6768"/>
                  </a:lnTo>
                  <a:lnTo>
                    <a:pt x="5657" y="6566"/>
                  </a:lnTo>
                  <a:lnTo>
                    <a:pt x="5657" y="6499"/>
                  </a:lnTo>
                  <a:lnTo>
                    <a:pt x="5892" y="6600"/>
                  </a:lnTo>
                  <a:lnTo>
                    <a:pt x="5926" y="6600"/>
                  </a:lnTo>
                  <a:lnTo>
                    <a:pt x="5960" y="6566"/>
                  </a:lnTo>
                  <a:lnTo>
                    <a:pt x="5993" y="6532"/>
                  </a:lnTo>
                  <a:lnTo>
                    <a:pt x="5993" y="6499"/>
                  </a:lnTo>
                  <a:lnTo>
                    <a:pt x="6128" y="6600"/>
                  </a:lnTo>
                  <a:lnTo>
                    <a:pt x="6330" y="6701"/>
                  </a:lnTo>
                  <a:lnTo>
                    <a:pt x="6364" y="6701"/>
                  </a:lnTo>
                  <a:lnTo>
                    <a:pt x="7273" y="7004"/>
                  </a:lnTo>
                  <a:lnTo>
                    <a:pt x="8216" y="7273"/>
                  </a:lnTo>
                  <a:lnTo>
                    <a:pt x="9125" y="7509"/>
                  </a:lnTo>
                  <a:lnTo>
                    <a:pt x="10101" y="7711"/>
                  </a:lnTo>
                  <a:lnTo>
                    <a:pt x="11986" y="8081"/>
                  </a:lnTo>
                  <a:lnTo>
                    <a:pt x="13872" y="8384"/>
                  </a:lnTo>
                  <a:lnTo>
                    <a:pt x="13939" y="8384"/>
                  </a:lnTo>
                  <a:lnTo>
                    <a:pt x="13973" y="8350"/>
                  </a:lnTo>
                  <a:lnTo>
                    <a:pt x="14040" y="8283"/>
                  </a:lnTo>
                  <a:lnTo>
                    <a:pt x="14040" y="8216"/>
                  </a:lnTo>
                  <a:lnTo>
                    <a:pt x="14006" y="8182"/>
                  </a:lnTo>
                  <a:lnTo>
                    <a:pt x="13939" y="8148"/>
                  </a:lnTo>
                  <a:lnTo>
                    <a:pt x="12996" y="7980"/>
                  </a:lnTo>
                  <a:lnTo>
                    <a:pt x="12054" y="7812"/>
                  </a:lnTo>
                  <a:lnTo>
                    <a:pt x="10202" y="7408"/>
                  </a:lnTo>
                  <a:lnTo>
                    <a:pt x="8317" y="6970"/>
                  </a:lnTo>
                  <a:lnTo>
                    <a:pt x="6465" y="6532"/>
                  </a:lnTo>
                  <a:lnTo>
                    <a:pt x="6397" y="6499"/>
                  </a:lnTo>
                  <a:lnTo>
                    <a:pt x="6263" y="6398"/>
                  </a:lnTo>
                  <a:lnTo>
                    <a:pt x="6162" y="6297"/>
                  </a:lnTo>
                  <a:lnTo>
                    <a:pt x="6094" y="6162"/>
                  </a:lnTo>
                  <a:lnTo>
                    <a:pt x="6061" y="5960"/>
                  </a:lnTo>
                  <a:lnTo>
                    <a:pt x="6061" y="5792"/>
                  </a:lnTo>
                  <a:lnTo>
                    <a:pt x="6061" y="5556"/>
                  </a:lnTo>
                  <a:lnTo>
                    <a:pt x="6162" y="5118"/>
                  </a:lnTo>
                  <a:lnTo>
                    <a:pt x="6263" y="4647"/>
                  </a:lnTo>
                  <a:lnTo>
                    <a:pt x="6397" y="4209"/>
                  </a:lnTo>
                  <a:lnTo>
                    <a:pt x="6599" y="3570"/>
                  </a:lnTo>
                  <a:lnTo>
                    <a:pt x="6700" y="3132"/>
                  </a:lnTo>
                  <a:lnTo>
                    <a:pt x="6801" y="2661"/>
                  </a:lnTo>
                  <a:lnTo>
                    <a:pt x="6835" y="2156"/>
                  </a:lnTo>
                  <a:lnTo>
                    <a:pt x="6835" y="1920"/>
                  </a:lnTo>
                  <a:lnTo>
                    <a:pt x="6835" y="1718"/>
                  </a:lnTo>
                  <a:lnTo>
                    <a:pt x="6835" y="1651"/>
                  </a:lnTo>
                  <a:lnTo>
                    <a:pt x="6970" y="1785"/>
                  </a:lnTo>
                  <a:lnTo>
                    <a:pt x="7138" y="1886"/>
                  </a:lnTo>
                  <a:lnTo>
                    <a:pt x="7239" y="1886"/>
                  </a:lnTo>
                  <a:lnTo>
                    <a:pt x="7340" y="1920"/>
                  </a:lnTo>
                  <a:lnTo>
                    <a:pt x="7407" y="1886"/>
                  </a:lnTo>
                  <a:lnTo>
                    <a:pt x="7441" y="1819"/>
                  </a:lnTo>
                  <a:lnTo>
                    <a:pt x="7407" y="1752"/>
                  </a:lnTo>
                  <a:lnTo>
                    <a:pt x="7340" y="1718"/>
                  </a:lnTo>
                  <a:lnTo>
                    <a:pt x="7205" y="1684"/>
                  </a:lnTo>
                  <a:lnTo>
                    <a:pt x="7037" y="1651"/>
                  </a:lnTo>
                  <a:lnTo>
                    <a:pt x="6936" y="1583"/>
                  </a:lnTo>
                  <a:lnTo>
                    <a:pt x="7542" y="1280"/>
                  </a:lnTo>
                  <a:lnTo>
                    <a:pt x="7879" y="1145"/>
                  </a:lnTo>
                  <a:lnTo>
                    <a:pt x="8047" y="1112"/>
                  </a:lnTo>
                  <a:lnTo>
                    <a:pt x="8249" y="1112"/>
                  </a:lnTo>
                  <a:lnTo>
                    <a:pt x="8788" y="1145"/>
                  </a:lnTo>
                  <a:lnTo>
                    <a:pt x="9327" y="1246"/>
                  </a:lnTo>
                  <a:lnTo>
                    <a:pt x="10404" y="1449"/>
                  </a:lnTo>
                  <a:lnTo>
                    <a:pt x="11414" y="1651"/>
                  </a:lnTo>
                  <a:lnTo>
                    <a:pt x="12390" y="1886"/>
                  </a:lnTo>
                  <a:lnTo>
                    <a:pt x="14343" y="2358"/>
                  </a:lnTo>
                  <a:lnTo>
                    <a:pt x="14410" y="2492"/>
                  </a:lnTo>
                  <a:lnTo>
                    <a:pt x="14478" y="2627"/>
                  </a:lnTo>
                  <a:lnTo>
                    <a:pt x="14646" y="2896"/>
                  </a:lnTo>
                  <a:lnTo>
                    <a:pt x="14781" y="3098"/>
                  </a:lnTo>
                  <a:lnTo>
                    <a:pt x="14781" y="3098"/>
                  </a:lnTo>
                  <a:lnTo>
                    <a:pt x="14309" y="3065"/>
                  </a:lnTo>
                  <a:lnTo>
                    <a:pt x="14242" y="2863"/>
                  </a:lnTo>
                  <a:lnTo>
                    <a:pt x="14208" y="2795"/>
                  </a:lnTo>
                  <a:lnTo>
                    <a:pt x="14141" y="2728"/>
                  </a:lnTo>
                  <a:lnTo>
                    <a:pt x="14141" y="2627"/>
                  </a:lnTo>
                  <a:lnTo>
                    <a:pt x="14107" y="2593"/>
                  </a:lnTo>
                  <a:lnTo>
                    <a:pt x="14074" y="2593"/>
                  </a:lnTo>
                  <a:lnTo>
                    <a:pt x="12660" y="2290"/>
                  </a:lnTo>
                  <a:lnTo>
                    <a:pt x="11246" y="1987"/>
                  </a:lnTo>
                  <a:lnTo>
                    <a:pt x="10572" y="1785"/>
                  </a:lnTo>
                  <a:lnTo>
                    <a:pt x="9865" y="1583"/>
                  </a:lnTo>
                  <a:lnTo>
                    <a:pt x="9158" y="1415"/>
                  </a:lnTo>
                  <a:lnTo>
                    <a:pt x="8788" y="1348"/>
                  </a:lnTo>
                  <a:lnTo>
                    <a:pt x="8451" y="1314"/>
                  </a:lnTo>
                  <a:lnTo>
                    <a:pt x="8418" y="1314"/>
                  </a:lnTo>
                  <a:lnTo>
                    <a:pt x="8418" y="1348"/>
                  </a:lnTo>
                  <a:lnTo>
                    <a:pt x="8418" y="1381"/>
                  </a:lnTo>
                  <a:lnTo>
                    <a:pt x="8721" y="1516"/>
                  </a:lnTo>
                  <a:lnTo>
                    <a:pt x="9024" y="1651"/>
                  </a:lnTo>
                  <a:lnTo>
                    <a:pt x="9663" y="1853"/>
                  </a:lnTo>
                  <a:lnTo>
                    <a:pt x="10943" y="2122"/>
                  </a:lnTo>
                  <a:lnTo>
                    <a:pt x="12458" y="2492"/>
                  </a:lnTo>
                  <a:lnTo>
                    <a:pt x="14006" y="2795"/>
                  </a:lnTo>
                  <a:lnTo>
                    <a:pt x="14074" y="2964"/>
                  </a:lnTo>
                  <a:lnTo>
                    <a:pt x="14107" y="3166"/>
                  </a:lnTo>
                  <a:lnTo>
                    <a:pt x="14141" y="3233"/>
                  </a:lnTo>
                  <a:lnTo>
                    <a:pt x="14208" y="3267"/>
                  </a:lnTo>
                  <a:lnTo>
                    <a:pt x="14680" y="3334"/>
                  </a:lnTo>
                  <a:lnTo>
                    <a:pt x="15151" y="3401"/>
                  </a:lnTo>
                  <a:lnTo>
                    <a:pt x="15185" y="3435"/>
                  </a:lnTo>
                  <a:lnTo>
                    <a:pt x="15252" y="3469"/>
                  </a:lnTo>
                  <a:lnTo>
                    <a:pt x="15319" y="3435"/>
                  </a:lnTo>
                  <a:lnTo>
                    <a:pt x="15387" y="3469"/>
                  </a:lnTo>
                  <a:lnTo>
                    <a:pt x="15286" y="3704"/>
                  </a:lnTo>
                  <a:lnTo>
                    <a:pt x="15185" y="3940"/>
                  </a:lnTo>
                  <a:lnTo>
                    <a:pt x="15016" y="4479"/>
                  </a:lnTo>
                  <a:lnTo>
                    <a:pt x="14882" y="5017"/>
                  </a:lnTo>
                  <a:lnTo>
                    <a:pt x="14814" y="5556"/>
                  </a:lnTo>
                  <a:lnTo>
                    <a:pt x="14747" y="6095"/>
                  </a:lnTo>
                  <a:lnTo>
                    <a:pt x="14612" y="6970"/>
                  </a:lnTo>
                  <a:lnTo>
                    <a:pt x="14511" y="7408"/>
                  </a:lnTo>
                  <a:lnTo>
                    <a:pt x="14410" y="7778"/>
                  </a:lnTo>
                  <a:lnTo>
                    <a:pt x="14343" y="7913"/>
                  </a:lnTo>
                  <a:lnTo>
                    <a:pt x="14276" y="8014"/>
                  </a:lnTo>
                  <a:lnTo>
                    <a:pt x="14208" y="8081"/>
                  </a:lnTo>
                  <a:lnTo>
                    <a:pt x="14074" y="8081"/>
                  </a:lnTo>
                  <a:lnTo>
                    <a:pt x="14040" y="8115"/>
                  </a:lnTo>
                  <a:lnTo>
                    <a:pt x="14040" y="8148"/>
                  </a:lnTo>
                  <a:lnTo>
                    <a:pt x="14040" y="8182"/>
                  </a:lnTo>
                  <a:lnTo>
                    <a:pt x="14074" y="8283"/>
                  </a:lnTo>
                  <a:lnTo>
                    <a:pt x="14107" y="8317"/>
                  </a:lnTo>
                  <a:lnTo>
                    <a:pt x="14175" y="8317"/>
                  </a:lnTo>
                  <a:lnTo>
                    <a:pt x="14343" y="8283"/>
                  </a:lnTo>
                  <a:lnTo>
                    <a:pt x="14377" y="8317"/>
                  </a:lnTo>
                  <a:lnTo>
                    <a:pt x="14983" y="8485"/>
                  </a:lnTo>
                  <a:lnTo>
                    <a:pt x="15589" y="8586"/>
                  </a:lnTo>
                  <a:lnTo>
                    <a:pt x="15622" y="8721"/>
                  </a:lnTo>
                  <a:lnTo>
                    <a:pt x="15690" y="8855"/>
                  </a:lnTo>
                  <a:lnTo>
                    <a:pt x="15791" y="8956"/>
                  </a:lnTo>
                  <a:lnTo>
                    <a:pt x="15892" y="9057"/>
                  </a:lnTo>
                  <a:lnTo>
                    <a:pt x="16161" y="9226"/>
                  </a:lnTo>
                  <a:lnTo>
                    <a:pt x="16397" y="9293"/>
                  </a:lnTo>
                  <a:lnTo>
                    <a:pt x="16666" y="9293"/>
                  </a:lnTo>
                  <a:lnTo>
                    <a:pt x="16936" y="9226"/>
                  </a:lnTo>
                  <a:lnTo>
                    <a:pt x="17037" y="9158"/>
                  </a:lnTo>
                  <a:lnTo>
                    <a:pt x="17138" y="9057"/>
                  </a:lnTo>
                  <a:lnTo>
                    <a:pt x="17239" y="8990"/>
                  </a:lnTo>
                  <a:lnTo>
                    <a:pt x="17306" y="8855"/>
                  </a:lnTo>
                  <a:lnTo>
                    <a:pt x="18249" y="9057"/>
                  </a:lnTo>
                  <a:lnTo>
                    <a:pt x="18518" y="9360"/>
                  </a:lnTo>
                  <a:lnTo>
                    <a:pt x="18821" y="9630"/>
                  </a:lnTo>
                  <a:lnTo>
                    <a:pt x="19191" y="9832"/>
                  </a:lnTo>
                  <a:lnTo>
                    <a:pt x="19595" y="10000"/>
                  </a:lnTo>
                  <a:lnTo>
                    <a:pt x="20033" y="10101"/>
                  </a:lnTo>
                  <a:lnTo>
                    <a:pt x="20471" y="10135"/>
                  </a:lnTo>
                  <a:lnTo>
                    <a:pt x="20875" y="10135"/>
                  </a:lnTo>
                  <a:lnTo>
                    <a:pt x="21312" y="10068"/>
                  </a:lnTo>
                  <a:lnTo>
                    <a:pt x="21582" y="9967"/>
                  </a:lnTo>
                  <a:lnTo>
                    <a:pt x="21817" y="9832"/>
                  </a:lnTo>
                  <a:lnTo>
                    <a:pt x="22053" y="9697"/>
                  </a:lnTo>
                  <a:lnTo>
                    <a:pt x="22255" y="9495"/>
                  </a:lnTo>
                  <a:lnTo>
                    <a:pt x="22457" y="9293"/>
                  </a:lnTo>
                  <a:lnTo>
                    <a:pt x="22625" y="9091"/>
                  </a:lnTo>
                  <a:lnTo>
                    <a:pt x="22794" y="8855"/>
                  </a:lnTo>
                  <a:lnTo>
                    <a:pt x="22895" y="8586"/>
                  </a:lnTo>
                  <a:lnTo>
                    <a:pt x="22996" y="8350"/>
                  </a:lnTo>
                  <a:lnTo>
                    <a:pt x="23097" y="8081"/>
                  </a:lnTo>
                  <a:lnTo>
                    <a:pt x="23130" y="7778"/>
                  </a:lnTo>
                  <a:lnTo>
                    <a:pt x="23164" y="7509"/>
                  </a:lnTo>
                  <a:lnTo>
                    <a:pt x="23164" y="7239"/>
                  </a:lnTo>
                  <a:lnTo>
                    <a:pt x="23130" y="6970"/>
                  </a:lnTo>
                  <a:lnTo>
                    <a:pt x="23063" y="6701"/>
                  </a:lnTo>
                  <a:lnTo>
                    <a:pt x="22962" y="6431"/>
                  </a:lnTo>
                  <a:lnTo>
                    <a:pt x="22827" y="6196"/>
                  </a:lnTo>
                  <a:lnTo>
                    <a:pt x="22693" y="5960"/>
                  </a:lnTo>
                  <a:lnTo>
                    <a:pt x="22524" y="5758"/>
                  </a:lnTo>
                  <a:lnTo>
                    <a:pt x="22322" y="5556"/>
                  </a:lnTo>
                  <a:lnTo>
                    <a:pt x="22087" y="5354"/>
                  </a:lnTo>
                  <a:lnTo>
                    <a:pt x="21851" y="5186"/>
                  </a:lnTo>
                  <a:lnTo>
                    <a:pt x="21615" y="5051"/>
                  </a:lnTo>
                  <a:lnTo>
                    <a:pt x="21346" y="4916"/>
                  </a:lnTo>
                  <a:lnTo>
                    <a:pt x="21077" y="4849"/>
                  </a:lnTo>
                  <a:lnTo>
                    <a:pt x="20807" y="4782"/>
                  </a:lnTo>
                  <a:lnTo>
                    <a:pt x="20538" y="4748"/>
                  </a:lnTo>
                  <a:lnTo>
                    <a:pt x="20269" y="4748"/>
                  </a:lnTo>
                  <a:lnTo>
                    <a:pt x="20033" y="4815"/>
                  </a:lnTo>
                  <a:lnTo>
                    <a:pt x="19764" y="4916"/>
                  </a:lnTo>
                  <a:lnTo>
                    <a:pt x="19528" y="5085"/>
                  </a:lnTo>
                  <a:lnTo>
                    <a:pt x="19292" y="5287"/>
                  </a:lnTo>
                  <a:lnTo>
                    <a:pt x="18989" y="5489"/>
                  </a:lnTo>
                  <a:lnTo>
                    <a:pt x="18720" y="5724"/>
                  </a:lnTo>
                  <a:lnTo>
                    <a:pt x="18451" y="5994"/>
                  </a:lnTo>
                  <a:lnTo>
                    <a:pt x="18249" y="6297"/>
                  </a:lnTo>
                  <a:lnTo>
                    <a:pt x="18080" y="6633"/>
                  </a:lnTo>
                  <a:lnTo>
                    <a:pt x="17946" y="7004"/>
                  </a:lnTo>
                  <a:lnTo>
                    <a:pt x="17878" y="7374"/>
                  </a:lnTo>
                  <a:lnTo>
                    <a:pt x="17845" y="7778"/>
                  </a:lnTo>
                  <a:lnTo>
                    <a:pt x="17845" y="8047"/>
                  </a:lnTo>
                  <a:lnTo>
                    <a:pt x="17912" y="8283"/>
                  </a:lnTo>
                  <a:lnTo>
                    <a:pt x="17979" y="8519"/>
                  </a:lnTo>
                  <a:lnTo>
                    <a:pt x="18047" y="8754"/>
                  </a:lnTo>
                  <a:lnTo>
                    <a:pt x="17171" y="8552"/>
                  </a:lnTo>
                  <a:lnTo>
                    <a:pt x="16229" y="8384"/>
                  </a:lnTo>
                  <a:lnTo>
                    <a:pt x="15319" y="8249"/>
                  </a:lnTo>
                  <a:lnTo>
                    <a:pt x="14848" y="8216"/>
                  </a:lnTo>
                  <a:lnTo>
                    <a:pt x="14410" y="8216"/>
                  </a:lnTo>
                  <a:lnTo>
                    <a:pt x="14511" y="8081"/>
                  </a:lnTo>
                  <a:lnTo>
                    <a:pt x="14612" y="7913"/>
                  </a:lnTo>
                  <a:lnTo>
                    <a:pt x="14680" y="7744"/>
                  </a:lnTo>
                  <a:lnTo>
                    <a:pt x="14747" y="7509"/>
                  </a:lnTo>
                  <a:lnTo>
                    <a:pt x="14814" y="7105"/>
                  </a:lnTo>
                  <a:lnTo>
                    <a:pt x="14848" y="6768"/>
                  </a:lnTo>
                  <a:lnTo>
                    <a:pt x="14949" y="5960"/>
                  </a:lnTo>
                  <a:lnTo>
                    <a:pt x="15117" y="5118"/>
                  </a:lnTo>
                  <a:lnTo>
                    <a:pt x="15319" y="4310"/>
                  </a:lnTo>
                  <a:lnTo>
                    <a:pt x="15387" y="3906"/>
                  </a:lnTo>
                  <a:lnTo>
                    <a:pt x="15454" y="3469"/>
                  </a:lnTo>
                  <a:lnTo>
                    <a:pt x="15858" y="3603"/>
                  </a:lnTo>
                  <a:lnTo>
                    <a:pt x="16262" y="3671"/>
                  </a:lnTo>
                  <a:lnTo>
                    <a:pt x="17070" y="3839"/>
                  </a:lnTo>
                  <a:lnTo>
                    <a:pt x="18720" y="4075"/>
                  </a:lnTo>
                  <a:lnTo>
                    <a:pt x="22322" y="4714"/>
                  </a:lnTo>
                  <a:lnTo>
                    <a:pt x="22356" y="4782"/>
                  </a:lnTo>
                  <a:lnTo>
                    <a:pt x="22390" y="4815"/>
                  </a:lnTo>
                  <a:lnTo>
                    <a:pt x="22423" y="4849"/>
                  </a:lnTo>
                  <a:lnTo>
                    <a:pt x="22524" y="4849"/>
                  </a:lnTo>
                  <a:lnTo>
                    <a:pt x="22592" y="4815"/>
                  </a:lnTo>
                  <a:lnTo>
                    <a:pt x="22592" y="4748"/>
                  </a:lnTo>
                  <a:lnTo>
                    <a:pt x="22592" y="4714"/>
                  </a:lnTo>
                  <a:lnTo>
                    <a:pt x="22558" y="4613"/>
                  </a:lnTo>
                  <a:lnTo>
                    <a:pt x="22558" y="4546"/>
                  </a:lnTo>
                  <a:lnTo>
                    <a:pt x="22558" y="4512"/>
                  </a:lnTo>
                  <a:lnTo>
                    <a:pt x="22491" y="4479"/>
                  </a:lnTo>
                  <a:lnTo>
                    <a:pt x="22255" y="3772"/>
                  </a:lnTo>
                  <a:lnTo>
                    <a:pt x="22120" y="3435"/>
                  </a:lnTo>
                  <a:lnTo>
                    <a:pt x="22053" y="3267"/>
                  </a:lnTo>
                  <a:lnTo>
                    <a:pt x="21952" y="3132"/>
                  </a:lnTo>
                  <a:lnTo>
                    <a:pt x="21918" y="3065"/>
                  </a:lnTo>
                  <a:lnTo>
                    <a:pt x="21885" y="3031"/>
                  </a:lnTo>
                  <a:lnTo>
                    <a:pt x="20067" y="2627"/>
                  </a:lnTo>
                  <a:lnTo>
                    <a:pt x="18249" y="2257"/>
                  </a:lnTo>
                  <a:lnTo>
                    <a:pt x="16397" y="1920"/>
                  </a:lnTo>
                  <a:lnTo>
                    <a:pt x="15724" y="1785"/>
                  </a:lnTo>
                  <a:lnTo>
                    <a:pt x="15420" y="1752"/>
                  </a:lnTo>
                  <a:lnTo>
                    <a:pt x="15084" y="1785"/>
                  </a:lnTo>
                  <a:lnTo>
                    <a:pt x="15387" y="1920"/>
                  </a:lnTo>
                  <a:lnTo>
                    <a:pt x="15690" y="2021"/>
                  </a:lnTo>
                  <a:lnTo>
                    <a:pt x="16363" y="2122"/>
                  </a:lnTo>
                  <a:lnTo>
                    <a:pt x="18181" y="2459"/>
                  </a:lnTo>
                  <a:lnTo>
                    <a:pt x="19999" y="2829"/>
                  </a:lnTo>
                  <a:lnTo>
                    <a:pt x="21817" y="3233"/>
                  </a:lnTo>
                  <a:lnTo>
                    <a:pt x="21851" y="3401"/>
                  </a:lnTo>
                  <a:lnTo>
                    <a:pt x="21885" y="3536"/>
                  </a:lnTo>
                  <a:lnTo>
                    <a:pt x="22019" y="3839"/>
                  </a:lnTo>
                  <a:lnTo>
                    <a:pt x="22221" y="4411"/>
                  </a:lnTo>
                  <a:lnTo>
                    <a:pt x="18787" y="3839"/>
                  </a:lnTo>
                  <a:lnTo>
                    <a:pt x="17138" y="3502"/>
                  </a:lnTo>
                  <a:lnTo>
                    <a:pt x="16262" y="3368"/>
                  </a:lnTo>
                  <a:lnTo>
                    <a:pt x="15858" y="3334"/>
                  </a:lnTo>
                  <a:lnTo>
                    <a:pt x="15420" y="3300"/>
                  </a:lnTo>
                  <a:lnTo>
                    <a:pt x="15420" y="3267"/>
                  </a:lnTo>
                  <a:lnTo>
                    <a:pt x="15387" y="3233"/>
                  </a:lnTo>
                  <a:lnTo>
                    <a:pt x="15319" y="3199"/>
                  </a:lnTo>
                  <a:lnTo>
                    <a:pt x="15151" y="3098"/>
                  </a:lnTo>
                  <a:lnTo>
                    <a:pt x="15016" y="2964"/>
                  </a:lnTo>
                  <a:lnTo>
                    <a:pt x="14781" y="2661"/>
                  </a:lnTo>
                  <a:lnTo>
                    <a:pt x="14680" y="2492"/>
                  </a:lnTo>
                  <a:lnTo>
                    <a:pt x="14545" y="2324"/>
                  </a:lnTo>
                  <a:lnTo>
                    <a:pt x="14579" y="2290"/>
                  </a:lnTo>
                  <a:lnTo>
                    <a:pt x="14579" y="2223"/>
                  </a:lnTo>
                  <a:lnTo>
                    <a:pt x="14545" y="2189"/>
                  </a:lnTo>
                  <a:lnTo>
                    <a:pt x="14511" y="2156"/>
                  </a:lnTo>
                  <a:lnTo>
                    <a:pt x="12256" y="1617"/>
                  </a:lnTo>
                  <a:lnTo>
                    <a:pt x="11111" y="1348"/>
                  </a:lnTo>
                  <a:lnTo>
                    <a:pt x="9966" y="1145"/>
                  </a:lnTo>
                  <a:lnTo>
                    <a:pt x="9091" y="977"/>
                  </a:lnTo>
                  <a:lnTo>
                    <a:pt x="8653" y="910"/>
                  </a:lnTo>
                  <a:lnTo>
                    <a:pt x="8249" y="876"/>
                  </a:lnTo>
                  <a:lnTo>
                    <a:pt x="8182" y="842"/>
                  </a:lnTo>
                  <a:lnTo>
                    <a:pt x="6229" y="506"/>
                  </a:lnTo>
                  <a:lnTo>
                    <a:pt x="6263" y="438"/>
                  </a:lnTo>
                  <a:lnTo>
                    <a:pt x="6229" y="371"/>
                  </a:lnTo>
                  <a:lnTo>
                    <a:pt x="6195" y="337"/>
                  </a:lnTo>
                  <a:lnTo>
                    <a:pt x="6094" y="304"/>
                  </a:lnTo>
                  <a:lnTo>
                    <a:pt x="5522" y="236"/>
                  </a:lnTo>
                  <a:lnTo>
                    <a:pt x="5219" y="203"/>
                  </a:lnTo>
                  <a:lnTo>
                    <a:pt x="5051" y="169"/>
                  </a:lnTo>
                  <a:lnTo>
                    <a:pt x="4983" y="169"/>
                  </a:lnTo>
                  <a:lnTo>
                    <a:pt x="4950" y="102"/>
                  </a:lnTo>
                  <a:lnTo>
                    <a:pt x="4882" y="68"/>
                  </a:lnTo>
                  <a:lnTo>
                    <a:pt x="4815" y="34"/>
                  </a:lnTo>
                  <a:lnTo>
                    <a:pt x="46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28066" y="1821077"/>
              <a:ext cx="143207" cy="156624"/>
            </a:xfrm>
            <a:custGeom>
              <a:avLst/>
              <a:gdLst/>
              <a:ahLst/>
              <a:cxnLst/>
              <a:rect l="l" t="t" r="r" b="b"/>
              <a:pathLst>
                <a:path w="2156" h="2358" extrusionOk="0">
                  <a:moveTo>
                    <a:pt x="943" y="304"/>
                  </a:moveTo>
                  <a:lnTo>
                    <a:pt x="674" y="809"/>
                  </a:lnTo>
                  <a:lnTo>
                    <a:pt x="674" y="809"/>
                  </a:lnTo>
                  <a:lnTo>
                    <a:pt x="876" y="337"/>
                  </a:lnTo>
                  <a:lnTo>
                    <a:pt x="943" y="304"/>
                  </a:lnTo>
                  <a:close/>
                  <a:moveTo>
                    <a:pt x="1179" y="304"/>
                  </a:moveTo>
                  <a:lnTo>
                    <a:pt x="1414" y="337"/>
                  </a:lnTo>
                  <a:lnTo>
                    <a:pt x="1583" y="405"/>
                  </a:lnTo>
                  <a:lnTo>
                    <a:pt x="1684" y="472"/>
                  </a:lnTo>
                  <a:lnTo>
                    <a:pt x="1751" y="539"/>
                  </a:lnTo>
                  <a:lnTo>
                    <a:pt x="1886" y="775"/>
                  </a:lnTo>
                  <a:lnTo>
                    <a:pt x="1919" y="842"/>
                  </a:lnTo>
                  <a:lnTo>
                    <a:pt x="1919" y="842"/>
                  </a:lnTo>
                  <a:lnTo>
                    <a:pt x="1785" y="809"/>
                  </a:lnTo>
                  <a:lnTo>
                    <a:pt x="1751" y="809"/>
                  </a:lnTo>
                  <a:lnTo>
                    <a:pt x="1717" y="876"/>
                  </a:lnTo>
                  <a:lnTo>
                    <a:pt x="1482" y="1213"/>
                  </a:lnTo>
                  <a:lnTo>
                    <a:pt x="1717" y="708"/>
                  </a:lnTo>
                  <a:lnTo>
                    <a:pt x="1717" y="640"/>
                  </a:lnTo>
                  <a:lnTo>
                    <a:pt x="1717" y="607"/>
                  </a:lnTo>
                  <a:lnTo>
                    <a:pt x="1684" y="539"/>
                  </a:lnTo>
                  <a:lnTo>
                    <a:pt x="1583" y="506"/>
                  </a:lnTo>
                  <a:lnTo>
                    <a:pt x="1549" y="539"/>
                  </a:lnTo>
                  <a:lnTo>
                    <a:pt x="1515" y="573"/>
                  </a:lnTo>
                  <a:lnTo>
                    <a:pt x="1078" y="1246"/>
                  </a:lnTo>
                  <a:lnTo>
                    <a:pt x="1078" y="1246"/>
                  </a:lnTo>
                  <a:lnTo>
                    <a:pt x="1145" y="1112"/>
                  </a:lnTo>
                  <a:lnTo>
                    <a:pt x="1145" y="1078"/>
                  </a:lnTo>
                  <a:lnTo>
                    <a:pt x="1482" y="539"/>
                  </a:lnTo>
                  <a:lnTo>
                    <a:pt x="1482" y="472"/>
                  </a:lnTo>
                  <a:lnTo>
                    <a:pt x="1482" y="438"/>
                  </a:lnTo>
                  <a:lnTo>
                    <a:pt x="1414" y="371"/>
                  </a:lnTo>
                  <a:lnTo>
                    <a:pt x="1313" y="371"/>
                  </a:lnTo>
                  <a:lnTo>
                    <a:pt x="1280" y="405"/>
                  </a:lnTo>
                  <a:lnTo>
                    <a:pt x="1078" y="708"/>
                  </a:lnTo>
                  <a:lnTo>
                    <a:pt x="943" y="1011"/>
                  </a:lnTo>
                  <a:lnTo>
                    <a:pt x="741" y="1280"/>
                  </a:lnTo>
                  <a:lnTo>
                    <a:pt x="741" y="1280"/>
                  </a:lnTo>
                  <a:lnTo>
                    <a:pt x="876" y="1044"/>
                  </a:lnTo>
                  <a:lnTo>
                    <a:pt x="1179" y="337"/>
                  </a:lnTo>
                  <a:lnTo>
                    <a:pt x="1179" y="304"/>
                  </a:lnTo>
                  <a:close/>
                  <a:moveTo>
                    <a:pt x="775" y="371"/>
                  </a:moveTo>
                  <a:lnTo>
                    <a:pt x="606" y="607"/>
                  </a:lnTo>
                  <a:lnTo>
                    <a:pt x="472" y="876"/>
                  </a:lnTo>
                  <a:lnTo>
                    <a:pt x="371" y="1145"/>
                  </a:lnTo>
                  <a:lnTo>
                    <a:pt x="278" y="1423"/>
                  </a:lnTo>
                  <a:lnTo>
                    <a:pt x="278" y="1423"/>
                  </a:lnTo>
                  <a:lnTo>
                    <a:pt x="270" y="1381"/>
                  </a:lnTo>
                  <a:lnTo>
                    <a:pt x="270" y="1213"/>
                  </a:lnTo>
                  <a:lnTo>
                    <a:pt x="303" y="1044"/>
                  </a:lnTo>
                  <a:lnTo>
                    <a:pt x="438" y="708"/>
                  </a:lnTo>
                  <a:lnTo>
                    <a:pt x="505" y="607"/>
                  </a:lnTo>
                  <a:lnTo>
                    <a:pt x="573" y="506"/>
                  </a:lnTo>
                  <a:lnTo>
                    <a:pt x="775" y="371"/>
                  </a:lnTo>
                  <a:close/>
                  <a:moveTo>
                    <a:pt x="1953" y="977"/>
                  </a:moveTo>
                  <a:lnTo>
                    <a:pt x="1953" y="1145"/>
                  </a:lnTo>
                  <a:lnTo>
                    <a:pt x="1919" y="1314"/>
                  </a:lnTo>
                  <a:lnTo>
                    <a:pt x="1818" y="1482"/>
                  </a:lnTo>
                  <a:lnTo>
                    <a:pt x="1717" y="1650"/>
                  </a:lnTo>
                  <a:lnTo>
                    <a:pt x="1684" y="1583"/>
                  </a:lnTo>
                  <a:lnTo>
                    <a:pt x="1953" y="977"/>
                  </a:lnTo>
                  <a:close/>
                  <a:moveTo>
                    <a:pt x="303" y="1549"/>
                  </a:moveTo>
                  <a:lnTo>
                    <a:pt x="404" y="1583"/>
                  </a:lnTo>
                  <a:lnTo>
                    <a:pt x="337" y="1684"/>
                  </a:lnTo>
                  <a:lnTo>
                    <a:pt x="303" y="1549"/>
                  </a:lnTo>
                  <a:close/>
                  <a:moveTo>
                    <a:pt x="1347" y="1852"/>
                  </a:moveTo>
                  <a:lnTo>
                    <a:pt x="1381" y="1886"/>
                  </a:lnTo>
                  <a:lnTo>
                    <a:pt x="1414" y="1920"/>
                  </a:lnTo>
                  <a:lnTo>
                    <a:pt x="1381" y="1953"/>
                  </a:lnTo>
                  <a:lnTo>
                    <a:pt x="1212" y="2021"/>
                  </a:lnTo>
                  <a:lnTo>
                    <a:pt x="1347" y="1852"/>
                  </a:lnTo>
                  <a:close/>
                  <a:moveTo>
                    <a:pt x="1145" y="1"/>
                  </a:moveTo>
                  <a:lnTo>
                    <a:pt x="943" y="34"/>
                  </a:lnTo>
                  <a:lnTo>
                    <a:pt x="842" y="34"/>
                  </a:lnTo>
                  <a:lnTo>
                    <a:pt x="741" y="68"/>
                  </a:lnTo>
                  <a:lnTo>
                    <a:pt x="573" y="135"/>
                  </a:lnTo>
                  <a:lnTo>
                    <a:pt x="404" y="270"/>
                  </a:lnTo>
                  <a:lnTo>
                    <a:pt x="270" y="472"/>
                  </a:lnTo>
                  <a:lnTo>
                    <a:pt x="169" y="674"/>
                  </a:lnTo>
                  <a:lnTo>
                    <a:pt x="68" y="876"/>
                  </a:lnTo>
                  <a:lnTo>
                    <a:pt x="34" y="1078"/>
                  </a:lnTo>
                  <a:lnTo>
                    <a:pt x="0" y="1246"/>
                  </a:lnTo>
                  <a:lnTo>
                    <a:pt x="0" y="1448"/>
                  </a:lnTo>
                  <a:lnTo>
                    <a:pt x="34" y="1650"/>
                  </a:lnTo>
                  <a:lnTo>
                    <a:pt x="101" y="1819"/>
                  </a:lnTo>
                  <a:lnTo>
                    <a:pt x="169" y="1987"/>
                  </a:lnTo>
                  <a:lnTo>
                    <a:pt x="303" y="2088"/>
                  </a:lnTo>
                  <a:lnTo>
                    <a:pt x="438" y="2189"/>
                  </a:lnTo>
                  <a:lnTo>
                    <a:pt x="606" y="2256"/>
                  </a:lnTo>
                  <a:lnTo>
                    <a:pt x="808" y="2324"/>
                  </a:lnTo>
                  <a:lnTo>
                    <a:pt x="876" y="2357"/>
                  </a:lnTo>
                  <a:lnTo>
                    <a:pt x="943" y="2324"/>
                  </a:lnTo>
                  <a:lnTo>
                    <a:pt x="1179" y="2324"/>
                  </a:lnTo>
                  <a:lnTo>
                    <a:pt x="1381" y="2256"/>
                  </a:lnTo>
                  <a:lnTo>
                    <a:pt x="1583" y="2155"/>
                  </a:lnTo>
                  <a:lnTo>
                    <a:pt x="1751" y="1987"/>
                  </a:lnTo>
                  <a:lnTo>
                    <a:pt x="1919" y="1819"/>
                  </a:lnTo>
                  <a:lnTo>
                    <a:pt x="2054" y="1617"/>
                  </a:lnTo>
                  <a:lnTo>
                    <a:pt x="2121" y="1415"/>
                  </a:lnTo>
                  <a:lnTo>
                    <a:pt x="2155" y="1179"/>
                  </a:lnTo>
                  <a:lnTo>
                    <a:pt x="2155" y="943"/>
                  </a:lnTo>
                  <a:lnTo>
                    <a:pt x="2088" y="775"/>
                  </a:lnTo>
                  <a:lnTo>
                    <a:pt x="2020" y="573"/>
                  </a:lnTo>
                  <a:lnTo>
                    <a:pt x="1886" y="371"/>
                  </a:lnTo>
                  <a:lnTo>
                    <a:pt x="1717" y="236"/>
                  </a:lnTo>
                  <a:lnTo>
                    <a:pt x="1549" y="102"/>
                  </a:lnTo>
                  <a:lnTo>
                    <a:pt x="1347" y="3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6475" y="2076007"/>
              <a:ext cx="190168" cy="201327"/>
            </a:xfrm>
            <a:custGeom>
              <a:avLst/>
              <a:gdLst/>
              <a:ahLst/>
              <a:cxnLst/>
              <a:rect l="l" t="t" r="r" b="b"/>
              <a:pathLst>
                <a:path w="2863" h="3031" extrusionOk="0">
                  <a:moveTo>
                    <a:pt x="1414" y="203"/>
                  </a:moveTo>
                  <a:lnTo>
                    <a:pt x="1616" y="236"/>
                  </a:lnTo>
                  <a:lnTo>
                    <a:pt x="1818" y="270"/>
                  </a:lnTo>
                  <a:lnTo>
                    <a:pt x="1987" y="337"/>
                  </a:lnTo>
                  <a:lnTo>
                    <a:pt x="2155" y="438"/>
                  </a:lnTo>
                  <a:lnTo>
                    <a:pt x="2323" y="573"/>
                  </a:lnTo>
                  <a:lnTo>
                    <a:pt x="2458" y="741"/>
                  </a:lnTo>
                  <a:lnTo>
                    <a:pt x="2593" y="943"/>
                  </a:lnTo>
                  <a:lnTo>
                    <a:pt x="2694" y="1179"/>
                  </a:lnTo>
                  <a:lnTo>
                    <a:pt x="2727" y="1415"/>
                  </a:lnTo>
                  <a:lnTo>
                    <a:pt x="2694" y="1650"/>
                  </a:lnTo>
                  <a:lnTo>
                    <a:pt x="2626" y="1886"/>
                  </a:lnTo>
                  <a:lnTo>
                    <a:pt x="2525" y="2088"/>
                  </a:lnTo>
                  <a:lnTo>
                    <a:pt x="2391" y="2290"/>
                  </a:lnTo>
                  <a:lnTo>
                    <a:pt x="2222" y="2458"/>
                  </a:lnTo>
                  <a:lnTo>
                    <a:pt x="2020" y="2627"/>
                  </a:lnTo>
                  <a:lnTo>
                    <a:pt x="1852" y="2694"/>
                  </a:lnTo>
                  <a:lnTo>
                    <a:pt x="1684" y="2761"/>
                  </a:lnTo>
                  <a:lnTo>
                    <a:pt x="1549" y="2795"/>
                  </a:lnTo>
                  <a:lnTo>
                    <a:pt x="1381" y="2829"/>
                  </a:lnTo>
                  <a:lnTo>
                    <a:pt x="1246" y="2795"/>
                  </a:lnTo>
                  <a:lnTo>
                    <a:pt x="1111" y="2761"/>
                  </a:lnTo>
                  <a:lnTo>
                    <a:pt x="977" y="2728"/>
                  </a:lnTo>
                  <a:lnTo>
                    <a:pt x="842" y="2627"/>
                  </a:lnTo>
                  <a:lnTo>
                    <a:pt x="606" y="2458"/>
                  </a:lnTo>
                  <a:lnTo>
                    <a:pt x="438" y="2189"/>
                  </a:lnTo>
                  <a:lnTo>
                    <a:pt x="303" y="1920"/>
                  </a:lnTo>
                  <a:lnTo>
                    <a:pt x="236" y="1583"/>
                  </a:lnTo>
                  <a:lnTo>
                    <a:pt x="236" y="1381"/>
                  </a:lnTo>
                  <a:lnTo>
                    <a:pt x="270" y="1145"/>
                  </a:lnTo>
                  <a:lnTo>
                    <a:pt x="337" y="943"/>
                  </a:lnTo>
                  <a:lnTo>
                    <a:pt x="404" y="741"/>
                  </a:lnTo>
                  <a:lnTo>
                    <a:pt x="472" y="607"/>
                  </a:lnTo>
                  <a:lnTo>
                    <a:pt x="573" y="539"/>
                  </a:lnTo>
                  <a:lnTo>
                    <a:pt x="741" y="405"/>
                  </a:lnTo>
                  <a:lnTo>
                    <a:pt x="977" y="304"/>
                  </a:lnTo>
                  <a:lnTo>
                    <a:pt x="1212" y="236"/>
                  </a:lnTo>
                  <a:lnTo>
                    <a:pt x="1414" y="203"/>
                  </a:lnTo>
                  <a:close/>
                  <a:moveTo>
                    <a:pt x="1179" y="1"/>
                  </a:moveTo>
                  <a:lnTo>
                    <a:pt x="842" y="68"/>
                  </a:lnTo>
                  <a:lnTo>
                    <a:pt x="808" y="135"/>
                  </a:lnTo>
                  <a:lnTo>
                    <a:pt x="640" y="236"/>
                  </a:lnTo>
                  <a:lnTo>
                    <a:pt x="472" y="371"/>
                  </a:lnTo>
                  <a:lnTo>
                    <a:pt x="371" y="506"/>
                  </a:lnTo>
                  <a:lnTo>
                    <a:pt x="236" y="674"/>
                  </a:lnTo>
                  <a:lnTo>
                    <a:pt x="169" y="876"/>
                  </a:lnTo>
                  <a:lnTo>
                    <a:pt x="68" y="1078"/>
                  </a:lnTo>
                  <a:lnTo>
                    <a:pt x="34" y="1246"/>
                  </a:lnTo>
                  <a:lnTo>
                    <a:pt x="0" y="1448"/>
                  </a:lnTo>
                  <a:lnTo>
                    <a:pt x="0" y="1751"/>
                  </a:lnTo>
                  <a:lnTo>
                    <a:pt x="101" y="2088"/>
                  </a:lnTo>
                  <a:lnTo>
                    <a:pt x="236" y="2391"/>
                  </a:lnTo>
                  <a:lnTo>
                    <a:pt x="438" y="2627"/>
                  </a:lnTo>
                  <a:lnTo>
                    <a:pt x="674" y="2829"/>
                  </a:lnTo>
                  <a:lnTo>
                    <a:pt x="808" y="2930"/>
                  </a:lnTo>
                  <a:lnTo>
                    <a:pt x="943" y="2963"/>
                  </a:lnTo>
                  <a:lnTo>
                    <a:pt x="1111" y="3031"/>
                  </a:lnTo>
                  <a:lnTo>
                    <a:pt x="1448" y="3031"/>
                  </a:lnTo>
                  <a:lnTo>
                    <a:pt x="1616" y="2997"/>
                  </a:lnTo>
                  <a:lnTo>
                    <a:pt x="1919" y="2896"/>
                  </a:lnTo>
                  <a:lnTo>
                    <a:pt x="2189" y="2761"/>
                  </a:lnTo>
                  <a:lnTo>
                    <a:pt x="2424" y="2559"/>
                  </a:lnTo>
                  <a:lnTo>
                    <a:pt x="2593" y="2357"/>
                  </a:lnTo>
                  <a:lnTo>
                    <a:pt x="2727" y="2088"/>
                  </a:lnTo>
                  <a:lnTo>
                    <a:pt x="2828" y="1819"/>
                  </a:lnTo>
                  <a:lnTo>
                    <a:pt x="2862" y="1482"/>
                  </a:lnTo>
                  <a:lnTo>
                    <a:pt x="2828" y="1179"/>
                  </a:lnTo>
                  <a:lnTo>
                    <a:pt x="2795" y="1011"/>
                  </a:lnTo>
                  <a:lnTo>
                    <a:pt x="2727" y="842"/>
                  </a:lnTo>
                  <a:lnTo>
                    <a:pt x="2660" y="708"/>
                  </a:lnTo>
                  <a:lnTo>
                    <a:pt x="2593" y="573"/>
                  </a:lnTo>
                  <a:lnTo>
                    <a:pt x="2357" y="337"/>
                  </a:lnTo>
                  <a:lnTo>
                    <a:pt x="2088" y="169"/>
                  </a:lnTo>
                  <a:lnTo>
                    <a:pt x="1818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" name="Google Shape;74;p2"/>
          <p:cNvGrpSpPr/>
          <p:nvPr/>
        </p:nvGrpSpPr>
        <p:grpSpPr>
          <a:xfrm>
            <a:off x="3259815" y="5162315"/>
            <a:ext cx="3279496" cy="1439997"/>
            <a:chOff x="1573057" y="5173288"/>
            <a:chExt cx="3285190" cy="1442497"/>
          </a:xfrm>
        </p:grpSpPr>
        <p:sp>
          <p:nvSpPr>
            <p:cNvPr id="75" name="Google Shape;75;p2"/>
            <p:cNvSpPr/>
            <p:nvPr/>
          </p:nvSpPr>
          <p:spPr>
            <a:xfrm>
              <a:off x="3688614" y="5616127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953" y="1818"/>
                  </a:lnTo>
                  <a:lnTo>
                    <a:pt x="1785" y="1852"/>
                  </a:lnTo>
                  <a:lnTo>
                    <a:pt x="1414" y="1919"/>
                  </a:lnTo>
                  <a:lnTo>
                    <a:pt x="943" y="1987"/>
                  </a:lnTo>
                  <a:lnTo>
                    <a:pt x="707" y="2020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606"/>
                  </a:lnTo>
                  <a:lnTo>
                    <a:pt x="34" y="808"/>
                  </a:lnTo>
                  <a:lnTo>
                    <a:pt x="101" y="1212"/>
                  </a:lnTo>
                  <a:lnTo>
                    <a:pt x="202" y="1717"/>
                  </a:lnTo>
                  <a:lnTo>
                    <a:pt x="270" y="1953"/>
                  </a:lnTo>
                  <a:lnTo>
                    <a:pt x="371" y="2189"/>
                  </a:lnTo>
                  <a:lnTo>
                    <a:pt x="404" y="2222"/>
                  </a:lnTo>
                  <a:lnTo>
                    <a:pt x="674" y="2222"/>
                  </a:lnTo>
                  <a:lnTo>
                    <a:pt x="876" y="2189"/>
                  </a:lnTo>
                  <a:lnTo>
                    <a:pt x="1313" y="2121"/>
                  </a:lnTo>
                  <a:lnTo>
                    <a:pt x="1751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088" y="303"/>
                  </a:lnTo>
                  <a:lnTo>
                    <a:pt x="1987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581275" y="5472986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87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505" y="202"/>
                  </a:lnTo>
                  <a:lnTo>
                    <a:pt x="270" y="236"/>
                  </a:lnTo>
                  <a:lnTo>
                    <a:pt x="202" y="270"/>
                  </a:lnTo>
                  <a:lnTo>
                    <a:pt x="101" y="337"/>
                  </a:lnTo>
                  <a:lnTo>
                    <a:pt x="270" y="404"/>
                  </a:lnTo>
                  <a:lnTo>
                    <a:pt x="472" y="404"/>
                  </a:lnTo>
                  <a:lnTo>
                    <a:pt x="842" y="371"/>
                  </a:lnTo>
                  <a:lnTo>
                    <a:pt x="1381" y="337"/>
                  </a:lnTo>
                  <a:lnTo>
                    <a:pt x="1953" y="270"/>
                  </a:lnTo>
                  <a:lnTo>
                    <a:pt x="1987" y="607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21" y="1583"/>
                  </a:lnTo>
                  <a:lnTo>
                    <a:pt x="2189" y="1785"/>
                  </a:lnTo>
                  <a:lnTo>
                    <a:pt x="2155" y="1785"/>
                  </a:lnTo>
                  <a:lnTo>
                    <a:pt x="1280" y="1920"/>
                  </a:lnTo>
                  <a:lnTo>
                    <a:pt x="808" y="1987"/>
                  </a:lnTo>
                  <a:lnTo>
                    <a:pt x="404" y="2122"/>
                  </a:lnTo>
                  <a:lnTo>
                    <a:pt x="303" y="1684"/>
                  </a:lnTo>
                  <a:lnTo>
                    <a:pt x="236" y="1246"/>
                  </a:lnTo>
                  <a:lnTo>
                    <a:pt x="202" y="775"/>
                  </a:lnTo>
                  <a:lnTo>
                    <a:pt x="169" y="573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505"/>
                  </a:lnTo>
                  <a:lnTo>
                    <a:pt x="0" y="640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4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3" y="2155"/>
                  </a:lnTo>
                  <a:lnTo>
                    <a:pt x="2189" y="1987"/>
                  </a:lnTo>
                  <a:lnTo>
                    <a:pt x="2256" y="1953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121" y="270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18009" y="6016389"/>
              <a:ext cx="40318" cy="38127"/>
            </a:xfrm>
            <a:custGeom>
              <a:avLst/>
              <a:gdLst/>
              <a:ahLst/>
              <a:cxnLst/>
              <a:rect l="l" t="t" r="r" b="b"/>
              <a:pathLst>
                <a:path w="607" h="574" extrusionOk="0">
                  <a:moveTo>
                    <a:pt x="34" y="1"/>
                  </a:moveTo>
                  <a:lnTo>
                    <a:pt x="0" y="68"/>
                  </a:lnTo>
                  <a:lnTo>
                    <a:pt x="34" y="102"/>
                  </a:lnTo>
                  <a:lnTo>
                    <a:pt x="169" y="169"/>
                  </a:lnTo>
                  <a:lnTo>
                    <a:pt x="337" y="203"/>
                  </a:lnTo>
                  <a:lnTo>
                    <a:pt x="135" y="438"/>
                  </a:lnTo>
                  <a:lnTo>
                    <a:pt x="101" y="472"/>
                  </a:lnTo>
                  <a:lnTo>
                    <a:pt x="135" y="540"/>
                  </a:lnTo>
                  <a:lnTo>
                    <a:pt x="202" y="573"/>
                  </a:lnTo>
                  <a:lnTo>
                    <a:pt x="236" y="540"/>
                  </a:lnTo>
                  <a:lnTo>
                    <a:pt x="404" y="405"/>
                  </a:lnTo>
                  <a:lnTo>
                    <a:pt x="573" y="236"/>
                  </a:lnTo>
                  <a:lnTo>
                    <a:pt x="606" y="203"/>
                  </a:lnTo>
                  <a:lnTo>
                    <a:pt x="606" y="135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3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44475" y="5765909"/>
              <a:ext cx="147724" cy="152174"/>
            </a:xfrm>
            <a:custGeom>
              <a:avLst/>
              <a:gdLst/>
              <a:ahLst/>
              <a:cxnLst/>
              <a:rect l="l" t="t" r="r" b="b"/>
              <a:pathLst>
                <a:path w="2224" h="2291" extrusionOk="0">
                  <a:moveTo>
                    <a:pt x="1920" y="169"/>
                  </a:moveTo>
                  <a:lnTo>
                    <a:pt x="1954" y="540"/>
                  </a:lnTo>
                  <a:lnTo>
                    <a:pt x="1987" y="944"/>
                  </a:lnTo>
                  <a:lnTo>
                    <a:pt x="2021" y="1381"/>
                  </a:lnTo>
                  <a:lnTo>
                    <a:pt x="2055" y="1853"/>
                  </a:lnTo>
                  <a:lnTo>
                    <a:pt x="1819" y="1853"/>
                  </a:lnTo>
                  <a:lnTo>
                    <a:pt x="1583" y="1886"/>
                  </a:lnTo>
                  <a:lnTo>
                    <a:pt x="1146" y="1954"/>
                  </a:lnTo>
                  <a:lnTo>
                    <a:pt x="742" y="1987"/>
                  </a:lnTo>
                  <a:lnTo>
                    <a:pt x="573" y="2055"/>
                  </a:lnTo>
                  <a:lnTo>
                    <a:pt x="405" y="2088"/>
                  </a:lnTo>
                  <a:lnTo>
                    <a:pt x="338" y="1651"/>
                  </a:lnTo>
                  <a:lnTo>
                    <a:pt x="270" y="1213"/>
                  </a:lnTo>
                  <a:lnTo>
                    <a:pt x="203" y="843"/>
                  </a:lnTo>
                  <a:lnTo>
                    <a:pt x="136" y="472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102" y="270"/>
                  </a:lnTo>
                  <a:lnTo>
                    <a:pt x="35" y="304"/>
                  </a:lnTo>
                  <a:lnTo>
                    <a:pt x="1" y="338"/>
                  </a:lnTo>
                  <a:lnTo>
                    <a:pt x="1" y="607"/>
                  </a:lnTo>
                  <a:lnTo>
                    <a:pt x="35" y="876"/>
                  </a:lnTo>
                  <a:lnTo>
                    <a:pt x="102" y="1381"/>
                  </a:lnTo>
                  <a:lnTo>
                    <a:pt x="169" y="1819"/>
                  </a:lnTo>
                  <a:lnTo>
                    <a:pt x="203" y="2021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405" y="2257"/>
                  </a:lnTo>
                  <a:lnTo>
                    <a:pt x="607" y="2257"/>
                  </a:lnTo>
                  <a:lnTo>
                    <a:pt x="843" y="2223"/>
                  </a:lnTo>
                  <a:lnTo>
                    <a:pt x="1280" y="2122"/>
                  </a:lnTo>
                  <a:lnTo>
                    <a:pt x="1718" y="2088"/>
                  </a:lnTo>
                  <a:lnTo>
                    <a:pt x="1920" y="2021"/>
                  </a:lnTo>
                  <a:lnTo>
                    <a:pt x="2088" y="1987"/>
                  </a:lnTo>
                  <a:lnTo>
                    <a:pt x="2122" y="1954"/>
                  </a:lnTo>
                  <a:lnTo>
                    <a:pt x="2189" y="1954"/>
                  </a:lnTo>
                  <a:lnTo>
                    <a:pt x="2223" y="1920"/>
                  </a:lnTo>
                  <a:lnTo>
                    <a:pt x="2223" y="1651"/>
                  </a:lnTo>
                  <a:lnTo>
                    <a:pt x="2223" y="1415"/>
                  </a:lnTo>
                  <a:lnTo>
                    <a:pt x="2189" y="910"/>
                  </a:lnTo>
                  <a:lnTo>
                    <a:pt x="2122" y="472"/>
                  </a:lnTo>
                  <a:lnTo>
                    <a:pt x="2088" y="270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579017" y="5790552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0"/>
                  </a:moveTo>
                  <a:lnTo>
                    <a:pt x="1516" y="34"/>
                  </a:lnTo>
                  <a:lnTo>
                    <a:pt x="1078" y="135"/>
                  </a:lnTo>
                  <a:lnTo>
                    <a:pt x="607" y="236"/>
                  </a:lnTo>
                  <a:lnTo>
                    <a:pt x="102" y="371"/>
                  </a:lnTo>
                  <a:lnTo>
                    <a:pt x="102" y="303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1" y="303"/>
                  </a:lnTo>
                  <a:lnTo>
                    <a:pt x="1" y="573"/>
                  </a:lnTo>
                  <a:lnTo>
                    <a:pt x="34" y="842"/>
                  </a:lnTo>
                  <a:lnTo>
                    <a:pt x="135" y="1347"/>
                  </a:lnTo>
                  <a:lnTo>
                    <a:pt x="169" y="1818"/>
                  </a:lnTo>
                  <a:lnTo>
                    <a:pt x="236" y="2020"/>
                  </a:lnTo>
                  <a:lnTo>
                    <a:pt x="304" y="2256"/>
                  </a:lnTo>
                  <a:lnTo>
                    <a:pt x="337" y="2256"/>
                  </a:lnTo>
                  <a:lnTo>
                    <a:pt x="371" y="2222"/>
                  </a:lnTo>
                  <a:lnTo>
                    <a:pt x="438" y="2256"/>
                  </a:lnTo>
                  <a:lnTo>
                    <a:pt x="1314" y="2155"/>
                  </a:lnTo>
                  <a:lnTo>
                    <a:pt x="1785" y="2054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324" y="1919"/>
                  </a:lnTo>
                  <a:lnTo>
                    <a:pt x="2391" y="1852"/>
                  </a:lnTo>
                  <a:lnTo>
                    <a:pt x="2391" y="1751"/>
                  </a:lnTo>
                  <a:lnTo>
                    <a:pt x="2391" y="1650"/>
                  </a:lnTo>
                  <a:lnTo>
                    <a:pt x="2357" y="1414"/>
                  </a:lnTo>
                  <a:lnTo>
                    <a:pt x="2290" y="1246"/>
                  </a:lnTo>
                  <a:lnTo>
                    <a:pt x="2223" y="606"/>
                  </a:lnTo>
                  <a:lnTo>
                    <a:pt x="2122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303"/>
                  </a:lnTo>
                  <a:lnTo>
                    <a:pt x="1953" y="505"/>
                  </a:lnTo>
                  <a:lnTo>
                    <a:pt x="2088" y="977"/>
                  </a:lnTo>
                  <a:lnTo>
                    <a:pt x="2155" y="1414"/>
                  </a:lnTo>
                  <a:lnTo>
                    <a:pt x="2189" y="1852"/>
                  </a:lnTo>
                  <a:lnTo>
                    <a:pt x="1751" y="1852"/>
                  </a:lnTo>
                  <a:lnTo>
                    <a:pt x="1280" y="1886"/>
                  </a:lnTo>
                  <a:lnTo>
                    <a:pt x="405" y="2054"/>
                  </a:lnTo>
                  <a:lnTo>
                    <a:pt x="371" y="1852"/>
                  </a:lnTo>
                  <a:lnTo>
                    <a:pt x="371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8" y="404"/>
                  </a:lnTo>
                  <a:lnTo>
                    <a:pt x="1246" y="270"/>
                  </a:lnTo>
                  <a:lnTo>
                    <a:pt x="1617" y="236"/>
                  </a:lnTo>
                  <a:lnTo>
                    <a:pt x="1819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527606" y="5636253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1751" y="2054"/>
                  </a:lnTo>
                  <a:lnTo>
                    <a:pt x="1347" y="2121"/>
                  </a:lnTo>
                  <a:lnTo>
                    <a:pt x="943" y="2155"/>
                  </a:lnTo>
                  <a:lnTo>
                    <a:pt x="505" y="2222"/>
                  </a:lnTo>
                  <a:lnTo>
                    <a:pt x="337" y="1313"/>
                  </a:lnTo>
                  <a:lnTo>
                    <a:pt x="169" y="404"/>
                  </a:lnTo>
                  <a:lnTo>
                    <a:pt x="606" y="404"/>
                  </a:lnTo>
                  <a:lnTo>
                    <a:pt x="1078" y="337"/>
                  </a:lnTo>
                  <a:lnTo>
                    <a:pt x="1953" y="169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3" y="202"/>
                  </a:lnTo>
                  <a:lnTo>
                    <a:pt x="101" y="270"/>
                  </a:lnTo>
                  <a:lnTo>
                    <a:pt x="68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09"/>
                  </a:lnTo>
                  <a:lnTo>
                    <a:pt x="135" y="1448"/>
                  </a:lnTo>
                  <a:lnTo>
                    <a:pt x="236" y="1953"/>
                  </a:lnTo>
                  <a:lnTo>
                    <a:pt x="371" y="2458"/>
                  </a:lnTo>
                  <a:lnTo>
                    <a:pt x="404" y="2492"/>
                  </a:lnTo>
                  <a:lnTo>
                    <a:pt x="472" y="2525"/>
                  </a:lnTo>
                  <a:lnTo>
                    <a:pt x="539" y="2458"/>
                  </a:lnTo>
                  <a:lnTo>
                    <a:pt x="573" y="2391"/>
                  </a:lnTo>
                  <a:lnTo>
                    <a:pt x="539" y="2323"/>
                  </a:lnTo>
                  <a:lnTo>
                    <a:pt x="943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89" y="2155"/>
                  </a:lnTo>
                  <a:lnTo>
                    <a:pt x="2222" y="2121"/>
                  </a:lnTo>
                  <a:lnTo>
                    <a:pt x="2222" y="2054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323" y="1987"/>
                  </a:lnTo>
                  <a:lnTo>
                    <a:pt x="2290" y="1515"/>
                  </a:lnTo>
                  <a:lnTo>
                    <a:pt x="2222" y="1044"/>
                  </a:lnTo>
                  <a:lnTo>
                    <a:pt x="2121" y="606"/>
                  </a:lnTo>
                  <a:lnTo>
                    <a:pt x="2054" y="135"/>
                  </a:lnTo>
                  <a:lnTo>
                    <a:pt x="2054" y="101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326346" y="5604901"/>
              <a:ext cx="33610" cy="44835"/>
            </a:xfrm>
            <a:custGeom>
              <a:avLst/>
              <a:gdLst/>
              <a:ahLst/>
              <a:cxnLst/>
              <a:rect l="l" t="t" r="r" b="b"/>
              <a:pathLst>
                <a:path w="506" h="675" extrusionOk="0">
                  <a:moveTo>
                    <a:pt x="303" y="338"/>
                  </a:moveTo>
                  <a:lnTo>
                    <a:pt x="303" y="439"/>
                  </a:lnTo>
                  <a:lnTo>
                    <a:pt x="236" y="472"/>
                  </a:lnTo>
                  <a:lnTo>
                    <a:pt x="168" y="472"/>
                  </a:lnTo>
                  <a:lnTo>
                    <a:pt x="202" y="405"/>
                  </a:lnTo>
                  <a:lnTo>
                    <a:pt x="269" y="338"/>
                  </a:lnTo>
                  <a:close/>
                  <a:moveTo>
                    <a:pt x="370" y="1"/>
                  </a:moveTo>
                  <a:lnTo>
                    <a:pt x="269" y="35"/>
                  </a:lnTo>
                  <a:lnTo>
                    <a:pt x="168" y="68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135" y="237"/>
                  </a:lnTo>
                  <a:lnTo>
                    <a:pt x="135" y="270"/>
                  </a:lnTo>
                  <a:lnTo>
                    <a:pt x="101" y="270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67" y="641"/>
                  </a:lnTo>
                  <a:lnTo>
                    <a:pt x="168" y="674"/>
                  </a:lnTo>
                  <a:lnTo>
                    <a:pt x="269" y="674"/>
                  </a:lnTo>
                  <a:lnTo>
                    <a:pt x="337" y="607"/>
                  </a:lnTo>
                  <a:lnTo>
                    <a:pt x="438" y="573"/>
                  </a:lnTo>
                  <a:lnTo>
                    <a:pt x="505" y="472"/>
                  </a:lnTo>
                  <a:lnTo>
                    <a:pt x="505" y="338"/>
                  </a:lnTo>
                  <a:lnTo>
                    <a:pt x="505" y="203"/>
                  </a:lnTo>
                  <a:lnTo>
                    <a:pt x="471" y="102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259259" y="5517688"/>
              <a:ext cx="152108" cy="167783"/>
            </a:xfrm>
            <a:custGeom>
              <a:avLst/>
              <a:gdLst/>
              <a:ahLst/>
              <a:cxnLst/>
              <a:rect l="l" t="t" r="r" b="b"/>
              <a:pathLst>
                <a:path w="2290" h="2526" extrusionOk="0">
                  <a:moveTo>
                    <a:pt x="1919" y="203"/>
                  </a:moveTo>
                  <a:lnTo>
                    <a:pt x="1919" y="641"/>
                  </a:lnTo>
                  <a:lnTo>
                    <a:pt x="1953" y="1112"/>
                  </a:lnTo>
                  <a:lnTo>
                    <a:pt x="2020" y="1583"/>
                  </a:lnTo>
                  <a:lnTo>
                    <a:pt x="2121" y="2021"/>
                  </a:lnTo>
                  <a:lnTo>
                    <a:pt x="2155" y="2055"/>
                  </a:lnTo>
                  <a:lnTo>
                    <a:pt x="2121" y="2055"/>
                  </a:lnTo>
                  <a:lnTo>
                    <a:pt x="1717" y="2088"/>
                  </a:lnTo>
                  <a:lnTo>
                    <a:pt x="1313" y="2122"/>
                  </a:lnTo>
                  <a:lnTo>
                    <a:pt x="909" y="2189"/>
                  </a:lnTo>
                  <a:lnTo>
                    <a:pt x="471" y="2223"/>
                  </a:lnTo>
                  <a:lnTo>
                    <a:pt x="303" y="1314"/>
                  </a:lnTo>
                  <a:lnTo>
                    <a:pt x="135" y="405"/>
                  </a:lnTo>
                  <a:lnTo>
                    <a:pt x="572" y="405"/>
                  </a:lnTo>
                  <a:lnTo>
                    <a:pt x="1044" y="338"/>
                  </a:lnTo>
                  <a:lnTo>
                    <a:pt x="1919" y="203"/>
                  </a:lnTo>
                  <a:close/>
                  <a:moveTo>
                    <a:pt x="1919" y="1"/>
                  </a:moveTo>
                  <a:lnTo>
                    <a:pt x="1010" y="136"/>
                  </a:lnTo>
                  <a:lnTo>
                    <a:pt x="539" y="203"/>
                  </a:lnTo>
                  <a:lnTo>
                    <a:pt x="101" y="304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944"/>
                  </a:lnTo>
                  <a:lnTo>
                    <a:pt x="101" y="1449"/>
                  </a:lnTo>
                  <a:lnTo>
                    <a:pt x="202" y="1954"/>
                  </a:lnTo>
                  <a:lnTo>
                    <a:pt x="337" y="2459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05" y="2492"/>
                  </a:lnTo>
                  <a:lnTo>
                    <a:pt x="539" y="2425"/>
                  </a:lnTo>
                  <a:lnTo>
                    <a:pt x="505" y="2358"/>
                  </a:lnTo>
                  <a:lnTo>
                    <a:pt x="909" y="2391"/>
                  </a:lnTo>
                  <a:lnTo>
                    <a:pt x="1347" y="2358"/>
                  </a:lnTo>
                  <a:lnTo>
                    <a:pt x="1784" y="2290"/>
                  </a:lnTo>
                  <a:lnTo>
                    <a:pt x="2155" y="2189"/>
                  </a:lnTo>
                  <a:lnTo>
                    <a:pt x="2188" y="2122"/>
                  </a:lnTo>
                  <a:lnTo>
                    <a:pt x="2188" y="2055"/>
                  </a:lnTo>
                  <a:lnTo>
                    <a:pt x="2256" y="2055"/>
                  </a:lnTo>
                  <a:lnTo>
                    <a:pt x="2289" y="2021"/>
                  </a:lnTo>
                  <a:lnTo>
                    <a:pt x="2289" y="1987"/>
                  </a:lnTo>
                  <a:lnTo>
                    <a:pt x="2256" y="1550"/>
                  </a:lnTo>
                  <a:lnTo>
                    <a:pt x="2188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20" y="102"/>
                  </a:lnTo>
                  <a:lnTo>
                    <a:pt x="2020" y="68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621869" y="5935884"/>
              <a:ext cx="138757" cy="152174"/>
            </a:xfrm>
            <a:custGeom>
              <a:avLst/>
              <a:gdLst/>
              <a:ahLst/>
              <a:cxnLst/>
              <a:rect l="l" t="t" r="r" b="b"/>
              <a:pathLst>
                <a:path w="2089" h="2291" extrusionOk="0">
                  <a:moveTo>
                    <a:pt x="1684" y="1"/>
                  </a:moveTo>
                  <a:lnTo>
                    <a:pt x="1482" y="34"/>
                  </a:lnTo>
                  <a:lnTo>
                    <a:pt x="1078" y="102"/>
                  </a:lnTo>
                  <a:lnTo>
                    <a:pt x="573" y="169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34" y="640"/>
                  </a:lnTo>
                  <a:lnTo>
                    <a:pt x="68" y="809"/>
                  </a:lnTo>
                  <a:lnTo>
                    <a:pt x="102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6"/>
                  </a:lnTo>
                  <a:lnTo>
                    <a:pt x="270" y="2189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1415" y="2122"/>
                  </a:lnTo>
                  <a:lnTo>
                    <a:pt x="1785" y="2055"/>
                  </a:lnTo>
                  <a:lnTo>
                    <a:pt x="1953" y="2021"/>
                  </a:lnTo>
                  <a:lnTo>
                    <a:pt x="2088" y="1886"/>
                  </a:lnTo>
                  <a:lnTo>
                    <a:pt x="1920" y="1853"/>
                  </a:lnTo>
                  <a:lnTo>
                    <a:pt x="1751" y="1853"/>
                  </a:lnTo>
                  <a:lnTo>
                    <a:pt x="1381" y="1920"/>
                  </a:lnTo>
                  <a:lnTo>
                    <a:pt x="438" y="2088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07"/>
                  </a:lnTo>
                  <a:lnTo>
                    <a:pt x="169" y="438"/>
                  </a:lnTo>
                  <a:lnTo>
                    <a:pt x="708" y="371"/>
                  </a:lnTo>
                  <a:lnTo>
                    <a:pt x="1246" y="270"/>
                  </a:lnTo>
                  <a:lnTo>
                    <a:pt x="1617" y="203"/>
                  </a:lnTo>
                  <a:lnTo>
                    <a:pt x="1785" y="169"/>
                  </a:lnTo>
                  <a:lnTo>
                    <a:pt x="1886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626319" y="6152820"/>
              <a:ext cx="44835" cy="35868"/>
            </a:xfrm>
            <a:custGeom>
              <a:avLst/>
              <a:gdLst/>
              <a:ahLst/>
              <a:cxnLst/>
              <a:rect l="l" t="t" r="r" b="b"/>
              <a:pathLst>
                <a:path w="675" h="540" extrusionOk="0">
                  <a:moveTo>
                    <a:pt x="136" y="1"/>
                  </a:moveTo>
                  <a:lnTo>
                    <a:pt x="68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68" y="203"/>
                  </a:lnTo>
                  <a:lnTo>
                    <a:pt x="102" y="304"/>
                  </a:lnTo>
                  <a:lnTo>
                    <a:pt x="169" y="405"/>
                  </a:lnTo>
                  <a:lnTo>
                    <a:pt x="237" y="472"/>
                  </a:lnTo>
                  <a:lnTo>
                    <a:pt x="338" y="539"/>
                  </a:lnTo>
                  <a:lnTo>
                    <a:pt x="439" y="539"/>
                  </a:lnTo>
                  <a:lnTo>
                    <a:pt x="472" y="506"/>
                  </a:lnTo>
                  <a:lnTo>
                    <a:pt x="573" y="270"/>
                  </a:lnTo>
                  <a:lnTo>
                    <a:pt x="641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41" y="34"/>
                  </a:lnTo>
                  <a:lnTo>
                    <a:pt x="607" y="1"/>
                  </a:lnTo>
                  <a:lnTo>
                    <a:pt x="506" y="34"/>
                  </a:lnTo>
                  <a:lnTo>
                    <a:pt x="439" y="102"/>
                  </a:lnTo>
                  <a:lnTo>
                    <a:pt x="338" y="337"/>
                  </a:lnTo>
                  <a:lnTo>
                    <a:pt x="237" y="203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469827" y="6177397"/>
              <a:ext cx="35802" cy="35868"/>
            </a:xfrm>
            <a:custGeom>
              <a:avLst/>
              <a:gdLst/>
              <a:ahLst/>
              <a:cxnLst/>
              <a:rect l="l" t="t" r="r" b="b"/>
              <a:pathLst>
                <a:path w="539" h="540" extrusionOk="0">
                  <a:moveTo>
                    <a:pt x="371" y="1"/>
                  </a:moveTo>
                  <a:lnTo>
                    <a:pt x="270" y="35"/>
                  </a:lnTo>
                  <a:lnTo>
                    <a:pt x="169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38"/>
                  </a:lnTo>
                  <a:lnTo>
                    <a:pt x="34" y="405"/>
                  </a:lnTo>
                  <a:lnTo>
                    <a:pt x="101" y="472"/>
                  </a:lnTo>
                  <a:lnTo>
                    <a:pt x="169" y="540"/>
                  </a:lnTo>
                  <a:lnTo>
                    <a:pt x="371" y="540"/>
                  </a:lnTo>
                  <a:lnTo>
                    <a:pt x="438" y="506"/>
                  </a:lnTo>
                  <a:lnTo>
                    <a:pt x="505" y="472"/>
                  </a:lnTo>
                  <a:lnTo>
                    <a:pt x="505" y="371"/>
                  </a:lnTo>
                  <a:lnTo>
                    <a:pt x="505" y="338"/>
                  </a:lnTo>
                  <a:lnTo>
                    <a:pt x="472" y="338"/>
                  </a:lnTo>
                  <a:lnTo>
                    <a:pt x="404" y="304"/>
                  </a:lnTo>
                  <a:lnTo>
                    <a:pt x="337" y="371"/>
                  </a:lnTo>
                  <a:lnTo>
                    <a:pt x="202" y="371"/>
                  </a:lnTo>
                  <a:lnTo>
                    <a:pt x="169" y="304"/>
                  </a:lnTo>
                  <a:lnTo>
                    <a:pt x="202" y="237"/>
                  </a:lnTo>
                  <a:lnTo>
                    <a:pt x="236" y="237"/>
                  </a:lnTo>
                  <a:lnTo>
                    <a:pt x="303" y="169"/>
                  </a:lnTo>
                  <a:lnTo>
                    <a:pt x="404" y="136"/>
                  </a:lnTo>
                  <a:lnTo>
                    <a:pt x="505" y="102"/>
                  </a:lnTo>
                  <a:lnTo>
                    <a:pt x="539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568199" y="6101409"/>
              <a:ext cx="158883" cy="147657"/>
            </a:xfrm>
            <a:custGeom>
              <a:avLst/>
              <a:gdLst/>
              <a:ahLst/>
              <a:cxnLst/>
              <a:rect l="l" t="t" r="r" b="b"/>
              <a:pathLst>
                <a:path w="2392" h="2223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36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1" y="707"/>
                  </a:lnTo>
                  <a:lnTo>
                    <a:pt x="68" y="1145"/>
                  </a:lnTo>
                  <a:lnTo>
                    <a:pt x="169" y="1684"/>
                  </a:lnTo>
                  <a:lnTo>
                    <a:pt x="203" y="1919"/>
                  </a:lnTo>
                  <a:lnTo>
                    <a:pt x="304" y="2189"/>
                  </a:lnTo>
                  <a:lnTo>
                    <a:pt x="337" y="2222"/>
                  </a:lnTo>
                  <a:lnTo>
                    <a:pt x="405" y="2222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405" y="1886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69" y="404"/>
                  </a:lnTo>
                  <a:lnTo>
                    <a:pt x="573" y="371"/>
                  </a:lnTo>
                  <a:lnTo>
                    <a:pt x="977" y="337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89" y="1785"/>
                  </a:lnTo>
                  <a:lnTo>
                    <a:pt x="1987" y="1785"/>
                  </a:lnTo>
                  <a:lnTo>
                    <a:pt x="1785" y="1818"/>
                  </a:lnTo>
                  <a:lnTo>
                    <a:pt x="1381" y="1886"/>
                  </a:lnTo>
                  <a:lnTo>
                    <a:pt x="876" y="1953"/>
                  </a:lnTo>
                  <a:lnTo>
                    <a:pt x="640" y="2020"/>
                  </a:lnTo>
                  <a:lnTo>
                    <a:pt x="539" y="2054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40" y="2222"/>
                  </a:lnTo>
                  <a:lnTo>
                    <a:pt x="842" y="2222"/>
                  </a:lnTo>
                  <a:lnTo>
                    <a:pt x="1280" y="2121"/>
                  </a:lnTo>
                  <a:lnTo>
                    <a:pt x="1751" y="2088"/>
                  </a:lnTo>
                  <a:lnTo>
                    <a:pt x="1987" y="2020"/>
                  </a:lnTo>
                  <a:lnTo>
                    <a:pt x="2223" y="1953"/>
                  </a:lnTo>
                  <a:lnTo>
                    <a:pt x="2256" y="1987"/>
                  </a:lnTo>
                  <a:lnTo>
                    <a:pt x="2324" y="1987"/>
                  </a:lnTo>
                  <a:lnTo>
                    <a:pt x="2357" y="1953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418350" y="6125986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1"/>
                  </a:moveTo>
                  <a:lnTo>
                    <a:pt x="1314" y="68"/>
                  </a:lnTo>
                  <a:lnTo>
                    <a:pt x="775" y="135"/>
                  </a:lnTo>
                  <a:lnTo>
                    <a:pt x="371" y="169"/>
                  </a:lnTo>
                  <a:lnTo>
                    <a:pt x="169" y="203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135" y="371"/>
                  </a:lnTo>
                  <a:lnTo>
                    <a:pt x="338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752" y="203"/>
                  </a:lnTo>
                  <a:lnTo>
                    <a:pt x="1752" y="371"/>
                  </a:lnTo>
                  <a:lnTo>
                    <a:pt x="1785" y="539"/>
                  </a:lnTo>
                  <a:lnTo>
                    <a:pt x="1853" y="910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1987" y="1819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21"/>
                  </a:lnTo>
                  <a:lnTo>
                    <a:pt x="371" y="2122"/>
                  </a:lnTo>
                  <a:lnTo>
                    <a:pt x="540" y="2189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47"/>
                  </a:lnTo>
                  <a:lnTo>
                    <a:pt x="2021" y="876"/>
                  </a:lnTo>
                  <a:lnTo>
                    <a:pt x="1987" y="506"/>
                  </a:lnTo>
                  <a:lnTo>
                    <a:pt x="1954" y="337"/>
                  </a:lnTo>
                  <a:lnTo>
                    <a:pt x="1886" y="135"/>
                  </a:lnTo>
                  <a:lnTo>
                    <a:pt x="1920" y="102"/>
                  </a:lnTo>
                  <a:lnTo>
                    <a:pt x="1920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409449" y="6143853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67" y="1"/>
                  </a:moveTo>
                  <a:lnTo>
                    <a:pt x="34" y="35"/>
                  </a:lnTo>
                  <a:lnTo>
                    <a:pt x="0" y="270"/>
                  </a:lnTo>
                  <a:lnTo>
                    <a:pt x="34" y="506"/>
                  </a:lnTo>
                  <a:lnTo>
                    <a:pt x="101" y="944"/>
                  </a:lnTo>
                  <a:lnTo>
                    <a:pt x="202" y="1482"/>
                  </a:lnTo>
                  <a:lnTo>
                    <a:pt x="269" y="1718"/>
                  </a:lnTo>
                  <a:lnTo>
                    <a:pt x="337" y="1987"/>
                  </a:lnTo>
                  <a:lnTo>
                    <a:pt x="370" y="2021"/>
                  </a:lnTo>
                  <a:lnTo>
                    <a:pt x="438" y="2021"/>
                  </a:lnTo>
                  <a:lnTo>
                    <a:pt x="472" y="1987"/>
                  </a:lnTo>
                  <a:lnTo>
                    <a:pt x="472" y="1954"/>
                  </a:lnTo>
                  <a:lnTo>
                    <a:pt x="438" y="1684"/>
                  </a:lnTo>
                  <a:lnTo>
                    <a:pt x="404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68" y="270"/>
                  </a:lnTo>
                  <a:lnTo>
                    <a:pt x="101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518980" y="6011938"/>
              <a:ext cx="42577" cy="62703"/>
            </a:xfrm>
            <a:custGeom>
              <a:avLst/>
              <a:gdLst/>
              <a:ahLst/>
              <a:cxnLst/>
              <a:rect l="l" t="t" r="r" b="b"/>
              <a:pathLst>
                <a:path w="641" h="944" extrusionOk="0">
                  <a:moveTo>
                    <a:pt x="439" y="0"/>
                  </a:moveTo>
                  <a:lnTo>
                    <a:pt x="304" y="34"/>
                  </a:lnTo>
                  <a:lnTo>
                    <a:pt x="169" y="68"/>
                  </a:lnTo>
                  <a:lnTo>
                    <a:pt x="136" y="101"/>
                  </a:lnTo>
                  <a:lnTo>
                    <a:pt x="102" y="101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35" y="236"/>
                  </a:lnTo>
                  <a:lnTo>
                    <a:pt x="68" y="236"/>
                  </a:lnTo>
                  <a:lnTo>
                    <a:pt x="136" y="573"/>
                  </a:lnTo>
                  <a:lnTo>
                    <a:pt x="237" y="876"/>
                  </a:lnTo>
                  <a:lnTo>
                    <a:pt x="270" y="943"/>
                  </a:lnTo>
                  <a:lnTo>
                    <a:pt x="338" y="943"/>
                  </a:lnTo>
                  <a:lnTo>
                    <a:pt x="371" y="910"/>
                  </a:lnTo>
                  <a:lnTo>
                    <a:pt x="405" y="842"/>
                  </a:lnTo>
                  <a:lnTo>
                    <a:pt x="304" y="539"/>
                  </a:lnTo>
                  <a:lnTo>
                    <a:pt x="405" y="539"/>
                  </a:lnTo>
                  <a:lnTo>
                    <a:pt x="472" y="505"/>
                  </a:lnTo>
                  <a:lnTo>
                    <a:pt x="540" y="472"/>
                  </a:lnTo>
                  <a:lnTo>
                    <a:pt x="573" y="438"/>
                  </a:lnTo>
                  <a:lnTo>
                    <a:pt x="573" y="404"/>
                  </a:lnTo>
                  <a:lnTo>
                    <a:pt x="540" y="371"/>
                  </a:lnTo>
                  <a:lnTo>
                    <a:pt x="472" y="371"/>
                  </a:lnTo>
                  <a:lnTo>
                    <a:pt x="338" y="404"/>
                  </a:lnTo>
                  <a:lnTo>
                    <a:pt x="304" y="438"/>
                  </a:lnTo>
                  <a:lnTo>
                    <a:pt x="237" y="236"/>
                  </a:lnTo>
                  <a:lnTo>
                    <a:pt x="338" y="236"/>
                  </a:lnTo>
                  <a:lnTo>
                    <a:pt x="472" y="169"/>
                  </a:lnTo>
                  <a:lnTo>
                    <a:pt x="540" y="169"/>
                  </a:lnTo>
                  <a:lnTo>
                    <a:pt x="607" y="101"/>
                  </a:lnTo>
                  <a:lnTo>
                    <a:pt x="641" y="68"/>
                  </a:lnTo>
                  <a:lnTo>
                    <a:pt x="607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458602" y="5953819"/>
              <a:ext cx="156624" cy="156558"/>
            </a:xfrm>
            <a:custGeom>
              <a:avLst/>
              <a:gdLst/>
              <a:ahLst/>
              <a:cxnLst/>
              <a:rect l="l" t="t" r="r" b="b"/>
              <a:pathLst>
                <a:path w="2358" h="2357" extrusionOk="0">
                  <a:moveTo>
                    <a:pt x="1987" y="0"/>
                  </a:moveTo>
                  <a:lnTo>
                    <a:pt x="1954" y="34"/>
                  </a:lnTo>
                  <a:lnTo>
                    <a:pt x="1954" y="135"/>
                  </a:lnTo>
                  <a:lnTo>
                    <a:pt x="1651" y="135"/>
                  </a:lnTo>
                  <a:lnTo>
                    <a:pt x="1348" y="168"/>
                  </a:lnTo>
                  <a:lnTo>
                    <a:pt x="742" y="269"/>
                  </a:lnTo>
                  <a:lnTo>
                    <a:pt x="405" y="303"/>
                  </a:lnTo>
                  <a:lnTo>
                    <a:pt x="203" y="337"/>
                  </a:lnTo>
                  <a:lnTo>
                    <a:pt x="136" y="370"/>
                  </a:lnTo>
                  <a:lnTo>
                    <a:pt x="102" y="438"/>
                  </a:lnTo>
                  <a:lnTo>
                    <a:pt x="68" y="438"/>
                  </a:lnTo>
                  <a:lnTo>
                    <a:pt x="68" y="404"/>
                  </a:lnTo>
                  <a:lnTo>
                    <a:pt x="35" y="438"/>
                  </a:lnTo>
                  <a:lnTo>
                    <a:pt x="1" y="640"/>
                  </a:lnTo>
                  <a:lnTo>
                    <a:pt x="35" y="842"/>
                  </a:lnTo>
                  <a:lnTo>
                    <a:pt x="136" y="1279"/>
                  </a:lnTo>
                  <a:lnTo>
                    <a:pt x="270" y="2290"/>
                  </a:lnTo>
                  <a:lnTo>
                    <a:pt x="304" y="2357"/>
                  </a:lnTo>
                  <a:lnTo>
                    <a:pt x="405" y="2357"/>
                  </a:lnTo>
                  <a:lnTo>
                    <a:pt x="439" y="2323"/>
                  </a:lnTo>
                  <a:lnTo>
                    <a:pt x="674" y="2323"/>
                  </a:lnTo>
                  <a:lnTo>
                    <a:pt x="944" y="2290"/>
                  </a:lnTo>
                  <a:lnTo>
                    <a:pt x="1415" y="2189"/>
                  </a:lnTo>
                  <a:lnTo>
                    <a:pt x="1819" y="2155"/>
                  </a:lnTo>
                  <a:lnTo>
                    <a:pt x="2055" y="2088"/>
                  </a:lnTo>
                  <a:lnTo>
                    <a:pt x="2122" y="2054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088" y="1919"/>
                  </a:lnTo>
                  <a:lnTo>
                    <a:pt x="1987" y="1886"/>
                  </a:lnTo>
                  <a:lnTo>
                    <a:pt x="1718" y="1886"/>
                  </a:lnTo>
                  <a:lnTo>
                    <a:pt x="1247" y="1987"/>
                  </a:lnTo>
                  <a:lnTo>
                    <a:pt x="843" y="2054"/>
                  </a:lnTo>
                  <a:lnTo>
                    <a:pt x="641" y="2088"/>
                  </a:lnTo>
                  <a:lnTo>
                    <a:pt x="439" y="2121"/>
                  </a:lnTo>
                  <a:lnTo>
                    <a:pt x="270" y="1111"/>
                  </a:lnTo>
                  <a:lnTo>
                    <a:pt x="237" y="842"/>
                  </a:lnTo>
                  <a:lnTo>
                    <a:pt x="136" y="572"/>
                  </a:lnTo>
                  <a:lnTo>
                    <a:pt x="203" y="572"/>
                  </a:lnTo>
                  <a:lnTo>
                    <a:pt x="237" y="539"/>
                  </a:lnTo>
                  <a:lnTo>
                    <a:pt x="237" y="505"/>
                  </a:lnTo>
                  <a:lnTo>
                    <a:pt x="1179" y="370"/>
                  </a:lnTo>
                  <a:lnTo>
                    <a:pt x="1550" y="303"/>
                  </a:lnTo>
                  <a:lnTo>
                    <a:pt x="1954" y="202"/>
                  </a:lnTo>
                  <a:lnTo>
                    <a:pt x="2021" y="572"/>
                  </a:lnTo>
                  <a:lnTo>
                    <a:pt x="2055" y="943"/>
                  </a:lnTo>
                  <a:lnTo>
                    <a:pt x="2122" y="1448"/>
                  </a:lnTo>
                  <a:lnTo>
                    <a:pt x="2156" y="1717"/>
                  </a:lnTo>
                  <a:lnTo>
                    <a:pt x="2189" y="1953"/>
                  </a:lnTo>
                  <a:lnTo>
                    <a:pt x="2223" y="2020"/>
                  </a:lnTo>
                  <a:lnTo>
                    <a:pt x="2324" y="2020"/>
                  </a:lnTo>
                  <a:lnTo>
                    <a:pt x="2324" y="1953"/>
                  </a:lnTo>
                  <a:lnTo>
                    <a:pt x="2358" y="1717"/>
                  </a:lnTo>
                  <a:lnTo>
                    <a:pt x="2324" y="1448"/>
                  </a:lnTo>
                  <a:lnTo>
                    <a:pt x="2257" y="909"/>
                  </a:lnTo>
                  <a:lnTo>
                    <a:pt x="2189" y="471"/>
                  </a:lnTo>
                  <a:lnTo>
                    <a:pt x="2122" y="236"/>
                  </a:lnTo>
                  <a:lnTo>
                    <a:pt x="2055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051224" y="6025356"/>
              <a:ext cx="156624" cy="154366"/>
            </a:xfrm>
            <a:custGeom>
              <a:avLst/>
              <a:gdLst/>
              <a:ahLst/>
              <a:cxnLst/>
              <a:rect l="l" t="t" r="r" b="b"/>
              <a:pathLst>
                <a:path w="2358" h="2324" extrusionOk="0">
                  <a:moveTo>
                    <a:pt x="1954" y="303"/>
                  </a:moveTo>
                  <a:lnTo>
                    <a:pt x="1987" y="640"/>
                  </a:lnTo>
                  <a:lnTo>
                    <a:pt x="2055" y="943"/>
                  </a:lnTo>
                  <a:lnTo>
                    <a:pt x="2088" y="1381"/>
                  </a:lnTo>
                  <a:lnTo>
                    <a:pt x="2122" y="1617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3" y="2021"/>
                  </a:lnTo>
                  <a:lnTo>
                    <a:pt x="405" y="2155"/>
                  </a:lnTo>
                  <a:lnTo>
                    <a:pt x="338" y="1718"/>
                  </a:lnTo>
                  <a:lnTo>
                    <a:pt x="270" y="1280"/>
                  </a:lnTo>
                  <a:lnTo>
                    <a:pt x="237" y="809"/>
                  </a:lnTo>
                  <a:lnTo>
                    <a:pt x="203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304" y="438"/>
                  </a:lnTo>
                  <a:lnTo>
                    <a:pt x="472" y="438"/>
                  </a:lnTo>
                  <a:lnTo>
                    <a:pt x="843" y="371"/>
                  </a:lnTo>
                  <a:lnTo>
                    <a:pt x="1415" y="337"/>
                  </a:lnTo>
                  <a:lnTo>
                    <a:pt x="1954" y="303"/>
                  </a:lnTo>
                  <a:close/>
                  <a:moveTo>
                    <a:pt x="2021" y="0"/>
                  </a:moveTo>
                  <a:lnTo>
                    <a:pt x="1987" y="34"/>
                  </a:lnTo>
                  <a:lnTo>
                    <a:pt x="1954" y="68"/>
                  </a:lnTo>
                  <a:lnTo>
                    <a:pt x="1954" y="135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304" y="270"/>
                  </a:lnTo>
                  <a:lnTo>
                    <a:pt x="203" y="303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74"/>
                  </a:lnTo>
                  <a:lnTo>
                    <a:pt x="35" y="977"/>
                  </a:lnTo>
                  <a:lnTo>
                    <a:pt x="102" y="1617"/>
                  </a:lnTo>
                  <a:lnTo>
                    <a:pt x="136" y="1785"/>
                  </a:lnTo>
                  <a:lnTo>
                    <a:pt x="169" y="2021"/>
                  </a:lnTo>
                  <a:lnTo>
                    <a:pt x="203" y="2122"/>
                  </a:lnTo>
                  <a:lnTo>
                    <a:pt x="237" y="2189"/>
                  </a:lnTo>
                  <a:lnTo>
                    <a:pt x="304" y="2256"/>
                  </a:lnTo>
                  <a:lnTo>
                    <a:pt x="371" y="2324"/>
                  </a:lnTo>
                  <a:lnTo>
                    <a:pt x="439" y="2290"/>
                  </a:lnTo>
                  <a:lnTo>
                    <a:pt x="439" y="2256"/>
                  </a:lnTo>
                  <a:lnTo>
                    <a:pt x="876" y="2256"/>
                  </a:lnTo>
                  <a:lnTo>
                    <a:pt x="1314" y="2189"/>
                  </a:lnTo>
                  <a:lnTo>
                    <a:pt x="2223" y="2021"/>
                  </a:lnTo>
                  <a:lnTo>
                    <a:pt x="2257" y="1987"/>
                  </a:lnTo>
                  <a:lnTo>
                    <a:pt x="2324" y="2021"/>
                  </a:lnTo>
                  <a:lnTo>
                    <a:pt x="2358" y="1953"/>
                  </a:lnTo>
                  <a:lnTo>
                    <a:pt x="2358" y="1751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122" y="303"/>
                  </a:lnTo>
                  <a:lnTo>
                    <a:pt x="2055" y="34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368790" y="5982845"/>
              <a:ext cx="158883" cy="145465"/>
            </a:xfrm>
            <a:custGeom>
              <a:avLst/>
              <a:gdLst/>
              <a:ahLst/>
              <a:cxnLst/>
              <a:rect l="l" t="t" r="r" b="b"/>
              <a:pathLst>
                <a:path w="2392" h="2190" extrusionOk="0">
                  <a:moveTo>
                    <a:pt x="1684" y="1"/>
                  </a:moveTo>
                  <a:lnTo>
                    <a:pt x="1347" y="68"/>
                  </a:lnTo>
                  <a:lnTo>
                    <a:pt x="741" y="169"/>
                  </a:lnTo>
                  <a:lnTo>
                    <a:pt x="438" y="203"/>
                  </a:lnTo>
                  <a:lnTo>
                    <a:pt x="135" y="304"/>
                  </a:lnTo>
                  <a:lnTo>
                    <a:pt x="135" y="203"/>
                  </a:lnTo>
                  <a:lnTo>
                    <a:pt x="68" y="203"/>
                  </a:lnTo>
                  <a:lnTo>
                    <a:pt x="34" y="236"/>
                  </a:lnTo>
                  <a:lnTo>
                    <a:pt x="1" y="438"/>
                  </a:lnTo>
                  <a:lnTo>
                    <a:pt x="34" y="674"/>
                  </a:lnTo>
                  <a:lnTo>
                    <a:pt x="68" y="1146"/>
                  </a:lnTo>
                  <a:lnTo>
                    <a:pt x="169" y="1651"/>
                  </a:lnTo>
                  <a:lnTo>
                    <a:pt x="236" y="1920"/>
                  </a:lnTo>
                  <a:lnTo>
                    <a:pt x="304" y="2156"/>
                  </a:lnTo>
                  <a:lnTo>
                    <a:pt x="337" y="2189"/>
                  </a:lnTo>
                  <a:lnTo>
                    <a:pt x="438" y="2189"/>
                  </a:lnTo>
                  <a:lnTo>
                    <a:pt x="438" y="2122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270" y="1112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4"/>
                  </a:lnTo>
                  <a:lnTo>
                    <a:pt x="1886" y="169"/>
                  </a:lnTo>
                  <a:lnTo>
                    <a:pt x="1920" y="169"/>
                  </a:lnTo>
                  <a:lnTo>
                    <a:pt x="1953" y="203"/>
                  </a:lnTo>
                  <a:lnTo>
                    <a:pt x="1987" y="203"/>
                  </a:lnTo>
                  <a:lnTo>
                    <a:pt x="2021" y="472"/>
                  </a:lnTo>
                  <a:lnTo>
                    <a:pt x="2054" y="741"/>
                  </a:lnTo>
                  <a:lnTo>
                    <a:pt x="2189" y="1752"/>
                  </a:lnTo>
                  <a:lnTo>
                    <a:pt x="1987" y="1752"/>
                  </a:lnTo>
                  <a:lnTo>
                    <a:pt x="1785" y="1785"/>
                  </a:lnTo>
                  <a:lnTo>
                    <a:pt x="1381" y="1886"/>
                  </a:lnTo>
                  <a:lnTo>
                    <a:pt x="876" y="1920"/>
                  </a:lnTo>
                  <a:lnTo>
                    <a:pt x="640" y="1987"/>
                  </a:lnTo>
                  <a:lnTo>
                    <a:pt x="539" y="2055"/>
                  </a:lnTo>
                  <a:lnTo>
                    <a:pt x="472" y="2122"/>
                  </a:lnTo>
                  <a:lnTo>
                    <a:pt x="539" y="2189"/>
                  </a:lnTo>
                  <a:lnTo>
                    <a:pt x="842" y="2189"/>
                  </a:lnTo>
                  <a:lnTo>
                    <a:pt x="1280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223" y="1954"/>
                  </a:lnTo>
                  <a:lnTo>
                    <a:pt x="2256" y="1987"/>
                  </a:lnTo>
                  <a:lnTo>
                    <a:pt x="2324" y="1954"/>
                  </a:lnTo>
                  <a:lnTo>
                    <a:pt x="2358" y="1920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03"/>
                  </a:lnTo>
                  <a:lnTo>
                    <a:pt x="2054" y="1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729207" y="607231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1751" y="2054"/>
                  </a:lnTo>
                  <a:lnTo>
                    <a:pt x="1347" y="2122"/>
                  </a:lnTo>
                  <a:lnTo>
                    <a:pt x="910" y="2155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5" y="405"/>
                  </a:lnTo>
                  <a:lnTo>
                    <a:pt x="607" y="405"/>
                  </a:lnTo>
                  <a:lnTo>
                    <a:pt x="1044" y="337"/>
                  </a:lnTo>
                  <a:lnTo>
                    <a:pt x="1953" y="169"/>
                  </a:lnTo>
                  <a:close/>
                  <a:moveTo>
                    <a:pt x="1953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910"/>
                  </a:lnTo>
                  <a:lnTo>
                    <a:pt x="102" y="1448"/>
                  </a:lnTo>
                  <a:lnTo>
                    <a:pt x="203" y="1953"/>
                  </a:lnTo>
                  <a:lnTo>
                    <a:pt x="371" y="2458"/>
                  </a:lnTo>
                  <a:lnTo>
                    <a:pt x="405" y="2492"/>
                  </a:lnTo>
                  <a:lnTo>
                    <a:pt x="472" y="2526"/>
                  </a:lnTo>
                  <a:lnTo>
                    <a:pt x="539" y="2458"/>
                  </a:lnTo>
                  <a:lnTo>
                    <a:pt x="539" y="2391"/>
                  </a:lnTo>
                  <a:lnTo>
                    <a:pt x="539" y="2357"/>
                  </a:lnTo>
                  <a:lnTo>
                    <a:pt x="1347" y="2357"/>
                  </a:lnTo>
                  <a:lnTo>
                    <a:pt x="1785" y="2290"/>
                  </a:lnTo>
                  <a:lnTo>
                    <a:pt x="2155" y="2155"/>
                  </a:lnTo>
                  <a:lnTo>
                    <a:pt x="2189" y="2122"/>
                  </a:lnTo>
                  <a:lnTo>
                    <a:pt x="2189" y="2054"/>
                  </a:lnTo>
                  <a:lnTo>
                    <a:pt x="2256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6" y="1516"/>
                  </a:lnTo>
                  <a:lnTo>
                    <a:pt x="2189" y="1044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4" y="102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782877" y="6125986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438" y="135"/>
                  </a:moveTo>
                  <a:lnTo>
                    <a:pt x="438" y="169"/>
                  </a:lnTo>
                  <a:lnTo>
                    <a:pt x="405" y="270"/>
                  </a:lnTo>
                  <a:lnTo>
                    <a:pt x="304" y="304"/>
                  </a:lnTo>
                  <a:lnTo>
                    <a:pt x="203" y="337"/>
                  </a:lnTo>
                  <a:lnTo>
                    <a:pt x="135" y="169"/>
                  </a:lnTo>
                  <a:lnTo>
                    <a:pt x="405" y="135"/>
                  </a:lnTo>
                  <a:close/>
                  <a:moveTo>
                    <a:pt x="405" y="405"/>
                  </a:move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405" y="607"/>
                  </a:lnTo>
                  <a:lnTo>
                    <a:pt x="270" y="607"/>
                  </a:lnTo>
                  <a:lnTo>
                    <a:pt x="236" y="472"/>
                  </a:lnTo>
                  <a:lnTo>
                    <a:pt x="270" y="472"/>
                  </a:lnTo>
                  <a:lnTo>
                    <a:pt x="405" y="438"/>
                  </a:lnTo>
                  <a:lnTo>
                    <a:pt x="405" y="405"/>
                  </a:lnTo>
                  <a:close/>
                  <a:moveTo>
                    <a:pt x="337" y="1"/>
                  </a:moveTo>
                  <a:lnTo>
                    <a:pt x="169" y="68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02" y="472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438" y="775"/>
                  </a:lnTo>
                  <a:lnTo>
                    <a:pt x="506" y="708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40" y="506"/>
                  </a:lnTo>
                  <a:lnTo>
                    <a:pt x="640" y="405"/>
                  </a:lnTo>
                  <a:lnTo>
                    <a:pt x="539" y="304"/>
                  </a:lnTo>
                  <a:lnTo>
                    <a:pt x="573" y="203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418009" y="5499821"/>
              <a:ext cx="154366" cy="145399"/>
            </a:xfrm>
            <a:custGeom>
              <a:avLst/>
              <a:gdLst/>
              <a:ahLst/>
              <a:cxnLst/>
              <a:rect l="l" t="t" r="r" b="b"/>
              <a:pathLst>
                <a:path w="2324" h="2189" extrusionOk="0">
                  <a:moveTo>
                    <a:pt x="1920" y="169"/>
                  </a:moveTo>
                  <a:lnTo>
                    <a:pt x="1953" y="539"/>
                  </a:lnTo>
                  <a:lnTo>
                    <a:pt x="2021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1987"/>
                  </a:lnTo>
                  <a:lnTo>
                    <a:pt x="505" y="2088"/>
                  </a:lnTo>
                  <a:lnTo>
                    <a:pt x="404" y="1617"/>
                  </a:lnTo>
                  <a:lnTo>
                    <a:pt x="270" y="1145"/>
                  </a:lnTo>
                  <a:lnTo>
                    <a:pt x="202" y="775"/>
                  </a:lnTo>
                  <a:lnTo>
                    <a:pt x="135" y="405"/>
                  </a:lnTo>
                  <a:lnTo>
                    <a:pt x="1010" y="304"/>
                  </a:lnTo>
                  <a:lnTo>
                    <a:pt x="1920" y="169"/>
                  </a:lnTo>
                  <a:close/>
                  <a:moveTo>
                    <a:pt x="1886" y="0"/>
                  </a:moveTo>
                  <a:lnTo>
                    <a:pt x="977" y="101"/>
                  </a:lnTo>
                  <a:lnTo>
                    <a:pt x="101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70" y="1920"/>
                  </a:lnTo>
                  <a:lnTo>
                    <a:pt x="371" y="2155"/>
                  </a:lnTo>
                  <a:lnTo>
                    <a:pt x="404" y="2189"/>
                  </a:lnTo>
                  <a:lnTo>
                    <a:pt x="707" y="2189"/>
                  </a:lnTo>
                  <a:lnTo>
                    <a:pt x="909" y="2155"/>
                  </a:lnTo>
                  <a:lnTo>
                    <a:pt x="1313" y="2088"/>
                  </a:lnTo>
                  <a:lnTo>
                    <a:pt x="1751" y="2054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4" y="1920"/>
                  </a:lnTo>
                  <a:lnTo>
                    <a:pt x="2324" y="1684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982286" y="5929176"/>
              <a:ext cx="49285" cy="55994"/>
            </a:xfrm>
            <a:custGeom>
              <a:avLst/>
              <a:gdLst/>
              <a:ahLst/>
              <a:cxnLst/>
              <a:rect l="l" t="t" r="r" b="b"/>
              <a:pathLst>
                <a:path w="742" h="843" extrusionOk="0">
                  <a:moveTo>
                    <a:pt x="371" y="203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405" y="371"/>
                  </a:lnTo>
                  <a:lnTo>
                    <a:pt x="304" y="472"/>
                  </a:lnTo>
                  <a:lnTo>
                    <a:pt x="203" y="506"/>
                  </a:lnTo>
                  <a:lnTo>
                    <a:pt x="203" y="405"/>
                  </a:lnTo>
                  <a:lnTo>
                    <a:pt x="236" y="304"/>
                  </a:lnTo>
                  <a:lnTo>
                    <a:pt x="270" y="236"/>
                  </a:lnTo>
                  <a:lnTo>
                    <a:pt x="304" y="236"/>
                  </a:lnTo>
                  <a:lnTo>
                    <a:pt x="371" y="203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102" y="169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607"/>
                  </a:lnTo>
                  <a:lnTo>
                    <a:pt x="68" y="674"/>
                  </a:lnTo>
                  <a:lnTo>
                    <a:pt x="135" y="708"/>
                  </a:lnTo>
                  <a:lnTo>
                    <a:pt x="304" y="674"/>
                  </a:lnTo>
                  <a:lnTo>
                    <a:pt x="405" y="640"/>
                  </a:lnTo>
                  <a:lnTo>
                    <a:pt x="438" y="674"/>
                  </a:lnTo>
                  <a:lnTo>
                    <a:pt x="539" y="775"/>
                  </a:lnTo>
                  <a:lnTo>
                    <a:pt x="674" y="842"/>
                  </a:lnTo>
                  <a:lnTo>
                    <a:pt x="741" y="809"/>
                  </a:lnTo>
                  <a:lnTo>
                    <a:pt x="741" y="775"/>
                  </a:lnTo>
                  <a:lnTo>
                    <a:pt x="708" y="741"/>
                  </a:lnTo>
                  <a:lnTo>
                    <a:pt x="607" y="674"/>
                  </a:lnTo>
                  <a:lnTo>
                    <a:pt x="506" y="573"/>
                  </a:lnTo>
                  <a:lnTo>
                    <a:pt x="573" y="405"/>
                  </a:lnTo>
                  <a:lnTo>
                    <a:pt x="607" y="304"/>
                  </a:lnTo>
                  <a:lnTo>
                    <a:pt x="607" y="203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906233" y="6354081"/>
              <a:ext cx="156624" cy="187909"/>
            </a:xfrm>
            <a:custGeom>
              <a:avLst/>
              <a:gdLst/>
              <a:ahLst/>
              <a:cxnLst/>
              <a:rect l="l" t="t" r="r" b="b"/>
              <a:pathLst>
                <a:path w="2358" h="2829" extrusionOk="0">
                  <a:moveTo>
                    <a:pt x="1954" y="169"/>
                  </a:moveTo>
                  <a:lnTo>
                    <a:pt x="1954" y="674"/>
                  </a:lnTo>
                  <a:lnTo>
                    <a:pt x="2021" y="1280"/>
                  </a:lnTo>
                  <a:lnTo>
                    <a:pt x="2088" y="1852"/>
                  </a:lnTo>
                  <a:lnTo>
                    <a:pt x="2189" y="2324"/>
                  </a:lnTo>
                  <a:lnTo>
                    <a:pt x="2223" y="2357"/>
                  </a:lnTo>
                  <a:lnTo>
                    <a:pt x="2189" y="2357"/>
                  </a:lnTo>
                  <a:lnTo>
                    <a:pt x="1785" y="2391"/>
                  </a:lnTo>
                  <a:lnTo>
                    <a:pt x="1381" y="2458"/>
                  </a:lnTo>
                  <a:lnTo>
                    <a:pt x="977" y="2492"/>
                  </a:lnTo>
                  <a:lnTo>
                    <a:pt x="540" y="2559"/>
                  </a:lnTo>
                  <a:lnTo>
                    <a:pt x="338" y="1482"/>
                  </a:lnTo>
                  <a:lnTo>
                    <a:pt x="136" y="405"/>
                  </a:lnTo>
                  <a:lnTo>
                    <a:pt x="607" y="371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5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77"/>
                  </a:lnTo>
                  <a:lnTo>
                    <a:pt x="136" y="1617"/>
                  </a:lnTo>
                  <a:lnTo>
                    <a:pt x="270" y="2223"/>
                  </a:lnTo>
                  <a:lnTo>
                    <a:pt x="405" y="2795"/>
                  </a:lnTo>
                  <a:lnTo>
                    <a:pt x="472" y="2829"/>
                  </a:lnTo>
                  <a:lnTo>
                    <a:pt x="540" y="2829"/>
                  </a:lnTo>
                  <a:lnTo>
                    <a:pt x="573" y="2795"/>
                  </a:lnTo>
                  <a:lnTo>
                    <a:pt x="607" y="2728"/>
                  </a:lnTo>
                  <a:lnTo>
                    <a:pt x="573" y="2660"/>
                  </a:lnTo>
                  <a:lnTo>
                    <a:pt x="977" y="2694"/>
                  </a:lnTo>
                  <a:lnTo>
                    <a:pt x="1415" y="2660"/>
                  </a:lnTo>
                  <a:lnTo>
                    <a:pt x="1853" y="2593"/>
                  </a:lnTo>
                  <a:lnTo>
                    <a:pt x="2223" y="2492"/>
                  </a:lnTo>
                  <a:lnTo>
                    <a:pt x="2257" y="2458"/>
                  </a:lnTo>
                  <a:lnTo>
                    <a:pt x="2257" y="2391"/>
                  </a:lnTo>
                  <a:lnTo>
                    <a:pt x="2324" y="2391"/>
                  </a:lnTo>
                  <a:lnTo>
                    <a:pt x="2358" y="2357"/>
                  </a:lnTo>
                  <a:lnTo>
                    <a:pt x="2358" y="2324"/>
                  </a:lnTo>
                  <a:lnTo>
                    <a:pt x="2324" y="1785"/>
                  </a:lnTo>
                  <a:lnTo>
                    <a:pt x="2223" y="1213"/>
                  </a:lnTo>
                  <a:lnTo>
                    <a:pt x="2122" y="640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977836" y="6029806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1"/>
                  </a:moveTo>
                  <a:lnTo>
                    <a:pt x="1515" y="34"/>
                  </a:lnTo>
                  <a:lnTo>
                    <a:pt x="1078" y="135"/>
                  </a:lnTo>
                  <a:lnTo>
                    <a:pt x="573" y="236"/>
                  </a:lnTo>
                  <a:lnTo>
                    <a:pt x="101" y="371"/>
                  </a:lnTo>
                  <a:lnTo>
                    <a:pt x="68" y="304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34" y="843"/>
                  </a:lnTo>
                  <a:lnTo>
                    <a:pt x="135" y="1348"/>
                  </a:lnTo>
                  <a:lnTo>
                    <a:pt x="169" y="1819"/>
                  </a:lnTo>
                  <a:lnTo>
                    <a:pt x="202" y="2021"/>
                  </a:lnTo>
                  <a:lnTo>
                    <a:pt x="270" y="2257"/>
                  </a:lnTo>
                  <a:lnTo>
                    <a:pt x="337" y="2257"/>
                  </a:lnTo>
                  <a:lnTo>
                    <a:pt x="371" y="2223"/>
                  </a:lnTo>
                  <a:lnTo>
                    <a:pt x="438" y="2257"/>
                  </a:lnTo>
                  <a:lnTo>
                    <a:pt x="1313" y="2156"/>
                  </a:lnTo>
                  <a:lnTo>
                    <a:pt x="1751" y="2088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20"/>
                  </a:lnTo>
                  <a:lnTo>
                    <a:pt x="2357" y="1853"/>
                  </a:lnTo>
                  <a:lnTo>
                    <a:pt x="2391" y="1752"/>
                  </a:lnTo>
                  <a:lnTo>
                    <a:pt x="2391" y="1651"/>
                  </a:lnTo>
                  <a:lnTo>
                    <a:pt x="2357" y="1449"/>
                  </a:lnTo>
                  <a:lnTo>
                    <a:pt x="2290" y="1247"/>
                  </a:lnTo>
                  <a:lnTo>
                    <a:pt x="2222" y="641"/>
                  </a:lnTo>
                  <a:lnTo>
                    <a:pt x="2121" y="304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19" y="304"/>
                  </a:lnTo>
                  <a:lnTo>
                    <a:pt x="1953" y="506"/>
                  </a:lnTo>
                  <a:lnTo>
                    <a:pt x="2054" y="977"/>
                  </a:lnTo>
                  <a:lnTo>
                    <a:pt x="2121" y="1415"/>
                  </a:lnTo>
                  <a:lnTo>
                    <a:pt x="2189" y="1853"/>
                  </a:lnTo>
                  <a:lnTo>
                    <a:pt x="1751" y="1853"/>
                  </a:lnTo>
                  <a:lnTo>
                    <a:pt x="1280" y="1886"/>
                  </a:lnTo>
                  <a:lnTo>
                    <a:pt x="404" y="2055"/>
                  </a:lnTo>
                  <a:lnTo>
                    <a:pt x="371" y="2055"/>
                  </a:lnTo>
                  <a:lnTo>
                    <a:pt x="371" y="1853"/>
                  </a:lnTo>
                  <a:lnTo>
                    <a:pt x="337" y="1617"/>
                  </a:lnTo>
                  <a:lnTo>
                    <a:pt x="270" y="1179"/>
                  </a:lnTo>
                  <a:lnTo>
                    <a:pt x="236" y="876"/>
                  </a:lnTo>
                  <a:lnTo>
                    <a:pt x="169" y="540"/>
                  </a:lnTo>
                  <a:lnTo>
                    <a:pt x="707" y="405"/>
                  </a:lnTo>
                  <a:lnTo>
                    <a:pt x="1246" y="304"/>
                  </a:lnTo>
                  <a:lnTo>
                    <a:pt x="1616" y="236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926359" y="587550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169"/>
                  </a:moveTo>
                  <a:lnTo>
                    <a:pt x="1954" y="640"/>
                  </a:lnTo>
                  <a:lnTo>
                    <a:pt x="1987" y="1112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1752" y="2054"/>
                  </a:lnTo>
                  <a:lnTo>
                    <a:pt x="1348" y="2122"/>
                  </a:lnTo>
                  <a:lnTo>
                    <a:pt x="944" y="2189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607" y="405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45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68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53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55"/>
                  </a:lnTo>
                  <a:lnTo>
                    <a:pt x="2223" y="2122"/>
                  </a:lnTo>
                  <a:lnTo>
                    <a:pt x="2189" y="2054"/>
                  </a:lnTo>
                  <a:lnTo>
                    <a:pt x="2257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223" y="1078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946143" y="5571358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52" y="1"/>
                  </a:moveTo>
                  <a:lnTo>
                    <a:pt x="1314" y="68"/>
                  </a:lnTo>
                  <a:lnTo>
                    <a:pt x="809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405"/>
                  </a:lnTo>
                  <a:lnTo>
                    <a:pt x="708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85" y="371"/>
                  </a:lnTo>
                  <a:lnTo>
                    <a:pt x="1785" y="573"/>
                  </a:lnTo>
                  <a:lnTo>
                    <a:pt x="1886" y="944"/>
                  </a:lnTo>
                  <a:lnTo>
                    <a:pt x="1920" y="1381"/>
                  </a:lnTo>
                  <a:lnTo>
                    <a:pt x="1953" y="1617"/>
                  </a:lnTo>
                  <a:lnTo>
                    <a:pt x="2021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39" y="2055"/>
                  </a:lnTo>
                  <a:lnTo>
                    <a:pt x="404" y="2156"/>
                  </a:lnTo>
                  <a:lnTo>
                    <a:pt x="539" y="2223"/>
                  </a:lnTo>
                  <a:lnTo>
                    <a:pt x="708" y="2223"/>
                  </a:lnTo>
                  <a:lnTo>
                    <a:pt x="1078" y="2156"/>
                  </a:lnTo>
                  <a:lnTo>
                    <a:pt x="2155" y="2021"/>
                  </a:lnTo>
                  <a:lnTo>
                    <a:pt x="2189" y="1987"/>
                  </a:lnTo>
                  <a:lnTo>
                    <a:pt x="2223" y="1954"/>
                  </a:lnTo>
                  <a:lnTo>
                    <a:pt x="2223" y="1886"/>
                  </a:lnTo>
                  <a:lnTo>
                    <a:pt x="2189" y="1853"/>
                  </a:lnTo>
                  <a:lnTo>
                    <a:pt x="2189" y="1617"/>
                  </a:lnTo>
                  <a:lnTo>
                    <a:pt x="2155" y="1381"/>
                  </a:lnTo>
                  <a:lnTo>
                    <a:pt x="2054" y="910"/>
                  </a:lnTo>
                  <a:lnTo>
                    <a:pt x="2021" y="506"/>
                  </a:lnTo>
                  <a:lnTo>
                    <a:pt x="1987" y="338"/>
                  </a:lnTo>
                  <a:lnTo>
                    <a:pt x="1920" y="169"/>
                  </a:lnTo>
                  <a:lnTo>
                    <a:pt x="1920" y="102"/>
                  </a:lnTo>
                  <a:lnTo>
                    <a:pt x="1920" y="68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745224" y="6383174"/>
              <a:ext cx="161075" cy="170042"/>
            </a:xfrm>
            <a:custGeom>
              <a:avLst/>
              <a:gdLst/>
              <a:ahLst/>
              <a:cxnLst/>
              <a:rect l="l" t="t" r="r" b="b"/>
              <a:pathLst>
                <a:path w="2425" h="2560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02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34" y="707"/>
                  </a:lnTo>
                  <a:lnTo>
                    <a:pt x="68" y="1145"/>
                  </a:lnTo>
                  <a:lnTo>
                    <a:pt x="169" y="1852"/>
                  </a:lnTo>
                  <a:lnTo>
                    <a:pt x="270" y="2222"/>
                  </a:lnTo>
                  <a:lnTo>
                    <a:pt x="371" y="2492"/>
                  </a:lnTo>
                  <a:lnTo>
                    <a:pt x="405" y="2559"/>
                  </a:lnTo>
                  <a:lnTo>
                    <a:pt x="438" y="2559"/>
                  </a:lnTo>
                  <a:lnTo>
                    <a:pt x="506" y="2525"/>
                  </a:lnTo>
                  <a:lnTo>
                    <a:pt x="506" y="2458"/>
                  </a:lnTo>
                  <a:lnTo>
                    <a:pt x="405" y="1785"/>
                  </a:lnTo>
                  <a:lnTo>
                    <a:pt x="270" y="1111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3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2021" y="472"/>
                  </a:lnTo>
                  <a:lnTo>
                    <a:pt x="2054" y="775"/>
                  </a:lnTo>
                  <a:lnTo>
                    <a:pt x="2223" y="2121"/>
                  </a:lnTo>
                  <a:lnTo>
                    <a:pt x="2021" y="2121"/>
                  </a:lnTo>
                  <a:lnTo>
                    <a:pt x="1819" y="2155"/>
                  </a:lnTo>
                  <a:lnTo>
                    <a:pt x="1415" y="2222"/>
                  </a:lnTo>
                  <a:lnTo>
                    <a:pt x="943" y="2256"/>
                  </a:lnTo>
                  <a:lnTo>
                    <a:pt x="674" y="2323"/>
                  </a:lnTo>
                  <a:lnTo>
                    <a:pt x="573" y="2391"/>
                  </a:lnTo>
                  <a:lnTo>
                    <a:pt x="506" y="2458"/>
                  </a:lnTo>
                  <a:lnTo>
                    <a:pt x="607" y="2525"/>
                  </a:lnTo>
                  <a:lnTo>
                    <a:pt x="674" y="2559"/>
                  </a:lnTo>
                  <a:lnTo>
                    <a:pt x="910" y="2525"/>
                  </a:lnTo>
                  <a:lnTo>
                    <a:pt x="1314" y="2458"/>
                  </a:lnTo>
                  <a:lnTo>
                    <a:pt x="1819" y="2391"/>
                  </a:lnTo>
                  <a:lnTo>
                    <a:pt x="2054" y="2357"/>
                  </a:lnTo>
                  <a:lnTo>
                    <a:pt x="2257" y="2290"/>
                  </a:lnTo>
                  <a:lnTo>
                    <a:pt x="2324" y="2323"/>
                  </a:lnTo>
                  <a:lnTo>
                    <a:pt x="2391" y="2323"/>
                  </a:lnTo>
                  <a:lnTo>
                    <a:pt x="2425" y="2290"/>
                  </a:lnTo>
                  <a:lnTo>
                    <a:pt x="2425" y="2222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267818" y="5524397"/>
              <a:ext cx="590430" cy="979599"/>
            </a:xfrm>
            <a:custGeom>
              <a:avLst/>
              <a:gdLst/>
              <a:ahLst/>
              <a:cxnLst/>
              <a:rect l="l" t="t" r="r" b="b"/>
              <a:pathLst>
                <a:path w="8889" h="14748" extrusionOk="0">
                  <a:moveTo>
                    <a:pt x="4882" y="304"/>
                  </a:moveTo>
                  <a:lnTo>
                    <a:pt x="4815" y="472"/>
                  </a:lnTo>
                  <a:lnTo>
                    <a:pt x="4545" y="371"/>
                  </a:lnTo>
                  <a:lnTo>
                    <a:pt x="4882" y="304"/>
                  </a:lnTo>
                  <a:close/>
                  <a:moveTo>
                    <a:pt x="4781" y="4344"/>
                  </a:moveTo>
                  <a:lnTo>
                    <a:pt x="4815" y="4411"/>
                  </a:lnTo>
                  <a:lnTo>
                    <a:pt x="4747" y="4411"/>
                  </a:lnTo>
                  <a:lnTo>
                    <a:pt x="4545" y="4479"/>
                  </a:lnTo>
                  <a:lnTo>
                    <a:pt x="4545" y="4344"/>
                  </a:lnTo>
                  <a:lnTo>
                    <a:pt x="4613" y="4411"/>
                  </a:lnTo>
                  <a:lnTo>
                    <a:pt x="4747" y="4411"/>
                  </a:lnTo>
                  <a:lnTo>
                    <a:pt x="4781" y="4344"/>
                  </a:lnTo>
                  <a:close/>
                  <a:moveTo>
                    <a:pt x="5556" y="270"/>
                  </a:moveTo>
                  <a:lnTo>
                    <a:pt x="5892" y="304"/>
                  </a:lnTo>
                  <a:lnTo>
                    <a:pt x="6195" y="405"/>
                  </a:lnTo>
                  <a:lnTo>
                    <a:pt x="6498" y="540"/>
                  </a:lnTo>
                  <a:lnTo>
                    <a:pt x="6801" y="742"/>
                  </a:lnTo>
                  <a:lnTo>
                    <a:pt x="7037" y="977"/>
                  </a:lnTo>
                  <a:lnTo>
                    <a:pt x="7273" y="1213"/>
                  </a:lnTo>
                  <a:lnTo>
                    <a:pt x="7508" y="1482"/>
                  </a:lnTo>
                  <a:lnTo>
                    <a:pt x="7677" y="1785"/>
                  </a:lnTo>
                  <a:lnTo>
                    <a:pt x="7946" y="2290"/>
                  </a:lnTo>
                  <a:lnTo>
                    <a:pt x="8148" y="2863"/>
                  </a:lnTo>
                  <a:lnTo>
                    <a:pt x="8316" y="3469"/>
                  </a:lnTo>
                  <a:lnTo>
                    <a:pt x="8451" y="4108"/>
                  </a:lnTo>
                  <a:lnTo>
                    <a:pt x="8518" y="4748"/>
                  </a:lnTo>
                  <a:lnTo>
                    <a:pt x="8586" y="5354"/>
                  </a:lnTo>
                  <a:lnTo>
                    <a:pt x="8653" y="6566"/>
                  </a:lnTo>
                  <a:lnTo>
                    <a:pt x="8653" y="7172"/>
                  </a:lnTo>
                  <a:lnTo>
                    <a:pt x="8653" y="7778"/>
                  </a:lnTo>
                  <a:lnTo>
                    <a:pt x="8653" y="8384"/>
                  </a:lnTo>
                  <a:lnTo>
                    <a:pt x="8586" y="9024"/>
                  </a:lnTo>
                  <a:lnTo>
                    <a:pt x="8518" y="9630"/>
                  </a:lnTo>
                  <a:lnTo>
                    <a:pt x="8417" y="10236"/>
                  </a:lnTo>
                  <a:lnTo>
                    <a:pt x="8283" y="10808"/>
                  </a:lnTo>
                  <a:lnTo>
                    <a:pt x="8114" y="11414"/>
                  </a:lnTo>
                  <a:lnTo>
                    <a:pt x="7946" y="11818"/>
                  </a:lnTo>
                  <a:lnTo>
                    <a:pt x="7946" y="11818"/>
                  </a:lnTo>
                  <a:lnTo>
                    <a:pt x="8081" y="11010"/>
                  </a:lnTo>
                  <a:lnTo>
                    <a:pt x="8182" y="10169"/>
                  </a:lnTo>
                  <a:lnTo>
                    <a:pt x="8249" y="9361"/>
                  </a:lnTo>
                  <a:lnTo>
                    <a:pt x="8283" y="8553"/>
                  </a:lnTo>
                  <a:lnTo>
                    <a:pt x="8316" y="7542"/>
                  </a:lnTo>
                  <a:lnTo>
                    <a:pt x="8316" y="6499"/>
                  </a:lnTo>
                  <a:lnTo>
                    <a:pt x="8283" y="5489"/>
                  </a:lnTo>
                  <a:lnTo>
                    <a:pt x="8182" y="4479"/>
                  </a:lnTo>
                  <a:lnTo>
                    <a:pt x="8013" y="3671"/>
                  </a:lnTo>
                  <a:lnTo>
                    <a:pt x="7912" y="3267"/>
                  </a:lnTo>
                  <a:lnTo>
                    <a:pt x="7778" y="2896"/>
                  </a:lnTo>
                  <a:lnTo>
                    <a:pt x="7643" y="2492"/>
                  </a:lnTo>
                  <a:lnTo>
                    <a:pt x="7475" y="2122"/>
                  </a:lnTo>
                  <a:lnTo>
                    <a:pt x="7239" y="1785"/>
                  </a:lnTo>
                  <a:lnTo>
                    <a:pt x="7003" y="1449"/>
                  </a:lnTo>
                  <a:lnTo>
                    <a:pt x="6835" y="1213"/>
                  </a:lnTo>
                  <a:lnTo>
                    <a:pt x="6633" y="1011"/>
                  </a:lnTo>
                  <a:lnTo>
                    <a:pt x="6397" y="809"/>
                  </a:lnTo>
                  <a:lnTo>
                    <a:pt x="6128" y="641"/>
                  </a:lnTo>
                  <a:lnTo>
                    <a:pt x="5859" y="506"/>
                  </a:lnTo>
                  <a:lnTo>
                    <a:pt x="5589" y="405"/>
                  </a:lnTo>
                  <a:lnTo>
                    <a:pt x="5185" y="405"/>
                  </a:lnTo>
                  <a:lnTo>
                    <a:pt x="5050" y="439"/>
                  </a:lnTo>
                  <a:lnTo>
                    <a:pt x="5050" y="304"/>
                  </a:lnTo>
                  <a:lnTo>
                    <a:pt x="5556" y="270"/>
                  </a:lnTo>
                  <a:close/>
                  <a:moveTo>
                    <a:pt x="5421" y="573"/>
                  </a:moveTo>
                  <a:lnTo>
                    <a:pt x="5623" y="607"/>
                  </a:lnTo>
                  <a:lnTo>
                    <a:pt x="5825" y="674"/>
                  </a:lnTo>
                  <a:lnTo>
                    <a:pt x="5993" y="775"/>
                  </a:lnTo>
                  <a:lnTo>
                    <a:pt x="6162" y="876"/>
                  </a:lnTo>
                  <a:lnTo>
                    <a:pt x="6465" y="1146"/>
                  </a:lnTo>
                  <a:lnTo>
                    <a:pt x="6768" y="1449"/>
                  </a:lnTo>
                  <a:lnTo>
                    <a:pt x="7003" y="1819"/>
                  </a:lnTo>
                  <a:lnTo>
                    <a:pt x="7239" y="2156"/>
                  </a:lnTo>
                  <a:lnTo>
                    <a:pt x="7407" y="2492"/>
                  </a:lnTo>
                  <a:lnTo>
                    <a:pt x="7576" y="2863"/>
                  </a:lnTo>
                  <a:lnTo>
                    <a:pt x="7677" y="3233"/>
                  </a:lnTo>
                  <a:lnTo>
                    <a:pt x="7778" y="3603"/>
                  </a:lnTo>
                  <a:lnTo>
                    <a:pt x="7879" y="3974"/>
                  </a:lnTo>
                  <a:lnTo>
                    <a:pt x="7980" y="4748"/>
                  </a:lnTo>
                  <a:lnTo>
                    <a:pt x="8047" y="5522"/>
                  </a:lnTo>
                  <a:lnTo>
                    <a:pt x="8081" y="6398"/>
                  </a:lnTo>
                  <a:lnTo>
                    <a:pt x="8081" y="7273"/>
                  </a:lnTo>
                  <a:lnTo>
                    <a:pt x="8081" y="8149"/>
                  </a:lnTo>
                  <a:lnTo>
                    <a:pt x="8047" y="9024"/>
                  </a:lnTo>
                  <a:lnTo>
                    <a:pt x="7980" y="9899"/>
                  </a:lnTo>
                  <a:lnTo>
                    <a:pt x="7879" y="10775"/>
                  </a:lnTo>
                  <a:lnTo>
                    <a:pt x="7744" y="11650"/>
                  </a:lnTo>
                  <a:lnTo>
                    <a:pt x="7576" y="12525"/>
                  </a:lnTo>
                  <a:lnTo>
                    <a:pt x="7441" y="12727"/>
                  </a:lnTo>
                  <a:lnTo>
                    <a:pt x="7508" y="12559"/>
                  </a:lnTo>
                  <a:lnTo>
                    <a:pt x="7542" y="12357"/>
                  </a:lnTo>
                  <a:lnTo>
                    <a:pt x="7576" y="12155"/>
                  </a:lnTo>
                  <a:lnTo>
                    <a:pt x="7576" y="11953"/>
                  </a:lnTo>
                  <a:lnTo>
                    <a:pt x="7542" y="11886"/>
                  </a:lnTo>
                  <a:lnTo>
                    <a:pt x="7441" y="11886"/>
                  </a:lnTo>
                  <a:lnTo>
                    <a:pt x="7407" y="11953"/>
                  </a:lnTo>
                  <a:lnTo>
                    <a:pt x="7340" y="12323"/>
                  </a:lnTo>
                  <a:lnTo>
                    <a:pt x="7239" y="12626"/>
                  </a:lnTo>
                  <a:lnTo>
                    <a:pt x="7071" y="12896"/>
                  </a:lnTo>
                  <a:lnTo>
                    <a:pt x="6902" y="13131"/>
                  </a:lnTo>
                  <a:lnTo>
                    <a:pt x="6667" y="13333"/>
                  </a:lnTo>
                  <a:lnTo>
                    <a:pt x="6431" y="13535"/>
                  </a:lnTo>
                  <a:lnTo>
                    <a:pt x="6162" y="13670"/>
                  </a:lnTo>
                  <a:lnTo>
                    <a:pt x="5859" y="13805"/>
                  </a:lnTo>
                  <a:lnTo>
                    <a:pt x="5556" y="13906"/>
                  </a:lnTo>
                  <a:lnTo>
                    <a:pt x="5253" y="13973"/>
                  </a:lnTo>
                  <a:lnTo>
                    <a:pt x="4579" y="14074"/>
                  </a:lnTo>
                  <a:lnTo>
                    <a:pt x="3939" y="14108"/>
                  </a:lnTo>
                  <a:lnTo>
                    <a:pt x="3300" y="14074"/>
                  </a:lnTo>
                  <a:lnTo>
                    <a:pt x="2896" y="14040"/>
                  </a:lnTo>
                  <a:lnTo>
                    <a:pt x="2492" y="13973"/>
                  </a:lnTo>
                  <a:lnTo>
                    <a:pt x="2155" y="13838"/>
                  </a:lnTo>
                  <a:lnTo>
                    <a:pt x="1852" y="13636"/>
                  </a:lnTo>
                  <a:lnTo>
                    <a:pt x="1616" y="13434"/>
                  </a:lnTo>
                  <a:lnTo>
                    <a:pt x="1381" y="13199"/>
                  </a:lnTo>
                  <a:lnTo>
                    <a:pt x="1179" y="12929"/>
                  </a:lnTo>
                  <a:lnTo>
                    <a:pt x="1010" y="12626"/>
                  </a:lnTo>
                  <a:lnTo>
                    <a:pt x="909" y="12290"/>
                  </a:lnTo>
                  <a:lnTo>
                    <a:pt x="808" y="11953"/>
                  </a:lnTo>
                  <a:lnTo>
                    <a:pt x="707" y="11583"/>
                  </a:lnTo>
                  <a:lnTo>
                    <a:pt x="674" y="11246"/>
                  </a:lnTo>
                  <a:lnTo>
                    <a:pt x="640" y="10876"/>
                  </a:lnTo>
                  <a:lnTo>
                    <a:pt x="640" y="10472"/>
                  </a:lnTo>
                  <a:lnTo>
                    <a:pt x="640" y="9765"/>
                  </a:lnTo>
                  <a:lnTo>
                    <a:pt x="808" y="8418"/>
                  </a:lnTo>
                  <a:lnTo>
                    <a:pt x="1044" y="7071"/>
                  </a:lnTo>
                  <a:lnTo>
                    <a:pt x="1313" y="5758"/>
                  </a:lnTo>
                  <a:lnTo>
                    <a:pt x="1650" y="4445"/>
                  </a:lnTo>
                  <a:lnTo>
                    <a:pt x="1852" y="3839"/>
                  </a:lnTo>
                  <a:lnTo>
                    <a:pt x="2020" y="3267"/>
                  </a:lnTo>
                  <a:lnTo>
                    <a:pt x="2256" y="2694"/>
                  </a:lnTo>
                  <a:lnTo>
                    <a:pt x="2559" y="2156"/>
                  </a:lnTo>
                  <a:lnTo>
                    <a:pt x="2761" y="1853"/>
                  </a:lnTo>
                  <a:lnTo>
                    <a:pt x="2997" y="1583"/>
                  </a:lnTo>
                  <a:lnTo>
                    <a:pt x="3232" y="1381"/>
                  </a:lnTo>
                  <a:lnTo>
                    <a:pt x="3502" y="1213"/>
                  </a:lnTo>
                  <a:lnTo>
                    <a:pt x="3771" y="1078"/>
                  </a:lnTo>
                  <a:lnTo>
                    <a:pt x="4074" y="944"/>
                  </a:lnTo>
                  <a:lnTo>
                    <a:pt x="4747" y="742"/>
                  </a:lnTo>
                  <a:lnTo>
                    <a:pt x="4646" y="1179"/>
                  </a:lnTo>
                  <a:lnTo>
                    <a:pt x="4579" y="1651"/>
                  </a:lnTo>
                  <a:lnTo>
                    <a:pt x="4411" y="1752"/>
                  </a:lnTo>
                  <a:lnTo>
                    <a:pt x="4343" y="1752"/>
                  </a:lnTo>
                  <a:lnTo>
                    <a:pt x="4242" y="1785"/>
                  </a:lnTo>
                  <a:lnTo>
                    <a:pt x="4209" y="1886"/>
                  </a:lnTo>
                  <a:lnTo>
                    <a:pt x="3939" y="3401"/>
                  </a:lnTo>
                  <a:lnTo>
                    <a:pt x="3737" y="4950"/>
                  </a:lnTo>
                  <a:lnTo>
                    <a:pt x="3771" y="5017"/>
                  </a:lnTo>
                  <a:lnTo>
                    <a:pt x="3805" y="5085"/>
                  </a:lnTo>
                  <a:lnTo>
                    <a:pt x="3872" y="5118"/>
                  </a:lnTo>
                  <a:lnTo>
                    <a:pt x="3939" y="5118"/>
                  </a:lnTo>
                  <a:lnTo>
                    <a:pt x="4141" y="5051"/>
                  </a:lnTo>
                  <a:lnTo>
                    <a:pt x="4141" y="5051"/>
                  </a:lnTo>
                  <a:lnTo>
                    <a:pt x="3872" y="6532"/>
                  </a:lnTo>
                  <a:lnTo>
                    <a:pt x="3468" y="6465"/>
                  </a:lnTo>
                  <a:lnTo>
                    <a:pt x="3064" y="6364"/>
                  </a:lnTo>
                  <a:lnTo>
                    <a:pt x="2256" y="6128"/>
                  </a:lnTo>
                  <a:lnTo>
                    <a:pt x="2222" y="6128"/>
                  </a:lnTo>
                  <a:lnTo>
                    <a:pt x="2189" y="6162"/>
                  </a:lnTo>
                  <a:lnTo>
                    <a:pt x="2155" y="6196"/>
                  </a:lnTo>
                  <a:lnTo>
                    <a:pt x="2189" y="6229"/>
                  </a:lnTo>
                  <a:lnTo>
                    <a:pt x="2357" y="6364"/>
                  </a:lnTo>
                  <a:lnTo>
                    <a:pt x="2525" y="6499"/>
                  </a:lnTo>
                  <a:lnTo>
                    <a:pt x="2929" y="6701"/>
                  </a:lnTo>
                  <a:lnTo>
                    <a:pt x="3367" y="6835"/>
                  </a:lnTo>
                  <a:lnTo>
                    <a:pt x="3805" y="6936"/>
                  </a:lnTo>
                  <a:lnTo>
                    <a:pt x="3872" y="7004"/>
                  </a:lnTo>
                  <a:lnTo>
                    <a:pt x="3939" y="7037"/>
                  </a:lnTo>
                  <a:lnTo>
                    <a:pt x="4007" y="7037"/>
                  </a:lnTo>
                  <a:lnTo>
                    <a:pt x="4074" y="6970"/>
                  </a:lnTo>
                  <a:lnTo>
                    <a:pt x="4646" y="6970"/>
                  </a:lnTo>
                  <a:lnTo>
                    <a:pt x="5253" y="6936"/>
                  </a:lnTo>
                  <a:lnTo>
                    <a:pt x="5791" y="6869"/>
                  </a:lnTo>
                  <a:lnTo>
                    <a:pt x="6296" y="6734"/>
                  </a:lnTo>
                  <a:lnTo>
                    <a:pt x="6364" y="6701"/>
                  </a:lnTo>
                  <a:lnTo>
                    <a:pt x="6397" y="6667"/>
                  </a:lnTo>
                  <a:lnTo>
                    <a:pt x="6397" y="6532"/>
                  </a:lnTo>
                  <a:lnTo>
                    <a:pt x="6330" y="6465"/>
                  </a:lnTo>
                  <a:lnTo>
                    <a:pt x="6296" y="6431"/>
                  </a:lnTo>
                  <a:lnTo>
                    <a:pt x="6229" y="6431"/>
                  </a:lnTo>
                  <a:lnTo>
                    <a:pt x="5690" y="6532"/>
                  </a:lnTo>
                  <a:lnTo>
                    <a:pt x="5185" y="6600"/>
                  </a:lnTo>
                  <a:lnTo>
                    <a:pt x="4646" y="6600"/>
                  </a:lnTo>
                  <a:lnTo>
                    <a:pt x="4175" y="6566"/>
                  </a:lnTo>
                  <a:lnTo>
                    <a:pt x="4310" y="5758"/>
                  </a:lnTo>
                  <a:lnTo>
                    <a:pt x="4478" y="4950"/>
                  </a:lnTo>
                  <a:lnTo>
                    <a:pt x="5017" y="4815"/>
                  </a:lnTo>
                  <a:lnTo>
                    <a:pt x="5084" y="4815"/>
                  </a:lnTo>
                  <a:lnTo>
                    <a:pt x="5118" y="4748"/>
                  </a:lnTo>
                  <a:lnTo>
                    <a:pt x="5151" y="4647"/>
                  </a:lnTo>
                  <a:lnTo>
                    <a:pt x="5050" y="3940"/>
                  </a:lnTo>
                  <a:lnTo>
                    <a:pt x="5084" y="3233"/>
                  </a:lnTo>
                  <a:lnTo>
                    <a:pt x="5151" y="2526"/>
                  </a:lnTo>
                  <a:lnTo>
                    <a:pt x="5320" y="1853"/>
                  </a:lnTo>
                  <a:lnTo>
                    <a:pt x="5320" y="1819"/>
                  </a:lnTo>
                  <a:lnTo>
                    <a:pt x="5387" y="1785"/>
                  </a:lnTo>
                  <a:lnTo>
                    <a:pt x="5387" y="1684"/>
                  </a:lnTo>
                  <a:lnTo>
                    <a:pt x="5354" y="1617"/>
                  </a:lnTo>
                  <a:lnTo>
                    <a:pt x="5286" y="1583"/>
                  </a:lnTo>
                  <a:lnTo>
                    <a:pt x="5185" y="1550"/>
                  </a:lnTo>
                  <a:lnTo>
                    <a:pt x="4882" y="1550"/>
                  </a:lnTo>
                  <a:lnTo>
                    <a:pt x="4983" y="775"/>
                  </a:lnTo>
                  <a:lnTo>
                    <a:pt x="5050" y="742"/>
                  </a:lnTo>
                  <a:lnTo>
                    <a:pt x="5050" y="674"/>
                  </a:lnTo>
                  <a:lnTo>
                    <a:pt x="5050" y="641"/>
                  </a:lnTo>
                  <a:lnTo>
                    <a:pt x="5017" y="607"/>
                  </a:lnTo>
                  <a:lnTo>
                    <a:pt x="5219" y="573"/>
                  </a:lnTo>
                  <a:close/>
                  <a:moveTo>
                    <a:pt x="4108" y="506"/>
                  </a:moveTo>
                  <a:lnTo>
                    <a:pt x="4310" y="540"/>
                  </a:lnTo>
                  <a:lnTo>
                    <a:pt x="4512" y="607"/>
                  </a:lnTo>
                  <a:lnTo>
                    <a:pt x="4714" y="674"/>
                  </a:lnTo>
                  <a:lnTo>
                    <a:pt x="4478" y="641"/>
                  </a:lnTo>
                  <a:lnTo>
                    <a:pt x="4209" y="641"/>
                  </a:lnTo>
                  <a:lnTo>
                    <a:pt x="3973" y="708"/>
                  </a:lnTo>
                  <a:lnTo>
                    <a:pt x="3737" y="775"/>
                  </a:lnTo>
                  <a:lnTo>
                    <a:pt x="3502" y="910"/>
                  </a:lnTo>
                  <a:lnTo>
                    <a:pt x="3266" y="1045"/>
                  </a:lnTo>
                  <a:lnTo>
                    <a:pt x="2896" y="1381"/>
                  </a:lnTo>
                  <a:lnTo>
                    <a:pt x="2626" y="1617"/>
                  </a:lnTo>
                  <a:lnTo>
                    <a:pt x="2424" y="1920"/>
                  </a:lnTo>
                  <a:lnTo>
                    <a:pt x="2222" y="2223"/>
                  </a:lnTo>
                  <a:lnTo>
                    <a:pt x="2088" y="2526"/>
                  </a:lnTo>
                  <a:lnTo>
                    <a:pt x="1818" y="3199"/>
                  </a:lnTo>
                  <a:lnTo>
                    <a:pt x="1583" y="3873"/>
                  </a:lnTo>
                  <a:lnTo>
                    <a:pt x="1313" y="4748"/>
                  </a:lnTo>
                  <a:lnTo>
                    <a:pt x="1078" y="5657"/>
                  </a:lnTo>
                  <a:lnTo>
                    <a:pt x="842" y="6600"/>
                  </a:lnTo>
                  <a:lnTo>
                    <a:pt x="674" y="7542"/>
                  </a:lnTo>
                  <a:lnTo>
                    <a:pt x="505" y="8485"/>
                  </a:lnTo>
                  <a:lnTo>
                    <a:pt x="404" y="9428"/>
                  </a:lnTo>
                  <a:lnTo>
                    <a:pt x="371" y="10337"/>
                  </a:lnTo>
                  <a:lnTo>
                    <a:pt x="404" y="11280"/>
                  </a:lnTo>
                  <a:lnTo>
                    <a:pt x="438" y="11583"/>
                  </a:lnTo>
                  <a:lnTo>
                    <a:pt x="472" y="11886"/>
                  </a:lnTo>
                  <a:lnTo>
                    <a:pt x="573" y="12155"/>
                  </a:lnTo>
                  <a:lnTo>
                    <a:pt x="674" y="12458"/>
                  </a:lnTo>
                  <a:lnTo>
                    <a:pt x="775" y="12727"/>
                  </a:lnTo>
                  <a:lnTo>
                    <a:pt x="943" y="12963"/>
                  </a:lnTo>
                  <a:lnTo>
                    <a:pt x="1078" y="13232"/>
                  </a:lnTo>
                  <a:lnTo>
                    <a:pt x="1280" y="13468"/>
                  </a:lnTo>
                  <a:lnTo>
                    <a:pt x="1515" y="13704"/>
                  </a:lnTo>
                  <a:lnTo>
                    <a:pt x="1818" y="13906"/>
                  </a:lnTo>
                  <a:lnTo>
                    <a:pt x="2121" y="14074"/>
                  </a:lnTo>
                  <a:lnTo>
                    <a:pt x="2424" y="14175"/>
                  </a:lnTo>
                  <a:lnTo>
                    <a:pt x="2761" y="14242"/>
                  </a:lnTo>
                  <a:lnTo>
                    <a:pt x="3098" y="14310"/>
                  </a:lnTo>
                  <a:lnTo>
                    <a:pt x="4310" y="14310"/>
                  </a:lnTo>
                  <a:lnTo>
                    <a:pt x="4882" y="14242"/>
                  </a:lnTo>
                  <a:lnTo>
                    <a:pt x="5455" y="14141"/>
                  </a:lnTo>
                  <a:lnTo>
                    <a:pt x="6027" y="13973"/>
                  </a:lnTo>
                  <a:lnTo>
                    <a:pt x="6027" y="13973"/>
                  </a:lnTo>
                  <a:lnTo>
                    <a:pt x="5623" y="14141"/>
                  </a:lnTo>
                  <a:lnTo>
                    <a:pt x="5219" y="14276"/>
                  </a:lnTo>
                  <a:lnTo>
                    <a:pt x="4781" y="14377"/>
                  </a:lnTo>
                  <a:lnTo>
                    <a:pt x="4343" y="14444"/>
                  </a:lnTo>
                  <a:lnTo>
                    <a:pt x="3737" y="14478"/>
                  </a:lnTo>
                  <a:lnTo>
                    <a:pt x="3131" y="14478"/>
                  </a:lnTo>
                  <a:lnTo>
                    <a:pt x="2559" y="14411"/>
                  </a:lnTo>
                  <a:lnTo>
                    <a:pt x="2290" y="14377"/>
                  </a:lnTo>
                  <a:lnTo>
                    <a:pt x="2020" y="14276"/>
                  </a:lnTo>
                  <a:lnTo>
                    <a:pt x="1751" y="14175"/>
                  </a:lnTo>
                  <a:lnTo>
                    <a:pt x="1515" y="14074"/>
                  </a:lnTo>
                  <a:lnTo>
                    <a:pt x="1313" y="13906"/>
                  </a:lnTo>
                  <a:lnTo>
                    <a:pt x="1078" y="13737"/>
                  </a:lnTo>
                  <a:lnTo>
                    <a:pt x="909" y="13535"/>
                  </a:lnTo>
                  <a:lnTo>
                    <a:pt x="741" y="13266"/>
                  </a:lnTo>
                  <a:lnTo>
                    <a:pt x="606" y="12997"/>
                  </a:lnTo>
                  <a:lnTo>
                    <a:pt x="472" y="12694"/>
                  </a:lnTo>
                  <a:lnTo>
                    <a:pt x="371" y="12155"/>
                  </a:lnTo>
                  <a:lnTo>
                    <a:pt x="270" y="11616"/>
                  </a:lnTo>
                  <a:lnTo>
                    <a:pt x="236" y="11044"/>
                  </a:lnTo>
                  <a:lnTo>
                    <a:pt x="270" y="10472"/>
                  </a:lnTo>
                  <a:lnTo>
                    <a:pt x="337" y="9327"/>
                  </a:lnTo>
                  <a:lnTo>
                    <a:pt x="438" y="8216"/>
                  </a:lnTo>
                  <a:lnTo>
                    <a:pt x="606" y="6970"/>
                  </a:lnTo>
                  <a:lnTo>
                    <a:pt x="775" y="5724"/>
                  </a:lnTo>
                  <a:lnTo>
                    <a:pt x="1044" y="4512"/>
                  </a:lnTo>
                  <a:lnTo>
                    <a:pt x="1347" y="3267"/>
                  </a:lnTo>
                  <a:lnTo>
                    <a:pt x="1482" y="2896"/>
                  </a:lnTo>
                  <a:lnTo>
                    <a:pt x="1616" y="2526"/>
                  </a:lnTo>
                  <a:lnTo>
                    <a:pt x="1818" y="2122"/>
                  </a:lnTo>
                  <a:lnTo>
                    <a:pt x="2054" y="1752"/>
                  </a:lnTo>
                  <a:lnTo>
                    <a:pt x="2323" y="1415"/>
                  </a:lnTo>
                  <a:lnTo>
                    <a:pt x="2593" y="1112"/>
                  </a:lnTo>
                  <a:lnTo>
                    <a:pt x="2929" y="876"/>
                  </a:lnTo>
                  <a:lnTo>
                    <a:pt x="3266" y="674"/>
                  </a:lnTo>
                  <a:lnTo>
                    <a:pt x="3906" y="506"/>
                  </a:lnTo>
                  <a:close/>
                  <a:moveTo>
                    <a:pt x="5017" y="1"/>
                  </a:moveTo>
                  <a:lnTo>
                    <a:pt x="5017" y="35"/>
                  </a:lnTo>
                  <a:lnTo>
                    <a:pt x="4512" y="136"/>
                  </a:lnTo>
                  <a:lnTo>
                    <a:pt x="4007" y="237"/>
                  </a:lnTo>
                  <a:lnTo>
                    <a:pt x="3030" y="472"/>
                  </a:lnTo>
                  <a:lnTo>
                    <a:pt x="2963" y="506"/>
                  </a:lnTo>
                  <a:lnTo>
                    <a:pt x="2929" y="573"/>
                  </a:lnTo>
                  <a:lnTo>
                    <a:pt x="2593" y="775"/>
                  </a:lnTo>
                  <a:lnTo>
                    <a:pt x="2290" y="1045"/>
                  </a:lnTo>
                  <a:lnTo>
                    <a:pt x="2020" y="1314"/>
                  </a:lnTo>
                  <a:lnTo>
                    <a:pt x="1785" y="1617"/>
                  </a:lnTo>
                  <a:lnTo>
                    <a:pt x="1616" y="1886"/>
                  </a:lnTo>
                  <a:lnTo>
                    <a:pt x="1482" y="2122"/>
                  </a:lnTo>
                  <a:lnTo>
                    <a:pt x="1246" y="2694"/>
                  </a:lnTo>
                  <a:lnTo>
                    <a:pt x="1078" y="3267"/>
                  </a:lnTo>
                  <a:lnTo>
                    <a:pt x="943" y="3839"/>
                  </a:lnTo>
                  <a:lnTo>
                    <a:pt x="741" y="4647"/>
                  </a:lnTo>
                  <a:lnTo>
                    <a:pt x="573" y="5489"/>
                  </a:lnTo>
                  <a:lnTo>
                    <a:pt x="438" y="6330"/>
                  </a:lnTo>
                  <a:lnTo>
                    <a:pt x="303" y="7172"/>
                  </a:lnTo>
                  <a:lnTo>
                    <a:pt x="135" y="8485"/>
                  </a:lnTo>
                  <a:lnTo>
                    <a:pt x="68" y="9192"/>
                  </a:lnTo>
                  <a:lnTo>
                    <a:pt x="34" y="9866"/>
                  </a:lnTo>
                  <a:lnTo>
                    <a:pt x="0" y="10573"/>
                  </a:lnTo>
                  <a:lnTo>
                    <a:pt x="34" y="11246"/>
                  </a:lnTo>
                  <a:lnTo>
                    <a:pt x="68" y="11919"/>
                  </a:lnTo>
                  <a:lnTo>
                    <a:pt x="202" y="12559"/>
                  </a:lnTo>
                  <a:lnTo>
                    <a:pt x="270" y="12862"/>
                  </a:lnTo>
                  <a:lnTo>
                    <a:pt x="337" y="13098"/>
                  </a:lnTo>
                  <a:lnTo>
                    <a:pt x="472" y="13333"/>
                  </a:lnTo>
                  <a:lnTo>
                    <a:pt x="606" y="13569"/>
                  </a:lnTo>
                  <a:lnTo>
                    <a:pt x="741" y="13737"/>
                  </a:lnTo>
                  <a:lnTo>
                    <a:pt x="909" y="13939"/>
                  </a:lnTo>
                  <a:lnTo>
                    <a:pt x="1078" y="14074"/>
                  </a:lnTo>
                  <a:lnTo>
                    <a:pt x="1280" y="14242"/>
                  </a:lnTo>
                  <a:lnTo>
                    <a:pt x="1482" y="14343"/>
                  </a:lnTo>
                  <a:lnTo>
                    <a:pt x="1684" y="14444"/>
                  </a:lnTo>
                  <a:lnTo>
                    <a:pt x="2155" y="14613"/>
                  </a:lnTo>
                  <a:lnTo>
                    <a:pt x="2660" y="14714"/>
                  </a:lnTo>
                  <a:lnTo>
                    <a:pt x="3199" y="14747"/>
                  </a:lnTo>
                  <a:lnTo>
                    <a:pt x="3805" y="14747"/>
                  </a:lnTo>
                  <a:lnTo>
                    <a:pt x="4411" y="14714"/>
                  </a:lnTo>
                  <a:lnTo>
                    <a:pt x="4983" y="14613"/>
                  </a:lnTo>
                  <a:lnTo>
                    <a:pt x="5522" y="14478"/>
                  </a:lnTo>
                  <a:lnTo>
                    <a:pt x="6061" y="14276"/>
                  </a:lnTo>
                  <a:lnTo>
                    <a:pt x="6296" y="14141"/>
                  </a:lnTo>
                  <a:lnTo>
                    <a:pt x="6566" y="14007"/>
                  </a:lnTo>
                  <a:lnTo>
                    <a:pt x="6768" y="13805"/>
                  </a:lnTo>
                  <a:lnTo>
                    <a:pt x="7003" y="13636"/>
                  </a:lnTo>
                  <a:lnTo>
                    <a:pt x="7205" y="13434"/>
                  </a:lnTo>
                  <a:lnTo>
                    <a:pt x="7407" y="13165"/>
                  </a:lnTo>
                  <a:lnTo>
                    <a:pt x="7576" y="12929"/>
                  </a:lnTo>
                  <a:lnTo>
                    <a:pt x="7710" y="12929"/>
                  </a:lnTo>
                  <a:lnTo>
                    <a:pt x="7744" y="12862"/>
                  </a:lnTo>
                  <a:lnTo>
                    <a:pt x="7811" y="12593"/>
                  </a:lnTo>
                  <a:lnTo>
                    <a:pt x="8081" y="12054"/>
                  </a:lnTo>
                  <a:lnTo>
                    <a:pt x="8283" y="11549"/>
                  </a:lnTo>
                  <a:lnTo>
                    <a:pt x="8451" y="10977"/>
                  </a:lnTo>
                  <a:lnTo>
                    <a:pt x="8586" y="10404"/>
                  </a:lnTo>
                  <a:lnTo>
                    <a:pt x="8687" y="9832"/>
                  </a:lnTo>
                  <a:lnTo>
                    <a:pt x="8788" y="9260"/>
                  </a:lnTo>
                  <a:lnTo>
                    <a:pt x="8855" y="8115"/>
                  </a:lnTo>
                  <a:lnTo>
                    <a:pt x="8889" y="7374"/>
                  </a:lnTo>
                  <a:lnTo>
                    <a:pt x="8889" y="6633"/>
                  </a:lnTo>
                  <a:lnTo>
                    <a:pt x="8889" y="5893"/>
                  </a:lnTo>
                  <a:lnTo>
                    <a:pt x="8821" y="5152"/>
                  </a:lnTo>
                  <a:lnTo>
                    <a:pt x="8720" y="4411"/>
                  </a:lnTo>
                  <a:lnTo>
                    <a:pt x="8586" y="3671"/>
                  </a:lnTo>
                  <a:lnTo>
                    <a:pt x="8417" y="2964"/>
                  </a:lnTo>
                  <a:lnTo>
                    <a:pt x="8182" y="2257"/>
                  </a:lnTo>
                  <a:lnTo>
                    <a:pt x="7980" y="1785"/>
                  </a:lnTo>
                  <a:lnTo>
                    <a:pt x="7710" y="1348"/>
                  </a:lnTo>
                  <a:lnTo>
                    <a:pt x="7374" y="944"/>
                  </a:lnTo>
                  <a:lnTo>
                    <a:pt x="7003" y="607"/>
                  </a:lnTo>
                  <a:lnTo>
                    <a:pt x="6801" y="439"/>
                  </a:lnTo>
                  <a:lnTo>
                    <a:pt x="6599" y="304"/>
                  </a:lnTo>
                  <a:lnTo>
                    <a:pt x="6364" y="203"/>
                  </a:lnTo>
                  <a:lnTo>
                    <a:pt x="6128" y="102"/>
                  </a:lnTo>
                  <a:lnTo>
                    <a:pt x="5892" y="68"/>
                  </a:lnTo>
                  <a:lnTo>
                    <a:pt x="5623" y="1"/>
                  </a:lnTo>
                  <a:lnTo>
                    <a:pt x="5354" y="1"/>
                  </a:lnTo>
                  <a:lnTo>
                    <a:pt x="5118" y="35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458602" y="5638445"/>
              <a:ext cx="152174" cy="165591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1920" y="169"/>
                  </a:moveTo>
                  <a:lnTo>
                    <a:pt x="1920" y="641"/>
                  </a:lnTo>
                  <a:lnTo>
                    <a:pt x="1954" y="1112"/>
                  </a:lnTo>
                  <a:lnTo>
                    <a:pt x="2021" y="1550"/>
                  </a:lnTo>
                  <a:lnTo>
                    <a:pt x="2122" y="1987"/>
                  </a:lnTo>
                  <a:lnTo>
                    <a:pt x="2156" y="2021"/>
                  </a:lnTo>
                  <a:lnTo>
                    <a:pt x="2122" y="2021"/>
                  </a:lnTo>
                  <a:lnTo>
                    <a:pt x="1718" y="2055"/>
                  </a:lnTo>
                  <a:lnTo>
                    <a:pt x="1314" y="2122"/>
                  </a:lnTo>
                  <a:lnTo>
                    <a:pt x="910" y="2156"/>
                  </a:lnTo>
                  <a:lnTo>
                    <a:pt x="472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573" y="371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540" y="203"/>
                  </a:lnTo>
                  <a:lnTo>
                    <a:pt x="68" y="270"/>
                  </a:lnTo>
                  <a:lnTo>
                    <a:pt x="35" y="304"/>
                  </a:lnTo>
                  <a:lnTo>
                    <a:pt x="35" y="338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1954"/>
                  </a:lnTo>
                  <a:lnTo>
                    <a:pt x="338" y="2459"/>
                  </a:lnTo>
                  <a:lnTo>
                    <a:pt x="405" y="2492"/>
                  </a:lnTo>
                  <a:lnTo>
                    <a:pt x="472" y="2492"/>
                  </a:lnTo>
                  <a:lnTo>
                    <a:pt x="506" y="2459"/>
                  </a:lnTo>
                  <a:lnTo>
                    <a:pt x="540" y="2391"/>
                  </a:lnTo>
                  <a:lnTo>
                    <a:pt x="506" y="2324"/>
                  </a:lnTo>
                  <a:lnTo>
                    <a:pt x="506" y="2324"/>
                  </a:lnTo>
                  <a:lnTo>
                    <a:pt x="910" y="2358"/>
                  </a:lnTo>
                  <a:lnTo>
                    <a:pt x="1348" y="2358"/>
                  </a:lnTo>
                  <a:lnTo>
                    <a:pt x="1785" y="2290"/>
                  </a:lnTo>
                  <a:lnTo>
                    <a:pt x="2156" y="2156"/>
                  </a:lnTo>
                  <a:lnTo>
                    <a:pt x="2189" y="2122"/>
                  </a:lnTo>
                  <a:lnTo>
                    <a:pt x="2189" y="2055"/>
                  </a:lnTo>
                  <a:lnTo>
                    <a:pt x="2257" y="2055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189" y="1045"/>
                  </a:lnTo>
                  <a:lnTo>
                    <a:pt x="2122" y="607"/>
                  </a:lnTo>
                  <a:lnTo>
                    <a:pt x="2021" y="136"/>
                  </a:lnTo>
                  <a:lnTo>
                    <a:pt x="2021" y="102"/>
                  </a:lnTo>
                  <a:lnTo>
                    <a:pt x="2021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617418" y="5618318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3"/>
                  </a:moveTo>
                  <a:lnTo>
                    <a:pt x="1953" y="573"/>
                  </a:lnTo>
                  <a:lnTo>
                    <a:pt x="2020" y="944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953" y="1819"/>
                  </a:lnTo>
                  <a:lnTo>
                    <a:pt x="1785" y="1853"/>
                  </a:lnTo>
                  <a:lnTo>
                    <a:pt x="1414" y="1920"/>
                  </a:lnTo>
                  <a:lnTo>
                    <a:pt x="943" y="1954"/>
                  </a:lnTo>
                  <a:lnTo>
                    <a:pt x="707" y="2021"/>
                  </a:lnTo>
                  <a:lnTo>
                    <a:pt x="472" y="2088"/>
                  </a:lnTo>
                  <a:lnTo>
                    <a:pt x="404" y="1651"/>
                  </a:lnTo>
                  <a:lnTo>
                    <a:pt x="270" y="1179"/>
                  </a:lnTo>
                  <a:lnTo>
                    <a:pt x="202" y="809"/>
                  </a:lnTo>
                  <a:lnTo>
                    <a:pt x="101" y="439"/>
                  </a:lnTo>
                  <a:lnTo>
                    <a:pt x="1010" y="338"/>
                  </a:lnTo>
                  <a:lnTo>
                    <a:pt x="1919" y="203"/>
                  </a:lnTo>
                  <a:close/>
                  <a:moveTo>
                    <a:pt x="1886" y="1"/>
                  </a:moveTo>
                  <a:lnTo>
                    <a:pt x="977" y="136"/>
                  </a:lnTo>
                  <a:lnTo>
                    <a:pt x="68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809"/>
                  </a:lnTo>
                  <a:lnTo>
                    <a:pt x="101" y="1213"/>
                  </a:lnTo>
                  <a:lnTo>
                    <a:pt x="202" y="1718"/>
                  </a:lnTo>
                  <a:lnTo>
                    <a:pt x="270" y="1954"/>
                  </a:lnTo>
                  <a:lnTo>
                    <a:pt x="371" y="2189"/>
                  </a:lnTo>
                  <a:lnTo>
                    <a:pt x="404" y="2223"/>
                  </a:lnTo>
                  <a:lnTo>
                    <a:pt x="674" y="2223"/>
                  </a:lnTo>
                  <a:lnTo>
                    <a:pt x="909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4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304"/>
                  </a:lnTo>
                  <a:lnTo>
                    <a:pt x="1987" y="35"/>
                  </a:lnTo>
                  <a:lnTo>
                    <a:pt x="1953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143294" y="5913567"/>
              <a:ext cx="51544" cy="42510"/>
            </a:xfrm>
            <a:custGeom>
              <a:avLst/>
              <a:gdLst/>
              <a:ahLst/>
              <a:cxnLst/>
              <a:rect l="l" t="t" r="r" b="b"/>
              <a:pathLst>
                <a:path w="776" h="640" extrusionOk="0">
                  <a:moveTo>
                    <a:pt x="674" y="0"/>
                  </a:moveTo>
                  <a:lnTo>
                    <a:pt x="573" y="202"/>
                  </a:lnTo>
                  <a:lnTo>
                    <a:pt x="539" y="438"/>
                  </a:lnTo>
                  <a:lnTo>
                    <a:pt x="438" y="337"/>
                  </a:lnTo>
                  <a:lnTo>
                    <a:pt x="405" y="269"/>
                  </a:lnTo>
                  <a:lnTo>
                    <a:pt x="438" y="168"/>
                  </a:lnTo>
                  <a:lnTo>
                    <a:pt x="438" y="135"/>
                  </a:lnTo>
                  <a:lnTo>
                    <a:pt x="405" y="67"/>
                  </a:lnTo>
                  <a:lnTo>
                    <a:pt x="337" y="67"/>
                  </a:lnTo>
                  <a:lnTo>
                    <a:pt x="304" y="135"/>
                  </a:lnTo>
                  <a:lnTo>
                    <a:pt x="169" y="404"/>
                  </a:lnTo>
                  <a:lnTo>
                    <a:pt x="135" y="370"/>
                  </a:lnTo>
                  <a:lnTo>
                    <a:pt x="102" y="269"/>
                  </a:lnTo>
                  <a:lnTo>
                    <a:pt x="102" y="236"/>
                  </a:lnTo>
                  <a:lnTo>
                    <a:pt x="68" y="202"/>
                  </a:lnTo>
                  <a:lnTo>
                    <a:pt x="34" y="202"/>
                  </a:lnTo>
                  <a:lnTo>
                    <a:pt x="1" y="269"/>
                  </a:lnTo>
                  <a:lnTo>
                    <a:pt x="1" y="303"/>
                  </a:lnTo>
                  <a:lnTo>
                    <a:pt x="1" y="404"/>
                  </a:lnTo>
                  <a:lnTo>
                    <a:pt x="102" y="606"/>
                  </a:lnTo>
                  <a:lnTo>
                    <a:pt x="135" y="640"/>
                  </a:lnTo>
                  <a:lnTo>
                    <a:pt x="203" y="640"/>
                  </a:lnTo>
                  <a:lnTo>
                    <a:pt x="236" y="606"/>
                  </a:lnTo>
                  <a:lnTo>
                    <a:pt x="337" y="404"/>
                  </a:lnTo>
                  <a:lnTo>
                    <a:pt x="371" y="438"/>
                  </a:lnTo>
                  <a:lnTo>
                    <a:pt x="472" y="539"/>
                  </a:lnTo>
                  <a:lnTo>
                    <a:pt x="573" y="606"/>
                  </a:lnTo>
                  <a:lnTo>
                    <a:pt x="640" y="606"/>
                  </a:lnTo>
                  <a:lnTo>
                    <a:pt x="674" y="539"/>
                  </a:lnTo>
                  <a:lnTo>
                    <a:pt x="708" y="303"/>
                  </a:lnTo>
                  <a:lnTo>
                    <a:pt x="775" y="67"/>
                  </a:lnTo>
                  <a:lnTo>
                    <a:pt x="775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780685" y="5591484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86" y="1"/>
                  </a:moveTo>
                  <a:lnTo>
                    <a:pt x="1953" y="35"/>
                  </a:lnTo>
                  <a:lnTo>
                    <a:pt x="1953" y="136"/>
                  </a:lnTo>
                  <a:lnTo>
                    <a:pt x="1448" y="136"/>
                  </a:lnTo>
                  <a:lnTo>
                    <a:pt x="943" y="169"/>
                  </a:lnTo>
                  <a:lnTo>
                    <a:pt x="505" y="203"/>
                  </a:lnTo>
                  <a:lnTo>
                    <a:pt x="269" y="270"/>
                  </a:lnTo>
                  <a:lnTo>
                    <a:pt x="168" y="304"/>
                  </a:lnTo>
                  <a:lnTo>
                    <a:pt x="101" y="371"/>
                  </a:lnTo>
                  <a:lnTo>
                    <a:pt x="269" y="439"/>
                  </a:lnTo>
                  <a:lnTo>
                    <a:pt x="471" y="439"/>
                  </a:lnTo>
                  <a:lnTo>
                    <a:pt x="842" y="371"/>
                  </a:lnTo>
                  <a:lnTo>
                    <a:pt x="1380" y="338"/>
                  </a:lnTo>
                  <a:lnTo>
                    <a:pt x="1953" y="304"/>
                  </a:lnTo>
                  <a:lnTo>
                    <a:pt x="1986" y="641"/>
                  </a:lnTo>
                  <a:lnTo>
                    <a:pt x="2020" y="944"/>
                  </a:lnTo>
                  <a:lnTo>
                    <a:pt x="2087" y="1381"/>
                  </a:lnTo>
                  <a:lnTo>
                    <a:pt x="2121" y="1617"/>
                  </a:lnTo>
                  <a:lnTo>
                    <a:pt x="2188" y="1819"/>
                  </a:lnTo>
                  <a:lnTo>
                    <a:pt x="2155" y="1819"/>
                  </a:lnTo>
                  <a:lnTo>
                    <a:pt x="1279" y="1920"/>
                  </a:lnTo>
                  <a:lnTo>
                    <a:pt x="808" y="2021"/>
                  </a:lnTo>
                  <a:lnTo>
                    <a:pt x="404" y="2122"/>
                  </a:lnTo>
                  <a:lnTo>
                    <a:pt x="303" y="1718"/>
                  </a:lnTo>
                  <a:lnTo>
                    <a:pt x="236" y="1280"/>
                  </a:lnTo>
                  <a:lnTo>
                    <a:pt x="202" y="809"/>
                  </a:lnTo>
                  <a:lnTo>
                    <a:pt x="168" y="573"/>
                  </a:lnTo>
                  <a:lnTo>
                    <a:pt x="67" y="371"/>
                  </a:lnTo>
                  <a:lnTo>
                    <a:pt x="34" y="506"/>
                  </a:lnTo>
                  <a:lnTo>
                    <a:pt x="0" y="674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2021"/>
                  </a:lnTo>
                  <a:lnTo>
                    <a:pt x="168" y="2122"/>
                  </a:lnTo>
                  <a:lnTo>
                    <a:pt x="202" y="2189"/>
                  </a:lnTo>
                  <a:lnTo>
                    <a:pt x="269" y="2257"/>
                  </a:lnTo>
                  <a:lnTo>
                    <a:pt x="370" y="2290"/>
                  </a:lnTo>
                  <a:lnTo>
                    <a:pt x="404" y="2290"/>
                  </a:lnTo>
                  <a:lnTo>
                    <a:pt x="438" y="2257"/>
                  </a:lnTo>
                  <a:lnTo>
                    <a:pt x="875" y="2223"/>
                  </a:lnTo>
                  <a:lnTo>
                    <a:pt x="1313" y="2189"/>
                  </a:lnTo>
                  <a:lnTo>
                    <a:pt x="2188" y="2021"/>
                  </a:lnTo>
                  <a:lnTo>
                    <a:pt x="2256" y="1987"/>
                  </a:lnTo>
                  <a:lnTo>
                    <a:pt x="2289" y="1987"/>
                  </a:lnTo>
                  <a:lnTo>
                    <a:pt x="2323" y="1954"/>
                  </a:lnTo>
                  <a:lnTo>
                    <a:pt x="2323" y="1752"/>
                  </a:lnTo>
                  <a:lnTo>
                    <a:pt x="2289" y="1516"/>
                  </a:lnTo>
                  <a:lnTo>
                    <a:pt x="2222" y="1078"/>
                  </a:lnTo>
                  <a:lnTo>
                    <a:pt x="2155" y="540"/>
                  </a:lnTo>
                  <a:lnTo>
                    <a:pt x="2121" y="304"/>
                  </a:lnTo>
                  <a:lnTo>
                    <a:pt x="2054" y="35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2845513" y="5676505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169" y="202"/>
                  </a:lnTo>
                  <a:lnTo>
                    <a:pt x="202" y="169"/>
                  </a:lnTo>
                  <a:lnTo>
                    <a:pt x="202" y="337"/>
                  </a:lnTo>
                  <a:lnTo>
                    <a:pt x="169" y="505"/>
                  </a:lnTo>
                  <a:lnTo>
                    <a:pt x="169" y="573"/>
                  </a:lnTo>
                  <a:lnTo>
                    <a:pt x="202" y="606"/>
                  </a:lnTo>
                  <a:lnTo>
                    <a:pt x="270" y="606"/>
                  </a:lnTo>
                  <a:lnTo>
                    <a:pt x="337" y="573"/>
                  </a:lnTo>
                  <a:lnTo>
                    <a:pt x="371" y="438"/>
                  </a:lnTo>
                  <a:lnTo>
                    <a:pt x="404" y="303"/>
                  </a:lnTo>
                  <a:lnTo>
                    <a:pt x="371" y="169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2686697" y="5701081"/>
              <a:ext cx="33676" cy="40318"/>
            </a:xfrm>
            <a:custGeom>
              <a:avLst/>
              <a:gdLst/>
              <a:ahLst/>
              <a:cxnLst/>
              <a:rect l="l" t="t" r="r" b="b"/>
              <a:pathLst>
                <a:path w="507" h="607" extrusionOk="0">
                  <a:moveTo>
                    <a:pt x="270" y="1"/>
                  </a:moveTo>
                  <a:lnTo>
                    <a:pt x="203" y="34"/>
                  </a:lnTo>
                  <a:lnTo>
                    <a:pt x="136" y="68"/>
                  </a:lnTo>
                  <a:lnTo>
                    <a:pt x="35" y="203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35" y="506"/>
                  </a:lnTo>
                  <a:lnTo>
                    <a:pt x="136" y="573"/>
                  </a:lnTo>
                  <a:lnTo>
                    <a:pt x="270" y="607"/>
                  </a:lnTo>
                  <a:lnTo>
                    <a:pt x="338" y="607"/>
                  </a:lnTo>
                  <a:lnTo>
                    <a:pt x="405" y="573"/>
                  </a:lnTo>
                  <a:lnTo>
                    <a:pt x="506" y="438"/>
                  </a:lnTo>
                  <a:lnTo>
                    <a:pt x="506" y="371"/>
                  </a:lnTo>
                  <a:lnTo>
                    <a:pt x="506" y="337"/>
                  </a:lnTo>
                  <a:lnTo>
                    <a:pt x="472" y="304"/>
                  </a:lnTo>
                  <a:lnTo>
                    <a:pt x="439" y="304"/>
                  </a:lnTo>
                  <a:lnTo>
                    <a:pt x="136" y="371"/>
                  </a:lnTo>
                  <a:lnTo>
                    <a:pt x="136" y="270"/>
                  </a:lnTo>
                  <a:lnTo>
                    <a:pt x="203" y="169"/>
                  </a:lnTo>
                  <a:lnTo>
                    <a:pt x="237" y="102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087367" y="5855380"/>
              <a:ext cx="154432" cy="147657"/>
            </a:xfrm>
            <a:custGeom>
              <a:avLst/>
              <a:gdLst/>
              <a:ahLst/>
              <a:cxnLst/>
              <a:rect l="l" t="t" r="r" b="b"/>
              <a:pathLst>
                <a:path w="2325" h="2223" extrusionOk="0">
                  <a:moveTo>
                    <a:pt x="1920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56" y="1852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44" y="1987"/>
                  </a:lnTo>
                  <a:lnTo>
                    <a:pt x="708" y="2021"/>
                  </a:lnTo>
                  <a:lnTo>
                    <a:pt x="472" y="2122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920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37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35" y="809"/>
                  </a:lnTo>
                  <a:lnTo>
                    <a:pt x="102" y="1213"/>
                  </a:lnTo>
                  <a:lnTo>
                    <a:pt x="203" y="1718"/>
                  </a:lnTo>
                  <a:lnTo>
                    <a:pt x="270" y="1953"/>
                  </a:lnTo>
                  <a:lnTo>
                    <a:pt x="338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78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523497" y="5721207"/>
              <a:ext cx="40318" cy="58186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1"/>
                  </a:moveTo>
                  <a:lnTo>
                    <a:pt x="236" y="34"/>
                  </a:lnTo>
                  <a:lnTo>
                    <a:pt x="0" y="169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101" y="472"/>
                  </a:lnTo>
                  <a:lnTo>
                    <a:pt x="169" y="539"/>
                  </a:lnTo>
                  <a:lnTo>
                    <a:pt x="236" y="506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438" y="472"/>
                  </a:lnTo>
                  <a:lnTo>
                    <a:pt x="472" y="506"/>
                  </a:lnTo>
                  <a:lnTo>
                    <a:pt x="472" y="539"/>
                  </a:lnTo>
                  <a:lnTo>
                    <a:pt x="371" y="573"/>
                  </a:lnTo>
                  <a:lnTo>
                    <a:pt x="202" y="607"/>
                  </a:lnTo>
                  <a:lnTo>
                    <a:pt x="68" y="674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36" y="775"/>
                  </a:lnTo>
                  <a:lnTo>
                    <a:pt x="371" y="741"/>
                  </a:lnTo>
                  <a:lnTo>
                    <a:pt x="505" y="674"/>
                  </a:lnTo>
                  <a:lnTo>
                    <a:pt x="573" y="640"/>
                  </a:lnTo>
                  <a:lnTo>
                    <a:pt x="606" y="573"/>
                  </a:lnTo>
                  <a:lnTo>
                    <a:pt x="606" y="506"/>
                  </a:lnTo>
                  <a:lnTo>
                    <a:pt x="606" y="438"/>
                  </a:lnTo>
                  <a:lnTo>
                    <a:pt x="539" y="371"/>
                  </a:lnTo>
                  <a:lnTo>
                    <a:pt x="472" y="337"/>
                  </a:lnTo>
                  <a:lnTo>
                    <a:pt x="404" y="304"/>
                  </a:lnTo>
                  <a:lnTo>
                    <a:pt x="337" y="304"/>
                  </a:lnTo>
                  <a:lnTo>
                    <a:pt x="202" y="337"/>
                  </a:lnTo>
                  <a:lnTo>
                    <a:pt x="169" y="236"/>
                  </a:lnTo>
                  <a:lnTo>
                    <a:pt x="337" y="135"/>
                  </a:lnTo>
                  <a:lnTo>
                    <a:pt x="505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145553" y="5692114"/>
              <a:ext cx="147657" cy="145465"/>
            </a:xfrm>
            <a:custGeom>
              <a:avLst/>
              <a:gdLst/>
              <a:ahLst/>
              <a:cxnLst/>
              <a:rect l="l" t="t" r="r" b="b"/>
              <a:pathLst>
                <a:path w="2223" h="2190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371"/>
                  </a:lnTo>
                  <a:lnTo>
                    <a:pt x="707" y="338"/>
                  </a:lnTo>
                  <a:lnTo>
                    <a:pt x="1246" y="270"/>
                  </a:lnTo>
                  <a:lnTo>
                    <a:pt x="1785" y="169"/>
                  </a:lnTo>
                  <a:lnTo>
                    <a:pt x="1785" y="371"/>
                  </a:lnTo>
                  <a:lnTo>
                    <a:pt x="1785" y="540"/>
                  </a:lnTo>
                  <a:lnTo>
                    <a:pt x="1852" y="910"/>
                  </a:lnTo>
                  <a:lnTo>
                    <a:pt x="1919" y="1381"/>
                  </a:lnTo>
                  <a:lnTo>
                    <a:pt x="1953" y="1583"/>
                  </a:lnTo>
                  <a:lnTo>
                    <a:pt x="2020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05" y="2021"/>
                  </a:lnTo>
                  <a:lnTo>
                    <a:pt x="371" y="2122"/>
                  </a:lnTo>
                  <a:lnTo>
                    <a:pt x="539" y="2189"/>
                  </a:lnTo>
                  <a:lnTo>
                    <a:pt x="707" y="2189"/>
                  </a:lnTo>
                  <a:lnTo>
                    <a:pt x="1078" y="2156"/>
                  </a:lnTo>
                  <a:lnTo>
                    <a:pt x="2121" y="2021"/>
                  </a:lnTo>
                  <a:lnTo>
                    <a:pt x="2189" y="1987"/>
                  </a:lnTo>
                  <a:lnTo>
                    <a:pt x="2222" y="1954"/>
                  </a:lnTo>
                  <a:lnTo>
                    <a:pt x="2222" y="1886"/>
                  </a:lnTo>
                  <a:lnTo>
                    <a:pt x="2189" y="1853"/>
                  </a:lnTo>
                  <a:lnTo>
                    <a:pt x="2189" y="1583"/>
                  </a:lnTo>
                  <a:lnTo>
                    <a:pt x="2155" y="1348"/>
                  </a:lnTo>
                  <a:lnTo>
                    <a:pt x="2054" y="876"/>
                  </a:lnTo>
                  <a:lnTo>
                    <a:pt x="2020" y="506"/>
                  </a:lnTo>
                  <a:lnTo>
                    <a:pt x="1953" y="304"/>
                  </a:lnTo>
                  <a:lnTo>
                    <a:pt x="1919" y="136"/>
                  </a:lnTo>
                  <a:lnTo>
                    <a:pt x="1919" y="102"/>
                  </a:lnTo>
                  <a:lnTo>
                    <a:pt x="1919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725098" y="5989554"/>
              <a:ext cx="64961" cy="53736"/>
            </a:xfrm>
            <a:custGeom>
              <a:avLst/>
              <a:gdLst/>
              <a:ahLst/>
              <a:cxnLst/>
              <a:rect l="l" t="t" r="r" b="b"/>
              <a:pathLst>
                <a:path w="978" h="809" extrusionOk="0">
                  <a:moveTo>
                    <a:pt x="809" y="1"/>
                  </a:moveTo>
                  <a:lnTo>
                    <a:pt x="775" y="34"/>
                  </a:lnTo>
                  <a:lnTo>
                    <a:pt x="775" y="203"/>
                  </a:lnTo>
                  <a:lnTo>
                    <a:pt x="775" y="371"/>
                  </a:lnTo>
                  <a:lnTo>
                    <a:pt x="809" y="405"/>
                  </a:lnTo>
                  <a:lnTo>
                    <a:pt x="775" y="405"/>
                  </a:lnTo>
                  <a:lnTo>
                    <a:pt x="472" y="203"/>
                  </a:lnTo>
                  <a:lnTo>
                    <a:pt x="405" y="203"/>
                  </a:lnTo>
                  <a:lnTo>
                    <a:pt x="371" y="236"/>
                  </a:lnTo>
                  <a:lnTo>
                    <a:pt x="337" y="270"/>
                  </a:lnTo>
                  <a:lnTo>
                    <a:pt x="371" y="337"/>
                  </a:lnTo>
                  <a:lnTo>
                    <a:pt x="506" y="472"/>
                  </a:lnTo>
                  <a:lnTo>
                    <a:pt x="135" y="472"/>
                  </a:lnTo>
                  <a:lnTo>
                    <a:pt x="68" y="506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68" y="607"/>
                  </a:lnTo>
                  <a:lnTo>
                    <a:pt x="506" y="607"/>
                  </a:lnTo>
                  <a:lnTo>
                    <a:pt x="405" y="674"/>
                  </a:lnTo>
                  <a:lnTo>
                    <a:pt x="371" y="741"/>
                  </a:lnTo>
                  <a:lnTo>
                    <a:pt x="405" y="775"/>
                  </a:lnTo>
                  <a:lnTo>
                    <a:pt x="438" y="809"/>
                  </a:lnTo>
                  <a:lnTo>
                    <a:pt x="506" y="809"/>
                  </a:lnTo>
                  <a:lnTo>
                    <a:pt x="674" y="708"/>
                  </a:lnTo>
                  <a:lnTo>
                    <a:pt x="809" y="539"/>
                  </a:lnTo>
                  <a:lnTo>
                    <a:pt x="842" y="708"/>
                  </a:lnTo>
                  <a:lnTo>
                    <a:pt x="876" y="775"/>
                  </a:lnTo>
                  <a:lnTo>
                    <a:pt x="910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43" y="337"/>
                  </a:lnTo>
                  <a:lnTo>
                    <a:pt x="910" y="169"/>
                  </a:lnTo>
                  <a:lnTo>
                    <a:pt x="876" y="34"/>
                  </a:lnTo>
                  <a:lnTo>
                    <a:pt x="8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639736" y="5506529"/>
              <a:ext cx="161141" cy="111855"/>
            </a:xfrm>
            <a:custGeom>
              <a:avLst/>
              <a:gdLst/>
              <a:ahLst/>
              <a:cxnLst/>
              <a:rect l="l" t="t" r="r" b="b"/>
              <a:pathLst>
                <a:path w="2426" h="1684" extrusionOk="0">
                  <a:moveTo>
                    <a:pt x="2088" y="0"/>
                  </a:moveTo>
                  <a:lnTo>
                    <a:pt x="2055" y="34"/>
                  </a:lnTo>
                  <a:lnTo>
                    <a:pt x="1516" y="102"/>
                  </a:lnTo>
                  <a:lnTo>
                    <a:pt x="977" y="169"/>
                  </a:lnTo>
                  <a:lnTo>
                    <a:pt x="506" y="236"/>
                  </a:lnTo>
                  <a:lnTo>
                    <a:pt x="270" y="304"/>
                  </a:lnTo>
                  <a:lnTo>
                    <a:pt x="68" y="405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674"/>
                  </a:lnTo>
                  <a:lnTo>
                    <a:pt x="35" y="943"/>
                  </a:lnTo>
                  <a:lnTo>
                    <a:pt x="169" y="154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270" y="1684"/>
                  </a:lnTo>
                  <a:lnTo>
                    <a:pt x="338" y="1650"/>
                  </a:lnTo>
                  <a:lnTo>
                    <a:pt x="338" y="1617"/>
                  </a:lnTo>
                  <a:lnTo>
                    <a:pt x="809" y="1549"/>
                  </a:lnTo>
                  <a:lnTo>
                    <a:pt x="1247" y="1482"/>
                  </a:lnTo>
                  <a:lnTo>
                    <a:pt x="1718" y="1415"/>
                  </a:lnTo>
                  <a:lnTo>
                    <a:pt x="1920" y="1347"/>
                  </a:lnTo>
                  <a:lnTo>
                    <a:pt x="2122" y="1280"/>
                  </a:lnTo>
                  <a:lnTo>
                    <a:pt x="1886" y="1246"/>
                  </a:lnTo>
                  <a:lnTo>
                    <a:pt x="1684" y="1246"/>
                  </a:lnTo>
                  <a:lnTo>
                    <a:pt x="1247" y="1314"/>
                  </a:lnTo>
                  <a:lnTo>
                    <a:pt x="775" y="1381"/>
                  </a:lnTo>
                  <a:lnTo>
                    <a:pt x="304" y="1482"/>
                  </a:lnTo>
                  <a:lnTo>
                    <a:pt x="203" y="943"/>
                  </a:lnTo>
                  <a:lnTo>
                    <a:pt x="169" y="708"/>
                  </a:lnTo>
                  <a:lnTo>
                    <a:pt x="68" y="438"/>
                  </a:lnTo>
                  <a:lnTo>
                    <a:pt x="540" y="438"/>
                  </a:lnTo>
                  <a:lnTo>
                    <a:pt x="1011" y="337"/>
                  </a:lnTo>
                  <a:lnTo>
                    <a:pt x="1550" y="236"/>
                  </a:lnTo>
                  <a:lnTo>
                    <a:pt x="2055" y="135"/>
                  </a:lnTo>
                  <a:lnTo>
                    <a:pt x="2156" y="708"/>
                  </a:lnTo>
                  <a:lnTo>
                    <a:pt x="2257" y="1280"/>
                  </a:lnTo>
                  <a:lnTo>
                    <a:pt x="2290" y="1347"/>
                  </a:lnTo>
                  <a:lnTo>
                    <a:pt x="2358" y="1347"/>
                  </a:lnTo>
                  <a:lnTo>
                    <a:pt x="2425" y="1314"/>
                  </a:lnTo>
                  <a:lnTo>
                    <a:pt x="2425" y="1246"/>
                  </a:lnTo>
                  <a:lnTo>
                    <a:pt x="2324" y="640"/>
                  </a:lnTo>
                  <a:lnTo>
                    <a:pt x="2189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798552" y="5484145"/>
              <a:ext cx="161075" cy="111922"/>
            </a:xfrm>
            <a:custGeom>
              <a:avLst/>
              <a:gdLst/>
              <a:ahLst/>
              <a:cxnLst/>
              <a:rect l="l" t="t" r="r" b="b"/>
              <a:pathLst>
                <a:path w="2425" h="1685" extrusionOk="0">
                  <a:moveTo>
                    <a:pt x="1684" y="1"/>
                  </a:moveTo>
                  <a:lnTo>
                    <a:pt x="1145" y="34"/>
                  </a:lnTo>
                  <a:lnTo>
                    <a:pt x="573" y="169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68" y="472"/>
                  </a:lnTo>
                  <a:lnTo>
                    <a:pt x="101" y="708"/>
                  </a:lnTo>
                  <a:lnTo>
                    <a:pt x="135" y="944"/>
                  </a:lnTo>
                  <a:lnTo>
                    <a:pt x="202" y="1617"/>
                  </a:lnTo>
                  <a:lnTo>
                    <a:pt x="236" y="1651"/>
                  </a:lnTo>
                  <a:lnTo>
                    <a:pt x="270" y="1684"/>
                  </a:lnTo>
                  <a:lnTo>
                    <a:pt x="337" y="1651"/>
                  </a:lnTo>
                  <a:lnTo>
                    <a:pt x="606" y="1684"/>
                  </a:lnTo>
                  <a:lnTo>
                    <a:pt x="909" y="1651"/>
                  </a:lnTo>
                  <a:lnTo>
                    <a:pt x="1482" y="1516"/>
                  </a:lnTo>
                  <a:lnTo>
                    <a:pt x="1886" y="1415"/>
                  </a:lnTo>
                  <a:lnTo>
                    <a:pt x="2088" y="1348"/>
                  </a:lnTo>
                  <a:lnTo>
                    <a:pt x="2290" y="1247"/>
                  </a:lnTo>
                  <a:lnTo>
                    <a:pt x="2020" y="1247"/>
                  </a:lnTo>
                  <a:lnTo>
                    <a:pt x="1785" y="1280"/>
                  </a:lnTo>
                  <a:lnTo>
                    <a:pt x="1313" y="1415"/>
                  </a:lnTo>
                  <a:lnTo>
                    <a:pt x="842" y="1482"/>
                  </a:lnTo>
                  <a:lnTo>
                    <a:pt x="371" y="1550"/>
                  </a:lnTo>
                  <a:lnTo>
                    <a:pt x="337" y="1179"/>
                  </a:lnTo>
                  <a:lnTo>
                    <a:pt x="270" y="809"/>
                  </a:lnTo>
                  <a:lnTo>
                    <a:pt x="236" y="641"/>
                  </a:lnTo>
                  <a:lnTo>
                    <a:pt x="169" y="472"/>
                  </a:lnTo>
                  <a:lnTo>
                    <a:pt x="438" y="405"/>
                  </a:lnTo>
                  <a:lnTo>
                    <a:pt x="674" y="337"/>
                  </a:lnTo>
                  <a:lnTo>
                    <a:pt x="1212" y="270"/>
                  </a:lnTo>
                  <a:lnTo>
                    <a:pt x="1717" y="203"/>
                  </a:lnTo>
                  <a:lnTo>
                    <a:pt x="1987" y="135"/>
                  </a:lnTo>
                  <a:lnTo>
                    <a:pt x="2222" y="102"/>
                  </a:lnTo>
                  <a:lnTo>
                    <a:pt x="2222" y="337"/>
                  </a:lnTo>
                  <a:lnTo>
                    <a:pt x="2256" y="607"/>
                  </a:lnTo>
                  <a:lnTo>
                    <a:pt x="2256" y="944"/>
                  </a:lnTo>
                  <a:lnTo>
                    <a:pt x="2290" y="1247"/>
                  </a:lnTo>
                  <a:lnTo>
                    <a:pt x="2323" y="1314"/>
                  </a:lnTo>
                  <a:lnTo>
                    <a:pt x="2424" y="1314"/>
                  </a:lnTo>
                  <a:lnTo>
                    <a:pt x="2424" y="1247"/>
                  </a:lnTo>
                  <a:lnTo>
                    <a:pt x="2424" y="977"/>
                  </a:lnTo>
                  <a:lnTo>
                    <a:pt x="2391" y="674"/>
                  </a:lnTo>
                  <a:lnTo>
                    <a:pt x="2357" y="371"/>
                  </a:lnTo>
                  <a:lnTo>
                    <a:pt x="2323" y="68"/>
                  </a:lnTo>
                  <a:lnTo>
                    <a:pt x="2290" y="34"/>
                  </a:lnTo>
                  <a:lnTo>
                    <a:pt x="2222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462711" y="5390224"/>
              <a:ext cx="152174" cy="100697"/>
            </a:xfrm>
            <a:custGeom>
              <a:avLst/>
              <a:gdLst/>
              <a:ahLst/>
              <a:cxnLst/>
              <a:rect l="l" t="t" r="r" b="b"/>
              <a:pathLst>
                <a:path w="2291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4" y="573"/>
                  </a:lnTo>
                  <a:lnTo>
                    <a:pt x="2055" y="1078"/>
                  </a:lnTo>
                  <a:lnTo>
                    <a:pt x="1146" y="1280"/>
                  </a:lnTo>
                  <a:lnTo>
                    <a:pt x="741" y="1347"/>
                  </a:lnTo>
                  <a:lnTo>
                    <a:pt x="539" y="1381"/>
                  </a:lnTo>
                  <a:lnTo>
                    <a:pt x="337" y="1415"/>
                  </a:lnTo>
                  <a:lnTo>
                    <a:pt x="203" y="876"/>
                  </a:lnTo>
                  <a:lnTo>
                    <a:pt x="102" y="304"/>
                  </a:lnTo>
                  <a:lnTo>
                    <a:pt x="539" y="304"/>
                  </a:lnTo>
                  <a:lnTo>
                    <a:pt x="944" y="236"/>
                  </a:lnTo>
                  <a:lnTo>
                    <a:pt x="1920" y="169"/>
                  </a:lnTo>
                  <a:close/>
                  <a:moveTo>
                    <a:pt x="1482" y="1"/>
                  </a:moveTo>
                  <a:lnTo>
                    <a:pt x="977" y="34"/>
                  </a:lnTo>
                  <a:lnTo>
                    <a:pt x="506" y="102"/>
                  </a:lnTo>
                  <a:lnTo>
                    <a:pt x="270" y="135"/>
                  </a:lnTo>
                  <a:lnTo>
                    <a:pt x="34" y="236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4" y="876"/>
                  </a:lnTo>
                  <a:lnTo>
                    <a:pt x="102" y="1179"/>
                  </a:lnTo>
                  <a:lnTo>
                    <a:pt x="203" y="1482"/>
                  </a:lnTo>
                  <a:lnTo>
                    <a:pt x="203" y="1516"/>
                  </a:lnTo>
                  <a:lnTo>
                    <a:pt x="236" y="1516"/>
                  </a:lnTo>
                  <a:lnTo>
                    <a:pt x="304" y="1482"/>
                  </a:lnTo>
                  <a:lnTo>
                    <a:pt x="539" y="1516"/>
                  </a:lnTo>
                  <a:lnTo>
                    <a:pt x="741" y="1516"/>
                  </a:lnTo>
                  <a:lnTo>
                    <a:pt x="1213" y="1482"/>
                  </a:lnTo>
                  <a:lnTo>
                    <a:pt x="1684" y="1381"/>
                  </a:lnTo>
                  <a:lnTo>
                    <a:pt x="2088" y="1246"/>
                  </a:lnTo>
                  <a:lnTo>
                    <a:pt x="2156" y="1314"/>
                  </a:lnTo>
                  <a:lnTo>
                    <a:pt x="2223" y="1314"/>
                  </a:lnTo>
                  <a:lnTo>
                    <a:pt x="2257" y="1280"/>
                  </a:lnTo>
                  <a:lnTo>
                    <a:pt x="2290" y="1213"/>
                  </a:lnTo>
                  <a:lnTo>
                    <a:pt x="2156" y="674"/>
                  </a:lnTo>
                  <a:lnTo>
                    <a:pt x="2021" y="169"/>
                  </a:lnTo>
                  <a:lnTo>
                    <a:pt x="2055" y="102"/>
                  </a:lnTo>
                  <a:lnTo>
                    <a:pt x="2055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979687" y="5457310"/>
              <a:ext cx="145399" cy="111922"/>
            </a:xfrm>
            <a:custGeom>
              <a:avLst/>
              <a:gdLst/>
              <a:ahLst/>
              <a:cxnLst/>
              <a:rect l="l" t="t" r="r" b="b"/>
              <a:pathLst>
                <a:path w="2189" h="1685" extrusionOk="0">
                  <a:moveTo>
                    <a:pt x="1953" y="102"/>
                  </a:moveTo>
                  <a:lnTo>
                    <a:pt x="1987" y="674"/>
                  </a:lnTo>
                  <a:lnTo>
                    <a:pt x="2054" y="1247"/>
                  </a:lnTo>
                  <a:lnTo>
                    <a:pt x="1852" y="1247"/>
                  </a:lnTo>
                  <a:lnTo>
                    <a:pt x="1617" y="1280"/>
                  </a:lnTo>
                  <a:lnTo>
                    <a:pt x="1213" y="1348"/>
                  </a:lnTo>
                  <a:lnTo>
                    <a:pt x="270" y="1415"/>
                  </a:lnTo>
                  <a:lnTo>
                    <a:pt x="236" y="910"/>
                  </a:lnTo>
                  <a:lnTo>
                    <a:pt x="203" y="708"/>
                  </a:lnTo>
                  <a:lnTo>
                    <a:pt x="169" y="539"/>
                  </a:lnTo>
                  <a:lnTo>
                    <a:pt x="1112" y="304"/>
                  </a:lnTo>
                  <a:lnTo>
                    <a:pt x="1516" y="236"/>
                  </a:lnTo>
                  <a:lnTo>
                    <a:pt x="1751" y="169"/>
                  </a:lnTo>
                  <a:lnTo>
                    <a:pt x="1953" y="102"/>
                  </a:lnTo>
                  <a:close/>
                  <a:moveTo>
                    <a:pt x="1718" y="1"/>
                  </a:moveTo>
                  <a:lnTo>
                    <a:pt x="1482" y="34"/>
                  </a:lnTo>
                  <a:lnTo>
                    <a:pt x="1011" y="102"/>
                  </a:lnTo>
                  <a:lnTo>
                    <a:pt x="506" y="236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102" y="1078"/>
                  </a:lnTo>
                  <a:lnTo>
                    <a:pt x="102" y="1617"/>
                  </a:lnTo>
                  <a:lnTo>
                    <a:pt x="135" y="1684"/>
                  </a:lnTo>
                  <a:lnTo>
                    <a:pt x="203" y="1684"/>
                  </a:lnTo>
                  <a:lnTo>
                    <a:pt x="270" y="1651"/>
                  </a:lnTo>
                  <a:lnTo>
                    <a:pt x="304" y="1583"/>
                  </a:lnTo>
                  <a:lnTo>
                    <a:pt x="741" y="1583"/>
                  </a:lnTo>
                  <a:lnTo>
                    <a:pt x="1213" y="1550"/>
                  </a:lnTo>
                  <a:lnTo>
                    <a:pt x="1650" y="1449"/>
                  </a:lnTo>
                  <a:lnTo>
                    <a:pt x="1886" y="1381"/>
                  </a:lnTo>
                  <a:lnTo>
                    <a:pt x="2054" y="1280"/>
                  </a:lnTo>
                  <a:lnTo>
                    <a:pt x="2155" y="1314"/>
                  </a:lnTo>
                  <a:lnTo>
                    <a:pt x="2189" y="1280"/>
                  </a:lnTo>
                  <a:lnTo>
                    <a:pt x="2189" y="1247"/>
                  </a:lnTo>
                  <a:lnTo>
                    <a:pt x="2189" y="944"/>
                  </a:lnTo>
                  <a:lnTo>
                    <a:pt x="2155" y="640"/>
                  </a:lnTo>
                  <a:lnTo>
                    <a:pt x="2088" y="337"/>
                  </a:lnTo>
                  <a:lnTo>
                    <a:pt x="2021" y="34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304303" y="5557940"/>
              <a:ext cx="163333" cy="105213"/>
            </a:xfrm>
            <a:custGeom>
              <a:avLst/>
              <a:gdLst/>
              <a:ahLst/>
              <a:cxnLst/>
              <a:rect l="l" t="t" r="r" b="b"/>
              <a:pathLst>
                <a:path w="2459" h="1584" extrusionOk="0">
                  <a:moveTo>
                    <a:pt x="2122" y="136"/>
                  </a:moveTo>
                  <a:lnTo>
                    <a:pt x="2156" y="641"/>
                  </a:lnTo>
                  <a:lnTo>
                    <a:pt x="2257" y="1112"/>
                  </a:lnTo>
                  <a:lnTo>
                    <a:pt x="1987" y="1179"/>
                  </a:lnTo>
                  <a:lnTo>
                    <a:pt x="1684" y="1213"/>
                  </a:lnTo>
                  <a:lnTo>
                    <a:pt x="1145" y="1280"/>
                  </a:lnTo>
                  <a:lnTo>
                    <a:pt x="708" y="1314"/>
                  </a:lnTo>
                  <a:lnTo>
                    <a:pt x="472" y="1381"/>
                  </a:lnTo>
                  <a:lnTo>
                    <a:pt x="304" y="1482"/>
                  </a:lnTo>
                  <a:lnTo>
                    <a:pt x="169" y="910"/>
                  </a:lnTo>
                  <a:lnTo>
                    <a:pt x="135" y="641"/>
                  </a:lnTo>
                  <a:lnTo>
                    <a:pt x="68" y="405"/>
                  </a:lnTo>
                  <a:lnTo>
                    <a:pt x="573" y="405"/>
                  </a:lnTo>
                  <a:lnTo>
                    <a:pt x="1112" y="338"/>
                  </a:lnTo>
                  <a:lnTo>
                    <a:pt x="2122" y="136"/>
                  </a:lnTo>
                  <a:close/>
                  <a:moveTo>
                    <a:pt x="2122" y="1"/>
                  </a:moveTo>
                  <a:lnTo>
                    <a:pt x="1617" y="102"/>
                  </a:lnTo>
                  <a:lnTo>
                    <a:pt x="1078" y="136"/>
                  </a:lnTo>
                  <a:lnTo>
                    <a:pt x="539" y="237"/>
                  </a:lnTo>
                  <a:lnTo>
                    <a:pt x="34" y="338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1" y="674"/>
                  </a:lnTo>
                  <a:lnTo>
                    <a:pt x="34" y="977"/>
                  </a:lnTo>
                  <a:lnTo>
                    <a:pt x="169" y="1550"/>
                  </a:lnTo>
                  <a:lnTo>
                    <a:pt x="203" y="1583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539" y="1516"/>
                  </a:lnTo>
                  <a:lnTo>
                    <a:pt x="809" y="1482"/>
                  </a:lnTo>
                  <a:lnTo>
                    <a:pt x="1314" y="1415"/>
                  </a:lnTo>
                  <a:lnTo>
                    <a:pt x="1819" y="1381"/>
                  </a:lnTo>
                  <a:lnTo>
                    <a:pt x="2290" y="1280"/>
                  </a:lnTo>
                  <a:lnTo>
                    <a:pt x="2358" y="1280"/>
                  </a:lnTo>
                  <a:lnTo>
                    <a:pt x="2425" y="1247"/>
                  </a:lnTo>
                  <a:lnTo>
                    <a:pt x="2425" y="1213"/>
                  </a:lnTo>
                  <a:lnTo>
                    <a:pt x="2459" y="1179"/>
                  </a:lnTo>
                  <a:lnTo>
                    <a:pt x="2425" y="1112"/>
                  </a:lnTo>
                  <a:lnTo>
                    <a:pt x="2358" y="573"/>
                  </a:lnTo>
                  <a:lnTo>
                    <a:pt x="2290" y="304"/>
                  </a:lnTo>
                  <a:lnTo>
                    <a:pt x="2223" y="68"/>
                  </a:lnTo>
                  <a:lnTo>
                    <a:pt x="2189" y="35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299511" y="5412608"/>
              <a:ext cx="156558" cy="102955"/>
            </a:xfrm>
            <a:custGeom>
              <a:avLst/>
              <a:gdLst/>
              <a:ahLst/>
              <a:cxnLst/>
              <a:rect l="l" t="t" r="r" b="b"/>
              <a:pathLst>
                <a:path w="2357" h="1550" extrusionOk="0">
                  <a:moveTo>
                    <a:pt x="2054" y="135"/>
                  </a:moveTo>
                  <a:lnTo>
                    <a:pt x="2020" y="270"/>
                  </a:lnTo>
                  <a:lnTo>
                    <a:pt x="2054" y="371"/>
                  </a:lnTo>
                  <a:lnTo>
                    <a:pt x="2087" y="606"/>
                  </a:lnTo>
                  <a:lnTo>
                    <a:pt x="2121" y="842"/>
                  </a:lnTo>
                  <a:lnTo>
                    <a:pt x="2155" y="1078"/>
                  </a:lnTo>
                  <a:lnTo>
                    <a:pt x="1178" y="1212"/>
                  </a:lnTo>
                  <a:lnTo>
                    <a:pt x="707" y="1313"/>
                  </a:lnTo>
                  <a:lnTo>
                    <a:pt x="236" y="1448"/>
                  </a:lnTo>
                  <a:lnTo>
                    <a:pt x="236" y="1280"/>
                  </a:lnTo>
                  <a:lnTo>
                    <a:pt x="236" y="1145"/>
                  </a:lnTo>
                  <a:lnTo>
                    <a:pt x="202" y="808"/>
                  </a:lnTo>
                  <a:lnTo>
                    <a:pt x="168" y="606"/>
                  </a:lnTo>
                  <a:lnTo>
                    <a:pt x="135" y="371"/>
                  </a:lnTo>
                  <a:lnTo>
                    <a:pt x="438" y="371"/>
                  </a:lnTo>
                  <a:lnTo>
                    <a:pt x="741" y="303"/>
                  </a:lnTo>
                  <a:lnTo>
                    <a:pt x="1347" y="236"/>
                  </a:lnTo>
                  <a:lnTo>
                    <a:pt x="1650" y="169"/>
                  </a:lnTo>
                  <a:lnTo>
                    <a:pt x="1784" y="169"/>
                  </a:lnTo>
                  <a:lnTo>
                    <a:pt x="1953" y="135"/>
                  </a:lnTo>
                  <a:lnTo>
                    <a:pt x="1986" y="169"/>
                  </a:lnTo>
                  <a:lnTo>
                    <a:pt x="2054" y="135"/>
                  </a:lnTo>
                  <a:close/>
                  <a:moveTo>
                    <a:pt x="1784" y="0"/>
                  </a:moveTo>
                  <a:lnTo>
                    <a:pt x="1515" y="34"/>
                  </a:lnTo>
                  <a:lnTo>
                    <a:pt x="1044" y="101"/>
                  </a:lnTo>
                  <a:lnTo>
                    <a:pt x="539" y="169"/>
                  </a:lnTo>
                  <a:lnTo>
                    <a:pt x="303" y="202"/>
                  </a:lnTo>
                  <a:lnTo>
                    <a:pt x="67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34" y="606"/>
                  </a:lnTo>
                  <a:lnTo>
                    <a:pt x="34" y="842"/>
                  </a:lnTo>
                  <a:lnTo>
                    <a:pt x="67" y="1145"/>
                  </a:lnTo>
                  <a:lnTo>
                    <a:pt x="101" y="1313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741" y="1516"/>
                  </a:lnTo>
                  <a:lnTo>
                    <a:pt x="1246" y="1414"/>
                  </a:lnTo>
                  <a:lnTo>
                    <a:pt x="2222" y="1246"/>
                  </a:lnTo>
                  <a:lnTo>
                    <a:pt x="2256" y="1246"/>
                  </a:lnTo>
                  <a:lnTo>
                    <a:pt x="2289" y="1212"/>
                  </a:lnTo>
                  <a:lnTo>
                    <a:pt x="2357" y="1212"/>
                  </a:lnTo>
                  <a:lnTo>
                    <a:pt x="2357" y="1145"/>
                  </a:lnTo>
                  <a:lnTo>
                    <a:pt x="2357" y="1111"/>
                  </a:lnTo>
                  <a:lnTo>
                    <a:pt x="2289" y="1078"/>
                  </a:lnTo>
                  <a:lnTo>
                    <a:pt x="2256" y="808"/>
                  </a:lnTo>
                  <a:lnTo>
                    <a:pt x="2222" y="573"/>
                  </a:lnTo>
                  <a:lnTo>
                    <a:pt x="2188" y="303"/>
                  </a:lnTo>
                  <a:lnTo>
                    <a:pt x="2155" y="135"/>
                  </a:lnTo>
                  <a:lnTo>
                    <a:pt x="2087" y="34"/>
                  </a:lnTo>
                  <a:lnTo>
                    <a:pt x="2087" y="68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136244" y="5437184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20" y="102"/>
                  </a:moveTo>
                  <a:lnTo>
                    <a:pt x="2054" y="304"/>
                  </a:lnTo>
                  <a:lnTo>
                    <a:pt x="2088" y="539"/>
                  </a:lnTo>
                  <a:lnTo>
                    <a:pt x="2121" y="842"/>
                  </a:lnTo>
                  <a:lnTo>
                    <a:pt x="2155" y="1011"/>
                  </a:lnTo>
                  <a:lnTo>
                    <a:pt x="2222" y="1146"/>
                  </a:lnTo>
                  <a:lnTo>
                    <a:pt x="1751" y="1146"/>
                  </a:lnTo>
                  <a:lnTo>
                    <a:pt x="1246" y="1213"/>
                  </a:lnTo>
                  <a:lnTo>
                    <a:pt x="270" y="1381"/>
                  </a:lnTo>
                  <a:lnTo>
                    <a:pt x="270" y="1112"/>
                  </a:lnTo>
                  <a:lnTo>
                    <a:pt x="202" y="876"/>
                  </a:lnTo>
                  <a:lnTo>
                    <a:pt x="169" y="640"/>
                  </a:lnTo>
                  <a:lnTo>
                    <a:pt x="169" y="539"/>
                  </a:lnTo>
                  <a:lnTo>
                    <a:pt x="135" y="438"/>
                  </a:lnTo>
                  <a:lnTo>
                    <a:pt x="169" y="438"/>
                  </a:lnTo>
                  <a:lnTo>
                    <a:pt x="236" y="405"/>
                  </a:lnTo>
                  <a:lnTo>
                    <a:pt x="371" y="371"/>
                  </a:lnTo>
                  <a:lnTo>
                    <a:pt x="505" y="337"/>
                  </a:lnTo>
                  <a:lnTo>
                    <a:pt x="808" y="304"/>
                  </a:lnTo>
                  <a:lnTo>
                    <a:pt x="1414" y="203"/>
                  </a:lnTo>
                  <a:lnTo>
                    <a:pt x="1717" y="169"/>
                  </a:lnTo>
                  <a:lnTo>
                    <a:pt x="1886" y="135"/>
                  </a:lnTo>
                  <a:lnTo>
                    <a:pt x="2020" y="102"/>
                  </a:lnTo>
                  <a:close/>
                  <a:moveTo>
                    <a:pt x="1549" y="1"/>
                  </a:moveTo>
                  <a:lnTo>
                    <a:pt x="1078" y="102"/>
                  </a:lnTo>
                  <a:lnTo>
                    <a:pt x="573" y="169"/>
                  </a:lnTo>
                  <a:lnTo>
                    <a:pt x="337" y="203"/>
                  </a:lnTo>
                  <a:lnTo>
                    <a:pt x="101" y="270"/>
                  </a:lnTo>
                  <a:lnTo>
                    <a:pt x="68" y="371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607"/>
                  </a:lnTo>
                  <a:lnTo>
                    <a:pt x="68" y="876"/>
                  </a:lnTo>
                  <a:lnTo>
                    <a:pt x="101" y="1146"/>
                  </a:lnTo>
                  <a:lnTo>
                    <a:pt x="135" y="1381"/>
                  </a:lnTo>
                  <a:lnTo>
                    <a:pt x="135" y="1449"/>
                  </a:lnTo>
                  <a:lnTo>
                    <a:pt x="169" y="1482"/>
                  </a:lnTo>
                  <a:lnTo>
                    <a:pt x="236" y="1516"/>
                  </a:lnTo>
                  <a:lnTo>
                    <a:pt x="303" y="1550"/>
                  </a:lnTo>
                  <a:lnTo>
                    <a:pt x="438" y="1550"/>
                  </a:lnTo>
                  <a:lnTo>
                    <a:pt x="472" y="1516"/>
                  </a:lnTo>
                  <a:lnTo>
                    <a:pt x="1381" y="1415"/>
                  </a:lnTo>
                  <a:lnTo>
                    <a:pt x="1886" y="1348"/>
                  </a:lnTo>
                  <a:lnTo>
                    <a:pt x="2357" y="1213"/>
                  </a:lnTo>
                  <a:lnTo>
                    <a:pt x="2290" y="1179"/>
                  </a:lnTo>
                  <a:lnTo>
                    <a:pt x="2323" y="1146"/>
                  </a:lnTo>
                  <a:lnTo>
                    <a:pt x="2323" y="977"/>
                  </a:lnTo>
                  <a:lnTo>
                    <a:pt x="2290" y="809"/>
                  </a:lnTo>
                  <a:lnTo>
                    <a:pt x="2222" y="506"/>
                  </a:lnTo>
                  <a:lnTo>
                    <a:pt x="2189" y="270"/>
                  </a:lnTo>
                  <a:lnTo>
                    <a:pt x="2155" y="169"/>
                  </a:lnTo>
                  <a:lnTo>
                    <a:pt x="2121" y="34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807861" y="5638445"/>
              <a:ext cx="152108" cy="100697"/>
            </a:xfrm>
            <a:custGeom>
              <a:avLst/>
              <a:gdLst/>
              <a:ahLst/>
              <a:cxnLst/>
              <a:rect l="l" t="t" r="r" b="b"/>
              <a:pathLst>
                <a:path w="2290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3" y="573"/>
                  </a:lnTo>
                  <a:lnTo>
                    <a:pt x="2088" y="1045"/>
                  </a:lnTo>
                  <a:lnTo>
                    <a:pt x="1145" y="1247"/>
                  </a:lnTo>
                  <a:lnTo>
                    <a:pt x="741" y="1314"/>
                  </a:lnTo>
                  <a:lnTo>
                    <a:pt x="539" y="1348"/>
                  </a:lnTo>
                  <a:lnTo>
                    <a:pt x="337" y="1415"/>
                  </a:lnTo>
                  <a:lnTo>
                    <a:pt x="202" y="876"/>
                  </a:lnTo>
                  <a:lnTo>
                    <a:pt x="101" y="304"/>
                  </a:lnTo>
                  <a:lnTo>
                    <a:pt x="303" y="304"/>
                  </a:lnTo>
                  <a:lnTo>
                    <a:pt x="539" y="270"/>
                  </a:lnTo>
                  <a:lnTo>
                    <a:pt x="977" y="237"/>
                  </a:lnTo>
                  <a:lnTo>
                    <a:pt x="1920" y="169"/>
                  </a:lnTo>
                  <a:close/>
                  <a:moveTo>
                    <a:pt x="1010" y="1"/>
                  </a:moveTo>
                  <a:lnTo>
                    <a:pt x="505" y="68"/>
                  </a:lnTo>
                  <a:lnTo>
                    <a:pt x="270" y="136"/>
                  </a:lnTo>
                  <a:lnTo>
                    <a:pt x="68" y="203"/>
                  </a:lnTo>
                  <a:lnTo>
                    <a:pt x="34" y="237"/>
                  </a:lnTo>
                  <a:lnTo>
                    <a:pt x="0" y="270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135" y="1179"/>
                  </a:lnTo>
                  <a:lnTo>
                    <a:pt x="202" y="1449"/>
                  </a:lnTo>
                  <a:lnTo>
                    <a:pt x="236" y="1482"/>
                  </a:lnTo>
                  <a:lnTo>
                    <a:pt x="270" y="1516"/>
                  </a:lnTo>
                  <a:lnTo>
                    <a:pt x="337" y="1482"/>
                  </a:lnTo>
                  <a:lnTo>
                    <a:pt x="539" y="1482"/>
                  </a:lnTo>
                  <a:lnTo>
                    <a:pt x="775" y="1516"/>
                  </a:lnTo>
                  <a:lnTo>
                    <a:pt x="1212" y="1449"/>
                  </a:lnTo>
                  <a:lnTo>
                    <a:pt x="1684" y="1348"/>
                  </a:lnTo>
                  <a:lnTo>
                    <a:pt x="2122" y="1213"/>
                  </a:lnTo>
                  <a:lnTo>
                    <a:pt x="2122" y="1247"/>
                  </a:lnTo>
                  <a:lnTo>
                    <a:pt x="2155" y="1280"/>
                  </a:lnTo>
                  <a:lnTo>
                    <a:pt x="2223" y="1314"/>
                  </a:lnTo>
                  <a:lnTo>
                    <a:pt x="2290" y="1280"/>
                  </a:lnTo>
                  <a:lnTo>
                    <a:pt x="2290" y="1213"/>
                  </a:lnTo>
                  <a:lnTo>
                    <a:pt x="2155" y="674"/>
                  </a:lnTo>
                  <a:lnTo>
                    <a:pt x="2054" y="136"/>
                  </a:lnTo>
                  <a:lnTo>
                    <a:pt x="2054" y="102"/>
                  </a:lnTo>
                  <a:lnTo>
                    <a:pt x="2054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971127" y="5607160"/>
              <a:ext cx="163267" cy="107405"/>
            </a:xfrm>
            <a:custGeom>
              <a:avLst/>
              <a:gdLst/>
              <a:ahLst/>
              <a:cxnLst/>
              <a:rect l="l" t="t" r="r" b="b"/>
              <a:pathLst>
                <a:path w="2458" h="1617" extrusionOk="0">
                  <a:moveTo>
                    <a:pt x="1684" y="1"/>
                  </a:moveTo>
                  <a:lnTo>
                    <a:pt x="1145" y="68"/>
                  </a:lnTo>
                  <a:lnTo>
                    <a:pt x="573" y="169"/>
                  </a:lnTo>
                  <a:lnTo>
                    <a:pt x="68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741"/>
                  </a:lnTo>
                  <a:lnTo>
                    <a:pt x="101" y="1044"/>
                  </a:lnTo>
                  <a:lnTo>
                    <a:pt x="169" y="1314"/>
                  </a:lnTo>
                  <a:lnTo>
                    <a:pt x="236" y="1583"/>
                  </a:lnTo>
                  <a:lnTo>
                    <a:pt x="270" y="1617"/>
                  </a:lnTo>
                  <a:lnTo>
                    <a:pt x="371" y="1617"/>
                  </a:lnTo>
                  <a:lnTo>
                    <a:pt x="371" y="1549"/>
                  </a:lnTo>
                  <a:lnTo>
                    <a:pt x="303" y="1246"/>
                  </a:lnTo>
                  <a:lnTo>
                    <a:pt x="236" y="943"/>
                  </a:lnTo>
                  <a:lnTo>
                    <a:pt x="169" y="674"/>
                  </a:lnTo>
                  <a:lnTo>
                    <a:pt x="101" y="405"/>
                  </a:lnTo>
                  <a:lnTo>
                    <a:pt x="337" y="405"/>
                  </a:lnTo>
                  <a:lnTo>
                    <a:pt x="606" y="371"/>
                  </a:lnTo>
                  <a:lnTo>
                    <a:pt x="1111" y="270"/>
                  </a:lnTo>
                  <a:lnTo>
                    <a:pt x="1650" y="203"/>
                  </a:lnTo>
                  <a:lnTo>
                    <a:pt x="1886" y="169"/>
                  </a:lnTo>
                  <a:lnTo>
                    <a:pt x="2155" y="203"/>
                  </a:lnTo>
                  <a:lnTo>
                    <a:pt x="2155" y="371"/>
                  </a:lnTo>
                  <a:lnTo>
                    <a:pt x="2155" y="539"/>
                  </a:lnTo>
                  <a:lnTo>
                    <a:pt x="2222" y="910"/>
                  </a:lnTo>
                  <a:lnTo>
                    <a:pt x="2290" y="1280"/>
                  </a:lnTo>
                  <a:lnTo>
                    <a:pt x="1818" y="1347"/>
                  </a:lnTo>
                  <a:lnTo>
                    <a:pt x="1347" y="1415"/>
                  </a:lnTo>
                  <a:lnTo>
                    <a:pt x="842" y="1448"/>
                  </a:lnTo>
                  <a:lnTo>
                    <a:pt x="606" y="1482"/>
                  </a:lnTo>
                  <a:lnTo>
                    <a:pt x="371" y="1549"/>
                  </a:lnTo>
                  <a:lnTo>
                    <a:pt x="606" y="1583"/>
                  </a:lnTo>
                  <a:lnTo>
                    <a:pt x="808" y="1617"/>
                  </a:lnTo>
                  <a:lnTo>
                    <a:pt x="1246" y="1583"/>
                  </a:lnTo>
                  <a:lnTo>
                    <a:pt x="1818" y="1516"/>
                  </a:lnTo>
                  <a:lnTo>
                    <a:pt x="2088" y="1482"/>
                  </a:lnTo>
                  <a:lnTo>
                    <a:pt x="2357" y="1381"/>
                  </a:lnTo>
                  <a:lnTo>
                    <a:pt x="2424" y="1347"/>
                  </a:lnTo>
                  <a:lnTo>
                    <a:pt x="2458" y="1347"/>
                  </a:lnTo>
                  <a:lnTo>
                    <a:pt x="2458" y="1280"/>
                  </a:lnTo>
                  <a:lnTo>
                    <a:pt x="2323" y="607"/>
                  </a:lnTo>
                  <a:lnTo>
                    <a:pt x="2323" y="405"/>
                  </a:lnTo>
                  <a:lnTo>
                    <a:pt x="2290" y="169"/>
                  </a:lnTo>
                  <a:lnTo>
                    <a:pt x="2290" y="135"/>
                  </a:lnTo>
                  <a:lnTo>
                    <a:pt x="2290" y="68"/>
                  </a:lnTo>
                  <a:lnTo>
                    <a:pt x="2290" y="34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16828" y="5739075"/>
              <a:ext cx="154366" cy="147724"/>
            </a:xfrm>
            <a:custGeom>
              <a:avLst/>
              <a:gdLst/>
              <a:ahLst/>
              <a:cxnLst/>
              <a:rect l="l" t="t" r="r" b="b"/>
              <a:pathLst>
                <a:path w="2324" h="2224" extrusionOk="0">
                  <a:moveTo>
                    <a:pt x="1919" y="169"/>
                  </a:moveTo>
                  <a:lnTo>
                    <a:pt x="1953" y="540"/>
                  </a:lnTo>
                  <a:lnTo>
                    <a:pt x="2020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1381" y="1886"/>
                  </a:lnTo>
                  <a:lnTo>
                    <a:pt x="1414" y="1853"/>
                  </a:lnTo>
                  <a:lnTo>
                    <a:pt x="1381" y="1684"/>
                  </a:lnTo>
                  <a:lnTo>
                    <a:pt x="1347" y="1516"/>
                  </a:lnTo>
                  <a:lnTo>
                    <a:pt x="1313" y="1179"/>
                  </a:lnTo>
                  <a:lnTo>
                    <a:pt x="1280" y="1146"/>
                  </a:lnTo>
                  <a:lnTo>
                    <a:pt x="1212" y="1112"/>
                  </a:lnTo>
                  <a:lnTo>
                    <a:pt x="1179" y="1146"/>
                  </a:lnTo>
                  <a:lnTo>
                    <a:pt x="1145" y="1213"/>
                  </a:lnTo>
                  <a:lnTo>
                    <a:pt x="1179" y="1550"/>
                  </a:lnTo>
                  <a:lnTo>
                    <a:pt x="1212" y="1718"/>
                  </a:lnTo>
                  <a:lnTo>
                    <a:pt x="1280" y="1886"/>
                  </a:lnTo>
                  <a:lnTo>
                    <a:pt x="1313" y="1886"/>
                  </a:lnTo>
                  <a:lnTo>
                    <a:pt x="875" y="1954"/>
                  </a:lnTo>
                  <a:lnTo>
                    <a:pt x="673" y="2021"/>
                  </a:lnTo>
                  <a:lnTo>
                    <a:pt x="471" y="2088"/>
                  </a:lnTo>
                  <a:lnTo>
                    <a:pt x="370" y="1617"/>
                  </a:lnTo>
                  <a:lnTo>
                    <a:pt x="269" y="1179"/>
                  </a:lnTo>
                  <a:lnTo>
                    <a:pt x="202" y="775"/>
                  </a:lnTo>
                  <a:lnTo>
                    <a:pt x="101" y="439"/>
                  </a:lnTo>
                  <a:lnTo>
                    <a:pt x="1010" y="304"/>
                  </a:lnTo>
                  <a:lnTo>
                    <a:pt x="1919" y="169"/>
                  </a:lnTo>
                  <a:close/>
                  <a:moveTo>
                    <a:pt x="1886" y="1"/>
                  </a:moveTo>
                  <a:lnTo>
                    <a:pt x="976" y="102"/>
                  </a:lnTo>
                  <a:lnTo>
                    <a:pt x="67" y="270"/>
                  </a:lnTo>
                  <a:lnTo>
                    <a:pt x="34" y="304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69" y="1954"/>
                  </a:lnTo>
                  <a:lnTo>
                    <a:pt x="370" y="2156"/>
                  </a:lnTo>
                  <a:lnTo>
                    <a:pt x="404" y="2223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4"/>
                  </a:lnTo>
                  <a:lnTo>
                    <a:pt x="2323" y="1920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270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047115" y="5783843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136" y="0"/>
                  </a:moveTo>
                  <a:lnTo>
                    <a:pt x="68" y="68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02" y="236"/>
                  </a:lnTo>
                  <a:lnTo>
                    <a:pt x="237" y="135"/>
                  </a:lnTo>
                  <a:lnTo>
                    <a:pt x="169" y="404"/>
                  </a:lnTo>
                  <a:lnTo>
                    <a:pt x="35" y="640"/>
                  </a:lnTo>
                  <a:lnTo>
                    <a:pt x="1" y="707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775"/>
                  </a:lnTo>
                  <a:lnTo>
                    <a:pt x="371" y="707"/>
                  </a:lnTo>
                  <a:lnTo>
                    <a:pt x="506" y="674"/>
                  </a:lnTo>
                  <a:lnTo>
                    <a:pt x="641" y="606"/>
                  </a:lnTo>
                  <a:lnTo>
                    <a:pt x="641" y="539"/>
                  </a:lnTo>
                  <a:lnTo>
                    <a:pt x="641" y="505"/>
                  </a:lnTo>
                  <a:lnTo>
                    <a:pt x="472" y="505"/>
                  </a:lnTo>
                  <a:lnTo>
                    <a:pt x="338" y="539"/>
                  </a:lnTo>
                  <a:lnTo>
                    <a:pt x="270" y="573"/>
                  </a:lnTo>
                  <a:lnTo>
                    <a:pt x="371" y="337"/>
                  </a:lnTo>
                  <a:lnTo>
                    <a:pt x="439" y="68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136586" y="5584775"/>
              <a:ext cx="158883" cy="107405"/>
            </a:xfrm>
            <a:custGeom>
              <a:avLst/>
              <a:gdLst/>
              <a:ahLst/>
              <a:cxnLst/>
              <a:rect l="l" t="t" r="r" b="b"/>
              <a:pathLst>
                <a:path w="2392" h="1617" extrusionOk="0">
                  <a:moveTo>
                    <a:pt x="1920" y="1"/>
                  </a:moveTo>
                  <a:lnTo>
                    <a:pt x="1684" y="35"/>
                  </a:lnTo>
                  <a:lnTo>
                    <a:pt x="1213" y="102"/>
                  </a:lnTo>
                  <a:lnTo>
                    <a:pt x="674" y="169"/>
                  </a:lnTo>
                  <a:lnTo>
                    <a:pt x="135" y="304"/>
                  </a:lnTo>
                  <a:lnTo>
                    <a:pt x="102" y="270"/>
                  </a:lnTo>
                  <a:lnTo>
                    <a:pt x="34" y="270"/>
                  </a:lnTo>
                  <a:lnTo>
                    <a:pt x="1" y="304"/>
                  </a:lnTo>
                  <a:lnTo>
                    <a:pt x="68" y="944"/>
                  </a:lnTo>
                  <a:lnTo>
                    <a:pt x="135" y="1550"/>
                  </a:lnTo>
                  <a:lnTo>
                    <a:pt x="169" y="1617"/>
                  </a:lnTo>
                  <a:lnTo>
                    <a:pt x="236" y="1617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236" y="944"/>
                  </a:lnTo>
                  <a:lnTo>
                    <a:pt x="135" y="371"/>
                  </a:lnTo>
                  <a:lnTo>
                    <a:pt x="708" y="338"/>
                  </a:lnTo>
                  <a:lnTo>
                    <a:pt x="1246" y="237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55" y="102"/>
                  </a:lnTo>
                  <a:lnTo>
                    <a:pt x="2155" y="338"/>
                  </a:lnTo>
                  <a:lnTo>
                    <a:pt x="2155" y="607"/>
                  </a:lnTo>
                  <a:lnTo>
                    <a:pt x="2223" y="1146"/>
                  </a:lnTo>
                  <a:lnTo>
                    <a:pt x="1751" y="1179"/>
                  </a:lnTo>
                  <a:lnTo>
                    <a:pt x="1314" y="1280"/>
                  </a:lnTo>
                  <a:lnTo>
                    <a:pt x="842" y="1348"/>
                  </a:lnTo>
                  <a:lnTo>
                    <a:pt x="640" y="1381"/>
                  </a:lnTo>
                  <a:lnTo>
                    <a:pt x="438" y="1482"/>
                  </a:lnTo>
                  <a:lnTo>
                    <a:pt x="640" y="1516"/>
                  </a:lnTo>
                  <a:lnTo>
                    <a:pt x="842" y="1482"/>
                  </a:lnTo>
                  <a:lnTo>
                    <a:pt x="1280" y="1415"/>
                  </a:lnTo>
                  <a:lnTo>
                    <a:pt x="1785" y="1348"/>
                  </a:lnTo>
                  <a:lnTo>
                    <a:pt x="2155" y="1280"/>
                  </a:lnTo>
                  <a:lnTo>
                    <a:pt x="2189" y="1348"/>
                  </a:lnTo>
                  <a:lnTo>
                    <a:pt x="2256" y="1348"/>
                  </a:lnTo>
                  <a:lnTo>
                    <a:pt x="2324" y="1314"/>
                  </a:lnTo>
                  <a:lnTo>
                    <a:pt x="2357" y="1280"/>
                  </a:lnTo>
                  <a:lnTo>
                    <a:pt x="2357" y="1213"/>
                  </a:lnTo>
                  <a:lnTo>
                    <a:pt x="2391" y="1179"/>
                  </a:lnTo>
                  <a:lnTo>
                    <a:pt x="2324" y="573"/>
                  </a:lnTo>
                  <a:lnTo>
                    <a:pt x="2290" y="270"/>
                  </a:lnTo>
                  <a:lnTo>
                    <a:pt x="2189" y="1"/>
                  </a:lnTo>
                  <a:lnTo>
                    <a:pt x="2155" y="1"/>
                  </a:lnTo>
                  <a:lnTo>
                    <a:pt x="2155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980028" y="5712240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54" y="1"/>
                  </a:moveTo>
                  <a:lnTo>
                    <a:pt x="1954" y="35"/>
                  </a:lnTo>
                  <a:lnTo>
                    <a:pt x="1954" y="102"/>
                  </a:lnTo>
                  <a:lnTo>
                    <a:pt x="1449" y="136"/>
                  </a:lnTo>
                  <a:lnTo>
                    <a:pt x="944" y="169"/>
                  </a:lnTo>
                  <a:lnTo>
                    <a:pt x="506" y="203"/>
                  </a:lnTo>
                  <a:lnTo>
                    <a:pt x="270" y="237"/>
                  </a:lnTo>
                  <a:lnTo>
                    <a:pt x="169" y="304"/>
                  </a:lnTo>
                  <a:lnTo>
                    <a:pt x="102" y="338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39" y="405"/>
                  </a:lnTo>
                  <a:lnTo>
                    <a:pt x="843" y="371"/>
                  </a:lnTo>
                  <a:lnTo>
                    <a:pt x="1381" y="338"/>
                  </a:lnTo>
                  <a:lnTo>
                    <a:pt x="1954" y="270"/>
                  </a:lnTo>
                  <a:lnTo>
                    <a:pt x="1987" y="607"/>
                  </a:lnTo>
                  <a:lnTo>
                    <a:pt x="2021" y="944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2156" y="1819"/>
                  </a:lnTo>
                  <a:lnTo>
                    <a:pt x="1280" y="1920"/>
                  </a:lnTo>
                  <a:lnTo>
                    <a:pt x="809" y="1987"/>
                  </a:lnTo>
                  <a:lnTo>
                    <a:pt x="405" y="2122"/>
                  </a:lnTo>
                  <a:lnTo>
                    <a:pt x="304" y="1684"/>
                  </a:lnTo>
                  <a:lnTo>
                    <a:pt x="237" y="1247"/>
                  </a:lnTo>
                  <a:lnTo>
                    <a:pt x="203" y="809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41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7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39" y="2223"/>
                  </a:lnTo>
                  <a:lnTo>
                    <a:pt x="843" y="2223"/>
                  </a:lnTo>
                  <a:lnTo>
                    <a:pt x="1314" y="2156"/>
                  </a:lnTo>
                  <a:lnTo>
                    <a:pt x="2189" y="1987"/>
                  </a:lnTo>
                  <a:lnTo>
                    <a:pt x="2257" y="1954"/>
                  </a:lnTo>
                  <a:lnTo>
                    <a:pt x="2290" y="1987"/>
                  </a:lnTo>
                  <a:lnTo>
                    <a:pt x="2324" y="1954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45"/>
                  </a:lnTo>
                  <a:lnTo>
                    <a:pt x="2156" y="540"/>
                  </a:lnTo>
                  <a:lnTo>
                    <a:pt x="2122" y="270"/>
                  </a:lnTo>
                  <a:lnTo>
                    <a:pt x="2055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57972" y="5739075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270" y="1"/>
                  </a:moveTo>
                  <a:lnTo>
                    <a:pt x="169" y="136"/>
                  </a:lnTo>
                  <a:lnTo>
                    <a:pt x="102" y="270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270" y="641"/>
                  </a:lnTo>
                  <a:lnTo>
                    <a:pt x="472" y="607"/>
                  </a:lnTo>
                  <a:lnTo>
                    <a:pt x="506" y="674"/>
                  </a:lnTo>
                  <a:lnTo>
                    <a:pt x="539" y="742"/>
                  </a:lnTo>
                  <a:lnTo>
                    <a:pt x="573" y="742"/>
                  </a:lnTo>
                  <a:lnTo>
                    <a:pt x="607" y="708"/>
                  </a:lnTo>
                  <a:lnTo>
                    <a:pt x="607" y="641"/>
                  </a:lnTo>
                  <a:lnTo>
                    <a:pt x="607" y="573"/>
                  </a:lnTo>
                  <a:lnTo>
                    <a:pt x="640" y="540"/>
                  </a:lnTo>
                  <a:lnTo>
                    <a:pt x="674" y="506"/>
                  </a:lnTo>
                  <a:lnTo>
                    <a:pt x="640" y="439"/>
                  </a:lnTo>
                  <a:lnTo>
                    <a:pt x="607" y="405"/>
                  </a:lnTo>
                  <a:lnTo>
                    <a:pt x="607" y="237"/>
                  </a:lnTo>
                  <a:lnTo>
                    <a:pt x="573" y="203"/>
                  </a:lnTo>
                  <a:lnTo>
                    <a:pt x="539" y="237"/>
                  </a:lnTo>
                  <a:lnTo>
                    <a:pt x="506" y="405"/>
                  </a:lnTo>
                  <a:lnTo>
                    <a:pt x="203" y="472"/>
                  </a:lnTo>
                  <a:lnTo>
                    <a:pt x="270" y="270"/>
                  </a:lnTo>
                  <a:lnTo>
                    <a:pt x="337" y="35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297594" y="5667538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886" y="169"/>
                  </a:move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6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3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8" y="2122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1"/>
                  </a:lnTo>
                  <a:lnTo>
                    <a:pt x="135" y="371"/>
                  </a:lnTo>
                  <a:lnTo>
                    <a:pt x="539" y="371"/>
                  </a:lnTo>
                  <a:lnTo>
                    <a:pt x="943" y="304"/>
                  </a:lnTo>
                  <a:lnTo>
                    <a:pt x="1886" y="169"/>
                  </a:lnTo>
                  <a:close/>
                  <a:moveTo>
                    <a:pt x="1852" y="1"/>
                  </a:moveTo>
                  <a:lnTo>
                    <a:pt x="1684" y="34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6"/>
                  </a:lnTo>
                  <a:lnTo>
                    <a:pt x="135" y="304"/>
                  </a:lnTo>
                  <a:lnTo>
                    <a:pt x="102" y="236"/>
                  </a:lnTo>
                  <a:lnTo>
                    <a:pt x="102" y="203"/>
                  </a:lnTo>
                  <a:lnTo>
                    <a:pt x="68" y="203"/>
                  </a:lnTo>
                  <a:lnTo>
                    <a:pt x="1" y="236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5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57" y="1987"/>
                  </a:lnTo>
                  <a:lnTo>
                    <a:pt x="2290" y="1987"/>
                  </a:lnTo>
                  <a:lnTo>
                    <a:pt x="2358" y="1953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4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472019" y="5535622"/>
              <a:ext cx="158883" cy="105147"/>
            </a:xfrm>
            <a:custGeom>
              <a:avLst/>
              <a:gdLst/>
              <a:ahLst/>
              <a:cxnLst/>
              <a:rect l="l" t="t" r="r" b="b"/>
              <a:pathLst>
                <a:path w="2392" h="1583" extrusionOk="0">
                  <a:moveTo>
                    <a:pt x="2156" y="34"/>
                  </a:moveTo>
                  <a:lnTo>
                    <a:pt x="2156" y="303"/>
                  </a:lnTo>
                  <a:lnTo>
                    <a:pt x="2189" y="573"/>
                  </a:lnTo>
                  <a:lnTo>
                    <a:pt x="2257" y="1145"/>
                  </a:lnTo>
                  <a:lnTo>
                    <a:pt x="2021" y="1111"/>
                  </a:lnTo>
                  <a:lnTo>
                    <a:pt x="1819" y="1111"/>
                  </a:lnTo>
                  <a:lnTo>
                    <a:pt x="1381" y="1212"/>
                  </a:lnTo>
                  <a:lnTo>
                    <a:pt x="843" y="1313"/>
                  </a:lnTo>
                  <a:lnTo>
                    <a:pt x="540" y="1347"/>
                  </a:lnTo>
                  <a:lnTo>
                    <a:pt x="270" y="1381"/>
                  </a:lnTo>
                  <a:lnTo>
                    <a:pt x="203" y="876"/>
                  </a:lnTo>
                  <a:lnTo>
                    <a:pt x="102" y="404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56" y="34"/>
                  </a:lnTo>
                  <a:close/>
                  <a:moveTo>
                    <a:pt x="2156" y="0"/>
                  </a:moveTo>
                  <a:lnTo>
                    <a:pt x="1651" y="34"/>
                  </a:lnTo>
                  <a:lnTo>
                    <a:pt x="1112" y="101"/>
                  </a:lnTo>
                  <a:lnTo>
                    <a:pt x="573" y="202"/>
                  </a:lnTo>
                  <a:lnTo>
                    <a:pt x="68" y="270"/>
                  </a:lnTo>
                  <a:lnTo>
                    <a:pt x="35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5" y="876"/>
                  </a:lnTo>
                  <a:lnTo>
                    <a:pt x="102" y="1414"/>
                  </a:lnTo>
                  <a:lnTo>
                    <a:pt x="102" y="1515"/>
                  </a:lnTo>
                  <a:lnTo>
                    <a:pt x="136" y="1515"/>
                  </a:lnTo>
                  <a:lnTo>
                    <a:pt x="169" y="1549"/>
                  </a:lnTo>
                  <a:lnTo>
                    <a:pt x="203" y="1583"/>
                  </a:lnTo>
                  <a:lnTo>
                    <a:pt x="270" y="1549"/>
                  </a:lnTo>
                  <a:lnTo>
                    <a:pt x="775" y="1482"/>
                  </a:lnTo>
                  <a:lnTo>
                    <a:pt x="1247" y="1414"/>
                  </a:lnTo>
                  <a:lnTo>
                    <a:pt x="1752" y="1313"/>
                  </a:lnTo>
                  <a:lnTo>
                    <a:pt x="2021" y="1280"/>
                  </a:lnTo>
                  <a:lnTo>
                    <a:pt x="2257" y="1179"/>
                  </a:lnTo>
                  <a:lnTo>
                    <a:pt x="2290" y="1246"/>
                  </a:lnTo>
                  <a:lnTo>
                    <a:pt x="2324" y="1246"/>
                  </a:lnTo>
                  <a:lnTo>
                    <a:pt x="2391" y="1212"/>
                  </a:lnTo>
                  <a:lnTo>
                    <a:pt x="2391" y="1179"/>
                  </a:lnTo>
                  <a:lnTo>
                    <a:pt x="2358" y="573"/>
                  </a:lnTo>
                  <a:lnTo>
                    <a:pt x="2290" y="303"/>
                  </a:lnTo>
                  <a:lnTo>
                    <a:pt x="2189" y="34"/>
                  </a:lnTo>
                  <a:lnTo>
                    <a:pt x="2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81537" y="6166238"/>
              <a:ext cx="29159" cy="42577"/>
            </a:xfrm>
            <a:custGeom>
              <a:avLst/>
              <a:gdLst/>
              <a:ahLst/>
              <a:cxnLst/>
              <a:rect l="l" t="t" r="r" b="b"/>
              <a:pathLst>
                <a:path w="439" h="641" extrusionOk="0">
                  <a:moveTo>
                    <a:pt x="68" y="1"/>
                  </a:moveTo>
                  <a:lnTo>
                    <a:pt x="34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135" y="236"/>
                  </a:lnTo>
                  <a:lnTo>
                    <a:pt x="203" y="270"/>
                  </a:lnTo>
                  <a:lnTo>
                    <a:pt x="169" y="304"/>
                  </a:lnTo>
                  <a:lnTo>
                    <a:pt x="34" y="506"/>
                  </a:lnTo>
                  <a:lnTo>
                    <a:pt x="1" y="573"/>
                  </a:lnTo>
                  <a:lnTo>
                    <a:pt x="68" y="640"/>
                  </a:lnTo>
                  <a:lnTo>
                    <a:pt x="135" y="640"/>
                  </a:lnTo>
                  <a:lnTo>
                    <a:pt x="203" y="607"/>
                  </a:lnTo>
                  <a:lnTo>
                    <a:pt x="337" y="405"/>
                  </a:lnTo>
                  <a:lnTo>
                    <a:pt x="405" y="304"/>
                  </a:lnTo>
                  <a:lnTo>
                    <a:pt x="438" y="270"/>
                  </a:lnTo>
                  <a:lnTo>
                    <a:pt x="438" y="236"/>
                  </a:lnTo>
                  <a:lnTo>
                    <a:pt x="438" y="203"/>
                  </a:lnTo>
                  <a:lnTo>
                    <a:pt x="405" y="169"/>
                  </a:lnTo>
                  <a:lnTo>
                    <a:pt x="304" y="102"/>
                  </a:lnTo>
                  <a:lnTo>
                    <a:pt x="236" y="68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921159" y="6163979"/>
              <a:ext cx="18000" cy="78379"/>
            </a:xfrm>
            <a:custGeom>
              <a:avLst/>
              <a:gdLst/>
              <a:ahLst/>
              <a:cxnLst/>
              <a:rect l="l" t="t" r="r" b="b"/>
              <a:pathLst>
                <a:path w="271" h="1180" extrusionOk="0">
                  <a:moveTo>
                    <a:pt x="34" y="1"/>
                  </a:moveTo>
                  <a:lnTo>
                    <a:pt x="1" y="102"/>
                  </a:lnTo>
                  <a:lnTo>
                    <a:pt x="1" y="203"/>
                  </a:lnTo>
                  <a:lnTo>
                    <a:pt x="34" y="439"/>
                  </a:lnTo>
                  <a:lnTo>
                    <a:pt x="102" y="1112"/>
                  </a:lnTo>
                  <a:lnTo>
                    <a:pt x="135" y="1146"/>
                  </a:lnTo>
                  <a:lnTo>
                    <a:pt x="203" y="1179"/>
                  </a:lnTo>
                  <a:lnTo>
                    <a:pt x="236" y="1146"/>
                  </a:lnTo>
                  <a:lnTo>
                    <a:pt x="270" y="1078"/>
                  </a:lnTo>
                  <a:lnTo>
                    <a:pt x="169" y="405"/>
                  </a:lnTo>
                  <a:lnTo>
                    <a:pt x="135" y="203"/>
                  </a:lnTo>
                  <a:lnTo>
                    <a:pt x="102" y="68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921159" y="6132694"/>
              <a:ext cx="154366" cy="102955"/>
            </a:xfrm>
            <a:custGeom>
              <a:avLst/>
              <a:gdLst/>
              <a:ahLst/>
              <a:cxnLst/>
              <a:rect l="l" t="t" r="r" b="b"/>
              <a:pathLst>
                <a:path w="2324" h="1550" extrusionOk="0">
                  <a:moveTo>
                    <a:pt x="1886" y="1"/>
                  </a:moveTo>
                  <a:lnTo>
                    <a:pt x="1886" y="34"/>
                  </a:lnTo>
                  <a:lnTo>
                    <a:pt x="1920" y="68"/>
                  </a:lnTo>
                  <a:lnTo>
                    <a:pt x="1718" y="34"/>
                  </a:lnTo>
                  <a:lnTo>
                    <a:pt x="1516" y="68"/>
                  </a:lnTo>
                  <a:lnTo>
                    <a:pt x="1112" y="102"/>
                  </a:lnTo>
                  <a:lnTo>
                    <a:pt x="573" y="203"/>
                  </a:lnTo>
                  <a:lnTo>
                    <a:pt x="304" y="236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68" y="438"/>
                  </a:lnTo>
                  <a:lnTo>
                    <a:pt x="607" y="371"/>
                  </a:lnTo>
                  <a:lnTo>
                    <a:pt x="1112" y="304"/>
                  </a:lnTo>
                  <a:lnTo>
                    <a:pt x="1549" y="270"/>
                  </a:lnTo>
                  <a:lnTo>
                    <a:pt x="1751" y="236"/>
                  </a:lnTo>
                  <a:lnTo>
                    <a:pt x="1953" y="203"/>
                  </a:lnTo>
                  <a:lnTo>
                    <a:pt x="2054" y="438"/>
                  </a:lnTo>
                  <a:lnTo>
                    <a:pt x="2088" y="674"/>
                  </a:lnTo>
                  <a:lnTo>
                    <a:pt x="2122" y="1179"/>
                  </a:lnTo>
                  <a:lnTo>
                    <a:pt x="1179" y="1314"/>
                  </a:lnTo>
                  <a:lnTo>
                    <a:pt x="741" y="1347"/>
                  </a:lnTo>
                  <a:lnTo>
                    <a:pt x="506" y="1415"/>
                  </a:lnTo>
                  <a:lnTo>
                    <a:pt x="304" y="1482"/>
                  </a:lnTo>
                  <a:lnTo>
                    <a:pt x="270" y="1516"/>
                  </a:lnTo>
                  <a:lnTo>
                    <a:pt x="304" y="1549"/>
                  </a:lnTo>
                  <a:lnTo>
                    <a:pt x="741" y="1549"/>
                  </a:lnTo>
                  <a:lnTo>
                    <a:pt x="1213" y="1482"/>
                  </a:lnTo>
                  <a:lnTo>
                    <a:pt x="2223" y="1347"/>
                  </a:lnTo>
                  <a:lnTo>
                    <a:pt x="2290" y="1314"/>
                  </a:lnTo>
                  <a:lnTo>
                    <a:pt x="2324" y="1246"/>
                  </a:lnTo>
                  <a:lnTo>
                    <a:pt x="2257" y="977"/>
                  </a:lnTo>
                  <a:lnTo>
                    <a:pt x="2189" y="708"/>
                  </a:lnTo>
                  <a:lnTo>
                    <a:pt x="2021" y="203"/>
                  </a:lnTo>
                  <a:lnTo>
                    <a:pt x="2054" y="169"/>
                  </a:lnTo>
                  <a:lnTo>
                    <a:pt x="2088" y="169"/>
                  </a:lnTo>
                  <a:lnTo>
                    <a:pt x="2088" y="135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804920" y="6112568"/>
              <a:ext cx="49219" cy="31351"/>
            </a:xfrm>
            <a:custGeom>
              <a:avLst/>
              <a:gdLst/>
              <a:ahLst/>
              <a:cxnLst/>
              <a:rect l="l" t="t" r="r" b="b"/>
              <a:pathLst>
                <a:path w="741" h="472" extrusionOk="0">
                  <a:moveTo>
                    <a:pt x="303" y="1"/>
                  </a:moveTo>
                  <a:lnTo>
                    <a:pt x="202" y="102"/>
                  </a:lnTo>
                  <a:lnTo>
                    <a:pt x="135" y="203"/>
                  </a:lnTo>
                  <a:lnTo>
                    <a:pt x="34" y="304"/>
                  </a:lnTo>
                  <a:lnTo>
                    <a:pt x="0" y="337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7" y="472"/>
                  </a:lnTo>
                  <a:lnTo>
                    <a:pt x="168" y="438"/>
                  </a:lnTo>
                  <a:lnTo>
                    <a:pt x="236" y="337"/>
                  </a:lnTo>
                  <a:lnTo>
                    <a:pt x="370" y="203"/>
                  </a:lnTo>
                  <a:lnTo>
                    <a:pt x="505" y="337"/>
                  </a:lnTo>
                  <a:lnTo>
                    <a:pt x="640" y="438"/>
                  </a:lnTo>
                  <a:lnTo>
                    <a:pt x="707" y="438"/>
                  </a:lnTo>
                  <a:lnTo>
                    <a:pt x="741" y="405"/>
                  </a:lnTo>
                  <a:lnTo>
                    <a:pt x="741" y="337"/>
                  </a:lnTo>
                  <a:lnTo>
                    <a:pt x="572" y="236"/>
                  </a:lnTo>
                  <a:lnTo>
                    <a:pt x="404" y="102"/>
                  </a:lnTo>
                  <a:lnTo>
                    <a:pt x="404" y="68"/>
                  </a:lnTo>
                  <a:lnTo>
                    <a:pt x="404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623719" y="5358939"/>
              <a:ext cx="165591" cy="109664"/>
            </a:xfrm>
            <a:custGeom>
              <a:avLst/>
              <a:gdLst/>
              <a:ahLst/>
              <a:cxnLst/>
              <a:rect l="l" t="t" r="r" b="b"/>
              <a:pathLst>
                <a:path w="2493" h="1651" extrusionOk="0">
                  <a:moveTo>
                    <a:pt x="1718" y="0"/>
                  </a:moveTo>
                  <a:lnTo>
                    <a:pt x="1146" y="68"/>
                  </a:lnTo>
                  <a:lnTo>
                    <a:pt x="607" y="202"/>
                  </a:lnTo>
                  <a:lnTo>
                    <a:pt x="102" y="371"/>
                  </a:lnTo>
                  <a:lnTo>
                    <a:pt x="102" y="404"/>
                  </a:lnTo>
                  <a:lnTo>
                    <a:pt x="35" y="371"/>
                  </a:lnTo>
                  <a:lnTo>
                    <a:pt x="1" y="438"/>
                  </a:lnTo>
                  <a:lnTo>
                    <a:pt x="68" y="741"/>
                  </a:lnTo>
                  <a:lnTo>
                    <a:pt x="136" y="1044"/>
                  </a:lnTo>
                  <a:lnTo>
                    <a:pt x="169" y="1347"/>
                  </a:lnTo>
                  <a:lnTo>
                    <a:pt x="270" y="1616"/>
                  </a:lnTo>
                  <a:lnTo>
                    <a:pt x="304" y="1650"/>
                  </a:lnTo>
                  <a:lnTo>
                    <a:pt x="338" y="1650"/>
                  </a:lnTo>
                  <a:lnTo>
                    <a:pt x="371" y="1616"/>
                  </a:lnTo>
                  <a:lnTo>
                    <a:pt x="405" y="1583"/>
                  </a:lnTo>
                  <a:lnTo>
                    <a:pt x="338" y="1246"/>
                  </a:lnTo>
                  <a:lnTo>
                    <a:pt x="237" y="943"/>
                  </a:lnTo>
                  <a:lnTo>
                    <a:pt x="203" y="674"/>
                  </a:lnTo>
                  <a:lnTo>
                    <a:pt x="102" y="438"/>
                  </a:lnTo>
                  <a:lnTo>
                    <a:pt x="371" y="404"/>
                  </a:lnTo>
                  <a:lnTo>
                    <a:pt x="641" y="371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89" y="202"/>
                  </a:lnTo>
                  <a:lnTo>
                    <a:pt x="2189" y="371"/>
                  </a:lnTo>
                  <a:lnTo>
                    <a:pt x="2189" y="539"/>
                  </a:lnTo>
                  <a:lnTo>
                    <a:pt x="2223" y="909"/>
                  </a:lnTo>
                  <a:lnTo>
                    <a:pt x="2324" y="1280"/>
                  </a:lnTo>
                  <a:lnTo>
                    <a:pt x="1853" y="1347"/>
                  </a:lnTo>
                  <a:lnTo>
                    <a:pt x="1381" y="1414"/>
                  </a:lnTo>
                  <a:lnTo>
                    <a:pt x="876" y="1448"/>
                  </a:lnTo>
                  <a:lnTo>
                    <a:pt x="641" y="1482"/>
                  </a:lnTo>
                  <a:lnTo>
                    <a:pt x="405" y="1549"/>
                  </a:lnTo>
                  <a:lnTo>
                    <a:pt x="607" y="1616"/>
                  </a:lnTo>
                  <a:lnTo>
                    <a:pt x="843" y="1616"/>
                  </a:lnTo>
                  <a:lnTo>
                    <a:pt x="1247" y="1583"/>
                  </a:lnTo>
                  <a:lnTo>
                    <a:pt x="1819" y="1549"/>
                  </a:lnTo>
                  <a:lnTo>
                    <a:pt x="2122" y="1482"/>
                  </a:lnTo>
                  <a:lnTo>
                    <a:pt x="2391" y="1381"/>
                  </a:lnTo>
                  <a:lnTo>
                    <a:pt x="2459" y="1381"/>
                  </a:lnTo>
                  <a:lnTo>
                    <a:pt x="2492" y="1347"/>
                  </a:lnTo>
                  <a:lnTo>
                    <a:pt x="2492" y="1313"/>
                  </a:lnTo>
                  <a:lnTo>
                    <a:pt x="2358" y="640"/>
                  </a:lnTo>
                  <a:lnTo>
                    <a:pt x="2324" y="404"/>
                  </a:lnTo>
                  <a:lnTo>
                    <a:pt x="2290" y="169"/>
                  </a:lnTo>
                  <a:lnTo>
                    <a:pt x="2324" y="135"/>
                  </a:lnTo>
                  <a:lnTo>
                    <a:pt x="2324" y="101"/>
                  </a:lnTo>
                  <a:lnTo>
                    <a:pt x="2290" y="34"/>
                  </a:lnTo>
                  <a:lnTo>
                    <a:pt x="2257" y="34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753442" y="6081283"/>
              <a:ext cx="154366" cy="181201"/>
            </a:xfrm>
            <a:custGeom>
              <a:avLst/>
              <a:gdLst/>
              <a:ahLst/>
              <a:cxnLst/>
              <a:rect l="l" t="t" r="r" b="b"/>
              <a:pathLst>
                <a:path w="2324" h="2728" extrusionOk="0">
                  <a:moveTo>
                    <a:pt x="1819" y="0"/>
                  </a:moveTo>
                  <a:lnTo>
                    <a:pt x="1347" y="68"/>
                  </a:lnTo>
                  <a:lnTo>
                    <a:pt x="876" y="169"/>
                  </a:lnTo>
                  <a:lnTo>
                    <a:pt x="472" y="270"/>
                  </a:lnTo>
                  <a:lnTo>
                    <a:pt x="102" y="371"/>
                  </a:lnTo>
                  <a:lnTo>
                    <a:pt x="68" y="337"/>
                  </a:lnTo>
                  <a:lnTo>
                    <a:pt x="68" y="303"/>
                  </a:lnTo>
                  <a:lnTo>
                    <a:pt x="34" y="337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414"/>
                  </a:lnTo>
                  <a:lnTo>
                    <a:pt x="203" y="2054"/>
                  </a:lnTo>
                  <a:lnTo>
                    <a:pt x="270" y="2357"/>
                  </a:lnTo>
                  <a:lnTo>
                    <a:pt x="337" y="2694"/>
                  </a:lnTo>
                  <a:lnTo>
                    <a:pt x="371" y="2727"/>
                  </a:lnTo>
                  <a:lnTo>
                    <a:pt x="438" y="2727"/>
                  </a:lnTo>
                  <a:lnTo>
                    <a:pt x="472" y="2694"/>
                  </a:lnTo>
                  <a:lnTo>
                    <a:pt x="506" y="2626"/>
                  </a:lnTo>
                  <a:lnTo>
                    <a:pt x="472" y="2357"/>
                  </a:lnTo>
                  <a:lnTo>
                    <a:pt x="438" y="2054"/>
                  </a:lnTo>
                  <a:lnTo>
                    <a:pt x="337" y="1482"/>
                  </a:lnTo>
                  <a:lnTo>
                    <a:pt x="506" y="1515"/>
                  </a:lnTo>
                  <a:lnTo>
                    <a:pt x="708" y="1482"/>
                  </a:lnTo>
                  <a:lnTo>
                    <a:pt x="1112" y="1448"/>
                  </a:lnTo>
                  <a:lnTo>
                    <a:pt x="1549" y="1414"/>
                  </a:lnTo>
                  <a:lnTo>
                    <a:pt x="1785" y="1381"/>
                  </a:lnTo>
                  <a:lnTo>
                    <a:pt x="2021" y="1347"/>
                  </a:lnTo>
                  <a:lnTo>
                    <a:pt x="2054" y="1785"/>
                  </a:lnTo>
                  <a:lnTo>
                    <a:pt x="2088" y="1987"/>
                  </a:lnTo>
                  <a:lnTo>
                    <a:pt x="2155" y="2189"/>
                  </a:lnTo>
                  <a:lnTo>
                    <a:pt x="1751" y="2256"/>
                  </a:lnTo>
                  <a:lnTo>
                    <a:pt x="1381" y="2323"/>
                  </a:lnTo>
                  <a:lnTo>
                    <a:pt x="943" y="2424"/>
                  </a:lnTo>
                  <a:lnTo>
                    <a:pt x="708" y="2492"/>
                  </a:lnTo>
                  <a:lnTo>
                    <a:pt x="506" y="2559"/>
                  </a:lnTo>
                  <a:lnTo>
                    <a:pt x="506" y="2593"/>
                  </a:lnTo>
                  <a:lnTo>
                    <a:pt x="506" y="2626"/>
                  </a:lnTo>
                  <a:lnTo>
                    <a:pt x="741" y="2593"/>
                  </a:lnTo>
                  <a:lnTo>
                    <a:pt x="943" y="2593"/>
                  </a:lnTo>
                  <a:lnTo>
                    <a:pt x="1381" y="2492"/>
                  </a:lnTo>
                  <a:lnTo>
                    <a:pt x="1785" y="2424"/>
                  </a:lnTo>
                  <a:lnTo>
                    <a:pt x="2189" y="2323"/>
                  </a:lnTo>
                  <a:lnTo>
                    <a:pt x="2223" y="2391"/>
                  </a:lnTo>
                  <a:lnTo>
                    <a:pt x="2290" y="2391"/>
                  </a:lnTo>
                  <a:lnTo>
                    <a:pt x="2290" y="2290"/>
                  </a:lnTo>
                  <a:lnTo>
                    <a:pt x="2324" y="2256"/>
                  </a:lnTo>
                  <a:lnTo>
                    <a:pt x="2290" y="2222"/>
                  </a:lnTo>
                  <a:lnTo>
                    <a:pt x="2290" y="1987"/>
                  </a:lnTo>
                  <a:lnTo>
                    <a:pt x="2256" y="1751"/>
                  </a:lnTo>
                  <a:lnTo>
                    <a:pt x="2189" y="1313"/>
                  </a:lnTo>
                  <a:lnTo>
                    <a:pt x="2122" y="707"/>
                  </a:lnTo>
                  <a:lnTo>
                    <a:pt x="2054" y="371"/>
                  </a:lnTo>
                  <a:lnTo>
                    <a:pt x="1953" y="101"/>
                  </a:lnTo>
                  <a:lnTo>
                    <a:pt x="1920" y="101"/>
                  </a:lnTo>
                  <a:lnTo>
                    <a:pt x="1920" y="371"/>
                  </a:lnTo>
                  <a:lnTo>
                    <a:pt x="1920" y="640"/>
                  </a:lnTo>
                  <a:lnTo>
                    <a:pt x="1987" y="1145"/>
                  </a:lnTo>
                  <a:lnTo>
                    <a:pt x="1987" y="1212"/>
                  </a:lnTo>
                  <a:lnTo>
                    <a:pt x="1785" y="1179"/>
                  </a:lnTo>
                  <a:lnTo>
                    <a:pt x="1516" y="1212"/>
                  </a:lnTo>
                  <a:lnTo>
                    <a:pt x="1078" y="1246"/>
                  </a:lnTo>
                  <a:lnTo>
                    <a:pt x="708" y="1280"/>
                  </a:lnTo>
                  <a:lnTo>
                    <a:pt x="506" y="1313"/>
                  </a:lnTo>
                  <a:lnTo>
                    <a:pt x="304" y="1414"/>
                  </a:lnTo>
                  <a:lnTo>
                    <a:pt x="304" y="1381"/>
                  </a:lnTo>
                  <a:lnTo>
                    <a:pt x="236" y="943"/>
                  </a:lnTo>
                  <a:lnTo>
                    <a:pt x="203" y="707"/>
                  </a:lnTo>
                  <a:lnTo>
                    <a:pt x="135" y="505"/>
                  </a:lnTo>
                  <a:lnTo>
                    <a:pt x="573" y="438"/>
                  </a:lnTo>
                  <a:lnTo>
                    <a:pt x="1011" y="337"/>
                  </a:lnTo>
                  <a:lnTo>
                    <a:pt x="1448" y="236"/>
                  </a:lnTo>
                  <a:lnTo>
                    <a:pt x="1852" y="135"/>
                  </a:lnTo>
                  <a:lnTo>
                    <a:pt x="1886" y="101"/>
                  </a:lnTo>
                  <a:lnTo>
                    <a:pt x="1886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3818337" y="6190814"/>
              <a:ext cx="47027" cy="31418"/>
            </a:xfrm>
            <a:custGeom>
              <a:avLst/>
              <a:gdLst/>
              <a:ahLst/>
              <a:cxnLst/>
              <a:rect l="l" t="t" r="r" b="b"/>
              <a:pathLst>
                <a:path w="708" h="473" extrusionOk="0">
                  <a:moveTo>
                    <a:pt x="572" y="1"/>
                  </a:moveTo>
                  <a:lnTo>
                    <a:pt x="337" y="304"/>
                  </a:lnTo>
                  <a:lnTo>
                    <a:pt x="236" y="203"/>
                  </a:lnTo>
                  <a:lnTo>
                    <a:pt x="101" y="102"/>
                  </a:lnTo>
                  <a:lnTo>
                    <a:pt x="67" y="68"/>
                  </a:lnTo>
                  <a:lnTo>
                    <a:pt x="0" y="102"/>
                  </a:lnTo>
                  <a:lnTo>
                    <a:pt x="0" y="136"/>
                  </a:lnTo>
                  <a:lnTo>
                    <a:pt x="0" y="203"/>
                  </a:lnTo>
                  <a:lnTo>
                    <a:pt x="135" y="338"/>
                  </a:lnTo>
                  <a:lnTo>
                    <a:pt x="236" y="439"/>
                  </a:lnTo>
                  <a:lnTo>
                    <a:pt x="303" y="472"/>
                  </a:lnTo>
                  <a:lnTo>
                    <a:pt x="370" y="439"/>
                  </a:lnTo>
                  <a:lnTo>
                    <a:pt x="404" y="439"/>
                  </a:lnTo>
                  <a:lnTo>
                    <a:pt x="438" y="405"/>
                  </a:lnTo>
                  <a:lnTo>
                    <a:pt x="572" y="270"/>
                  </a:lnTo>
                  <a:lnTo>
                    <a:pt x="707" y="136"/>
                  </a:lnTo>
                  <a:lnTo>
                    <a:pt x="707" y="68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605851" y="6172946"/>
              <a:ext cx="154366" cy="107405"/>
            </a:xfrm>
            <a:custGeom>
              <a:avLst/>
              <a:gdLst/>
              <a:ahLst/>
              <a:cxnLst/>
              <a:rect l="l" t="t" r="r" b="b"/>
              <a:pathLst>
                <a:path w="2324" h="1617" extrusionOk="0">
                  <a:moveTo>
                    <a:pt x="1920" y="270"/>
                  </a:moveTo>
                  <a:lnTo>
                    <a:pt x="2021" y="775"/>
                  </a:lnTo>
                  <a:lnTo>
                    <a:pt x="2122" y="1179"/>
                  </a:lnTo>
                  <a:lnTo>
                    <a:pt x="1920" y="1179"/>
                  </a:lnTo>
                  <a:lnTo>
                    <a:pt x="1718" y="1213"/>
                  </a:lnTo>
                  <a:lnTo>
                    <a:pt x="1280" y="1280"/>
                  </a:lnTo>
                  <a:lnTo>
                    <a:pt x="809" y="1347"/>
                  </a:lnTo>
                  <a:lnTo>
                    <a:pt x="539" y="1381"/>
                  </a:lnTo>
                  <a:lnTo>
                    <a:pt x="304" y="1482"/>
                  </a:lnTo>
                  <a:lnTo>
                    <a:pt x="236" y="943"/>
                  </a:lnTo>
                  <a:lnTo>
                    <a:pt x="203" y="708"/>
                  </a:lnTo>
                  <a:lnTo>
                    <a:pt x="169" y="573"/>
                  </a:lnTo>
                  <a:lnTo>
                    <a:pt x="135" y="472"/>
                  </a:lnTo>
                  <a:lnTo>
                    <a:pt x="337" y="506"/>
                  </a:lnTo>
                  <a:lnTo>
                    <a:pt x="573" y="506"/>
                  </a:lnTo>
                  <a:lnTo>
                    <a:pt x="1011" y="438"/>
                  </a:lnTo>
                  <a:lnTo>
                    <a:pt x="1448" y="405"/>
                  </a:lnTo>
                  <a:lnTo>
                    <a:pt x="1684" y="337"/>
                  </a:lnTo>
                  <a:lnTo>
                    <a:pt x="1920" y="270"/>
                  </a:lnTo>
                  <a:close/>
                  <a:moveTo>
                    <a:pt x="1920" y="1"/>
                  </a:moveTo>
                  <a:lnTo>
                    <a:pt x="1886" y="34"/>
                  </a:lnTo>
                  <a:lnTo>
                    <a:pt x="1886" y="68"/>
                  </a:lnTo>
                  <a:lnTo>
                    <a:pt x="1886" y="135"/>
                  </a:lnTo>
                  <a:lnTo>
                    <a:pt x="1516" y="203"/>
                  </a:lnTo>
                  <a:lnTo>
                    <a:pt x="1112" y="270"/>
                  </a:lnTo>
                  <a:lnTo>
                    <a:pt x="607" y="304"/>
                  </a:lnTo>
                  <a:lnTo>
                    <a:pt x="371" y="337"/>
                  </a:lnTo>
                  <a:lnTo>
                    <a:pt x="102" y="405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1" y="539"/>
                  </a:lnTo>
                  <a:lnTo>
                    <a:pt x="1" y="640"/>
                  </a:lnTo>
                  <a:lnTo>
                    <a:pt x="34" y="876"/>
                  </a:lnTo>
                  <a:lnTo>
                    <a:pt x="135" y="1549"/>
                  </a:lnTo>
                  <a:lnTo>
                    <a:pt x="169" y="1617"/>
                  </a:lnTo>
                  <a:lnTo>
                    <a:pt x="304" y="1617"/>
                  </a:lnTo>
                  <a:lnTo>
                    <a:pt x="337" y="1549"/>
                  </a:lnTo>
                  <a:lnTo>
                    <a:pt x="741" y="1549"/>
                  </a:lnTo>
                  <a:lnTo>
                    <a:pt x="1179" y="1482"/>
                  </a:lnTo>
                  <a:lnTo>
                    <a:pt x="1684" y="1415"/>
                  </a:lnTo>
                  <a:lnTo>
                    <a:pt x="1920" y="1347"/>
                  </a:lnTo>
                  <a:lnTo>
                    <a:pt x="2155" y="1280"/>
                  </a:lnTo>
                  <a:lnTo>
                    <a:pt x="2256" y="1415"/>
                  </a:lnTo>
                  <a:lnTo>
                    <a:pt x="2290" y="1448"/>
                  </a:lnTo>
                  <a:lnTo>
                    <a:pt x="2324" y="1415"/>
                  </a:lnTo>
                  <a:lnTo>
                    <a:pt x="2324" y="1246"/>
                  </a:lnTo>
                  <a:lnTo>
                    <a:pt x="2290" y="1078"/>
                  </a:lnTo>
                  <a:lnTo>
                    <a:pt x="2189" y="775"/>
                  </a:lnTo>
                  <a:lnTo>
                    <a:pt x="2054" y="236"/>
                  </a:lnTo>
                  <a:lnTo>
                    <a:pt x="2054" y="203"/>
                  </a:lnTo>
                  <a:lnTo>
                    <a:pt x="2054" y="169"/>
                  </a:lnTo>
                  <a:lnTo>
                    <a:pt x="2021" y="135"/>
                  </a:lnTo>
                  <a:lnTo>
                    <a:pt x="1987" y="135"/>
                  </a:lnTo>
                  <a:lnTo>
                    <a:pt x="1953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735575" y="5441701"/>
              <a:ext cx="239320" cy="154366"/>
            </a:xfrm>
            <a:custGeom>
              <a:avLst/>
              <a:gdLst/>
              <a:ahLst/>
              <a:cxnLst/>
              <a:rect l="l" t="t" r="r" b="b"/>
              <a:pathLst>
                <a:path w="3603" h="2324" extrusionOk="0">
                  <a:moveTo>
                    <a:pt x="3131" y="168"/>
                  </a:moveTo>
                  <a:lnTo>
                    <a:pt x="3266" y="976"/>
                  </a:lnTo>
                  <a:lnTo>
                    <a:pt x="3401" y="1785"/>
                  </a:lnTo>
                  <a:lnTo>
                    <a:pt x="1852" y="1987"/>
                  </a:lnTo>
                  <a:lnTo>
                    <a:pt x="1111" y="2088"/>
                  </a:lnTo>
                  <a:lnTo>
                    <a:pt x="337" y="2222"/>
                  </a:lnTo>
                  <a:lnTo>
                    <a:pt x="337" y="2189"/>
                  </a:lnTo>
                  <a:lnTo>
                    <a:pt x="337" y="2020"/>
                  </a:lnTo>
                  <a:lnTo>
                    <a:pt x="303" y="1818"/>
                  </a:lnTo>
                  <a:lnTo>
                    <a:pt x="202" y="1414"/>
                  </a:lnTo>
                  <a:lnTo>
                    <a:pt x="169" y="1010"/>
                  </a:lnTo>
                  <a:lnTo>
                    <a:pt x="135" y="572"/>
                  </a:lnTo>
                  <a:lnTo>
                    <a:pt x="876" y="471"/>
                  </a:lnTo>
                  <a:lnTo>
                    <a:pt x="1616" y="370"/>
                  </a:lnTo>
                  <a:lnTo>
                    <a:pt x="2391" y="236"/>
                  </a:lnTo>
                  <a:lnTo>
                    <a:pt x="3131" y="168"/>
                  </a:lnTo>
                  <a:close/>
                  <a:moveTo>
                    <a:pt x="3131" y="0"/>
                  </a:moveTo>
                  <a:lnTo>
                    <a:pt x="2357" y="67"/>
                  </a:lnTo>
                  <a:lnTo>
                    <a:pt x="1583" y="168"/>
                  </a:lnTo>
                  <a:lnTo>
                    <a:pt x="842" y="303"/>
                  </a:lnTo>
                  <a:lnTo>
                    <a:pt x="101" y="471"/>
                  </a:lnTo>
                  <a:lnTo>
                    <a:pt x="68" y="471"/>
                  </a:lnTo>
                  <a:lnTo>
                    <a:pt x="34" y="505"/>
                  </a:lnTo>
                  <a:lnTo>
                    <a:pt x="0" y="539"/>
                  </a:lnTo>
                  <a:lnTo>
                    <a:pt x="0" y="976"/>
                  </a:lnTo>
                  <a:lnTo>
                    <a:pt x="68" y="1448"/>
                  </a:lnTo>
                  <a:lnTo>
                    <a:pt x="101" y="1852"/>
                  </a:lnTo>
                  <a:lnTo>
                    <a:pt x="169" y="2054"/>
                  </a:lnTo>
                  <a:lnTo>
                    <a:pt x="270" y="2222"/>
                  </a:lnTo>
                  <a:lnTo>
                    <a:pt x="303" y="2256"/>
                  </a:lnTo>
                  <a:lnTo>
                    <a:pt x="303" y="2290"/>
                  </a:lnTo>
                  <a:lnTo>
                    <a:pt x="337" y="2323"/>
                  </a:lnTo>
                  <a:lnTo>
                    <a:pt x="1111" y="2323"/>
                  </a:lnTo>
                  <a:lnTo>
                    <a:pt x="1886" y="2256"/>
                  </a:lnTo>
                  <a:lnTo>
                    <a:pt x="2694" y="2155"/>
                  </a:lnTo>
                  <a:lnTo>
                    <a:pt x="3434" y="1987"/>
                  </a:lnTo>
                  <a:lnTo>
                    <a:pt x="3468" y="2020"/>
                  </a:lnTo>
                  <a:lnTo>
                    <a:pt x="3535" y="1987"/>
                  </a:lnTo>
                  <a:lnTo>
                    <a:pt x="3569" y="1953"/>
                  </a:lnTo>
                  <a:lnTo>
                    <a:pt x="3603" y="1919"/>
                  </a:lnTo>
                  <a:lnTo>
                    <a:pt x="3434" y="976"/>
                  </a:lnTo>
                  <a:lnTo>
                    <a:pt x="3266" y="67"/>
                  </a:lnTo>
                  <a:lnTo>
                    <a:pt x="3232" y="34"/>
                  </a:lnTo>
                  <a:lnTo>
                    <a:pt x="32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874198" y="5517688"/>
              <a:ext cx="62703" cy="42577"/>
            </a:xfrm>
            <a:custGeom>
              <a:avLst/>
              <a:gdLst/>
              <a:ahLst/>
              <a:cxnLst/>
              <a:rect l="l" t="t" r="r" b="b"/>
              <a:pathLst>
                <a:path w="944" h="641" extrusionOk="0">
                  <a:moveTo>
                    <a:pt x="203" y="1"/>
                  </a:moveTo>
                  <a:lnTo>
                    <a:pt x="102" y="68"/>
                  </a:lnTo>
                  <a:lnTo>
                    <a:pt x="68" y="169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37" y="641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38" y="506"/>
                  </a:lnTo>
                  <a:lnTo>
                    <a:pt x="270" y="405"/>
                  </a:lnTo>
                  <a:lnTo>
                    <a:pt x="573" y="338"/>
                  </a:lnTo>
                  <a:lnTo>
                    <a:pt x="876" y="237"/>
                  </a:lnTo>
                  <a:lnTo>
                    <a:pt x="910" y="203"/>
                  </a:lnTo>
                  <a:lnTo>
                    <a:pt x="943" y="136"/>
                  </a:lnTo>
                  <a:lnTo>
                    <a:pt x="910" y="102"/>
                  </a:lnTo>
                  <a:lnTo>
                    <a:pt x="842" y="68"/>
                  </a:lnTo>
                  <a:lnTo>
                    <a:pt x="539" y="169"/>
                  </a:lnTo>
                  <a:lnTo>
                    <a:pt x="203" y="270"/>
                  </a:lnTo>
                  <a:lnTo>
                    <a:pt x="304" y="102"/>
                  </a:lnTo>
                  <a:lnTo>
                    <a:pt x="337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791436" y="5336554"/>
              <a:ext cx="156624" cy="109664"/>
            </a:xfrm>
            <a:custGeom>
              <a:avLst/>
              <a:gdLst/>
              <a:ahLst/>
              <a:cxnLst/>
              <a:rect l="l" t="t" r="r" b="b"/>
              <a:pathLst>
                <a:path w="2358" h="1651" extrusionOk="0">
                  <a:moveTo>
                    <a:pt x="2156" y="1"/>
                  </a:moveTo>
                  <a:lnTo>
                    <a:pt x="2156" y="34"/>
                  </a:lnTo>
                  <a:lnTo>
                    <a:pt x="1684" y="34"/>
                  </a:lnTo>
                  <a:lnTo>
                    <a:pt x="1213" y="102"/>
                  </a:lnTo>
                  <a:lnTo>
                    <a:pt x="641" y="169"/>
                  </a:lnTo>
                  <a:lnTo>
                    <a:pt x="102" y="304"/>
                  </a:lnTo>
                  <a:lnTo>
                    <a:pt x="68" y="270"/>
                  </a:lnTo>
                  <a:lnTo>
                    <a:pt x="35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35" y="943"/>
                  </a:lnTo>
                  <a:lnTo>
                    <a:pt x="136" y="1583"/>
                  </a:lnTo>
                  <a:lnTo>
                    <a:pt x="169" y="1617"/>
                  </a:lnTo>
                  <a:lnTo>
                    <a:pt x="203" y="1650"/>
                  </a:lnTo>
                  <a:lnTo>
                    <a:pt x="270" y="1617"/>
                  </a:lnTo>
                  <a:lnTo>
                    <a:pt x="270" y="1549"/>
                  </a:lnTo>
                  <a:lnTo>
                    <a:pt x="237" y="977"/>
                  </a:lnTo>
                  <a:lnTo>
                    <a:pt x="136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22" y="102"/>
                  </a:lnTo>
                  <a:lnTo>
                    <a:pt x="2122" y="371"/>
                  </a:lnTo>
                  <a:lnTo>
                    <a:pt x="2156" y="640"/>
                  </a:lnTo>
                  <a:lnTo>
                    <a:pt x="2223" y="1145"/>
                  </a:lnTo>
                  <a:lnTo>
                    <a:pt x="1752" y="1213"/>
                  </a:lnTo>
                  <a:lnTo>
                    <a:pt x="1280" y="1280"/>
                  </a:lnTo>
                  <a:lnTo>
                    <a:pt x="843" y="1347"/>
                  </a:lnTo>
                  <a:lnTo>
                    <a:pt x="641" y="1415"/>
                  </a:lnTo>
                  <a:lnTo>
                    <a:pt x="405" y="1482"/>
                  </a:lnTo>
                  <a:lnTo>
                    <a:pt x="439" y="1482"/>
                  </a:lnTo>
                  <a:lnTo>
                    <a:pt x="641" y="1516"/>
                  </a:lnTo>
                  <a:lnTo>
                    <a:pt x="843" y="1516"/>
                  </a:lnTo>
                  <a:lnTo>
                    <a:pt x="1280" y="1448"/>
                  </a:lnTo>
                  <a:lnTo>
                    <a:pt x="1752" y="1381"/>
                  </a:lnTo>
                  <a:lnTo>
                    <a:pt x="2189" y="1280"/>
                  </a:lnTo>
                  <a:lnTo>
                    <a:pt x="2189" y="1314"/>
                  </a:lnTo>
                  <a:lnTo>
                    <a:pt x="2223" y="1347"/>
                  </a:lnTo>
                  <a:lnTo>
                    <a:pt x="2290" y="1347"/>
                  </a:lnTo>
                  <a:lnTo>
                    <a:pt x="2324" y="1314"/>
                  </a:lnTo>
                  <a:lnTo>
                    <a:pt x="2358" y="1280"/>
                  </a:lnTo>
                  <a:lnTo>
                    <a:pt x="2358" y="1213"/>
                  </a:lnTo>
                  <a:lnTo>
                    <a:pt x="2358" y="1179"/>
                  </a:lnTo>
                  <a:lnTo>
                    <a:pt x="2324" y="573"/>
                  </a:lnTo>
                  <a:lnTo>
                    <a:pt x="2257" y="30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912258" y="5671988"/>
              <a:ext cx="60444" cy="55994"/>
            </a:xfrm>
            <a:custGeom>
              <a:avLst/>
              <a:gdLst/>
              <a:ahLst/>
              <a:cxnLst/>
              <a:rect l="l" t="t" r="r" b="b"/>
              <a:pathLst>
                <a:path w="910" h="843" extrusionOk="0">
                  <a:moveTo>
                    <a:pt x="741" y="1"/>
                  </a:moveTo>
                  <a:lnTo>
                    <a:pt x="707" y="35"/>
                  </a:lnTo>
                  <a:lnTo>
                    <a:pt x="707" y="102"/>
                  </a:lnTo>
                  <a:lnTo>
                    <a:pt x="741" y="203"/>
                  </a:lnTo>
                  <a:lnTo>
                    <a:pt x="707" y="304"/>
                  </a:lnTo>
                  <a:lnTo>
                    <a:pt x="640" y="371"/>
                  </a:lnTo>
                  <a:lnTo>
                    <a:pt x="539" y="439"/>
                  </a:lnTo>
                  <a:lnTo>
                    <a:pt x="438" y="472"/>
                  </a:lnTo>
                  <a:lnTo>
                    <a:pt x="337" y="472"/>
                  </a:lnTo>
                  <a:lnTo>
                    <a:pt x="337" y="405"/>
                  </a:lnTo>
                  <a:lnTo>
                    <a:pt x="337" y="338"/>
                  </a:lnTo>
                  <a:lnTo>
                    <a:pt x="337" y="270"/>
                  </a:lnTo>
                  <a:lnTo>
                    <a:pt x="337" y="237"/>
                  </a:lnTo>
                  <a:lnTo>
                    <a:pt x="269" y="237"/>
                  </a:lnTo>
                  <a:lnTo>
                    <a:pt x="168" y="338"/>
                  </a:lnTo>
                  <a:lnTo>
                    <a:pt x="67" y="405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202" y="809"/>
                  </a:lnTo>
                  <a:lnTo>
                    <a:pt x="236" y="843"/>
                  </a:lnTo>
                  <a:lnTo>
                    <a:pt x="370" y="843"/>
                  </a:lnTo>
                  <a:lnTo>
                    <a:pt x="370" y="809"/>
                  </a:lnTo>
                  <a:lnTo>
                    <a:pt x="370" y="742"/>
                  </a:lnTo>
                  <a:lnTo>
                    <a:pt x="370" y="641"/>
                  </a:lnTo>
                  <a:lnTo>
                    <a:pt x="539" y="607"/>
                  </a:lnTo>
                  <a:lnTo>
                    <a:pt x="707" y="540"/>
                  </a:lnTo>
                  <a:lnTo>
                    <a:pt x="808" y="439"/>
                  </a:lnTo>
                  <a:lnTo>
                    <a:pt x="875" y="304"/>
                  </a:lnTo>
                  <a:lnTo>
                    <a:pt x="909" y="169"/>
                  </a:lnTo>
                  <a:lnTo>
                    <a:pt x="842" y="3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686356" y="5895632"/>
              <a:ext cx="355626" cy="192426"/>
            </a:xfrm>
            <a:custGeom>
              <a:avLst/>
              <a:gdLst/>
              <a:ahLst/>
              <a:cxnLst/>
              <a:rect l="l" t="t" r="r" b="b"/>
              <a:pathLst>
                <a:path w="5354" h="2897" extrusionOk="0">
                  <a:moveTo>
                    <a:pt x="5051" y="1"/>
                  </a:moveTo>
                  <a:lnTo>
                    <a:pt x="5017" y="34"/>
                  </a:lnTo>
                  <a:lnTo>
                    <a:pt x="4983" y="34"/>
                  </a:lnTo>
                  <a:lnTo>
                    <a:pt x="4983" y="539"/>
                  </a:lnTo>
                  <a:lnTo>
                    <a:pt x="5017" y="1011"/>
                  </a:lnTo>
                  <a:lnTo>
                    <a:pt x="5152" y="1987"/>
                  </a:lnTo>
                  <a:lnTo>
                    <a:pt x="4546" y="2054"/>
                  </a:lnTo>
                  <a:lnTo>
                    <a:pt x="3973" y="2155"/>
                  </a:lnTo>
                  <a:lnTo>
                    <a:pt x="2829" y="2358"/>
                  </a:lnTo>
                  <a:lnTo>
                    <a:pt x="1684" y="2593"/>
                  </a:lnTo>
                  <a:lnTo>
                    <a:pt x="1112" y="2694"/>
                  </a:lnTo>
                  <a:lnTo>
                    <a:pt x="539" y="2762"/>
                  </a:lnTo>
                  <a:lnTo>
                    <a:pt x="371" y="2256"/>
                  </a:lnTo>
                  <a:lnTo>
                    <a:pt x="270" y="1785"/>
                  </a:lnTo>
                  <a:lnTo>
                    <a:pt x="203" y="1347"/>
                  </a:lnTo>
                  <a:lnTo>
                    <a:pt x="169" y="1145"/>
                  </a:lnTo>
                  <a:lnTo>
                    <a:pt x="102" y="943"/>
                  </a:lnTo>
                  <a:lnTo>
                    <a:pt x="640" y="876"/>
                  </a:lnTo>
                  <a:lnTo>
                    <a:pt x="1179" y="809"/>
                  </a:lnTo>
                  <a:lnTo>
                    <a:pt x="2256" y="573"/>
                  </a:lnTo>
                  <a:lnTo>
                    <a:pt x="3367" y="405"/>
                  </a:lnTo>
                  <a:lnTo>
                    <a:pt x="4041" y="304"/>
                  </a:lnTo>
                  <a:lnTo>
                    <a:pt x="4445" y="236"/>
                  </a:lnTo>
                  <a:lnTo>
                    <a:pt x="4647" y="203"/>
                  </a:lnTo>
                  <a:lnTo>
                    <a:pt x="4748" y="203"/>
                  </a:lnTo>
                  <a:lnTo>
                    <a:pt x="4815" y="236"/>
                  </a:lnTo>
                  <a:lnTo>
                    <a:pt x="4882" y="236"/>
                  </a:lnTo>
                  <a:lnTo>
                    <a:pt x="4916" y="203"/>
                  </a:lnTo>
                  <a:lnTo>
                    <a:pt x="4916" y="135"/>
                  </a:lnTo>
                  <a:lnTo>
                    <a:pt x="4882" y="68"/>
                  </a:lnTo>
                  <a:lnTo>
                    <a:pt x="4849" y="34"/>
                  </a:lnTo>
                  <a:lnTo>
                    <a:pt x="4680" y="34"/>
                  </a:lnTo>
                  <a:lnTo>
                    <a:pt x="3132" y="236"/>
                  </a:lnTo>
                  <a:lnTo>
                    <a:pt x="1549" y="506"/>
                  </a:lnTo>
                  <a:lnTo>
                    <a:pt x="775" y="640"/>
                  </a:lnTo>
                  <a:lnTo>
                    <a:pt x="371" y="741"/>
                  </a:lnTo>
                  <a:lnTo>
                    <a:pt x="1" y="876"/>
                  </a:lnTo>
                  <a:lnTo>
                    <a:pt x="1" y="910"/>
                  </a:lnTo>
                  <a:lnTo>
                    <a:pt x="34" y="943"/>
                  </a:lnTo>
                  <a:lnTo>
                    <a:pt x="1" y="1145"/>
                  </a:lnTo>
                  <a:lnTo>
                    <a:pt x="1" y="1381"/>
                  </a:lnTo>
                  <a:lnTo>
                    <a:pt x="68" y="1819"/>
                  </a:lnTo>
                  <a:lnTo>
                    <a:pt x="203" y="2324"/>
                  </a:lnTo>
                  <a:lnTo>
                    <a:pt x="337" y="2863"/>
                  </a:lnTo>
                  <a:lnTo>
                    <a:pt x="371" y="2896"/>
                  </a:lnTo>
                  <a:lnTo>
                    <a:pt x="1078" y="2896"/>
                  </a:lnTo>
                  <a:lnTo>
                    <a:pt x="1684" y="2829"/>
                  </a:lnTo>
                  <a:lnTo>
                    <a:pt x="2256" y="2728"/>
                  </a:lnTo>
                  <a:lnTo>
                    <a:pt x="2829" y="2593"/>
                  </a:lnTo>
                  <a:lnTo>
                    <a:pt x="4007" y="2358"/>
                  </a:lnTo>
                  <a:lnTo>
                    <a:pt x="4579" y="2256"/>
                  </a:lnTo>
                  <a:lnTo>
                    <a:pt x="5185" y="2189"/>
                  </a:lnTo>
                  <a:lnTo>
                    <a:pt x="5219" y="2223"/>
                  </a:lnTo>
                  <a:lnTo>
                    <a:pt x="5286" y="2223"/>
                  </a:lnTo>
                  <a:lnTo>
                    <a:pt x="5354" y="2189"/>
                  </a:lnTo>
                  <a:lnTo>
                    <a:pt x="5354" y="2122"/>
                  </a:lnTo>
                  <a:lnTo>
                    <a:pt x="5286" y="1078"/>
                  </a:lnTo>
                  <a:lnTo>
                    <a:pt x="5219" y="539"/>
                  </a:lnTo>
                  <a:lnTo>
                    <a:pt x="5118" y="34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842913" y="5591484"/>
              <a:ext cx="185651" cy="297506"/>
            </a:xfrm>
            <a:custGeom>
              <a:avLst/>
              <a:gdLst/>
              <a:ahLst/>
              <a:cxnLst/>
              <a:rect l="l" t="t" r="r" b="b"/>
              <a:pathLst>
                <a:path w="2795" h="4479" extrusionOk="0">
                  <a:moveTo>
                    <a:pt x="2054" y="169"/>
                  </a:moveTo>
                  <a:lnTo>
                    <a:pt x="2020" y="405"/>
                  </a:lnTo>
                  <a:lnTo>
                    <a:pt x="2054" y="641"/>
                  </a:lnTo>
                  <a:lnTo>
                    <a:pt x="2121" y="1112"/>
                  </a:lnTo>
                  <a:lnTo>
                    <a:pt x="2222" y="1617"/>
                  </a:lnTo>
                  <a:lnTo>
                    <a:pt x="2290" y="2088"/>
                  </a:lnTo>
                  <a:lnTo>
                    <a:pt x="2424" y="3132"/>
                  </a:lnTo>
                  <a:lnTo>
                    <a:pt x="2525" y="4142"/>
                  </a:lnTo>
                  <a:lnTo>
                    <a:pt x="1953" y="4209"/>
                  </a:lnTo>
                  <a:lnTo>
                    <a:pt x="1650" y="4243"/>
                  </a:lnTo>
                  <a:lnTo>
                    <a:pt x="1515" y="4277"/>
                  </a:lnTo>
                  <a:lnTo>
                    <a:pt x="1347" y="4310"/>
                  </a:lnTo>
                  <a:lnTo>
                    <a:pt x="1313" y="3772"/>
                  </a:lnTo>
                  <a:lnTo>
                    <a:pt x="1212" y="3233"/>
                  </a:lnTo>
                  <a:lnTo>
                    <a:pt x="1010" y="2189"/>
                  </a:lnTo>
                  <a:lnTo>
                    <a:pt x="1044" y="2122"/>
                  </a:lnTo>
                  <a:lnTo>
                    <a:pt x="1010" y="2055"/>
                  </a:lnTo>
                  <a:lnTo>
                    <a:pt x="977" y="2021"/>
                  </a:lnTo>
                  <a:lnTo>
                    <a:pt x="909" y="2021"/>
                  </a:lnTo>
                  <a:lnTo>
                    <a:pt x="472" y="2189"/>
                  </a:lnTo>
                  <a:lnTo>
                    <a:pt x="404" y="1718"/>
                  </a:lnTo>
                  <a:lnTo>
                    <a:pt x="303" y="1247"/>
                  </a:lnTo>
                  <a:lnTo>
                    <a:pt x="236" y="843"/>
                  </a:lnTo>
                  <a:lnTo>
                    <a:pt x="202" y="641"/>
                  </a:lnTo>
                  <a:lnTo>
                    <a:pt x="135" y="439"/>
                  </a:lnTo>
                  <a:lnTo>
                    <a:pt x="606" y="405"/>
                  </a:lnTo>
                  <a:lnTo>
                    <a:pt x="1111" y="338"/>
                  </a:lnTo>
                  <a:lnTo>
                    <a:pt x="2054" y="169"/>
                  </a:lnTo>
                  <a:close/>
                  <a:moveTo>
                    <a:pt x="2020" y="1"/>
                  </a:moveTo>
                  <a:lnTo>
                    <a:pt x="1078" y="136"/>
                  </a:lnTo>
                  <a:lnTo>
                    <a:pt x="606" y="203"/>
                  </a:lnTo>
                  <a:lnTo>
                    <a:pt x="135" y="338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607"/>
                  </a:lnTo>
                  <a:lnTo>
                    <a:pt x="0" y="843"/>
                  </a:lnTo>
                  <a:lnTo>
                    <a:pt x="68" y="1280"/>
                  </a:lnTo>
                  <a:lnTo>
                    <a:pt x="169" y="1785"/>
                  </a:lnTo>
                  <a:lnTo>
                    <a:pt x="236" y="2055"/>
                  </a:lnTo>
                  <a:lnTo>
                    <a:pt x="303" y="2290"/>
                  </a:lnTo>
                  <a:lnTo>
                    <a:pt x="337" y="2324"/>
                  </a:lnTo>
                  <a:lnTo>
                    <a:pt x="371" y="2358"/>
                  </a:lnTo>
                  <a:lnTo>
                    <a:pt x="438" y="2324"/>
                  </a:lnTo>
                  <a:lnTo>
                    <a:pt x="472" y="2324"/>
                  </a:lnTo>
                  <a:lnTo>
                    <a:pt x="876" y="2223"/>
                  </a:lnTo>
                  <a:lnTo>
                    <a:pt x="1010" y="3334"/>
                  </a:lnTo>
                  <a:lnTo>
                    <a:pt x="1111" y="3906"/>
                  </a:lnTo>
                  <a:lnTo>
                    <a:pt x="1246" y="4445"/>
                  </a:lnTo>
                  <a:lnTo>
                    <a:pt x="1280" y="4479"/>
                  </a:lnTo>
                  <a:lnTo>
                    <a:pt x="1347" y="4479"/>
                  </a:lnTo>
                  <a:lnTo>
                    <a:pt x="1381" y="4411"/>
                  </a:lnTo>
                  <a:lnTo>
                    <a:pt x="1482" y="4445"/>
                  </a:lnTo>
                  <a:lnTo>
                    <a:pt x="1616" y="4445"/>
                  </a:lnTo>
                  <a:lnTo>
                    <a:pt x="1886" y="4411"/>
                  </a:lnTo>
                  <a:lnTo>
                    <a:pt x="2559" y="4344"/>
                  </a:lnTo>
                  <a:lnTo>
                    <a:pt x="2626" y="4344"/>
                  </a:lnTo>
                  <a:lnTo>
                    <a:pt x="2694" y="4310"/>
                  </a:lnTo>
                  <a:lnTo>
                    <a:pt x="2761" y="4277"/>
                  </a:lnTo>
                  <a:lnTo>
                    <a:pt x="2795" y="4209"/>
                  </a:lnTo>
                  <a:lnTo>
                    <a:pt x="2761" y="4176"/>
                  </a:lnTo>
                  <a:lnTo>
                    <a:pt x="2694" y="4142"/>
                  </a:lnTo>
                  <a:lnTo>
                    <a:pt x="2593" y="3098"/>
                  </a:lnTo>
                  <a:lnTo>
                    <a:pt x="2458" y="2055"/>
                  </a:lnTo>
                  <a:lnTo>
                    <a:pt x="2357" y="1078"/>
                  </a:lnTo>
                  <a:lnTo>
                    <a:pt x="2256" y="573"/>
                  </a:lnTo>
                  <a:lnTo>
                    <a:pt x="2189" y="338"/>
                  </a:lnTo>
                  <a:lnTo>
                    <a:pt x="2088" y="136"/>
                  </a:lnTo>
                  <a:lnTo>
                    <a:pt x="2121" y="68"/>
                  </a:lnTo>
                  <a:lnTo>
                    <a:pt x="2088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725098" y="6217649"/>
              <a:ext cx="199135" cy="161141"/>
            </a:xfrm>
            <a:custGeom>
              <a:avLst/>
              <a:gdLst/>
              <a:ahLst/>
              <a:cxnLst/>
              <a:rect l="l" t="t" r="r" b="b"/>
              <a:pathLst>
                <a:path w="2998" h="2426" extrusionOk="0">
                  <a:moveTo>
                    <a:pt x="2526" y="371"/>
                  </a:moveTo>
                  <a:lnTo>
                    <a:pt x="2526" y="775"/>
                  </a:lnTo>
                  <a:lnTo>
                    <a:pt x="2593" y="1179"/>
                  </a:lnTo>
                  <a:lnTo>
                    <a:pt x="2762" y="1954"/>
                  </a:lnTo>
                  <a:lnTo>
                    <a:pt x="1617" y="2189"/>
                  </a:lnTo>
                  <a:lnTo>
                    <a:pt x="977" y="2257"/>
                  </a:lnTo>
                  <a:lnTo>
                    <a:pt x="573" y="2257"/>
                  </a:lnTo>
                  <a:lnTo>
                    <a:pt x="506" y="1785"/>
                  </a:lnTo>
                  <a:lnTo>
                    <a:pt x="405" y="1314"/>
                  </a:lnTo>
                  <a:lnTo>
                    <a:pt x="337" y="944"/>
                  </a:lnTo>
                  <a:lnTo>
                    <a:pt x="236" y="573"/>
                  </a:lnTo>
                  <a:lnTo>
                    <a:pt x="708" y="540"/>
                  </a:lnTo>
                  <a:lnTo>
                    <a:pt x="1179" y="472"/>
                  </a:lnTo>
                  <a:lnTo>
                    <a:pt x="1852" y="405"/>
                  </a:lnTo>
                  <a:lnTo>
                    <a:pt x="2526" y="371"/>
                  </a:lnTo>
                  <a:close/>
                  <a:moveTo>
                    <a:pt x="2627" y="1"/>
                  </a:moveTo>
                  <a:lnTo>
                    <a:pt x="2593" y="35"/>
                  </a:lnTo>
                  <a:lnTo>
                    <a:pt x="2560" y="68"/>
                  </a:lnTo>
                  <a:lnTo>
                    <a:pt x="2560" y="203"/>
                  </a:lnTo>
                  <a:lnTo>
                    <a:pt x="1953" y="203"/>
                  </a:lnTo>
                  <a:lnTo>
                    <a:pt x="1347" y="270"/>
                  </a:lnTo>
                  <a:lnTo>
                    <a:pt x="775" y="338"/>
                  </a:lnTo>
                  <a:lnTo>
                    <a:pt x="472" y="371"/>
                  </a:lnTo>
                  <a:lnTo>
                    <a:pt x="203" y="439"/>
                  </a:lnTo>
                  <a:lnTo>
                    <a:pt x="169" y="405"/>
                  </a:lnTo>
                  <a:lnTo>
                    <a:pt x="135" y="371"/>
                  </a:lnTo>
                  <a:lnTo>
                    <a:pt x="102" y="371"/>
                  </a:lnTo>
                  <a:lnTo>
                    <a:pt x="34" y="405"/>
                  </a:lnTo>
                  <a:lnTo>
                    <a:pt x="34" y="472"/>
                  </a:lnTo>
                  <a:lnTo>
                    <a:pt x="34" y="506"/>
                  </a:lnTo>
                  <a:lnTo>
                    <a:pt x="1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34" y="573"/>
                  </a:lnTo>
                  <a:lnTo>
                    <a:pt x="102" y="1011"/>
                  </a:lnTo>
                  <a:lnTo>
                    <a:pt x="203" y="1482"/>
                  </a:lnTo>
                  <a:lnTo>
                    <a:pt x="304" y="1920"/>
                  </a:lnTo>
                  <a:lnTo>
                    <a:pt x="337" y="2156"/>
                  </a:lnTo>
                  <a:lnTo>
                    <a:pt x="438" y="2358"/>
                  </a:lnTo>
                  <a:lnTo>
                    <a:pt x="438" y="2391"/>
                  </a:lnTo>
                  <a:lnTo>
                    <a:pt x="472" y="2425"/>
                  </a:lnTo>
                  <a:lnTo>
                    <a:pt x="539" y="2391"/>
                  </a:lnTo>
                  <a:lnTo>
                    <a:pt x="1145" y="2425"/>
                  </a:lnTo>
                  <a:lnTo>
                    <a:pt x="1718" y="2391"/>
                  </a:lnTo>
                  <a:lnTo>
                    <a:pt x="2290" y="2290"/>
                  </a:lnTo>
                  <a:lnTo>
                    <a:pt x="2863" y="2122"/>
                  </a:lnTo>
                  <a:lnTo>
                    <a:pt x="2896" y="2122"/>
                  </a:lnTo>
                  <a:lnTo>
                    <a:pt x="2964" y="2088"/>
                  </a:lnTo>
                  <a:lnTo>
                    <a:pt x="2997" y="2055"/>
                  </a:lnTo>
                  <a:lnTo>
                    <a:pt x="2997" y="1987"/>
                  </a:lnTo>
                  <a:lnTo>
                    <a:pt x="2896" y="1482"/>
                  </a:lnTo>
                  <a:lnTo>
                    <a:pt x="2795" y="944"/>
                  </a:lnTo>
                  <a:lnTo>
                    <a:pt x="2762" y="506"/>
                  </a:lnTo>
                  <a:lnTo>
                    <a:pt x="2728" y="270"/>
                  </a:lnTo>
                  <a:lnTo>
                    <a:pt x="2694" y="35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644594" y="5658571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54" y="169"/>
                  </a:moveTo>
                  <a:lnTo>
                    <a:pt x="2054" y="270"/>
                  </a:lnTo>
                  <a:lnTo>
                    <a:pt x="2054" y="405"/>
                  </a:lnTo>
                  <a:lnTo>
                    <a:pt x="2088" y="607"/>
                  </a:lnTo>
                  <a:lnTo>
                    <a:pt x="2122" y="876"/>
                  </a:lnTo>
                  <a:lnTo>
                    <a:pt x="2155" y="1112"/>
                  </a:lnTo>
                  <a:lnTo>
                    <a:pt x="1213" y="1247"/>
                  </a:lnTo>
                  <a:lnTo>
                    <a:pt x="708" y="1348"/>
                  </a:lnTo>
                  <a:lnTo>
                    <a:pt x="236" y="1449"/>
                  </a:lnTo>
                  <a:lnTo>
                    <a:pt x="236" y="1449"/>
                  </a:lnTo>
                  <a:lnTo>
                    <a:pt x="270" y="1314"/>
                  </a:lnTo>
                  <a:lnTo>
                    <a:pt x="236" y="1146"/>
                  </a:lnTo>
                  <a:lnTo>
                    <a:pt x="203" y="843"/>
                  </a:lnTo>
                  <a:lnTo>
                    <a:pt x="169" y="607"/>
                  </a:lnTo>
                  <a:lnTo>
                    <a:pt x="135" y="405"/>
                  </a:lnTo>
                  <a:lnTo>
                    <a:pt x="438" y="405"/>
                  </a:lnTo>
                  <a:lnTo>
                    <a:pt x="775" y="338"/>
                  </a:lnTo>
                  <a:lnTo>
                    <a:pt x="1381" y="270"/>
                  </a:lnTo>
                  <a:lnTo>
                    <a:pt x="1650" y="203"/>
                  </a:lnTo>
                  <a:lnTo>
                    <a:pt x="1819" y="169"/>
                  </a:lnTo>
                  <a:lnTo>
                    <a:pt x="1953" y="169"/>
                  </a:lnTo>
                  <a:lnTo>
                    <a:pt x="1987" y="203"/>
                  </a:lnTo>
                  <a:lnTo>
                    <a:pt x="2054" y="169"/>
                  </a:lnTo>
                  <a:close/>
                  <a:moveTo>
                    <a:pt x="1785" y="1"/>
                  </a:moveTo>
                  <a:lnTo>
                    <a:pt x="1549" y="35"/>
                  </a:lnTo>
                  <a:lnTo>
                    <a:pt x="1044" y="136"/>
                  </a:lnTo>
                  <a:lnTo>
                    <a:pt x="573" y="203"/>
                  </a:lnTo>
                  <a:lnTo>
                    <a:pt x="304" y="237"/>
                  </a:lnTo>
                  <a:lnTo>
                    <a:pt x="102" y="304"/>
                  </a:lnTo>
                  <a:lnTo>
                    <a:pt x="68" y="304"/>
                  </a:lnTo>
                  <a:lnTo>
                    <a:pt x="68" y="338"/>
                  </a:lnTo>
                  <a:lnTo>
                    <a:pt x="1" y="371"/>
                  </a:lnTo>
                  <a:lnTo>
                    <a:pt x="34" y="371"/>
                  </a:lnTo>
                  <a:lnTo>
                    <a:pt x="34" y="506"/>
                  </a:lnTo>
                  <a:lnTo>
                    <a:pt x="34" y="607"/>
                  </a:lnTo>
                  <a:lnTo>
                    <a:pt x="68" y="843"/>
                  </a:lnTo>
                  <a:lnTo>
                    <a:pt x="68" y="1179"/>
                  </a:lnTo>
                  <a:lnTo>
                    <a:pt x="102" y="1348"/>
                  </a:lnTo>
                  <a:lnTo>
                    <a:pt x="169" y="1482"/>
                  </a:lnTo>
                  <a:lnTo>
                    <a:pt x="203" y="1516"/>
                  </a:lnTo>
                  <a:lnTo>
                    <a:pt x="203" y="1550"/>
                  </a:lnTo>
                  <a:lnTo>
                    <a:pt x="236" y="1550"/>
                  </a:lnTo>
                  <a:lnTo>
                    <a:pt x="741" y="1516"/>
                  </a:lnTo>
                  <a:lnTo>
                    <a:pt x="1246" y="1449"/>
                  </a:lnTo>
                  <a:lnTo>
                    <a:pt x="2256" y="1247"/>
                  </a:lnTo>
                  <a:lnTo>
                    <a:pt x="2290" y="1280"/>
                  </a:lnTo>
                  <a:lnTo>
                    <a:pt x="2290" y="1247"/>
                  </a:lnTo>
                  <a:lnTo>
                    <a:pt x="2357" y="1213"/>
                  </a:lnTo>
                  <a:lnTo>
                    <a:pt x="2357" y="1179"/>
                  </a:lnTo>
                  <a:lnTo>
                    <a:pt x="2357" y="1112"/>
                  </a:lnTo>
                  <a:lnTo>
                    <a:pt x="2324" y="1078"/>
                  </a:lnTo>
                  <a:lnTo>
                    <a:pt x="2290" y="843"/>
                  </a:lnTo>
                  <a:lnTo>
                    <a:pt x="2223" y="607"/>
                  </a:lnTo>
                  <a:lnTo>
                    <a:pt x="2189" y="304"/>
                  </a:lnTo>
                  <a:lnTo>
                    <a:pt x="2155" y="169"/>
                  </a:lnTo>
                  <a:lnTo>
                    <a:pt x="2088" y="68"/>
                  </a:lnTo>
                  <a:lnTo>
                    <a:pt x="2021" y="35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666230" y="6210940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70" y="1"/>
                  </a:moveTo>
                  <a:lnTo>
                    <a:pt x="203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9"/>
                  </a:lnTo>
                  <a:lnTo>
                    <a:pt x="68" y="439"/>
                  </a:lnTo>
                  <a:lnTo>
                    <a:pt x="102" y="405"/>
                  </a:lnTo>
                  <a:lnTo>
                    <a:pt x="135" y="472"/>
                  </a:lnTo>
                  <a:lnTo>
                    <a:pt x="270" y="573"/>
                  </a:lnTo>
                  <a:lnTo>
                    <a:pt x="337" y="607"/>
                  </a:lnTo>
                  <a:lnTo>
                    <a:pt x="371" y="573"/>
                  </a:lnTo>
                  <a:lnTo>
                    <a:pt x="405" y="506"/>
                  </a:lnTo>
                  <a:lnTo>
                    <a:pt x="371" y="472"/>
                  </a:lnTo>
                  <a:lnTo>
                    <a:pt x="270" y="371"/>
                  </a:lnTo>
                  <a:lnTo>
                    <a:pt x="169" y="304"/>
                  </a:lnTo>
                  <a:lnTo>
                    <a:pt x="304" y="169"/>
                  </a:lnTo>
                  <a:lnTo>
                    <a:pt x="337" y="102"/>
                  </a:lnTo>
                  <a:lnTo>
                    <a:pt x="337" y="68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573057" y="5173288"/>
              <a:ext cx="2549428" cy="1442497"/>
            </a:xfrm>
            <a:custGeom>
              <a:avLst/>
              <a:gdLst/>
              <a:ahLst/>
              <a:cxnLst/>
              <a:rect l="l" t="t" r="r" b="b"/>
              <a:pathLst>
                <a:path w="38382" h="21717" extrusionOk="0">
                  <a:moveTo>
                    <a:pt x="36059" y="304"/>
                  </a:moveTo>
                  <a:lnTo>
                    <a:pt x="36227" y="1247"/>
                  </a:lnTo>
                  <a:lnTo>
                    <a:pt x="36395" y="2223"/>
                  </a:lnTo>
                  <a:lnTo>
                    <a:pt x="36766" y="4142"/>
                  </a:lnTo>
                  <a:lnTo>
                    <a:pt x="37136" y="6432"/>
                  </a:lnTo>
                  <a:lnTo>
                    <a:pt x="37439" y="8721"/>
                  </a:lnTo>
                  <a:lnTo>
                    <a:pt x="37709" y="10909"/>
                  </a:lnTo>
                  <a:lnTo>
                    <a:pt x="37944" y="13098"/>
                  </a:lnTo>
                  <a:lnTo>
                    <a:pt x="38012" y="14108"/>
                  </a:lnTo>
                  <a:lnTo>
                    <a:pt x="38079" y="15152"/>
                  </a:lnTo>
                  <a:lnTo>
                    <a:pt x="38113" y="15421"/>
                  </a:lnTo>
                  <a:lnTo>
                    <a:pt x="38079" y="15791"/>
                  </a:lnTo>
                  <a:lnTo>
                    <a:pt x="38045" y="15960"/>
                  </a:lnTo>
                  <a:lnTo>
                    <a:pt x="38012" y="16094"/>
                  </a:lnTo>
                  <a:lnTo>
                    <a:pt x="37911" y="16229"/>
                  </a:lnTo>
                  <a:lnTo>
                    <a:pt x="37742" y="16296"/>
                  </a:lnTo>
                  <a:lnTo>
                    <a:pt x="37574" y="16330"/>
                  </a:lnTo>
                  <a:lnTo>
                    <a:pt x="37439" y="16397"/>
                  </a:lnTo>
                  <a:lnTo>
                    <a:pt x="28685" y="17609"/>
                  </a:lnTo>
                  <a:lnTo>
                    <a:pt x="19932" y="18855"/>
                  </a:lnTo>
                  <a:lnTo>
                    <a:pt x="15488" y="19495"/>
                  </a:lnTo>
                  <a:lnTo>
                    <a:pt x="11043" y="20202"/>
                  </a:lnTo>
                  <a:lnTo>
                    <a:pt x="6633" y="20976"/>
                  </a:lnTo>
                  <a:lnTo>
                    <a:pt x="4276" y="21414"/>
                  </a:lnTo>
                  <a:lnTo>
                    <a:pt x="3805" y="21481"/>
                  </a:lnTo>
                  <a:lnTo>
                    <a:pt x="3333" y="21549"/>
                  </a:lnTo>
                  <a:lnTo>
                    <a:pt x="3098" y="21549"/>
                  </a:lnTo>
                  <a:lnTo>
                    <a:pt x="2862" y="21515"/>
                  </a:lnTo>
                  <a:lnTo>
                    <a:pt x="2626" y="21448"/>
                  </a:lnTo>
                  <a:lnTo>
                    <a:pt x="2424" y="21313"/>
                  </a:lnTo>
                  <a:lnTo>
                    <a:pt x="2054" y="19360"/>
                  </a:lnTo>
                  <a:lnTo>
                    <a:pt x="1751" y="17407"/>
                  </a:lnTo>
                  <a:lnTo>
                    <a:pt x="1448" y="15488"/>
                  </a:lnTo>
                  <a:lnTo>
                    <a:pt x="1179" y="13502"/>
                  </a:lnTo>
                  <a:lnTo>
                    <a:pt x="674" y="9630"/>
                  </a:lnTo>
                  <a:lnTo>
                    <a:pt x="438" y="7745"/>
                  </a:lnTo>
                  <a:lnTo>
                    <a:pt x="303" y="6768"/>
                  </a:lnTo>
                  <a:lnTo>
                    <a:pt x="101" y="5859"/>
                  </a:lnTo>
                  <a:lnTo>
                    <a:pt x="4579" y="5119"/>
                  </a:lnTo>
                  <a:lnTo>
                    <a:pt x="9091" y="4445"/>
                  </a:lnTo>
                  <a:lnTo>
                    <a:pt x="18080" y="3199"/>
                  </a:lnTo>
                  <a:lnTo>
                    <a:pt x="22592" y="2526"/>
                  </a:lnTo>
                  <a:lnTo>
                    <a:pt x="27103" y="1853"/>
                  </a:lnTo>
                  <a:lnTo>
                    <a:pt x="31581" y="1112"/>
                  </a:lnTo>
                  <a:lnTo>
                    <a:pt x="33837" y="708"/>
                  </a:lnTo>
                  <a:lnTo>
                    <a:pt x="36059" y="304"/>
                  </a:lnTo>
                  <a:close/>
                  <a:moveTo>
                    <a:pt x="36092" y="1"/>
                  </a:moveTo>
                  <a:lnTo>
                    <a:pt x="36025" y="35"/>
                  </a:lnTo>
                  <a:lnTo>
                    <a:pt x="36025" y="68"/>
                  </a:lnTo>
                  <a:lnTo>
                    <a:pt x="36025" y="102"/>
                  </a:lnTo>
                  <a:lnTo>
                    <a:pt x="33803" y="540"/>
                  </a:lnTo>
                  <a:lnTo>
                    <a:pt x="31547" y="910"/>
                  </a:lnTo>
                  <a:lnTo>
                    <a:pt x="29291" y="1280"/>
                  </a:lnTo>
                  <a:lnTo>
                    <a:pt x="27069" y="1651"/>
                  </a:lnTo>
                  <a:lnTo>
                    <a:pt x="22558" y="2290"/>
                  </a:lnTo>
                  <a:lnTo>
                    <a:pt x="18046" y="2930"/>
                  </a:lnTo>
                  <a:lnTo>
                    <a:pt x="13535" y="3536"/>
                  </a:lnTo>
                  <a:lnTo>
                    <a:pt x="9023" y="4176"/>
                  </a:lnTo>
                  <a:lnTo>
                    <a:pt x="6768" y="4546"/>
                  </a:lnTo>
                  <a:lnTo>
                    <a:pt x="4545" y="4916"/>
                  </a:lnTo>
                  <a:lnTo>
                    <a:pt x="2290" y="5287"/>
                  </a:lnTo>
                  <a:lnTo>
                    <a:pt x="68" y="5725"/>
                  </a:lnTo>
                  <a:lnTo>
                    <a:pt x="34" y="5725"/>
                  </a:lnTo>
                  <a:lnTo>
                    <a:pt x="0" y="5758"/>
                  </a:lnTo>
                  <a:lnTo>
                    <a:pt x="34" y="5826"/>
                  </a:lnTo>
                  <a:lnTo>
                    <a:pt x="68" y="6768"/>
                  </a:lnTo>
                  <a:lnTo>
                    <a:pt x="169" y="7745"/>
                  </a:lnTo>
                  <a:lnTo>
                    <a:pt x="438" y="9630"/>
                  </a:lnTo>
                  <a:lnTo>
                    <a:pt x="1010" y="13771"/>
                  </a:lnTo>
                  <a:lnTo>
                    <a:pt x="1212" y="15589"/>
                  </a:lnTo>
                  <a:lnTo>
                    <a:pt x="1482" y="17441"/>
                  </a:lnTo>
                  <a:lnTo>
                    <a:pt x="1751" y="19259"/>
                  </a:lnTo>
                  <a:lnTo>
                    <a:pt x="1919" y="20134"/>
                  </a:lnTo>
                  <a:lnTo>
                    <a:pt x="2155" y="21043"/>
                  </a:lnTo>
                  <a:lnTo>
                    <a:pt x="2088" y="21077"/>
                  </a:lnTo>
                  <a:lnTo>
                    <a:pt x="2054" y="21111"/>
                  </a:lnTo>
                  <a:lnTo>
                    <a:pt x="2054" y="21144"/>
                  </a:lnTo>
                  <a:lnTo>
                    <a:pt x="2222" y="21347"/>
                  </a:lnTo>
                  <a:lnTo>
                    <a:pt x="2222" y="21380"/>
                  </a:lnTo>
                  <a:lnTo>
                    <a:pt x="2256" y="21414"/>
                  </a:lnTo>
                  <a:lnTo>
                    <a:pt x="2323" y="21448"/>
                  </a:lnTo>
                  <a:lnTo>
                    <a:pt x="2492" y="21582"/>
                  </a:lnTo>
                  <a:lnTo>
                    <a:pt x="2694" y="21650"/>
                  </a:lnTo>
                  <a:lnTo>
                    <a:pt x="2929" y="21717"/>
                  </a:lnTo>
                  <a:lnTo>
                    <a:pt x="3603" y="21717"/>
                  </a:lnTo>
                  <a:lnTo>
                    <a:pt x="4074" y="21650"/>
                  </a:lnTo>
                  <a:lnTo>
                    <a:pt x="6431" y="21246"/>
                  </a:lnTo>
                  <a:lnTo>
                    <a:pt x="8754" y="20808"/>
                  </a:lnTo>
                  <a:lnTo>
                    <a:pt x="11178" y="20404"/>
                  </a:lnTo>
                  <a:lnTo>
                    <a:pt x="13569" y="20000"/>
                  </a:lnTo>
                  <a:lnTo>
                    <a:pt x="18417" y="19293"/>
                  </a:lnTo>
                  <a:lnTo>
                    <a:pt x="27844" y="17946"/>
                  </a:lnTo>
                  <a:lnTo>
                    <a:pt x="37271" y="16633"/>
                  </a:lnTo>
                  <a:lnTo>
                    <a:pt x="37338" y="16700"/>
                  </a:lnTo>
                  <a:lnTo>
                    <a:pt x="37372" y="16700"/>
                  </a:lnTo>
                  <a:lnTo>
                    <a:pt x="37405" y="16667"/>
                  </a:lnTo>
                  <a:lnTo>
                    <a:pt x="37540" y="16633"/>
                  </a:lnTo>
                  <a:lnTo>
                    <a:pt x="37641" y="16566"/>
                  </a:lnTo>
                  <a:lnTo>
                    <a:pt x="37742" y="16566"/>
                  </a:lnTo>
                  <a:lnTo>
                    <a:pt x="37810" y="16532"/>
                  </a:lnTo>
                  <a:lnTo>
                    <a:pt x="37944" y="16498"/>
                  </a:lnTo>
                  <a:lnTo>
                    <a:pt x="38079" y="16431"/>
                  </a:lnTo>
                  <a:lnTo>
                    <a:pt x="38214" y="16330"/>
                  </a:lnTo>
                  <a:lnTo>
                    <a:pt x="38281" y="16162"/>
                  </a:lnTo>
                  <a:lnTo>
                    <a:pt x="38315" y="15960"/>
                  </a:lnTo>
                  <a:lnTo>
                    <a:pt x="38348" y="15724"/>
                  </a:lnTo>
                  <a:lnTo>
                    <a:pt x="38382" y="15286"/>
                  </a:lnTo>
                  <a:lnTo>
                    <a:pt x="38315" y="14377"/>
                  </a:lnTo>
                  <a:lnTo>
                    <a:pt x="38214" y="13165"/>
                  </a:lnTo>
                  <a:lnTo>
                    <a:pt x="38079" y="11919"/>
                  </a:lnTo>
                  <a:lnTo>
                    <a:pt x="37810" y="9495"/>
                  </a:lnTo>
                  <a:lnTo>
                    <a:pt x="37473" y="7172"/>
                  </a:lnTo>
                  <a:lnTo>
                    <a:pt x="37136" y="4849"/>
                  </a:lnTo>
                  <a:lnTo>
                    <a:pt x="36934" y="3637"/>
                  </a:lnTo>
                  <a:lnTo>
                    <a:pt x="36732" y="2425"/>
                  </a:lnTo>
                  <a:lnTo>
                    <a:pt x="36496" y="1213"/>
                  </a:lnTo>
                  <a:lnTo>
                    <a:pt x="36328" y="641"/>
                  </a:lnTo>
                  <a:lnTo>
                    <a:pt x="36193" y="35"/>
                  </a:lnTo>
                  <a:lnTo>
                    <a:pt x="3612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655820" y="5757009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2"/>
                  </a:moveTo>
                  <a:lnTo>
                    <a:pt x="1953" y="640"/>
                  </a:lnTo>
                  <a:lnTo>
                    <a:pt x="1986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22"/>
                  </a:lnTo>
                  <a:lnTo>
                    <a:pt x="337" y="1347"/>
                  </a:lnTo>
                  <a:lnTo>
                    <a:pt x="168" y="404"/>
                  </a:lnTo>
                  <a:lnTo>
                    <a:pt x="606" y="404"/>
                  </a:lnTo>
                  <a:lnTo>
                    <a:pt x="1077" y="371"/>
                  </a:lnTo>
                  <a:lnTo>
                    <a:pt x="1953" y="202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2" y="202"/>
                  </a:lnTo>
                  <a:lnTo>
                    <a:pt x="101" y="303"/>
                  </a:lnTo>
                  <a:lnTo>
                    <a:pt x="67" y="303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43"/>
                  </a:lnTo>
                  <a:lnTo>
                    <a:pt x="135" y="1448"/>
                  </a:lnTo>
                  <a:lnTo>
                    <a:pt x="236" y="1987"/>
                  </a:lnTo>
                  <a:lnTo>
                    <a:pt x="370" y="2458"/>
                  </a:lnTo>
                  <a:lnTo>
                    <a:pt x="404" y="2525"/>
                  </a:lnTo>
                  <a:lnTo>
                    <a:pt x="471" y="2525"/>
                  </a:lnTo>
                  <a:lnTo>
                    <a:pt x="539" y="2492"/>
                  </a:lnTo>
                  <a:lnTo>
                    <a:pt x="572" y="2424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1"/>
                  </a:lnTo>
                  <a:lnTo>
                    <a:pt x="2222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6"/>
                  </a:lnTo>
                  <a:lnTo>
                    <a:pt x="2054" y="169"/>
                  </a:lnTo>
                  <a:lnTo>
                    <a:pt x="2054" y="101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704972" y="6058899"/>
              <a:ext cx="275122" cy="167783"/>
            </a:xfrm>
            <a:custGeom>
              <a:avLst/>
              <a:gdLst/>
              <a:ahLst/>
              <a:cxnLst/>
              <a:rect l="l" t="t" r="r" b="b"/>
              <a:pathLst>
                <a:path w="4142" h="2526" extrusionOk="0">
                  <a:moveTo>
                    <a:pt x="3738" y="169"/>
                  </a:moveTo>
                  <a:lnTo>
                    <a:pt x="3704" y="337"/>
                  </a:lnTo>
                  <a:lnTo>
                    <a:pt x="3738" y="472"/>
                  </a:lnTo>
                  <a:lnTo>
                    <a:pt x="3772" y="809"/>
                  </a:lnTo>
                  <a:lnTo>
                    <a:pt x="3906" y="1751"/>
                  </a:lnTo>
                  <a:lnTo>
                    <a:pt x="3065" y="1852"/>
                  </a:lnTo>
                  <a:lnTo>
                    <a:pt x="2223" y="1953"/>
                  </a:lnTo>
                  <a:lnTo>
                    <a:pt x="1347" y="2088"/>
                  </a:lnTo>
                  <a:lnTo>
                    <a:pt x="910" y="2189"/>
                  </a:lnTo>
                  <a:lnTo>
                    <a:pt x="674" y="2256"/>
                  </a:lnTo>
                  <a:lnTo>
                    <a:pt x="506" y="2357"/>
                  </a:lnTo>
                  <a:lnTo>
                    <a:pt x="337" y="1381"/>
                  </a:lnTo>
                  <a:lnTo>
                    <a:pt x="270" y="1011"/>
                  </a:lnTo>
                  <a:lnTo>
                    <a:pt x="236" y="809"/>
                  </a:lnTo>
                  <a:lnTo>
                    <a:pt x="169" y="640"/>
                  </a:lnTo>
                  <a:lnTo>
                    <a:pt x="1044" y="472"/>
                  </a:lnTo>
                  <a:lnTo>
                    <a:pt x="1953" y="371"/>
                  </a:lnTo>
                  <a:lnTo>
                    <a:pt x="3738" y="169"/>
                  </a:lnTo>
                  <a:close/>
                  <a:moveTo>
                    <a:pt x="3267" y="1"/>
                  </a:moveTo>
                  <a:lnTo>
                    <a:pt x="2728" y="68"/>
                  </a:lnTo>
                  <a:lnTo>
                    <a:pt x="1684" y="203"/>
                  </a:lnTo>
                  <a:lnTo>
                    <a:pt x="876" y="304"/>
                  </a:lnTo>
                  <a:lnTo>
                    <a:pt x="472" y="405"/>
                  </a:lnTo>
                  <a:lnTo>
                    <a:pt x="270" y="472"/>
                  </a:lnTo>
                  <a:lnTo>
                    <a:pt x="135" y="573"/>
                  </a:lnTo>
                  <a:lnTo>
                    <a:pt x="102" y="506"/>
                  </a:lnTo>
                  <a:lnTo>
                    <a:pt x="68" y="539"/>
                  </a:lnTo>
                  <a:lnTo>
                    <a:pt x="1" y="708"/>
                  </a:lnTo>
                  <a:lnTo>
                    <a:pt x="34" y="910"/>
                  </a:lnTo>
                  <a:lnTo>
                    <a:pt x="102" y="1280"/>
                  </a:lnTo>
                  <a:lnTo>
                    <a:pt x="304" y="2425"/>
                  </a:lnTo>
                  <a:lnTo>
                    <a:pt x="337" y="2492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506" y="2425"/>
                  </a:lnTo>
                  <a:lnTo>
                    <a:pt x="506" y="2391"/>
                  </a:lnTo>
                  <a:lnTo>
                    <a:pt x="876" y="2391"/>
                  </a:lnTo>
                  <a:lnTo>
                    <a:pt x="1246" y="2324"/>
                  </a:lnTo>
                  <a:lnTo>
                    <a:pt x="2021" y="2155"/>
                  </a:lnTo>
                  <a:lnTo>
                    <a:pt x="2997" y="2021"/>
                  </a:lnTo>
                  <a:lnTo>
                    <a:pt x="3974" y="1920"/>
                  </a:lnTo>
                  <a:lnTo>
                    <a:pt x="3974" y="1987"/>
                  </a:lnTo>
                  <a:lnTo>
                    <a:pt x="4007" y="2021"/>
                  </a:lnTo>
                  <a:lnTo>
                    <a:pt x="4075" y="2054"/>
                  </a:lnTo>
                  <a:lnTo>
                    <a:pt x="4108" y="2021"/>
                  </a:lnTo>
                  <a:lnTo>
                    <a:pt x="4142" y="1953"/>
                  </a:lnTo>
                  <a:lnTo>
                    <a:pt x="4075" y="1448"/>
                  </a:lnTo>
                  <a:lnTo>
                    <a:pt x="4007" y="910"/>
                  </a:lnTo>
                  <a:lnTo>
                    <a:pt x="3974" y="539"/>
                  </a:lnTo>
                  <a:lnTo>
                    <a:pt x="3940" y="337"/>
                  </a:lnTo>
                  <a:lnTo>
                    <a:pt x="3839" y="135"/>
                  </a:lnTo>
                  <a:lnTo>
                    <a:pt x="3873" y="102"/>
                  </a:lnTo>
                  <a:lnTo>
                    <a:pt x="3873" y="34"/>
                  </a:lnTo>
                  <a:lnTo>
                    <a:pt x="38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678138" y="5897891"/>
              <a:ext cx="239387" cy="167783"/>
            </a:xfrm>
            <a:custGeom>
              <a:avLst/>
              <a:gdLst/>
              <a:ahLst/>
              <a:cxnLst/>
              <a:rect l="l" t="t" r="r" b="b"/>
              <a:pathLst>
                <a:path w="3604" h="2526" extrusionOk="0">
                  <a:moveTo>
                    <a:pt x="3199" y="337"/>
                  </a:moveTo>
                  <a:lnTo>
                    <a:pt x="3300" y="1212"/>
                  </a:lnTo>
                  <a:lnTo>
                    <a:pt x="3334" y="1583"/>
                  </a:lnTo>
                  <a:lnTo>
                    <a:pt x="3368" y="1987"/>
                  </a:lnTo>
                  <a:lnTo>
                    <a:pt x="3267" y="1919"/>
                  </a:lnTo>
                  <a:lnTo>
                    <a:pt x="2896" y="1919"/>
                  </a:lnTo>
                  <a:lnTo>
                    <a:pt x="2425" y="2020"/>
                  </a:lnTo>
                  <a:lnTo>
                    <a:pt x="1482" y="2256"/>
                  </a:lnTo>
                  <a:lnTo>
                    <a:pt x="1246" y="2290"/>
                  </a:lnTo>
                  <a:lnTo>
                    <a:pt x="977" y="2290"/>
                  </a:lnTo>
                  <a:lnTo>
                    <a:pt x="708" y="2324"/>
                  </a:lnTo>
                  <a:lnTo>
                    <a:pt x="472" y="2391"/>
                  </a:lnTo>
                  <a:lnTo>
                    <a:pt x="337" y="1919"/>
                  </a:lnTo>
                  <a:lnTo>
                    <a:pt x="236" y="1448"/>
                  </a:lnTo>
                  <a:lnTo>
                    <a:pt x="203" y="1078"/>
                  </a:lnTo>
                  <a:lnTo>
                    <a:pt x="203" y="876"/>
                  </a:lnTo>
                  <a:lnTo>
                    <a:pt x="135" y="707"/>
                  </a:lnTo>
                  <a:lnTo>
                    <a:pt x="169" y="707"/>
                  </a:lnTo>
                  <a:lnTo>
                    <a:pt x="506" y="606"/>
                  </a:lnTo>
                  <a:lnTo>
                    <a:pt x="842" y="539"/>
                  </a:lnTo>
                  <a:lnTo>
                    <a:pt x="1549" y="472"/>
                  </a:lnTo>
                  <a:lnTo>
                    <a:pt x="2357" y="371"/>
                  </a:lnTo>
                  <a:lnTo>
                    <a:pt x="3199" y="337"/>
                  </a:lnTo>
                  <a:close/>
                  <a:moveTo>
                    <a:pt x="3233" y="0"/>
                  </a:moveTo>
                  <a:lnTo>
                    <a:pt x="3165" y="34"/>
                  </a:lnTo>
                  <a:lnTo>
                    <a:pt x="3165" y="101"/>
                  </a:lnTo>
                  <a:lnTo>
                    <a:pt x="3165" y="169"/>
                  </a:lnTo>
                  <a:lnTo>
                    <a:pt x="2458" y="202"/>
                  </a:lnTo>
                  <a:lnTo>
                    <a:pt x="1751" y="270"/>
                  </a:lnTo>
                  <a:lnTo>
                    <a:pt x="943" y="337"/>
                  </a:lnTo>
                  <a:lnTo>
                    <a:pt x="539" y="438"/>
                  </a:lnTo>
                  <a:lnTo>
                    <a:pt x="169" y="539"/>
                  </a:lnTo>
                  <a:lnTo>
                    <a:pt x="135" y="606"/>
                  </a:lnTo>
                  <a:lnTo>
                    <a:pt x="135" y="674"/>
                  </a:lnTo>
                  <a:lnTo>
                    <a:pt x="102" y="606"/>
                  </a:lnTo>
                  <a:lnTo>
                    <a:pt x="68" y="606"/>
                  </a:lnTo>
                  <a:lnTo>
                    <a:pt x="34" y="707"/>
                  </a:lnTo>
                  <a:lnTo>
                    <a:pt x="1" y="808"/>
                  </a:lnTo>
                  <a:lnTo>
                    <a:pt x="1" y="1044"/>
                  </a:lnTo>
                  <a:lnTo>
                    <a:pt x="68" y="1482"/>
                  </a:lnTo>
                  <a:lnTo>
                    <a:pt x="169" y="1987"/>
                  </a:lnTo>
                  <a:lnTo>
                    <a:pt x="304" y="2458"/>
                  </a:lnTo>
                  <a:lnTo>
                    <a:pt x="337" y="2526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472" y="2425"/>
                  </a:lnTo>
                  <a:lnTo>
                    <a:pt x="842" y="2492"/>
                  </a:lnTo>
                  <a:lnTo>
                    <a:pt x="1179" y="2458"/>
                  </a:lnTo>
                  <a:lnTo>
                    <a:pt x="1549" y="2425"/>
                  </a:lnTo>
                  <a:lnTo>
                    <a:pt x="1886" y="2357"/>
                  </a:lnTo>
                  <a:lnTo>
                    <a:pt x="2290" y="2256"/>
                  </a:lnTo>
                  <a:lnTo>
                    <a:pt x="2660" y="2189"/>
                  </a:lnTo>
                  <a:lnTo>
                    <a:pt x="3031" y="2155"/>
                  </a:lnTo>
                  <a:lnTo>
                    <a:pt x="3435" y="2155"/>
                  </a:lnTo>
                  <a:lnTo>
                    <a:pt x="3435" y="2189"/>
                  </a:lnTo>
                  <a:lnTo>
                    <a:pt x="3536" y="2189"/>
                  </a:lnTo>
                  <a:lnTo>
                    <a:pt x="3570" y="2121"/>
                  </a:lnTo>
                  <a:lnTo>
                    <a:pt x="3603" y="1886"/>
                  </a:lnTo>
                  <a:lnTo>
                    <a:pt x="3603" y="1650"/>
                  </a:lnTo>
                  <a:lnTo>
                    <a:pt x="3536" y="1179"/>
                  </a:lnTo>
                  <a:lnTo>
                    <a:pt x="3469" y="606"/>
                  </a:lnTo>
                  <a:lnTo>
                    <a:pt x="3334" y="68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749333" y="5935884"/>
              <a:ext cx="22451" cy="134240"/>
            </a:xfrm>
            <a:custGeom>
              <a:avLst/>
              <a:gdLst/>
              <a:ahLst/>
              <a:cxnLst/>
              <a:rect l="l" t="t" r="r" b="b"/>
              <a:pathLst>
                <a:path w="338" h="2021" extrusionOk="0">
                  <a:moveTo>
                    <a:pt x="1" y="1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34" y="472"/>
                  </a:lnTo>
                  <a:lnTo>
                    <a:pt x="102" y="943"/>
                  </a:lnTo>
                  <a:lnTo>
                    <a:pt x="135" y="1448"/>
                  </a:lnTo>
                  <a:lnTo>
                    <a:pt x="169" y="1718"/>
                  </a:lnTo>
                  <a:lnTo>
                    <a:pt x="203" y="1954"/>
                  </a:lnTo>
                  <a:lnTo>
                    <a:pt x="236" y="1987"/>
                  </a:lnTo>
                  <a:lnTo>
                    <a:pt x="270" y="2021"/>
                  </a:lnTo>
                  <a:lnTo>
                    <a:pt x="304" y="1987"/>
                  </a:lnTo>
                  <a:lnTo>
                    <a:pt x="337" y="1954"/>
                  </a:lnTo>
                  <a:lnTo>
                    <a:pt x="337" y="1684"/>
                  </a:lnTo>
                  <a:lnTo>
                    <a:pt x="337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216748" y="5689922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0"/>
                  </a:moveTo>
                  <a:lnTo>
                    <a:pt x="1313" y="68"/>
                  </a:lnTo>
                  <a:lnTo>
                    <a:pt x="808" y="135"/>
                  </a:lnTo>
                  <a:lnTo>
                    <a:pt x="404" y="169"/>
                  </a:lnTo>
                  <a:lnTo>
                    <a:pt x="202" y="202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169" y="371"/>
                  </a:lnTo>
                  <a:lnTo>
                    <a:pt x="337" y="404"/>
                  </a:lnTo>
                  <a:lnTo>
                    <a:pt x="707" y="337"/>
                  </a:lnTo>
                  <a:lnTo>
                    <a:pt x="1246" y="270"/>
                  </a:lnTo>
                  <a:lnTo>
                    <a:pt x="1785" y="202"/>
                  </a:lnTo>
                  <a:lnTo>
                    <a:pt x="1785" y="371"/>
                  </a:lnTo>
                  <a:lnTo>
                    <a:pt x="1785" y="539"/>
                  </a:lnTo>
                  <a:lnTo>
                    <a:pt x="1852" y="909"/>
                  </a:lnTo>
                  <a:lnTo>
                    <a:pt x="1919" y="1381"/>
                  </a:lnTo>
                  <a:lnTo>
                    <a:pt x="1953" y="1616"/>
                  </a:lnTo>
                  <a:lnTo>
                    <a:pt x="2020" y="1818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20"/>
                  </a:lnTo>
                  <a:lnTo>
                    <a:pt x="371" y="2121"/>
                  </a:lnTo>
                  <a:lnTo>
                    <a:pt x="539" y="2189"/>
                  </a:lnTo>
                  <a:lnTo>
                    <a:pt x="707" y="2222"/>
                  </a:lnTo>
                  <a:lnTo>
                    <a:pt x="1078" y="2155"/>
                  </a:lnTo>
                  <a:lnTo>
                    <a:pt x="2121" y="2020"/>
                  </a:lnTo>
                  <a:lnTo>
                    <a:pt x="2189" y="1987"/>
                  </a:lnTo>
                  <a:lnTo>
                    <a:pt x="2222" y="1953"/>
                  </a:lnTo>
                  <a:lnTo>
                    <a:pt x="2222" y="1886"/>
                  </a:lnTo>
                  <a:lnTo>
                    <a:pt x="2189" y="1852"/>
                  </a:lnTo>
                  <a:lnTo>
                    <a:pt x="2155" y="1616"/>
                  </a:lnTo>
                  <a:lnTo>
                    <a:pt x="2121" y="1347"/>
                  </a:lnTo>
                  <a:lnTo>
                    <a:pt x="2054" y="876"/>
                  </a:lnTo>
                  <a:lnTo>
                    <a:pt x="1987" y="505"/>
                  </a:lnTo>
                  <a:lnTo>
                    <a:pt x="1953" y="337"/>
                  </a:lnTo>
                  <a:lnTo>
                    <a:pt x="1886" y="135"/>
                  </a:lnTo>
                  <a:lnTo>
                    <a:pt x="1919" y="101"/>
                  </a:lnTo>
                  <a:lnTo>
                    <a:pt x="1919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418009" y="5721207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606" y="135"/>
                  </a:moveTo>
                  <a:lnTo>
                    <a:pt x="539" y="236"/>
                  </a:lnTo>
                  <a:lnTo>
                    <a:pt x="438" y="304"/>
                  </a:lnTo>
                  <a:lnTo>
                    <a:pt x="337" y="337"/>
                  </a:lnTo>
                  <a:lnTo>
                    <a:pt x="202" y="337"/>
                  </a:lnTo>
                  <a:lnTo>
                    <a:pt x="202" y="203"/>
                  </a:lnTo>
                  <a:lnTo>
                    <a:pt x="404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68"/>
                  </a:lnTo>
                  <a:lnTo>
                    <a:pt x="101" y="102"/>
                  </a:lnTo>
                  <a:lnTo>
                    <a:pt x="68" y="102"/>
                  </a:lnTo>
                  <a:lnTo>
                    <a:pt x="68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8" y="506"/>
                  </a:lnTo>
                  <a:lnTo>
                    <a:pt x="101" y="573"/>
                  </a:lnTo>
                  <a:lnTo>
                    <a:pt x="135" y="607"/>
                  </a:lnTo>
                  <a:lnTo>
                    <a:pt x="169" y="640"/>
                  </a:lnTo>
                  <a:lnTo>
                    <a:pt x="236" y="607"/>
                  </a:lnTo>
                  <a:lnTo>
                    <a:pt x="236" y="573"/>
                  </a:lnTo>
                  <a:lnTo>
                    <a:pt x="236" y="539"/>
                  </a:lnTo>
                  <a:lnTo>
                    <a:pt x="236" y="506"/>
                  </a:lnTo>
                  <a:lnTo>
                    <a:pt x="438" y="472"/>
                  </a:lnTo>
                  <a:lnTo>
                    <a:pt x="573" y="405"/>
                  </a:lnTo>
                  <a:lnTo>
                    <a:pt x="640" y="337"/>
                  </a:lnTo>
                  <a:lnTo>
                    <a:pt x="707" y="270"/>
                  </a:lnTo>
                  <a:lnTo>
                    <a:pt x="741" y="203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707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49924" y="5815128"/>
              <a:ext cx="24709" cy="134240"/>
            </a:xfrm>
            <a:custGeom>
              <a:avLst/>
              <a:gdLst/>
              <a:ahLst/>
              <a:cxnLst/>
              <a:rect l="l" t="t" r="r" b="b"/>
              <a:pathLst>
                <a:path w="372" h="2021" extrusionOk="0">
                  <a:moveTo>
                    <a:pt x="35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1" y="270"/>
                  </a:lnTo>
                  <a:lnTo>
                    <a:pt x="35" y="506"/>
                  </a:lnTo>
                  <a:lnTo>
                    <a:pt x="102" y="943"/>
                  </a:lnTo>
                  <a:lnTo>
                    <a:pt x="136" y="1482"/>
                  </a:lnTo>
                  <a:lnTo>
                    <a:pt x="169" y="1718"/>
                  </a:lnTo>
                  <a:lnTo>
                    <a:pt x="203" y="1987"/>
                  </a:lnTo>
                  <a:lnTo>
                    <a:pt x="237" y="2021"/>
                  </a:lnTo>
                  <a:lnTo>
                    <a:pt x="304" y="2021"/>
                  </a:lnTo>
                  <a:lnTo>
                    <a:pt x="338" y="1987"/>
                  </a:lnTo>
                  <a:lnTo>
                    <a:pt x="371" y="1718"/>
                  </a:lnTo>
                  <a:lnTo>
                    <a:pt x="338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368790" y="5665279"/>
              <a:ext cx="156624" cy="147724"/>
            </a:xfrm>
            <a:custGeom>
              <a:avLst/>
              <a:gdLst/>
              <a:ahLst/>
              <a:cxnLst/>
              <a:rect l="l" t="t" r="r" b="b"/>
              <a:pathLst>
                <a:path w="2358" h="2224" extrusionOk="0">
                  <a:moveTo>
                    <a:pt x="1852" y="1"/>
                  </a:moveTo>
                  <a:lnTo>
                    <a:pt x="1684" y="35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7"/>
                  </a:lnTo>
                  <a:lnTo>
                    <a:pt x="135" y="304"/>
                  </a:lnTo>
                  <a:lnTo>
                    <a:pt x="102" y="237"/>
                  </a:lnTo>
                  <a:lnTo>
                    <a:pt x="68" y="203"/>
                  </a:lnTo>
                  <a:lnTo>
                    <a:pt x="1" y="237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6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05" y="2189"/>
                  </a:lnTo>
                  <a:lnTo>
                    <a:pt x="438" y="2156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2"/>
                  </a:lnTo>
                  <a:lnTo>
                    <a:pt x="135" y="405"/>
                  </a:lnTo>
                  <a:lnTo>
                    <a:pt x="539" y="371"/>
                  </a:lnTo>
                  <a:lnTo>
                    <a:pt x="943" y="338"/>
                  </a:lnTo>
                  <a:lnTo>
                    <a:pt x="1852" y="169"/>
                  </a:ln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5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4"/>
                  </a:lnTo>
                  <a:lnTo>
                    <a:pt x="607" y="2021"/>
                  </a:lnTo>
                  <a:lnTo>
                    <a:pt x="506" y="2055"/>
                  </a:lnTo>
                  <a:lnTo>
                    <a:pt x="438" y="2156"/>
                  </a:lnTo>
                  <a:lnTo>
                    <a:pt x="506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56" y="1987"/>
                  </a:lnTo>
                  <a:lnTo>
                    <a:pt x="2290" y="1987"/>
                  </a:lnTo>
                  <a:lnTo>
                    <a:pt x="2358" y="1954"/>
                  </a:lnTo>
                  <a:lnTo>
                    <a:pt x="2358" y="1886"/>
                  </a:lnTo>
                  <a:lnTo>
                    <a:pt x="2189" y="876"/>
                  </a:lnTo>
                  <a:lnTo>
                    <a:pt x="2155" y="439"/>
                  </a:lnTo>
                  <a:lnTo>
                    <a:pt x="2122" y="237"/>
                  </a:lnTo>
                  <a:lnTo>
                    <a:pt x="2054" y="35"/>
                  </a:lnTo>
                  <a:lnTo>
                    <a:pt x="2021" y="35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5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422459" y="5815128"/>
              <a:ext cx="138757" cy="154366"/>
            </a:xfrm>
            <a:custGeom>
              <a:avLst/>
              <a:gdLst/>
              <a:ahLst/>
              <a:cxnLst/>
              <a:rect l="l" t="t" r="r" b="b"/>
              <a:pathLst>
                <a:path w="2089" h="2324" extrusionOk="0">
                  <a:moveTo>
                    <a:pt x="1718" y="1"/>
                  </a:moveTo>
                  <a:lnTo>
                    <a:pt x="1516" y="34"/>
                  </a:lnTo>
                  <a:lnTo>
                    <a:pt x="1112" y="135"/>
                  </a:lnTo>
                  <a:lnTo>
                    <a:pt x="573" y="203"/>
                  </a:lnTo>
                  <a:lnTo>
                    <a:pt x="68" y="304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4" y="640"/>
                  </a:lnTo>
                  <a:lnTo>
                    <a:pt x="68" y="842"/>
                  </a:lnTo>
                  <a:lnTo>
                    <a:pt x="135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5"/>
                  </a:lnTo>
                  <a:lnTo>
                    <a:pt x="270" y="2223"/>
                  </a:lnTo>
                  <a:lnTo>
                    <a:pt x="270" y="2256"/>
                  </a:lnTo>
                  <a:lnTo>
                    <a:pt x="304" y="2290"/>
                  </a:lnTo>
                  <a:lnTo>
                    <a:pt x="371" y="2324"/>
                  </a:lnTo>
                  <a:lnTo>
                    <a:pt x="1415" y="2122"/>
                  </a:lnTo>
                  <a:lnTo>
                    <a:pt x="1785" y="2088"/>
                  </a:lnTo>
                  <a:lnTo>
                    <a:pt x="1954" y="2021"/>
                  </a:lnTo>
                  <a:lnTo>
                    <a:pt x="2088" y="1920"/>
                  </a:lnTo>
                  <a:lnTo>
                    <a:pt x="1920" y="1852"/>
                  </a:lnTo>
                  <a:lnTo>
                    <a:pt x="1752" y="1852"/>
                  </a:lnTo>
                  <a:lnTo>
                    <a:pt x="1415" y="1920"/>
                  </a:lnTo>
                  <a:lnTo>
                    <a:pt x="438" y="2088"/>
                  </a:lnTo>
                  <a:lnTo>
                    <a:pt x="405" y="1852"/>
                  </a:lnTo>
                  <a:lnTo>
                    <a:pt x="371" y="1650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40"/>
                  </a:lnTo>
                  <a:lnTo>
                    <a:pt x="169" y="472"/>
                  </a:lnTo>
                  <a:lnTo>
                    <a:pt x="708" y="405"/>
                  </a:lnTo>
                  <a:lnTo>
                    <a:pt x="1246" y="304"/>
                  </a:lnTo>
                  <a:lnTo>
                    <a:pt x="1617" y="236"/>
                  </a:lnTo>
                  <a:lnTo>
                    <a:pt x="1785" y="169"/>
                  </a:lnTo>
                  <a:lnTo>
                    <a:pt x="1886" y="68"/>
                  </a:lnTo>
                  <a:lnTo>
                    <a:pt x="1886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212232" y="6025356"/>
              <a:ext cx="29159" cy="131982"/>
            </a:xfrm>
            <a:custGeom>
              <a:avLst/>
              <a:gdLst/>
              <a:ahLst/>
              <a:cxnLst/>
              <a:rect l="l" t="t" r="r" b="b"/>
              <a:pathLst>
                <a:path w="439" h="1987" extrusionOk="0">
                  <a:moveTo>
                    <a:pt x="1" y="0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68" y="943"/>
                  </a:lnTo>
                  <a:lnTo>
                    <a:pt x="169" y="1448"/>
                  </a:lnTo>
                  <a:lnTo>
                    <a:pt x="237" y="1718"/>
                  </a:lnTo>
                  <a:lnTo>
                    <a:pt x="304" y="1953"/>
                  </a:lnTo>
                  <a:lnTo>
                    <a:pt x="338" y="1987"/>
                  </a:lnTo>
                  <a:lnTo>
                    <a:pt x="405" y="1987"/>
                  </a:lnTo>
                  <a:lnTo>
                    <a:pt x="439" y="1953"/>
                  </a:lnTo>
                  <a:lnTo>
                    <a:pt x="439" y="1920"/>
                  </a:lnTo>
                  <a:lnTo>
                    <a:pt x="405" y="1650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169" y="472"/>
                  </a:lnTo>
                  <a:lnTo>
                    <a:pt x="136" y="23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236875" y="6161787"/>
              <a:ext cx="156624" cy="26901"/>
            </a:xfrm>
            <a:custGeom>
              <a:avLst/>
              <a:gdLst/>
              <a:ahLst/>
              <a:cxnLst/>
              <a:rect l="l" t="t" r="r" b="b"/>
              <a:pathLst>
                <a:path w="2358" h="405" extrusionOk="0">
                  <a:moveTo>
                    <a:pt x="2054" y="0"/>
                  </a:moveTo>
                  <a:lnTo>
                    <a:pt x="1751" y="34"/>
                  </a:lnTo>
                  <a:lnTo>
                    <a:pt x="1212" y="101"/>
                  </a:lnTo>
                  <a:lnTo>
                    <a:pt x="573" y="135"/>
                  </a:lnTo>
                  <a:lnTo>
                    <a:pt x="270" y="202"/>
                  </a:lnTo>
                  <a:lnTo>
                    <a:pt x="101" y="236"/>
                  </a:lnTo>
                  <a:lnTo>
                    <a:pt x="0" y="303"/>
                  </a:lnTo>
                  <a:lnTo>
                    <a:pt x="0" y="337"/>
                  </a:lnTo>
                  <a:lnTo>
                    <a:pt x="101" y="371"/>
                  </a:lnTo>
                  <a:lnTo>
                    <a:pt x="236" y="404"/>
                  </a:lnTo>
                  <a:lnTo>
                    <a:pt x="505" y="371"/>
                  </a:lnTo>
                  <a:lnTo>
                    <a:pt x="1044" y="303"/>
                  </a:lnTo>
                  <a:lnTo>
                    <a:pt x="1717" y="236"/>
                  </a:lnTo>
                  <a:lnTo>
                    <a:pt x="2020" y="202"/>
                  </a:lnTo>
                  <a:lnTo>
                    <a:pt x="2323" y="10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010972" y="5651862"/>
              <a:ext cx="29159" cy="44835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69"/>
                  </a:moveTo>
                  <a:lnTo>
                    <a:pt x="270" y="270"/>
                  </a:lnTo>
                  <a:lnTo>
                    <a:pt x="270" y="338"/>
                  </a:lnTo>
                  <a:lnTo>
                    <a:pt x="203" y="304"/>
                  </a:lnTo>
                  <a:lnTo>
                    <a:pt x="169" y="237"/>
                  </a:lnTo>
                  <a:lnTo>
                    <a:pt x="169" y="203"/>
                  </a:lnTo>
                  <a:lnTo>
                    <a:pt x="203" y="169"/>
                  </a:lnTo>
                  <a:close/>
                  <a:moveTo>
                    <a:pt x="203" y="1"/>
                  </a:moveTo>
                  <a:lnTo>
                    <a:pt x="136" y="35"/>
                  </a:lnTo>
                  <a:lnTo>
                    <a:pt x="68" y="68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5" y="338"/>
                  </a:lnTo>
                  <a:lnTo>
                    <a:pt x="102" y="371"/>
                  </a:lnTo>
                  <a:lnTo>
                    <a:pt x="169" y="439"/>
                  </a:lnTo>
                  <a:lnTo>
                    <a:pt x="68" y="506"/>
                  </a:lnTo>
                  <a:lnTo>
                    <a:pt x="68" y="573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304" y="674"/>
                  </a:lnTo>
                  <a:lnTo>
                    <a:pt x="371" y="641"/>
                  </a:lnTo>
                  <a:lnTo>
                    <a:pt x="439" y="607"/>
                  </a:lnTo>
                  <a:lnTo>
                    <a:pt x="439" y="540"/>
                  </a:lnTo>
                  <a:lnTo>
                    <a:pt x="439" y="472"/>
                  </a:lnTo>
                  <a:lnTo>
                    <a:pt x="405" y="405"/>
                  </a:lnTo>
                  <a:lnTo>
                    <a:pt x="439" y="371"/>
                  </a:lnTo>
                  <a:lnTo>
                    <a:pt x="439" y="338"/>
                  </a:lnTo>
                  <a:lnTo>
                    <a:pt x="371" y="304"/>
                  </a:lnTo>
                  <a:lnTo>
                    <a:pt x="405" y="237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257001" y="6038773"/>
              <a:ext cx="51477" cy="29159"/>
            </a:xfrm>
            <a:custGeom>
              <a:avLst/>
              <a:gdLst/>
              <a:ahLst/>
              <a:cxnLst/>
              <a:rect l="l" t="t" r="r" b="b"/>
              <a:pathLst>
                <a:path w="775" h="439" extrusionOk="0">
                  <a:moveTo>
                    <a:pt x="573" y="0"/>
                  </a:moveTo>
                  <a:lnTo>
                    <a:pt x="438" y="34"/>
                  </a:lnTo>
                  <a:lnTo>
                    <a:pt x="303" y="101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674" y="438"/>
                  </a:lnTo>
                  <a:lnTo>
                    <a:pt x="741" y="405"/>
                  </a:lnTo>
                  <a:lnTo>
                    <a:pt x="775" y="337"/>
                  </a:lnTo>
                  <a:lnTo>
                    <a:pt x="741" y="270"/>
                  </a:lnTo>
                  <a:lnTo>
                    <a:pt x="674" y="236"/>
                  </a:lnTo>
                  <a:lnTo>
                    <a:pt x="404" y="236"/>
                  </a:lnTo>
                  <a:lnTo>
                    <a:pt x="539" y="169"/>
                  </a:lnTo>
                  <a:lnTo>
                    <a:pt x="606" y="68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939435" y="5591484"/>
              <a:ext cx="31351" cy="132048"/>
            </a:xfrm>
            <a:custGeom>
              <a:avLst/>
              <a:gdLst/>
              <a:ahLst/>
              <a:cxnLst/>
              <a:rect l="l" t="t" r="r" b="b"/>
              <a:pathLst>
                <a:path w="472" h="1988" extrusionOk="0">
                  <a:moveTo>
                    <a:pt x="34" y="1"/>
                  </a:moveTo>
                  <a:lnTo>
                    <a:pt x="0" y="35"/>
                  </a:lnTo>
                  <a:lnTo>
                    <a:pt x="0" y="237"/>
                  </a:lnTo>
                  <a:lnTo>
                    <a:pt x="34" y="472"/>
                  </a:lnTo>
                  <a:lnTo>
                    <a:pt x="101" y="910"/>
                  </a:lnTo>
                  <a:lnTo>
                    <a:pt x="169" y="1449"/>
                  </a:lnTo>
                  <a:lnTo>
                    <a:pt x="236" y="1718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04" y="1987"/>
                  </a:lnTo>
                  <a:lnTo>
                    <a:pt x="438" y="1954"/>
                  </a:lnTo>
                  <a:lnTo>
                    <a:pt x="472" y="1920"/>
                  </a:lnTo>
                  <a:lnTo>
                    <a:pt x="438" y="1651"/>
                  </a:lnTo>
                  <a:lnTo>
                    <a:pt x="404" y="1415"/>
                  </a:lnTo>
                  <a:lnTo>
                    <a:pt x="270" y="910"/>
                  </a:lnTo>
                  <a:lnTo>
                    <a:pt x="202" y="439"/>
                  </a:lnTo>
                  <a:lnTo>
                    <a:pt x="169" y="237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111602" y="5772618"/>
              <a:ext cx="13484" cy="40385"/>
            </a:xfrm>
            <a:custGeom>
              <a:avLst/>
              <a:gdLst/>
              <a:ahLst/>
              <a:cxnLst/>
              <a:rect l="l" t="t" r="r" b="b"/>
              <a:pathLst>
                <a:path w="203" h="608" extrusionOk="0">
                  <a:moveTo>
                    <a:pt x="68" y="1"/>
                  </a:moveTo>
                  <a:lnTo>
                    <a:pt x="35" y="35"/>
                  </a:lnTo>
                  <a:lnTo>
                    <a:pt x="1" y="169"/>
                  </a:lnTo>
                  <a:lnTo>
                    <a:pt x="1" y="304"/>
                  </a:lnTo>
                  <a:lnTo>
                    <a:pt x="35" y="540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69" y="573"/>
                  </a:lnTo>
                  <a:lnTo>
                    <a:pt x="203" y="540"/>
                  </a:lnTo>
                  <a:lnTo>
                    <a:pt x="203" y="506"/>
                  </a:lnTo>
                  <a:lnTo>
                    <a:pt x="169" y="270"/>
                  </a:lnTo>
                  <a:lnTo>
                    <a:pt x="169" y="35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098184" y="5549040"/>
              <a:ext cx="156624" cy="145399"/>
            </a:xfrm>
            <a:custGeom>
              <a:avLst/>
              <a:gdLst/>
              <a:ahLst/>
              <a:cxnLst/>
              <a:rect l="l" t="t" r="r" b="b"/>
              <a:pathLst>
                <a:path w="2358" h="2189" extrusionOk="0">
                  <a:moveTo>
                    <a:pt x="1684" y="0"/>
                  </a:moveTo>
                  <a:lnTo>
                    <a:pt x="1348" y="68"/>
                  </a:lnTo>
                  <a:lnTo>
                    <a:pt x="742" y="135"/>
                  </a:lnTo>
                  <a:lnTo>
                    <a:pt x="439" y="202"/>
                  </a:lnTo>
                  <a:lnTo>
                    <a:pt x="136" y="270"/>
                  </a:lnTo>
                  <a:lnTo>
                    <a:pt x="102" y="202"/>
                  </a:lnTo>
                  <a:lnTo>
                    <a:pt x="68" y="169"/>
                  </a:lnTo>
                  <a:lnTo>
                    <a:pt x="35" y="236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68" y="1111"/>
                  </a:lnTo>
                  <a:lnTo>
                    <a:pt x="136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8" y="2189"/>
                  </a:lnTo>
                  <a:lnTo>
                    <a:pt x="371" y="2189"/>
                  </a:lnTo>
                  <a:lnTo>
                    <a:pt x="439" y="2155"/>
                  </a:lnTo>
                  <a:lnTo>
                    <a:pt x="439" y="2121"/>
                  </a:lnTo>
                  <a:lnTo>
                    <a:pt x="405" y="1852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36" y="371"/>
                  </a:lnTo>
                  <a:lnTo>
                    <a:pt x="540" y="337"/>
                  </a:lnTo>
                  <a:lnTo>
                    <a:pt x="944" y="303"/>
                  </a:lnTo>
                  <a:lnTo>
                    <a:pt x="1886" y="135"/>
                  </a:lnTo>
                  <a:lnTo>
                    <a:pt x="1920" y="169"/>
                  </a:lnTo>
                  <a:lnTo>
                    <a:pt x="1954" y="202"/>
                  </a:lnTo>
                  <a:lnTo>
                    <a:pt x="1987" y="169"/>
                  </a:lnTo>
                  <a:lnTo>
                    <a:pt x="1987" y="472"/>
                  </a:lnTo>
                  <a:lnTo>
                    <a:pt x="2021" y="741"/>
                  </a:lnTo>
                  <a:lnTo>
                    <a:pt x="2156" y="1751"/>
                  </a:lnTo>
                  <a:lnTo>
                    <a:pt x="1954" y="1751"/>
                  </a:lnTo>
                  <a:lnTo>
                    <a:pt x="1752" y="1785"/>
                  </a:lnTo>
                  <a:lnTo>
                    <a:pt x="1348" y="1886"/>
                  </a:lnTo>
                  <a:lnTo>
                    <a:pt x="876" y="1919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9" y="2121"/>
                  </a:lnTo>
                  <a:lnTo>
                    <a:pt x="540" y="2155"/>
                  </a:lnTo>
                  <a:lnTo>
                    <a:pt x="641" y="2189"/>
                  </a:lnTo>
                  <a:lnTo>
                    <a:pt x="843" y="2189"/>
                  </a:lnTo>
                  <a:lnTo>
                    <a:pt x="1247" y="2088"/>
                  </a:lnTo>
                  <a:lnTo>
                    <a:pt x="1752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324" y="1953"/>
                  </a:lnTo>
                  <a:lnTo>
                    <a:pt x="2358" y="1919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02"/>
                  </a:lnTo>
                  <a:lnTo>
                    <a:pt x="2055" y="0"/>
                  </a:lnTo>
                  <a:lnTo>
                    <a:pt x="2021" y="0"/>
                  </a:lnTo>
                  <a:lnTo>
                    <a:pt x="2021" y="34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263709" y="5748042"/>
              <a:ext cx="42577" cy="44769"/>
            </a:xfrm>
            <a:custGeom>
              <a:avLst/>
              <a:gdLst/>
              <a:ahLst/>
              <a:cxnLst/>
              <a:rect l="l" t="t" r="r" b="b"/>
              <a:pathLst>
                <a:path w="641" h="674" extrusionOk="0">
                  <a:moveTo>
                    <a:pt x="236" y="169"/>
                  </a:moveTo>
                  <a:lnTo>
                    <a:pt x="270" y="203"/>
                  </a:lnTo>
                  <a:lnTo>
                    <a:pt x="438" y="203"/>
                  </a:lnTo>
                  <a:lnTo>
                    <a:pt x="472" y="337"/>
                  </a:lnTo>
                  <a:lnTo>
                    <a:pt x="472" y="405"/>
                  </a:lnTo>
                  <a:lnTo>
                    <a:pt x="438" y="472"/>
                  </a:lnTo>
                  <a:lnTo>
                    <a:pt x="371" y="506"/>
                  </a:lnTo>
                  <a:lnTo>
                    <a:pt x="337" y="506"/>
                  </a:lnTo>
                  <a:lnTo>
                    <a:pt x="202" y="472"/>
                  </a:lnTo>
                  <a:lnTo>
                    <a:pt x="169" y="438"/>
                  </a:lnTo>
                  <a:lnTo>
                    <a:pt x="135" y="371"/>
                  </a:lnTo>
                  <a:lnTo>
                    <a:pt x="169" y="236"/>
                  </a:lnTo>
                  <a:lnTo>
                    <a:pt x="236" y="169"/>
                  </a:lnTo>
                  <a:close/>
                  <a:moveTo>
                    <a:pt x="202" y="1"/>
                  </a:moveTo>
                  <a:lnTo>
                    <a:pt x="101" y="68"/>
                  </a:lnTo>
                  <a:lnTo>
                    <a:pt x="34" y="169"/>
                  </a:lnTo>
                  <a:lnTo>
                    <a:pt x="0" y="304"/>
                  </a:lnTo>
                  <a:lnTo>
                    <a:pt x="0" y="405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36" y="674"/>
                  </a:lnTo>
                  <a:lnTo>
                    <a:pt x="337" y="674"/>
                  </a:lnTo>
                  <a:lnTo>
                    <a:pt x="472" y="640"/>
                  </a:lnTo>
                  <a:lnTo>
                    <a:pt x="539" y="573"/>
                  </a:lnTo>
                  <a:lnTo>
                    <a:pt x="606" y="472"/>
                  </a:lnTo>
                  <a:lnTo>
                    <a:pt x="640" y="304"/>
                  </a:lnTo>
                  <a:lnTo>
                    <a:pt x="606" y="169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169788" y="5627286"/>
              <a:ext cx="35802" cy="38060"/>
            </a:xfrm>
            <a:custGeom>
              <a:avLst/>
              <a:gdLst/>
              <a:ahLst/>
              <a:cxnLst/>
              <a:rect l="l" t="t" r="r" b="b"/>
              <a:pathLst>
                <a:path w="539" h="573" extrusionOk="0">
                  <a:moveTo>
                    <a:pt x="236" y="1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70" y="371"/>
                  </a:lnTo>
                  <a:lnTo>
                    <a:pt x="404" y="337"/>
                  </a:lnTo>
                  <a:lnTo>
                    <a:pt x="404" y="337"/>
                  </a:lnTo>
                  <a:lnTo>
                    <a:pt x="371" y="405"/>
                  </a:lnTo>
                  <a:lnTo>
                    <a:pt x="371" y="472"/>
                  </a:lnTo>
                  <a:lnTo>
                    <a:pt x="404" y="539"/>
                  </a:lnTo>
                  <a:lnTo>
                    <a:pt x="438" y="573"/>
                  </a:lnTo>
                  <a:lnTo>
                    <a:pt x="472" y="573"/>
                  </a:lnTo>
                  <a:lnTo>
                    <a:pt x="505" y="506"/>
                  </a:lnTo>
                  <a:lnTo>
                    <a:pt x="539" y="405"/>
                  </a:lnTo>
                  <a:lnTo>
                    <a:pt x="539" y="203"/>
                  </a:lnTo>
                  <a:lnTo>
                    <a:pt x="505" y="169"/>
                  </a:lnTo>
                  <a:lnTo>
                    <a:pt x="472" y="135"/>
                  </a:lnTo>
                  <a:lnTo>
                    <a:pt x="404" y="169"/>
                  </a:lnTo>
                  <a:lnTo>
                    <a:pt x="303" y="236"/>
                  </a:lnTo>
                  <a:lnTo>
                    <a:pt x="135" y="236"/>
                  </a:lnTo>
                  <a:lnTo>
                    <a:pt x="135" y="169"/>
                  </a:lnTo>
                  <a:lnTo>
                    <a:pt x="169" y="135"/>
                  </a:lnTo>
                  <a:lnTo>
                    <a:pt x="270" y="102"/>
                  </a:lnTo>
                  <a:lnTo>
                    <a:pt x="438" y="102"/>
                  </a:lnTo>
                  <a:lnTo>
                    <a:pt x="438" y="135"/>
                  </a:lnTo>
                  <a:lnTo>
                    <a:pt x="505" y="135"/>
                  </a:lnTo>
                  <a:lnTo>
                    <a:pt x="505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941693" y="5795002"/>
              <a:ext cx="47027" cy="40318"/>
            </a:xfrm>
            <a:custGeom>
              <a:avLst/>
              <a:gdLst/>
              <a:ahLst/>
              <a:cxnLst/>
              <a:rect l="l" t="t" r="r" b="b"/>
              <a:pathLst>
                <a:path w="708" h="607" extrusionOk="0">
                  <a:moveTo>
                    <a:pt x="539" y="1"/>
                  </a:moveTo>
                  <a:lnTo>
                    <a:pt x="505" y="34"/>
                  </a:lnTo>
                  <a:lnTo>
                    <a:pt x="505" y="102"/>
                  </a:lnTo>
                  <a:lnTo>
                    <a:pt x="539" y="203"/>
                  </a:lnTo>
                  <a:lnTo>
                    <a:pt x="505" y="337"/>
                  </a:lnTo>
                  <a:lnTo>
                    <a:pt x="438" y="405"/>
                  </a:lnTo>
                  <a:lnTo>
                    <a:pt x="337" y="472"/>
                  </a:lnTo>
                  <a:lnTo>
                    <a:pt x="269" y="472"/>
                  </a:lnTo>
                  <a:lnTo>
                    <a:pt x="236" y="438"/>
                  </a:lnTo>
                  <a:lnTo>
                    <a:pt x="168" y="337"/>
                  </a:lnTo>
                  <a:lnTo>
                    <a:pt x="168" y="270"/>
                  </a:lnTo>
                  <a:lnTo>
                    <a:pt x="202" y="169"/>
                  </a:lnTo>
                  <a:lnTo>
                    <a:pt x="202" y="135"/>
                  </a:lnTo>
                  <a:lnTo>
                    <a:pt x="168" y="102"/>
                  </a:lnTo>
                  <a:lnTo>
                    <a:pt x="67" y="135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72"/>
                  </a:lnTo>
                  <a:lnTo>
                    <a:pt x="101" y="539"/>
                  </a:lnTo>
                  <a:lnTo>
                    <a:pt x="168" y="607"/>
                  </a:lnTo>
                  <a:lnTo>
                    <a:pt x="404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640" y="438"/>
                  </a:lnTo>
                  <a:lnTo>
                    <a:pt x="674" y="337"/>
                  </a:lnTo>
                  <a:lnTo>
                    <a:pt x="707" y="203"/>
                  </a:lnTo>
                  <a:lnTo>
                    <a:pt x="674" y="10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051224" y="5710048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4" y="0"/>
                  </a:moveTo>
                  <a:lnTo>
                    <a:pt x="1954" y="34"/>
                  </a:lnTo>
                  <a:lnTo>
                    <a:pt x="1954" y="101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270" y="236"/>
                  </a:lnTo>
                  <a:lnTo>
                    <a:pt x="169" y="303"/>
                  </a:lnTo>
                  <a:lnTo>
                    <a:pt x="102" y="371"/>
                  </a:lnTo>
                  <a:lnTo>
                    <a:pt x="270" y="404"/>
                  </a:lnTo>
                  <a:lnTo>
                    <a:pt x="439" y="404"/>
                  </a:lnTo>
                  <a:lnTo>
                    <a:pt x="809" y="371"/>
                  </a:lnTo>
                  <a:lnTo>
                    <a:pt x="1381" y="337"/>
                  </a:lnTo>
                  <a:lnTo>
                    <a:pt x="1954" y="303"/>
                  </a:lnTo>
                  <a:lnTo>
                    <a:pt x="1987" y="606"/>
                  </a:lnTo>
                  <a:lnTo>
                    <a:pt x="2021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56" y="1818"/>
                  </a:lnTo>
                  <a:lnTo>
                    <a:pt x="1247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7" y="1246"/>
                  </a:lnTo>
                  <a:lnTo>
                    <a:pt x="203" y="808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3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515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946143" y="6110310"/>
              <a:ext cx="47027" cy="38127"/>
            </a:xfrm>
            <a:custGeom>
              <a:avLst/>
              <a:gdLst/>
              <a:ahLst/>
              <a:cxnLst/>
              <a:rect l="l" t="t" r="r" b="b"/>
              <a:pathLst>
                <a:path w="708" h="574" extrusionOk="0">
                  <a:moveTo>
                    <a:pt x="505" y="1"/>
                  </a:moveTo>
                  <a:lnTo>
                    <a:pt x="472" y="35"/>
                  </a:lnTo>
                  <a:lnTo>
                    <a:pt x="438" y="102"/>
                  </a:lnTo>
                  <a:lnTo>
                    <a:pt x="438" y="203"/>
                  </a:lnTo>
                  <a:lnTo>
                    <a:pt x="505" y="338"/>
                  </a:lnTo>
                  <a:lnTo>
                    <a:pt x="539" y="371"/>
                  </a:lnTo>
                  <a:lnTo>
                    <a:pt x="505" y="371"/>
                  </a:lnTo>
                  <a:lnTo>
                    <a:pt x="472" y="338"/>
                  </a:lnTo>
                  <a:lnTo>
                    <a:pt x="404" y="270"/>
                  </a:lnTo>
                  <a:lnTo>
                    <a:pt x="169" y="68"/>
                  </a:lnTo>
                  <a:lnTo>
                    <a:pt x="135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0" y="270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6"/>
                  </a:lnTo>
                  <a:lnTo>
                    <a:pt x="202" y="338"/>
                  </a:lnTo>
                  <a:lnTo>
                    <a:pt x="371" y="472"/>
                  </a:lnTo>
                  <a:lnTo>
                    <a:pt x="472" y="506"/>
                  </a:lnTo>
                  <a:lnTo>
                    <a:pt x="539" y="540"/>
                  </a:lnTo>
                  <a:lnTo>
                    <a:pt x="607" y="506"/>
                  </a:lnTo>
                  <a:lnTo>
                    <a:pt x="674" y="472"/>
                  </a:lnTo>
                  <a:lnTo>
                    <a:pt x="708" y="405"/>
                  </a:lnTo>
                  <a:lnTo>
                    <a:pt x="708" y="338"/>
                  </a:lnTo>
                  <a:lnTo>
                    <a:pt x="640" y="203"/>
                  </a:lnTo>
                  <a:lnTo>
                    <a:pt x="607" y="102"/>
                  </a:lnTo>
                  <a:lnTo>
                    <a:pt x="607" y="35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43885" y="5886732"/>
              <a:ext cx="147657" cy="149849"/>
            </a:xfrm>
            <a:custGeom>
              <a:avLst/>
              <a:gdLst/>
              <a:ahLst/>
              <a:cxnLst/>
              <a:rect l="l" t="t" r="r" b="b"/>
              <a:pathLst>
                <a:path w="2223" h="2256" extrusionOk="0">
                  <a:moveTo>
                    <a:pt x="1920" y="168"/>
                  </a:moveTo>
                  <a:lnTo>
                    <a:pt x="1954" y="539"/>
                  </a:lnTo>
                  <a:lnTo>
                    <a:pt x="1987" y="909"/>
                  </a:lnTo>
                  <a:lnTo>
                    <a:pt x="2021" y="1380"/>
                  </a:lnTo>
                  <a:lnTo>
                    <a:pt x="2055" y="1852"/>
                  </a:lnTo>
                  <a:lnTo>
                    <a:pt x="1583" y="1852"/>
                  </a:lnTo>
                  <a:lnTo>
                    <a:pt x="1112" y="1919"/>
                  </a:lnTo>
                  <a:lnTo>
                    <a:pt x="742" y="1986"/>
                  </a:lnTo>
                  <a:lnTo>
                    <a:pt x="573" y="2020"/>
                  </a:lnTo>
                  <a:lnTo>
                    <a:pt x="405" y="2087"/>
                  </a:lnTo>
                  <a:lnTo>
                    <a:pt x="337" y="1650"/>
                  </a:lnTo>
                  <a:lnTo>
                    <a:pt x="236" y="1178"/>
                  </a:lnTo>
                  <a:lnTo>
                    <a:pt x="203" y="808"/>
                  </a:lnTo>
                  <a:lnTo>
                    <a:pt x="135" y="438"/>
                  </a:lnTo>
                  <a:lnTo>
                    <a:pt x="1045" y="337"/>
                  </a:lnTo>
                  <a:lnTo>
                    <a:pt x="1920" y="168"/>
                  </a:lnTo>
                  <a:close/>
                  <a:moveTo>
                    <a:pt x="1920" y="0"/>
                  </a:moveTo>
                  <a:lnTo>
                    <a:pt x="1011" y="101"/>
                  </a:lnTo>
                  <a:lnTo>
                    <a:pt x="102" y="269"/>
                  </a:lnTo>
                  <a:lnTo>
                    <a:pt x="34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4" y="842"/>
                  </a:lnTo>
                  <a:lnTo>
                    <a:pt x="102" y="1347"/>
                  </a:lnTo>
                  <a:lnTo>
                    <a:pt x="169" y="1818"/>
                  </a:lnTo>
                  <a:lnTo>
                    <a:pt x="203" y="2020"/>
                  </a:lnTo>
                  <a:lnTo>
                    <a:pt x="270" y="2222"/>
                  </a:lnTo>
                  <a:lnTo>
                    <a:pt x="304" y="2256"/>
                  </a:lnTo>
                  <a:lnTo>
                    <a:pt x="371" y="2256"/>
                  </a:lnTo>
                  <a:lnTo>
                    <a:pt x="371" y="2222"/>
                  </a:lnTo>
                  <a:lnTo>
                    <a:pt x="607" y="2222"/>
                  </a:lnTo>
                  <a:lnTo>
                    <a:pt x="843" y="2188"/>
                  </a:lnTo>
                  <a:lnTo>
                    <a:pt x="1280" y="2121"/>
                  </a:lnTo>
                  <a:lnTo>
                    <a:pt x="1684" y="2054"/>
                  </a:lnTo>
                  <a:lnTo>
                    <a:pt x="1886" y="2020"/>
                  </a:lnTo>
                  <a:lnTo>
                    <a:pt x="2088" y="1953"/>
                  </a:lnTo>
                  <a:lnTo>
                    <a:pt x="2156" y="1953"/>
                  </a:lnTo>
                  <a:lnTo>
                    <a:pt x="2223" y="1885"/>
                  </a:lnTo>
                  <a:lnTo>
                    <a:pt x="2223" y="1650"/>
                  </a:lnTo>
                  <a:lnTo>
                    <a:pt x="2223" y="1380"/>
                  </a:lnTo>
                  <a:lnTo>
                    <a:pt x="2189" y="875"/>
                  </a:lnTo>
                  <a:lnTo>
                    <a:pt x="2122" y="471"/>
                  </a:lnTo>
                  <a:lnTo>
                    <a:pt x="2088" y="269"/>
                  </a:lnTo>
                  <a:lnTo>
                    <a:pt x="1987" y="67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999813" y="5942593"/>
              <a:ext cx="31351" cy="44835"/>
            </a:xfrm>
            <a:custGeom>
              <a:avLst/>
              <a:gdLst/>
              <a:ahLst/>
              <a:cxnLst/>
              <a:rect l="l" t="t" r="r" b="b"/>
              <a:pathLst>
                <a:path w="472" h="675" extrusionOk="0">
                  <a:moveTo>
                    <a:pt x="270" y="1"/>
                  </a:moveTo>
                  <a:lnTo>
                    <a:pt x="337" y="169"/>
                  </a:lnTo>
                  <a:lnTo>
                    <a:pt x="371" y="337"/>
                  </a:lnTo>
                  <a:lnTo>
                    <a:pt x="337" y="405"/>
                  </a:lnTo>
                  <a:lnTo>
                    <a:pt x="304" y="472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472"/>
                  </a:lnTo>
                  <a:lnTo>
                    <a:pt x="135" y="405"/>
                  </a:lnTo>
                  <a:lnTo>
                    <a:pt x="68" y="371"/>
                  </a:lnTo>
                  <a:lnTo>
                    <a:pt x="34" y="371"/>
                  </a:lnTo>
                  <a:lnTo>
                    <a:pt x="1" y="438"/>
                  </a:lnTo>
                  <a:lnTo>
                    <a:pt x="1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203" y="674"/>
                  </a:lnTo>
                  <a:lnTo>
                    <a:pt x="304" y="640"/>
                  </a:lnTo>
                  <a:lnTo>
                    <a:pt x="371" y="573"/>
                  </a:lnTo>
                  <a:lnTo>
                    <a:pt x="438" y="506"/>
                  </a:lnTo>
                  <a:lnTo>
                    <a:pt x="472" y="371"/>
                  </a:lnTo>
                  <a:lnTo>
                    <a:pt x="438" y="236"/>
                  </a:lnTo>
                  <a:lnTo>
                    <a:pt x="405" y="102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890215" y="6052190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22" y="1819"/>
                  </a:lnTo>
                  <a:lnTo>
                    <a:pt x="1954" y="1819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10" y="1987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1" y="809"/>
                  </a:lnTo>
                  <a:lnTo>
                    <a:pt x="68" y="1213"/>
                  </a:lnTo>
                  <a:lnTo>
                    <a:pt x="169" y="1718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54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290" y="1718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55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677796" y="5989554"/>
              <a:ext cx="58186" cy="51544"/>
            </a:xfrm>
            <a:custGeom>
              <a:avLst/>
              <a:gdLst/>
              <a:ahLst/>
              <a:cxnLst/>
              <a:rect l="l" t="t" r="r" b="b"/>
              <a:pathLst>
                <a:path w="876" h="776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101" y="135"/>
                  </a:lnTo>
                  <a:lnTo>
                    <a:pt x="34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2" y="741"/>
                  </a:lnTo>
                  <a:lnTo>
                    <a:pt x="303" y="775"/>
                  </a:lnTo>
                  <a:lnTo>
                    <a:pt x="404" y="775"/>
                  </a:lnTo>
                  <a:lnTo>
                    <a:pt x="472" y="741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6" y="775"/>
                  </a:lnTo>
                  <a:lnTo>
                    <a:pt x="640" y="775"/>
                  </a:lnTo>
                  <a:lnTo>
                    <a:pt x="640" y="741"/>
                  </a:lnTo>
                  <a:lnTo>
                    <a:pt x="674" y="708"/>
                  </a:lnTo>
                  <a:lnTo>
                    <a:pt x="640" y="607"/>
                  </a:lnTo>
                  <a:lnTo>
                    <a:pt x="606" y="506"/>
                  </a:lnTo>
                  <a:lnTo>
                    <a:pt x="606" y="472"/>
                  </a:lnTo>
                  <a:lnTo>
                    <a:pt x="808" y="438"/>
                  </a:lnTo>
                  <a:lnTo>
                    <a:pt x="842" y="405"/>
                  </a:lnTo>
                  <a:lnTo>
                    <a:pt x="876" y="337"/>
                  </a:lnTo>
                  <a:lnTo>
                    <a:pt x="842" y="304"/>
                  </a:lnTo>
                  <a:lnTo>
                    <a:pt x="775" y="270"/>
                  </a:lnTo>
                  <a:lnTo>
                    <a:pt x="573" y="304"/>
                  </a:lnTo>
                  <a:lnTo>
                    <a:pt x="472" y="337"/>
                  </a:lnTo>
                  <a:lnTo>
                    <a:pt x="371" y="371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539" y="472"/>
                  </a:lnTo>
                  <a:lnTo>
                    <a:pt x="539" y="506"/>
                  </a:lnTo>
                  <a:lnTo>
                    <a:pt x="539" y="539"/>
                  </a:lnTo>
                  <a:lnTo>
                    <a:pt x="438" y="573"/>
                  </a:lnTo>
                  <a:lnTo>
                    <a:pt x="371" y="607"/>
                  </a:lnTo>
                  <a:lnTo>
                    <a:pt x="303" y="573"/>
                  </a:lnTo>
                  <a:lnTo>
                    <a:pt x="236" y="539"/>
                  </a:lnTo>
                  <a:lnTo>
                    <a:pt x="202" y="506"/>
                  </a:lnTo>
                  <a:lnTo>
                    <a:pt x="169" y="405"/>
                  </a:lnTo>
                  <a:lnTo>
                    <a:pt x="169" y="337"/>
                  </a:lnTo>
                  <a:lnTo>
                    <a:pt x="202" y="270"/>
                  </a:lnTo>
                  <a:lnTo>
                    <a:pt x="270" y="203"/>
                  </a:lnTo>
                  <a:lnTo>
                    <a:pt x="438" y="135"/>
                  </a:lnTo>
                  <a:lnTo>
                    <a:pt x="606" y="102"/>
                  </a:lnTo>
                  <a:lnTo>
                    <a:pt x="606" y="68"/>
                  </a:lnTo>
                  <a:lnTo>
                    <a:pt x="606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778426" y="5911308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515" y="0"/>
                  </a:moveTo>
                  <a:lnTo>
                    <a:pt x="1078" y="101"/>
                  </a:lnTo>
                  <a:lnTo>
                    <a:pt x="606" y="236"/>
                  </a:lnTo>
                  <a:lnTo>
                    <a:pt x="101" y="371"/>
                  </a:lnTo>
                  <a:lnTo>
                    <a:pt x="68" y="270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808"/>
                  </a:lnTo>
                  <a:lnTo>
                    <a:pt x="135" y="1347"/>
                  </a:lnTo>
                  <a:lnTo>
                    <a:pt x="169" y="1785"/>
                  </a:lnTo>
                  <a:lnTo>
                    <a:pt x="202" y="2020"/>
                  </a:lnTo>
                  <a:lnTo>
                    <a:pt x="270" y="2223"/>
                  </a:lnTo>
                  <a:lnTo>
                    <a:pt x="337" y="2256"/>
                  </a:lnTo>
                  <a:lnTo>
                    <a:pt x="371" y="2223"/>
                  </a:lnTo>
                  <a:lnTo>
                    <a:pt x="438" y="2223"/>
                  </a:lnTo>
                  <a:lnTo>
                    <a:pt x="1313" y="2122"/>
                  </a:lnTo>
                  <a:lnTo>
                    <a:pt x="1751" y="2054"/>
                  </a:lnTo>
                  <a:lnTo>
                    <a:pt x="2189" y="1919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19"/>
                  </a:lnTo>
                  <a:lnTo>
                    <a:pt x="2357" y="1818"/>
                  </a:lnTo>
                  <a:lnTo>
                    <a:pt x="2391" y="1751"/>
                  </a:lnTo>
                  <a:lnTo>
                    <a:pt x="2391" y="1616"/>
                  </a:lnTo>
                  <a:lnTo>
                    <a:pt x="2357" y="1414"/>
                  </a:lnTo>
                  <a:lnTo>
                    <a:pt x="2290" y="1212"/>
                  </a:lnTo>
                  <a:lnTo>
                    <a:pt x="2222" y="606"/>
                  </a:lnTo>
                  <a:lnTo>
                    <a:pt x="2121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53" y="270"/>
                  </a:lnTo>
                  <a:lnTo>
                    <a:pt x="1953" y="505"/>
                  </a:lnTo>
                  <a:lnTo>
                    <a:pt x="2054" y="943"/>
                  </a:lnTo>
                  <a:lnTo>
                    <a:pt x="2121" y="1381"/>
                  </a:lnTo>
                  <a:lnTo>
                    <a:pt x="2189" y="1818"/>
                  </a:lnTo>
                  <a:lnTo>
                    <a:pt x="1751" y="1818"/>
                  </a:lnTo>
                  <a:lnTo>
                    <a:pt x="1280" y="1886"/>
                  </a:lnTo>
                  <a:lnTo>
                    <a:pt x="404" y="2054"/>
                  </a:lnTo>
                  <a:lnTo>
                    <a:pt x="371" y="2054"/>
                  </a:lnTo>
                  <a:lnTo>
                    <a:pt x="371" y="1818"/>
                  </a:lnTo>
                  <a:lnTo>
                    <a:pt x="337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7" y="404"/>
                  </a:lnTo>
                  <a:lnTo>
                    <a:pt x="1246" y="270"/>
                  </a:lnTo>
                  <a:lnTo>
                    <a:pt x="1616" y="202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953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847772" y="5969428"/>
              <a:ext cx="42510" cy="42577"/>
            </a:xfrm>
            <a:custGeom>
              <a:avLst/>
              <a:gdLst/>
              <a:ahLst/>
              <a:cxnLst/>
              <a:rect l="l" t="t" r="r" b="b"/>
              <a:pathLst>
                <a:path w="640" h="641" extrusionOk="0">
                  <a:moveTo>
                    <a:pt x="471" y="1"/>
                  </a:moveTo>
                  <a:lnTo>
                    <a:pt x="438" y="34"/>
                  </a:lnTo>
                  <a:lnTo>
                    <a:pt x="404" y="68"/>
                  </a:lnTo>
                  <a:lnTo>
                    <a:pt x="370" y="102"/>
                  </a:lnTo>
                  <a:lnTo>
                    <a:pt x="370" y="236"/>
                  </a:lnTo>
                  <a:lnTo>
                    <a:pt x="370" y="270"/>
                  </a:lnTo>
                  <a:lnTo>
                    <a:pt x="135" y="337"/>
                  </a:lnTo>
                  <a:lnTo>
                    <a:pt x="101" y="203"/>
                  </a:lnTo>
                  <a:lnTo>
                    <a:pt x="101" y="169"/>
                  </a:lnTo>
                  <a:lnTo>
                    <a:pt x="67" y="169"/>
                  </a:lnTo>
                  <a:lnTo>
                    <a:pt x="0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67" y="607"/>
                  </a:lnTo>
                  <a:lnTo>
                    <a:pt x="135" y="640"/>
                  </a:lnTo>
                  <a:lnTo>
                    <a:pt x="168" y="640"/>
                  </a:lnTo>
                  <a:lnTo>
                    <a:pt x="202" y="607"/>
                  </a:lnTo>
                  <a:lnTo>
                    <a:pt x="202" y="539"/>
                  </a:lnTo>
                  <a:lnTo>
                    <a:pt x="168" y="472"/>
                  </a:lnTo>
                  <a:lnTo>
                    <a:pt x="404" y="438"/>
                  </a:lnTo>
                  <a:lnTo>
                    <a:pt x="438" y="539"/>
                  </a:lnTo>
                  <a:lnTo>
                    <a:pt x="505" y="640"/>
                  </a:lnTo>
                  <a:lnTo>
                    <a:pt x="539" y="640"/>
                  </a:lnTo>
                  <a:lnTo>
                    <a:pt x="572" y="607"/>
                  </a:lnTo>
                  <a:lnTo>
                    <a:pt x="572" y="506"/>
                  </a:lnTo>
                  <a:lnTo>
                    <a:pt x="539" y="371"/>
                  </a:lnTo>
                  <a:lnTo>
                    <a:pt x="640" y="337"/>
                  </a:lnTo>
                  <a:lnTo>
                    <a:pt x="640" y="270"/>
                  </a:lnTo>
                  <a:lnTo>
                    <a:pt x="640" y="236"/>
                  </a:lnTo>
                  <a:lnTo>
                    <a:pt x="640" y="203"/>
                  </a:lnTo>
                  <a:lnTo>
                    <a:pt x="572" y="203"/>
                  </a:lnTo>
                  <a:lnTo>
                    <a:pt x="505" y="236"/>
                  </a:lnTo>
                  <a:lnTo>
                    <a:pt x="505" y="169"/>
                  </a:lnTo>
                  <a:lnTo>
                    <a:pt x="505" y="102"/>
                  </a:lnTo>
                  <a:lnTo>
                    <a:pt x="539" y="34"/>
                  </a:lnTo>
                  <a:lnTo>
                    <a:pt x="505" y="3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218940" y="6005230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0"/>
                  </a:moveTo>
                  <a:lnTo>
                    <a:pt x="1314" y="68"/>
                  </a:lnTo>
                  <a:lnTo>
                    <a:pt x="775" y="169"/>
                  </a:lnTo>
                  <a:lnTo>
                    <a:pt x="371" y="202"/>
                  </a:lnTo>
                  <a:lnTo>
                    <a:pt x="169" y="236"/>
                  </a:lnTo>
                  <a:lnTo>
                    <a:pt x="1" y="303"/>
                  </a:lnTo>
                  <a:lnTo>
                    <a:pt x="169" y="404"/>
                  </a:lnTo>
                  <a:lnTo>
                    <a:pt x="338" y="404"/>
                  </a:lnTo>
                  <a:lnTo>
                    <a:pt x="674" y="371"/>
                  </a:lnTo>
                  <a:lnTo>
                    <a:pt x="1213" y="303"/>
                  </a:lnTo>
                  <a:lnTo>
                    <a:pt x="1752" y="202"/>
                  </a:lnTo>
                  <a:lnTo>
                    <a:pt x="1752" y="371"/>
                  </a:lnTo>
                  <a:lnTo>
                    <a:pt x="1785" y="573"/>
                  </a:lnTo>
                  <a:lnTo>
                    <a:pt x="1853" y="943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2021" y="1852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54"/>
                  </a:lnTo>
                  <a:lnTo>
                    <a:pt x="371" y="2155"/>
                  </a:lnTo>
                  <a:lnTo>
                    <a:pt x="540" y="2223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81"/>
                  </a:lnTo>
                  <a:lnTo>
                    <a:pt x="2055" y="910"/>
                  </a:lnTo>
                  <a:lnTo>
                    <a:pt x="1987" y="539"/>
                  </a:lnTo>
                  <a:lnTo>
                    <a:pt x="1954" y="337"/>
                  </a:lnTo>
                  <a:lnTo>
                    <a:pt x="1886" y="169"/>
                  </a:lnTo>
                  <a:lnTo>
                    <a:pt x="1920" y="101"/>
                  </a:lnTo>
                  <a:lnTo>
                    <a:pt x="1920" y="68"/>
                  </a:lnTo>
                  <a:lnTo>
                    <a:pt x="1886" y="34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261451" y="5835254"/>
              <a:ext cx="154366" cy="156624"/>
            </a:xfrm>
            <a:custGeom>
              <a:avLst/>
              <a:gdLst/>
              <a:ahLst/>
              <a:cxnLst/>
              <a:rect l="l" t="t" r="r" b="b"/>
              <a:pathLst>
                <a:path w="2324" h="2358" extrusionOk="0">
                  <a:moveTo>
                    <a:pt x="1920" y="1"/>
                  </a:moveTo>
                  <a:lnTo>
                    <a:pt x="1920" y="34"/>
                  </a:lnTo>
                  <a:lnTo>
                    <a:pt x="1920" y="102"/>
                  </a:lnTo>
                  <a:lnTo>
                    <a:pt x="1617" y="102"/>
                  </a:lnTo>
                  <a:lnTo>
                    <a:pt x="1314" y="135"/>
                  </a:lnTo>
                  <a:lnTo>
                    <a:pt x="708" y="270"/>
                  </a:lnTo>
                  <a:lnTo>
                    <a:pt x="371" y="304"/>
                  </a:lnTo>
                  <a:lnTo>
                    <a:pt x="169" y="337"/>
                  </a:lnTo>
                  <a:lnTo>
                    <a:pt x="102" y="371"/>
                  </a:lnTo>
                  <a:lnTo>
                    <a:pt x="68" y="405"/>
                  </a:lnTo>
                  <a:lnTo>
                    <a:pt x="68" y="438"/>
                  </a:lnTo>
                  <a:lnTo>
                    <a:pt x="34" y="405"/>
                  </a:lnTo>
                  <a:lnTo>
                    <a:pt x="1" y="405"/>
                  </a:lnTo>
                  <a:lnTo>
                    <a:pt x="1" y="607"/>
                  </a:lnTo>
                  <a:lnTo>
                    <a:pt x="1" y="842"/>
                  </a:lnTo>
                  <a:lnTo>
                    <a:pt x="102" y="1280"/>
                  </a:lnTo>
                  <a:lnTo>
                    <a:pt x="236" y="2290"/>
                  </a:lnTo>
                  <a:lnTo>
                    <a:pt x="270" y="2324"/>
                  </a:lnTo>
                  <a:lnTo>
                    <a:pt x="337" y="2357"/>
                  </a:lnTo>
                  <a:lnTo>
                    <a:pt x="371" y="2324"/>
                  </a:lnTo>
                  <a:lnTo>
                    <a:pt x="405" y="2290"/>
                  </a:lnTo>
                  <a:lnTo>
                    <a:pt x="640" y="2290"/>
                  </a:lnTo>
                  <a:lnTo>
                    <a:pt x="910" y="2256"/>
                  </a:lnTo>
                  <a:lnTo>
                    <a:pt x="1381" y="2189"/>
                  </a:lnTo>
                  <a:lnTo>
                    <a:pt x="1785" y="2122"/>
                  </a:lnTo>
                  <a:lnTo>
                    <a:pt x="2021" y="2088"/>
                  </a:lnTo>
                  <a:lnTo>
                    <a:pt x="2088" y="2021"/>
                  </a:lnTo>
                  <a:lnTo>
                    <a:pt x="2155" y="1953"/>
                  </a:lnTo>
                  <a:lnTo>
                    <a:pt x="2054" y="1886"/>
                  </a:lnTo>
                  <a:lnTo>
                    <a:pt x="1684" y="1886"/>
                  </a:lnTo>
                  <a:lnTo>
                    <a:pt x="1213" y="1987"/>
                  </a:lnTo>
                  <a:lnTo>
                    <a:pt x="809" y="2021"/>
                  </a:lnTo>
                  <a:lnTo>
                    <a:pt x="607" y="2054"/>
                  </a:lnTo>
                  <a:lnTo>
                    <a:pt x="405" y="2122"/>
                  </a:lnTo>
                  <a:lnTo>
                    <a:pt x="236" y="1112"/>
                  </a:lnTo>
                  <a:lnTo>
                    <a:pt x="203" y="809"/>
                  </a:lnTo>
                  <a:lnTo>
                    <a:pt x="102" y="539"/>
                  </a:lnTo>
                  <a:lnTo>
                    <a:pt x="203" y="539"/>
                  </a:lnTo>
                  <a:lnTo>
                    <a:pt x="203" y="472"/>
                  </a:lnTo>
                  <a:lnTo>
                    <a:pt x="1145" y="371"/>
                  </a:lnTo>
                  <a:lnTo>
                    <a:pt x="1549" y="304"/>
                  </a:lnTo>
                  <a:lnTo>
                    <a:pt x="1920" y="203"/>
                  </a:lnTo>
                  <a:lnTo>
                    <a:pt x="1987" y="539"/>
                  </a:lnTo>
                  <a:lnTo>
                    <a:pt x="2054" y="910"/>
                  </a:lnTo>
                  <a:lnTo>
                    <a:pt x="2088" y="1448"/>
                  </a:lnTo>
                  <a:lnTo>
                    <a:pt x="2122" y="1684"/>
                  </a:lnTo>
                  <a:lnTo>
                    <a:pt x="2155" y="1953"/>
                  </a:lnTo>
                  <a:lnTo>
                    <a:pt x="2189" y="1987"/>
                  </a:lnTo>
                  <a:lnTo>
                    <a:pt x="2223" y="2021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684"/>
                  </a:lnTo>
                  <a:lnTo>
                    <a:pt x="2324" y="1415"/>
                  </a:lnTo>
                  <a:lnTo>
                    <a:pt x="2223" y="876"/>
                  </a:lnTo>
                  <a:lnTo>
                    <a:pt x="2155" y="438"/>
                  </a:lnTo>
                  <a:lnTo>
                    <a:pt x="2088" y="236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328538" y="5895632"/>
              <a:ext cx="42577" cy="49285"/>
            </a:xfrm>
            <a:custGeom>
              <a:avLst/>
              <a:gdLst/>
              <a:ahLst/>
              <a:cxnLst/>
              <a:rect l="l" t="t" r="r" b="b"/>
              <a:pathLst>
                <a:path w="641" h="742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35"/>
                  </a:lnTo>
                  <a:lnTo>
                    <a:pt x="1" y="304"/>
                  </a:lnTo>
                  <a:lnTo>
                    <a:pt x="1" y="506"/>
                  </a:lnTo>
                  <a:lnTo>
                    <a:pt x="34" y="674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405" y="708"/>
                  </a:lnTo>
                  <a:lnTo>
                    <a:pt x="506" y="640"/>
                  </a:lnTo>
                  <a:lnTo>
                    <a:pt x="607" y="573"/>
                  </a:lnTo>
                  <a:lnTo>
                    <a:pt x="640" y="506"/>
                  </a:lnTo>
                  <a:lnTo>
                    <a:pt x="607" y="472"/>
                  </a:lnTo>
                  <a:lnTo>
                    <a:pt x="405" y="472"/>
                  </a:lnTo>
                  <a:lnTo>
                    <a:pt x="203" y="539"/>
                  </a:lnTo>
                  <a:lnTo>
                    <a:pt x="203" y="270"/>
                  </a:lnTo>
                  <a:lnTo>
                    <a:pt x="203" y="135"/>
                  </a:lnTo>
                  <a:lnTo>
                    <a:pt x="203" y="68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10040" y="5707790"/>
              <a:ext cx="29093" cy="134240"/>
            </a:xfrm>
            <a:custGeom>
              <a:avLst/>
              <a:gdLst/>
              <a:ahLst/>
              <a:cxnLst/>
              <a:rect l="l" t="t" r="r" b="b"/>
              <a:pathLst>
                <a:path w="438" h="2021" extrusionOk="0">
                  <a:moveTo>
                    <a:pt x="34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506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8"/>
                  </a:lnTo>
                  <a:lnTo>
                    <a:pt x="337" y="1987"/>
                  </a:lnTo>
                  <a:lnTo>
                    <a:pt x="371" y="2021"/>
                  </a:lnTo>
                  <a:lnTo>
                    <a:pt x="404" y="2021"/>
                  </a:lnTo>
                  <a:lnTo>
                    <a:pt x="438" y="1987"/>
                  </a:lnTo>
                  <a:lnTo>
                    <a:pt x="438" y="1953"/>
                  </a:lnTo>
                  <a:lnTo>
                    <a:pt x="438" y="1684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202" y="472"/>
                  </a:lnTo>
                  <a:lnTo>
                    <a:pt x="169" y="270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160821" y="5922467"/>
              <a:ext cx="47027" cy="44835"/>
            </a:xfrm>
            <a:custGeom>
              <a:avLst/>
              <a:gdLst/>
              <a:ahLst/>
              <a:cxnLst/>
              <a:rect l="l" t="t" r="r" b="b"/>
              <a:pathLst>
                <a:path w="708" h="675" extrusionOk="0">
                  <a:moveTo>
                    <a:pt x="1" y="1"/>
                  </a:moveTo>
                  <a:lnTo>
                    <a:pt x="1" y="102"/>
                  </a:lnTo>
                  <a:lnTo>
                    <a:pt x="1" y="236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35" y="640"/>
                  </a:lnTo>
                  <a:lnTo>
                    <a:pt x="169" y="640"/>
                  </a:lnTo>
                  <a:lnTo>
                    <a:pt x="203" y="607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405" y="472"/>
                  </a:lnTo>
                  <a:lnTo>
                    <a:pt x="472" y="573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674" y="640"/>
                  </a:lnTo>
                  <a:lnTo>
                    <a:pt x="674" y="573"/>
                  </a:lnTo>
                  <a:lnTo>
                    <a:pt x="607" y="506"/>
                  </a:lnTo>
                  <a:lnTo>
                    <a:pt x="506" y="405"/>
                  </a:lnTo>
                  <a:lnTo>
                    <a:pt x="472" y="371"/>
                  </a:lnTo>
                  <a:lnTo>
                    <a:pt x="405" y="371"/>
                  </a:lnTo>
                  <a:lnTo>
                    <a:pt x="472" y="304"/>
                  </a:lnTo>
                  <a:lnTo>
                    <a:pt x="573" y="203"/>
                  </a:lnTo>
                  <a:lnTo>
                    <a:pt x="607" y="203"/>
                  </a:lnTo>
                  <a:lnTo>
                    <a:pt x="640" y="169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74" y="34"/>
                  </a:lnTo>
                  <a:lnTo>
                    <a:pt x="607" y="1"/>
                  </a:lnTo>
                  <a:lnTo>
                    <a:pt x="506" y="1"/>
                  </a:lnTo>
                  <a:lnTo>
                    <a:pt x="405" y="135"/>
                  </a:lnTo>
                  <a:lnTo>
                    <a:pt x="304" y="236"/>
                  </a:lnTo>
                  <a:lnTo>
                    <a:pt x="203" y="405"/>
                  </a:lnTo>
                  <a:lnTo>
                    <a:pt x="169" y="270"/>
                  </a:lnTo>
                  <a:lnTo>
                    <a:pt x="135" y="1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093734" y="6081283"/>
              <a:ext cx="58186" cy="44769"/>
            </a:xfrm>
            <a:custGeom>
              <a:avLst/>
              <a:gdLst/>
              <a:ahLst/>
              <a:cxnLst/>
              <a:rect l="l" t="t" r="r" b="b"/>
              <a:pathLst>
                <a:path w="876" h="674" extrusionOk="0">
                  <a:moveTo>
                    <a:pt x="640" y="0"/>
                  </a:moveTo>
                  <a:lnTo>
                    <a:pt x="607" y="34"/>
                  </a:lnTo>
                  <a:lnTo>
                    <a:pt x="371" y="337"/>
                  </a:lnTo>
                  <a:lnTo>
                    <a:pt x="169" y="68"/>
                  </a:lnTo>
                  <a:lnTo>
                    <a:pt x="102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02" y="606"/>
                  </a:lnTo>
                  <a:lnTo>
                    <a:pt x="102" y="674"/>
                  </a:lnTo>
                  <a:lnTo>
                    <a:pt x="236" y="674"/>
                  </a:lnTo>
                  <a:lnTo>
                    <a:pt x="236" y="606"/>
                  </a:lnTo>
                  <a:lnTo>
                    <a:pt x="203" y="404"/>
                  </a:lnTo>
                  <a:lnTo>
                    <a:pt x="203" y="404"/>
                  </a:lnTo>
                  <a:lnTo>
                    <a:pt x="337" y="539"/>
                  </a:lnTo>
                  <a:lnTo>
                    <a:pt x="405" y="573"/>
                  </a:lnTo>
                  <a:lnTo>
                    <a:pt x="472" y="539"/>
                  </a:lnTo>
                  <a:lnTo>
                    <a:pt x="607" y="337"/>
                  </a:lnTo>
                  <a:lnTo>
                    <a:pt x="640" y="472"/>
                  </a:lnTo>
                  <a:lnTo>
                    <a:pt x="741" y="606"/>
                  </a:lnTo>
                  <a:lnTo>
                    <a:pt x="775" y="640"/>
                  </a:lnTo>
                  <a:lnTo>
                    <a:pt x="842" y="606"/>
                  </a:lnTo>
                  <a:lnTo>
                    <a:pt x="876" y="573"/>
                  </a:lnTo>
                  <a:lnTo>
                    <a:pt x="876" y="505"/>
                  </a:lnTo>
                  <a:lnTo>
                    <a:pt x="775" y="303"/>
                  </a:lnTo>
                  <a:lnTo>
                    <a:pt x="741" y="101"/>
                  </a:lnTo>
                  <a:lnTo>
                    <a:pt x="741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100443" y="5859897"/>
              <a:ext cx="154366" cy="15881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920" y="135"/>
                  </a:moveTo>
                  <a:lnTo>
                    <a:pt x="2021" y="1044"/>
                  </a:lnTo>
                  <a:lnTo>
                    <a:pt x="2122" y="1953"/>
                  </a:lnTo>
                  <a:lnTo>
                    <a:pt x="1684" y="2020"/>
                  </a:lnTo>
                  <a:lnTo>
                    <a:pt x="1280" y="2121"/>
                  </a:lnTo>
                  <a:lnTo>
                    <a:pt x="876" y="2188"/>
                  </a:lnTo>
                  <a:lnTo>
                    <a:pt x="506" y="2256"/>
                  </a:lnTo>
                  <a:lnTo>
                    <a:pt x="472" y="2256"/>
                  </a:lnTo>
                  <a:lnTo>
                    <a:pt x="472" y="2222"/>
                  </a:lnTo>
                  <a:lnTo>
                    <a:pt x="438" y="1784"/>
                  </a:lnTo>
                  <a:lnTo>
                    <a:pt x="371" y="1313"/>
                  </a:lnTo>
                  <a:lnTo>
                    <a:pt x="270" y="875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36"/>
                  </a:lnTo>
                  <a:lnTo>
                    <a:pt x="1920" y="135"/>
                  </a:lnTo>
                  <a:close/>
                  <a:moveTo>
                    <a:pt x="1920" y="0"/>
                  </a:moveTo>
                  <a:lnTo>
                    <a:pt x="1482" y="34"/>
                  </a:lnTo>
                  <a:lnTo>
                    <a:pt x="1011" y="101"/>
                  </a:lnTo>
                  <a:lnTo>
                    <a:pt x="68" y="269"/>
                  </a:lnTo>
                  <a:lnTo>
                    <a:pt x="34" y="269"/>
                  </a:lnTo>
                  <a:lnTo>
                    <a:pt x="1" y="337"/>
                  </a:lnTo>
                  <a:lnTo>
                    <a:pt x="1" y="370"/>
                  </a:lnTo>
                  <a:lnTo>
                    <a:pt x="68" y="404"/>
                  </a:lnTo>
                  <a:lnTo>
                    <a:pt x="102" y="875"/>
                  </a:lnTo>
                  <a:lnTo>
                    <a:pt x="135" y="1347"/>
                  </a:lnTo>
                  <a:lnTo>
                    <a:pt x="236" y="1818"/>
                  </a:lnTo>
                  <a:lnTo>
                    <a:pt x="337" y="2256"/>
                  </a:lnTo>
                  <a:lnTo>
                    <a:pt x="337" y="2289"/>
                  </a:lnTo>
                  <a:lnTo>
                    <a:pt x="371" y="2323"/>
                  </a:lnTo>
                  <a:lnTo>
                    <a:pt x="438" y="2289"/>
                  </a:lnTo>
                  <a:lnTo>
                    <a:pt x="472" y="2357"/>
                  </a:lnTo>
                  <a:lnTo>
                    <a:pt x="506" y="2390"/>
                  </a:lnTo>
                  <a:lnTo>
                    <a:pt x="910" y="2390"/>
                  </a:lnTo>
                  <a:lnTo>
                    <a:pt x="1314" y="2323"/>
                  </a:lnTo>
                  <a:lnTo>
                    <a:pt x="1751" y="2222"/>
                  </a:lnTo>
                  <a:lnTo>
                    <a:pt x="2122" y="2087"/>
                  </a:lnTo>
                  <a:lnTo>
                    <a:pt x="2122" y="2155"/>
                  </a:lnTo>
                  <a:lnTo>
                    <a:pt x="2155" y="2222"/>
                  </a:lnTo>
                  <a:lnTo>
                    <a:pt x="2290" y="2222"/>
                  </a:lnTo>
                  <a:lnTo>
                    <a:pt x="2324" y="2155"/>
                  </a:lnTo>
                  <a:lnTo>
                    <a:pt x="2324" y="1616"/>
                  </a:lnTo>
                  <a:lnTo>
                    <a:pt x="2256" y="1111"/>
                  </a:lnTo>
                  <a:lnTo>
                    <a:pt x="2189" y="572"/>
                  </a:lnTo>
                  <a:lnTo>
                    <a:pt x="2054" y="67"/>
                  </a:lnTo>
                  <a:lnTo>
                    <a:pt x="2054" y="34"/>
                  </a:lnTo>
                  <a:lnTo>
                    <a:pt x="1987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420267" y="6161787"/>
              <a:ext cx="24643" cy="149849"/>
            </a:xfrm>
            <a:custGeom>
              <a:avLst/>
              <a:gdLst/>
              <a:ahLst/>
              <a:cxnLst/>
              <a:rect l="l" t="t" r="r" b="b"/>
              <a:pathLst>
                <a:path w="371" h="2256" extrusionOk="0">
                  <a:moveTo>
                    <a:pt x="34" y="0"/>
                  </a:moveTo>
                  <a:lnTo>
                    <a:pt x="0" y="202"/>
                  </a:lnTo>
                  <a:lnTo>
                    <a:pt x="0" y="438"/>
                  </a:lnTo>
                  <a:lnTo>
                    <a:pt x="67" y="876"/>
                  </a:lnTo>
                  <a:lnTo>
                    <a:pt x="135" y="1549"/>
                  </a:lnTo>
                  <a:lnTo>
                    <a:pt x="168" y="1886"/>
                  </a:lnTo>
                  <a:lnTo>
                    <a:pt x="236" y="2222"/>
                  </a:lnTo>
                  <a:lnTo>
                    <a:pt x="269" y="2256"/>
                  </a:lnTo>
                  <a:lnTo>
                    <a:pt x="370" y="2256"/>
                  </a:lnTo>
                  <a:lnTo>
                    <a:pt x="370" y="2189"/>
                  </a:lnTo>
                  <a:lnTo>
                    <a:pt x="370" y="1953"/>
                  </a:lnTo>
                  <a:lnTo>
                    <a:pt x="370" y="1684"/>
                  </a:lnTo>
                  <a:lnTo>
                    <a:pt x="303" y="1179"/>
                  </a:lnTo>
                  <a:lnTo>
                    <a:pt x="236" y="573"/>
                  </a:lnTo>
                  <a:lnTo>
                    <a:pt x="168" y="27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2138844" y="5710048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34" y="0"/>
                  </a:moveTo>
                  <a:lnTo>
                    <a:pt x="34" y="34"/>
                  </a:lnTo>
                  <a:lnTo>
                    <a:pt x="0" y="34"/>
                  </a:lnTo>
                  <a:lnTo>
                    <a:pt x="0" y="270"/>
                  </a:lnTo>
                  <a:lnTo>
                    <a:pt x="34" y="505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7"/>
                  </a:lnTo>
                  <a:lnTo>
                    <a:pt x="337" y="1987"/>
                  </a:lnTo>
                  <a:lnTo>
                    <a:pt x="371" y="2020"/>
                  </a:lnTo>
                  <a:lnTo>
                    <a:pt x="404" y="2020"/>
                  </a:lnTo>
                  <a:lnTo>
                    <a:pt x="438" y="1987"/>
                  </a:lnTo>
                  <a:lnTo>
                    <a:pt x="472" y="1953"/>
                  </a:lnTo>
                  <a:lnTo>
                    <a:pt x="438" y="1684"/>
                  </a:lnTo>
                  <a:lnTo>
                    <a:pt x="371" y="1414"/>
                  </a:lnTo>
                  <a:lnTo>
                    <a:pt x="270" y="909"/>
                  </a:lnTo>
                  <a:lnTo>
                    <a:pt x="202" y="472"/>
                  </a:lnTo>
                  <a:lnTo>
                    <a:pt x="169" y="236"/>
                  </a:lnTo>
                  <a:lnTo>
                    <a:pt x="101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2201481" y="5759201"/>
              <a:ext cx="44769" cy="60511"/>
            </a:xfrm>
            <a:custGeom>
              <a:avLst/>
              <a:gdLst/>
              <a:ahLst/>
              <a:cxnLst/>
              <a:rect l="l" t="t" r="r" b="b"/>
              <a:pathLst>
                <a:path w="674" h="911" extrusionOk="0">
                  <a:moveTo>
                    <a:pt x="370" y="1"/>
                  </a:moveTo>
                  <a:lnTo>
                    <a:pt x="236" y="35"/>
                  </a:lnTo>
                  <a:lnTo>
                    <a:pt x="168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135" y="304"/>
                  </a:lnTo>
                  <a:lnTo>
                    <a:pt x="202" y="237"/>
                  </a:lnTo>
                  <a:lnTo>
                    <a:pt x="269" y="169"/>
                  </a:lnTo>
                  <a:lnTo>
                    <a:pt x="337" y="169"/>
                  </a:lnTo>
                  <a:lnTo>
                    <a:pt x="404" y="237"/>
                  </a:lnTo>
                  <a:lnTo>
                    <a:pt x="337" y="338"/>
                  </a:lnTo>
                  <a:lnTo>
                    <a:pt x="269" y="439"/>
                  </a:lnTo>
                  <a:lnTo>
                    <a:pt x="202" y="573"/>
                  </a:lnTo>
                  <a:lnTo>
                    <a:pt x="202" y="641"/>
                  </a:lnTo>
                  <a:lnTo>
                    <a:pt x="236" y="674"/>
                  </a:lnTo>
                  <a:lnTo>
                    <a:pt x="303" y="674"/>
                  </a:lnTo>
                  <a:lnTo>
                    <a:pt x="370" y="641"/>
                  </a:lnTo>
                  <a:lnTo>
                    <a:pt x="471" y="641"/>
                  </a:lnTo>
                  <a:lnTo>
                    <a:pt x="471" y="742"/>
                  </a:lnTo>
                  <a:lnTo>
                    <a:pt x="370" y="742"/>
                  </a:lnTo>
                  <a:lnTo>
                    <a:pt x="236" y="775"/>
                  </a:lnTo>
                  <a:lnTo>
                    <a:pt x="236" y="809"/>
                  </a:lnTo>
                  <a:lnTo>
                    <a:pt x="236" y="843"/>
                  </a:lnTo>
                  <a:lnTo>
                    <a:pt x="303" y="876"/>
                  </a:lnTo>
                  <a:lnTo>
                    <a:pt x="370" y="910"/>
                  </a:lnTo>
                  <a:lnTo>
                    <a:pt x="539" y="876"/>
                  </a:lnTo>
                  <a:lnTo>
                    <a:pt x="606" y="843"/>
                  </a:lnTo>
                  <a:lnTo>
                    <a:pt x="640" y="775"/>
                  </a:lnTo>
                  <a:lnTo>
                    <a:pt x="673" y="708"/>
                  </a:lnTo>
                  <a:lnTo>
                    <a:pt x="673" y="641"/>
                  </a:lnTo>
                  <a:lnTo>
                    <a:pt x="640" y="540"/>
                  </a:lnTo>
                  <a:lnTo>
                    <a:pt x="572" y="506"/>
                  </a:lnTo>
                  <a:lnTo>
                    <a:pt x="505" y="472"/>
                  </a:lnTo>
                  <a:lnTo>
                    <a:pt x="404" y="472"/>
                  </a:lnTo>
                  <a:lnTo>
                    <a:pt x="539" y="304"/>
                  </a:lnTo>
                  <a:lnTo>
                    <a:pt x="539" y="203"/>
                  </a:lnTo>
                  <a:lnTo>
                    <a:pt x="505" y="68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051631" y="6079025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135" y="34"/>
                  </a:lnTo>
                  <a:lnTo>
                    <a:pt x="101" y="68"/>
                  </a:lnTo>
                  <a:lnTo>
                    <a:pt x="34" y="438"/>
                  </a:lnTo>
                  <a:lnTo>
                    <a:pt x="0" y="573"/>
                  </a:lnTo>
                  <a:lnTo>
                    <a:pt x="0" y="640"/>
                  </a:lnTo>
                  <a:lnTo>
                    <a:pt x="0" y="708"/>
                  </a:lnTo>
                  <a:lnTo>
                    <a:pt x="34" y="741"/>
                  </a:lnTo>
                  <a:lnTo>
                    <a:pt x="68" y="741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303" y="607"/>
                  </a:lnTo>
                  <a:lnTo>
                    <a:pt x="371" y="708"/>
                  </a:lnTo>
                  <a:lnTo>
                    <a:pt x="404" y="741"/>
                  </a:lnTo>
                  <a:lnTo>
                    <a:pt x="438" y="741"/>
                  </a:lnTo>
                  <a:lnTo>
                    <a:pt x="472" y="708"/>
                  </a:lnTo>
                  <a:lnTo>
                    <a:pt x="505" y="674"/>
                  </a:lnTo>
                  <a:lnTo>
                    <a:pt x="472" y="539"/>
                  </a:lnTo>
                  <a:lnTo>
                    <a:pt x="505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404" y="371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928617" y="6190814"/>
              <a:ext cx="152108" cy="167850"/>
            </a:xfrm>
            <a:custGeom>
              <a:avLst/>
              <a:gdLst/>
              <a:ahLst/>
              <a:cxnLst/>
              <a:rect l="l" t="t" r="r" b="b"/>
              <a:pathLst>
                <a:path w="2290" h="2527" extrusionOk="0">
                  <a:moveTo>
                    <a:pt x="1953" y="203"/>
                  </a:moveTo>
                  <a:lnTo>
                    <a:pt x="1953" y="641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55" y="2055"/>
                  </a:lnTo>
                  <a:lnTo>
                    <a:pt x="2122" y="2055"/>
                  </a:lnTo>
                  <a:lnTo>
                    <a:pt x="1751" y="2088"/>
                  </a:lnTo>
                  <a:lnTo>
                    <a:pt x="1347" y="2156"/>
                  </a:lnTo>
                  <a:lnTo>
                    <a:pt x="910" y="2189"/>
                  </a:lnTo>
                  <a:lnTo>
                    <a:pt x="506" y="2257"/>
                  </a:lnTo>
                  <a:lnTo>
                    <a:pt x="304" y="1348"/>
                  </a:lnTo>
                  <a:lnTo>
                    <a:pt x="135" y="439"/>
                  </a:lnTo>
                  <a:lnTo>
                    <a:pt x="573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11" y="169"/>
                  </a:lnTo>
                  <a:lnTo>
                    <a:pt x="539" y="203"/>
                  </a:lnTo>
                  <a:lnTo>
                    <a:pt x="102" y="304"/>
                  </a:lnTo>
                  <a:lnTo>
                    <a:pt x="68" y="338"/>
                  </a:lnTo>
                  <a:lnTo>
                    <a:pt x="34" y="371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944"/>
                  </a:lnTo>
                  <a:lnTo>
                    <a:pt x="102" y="1449"/>
                  </a:lnTo>
                  <a:lnTo>
                    <a:pt x="203" y="1987"/>
                  </a:lnTo>
                  <a:lnTo>
                    <a:pt x="371" y="2492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8"/>
                  </a:lnTo>
                  <a:lnTo>
                    <a:pt x="943" y="2391"/>
                  </a:lnTo>
                  <a:lnTo>
                    <a:pt x="1347" y="2358"/>
                  </a:lnTo>
                  <a:lnTo>
                    <a:pt x="1785" y="2290"/>
                  </a:lnTo>
                  <a:lnTo>
                    <a:pt x="2155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6" y="2088"/>
                  </a:lnTo>
                  <a:lnTo>
                    <a:pt x="2290" y="2055"/>
                  </a:lnTo>
                  <a:lnTo>
                    <a:pt x="2290" y="1987"/>
                  </a:lnTo>
                  <a:lnTo>
                    <a:pt x="2256" y="1550"/>
                  </a:lnTo>
                  <a:lnTo>
                    <a:pt x="2189" y="1078"/>
                  </a:lnTo>
                  <a:lnTo>
                    <a:pt x="2122" y="607"/>
                  </a:lnTo>
                  <a:lnTo>
                    <a:pt x="2021" y="169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2317720" y="5886732"/>
              <a:ext cx="31418" cy="13484"/>
            </a:xfrm>
            <a:custGeom>
              <a:avLst/>
              <a:gdLst/>
              <a:ahLst/>
              <a:cxnLst/>
              <a:rect l="l" t="t" r="r" b="b"/>
              <a:pathLst>
                <a:path w="473" h="203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34"/>
                  </a:lnTo>
                  <a:lnTo>
                    <a:pt x="102" y="67"/>
                  </a:lnTo>
                  <a:lnTo>
                    <a:pt x="68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1" y="168"/>
                  </a:lnTo>
                  <a:lnTo>
                    <a:pt x="68" y="168"/>
                  </a:lnTo>
                  <a:lnTo>
                    <a:pt x="169" y="202"/>
                  </a:lnTo>
                  <a:lnTo>
                    <a:pt x="304" y="168"/>
                  </a:lnTo>
                  <a:lnTo>
                    <a:pt x="371" y="168"/>
                  </a:lnTo>
                  <a:lnTo>
                    <a:pt x="438" y="135"/>
                  </a:lnTo>
                  <a:lnTo>
                    <a:pt x="472" y="101"/>
                  </a:lnTo>
                  <a:lnTo>
                    <a:pt x="472" y="67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250633" y="5830804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3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472" y="169"/>
                  </a:lnTo>
                  <a:lnTo>
                    <a:pt x="270" y="236"/>
                  </a:lnTo>
                  <a:lnTo>
                    <a:pt x="169" y="270"/>
                  </a:lnTo>
                  <a:lnTo>
                    <a:pt x="102" y="337"/>
                  </a:lnTo>
                  <a:lnTo>
                    <a:pt x="270" y="404"/>
                  </a:lnTo>
                  <a:lnTo>
                    <a:pt x="438" y="404"/>
                  </a:lnTo>
                  <a:lnTo>
                    <a:pt x="809" y="371"/>
                  </a:lnTo>
                  <a:lnTo>
                    <a:pt x="1381" y="303"/>
                  </a:lnTo>
                  <a:lnTo>
                    <a:pt x="1953" y="270"/>
                  </a:lnTo>
                  <a:lnTo>
                    <a:pt x="1953" y="606"/>
                  </a:lnTo>
                  <a:lnTo>
                    <a:pt x="2021" y="909"/>
                  </a:lnTo>
                  <a:lnTo>
                    <a:pt x="2088" y="1347"/>
                  </a:lnTo>
                  <a:lnTo>
                    <a:pt x="2122" y="1583"/>
                  </a:lnTo>
                  <a:lnTo>
                    <a:pt x="2155" y="1785"/>
                  </a:lnTo>
                  <a:lnTo>
                    <a:pt x="1246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6" y="1246"/>
                  </a:lnTo>
                  <a:lnTo>
                    <a:pt x="203" y="775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43"/>
                  </a:lnTo>
                  <a:lnTo>
                    <a:pt x="102" y="1583"/>
                  </a:lnTo>
                  <a:lnTo>
                    <a:pt x="102" y="1751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2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23" y="1953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2313270" y="5895632"/>
              <a:ext cx="35868" cy="42577"/>
            </a:xfrm>
            <a:custGeom>
              <a:avLst/>
              <a:gdLst/>
              <a:ahLst/>
              <a:cxnLst/>
              <a:rect l="l" t="t" r="r" b="b"/>
              <a:pathLst>
                <a:path w="540" h="641" extrusionOk="0">
                  <a:moveTo>
                    <a:pt x="0" y="1"/>
                  </a:moveTo>
                  <a:lnTo>
                    <a:pt x="0" y="270"/>
                  </a:lnTo>
                  <a:lnTo>
                    <a:pt x="34" y="506"/>
                  </a:lnTo>
                  <a:lnTo>
                    <a:pt x="34" y="539"/>
                  </a:lnTo>
                  <a:lnTo>
                    <a:pt x="68" y="539"/>
                  </a:lnTo>
                  <a:lnTo>
                    <a:pt x="34" y="573"/>
                  </a:lnTo>
                  <a:lnTo>
                    <a:pt x="34" y="607"/>
                  </a:lnTo>
                  <a:lnTo>
                    <a:pt x="169" y="640"/>
                  </a:lnTo>
                  <a:lnTo>
                    <a:pt x="303" y="607"/>
                  </a:lnTo>
                  <a:lnTo>
                    <a:pt x="438" y="573"/>
                  </a:lnTo>
                  <a:lnTo>
                    <a:pt x="505" y="539"/>
                  </a:lnTo>
                  <a:lnTo>
                    <a:pt x="539" y="506"/>
                  </a:lnTo>
                  <a:lnTo>
                    <a:pt x="539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303" y="472"/>
                  </a:lnTo>
                  <a:lnTo>
                    <a:pt x="135" y="539"/>
                  </a:lnTo>
                  <a:lnTo>
                    <a:pt x="169" y="506"/>
                  </a:lnTo>
                  <a:lnTo>
                    <a:pt x="135" y="304"/>
                  </a:lnTo>
                  <a:lnTo>
                    <a:pt x="337" y="304"/>
                  </a:lnTo>
                  <a:lnTo>
                    <a:pt x="371" y="270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371" y="135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169" y="169"/>
                  </a:lnTo>
                  <a:lnTo>
                    <a:pt x="101" y="20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067241" y="6333955"/>
              <a:ext cx="156624" cy="170042"/>
            </a:xfrm>
            <a:custGeom>
              <a:avLst/>
              <a:gdLst/>
              <a:ahLst/>
              <a:cxnLst/>
              <a:rect l="l" t="t" r="r" b="b"/>
              <a:pathLst>
                <a:path w="2358" h="2560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88" y="1549"/>
                  </a:lnTo>
                  <a:lnTo>
                    <a:pt x="2189" y="2155"/>
                  </a:lnTo>
                  <a:lnTo>
                    <a:pt x="1987" y="2155"/>
                  </a:lnTo>
                  <a:lnTo>
                    <a:pt x="1819" y="2189"/>
                  </a:lnTo>
                  <a:lnTo>
                    <a:pt x="1449" y="2223"/>
                  </a:lnTo>
                  <a:lnTo>
                    <a:pt x="977" y="2290"/>
                  </a:lnTo>
                  <a:lnTo>
                    <a:pt x="742" y="2357"/>
                  </a:lnTo>
                  <a:lnTo>
                    <a:pt x="540" y="2425"/>
                  </a:lnTo>
                  <a:lnTo>
                    <a:pt x="405" y="1785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203" y="1886"/>
                  </a:lnTo>
                  <a:lnTo>
                    <a:pt x="304" y="2223"/>
                  </a:lnTo>
                  <a:lnTo>
                    <a:pt x="405" y="2526"/>
                  </a:lnTo>
                  <a:lnTo>
                    <a:pt x="439" y="2559"/>
                  </a:lnTo>
                  <a:lnTo>
                    <a:pt x="506" y="2526"/>
                  </a:lnTo>
                  <a:lnTo>
                    <a:pt x="506" y="2559"/>
                  </a:lnTo>
                  <a:lnTo>
                    <a:pt x="742" y="2559"/>
                  </a:lnTo>
                  <a:lnTo>
                    <a:pt x="944" y="2526"/>
                  </a:lnTo>
                  <a:lnTo>
                    <a:pt x="1348" y="2458"/>
                  </a:lnTo>
                  <a:lnTo>
                    <a:pt x="1785" y="2391"/>
                  </a:lnTo>
                  <a:lnTo>
                    <a:pt x="2021" y="2357"/>
                  </a:lnTo>
                  <a:lnTo>
                    <a:pt x="2223" y="2324"/>
                  </a:lnTo>
                  <a:lnTo>
                    <a:pt x="2290" y="2324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58" y="1987"/>
                  </a:lnTo>
                  <a:lnTo>
                    <a:pt x="2324" y="1650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34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529798" y="5951560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202"/>
                  </a:moveTo>
                  <a:lnTo>
                    <a:pt x="1954" y="640"/>
                  </a:lnTo>
                  <a:lnTo>
                    <a:pt x="1987" y="1111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2156" y="2054"/>
                  </a:lnTo>
                  <a:lnTo>
                    <a:pt x="1752" y="2088"/>
                  </a:lnTo>
                  <a:lnTo>
                    <a:pt x="1348" y="2155"/>
                  </a:lnTo>
                  <a:lnTo>
                    <a:pt x="910" y="2189"/>
                  </a:lnTo>
                  <a:lnTo>
                    <a:pt x="506" y="2223"/>
                  </a:lnTo>
                  <a:lnTo>
                    <a:pt x="304" y="1347"/>
                  </a:lnTo>
                  <a:lnTo>
                    <a:pt x="136" y="404"/>
                  </a:lnTo>
                  <a:lnTo>
                    <a:pt x="607" y="404"/>
                  </a:lnTo>
                  <a:lnTo>
                    <a:pt x="1045" y="371"/>
                  </a:lnTo>
                  <a:lnTo>
                    <a:pt x="1954" y="202"/>
                  </a:lnTo>
                  <a:close/>
                  <a:moveTo>
                    <a:pt x="1954" y="0"/>
                  </a:moveTo>
                  <a:lnTo>
                    <a:pt x="1011" y="135"/>
                  </a:lnTo>
                  <a:lnTo>
                    <a:pt x="573" y="202"/>
                  </a:lnTo>
                  <a:lnTo>
                    <a:pt x="102" y="303"/>
                  </a:lnTo>
                  <a:lnTo>
                    <a:pt x="68" y="303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404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87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944" y="2391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7" y="2054"/>
                  </a:lnTo>
                  <a:lnTo>
                    <a:pt x="2290" y="2054"/>
                  </a:lnTo>
                  <a:lnTo>
                    <a:pt x="2290" y="1987"/>
                  </a:lnTo>
                  <a:lnTo>
                    <a:pt x="2257" y="1549"/>
                  </a:lnTo>
                  <a:lnTo>
                    <a:pt x="2189" y="1078"/>
                  </a:lnTo>
                  <a:lnTo>
                    <a:pt x="2122" y="606"/>
                  </a:lnTo>
                  <a:lnTo>
                    <a:pt x="2021" y="169"/>
                  </a:lnTo>
                  <a:lnTo>
                    <a:pt x="2055" y="101"/>
                  </a:lnTo>
                  <a:lnTo>
                    <a:pt x="2055" y="68"/>
                  </a:lnTo>
                  <a:lnTo>
                    <a:pt x="2021" y="34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24717" y="6125986"/>
              <a:ext cx="161075" cy="185651"/>
            </a:xfrm>
            <a:custGeom>
              <a:avLst/>
              <a:gdLst/>
              <a:ahLst/>
              <a:cxnLst/>
              <a:rect l="l" t="t" r="r" b="b"/>
              <a:pathLst>
                <a:path w="2425" h="2795" extrusionOk="0">
                  <a:moveTo>
                    <a:pt x="2021" y="1"/>
                  </a:moveTo>
                  <a:lnTo>
                    <a:pt x="2021" y="68"/>
                  </a:lnTo>
                  <a:lnTo>
                    <a:pt x="1751" y="102"/>
                  </a:lnTo>
                  <a:lnTo>
                    <a:pt x="1516" y="135"/>
                  </a:lnTo>
                  <a:lnTo>
                    <a:pt x="1010" y="270"/>
                  </a:lnTo>
                  <a:lnTo>
                    <a:pt x="775" y="304"/>
                  </a:lnTo>
                  <a:lnTo>
                    <a:pt x="236" y="304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909" y="506"/>
                  </a:lnTo>
                  <a:lnTo>
                    <a:pt x="1179" y="472"/>
                  </a:lnTo>
                  <a:lnTo>
                    <a:pt x="1448" y="371"/>
                  </a:lnTo>
                  <a:lnTo>
                    <a:pt x="1718" y="304"/>
                  </a:lnTo>
                  <a:lnTo>
                    <a:pt x="2021" y="270"/>
                  </a:lnTo>
                  <a:lnTo>
                    <a:pt x="2054" y="708"/>
                  </a:lnTo>
                  <a:lnTo>
                    <a:pt x="2122" y="1112"/>
                  </a:lnTo>
                  <a:lnTo>
                    <a:pt x="2189" y="1684"/>
                  </a:lnTo>
                  <a:lnTo>
                    <a:pt x="2223" y="1987"/>
                  </a:lnTo>
                  <a:lnTo>
                    <a:pt x="2290" y="2256"/>
                  </a:lnTo>
                  <a:lnTo>
                    <a:pt x="2256" y="2223"/>
                  </a:lnTo>
                  <a:lnTo>
                    <a:pt x="1718" y="2357"/>
                  </a:lnTo>
                  <a:lnTo>
                    <a:pt x="1179" y="2492"/>
                  </a:lnTo>
                  <a:lnTo>
                    <a:pt x="741" y="2593"/>
                  </a:lnTo>
                  <a:lnTo>
                    <a:pt x="539" y="2660"/>
                  </a:lnTo>
                  <a:lnTo>
                    <a:pt x="337" y="2761"/>
                  </a:lnTo>
                  <a:lnTo>
                    <a:pt x="573" y="2795"/>
                  </a:lnTo>
                  <a:lnTo>
                    <a:pt x="775" y="2761"/>
                  </a:lnTo>
                  <a:lnTo>
                    <a:pt x="1212" y="2627"/>
                  </a:lnTo>
                  <a:lnTo>
                    <a:pt x="1718" y="2526"/>
                  </a:lnTo>
                  <a:lnTo>
                    <a:pt x="2256" y="2391"/>
                  </a:lnTo>
                  <a:lnTo>
                    <a:pt x="2324" y="2391"/>
                  </a:lnTo>
                  <a:lnTo>
                    <a:pt x="2324" y="2357"/>
                  </a:lnTo>
                  <a:lnTo>
                    <a:pt x="2391" y="2391"/>
                  </a:lnTo>
                  <a:lnTo>
                    <a:pt x="2425" y="2357"/>
                  </a:lnTo>
                  <a:lnTo>
                    <a:pt x="2425" y="2088"/>
                  </a:lnTo>
                  <a:lnTo>
                    <a:pt x="2391" y="1819"/>
                  </a:lnTo>
                  <a:lnTo>
                    <a:pt x="2324" y="1280"/>
                  </a:lnTo>
                  <a:lnTo>
                    <a:pt x="2256" y="674"/>
                  </a:lnTo>
                  <a:lnTo>
                    <a:pt x="2189" y="371"/>
                  </a:lnTo>
                  <a:lnTo>
                    <a:pt x="2122" y="68"/>
                  </a:lnTo>
                  <a:lnTo>
                    <a:pt x="2122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311011" y="6199781"/>
              <a:ext cx="42577" cy="47027"/>
            </a:xfrm>
            <a:custGeom>
              <a:avLst/>
              <a:gdLst/>
              <a:ahLst/>
              <a:cxnLst/>
              <a:rect l="l" t="t" r="r" b="b"/>
              <a:pathLst>
                <a:path w="641" h="708" extrusionOk="0">
                  <a:moveTo>
                    <a:pt x="506" y="1"/>
                  </a:moveTo>
                  <a:lnTo>
                    <a:pt x="371" y="135"/>
                  </a:lnTo>
                  <a:lnTo>
                    <a:pt x="270" y="236"/>
                  </a:lnTo>
                  <a:lnTo>
                    <a:pt x="102" y="169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236"/>
                  </a:lnTo>
                  <a:lnTo>
                    <a:pt x="34" y="270"/>
                  </a:lnTo>
                  <a:lnTo>
                    <a:pt x="169" y="371"/>
                  </a:lnTo>
                  <a:lnTo>
                    <a:pt x="102" y="472"/>
                  </a:lnTo>
                  <a:lnTo>
                    <a:pt x="34" y="573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08"/>
                  </a:lnTo>
                  <a:lnTo>
                    <a:pt x="169" y="674"/>
                  </a:lnTo>
                  <a:lnTo>
                    <a:pt x="236" y="607"/>
                  </a:lnTo>
                  <a:lnTo>
                    <a:pt x="337" y="438"/>
                  </a:lnTo>
                  <a:lnTo>
                    <a:pt x="539" y="506"/>
                  </a:lnTo>
                  <a:lnTo>
                    <a:pt x="607" y="472"/>
                  </a:lnTo>
                  <a:lnTo>
                    <a:pt x="640" y="438"/>
                  </a:lnTo>
                  <a:lnTo>
                    <a:pt x="607" y="371"/>
                  </a:lnTo>
                  <a:lnTo>
                    <a:pt x="573" y="337"/>
                  </a:lnTo>
                  <a:lnTo>
                    <a:pt x="438" y="304"/>
                  </a:lnTo>
                  <a:lnTo>
                    <a:pt x="472" y="236"/>
                  </a:lnTo>
                  <a:lnTo>
                    <a:pt x="539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227907" y="6150562"/>
              <a:ext cx="194618" cy="179009"/>
            </a:xfrm>
            <a:custGeom>
              <a:avLst/>
              <a:gdLst/>
              <a:ahLst/>
              <a:cxnLst/>
              <a:rect l="l" t="t" r="r" b="b"/>
              <a:pathLst>
                <a:path w="2930" h="2695" extrusionOk="0">
                  <a:moveTo>
                    <a:pt x="2526" y="1"/>
                  </a:moveTo>
                  <a:lnTo>
                    <a:pt x="2492" y="35"/>
                  </a:lnTo>
                  <a:lnTo>
                    <a:pt x="2492" y="304"/>
                  </a:lnTo>
                  <a:lnTo>
                    <a:pt x="2526" y="573"/>
                  </a:lnTo>
                  <a:lnTo>
                    <a:pt x="2627" y="1078"/>
                  </a:lnTo>
                  <a:lnTo>
                    <a:pt x="2694" y="1684"/>
                  </a:lnTo>
                  <a:lnTo>
                    <a:pt x="2795" y="2257"/>
                  </a:lnTo>
                  <a:lnTo>
                    <a:pt x="2189" y="2324"/>
                  </a:lnTo>
                  <a:lnTo>
                    <a:pt x="1617" y="2391"/>
                  </a:lnTo>
                  <a:lnTo>
                    <a:pt x="1044" y="2492"/>
                  </a:lnTo>
                  <a:lnTo>
                    <a:pt x="775" y="2560"/>
                  </a:lnTo>
                  <a:lnTo>
                    <a:pt x="607" y="2560"/>
                  </a:lnTo>
                  <a:lnTo>
                    <a:pt x="438" y="2593"/>
                  </a:lnTo>
                  <a:lnTo>
                    <a:pt x="438" y="2290"/>
                  </a:lnTo>
                  <a:lnTo>
                    <a:pt x="405" y="1987"/>
                  </a:lnTo>
                  <a:lnTo>
                    <a:pt x="304" y="1415"/>
                  </a:lnTo>
                  <a:lnTo>
                    <a:pt x="236" y="876"/>
                  </a:lnTo>
                  <a:lnTo>
                    <a:pt x="169" y="641"/>
                  </a:lnTo>
                  <a:lnTo>
                    <a:pt x="34" y="405"/>
                  </a:lnTo>
                  <a:lnTo>
                    <a:pt x="1" y="641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2055"/>
                  </a:lnTo>
                  <a:lnTo>
                    <a:pt x="270" y="2358"/>
                  </a:lnTo>
                  <a:lnTo>
                    <a:pt x="371" y="2661"/>
                  </a:lnTo>
                  <a:lnTo>
                    <a:pt x="405" y="2694"/>
                  </a:lnTo>
                  <a:lnTo>
                    <a:pt x="438" y="2694"/>
                  </a:lnTo>
                  <a:lnTo>
                    <a:pt x="573" y="2627"/>
                  </a:lnTo>
                  <a:lnTo>
                    <a:pt x="640" y="2661"/>
                  </a:lnTo>
                  <a:lnTo>
                    <a:pt x="708" y="2694"/>
                  </a:lnTo>
                  <a:lnTo>
                    <a:pt x="910" y="2694"/>
                  </a:lnTo>
                  <a:lnTo>
                    <a:pt x="1314" y="2593"/>
                  </a:lnTo>
                  <a:lnTo>
                    <a:pt x="2088" y="2492"/>
                  </a:lnTo>
                  <a:lnTo>
                    <a:pt x="2829" y="2391"/>
                  </a:lnTo>
                  <a:lnTo>
                    <a:pt x="2862" y="2358"/>
                  </a:lnTo>
                  <a:lnTo>
                    <a:pt x="2896" y="2324"/>
                  </a:lnTo>
                  <a:lnTo>
                    <a:pt x="2930" y="2290"/>
                  </a:lnTo>
                  <a:lnTo>
                    <a:pt x="2930" y="2021"/>
                  </a:lnTo>
                  <a:lnTo>
                    <a:pt x="2896" y="1752"/>
                  </a:lnTo>
                  <a:lnTo>
                    <a:pt x="2829" y="1247"/>
                  </a:lnTo>
                  <a:lnTo>
                    <a:pt x="2761" y="607"/>
                  </a:lnTo>
                  <a:lnTo>
                    <a:pt x="2660" y="304"/>
                  </a:lnTo>
                  <a:lnTo>
                    <a:pt x="25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429575" y="6190814"/>
              <a:ext cx="798398" cy="270672"/>
            </a:xfrm>
            <a:custGeom>
              <a:avLst/>
              <a:gdLst/>
              <a:ahLst/>
              <a:cxnLst/>
              <a:rect l="l" t="t" r="r" b="b"/>
              <a:pathLst>
                <a:path w="12020" h="4075" extrusionOk="0">
                  <a:moveTo>
                    <a:pt x="11481" y="304"/>
                  </a:moveTo>
                  <a:lnTo>
                    <a:pt x="11515" y="573"/>
                  </a:lnTo>
                  <a:lnTo>
                    <a:pt x="11582" y="876"/>
                  </a:lnTo>
                  <a:lnTo>
                    <a:pt x="11784" y="2223"/>
                  </a:lnTo>
                  <a:lnTo>
                    <a:pt x="11717" y="2223"/>
                  </a:lnTo>
                  <a:lnTo>
                    <a:pt x="11414" y="2189"/>
                  </a:lnTo>
                  <a:lnTo>
                    <a:pt x="11111" y="2189"/>
                  </a:lnTo>
                  <a:lnTo>
                    <a:pt x="10505" y="2257"/>
                  </a:lnTo>
                  <a:lnTo>
                    <a:pt x="9899" y="2391"/>
                  </a:lnTo>
                  <a:lnTo>
                    <a:pt x="9293" y="2526"/>
                  </a:lnTo>
                  <a:lnTo>
                    <a:pt x="8586" y="2694"/>
                  </a:lnTo>
                  <a:lnTo>
                    <a:pt x="7845" y="2829"/>
                  </a:lnTo>
                  <a:lnTo>
                    <a:pt x="6397" y="3065"/>
                  </a:lnTo>
                  <a:lnTo>
                    <a:pt x="4949" y="3233"/>
                  </a:lnTo>
                  <a:lnTo>
                    <a:pt x="3502" y="3401"/>
                  </a:lnTo>
                  <a:lnTo>
                    <a:pt x="2054" y="3603"/>
                  </a:lnTo>
                  <a:lnTo>
                    <a:pt x="1313" y="3738"/>
                  </a:lnTo>
                  <a:lnTo>
                    <a:pt x="606" y="3873"/>
                  </a:lnTo>
                  <a:lnTo>
                    <a:pt x="573" y="3570"/>
                  </a:lnTo>
                  <a:lnTo>
                    <a:pt x="505" y="3300"/>
                  </a:lnTo>
                  <a:lnTo>
                    <a:pt x="371" y="2728"/>
                  </a:lnTo>
                  <a:lnTo>
                    <a:pt x="236" y="2223"/>
                  </a:lnTo>
                  <a:lnTo>
                    <a:pt x="67" y="1718"/>
                  </a:lnTo>
                  <a:lnTo>
                    <a:pt x="1515" y="1583"/>
                  </a:lnTo>
                  <a:lnTo>
                    <a:pt x="2963" y="1415"/>
                  </a:lnTo>
                  <a:lnTo>
                    <a:pt x="5858" y="1011"/>
                  </a:lnTo>
                  <a:lnTo>
                    <a:pt x="11481" y="304"/>
                  </a:lnTo>
                  <a:close/>
                  <a:moveTo>
                    <a:pt x="11548" y="1"/>
                  </a:moveTo>
                  <a:lnTo>
                    <a:pt x="11515" y="68"/>
                  </a:lnTo>
                  <a:lnTo>
                    <a:pt x="5825" y="809"/>
                  </a:lnTo>
                  <a:lnTo>
                    <a:pt x="2929" y="1146"/>
                  </a:lnTo>
                  <a:lnTo>
                    <a:pt x="1482" y="1348"/>
                  </a:lnTo>
                  <a:lnTo>
                    <a:pt x="67" y="1583"/>
                  </a:lnTo>
                  <a:lnTo>
                    <a:pt x="0" y="1583"/>
                  </a:lnTo>
                  <a:lnTo>
                    <a:pt x="0" y="1617"/>
                  </a:lnTo>
                  <a:lnTo>
                    <a:pt x="0" y="1684"/>
                  </a:lnTo>
                  <a:lnTo>
                    <a:pt x="34" y="1954"/>
                  </a:lnTo>
                  <a:lnTo>
                    <a:pt x="67" y="2223"/>
                  </a:lnTo>
                  <a:lnTo>
                    <a:pt x="169" y="2762"/>
                  </a:lnTo>
                  <a:lnTo>
                    <a:pt x="303" y="3401"/>
                  </a:lnTo>
                  <a:lnTo>
                    <a:pt x="371" y="3738"/>
                  </a:lnTo>
                  <a:lnTo>
                    <a:pt x="472" y="4041"/>
                  </a:lnTo>
                  <a:lnTo>
                    <a:pt x="505" y="4075"/>
                  </a:lnTo>
                  <a:lnTo>
                    <a:pt x="573" y="4075"/>
                  </a:lnTo>
                  <a:lnTo>
                    <a:pt x="606" y="4041"/>
                  </a:lnTo>
                  <a:lnTo>
                    <a:pt x="606" y="4007"/>
                  </a:lnTo>
                  <a:lnTo>
                    <a:pt x="2020" y="3873"/>
                  </a:lnTo>
                  <a:lnTo>
                    <a:pt x="3434" y="3671"/>
                  </a:lnTo>
                  <a:lnTo>
                    <a:pt x="6229" y="3267"/>
                  </a:lnTo>
                  <a:lnTo>
                    <a:pt x="7575" y="3065"/>
                  </a:lnTo>
                  <a:lnTo>
                    <a:pt x="8249" y="2964"/>
                  </a:lnTo>
                  <a:lnTo>
                    <a:pt x="8922" y="2829"/>
                  </a:lnTo>
                  <a:lnTo>
                    <a:pt x="9629" y="2661"/>
                  </a:lnTo>
                  <a:lnTo>
                    <a:pt x="10303" y="2526"/>
                  </a:lnTo>
                  <a:lnTo>
                    <a:pt x="10639" y="2459"/>
                  </a:lnTo>
                  <a:lnTo>
                    <a:pt x="11010" y="2425"/>
                  </a:lnTo>
                  <a:lnTo>
                    <a:pt x="11750" y="2425"/>
                  </a:lnTo>
                  <a:lnTo>
                    <a:pt x="11784" y="2391"/>
                  </a:lnTo>
                  <a:lnTo>
                    <a:pt x="11818" y="2324"/>
                  </a:lnTo>
                  <a:lnTo>
                    <a:pt x="11952" y="2324"/>
                  </a:lnTo>
                  <a:lnTo>
                    <a:pt x="11986" y="2257"/>
                  </a:lnTo>
                  <a:lnTo>
                    <a:pt x="12020" y="2189"/>
                  </a:lnTo>
                  <a:lnTo>
                    <a:pt x="11818" y="1011"/>
                  </a:lnTo>
                  <a:lnTo>
                    <a:pt x="11784" y="641"/>
                  </a:lnTo>
                  <a:lnTo>
                    <a:pt x="11750" y="439"/>
                  </a:lnTo>
                  <a:lnTo>
                    <a:pt x="11683" y="270"/>
                  </a:lnTo>
                  <a:lnTo>
                    <a:pt x="11750" y="203"/>
                  </a:lnTo>
                  <a:lnTo>
                    <a:pt x="11750" y="136"/>
                  </a:lnTo>
                  <a:lnTo>
                    <a:pt x="11717" y="68"/>
                  </a:lnTo>
                  <a:lnTo>
                    <a:pt x="11616" y="68"/>
                  </a:lnTo>
                  <a:lnTo>
                    <a:pt x="115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226057" y="6302670"/>
              <a:ext cx="212486" cy="185651"/>
            </a:xfrm>
            <a:custGeom>
              <a:avLst/>
              <a:gdLst/>
              <a:ahLst/>
              <a:cxnLst/>
              <a:rect l="l" t="t" r="r" b="b"/>
              <a:pathLst>
                <a:path w="3199" h="2795" extrusionOk="0">
                  <a:moveTo>
                    <a:pt x="2795" y="0"/>
                  </a:moveTo>
                  <a:lnTo>
                    <a:pt x="2761" y="34"/>
                  </a:lnTo>
                  <a:lnTo>
                    <a:pt x="2761" y="135"/>
                  </a:lnTo>
                  <a:lnTo>
                    <a:pt x="2727" y="101"/>
                  </a:lnTo>
                  <a:lnTo>
                    <a:pt x="2424" y="68"/>
                  </a:lnTo>
                  <a:lnTo>
                    <a:pt x="2121" y="34"/>
                  </a:lnTo>
                  <a:lnTo>
                    <a:pt x="1785" y="34"/>
                  </a:lnTo>
                  <a:lnTo>
                    <a:pt x="1448" y="68"/>
                  </a:lnTo>
                  <a:lnTo>
                    <a:pt x="1111" y="101"/>
                  </a:lnTo>
                  <a:lnTo>
                    <a:pt x="808" y="169"/>
                  </a:lnTo>
                  <a:lnTo>
                    <a:pt x="202" y="371"/>
                  </a:lnTo>
                  <a:lnTo>
                    <a:pt x="101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101" y="472"/>
                  </a:lnTo>
                  <a:lnTo>
                    <a:pt x="135" y="943"/>
                  </a:lnTo>
                  <a:lnTo>
                    <a:pt x="236" y="1684"/>
                  </a:lnTo>
                  <a:lnTo>
                    <a:pt x="404" y="2694"/>
                  </a:lnTo>
                  <a:lnTo>
                    <a:pt x="438" y="2761"/>
                  </a:lnTo>
                  <a:lnTo>
                    <a:pt x="505" y="2795"/>
                  </a:lnTo>
                  <a:lnTo>
                    <a:pt x="573" y="2761"/>
                  </a:lnTo>
                  <a:lnTo>
                    <a:pt x="573" y="2694"/>
                  </a:lnTo>
                  <a:lnTo>
                    <a:pt x="438" y="1852"/>
                  </a:lnTo>
                  <a:lnTo>
                    <a:pt x="303" y="1010"/>
                  </a:lnTo>
                  <a:lnTo>
                    <a:pt x="303" y="775"/>
                  </a:lnTo>
                  <a:lnTo>
                    <a:pt x="270" y="539"/>
                  </a:lnTo>
                  <a:lnTo>
                    <a:pt x="842" y="371"/>
                  </a:lnTo>
                  <a:lnTo>
                    <a:pt x="1448" y="270"/>
                  </a:lnTo>
                  <a:lnTo>
                    <a:pt x="2391" y="270"/>
                  </a:lnTo>
                  <a:lnTo>
                    <a:pt x="2694" y="236"/>
                  </a:lnTo>
                  <a:lnTo>
                    <a:pt x="2727" y="236"/>
                  </a:lnTo>
                  <a:lnTo>
                    <a:pt x="2727" y="438"/>
                  </a:lnTo>
                  <a:lnTo>
                    <a:pt x="2761" y="606"/>
                  </a:lnTo>
                  <a:lnTo>
                    <a:pt x="2795" y="1010"/>
                  </a:lnTo>
                  <a:lnTo>
                    <a:pt x="2862" y="1684"/>
                  </a:lnTo>
                  <a:lnTo>
                    <a:pt x="2929" y="2020"/>
                  </a:lnTo>
                  <a:lnTo>
                    <a:pt x="3030" y="2323"/>
                  </a:lnTo>
                  <a:lnTo>
                    <a:pt x="2323" y="2323"/>
                  </a:lnTo>
                  <a:lnTo>
                    <a:pt x="1583" y="2391"/>
                  </a:lnTo>
                  <a:lnTo>
                    <a:pt x="1347" y="2424"/>
                  </a:lnTo>
                  <a:lnTo>
                    <a:pt x="1044" y="2458"/>
                  </a:lnTo>
                  <a:lnTo>
                    <a:pt x="808" y="2525"/>
                  </a:lnTo>
                  <a:lnTo>
                    <a:pt x="674" y="2593"/>
                  </a:lnTo>
                  <a:lnTo>
                    <a:pt x="606" y="2694"/>
                  </a:lnTo>
                  <a:lnTo>
                    <a:pt x="876" y="2694"/>
                  </a:lnTo>
                  <a:lnTo>
                    <a:pt x="1179" y="2660"/>
                  </a:lnTo>
                  <a:lnTo>
                    <a:pt x="1515" y="2626"/>
                  </a:lnTo>
                  <a:lnTo>
                    <a:pt x="1818" y="2593"/>
                  </a:lnTo>
                  <a:lnTo>
                    <a:pt x="2458" y="2559"/>
                  </a:lnTo>
                  <a:lnTo>
                    <a:pt x="2795" y="2525"/>
                  </a:lnTo>
                  <a:lnTo>
                    <a:pt x="3131" y="2458"/>
                  </a:lnTo>
                  <a:lnTo>
                    <a:pt x="3165" y="2424"/>
                  </a:lnTo>
                  <a:lnTo>
                    <a:pt x="3199" y="2391"/>
                  </a:lnTo>
                  <a:lnTo>
                    <a:pt x="3199" y="2290"/>
                  </a:lnTo>
                  <a:lnTo>
                    <a:pt x="3131" y="1987"/>
                  </a:lnTo>
                  <a:lnTo>
                    <a:pt x="3064" y="1650"/>
                  </a:lnTo>
                  <a:lnTo>
                    <a:pt x="2963" y="977"/>
                  </a:lnTo>
                  <a:lnTo>
                    <a:pt x="2929" y="505"/>
                  </a:lnTo>
                  <a:lnTo>
                    <a:pt x="2896" y="236"/>
                  </a:lnTo>
                  <a:lnTo>
                    <a:pt x="2828" y="34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888024" y="5736883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785" y="1818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2020"/>
                  </a:lnTo>
                  <a:lnTo>
                    <a:pt x="471" y="2088"/>
                  </a:lnTo>
                  <a:lnTo>
                    <a:pt x="370" y="1616"/>
                  </a:lnTo>
                  <a:lnTo>
                    <a:pt x="269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6" y="101"/>
                  </a:lnTo>
                  <a:lnTo>
                    <a:pt x="67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212"/>
                  </a:lnTo>
                  <a:lnTo>
                    <a:pt x="202" y="1684"/>
                  </a:lnTo>
                  <a:lnTo>
                    <a:pt x="269" y="1953"/>
                  </a:lnTo>
                  <a:lnTo>
                    <a:pt x="337" y="2189"/>
                  </a:lnTo>
                  <a:lnTo>
                    <a:pt x="404" y="2222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279" y="2121"/>
                  </a:lnTo>
                  <a:lnTo>
                    <a:pt x="1751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3" y="1919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21" y="539"/>
                  </a:lnTo>
                  <a:lnTo>
                    <a:pt x="2088" y="270"/>
                  </a:lnTo>
                  <a:lnTo>
                    <a:pt x="1987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416158" y="5808420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69"/>
                  </a:lnTo>
                  <a:lnTo>
                    <a:pt x="371" y="203"/>
                  </a:lnTo>
                  <a:lnTo>
                    <a:pt x="168" y="236"/>
                  </a:lnTo>
                  <a:lnTo>
                    <a:pt x="0" y="304"/>
                  </a:lnTo>
                  <a:lnTo>
                    <a:pt x="0" y="337"/>
                  </a:lnTo>
                  <a:lnTo>
                    <a:pt x="168" y="405"/>
                  </a:lnTo>
                  <a:lnTo>
                    <a:pt x="337" y="405"/>
                  </a:lnTo>
                  <a:lnTo>
                    <a:pt x="707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51" y="405"/>
                  </a:lnTo>
                  <a:lnTo>
                    <a:pt x="1785" y="573"/>
                  </a:lnTo>
                  <a:lnTo>
                    <a:pt x="1852" y="943"/>
                  </a:lnTo>
                  <a:lnTo>
                    <a:pt x="1919" y="1381"/>
                  </a:lnTo>
                  <a:lnTo>
                    <a:pt x="1953" y="1617"/>
                  </a:lnTo>
                  <a:lnTo>
                    <a:pt x="2020" y="1852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54"/>
                  </a:lnTo>
                  <a:lnTo>
                    <a:pt x="371" y="2155"/>
                  </a:lnTo>
                  <a:lnTo>
                    <a:pt x="539" y="2223"/>
                  </a:lnTo>
                  <a:lnTo>
                    <a:pt x="707" y="2223"/>
                  </a:lnTo>
                  <a:lnTo>
                    <a:pt x="1078" y="2155"/>
                  </a:lnTo>
                  <a:lnTo>
                    <a:pt x="2121" y="2021"/>
                  </a:lnTo>
                  <a:lnTo>
                    <a:pt x="2189" y="2021"/>
                  </a:lnTo>
                  <a:lnTo>
                    <a:pt x="2222" y="1953"/>
                  </a:lnTo>
                  <a:lnTo>
                    <a:pt x="2222" y="1920"/>
                  </a:lnTo>
                  <a:lnTo>
                    <a:pt x="2189" y="1852"/>
                  </a:lnTo>
                  <a:lnTo>
                    <a:pt x="2155" y="1617"/>
                  </a:lnTo>
                  <a:lnTo>
                    <a:pt x="2121" y="1381"/>
                  </a:lnTo>
                  <a:lnTo>
                    <a:pt x="2054" y="910"/>
                  </a:lnTo>
                  <a:lnTo>
                    <a:pt x="1987" y="539"/>
                  </a:lnTo>
                  <a:lnTo>
                    <a:pt x="1953" y="337"/>
                  </a:lnTo>
                  <a:lnTo>
                    <a:pt x="1886" y="169"/>
                  </a:lnTo>
                  <a:lnTo>
                    <a:pt x="1919" y="102"/>
                  </a:lnTo>
                  <a:lnTo>
                    <a:pt x="1919" y="68"/>
                  </a:lnTo>
                  <a:lnTo>
                    <a:pt x="1886" y="34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621869" y="5841963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405" y="1"/>
                  </a:moveTo>
                  <a:lnTo>
                    <a:pt x="236" y="34"/>
                  </a:lnTo>
                  <a:lnTo>
                    <a:pt x="34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203" y="371"/>
                  </a:lnTo>
                  <a:lnTo>
                    <a:pt x="203" y="539"/>
                  </a:lnTo>
                  <a:lnTo>
                    <a:pt x="203" y="607"/>
                  </a:lnTo>
                  <a:lnTo>
                    <a:pt x="270" y="640"/>
                  </a:lnTo>
                  <a:lnTo>
                    <a:pt x="304" y="640"/>
                  </a:lnTo>
                  <a:lnTo>
                    <a:pt x="337" y="607"/>
                  </a:lnTo>
                  <a:lnTo>
                    <a:pt x="337" y="438"/>
                  </a:lnTo>
                  <a:lnTo>
                    <a:pt x="337" y="270"/>
                  </a:lnTo>
                  <a:lnTo>
                    <a:pt x="371" y="270"/>
                  </a:lnTo>
                  <a:lnTo>
                    <a:pt x="573" y="236"/>
                  </a:lnTo>
                  <a:lnTo>
                    <a:pt x="640" y="203"/>
                  </a:lnTo>
                  <a:lnTo>
                    <a:pt x="741" y="169"/>
                  </a:lnTo>
                  <a:lnTo>
                    <a:pt x="741" y="68"/>
                  </a:lnTo>
                  <a:lnTo>
                    <a:pt x="741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143294" y="6005230"/>
              <a:ext cx="147657" cy="152108"/>
            </a:xfrm>
            <a:custGeom>
              <a:avLst/>
              <a:gdLst/>
              <a:ahLst/>
              <a:cxnLst/>
              <a:rect l="l" t="t" r="r" b="b"/>
              <a:pathLst>
                <a:path w="2223" h="2290" extrusionOk="0">
                  <a:moveTo>
                    <a:pt x="1920" y="169"/>
                  </a:moveTo>
                  <a:lnTo>
                    <a:pt x="1953" y="539"/>
                  </a:lnTo>
                  <a:lnTo>
                    <a:pt x="1987" y="943"/>
                  </a:lnTo>
                  <a:lnTo>
                    <a:pt x="2021" y="1415"/>
                  </a:lnTo>
                  <a:lnTo>
                    <a:pt x="2054" y="1886"/>
                  </a:lnTo>
                  <a:lnTo>
                    <a:pt x="2054" y="1886"/>
                  </a:lnTo>
                  <a:lnTo>
                    <a:pt x="1819" y="1852"/>
                  </a:lnTo>
                  <a:lnTo>
                    <a:pt x="1583" y="1886"/>
                  </a:lnTo>
                  <a:lnTo>
                    <a:pt x="1112" y="1953"/>
                  </a:lnTo>
                  <a:lnTo>
                    <a:pt x="741" y="2021"/>
                  </a:lnTo>
                  <a:lnTo>
                    <a:pt x="573" y="2054"/>
                  </a:lnTo>
                  <a:lnTo>
                    <a:pt x="371" y="2088"/>
                  </a:lnTo>
                  <a:lnTo>
                    <a:pt x="337" y="1650"/>
                  </a:lnTo>
                  <a:lnTo>
                    <a:pt x="236" y="1213"/>
                  </a:lnTo>
                  <a:lnTo>
                    <a:pt x="203" y="842"/>
                  </a:lnTo>
                  <a:lnTo>
                    <a:pt x="135" y="472"/>
                  </a:lnTo>
                  <a:lnTo>
                    <a:pt x="1044" y="337"/>
                  </a:lnTo>
                  <a:lnTo>
                    <a:pt x="1920" y="169"/>
                  </a:lnTo>
                  <a:close/>
                  <a:moveTo>
                    <a:pt x="1920" y="0"/>
                  </a:moveTo>
                  <a:lnTo>
                    <a:pt x="1011" y="135"/>
                  </a:lnTo>
                  <a:lnTo>
                    <a:pt x="102" y="270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381"/>
                  </a:lnTo>
                  <a:lnTo>
                    <a:pt x="135" y="1819"/>
                  </a:lnTo>
                  <a:lnTo>
                    <a:pt x="203" y="2054"/>
                  </a:lnTo>
                  <a:lnTo>
                    <a:pt x="270" y="2256"/>
                  </a:lnTo>
                  <a:lnTo>
                    <a:pt x="270" y="2290"/>
                  </a:lnTo>
                  <a:lnTo>
                    <a:pt x="371" y="2290"/>
                  </a:lnTo>
                  <a:lnTo>
                    <a:pt x="371" y="2256"/>
                  </a:lnTo>
                  <a:lnTo>
                    <a:pt x="607" y="2256"/>
                  </a:lnTo>
                  <a:lnTo>
                    <a:pt x="842" y="2223"/>
                  </a:lnTo>
                  <a:lnTo>
                    <a:pt x="1280" y="2122"/>
                  </a:lnTo>
                  <a:lnTo>
                    <a:pt x="1684" y="2088"/>
                  </a:lnTo>
                  <a:lnTo>
                    <a:pt x="1886" y="2054"/>
                  </a:lnTo>
                  <a:lnTo>
                    <a:pt x="2088" y="1987"/>
                  </a:lnTo>
                  <a:lnTo>
                    <a:pt x="2155" y="1987"/>
                  </a:lnTo>
                  <a:lnTo>
                    <a:pt x="2189" y="1920"/>
                  </a:lnTo>
                  <a:lnTo>
                    <a:pt x="2223" y="1650"/>
                  </a:lnTo>
                  <a:lnTo>
                    <a:pt x="2223" y="1415"/>
                  </a:lnTo>
                  <a:lnTo>
                    <a:pt x="2155" y="910"/>
                  </a:lnTo>
                  <a:lnTo>
                    <a:pt x="2122" y="505"/>
                  </a:lnTo>
                  <a:lnTo>
                    <a:pt x="2054" y="303"/>
                  </a:lnTo>
                  <a:lnTo>
                    <a:pt x="1987" y="101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409449" y="5828546"/>
              <a:ext cx="29093" cy="132048"/>
            </a:xfrm>
            <a:custGeom>
              <a:avLst/>
              <a:gdLst/>
              <a:ahLst/>
              <a:cxnLst/>
              <a:rect l="l" t="t" r="r" b="b"/>
              <a:pathLst>
                <a:path w="438" h="1988" extrusionOk="0">
                  <a:moveTo>
                    <a:pt x="0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472"/>
                  </a:lnTo>
                  <a:lnTo>
                    <a:pt x="67" y="943"/>
                  </a:lnTo>
                  <a:lnTo>
                    <a:pt x="168" y="1448"/>
                  </a:lnTo>
                  <a:lnTo>
                    <a:pt x="236" y="1718"/>
                  </a:lnTo>
                  <a:lnTo>
                    <a:pt x="337" y="1953"/>
                  </a:lnTo>
                  <a:lnTo>
                    <a:pt x="370" y="1987"/>
                  </a:lnTo>
                  <a:lnTo>
                    <a:pt x="438" y="1987"/>
                  </a:lnTo>
                  <a:lnTo>
                    <a:pt x="438" y="1920"/>
                  </a:lnTo>
                  <a:lnTo>
                    <a:pt x="438" y="1684"/>
                  </a:lnTo>
                  <a:lnTo>
                    <a:pt x="370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35" y="236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791844" y="5817387"/>
              <a:ext cx="33610" cy="42577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472" y="0"/>
                  </a:moveTo>
                  <a:lnTo>
                    <a:pt x="371" y="101"/>
                  </a:lnTo>
                  <a:lnTo>
                    <a:pt x="270" y="202"/>
                  </a:lnTo>
                  <a:lnTo>
                    <a:pt x="202" y="169"/>
                  </a:lnTo>
                  <a:lnTo>
                    <a:pt x="68" y="68"/>
                  </a:lnTo>
                  <a:lnTo>
                    <a:pt x="0" y="68"/>
                  </a:lnTo>
                  <a:lnTo>
                    <a:pt x="0" y="101"/>
                  </a:lnTo>
                  <a:lnTo>
                    <a:pt x="34" y="202"/>
                  </a:lnTo>
                  <a:lnTo>
                    <a:pt x="135" y="270"/>
                  </a:lnTo>
                  <a:lnTo>
                    <a:pt x="169" y="303"/>
                  </a:lnTo>
                  <a:lnTo>
                    <a:pt x="68" y="539"/>
                  </a:lnTo>
                  <a:lnTo>
                    <a:pt x="68" y="606"/>
                  </a:lnTo>
                  <a:lnTo>
                    <a:pt x="101" y="640"/>
                  </a:lnTo>
                  <a:lnTo>
                    <a:pt x="169" y="640"/>
                  </a:lnTo>
                  <a:lnTo>
                    <a:pt x="236" y="606"/>
                  </a:lnTo>
                  <a:lnTo>
                    <a:pt x="337" y="337"/>
                  </a:lnTo>
                  <a:lnTo>
                    <a:pt x="371" y="337"/>
                  </a:lnTo>
                  <a:lnTo>
                    <a:pt x="404" y="303"/>
                  </a:lnTo>
                  <a:lnTo>
                    <a:pt x="404" y="236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568199" y="5786102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650" y="0"/>
                  </a:moveTo>
                  <a:lnTo>
                    <a:pt x="1314" y="101"/>
                  </a:lnTo>
                  <a:lnTo>
                    <a:pt x="708" y="168"/>
                  </a:lnTo>
                  <a:lnTo>
                    <a:pt x="405" y="202"/>
                  </a:lnTo>
                  <a:lnTo>
                    <a:pt x="102" y="303"/>
                  </a:lnTo>
                  <a:lnTo>
                    <a:pt x="102" y="202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471"/>
                  </a:lnTo>
                  <a:lnTo>
                    <a:pt x="1" y="673"/>
                  </a:lnTo>
                  <a:lnTo>
                    <a:pt x="34" y="1145"/>
                  </a:lnTo>
                  <a:lnTo>
                    <a:pt x="135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7" y="2222"/>
                  </a:lnTo>
                  <a:lnTo>
                    <a:pt x="371" y="2222"/>
                  </a:lnTo>
                  <a:lnTo>
                    <a:pt x="405" y="2188"/>
                  </a:lnTo>
                  <a:lnTo>
                    <a:pt x="438" y="2121"/>
                  </a:lnTo>
                  <a:lnTo>
                    <a:pt x="405" y="1885"/>
                  </a:lnTo>
                  <a:lnTo>
                    <a:pt x="337" y="1616"/>
                  </a:lnTo>
                  <a:lnTo>
                    <a:pt x="236" y="1111"/>
                  </a:lnTo>
                  <a:lnTo>
                    <a:pt x="203" y="741"/>
                  </a:lnTo>
                  <a:lnTo>
                    <a:pt x="135" y="370"/>
                  </a:lnTo>
                  <a:lnTo>
                    <a:pt x="539" y="370"/>
                  </a:lnTo>
                  <a:lnTo>
                    <a:pt x="943" y="303"/>
                  </a:lnTo>
                  <a:lnTo>
                    <a:pt x="1852" y="168"/>
                  </a:lnTo>
                  <a:lnTo>
                    <a:pt x="1886" y="202"/>
                  </a:lnTo>
                  <a:lnTo>
                    <a:pt x="1987" y="202"/>
                  </a:lnTo>
                  <a:lnTo>
                    <a:pt x="1987" y="471"/>
                  </a:lnTo>
                  <a:lnTo>
                    <a:pt x="2021" y="774"/>
                  </a:lnTo>
                  <a:lnTo>
                    <a:pt x="2155" y="1784"/>
                  </a:lnTo>
                  <a:lnTo>
                    <a:pt x="1751" y="1784"/>
                  </a:lnTo>
                  <a:lnTo>
                    <a:pt x="1347" y="1885"/>
                  </a:lnTo>
                  <a:lnTo>
                    <a:pt x="842" y="1919"/>
                  </a:lnTo>
                  <a:lnTo>
                    <a:pt x="607" y="1986"/>
                  </a:lnTo>
                  <a:lnTo>
                    <a:pt x="506" y="2054"/>
                  </a:lnTo>
                  <a:lnTo>
                    <a:pt x="438" y="2121"/>
                  </a:lnTo>
                  <a:lnTo>
                    <a:pt x="506" y="2188"/>
                  </a:lnTo>
                  <a:lnTo>
                    <a:pt x="842" y="2188"/>
                  </a:lnTo>
                  <a:lnTo>
                    <a:pt x="1246" y="2121"/>
                  </a:lnTo>
                  <a:lnTo>
                    <a:pt x="1718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56" y="1986"/>
                  </a:lnTo>
                  <a:lnTo>
                    <a:pt x="2290" y="1986"/>
                  </a:lnTo>
                  <a:lnTo>
                    <a:pt x="2357" y="1953"/>
                  </a:lnTo>
                  <a:lnTo>
                    <a:pt x="2357" y="1885"/>
                  </a:lnTo>
                  <a:lnTo>
                    <a:pt x="2189" y="875"/>
                  </a:lnTo>
                  <a:lnTo>
                    <a:pt x="2155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1987" y="67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27015" y="5754750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3"/>
                  </a:moveTo>
                  <a:lnTo>
                    <a:pt x="1953" y="640"/>
                  </a:lnTo>
                  <a:lnTo>
                    <a:pt x="1986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56"/>
                  </a:lnTo>
                  <a:lnTo>
                    <a:pt x="337" y="1347"/>
                  </a:lnTo>
                  <a:lnTo>
                    <a:pt x="168" y="438"/>
                  </a:lnTo>
                  <a:lnTo>
                    <a:pt x="606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44" y="169"/>
                  </a:lnTo>
                  <a:lnTo>
                    <a:pt x="572" y="203"/>
                  </a:lnTo>
                  <a:lnTo>
                    <a:pt x="101" y="304"/>
                  </a:lnTo>
                  <a:lnTo>
                    <a:pt x="67" y="337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943"/>
                  </a:lnTo>
                  <a:lnTo>
                    <a:pt x="101" y="1448"/>
                  </a:lnTo>
                  <a:lnTo>
                    <a:pt x="236" y="1987"/>
                  </a:lnTo>
                  <a:lnTo>
                    <a:pt x="370" y="2492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2"/>
                  </a:lnTo>
                  <a:lnTo>
                    <a:pt x="2188" y="2088"/>
                  </a:lnTo>
                  <a:lnTo>
                    <a:pt x="2289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472019" y="5864347"/>
              <a:ext cx="35868" cy="47027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304" y="135"/>
                  </a:moveTo>
                  <a:lnTo>
                    <a:pt x="270" y="270"/>
                  </a:lnTo>
                  <a:lnTo>
                    <a:pt x="203" y="371"/>
                  </a:lnTo>
                  <a:lnTo>
                    <a:pt x="136" y="404"/>
                  </a:lnTo>
                  <a:lnTo>
                    <a:pt x="136" y="371"/>
                  </a:lnTo>
                  <a:lnTo>
                    <a:pt x="136" y="303"/>
                  </a:lnTo>
                  <a:lnTo>
                    <a:pt x="203" y="202"/>
                  </a:lnTo>
                  <a:lnTo>
                    <a:pt x="237" y="169"/>
                  </a:lnTo>
                  <a:lnTo>
                    <a:pt x="304" y="135"/>
                  </a:lnTo>
                  <a:close/>
                  <a:moveTo>
                    <a:pt x="304" y="0"/>
                  </a:moveTo>
                  <a:lnTo>
                    <a:pt x="169" y="34"/>
                  </a:lnTo>
                  <a:lnTo>
                    <a:pt x="68" y="135"/>
                  </a:lnTo>
                  <a:lnTo>
                    <a:pt x="35" y="135"/>
                  </a:lnTo>
                  <a:lnTo>
                    <a:pt x="35" y="169"/>
                  </a:lnTo>
                  <a:lnTo>
                    <a:pt x="35" y="202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02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74"/>
                  </a:lnTo>
                  <a:lnTo>
                    <a:pt x="203" y="640"/>
                  </a:lnTo>
                  <a:lnTo>
                    <a:pt x="169" y="505"/>
                  </a:lnTo>
                  <a:lnTo>
                    <a:pt x="237" y="573"/>
                  </a:lnTo>
                  <a:lnTo>
                    <a:pt x="304" y="640"/>
                  </a:lnTo>
                  <a:lnTo>
                    <a:pt x="371" y="674"/>
                  </a:lnTo>
                  <a:lnTo>
                    <a:pt x="472" y="707"/>
                  </a:lnTo>
                  <a:lnTo>
                    <a:pt x="506" y="674"/>
                  </a:lnTo>
                  <a:lnTo>
                    <a:pt x="540" y="640"/>
                  </a:lnTo>
                  <a:lnTo>
                    <a:pt x="540" y="573"/>
                  </a:lnTo>
                  <a:lnTo>
                    <a:pt x="472" y="539"/>
                  </a:lnTo>
                  <a:lnTo>
                    <a:pt x="371" y="505"/>
                  </a:lnTo>
                  <a:lnTo>
                    <a:pt x="304" y="438"/>
                  </a:lnTo>
                  <a:lnTo>
                    <a:pt x="405" y="337"/>
                  </a:lnTo>
                  <a:lnTo>
                    <a:pt x="472" y="202"/>
                  </a:lnTo>
                  <a:lnTo>
                    <a:pt x="472" y="101"/>
                  </a:lnTo>
                  <a:lnTo>
                    <a:pt x="439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089625" y="6172946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3" y="573"/>
                  </a:lnTo>
                  <a:lnTo>
                    <a:pt x="1987" y="943"/>
                  </a:lnTo>
                  <a:lnTo>
                    <a:pt x="2054" y="1381"/>
                  </a:lnTo>
                  <a:lnTo>
                    <a:pt x="2122" y="1819"/>
                  </a:lnTo>
                  <a:lnTo>
                    <a:pt x="1953" y="1819"/>
                  </a:lnTo>
                  <a:lnTo>
                    <a:pt x="1751" y="1852"/>
                  </a:lnTo>
                  <a:lnTo>
                    <a:pt x="1381" y="1886"/>
                  </a:lnTo>
                  <a:lnTo>
                    <a:pt x="910" y="1953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17"/>
                  </a:lnTo>
                  <a:lnTo>
                    <a:pt x="270" y="1179"/>
                  </a:lnTo>
                  <a:lnTo>
                    <a:pt x="169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02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169" y="1684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438" y="2189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18" y="2054"/>
                  </a:lnTo>
                  <a:lnTo>
                    <a:pt x="1953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290" y="1920"/>
                  </a:lnTo>
                  <a:lnTo>
                    <a:pt x="2290" y="1718"/>
                  </a:lnTo>
                  <a:lnTo>
                    <a:pt x="2256" y="1482"/>
                  </a:lnTo>
                  <a:lnTo>
                    <a:pt x="2189" y="1044"/>
                  </a:lnTo>
                  <a:lnTo>
                    <a:pt x="2122" y="539"/>
                  </a:lnTo>
                  <a:lnTo>
                    <a:pt x="2054" y="270"/>
                  </a:lnTo>
                  <a:lnTo>
                    <a:pt x="1987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205931" y="6065608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34" y="270"/>
                  </a:lnTo>
                  <a:lnTo>
                    <a:pt x="101" y="371"/>
                  </a:lnTo>
                  <a:lnTo>
                    <a:pt x="202" y="438"/>
                  </a:lnTo>
                  <a:lnTo>
                    <a:pt x="337" y="438"/>
                  </a:lnTo>
                  <a:lnTo>
                    <a:pt x="337" y="506"/>
                  </a:lnTo>
                  <a:lnTo>
                    <a:pt x="303" y="539"/>
                  </a:lnTo>
                  <a:lnTo>
                    <a:pt x="236" y="573"/>
                  </a:lnTo>
                  <a:lnTo>
                    <a:pt x="101" y="573"/>
                  </a:lnTo>
                  <a:lnTo>
                    <a:pt x="68" y="539"/>
                  </a:lnTo>
                  <a:lnTo>
                    <a:pt x="0" y="573"/>
                  </a:lnTo>
                  <a:lnTo>
                    <a:pt x="0" y="607"/>
                  </a:lnTo>
                  <a:lnTo>
                    <a:pt x="0" y="640"/>
                  </a:lnTo>
                  <a:lnTo>
                    <a:pt x="34" y="674"/>
                  </a:lnTo>
                  <a:lnTo>
                    <a:pt x="101" y="708"/>
                  </a:lnTo>
                  <a:lnTo>
                    <a:pt x="202" y="741"/>
                  </a:lnTo>
                  <a:lnTo>
                    <a:pt x="303" y="708"/>
                  </a:lnTo>
                  <a:lnTo>
                    <a:pt x="404" y="674"/>
                  </a:lnTo>
                  <a:lnTo>
                    <a:pt x="472" y="607"/>
                  </a:lnTo>
                  <a:lnTo>
                    <a:pt x="505" y="506"/>
                  </a:lnTo>
                  <a:lnTo>
                    <a:pt x="505" y="405"/>
                  </a:lnTo>
                  <a:lnTo>
                    <a:pt x="472" y="337"/>
                  </a:lnTo>
                  <a:lnTo>
                    <a:pt x="438" y="304"/>
                  </a:lnTo>
                  <a:lnTo>
                    <a:pt x="371" y="270"/>
                  </a:lnTo>
                  <a:lnTo>
                    <a:pt x="202" y="270"/>
                  </a:lnTo>
                  <a:lnTo>
                    <a:pt x="169" y="203"/>
                  </a:lnTo>
                  <a:lnTo>
                    <a:pt x="202" y="169"/>
                  </a:lnTo>
                  <a:lnTo>
                    <a:pt x="236" y="135"/>
                  </a:lnTo>
                  <a:lnTo>
                    <a:pt x="337" y="102"/>
                  </a:lnTo>
                  <a:lnTo>
                    <a:pt x="371" y="102"/>
                  </a:lnTo>
                  <a:lnTo>
                    <a:pt x="371" y="68"/>
                  </a:lnTo>
                  <a:lnTo>
                    <a:pt x="337" y="34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357972" y="6034323"/>
              <a:ext cx="42577" cy="60444"/>
            </a:xfrm>
            <a:custGeom>
              <a:avLst/>
              <a:gdLst/>
              <a:ahLst/>
              <a:cxnLst/>
              <a:rect l="l" t="t" r="r" b="b"/>
              <a:pathLst>
                <a:path w="641" h="910" extrusionOk="0">
                  <a:moveTo>
                    <a:pt x="438" y="236"/>
                  </a:moveTo>
                  <a:lnTo>
                    <a:pt x="472" y="270"/>
                  </a:lnTo>
                  <a:lnTo>
                    <a:pt x="506" y="337"/>
                  </a:lnTo>
                  <a:lnTo>
                    <a:pt x="506" y="505"/>
                  </a:lnTo>
                  <a:lnTo>
                    <a:pt x="472" y="573"/>
                  </a:lnTo>
                  <a:lnTo>
                    <a:pt x="438" y="640"/>
                  </a:lnTo>
                  <a:lnTo>
                    <a:pt x="304" y="707"/>
                  </a:lnTo>
                  <a:lnTo>
                    <a:pt x="270" y="741"/>
                  </a:lnTo>
                  <a:lnTo>
                    <a:pt x="236" y="404"/>
                  </a:lnTo>
                  <a:lnTo>
                    <a:pt x="236" y="236"/>
                  </a:lnTo>
                  <a:close/>
                  <a:moveTo>
                    <a:pt x="169" y="0"/>
                  </a:moveTo>
                  <a:lnTo>
                    <a:pt x="135" y="101"/>
                  </a:lnTo>
                  <a:lnTo>
                    <a:pt x="102" y="168"/>
                  </a:lnTo>
                  <a:lnTo>
                    <a:pt x="68" y="371"/>
                  </a:lnTo>
                  <a:lnTo>
                    <a:pt x="68" y="573"/>
                  </a:lnTo>
                  <a:lnTo>
                    <a:pt x="135" y="775"/>
                  </a:lnTo>
                  <a:lnTo>
                    <a:pt x="68" y="775"/>
                  </a:lnTo>
                  <a:lnTo>
                    <a:pt x="1" y="842"/>
                  </a:lnTo>
                  <a:lnTo>
                    <a:pt x="34" y="876"/>
                  </a:lnTo>
                  <a:lnTo>
                    <a:pt x="68" y="909"/>
                  </a:lnTo>
                  <a:lnTo>
                    <a:pt x="236" y="909"/>
                  </a:lnTo>
                  <a:lnTo>
                    <a:pt x="405" y="808"/>
                  </a:lnTo>
                  <a:lnTo>
                    <a:pt x="539" y="674"/>
                  </a:lnTo>
                  <a:lnTo>
                    <a:pt x="607" y="505"/>
                  </a:lnTo>
                  <a:lnTo>
                    <a:pt x="640" y="404"/>
                  </a:lnTo>
                  <a:lnTo>
                    <a:pt x="607" y="337"/>
                  </a:lnTo>
                  <a:lnTo>
                    <a:pt x="539" y="168"/>
                  </a:lnTo>
                  <a:lnTo>
                    <a:pt x="472" y="135"/>
                  </a:lnTo>
                  <a:lnTo>
                    <a:pt x="371" y="101"/>
                  </a:lnTo>
                  <a:lnTo>
                    <a:pt x="236" y="135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147745" y="6226616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102" y="169"/>
                  </a:lnTo>
                  <a:lnTo>
                    <a:pt x="304" y="169"/>
                  </a:lnTo>
                  <a:lnTo>
                    <a:pt x="68" y="607"/>
                  </a:lnTo>
                  <a:lnTo>
                    <a:pt x="68" y="674"/>
                  </a:lnTo>
                  <a:lnTo>
                    <a:pt x="102" y="708"/>
                  </a:lnTo>
                  <a:lnTo>
                    <a:pt x="136" y="741"/>
                  </a:lnTo>
                  <a:lnTo>
                    <a:pt x="203" y="741"/>
                  </a:lnTo>
                  <a:lnTo>
                    <a:pt x="506" y="607"/>
                  </a:lnTo>
                  <a:lnTo>
                    <a:pt x="607" y="573"/>
                  </a:lnTo>
                  <a:lnTo>
                    <a:pt x="674" y="539"/>
                  </a:lnTo>
                  <a:lnTo>
                    <a:pt x="674" y="472"/>
                  </a:lnTo>
                  <a:lnTo>
                    <a:pt x="674" y="438"/>
                  </a:lnTo>
                  <a:lnTo>
                    <a:pt x="607" y="405"/>
                  </a:lnTo>
                  <a:lnTo>
                    <a:pt x="573" y="405"/>
                  </a:lnTo>
                  <a:lnTo>
                    <a:pt x="472" y="438"/>
                  </a:lnTo>
                  <a:lnTo>
                    <a:pt x="338" y="472"/>
                  </a:lnTo>
                  <a:lnTo>
                    <a:pt x="540" y="135"/>
                  </a:lnTo>
                  <a:lnTo>
                    <a:pt x="573" y="102"/>
                  </a:lnTo>
                  <a:lnTo>
                    <a:pt x="540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2299852" y="5978395"/>
              <a:ext cx="154366" cy="161075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1919" y="135"/>
                  </a:moveTo>
                  <a:lnTo>
                    <a:pt x="2020" y="1044"/>
                  </a:lnTo>
                  <a:lnTo>
                    <a:pt x="2122" y="1987"/>
                  </a:lnTo>
                  <a:lnTo>
                    <a:pt x="1684" y="2054"/>
                  </a:lnTo>
                  <a:lnTo>
                    <a:pt x="1280" y="2122"/>
                  </a:lnTo>
                  <a:lnTo>
                    <a:pt x="876" y="2189"/>
                  </a:lnTo>
                  <a:lnTo>
                    <a:pt x="472" y="2290"/>
                  </a:lnTo>
                  <a:lnTo>
                    <a:pt x="472" y="2256"/>
                  </a:lnTo>
                  <a:lnTo>
                    <a:pt x="438" y="1819"/>
                  </a:lnTo>
                  <a:lnTo>
                    <a:pt x="371" y="1347"/>
                  </a:lnTo>
                  <a:lnTo>
                    <a:pt x="270" y="876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70"/>
                  </a:lnTo>
                  <a:lnTo>
                    <a:pt x="1919" y="135"/>
                  </a:lnTo>
                  <a:close/>
                  <a:moveTo>
                    <a:pt x="1919" y="0"/>
                  </a:moveTo>
                  <a:lnTo>
                    <a:pt x="1482" y="68"/>
                  </a:lnTo>
                  <a:lnTo>
                    <a:pt x="1010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8" y="909"/>
                  </a:lnTo>
                  <a:lnTo>
                    <a:pt x="135" y="1381"/>
                  </a:lnTo>
                  <a:lnTo>
                    <a:pt x="236" y="1819"/>
                  </a:lnTo>
                  <a:lnTo>
                    <a:pt x="337" y="2290"/>
                  </a:lnTo>
                  <a:lnTo>
                    <a:pt x="337" y="2324"/>
                  </a:lnTo>
                  <a:lnTo>
                    <a:pt x="438" y="2324"/>
                  </a:lnTo>
                  <a:lnTo>
                    <a:pt x="472" y="2391"/>
                  </a:lnTo>
                  <a:lnTo>
                    <a:pt x="505" y="2425"/>
                  </a:lnTo>
                  <a:lnTo>
                    <a:pt x="909" y="2425"/>
                  </a:lnTo>
                  <a:lnTo>
                    <a:pt x="1313" y="2357"/>
                  </a:lnTo>
                  <a:lnTo>
                    <a:pt x="1751" y="2256"/>
                  </a:lnTo>
                  <a:lnTo>
                    <a:pt x="2122" y="2088"/>
                  </a:lnTo>
                  <a:lnTo>
                    <a:pt x="2122" y="2155"/>
                  </a:lnTo>
                  <a:lnTo>
                    <a:pt x="2155" y="2223"/>
                  </a:lnTo>
                  <a:lnTo>
                    <a:pt x="2223" y="2256"/>
                  </a:lnTo>
                  <a:lnTo>
                    <a:pt x="2290" y="2223"/>
                  </a:lnTo>
                  <a:lnTo>
                    <a:pt x="2324" y="2155"/>
                  </a:lnTo>
                  <a:lnTo>
                    <a:pt x="2290" y="1650"/>
                  </a:lnTo>
                  <a:lnTo>
                    <a:pt x="2256" y="1112"/>
                  </a:lnTo>
                  <a:lnTo>
                    <a:pt x="2189" y="606"/>
                  </a:lnTo>
                  <a:lnTo>
                    <a:pt x="2054" y="101"/>
                  </a:lnTo>
                  <a:lnTo>
                    <a:pt x="2020" y="68"/>
                  </a:lnTo>
                  <a:lnTo>
                    <a:pt x="1987" y="68"/>
                  </a:lnTo>
                  <a:lnTo>
                    <a:pt x="1987" y="34"/>
                  </a:lnTo>
                  <a:lnTo>
                    <a:pt x="19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2250633" y="6146112"/>
              <a:ext cx="156624" cy="152108"/>
            </a:xfrm>
            <a:custGeom>
              <a:avLst/>
              <a:gdLst/>
              <a:ahLst/>
              <a:cxnLst/>
              <a:rect l="l" t="t" r="r" b="b"/>
              <a:pathLst>
                <a:path w="2358" h="2290" extrusionOk="0">
                  <a:moveTo>
                    <a:pt x="1953" y="304"/>
                  </a:moveTo>
                  <a:lnTo>
                    <a:pt x="1987" y="607"/>
                  </a:lnTo>
                  <a:lnTo>
                    <a:pt x="2054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2" y="1987"/>
                  </a:lnTo>
                  <a:lnTo>
                    <a:pt x="405" y="2122"/>
                  </a:lnTo>
                  <a:lnTo>
                    <a:pt x="337" y="1684"/>
                  </a:lnTo>
                  <a:lnTo>
                    <a:pt x="270" y="1246"/>
                  </a:lnTo>
                  <a:lnTo>
                    <a:pt x="236" y="809"/>
                  </a:lnTo>
                  <a:lnTo>
                    <a:pt x="169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72" y="405"/>
                  </a:lnTo>
                  <a:lnTo>
                    <a:pt x="842" y="371"/>
                  </a:lnTo>
                  <a:lnTo>
                    <a:pt x="1415" y="337"/>
                  </a:lnTo>
                  <a:lnTo>
                    <a:pt x="1953" y="304"/>
                  </a:lnTo>
                  <a:close/>
                  <a:moveTo>
                    <a:pt x="1987" y="1"/>
                  </a:moveTo>
                  <a:lnTo>
                    <a:pt x="1953" y="34"/>
                  </a:lnTo>
                  <a:lnTo>
                    <a:pt x="1953" y="102"/>
                  </a:lnTo>
                  <a:lnTo>
                    <a:pt x="1448" y="135"/>
                  </a:lnTo>
                  <a:lnTo>
                    <a:pt x="943" y="169"/>
                  </a:lnTo>
                  <a:lnTo>
                    <a:pt x="506" y="203"/>
                  </a:lnTo>
                  <a:lnTo>
                    <a:pt x="304" y="236"/>
                  </a:lnTo>
                  <a:lnTo>
                    <a:pt x="203" y="304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4" y="506"/>
                  </a:lnTo>
                  <a:lnTo>
                    <a:pt x="1" y="640"/>
                  </a:lnTo>
                  <a:lnTo>
                    <a:pt x="34" y="977"/>
                  </a:lnTo>
                  <a:lnTo>
                    <a:pt x="102" y="1583"/>
                  </a:lnTo>
                  <a:lnTo>
                    <a:pt x="135" y="1785"/>
                  </a:lnTo>
                  <a:lnTo>
                    <a:pt x="169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304" y="2256"/>
                  </a:lnTo>
                  <a:lnTo>
                    <a:pt x="371" y="2290"/>
                  </a:lnTo>
                  <a:lnTo>
                    <a:pt x="438" y="2290"/>
                  </a:lnTo>
                  <a:lnTo>
                    <a:pt x="438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57" y="1718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5" y="539"/>
                  </a:lnTo>
                  <a:lnTo>
                    <a:pt x="2122" y="270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" name="Google Shape;211;p2"/>
          <p:cNvSpPr txBox="1">
            <a:spLocks noGrp="1"/>
          </p:cNvSpPr>
          <p:nvPr>
            <p:ph type="ctrTitle"/>
          </p:nvPr>
        </p:nvSpPr>
        <p:spPr>
          <a:xfrm>
            <a:off x="2099167" y="2427167"/>
            <a:ext cx="79936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2823519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solidFill>
          <a:schemeClr val="accent5"/>
        </a:solidFill>
        <a:effectLst/>
      </p:bgPr>
    </p:bg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3"/>
          <p:cNvSpPr/>
          <p:nvPr/>
        </p:nvSpPr>
        <p:spPr>
          <a:xfrm>
            <a:off x="-54" y="4623692"/>
            <a:ext cx="1405932" cy="2231581"/>
          </a:xfrm>
          <a:custGeom>
            <a:avLst/>
            <a:gdLst/>
            <a:ahLst/>
            <a:cxnLst/>
            <a:rect l="l" t="t" r="r" b="b"/>
            <a:pathLst>
              <a:path w="21212" h="33669" extrusionOk="0">
                <a:moveTo>
                  <a:pt x="18787" y="11144"/>
                </a:moveTo>
                <a:lnTo>
                  <a:pt x="18990" y="11178"/>
                </a:lnTo>
                <a:lnTo>
                  <a:pt x="19091" y="11212"/>
                </a:lnTo>
                <a:lnTo>
                  <a:pt x="19192" y="11279"/>
                </a:lnTo>
                <a:lnTo>
                  <a:pt x="19360" y="11481"/>
                </a:lnTo>
                <a:lnTo>
                  <a:pt x="19562" y="11750"/>
                </a:lnTo>
                <a:lnTo>
                  <a:pt x="19730" y="12053"/>
                </a:lnTo>
                <a:lnTo>
                  <a:pt x="19596" y="12188"/>
                </a:lnTo>
                <a:lnTo>
                  <a:pt x="19562" y="12154"/>
                </a:lnTo>
                <a:lnTo>
                  <a:pt x="19495" y="12121"/>
                </a:lnTo>
                <a:lnTo>
                  <a:pt x="19461" y="12154"/>
                </a:lnTo>
                <a:lnTo>
                  <a:pt x="19427" y="12188"/>
                </a:lnTo>
                <a:lnTo>
                  <a:pt x="19360" y="12255"/>
                </a:lnTo>
                <a:lnTo>
                  <a:pt x="19225" y="12020"/>
                </a:lnTo>
                <a:lnTo>
                  <a:pt x="19158" y="11784"/>
                </a:lnTo>
                <a:lnTo>
                  <a:pt x="19057" y="11515"/>
                </a:lnTo>
                <a:lnTo>
                  <a:pt x="18956" y="11279"/>
                </a:lnTo>
                <a:lnTo>
                  <a:pt x="18888" y="11212"/>
                </a:lnTo>
                <a:lnTo>
                  <a:pt x="18821" y="11212"/>
                </a:lnTo>
                <a:lnTo>
                  <a:pt x="18754" y="11245"/>
                </a:lnTo>
                <a:lnTo>
                  <a:pt x="18720" y="11346"/>
                </a:lnTo>
                <a:lnTo>
                  <a:pt x="18720" y="11750"/>
                </a:lnTo>
                <a:lnTo>
                  <a:pt x="18754" y="12154"/>
                </a:lnTo>
                <a:lnTo>
                  <a:pt x="18653" y="11784"/>
                </a:lnTo>
                <a:lnTo>
                  <a:pt x="18552" y="11447"/>
                </a:lnTo>
                <a:lnTo>
                  <a:pt x="18518" y="11414"/>
                </a:lnTo>
                <a:lnTo>
                  <a:pt x="18484" y="11380"/>
                </a:lnTo>
                <a:lnTo>
                  <a:pt x="18787" y="11144"/>
                </a:lnTo>
                <a:close/>
                <a:moveTo>
                  <a:pt x="17508" y="12255"/>
                </a:moveTo>
                <a:lnTo>
                  <a:pt x="17474" y="12424"/>
                </a:lnTo>
                <a:lnTo>
                  <a:pt x="17441" y="12390"/>
                </a:lnTo>
                <a:lnTo>
                  <a:pt x="17373" y="12390"/>
                </a:lnTo>
                <a:lnTo>
                  <a:pt x="17508" y="12255"/>
                </a:lnTo>
                <a:close/>
                <a:moveTo>
                  <a:pt x="19023" y="12121"/>
                </a:moveTo>
                <a:lnTo>
                  <a:pt x="19091" y="12323"/>
                </a:lnTo>
                <a:lnTo>
                  <a:pt x="19225" y="12491"/>
                </a:lnTo>
                <a:lnTo>
                  <a:pt x="18990" y="12693"/>
                </a:lnTo>
                <a:lnTo>
                  <a:pt x="19023" y="12424"/>
                </a:lnTo>
                <a:lnTo>
                  <a:pt x="19023" y="12121"/>
                </a:lnTo>
                <a:close/>
                <a:moveTo>
                  <a:pt x="18282" y="11548"/>
                </a:moveTo>
                <a:lnTo>
                  <a:pt x="18249" y="11851"/>
                </a:lnTo>
                <a:lnTo>
                  <a:pt x="18215" y="12188"/>
                </a:lnTo>
                <a:lnTo>
                  <a:pt x="18114" y="12828"/>
                </a:lnTo>
                <a:lnTo>
                  <a:pt x="18013" y="12356"/>
                </a:lnTo>
                <a:lnTo>
                  <a:pt x="17878" y="11885"/>
                </a:lnTo>
                <a:lnTo>
                  <a:pt x="18282" y="11548"/>
                </a:lnTo>
                <a:close/>
                <a:moveTo>
                  <a:pt x="18484" y="12087"/>
                </a:moveTo>
                <a:lnTo>
                  <a:pt x="18653" y="12996"/>
                </a:lnTo>
                <a:lnTo>
                  <a:pt x="17542" y="14040"/>
                </a:lnTo>
                <a:lnTo>
                  <a:pt x="17609" y="13602"/>
                </a:lnTo>
                <a:lnTo>
                  <a:pt x="17643" y="13131"/>
                </a:lnTo>
                <a:lnTo>
                  <a:pt x="17676" y="12693"/>
                </a:lnTo>
                <a:lnTo>
                  <a:pt x="17744" y="12255"/>
                </a:lnTo>
                <a:lnTo>
                  <a:pt x="17878" y="12794"/>
                </a:lnTo>
                <a:lnTo>
                  <a:pt x="18013" y="13333"/>
                </a:lnTo>
                <a:lnTo>
                  <a:pt x="18047" y="13400"/>
                </a:lnTo>
                <a:lnTo>
                  <a:pt x="18114" y="13434"/>
                </a:lnTo>
                <a:lnTo>
                  <a:pt x="18181" y="13400"/>
                </a:lnTo>
                <a:lnTo>
                  <a:pt x="18249" y="13333"/>
                </a:lnTo>
                <a:lnTo>
                  <a:pt x="18350" y="13030"/>
                </a:lnTo>
                <a:lnTo>
                  <a:pt x="18383" y="12727"/>
                </a:lnTo>
                <a:lnTo>
                  <a:pt x="18484" y="12087"/>
                </a:lnTo>
                <a:close/>
                <a:moveTo>
                  <a:pt x="21010" y="13703"/>
                </a:moveTo>
                <a:lnTo>
                  <a:pt x="21043" y="13905"/>
                </a:lnTo>
                <a:lnTo>
                  <a:pt x="21077" y="14073"/>
                </a:lnTo>
                <a:lnTo>
                  <a:pt x="21010" y="14040"/>
                </a:lnTo>
                <a:lnTo>
                  <a:pt x="21010" y="13703"/>
                </a:lnTo>
                <a:close/>
                <a:moveTo>
                  <a:pt x="17306" y="12457"/>
                </a:moveTo>
                <a:lnTo>
                  <a:pt x="17306" y="12491"/>
                </a:lnTo>
                <a:lnTo>
                  <a:pt x="17272" y="12693"/>
                </a:lnTo>
                <a:lnTo>
                  <a:pt x="17239" y="12727"/>
                </a:lnTo>
                <a:lnTo>
                  <a:pt x="17239" y="12929"/>
                </a:lnTo>
                <a:lnTo>
                  <a:pt x="17205" y="13131"/>
                </a:lnTo>
                <a:lnTo>
                  <a:pt x="17239" y="13535"/>
                </a:lnTo>
                <a:lnTo>
                  <a:pt x="17239" y="13568"/>
                </a:lnTo>
                <a:lnTo>
                  <a:pt x="17171" y="13838"/>
                </a:lnTo>
                <a:lnTo>
                  <a:pt x="17070" y="14107"/>
                </a:lnTo>
                <a:lnTo>
                  <a:pt x="16936" y="13838"/>
                </a:lnTo>
                <a:lnTo>
                  <a:pt x="16868" y="13535"/>
                </a:lnTo>
                <a:lnTo>
                  <a:pt x="16835" y="13232"/>
                </a:lnTo>
                <a:lnTo>
                  <a:pt x="16835" y="12929"/>
                </a:lnTo>
                <a:lnTo>
                  <a:pt x="17306" y="12457"/>
                </a:lnTo>
                <a:close/>
                <a:moveTo>
                  <a:pt x="17272" y="14174"/>
                </a:moveTo>
                <a:lnTo>
                  <a:pt x="17340" y="14242"/>
                </a:lnTo>
                <a:lnTo>
                  <a:pt x="17171" y="14410"/>
                </a:lnTo>
                <a:lnTo>
                  <a:pt x="17171" y="14410"/>
                </a:lnTo>
                <a:lnTo>
                  <a:pt x="17272" y="14174"/>
                </a:lnTo>
                <a:close/>
                <a:moveTo>
                  <a:pt x="16666" y="13131"/>
                </a:moveTo>
                <a:lnTo>
                  <a:pt x="16666" y="13400"/>
                </a:lnTo>
                <a:lnTo>
                  <a:pt x="16666" y="13636"/>
                </a:lnTo>
                <a:lnTo>
                  <a:pt x="16666" y="13703"/>
                </a:lnTo>
                <a:lnTo>
                  <a:pt x="16599" y="14107"/>
                </a:lnTo>
                <a:lnTo>
                  <a:pt x="16498" y="14477"/>
                </a:lnTo>
                <a:lnTo>
                  <a:pt x="16363" y="14073"/>
                </a:lnTo>
                <a:lnTo>
                  <a:pt x="16262" y="13703"/>
                </a:lnTo>
                <a:lnTo>
                  <a:pt x="16195" y="13636"/>
                </a:lnTo>
                <a:lnTo>
                  <a:pt x="16666" y="13131"/>
                </a:lnTo>
                <a:close/>
                <a:moveTo>
                  <a:pt x="16801" y="14107"/>
                </a:moveTo>
                <a:lnTo>
                  <a:pt x="16969" y="14410"/>
                </a:lnTo>
                <a:lnTo>
                  <a:pt x="17037" y="14477"/>
                </a:lnTo>
                <a:lnTo>
                  <a:pt x="17104" y="14477"/>
                </a:lnTo>
                <a:lnTo>
                  <a:pt x="16027" y="15555"/>
                </a:lnTo>
                <a:lnTo>
                  <a:pt x="16094" y="15286"/>
                </a:lnTo>
                <a:lnTo>
                  <a:pt x="16161" y="14983"/>
                </a:lnTo>
                <a:lnTo>
                  <a:pt x="16195" y="14376"/>
                </a:lnTo>
                <a:lnTo>
                  <a:pt x="16296" y="14612"/>
                </a:lnTo>
                <a:lnTo>
                  <a:pt x="16397" y="14848"/>
                </a:lnTo>
                <a:lnTo>
                  <a:pt x="16431" y="14882"/>
                </a:lnTo>
                <a:lnTo>
                  <a:pt x="16565" y="14882"/>
                </a:lnTo>
                <a:lnTo>
                  <a:pt x="16633" y="14814"/>
                </a:lnTo>
                <a:lnTo>
                  <a:pt x="16734" y="14477"/>
                </a:lnTo>
                <a:lnTo>
                  <a:pt x="16801" y="14107"/>
                </a:lnTo>
                <a:close/>
                <a:moveTo>
                  <a:pt x="20976" y="14242"/>
                </a:moveTo>
                <a:lnTo>
                  <a:pt x="20976" y="14477"/>
                </a:lnTo>
                <a:lnTo>
                  <a:pt x="20909" y="14612"/>
                </a:lnTo>
                <a:lnTo>
                  <a:pt x="20774" y="14882"/>
                </a:lnTo>
                <a:lnTo>
                  <a:pt x="20639" y="15117"/>
                </a:lnTo>
                <a:lnTo>
                  <a:pt x="20471" y="15353"/>
                </a:lnTo>
                <a:lnTo>
                  <a:pt x="20269" y="15555"/>
                </a:lnTo>
                <a:lnTo>
                  <a:pt x="20505" y="15252"/>
                </a:lnTo>
                <a:lnTo>
                  <a:pt x="20707" y="14915"/>
                </a:lnTo>
                <a:lnTo>
                  <a:pt x="20875" y="14578"/>
                </a:lnTo>
                <a:lnTo>
                  <a:pt x="20976" y="14242"/>
                </a:lnTo>
                <a:close/>
                <a:moveTo>
                  <a:pt x="15993" y="13871"/>
                </a:moveTo>
                <a:lnTo>
                  <a:pt x="15926" y="14578"/>
                </a:lnTo>
                <a:lnTo>
                  <a:pt x="15892" y="14915"/>
                </a:lnTo>
                <a:lnTo>
                  <a:pt x="15858" y="15252"/>
                </a:lnTo>
                <a:lnTo>
                  <a:pt x="15757" y="14949"/>
                </a:lnTo>
                <a:lnTo>
                  <a:pt x="15724" y="14612"/>
                </a:lnTo>
                <a:lnTo>
                  <a:pt x="15690" y="14545"/>
                </a:lnTo>
                <a:lnTo>
                  <a:pt x="15623" y="14511"/>
                </a:lnTo>
                <a:lnTo>
                  <a:pt x="15555" y="14511"/>
                </a:lnTo>
                <a:lnTo>
                  <a:pt x="15488" y="14578"/>
                </a:lnTo>
                <a:lnTo>
                  <a:pt x="15353" y="15286"/>
                </a:lnTo>
                <a:lnTo>
                  <a:pt x="15219" y="15993"/>
                </a:lnTo>
                <a:lnTo>
                  <a:pt x="15084" y="15488"/>
                </a:lnTo>
                <a:lnTo>
                  <a:pt x="14983" y="14949"/>
                </a:lnTo>
                <a:lnTo>
                  <a:pt x="15993" y="13871"/>
                </a:lnTo>
                <a:close/>
                <a:moveTo>
                  <a:pt x="15589" y="15286"/>
                </a:moveTo>
                <a:lnTo>
                  <a:pt x="15757" y="15690"/>
                </a:lnTo>
                <a:lnTo>
                  <a:pt x="15791" y="15723"/>
                </a:lnTo>
                <a:lnTo>
                  <a:pt x="15858" y="15723"/>
                </a:lnTo>
                <a:lnTo>
                  <a:pt x="15421" y="16161"/>
                </a:lnTo>
                <a:lnTo>
                  <a:pt x="15522" y="15723"/>
                </a:lnTo>
                <a:lnTo>
                  <a:pt x="15589" y="15286"/>
                </a:lnTo>
                <a:close/>
                <a:moveTo>
                  <a:pt x="14916" y="15824"/>
                </a:moveTo>
                <a:lnTo>
                  <a:pt x="15017" y="16127"/>
                </a:lnTo>
                <a:lnTo>
                  <a:pt x="15151" y="16397"/>
                </a:lnTo>
                <a:lnTo>
                  <a:pt x="15151" y="16430"/>
                </a:lnTo>
                <a:lnTo>
                  <a:pt x="14848" y="16733"/>
                </a:lnTo>
                <a:lnTo>
                  <a:pt x="14916" y="16262"/>
                </a:lnTo>
                <a:lnTo>
                  <a:pt x="14916" y="15824"/>
                </a:lnTo>
                <a:close/>
                <a:moveTo>
                  <a:pt x="14747" y="15218"/>
                </a:moveTo>
                <a:lnTo>
                  <a:pt x="14680" y="16127"/>
                </a:lnTo>
                <a:lnTo>
                  <a:pt x="14613" y="16565"/>
                </a:lnTo>
                <a:lnTo>
                  <a:pt x="14579" y="16801"/>
                </a:lnTo>
                <a:lnTo>
                  <a:pt x="14512" y="17003"/>
                </a:lnTo>
                <a:lnTo>
                  <a:pt x="14411" y="16700"/>
                </a:lnTo>
                <a:lnTo>
                  <a:pt x="14343" y="16397"/>
                </a:lnTo>
                <a:lnTo>
                  <a:pt x="14209" y="15723"/>
                </a:lnTo>
                <a:lnTo>
                  <a:pt x="14747" y="15218"/>
                </a:lnTo>
                <a:close/>
                <a:moveTo>
                  <a:pt x="13906" y="15993"/>
                </a:moveTo>
                <a:lnTo>
                  <a:pt x="13771" y="16599"/>
                </a:lnTo>
                <a:lnTo>
                  <a:pt x="13670" y="16902"/>
                </a:lnTo>
                <a:lnTo>
                  <a:pt x="13569" y="17205"/>
                </a:lnTo>
                <a:lnTo>
                  <a:pt x="13468" y="16834"/>
                </a:lnTo>
                <a:lnTo>
                  <a:pt x="13333" y="16464"/>
                </a:lnTo>
                <a:lnTo>
                  <a:pt x="13906" y="15993"/>
                </a:lnTo>
                <a:close/>
                <a:moveTo>
                  <a:pt x="12997" y="16733"/>
                </a:moveTo>
                <a:lnTo>
                  <a:pt x="12929" y="17104"/>
                </a:lnTo>
                <a:lnTo>
                  <a:pt x="12896" y="17508"/>
                </a:lnTo>
                <a:lnTo>
                  <a:pt x="12828" y="16868"/>
                </a:lnTo>
                <a:lnTo>
                  <a:pt x="12997" y="16733"/>
                </a:lnTo>
                <a:close/>
                <a:moveTo>
                  <a:pt x="12492" y="17104"/>
                </a:moveTo>
                <a:lnTo>
                  <a:pt x="12458" y="17474"/>
                </a:lnTo>
                <a:lnTo>
                  <a:pt x="12391" y="17811"/>
                </a:lnTo>
                <a:lnTo>
                  <a:pt x="12357" y="18181"/>
                </a:lnTo>
                <a:lnTo>
                  <a:pt x="12256" y="18518"/>
                </a:lnTo>
                <a:lnTo>
                  <a:pt x="12155" y="18013"/>
                </a:lnTo>
                <a:lnTo>
                  <a:pt x="11987" y="17474"/>
                </a:lnTo>
                <a:lnTo>
                  <a:pt x="12492" y="17104"/>
                </a:lnTo>
                <a:close/>
                <a:moveTo>
                  <a:pt x="8216" y="236"/>
                </a:moveTo>
                <a:lnTo>
                  <a:pt x="8889" y="808"/>
                </a:lnTo>
                <a:lnTo>
                  <a:pt x="9529" y="1448"/>
                </a:lnTo>
                <a:lnTo>
                  <a:pt x="10135" y="2088"/>
                </a:lnTo>
                <a:lnTo>
                  <a:pt x="10707" y="2761"/>
                </a:lnTo>
                <a:lnTo>
                  <a:pt x="11886" y="4108"/>
                </a:lnTo>
                <a:lnTo>
                  <a:pt x="12492" y="4781"/>
                </a:lnTo>
                <a:lnTo>
                  <a:pt x="13098" y="5421"/>
                </a:lnTo>
                <a:lnTo>
                  <a:pt x="14478" y="6734"/>
                </a:lnTo>
                <a:lnTo>
                  <a:pt x="15118" y="7407"/>
                </a:lnTo>
                <a:lnTo>
                  <a:pt x="15791" y="8114"/>
                </a:lnTo>
                <a:lnTo>
                  <a:pt x="17070" y="9629"/>
                </a:lnTo>
                <a:lnTo>
                  <a:pt x="18383" y="11144"/>
                </a:lnTo>
                <a:lnTo>
                  <a:pt x="17811" y="11616"/>
                </a:lnTo>
                <a:lnTo>
                  <a:pt x="17239" y="12121"/>
                </a:lnTo>
                <a:lnTo>
                  <a:pt x="16734" y="12659"/>
                </a:lnTo>
                <a:lnTo>
                  <a:pt x="16195" y="13232"/>
                </a:lnTo>
                <a:lnTo>
                  <a:pt x="15185" y="14343"/>
                </a:lnTo>
                <a:lnTo>
                  <a:pt x="14680" y="14882"/>
                </a:lnTo>
                <a:lnTo>
                  <a:pt x="14175" y="15420"/>
                </a:lnTo>
                <a:lnTo>
                  <a:pt x="13636" y="15925"/>
                </a:lnTo>
                <a:lnTo>
                  <a:pt x="13064" y="16363"/>
                </a:lnTo>
                <a:lnTo>
                  <a:pt x="11919" y="17238"/>
                </a:lnTo>
                <a:lnTo>
                  <a:pt x="11852" y="17205"/>
                </a:lnTo>
                <a:lnTo>
                  <a:pt x="11785" y="17171"/>
                </a:lnTo>
                <a:lnTo>
                  <a:pt x="11717" y="17171"/>
                </a:lnTo>
                <a:lnTo>
                  <a:pt x="11684" y="17238"/>
                </a:lnTo>
                <a:lnTo>
                  <a:pt x="11650" y="17440"/>
                </a:lnTo>
                <a:lnTo>
                  <a:pt x="11347" y="17676"/>
                </a:lnTo>
                <a:lnTo>
                  <a:pt x="10808" y="18114"/>
                </a:lnTo>
                <a:lnTo>
                  <a:pt x="10337" y="18551"/>
                </a:lnTo>
                <a:lnTo>
                  <a:pt x="9933" y="18282"/>
                </a:lnTo>
                <a:lnTo>
                  <a:pt x="9529" y="17945"/>
                </a:lnTo>
                <a:lnTo>
                  <a:pt x="9192" y="17609"/>
                </a:lnTo>
                <a:lnTo>
                  <a:pt x="8855" y="17238"/>
                </a:lnTo>
                <a:lnTo>
                  <a:pt x="8182" y="16464"/>
                </a:lnTo>
                <a:lnTo>
                  <a:pt x="7542" y="15690"/>
                </a:lnTo>
                <a:lnTo>
                  <a:pt x="6835" y="14949"/>
                </a:lnTo>
                <a:lnTo>
                  <a:pt x="6465" y="14578"/>
                </a:lnTo>
                <a:lnTo>
                  <a:pt x="6128" y="14141"/>
                </a:lnTo>
                <a:lnTo>
                  <a:pt x="5556" y="13434"/>
                </a:lnTo>
                <a:lnTo>
                  <a:pt x="5253" y="13097"/>
                </a:lnTo>
                <a:lnTo>
                  <a:pt x="4950" y="12760"/>
                </a:lnTo>
                <a:lnTo>
                  <a:pt x="4209" y="12053"/>
                </a:lnTo>
                <a:lnTo>
                  <a:pt x="3873" y="11683"/>
                </a:lnTo>
                <a:lnTo>
                  <a:pt x="3536" y="11279"/>
                </a:lnTo>
                <a:lnTo>
                  <a:pt x="2896" y="10404"/>
                </a:lnTo>
                <a:lnTo>
                  <a:pt x="2223" y="9495"/>
                </a:lnTo>
                <a:lnTo>
                  <a:pt x="1751" y="8922"/>
                </a:lnTo>
                <a:lnTo>
                  <a:pt x="1516" y="8619"/>
                </a:lnTo>
                <a:lnTo>
                  <a:pt x="1246" y="8350"/>
                </a:lnTo>
                <a:lnTo>
                  <a:pt x="741" y="7912"/>
                </a:lnTo>
                <a:lnTo>
                  <a:pt x="472" y="7710"/>
                </a:lnTo>
                <a:lnTo>
                  <a:pt x="270" y="7441"/>
                </a:lnTo>
                <a:lnTo>
                  <a:pt x="539" y="7239"/>
                </a:lnTo>
                <a:lnTo>
                  <a:pt x="809" y="7037"/>
                </a:lnTo>
                <a:lnTo>
                  <a:pt x="1347" y="6532"/>
                </a:lnTo>
                <a:lnTo>
                  <a:pt x="1819" y="6027"/>
                </a:lnTo>
                <a:lnTo>
                  <a:pt x="2256" y="5488"/>
                </a:lnTo>
                <a:lnTo>
                  <a:pt x="2762" y="4882"/>
                </a:lnTo>
                <a:lnTo>
                  <a:pt x="3300" y="4310"/>
                </a:lnTo>
                <a:lnTo>
                  <a:pt x="3873" y="3737"/>
                </a:lnTo>
                <a:lnTo>
                  <a:pt x="4479" y="3232"/>
                </a:lnTo>
                <a:lnTo>
                  <a:pt x="6364" y="1751"/>
                </a:lnTo>
                <a:lnTo>
                  <a:pt x="8216" y="236"/>
                </a:lnTo>
                <a:close/>
                <a:moveTo>
                  <a:pt x="14074" y="16296"/>
                </a:moveTo>
                <a:lnTo>
                  <a:pt x="14175" y="16767"/>
                </a:lnTo>
                <a:lnTo>
                  <a:pt x="14242" y="17003"/>
                </a:lnTo>
                <a:lnTo>
                  <a:pt x="14343" y="17205"/>
                </a:lnTo>
                <a:lnTo>
                  <a:pt x="13670" y="17811"/>
                </a:lnTo>
                <a:lnTo>
                  <a:pt x="12963" y="18383"/>
                </a:lnTo>
                <a:lnTo>
                  <a:pt x="12391" y="18854"/>
                </a:lnTo>
                <a:lnTo>
                  <a:pt x="12492" y="18585"/>
                </a:lnTo>
                <a:lnTo>
                  <a:pt x="12593" y="18282"/>
                </a:lnTo>
                <a:lnTo>
                  <a:pt x="12660" y="17710"/>
                </a:lnTo>
                <a:lnTo>
                  <a:pt x="12694" y="18013"/>
                </a:lnTo>
                <a:lnTo>
                  <a:pt x="12761" y="18316"/>
                </a:lnTo>
                <a:lnTo>
                  <a:pt x="12795" y="18349"/>
                </a:lnTo>
                <a:lnTo>
                  <a:pt x="12862" y="18383"/>
                </a:lnTo>
                <a:lnTo>
                  <a:pt x="12963" y="18383"/>
                </a:lnTo>
                <a:lnTo>
                  <a:pt x="13030" y="18316"/>
                </a:lnTo>
                <a:lnTo>
                  <a:pt x="13098" y="17945"/>
                </a:lnTo>
                <a:lnTo>
                  <a:pt x="13131" y="17575"/>
                </a:lnTo>
                <a:lnTo>
                  <a:pt x="13165" y="17205"/>
                </a:lnTo>
                <a:lnTo>
                  <a:pt x="13199" y="16868"/>
                </a:lnTo>
                <a:lnTo>
                  <a:pt x="13333" y="17205"/>
                </a:lnTo>
                <a:lnTo>
                  <a:pt x="13468" y="17541"/>
                </a:lnTo>
                <a:lnTo>
                  <a:pt x="13502" y="17609"/>
                </a:lnTo>
                <a:lnTo>
                  <a:pt x="13636" y="17609"/>
                </a:lnTo>
                <a:lnTo>
                  <a:pt x="13670" y="17541"/>
                </a:lnTo>
                <a:lnTo>
                  <a:pt x="13805" y="17272"/>
                </a:lnTo>
                <a:lnTo>
                  <a:pt x="13906" y="16935"/>
                </a:lnTo>
                <a:lnTo>
                  <a:pt x="14074" y="16296"/>
                </a:lnTo>
                <a:close/>
                <a:moveTo>
                  <a:pt x="11616" y="17777"/>
                </a:moveTo>
                <a:lnTo>
                  <a:pt x="11583" y="18585"/>
                </a:lnTo>
                <a:lnTo>
                  <a:pt x="11549" y="18989"/>
                </a:lnTo>
                <a:lnTo>
                  <a:pt x="11482" y="19393"/>
                </a:lnTo>
                <a:lnTo>
                  <a:pt x="11347" y="18821"/>
                </a:lnTo>
                <a:lnTo>
                  <a:pt x="11246" y="18248"/>
                </a:lnTo>
                <a:lnTo>
                  <a:pt x="11212" y="18181"/>
                </a:lnTo>
                <a:lnTo>
                  <a:pt x="11145" y="18147"/>
                </a:lnTo>
                <a:lnTo>
                  <a:pt x="11313" y="18013"/>
                </a:lnTo>
                <a:lnTo>
                  <a:pt x="11616" y="17777"/>
                </a:lnTo>
                <a:close/>
                <a:moveTo>
                  <a:pt x="11852" y="17878"/>
                </a:moveTo>
                <a:lnTo>
                  <a:pt x="11987" y="18417"/>
                </a:lnTo>
                <a:lnTo>
                  <a:pt x="12088" y="18922"/>
                </a:lnTo>
                <a:lnTo>
                  <a:pt x="12121" y="18989"/>
                </a:lnTo>
                <a:lnTo>
                  <a:pt x="12189" y="19023"/>
                </a:lnTo>
                <a:lnTo>
                  <a:pt x="12088" y="19090"/>
                </a:lnTo>
                <a:lnTo>
                  <a:pt x="11717" y="19427"/>
                </a:lnTo>
                <a:lnTo>
                  <a:pt x="11785" y="19023"/>
                </a:lnTo>
                <a:lnTo>
                  <a:pt x="11818" y="18652"/>
                </a:lnTo>
                <a:lnTo>
                  <a:pt x="11852" y="17878"/>
                </a:lnTo>
                <a:close/>
                <a:moveTo>
                  <a:pt x="10977" y="18282"/>
                </a:moveTo>
                <a:lnTo>
                  <a:pt x="10876" y="18686"/>
                </a:lnTo>
                <a:lnTo>
                  <a:pt x="10808" y="19090"/>
                </a:lnTo>
                <a:lnTo>
                  <a:pt x="10741" y="19528"/>
                </a:lnTo>
                <a:lnTo>
                  <a:pt x="10640" y="19932"/>
                </a:lnTo>
                <a:lnTo>
                  <a:pt x="10505" y="19359"/>
                </a:lnTo>
                <a:lnTo>
                  <a:pt x="10404" y="18787"/>
                </a:lnTo>
                <a:lnTo>
                  <a:pt x="10977" y="18282"/>
                </a:lnTo>
                <a:close/>
                <a:moveTo>
                  <a:pt x="11111" y="18753"/>
                </a:moveTo>
                <a:lnTo>
                  <a:pt x="11212" y="19258"/>
                </a:lnTo>
                <a:lnTo>
                  <a:pt x="11313" y="19763"/>
                </a:lnTo>
                <a:lnTo>
                  <a:pt x="10775" y="20235"/>
                </a:lnTo>
                <a:lnTo>
                  <a:pt x="10775" y="20235"/>
                </a:lnTo>
                <a:lnTo>
                  <a:pt x="10909" y="19898"/>
                </a:lnTo>
                <a:lnTo>
                  <a:pt x="10977" y="19494"/>
                </a:lnTo>
                <a:lnTo>
                  <a:pt x="11111" y="18753"/>
                </a:lnTo>
                <a:close/>
                <a:moveTo>
                  <a:pt x="10135" y="19056"/>
                </a:moveTo>
                <a:lnTo>
                  <a:pt x="10101" y="19763"/>
                </a:lnTo>
                <a:lnTo>
                  <a:pt x="10067" y="20100"/>
                </a:lnTo>
                <a:lnTo>
                  <a:pt x="10034" y="20437"/>
                </a:lnTo>
                <a:lnTo>
                  <a:pt x="9966" y="19898"/>
                </a:lnTo>
                <a:lnTo>
                  <a:pt x="9933" y="19359"/>
                </a:lnTo>
                <a:lnTo>
                  <a:pt x="9899" y="19292"/>
                </a:lnTo>
                <a:lnTo>
                  <a:pt x="10135" y="19056"/>
                </a:lnTo>
                <a:close/>
                <a:moveTo>
                  <a:pt x="10337" y="19696"/>
                </a:moveTo>
                <a:lnTo>
                  <a:pt x="10438" y="19999"/>
                </a:lnTo>
                <a:lnTo>
                  <a:pt x="10539" y="20302"/>
                </a:lnTo>
                <a:lnTo>
                  <a:pt x="10572" y="20336"/>
                </a:lnTo>
                <a:lnTo>
                  <a:pt x="10640" y="20369"/>
                </a:lnTo>
                <a:lnTo>
                  <a:pt x="10202" y="20773"/>
                </a:lnTo>
                <a:lnTo>
                  <a:pt x="10303" y="20235"/>
                </a:lnTo>
                <a:lnTo>
                  <a:pt x="10337" y="19696"/>
                </a:lnTo>
                <a:close/>
                <a:moveTo>
                  <a:pt x="9663" y="19494"/>
                </a:moveTo>
                <a:lnTo>
                  <a:pt x="9596" y="19864"/>
                </a:lnTo>
                <a:lnTo>
                  <a:pt x="9529" y="20235"/>
                </a:lnTo>
                <a:lnTo>
                  <a:pt x="9428" y="20942"/>
                </a:lnTo>
                <a:lnTo>
                  <a:pt x="9293" y="20437"/>
                </a:lnTo>
                <a:lnTo>
                  <a:pt x="9226" y="19932"/>
                </a:lnTo>
                <a:lnTo>
                  <a:pt x="9663" y="19494"/>
                </a:lnTo>
                <a:close/>
                <a:moveTo>
                  <a:pt x="9798" y="20066"/>
                </a:moveTo>
                <a:lnTo>
                  <a:pt x="9832" y="20571"/>
                </a:lnTo>
                <a:lnTo>
                  <a:pt x="9899" y="21009"/>
                </a:lnTo>
                <a:lnTo>
                  <a:pt x="9899" y="21043"/>
                </a:lnTo>
                <a:lnTo>
                  <a:pt x="9562" y="21346"/>
                </a:lnTo>
                <a:lnTo>
                  <a:pt x="9630" y="21043"/>
                </a:lnTo>
                <a:lnTo>
                  <a:pt x="9697" y="20706"/>
                </a:lnTo>
                <a:lnTo>
                  <a:pt x="9798" y="20066"/>
                </a:lnTo>
                <a:close/>
                <a:moveTo>
                  <a:pt x="19730" y="12390"/>
                </a:moveTo>
                <a:lnTo>
                  <a:pt x="20067" y="12592"/>
                </a:lnTo>
                <a:lnTo>
                  <a:pt x="20336" y="12861"/>
                </a:lnTo>
                <a:lnTo>
                  <a:pt x="20538" y="13131"/>
                </a:lnTo>
                <a:lnTo>
                  <a:pt x="20639" y="13434"/>
                </a:lnTo>
                <a:lnTo>
                  <a:pt x="20707" y="13770"/>
                </a:lnTo>
                <a:lnTo>
                  <a:pt x="20707" y="14107"/>
                </a:lnTo>
                <a:lnTo>
                  <a:pt x="20639" y="14444"/>
                </a:lnTo>
                <a:lnTo>
                  <a:pt x="20505" y="14814"/>
                </a:lnTo>
                <a:lnTo>
                  <a:pt x="20471" y="14781"/>
                </a:lnTo>
                <a:lnTo>
                  <a:pt x="20437" y="14814"/>
                </a:lnTo>
                <a:lnTo>
                  <a:pt x="20033" y="15454"/>
                </a:lnTo>
                <a:lnTo>
                  <a:pt x="19562" y="15925"/>
                </a:lnTo>
                <a:lnTo>
                  <a:pt x="19091" y="16363"/>
                </a:lnTo>
                <a:lnTo>
                  <a:pt x="18047" y="17137"/>
                </a:lnTo>
                <a:lnTo>
                  <a:pt x="17407" y="17609"/>
                </a:lnTo>
                <a:lnTo>
                  <a:pt x="16767" y="18147"/>
                </a:lnTo>
                <a:lnTo>
                  <a:pt x="15555" y="19225"/>
                </a:lnTo>
                <a:lnTo>
                  <a:pt x="14377" y="20369"/>
                </a:lnTo>
                <a:lnTo>
                  <a:pt x="13232" y="21514"/>
                </a:lnTo>
                <a:lnTo>
                  <a:pt x="12727" y="21110"/>
                </a:lnTo>
                <a:lnTo>
                  <a:pt x="12290" y="20672"/>
                </a:lnTo>
                <a:lnTo>
                  <a:pt x="11953" y="20268"/>
                </a:lnTo>
                <a:lnTo>
                  <a:pt x="11751" y="20100"/>
                </a:lnTo>
                <a:lnTo>
                  <a:pt x="11583" y="19932"/>
                </a:lnTo>
                <a:lnTo>
                  <a:pt x="11616" y="19864"/>
                </a:lnTo>
                <a:lnTo>
                  <a:pt x="11616" y="19797"/>
                </a:lnTo>
                <a:lnTo>
                  <a:pt x="11886" y="19561"/>
                </a:lnTo>
                <a:lnTo>
                  <a:pt x="13199" y="18484"/>
                </a:lnTo>
                <a:lnTo>
                  <a:pt x="14478" y="17407"/>
                </a:lnTo>
                <a:lnTo>
                  <a:pt x="14545" y="17407"/>
                </a:lnTo>
                <a:lnTo>
                  <a:pt x="14613" y="17339"/>
                </a:lnTo>
                <a:lnTo>
                  <a:pt x="14714" y="17171"/>
                </a:lnTo>
                <a:lnTo>
                  <a:pt x="15320" y="16599"/>
                </a:lnTo>
                <a:lnTo>
                  <a:pt x="15959" y="15993"/>
                </a:lnTo>
                <a:lnTo>
                  <a:pt x="17171" y="14747"/>
                </a:lnTo>
                <a:lnTo>
                  <a:pt x="18417" y="13535"/>
                </a:lnTo>
                <a:lnTo>
                  <a:pt x="19057" y="12929"/>
                </a:lnTo>
                <a:lnTo>
                  <a:pt x="19730" y="12390"/>
                </a:lnTo>
                <a:close/>
                <a:moveTo>
                  <a:pt x="8283" y="20841"/>
                </a:moveTo>
                <a:lnTo>
                  <a:pt x="8216" y="21278"/>
                </a:lnTo>
                <a:lnTo>
                  <a:pt x="8148" y="21716"/>
                </a:lnTo>
                <a:lnTo>
                  <a:pt x="8047" y="21514"/>
                </a:lnTo>
                <a:lnTo>
                  <a:pt x="7980" y="21278"/>
                </a:lnTo>
                <a:lnTo>
                  <a:pt x="7946" y="21211"/>
                </a:lnTo>
                <a:lnTo>
                  <a:pt x="7879" y="21177"/>
                </a:lnTo>
                <a:lnTo>
                  <a:pt x="8283" y="20841"/>
                </a:lnTo>
                <a:close/>
                <a:moveTo>
                  <a:pt x="8923" y="20201"/>
                </a:moveTo>
                <a:lnTo>
                  <a:pt x="8855" y="21009"/>
                </a:lnTo>
                <a:lnTo>
                  <a:pt x="8822" y="21413"/>
                </a:lnTo>
                <a:lnTo>
                  <a:pt x="8721" y="21783"/>
                </a:lnTo>
                <a:lnTo>
                  <a:pt x="8620" y="21211"/>
                </a:lnTo>
                <a:lnTo>
                  <a:pt x="8519" y="20639"/>
                </a:lnTo>
                <a:lnTo>
                  <a:pt x="8923" y="20201"/>
                </a:lnTo>
                <a:close/>
                <a:moveTo>
                  <a:pt x="9125" y="20605"/>
                </a:moveTo>
                <a:lnTo>
                  <a:pt x="9226" y="21009"/>
                </a:lnTo>
                <a:lnTo>
                  <a:pt x="9327" y="21379"/>
                </a:lnTo>
                <a:lnTo>
                  <a:pt x="9394" y="21447"/>
                </a:lnTo>
                <a:lnTo>
                  <a:pt x="9428" y="21480"/>
                </a:lnTo>
                <a:lnTo>
                  <a:pt x="8956" y="21918"/>
                </a:lnTo>
                <a:lnTo>
                  <a:pt x="9024" y="21581"/>
                </a:lnTo>
                <a:lnTo>
                  <a:pt x="9057" y="21278"/>
                </a:lnTo>
                <a:lnTo>
                  <a:pt x="9125" y="20605"/>
                </a:lnTo>
                <a:close/>
                <a:moveTo>
                  <a:pt x="7744" y="21312"/>
                </a:moveTo>
                <a:lnTo>
                  <a:pt x="7778" y="21985"/>
                </a:lnTo>
                <a:lnTo>
                  <a:pt x="7744" y="22659"/>
                </a:lnTo>
                <a:lnTo>
                  <a:pt x="7643" y="22187"/>
                </a:lnTo>
                <a:lnTo>
                  <a:pt x="7576" y="21682"/>
                </a:lnTo>
                <a:lnTo>
                  <a:pt x="7542" y="21649"/>
                </a:lnTo>
                <a:lnTo>
                  <a:pt x="7509" y="21615"/>
                </a:lnTo>
                <a:lnTo>
                  <a:pt x="7441" y="21615"/>
                </a:lnTo>
                <a:lnTo>
                  <a:pt x="7744" y="21312"/>
                </a:lnTo>
                <a:close/>
                <a:moveTo>
                  <a:pt x="8418" y="21514"/>
                </a:moveTo>
                <a:lnTo>
                  <a:pt x="8485" y="21851"/>
                </a:lnTo>
                <a:lnTo>
                  <a:pt x="8586" y="22187"/>
                </a:lnTo>
                <a:lnTo>
                  <a:pt x="7980" y="22692"/>
                </a:lnTo>
                <a:lnTo>
                  <a:pt x="8014" y="22322"/>
                </a:lnTo>
                <a:lnTo>
                  <a:pt x="8014" y="21952"/>
                </a:lnTo>
                <a:lnTo>
                  <a:pt x="8081" y="22086"/>
                </a:lnTo>
                <a:lnTo>
                  <a:pt x="8148" y="22154"/>
                </a:lnTo>
                <a:lnTo>
                  <a:pt x="8216" y="22154"/>
                </a:lnTo>
                <a:lnTo>
                  <a:pt x="8283" y="22120"/>
                </a:lnTo>
                <a:lnTo>
                  <a:pt x="8317" y="22086"/>
                </a:lnTo>
                <a:lnTo>
                  <a:pt x="8384" y="21783"/>
                </a:lnTo>
                <a:lnTo>
                  <a:pt x="8418" y="21514"/>
                </a:lnTo>
                <a:close/>
                <a:moveTo>
                  <a:pt x="7340" y="21682"/>
                </a:moveTo>
                <a:lnTo>
                  <a:pt x="7239" y="22356"/>
                </a:lnTo>
                <a:lnTo>
                  <a:pt x="7206" y="22692"/>
                </a:lnTo>
                <a:lnTo>
                  <a:pt x="7138" y="23029"/>
                </a:lnTo>
                <a:lnTo>
                  <a:pt x="6936" y="22625"/>
                </a:lnTo>
                <a:lnTo>
                  <a:pt x="6734" y="22221"/>
                </a:lnTo>
                <a:lnTo>
                  <a:pt x="7340" y="21682"/>
                </a:lnTo>
                <a:close/>
                <a:moveTo>
                  <a:pt x="7475" y="22524"/>
                </a:moveTo>
                <a:lnTo>
                  <a:pt x="7576" y="23029"/>
                </a:lnTo>
                <a:lnTo>
                  <a:pt x="7307" y="23231"/>
                </a:lnTo>
                <a:lnTo>
                  <a:pt x="7408" y="22861"/>
                </a:lnTo>
                <a:lnTo>
                  <a:pt x="7475" y="22524"/>
                </a:lnTo>
                <a:close/>
                <a:moveTo>
                  <a:pt x="6734" y="22760"/>
                </a:moveTo>
                <a:lnTo>
                  <a:pt x="6903" y="23097"/>
                </a:lnTo>
                <a:lnTo>
                  <a:pt x="7037" y="23400"/>
                </a:lnTo>
                <a:lnTo>
                  <a:pt x="7071" y="23433"/>
                </a:lnTo>
                <a:lnTo>
                  <a:pt x="6667" y="23736"/>
                </a:lnTo>
                <a:lnTo>
                  <a:pt x="6734" y="23265"/>
                </a:lnTo>
                <a:lnTo>
                  <a:pt x="6734" y="22760"/>
                </a:lnTo>
                <a:close/>
                <a:moveTo>
                  <a:pt x="6499" y="22423"/>
                </a:moveTo>
                <a:lnTo>
                  <a:pt x="6499" y="23097"/>
                </a:lnTo>
                <a:lnTo>
                  <a:pt x="6499" y="23433"/>
                </a:lnTo>
                <a:lnTo>
                  <a:pt x="6431" y="23770"/>
                </a:lnTo>
                <a:lnTo>
                  <a:pt x="6330" y="23534"/>
                </a:lnTo>
                <a:lnTo>
                  <a:pt x="6263" y="23299"/>
                </a:lnTo>
                <a:lnTo>
                  <a:pt x="6095" y="22793"/>
                </a:lnTo>
                <a:lnTo>
                  <a:pt x="6499" y="22423"/>
                </a:lnTo>
                <a:close/>
                <a:moveTo>
                  <a:pt x="5792" y="23063"/>
                </a:moveTo>
                <a:lnTo>
                  <a:pt x="5724" y="23736"/>
                </a:lnTo>
                <a:lnTo>
                  <a:pt x="5657" y="24073"/>
                </a:lnTo>
                <a:lnTo>
                  <a:pt x="5556" y="24410"/>
                </a:lnTo>
                <a:lnTo>
                  <a:pt x="5421" y="23938"/>
                </a:lnTo>
                <a:lnTo>
                  <a:pt x="5287" y="23501"/>
                </a:lnTo>
                <a:lnTo>
                  <a:pt x="5792" y="23063"/>
                </a:lnTo>
                <a:close/>
                <a:moveTo>
                  <a:pt x="5994" y="23265"/>
                </a:moveTo>
                <a:lnTo>
                  <a:pt x="6128" y="23669"/>
                </a:lnTo>
                <a:lnTo>
                  <a:pt x="6229" y="23837"/>
                </a:lnTo>
                <a:lnTo>
                  <a:pt x="6330" y="24039"/>
                </a:lnTo>
                <a:lnTo>
                  <a:pt x="5758" y="24511"/>
                </a:lnTo>
                <a:lnTo>
                  <a:pt x="5893" y="24208"/>
                </a:lnTo>
                <a:lnTo>
                  <a:pt x="5960" y="23905"/>
                </a:lnTo>
                <a:lnTo>
                  <a:pt x="5994" y="23265"/>
                </a:lnTo>
                <a:close/>
                <a:moveTo>
                  <a:pt x="4950" y="23770"/>
                </a:moveTo>
                <a:lnTo>
                  <a:pt x="4984" y="24275"/>
                </a:lnTo>
                <a:lnTo>
                  <a:pt x="4950" y="24511"/>
                </a:lnTo>
                <a:lnTo>
                  <a:pt x="4883" y="24746"/>
                </a:lnTo>
                <a:lnTo>
                  <a:pt x="4782" y="24376"/>
                </a:lnTo>
                <a:lnTo>
                  <a:pt x="4714" y="24006"/>
                </a:lnTo>
                <a:lnTo>
                  <a:pt x="4950" y="23770"/>
                </a:lnTo>
                <a:close/>
                <a:moveTo>
                  <a:pt x="4378" y="24309"/>
                </a:moveTo>
                <a:lnTo>
                  <a:pt x="4378" y="24679"/>
                </a:lnTo>
                <a:lnTo>
                  <a:pt x="4344" y="25083"/>
                </a:lnTo>
                <a:lnTo>
                  <a:pt x="4176" y="24477"/>
                </a:lnTo>
                <a:lnTo>
                  <a:pt x="4378" y="24309"/>
                </a:lnTo>
                <a:close/>
                <a:moveTo>
                  <a:pt x="5219" y="24140"/>
                </a:moveTo>
                <a:lnTo>
                  <a:pt x="5320" y="24410"/>
                </a:lnTo>
                <a:lnTo>
                  <a:pt x="5421" y="24713"/>
                </a:lnTo>
                <a:lnTo>
                  <a:pt x="5455" y="24746"/>
                </a:lnTo>
                <a:lnTo>
                  <a:pt x="5017" y="25150"/>
                </a:lnTo>
                <a:lnTo>
                  <a:pt x="5017" y="25150"/>
                </a:lnTo>
                <a:lnTo>
                  <a:pt x="5118" y="24915"/>
                </a:lnTo>
                <a:lnTo>
                  <a:pt x="5186" y="24645"/>
                </a:lnTo>
                <a:lnTo>
                  <a:pt x="5186" y="24376"/>
                </a:lnTo>
                <a:lnTo>
                  <a:pt x="5219" y="24140"/>
                </a:lnTo>
                <a:close/>
                <a:moveTo>
                  <a:pt x="3805" y="24814"/>
                </a:moveTo>
                <a:lnTo>
                  <a:pt x="3805" y="25352"/>
                </a:lnTo>
                <a:lnTo>
                  <a:pt x="3738" y="25857"/>
                </a:lnTo>
                <a:lnTo>
                  <a:pt x="3502" y="25083"/>
                </a:lnTo>
                <a:lnTo>
                  <a:pt x="3805" y="24814"/>
                </a:lnTo>
                <a:close/>
                <a:moveTo>
                  <a:pt x="3199" y="25386"/>
                </a:moveTo>
                <a:lnTo>
                  <a:pt x="3199" y="25790"/>
                </a:lnTo>
                <a:lnTo>
                  <a:pt x="3199" y="26194"/>
                </a:lnTo>
                <a:lnTo>
                  <a:pt x="3065" y="25487"/>
                </a:lnTo>
                <a:lnTo>
                  <a:pt x="3199" y="25386"/>
                </a:lnTo>
                <a:close/>
                <a:moveTo>
                  <a:pt x="4613" y="24645"/>
                </a:moveTo>
                <a:lnTo>
                  <a:pt x="4681" y="24915"/>
                </a:lnTo>
                <a:lnTo>
                  <a:pt x="4782" y="25184"/>
                </a:lnTo>
                <a:lnTo>
                  <a:pt x="4849" y="25251"/>
                </a:lnTo>
                <a:lnTo>
                  <a:pt x="4916" y="25251"/>
                </a:lnTo>
                <a:lnTo>
                  <a:pt x="4512" y="25655"/>
                </a:lnTo>
                <a:lnTo>
                  <a:pt x="4075" y="26093"/>
                </a:lnTo>
                <a:lnTo>
                  <a:pt x="3851" y="26338"/>
                </a:lnTo>
                <a:lnTo>
                  <a:pt x="3873" y="26295"/>
                </a:lnTo>
                <a:lnTo>
                  <a:pt x="3974" y="25992"/>
                </a:lnTo>
                <a:lnTo>
                  <a:pt x="4007" y="25655"/>
                </a:lnTo>
                <a:lnTo>
                  <a:pt x="4075" y="25016"/>
                </a:lnTo>
                <a:lnTo>
                  <a:pt x="4142" y="25319"/>
                </a:lnTo>
                <a:lnTo>
                  <a:pt x="4277" y="25588"/>
                </a:lnTo>
                <a:lnTo>
                  <a:pt x="4310" y="25655"/>
                </a:lnTo>
                <a:lnTo>
                  <a:pt x="4378" y="25655"/>
                </a:lnTo>
                <a:lnTo>
                  <a:pt x="4445" y="25622"/>
                </a:lnTo>
                <a:lnTo>
                  <a:pt x="4512" y="25588"/>
                </a:lnTo>
                <a:lnTo>
                  <a:pt x="4546" y="25352"/>
                </a:lnTo>
                <a:lnTo>
                  <a:pt x="4580" y="25117"/>
                </a:lnTo>
                <a:lnTo>
                  <a:pt x="4613" y="24645"/>
                </a:lnTo>
                <a:close/>
                <a:moveTo>
                  <a:pt x="3435" y="25790"/>
                </a:moveTo>
                <a:lnTo>
                  <a:pt x="3637" y="26329"/>
                </a:lnTo>
                <a:lnTo>
                  <a:pt x="3704" y="26396"/>
                </a:lnTo>
                <a:lnTo>
                  <a:pt x="3772" y="26396"/>
                </a:lnTo>
                <a:lnTo>
                  <a:pt x="3820" y="26372"/>
                </a:lnTo>
                <a:lnTo>
                  <a:pt x="3368" y="26867"/>
                </a:lnTo>
                <a:lnTo>
                  <a:pt x="3435" y="26329"/>
                </a:lnTo>
                <a:lnTo>
                  <a:pt x="3435" y="25790"/>
                </a:lnTo>
                <a:close/>
                <a:moveTo>
                  <a:pt x="11414" y="19999"/>
                </a:moveTo>
                <a:lnTo>
                  <a:pt x="11549" y="20235"/>
                </a:lnTo>
                <a:lnTo>
                  <a:pt x="11751" y="20437"/>
                </a:lnTo>
                <a:lnTo>
                  <a:pt x="12121" y="20807"/>
                </a:lnTo>
                <a:lnTo>
                  <a:pt x="12559" y="21278"/>
                </a:lnTo>
                <a:lnTo>
                  <a:pt x="12795" y="21480"/>
                </a:lnTo>
                <a:lnTo>
                  <a:pt x="13064" y="21649"/>
                </a:lnTo>
                <a:lnTo>
                  <a:pt x="12155" y="22524"/>
                </a:lnTo>
                <a:lnTo>
                  <a:pt x="9798" y="24780"/>
                </a:lnTo>
                <a:lnTo>
                  <a:pt x="7475" y="27036"/>
                </a:lnTo>
                <a:lnTo>
                  <a:pt x="7441" y="27036"/>
                </a:lnTo>
                <a:lnTo>
                  <a:pt x="6936" y="26531"/>
                </a:lnTo>
                <a:lnTo>
                  <a:pt x="6465" y="26059"/>
                </a:lnTo>
                <a:lnTo>
                  <a:pt x="5994" y="25554"/>
                </a:lnTo>
                <a:lnTo>
                  <a:pt x="5522" y="25016"/>
                </a:lnTo>
                <a:lnTo>
                  <a:pt x="6499" y="24174"/>
                </a:lnTo>
                <a:lnTo>
                  <a:pt x="6566" y="24140"/>
                </a:lnTo>
                <a:lnTo>
                  <a:pt x="7677" y="23231"/>
                </a:lnTo>
                <a:lnTo>
                  <a:pt x="7711" y="23299"/>
                </a:lnTo>
                <a:lnTo>
                  <a:pt x="7845" y="23299"/>
                </a:lnTo>
                <a:lnTo>
                  <a:pt x="7879" y="23231"/>
                </a:lnTo>
                <a:lnTo>
                  <a:pt x="7913" y="23029"/>
                </a:lnTo>
                <a:lnTo>
                  <a:pt x="9226" y="21952"/>
                </a:lnTo>
                <a:lnTo>
                  <a:pt x="10337" y="20975"/>
                </a:lnTo>
                <a:lnTo>
                  <a:pt x="11414" y="19999"/>
                </a:lnTo>
                <a:close/>
                <a:moveTo>
                  <a:pt x="21111" y="14410"/>
                </a:moveTo>
                <a:lnTo>
                  <a:pt x="21077" y="14612"/>
                </a:lnTo>
                <a:lnTo>
                  <a:pt x="21043" y="14848"/>
                </a:lnTo>
                <a:lnTo>
                  <a:pt x="20909" y="15252"/>
                </a:lnTo>
                <a:lnTo>
                  <a:pt x="20707" y="15656"/>
                </a:lnTo>
                <a:lnTo>
                  <a:pt x="20471" y="15993"/>
                </a:lnTo>
                <a:lnTo>
                  <a:pt x="20000" y="16599"/>
                </a:lnTo>
                <a:lnTo>
                  <a:pt x="19528" y="17171"/>
                </a:lnTo>
                <a:lnTo>
                  <a:pt x="18990" y="17710"/>
                </a:lnTo>
                <a:lnTo>
                  <a:pt x="18451" y="18215"/>
                </a:lnTo>
                <a:lnTo>
                  <a:pt x="17340" y="19225"/>
                </a:lnTo>
                <a:lnTo>
                  <a:pt x="16229" y="20201"/>
                </a:lnTo>
                <a:lnTo>
                  <a:pt x="15084" y="21177"/>
                </a:lnTo>
                <a:lnTo>
                  <a:pt x="14007" y="22187"/>
                </a:lnTo>
                <a:lnTo>
                  <a:pt x="12896" y="23265"/>
                </a:lnTo>
                <a:lnTo>
                  <a:pt x="11751" y="24342"/>
                </a:lnTo>
                <a:lnTo>
                  <a:pt x="10572" y="25352"/>
                </a:lnTo>
                <a:lnTo>
                  <a:pt x="9394" y="26329"/>
                </a:lnTo>
                <a:lnTo>
                  <a:pt x="8317" y="27271"/>
                </a:lnTo>
                <a:lnTo>
                  <a:pt x="9327" y="26329"/>
                </a:lnTo>
                <a:lnTo>
                  <a:pt x="10303" y="25386"/>
                </a:lnTo>
                <a:lnTo>
                  <a:pt x="12727" y="23231"/>
                </a:lnTo>
                <a:lnTo>
                  <a:pt x="13906" y="22120"/>
                </a:lnTo>
                <a:lnTo>
                  <a:pt x="15050" y="21009"/>
                </a:lnTo>
                <a:lnTo>
                  <a:pt x="15589" y="20504"/>
                </a:lnTo>
                <a:lnTo>
                  <a:pt x="16128" y="20033"/>
                </a:lnTo>
                <a:lnTo>
                  <a:pt x="17205" y="19124"/>
                </a:lnTo>
                <a:lnTo>
                  <a:pt x="18282" y="18181"/>
                </a:lnTo>
                <a:lnTo>
                  <a:pt x="18821" y="17710"/>
                </a:lnTo>
                <a:lnTo>
                  <a:pt x="19360" y="17205"/>
                </a:lnTo>
                <a:lnTo>
                  <a:pt x="19697" y="16834"/>
                </a:lnTo>
                <a:lnTo>
                  <a:pt x="20033" y="16430"/>
                </a:lnTo>
                <a:lnTo>
                  <a:pt x="20336" y="16026"/>
                </a:lnTo>
                <a:lnTo>
                  <a:pt x="20606" y="15589"/>
                </a:lnTo>
                <a:lnTo>
                  <a:pt x="20774" y="15353"/>
                </a:lnTo>
                <a:lnTo>
                  <a:pt x="20909" y="15050"/>
                </a:lnTo>
                <a:lnTo>
                  <a:pt x="21043" y="14747"/>
                </a:lnTo>
                <a:lnTo>
                  <a:pt x="21077" y="14444"/>
                </a:lnTo>
                <a:lnTo>
                  <a:pt x="21111" y="14410"/>
                </a:lnTo>
                <a:close/>
                <a:moveTo>
                  <a:pt x="2661" y="25891"/>
                </a:moveTo>
                <a:lnTo>
                  <a:pt x="2627" y="26699"/>
                </a:lnTo>
                <a:lnTo>
                  <a:pt x="2593" y="27137"/>
                </a:lnTo>
                <a:lnTo>
                  <a:pt x="2526" y="27541"/>
                </a:lnTo>
                <a:lnTo>
                  <a:pt x="2425" y="27204"/>
                </a:lnTo>
                <a:lnTo>
                  <a:pt x="2391" y="26901"/>
                </a:lnTo>
                <a:lnTo>
                  <a:pt x="2324" y="26228"/>
                </a:lnTo>
                <a:lnTo>
                  <a:pt x="2661" y="25891"/>
                </a:lnTo>
                <a:close/>
                <a:moveTo>
                  <a:pt x="2896" y="25925"/>
                </a:moveTo>
                <a:lnTo>
                  <a:pt x="2997" y="26463"/>
                </a:lnTo>
                <a:lnTo>
                  <a:pt x="3098" y="27036"/>
                </a:lnTo>
                <a:lnTo>
                  <a:pt x="3132" y="27069"/>
                </a:lnTo>
                <a:lnTo>
                  <a:pt x="3166" y="27103"/>
                </a:lnTo>
                <a:lnTo>
                  <a:pt x="2762" y="27608"/>
                </a:lnTo>
                <a:lnTo>
                  <a:pt x="2829" y="27170"/>
                </a:lnTo>
                <a:lnTo>
                  <a:pt x="2863" y="26766"/>
                </a:lnTo>
                <a:lnTo>
                  <a:pt x="2896" y="25925"/>
                </a:lnTo>
                <a:close/>
                <a:moveTo>
                  <a:pt x="2021" y="26531"/>
                </a:moveTo>
                <a:lnTo>
                  <a:pt x="1987" y="27204"/>
                </a:lnTo>
                <a:lnTo>
                  <a:pt x="1920" y="27877"/>
                </a:lnTo>
                <a:lnTo>
                  <a:pt x="1684" y="26867"/>
                </a:lnTo>
                <a:lnTo>
                  <a:pt x="2021" y="26531"/>
                </a:lnTo>
                <a:close/>
                <a:moveTo>
                  <a:pt x="1415" y="27170"/>
                </a:moveTo>
                <a:lnTo>
                  <a:pt x="1415" y="27776"/>
                </a:lnTo>
                <a:lnTo>
                  <a:pt x="1381" y="28349"/>
                </a:lnTo>
                <a:lnTo>
                  <a:pt x="1280" y="27911"/>
                </a:lnTo>
                <a:lnTo>
                  <a:pt x="1145" y="27440"/>
                </a:lnTo>
                <a:lnTo>
                  <a:pt x="1415" y="27170"/>
                </a:lnTo>
                <a:close/>
                <a:moveTo>
                  <a:pt x="2223" y="27372"/>
                </a:moveTo>
                <a:lnTo>
                  <a:pt x="2324" y="27675"/>
                </a:lnTo>
                <a:lnTo>
                  <a:pt x="2458" y="27945"/>
                </a:lnTo>
                <a:lnTo>
                  <a:pt x="2458" y="27978"/>
                </a:lnTo>
                <a:lnTo>
                  <a:pt x="2056" y="28443"/>
                </a:lnTo>
                <a:lnTo>
                  <a:pt x="2056" y="28443"/>
                </a:lnTo>
                <a:lnTo>
                  <a:pt x="2155" y="27911"/>
                </a:lnTo>
                <a:lnTo>
                  <a:pt x="2223" y="27372"/>
                </a:lnTo>
                <a:close/>
                <a:moveTo>
                  <a:pt x="977" y="27642"/>
                </a:moveTo>
                <a:lnTo>
                  <a:pt x="1044" y="27945"/>
                </a:lnTo>
                <a:lnTo>
                  <a:pt x="1112" y="28281"/>
                </a:lnTo>
                <a:lnTo>
                  <a:pt x="1213" y="28584"/>
                </a:lnTo>
                <a:lnTo>
                  <a:pt x="1347" y="28887"/>
                </a:lnTo>
                <a:lnTo>
                  <a:pt x="1415" y="28955"/>
                </a:lnTo>
                <a:lnTo>
                  <a:pt x="1482" y="28955"/>
                </a:lnTo>
                <a:lnTo>
                  <a:pt x="1549" y="28921"/>
                </a:lnTo>
                <a:lnTo>
                  <a:pt x="1583" y="28854"/>
                </a:lnTo>
                <a:lnTo>
                  <a:pt x="1650" y="28349"/>
                </a:lnTo>
                <a:lnTo>
                  <a:pt x="1650" y="27810"/>
                </a:lnTo>
                <a:lnTo>
                  <a:pt x="1819" y="28450"/>
                </a:lnTo>
                <a:lnTo>
                  <a:pt x="1852" y="28517"/>
                </a:lnTo>
                <a:lnTo>
                  <a:pt x="1953" y="28517"/>
                </a:lnTo>
                <a:lnTo>
                  <a:pt x="2021" y="28483"/>
                </a:lnTo>
                <a:lnTo>
                  <a:pt x="1482" y="29123"/>
                </a:lnTo>
                <a:lnTo>
                  <a:pt x="910" y="29695"/>
                </a:lnTo>
                <a:lnTo>
                  <a:pt x="910" y="29224"/>
                </a:lnTo>
                <a:lnTo>
                  <a:pt x="910" y="28719"/>
                </a:lnTo>
                <a:lnTo>
                  <a:pt x="910" y="28180"/>
                </a:lnTo>
                <a:lnTo>
                  <a:pt x="910" y="27675"/>
                </a:lnTo>
                <a:lnTo>
                  <a:pt x="977" y="27642"/>
                </a:lnTo>
                <a:close/>
                <a:moveTo>
                  <a:pt x="405" y="28281"/>
                </a:moveTo>
                <a:lnTo>
                  <a:pt x="337" y="29123"/>
                </a:lnTo>
                <a:lnTo>
                  <a:pt x="304" y="29662"/>
                </a:lnTo>
                <a:lnTo>
                  <a:pt x="270" y="29763"/>
                </a:lnTo>
                <a:lnTo>
                  <a:pt x="236" y="29628"/>
                </a:lnTo>
                <a:lnTo>
                  <a:pt x="203" y="29359"/>
                </a:lnTo>
                <a:lnTo>
                  <a:pt x="203" y="28955"/>
                </a:lnTo>
                <a:lnTo>
                  <a:pt x="203" y="28753"/>
                </a:lnTo>
                <a:lnTo>
                  <a:pt x="169" y="28551"/>
                </a:lnTo>
                <a:lnTo>
                  <a:pt x="203" y="28517"/>
                </a:lnTo>
                <a:lnTo>
                  <a:pt x="270" y="28483"/>
                </a:lnTo>
                <a:lnTo>
                  <a:pt x="304" y="28450"/>
                </a:lnTo>
                <a:lnTo>
                  <a:pt x="304" y="28382"/>
                </a:lnTo>
                <a:lnTo>
                  <a:pt x="405" y="28281"/>
                </a:lnTo>
                <a:close/>
                <a:moveTo>
                  <a:pt x="18653" y="17003"/>
                </a:moveTo>
                <a:lnTo>
                  <a:pt x="18181" y="17407"/>
                </a:lnTo>
                <a:lnTo>
                  <a:pt x="17744" y="17811"/>
                </a:lnTo>
                <a:lnTo>
                  <a:pt x="15522" y="20066"/>
                </a:lnTo>
                <a:lnTo>
                  <a:pt x="13266" y="22255"/>
                </a:lnTo>
                <a:lnTo>
                  <a:pt x="12155" y="23332"/>
                </a:lnTo>
                <a:lnTo>
                  <a:pt x="10977" y="24376"/>
                </a:lnTo>
                <a:lnTo>
                  <a:pt x="9832" y="25386"/>
                </a:lnTo>
                <a:lnTo>
                  <a:pt x="8687" y="26463"/>
                </a:lnTo>
                <a:lnTo>
                  <a:pt x="6532" y="28618"/>
                </a:lnTo>
                <a:lnTo>
                  <a:pt x="5994" y="29123"/>
                </a:lnTo>
                <a:lnTo>
                  <a:pt x="5421" y="29628"/>
                </a:lnTo>
                <a:lnTo>
                  <a:pt x="4277" y="30638"/>
                </a:lnTo>
                <a:lnTo>
                  <a:pt x="3267" y="31615"/>
                </a:lnTo>
                <a:lnTo>
                  <a:pt x="2762" y="32086"/>
                </a:lnTo>
                <a:lnTo>
                  <a:pt x="2492" y="32288"/>
                </a:lnTo>
                <a:lnTo>
                  <a:pt x="2223" y="32490"/>
                </a:lnTo>
                <a:lnTo>
                  <a:pt x="1785" y="32759"/>
                </a:lnTo>
                <a:lnTo>
                  <a:pt x="2054" y="32524"/>
                </a:lnTo>
                <a:lnTo>
                  <a:pt x="2324" y="32254"/>
                </a:lnTo>
                <a:lnTo>
                  <a:pt x="2795" y="31749"/>
                </a:lnTo>
                <a:lnTo>
                  <a:pt x="3704" y="30874"/>
                </a:lnTo>
                <a:lnTo>
                  <a:pt x="4580" y="30032"/>
                </a:lnTo>
                <a:lnTo>
                  <a:pt x="6431" y="28382"/>
                </a:lnTo>
                <a:lnTo>
                  <a:pt x="8317" y="26632"/>
                </a:lnTo>
                <a:lnTo>
                  <a:pt x="10168" y="24847"/>
                </a:lnTo>
                <a:lnTo>
                  <a:pt x="11987" y="23063"/>
                </a:lnTo>
                <a:lnTo>
                  <a:pt x="13838" y="21278"/>
                </a:lnTo>
                <a:lnTo>
                  <a:pt x="15522" y="19662"/>
                </a:lnTo>
                <a:lnTo>
                  <a:pt x="16330" y="18888"/>
                </a:lnTo>
                <a:lnTo>
                  <a:pt x="17205" y="18114"/>
                </a:lnTo>
                <a:lnTo>
                  <a:pt x="17912" y="17541"/>
                </a:lnTo>
                <a:lnTo>
                  <a:pt x="18653" y="17003"/>
                </a:lnTo>
                <a:close/>
                <a:moveTo>
                  <a:pt x="8115" y="0"/>
                </a:moveTo>
                <a:lnTo>
                  <a:pt x="4479" y="2929"/>
                </a:lnTo>
                <a:lnTo>
                  <a:pt x="3940" y="3401"/>
                </a:lnTo>
                <a:lnTo>
                  <a:pt x="3401" y="3872"/>
                </a:lnTo>
                <a:lnTo>
                  <a:pt x="2930" y="4377"/>
                </a:lnTo>
                <a:lnTo>
                  <a:pt x="2458" y="4882"/>
                </a:lnTo>
                <a:lnTo>
                  <a:pt x="1886" y="5555"/>
                </a:lnTo>
                <a:lnTo>
                  <a:pt x="1314" y="6195"/>
                </a:lnTo>
                <a:lnTo>
                  <a:pt x="1011" y="6532"/>
                </a:lnTo>
                <a:lnTo>
                  <a:pt x="708" y="6801"/>
                </a:lnTo>
                <a:lnTo>
                  <a:pt x="371" y="7071"/>
                </a:lnTo>
                <a:lnTo>
                  <a:pt x="1" y="7340"/>
                </a:lnTo>
                <a:lnTo>
                  <a:pt x="1" y="7609"/>
                </a:lnTo>
                <a:lnTo>
                  <a:pt x="102" y="7542"/>
                </a:lnTo>
                <a:lnTo>
                  <a:pt x="236" y="7744"/>
                </a:lnTo>
                <a:lnTo>
                  <a:pt x="371" y="7879"/>
                </a:lnTo>
                <a:lnTo>
                  <a:pt x="708" y="8182"/>
                </a:lnTo>
                <a:lnTo>
                  <a:pt x="1078" y="8518"/>
                </a:lnTo>
                <a:lnTo>
                  <a:pt x="1415" y="8889"/>
                </a:lnTo>
                <a:lnTo>
                  <a:pt x="1718" y="9259"/>
                </a:lnTo>
                <a:lnTo>
                  <a:pt x="2021" y="9629"/>
                </a:lnTo>
                <a:lnTo>
                  <a:pt x="3267" y="11245"/>
                </a:lnTo>
                <a:lnTo>
                  <a:pt x="3906" y="12020"/>
                </a:lnTo>
                <a:lnTo>
                  <a:pt x="4243" y="12424"/>
                </a:lnTo>
                <a:lnTo>
                  <a:pt x="4613" y="12760"/>
                </a:lnTo>
                <a:lnTo>
                  <a:pt x="5017" y="13164"/>
                </a:lnTo>
                <a:lnTo>
                  <a:pt x="5388" y="13568"/>
                </a:lnTo>
                <a:lnTo>
                  <a:pt x="6061" y="14444"/>
                </a:lnTo>
                <a:lnTo>
                  <a:pt x="6364" y="14814"/>
                </a:lnTo>
                <a:lnTo>
                  <a:pt x="6701" y="15185"/>
                </a:lnTo>
                <a:lnTo>
                  <a:pt x="7374" y="15858"/>
                </a:lnTo>
                <a:lnTo>
                  <a:pt x="8014" y="16632"/>
                </a:lnTo>
                <a:lnTo>
                  <a:pt x="8687" y="17373"/>
                </a:lnTo>
                <a:lnTo>
                  <a:pt x="9024" y="17777"/>
                </a:lnTo>
                <a:lnTo>
                  <a:pt x="9360" y="18114"/>
                </a:lnTo>
                <a:lnTo>
                  <a:pt x="9731" y="18417"/>
                </a:lnTo>
                <a:lnTo>
                  <a:pt x="10168" y="18686"/>
                </a:lnTo>
                <a:lnTo>
                  <a:pt x="9125" y="19696"/>
                </a:lnTo>
                <a:lnTo>
                  <a:pt x="9024" y="19696"/>
                </a:lnTo>
                <a:lnTo>
                  <a:pt x="8990" y="19730"/>
                </a:lnTo>
                <a:lnTo>
                  <a:pt x="8990" y="19797"/>
                </a:lnTo>
                <a:lnTo>
                  <a:pt x="8956" y="19831"/>
                </a:lnTo>
                <a:lnTo>
                  <a:pt x="8956" y="19864"/>
                </a:lnTo>
                <a:lnTo>
                  <a:pt x="8047" y="20740"/>
                </a:lnTo>
                <a:lnTo>
                  <a:pt x="7105" y="21581"/>
                </a:lnTo>
                <a:lnTo>
                  <a:pt x="5219" y="23231"/>
                </a:lnTo>
                <a:lnTo>
                  <a:pt x="5186" y="23097"/>
                </a:lnTo>
                <a:lnTo>
                  <a:pt x="5118" y="23029"/>
                </a:lnTo>
                <a:lnTo>
                  <a:pt x="5051" y="23029"/>
                </a:lnTo>
                <a:lnTo>
                  <a:pt x="4950" y="23063"/>
                </a:lnTo>
                <a:lnTo>
                  <a:pt x="4950" y="23130"/>
                </a:lnTo>
                <a:lnTo>
                  <a:pt x="4950" y="23501"/>
                </a:lnTo>
                <a:lnTo>
                  <a:pt x="4681" y="23736"/>
                </a:lnTo>
                <a:lnTo>
                  <a:pt x="4647" y="23669"/>
                </a:lnTo>
                <a:lnTo>
                  <a:pt x="4613" y="23635"/>
                </a:lnTo>
                <a:lnTo>
                  <a:pt x="4580" y="23602"/>
                </a:lnTo>
                <a:lnTo>
                  <a:pt x="4479" y="23602"/>
                </a:lnTo>
                <a:lnTo>
                  <a:pt x="3772" y="22928"/>
                </a:lnTo>
                <a:lnTo>
                  <a:pt x="3065" y="22255"/>
                </a:lnTo>
                <a:lnTo>
                  <a:pt x="1718" y="20841"/>
                </a:lnTo>
                <a:lnTo>
                  <a:pt x="68" y="19191"/>
                </a:lnTo>
                <a:lnTo>
                  <a:pt x="1" y="19090"/>
                </a:lnTo>
                <a:lnTo>
                  <a:pt x="1" y="19393"/>
                </a:lnTo>
                <a:lnTo>
                  <a:pt x="135" y="19528"/>
                </a:lnTo>
                <a:lnTo>
                  <a:pt x="1751" y="21211"/>
                </a:lnTo>
                <a:lnTo>
                  <a:pt x="3031" y="22558"/>
                </a:lnTo>
                <a:lnTo>
                  <a:pt x="3704" y="23231"/>
                </a:lnTo>
                <a:lnTo>
                  <a:pt x="4411" y="23871"/>
                </a:lnTo>
                <a:lnTo>
                  <a:pt x="4378" y="23972"/>
                </a:lnTo>
                <a:lnTo>
                  <a:pt x="4108" y="24241"/>
                </a:lnTo>
                <a:lnTo>
                  <a:pt x="4075" y="24140"/>
                </a:lnTo>
                <a:lnTo>
                  <a:pt x="4041" y="24073"/>
                </a:lnTo>
                <a:lnTo>
                  <a:pt x="3940" y="24073"/>
                </a:lnTo>
                <a:lnTo>
                  <a:pt x="3873" y="24107"/>
                </a:lnTo>
                <a:lnTo>
                  <a:pt x="3839" y="24174"/>
                </a:lnTo>
                <a:lnTo>
                  <a:pt x="3839" y="24477"/>
                </a:lnTo>
                <a:lnTo>
                  <a:pt x="3401" y="24847"/>
                </a:lnTo>
                <a:lnTo>
                  <a:pt x="3401" y="24814"/>
                </a:lnTo>
                <a:lnTo>
                  <a:pt x="3334" y="24746"/>
                </a:lnTo>
                <a:lnTo>
                  <a:pt x="3267" y="24746"/>
                </a:lnTo>
                <a:lnTo>
                  <a:pt x="3199" y="24780"/>
                </a:lnTo>
                <a:lnTo>
                  <a:pt x="3166" y="24814"/>
                </a:lnTo>
                <a:lnTo>
                  <a:pt x="3166" y="24847"/>
                </a:lnTo>
                <a:lnTo>
                  <a:pt x="3166" y="25083"/>
                </a:lnTo>
                <a:lnTo>
                  <a:pt x="2997" y="25218"/>
                </a:lnTo>
                <a:lnTo>
                  <a:pt x="2997" y="25150"/>
                </a:lnTo>
                <a:lnTo>
                  <a:pt x="2930" y="25083"/>
                </a:lnTo>
                <a:lnTo>
                  <a:pt x="2863" y="25049"/>
                </a:lnTo>
                <a:lnTo>
                  <a:pt x="2795" y="25083"/>
                </a:lnTo>
                <a:lnTo>
                  <a:pt x="2762" y="25150"/>
                </a:lnTo>
                <a:lnTo>
                  <a:pt x="2694" y="25521"/>
                </a:lnTo>
                <a:lnTo>
                  <a:pt x="2256" y="25925"/>
                </a:lnTo>
                <a:lnTo>
                  <a:pt x="2256" y="25857"/>
                </a:lnTo>
                <a:lnTo>
                  <a:pt x="2223" y="25824"/>
                </a:lnTo>
                <a:lnTo>
                  <a:pt x="2189" y="25790"/>
                </a:lnTo>
                <a:lnTo>
                  <a:pt x="2122" y="25790"/>
                </a:lnTo>
                <a:lnTo>
                  <a:pt x="2054" y="25824"/>
                </a:lnTo>
                <a:lnTo>
                  <a:pt x="2021" y="25891"/>
                </a:lnTo>
                <a:lnTo>
                  <a:pt x="2021" y="26160"/>
                </a:lnTo>
                <a:lnTo>
                  <a:pt x="1617" y="26564"/>
                </a:lnTo>
                <a:lnTo>
                  <a:pt x="1549" y="26531"/>
                </a:lnTo>
                <a:lnTo>
                  <a:pt x="1482" y="26531"/>
                </a:lnTo>
                <a:lnTo>
                  <a:pt x="1415" y="26564"/>
                </a:lnTo>
                <a:lnTo>
                  <a:pt x="1381" y="26632"/>
                </a:lnTo>
                <a:lnTo>
                  <a:pt x="1381" y="26766"/>
                </a:lnTo>
                <a:lnTo>
                  <a:pt x="1011" y="27170"/>
                </a:lnTo>
                <a:lnTo>
                  <a:pt x="977" y="27103"/>
                </a:lnTo>
                <a:lnTo>
                  <a:pt x="943" y="27036"/>
                </a:lnTo>
                <a:lnTo>
                  <a:pt x="876" y="27036"/>
                </a:lnTo>
                <a:lnTo>
                  <a:pt x="809" y="27069"/>
                </a:lnTo>
                <a:lnTo>
                  <a:pt x="775" y="27137"/>
                </a:lnTo>
                <a:lnTo>
                  <a:pt x="708" y="27507"/>
                </a:lnTo>
                <a:lnTo>
                  <a:pt x="640" y="27574"/>
                </a:lnTo>
                <a:lnTo>
                  <a:pt x="607" y="27541"/>
                </a:lnTo>
                <a:lnTo>
                  <a:pt x="607" y="27507"/>
                </a:lnTo>
                <a:lnTo>
                  <a:pt x="506" y="27473"/>
                </a:lnTo>
                <a:lnTo>
                  <a:pt x="438" y="27507"/>
                </a:lnTo>
                <a:lnTo>
                  <a:pt x="405" y="27541"/>
                </a:lnTo>
                <a:lnTo>
                  <a:pt x="405" y="27574"/>
                </a:lnTo>
                <a:lnTo>
                  <a:pt x="405" y="27844"/>
                </a:lnTo>
                <a:lnTo>
                  <a:pt x="102" y="28214"/>
                </a:lnTo>
                <a:lnTo>
                  <a:pt x="34" y="28214"/>
                </a:lnTo>
                <a:lnTo>
                  <a:pt x="1" y="28281"/>
                </a:lnTo>
                <a:lnTo>
                  <a:pt x="1" y="29527"/>
                </a:lnTo>
                <a:lnTo>
                  <a:pt x="34" y="29897"/>
                </a:lnTo>
                <a:lnTo>
                  <a:pt x="68" y="29965"/>
                </a:lnTo>
                <a:lnTo>
                  <a:pt x="135" y="29998"/>
                </a:lnTo>
                <a:lnTo>
                  <a:pt x="371" y="29998"/>
                </a:lnTo>
                <a:lnTo>
                  <a:pt x="438" y="29965"/>
                </a:lnTo>
                <a:lnTo>
                  <a:pt x="472" y="29897"/>
                </a:lnTo>
                <a:lnTo>
                  <a:pt x="573" y="29258"/>
                </a:lnTo>
                <a:lnTo>
                  <a:pt x="674" y="29763"/>
                </a:lnTo>
                <a:lnTo>
                  <a:pt x="708" y="29830"/>
                </a:lnTo>
                <a:lnTo>
                  <a:pt x="775" y="29830"/>
                </a:lnTo>
                <a:lnTo>
                  <a:pt x="405" y="30200"/>
                </a:lnTo>
                <a:lnTo>
                  <a:pt x="1" y="30537"/>
                </a:lnTo>
                <a:lnTo>
                  <a:pt x="1" y="30806"/>
                </a:lnTo>
                <a:lnTo>
                  <a:pt x="573" y="30369"/>
                </a:lnTo>
                <a:lnTo>
                  <a:pt x="1112" y="29864"/>
                </a:lnTo>
                <a:lnTo>
                  <a:pt x="1617" y="29325"/>
                </a:lnTo>
                <a:lnTo>
                  <a:pt x="2088" y="28786"/>
                </a:lnTo>
                <a:lnTo>
                  <a:pt x="3031" y="27675"/>
                </a:lnTo>
                <a:lnTo>
                  <a:pt x="3974" y="26564"/>
                </a:lnTo>
                <a:lnTo>
                  <a:pt x="4647" y="25857"/>
                </a:lnTo>
                <a:lnTo>
                  <a:pt x="5354" y="25184"/>
                </a:lnTo>
                <a:lnTo>
                  <a:pt x="5792" y="25723"/>
                </a:lnTo>
                <a:lnTo>
                  <a:pt x="6263" y="26228"/>
                </a:lnTo>
                <a:lnTo>
                  <a:pt x="6768" y="26699"/>
                </a:lnTo>
                <a:lnTo>
                  <a:pt x="7273" y="27204"/>
                </a:lnTo>
                <a:lnTo>
                  <a:pt x="7307" y="27204"/>
                </a:lnTo>
                <a:lnTo>
                  <a:pt x="6196" y="28214"/>
                </a:lnTo>
                <a:lnTo>
                  <a:pt x="5118" y="29224"/>
                </a:lnTo>
                <a:lnTo>
                  <a:pt x="4243" y="29998"/>
                </a:lnTo>
                <a:lnTo>
                  <a:pt x="3435" y="30806"/>
                </a:lnTo>
                <a:lnTo>
                  <a:pt x="2627" y="31615"/>
                </a:lnTo>
                <a:lnTo>
                  <a:pt x="1785" y="32389"/>
                </a:lnTo>
                <a:lnTo>
                  <a:pt x="1448" y="32658"/>
                </a:lnTo>
                <a:lnTo>
                  <a:pt x="1112" y="32894"/>
                </a:lnTo>
                <a:lnTo>
                  <a:pt x="371" y="33264"/>
                </a:lnTo>
                <a:lnTo>
                  <a:pt x="169" y="33365"/>
                </a:lnTo>
                <a:lnTo>
                  <a:pt x="1" y="33500"/>
                </a:lnTo>
                <a:lnTo>
                  <a:pt x="1" y="33668"/>
                </a:lnTo>
                <a:lnTo>
                  <a:pt x="169" y="33668"/>
                </a:lnTo>
                <a:lnTo>
                  <a:pt x="472" y="33466"/>
                </a:lnTo>
                <a:lnTo>
                  <a:pt x="775" y="33332"/>
                </a:lnTo>
                <a:lnTo>
                  <a:pt x="1347" y="33062"/>
                </a:lnTo>
                <a:lnTo>
                  <a:pt x="1347" y="33062"/>
                </a:lnTo>
                <a:lnTo>
                  <a:pt x="1078" y="33332"/>
                </a:lnTo>
                <a:lnTo>
                  <a:pt x="910" y="33500"/>
                </a:lnTo>
                <a:lnTo>
                  <a:pt x="809" y="33668"/>
                </a:lnTo>
                <a:lnTo>
                  <a:pt x="910" y="33668"/>
                </a:lnTo>
                <a:lnTo>
                  <a:pt x="1078" y="33466"/>
                </a:lnTo>
                <a:lnTo>
                  <a:pt x="1280" y="33264"/>
                </a:lnTo>
                <a:lnTo>
                  <a:pt x="1482" y="33096"/>
                </a:lnTo>
                <a:lnTo>
                  <a:pt x="1718" y="32928"/>
                </a:lnTo>
                <a:lnTo>
                  <a:pt x="2189" y="32625"/>
                </a:lnTo>
                <a:lnTo>
                  <a:pt x="2627" y="32322"/>
                </a:lnTo>
                <a:lnTo>
                  <a:pt x="3199" y="31850"/>
                </a:lnTo>
                <a:lnTo>
                  <a:pt x="3738" y="31345"/>
                </a:lnTo>
                <a:lnTo>
                  <a:pt x="4277" y="30806"/>
                </a:lnTo>
                <a:lnTo>
                  <a:pt x="4815" y="30301"/>
                </a:lnTo>
                <a:lnTo>
                  <a:pt x="5926" y="29291"/>
                </a:lnTo>
                <a:lnTo>
                  <a:pt x="6499" y="28786"/>
                </a:lnTo>
                <a:lnTo>
                  <a:pt x="7037" y="28248"/>
                </a:lnTo>
                <a:lnTo>
                  <a:pt x="8115" y="27170"/>
                </a:lnTo>
                <a:lnTo>
                  <a:pt x="9192" y="26093"/>
                </a:lnTo>
                <a:lnTo>
                  <a:pt x="9764" y="25588"/>
                </a:lnTo>
                <a:lnTo>
                  <a:pt x="10337" y="25049"/>
                </a:lnTo>
                <a:lnTo>
                  <a:pt x="11482" y="24039"/>
                </a:lnTo>
                <a:lnTo>
                  <a:pt x="12660" y="22962"/>
                </a:lnTo>
                <a:lnTo>
                  <a:pt x="13805" y="21884"/>
                </a:lnTo>
                <a:lnTo>
                  <a:pt x="16027" y="19662"/>
                </a:lnTo>
                <a:lnTo>
                  <a:pt x="18249" y="17440"/>
                </a:lnTo>
                <a:lnTo>
                  <a:pt x="18855" y="16902"/>
                </a:lnTo>
                <a:lnTo>
                  <a:pt x="19495" y="16363"/>
                </a:lnTo>
                <a:lnTo>
                  <a:pt x="19225" y="16801"/>
                </a:lnTo>
                <a:lnTo>
                  <a:pt x="18821" y="17306"/>
                </a:lnTo>
                <a:lnTo>
                  <a:pt x="18350" y="17811"/>
                </a:lnTo>
                <a:lnTo>
                  <a:pt x="18148" y="17979"/>
                </a:lnTo>
                <a:lnTo>
                  <a:pt x="17912" y="18147"/>
                </a:lnTo>
                <a:lnTo>
                  <a:pt x="17474" y="18450"/>
                </a:lnTo>
                <a:lnTo>
                  <a:pt x="17676" y="18383"/>
                </a:lnTo>
                <a:lnTo>
                  <a:pt x="17912" y="18282"/>
                </a:lnTo>
                <a:lnTo>
                  <a:pt x="18282" y="17979"/>
                </a:lnTo>
                <a:lnTo>
                  <a:pt x="18484" y="17777"/>
                </a:lnTo>
                <a:lnTo>
                  <a:pt x="18720" y="17541"/>
                </a:lnTo>
                <a:lnTo>
                  <a:pt x="19091" y="17070"/>
                </a:lnTo>
                <a:lnTo>
                  <a:pt x="19427" y="16599"/>
                </a:lnTo>
                <a:lnTo>
                  <a:pt x="19730" y="16161"/>
                </a:lnTo>
                <a:lnTo>
                  <a:pt x="20067" y="15858"/>
                </a:lnTo>
                <a:lnTo>
                  <a:pt x="20370" y="15521"/>
                </a:lnTo>
                <a:lnTo>
                  <a:pt x="20639" y="15185"/>
                </a:lnTo>
                <a:lnTo>
                  <a:pt x="20875" y="14814"/>
                </a:lnTo>
                <a:lnTo>
                  <a:pt x="20740" y="15151"/>
                </a:lnTo>
                <a:lnTo>
                  <a:pt x="20471" y="15656"/>
                </a:lnTo>
                <a:lnTo>
                  <a:pt x="20168" y="16127"/>
                </a:lnTo>
                <a:lnTo>
                  <a:pt x="19730" y="16700"/>
                </a:lnTo>
                <a:lnTo>
                  <a:pt x="19225" y="17205"/>
                </a:lnTo>
                <a:lnTo>
                  <a:pt x="18720" y="17676"/>
                </a:lnTo>
                <a:lnTo>
                  <a:pt x="18181" y="18147"/>
                </a:lnTo>
                <a:lnTo>
                  <a:pt x="17104" y="19056"/>
                </a:lnTo>
                <a:lnTo>
                  <a:pt x="15993" y="19999"/>
                </a:lnTo>
                <a:lnTo>
                  <a:pt x="15421" y="20504"/>
                </a:lnTo>
                <a:lnTo>
                  <a:pt x="14882" y="21043"/>
                </a:lnTo>
                <a:lnTo>
                  <a:pt x="13771" y="22120"/>
                </a:lnTo>
                <a:lnTo>
                  <a:pt x="12593" y="23198"/>
                </a:lnTo>
                <a:lnTo>
                  <a:pt x="11414" y="24275"/>
                </a:lnTo>
                <a:lnTo>
                  <a:pt x="10236" y="25352"/>
                </a:lnTo>
                <a:lnTo>
                  <a:pt x="9057" y="26430"/>
                </a:lnTo>
                <a:lnTo>
                  <a:pt x="6802" y="28618"/>
                </a:lnTo>
                <a:lnTo>
                  <a:pt x="5623" y="29662"/>
                </a:lnTo>
                <a:lnTo>
                  <a:pt x="4445" y="30705"/>
                </a:lnTo>
                <a:lnTo>
                  <a:pt x="3637" y="31480"/>
                </a:lnTo>
                <a:lnTo>
                  <a:pt x="2829" y="32254"/>
                </a:lnTo>
                <a:lnTo>
                  <a:pt x="2526" y="32625"/>
                </a:lnTo>
                <a:lnTo>
                  <a:pt x="2189" y="32961"/>
                </a:lnTo>
                <a:lnTo>
                  <a:pt x="1886" y="33332"/>
                </a:lnTo>
                <a:lnTo>
                  <a:pt x="1549" y="33668"/>
                </a:lnTo>
                <a:lnTo>
                  <a:pt x="1650" y="33668"/>
                </a:lnTo>
                <a:lnTo>
                  <a:pt x="2021" y="33298"/>
                </a:lnTo>
                <a:lnTo>
                  <a:pt x="2357" y="32894"/>
                </a:lnTo>
                <a:lnTo>
                  <a:pt x="2863" y="32355"/>
                </a:lnTo>
                <a:lnTo>
                  <a:pt x="3401" y="31817"/>
                </a:lnTo>
                <a:lnTo>
                  <a:pt x="4344" y="30908"/>
                </a:lnTo>
                <a:lnTo>
                  <a:pt x="5354" y="30032"/>
                </a:lnTo>
                <a:lnTo>
                  <a:pt x="4748" y="30604"/>
                </a:lnTo>
                <a:lnTo>
                  <a:pt x="4007" y="31345"/>
                </a:lnTo>
                <a:lnTo>
                  <a:pt x="3300" y="32086"/>
                </a:lnTo>
                <a:lnTo>
                  <a:pt x="2593" y="32860"/>
                </a:lnTo>
                <a:lnTo>
                  <a:pt x="1920" y="33668"/>
                </a:lnTo>
                <a:lnTo>
                  <a:pt x="1987" y="33668"/>
                </a:lnTo>
                <a:lnTo>
                  <a:pt x="4075" y="31480"/>
                </a:lnTo>
                <a:lnTo>
                  <a:pt x="5118" y="30402"/>
                </a:lnTo>
                <a:lnTo>
                  <a:pt x="6196" y="29359"/>
                </a:lnTo>
                <a:lnTo>
                  <a:pt x="7340" y="28281"/>
                </a:lnTo>
                <a:lnTo>
                  <a:pt x="8519" y="27238"/>
                </a:lnTo>
                <a:lnTo>
                  <a:pt x="9697" y="26194"/>
                </a:lnTo>
                <a:lnTo>
                  <a:pt x="10876" y="25184"/>
                </a:lnTo>
                <a:lnTo>
                  <a:pt x="11482" y="24679"/>
                </a:lnTo>
                <a:lnTo>
                  <a:pt x="12054" y="24174"/>
                </a:lnTo>
                <a:lnTo>
                  <a:pt x="13165" y="23097"/>
                </a:lnTo>
                <a:lnTo>
                  <a:pt x="14276" y="22053"/>
                </a:lnTo>
                <a:lnTo>
                  <a:pt x="15421" y="20975"/>
                </a:lnTo>
                <a:lnTo>
                  <a:pt x="17643" y="19056"/>
                </a:lnTo>
                <a:lnTo>
                  <a:pt x="18720" y="18080"/>
                </a:lnTo>
                <a:lnTo>
                  <a:pt x="19259" y="17575"/>
                </a:lnTo>
                <a:lnTo>
                  <a:pt x="19764" y="17036"/>
                </a:lnTo>
                <a:lnTo>
                  <a:pt x="20067" y="16666"/>
                </a:lnTo>
                <a:lnTo>
                  <a:pt x="20370" y="16296"/>
                </a:lnTo>
                <a:lnTo>
                  <a:pt x="20673" y="15858"/>
                </a:lnTo>
                <a:lnTo>
                  <a:pt x="20909" y="15420"/>
                </a:lnTo>
                <a:lnTo>
                  <a:pt x="21010" y="15185"/>
                </a:lnTo>
                <a:lnTo>
                  <a:pt x="21111" y="14949"/>
                </a:lnTo>
                <a:lnTo>
                  <a:pt x="21178" y="14713"/>
                </a:lnTo>
                <a:lnTo>
                  <a:pt x="21212" y="14444"/>
                </a:lnTo>
                <a:lnTo>
                  <a:pt x="21212" y="14208"/>
                </a:lnTo>
                <a:lnTo>
                  <a:pt x="21178" y="13972"/>
                </a:lnTo>
                <a:lnTo>
                  <a:pt x="21111" y="13737"/>
                </a:lnTo>
                <a:lnTo>
                  <a:pt x="21010" y="13501"/>
                </a:lnTo>
                <a:lnTo>
                  <a:pt x="20976" y="13467"/>
                </a:lnTo>
                <a:lnTo>
                  <a:pt x="20942" y="13467"/>
                </a:lnTo>
                <a:lnTo>
                  <a:pt x="20808" y="13097"/>
                </a:lnTo>
                <a:lnTo>
                  <a:pt x="20606" y="12794"/>
                </a:lnTo>
                <a:lnTo>
                  <a:pt x="20336" y="12491"/>
                </a:lnTo>
                <a:lnTo>
                  <a:pt x="20033" y="12255"/>
                </a:lnTo>
                <a:lnTo>
                  <a:pt x="20067" y="12188"/>
                </a:lnTo>
                <a:lnTo>
                  <a:pt x="20067" y="12121"/>
                </a:lnTo>
                <a:lnTo>
                  <a:pt x="20067" y="12087"/>
                </a:lnTo>
                <a:lnTo>
                  <a:pt x="20101" y="12020"/>
                </a:lnTo>
                <a:lnTo>
                  <a:pt x="20101" y="11952"/>
                </a:lnTo>
                <a:lnTo>
                  <a:pt x="20033" y="11885"/>
                </a:lnTo>
                <a:lnTo>
                  <a:pt x="19966" y="11919"/>
                </a:lnTo>
                <a:lnTo>
                  <a:pt x="19730" y="11515"/>
                </a:lnTo>
                <a:lnTo>
                  <a:pt x="19461" y="11178"/>
                </a:lnTo>
                <a:lnTo>
                  <a:pt x="19326" y="11077"/>
                </a:lnTo>
                <a:lnTo>
                  <a:pt x="19192" y="10976"/>
                </a:lnTo>
                <a:lnTo>
                  <a:pt x="18990" y="10909"/>
                </a:lnTo>
                <a:lnTo>
                  <a:pt x="18821" y="10875"/>
                </a:lnTo>
                <a:lnTo>
                  <a:pt x="18720" y="10875"/>
                </a:lnTo>
                <a:lnTo>
                  <a:pt x="18585" y="10942"/>
                </a:lnTo>
                <a:lnTo>
                  <a:pt x="18585" y="10976"/>
                </a:lnTo>
                <a:lnTo>
                  <a:pt x="17340" y="9528"/>
                </a:lnTo>
                <a:lnTo>
                  <a:pt x="16094" y="8114"/>
                </a:lnTo>
                <a:lnTo>
                  <a:pt x="14781" y="6734"/>
                </a:lnTo>
                <a:lnTo>
                  <a:pt x="14141" y="6060"/>
                </a:lnTo>
                <a:lnTo>
                  <a:pt x="13434" y="5387"/>
                </a:lnTo>
                <a:lnTo>
                  <a:pt x="12795" y="4747"/>
                </a:lnTo>
                <a:lnTo>
                  <a:pt x="12155" y="4040"/>
                </a:lnTo>
                <a:lnTo>
                  <a:pt x="10943" y="2660"/>
                </a:lnTo>
                <a:lnTo>
                  <a:pt x="10337" y="1953"/>
                </a:lnTo>
                <a:lnTo>
                  <a:pt x="9697" y="1280"/>
                </a:lnTo>
                <a:lnTo>
                  <a:pt x="9024" y="606"/>
                </a:lnTo>
                <a:lnTo>
                  <a:pt x="8317" y="34"/>
                </a:lnTo>
                <a:lnTo>
                  <a:pt x="828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" name="Google Shape;214;p3"/>
          <p:cNvGrpSpPr/>
          <p:nvPr/>
        </p:nvGrpSpPr>
        <p:grpSpPr>
          <a:xfrm>
            <a:off x="8928062" y="-2"/>
            <a:ext cx="2584191" cy="1702667"/>
            <a:chOff x="4793246" y="-1"/>
            <a:chExt cx="1938143" cy="1277000"/>
          </a:xfrm>
        </p:grpSpPr>
        <p:sp>
          <p:nvSpPr>
            <p:cNvPr id="215" name="Google Shape;215;p3"/>
            <p:cNvSpPr/>
            <p:nvPr/>
          </p:nvSpPr>
          <p:spPr>
            <a:xfrm>
              <a:off x="4793246" y="-1"/>
              <a:ext cx="1938143" cy="1277000"/>
            </a:xfrm>
            <a:custGeom>
              <a:avLst/>
              <a:gdLst/>
              <a:ahLst/>
              <a:cxnLst/>
              <a:rect l="l" t="t" r="r" b="b"/>
              <a:pathLst>
                <a:path w="38989" h="25689" extrusionOk="0">
                  <a:moveTo>
                    <a:pt x="1" y="0"/>
                  </a:moveTo>
                  <a:lnTo>
                    <a:pt x="68" y="135"/>
                  </a:lnTo>
                  <a:lnTo>
                    <a:pt x="439" y="909"/>
                  </a:lnTo>
                  <a:lnTo>
                    <a:pt x="843" y="1683"/>
                  </a:lnTo>
                  <a:lnTo>
                    <a:pt x="1280" y="2424"/>
                  </a:lnTo>
                  <a:lnTo>
                    <a:pt x="1684" y="3198"/>
                  </a:lnTo>
                  <a:lnTo>
                    <a:pt x="2156" y="4108"/>
                  </a:lnTo>
                  <a:lnTo>
                    <a:pt x="2661" y="5050"/>
                  </a:lnTo>
                  <a:lnTo>
                    <a:pt x="3704" y="6868"/>
                  </a:lnTo>
                  <a:lnTo>
                    <a:pt x="4782" y="8686"/>
                  </a:lnTo>
                  <a:lnTo>
                    <a:pt x="5826" y="10471"/>
                  </a:lnTo>
                  <a:lnTo>
                    <a:pt x="6802" y="12222"/>
                  </a:lnTo>
                  <a:lnTo>
                    <a:pt x="7711" y="14006"/>
                  </a:lnTo>
                  <a:lnTo>
                    <a:pt x="9462" y="17575"/>
                  </a:lnTo>
                  <a:lnTo>
                    <a:pt x="10404" y="19359"/>
                  </a:lnTo>
                  <a:lnTo>
                    <a:pt x="11347" y="21110"/>
                  </a:lnTo>
                  <a:lnTo>
                    <a:pt x="11852" y="21952"/>
                  </a:lnTo>
                  <a:lnTo>
                    <a:pt x="12391" y="22793"/>
                  </a:lnTo>
                  <a:lnTo>
                    <a:pt x="12930" y="23635"/>
                  </a:lnTo>
                  <a:lnTo>
                    <a:pt x="13502" y="24443"/>
                  </a:lnTo>
                  <a:lnTo>
                    <a:pt x="13704" y="24780"/>
                  </a:lnTo>
                  <a:lnTo>
                    <a:pt x="13940" y="25049"/>
                  </a:lnTo>
                  <a:lnTo>
                    <a:pt x="14209" y="25318"/>
                  </a:lnTo>
                  <a:lnTo>
                    <a:pt x="14546" y="25487"/>
                  </a:lnTo>
                  <a:lnTo>
                    <a:pt x="14882" y="25621"/>
                  </a:lnTo>
                  <a:lnTo>
                    <a:pt x="15219" y="25689"/>
                  </a:lnTo>
                  <a:lnTo>
                    <a:pt x="15589" y="25689"/>
                  </a:lnTo>
                  <a:lnTo>
                    <a:pt x="15960" y="25621"/>
                  </a:lnTo>
                  <a:lnTo>
                    <a:pt x="15993" y="25655"/>
                  </a:lnTo>
                  <a:lnTo>
                    <a:pt x="16094" y="25621"/>
                  </a:lnTo>
                  <a:lnTo>
                    <a:pt x="18788" y="24140"/>
                  </a:lnTo>
                  <a:lnTo>
                    <a:pt x="21481" y="22659"/>
                  </a:lnTo>
                  <a:lnTo>
                    <a:pt x="24208" y="21144"/>
                  </a:lnTo>
                  <a:lnTo>
                    <a:pt x="26935" y="19696"/>
                  </a:lnTo>
                  <a:lnTo>
                    <a:pt x="29663" y="18282"/>
                  </a:lnTo>
                  <a:lnTo>
                    <a:pt x="32423" y="16901"/>
                  </a:lnTo>
                  <a:lnTo>
                    <a:pt x="33770" y="16194"/>
                  </a:lnTo>
                  <a:lnTo>
                    <a:pt x="34443" y="15824"/>
                  </a:lnTo>
                  <a:lnTo>
                    <a:pt x="35117" y="15420"/>
                  </a:lnTo>
                  <a:lnTo>
                    <a:pt x="36430" y="14646"/>
                  </a:lnTo>
                  <a:lnTo>
                    <a:pt x="37103" y="14275"/>
                  </a:lnTo>
                  <a:lnTo>
                    <a:pt x="37810" y="13972"/>
                  </a:lnTo>
                  <a:lnTo>
                    <a:pt x="38080" y="13871"/>
                  </a:lnTo>
                  <a:lnTo>
                    <a:pt x="38282" y="13737"/>
                  </a:lnTo>
                  <a:lnTo>
                    <a:pt x="38484" y="13568"/>
                  </a:lnTo>
                  <a:lnTo>
                    <a:pt x="38652" y="13434"/>
                  </a:lnTo>
                  <a:lnTo>
                    <a:pt x="38753" y="13232"/>
                  </a:lnTo>
                  <a:lnTo>
                    <a:pt x="38854" y="13063"/>
                  </a:lnTo>
                  <a:lnTo>
                    <a:pt x="38921" y="12861"/>
                  </a:lnTo>
                  <a:lnTo>
                    <a:pt x="38955" y="12626"/>
                  </a:lnTo>
                  <a:lnTo>
                    <a:pt x="38989" y="12424"/>
                  </a:lnTo>
                  <a:lnTo>
                    <a:pt x="38955" y="12188"/>
                  </a:lnTo>
                  <a:lnTo>
                    <a:pt x="38921" y="11952"/>
                  </a:lnTo>
                  <a:lnTo>
                    <a:pt x="38854" y="11683"/>
                  </a:lnTo>
                  <a:lnTo>
                    <a:pt x="38753" y="11447"/>
                  </a:lnTo>
                  <a:lnTo>
                    <a:pt x="38618" y="11178"/>
                  </a:lnTo>
                  <a:lnTo>
                    <a:pt x="38315" y="10639"/>
                  </a:lnTo>
                  <a:lnTo>
                    <a:pt x="36935" y="8013"/>
                  </a:lnTo>
                  <a:lnTo>
                    <a:pt x="35487" y="5387"/>
                  </a:lnTo>
                  <a:lnTo>
                    <a:pt x="34006" y="2727"/>
                  </a:lnTo>
                  <a:lnTo>
                    <a:pt x="33265" y="1380"/>
                  </a:lnTo>
                  <a:lnTo>
                    <a:pt x="32928" y="673"/>
                  </a:lnTo>
                  <a:lnTo>
                    <a:pt x="32625" y="0"/>
                  </a:lnTo>
                  <a:lnTo>
                    <a:pt x="32390" y="0"/>
                  </a:lnTo>
                  <a:lnTo>
                    <a:pt x="32659" y="640"/>
                  </a:lnTo>
                  <a:lnTo>
                    <a:pt x="32962" y="1279"/>
                  </a:lnTo>
                  <a:lnTo>
                    <a:pt x="33635" y="2559"/>
                  </a:lnTo>
                  <a:lnTo>
                    <a:pt x="34342" y="3804"/>
                  </a:lnTo>
                  <a:lnTo>
                    <a:pt x="35016" y="5050"/>
                  </a:lnTo>
                  <a:lnTo>
                    <a:pt x="35824" y="6464"/>
                  </a:lnTo>
                  <a:lnTo>
                    <a:pt x="36632" y="7878"/>
                  </a:lnTo>
                  <a:lnTo>
                    <a:pt x="37642" y="9730"/>
                  </a:lnTo>
                  <a:lnTo>
                    <a:pt x="38248" y="10908"/>
                  </a:lnTo>
                  <a:lnTo>
                    <a:pt x="38450" y="11346"/>
                  </a:lnTo>
                  <a:lnTo>
                    <a:pt x="38585" y="11750"/>
                  </a:lnTo>
                  <a:lnTo>
                    <a:pt x="38686" y="12121"/>
                  </a:lnTo>
                  <a:lnTo>
                    <a:pt x="38719" y="12491"/>
                  </a:lnTo>
                  <a:lnTo>
                    <a:pt x="38719" y="12693"/>
                  </a:lnTo>
                  <a:lnTo>
                    <a:pt x="38686" y="12861"/>
                  </a:lnTo>
                  <a:lnTo>
                    <a:pt x="38618" y="13030"/>
                  </a:lnTo>
                  <a:lnTo>
                    <a:pt x="38551" y="13198"/>
                  </a:lnTo>
                  <a:lnTo>
                    <a:pt x="38416" y="13333"/>
                  </a:lnTo>
                  <a:lnTo>
                    <a:pt x="38282" y="13467"/>
                  </a:lnTo>
                  <a:lnTo>
                    <a:pt x="38113" y="13602"/>
                  </a:lnTo>
                  <a:lnTo>
                    <a:pt x="37878" y="13737"/>
                  </a:lnTo>
                  <a:lnTo>
                    <a:pt x="37238" y="14006"/>
                  </a:lnTo>
                  <a:lnTo>
                    <a:pt x="36632" y="14309"/>
                  </a:lnTo>
                  <a:lnTo>
                    <a:pt x="35487" y="15016"/>
                  </a:lnTo>
                  <a:lnTo>
                    <a:pt x="34107" y="15757"/>
                  </a:lnTo>
                  <a:lnTo>
                    <a:pt x="32760" y="16464"/>
                  </a:lnTo>
                  <a:lnTo>
                    <a:pt x="29898" y="17911"/>
                  </a:lnTo>
                  <a:lnTo>
                    <a:pt x="27036" y="19359"/>
                  </a:lnTo>
                  <a:lnTo>
                    <a:pt x="24377" y="20773"/>
                  </a:lnTo>
                  <a:lnTo>
                    <a:pt x="21717" y="22221"/>
                  </a:lnTo>
                  <a:lnTo>
                    <a:pt x="19091" y="23702"/>
                  </a:lnTo>
                  <a:lnTo>
                    <a:pt x="16465" y="25184"/>
                  </a:lnTo>
                  <a:lnTo>
                    <a:pt x="16397" y="25184"/>
                  </a:lnTo>
                  <a:lnTo>
                    <a:pt x="16027" y="25318"/>
                  </a:lnTo>
                  <a:lnTo>
                    <a:pt x="15690" y="25386"/>
                  </a:lnTo>
                  <a:lnTo>
                    <a:pt x="15320" y="25453"/>
                  </a:lnTo>
                  <a:lnTo>
                    <a:pt x="15152" y="25453"/>
                  </a:lnTo>
                  <a:lnTo>
                    <a:pt x="14950" y="25419"/>
                  </a:lnTo>
                  <a:lnTo>
                    <a:pt x="14714" y="25352"/>
                  </a:lnTo>
                  <a:lnTo>
                    <a:pt x="14512" y="25251"/>
                  </a:lnTo>
                  <a:lnTo>
                    <a:pt x="14344" y="25150"/>
                  </a:lnTo>
                  <a:lnTo>
                    <a:pt x="14175" y="24982"/>
                  </a:lnTo>
                  <a:lnTo>
                    <a:pt x="14041" y="24813"/>
                  </a:lnTo>
                  <a:lnTo>
                    <a:pt x="13872" y="24645"/>
                  </a:lnTo>
                  <a:lnTo>
                    <a:pt x="13637" y="24275"/>
                  </a:lnTo>
                  <a:lnTo>
                    <a:pt x="13603" y="24241"/>
                  </a:lnTo>
                  <a:lnTo>
                    <a:pt x="13064" y="23366"/>
                  </a:lnTo>
                  <a:lnTo>
                    <a:pt x="12526" y="22524"/>
                  </a:lnTo>
                  <a:lnTo>
                    <a:pt x="11515" y="20740"/>
                  </a:lnTo>
                  <a:lnTo>
                    <a:pt x="10573" y="18955"/>
                  </a:lnTo>
                  <a:lnTo>
                    <a:pt x="9630" y="17137"/>
                  </a:lnTo>
                  <a:lnTo>
                    <a:pt x="7778" y="13535"/>
                  </a:lnTo>
                  <a:lnTo>
                    <a:pt x="6802" y="11716"/>
                  </a:lnTo>
                  <a:lnTo>
                    <a:pt x="5826" y="9966"/>
                  </a:lnTo>
                  <a:lnTo>
                    <a:pt x="5287" y="9057"/>
                  </a:lnTo>
                  <a:lnTo>
                    <a:pt x="4748" y="8148"/>
                  </a:lnTo>
                  <a:lnTo>
                    <a:pt x="4209" y="7272"/>
                  </a:lnTo>
                  <a:lnTo>
                    <a:pt x="3671" y="6363"/>
                  </a:lnTo>
                  <a:lnTo>
                    <a:pt x="2593" y="4411"/>
                  </a:lnTo>
                  <a:lnTo>
                    <a:pt x="1583" y="2424"/>
                  </a:lnTo>
                  <a:lnTo>
                    <a:pt x="1280" y="1818"/>
                  </a:lnTo>
                  <a:lnTo>
                    <a:pt x="944" y="1212"/>
                  </a:lnTo>
                  <a:lnTo>
                    <a:pt x="607" y="60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6045142" y="860231"/>
              <a:ext cx="107175" cy="100464"/>
            </a:xfrm>
            <a:custGeom>
              <a:avLst/>
              <a:gdLst/>
              <a:ahLst/>
              <a:cxnLst/>
              <a:rect l="l" t="t" r="r" b="b"/>
              <a:pathLst>
                <a:path w="2156" h="2021" extrusionOk="0">
                  <a:moveTo>
                    <a:pt x="1044" y="270"/>
                  </a:moveTo>
                  <a:lnTo>
                    <a:pt x="1246" y="303"/>
                  </a:lnTo>
                  <a:lnTo>
                    <a:pt x="1415" y="404"/>
                  </a:lnTo>
                  <a:lnTo>
                    <a:pt x="1583" y="505"/>
                  </a:lnTo>
                  <a:lnTo>
                    <a:pt x="1718" y="674"/>
                  </a:lnTo>
                  <a:lnTo>
                    <a:pt x="1819" y="808"/>
                  </a:lnTo>
                  <a:lnTo>
                    <a:pt x="1886" y="977"/>
                  </a:lnTo>
                  <a:lnTo>
                    <a:pt x="1920" y="1179"/>
                  </a:lnTo>
                  <a:lnTo>
                    <a:pt x="1886" y="1347"/>
                  </a:lnTo>
                  <a:lnTo>
                    <a:pt x="1751" y="1482"/>
                  </a:lnTo>
                  <a:lnTo>
                    <a:pt x="1617" y="1583"/>
                  </a:lnTo>
                  <a:lnTo>
                    <a:pt x="1448" y="1684"/>
                  </a:lnTo>
                  <a:lnTo>
                    <a:pt x="1246" y="1751"/>
                  </a:lnTo>
                  <a:lnTo>
                    <a:pt x="1078" y="1785"/>
                  </a:lnTo>
                  <a:lnTo>
                    <a:pt x="910" y="1785"/>
                  </a:lnTo>
                  <a:lnTo>
                    <a:pt x="741" y="1751"/>
                  </a:lnTo>
                  <a:lnTo>
                    <a:pt x="607" y="1717"/>
                  </a:lnTo>
                  <a:lnTo>
                    <a:pt x="506" y="1616"/>
                  </a:lnTo>
                  <a:lnTo>
                    <a:pt x="405" y="1515"/>
                  </a:lnTo>
                  <a:lnTo>
                    <a:pt x="337" y="1414"/>
                  </a:lnTo>
                  <a:lnTo>
                    <a:pt x="270" y="1280"/>
                  </a:lnTo>
                  <a:lnTo>
                    <a:pt x="270" y="1111"/>
                  </a:lnTo>
                  <a:lnTo>
                    <a:pt x="236" y="977"/>
                  </a:lnTo>
                  <a:lnTo>
                    <a:pt x="270" y="775"/>
                  </a:lnTo>
                  <a:lnTo>
                    <a:pt x="337" y="606"/>
                  </a:lnTo>
                  <a:lnTo>
                    <a:pt x="438" y="472"/>
                  </a:lnTo>
                  <a:lnTo>
                    <a:pt x="573" y="337"/>
                  </a:lnTo>
                  <a:lnTo>
                    <a:pt x="640" y="371"/>
                  </a:lnTo>
                  <a:lnTo>
                    <a:pt x="708" y="337"/>
                  </a:lnTo>
                  <a:lnTo>
                    <a:pt x="876" y="270"/>
                  </a:lnTo>
                  <a:close/>
                  <a:moveTo>
                    <a:pt x="708" y="0"/>
                  </a:moveTo>
                  <a:lnTo>
                    <a:pt x="506" y="34"/>
                  </a:lnTo>
                  <a:lnTo>
                    <a:pt x="371" y="169"/>
                  </a:lnTo>
                  <a:lnTo>
                    <a:pt x="236" y="303"/>
                  </a:lnTo>
                  <a:lnTo>
                    <a:pt x="135" y="472"/>
                  </a:lnTo>
                  <a:lnTo>
                    <a:pt x="68" y="674"/>
                  </a:lnTo>
                  <a:lnTo>
                    <a:pt x="1" y="842"/>
                  </a:lnTo>
                  <a:lnTo>
                    <a:pt x="1" y="1044"/>
                  </a:lnTo>
                  <a:lnTo>
                    <a:pt x="1" y="1246"/>
                  </a:lnTo>
                  <a:lnTo>
                    <a:pt x="68" y="1448"/>
                  </a:lnTo>
                  <a:lnTo>
                    <a:pt x="169" y="1616"/>
                  </a:lnTo>
                  <a:lnTo>
                    <a:pt x="304" y="1785"/>
                  </a:lnTo>
                  <a:lnTo>
                    <a:pt x="472" y="1886"/>
                  </a:lnTo>
                  <a:lnTo>
                    <a:pt x="640" y="1987"/>
                  </a:lnTo>
                  <a:lnTo>
                    <a:pt x="842" y="2020"/>
                  </a:lnTo>
                  <a:lnTo>
                    <a:pt x="1280" y="2020"/>
                  </a:lnTo>
                  <a:lnTo>
                    <a:pt x="1516" y="1919"/>
                  </a:lnTo>
                  <a:lnTo>
                    <a:pt x="1718" y="1818"/>
                  </a:lnTo>
                  <a:lnTo>
                    <a:pt x="1886" y="1684"/>
                  </a:lnTo>
                  <a:lnTo>
                    <a:pt x="2021" y="1515"/>
                  </a:lnTo>
                  <a:lnTo>
                    <a:pt x="2122" y="1313"/>
                  </a:lnTo>
                  <a:lnTo>
                    <a:pt x="2155" y="1078"/>
                  </a:lnTo>
                  <a:lnTo>
                    <a:pt x="2122" y="842"/>
                  </a:lnTo>
                  <a:lnTo>
                    <a:pt x="2054" y="674"/>
                  </a:lnTo>
                  <a:lnTo>
                    <a:pt x="1953" y="539"/>
                  </a:lnTo>
                  <a:lnTo>
                    <a:pt x="1819" y="371"/>
                  </a:lnTo>
                  <a:lnTo>
                    <a:pt x="1650" y="270"/>
                  </a:lnTo>
                  <a:lnTo>
                    <a:pt x="1482" y="169"/>
                  </a:lnTo>
                  <a:lnTo>
                    <a:pt x="1314" y="68"/>
                  </a:lnTo>
                  <a:lnTo>
                    <a:pt x="1112" y="34"/>
                  </a:lnTo>
                  <a:lnTo>
                    <a:pt x="943" y="34"/>
                  </a:lnTo>
                  <a:lnTo>
                    <a:pt x="9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6071936" y="890355"/>
              <a:ext cx="51947" cy="40215"/>
            </a:xfrm>
            <a:custGeom>
              <a:avLst/>
              <a:gdLst/>
              <a:ahLst/>
              <a:cxnLst/>
              <a:rect l="l" t="t" r="r" b="b"/>
              <a:pathLst>
                <a:path w="1045" h="809" extrusionOk="0">
                  <a:moveTo>
                    <a:pt x="539" y="236"/>
                  </a:moveTo>
                  <a:lnTo>
                    <a:pt x="674" y="371"/>
                  </a:lnTo>
                  <a:lnTo>
                    <a:pt x="741" y="539"/>
                  </a:lnTo>
                  <a:lnTo>
                    <a:pt x="472" y="606"/>
                  </a:lnTo>
                  <a:lnTo>
                    <a:pt x="371" y="640"/>
                  </a:lnTo>
                  <a:lnTo>
                    <a:pt x="303" y="573"/>
                  </a:lnTo>
                  <a:lnTo>
                    <a:pt x="236" y="505"/>
                  </a:lnTo>
                  <a:lnTo>
                    <a:pt x="236" y="404"/>
                  </a:lnTo>
                  <a:lnTo>
                    <a:pt x="539" y="236"/>
                  </a:lnTo>
                  <a:close/>
                  <a:moveTo>
                    <a:pt x="472" y="0"/>
                  </a:moveTo>
                  <a:lnTo>
                    <a:pt x="236" y="135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0" y="438"/>
                  </a:lnTo>
                  <a:lnTo>
                    <a:pt x="68" y="472"/>
                  </a:lnTo>
                  <a:lnTo>
                    <a:pt x="101" y="573"/>
                  </a:lnTo>
                  <a:lnTo>
                    <a:pt x="169" y="674"/>
                  </a:lnTo>
                  <a:lnTo>
                    <a:pt x="236" y="741"/>
                  </a:lnTo>
                  <a:lnTo>
                    <a:pt x="371" y="808"/>
                  </a:lnTo>
                  <a:lnTo>
                    <a:pt x="539" y="808"/>
                  </a:lnTo>
                  <a:lnTo>
                    <a:pt x="674" y="741"/>
                  </a:lnTo>
                  <a:lnTo>
                    <a:pt x="977" y="606"/>
                  </a:lnTo>
                  <a:lnTo>
                    <a:pt x="1044" y="573"/>
                  </a:lnTo>
                  <a:lnTo>
                    <a:pt x="1044" y="505"/>
                  </a:lnTo>
                  <a:lnTo>
                    <a:pt x="1010" y="472"/>
                  </a:lnTo>
                  <a:lnTo>
                    <a:pt x="943" y="438"/>
                  </a:lnTo>
                  <a:lnTo>
                    <a:pt x="909" y="438"/>
                  </a:lnTo>
                  <a:lnTo>
                    <a:pt x="876" y="303"/>
                  </a:lnTo>
                  <a:lnTo>
                    <a:pt x="808" y="202"/>
                  </a:lnTo>
                  <a:lnTo>
                    <a:pt x="707" y="101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4974041" y="-1"/>
              <a:ext cx="1611747" cy="1119668"/>
            </a:xfrm>
            <a:custGeom>
              <a:avLst/>
              <a:gdLst/>
              <a:ahLst/>
              <a:cxnLst/>
              <a:rect l="l" t="t" r="r" b="b"/>
              <a:pathLst>
                <a:path w="32423" h="22524" extrusionOk="0">
                  <a:moveTo>
                    <a:pt x="0" y="0"/>
                  </a:moveTo>
                  <a:lnTo>
                    <a:pt x="337" y="707"/>
                  </a:lnTo>
                  <a:lnTo>
                    <a:pt x="1717" y="3299"/>
                  </a:lnTo>
                  <a:lnTo>
                    <a:pt x="2694" y="5118"/>
                  </a:lnTo>
                  <a:lnTo>
                    <a:pt x="3670" y="6868"/>
                  </a:lnTo>
                  <a:lnTo>
                    <a:pt x="4646" y="8653"/>
                  </a:lnTo>
                  <a:lnTo>
                    <a:pt x="5589" y="10471"/>
                  </a:lnTo>
                  <a:lnTo>
                    <a:pt x="7306" y="13939"/>
                  </a:lnTo>
                  <a:lnTo>
                    <a:pt x="9023" y="17373"/>
                  </a:lnTo>
                  <a:lnTo>
                    <a:pt x="9293" y="18046"/>
                  </a:lnTo>
                  <a:lnTo>
                    <a:pt x="9596" y="18719"/>
                  </a:lnTo>
                  <a:lnTo>
                    <a:pt x="10202" y="20066"/>
                  </a:lnTo>
                  <a:lnTo>
                    <a:pt x="10505" y="20706"/>
                  </a:lnTo>
                  <a:lnTo>
                    <a:pt x="10875" y="21346"/>
                  </a:lnTo>
                  <a:lnTo>
                    <a:pt x="11279" y="21952"/>
                  </a:lnTo>
                  <a:lnTo>
                    <a:pt x="11515" y="22221"/>
                  </a:lnTo>
                  <a:lnTo>
                    <a:pt x="11750" y="22490"/>
                  </a:lnTo>
                  <a:lnTo>
                    <a:pt x="11818" y="22524"/>
                  </a:lnTo>
                  <a:lnTo>
                    <a:pt x="11851" y="22524"/>
                  </a:lnTo>
                  <a:lnTo>
                    <a:pt x="11952" y="22490"/>
                  </a:lnTo>
                  <a:lnTo>
                    <a:pt x="11986" y="22389"/>
                  </a:lnTo>
                  <a:lnTo>
                    <a:pt x="11986" y="22356"/>
                  </a:lnTo>
                  <a:lnTo>
                    <a:pt x="11952" y="22288"/>
                  </a:lnTo>
                  <a:lnTo>
                    <a:pt x="11919" y="22288"/>
                  </a:lnTo>
                  <a:lnTo>
                    <a:pt x="12457" y="22154"/>
                  </a:lnTo>
                  <a:lnTo>
                    <a:pt x="12962" y="21985"/>
                  </a:lnTo>
                  <a:lnTo>
                    <a:pt x="13467" y="21750"/>
                  </a:lnTo>
                  <a:lnTo>
                    <a:pt x="13939" y="21480"/>
                  </a:lnTo>
                  <a:lnTo>
                    <a:pt x="14444" y="21177"/>
                  </a:lnTo>
                  <a:lnTo>
                    <a:pt x="14881" y="20841"/>
                  </a:lnTo>
                  <a:lnTo>
                    <a:pt x="15790" y="20235"/>
                  </a:lnTo>
                  <a:lnTo>
                    <a:pt x="16430" y="19830"/>
                  </a:lnTo>
                  <a:lnTo>
                    <a:pt x="17070" y="19426"/>
                  </a:lnTo>
                  <a:lnTo>
                    <a:pt x="18417" y="18686"/>
                  </a:lnTo>
                  <a:lnTo>
                    <a:pt x="21144" y="17272"/>
                  </a:lnTo>
                  <a:lnTo>
                    <a:pt x="22524" y="16598"/>
                  </a:lnTo>
                  <a:lnTo>
                    <a:pt x="23904" y="15925"/>
                  </a:lnTo>
                  <a:lnTo>
                    <a:pt x="25285" y="15285"/>
                  </a:lnTo>
                  <a:lnTo>
                    <a:pt x="26665" y="14612"/>
                  </a:lnTo>
                  <a:lnTo>
                    <a:pt x="27372" y="14242"/>
                  </a:lnTo>
                  <a:lnTo>
                    <a:pt x="28079" y="13838"/>
                  </a:lnTo>
                  <a:lnTo>
                    <a:pt x="29460" y="12996"/>
                  </a:lnTo>
                  <a:lnTo>
                    <a:pt x="30133" y="12592"/>
                  </a:lnTo>
                  <a:lnTo>
                    <a:pt x="30840" y="12222"/>
                  </a:lnTo>
                  <a:lnTo>
                    <a:pt x="31547" y="11851"/>
                  </a:lnTo>
                  <a:lnTo>
                    <a:pt x="32288" y="11548"/>
                  </a:lnTo>
                  <a:lnTo>
                    <a:pt x="32355" y="11548"/>
                  </a:lnTo>
                  <a:lnTo>
                    <a:pt x="32422" y="11481"/>
                  </a:lnTo>
                  <a:lnTo>
                    <a:pt x="32422" y="11447"/>
                  </a:lnTo>
                  <a:lnTo>
                    <a:pt x="32389" y="11380"/>
                  </a:lnTo>
                  <a:lnTo>
                    <a:pt x="32254" y="11211"/>
                  </a:lnTo>
                  <a:lnTo>
                    <a:pt x="32119" y="11077"/>
                  </a:lnTo>
                  <a:lnTo>
                    <a:pt x="31884" y="10706"/>
                  </a:lnTo>
                  <a:lnTo>
                    <a:pt x="31480" y="9966"/>
                  </a:lnTo>
                  <a:lnTo>
                    <a:pt x="31210" y="9562"/>
                  </a:lnTo>
                  <a:lnTo>
                    <a:pt x="30907" y="9158"/>
                  </a:lnTo>
                  <a:lnTo>
                    <a:pt x="30301" y="8350"/>
                  </a:lnTo>
                  <a:lnTo>
                    <a:pt x="29998" y="7878"/>
                  </a:lnTo>
                  <a:lnTo>
                    <a:pt x="29729" y="7407"/>
                  </a:lnTo>
                  <a:lnTo>
                    <a:pt x="29460" y="6936"/>
                  </a:lnTo>
                  <a:lnTo>
                    <a:pt x="29224" y="6464"/>
                  </a:lnTo>
                  <a:lnTo>
                    <a:pt x="28753" y="5454"/>
                  </a:lnTo>
                  <a:lnTo>
                    <a:pt x="28349" y="4478"/>
                  </a:lnTo>
                  <a:lnTo>
                    <a:pt x="27877" y="3434"/>
                  </a:lnTo>
                  <a:lnTo>
                    <a:pt x="27339" y="2458"/>
                  </a:lnTo>
                  <a:lnTo>
                    <a:pt x="26261" y="471"/>
                  </a:lnTo>
                  <a:lnTo>
                    <a:pt x="26026" y="0"/>
                  </a:lnTo>
                  <a:lnTo>
                    <a:pt x="25790" y="0"/>
                  </a:lnTo>
                  <a:lnTo>
                    <a:pt x="26026" y="539"/>
                  </a:lnTo>
                  <a:lnTo>
                    <a:pt x="26295" y="1044"/>
                  </a:lnTo>
                  <a:lnTo>
                    <a:pt x="27406" y="3097"/>
                  </a:lnTo>
                  <a:lnTo>
                    <a:pt x="27911" y="4175"/>
                  </a:lnTo>
                  <a:lnTo>
                    <a:pt x="28382" y="5219"/>
                  </a:lnTo>
                  <a:lnTo>
                    <a:pt x="28820" y="6195"/>
                  </a:lnTo>
                  <a:lnTo>
                    <a:pt x="29258" y="7104"/>
                  </a:lnTo>
                  <a:lnTo>
                    <a:pt x="29796" y="7979"/>
                  </a:lnTo>
                  <a:lnTo>
                    <a:pt x="30369" y="8821"/>
                  </a:lnTo>
                  <a:lnTo>
                    <a:pt x="30941" y="9595"/>
                  </a:lnTo>
                  <a:lnTo>
                    <a:pt x="31177" y="9999"/>
                  </a:lnTo>
                  <a:lnTo>
                    <a:pt x="31412" y="10403"/>
                  </a:lnTo>
                  <a:lnTo>
                    <a:pt x="31715" y="10942"/>
                  </a:lnTo>
                  <a:lnTo>
                    <a:pt x="31884" y="11178"/>
                  </a:lnTo>
                  <a:lnTo>
                    <a:pt x="32086" y="11413"/>
                  </a:lnTo>
                  <a:lnTo>
                    <a:pt x="31446" y="11683"/>
                  </a:lnTo>
                  <a:lnTo>
                    <a:pt x="30840" y="11986"/>
                  </a:lnTo>
                  <a:lnTo>
                    <a:pt x="30200" y="12289"/>
                  </a:lnTo>
                  <a:lnTo>
                    <a:pt x="29594" y="12659"/>
                  </a:lnTo>
                  <a:lnTo>
                    <a:pt x="28416" y="13366"/>
                  </a:lnTo>
                  <a:lnTo>
                    <a:pt x="27204" y="14073"/>
                  </a:lnTo>
                  <a:lnTo>
                    <a:pt x="26531" y="14444"/>
                  </a:lnTo>
                  <a:lnTo>
                    <a:pt x="25857" y="14780"/>
                  </a:lnTo>
                  <a:lnTo>
                    <a:pt x="24477" y="15420"/>
                  </a:lnTo>
                  <a:lnTo>
                    <a:pt x="23096" y="16060"/>
                  </a:lnTo>
                  <a:lnTo>
                    <a:pt x="22389" y="16396"/>
                  </a:lnTo>
                  <a:lnTo>
                    <a:pt x="21716" y="16733"/>
                  </a:lnTo>
                  <a:lnTo>
                    <a:pt x="20302" y="17474"/>
                  </a:lnTo>
                  <a:lnTo>
                    <a:pt x="18888" y="18214"/>
                  </a:lnTo>
                  <a:lnTo>
                    <a:pt x="17508" y="18955"/>
                  </a:lnTo>
                  <a:lnTo>
                    <a:pt x="16834" y="19359"/>
                  </a:lnTo>
                  <a:lnTo>
                    <a:pt x="16127" y="19763"/>
                  </a:lnTo>
                  <a:lnTo>
                    <a:pt x="15083" y="20437"/>
                  </a:lnTo>
                  <a:lnTo>
                    <a:pt x="14040" y="21110"/>
                  </a:lnTo>
                  <a:lnTo>
                    <a:pt x="13501" y="21447"/>
                  </a:lnTo>
                  <a:lnTo>
                    <a:pt x="12962" y="21716"/>
                  </a:lnTo>
                  <a:lnTo>
                    <a:pt x="12390" y="21952"/>
                  </a:lnTo>
                  <a:lnTo>
                    <a:pt x="11784" y="22120"/>
                  </a:lnTo>
                  <a:lnTo>
                    <a:pt x="11346" y="21548"/>
                  </a:lnTo>
                  <a:lnTo>
                    <a:pt x="10942" y="20942"/>
                  </a:lnTo>
                  <a:lnTo>
                    <a:pt x="10606" y="20302"/>
                  </a:lnTo>
                  <a:lnTo>
                    <a:pt x="10269" y="19628"/>
                  </a:lnTo>
                  <a:lnTo>
                    <a:pt x="9697" y="18248"/>
                  </a:lnTo>
                  <a:lnTo>
                    <a:pt x="9394" y="17608"/>
                  </a:lnTo>
                  <a:lnTo>
                    <a:pt x="9091" y="16935"/>
                  </a:lnTo>
                  <a:lnTo>
                    <a:pt x="5488" y="9663"/>
                  </a:lnTo>
                  <a:lnTo>
                    <a:pt x="5017" y="8754"/>
                  </a:lnTo>
                  <a:lnTo>
                    <a:pt x="4545" y="7845"/>
                  </a:lnTo>
                  <a:lnTo>
                    <a:pt x="3569" y="6060"/>
                  </a:lnTo>
                  <a:lnTo>
                    <a:pt x="2559" y="4310"/>
                  </a:lnTo>
                  <a:lnTo>
                    <a:pt x="1583" y="2525"/>
                  </a:lnTo>
                  <a:lnTo>
                    <a:pt x="303" y="135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" name="Google Shape;219;p3"/>
          <p:cNvGrpSpPr/>
          <p:nvPr/>
        </p:nvGrpSpPr>
        <p:grpSpPr>
          <a:xfrm>
            <a:off x="9837597" y="4982930"/>
            <a:ext cx="1379155" cy="1638044"/>
            <a:chOff x="5482823" y="3737197"/>
            <a:chExt cx="1034366" cy="1228533"/>
          </a:xfrm>
        </p:grpSpPr>
        <p:sp>
          <p:nvSpPr>
            <p:cNvPr id="220" name="Google Shape;220;p3"/>
            <p:cNvSpPr/>
            <p:nvPr/>
          </p:nvSpPr>
          <p:spPr>
            <a:xfrm>
              <a:off x="5996626" y="3790784"/>
              <a:ext cx="222651" cy="138939"/>
            </a:xfrm>
            <a:custGeom>
              <a:avLst/>
              <a:gdLst/>
              <a:ahLst/>
              <a:cxnLst/>
              <a:rect l="l" t="t" r="r" b="b"/>
              <a:pathLst>
                <a:path w="4479" h="2795" extrusionOk="0">
                  <a:moveTo>
                    <a:pt x="4175" y="303"/>
                  </a:moveTo>
                  <a:lnTo>
                    <a:pt x="4209" y="707"/>
                  </a:lnTo>
                  <a:lnTo>
                    <a:pt x="4209" y="876"/>
                  </a:lnTo>
                  <a:lnTo>
                    <a:pt x="4175" y="1078"/>
                  </a:lnTo>
                  <a:lnTo>
                    <a:pt x="4108" y="1212"/>
                  </a:lnTo>
                  <a:lnTo>
                    <a:pt x="4007" y="1347"/>
                  </a:lnTo>
                  <a:lnTo>
                    <a:pt x="3838" y="1482"/>
                  </a:lnTo>
                  <a:lnTo>
                    <a:pt x="3603" y="1549"/>
                  </a:lnTo>
                  <a:lnTo>
                    <a:pt x="3569" y="1549"/>
                  </a:lnTo>
                  <a:lnTo>
                    <a:pt x="3502" y="1347"/>
                  </a:lnTo>
                  <a:lnTo>
                    <a:pt x="3367" y="1111"/>
                  </a:lnTo>
                  <a:lnTo>
                    <a:pt x="3266" y="909"/>
                  </a:lnTo>
                  <a:lnTo>
                    <a:pt x="3199" y="674"/>
                  </a:lnTo>
                  <a:lnTo>
                    <a:pt x="3704" y="505"/>
                  </a:lnTo>
                  <a:lnTo>
                    <a:pt x="4175" y="303"/>
                  </a:lnTo>
                  <a:close/>
                  <a:moveTo>
                    <a:pt x="3064" y="707"/>
                  </a:moveTo>
                  <a:lnTo>
                    <a:pt x="3064" y="909"/>
                  </a:lnTo>
                  <a:lnTo>
                    <a:pt x="3131" y="1111"/>
                  </a:lnTo>
                  <a:lnTo>
                    <a:pt x="3232" y="1381"/>
                  </a:lnTo>
                  <a:lnTo>
                    <a:pt x="3367" y="1616"/>
                  </a:lnTo>
                  <a:lnTo>
                    <a:pt x="2660" y="1818"/>
                  </a:lnTo>
                  <a:lnTo>
                    <a:pt x="2559" y="1549"/>
                  </a:lnTo>
                  <a:lnTo>
                    <a:pt x="2391" y="1246"/>
                  </a:lnTo>
                  <a:lnTo>
                    <a:pt x="2290" y="1111"/>
                  </a:lnTo>
                  <a:lnTo>
                    <a:pt x="2155" y="977"/>
                  </a:lnTo>
                  <a:lnTo>
                    <a:pt x="2189" y="977"/>
                  </a:lnTo>
                  <a:lnTo>
                    <a:pt x="3064" y="707"/>
                  </a:lnTo>
                  <a:close/>
                  <a:moveTo>
                    <a:pt x="1987" y="1044"/>
                  </a:moveTo>
                  <a:lnTo>
                    <a:pt x="2155" y="1347"/>
                  </a:lnTo>
                  <a:lnTo>
                    <a:pt x="2290" y="1616"/>
                  </a:lnTo>
                  <a:lnTo>
                    <a:pt x="2391" y="1886"/>
                  </a:lnTo>
                  <a:lnTo>
                    <a:pt x="2189" y="1953"/>
                  </a:lnTo>
                  <a:lnTo>
                    <a:pt x="1549" y="2155"/>
                  </a:lnTo>
                  <a:lnTo>
                    <a:pt x="1414" y="1919"/>
                  </a:lnTo>
                  <a:lnTo>
                    <a:pt x="1381" y="1785"/>
                  </a:lnTo>
                  <a:lnTo>
                    <a:pt x="1347" y="1616"/>
                  </a:lnTo>
                  <a:lnTo>
                    <a:pt x="1280" y="1482"/>
                  </a:lnTo>
                  <a:lnTo>
                    <a:pt x="1212" y="1347"/>
                  </a:lnTo>
                  <a:lnTo>
                    <a:pt x="1179" y="1347"/>
                  </a:lnTo>
                  <a:lnTo>
                    <a:pt x="1145" y="1414"/>
                  </a:lnTo>
                  <a:lnTo>
                    <a:pt x="1111" y="1482"/>
                  </a:lnTo>
                  <a:lnTo>
                    <a:pt x="1111" y="1684"/>
                  </a:lnTo>
                  <a:lnTo>
                    <a:pt x="1145" y="1852"/>
                  </a:lnTo>
                  <a:lnTo>
                    <a:pt x="1212" y="2020"/>
                  </a:lnTo>
                  <a:lnTo>
                    <a:pt x="1313" y="2222"/>
                  </a:lnTo>
                  <a:lnTo>
                    <a:pt x="775" y="2391"/>
                  </a:lnTo>
                  <a:lnTo>
                    <a:pt x="606" y="2458"/>
                  </a:lnTo>
                  <a:lnTo>
                    <a:pt x="472" y="2424"/>
                  </a:lnTo>
                  <a:lnTo>
                    <a:pt x="404" y="2323"/>
                  </a:lnTo>
                  <a:lnTo>
                    <a:pt x="337" y="2189"/>
                  </a:lnTo>
                  <a:lnTo>
                    <a:pt x="303" y="1886"/>
                  </a:lnTo>
                  <a:lnTo>
                    <a:pt x="236" y="1515"/>
                  </a:lnTo>
                  <a:lnTo>
                    <a:pt x="707" y="1448"/>
                  </a:lnTo>
                  <a:lnTo>
                    <a:pt x="1145" y="1347"/>
                  </a:lnTo>
                  <a:lnTo>
                    <a:pt x="1987" y="1044"/>
                  </a:lnTo>
                  <a:close/>
                  <a:moveTo>
                    <a:pt x="4276" y="0"/>
                  </a:moveTo>
                  <a:lnTo>
                    <a:pt x="4209" y="34"/>
                  </a:lnTo>
                  <a:lnTo>
                    <a:pt x="4175" y="67"/>
                  </a:lnTo>
                  <a:lnTo>
                    <a:pt x="3636" y="202"/>
                  </a:lnTo>
                  <a:lnTo>
                    <a:pt x="3131" y="404"/>
                  </a:lnTo>
                  <a:lnTo>
                    <a:pt x="2121" y="775"/>
                  </a:lnTo>
                  <a:lnTo>
                    <a:pt x="1044" y="1078"/>
                  </a:lnTo>
                  <a:lnTo>
                    <a:pt x="539" y="1246"/>
                  </a:lnTo>
                  <a:lnTo>
                    <a:pt x="34" y="1482"/>
                  </a:lnTo>
                  <a:lnTo>
                    <a:pt x="0" y="1515"/>
                  </a:lnTo>
                  <a:lnTo>
                    <a:pt x="34" y="1549"/>
                  </a:lnTo>
                  <a:lnTo>
                    <a:pt x="169" y="1515"/>
                  </a:lnTo>
                  <a:lnTo>
                    <a:pt x="135" y="1818"/>
                  </a:lnTo>
                  <a:lnTo>
                    <a:pt x="135" y="2121"/>
                  </a:lnTo>
                  <a:lnTo>
                    <a:pt x="236" y="2727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95"/>
                  </a:lnTo>
                  <a:lnTo>
                    <a:pt x="1448" y="2424"/>
                  </a:lnTo>
                  <a:lnTo>
                    <a:pt x="1549" y="2492"/>
                  </a:lnTo>
                  <a:lnTo>
                    <a:pt x="1650" y="2525"/>
                  </a:lnTo>
                  <a:lnTo>
                    <a:pt x="1684" y="2492"/>
                  </a:lnTo>
                  <a:lnTo>
                    <a:pt x="1717" y="2458"/>
                  </a:lnTo>
                  <a:lnTo>
                    <a:pt x="1684" y="2357"/>
                  </a:lnTo>
                  <a:lnTo>
                    <a:pt x="2525" y="2088"/>
                  </a:lnTo>
                  <a:lnTo>
                    <a:pt x="2593" y="2121"/>
                  </a:lnTo>
                  <a:lnTo>
                    <a:pt x="2626" y="2121"/>
                  </a:lnTo>
                  <a:lnTo>
                    <a:pt x="2660" y="2054"/>
                  </a:lnTo>
                  <a:lnTo>
                    <a:pt x="3670" y="1785"/>
                  </a:lnTo>
                  <a:lnTo>
                    <a:pt x="4074" y="1717"/>
                  </a:lnTo>
                  <a:lnTo>
                    <a:pt x="4276" y="1650"/>
                  </a:lnTo>
                  <a:lnTo>
                    <a:pt x="4377" y="1583"/>
                  </a:lnTo>
                  <a:lnTo>
                    <a:pt x="4411" y="1515"/>
                  </a:lnTo>
                  <a:lnTo>
                    <a:pt x="4478" y="1145"/>
                  </a:lnTo>
                  <a:lnTo>
                    <a:pt x="4478" y="808"/>
                  </a:lnTo>
                  <a:lnTo>
                    <a:pt x="4444" y="438"/>
                  </a:lnTo>
                  <a:lnTo>
                    <a:pt x="4377" y="101"/>
                  </a:lnTo>
                  <a:lnTo>
                    <a:pt x="4343" y="34"/>
                  </a:lnTo>
                  <a:lnTo>
                    <a:pt x="427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5482823" y="3737197"/>
              <a:ext cx="1034366" cy="1228533"/>
            </a:xfrm>
            <a:custGeom>
              <a:avLst/>
              <a:gdLst/>
              <a:ahLst/>
              <a:cxnLst/>
              <a:rect l="l" t="t" r="r" b="b"/>
              <a:pathLst>
                <a:path w="20808" h="24714" extrusionOk="0">
                  <a:moveTo>
                    <a:pt x="17710" y="8923"/>
                  </a:moveTo>
                  <a:lnTo>
                    <a:pt x="17979" y="10034"/>
                  </a:lnTo>
                  <a:lnTo>
                    <a:pt x="20470" y="20101"/>
                  </a:lnTo>
                  <a:lnTo>
                    <a:pt x="20369" y="20134"/>
                  </a:lnTo>
                  <a:lnTo>
                    <a:pt x="20369" y="20202"/>
                  </a:lnTo>
                  <a:lnTo>
                    <a:pt x="20369" y="20235"/>
                  </a:lnTo>
                  <a:lnTo>
                    <a:pt x="20437" y="20572"/>
                  </a:lnTo>
                  <a:lnTo>
                    <a:pt x="20470" y="20639"/>
                  </a:lnTo>
                  <a:lnTo>
                    <a:pt x="20437" y="20707"/>
                  </a:lnTo>
                  <a:lnTo>
                    <a:pt x="20403" y="20774"/>
                  </a:lnTo>
                  <a:lnTo>
                    <a:pt x="20336" y="20808"/>
                  </a:lnTo>
                  <a:lnTo>
                    <a:pt x="19326" y="21077"/>
                  </a:lnTo>
                  <a:lnTo>
                    <a:pt x="17272" y="21616"/>
                  </a:lnTo>
                  <a:lnTo>
                    <a:pt x="13232" y="22659"/>
                  </a:lnTo>
                  <a:lnTo>
                    <a:pt x="9495" y="23636"/>
                  </a:lnTo>
                  <a:lnTo>
                    <a:pt x="7542" y="24141"/>
                  </a:lnTo>
                  <a:lnTo>
                    <a:pt x="6835" y="24343"/>
                  </a:lnTo>
                  <a:lnTo>
                    <a:pt x="6431" y="24444"/>
                  </a:lnTo>
                  <a:lnTo>
                    <a:pt x="5993" y="24511"/>
                  </a:lnTo>
                  <a:lnTo>
                    <a:pt x="5589" y="24511"/>
                  </a:lnTo>
                  <a:lnTo>
                    <a:pt x="5387" y="24477"/>
                  </a:lnTo>
                  <a:lnTo>
                    <a:pt x="5219" y="24410"/>
                  </a:lnTo>
                  <a:lnTo>
                    <a:pt x="5084" y="24309"/>
                  </a:lnTo>
                  <a:lnTo>
                    <a:pt x="4983" y="24174"/>
                  </a:lnTo>
                  <a:lnTo>
                    <a:pt x="4882" y="24006"/>
                  </a:lnTo>
                  <a:lnTo>
                    <a:pt x="4848" y="23770"/>
                  </a:lnTo>
                  <a:lnTo>
                    <a:pt x="4815" y="23737"/>
                  </a:lnTo>
                  <a:lnTo>
                    <a:pt x="3468" y="18249"/>
                  </a:lnTo>
                  <a:lnTo>
                    <a:pt x="2189" y="12761"/>
                  </a:lnTo>
                  <a:lnTo>
                    <a:pt x="2626" y="12727"/>
                  </a:lnTo>
                  <a:lnTo>
                    <a:pt x="3064" y="12626"/>
                  </a:lnTo>
                  <a:lnTo>
                    <a:pt x="3939" y="12424"/>
                  </a:lnTo>
                  <a:lnTo>
                    <a:pt x="5690" y="11987"/>
                  </a:lnTo>
                  <a:lnTo>
                    <a:pt x="9697" y="11010"/>
                  </a:lnTo>
                  <a:lnTo>
                    <a:pt x="13737" y="10000"/>
                  </a:lnTo>
                  <a:lnTo>
                    <a:pt x="15723" y="9495"/>
                  </a:lnTo>
                  <a:lnTo>
                    <a:pt x="17710" y="8923"/>
                  </a:lnTo>
                  <a:close/>
                  <a:moveTo>
                    <a:pt x="15488" y="1"/>
                  </a:moveTo>
                  <a:lnTo>
                    <a:pt x="11616" y="876"/>
                  </a:lnTo>
                  <a:lnTo>
                    <a:pt x="7744" y="1819"/>
                  </a:lnTo>
                  <a:lnTo>
                    <a:pt x="3939" y="2829"/>
                  </a:lnTo>
                  <a:lnTo>
                    <a:pt x="101" y="3906"/>
                  </a:lnTo>
                  <a:lnTo>
                    <a:pt x="68" y="3940"/>
                  </a:lnTo>
                  <a:lnTo>
                    <a:pt x="34" y="3974"/>
                  </a:lnTo>
                  <a:lnTo>
                    <a:pt x="34" y="4075"/>
                  </a:lnTo>
                  <a:lnTo>
                    <a:pt x="0" y="4108"/>
                  </a:lnTo>
                  <a:lnTo>
                    <a:pt x="0" y="4176"/>
                  </a:lnTo>
                  <a:lnTo>
                    <a:pt x="1078" y="9091"/>
                  </a:lnTo>
                  <a:lnTo>
                    <a:pt x="2189" y="14007"/>
                  </a:lnTo>
                  <a:lnTo>
                    <a:pt x="3367" y="18922"/>
                  </a:lnTo>
                  <a:lnTo>
                    <a:pt x="4579" y="23804"/>
                  </a:lnTo>
                  <a:lnTo>
                    <a:pt x="4579" y="23838"/>
                  </a:lnTo>
                  <a:lnTo>
                    <a:pt x="4613" y="23871"/>
                  </a:lnTo>
                  <a:lnTo>
                    <a:pt x="4714" y="23905"/>
                  </a:lnTo>
                  <a:lnTo>
                    <a:pt x="4714" y="24040"/>
                  </a:lnTo>
                  <a:lnTo>
                    <a:pt x="4781" y="24208"/>
                  </a:lnTo>
                  <a:lnTo>
                    <a:pt x="4848" y="24309"/>
                  </a:lnTo>
                  <a:lnTo>
                    <a:pt x="4916" y="24410"/>
                  </a:lnTo>
                  <a:lnTo>
                    <a:pt x="5017" y="24511"/>
                  </a:lnTo>
                  <a:lnTo>
                    <a:pt x="5151" y="24578"/>
                  </a:lnTo>
                  <a:lnTo>
                    <a:pt x="5421" y="24646"/>
                  </a:lnTo>
                  <a:lnTo>
                    <a:pt x="5724" y="24713"/>
                  </a:lnTo>
                  <a:lnTo>
                    <a:pt x="6027" y="24679"/>
                  </a:lnTo>
                  <a:lnTo>
                    <a:pt x="6330" y="24646"/>
                  </a:lnTo>
                  <a:lnTo>
                    <a:pt x="6633" y="24612"/>
                  </a:lnTo>
                  <a:lnTo>
                    <a:pt x="11144" y="23434"/>
                  </a:lnTo>
                  <a:lnTo>
                    <a:pt x="20672" y="21010"/>
                  </a:lnTo>
                  <a:lnTo>
                    <a:pt x="20706" y="20976"/>
                  </a:lnTo>
                  <a:lnTo>
                    <a:pt x="20740" y="20942"/>
                  </a:lnTo>
                  <a:lnTo>
                    <a:pt x="20740" y="20841"/>
                  </a:lnTo>
                  <a:lnTo>
                    <a:pt x="20672" y="20437"/>
                  </a:lnTo>
                  <a:lnTo>
                    <a:pt x="20740" y="20437"/>
                  </a:lnTo>
                  <a:lnTo>
                    <a:pt x="20773" y="20404"/>
                  </a:lnTo>
                  <a:lnTo>
                    <a:pt x="20807" y="20336"/>
                  </a:lnTo>
                  <a:lnTo>
                    <a:pt x="20807" y="20269"/>
                  </a:lnTo>
                  <a:lnTo>
                    <a:pt x="18316" y="10202"/>
                  </a:lnTo>
                  <a:lnTo>
                    <a:pt x="17104" y="5287"/>
                  </a:lnTo>
                  <a:lnTo>
                    <a:pt x="16498" y="2728"/>
                  </a:lnTo>
                  <a:lnTo>
                    <a:pt x="16195" y="1482"/>
                  </a:lnTo>
                  <a:lnTo>
                    <a:pt x="15791" y="236"/>
                  </a:lnTo>
                  <a:lnTo>
                    <a:pt x="15757" y="169"/>
                  </a:lnTo>
                  <a:lnTo>
                    <a:pt x="15690" y="169"/>
                  </a:lnTo>
                  <a:lnTo>
                    <a:pt x="15656" y="203"/>
                  </a:lnTo>
                  <a:lnTo>
                    <a:pt x="15656" y="270"/>
                  </a:lnTo>
                  <a:lnTo>
                    <a:pt x="15892" y="1482"/>
                  </a:lnTo>
                  <a:lnTo>
                    <a:pt x="16161" y="2694"/>
                  </a:lnTo>
                  <a:lnTo>
                    <a:pt x="16801" y="5118"/>
                  </a:lnTo>
                  <a:lnTo>
                    <a:pt x="17642" y="8620"/>
                  </a:lnTo>
                  <a:lnTo>
                    <a:pt x="13770" y="9697"/>
                  </a:lnTo>
                  <a:lnTo>
                    <a:pt x="11851" y="10202"/>
                  </a:lnTo>
                  <a:lnTo>
                    <a:pt x="9899" y="10707"/>
                  </a:lnTo>
                  <a:lnTo>
                    <a:pt x="6128" y="11616"/>
                  </a:lnTo>
                  <a:lnTo>
                    <a:pt x="5118" y="11852"/>
                  </a:lnTo>
                  <a:lnTo>
                    <a:pt x="4108" y="12054"/>
                  </a:lnTo>
                  <a:lnTo>
                    <a:pt x="3098" y="12290"/>
                  </a:lnTo>
                  <a:lnTo>
                    <a:pt x="2626" y="12424"/>
                  </a:lnTo>
                  <a:lnTo>
                    <a:pt x="2155" y="12593"/>
                  </a:lnTo>
                  <a:lnTo>
                    <a:pt x="1179" y="8384"/>
                  </a:lnTo>
                  <a:lnTo>
                    <a:pt x="270" y="4142"/>
                  </a:lnTo>
                  <a:lnTo>
                    <a:pt x="4074" y="3065"/>
                  </a:lnTo>
                  <a:lnTo>
                    <a:pt x="7879" y="2055"/>
                  </a:lnTo>
                  <a:lnTo>
                    <a:pt x="11717" y="1112"/>
                  </a:lnTo>
                  <a:lnTo>
                    <a:pt x="15555" y="270"/>
                  </a:lnTo>
                  <a:lnTo>
                    <a:pt x="15622" y="236"/>
                  </a:lnTo>
                  <a:lnTo>
                    <a:pt x="15622" y="203"/>
                  </a:lnTo>
                  <a:lnTo>
                    <a:pt x="15656" y="102"/>
                  </a:lnTo>
                  <a:lnTo>
                    <a:pt x="15589" y="34"/>
                  </a:lnTo>
                  <a:lnTo>
                    <a:pt x="155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6189103" y="4557312"/>
              <a:ext cx="148981" cy="220961"/>
            </a:xfrm>
            <a:custGeom>
              <a:avLst/>
              <a:gdLst/>
              <a:ahLst/>
              <a:cxnLst/>
              <a:rect l="l" t="t" r="r" b="b"/>
              <a:pathLst>
                <a:path w="2997" h="4445" extrusionOk="0">
                  <a:moveTo>
                    <a:pt x="1381" y="303"/>
                  </a:moveTo>
                  <a:lnTo>
                    <a:pt x="1818" y="337"/>
                  </a:lnTo>
                  <a:lnTo>
                    <a:pt x="1852" y="337"/>
                  </a:lnTo>
                  <a:lnTo>
                    <a:pt x="1919" y="606"/>
                  </a:lnTo>
                  <a:lnTo>
                    <a:pt x="2020" y="943"/>
                  </a:lnTo>
                  <a:lnTo>
                    <a:pt x="2222" y="1381"/>
                  </a:lnTo>
                  <a:lnTo>
                    <a:pt x="2357" y="1987"/>
                  </a:lnTo>
                  <a:lnTo>
                    <a:pt x="2492" y="2593"/>
                  </a:lnTo>
                  <a:lnTo>
                    <a:pt x="2727" y="3805"/>
                  </a:lnTo>
                  <a:lnTo>
                    <a:pt x="2525" y="3805"/>
                  </a:lnTo>
                  <a:lnTo>
                    <a:pt x="2357" y="3838"/>
                  </a:lnTo>
                  <a:lnTo>
                    <a:pt x="1987" y="3973"/>
                  </a:lnTo>
                  <a:lnTo>
                    <a:pt x="1751" y="4040"/>
                  </a:lnTo>
                  <a:lnTo>
                    <a:pt x="1515" y="4074"/>
                  </a:lnTo>
                  <a:lnTo>
                    <a:pt x="1280" y="4108"/>
                  </a:lnTo>
                  <a:lnTo>
                    <a:pt x="1044" y="4141"/>
                  </a:lnTo>
                  <a:lnTo>
                    <a:pt x="673" y="2391"/>
                  </a:lnTo>
                  <a:lnTo>
                    <a:pt x="471" y="1482"/>
                  </a:lnTo>
                  <a:lnTo>
                    <a:pt x="202" y="640"/>
                  </a:lnTo>
                  <a:lnTo>
                    <a:pt x="236" y="640"/>
                  </a:lnTo>
                  <a:lnTo>
                    <a:pt x="404" y="572"/>
                  </a:lnTo>
                  <a:lnTo>
                    <a:pt x="572" y="505"/>
                  </a:lnTo>
                  <a:lnTo>
                    <a:pt x="909" y="370"/>
                  </a:lnTo>
                  <a:lnTo>
                    <a:pt x="1145" y="337"/>
                  </a:lnTo>
                  <a:lnTo>
                    <a:pt x="1381" y="303"/>
                  </a:lnTo>
                  <a:close/>
                  <a:moveTo>
                    <a:pt x="1381" y="0"/>
                  </a:moveTo>
                  <a:lnTo>
                    <a:pt x="1145" y="34"/>
                  </a:lnTo>
                  <a:lnTo>
                    <a:pt x="909" y="67"/>
                  </a:lnTo>
                  <a:lnTo>
                    <a:pt x="673" y="135"/>
                  </a:lnTo>
                  <a:lnTo>
                    <a:pt x="471" y="202"/>
                  </a:lnTo>
                  <a:lnTo>
                    <a:pt x="269" y="337"/>
                  </a:lnTo>
                  <a:lnTo>
                    <a:pt x="135" y="505"/>
                  </a:lnTo>
                  <a:lnTo>
                    <a:pt x="135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06"/>
                  </a:lnTo>
                  <a:lnTo>
                    <a:pt x="135" y="1515"/>
                  </a:lnTo>
                  <a:lnTo>
                    <a:pt x="337" y="2424"/>
                  </a:lnTo>
                  <a:lnTo>
                    <a:pt x="775" y="4209"/>
                  </a:lnTo>
                  <a:lnTo>
                    <a:pt x="808" y="4276"/>
                  </a:lnTo>
                  <a:lnTo>
                    <a:pt x="808" y="4343"/>
                  </a:lnTo>
                  <a:lnTo>
                    <a:pt x="842" y="4377"/>
                  </a:lnTo>
                  <a:lnTo>
                    <a:pt x="876" y="4444"/>
                  </a:lnTo>
                  <a:lnTo>
                    <a:pt x="943" y="4444"/>
                  </a:lnTo>
                  <a:lnTo>
                    <a:pt x="1448" y="4343"/>
                  </a:lnTo>
                  <a:lnTo>
                    <a:pt x="1919" y="4276"/>
                  </a:lnTo>
                  <a:lnTo>
                    <a:pt x="2121" y="4242"/>
                  </a:lnTo>
                  <a:lnTo>
                    <a:pt x="2357" y="4175"/>
                  </a:lnTo>
                  <a:lnTo>
                    <a:pt x="2761" y="4040"/>
                  </a:lnTo>
                  <a:lnTo>
                    <a:pt x="2795" y="4108"/>
                  </a:lnTo>
                  <a:lnTo>
                    <a:pt x="2828" y="4141"/>
                  </a:lnTo>
                  <a:lnTo>
                    <a:pt x="2896" y="4141"/>
                  </a:lnTo>
                  <a:lnTo>
                    <a:pt x="2997" y="4074"/>
                  </a:lnTo>
                  <a:lnTo>
                    <a:pt x="2997" y="4040"/>
                  </a:lnTo>
                  <a:lnTo>
                    <a:pt x="2997" y="3973"/>
                  </a:lnTo>
                  <a:lnTo>
                    <a:pt x="2828" y="2997"/>
                  </a:lnTo>
                  <a:lnTo>
                    <a:pt x="2626" y="2054"/>
                  </a:lnTo>
                  <a:lnTo>
                    <a:pt x="2357" y="1111"/>
                  </a:lnTo>
                  <a:lnTo>
                    <a:pt x="1953" y="135"/>
                  </a:lnTo>
                  <a:lnTo>
                    <a:pt x="2020" y="135"/>
                  </a:lnTo>
                  <a:lnTo>
                    <a:pt x="2054" y="101"/>
                  </a:lnTo>
                  <a:lnTo>
                    <a:pt x="2054" y="67"/>
                  </a:lnTo>
                  <a:lnTo>
                    <a:pt x="2020" y="0"/>
                  </a:lnTo>
                  <a:lnTo>
                    <a:pt x="1919" y="0"/>
                  </a:lnTo>
                  <a:lnTo>
                    <a:pt x="1886" y="34"/>
                  </a:lnTo>
                  <a:lnTo>
                    <a:pt x="1818" y="3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5571506" y="3882797"/>
              <a:ext cx="659453" cy="175824"/>
            </a:xfrm>
            <a:custGeom>
              <a:avLst/>
              <a:gdLst/>
              <a:ahLst/>
              <a:cxnLst/>
              <a:rect l="l" t="t" r="r" b="b"/>
              <a:pathLst>
                <a:path w="13266" h="3537" extrusionOk="0">
                  <a:moveTo>
                    <a:pt x="13131" y="1"/>
                  </a:moveTo>
                  <a:lnTo>
                    <a:pt x="9933" y="910"/>
                  </a:lnTo>
                  <a:lnTo>
                    <a:pt x="6734" y="1752"/>
                  </a:lnTo>
                  <a:lnTo>
                    <a:pt x="3401" y="2560"/>
                  </a:lnTo>
                  <a:lnTo>
                    <a:pt x="2559" y="2762"/>
                  </a:lnTo>
                  <a:lnTo>
                    <a:pt x="1718" y="2930"/>
                  </a:lnTo>
                  <a:lnTo>
                    <a:pt x="876" y="3132"/>
                  </a:lnTo>
                  <a:lnTo>
                    <a:pt x="472" y="3233"/>
                  </a:lnTo>
                  <a:lnTo>
                    <a:pt x="68" y="3368"/>
                  </a:lnTo>
                  <a:lnTo>
                    <a:pt x="34" y="3401"/>
                  </a:lnTo>
                  <a:lnTo>
                    <a:pt x="1" y="3469"/>
                  </a:lnTo>
                  <a:lnTo>
                    <a:pt x="34" y="3502"/>
                  </a:lnTo>
                  <a:lnTo>
                    <a:pt x="102" y="3536"/>
                  </a:lnTo>
                  <a:lnTo>
                    <a:pt x="472" y="3502"/>
                  </a:lnTo>
                  <a:lnTo>
                    <a:pt x="876" y="3435"/>
                  </a:lnTo>
                  <a:lnTo>
                    <a:pt x="1650" y="3267"/>
                  </a:lnTo>
                  <a:lnTo>
                    <a:pt x="3233" y="2896"/>
                  </a:lnTo>
                  <a:lnTo>
                    <a:pt x="6566" y="2088"/>
                  </a:lnTo>
                  <a:lnTo>
                    <a:pt x="9899" y="1213"/>
                  </a:lnTo>
                  <a:lnTo>
                    <a:pt x="13199" y="270"/>
                  </a:lnTo>
                  <a:lnTo>
                    <a:pt x="13232" y="237"/>
                  </a:lnTo>
                  <a:lnTo>
                    <a:pt x="13266" y="203"/>
                  </a:lnTo>
                  <a:lnTo>
                    <a:pt x="13266" y="102"/>
                  </a:lnTo>
                  <a:lnTo>
                    <a:pt x="13232" y="35"/>
                  </a:lnTo>
                  <a:lnTo>
                    <a:pt x="131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6379890" y="4691181"/>
              <a:ext cx="31814" cy="16802"/>
            </a:xfrm>
            <a:custGeom>
              <a:avLst/>
              <a:gdLst/>
              <a:ahLst/>
              <a:cxnLst/>
              <a:rect l="l" t="t" r="r" b="b"/>
              <a:pathLst>
                <a:path w="640" h="338" extrusionOk="0">
                  <a:moveTo>
                    <a:pt x="505" y="1"/>
                  </a:moveTo>
                  <a:lnTo>
                    <a:pt x="236" y="135"/>
                  </a:lnTo>
                  <a:lnTo>
                    <a:pt x="135" y="169"/>
                  </a:lnTo>
                  <a:lnTo>
                    <a:pt x="0" y="236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169" y="337"/>
                  </a:lnTo>
                  <a:lnTo>
                    <a:pt x="303" y="304"/>
                  </a:lnTo>
                  <a:lnTo>
                    <a:pt x="472" y="236"/>
                  </a:lnTo>
                  <a:lnTo>
                    <a:pt x="606" y="169"/>
                  </a:lnTo>
                  <a:lnTo>
                    <a:pt x="640" y="135"/>
                  </a:lnTo>
                  <a:lnTo>
                    <a:pt x="640" y="102"/>
                  </a:lnTo>
                  <a:lnTo>
                    <a:pt x="640" y="34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6378199" y="4674429"/>
              <a:ext cx="23463" cy="15112"/>
            </a:xfrm>
            <a:custGeom>
              <a:avLst/>
              <a:gdLst/>
              <a:ahLst/>
              <a:cxnLst/>
              <a:rect l="l" t="t" r="r" b="b"/>
              <a:pathLst>
                <a:path w="472" h="304" extrusionOk="0">
                  <a:moveTo>
                    <a:pt x="371" y="1"/>
                  </a:moveTo>
                  <a:lnTo>
                    <a:pt x="270" y="35"/>
                  </a:lnTo>
                  <a:lnTo>
                    <a:pt x="68" y="136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4" y="270"/>
                  </a:lnTo>
                  <a:lnTo>
                    <a:pt x="102" y="304"/>
                  </a:lnTo>
                  <a:lnTo>
                    <a:pt x="337" y="237"/>
                  </a:lnTo>
                  <a:lnTo>
                    <a:pt x="438" y="169"/>
                  </a:lnTo>
                  <a:lnTo>
                    <a:pt x="472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6327992" y="4632623"/>
              <a:ext cx="120547" cy="108815"/>
            </a:xfrm>
            <a:custGeom>
              <a:avLst/>
              <a:gdLst/>
              <a:ahLst/>
              <a:cxnLst/>
              <a:rect l="l" t="t" r="r" b="b"/>
              <a:pathLst>
                <a:path w="2425" h="2189" extrusionOk="0">
                  <a:moveTo>
                    <a:pt x="1785" y="236"/>
                  </a:moveTo>
                  <a:lnTo>
                    <a:pt x="1987" y="741"/>
                  </a:lnTo>
                  <a:lnTo>
                    <a:pt x="2122" y="1111"/>
                  </a:lnTo>
                  <a:lnTo>
                    <a:pt x="2189" y="1347"/>
                  </a:lnTo>
                  <a:lnTo>
                    <a:pt x="2189" y="1414"/>
                  </a:lnTo>
                  <a:lnTo>
                    <a:pt x="2189" y="1482"/>
                  </a:lnTo>
                  <a:lnTo>
                    <a:pt x="2054" y="1583"/>
                  </a:lnTo>
                  <a:lnTo>
                    <a:pt x="1886" y="1650"/>
                  </a:lnTo>
                  <a:lnTo>
                    <a:pt x="1516" y="1751"/>
                  </a:lnTo>
                  <a:lnTo>
                    <a:pt x="1112" y="1852"/>
                  </a:lnTo>
                  <a:lnTo>
                    <a:pt x="910" y="1919"/>
                  </a:lnTo>
                  <a:lnTo>
                    <a:pt x="674" y="1953"/>
                  </a:lnTo>
                  <a:lnTo>
                    <a:pt x="539" y="1381"/>
                  </a:lnTo>
                  <a:lnTo>
                    <a:pt x="506" y="1078"/>
                  </a:lnTo>
                  <a:lnTo>
                    <a:pt x="472" y="909"/>
                  </a:lnTo>
                  <a:lnTo>
                    <a:pt x="405" y="775"/>
                  </a:lnTo>
                  <a:lnTo>
                    <a:pt x="1112" y="472"/>
                  </a:lnTo>
                  <a:lnTo>
                    <a:pt x="1785" y="236"/>
                  </a:lnTo>
                  <a:close/>
                  <a:moveTo>
                    <a:pt x="1819" y="0"/>
                  </a:moveTo>
                  <a:lnTo>
                    <a:pt x="1112" y="236"/>
                  </a:lnTo>
                  <a:lnTo>
                    <a:pt x="371" y="539"/>
                  </a:lnTo>
                  <a:lnTo>
                    <a:pt x="337" y="505"/>
                  </a:lnTo>
                  <a:lnTo>
                    <a:pt x="270" y="505"/>
                  </a:lnTo>
                  <a:lnTo>
                    <a:pt x="236" y="539"/>
                  </a:lnTo>
                  <a:lnTo>
                    <a:pt x="236" y="573"/>
                  </a:lnTo>
                  <a:lnTo>
                    <a:pt x="236" y="606"/>
                  </a:lnTo>
                  <a:lnTo>
                    <a:pt x="68" y="674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34" y="842"/>
                  </a:lnTo>
                  <a:lnTo>
                    <a:pt x="102" y="909"/>
                  </a:lnTo>
                  <a:lnTo>
                    <a:pt x="135" y="909"/>
                  </a:lnTo>
                  <a:lnTo>
                    <a:pt x="203" y="876"/>
                  </a:lnTo>
                  <a:lnTo>
                    <a:pt x="236" y="876"/>
                  </a:lnTo>
                  <a:lnTo>
                    <a:pt x="270" y="1179"/>
                  </a:lnTo>
                  <a:lnTo>
                    <a:pt x="304" y="1482"/>
                  </a:lnTo>
                  <a:lnTo>
                    <a:pt x="472" y="2088"/>
                  </a:lnTo>
                  <a:lnTo>
                    <a:pt x="539" y="2155"/>
                  </a:lnTo>
                  <a:lnTo>
                    <a:pt x="607" y="2189"/>
                  </a:lnTo>
                  <a:lnTo>
                    <a:pt x="842" y="2189"/>
                  </a:lnTo>
                  <a:lnTo>
                    <a:pt x="1112" y="2121"/>
                  </a:lnTo>
                  <a:lnTo>
                    <a:pt x="1583" y="1987"/>
                  </a:lnTo>
                  <a:lnTo>
                    <a:pt x="1987" y="1852"/>
                  </a:lnTo>
                  <a:lnTo>
                    <a:pt x="2155" y="1785"/>
                  </a:lnTo>
                  <a:lnTo>
                    <a:pt x="2357" y="1650"/>
                  </a:lnTo>
                  <a:lnTo>
                    <a:pt x="2391" y="1583"/>
                  </a:lnTo>
                  <a:lnTo>
                    <a:pt x="2425" y="1515"/>
                  </a:lnTo>
                  <a:lnTo>
                    <a:pt x="2425" y="1313"/>
                  </a:lnTo>
                  <a:lnTo>
                    <a:pt x="2324" y="1010"/>
                  </a:lnTo>
                  <a:lnTo>
                    <a:pt x="2223" y="707"/>
                  </a:lnTo>
                  <a:lnTo>
                    <a:pt x="1987" y="68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6229268" y="3896219"/>
              <a:ext cx="71980" cy="234333"/>
            </a:xfrm>
            <a:custGeom>
              <a:avLst/>
              <a:gdLst/>
              <a:ahLst/>
              <a:cxnLst/>
              <a:rect l="l" t="t" r="r" b="b"/>
              <a:pathLst>
                <a:path w="1448" h="4714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135" y="1044"/>
                  </a:lnTo>
                  <a:lnTo>
                    <a:pt x="438" y="2088"/>
                  </a:lnTo>
                  <a:lnTo>
                    <a:pt x="1145" y="4613"/>
                  </a:lnTo>
                  <a:lnTo>
                    <a:pt x="1179" y="4680"/>
                  </a:lnTo>
                  <a:lnTo>
                    <a:pt x="1212" y="4714"/>
                  </a:lnTo>
                  <a:lnTo>
                    <a:pt x="1313" y="4714"/>
                  </a:lnTo>
                  <a:lnTo>
                    <a:pt x="1381" y="4680"/>
                  </a:lnTo>
                  <a:lnTo>
                    <a:pt x="1414" y="4646"/>
                  </a:lnTo>
                  <a:lnTo>
                    <a:pt x="1448" y="4613"/>
                  </a:lnTo>
                  <a:lnTo>
                    <a:pt x="1448" y="4545"/>
                  </a:lnTo>
                  <a:lnTo>
                    <a:pt x="741" y="1987"/>
                  </a:lnTo>
                  <a:lnTo>
                    <a:pt x="606" y="1482"/>
                  </a:lnTo>
                  <a:lnTo>
                    <a:pt x="472" y="943"/>
                  </a:lnTo>
                  <a:lnTo>
                    <a:pt x="404" y="674"/>
                  </a:lnTo>
                  <a:lnTo>
                    <a:pt x="303" y="438"/>
                  </a:lnTo>
                  <a:lnTo>
                    <a:pt x="202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5559774" y="3927984"/>
              <a:ext cx="333107" cy="88782"/>
            </a:xfrm>
            <a:custGeom>
              <a:avLst/>
              <a:gdLst/>
              <a:ahLst/>
              <a:cxnLst/>
              <a:rect l="l" t="t" r="r" b="b"/>
              <a:pathLst>
                <a:path w="6701" h="1786" extrusionOk="0">
                  <a:moveTo>
                    <a:pt x="6600" y="1"/>
                  </a:moveTo>
                  <a:lnTo>
                    <a:pt x="5624" y="102"/>
                  </a:lnTo>
                  <a:lnTo>
                    <a:pt x="4647" y="270"/>
                  </a:lnTo>
                  <a:lnTo>
                    <a:pt x="2728" y="674"/>
                  </a:lnTo>
                  <a:lnTo>
                    <a:pt x="1718" y="910"/>
                  </a:lnTo>
                  <a:lnTo>
                    <a:pt x="708" y="1179"/>
                  </a:lnTo>
                  <a:lnTo>
                    <a:pt x="472" y="1247"/>
                  </a:lnTo>
                  <a:lnTo>
                    <a:pt x="270" y="1348"/>
                  </a:lnTo>
                  <a:lnTo>
                    <a:pt x="102" y="1482"/>
                  </a:lnTo>
                  <a:lnTo>
                    <a:pt x="1" y="1684"/>
                  </a:lnTo>
                  <a:lnTo>
                    <a:pt x="1" y="1752"/>
                  </a:lnTo>
                  <a:lnTo>
                    <a:pt x="35" y="1785"/>
                  </a:lnTo>
                  <a:lnTo>
                    <a:pt x="136" y="1785"/>
                  </a:lnTo>
                  <a:lnTo>
                    <a:pt x="270" y="1651"/>
                  </a:lnTo>
                  <a:lnTo>
                    <a:pt x="405" y="1550"/>
                  </a:lnTo>
                  <a:lnTo>
                    <a:pt x="607" y="1482"/>
                  </a:lnTo>
                  <a:lnTo>
                    <a:pt x="775" y="1415"/>
                  </a:lnTo>
                  <a:lnTo>
                    <a:pt x="1179" y="1314"/>
                  </a:lnTo>
                  <a:lnTo>
                    <a:pt x="1516" y="1247"/>
                  </a:lnTo>
                  <a:lnTo>
                    <a:pt x="3300" y="876"/>
                  </a:lnTo>
                  <a:lnTo>
                    <a:pt x="4142" y="708"/>
                  </a:lnTo>
                  <a:lnTo>
                    <a:pt x="4950" y="573"/>
                  </a:lnTo>
                  <a:lnTo>
                    <a:pt x="5792" y="405"/>
                  </a:lnTo>
                  <a:lnTo>
                    <a:pt x="6634" y="237"/>
                  </a:lnTo>
                  <a:lnTo>
                    <a:pt x="6667" y="237"/>
                  </a:lnTo>
                  <a:lnTo>
                    <a:pt x="6701" y="203"/>
                  </a:lnTo>
                  <a:lnTo>
                    <a:pt x="6701" y="102"/>
                  </a:lnTo>
                  <a:lnTo>
                    <a:pt x="6667" y="35"/>
                  </a:lnTo>
                  <a:lnTo>
                    <a:pt x="663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5650197" y="3956468"/>
              <a:ext cx="562369" cy="262817"/>
            </a:xfrm>
            <a:custGeom>
              <a:avLst/>
              <a:gdLst/>
              <a:ahLst/>
              <a:cxnLst/>
              <a:rect l="l" t="t" r="r" b="b"/>
              <a:pathLst>
                <a:path w="11313" h="5287" extrusionOk="0">
                  <a:moveTo>
                    <a:pt x="10336" y="270"/>
                  </a:moveTo>
                  <a:lnTo>
                    <a:pt x="10370" y="539"/>
                  </a:lnTo>
                  <a:lnTo>
                    <a:pt x="10403" y="808"/>
                  </a:lnTo>
                  <a:lnTo>
                    <a:pt x="10572" y="1347"/>
                  </a:lnTo>
                  <a:lnTo>
                    <a:pt x="10774" y="1852"/>
                  </a:lnTo>
                  <a:lnTo>
                    <a:pt x="10976" y="2357"/>
                  </a:lnTo>
                  <a:lnTo>
                    <a:pt x="10370" y="2626"/>
                  </a:lnTo>
                  <a:lnTo>
                    <a:pt x="9696" y="2862"/>
                  </a:lnTo>
                  <a:lnTo>
                    <a:pt x="9057" y="3098"/>
                  </a:lnTo>
                  <a:lnTo>
                    <a:pt x="8383" y="3300"/>
                  </a:lnTo>
                  <a:lnTo>
                    <a:pt x="7037" y="3603"/>
                  </a:lnTo>
                  <a:lnTo>
                    <a:pt x="5690" y="3906"/>
                  </a:lnTo>
                  <a:lnTo>
                    <a:pt x="4444" y="4108"/>
                  </a:lnTo>
                  <a:lnTo>
                    <a:pt x="3198" y="4343"/>
                  </a:lnTo>
                  <a:lnTo>
                    <a:pt x="2559" y="4512"/>
                  </a:lnTo>
                  <a:lnTo>
                    <a:pt x="1953" y="4680"/>
                  </a:lnTo>
                  <a:lnTo>
                    <a:pt x="1347" y="4882"/>
                  </a:lnTo>
                  <a:lnTo>
                    <a:pt x="774" y="5118"/>
                  </a:lnTo>
                  <a:lnTo>
                    <a:pt x="572" y="4478"/>
                  </a:lnTo>
                  <a:lnTo>
                    <a:pt x="370" y="3838"/>
                  </a:lnTo>
                  <a:lnTo>
                    <a:pt x="269" y="3266"/>
                  </a:lnTo>
                  <a:lnTo>
                    <a:pt x="236" y="2997"/>
                  </a:lnTo>
                  <a:lnTo>
                    <a:pt x="168" y="2727"/>
                  </a:lnTo>
                  <a:lnTo>
                    <a:pt x="808" y="2626"/>
                  </a:lnTo>
                  <a:lnTo>
                    <a:pt x="1448" y="2492"/>
                  </a:lnTo>
                  <a:lnTo>
                    <a:pt x="2727" y="2189"/>
                  </a:lnTo>
                  <a:lnTo>
                    <a:pt x="4007" y="1818"/>
                  </a:lnTo>
                  <a:lnTo>
                    <a:pt x="5252" y="1515"/>
                  </a:lnTo>
                  <a:lnTo>
                    <a:pt x="10336" y="270"/>
                  </a:lnTo>
                  <a:close/>
                  <a:moveTo>
                    <a:pt x="10336" y="0"/>
                  </a:moveTo>
                  <a:lnTo>
                    <a:pt x="5185" y="1246"/>
                  </a:lnTo>
                  <a:lnTo>
                    <a:pt x="2626" y="1818"/>
                  </a:lnTo>
                  <a:lnTo>
                    <a:pt x="1347" y="2189"/>
                  </a:lnTo>
                  <a:lnTo>
                    <a:pt x="741" y="2357"/>
                  </a:lnTo>
                  <a:lnTo>
                    <a:pt x="101" y="2593"/>
                  </a:lnTo>
                  <a:lnTo>
                    <a:pt x="67" y="2492"/>
                  </a:lnTo>
                  <a:lnTo>
                    <a:pt x="67" y="2525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929"/>
                  </a:lnTo>
                  <a:lnTo>
                    <a:pt x="34" y="3199"/>
                  </a:lnTo>
                  <a:lnTo>
                    <a:pt x="101" y="3704"/>
                  </a:lnTo>
                  <a:lnTo>
                    <a:pt x="202" y="4074"/>
                  </a:lnTo>
                  <a:lnTo>
                    <a:pt x="303" y="4444"/>
                  </a:lnTo>
                  <a:lnTo>
                    <a:pt x="539" y="5185"/>
                  </a:lnTo>
                  <a:lnTo>
                    <a:pt x="606" y="5253"/>
                  </a:lnTo>
                  <a:lnTo>
                    <a:pt x="640" y="5286"/>
                  </a:lnTo>
                  <a:lnTo>
                    <a:pt x="673" y="5286"/>
                  </a:lnTo>
                  <a:lnTo>
                    <a:pt x="741" y="5253"/>
                  </a:lnTo>
                  <a:lnTo>
                    <a:pt x="1347" y="5118"/>
                  </a:lnTo>
                  <a:lnTo>
                    <a:pt x="1953" y="4983"/>
                  </a:lnTo>
                  <a:lnTo>
                    <a:pt x="2592" y="4815"/>
                  </a:lnTo>
                  <a:lnTo>
                    <a:pt x="3198" y="4646"/>
                  </a:lnTo>
                  <a:lnTo>
                    <a:pt x="4579" y="4377"/>
                  </a:lnTo>
                  <a:lnTo>
                    <a:pt x="5993" y="4108"/>
                  </a:lnTo>
                  <a:lnTo>
                    <a:pt x="7340" y="3838"/>
                  </a:lnTo>
                  <a:lnTo>
                    <a:pt x="8653" y="3502"/>
                  </a:lnTo>
                  <a:lnTo>
                    <a:pt x="9292" y="3300"/>
                  </a:lnTo>
                  <a:lnTo>
                    <a:pt x="9932" y="3064"/>
                  </a:lnTo>
                  <a:lnTo>
                    <a:pt x="10572" y="2828"/>
                  </a:lnTo>
                  <a:lnTo>
                    <a:pt x="11211" y="2559"/>
                  </a:lnTo>
                  <a:lnTo>
                    <a:pt x="11245" y="2525"/>
                  </a:lnTo>
                  <a:lnTo>
                    <a:pt x="11279" y="2458"/>
                  </a:lnTo>
                  <a:lnTo>
                    <a:pt x="11312" y="2391"/>
                  </a:lnTo>
                  <a:lnTo>
                    <a:pt x="11279" y="2290"/>
                  </a:lnTo>
                  <a:lnTo>
                    <a:pt x="11043" y="1751"/>
                  </a:lnTo>
                  <a:lnTo>
                    <a:pt x="10875" y="1212"/>
                  </a:lnTo>
                  <a:lnTo>
                    <a:pt x="10504" y="101"/>
                  </a:lnTo>
                  <a:lnTo>
                    <a:pt x="10504" y="68"/>
                  </a:lnTo>
                  <a:lnTo>
                    <a:pt x="10504" y="34"/>
                  </a:lnTo>
                  <a:lnTo>
                    <a:pt x="10471" y="34"/>
                  </a:lnTo>
                  <a:lnTo>
                    <a:pt x="104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5568175" y="4056882"/>
              <a:ext cx="61939" cy="241044"/>
            </a:xfrm>
            <a:custGeom>
              <a:avLst/>
              <a:gdLst/>
              <a:ahLst/>
              <a:cxnLst/>
              <a:rect l="l" t="t" r="r" b="b"/>
              <a:pathLst>
                <a:path w="1246" h="4849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34" y="741"/>
                  </a:lnTo>
                  <a:lnTo>
                    <a:pt x="101" y="1010"/>
                  </a:lnTo>
                  <a:lnTo>
                    <a:pt x="337" y="1987"/>
                  </a:lnTo>
                  <a:lnTo>
                    <a:pt x="674" y="3401"/>
                  </a:lnTo>
                  <a:lnTo>
                    <a:pt x="842" y="4074"/>
                  </a:lnTo>
                  <a:lnTo>
                    <a:pt x="1044" y="4781"/>
                  </a:lnTo>
                  <a:lnTo>
                    <a:pt x="1078" y="4849"/>
                  </a:lnTo>
                  <a:lnTo>
                    <a:pt x="1179" y="4849"/>
                  </a:lnTo>
                  <a:lnTo>
                    <a:pt x="1246" y="4815"/>
                  </a:lnTo>
                  <a:lnTo>
                    <a:pt x="1246" y="4714"/>
                  </a:lnTo>
                  <a:lnTo>
                    <a:pt x="1145" y="4074"/>
                  </a:lnTo>
                  <a:lnTo>
                    <a:pt x="977" y="3435"/>
                  </a:lnTo>
                  <a:lnTo>
                    <a:pt x="674" y="2155"/>
                  </a:lnTo>
                  <a:lnTo>
                    <a:pt x="573" y="1616"/>
                  </a:lnTo>
                  <a:lnTo>
                    <a:pt x="438" y="1044"/>
                  </a:lnTo>
                  <a:lnTo>
                    <a:pt x="371" y="741"/>
                  </a:lnTo>
                  <a:lnTo>
                    <a:pt x="303" y="472"/>
                  </a:lnTo>
                  <a:lnTo>
                    <a:pt x="169" y="23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5625093" y="4127172"/>
              <a:ext cx="664474" cy="175775"/>
            </a:xfrm>
            <a:custGeom>
              <a:avLst/>
              <a:gdLst/>
              <a:ahLst/>
              <a:cxnLst/>
              <a:rect l="l" t="t" r="r" b="b"/>
              <a:pathLst>
                <a:path w="13367" h="3536" extrusionOk="0">
                  <a:moveTo>
                    <a:pt x="13198" y="0"/>
                  </a:moveTo>
                  <a:lnTo>
                    <a:pt x="11582" y="505"/>
                  </a:lnTo>
                  <a:lnTo>
                    <a:pt x="9932" y="977"/>
                  </a:lnTo>
                  <a:lnTo>
                    <a:pt x="6666" y="1886"/>
                  </a:lnTo>
                  <a:lnTo>
                    <a:pt x="5017" y="2290"/>
                  </a:lnTo>
                  <a:lnTo>
                    <a:pt x="3367" y="2694"/>
                  </a:lnTo>
                  <a:lnTo>
                    <a:pt x="2525" y="2862"/>
                  </a:lnTo>
                  <a:lnTo>
                    <a:pt x="1683" y="3031"/>
                  </a:lnTo>
                  <a:lnTo>
                    <a:pt x="842" y="3233"/>
                  </a:lnTo>
                  <a:lnTo>
                    <a:pt x="438" y="3334"/>
                  </a:lnTo>
                  <a:lnTo>
                    <a:pt x="34" y="3502"/>
                  </a:lnTo>
                  <a:lnTo>
                    <a:pt x="0" y="3536"/>
                  </a:lnTo>
                  <a:lnTo>
                    <a:pt x="438" y="3536"/>
                  </a:lnTo>
                  <a:lnTo>
                    <a:pt x="808" y="3468"/>
                  </a:lnTo>
                  <a:lnTo>
                    <a:pt x="1616" y="3334"/>
                  </a:lnTo>
                  <a:lnTo>
                    <a:pt x="3165" y="2963"/>
                  </a:lnTo>
                  <a:lnTo>
                    <a:pt x="6464" y="2189"/>
                  </a:lnTo>
                  <a:lnTo>
                    <a:pt x="8181" y="1751"/>
                  </a:lnTo>
                  <a:lnTo>
                    <a:pt x="9898" y="1280"/>
                  </a:lnTo>
                  <a:lnTo>
                    <a:pt x="11582" y="775"/>
                  </a:lnTo>
                  <a:lnTo>
                    <a:pt x="13299" y="270"/>
                  </a:lnTo>
                  <a:lnTo>
                    <a:pt x="13333" y="236"/>
                  </a:lnTo>
                  <a:lnTo>
                    <a:pt x="13366" y="202"/>
                  </a:lnTo>
                  <a:lnTo>
                    <a:pt x="13366" y="101"/>
                  </a:lnTo>
                  <a:lnTo>
                    <a:pt x="13333" y="34"/>
                  </a:lnTo>
                  <a:lnTo>
                    <a:pt x="132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804148" y="4471960"/>
              <a:ext cx="30174" cy="48567"/>
            </a:xfrm>
            <a:custGeom>
              <a:avLst/>
              <a:gdLst/>
              <a:ahLst/>
              <a:cxnLst/>
              <a:rect l="l" t="t" r="r" b="b"/>
              <a:pathLst>
                <a:path w="607" h="977" extrusionOk="0">
                  <a:moveTo>
                    <a:pt x="337" y="0"/>
                  </a:moveTo>
                  <a:lnTo>
                    <a:pt x="169" y="101"/>
                  </a:lnTo>
                  <a:lnTo>
                    <a:pt x="68" y="168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70"/>
                  </a:lnTo>
                  <a:lnTo>
                    <a:pt x="135" y="370"/>
                  </a:lnTo>
                  <a:lnTo>
                    <a:pt x="236" y="303"/>
                  </a:lnTo>
                  <a:lnTo>
                    <a:pt x="371" y="236"/>
                  </a:lnTo>
                  <a:lnTo>
                    <a:pt x="270" y="606"/>
                  </a:lnTo>
                  <a:lnTo>
                    <a:pt x="236" y="808"/>
                  </a:lnTo>
                  <a:lnTo>
                    <a:pt x="270" y="875"/>
                  </a:lnTo>
                  <a:lnTo>
                    <a:pt x="304" y="976"/>
                  </a:lnTo>
                  <a:lnTo>
                    <a:pt x="371" y="976"/>
                  </a:lnTo>
                  <a:lnTo>
                    <a:pt x="438" y="943"/>
                  </a:lnTo>
                  <a:lnTo>
                    <a:pt x="472" y="842"/>
                  </a:lnTo>
                  <a:lnTo>
                    <a:pt x="506" y="741"/>
                  </a:lnTo>
                  <a:lnTo>
                    <a:pt x="506" y="505"/>
                  </a:lnTo>
                  <a:lnTo>
                    <a:pt x="607" y="303"/>
                  </a:lnTo>
                  <a:lnTo>
                    <a:pt x="607" y="202"/>
                  </a:lnTo>
                  <a:lnTo>
                    <a:pt x="607" y="101"/>
                  </a:lnTo>
                  <a:lnTo>
                    <a:pt x="539" y="67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6302889" y="4356434"/>
              <a:ext cx="15112" cy="11781"/>
            </a:xfrm>
            <a:custGeom>
              <a:avLst/>
              <a:gdLst/>
              <a:ahLst/>
              <a:cxnLst/>
              <a:rect l="l" t="t" r="r" b="b"/>
              <a:pathLst>
                <a:path w="304" h="237" extrusionOk="0">
                  <a:moveTo>
                    <a:pt x="135" y="1"/>
                  </a:moveTo>
                  <a:lnTo>
                    <a:pt x="68" y="35"/>
                  </a:lnTo>
                  <a:lnTo>
                    <a:pt x="1" y="68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68" y="237"/>
                  </a:lnTo>
                  <a:lnTo>
                    <a:pt x="203" y="237"/>
                  </a:lnTo>
                  <a:lnTo>
                    <a:pt x="270" y="203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6329683" y="4455208"/>
              <a:ext cx="30174" cy="55278"/>
            </a:xfrm>
            <a:custGeom>
              <a:avLst/>
              <a:gdLst/>
              <a:ahLst/>
              <a:cxnLst/>
              <a:rect l="l" t="t" r="r" b="b"/>
              <a:pathLst>
                <a:path w="607" h="1112" extrusionOk="0">
                  <a:moveTo>
                    <a:pt x="573" y="0"/>
                  </a:moveTo>
                  <a:lnTo>
                    <a:pt x="404" y="202"/>
                  </a:lnTo>
                  <a:lnTo>
                    <a:pt x="270" y="438"/>
                  </a:lnTo>
                  <a:lnTo>
                    <a:pt x="101" y="303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202" y="573"/>
                  </a:lnTo>
                  <a:lnTo>
                    <a:pt x="34" y="977"/>
                  </a:lnTo>
                  <a:lnTo>
                    <a:pt x="34" y="1010"/>
                  </a:lnTo>
                  <a:lnTo>
                    <a:pt x="68" y="1078"/>
                  </a:lnTo>
                  <a:lnTo>
                    <a:pt x="135" y="1111"/>
                  </a:lnTo>
                  <a:lnTo>
                    <a:pt x="202" y="1111"/>
                  </a:lnTo>
                  <a:lnTo>
                    <a:pt x="236" y="1078"/>
                  </a:lnTo>
                  <a:lnTo>
                    <a:pt x="270" y="1044"/>
                  </a:lnTo>
                  <a:lnTo>
                    <a:pt x="371" y="707"/>
                  </a:lnTo>
                  <a:lnTo>
                    <a:pt x="404" y="741"/>
                  </a:lnTo>
                  <a:lnTo>
                    <a:pt x="472" y="741"/>
                  </a:lnTo>
                  <a:lnTo>
                    <a:pt x="505" y="707"/>
                  </a:lnTo>
                  <a:lnTo>
                    <a:pt x="539" y="674"/>
                  </a:lnTo>
                  <a:lnTo>
                    <a:pt x="505" y="606"/>
                  </a:lnTo>
                  <a:lnTo>
                    <a:pt x="438" y="573"/>
                  </a:lnTo>
                  <a:lnTo>
                    <a:pt x="472" y="505"/>
                  </a:lnTo>
                  <a:lnTo>
                    <a:pt x="539" y="270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6287827" y="4418373"/>
              <a:ext cx="117216" cy="113886"/>
            </a:xfrm>
            <a:custGeom>
              <a:avLst/>
              <a:gdLst/>
              <a:ahLst/>
              <a:cxnLst/>
              <a:rect l="l" t="t" r="r" b="b"/>
              <a:pathLst>
                <a:path w="2358" h="2291" extrusionOk="0">
                  <a:moveTo>
                    <a:pt x="1886" y="236"/>
                  </a:moveTo>
                  <a:lnTo>
                    <a:pt x="1953" y="708"/>
                  </a:lnTo>
                  <a:lnTo>
                    <a:pt x="2054" y="1145"/>
                  </a:lnTo>
                  <a:lnTo>
                    <a:pt x="2088" y="1482"/>
                  </a:lnTo>
                  <a:lnTo>
                    <a:pt x="2122" y="1549"/>
                  </a:lnTo>
                  <a:lnTo>
                    <a:pt x="2122" y="1617"/>
                  </a:lnTo>
                  <a:lnTo>
                    <a:pt x="2088" y="1684"/>
                  </a:lnTo>
                  <a:lnTo>
                    <a:pt x="1987" y="1684"/>
                  </a:lnTo>
                  <a:lnTo>
                    <a:pt x="1381" y="1886"/>
                  </a:lnTo>
                  <a:lnTo>
                    <a:pt x="910" y="1987"/>
                  </a:lnTo>
                  <a:lnTo>
                    <a:pt x="708" y="2021"/>
                  </a:lnTo>
                  <a:lnTo>
                    <a:pt x="573" y="1953"/>
                  </a:lnTo>
                  <a:lnTo>
                    <a:pt x="472" y="1852"/>
                  </a:lnTo>
                  <a:lnTo>
                    <a:pt x="405" y="1684"/>
                  </a:lnTo>
                  <a:lnTo>
                    <a:pt x="304" y="1213"/>
                  </a:lnTo>
                  <a:lnTo>
                    <a:pt x="169" y="775"/>
                  </a:lnTo>
                  <a:lnTo>
                    <a:pt x="371" y="741"/>
                  </a:lnTo>
                  <a:lnTo>
                    <a:pt x="573" y="708"/>
                  </a:lnTo>
                  <a:lnTo>
                    <a:pt x="977" y="573"/>
                  </a:lnTo>
                  <a:lnTo>
                    <a:pt x="1448" y="472"/>
                  </a:lnTo>
                  <a:lnTo>
                    <a:pt x="1684" y="371"/>
                  </a:lnTo>
                  <a:lnTo>
                    <a:pt x="1886" y="236"/>
                  </a:lnTo>
                  <a:close/>
                  <a:moveTo>
                    <a:pt x="1819" y="1"/>
                  </a:moveTo>
                  <a:lnTo>
                    <a:pt x="1819" y="34"/>
                  </a:lnTo>
                  <a:lnTo>
                    <a:pt x="1852" y="135"/>
                  </a:lnTo>
                  <a:lnTo>
                    <a:pt x="1617" y="135"/>
                  </a:lnTo>
                  <a:lnTo>
                    <a:pt x="1347" y="169"/>
                  </a:lnTo>
                  <a:lnTo>
                    <a:pt x="910" y="337"/>
                  </a:lnTo>
                  <a:lnTo>
                    <a:pt x="472" y="472"/>
                  </a:lnTo>
                  <a:lnTo>
                    <a:pt x="270" y="539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8"/>
                  </a:lnTo>
                  <a:lnTo>
                    <a:pt x="1" y="741"/>
                  </a:lnTo>
                  <a:lnTo>
                    <a:pt x="1" y="775"/>
                  </a:lnTo>
                  <a:lnTo>
                    <a:pt x="34" y="775"/>
                  </a:lnTo>
                  <a:lnTo>
                    <a:pt x="68" y="1112"/>
                  </a:lnTo>
                  <a:lnTo>
                    <a:pt x="102" y="1448"/>
                  </a:lnTo>
                  <a:lnTo>
                    <a:pt x="169" y="1819"/>
                  </a:lnTo>
                  <a:lnTo>
                    <a:pt x="270" y="2088"/>
                  </a:lnTo>
                  <a:lnTo>
                    <a:pt x="371" y="2223"/>
                  </a:lnTo>
                  <a:lnTo>
                    <a:pt x="472" y="2256"/>
                  </a:lnTo>
                  <a:lnTo>
                    <a:pt x="607" y="2290"/>
                  </a:lnTo>
                  <a:lnTo>
                    <a:pt x="741" y="2290"/>
                  </a:lnTo>
                  <a:lnTo>
                    <a:pt x="1044" y="2223"/>
                  </a:lnTo>
                  <a:lnTo>
                    <a:pt x="1280" y="2155"/>
                  </a:lnTo>
                  <a:lnTo>
                    <a:pt x="1549" y="2088"/>
                  </a:lnTo>
                  <a:lnTo>
                    <a:pt x="1886" y="2021"/>
                  </a:lnTo>
                  <a:lnTo>
                    <a:pt x="2054" y="1953"/>
                  </a:lnTo>
                  <a:lnTo>
                    <a:pt x="2189" y="1886"/>
                  </a:lnTo>
                  <a:lnTo>
                    <a:pt x="2290" y="1785"/>
                  </a:lnTo>
                  <a:lnTo>
                    <a:pt x="2357" y="1684"/>
                  </a:lnTo>
                  <a:lnTo>
                    <a:pt x="2357" y="1549"/>
                  </a:lnTo>
                  <a:lnTo>
                    <a:pt x="2324" y="1381"/>
                  </a:lnTo>
                  <a:lnTo>
                    <a:pt x="2189" y="1112"/>
                  </a:lnTo>
                  <a:lnTo>
                    <a:pt x="2021" y="573"/>
                  </a:lnTo>
                  <a:lnTo>
                    <a:pt x="1886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6130495" y="4349773"/>
              <a:ext cx="125567" cy="108815"/>
            </a:xfrm>
            <a:custGeom>
              <a:avLst/>
              <a:gdLst/>
              <a:ahLst/>
              <a:cxnLst/>
              <a:rect l="l" t="t" r="r" b="b"/>
              <a:pathLst>
                <a:path w="2526" h="2189" extrusionOk="0">
                  <a:moveTo>
                    <a:pt x="1886" y="202"/>
                  </a:moveTo>
                  <a:lnTo>
                    <a:pt x="2021" y="236"/>
                  </a:lnTo>
                  <a:lnTo>
                    <a:pt x="2088" y="270"/>
                  </a:lnTo>
                  <a:lnTo>
                    <a:pt x="2156" y="539"/>
                  </a:lnTo>
                  <a:lnTo>
                    <a:pt x="2223" y="808"/>
                  </a:lnTo>
                  <a:lnTo>
                    <a:pt x="2290" y="1381"/>
                  </a:lnTo>
                  <a:lnTo>
                    <a:pt x="2290" y="1482"/>
                  </a:lnTo>
                  <a:lnTo>
                    <a:pt x="2223" y="1549"/>
                  </a:lnTo>
                  <a:lnTo>
                    <a:pt x="2189" y="1583"/>
                  </a:lnTo>
                  <a:lnTo>
                    <a:pt x="2088" y="1616"/>
                  </a:lnTo>
                  <a:lnTo>
                    <a:pt x="1920" y="1650"/>
                  </a:lnTo>
                  <a:lnTo>
                    <a:pt x="1785" y="1684"/>
                  </a:lnTo>
                  <a:lnTo>
                    <a:pt x="1684" y="1717"/>
                  </a:lnTo>
                  <a:lnTo>
                    <a:pt x="1415" y="1717"/>
                  </a:lnTo>
                  <a:lnTo>
                    <a:pt x="1246" y="1751"/>
                  </a:lnTo>
                  <a:lnTo>
                    <a:pt x="977" y="1886"/>
                  </a:lnTo>
                  <a:lnTo>
                    <a:pt x="842" y="1919"/>
                  </a:lnTo>
                  <a:lnTo>
                    <a:pt x="741" y="1886"/>
                  </a:lnTo>
                  <a:lnTo>
                    <a:pt x="674" y="1785"/>
                  </a:lnTo>
                  <a:lnTo>
                    <a:pt x="640" y="1684"/>
                  </a:lnTo>
                  <a:lnTo>
                    <a:pt x="573" y="1448"/>
                  </a:lnTo>
                  <a:lnTo>
                    <a:pt x="506" y="1212"/>
                  </a:lnTo>
                  <a:lnTo>
                    <a:pt x="371" y="606"/>
                  </a:lnTo>
                  <a:lnTo>
                    <a:pt x="640" y="472"/>
                  </a:lnTo>
                  <a:lnTo>
                    <a:pt x="943" y="371"/>
                  </a:lnTo>
                  <a:lnTo>
                    <a:pt x="1179" y="303"/>
                  </a:lnTo>
                  <a:lnTo>
                    <a:pt x="1549" y="202"/>
                  </a:lnTo>
                  <a:close/>
                  <a:moveTo>
                    <a:pt x="1886" y="0"/>
                  </a:moveTo>
                  <a:lnTo>
                    <a:pt x="1684" y="34"/>
                  </a:lnTo>
                  <a:lnTo>
                    <a:pt x="1482" y="68"/>
                  </a:lnTo>
                  <a:lnTo>
                    <a:pt x="876" y="202"/>
                  </a:lnTo>
                  <a:lnTo>
                    <a:pt x="573" y="303"/>
                  </a:lnTo>
                  <a:lnTo>
                    <a:pt x="304" y="438"/>
                  </a:lnTo>
                  <a:lnTo>
                    <a:pt x="270" y="371"/>
                  </a:lnTo>
                  <a:lnTo>
                    <a:pt x="236" y="371"/>
                  </a:lnTo>
                  <a:lnTo>
                    <a:pt x="236" y="404"/>
                  </a:lnTo>
                  <a:lnTo>
                    <a:pt x="203" y="472"/>
                  </a:lnTo>
                  <a:lnTo>
                    <a:pt x="34" y="573"/>
                  </a:lnTo>
                  <a:lnTo>
                    <a:pt x="1" y="640"/>
                  </a:lnTo>
                  <a:lnTo>
                    <a:pt x="1" y="741"/>
                  </a:lnTo>
                  <a:lnTo>
                    <a:pt x="68" y="775"/>
                  </a:lnTo>
                  <a:lnTo>
                    <a:pt x="135" y="775"/>
                  </a:lnTo>
                  <a:lnTo>
                    <a:pt x="203" y="707"/>
                  </a:lnTo>
                  <a:lnTo>
                    <a:pt x="236" y="1078"/>
                  </a:lnTo>
                  <a:lnTo>
                    <a:pt x="304" y="1414"/>
                  </a:lnTo>
                  <a:lnTo>
                    <a:pt x="405" y="1751"/>
                  </a:lnTo>
                  <a:lnTo>
                    <a:pt x="539" y="2088"/>
                  </a:lnTo>
                  <a:lnTo>
                    <a:pt x="573" y="2155"/>
                  </a:lnTo>
                  <a:lnTo>
                    <a:pt x="640" y="2189"/>
                  </a:lnTo>
                  <a:lnTo>
                    <a:pt x="775" y="2155"/>
                  </a:lnTo>
                  <a:lnTo>
                    <a:pt x="943" y="2121"/>
                  </a:lnTo>
                  <a:lnTo>
                    <a:pt x="1213" y="2054"/>
                  </a:lnTo>
                  <a:lnTo>
                    <a:pt x="1482" y="1987"/>
                  </a:lnTo>
                  <a:lnTo>
                    <a:pt x="1617" y="1953"/>
                  </a:lnTo>
                  <a:lnTo>
                    <a:pt x="1751" y="1987"/>
                  </a:lnTo>
                  <a:lnTo>
                    <a:pt x="1819" y="1987"/>
                  </a:lnTo>
                  <a:lnTo>
                    <a:pt x="1886" y="1953"/>
                  </a:lnTo>
                  <a:lnTo>
                    <a:pt x="1954" y="1886"/>
                  </a:lnTo>
                  <a:lnTo>
                    <a:pt x="2088" y="1852"/>
                  </a:lnTo>
                  <a:lnTo>
                    <a:pt x="2358" y="1785"/>
                  </a:lnTo>
                  <a:lnTo>
                    <a:pt x="2425" y="1751"/>
                  </a:lnTo>
                  <a:lnTo>
                    <a:pt x="2459" y="1684"/>
                  </a:lnTo>
                  <a:lnTo>
                    <a:pt x="2492" y="1515"/>
                  </a:lnTo>
                  <a:lnTo>
                    <a:pt x="2526" y="1347"/>
                  </a:lnTo>
                  <a:lnTo>
                    <a:pt x="2526" y="1179"/>
                  </a:lnTo>
                  <a:lnTo>
                    <a:pt x="2425" y="808"/>
                  </a:lnTo>
                  <a:lnTo>
                    <a:pt x="2324" y="472"/>
                  </a:lnTo>
                  <a:lnTo>
                    <a:pt x="2223" y="169"/>
                  </a:lnTo>
                  <a:lnTo>
                    <a:pt x="2156" y="68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6013328" y="4376517"/>
              <a:ext cx="125617" cy="115576"/>
            </a:xfrm>
            <a:custGeom>
              <a:avLst/>
              <a:gdLst/>
              <a:ahLst/>
              <a:cxnLst/>
              <a:rect l="l" t="t" r="r" b="b"/>
              <a:pathLst>
                <a:path w="2527" h="2325" extrusionOk="0">
                  <a:moveTo>
                    <a:pt x="1112" y="910"/>
                  </a:moveTo>
                  <a:lnTo>
                    <a:pt x="1112" y="977"/>
                  </a:lnTo>
                  <a:lnTo>
                    <a:pt x="1045" y="1045"/>
                  </a:lnTo>
                  <a:lnTo>
                    <a:pt x="977" y="1078"/>
                  </a:lnTo>
                  <a:lnTo>
                    <a:pt x="910" y="1078"/>
                  </a:lnTo>
                  <a:lnTo>
                    <a:pt x="1045" y="944"/>
                  </a:lnTo>
                  <a:lnTo>
                    <a:pt x="1112" y="910"/>
                  </a:lnTo>
                  <a:close/>
                  <a:moveTo>
                    <a:pt x="1886" y="270"/>
                  </a:moveTo>
                  <a:lnTo>
                    <a:pt x="1954" y="338"/>
                  </a:lnTo>
                  <a:lnTo>
                    <a:pt x="2055" y="506"/>
                  </a:lnTo>
                  <a:lnTo>
                    <a:pt x="2156" y="843"/>
                  </a:lnTo>
                  <a:lnTo>
                    <a:pt x="2257" y="1314"/>
                  </a:lnTo>
                  <a:lnTo>
                    <a:pt x="2257" y="1415"/>
                  </a:lnTo>
                  <a:lnTo>
                    <a:pt x="2223" y="1482"/>
                  </a:lnTo>
                  <a:lnTo>
                    <a:pt x="2156" y="1516"/>
                  </a:lnTo>
                  <a:lnTo>
                    <a:pt x="2088" y="1583"/>
                  </a:lnTo>
                  <a:lnTo>
                    <a:pt x="1886" y="1617"/>
                  </a:lnTo>
                  <a:lnTo>
                    <a:pt x="1718" y="1651"/>
                  </a:lnTo>
                  <a:lnTo>
                    <a:pt x="1482" y="1752"/>
                  </a:lnTo>
                  <a:lnTo>
                    <a:pt x="1482" y="1684"/>
                  </a:lnTo>
                  <a:lnTo>
                    <a:pt x="1415" y="1280"/>
                  </a:lnTo>
                  <a:lnTo>
                    <a:pt x="1348" y="876"/>
                  </a:lnTo>
                  <a:lnTo>
                    <a:pt x="1348" y="843"/>
                  </a:lnTo>
                  <a:lnTo>
                    <a:pt x="1348" y="809"/>
                  </a:lnTo>
                  <a:lnTo>
                    <a:pt x="1247" y="708"/>
                  </a:lnTo>
                  <a:lnTo>
                    <a:pt x="1078" y="708"/>
                  </a:lnTo>
                  <a:lnTo>
                    <a:pt x="977" y="775"/>
                  </a:lnTo>
                  <a:lnTo>
                    <a:pt x="775" y="910"/>
                  </a:lnTo>
                  <a:lnTo>
                    <a:pt x="674" y="1078"/>
                  </a:lnTo>
                  <a:lnTo>
                    <a:pt x="674" y="1179"/>
                  </a:lnTo>
                  <a:lnTo>
                    <a:pt x="708" y="1247"/>
                  </a:lnTo>
                  <a:lnTo>
                    <a:pt x="843" y="1280"/>
                  </a:lnTo>
                  <a:lnTo>
                    <a:pt x="944" y="1314"/>
                  </a:lnTo>
                  <a:lnTo>
                    <a:pt x="1078" y="1280"/>
                  </a:lnTo>
                  <a:lnTo>
                    <a:pt x="1179" y="1213"/>
                  </a:lnTo>
                  <a:lnTo>
                    <a:pt x="1213" y="1482"/>
                  </a:lnTo>
                  <a:lnTo>
                    <a:pt x="1280" y="1718"/>
                  </a:lnTo>
                  <a:lnTo>
                    <a:pt x="1314" y="1785"/>
                  </a:lnTo>
                  <a:lnTo>
                    <a:pt x="1348" y="1785"/>
                  </a:lnTo>
                  <a:lnTo>
                    <a:pt x="708" y="2088"/>
                  </a:lnTo>
                  <a:lnTo>
                    <a:pt x="607" y="1819"/>
                  </a:lnTo>
                  <a:lnTo>
                    <a:pt x="506" y="1550"/>
                  </a:lnTo>
                  <a:lnTo>
                    <a:pt x="405" y="1011"/>
                  </a:lnTo>
                  <a:lnTo>
                    <a:pt x="371" y="843"/>
                  </a:lnTo>
                  <a:lnTo>
                    <a:pt x="304" y="708"/>
                  </a:lnTo>
                  <a:lnTo>
                    <a:pt x="809" y="573"/>
                  </a:lnTo>
                  <a:lnTo>
                    <a:pt x="1314" y="405"/>
                  </a:lnTo>
                  <a:lnTo>
                    <a:pt x="1819" y="270"/>
                  </a:lnTo>
                  <a:close/>
                  <a:moveTo>
                    <a:pt x="1954" y="1"/>
                  </a:moveTo>
                  <a:lnTo>
                    <a:pt x="1045" y="237"/>
                  </a:lnTo>
                  <a:lnTo>
                    <a:pt x="573" y="371"/>
                  </a:lnTo>
                  <a:lnTo>
                    <a:pt x="136" y="540"/>
                  </a:lnTo>
                  <a:lnTo>
                    <a:pt x="102" y="540"/>
                  </a:lnTo>
                  <a:lnTo>
                    <a:pt x="68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42"/>
                  </a:lnTo>
                  <a:lnTo>
                    <a:pt x="136" y="742"/>
                  </a:lnTo>
                  <a:lnTo>
                    <a:pt x="304" y="1516"/>
                  </a:lnTo>
                  <a:lnTo>
                    <a:pt x="405" y="1886"/>
                  </a:lnTo>
                  <a:lnTo>
                    <a:pt x="573" y="2257"/>
                  </a:lnTo>
                  <a:lnTo>
                    <a:pt x="573" y="2290"/>
                  </a:lnTo>
                  <a:lnTo>
                    <a:pt x="641" y="2324"/>
                  </a:lnTo>
                  <a:lnTo>
                    <a:pt x="708" y="2290"/>
                  </a:lnTo>
                  <a:lnTo>
                    <a:pt x="1550" y="1954"/>
                  </a:lnTo>
                  <a:lnTo>
                    <a:pt x="2425" y="1684"/>
                  </a:lnTo>
                  <a:lnTo>
                    <a:pt x="2492" y="1651"/>
                  </a:lnTo>
                  <a:lnTo>
                    <a:pt x="2526" y="1583"/>
                  </a:lnTo>
                  <a:lnTo>
                    <a:pt x="2459" y="1179"/>
                  </a:lnTo>
                  <a:lnTo>
                    <a:pt x="2391" y="809"/>
                  </a:lnTo>
                  <a:lnTo>
                    <a:pt x="2257" y="405"/>
                  </a:lnTo>
                  <a:lnTo>
                    <a:pt x="2088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6311240" y="4351414"/>
              <a:ext cx="25153" cy="61988"/>
            </a:xfrm>
            <a:custGeom>
              <a:avLst/>
              <a:gdLst/>
              <a:ahLst/>
              <a:cxnLst/>
              <a:rect l="l" t="t" r="r" b="b"/>
              <a:pathLst>
                <a:path w="506" h="1247" extrusionOk="0">
                  <a:moveTo>
                    <a:pt x="405" y="1"/>
                  </a:moveTo>
                  <a:lnTo>
                    <a:pt x="270" y="270"/>
                  </a:lnTo>
                  <a:lnTo>
                    <a:pt x="169" y="573"/>
                  </a:lnTo>
                  <a:lnTo>
                    <a:pt x="35" y="876"/>
                  </a:lnTo>
                  <a:lnTo>
                    <a:pt x="1" y="1011"/>
                  </a:lnTo>
                  <a:lnTo>
                    <a:pt x="1" y="1179"/>
                  </a:lnTo>
                  <a:lnTo>
                    <a:pt x="1" y="1213"/>
                  </a:lnTo>
                  <a:lnTo>
                    <a:pt x="35" y="1247"/>
                  </a:lnTo>
                  <a:lnTo>
                    <a:pt x="68" y="1247"/>
                  </a:lnTo>
                  <a:lnTo>
                    <a:pt x="136" y="1213"/>
                  </a:lnTo>
                  <a:lnTo>
                    <a:pt x="203" y="1112"/>
                  </a:lnTo>
                  <a:lnTo>
                    <a:pt x="270" y="977"/>
                  </a:lnTo>
                  <a:lnTo>
                    <a:pt x="338" y="708"/>
                  </a:lnTo>
                  <a:lnTo>
                    <a:pt x="439" y="371"/>
                  </a:lnTo>
                  <a:lnTo>
                    <a:pt x="506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6080287" y="4512126"/>
              <a:ext cx="31864" cy="55278"/>
            </a:xfrm>
            <a:custGeom>
              <a:avLst/>
              <a:gdLst/>
              <a:ahLst/>
              <a:cxnLst/>
              <a:rect l="l" t="t" r="r" b="b"/>
              <a:pathLst>
                <a:path w="641" h="1112" extrusionOk="0">
                  <a:moveTo>
                    <a:pt x="405" y="707"/>
                  </a:moveTo>
                  <a:lnTo>
                    <a:pt x="405" y="741"/>
                  </a:lnTo>
                  <a:lnTo>
                    <a:pt x="405" y="808"/>
                  </a:lnTo>
                  <a:lnTo>
                    <a:pt x="371" y="875"/>
                  </a:lnTo>
                  <a:lnTo>
                    <a:pt x="337" y="909"/>
                  </a:lnTo>
                  <a:lnTo>
                    <a:pt x="304" y="875"/>
                  </a:lnTo>
                  <a:lnTo>
                    <a:pt x="236" y="842"/>
                  </a:lnTo>
                  <a:lnTo>
                    <a:pt x="236" y="774"/>
                  </a:lnTo>
                  <a:lnTo>
                    <a:pt x="337" y="707"/>
                  </a:lnTo>
                  <a:close/>
                  <a:moveTo>
                    <a:pt x="506" y="0"/>
                  </a:moveTo>
                  <a:lnTo>
                    <a:pt x="405" y="34"/>
                  </a:lnTo>
                  <a:lnTo>
                    <a:pt x="270" y="168"/>
                  </a:lnTo>
                  <a:lnTo>
                    <a:pt x="169" y="370"/>
                  </a:lnTo>
                  <a:lnTo>
                    <a:pt x="102" y="572"/>
                  </a:lnTo>
                  <a:lnTo>
                    <a:pt x="102" y="640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1" y="774"/>
                  </a:lnTo>
                  <a:lnTo>
                    <a:pt x="68" y="842"/>
                  </a:lnTo>
                  <a:lnTo>
                    <a:pt x="68" y="909"/>
                  </a:lnTo>
                  <a:lnTo>
                    <a:pt x="102" y="1010"/>
                  </a:lnTo>
                  <a:lnTo>
                    <a:pt x="135" y="1077"/>
                  </a:lnTo>
                  <a:lnTo>
                    <a:pt x="203" y="1111"/>
                  </a:lnTo>
                  <a:lnTo>
                    <a:pt x="371" y="1111"/>
                  </a:lnTo>
                  <a:lnTo>
                    <a:pt x="472" y="1077"/>
                  </a:lnTo>
                  <a:lnTo>
                    <a:pt x="539" y="976"/>
                  </a:lnTo>
                  <a:lnTo>
                    <a:pt x="573" y="909"/>
                  </a:lnTo>
                  <a:lnTo>
                    <a:pt x="607" y="808"/>
                  </a:lnTo>
                  <a:lnTo>
                    <a:pt x="607" y="707"/>
                  </a:lnTo>
                  <a:lnTo>
                    <a:pt x="573" y="640"/>
                  </a:lnTo>
                  <a:lnTo>
                    <a:pt x="539" y="572"/>
                  </a:lnTo>
                  <a:lnTo>
                    <a:pt x="472" y="539"/>
                  </a:lnTo>
                  <a:lnTo>
                    <a:pt x="304" y="505"/>
                  </a:lnTo>
                  <a:lnTo>
                    <a:pt x="371" y="370"/>
                  </a:lnTo>
                  <a:lnTo>
                    <a:pt x="438" y="236"/>
                  </a:lnTo>
                  <a:lnTo>
                    <a:pt x="539" y="135"/>
                  </a:lnTo>
                  <a:lnTo>
                    <a:pt x="607" y="101"/>
                  </a:lnTo>
                  <a:lnTo>
                    <a:pt x="640" y="101"/>
                  </a:lnTo>
                  <a:lnTo>
                    <a:pt x="640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6035101" y="4478621"/>
              <a:ext cx="125567" cy="110505"/>
            </a:xfrm>
            <a:custGeom>
              <a:avLst/>
              <a:gdLst/>
              <a:ahLst/>
              <a:cxnLst/>
              <a:rect l="l" t="t" r="r" b="b"/>
              <a:pathLst>
                <a:path w="2526" h="2223" extrusionOk="0">
                  <a:moveTo>
                    <a:pt x="1953" y="169"/>
                  </a:moveTo>
                  <a:lnTo>
                    <a:pt x="2021" y="203"/>
                  </a:lnTo>
                  <a:lnTo>
                    <a:pt x="2021" y="236"/>
                  </a:lnTo>
                  <a:lnTo>
                    <a:pt x="2122" y="741"/>
                  </a:lnTo>
                  <a:lnTo>
                    <a:pt x="2290" y="1650"/>
                  </a:lnTo>
                  <a:lnTo>
                    <a:pt x="1617" y="1852"/>
                  </a:lnTo>
                  <a:lnTo>
                    <a:pt x="1280" y="1920"/>
                  </a:lnTo>
                  <a:lnTo>
                    <a:pt x="943" y="1953"/>
                  </a:lnTo>
                  <a:lnTo>
                    <a:pt x="809" y="1953"/>
                  </a:lnTo>
                  <a:lnTo>
                    <a:pt x="674" y="1852"/>
                  </a:lnTo>
                  <a:lnTo>
                    <a:pt x="573" y="1751"/>
                  </a:lnTo>
                  <a:lnTo>
                    <a:pt x="506" y="1583"/>
                  </a:lnTo>
                  <a:lnTo>
                    <a:pt x="371" y="1179"/>
                  </a:lnTo>
                  <a:lnTo>
                    <a:pt x="304" y="809"/>
                  </a:lnTo>
                  <a:lnTo>
                    <a:pt x="977" y="607"/>
                  </a:lnTo>
                  <a:lnTo>
                    <a:pt x="1650" y="337"/>
                  </a:lnTo>
                  <a:lnTo>
                    <a:pt x="1852" y="203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1145" y="337"/>
                  </a:lnTo>
                  <a:lnTo>
                    <a:pt x="270" y="607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169" y="506"/>
                  </a:lnTo>
                  <a:lnTo>
                    <a:pt x="102" y="539"/>
                  </a:lnTo>
                  <a:lnTo>
                    <a:pt x="102" y="573"/>
                  </a:lnTo>
                  <a:lnTo>
                    <a:pt x="102" y="640"/>
                  </a:lnTo>
                  <a:lnTo>
                    <a:pt x="68" y="640"/>
                  </a:lnTo>
                  <a:lnTo>
                    <a:pt x="34" y="708"/>
                  </a:lnTo>
                  <a:lnTo>
                    <a:pt x="1" y="775"/>
                  </a:lnTo>
                  <a:lnTo>
                    <a:pt x="34" y="809"/>
                  </a:lnTo>
                  <a:lnTo>
                    <a:pt x="102" y="842"/>
                  </a:lnTo>
                  <a:lnTo>
                    <a:pt x="169" y="1246"/>
                  </a:lnTo>
                  <a:lnTo>
                    <a:pt x="270" y="1617"/>
                  </a:lnTo>
                  <a:lnTo>
                    <a:pt x="371" y="1920"/>
                  </a:lnTo>
                  <a:lnTo>
                    <a:pt x="438" y="2088"/>
                  </a:lnTo>
                  <a:lnTo>
                    <a:pt x="539" y="2189"/>
                  </a:lnTo>
                  <a:lnTo>
                    <a:pt x="640" y="2223"/>
                  </a:lnTo>
                  <a:lnTo>
                    <a:pt x="943" y="2223"/>
                  </a:lnTo>
                  <a:lnTo>
                    <a:pt x="1314" y="2155"/>
                  </a:lnTo>
                  <a:lnTo>
                    <a:pt x="1886" y="2021"/>
                  </a:lnTo>
                  <a:lnTo>
                    <a:pt x="2189" y="1953"/>
                  </a:lnTo>
                  <a:lnTo>
                    <a:pt x="2458" y="1819"/>
                  </a:lnTo>
                  <a:lnTo>
                    <a:pt x="2526" y="1785"/>
                  </a:lnTo>
                  <a:lnTo>
                    <a:pt x="2526" y="1684"/>
                  </a:lnTo>
                  <a:lnTo>
                    <a:pt x="2324" y="876"/>
                  </a:lnTo>
                  <a:lnTo>
                    <a:pt x="2122" y="34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6341364" y="4378207"/>
              <a:ext cx="11781" cy="13422"/>
            </a:xfrm>
            <a:custGeom>
              <a:avLst/>
              <a:gdLst/>
              <a:ahLst/>
              <a:cxnLst/>
              <a:rect l="l" t="t" r="r" b="b"/>
              <a:pathLst>
                <a:path w="237" h="270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1" y="169"/>
                  </a:lnTo>
                  <a:lnTo>
                    <a:pt x="35" y="236"/>
                  </a:lnTo>
                  <a:lnTo>
                    <a:pt x="68" y="270"/>
                  </a:lnTo>
                  <a:lnTo>
                    <a:pt x="136" y="270"/>
                  </a:lnTo>
                  <a:lnTo>
                    <a:pt x="203" y="203"/>
                  </a:lnTo>
                  <a:lnTo>
                    <a:pt x="237" y="169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6205805" y="4490353"/>
              <a:ext cx="28534" cy="16802"/>
            </a:xfrm>
            <a:custGeom>
              <a:avLst/>
              <a:gdLst/>
              <a:ahLst/>
              <a:cxnLst/>
              <a:rect l="l" t="t" r="r" b="b"/>
              <a:pathLst>
                <a:path w="574" h="338" extrusionOk="0">
                  <a:moveTo>
                    <a:pt x="439" y="0"/>
                  </a:moveTo>
                  <a:lnTo>
                    <a:pt x="102" y="169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303"/>
                  </a:lnTo>
                  <a:lnTo>
                    <a:pt x="34" y="337"/>
                  </a:lnTo>
                  <a:lnTo>
                    <a:pt x="203" y="337"/>
                  </a:lnTo>
                  <a:lnTo>
                    <a:pt x="472" y="236"/>
                  </a:lnTo>
                  <a:lnTo>
                    <a:pt x="540" y="202"/>
                  </a:lnTo>
                  <a:lnTo>
                    <a:pt x="573" y="169"/>
                  </a:lnTo>
                  <a:lnTo>
                    <a:pt x="573" y="101"/>
                  </a:lnTo>
                  <a:lnTo>
                    <a:pt x="506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6304579" y="4530519"/>
              <a:ext cx="120547" cy="108815"/>
            </a:xfrm>
            <a:custGeom>
              <a:avLst/>
              <a:gdLst/>
              <a:ahLst/>
              <a:cxnLst/>
              <a:rect l="l" t="t" r="r" b="b"/>
              <a:pathLst>
                <a:path w="2425" h="2189" extrusionOk="0">
                  <a:moveTo>
                    <a:pt x="1886" y="270"/>
                  </a:moveTo>
                  <a:lnTo>
                    <a:pt x="2020" y="808"/>
                  </a:lnTo>
                  <a:lnTo>
                    <a:pt x="2088" y="1078"/>
                  </a:lnTo>
                  <a:lnTo>
                    <a:pt x="2155" y="1381"/>
                  </a:lnTo>
                  <a:lnTo>
                    <a:pt x="2155" y="1516"/>
                  </a:lnTo>
                  <a:lnTo>
                    <a:pt x="2121" y="1650"/>
                  </a:lnTo>
                  <a:lnTo>
                    <a:pt x="2054" y="1751"/>
                  </a:lnTo>
                  <a:lnTo>
                    <a:pt x="1886" y="1819"/>
                  </a:lnTo>
                  <a:lnTo>
                    <a:pt x="1313" y="1819"/>
                  </a:lnTo>
                  <a:lnTo>
                    <a:pt x="1044" y="1852"/>
                  </a:lnTo>
                  <a:lnTo>
                    <a:pt x="741" y="1920"/>
                  </a:lnTo>
                  <a:lnTo>
                    <a:pt x="640" y="1381"/>
                  </a:lnTo>
                  <a:lnTo>
                    <a:pt x="539" y="1044"/>
                  </a:lnTo>
                  <a:lnTo>
                    <a:pt x="472" y="674"/>
                  </a:lnTo>
                  <a:lnTo>
                    <a:pt x="472" y="640"/>
                  </a:lnTo>
                  <a:lnTo>
                    <a:pt x="842" y="539"/>
                  </a:lnTo>
                  <a:lnTo>
                    <a:pt x="1179" y="472"/>
                  </a:lnTo>
                  <a:lnTo>
                    <a:pt x="1549" y="371"/>
                  </a:lnTo>
                  <a:lnTo>
                    <a:pt x="1886" y="270"/>
                  </a:lnTo>
                  <a:close/>
                  <a:moveTo>
                    <a:pt x="1953" y="0"/>
                  </a:moveTo>
                  <a:lnTo>
                    <a:pt x="1886" y="34"/>
                  </a:lnTo>
                  <a:lnTo>
                    <a:pt x="1650" y="135"/>
                  </a:lnTo>
                  <a:lnTo>
                    <a:pt x="1414" y="169"/>
                  </a:lnTo>
                  <a:lnTo>
                    <a:pt x="909" y="236"/>
                  </a:lnTo>
                  <a:lnTo>
                    <a:pt x="674" y="303"/>
                  </a:lnTo>
                  <a:lnTo>
                    <a:pt x="472" y="337"/>
                  </a:lnTo>
                  <a:lnTo>
                    <a:pt x="34" y="539"/>
                  </a:lnTo>
                  <a:lnTo>
                    <a:pt x="0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68" y="741"/>
                  </a:lnTo>
                  <a:lnTo>
                    <a:pt x="169" y="741"/>
                  </a:lnTo>
                  <a:lnTo>
                    <a:pt x="270" y="707"/>
                  </a:lnTo>
                  <a:lnTo>
                    <a:pt x="303" y="909"/>
                  </a:lnTo>
                  <a:lnTo>
                    <a:pt x="337" y="1111"/>
                  </a:lnTo>
                  <a:lnTo>
                    <a:pt x="539" y="2088"/>
                  </a:lnTo>
                  <a:lnTo>
                    <a:pt x="606" y="2189"/>
                  </a:lnTo>
                  <a:lnTo>
                    <a:pt x="707" y="2189"/>
                  </a:lnTo>
                  <a:lnTo>
                    <a:pt x="876" y="2122"/>
                  </a:lnTo>
                  <a:lnTo>
                    <a:pt x="1111" y="2088"/>
                  </a:lnTo>
                  <a:lnTo>
                    <a:pt x="1549" y="2088"/>
                  </a:lnTo>
                  <a:lnTo>
                    <a:pt x="1751" y="2054"/>
                  </a:lnTo>
                  <a:lnTo>
                    <a:pt x="1953" y="2021"/>
                  </a:lnTo>
                  <a:lnTo>
                    <a:pt x="2155" y="1953"/>
                  </a:lnTo>
                  <a:lnTo>
                    <a:pt x="2323" y="1852"/>
                  </a:lnTo>
                  <a:lnTo>
                    <a:pt x="2391" y="1785"/>
                  </a:lnTo>
                  <a:lnTo>
                    <a:pt x="2424" y="1684"/>
                  </a:lnTo>
                  <a:lnTo>
                    <a:pt x="2391" y="1448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5787396" y="4540560"/>
              <a:ext cx="128948" cy="107175"/>
            </a:xfrm>
            <a:custGeom>
              <a:avLst/>
              <a:gdLst/>
              <a:ahLst/>
              <a:cxnLst/>
              <a:rect l="l" t="t" r="r" b="b"/>
              <a:pathLst>
                <a:path w="2594" h="2156" extrusionOk="0">
                  <a:moveTo>
                    <a:pt x="1819" y="303"/>
                  </a:moveTo>
                  <a:lnTo>
                    <a:pt x="1954" y="404"/>
                  </a:lnTo>
                  <a:lnTo>
                    <a:pt x="2088" y="505"/>
                  </a:lnTo>
                  <a:lnTo>
                    <a:pt x="2156" y="674"/>
                  </a:lnTo>
                  <a:lnTo>
                    <a:pt x="2223" y="876"/>
                  </a:lnTo>
                  <a:lnTo>
                    <a:pt x="2257" y="1111"/>
                  </a:lnTo>
                  <a:lnTo>
                    <a:pt x="2324" y="1516"/>
                  </a:lnTo>
                  <a:lnTo>
                    <a:pt x="1954" y="1650"/>
                  </a:lnTo>
                  <a:lnTo>
                    <a:pt x="1550" y="1751"/>
                  </a:lnTo>
                  <a:lnTo>
                    <a:pt x="1179" y="1819"/>
                  </a:lnTo>
                  <a:lnTo>
                    <a:pt x="775" y="1886"/>
                  </a:lnTo>
                  <a:lnTo>
                    <a:pt x="573" y="1314"/>
                  </a:lnTo>
                  <a:lnTo>
                    <a:pt x="438" y="741"/>
                  </a:lnTo>
                  <a:lnTo>
                    <a:pt x="1011" y="505"/>
                  </a:lnTo>
                  <a:lnTo>
                    <a:pt x="1314" y="404"/>
                  </a:lnTo>
                  <a:lnTo>
                    <a:pt x="1617" y="337"/>
                  </a:lnTo>
                  <a:lnTo>
                    <a:pt x="1718" y="303"/>
                  </a:lnTo>
                  <a:close/>
                  <a:moveTo>
                    <a:pt x="1785" y="0"/>
                  </a:moveTo>
                  <a:lnTo>
                    <a:pt x="1550" y="68"/>
                  </a:lnTo>
                  <a:lnTo>
                    <a:pt x="1112" y="169"/>
                  </a:lnTo>
                  <a:lnTo>
                    <a:pt x="708" y="303"/>
                  </a:lnTo>
                  <a:lnTo>
                    <a:pt x="337" y="472"/>
                  </a:lnTo>
                  <a:lnTo>
                    <a:pt x="236" y="472"/>
                  </a:lnTo>
                  <a:lnTo>
                    <a:pt x="203" y="505"/>
                  </a:lnTo>
                  <a:lnTo>
                    <a:pt x="169" y="539"/>
                  </a:lnTo>
                  <a:lnTo>
                    <a:pt x="169" y="573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7"/>
                  </a:lnTo>
                  <a:lnTo>
                    <a:pt x="34" y="808"/>
                  </a:lnTo>
                  <a:lnTo>
                    <a:pt x="102" y="876"/>
                  </a:lnTo>
                  <a:lnTo>
                    <a:pt x="203" y="876"/>
                  </a:lnTo>
                  <a:lnTo>
                    <a:pt x="203" y="842"/>
                  </a:lnTo>
                  <a:lnTo>
                    <a:pt x="270" y="1179"/>
                  </a:lnTo>
                  <a:lnTo>
                    <a:pt x="337" y="1482"/>
                  </a:lnTo>
                  <a:lnTo>
                    <a:pt x="539" y="2054"/>
                  </a:lnTo>
                  <a:lnTo>
                    <a:pt x="607" y="2122"/>
                  </a:lnTo>
                  <a:lnTo>
                    <a:pt x="674" y="2155"/>
                  </a:lnTo>
                  <a:lnTo>
                    <a:pt x="1146" y="2122"/>
                  </a:lnTo>
                  <a:lnTo>
                    <a:pt x="1617" y="2021"/>
                  </a:lnTo>
                  <a:lnTo>
                    <a:pt x="2055" y="1886"/>
                  </a:lnTo>
                  <a:lnTo>
                    <a:pt x="2492" y="1718"/>
                  </a:lnTo>
                  <a:lnTo>
                    <a:pt x="2593" y="1650"/>
                  </a:lnTo>
                  <a:lnTo>
                    <a:pt x="2593" y="1549"/>
                  </a:lnTo>
                  <a:lnTo>
                    <a:pt x="2358" y="438"/>
                  </a:lnTo>
                  <a:lnTo>
                    <a:pt x="2324" y="303"/>
                  </a:lnTo>
                  <a:lnTo>
                    <a:pt x="2257" y="169"/>
                  </a:lnTo>
                  <a:lnTo>
                    <a:pt x="2156" y="101"/>
                  </a:lnTo>
                  <a:lnTo>
                    <a:pt x="2021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5772334" y="4428414"/>
              <a:ext cx="115526" cy="115526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853" y="236"/>
                  </a:moveTo>
                  <a:lnTo>
                    <a:pt x="2088" y="1617"/>
                  </a:lnTo>
                  <a:lnTo>
                    <a:pt x="1449" y="1819"/>
                  </a:lnTo>
                  <a:lnTo>
                    <a:pt x="1045" y="1987"/>
                  </a:lnTo>
                  <a:lnTo>
                    <a:pt x="809" y="2054"/>
                  </a:lnTo>
                  <a:lnTo>
                    <a:pt x="607" y="2088"/>
                  </a:lnTo>
                  <a:lnTo>
                    <a:pt x="405" y="1482"/>
                  </a:lnTo>
                  <a:lnTo>
                    <a:pt x="203" y="842"/>
                  </a:lnTo>
                  <a:lnTo>
                    <a:pt x="640" y="708"/>
                  </a:lnTo>
                  <a:lnTo>
                    <a:pt x="1045" y="573"/>
                  </a:lnTo>
                  <a:lnTo>
                    <a:pt x="1853" y="236"/>
                  </a:lnTo>
                  <a:close/>
                  <a:moveTo>
                    <a:pt x="1886" y="1"/>
                  </a:moveTo>
                  <a:lnTo>
                    <a:pt x="1011" y="304"/>
                  </a:lnTo>
                  <a:lnTo>
                    <a:pt x="573" y="472"/>
                  </a:lnTo>
                  <a:lnTo>
                    <a:pt x="135" y="640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1112"/>
                  </a:lnTo>
                  <a:lnTo>
                    <a:pt x="169" y="1482"/>
                  </a:lnTo>
                  <a:lnTo>
                    <a:pt x="405" y="2256"/>
                  </a:lnTo>
                  <a:lnTo>
                    <a:pt x="438" y="2324"/>
                  </a:lnTo>
                  <a:lnTo>
                    <a:pt x="708" y="2324"/>
                  </a:lnTo>
                  <a:lnTo>
                    <a:pt x="876" y="2290"/>
                  </a:lnTo>
                  <a:lnTo>
                    <a:pt x="1213" y="2155"/>
                  </a:lnTo>
                  <a:lnTo>
                    <a:pt x="2257" y="1819"/>
                  </a:lnTo>
                  <a:lnTo>
                    <a:pt x="2290" y="1819"/>
                  </a:lnTo>
                  <a:lnTo>
                    <a:pt x="2324" y="1785"/>
                  </a:lnTo>
                  <a:lnTo>
                    <a:pt x="2324" y="1684"/>
                  </a:lnTo>
                  <a:lnTo>
                    <a:pt x="2021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5867727" y="4679450"/>
              <a:ext cx="23513" cy="48616"/>
            </a:xfrm>
            <a:custGeom>
              <a:avLst/>
              <a:gdLst/>
              <a:ahLst/>
              <a:cxnLst/>
              <a:rect l="l" t="t" r="r" b="b"/>
              <a:pathLst>
                <a:path w="473" h="978" extrusionOk="0">
                  <a:moveTo>
                    <a:pt x="35" y="1"/>
                  </a:moveTo>
                  <a:lnTo>
                    <a:pt x="1" y="68"/>
                  </a:lnTo>
                  <a:lnTo>
                    <a:pt x="35" y="169"/>
                  </a:lnTo>
                  <a:lnTo>
                    <a:pt x="68" y="270"/>
                  </a:lnTo>
                  <a:lnTo>
                    <a:pt x="136" y="506"/>
                  </a:lnTo>
                  <a:lnTo>
                    <a:pt x="203" y="742"/>
                  </a:lnTo>
                  <a:lnTo>
                    <a:pt x="237" y="843"/>
                  </a:lnTo>
                  <a:lnTo>
                    <a:pt x="304" y="944"/>
                  </a:lnTo>
                  <a:lnTo>
                    <a:pt x="338" y="977"/>
                  </a:lnTo>
                  <a:lnTo>
                    <a:pt x="405" y="977"/>
                  </a:lnTo>
                  <a:lnTo>
                    <a:pt x="439" y="944"/>
                  </a:lnTo>
                  <a:lnTo>
                    <a:pt x="472" y="876"/>
                  </a:lnTo>
                  <a:lnTo>
                    <a:pt x="439" y="775"/>
                  </a:lnTo>
                  <a:lnTo>
                    <a:pt x="405" y="674"/>
                  </a:lnTo>
                  <a:lnTo>
                    <a:pt x="338" y="439"/>
                  </a:lnTo>
                  <a:lnTo>
                    <a:pt x="237" y="203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5819211" y="4644305"/>
              <a:ext cx="123877" cy="115526"/>
            </a:xfrm>
            <a:custGeom>
              <a:avLst/>
              <a:gdLst/>
              <a:ahLst/>
              <a:cxnLst/>
              <a:rect l="l" t="t" r="r" b="b"/>
              <a:pathLst>
                <a:path w="2492" h="2324" extrusionOk="0">
                  <a:moveTo>
                    <a:pt x="1886" y="237"/>
                  </a:moveTo>
                  <a:lnTo>
                    <a:pt x="2122" y="1078"/>
                  </a:lnTo>
                  <a:lnTo>
                    <a:pt x="2223" y="1415"/>
                  </a:lnTo>
                  <a:lnTo>
                    <a:pt x="2256" y="1583"/>
                  </a:lnTo>
                  <a:lnTo>
                    <a:pt x="2223" y="1684"/>
                  </a:lnTo>
                  <a:lnTo>
                    <a:pt x="2189" y="1752"/>
                  </a:lnTo>
                  <a:lnTo>
                    <a:pt x="2088" y="1819"/>
                  </a:lnTo>
                  <a:lnTo>
                    <a:pt x="1920" y="1886"/>
                  </a:lnTo>
                  <a:lnTo>
                    <a:pt x="1583" y="1954"/>
                  </a:lnTo>
                  <a:lnTo>
                    <a:pt x="1280" y="2021"/>
                  </a:lnTo>
                  <a:lnTo>
                    <a:pt x="943" y="2055"/>
                  </a:lnTo>
                  <a:lnTo>
                    <a:pt x="775" y="2055"/>
                  </a:lnTo>
                  <a:lnTo>
                    <a:pt x="674" y="2021"/>
                  </a:lnTo>
                  <a:lnTo>
                    <a:pt x="573" y="1954"/>
                  </a:lnTo>
                  <a:lnTo>
                    <a:pt x="506" y="1785"/>
                  </a:lnTo>
                  <a:lnTo>
                    <a:pt x="438" y="1247"/>
                  </a:lnTo>
                  <a:lnTo>
                    <a:pt x="371" y="944"/>
                  </a:lnTo>
                  <a:lnTo>
                    <a:pt x="270" y="674"/>
                  </a:lnTo>
                  <a:lnTo>
                    <a:pt x="472" y="674"/>
                  </a:lnTo>
                  <a:lnTo>
                    <a:pt x="674" y="641"/>
                  </a:lnTo>
                  <a:lnTo>
                    <a:pt x="1078" y="506"/>
                  </a:lnTo>
                  <a:lnTo>
                    <a:pt x="1886" y="237"/>
                  </a:lnTo>
                  <a:close/>
                  <a:moveTo>
                    <a:pt x="1920" y="1"/>
                  </a:moveTo>
                  <a:lnTo>
                    <a:pt x="977" y="270"/>
                  </a:lnTo>
                  <a:lnTo>
                    <a:pt x="506" y="405"/>
                  </a:lnTo>
                  <a:lnTo>
                    <a:pt x="34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4" y="641"/>
                  </a:lnTo>
                  <a:lnTo>
                    <a:pt x="102" y="674"/>
                  </a:lnTo>
                  <a:lnTo>
                    <a:pt x="68" y="708"/>
                  </a:lnTo>
                  <a:lnTo>
                    <a:pt x="68" y="742"/>
                  </a:lnTo>
                  <a:lnTo>
                    <a:pt x="169" y="1112"/>
                  </a:lnTo>
                  <a:lnTo>
                    <a:pt x="203" y="1516"/>
                  </a:lnTo>
                  <a:lnTo>
                    <a:pt x="270" y="1920"/>
                  </a:lnTo>
                  <a:lnTo>
                    <a:pt x="304" y="2122"/>
                  </a:lnTo>
                  <a:lnTo>
                    <a:pt x="405" y="2290"/>
                  </a:lnTo>
                  <a:lnTo>
                    <a:pt x="438" y="2324"/>
                  </a:lnTo>
                  <a:lnTo>
                    <a:pt x="775" y="2324"/>
                  </a:lnTo>
                  <a:lnTo>
                    <a:pt x="1078" y="2290"/>
                  </a:lnTo>
                  <a:lnTo>
                    <a:pt x="1650" y="2156"/>
                  </a:lnTo>
                  <a:lnTo>
                    <a:pt x="2021" y="2088"/>
                  </a:lnTo>
                  <a:lnTo>
                    <a:pt x="2189" y="2021"/>
                  </a:lnTo>
                  <a:lnTo>
                    <a:pt x="2357" y="1920"/>
                  </a:lnTo>
                  <a:lnTo>
                    <a:pt x="2425" y="1853"/>
                  </a:lnTo>
                  <a:lnTo>
                    <a:pt x="2458" y="1785"/>
                  </a:lnTo>
                  <a:lnTo>
                    <a:pt x="2492" y="1651"/>
                  </a:lnTo>
                  <a:lnTo>
                    <a:pt x="2458" y="1482"/>
                  </a:lnTo>
                  <a:lnTo>
                    <a:pt x="2458" y="1348"/>
                  </a:lnTo>
                  <a:lnTo>
                    <a:pt x="2256" y="708"/>
                  </a:lnTo>
                  <a:lnTo>
                    <a:pt x="2054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252682" y="4322979"/>
              <a:ext cx="128898" cy="115526"/>
            </a:xfrm>
            <a:custGeom>
              <a:avLst/>
              <a:gdLst/>
              <a:ahLst/>
              <a:cxnLst/>
              <a:rect l="l" t="t" r="r" b="b"/>
              <a:pathLst>
                <a:path w="2593" h="2324" extrusionOk="0">
                  <a:moveTo>
                    <a:pt x="1953" y="169"/>
                  </a:moveTo>
                  <a:lnTo>
                    <a:pt x="2021" y="506"/>
                  </a:lnTo>
                  <a:lnTo>
                    <a:pt x="2088" y="809"/>
                  </a:lnTo>
                  <a:lnTo>
                    <a:pt x="2189" y="1145"/>
                  </a:lnTo>
                  <a:lnTo>
                    <a:pt x="2357" y="1448"/>
                  </a:lnTo>
                  <a:lnTo>
                    <a:pt x="2290" y="1482"/>
                  </a:lnTo>
                  <a:lnTo>
                    <a:pt x="2155" y="1549"/>
                  </a:lnTo>
                  <a:lnTo>
                    <a:pt x="1684" y="1718"/>
                  </a:lnTo>
                  <a:lnTo>
                    <a:pt x="674" y="2054"/>
                  </a:lnTo>
                  <a:lnTo>
                    <a:pt x="539" y="1347"/>
                  </a:lnTo>
                  <a:lnTo>
                    <a:pt x="438" y="1011"/>
                  </a:lnTo>
                  <a:lnTo>
                    <a:pt x="304" y="674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236" y="506"/>
                  </a:lnTo>
                  <a:lnTo>
                    <a:pt x="169" y="506"/>
                  </a:lnTo>
                  <a:lnTo>
                    <a:pt x="169" y="539"/>
                  </a:lnTo>
                  <a:lnTo>
                    <a:pt x="68" y="539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41"/>
                  </a:lnTo>
                  <a:lnTo>
                    <a:pt x="135" y="708"/>
                  </a:lnTo>
                  <a:lnTo>
                    <a:pt x="169" y="1112"/>
                  </a:lnTo>
                  <a:lnTo>
                    <a:pt x="270" y="1482"/>
                  </a:lnTo>
                  <a:lnTo>
                    <a:pt x="438" y="2223"/>
                  </a:lnTo>
                  <a:lnTo>
                    <a:pt x="472" y="2290"/>
                  </a:lnTo>
                  <a:lnTo>
                    <a:pt x="506" y="2324"/>
                  </a:lnTo>
                  <a:lnTo>
                    <a:pt x="607" y="2324"/>
                  </a:lnTo>
                  <a:lnTo>
                    <a:pt x="1650" y="1987"/>
                  </a:lnTo>
                  <a:lnTo>
                    <a:pt x="2122" y="1886"/>
                  </a:lnTo>
                  <a:lnTo>
                    <a:pt x="2357" y="1785"/>
                  </a:lnTo>
                  <a:lnTo>
                    <a:pt x="2458" y="1751"/>
                  </a:lnTo>
                  <a:lnTo>
                    <a:pt x="2526" y="1684"/>
                  </a:lnTo>
                  <a:lnTo>
                    <a:pt x="2593" y="1549"/>
                  </a:lnTo>
                  <a:lnTo>
                    <a:pt x="2593" y="1482"/>
                  </a:lnTo>
                  <a:lnTo>
                    <a:pt x="2593" y="1381"/>
                  </a:lnTo>
                  <a:lnTo>
                    <a:pt x="2290" y="741"/>
                  </a:lnTo>
                  <a:lnTo>
                    <a:pt x="2189" y="405"/>
                  </a:lnTo>
                  <a:lnTo>
                    <a:pt x="2122" y="68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063585" y="4589077"/>
              <a:ext cx="112146" cy="112195"/>
            </a:xfrm>
            <a:custGeom>
              <a:avLst/>
              <a:gdLst/>
              <a:ahLst/>
              <a:cxnLst/>
              <a:rect l="l" t="t" r="r" b="b"/>
              <a:pathLst>
                <a:path w="2256" h="2257" extrusionOk="0">
                  <a:moveTo>
                    <a:pt x="1751" y="236"/>
                  </a:moveTo>
                  <a:lnTo>
                    <a:pt x="2020" y="1583"/>
                  </a:lnTo>
                  <a:lnTo>
                    <a:pt x="1313" y="1785"/>
                  </a:lnTo>
                  <a:lnTo>
                    <a:pt x="606" y="1987"/>
                  </a:lnTo>
                  <a:lnTo>
                    <a:pt x="303" y="1011"/>
                  </a:lnTo>
                  <a:lnTo>
                    <a:pt x="236" y="775"/>
                  </a:lnTo>
                  <a:lnTo>
                    <a:pt x="236" y="607"/>
                  </a:lnTo>
                  <a:lnTo>
                    <a:pt x="269" y="573"/>
                  </a:lnTo>
                  <a:lnTo>
                    <a:pt x="337" y="540"/>
                  </a:lnTo>
                  <a:lnTo>
                    <a:pt x="572" y="472"/>
                  </a:lnTo>
                  <a:lnTo>
                    <a:pt x="842" y="472"/>
                  </a:lnTo>
                  <a:lnTo>
                    <a:pt x="1313" y="371"/>
                  </a:lnTo>
                  <a:lnTo>
                    <a:pt x="1751" y="236"/>
                  </a:lnTo>
                  <a:close/>
                  <a:moveTo>
                    <a:pt x="1784" y="1"/>
                  </a:moveTo>
                  <a:lnTo>
                    <a:pt x="1212" y="135"/>
                  </a:lnTo>
                  <a:lnTo>
                    <a:pt x="640" y="270"/>
                  </a:lnTo>
                  <a:lnTo>
                    <a:pt x="337" y="304"/>
                  </a:lnTo>
                  <a:lnTo>
                    <a:pt x="168" y="338"/>
                  </a:lnTo>
                  <a:lnTo>
                    <a:pt x="101" y="371"/>
                  </a:lnTo>
                  <a:lnTo>
                    <a:pt x="34" y="439"/>
                  </a:lnTo>
                  <a:lnTo>
                    <a:pt x="0" y="607"/>
                  </a:lnTo>
                  <a:lnTo>
                    <a:pt x="0" y="775"/>
                  </a:lnTo>
                  <a:lnTo>
                    <a:pt x="101" y="1078"/>
                  </a:lnTo>
                  <a:lnTo>
                    <a:pt x="303" y="1651"/>
                  </a:lnTo>
                  <a:lnTo>
                    <a:pt x="370" y="1819"/>
                  </a:lnTo>
                  <a:lnTo>
                    <a:pt x="505" y="2021"/>
                  </a:lnTo>
                  <a:lnTo>
                    <a:pt x="471" y="2055"/>
                  </a:lnTo>
                  <a:lnTo>
                    <a:pt x="438" y="2088"/>
                  </a:lnTo>
                  <a:lnTo>
                    <a:pt x="438" y="2189"/>
                  </a:lnTo>
                  <a:lnTo>
                    <a:pt x="505" y="2257"/>
                  </a:lnTo>
                  <a:lnTo>
                    <a:pt x="606" y="2257"/>
                  </a:lnTo>
                  <a:lnTo>
                    <a:pt x="1380" y="2021"/>
                  </a:lnTo>
                  <a:lnTo>
                    <a:pt x="2188" y="1752"/>
                  </a:lnTo>
                  <a:lnTo>
                    <a:pt x="2256" y="1718"/>
                  </a:lnTo>
                  <a:lnTo>
                    <a:pt x="2256" y="1617"/>
                  </a:lnTo>
                  <a:lnTo>
                    <a:pt x="2121" y="843"/>
                  </a:lnTo>
                  <a:lnTo>
                    <a:pt x="1953" y="68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5837603" y="4572375"/>
              <a:ext cx="33554" cy="46877"/>
            </a:xfrm>
            <a:custGeom>
              <a:avLst/>
              <a:gdLst/>
              <a:ahLst/>
              <a:cxnLst/>
              <a:rect l="l" t="t" r="r" b="b"/>
              <a:pathLst>
                <a:path w="675" h="943" extrusionOk="0">
                  <a:moveTo>
                    <a:pt x="270" y="0"/>
                  </a:moveTo>
                  <a:lnTo>
                    <a:pt x="203" y="34"/>
                  </a:lnTo>
                  <a:lnTo>
                    <a:pt x="169" y="67"/>
                  </a:lnTo>
                  <a:lnTo>
                    <a:pt x="136" y="202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68" y="741"/>
                  </a:lnTo>
                  <a:lnTo>
                    <a:pt x="136" y="741"/>
                  </a:lnTo>
                  <a:lnTo>
                    <a:pt x="506" y="606"/>
                  </a:lnTo>
                  <a:lnTo>
                    <a:pt x="506" y="775"/>
                  </a:lnTo>
                  <a:lnTo>
                    <a:pt x="506" y="876"/>
                  </a:lnTo>
                  <a:lnTo>
                    <a:pt x="573" y="909"/>
                  </a:lnTo>
                  <a:lnTo>
                    <a:pt x="573" y="943"/>
                  </a:lnTo>
                  <a:lnTo>
                    <a:pt x="607" y="909"/>
                  </a:lnTo>
                  <a:lnTo>
                    <a:pt x="641" y="876"/>
                  </a:lnTo>
                  <a:lnTo>
                    <a:pt x="674" y="808"/>
                  </a:lnTo>
                  <a:lnTo>
                    <a:pt x="674" y="640"/>
                  </a:lnTo>
                  <a:lnTo>
                    <a:pt x="641" y="438"/>
                  </a:lnTo>
                  <a:lnTo>
                    <a:pt x="573" y="236"/>
                  </a:lnTo>
                  <a:lnTo>
                    <a:pt x="540" y="404"/>
                  </a:lnTo>
                  <a:lnTo>
                    <a:pt x="472" y="404"/>
                  </a:lnTo>
                  <a:lnTo>
                    <a:pt x="237" y="505"/>
                  </a:lnTo>
                  <a:lnTo>
                    <a:pt x="270" y="370"/>
                  </a:lnTo>
                  <a:lnTo>
                    <a:pt x="270" y="236"/>
                  </a:lnTo>
                  <a:lnTo>
                    <a:pt x="304" y="168"/>
                  </a:lnTo>
                  <a:lnTo>
                    <a:pt x="304" y="135"/>
                  </a:lnTo>
                  <a:lnTo>
                    <a:pt x="338" y="101"/>
                  </a:lnTo>
                  <a:lnTo>
                    <a:pt x="338" y="67"/>
                  </a:lnTo>
                  <a:lnTo>
                    <a:pt x="304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5916294" y="4512126"/>
              <a:ext cx="118857" cy="107125"/>
            </a:xfrm>
            <a:custGeom>
              <a:avLst/>
              <a:gdLst/>
              <a:ahLst/>
              <a:cxnLst/>
              <a:rect l="l" t="t" r="r" b="b"/>
              <a:pathLst>
                <a:path w="2391" h="2155" extrusionOk="0">
                  <a:moveTo>
                    <a:pt x="1616" y="236"/>
                  </a:moveTo>
                  <a:lnTo>
                    <a:pt x="1717" y="269"/>
                  </a:lnTo>
                  <a:lnTo>
                    <a:pt x="1785" y="303"/>
                  </a:lnTo>
                  <a:lnTo>
                    <a:pt x="1818" y="370"/>
                  </a:lnTo>
                  <a:lnTo>
                    <a:pt x="1886" y="572"/>
                  </a:lnTo>
                  <a:lnTo>
                    <a:pt x="1919" y="774"/>
                  </a:lnTo>
                  <a:lnTo>
                    <a:pt x="2121" y="1616"/>
                  </a:lnTo>
                  <a:lnTo>
                    <a:pt x="1381" y="1784"/>
                  </a:lnTo>
                  <a:lnTo>
                    <a:pt x="606" y="1886"/>
                  </a:lnTo>
                  <a:lnTo>
                    <a:pt x="505" y="1582"/>
                  </a:lnTo>
                  <a:lnTo>
                    <a:pt x="472" y="1279"/>
                  </a:lnTo>
                  <a:lnTo>
                    <a:pt x="371" y="673"/>
                  </a:lnTo>
                  <a:lnTo>
                    <a:pt x="674" y="572"/>
                  </a:lnTo>
                  <a:lnTo>
                    <a:pt x="943" y="471"/>
                  </a:lnTo>
                  <a:lnTo>
                    <a:pt x="1212" y="370"/>
                  </a:lnTo>
                  <a:lnTo>
                    <a:pt x="1515" y="269"/>
                  </a:lnTo>
                  <a:lnTo>
                    <a:pt x="1616" y="236"/>
                  </a:lnTo>
                  <a:close/>
                  <a:moveTo>
                    <a:pt x="1852" y="0"/>
                  </a:moveTo>
                  <a:lnTo>
                    <a:pt x="1650" y="34"/>
                  </a:lnTo>
                  <a:lnTo>
                    <a:pt x="1448" y="67"/>
                  </a:lnTo>
                  <a:lnTo>
                    <a:pt x="1078" y="202"/>
                  </a:lnTo>
                  <a:lnTo>
                    <a:pt x="741" y="337"/>
                  </a:lnTo>
                  <a:lnTo>
                    <a:pt x="337" y="471"/>
                  </a:lnTo>
                  <a:lnTo>
                    <a:pt x="337" y="438"/>
                  </a:lnTo>
                  <a:lnTo>
                    <a:pt x="303" y="370"/>
                  </a:lnTo>
                  <a:lnTo>
                    <a:pt x="270" y="370"/>
                  </a:lnTo>
                  <a:lnTo>
                    <a:pt x="202" y="404"/>
                  </a:lnTo>
                  <a:lnTo>
                    <a:pt x="169" y="438"/>
                  </a:lnTo>
                  <a:lnTo>
                    <a:pt x="169" y="505"/>
                  </a:lnTo>
                  <a:lnTo>
                    <a:pt x="68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40"/>
                  </a:lnTo>
                  <a:lnTo>
                    <a:pt x="68" y="707"/>
                  </a:lnTo>
                  <a:lnTo>
                    <a:pt x="101" y="741"/>
                  </a:lnTo>
                  <a:lnTo>
                    <a:pt x="169" y="741"/>
                  </a:lnTo>
                  <a:lnTo>
                    <a:pt x="202" y="1077"/>
                  </a:lnTo>
                  <a:lnTo>
                    <a:pt x="236" y="1414"/>
                  </a:lnTo>
                  <a:lnTo>
                    <a:pt x="303" y="1717"/>
                  </a:lnTo>
                  <a:lnTo>
                    <a:pt x="404" y="2054"/>
                  </a:lnTo>
                  <a:lnTo>
                    <a:pt x="438" y="2121"/>
                  </a:lnTo>
                  <a:lnTo>
                    <a:pt x="505" y="2155"/>
                  </a:lnTo>
                  <a:lnTo>
                    <a:pt x="1414" y="2020"/>
                  </a:lnTo>
                  <a:lnTo>
                    <a:pt x="2290" y="1818"/>
                  </a:lnTo>
                  <a:lnTo>
                    <a:pt x="2357" y="1751"/>
                  </a:lnTo>
                  <a:lnTo>
                    <a:pt x="2391" y="1650"/>
                  </a:lnTo>
                  <a:lnTo>
                    <a:pt x="1953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5932997" y="4433435"/>
              <a:ext cx="30174" cy="58658"/>
            </a:xfrm>
            <a:custGeom>
              <a:avLst/>
              <a:gdLst/>
              <a:ahLst/>
              <a:cxnLst/>
              <a:rect l="l" t="t" r="r" b="b"/>
              <a:pathLst>
                <a:path w="607" h="1180" extrusionOk="0">
                  <a:moveTo>
                    <a:pt x="405" y="203"/>
                  </a:moveTo>
                  <a:lnTo>
                    <a:pt x="371" y="337"/>
                  </a:lnTo>
                  <a:lnTo>
                    <a:pt x="304" y="506"/>
                  </a:lnTo>
                  <a:lnTo>
                    <a:pt x="270" y="472"/>
                  </a:lnTo>
                  <a:lnTo>
                    <a:pt x="237" y="405"/>
                  </a:lnTo>
                  <a:lnTo>
                    <a:pt x="203" y="337"/>
                  </a:lnTo>
                  <a:lnTo>
                    <a:pt x="203" y="270"/>
                  </a:lnTo>
                  <a:lnTo>
                    <a:pt x="304" y="203"/>
                  </a:lnTo>
                  <a:close/>
                  <a:moveTo>
                    <a:pt x="338" y="1"/>
                  </a:moveTo>
                  <a:lnTo>
                    <a:pt x="203" y="34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236"/>
                  </a:lnTo>
                  <a:lnTo>
                    <a:pt x="35" y="405"/>
                  </a:lnTo>
                  <a:lnTo>
                    <a:pt x="102" y="573"/>
                  </a:lnTo>
                  <a:lnTo>
                    <a:pt x="203" y="674"/>
                  </a:lnTo>
                  <a:lnTo>
                    <a:pt x="136" y="741"/>
                  </a:lnTo>
                  <a:lnTo>
                    <a:pt x="68" y="809"/>
                  </a:lnTo>
                  <a:lnTo>
                    <a:pt x="68" y="910"/>
                  </a:lnTo>
                  <a:lnTo>
                    <a:pt x="68" y="977"/>
                  </a:lnTo>
                  <a:lnTo>
                    <a:pt x="136" y="1078"/>
                  </a:lnTo>
                  <a:lnTo>
                    <a:pt x="203" y="1145"/>
                  </a:lnTo>
                  <a:lnTo>
                    <a:pt x="304" y="1179"/>
                  </a:lnTo>
                  <a:lnTo>
                    <a:pt x="439" y="1145"/>
                  </a:lnTo>
                  <a:lnTo>
                    <a:pt x="506" y="1044"/>
                  </a:lnTo>
                  <a:lnTo>
                    <a:pt x="540" y="943"/>
                  </a:lnTo>
                  <a:lnTo>
                    <a:pt x="540" y="809"/>
                  </a:lnTo>
                  <a:lnTo>
                    <a:pt x="472" y="674"/>
                  </a:lnTo>
                  <a:lnTo>
                    <a:pt x="405" y="573"/>
                  </a:lnTo>
                  <a:lnTo>
                    <a:pt x="506" y="506"/>
                  </a:lnTo>
                  <a:lnTo>
                    <a:pt x="573" y="371"/>
                  </a:lnTo>
                  <a:lnTo>
                    <a:pt x="607" y="236"/>
                  </a:lnTo>
                  <a:lnTo>
                    <a:pt x="607" y="102"/>
                  </a:lnTo>
                  <a:lnTo>
                    <a:pt x="573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44330" y="4645995"/>
              <a:ext cx="55278" cy="45236"/>
            </a:xfrm>
            <a:custGeom>
              <a:avLst/>
              <a:gdLst/>
              <a:ahLst/>
              <a:cxnLst/>
              <a:rect l="l" t="t" r="r" b="b"/>
              <a:pathLst>
                <a:path w="1112" h="910" extrusionOk="0">
                  <a:moveTo>
                    <a:pt x="101" y="1"/>
                  </a:moveTo>
                  <a:lnTo>
                    <a:pt x="68" y="68"/>
                  </a:lnTo>
                  <a:lnTo>
                    <a:pt x="101" y="203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539"/>
                  </a:lnTo>
                  <a:lnTo>
                    <a:pt x="101" y="573"/>
                  </a:lnTo>
                  <a:lnTo>
                    <a:pt x="169" y="539"/>
                  </a:lnTo>
                  <a:lnTo>
                    <a:pt x="236" y="708"/>
                  </a:lnTo>
                  <a:lnTo>
                    <a:pt x="303" y="842"/>
                  </a:lnTo>
                  <a:lnTo>
                    <a:pt x="337" y="876"/>
                  </a:lnTo>
                  <a:lnTo>
                    <a:pt x="371" y="910"/>
                  </a:lnTo>
                  <a:lnTo>
                    <a:pt x="438" y="876"/>
                  </a:lnTo>
                  <a:lnTo>
                    <a:pt x="438" y="809"/>
                  </a:lnTo>
                  <a:lnTo>
                    <a:pt x="404" y="640"/>
                  </a:lnTo>
                  <a:lnTo>
                    <a:pt x="371" y="472"/>
                  </a:lnTo>
                  <a:lnTo>
                    <a:pt x="438" y="438"/>
                  </a:lnTo>
                  <a:lnTo>
                    <a:pt x="775" y="337"/>
                  </a:lnTo>
                  <a:lnTo>
                    <a:pt x="909" y="304"/>
                  </a:lnTo>
                  <a:lnTo>
                    <a:pt x="1078" y="236"/>
                  </a:lnTo>
                  <a:lnTo>
                    <a:pt x="1111" y="169"/>
                  </a:lnTo>
                  <a:lnTo>
                    <a:pt x="1111" y="135"/>
                  </a:lnTo>
                  <a:lnTo>
                    <a:pt x="1078" y="102"/>
                  </a:lnTo>
                  <a:lnTo>
                    <a:pt x="943" y="68"/>
                  </a:lnTo>
                  <a:lnTo>
                    <a:pt x="808" y="102"/>
                  </a:lnTo>
                  <a:lnTo>
                    <a:pt x="573" y="135"/>
                  </a:lnTo>
                  <a:lnTo>
                    <a:pt x="303" y="236"/>
                  </a:lnTo>
                  <a:lnTo>
                    <a:pt x="20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5896211" y="4405001"/>
              <a:ext cx="110505" cy="110505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650" y="236"/>
                  </a:moveTo>
                  <a:lnTo>
                    <a:pt x="1717" y="371"/>
                  </a:lnTo>
                  <a:lnTo>
                    <a:pt x="1785" y="707"/>
                  </a:lnTo>
                  <a:lnTo>
                    <a:pt x="1953" y="1482"/>
                  </a:lnTo>
                  <a:lnTo>
                    <a:pt x="1246" y="1717"/>
                  </a:lnTo>
                  <a:lnTo>
                    <a:pt x="539" y="1953"/>
                  </a:lnTo>
                  <a:lnTo>
                    <a:pt x="371" y="1381"/>
                  </a:lnTo>
                  <a:lnTo>
                    <a:pt x="270" y="943"/>
                  </a:lnTo>
                  <a:lnTo>
                    <a:pt x="236" y="808"/>
                  </a:lnTo>
                  <a:lnTo>
                    <a:pt x="236" y="741"/>
                  </a:lnTo>
                  <a:lnTo>
                    <a:pt x="943" y="438"/>
                  </a:lnTo>
                  <a:lnTo>
                    <a:pt x="1280" y="303"/>
                  </a:lnTo>
                  <a:lnTo>
                    <a:pt x="1650" y="236"/>
                  </a:lnTo>
                  <a:close/>
                  <a:moveTo>
                    <a:pt x="1751" y="0"/>
                  </a:moveTo>
                  <a:lnTo>
                    <a:pt x="1347" y="34"/>
                  </a:lnTo>
                  <a:lnTo>
                    <a:pt x="909" y="135"/>
                  </a:lnTo>
                  <a:lnTo>
                    <a:pt x="505" y="337"/>
                  </a:lnTo>
                  <a:lnTo>
                    <a:pt x="337" y="438"/>
                  </a:lnTo>
                  <a:lnTo>
                    <a:pt x="169" y="539"/>
                  </a:lnTo>
                  <a:lnTo>
                    <a:pt x="101" y="539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0" y="775"/>
                  </a:lnTo>
                  <a:lnTo>
                    <a:pt x="68" y="1010"/>
                  </a:lnTo>
                  <a:lnTo>
                    <a:pt x="337" y="2121"/>
                  </a:lnTo>
                  <a:lnTo>
                    <a:pt x="337" y="2189"/>
                  </a:lnTo>
                  <a:lnTo>
                    <a:pt x="371" y="2222"/>
                  </a:lnTo>
                  <a:lnTo>
                    <a:pt x="472" y="2222"/>
                  </a:lnTo>
                  <a:lnTo>
                    <a:pt x="1313" y="1953"/>
                  </a:lnTo>
                  <a:lnTo>
                    <a:pt x="2121" y="1684"/>
                  </a:lnTo>
                  <a:lnTo>
                    <a:pt x="2189" y="1650"/>
                  </a:lnTo>
                  <a:lnTo>
                    <a:pt x="2222" y="1616"/>
                  </a:lnTo>
                  <a:lnTo>
                    <a:pt x="2222" y="1549"/>
                  </a:lnTo>
                  <a:lnTo>
                    <a:pt x="2222" y="1482"/>
                  </a:lnTo>
                  <a:lnTo>
                    <a:pt x="2088" y="1212"/>
                  </a:lnTo>
                  <a:lnTo>
                    <a:pt x="2054" y="909"/>
                  </a:lnTo>
                  <a:lnTo>
                    <a:pt x="1953" y="270"/>
                  </a:lnTo>
                  <a:lnTo>
                    <a:pt x="1919" y="202"/>
                  </a:lnTo>
                  <a:lnTo>
                    <a:pt x="1886" y="101"/>
                  </a:lnTo>
                  <a:lnTo>
                    <a:pt x="1818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6105391" y="4620892"/>
              <a:ext cx="30174" cy="48567"/>
            </a:xfrm>
            <a:custGeom>
              <a:avLst/>
              <a:gdLst/>
              <a:ahLst/>
              <a:cxnLst/>
              <a:rect l="l" t="t" r="r" b="b"/>
              <a:pathLst>
                <a:path w="607" h="977" extrusionOk="0">
                  <a:moveTo>
                    <a:pt x="270" y="1"/>
                  </a:moveTo>
                  <a:lnTo>
                    <a:pt x="135" y="102"/>
                  </a:lnTo>
                  <a:lnTo>
                    <a:pt x="34" y="236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05"/>
                  </a:lnTo>
                  <a:lnTo>
                    <a:pt x="169" y="304"/>
                  </a:lnTo>
                  <a:lnTo>
                    <a:pt x="270" y="236"/>
                  </a:lnTo>
                  <a:lnTo>
                    <a:pt x="304" y="203"/>
                  </a:lnTo>
                  <a:lnTo>
                    <a:pt x="270" y="270"/>
                  </a:lnTo>
                  <a:lnTo>
                    <a:pt x="203" y="405"/>
                  </a:lnTo>
                  <a:lnTo>
                    <a:pt x="203" y="472"/>
                  </a:lnTo>
                  <a:lnTo>
                    <a:pt x="236" y="539"/>
                  </a:lnTo>
                  <a:lnTo>
                    <a:pt x="405" y="539"/>
                  </a:lnTo>
                  <a:lnTo>
                    <a:pt x="405" y="640"/>
                  </a:lnTo>
                  <a:lnTo>
                    <a:pt x="270" y="708"/>
                  </a:lnTo>
                  <a:lnTo>
                    <a:pt x="102" y="809"/>
                  </a:lnTo>
                  <a:lnTo>
                    <a:pt x="34" y="842"/>
                  </a:lnTo>
                  <a:lnTo>
                    <a:pt x="68" y="910"/>
                  </a:lnTo>
                  <a:lnTo>
                    <a:pt x="102" y="943"/>
                  </a:lnTo>
                  <a:lnTo>
                    <a:pt x="169" y="977"/>
                  </a:lnTo>
                  <a:lnTo>
                    <a:pt x="337" y="910"/>
                  </a:lnTo>
                  <a:lnTo>
                    <a:pt x="472" y="809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07" y="506"/>
                  </a:lnTo>
                  <a:lnTo>
                    <a:pt x="573" y="438"/>
                  </a:lnTo>
                  <a:lnTo>
                    <a:pt x="539" y="405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506" y="169"/>
                  </a:lnTo>
                  <a:lnTo>
                    <a:pt x="472" y="102"/>
                  </a:lnTo>
                  <a:lnTo>
                    <a:pt x="405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5961481" y="4545581"/>
              <a:ext cx="28484" cy="43546"/>
            </a:xfrm>
            <a:custGeom>
              <a:avLst/>
              <a:gdLst/>
              <a:ahLst/>
              <a:cxnLst/>
              <a:rect l="l" t="t" r="r" b="b"/>
              <a:pathLst>
                <a:path w="573" h="876" extrusionOk="0">
                  <a:moveTo>
                    <a:pt x="337" y="0"/>
                  </a:moveTo>
                  <a:lnTo>
                    <a:pt x="236" y="34"/>
                  </a:lnTo>
                  <a:lnTo>
                    <a:pt x="135" y="101"/>
                  </a:lnTo>
                  <a:lnTo>
                    <a:pt x="68" y="169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35" y="606"/>
                  </a:lnTo>
                  <a:lnTo>
                    <a:pt x="202" y="573"/>
                  </a:lnTo>
                  <a:lnTo>
                    <a:pt x="303" y="505"/>
                  </a:lnTo>
                  <a:lnTo>
                    <a:pt x="371" y="505"/>
                  </a:lnTo>
                  <a:lnTo>
                    <a:pt x="404" y="573"/>
                  </a:lnTo>
                  <a:lnTo>
                    <a:pt x="371" y="606"/>
                  </a:lnTo>
                  <a:lnTo>
                    <a:pt x="303" y="674"/>
                  </a:lnTo>
                  <a:lnTo>
                    <a:pt x="101" y="674"/>
                  </a:lnTo>
                  <a:lnTo>
                    <a:pt x="34" y="707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01" y="842"/>
                  </a:lnTo>
                  <a:lnTo>
                    <a:pt x="169" y="876"/>
                  </a:lnTo>
                  <a:lnTo>
                    <a:pt x="371" y="842"/>
                  </a:lnTo>
                  <a:lnTo>
                    <a:pt x="438" y="808"/>
                  </a:lnTo>
                  <a:lnTo>
                    <a:pt x="505" y="741"/>
                  </a:lnTo>
                  <a:lnTo>
                    <a:pt x="573" y="640"/>
                  </a:lnTo>
                  <a:lnTo>
                    <a:pt x="573" y="573"/>
                  </a:lnTo>
                  <a:lnTo>
                    <a:pt x="573" y="472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404" y="337"/>
                  </a:lnTo>
                  <a:lnTo>
                    <a:pt x="270" y="337"/>
                  </a:lnTo>
                  <a:lnTo>
                    <a:pt x="169" y="404"/>
                  </a:lnTo>
                  <a:lnTo>
                    <a:pt x="135" y="337"/>
                  </a:lnTo>
                  <a:lnTo>
                    <a:pt x="169" y="303"/>
                  </a:lnTo>
                  <a:lnTo>
                    <a:pt x="270" y="202"/>
                  </a:lnTo>
                  <a:lnTo>
                    <a:pt x="472" y="101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5712085" y="4771513"/>
              <a:ext cx="132278" cy="118906"/>
            </a:xfrm>
            <a:custGeom>
              <a:avLst/>
              <a:gdLst/>
              <a:ahLst/>
              <a:cxnLst/>
              <a:rect l="l" t="t" r="r" b="b"/>
              <a:pathLst>
                <a:path w="2661" h="2392" extrusionOk="0">
                  <a:moveTo>
                    <a:pt x="1953" y="304"/>
                  </a:moveTo>
                  <a:lnTo>
                    <a:pt x="2021" y="371"/>
                  </a:lnTo>
                  <a:lnTo>
                    <a:pt x="2088" y="472"/>
                  </a:lnTo>
                  <a:lnTo>
                    <a:pt x="2358" y="1347"/>
                  </a:lnTo>
                  <a:lnTo>
                    <a:pt x="2459" y="1718"/>
                  </a:lnTo>
                  <a:lnTo>
                    <a:pt x="2257" y="1718"/>
                  </a:lnTo>
                  <a:lnTo>
                    <a:pt x="2088" y="1751"/>
                  </a:lnTo>
                  <a:lnTo>
                    <a:pt x="1650" y="1852"/>
                  </a:lnTo>
                  <a:lnTo>
                    <a:pt x="1246" y="1987"/>
                  </a:lnTo>
                  <a:lnTo>
                    <a:pt x="977" y="2088"/>
                  </a:lnTo>
                  <a:lnTo>
                    <a:pt x="876" y="2122"/>
                  </a:lnTo>
                  <a:lnTo>
                    <a:pt x="809" y="2088"/>
                  </a:lnTo>
                  <a:lnTo>
                    <a:pt x="741" y="2054"/>
                  </a:lnTo>
                  <a:lnTo>
                    <a:pt x="708" y="1987"/>
                  </a:lnTo>
                  <a:lnTo>
                    <a:pt x="674" y="1852"/>
                  </a:lnTo>
                  <a:lnTo>
                    <a:pt x="640" y="1684"/>
                  </a:lnTo>
                  <a:lnTo>
                    <a:pt x="438" y="876"/>
                  </a:lnTo>
                  <a:lnTo>
                    <a:pt x="876" y="708"/>
                  </a:lnTo>
                  <a:lnTo>
                    <a:pt x="1213" y="607"/>
                  </a:lnTo>
                  <a:lnTo>
                    <a:pt x="1381" y="573"/>
                  </a:lnTo>
                  <a:lnTo>
                    <a:pt x="1549" y="472"/>
                  </a:lnTo>
                  <a:lnTo>
                    <a:pt x="1718" y="371"/>
                  </a:lnTo>
                  <a:lnTo>
                    <a:pt x="1852" y="304"/>
                  </a:lnTo>
                  <a:close/>
                  <a:moveTo>
                    <a:pt x="2021" y="1"/>
                  </a:moveTo>
                  <a:lnTo>
                    <a:pt x="1785" y="102"/>
                  </a:lnTo>
                  <a:lnTo>
                    <a:pt x="1583" y="203"/>
                  </a:lnTo>
                  <a:lnTo>
                    <a:pt x="1347" y="337"/>
                  </a:lnTo>
                  <a:lnTo>
                    <a:pt x="1145" y="405"/>
                  </a:lnTo>
                  <a:lnTo>
                    <a:pt x="573" y="607"/>
                  </a:lnTo>
                  <a:lnTo>
                    <a:pt x="304" y="708"/>
                  </a:lnTo>
                  <a:lnTo>
                    <a:pt x="34" y="842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68" y="1044"/>
                  </a:lnTo>
                  <a:lnTo>
                    <a:pt x="135" y="1044"/>
                  </a:lnTo>
                  <a:lnTo>
                    <a:pt x="304" y="943"/>
                  </a:lnTo>
                  <a:lnTo>
                    <a:pt x="337" y="1280"/>
                  </a:lnTo>
                  <a:lnTo>
                    <a:pt x="405" y="1617"/>
                  </a:lnTo>
                  <a:lnTo>
                    <a:pt x="607" y="2290"/>
                  </a:lnTo>
                  <a:lnTo>
                    <a:pt x="640" y="2357"/>
                  </a:lnTo>
                  <a:lnTo>
                    <a:pt x="708" y="2391"/>
                  </a:lnTo>
                  <a:lnTo>
                    <a:pt x="943" y="2324"/>
                  </a:lnTo>
                  <a:lnTo>
                    <a:pt x="1179" y="2256"/>
                  </a:lnTo>
                  <a:lnTo>
                    <a:pt x="1617" y="2088"/>
                  </a:lnTo>
                  <a:lnTo>
                    <a:pt x="2021" y="1987"/>
                  </a:lnTo>
                  <a:lnTo>
                    <a:pt x="2459" y="1953"/>
                  </a:lnTo>
                  <a:lnTo>
                    <a:pt x="2560" y="1920"/>
                  </a:lnTo>
                  <a:lnTo>
                    <a:pt x="2627" y="1886"/>
                  </a:lnTo>
                  <a:lnTo>
                    <a:pt x="2661" y="1785"/>
                  </a:lnTo>
                  <a:lnTo>
                    <a:pt x="2661" y="1684"/>
                  </a:lnTo>
                  <a:lnTo>
                    <a:pt x="2627" y="1482"/>
                  </a:lnTo>
                  <a:lnTo>
                    <a:pt x="2391" y="775"/>
                  </a:lnTo>
                  <a:lnTo>
                    <a:pt x="2122" y="68"/>
                  </a:lnTo>
                  <a:lnTo>
                    <a:pt x="2088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5979873" y="4640974"/>
              <a:ext cx="48567" cy="43546"/>
            </a:xfrm>
            <a:custGeom>
              <a:avLst/>
              <a:gdLst/>
              <a:ahLst/>
              <a:cxnLst/>
              <a:rect l="l" t="t" r="r" b="b"/>
              <a:pathLst>
                <a:path w="977" h="876" extrusionOk="0">
                  <a:moveTo>
                    <a:pt x="304" y="1"/>
                  </a:moveTo>
                  <a:lnTo>
                    <a:pt x="203" y="68"/>
                  </a:lnTo>
                  <a:lnTo>
                    <a:pt x="102" y="135"/>
                  </a:lnTo>
                  <a:lnTo>
                    <a:pt x="1" y="270"/>
                  </a:lnTo>
                  <a:lnTo>
                    <a:pt x="34" y="304"/>
                  </a:lnTo>
                  <a:lnTo>
                    <a:pt x="68" y="304"/>
                  </a:lnTo>
                  <a:lnTo>
                    <a:pt x="203" y="236"/>
                  </a:lnTo>
                  <a:lnTo>
                    <a:pt x="371" y="203"/>
                  </a:lnTo>
                  <a:lnTo>
                    <a:pt x="337" y="371"/>
                  </a:lnTo>
                  <a:lnTo>
                    <a:pt x="304" y="506"/>
                  </a:lnTo>
                  <a:lnTo>
                    <a:pt x="236" y="640"/>
                  </a:lnTo>
                  <a:lnTo>
                    <a:pt x="236" y="741"/>
                  </a:lnTo>
                  <a:lnTo>
                    <a:pt x="270" y="809"/>
                  </a:lnTo>
                  <a:lnTo>
                    <a:pt x="304" y="876"/>
                  </a:lnTo>
                  <a:lnTo>
                    <a:pt x="573" y="876"/>
                  </a:lnTo>
                  <a:lnTo>
                    <a:pt x="910" y="809"/>
                  </a:lnTo>
                  <a:lnTo>
                    <a:pt x="943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10" y="573"/>
                  </a:lnTo>
                  <a:lnTo>
                    <a:pt x="842" y="573"/>
                  </a:lnTo>
                  <a:lnTo>
                    <a:pt x="573" y="640"/>
                  </a:lnTo>
                  <a:lnTo>
                    <a:pt x="472" y="674"/>
                  </a:lnTo>
                  <a:lnTo>
                    <a:pt x="438" y="674"/>
                  </a:lnTo>
                  <a:lnTo>
                    <a:pt x="472" y="607"/>
                  </a:lnTo>
                  <a:lnTo>
                    <a:pt x="539" y="371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5829252" y="4748099"/>
              <a:ext cx="132278" cy="105485"/>
            </a:xfrm>
            <a:custGeom>
              <a:avLst/>
              <a:gdLst/>
              <a:ahLst/>
              <a:cxnLst/>
              <a:rect l="l" t="t" r="r" b="b"/>
              <a:pathLst>
                <a:path w="2661" h="2122" extrusionOk="0">
                  <a:moveTo>
                    <a:pt x="2122" y="236"/>
                  </a:moveTo>
                  <a:lnTo>
                    <a:pt x="2189" y="303"/>
                  </a:lnTo>
                  <a:lnTo>
                    <a:pt x="2256" y="438"/>
                  </a:lnTo>
                  <a:lnTo>
                    <a:pt x="2290" y="606"/>
                  </a:lnTo>
                  <a:lnTo>
                    <a:pt x="2391" y="1111"/>
                  </a:lnTo>
                  <a:lnTo>
                    <a:pt x="2391" y="1246"/>
                  </a:lnTo>
                  <a:lnTo>
                    <a:pt x="2391" y="1347"/>
                  </a:lnTo>
                  <a:lnTo>
                    <a:pt x="2357" y="1448"/>
                  </a:lnTo>
                  <a:lnTo>
                    <a:pt x="2324" y="1515"/>
                  </a:lnTo>
                  <a:lnTo>
                    <a:pt x="2189" y="1650"/>
                  </a:lnTo>
                  <a:lnTo>
                    <a:pt x="2021" y="1751"/>
                  </a:lnTo>
                  <a:lnTo>
                    <a:pt x="1819" y="1818"/>
                  </a:lnTo>
                  <a:lnTo>
                    <a:pt x="1617" y="1852"/>
                  </a:lnTo>
                  <a:lnTo>
                    <a:pt x="1179" y="1886"/>
                  </a:lnTo>
                  <a:lnTo>
                    <a:pt x="1044" y="1886"/>
                  </a:lnTo>
                  <a:lnTo>
                    <a:pt x="943" y="1785"/>
                  </a:lnTo>
                  <a:lnTo>
                    <a:pt x="842" y="1650"/>
                  </a:lnTo>
                  <a:lnTo>
                    <a:pt x="775" y="1515"/>
                  </a:lnTo>
                  <a:lnTo>
                    <a:pt x="674" y="1145"/>
                  </a:lnTo>
                  <a:lnTo>
                    <a:pt x="607" y="775"/>
                  </a:lnTo>
                  <a:lnTo>
                    <a:pt x="1112" y="640"/>
                  </a:lnTo>
                  <a:lnTo>
                    <a:pt x="1583" y="472"/>
                  </a:lnTo>
                  <a:lnTo>
                    <a:pt x="2054" y="236"/>
                  </a:lnTo>
                  <a:close/>
                  <a:moveTo>
                    <a:pt x="1987" y="0"/>
                  </a:moveTo>
                  <a:lnTo>
                    <a:pt x="1650" y="169"/>
                  </a:lnTo>
                  <a:lnTo>
                    <a:pt x="1381" y="303"/>
                  </a:lnTo>
                  <a:lnTo>
                    <a:pt x="1112" y="404"/>
                  </a:lnTo>
                  <a:lnTo>
                    <a:pt x="539" y="539"/>
                  </a:ln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102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75"/>
                  </a:lnTo>
                  <a:lnTo>
                    <a:pt x="68" y="842"/>
                  </a:lnTo>
                  <a:lnTo>
                    <a:pt x="135" y="842"/>
                  </a:lnTo>
                  <a:lnTo>
                    <a:pt x="405" y="808"/>
                  </a:lnTo>
                  <a:lnTo>
                    <a:pt x="438" y="1179"/>
                  </a:lnTo>
                  <a:lnTo>
                    <a:pt x="539" y="1583"/>
                  </a:lnTo>
                  <a:lnTo>
                    <a:pt x="640" y="1751"/>
                  </a:lnTo>
                  <a:lnTo>
                    <a:pt x="708" y="1886"/>
                  </a:lnTo>
                  <a:lnTo>
                    <a:pt x="809" y="2020"/>
                  </a:lnTo>
                  <a:lnTo>
                    <a:pt x="943" y="2088"/>
                  </a:lnTo>
                  <a:lnTo>
                    <a:pt x="1179" y="2121"/>
                  </a:lnTo>
                  <a:lnTo>
                    <a:pt x="1415" y="2121"/>
                  </a:lnTo>
                  <a:lnTo>
                    <a:pt x="1650" y="2088"/>
                  </a:lnTo>
                  <a:lnTo>
                    <a:pt x="1852" y="2054"/>
                  </a:lnTo>
                  <a:lnTo>
                    <a:pt x="2223" y="1987"/>
                  </a:lnTo>
                  <a:lnTo>
                    <a:pt x="2391" y="1919"/>
                  </a:lnTo>
                  <a:lnTo>
                    <a:pt x="2458" y="1886"/>
                  </a:lnTo>
                  <a:lnTo>
                    <a:pt x="2526" y="1818"/>
                  </a:lnTo>
                  <a:lnTo>
                    <a:pt x="2627" y="1616"/>
                  </a:lnTo>
                  <a:lnTo>
                    <a:pt x="2660" y="1448"/>
                  </a:lnTo>
                  <a:lnTo>
                    <a:pt x="2627" y="1246"/>
                  </a:lnTo>
                  <a:lnTo>
                    <a:pt x="2593" y="1044"/>
                  </a:lnTo>
                  <a:lnTo>
                    <a:pt x="2526" y="505"/>
                  </a:lnTo>
                  <a:lnTo>
                    <a:pt x="2458" y="236"/>
                  </a:lnTo>
                  <a:lnTo>
                    <a:pt x="2391" y="135"/>
                  </a:lnTo>
                  <a:lnTo>
                    <a:pt x="2324" y="34"/>
                  </a:lnTo>
                  <a:lnTo>
                    <a:pt x="22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5676941" y="4572375"/>
              <a:ext cx="115526" cy="97084"/>
            </a:xfrm>
            <a:custGeom>
              <a:avLst/>
              <a:gdLst/>
              <a:ahLst/>
              <a:cxnLst/>
              <a:rect l="l" t="t" r="r" b="b"/>
              <a:pathLst>
                <a:path w="2324" h="1953" extrusionOk="0">
                  <a:moveTo>
                    <a:pt x="1650" y="236"/>
                  </a:moveTo>
                  <a:lnTo>
                    <a:pt x="1718" y="269"/>
                  </a:lnTo>
                  <a:lnTo>
                    <a:pt x="1785" y="303"/>
                  </a:lnTo>
                  <a:lnTo>
                    <a:pt x="1886" y="438"/>
                  </a:lnTo>
                  <a:lnTo>
                    <a:pt x="1987" y="606"/>
                  </a:lnTo>
                  <a:lnTo>
                    <a:pt x="2021" y="808"/>
                  </a:lnTo>
                  <a:lnTo>
                    <a:pt x="2088" y="1010"/>
                  </a:lnTo>
                  <a:lnTo>
                    <a:pt x="2122" y="1414"/>
                  </a:lnTo>
                  <a:lnTo>
                    <a:pt x="1516" y="1549"/>
                  </a:lnTo>
                  <a:lnTo>
                    <a:pt x="910" y="1684"/>
                  </a:lnTo>
                  <a:lnTo>
                    <a:pt x="472" y="1684"/>
                  </a:lnTo>
                  <a:lnTo>
                    <a:pt x="371" y="1381"/>
                  </a:lnTo>
                  <a:lnTo>
                    <a:pt x="169" y="741"/>
                  </a:lnTo>
                  <a:lnTo>
                    <a:pt x="809" y="471"/>
                  </a:lnTo>
                  <a:lnTo>
                    <a:pt x="1112" y="337"/>
                  </a:lnTo>
                  <a:lnTo>
                    <a:pt x="1482" y="236"/>
                  </a:lnTo>
                  <a:close/>
                  <a:moveTo>
                    <a:pt x="1684" y="0"/>
                  </a:moveTo>
                  <a:lnTo>
                    <a:pt x="1482" y="34"/>
                  </a:lnTo>
                  <a:lnTo>
                    <a:pt x="1112" y="168"/>
                  </a:lnTo>
                  <a:lnTo>
                    <a:pt x="607" y="370"/>
                  </a:lnTo>
                  <a:lnTo>
                    <a:pt x="102" y="606"/>
                  </a:lnTo>
                  <a:lnTo>
                    <a:pt x="68" y="572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943"/>
                  </a:lnTo>
                  <a:lnTo>
                    <a:pt x="102" y="1280"/>
                  </a:lnTo>
                  <a:lnTo>
                    <a:pt x="304" y="1886"/>
                  </a:lnTo>
                  <a:lnTo>
                    <a:pt x="371" y="1919"/>
                  </a:lnTo>
                  <a:lnTo>
                    <a:pt x="438" y="1953"/>
                  </a:lnTo>
                  <a:lnTo>
                    <a:pt x="876" y="1886"/>
                  </a:lnTo>
                  <a:lnTo>
                    <a:pt x="1347" y="1818"/>
                  </a:lnTo>
                  <a:lnTo>
                    <a:pt x="1819" y="1717"/>
                  </a:lnTo>
                  <a:lnTo>
                    <a:pt x="2256" y="1583"/>
                  </a:lnTo>
                  <a:lnTo>
                    <a:pt x="2324" y="1515"/>
                  </a:lnTo>
                  <a:lnTo>
                    <a:pt x="2324" y="1448"/>
                  </a:lnTo>
                  <a:lnTo>
                    <a:pt x="2088" y="370"/>
                  </a:lnTo>
                  <a:lnTo>
                    <a:pt x="2021" y="135"/>
                  </a:lnTo>
                  <a:lnTo>
                    <a:pt x="1953" y="67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5760652" y="4811678"/>
              <a:ext cx="38525" cy="48616"/>
            </a:xfrm>
            <a:custGeom>
              <a:avLst/>
              <a:gdLst/>
              <a:ahLst/>
              <a:cxnLst/>
              <a:rect l="l" t="t" r="r" b="b"/>
              <a:pathLst>
                <a:path w="775" h="978" extrusionOk="0">
                  <a:moveTo>
                    <a:pt x="741" y="1"/>
                  </a:moveTo>
                  <a:lnTo>
                    <a:pt x="673" y="34"/>
                  </a:lnTo>
                  <a:lnTo>
                    <a:pt x="606" y="34"/>
                  </a:lnTo>
                  <a:lnTo>
                    <a:pt x="505" y="135"/>
                  </a:lnTo>
                  <a:lnTo>
                    <a:pt x="269" y="472"/>
                  </a:lnTo>
                  <a:lnTo>
                    <a:pt x="67" y="708"/>
                  </a:lnTo>
                  <a:lnTo>
                    <a:pt x="0" y="809"/>
                  </a:lnTo>
                  <a:lnTo>
                    <a:pt x="0" y="876"/>
                  </a:lnTo>
                  <a:lnTo>
                    <a:pt x="0" y="977"/>
                  </a:lnTo>
                  <a:lnTo>
                    <a:pt x="67" y="977"/>
                  </a:lnTo>
                  <a:lnTo>
                    <a:pt x="135" y="943"/>
                  </a:lnTo>
                  <a:lnTo>
                    <a:pt x="269" y="809"/>
                  </a:lnTo>
                  <a:lnTo>
                    <a:pt x="471" y="573"/>
                  </a:lnTo>
                  <a:lnTo>
                    <a:pt x="673" y="337"/>
                  </a:lnTo>
                  <a:lnTo>
                    <a:pt x="774" y="203"/>
                  </a:lnTo>
                  <a:lnTo>
                    <a:pt x="774" y="135"/>
                  </a:lnTo>
                  <a:lnTo>
                    <a:pt x="774" y="68"/>
                  </a:lnTo>
                  <a:lnTo>
                    <a:pt x="774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5690362" y="4667768"/>
              <a:ext cx="123877" cy="113836"/>
            </a:xfrm>
            <a:custGeom>
              <a:avLst/>
              <a:gdLst/>
              <a:ahLst/>
              <a:cxnLst/>
              <a:rect l="l" t="t" r="r" b="b"/>
              <a:pathLst>
                <a:path w="2492" h="2290" extrusionOk="0">
                  <a:moveTo>
                    <a:pt x="2087" y="270"/>
                  </a:moveTo>
                  <a:lnTo>
                    <a:pt x="2155" y="505"/>
                  </a:lnTo>
                  <a:lnTo>
                    <a:pt x="2188" y="741"/>
                  </a:lnTo>
                  <a:lnTo>
                    <a:pt x="2222" y="1212"/>
                  </a:lnTo>
                  <a:lnTo>
                    <a:pt x="2222" y="1381"/>
                  </a:lnTo>
                  <a:lnTo>
                    <a:pt x="2155" y="1515"/>
                  </a:lnTo>
                  <a:lnTo>
                    <a:pt x="2054" y="1583"/>
                  </a:lnTo>
                  <a:lnTo>
                    <a:pt x="1919" y="1650"/>
                  </a:lnTo>
                  <a:lnTo>
                    <a:pt x="1616" y="1751"/>
                  </a:lnTo>
                  <a:lnTo>
                    <a:pt x="1481" y="1818"/>
                  </a:lnTo>
                  <a:lnTo>
                    <a:pt x="1347" y="1886"/>
                  </a:lnTo>
                  <a:lnTo>
                    <a:pt x="1212" y="1953"/>
                  </a:lnTo>
                  <a:lnTo>
                    <a:pt x="976" y="2054"/>
                  </a:lnTo>
                  <a:lnTo>
                    <a:pt x="741" y="2088"/>
                  </a:lnTo>
                  <a:lnTo>
                    <a:pt x="673" y="2054"/>
                  </a:lnTo>
                  <a:lnTo>
                    <a:pt x="606" y="1987"/>
                  </a:lnTo>
                  <a:lnTo>
                    <a:pt x="505" y="1549"/>
                  </a:lnTo>
                  <a:lnTo>
                    <a:pt x="438" y="1179"/>
                  </a:lnTo>
                  <a:lnTo>
                    <a:pt x="337" y="808"/>
                  </a:lnTo>
                  <a:lnTo>
                    <a:pt x="572" y="674"/>
                  </a:lnTo>
                  <a:lnTo>
                    <a:pt x="808" y="606"/>
                  </a:lnTo>
                  <a:lnTo>
                    <a:pt x="1077" y="539"/>
                  </a:lnTo>
                  <a:lnTo>
                    <a:pt x="1347" y="472"/>
                  </a:lnTo>
                  <a:lnTo>
                    <a:pt x="1751" y="438"/>
                  </a:lnTo>
                  <a:lnTo>
                    <a:pt x="1919" y="371"/>
                  </a:lnTo>
                  <a:lnTo>
                    <a:pt x="2087" y="270"/>
                  </a:lnTo>
                  <a:close/>
                  <a:moveTo>
                    <a:pt x="2087" y="0"/>
                  </a:moveTo>
                  <a:lnTo>
                    <a:pt x="2054" y="34"/>
                  </a:lnTo>
                  <a:lnTo>
                    <a:pt x="1953" y="101"/>
                  </a:lnTo>
                  <a:lnTo>
                    <a:pt x="1818" y="169"/>
                  </a:lnTo>
                  <a:lnTo>
                    <a:pt x="1549" y="270"/>
                  </a:lnTo>
                  <a:lnTo>
                    <a:pt x="1279" y="303"/>
                  </a:lnTo>
                  <a:lnTo>
                    <a:pt x="976" y="337"/>
                  </a:lnTo>
                  <a:lnTo>
                    <a:pt x="707" y="371"/>
                  </a:lnTo>
                  <a:lnTo>
                    <a:pt x="438" y="438"/>
                  </a:lnTo>
                  <a:lnTo>
                    <a:pt x="303" y="505"/>
                  </a:lnTo>
                  <a:lnTo>
                    <a:pt x="202" y="606"/>
                  </a:lnTo>
                  <a:lnTo>
                    <a:pt x="101" y="674"/>
                  </a:lnTo>
                  <a:lnTo>
                    <a:pt x="0" y="808"/>
                  </a:lnTo>
                  <a:lnTo>
                    <a:pt x="0" y="876"/>
                  </a:lnTo>
                  <a:lnTo>
                    <a:pt x="34" y="909"/>
                  </a:lnTo>
                  <a:lnTo>
                    <a:pt x="67" y="943"/>
                  </a:lnTo>
                  <a:lnTo>
                    <a:pt x="135" y="909"/>
                  </a:lnTo>
                  <a:lnTo>
                    <a:pt x="236" y="876"/>
                  </a:lnTo>
                  <a:lnTo>
                    <a:pt x="236" y="1179"/>
                  </a:lnTo>
                  <a:lnTo>
                    <a:pt x="269" y="1515"/>
                  </a:lnTo>
                  <a:lnTo>
                    <a:pt x="337" y="1818"/>
                  </a:lnTo>
                  <a:lnTo>
                    <a:pt x="438" y="2121"/>
                  </a:lnTo>
                  <a:lnTo>
                    <a:pt x="505" y="2222"/>
                  </a:lnTo>
                  <a:lnTo>
                    <a:pt x="572" y="2290"/>
                  </a:lnTo>
                  <a:lnTo>
                    <a:pt x="842" y="2290"/>
                  </a:lnTo>
                  <a:lnTo>
                    <a:pt x="1111" y="2222"/>
                  </a:lnTo>
                  <a:lnTo>
                    <a:pt x="1313" y="2155"/>
                  </a:lnTo>
                  <a:lnTo>
                    <a:pt x="1481" y="2088"/>
                  </a:lnTo>
                  <a:lnTo>
                    <a:pt x="1650" y="2020"/>
                  </a:lnTo>
                  <a:lnTo>
                    <a:pt x="1953" y="1953"/>
                  </a:lnTo>
                  <a:lnTo>
                    <a:pt x="2087" y="1886"/>
                  </a:lnTo>
                  <a:lnTo>
                    <a:pt x="2222" y="1785"/>
                  </a:lnTo>
                  <a:lnTo>
                    <a:pt x="2323" y="1684"/>
                  </a:lnTo>
                  <a:lnTo>
                    <a:pt x="2424" y="1515"/>
                  </a:lnTo>
                  <a:lnTo>
                    <a:pt x="2458" y="1347"/>
                  </a:lnTo>
                  <a:lnTo>
                    <a:pt x="2491" y="1145"/>
                  </a:lnTo>
                  <a:lnTo>
                    <a:pt x="2458" y="775"/>
                  </a:lnTo>
                  <a:lnTo>
                    <a:pt x="2357" y="371"/>
                  </a:lnTo>
                  <a:lnTo>
                    <a:pt x="2222" y="34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5891191" y="4783244"/>
              <a:ext cx="28484" cy="46926"/>
            </a:xfrm>
            <a:custGeom>
              <a:avLst/>
              <a:gdLst/>
              <a:ahLst/>
              <a:cxnLst/>
              <a:rect l="l" t="t" r="r" b="b"/>
              <a:pathLst>
                <a:path w="573" h="944" extrusionOk="0">
                  <a:moveTo>
                    <a:pt x="337" y="236"/>
                  </a:moveTo>
                  <a:lnTo>
                    <a:pt x="337" y="472"/>
                  </a:lnTo>
                  <a:lnTo>
                    <a:pt x="270" y="707"/>
                  </a:lnTo>
                  <a:lnTo>
                    <a:pt x="236" y="707"/>
                  </a:lnTo>
                  <a:lnTo>
                    <a:pt x="202" y="539"/>
                  </a:lnTo>
                  <a:lnTo>
                    <a:pt x="236" y="404"/>
                  </a:lnTo>
                  <a:lnTo>
                    <a:pt x="270" y="303"/>
                  </a:lnTo>
                  <a:lnTo>
                    <a:pt x="337" y="236"/>
                  </a:lnTo>
                  <a:close/>
                  <a:moveTo>
                    <a:pt x="303" y="0"/>
                  </a:moveTo>
                  <a:lnTo>
                    <a:pt x="202" y="68"/>
                  </a:lnTo>
                  <a:lnTo>
                    <a:pt x="135" y="135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5"/>
                  </a:lnTo>
                  <a:lnTo>
                    <a:pt x="0" y="640"/>
                  </a:lnTo>
                  <a:lnTo>
                    <a:pt x="34" y="775"/>
                  </a:lnTo>
                  <a:lnTo>
                    <a:pt x="101" y="876"/>
                  </a:lnTo>
                  <a:lnTo>
                    <a:pt x="135" y="909"/>
                  </a:lnTo>
                  <a:lnTo>
                    <a:pt x="202" y="943"/>
                  </a:lnTo>
                  <a:lnTo>
                    <a:pt x="337" y="909"/>
                  </a:lnTo>
                  <a:lnTo>
                    <a:pt x="438" y="842"/>
                  </a:lnTo>
                  <a:lnTo>
                    <a:pt x="472" y="775"/>
                  </a:lnTo>
                  <a:lnTo>
                    <a:pt x="505" y="674"/>
                  </a:lnTo>
                  <a:lnTo>
                    <a:pt x="573" y="404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68"/>
                  </a:lnTo>
                  <a:lnTo>
                    <a:pt x="404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6142226" y="4756451"/>
              <a:ext cx="11781" cy="10091"/>
            </a:xfrm>
            <a:custGeom>
              <a:avLst/>
              <a:gdLst/>
              <a:ahLst/>
              <a:cxnLst/>
              <a:rect l="l" t="t" r="r" b="b"/>
              <a:pathLst>
                <a:path w="237" h="203" extrusionOk="0">
                  <a:moveTo>
                    <a:pt x="68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68" y="203"/>
                  </a:lnTo>
                  <a:lnTo>
                    <a:pt x="135" y="203"/>
                  </a:lnTo>
                  <a:lnTo>
                    <a:pt x="202" y="169"/>
                  </a:lnTo>
                  <a:lnTo>
                    <a:pt x="236" y="169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6083668" y="4687851"/>
              <a:ext cx="117166" cy="107125"/>
            </a:xfrm>
            <a:custGeom>
              <a:avLst/>
              <a:gdLst/>
              <a:ahLst/>
              <a:cxnLst/>
              <a:rect l="l" t="t" r="r" b="b"/>
              <a:pathLst>
                <a:path w="2357" h="2155" extrusionOk="0">
                  <a:moveTo>
                    <a:pt x="1885" y="202"/>
                  </a:moveTo>
                  <a:lnTo>
                    <a:pt x="1986" y="640"/>
                  </a:lnTo>
                  <a:lnTo>
                    <a:pt x="2087" y="1044"/>
                  </a:lnTo>
                  <a:lnTo>
                    <a:pt x="2121" y="1313"/>
                  </a:lnTo>
                  <a:lnTo>
                    <a:pt x="2121" y="1448"/>
                  </a:lnTo>
                  <a:lnTo>
                    <a:pt x="2087" y="1515"/>
                  </a:lnTo>
                  <a:lnTo>
                    <a:pt x="2020" y="1549"/>
                  </a:lnTo>
                  <a:lnTo>
                    <a:pt x="1481" y="1751"/>
                  </a:lnTo>
                  <a:lnTo>
                    <a:pt x="1077" y="1886"/>
                  </a:lnTo>
                  <a:lnTo>
                    <a:pt x="943" y="1919"/>
                  </a:lnTo>
                  <a:lnTo>
                    <a:pt x="808" y="1919"/>
                  </a:lnTo>
                  <a:lnTo>
                    <a:pt x="741" y="1886"/>
                  </a:lnTo>
                  <a:lnTo>
                    <a:pt x="673" y="1751"/>
                  </a:lnTo>
                  <a:lnTo>
                    <a:pt x="640" y="1583"/>
                  </a:lnTo>
                  <a:lnTo>
                    <a:pt x="505" y="1145"/>
                  </a:lnTo>
                  <a:lnTo>
                    <a:pt x="370" y="707"/>
                  </a:lnTo>
                  <a:lnTo>
                    <a:pt x="1885" y="202"/>
                  </a:lnTo>
                  <a:close/>
                  <a:moveTo>
                    <a:pt x="1919" y="0"/>
                  </a:moveTo>
                  <a:lnTo>
                    <a:pt x="1347" y="202"/>
                  </a:lnTo>
                  <a:lnTo>
                    <a:pt x="774" y="371"/>
                  </a:lnTo>
                  <a:lnTo>
                    <a:pt x="370" y="438"/>
                  </a:lnTo>
                  <a:lnTo>
                    <a:pt x="202" y="505"/>
                  </a:lnTo>
                  <a:lnTo>
                    <a:pt x="101" y="573"/>
                  </a:lnTo>
                  <a:lnTo>
                    <a:pt x="34" y="640"/>
                  </a:lnTo>
                  <a:lnTo>
                    <a:pt x="0" y="707"/>
                  </a:lnTo>
                  <a:lnTo>
                    <a:pt x="34" y="775"/>
                  </a:lnTo>
                  <a:lnTo>
                    <a:pt x="34" y="808"/>
                  </a:lnTo>
                  <a:lnTo>
                    <a:pt x="67" y="842"/>
                  </a:lnTo>
                  <a:lnTo>
                    <a:pt x="202" y="842"/>
                  </a:lnTo>
                  <a:lnTo>
                    <a:pt x="236" y="775"/>
                  </a:lnTo>
                  <a:lnTo>
                    <a:pt x="236" y="1078"/>
                  </a:lnTo>
                  <a:lnTo>
                    <a:pt x="303" y="1381"/>
                  </a:lnTo>
                  <a:lnTo>
                    <a:pt x="505" y="1919"/>
                  </a:lnTo>
                  <a:lnTo>
                    <a:pt x="572" y="2054"/>
                  </a:lnTo>
                  <a:lnTo>
                    <a:pt x="673" y="2121"/>
                  </a:lnTo>
                  <a:lnTo>
                    <a:pt x="774" y="2155"/>
                  </a:lnTo>
                  <a:lnTo>
                    <a:pt x="909" y="2155"/>
                  </a:lnTo>
                  <a:lnTo>
                    <a:pt x="1145" y="2088"/>
                  </a:lnTo>
                  <a:lnTo>
                    <a:pt x="1414" y="2020"/>
                  </a:lnTo>
                  <a:lnTo>
                    <a:pt x="1919" y="1852"/>
                  </a:lnTo>
                  <a:lnTo>
                    <a:pt x="2054" y="1785"/>
                  </a:lnTo>
                  <a:lnTo>
                    <a:pt x="2188" y="1717"/>
                  </a:lnTo>
                  <a:lnTo>
                    <a:pt x="2289" y="1650"/>
                  </a:lnTo>
                  <a:lnTo>
                    <a:pt x="2323" y="1549"/>
                  </a:lnTo>
                  <a:lnTo>
                    <a:pt x="2357" y="1381"/>
                  </a:lnTo>
                  <a:lnTo>
                    <a:pt x="2357" y="1179"/>
                  </a:lnTo>
                  <a:lnTo>
                    <a:pt x="2289" y="775"/>
                  </a:lnTo>
                  <a:lnTo>
                    <a:pt x="2155" y="404"/>
                  </a:lnTo>
                  <a:lnTo>
                    <a:pt x="2020" y="68"/>
                  </a:lnTo>
                  <a:lnTo>
                    <a:pt x="19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5966501" y="4714595"/>
              <a:ext cx="127258" cy="110555"/>
            </a:xfrm>
            <a:custGeom>
              <a:avLst/>
              <a:gdLst/>
              <a:ahLst/>
              <a:cxnLst/>
              <a:rect l="l" t="t" r="r" b="b"/>
              <a:pathLst>
                <a:path w="2560" h="2224" extrusionOk="0">
                  <a:moveTo>
                    <a:pt x="1852" y="304"/>
                  </a:moveTo>
                  <a:lnTo>
                    <a:pt x="1953" y="338"/>
                  </a:lnTo>
                  <a:lnTo>
                    <a:pt x="1987" y="371"/>
                  </a:lnTo>
                  <a:lnTo>
                    <a:pt x="2020" y="439"/>
                  </a:lnTo>
                  <a:lnTo>
                    <a:pt x="2020" y="708"/>
                  </a:lnTo>
                  <a:lnTo>
                    <a:pt x="2054" y="977"/>
                  </a:lnTo>
                  <a:lnTo>
                    <a:pt x="2121" y="1247"/>
                  </a:lnTo>
                  <a:lnTo>
                    <a:pt x="2256" y="1482"/>
                  </a:lnTo>
                  <a:lnTo>
                    <a:pt x="1549" y="1752"/>
                  </a:lnTo>
                  <a:lnTo>
                    <a:pt x="1179" y="1886"/>
                  </a:lnTo>
                  <a:lnTo>
                    <a:pt x="808" y="1954"/>
                  </a:lnTo>
                  <a:lnTo>
                    <a:pt x="741" y="1954"/>
                  </a:lnTo>
                  <a:lnTo>
                    <a:pt x="640" y="1853"/>
                  </a:lnTo>
                  <a:lnTo>
                    <a:pt x="573" y="1718"/>
                  </a:lnTo>
                  <a:lnTo>
                    <a:pt x="472" y="1550"/>
                  </a:lnTo>
                  <a:lnTo>
                    <a:pt x="236" y="809"/>
                  </a:lnTo>
                  <a:lnTo>
                    <a:pt x="977" y="540"/>
                  </a:lnTo>
                  <a:lnTo>
                    <a:pt x="1179" y="472"/>
                  </a:lnTo>
                  <a:lnTo>
                    <a:pt x="1549" y="338"/>
                  </a:lnTo>
                  <a:lnTo>
                    <a:pt x="1717" y="304"/>
                  </a:lnTo>
                  <a:close/>
                  <a:moveTo>
                    <a:pt x="1886" y="1"/>
                  </a:moveTo>
                  <a:lnTo>
                    <a:pt x="1717" y="35"/>
                  </a:lnTo>
                  <a:lnTo>
                    <a:pt x="1381" y="136"/>
                  </a:lnTo>
                  <a:lnTo>
                    <a:pt x="68" y="607"/>
                  </a:lnTo>
                  <a:lnTo>
                    <a:pt x="0" y="674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101" y="843"/>
                  </a:lnTo>
                  <a:lnTo>
                    <a:pt x="135" y="1078"/>
                  </a:lnTo>
                  <a:lnTo>
                    <a:pt x="202" y="1280"/>
                  </a:lnTo>
                  <a:lnTo>
                    <a:pt x="337" y="1718"/>
                  </a:lnTo>
                  <a:lnTo>
                    <a:pt x="404" y="1987"/>
                  </a:lnTo>
                  <a:lnTo>
                    <a:pt x="472" y="2122"/>
                  </a:lnTo>
                  <a:lnTo>
                    <a:pt x="505" y="2189"/>
                  </a:lnTo>
                  <a:lnTo>
                    <a:pt x="573" y="2223"/>
                  </a:lnTo>
                  <a:lnTo>
                    <a:pt x="775" y="2223"/>
                  </a:lnTo>
                  <a:lnTo>
                    <a:pt x="977" y="2189"/>
                  </a:lnTo>
                  <a:lnTo>
                    <a:pt x="1414" y="2088"/>
                  </a:lnTo>
                  <a:lnTo>
                    <a:pt x="1684" y="1987"/>
                  </a:lnTo>
                  <a:lnTo>
                    <a:pt x="1953" y="1886"/>
                  </a:lnTo>
                  <a:lnTo>
                    <a:pt x="2492" y="1651"/>
                  </a:lnTo>
                  <a:lnTo>
                    <a:pt x="2525" y="1617"/>
                  </a:lnTo>
                  <a:lnTo>
                    <a:pt x="2525" y="1583"/>
                  </a:lnTo>
                  <a:lnTo>
                    <a:pt x="2559" y="1516"/>
                  </a:lnTo>
                  <a:lnTo>
                    <a:pt x="2525" y="1482"/>
                  </a:lnTo>
                  <a:lnTo>
                    <a:pt x="2391" y="1247"/>
                  </a:lnTo>
                  <a:lnTo>
                    <a:pt x="2290" y="977"/>
                  </a:lnTo>
                  <a:lnTo>
                    <a:pt x="2256" y="708"/>
                  </a:lnTo>
                  <a:lnTo>
                    <a:pt x="2256" y="439"/>
                  </a:lnTo>
                  <a:lnTo>
                    <a:pt x="2256" y="304"/>
                  </a:lnTo>
                  <a:lnTo>
                    <a:pt x="2222" y="203"/>
                  </a:lnTo>
                  <a:lnTo>
                    <a:pt x="2155" y="102"/>
                  </a:lnTo>
                  <a:lnTo>
                    <a:pt x="2054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5948059" y="4619201"/>
              <a:ext cx="112195" cy="110505"/>
            </a:xfrm>
            <a:custGeom>
              <a:avLst/>
              <a:gdLst/>
              <a:ahLst/>
              <a:cxnLst/>
              <a:rect l="l" t="t" r="r" b="b"/>
              <a:pathLst>
                <a:path w="2257" h="2223" extrusionOk="0">
                  <a:moveTo>
                    <a:pt x="1651" y="237"/>
                  </a:moveTo>
                  <a:lnTo>
                    <a:pt x="1752" y="573"/>
                  </a:lnTo>
                  <a:lnTo>
                    <a:pt x="1853" y="944"/>
                  </a:lnTo>
                  <a:lnTo>
                    <a:pt x="1954" y="1381"/>
                  </a:lnTo>
                  <a:lnTo>
                    <a:pt x="1987" y="1482"/>
                  </a:lnTo>
                  <a:lnTo>
                    <a:pt x="1987" y="1550"/>
                  </a:lnTo>
                  <a:lnTo>
                    <a:pt x="1954" y="1550"/>
                  </a:lnTo>
                  <a:lnTo>
                    <a:pt x="1853" y="1583"/>
                  </a:lnTo>
                  <a:lnTo>
                    <a:pt x="1516" y="1617"/>
                  </a:lnTo>
                  <a:lnTo>
                    <a:pt x="1213" y="1684"/>
                  </a:lnTo>
                  <a:lnTo>
                    <a:pt x="876" y="1819"/>
                  </a:lnTo>
                  <a:lnTo>
                    <a:pt x="573" y="1954"/>
                  </a:lnTo>
                  <a:lnTo>
                    <a:pt x="540" y="1954"/>
                  </a:lnTo>
                  <a:lnTo>
                    <a:pt x="506" y="1886"/>
                  </a:lnTo>
                  <a:lnTo>
                    <a:pt x="439" y="1617"/>
                  </a:lnTo>
                  <a:lnTo>
                    <a:pt x="338" y="1213"/>
                  </a:lnTo>
                  <a:lnTo>
                    <a:pt x="203" y="472"/>
                  </a:lnTo>
                  <a:lnTo>
                    <a:pt x="1078" y="304"/>
                  </a:lnTo>
                  <a:lnTo>
                    <a:pt x="1449" y="237"/>
                  </a:lnTo>
                  <a:close/>
                  <a:moveTo>
                    <a:pt x="1550" y="1"/>
                  </a:moveTo>
                  <a:lnTo>
                    <a:pt x="1247" y="68"/>
                  </a:lnTo>
                  <a:lnTo>
                    <a:pt x="674" y="169"/>
                  </a:lnTo>
                  <a:lnTo>
                    <a:pt x="405" y="270"/>
                  </a:lnTo>
                  <a:lnTo>
                    <a:pt x="136" y="338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39"/>
                  </a:lnTo>
                  <a:lnTo>
                    <a:pt x="1" y="708"/>
                  </a:lnTo>
                  <a:lnTo>
                    <a:pt x="68" y="944"/>
                  </a:lnTo>
                  <a:lnTo>
                    <a:pt x="169" y="1449"/>
                  </a:lnTo>
                  <a:lnTo>
                    <a:pt x="237" y="1853"/>
                  </a:lnTo>
                  <a:lnTo>
                    <a:pt x="304" y="2055"/>
                  </a:lnTo>
                  <a:lnTo>
                    <a:pt x="371" y="2122"/>
                  </a:lnTo>
                  <a:lnTo>
                    <a:pt x="439" y="2189"/>
                  </a:lnTo>
                  <a:lnTo>
                    <a:pt x="506" y="2223"/>
                  </a:lnTo>
                  <a:lnTo>
                    <a:pt x="607" y="2189"/>
                  </a:lnTo>
                  <a:lnTo>
                    <a:pt x="843" y="2122"/>
                  </a:lnTo>
                  <a:lnTo>
                    <a:pt x="1179" y="1920"/>
                  </a:lnTo>
                  <a:lnTo>
                    <a:pt x="1449" y="1886"/>
                  </a:lnTo>
                  <a:lnTo>
                    <a:pt x="1684" y="1853"/>
                  </a:lnTo>
                  <a:lnTo>
                    <a:pt x="1920" y="1819"/>
                  </a:lnTo>
                  <a:lnTo>
                    <a:pt x="2156" y="1752"/>
                  </a:lnTo>
                  <a:lnTo>
                    <a:pt x="2223" y="1684"/>
                  </a:lnTo>
                  <a:lnTo>
                    <a:pt x="2257" y="1617"/>
                  </a:lnTo>
                  <a:lnTo>
                    <a:pt x="2223" y="1449"/>
                  </a:lnTo>
                  <a:lnTo>
                    <a:pt x="2156" y="1179"/>
                  </a:lnTo>
                  <a:lnTo>
                    <a:pt x="2021" y="607"/>
                  </a:lnTo>
                  <a:lnTo>
                    <a:pt x="1920" y="338"/>
                  </a:lnTo>
                  <a:lnTo>
                    <a:pt x="1819" y="102"/>
                  </a:lnTo>
                  <a:lnTo>
                    <a:pt x="1752" y="35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6003287" y="4741389"/>
              <a:ext cx="51947" cy="58608"/>
            </a:xfrm>
            <a:custGeom>
              <a:avLst/>
              <a:gdLst/>
              <a:ahLst/>
              <a:cxnLst/>
              <a:rect l="l" t="t" r="r" b="b"/>
              <a:pathLst>
                <a:path w="1045" h="1179" extrusionOk="0">
                  <a:moveTo>
                    <a:pt x="809" y="203"/>
                  </a:moveTo>
                  <a:lnTo>
                    <a:pt x="843" y="337"/>
                  </a:lnTo>
                  <a:lnTo>
                    <a:pt x="876" y="506"/>
                  </a:lnTo>
                  <a:lnTo>
                    <a:pt x="843" y="674"/>
                  </a:lnTo>
                  <a:lnTo>
                    <a:pt x="809" y="708"/>
                  </a:lnTo>
                  <a:lnTo>
                    <a:pt x="809" y="775"/>
                  </a:lnTo>
                  <a:lnTo>
                    <a:pt x="708" y="775"/>
                  </a:lnTo>
                  <a:lnTo>
                    <a:pt x="641" y="741"/>
                  </a:lnTo>
                  <a:lnTo>
                    <a:pt x="641" y="640"/>
                  </a:lnTo>
                  <a:lnTo>
                    <a:pt x="641" y="539"/>
                  </a:lnTo>
                  <a:lnTo>
                    <a:pt x="641" y="304"/>
                  </a:lnTo>
                  <a:lnTo>
                    <a:pt x="708" y="304"/>
                  </a:lnTo>
                  <a:lnTo>
                    <a:pt x="775" y="270"/>
                  </a:lnTo>
                  <a:lnTo>
                    <a:pt x="809" y="203"/>
                  </a:lnTo>
                  <a:close/>
                  <a:moveTo>
                    <a:pt x="203" y="371"/>
                  </a:moveTo>
                  <a:lnTo>
                    <a:pt x="270" y="405"/>
                  </a:lnTo>
                  <a:lnTo>
                    <a:pt x="338" y="405"/>
                  </a:lnTo>
                  <a:lnTo>
                    <a:pt x="405" y="438"/>
                  </a:lnTo>
                  <a:lnTo>
                    <a:pt x="371" y="573"/>
                  </a:lnTo>
                  <a:lnTo>
                    <a:pt x="338" y="708"/>
                  </a:lnTo>
                  <a:lnTo>
                    <a:pt x="304" y="842"/>
                  </a:lnTo>
                  <a:lnTo>
                    <a:pt x="203" y="977"/>
                  </a:lnTo>
                  <a:lnTo>
                    <a:pt x="169" y="842"/>
                  </a:lnTo>
                  <a:lnTo>
                    <a:pt x="136" y="674"/>
                  </a:lnTo>
                  <a:lnTo>
                    <a:pt x="169" y="539"/>
                  </a:lnTo>
                  <a:lnTo>
                    <a:pt x="203" y="371"/>
                  </a:lnTo>
                  <a:close/>
                  <a:moveTo>
                    <a:pt x="742" y="1"/>
                  </a:moveTo>
                  <a:lnTo>
                    <a:pt x="708" y="34"/>
                  </a:lnTo>
                  <a:lnTo>
                    <a:pt x="674" y="68"/>
                  </a:lnTo>
                  <a:lnTo>
                    <a:pt x="641" y="102"/>
                  </a:lnTo>
                  <a:lnTo>
                    <a:pt x="573" y="203"/>
                  </a:lnTo>
                  <a:lnTo>
                    <a:pt x="540" y="304"/>
                  </a:lnTo>
                  <a:lnTo>
                    <a:pt x="506" y="270"/>
                  </a:lnTo>
                  <a:lnTo>
                    <a:pt x="439" y="203"/>
                  </a:lnTo>
                  <a:lnTo>
                    <a:pt x="405" y="169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270" y="169"/>
                  </a:lnTo>
                  <a:lnTo>
                    <a:pt x="203" y="270"/>
                  </a:lnTo>
                  <a:lnTo>
                    <a:pt x="102" y="337"/>
                  </a:lnTo>
                  <a:lnTo>
                    <a:pt x="35" y="438"/>
                  </a:lnTo>
                  <a:lnTo>
                    <a:pt x="1" y="573"/>
                  </a:lnTo>
                  <a:lnTo>
                    <a:pt x="1" y="674"/>
                  </a:lnTo>
                  <a:lnTo>
                    <a:pt x="1" y="809"/>
                  </a:lnTo>
                  <a:lnTo>
                    <a:pt x="1" y="943"/>
                  </a:lnTo>
                  <a:lnTo>
                    <a:pt x="68" y="1044"/>
                  </a:lnTo>
                  <a:lnTo>
                    <a:pt x="136" y="1145"/>
                  </a:lnTo>
                  <a:lnTo>
                    <a:pt x="203" y="1179"/>
                  </a:lnTo>
                  <a:lnTo>
                    <a:pt x="270" y="1179"/>
                  </a:lnTo>
                  <a:lnTo>
                    <a:pt x="405" y="1011"/>
                  </a:lnTo>
                  <a:lnTo>
                    <a:pt x="506" y="775"/>
                  </a:lnTo>
                  <a:lnTo>
                    <a:pt x="540" y="876"/>
                  </a:lnTo>
                  <a:lnTo>
                    <a:pt x="607" y="943"/>
                  </a:lnTo>
                  <a:lnTo>
                    <a:pt x="708" y="977"/>
                  </a:lnTo>
                  <a:lnTo>
                    <a:pt x="809" y="943"/>
                  </a:lnTo>
                  <a:lnTo>
                    <a:pt x="910" y="876"/>
                  </a:lnTo>
                  <a:lnTo>
                    <a:pt x="977" y="775"/>
                  </a:lnTo>
                  <a:lnTo>
                    <a:pt x="1045" y="640"/>
                  </a:lnTo>
                  <a:lnTo>
                    <a:pt x="1045" y="506"/>
                  </a:lnTo>
                  <a:lnTo>
                    <a:pt x="1045" y="304"/>
                  </a:lnTo>
                  <a:lnTo>
                    <a:pt x="977" y="169"/>
                  </a:lnTo>
                  <a:lnTo>
                    <a:pt x="944" y="68"/>
                  </a:lnTo>
                  <a:lnTo>
                    <a:pt x="910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6235929" y="4237627"/>
              <a:ext cx="125567" cy="83712"/>
            </a:xfrm>
            <a:custGeom>
              <a:avLst/>
              <a:gdLst/>
              <a:ahLst/>
              <a:cxnLst/>
              <a:rect l="l" t="t" r="r" b="b"/>
              <a:pathLst>
                <a:path w="2526" h="1684" extrusionOk="0">
                  <a:moveTo>
                    <a:pt x="2055" y="203"/>
                  </a:moveTo>
                  <a:lnTo>
                    <a:pt x="2156" y="539"/>
                  </a:lnTo>
                  <a:lnTo>
                    <a:pt x="2257" y="910"/>
                  </a:lnTo>
                  <a:lnTo>
                    <a:pt x="2223" y="1011"/>
                  </a:lnTo>
                  <a:lnTo>
                    <a:pt x="2156" y="1112"/>
                  </a:lnTo>
                  <a:lnTo>
                    <a:pt x="2021" y="1179"/>
                  </a:lnTo>
                  <a:lnTo>
                    <a:pt x="1886" y="1213"/>
                  </a:lnTo>
                  <a:lnTo>
                    <a:pt x="1550" y="1246"/>
                  </a:lnTo>
                  <a:lnTo>
                    <a:pt x="1280" y="1280"/>
                  </a:lnTo>
                  <a:lnTo>
                    <a:pt x="1078" y="1347"/>
                  </a:lnTo>
                  <a:lnTo>
                    <a:pt x="809" y="1415"/>
                  </a:lnTo>
                  <a:lnTo>
                    <a:pt x="674" y="1415"/>
                  </a:lnTo>
                  <a:lnTo>
                    <a:pt x="540" y="1381"/>
                  </a:lnTo>
                  <a:lnTo>
                    <a:pt x="472" y="1347"/>
                  </a:lnTo>
                  <a:lnTo>
                    <a:pt x="405" y="1246"/>
                  </a:lnTo>
                  <a:lnTo>
                    <a:pt x="338" y="977"/>
                  </a:lnTo>
                  <a:lnTo>
                    <a:pt x="270" y="741"/>
                  </a:lnTo>
                  <a:lnTo>
                    <a:pt x="472" y="640"/>
                  </a:lnTo>
                  <a:lnTo>
                    <a:pt x="674" y="573"/>
                  </a:lnTo>
                  <a:lnTo>
                    <a:pt x="1146" y="506"/>
                  </a:lnTo>
                  <a:lnTo>
                    <a:pt x="1617" y="371"/>
                  </a:lnTo>
                  <a:lnTo>
                    <a:pt x="2055" y="203"/>
                  </a:lnTo>
                  <a:close/>
                  <a:moveTo>
                    <a:pt x="2088" y="1"/>
                  </a:moveTo>
                  <a:lnTo>
                    <a:pt x="1819" y="102"/>
                  </a:lnTo>
                  <a:lnTo>
                    <a:pt x="1516" y="203"/>
                  </a:lnTo>
                  <a:lnTo>
                    <a:pt x="944" y="337"/>
                  </a:lnTo>
                  <a:lnTo>
                    <a:pt x="540" y="438"/>
                  </a:lnTo>
                  <a:lnTo>
                    <a:pt x="371" y="472"/>
                  </a:lnTo>
                  <a:lnTo>
                    <a:pt x="169" y="539"/>
                  </a:lnTo>
                  <a:lnTo>
                    <a:pt x="169" y="506"/>
                  </a:lnTo>
                  <a:lnTo>
                    <a:pt x="136" y="539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809"/>
                  </a:lnTo>
                  <a:lnTo>
                    <a:pt x="102" y="1011"/>
                  </a:lnTo>
                  <a:lnTo>
                    <a:pt x="169" y="1213"/>
                  </a:lnTo>
                  <a:lnTo>
                    <a:pt x="304" y="1583"/>
                  </a:lnTo>
                  <a:lnTo>
                    <a:pt x="338" y="1650"/>
                  </a:lnTo>
                  <a:lnTo>
                    <a:pt x="439" y="1684"/>
                  </a:lnTo>
                  <a:lnTo>
                    <a:pt x="2425" y="1314"/>
                  </a:lnTo>
                  <a:lnTo>
                    <a:pt x="2492" y="1280"/>
                  </a:lnTo>
                  <a:lnTo>
                    <a:pt x="2526" y="1213"/>
                  </a:lnTo>
                  <a:lnTo>
                    <a:pt x="2425" y="607"/>
                  </a:lnTo>
                  <a:lnTo>
                    <a:pt x="2324" y="337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6162309" y="4450187"/>
              <a:ext cx="122237" cy="115526"/>
            </a:xfrm>
            <a:custGeom>
              <a:avLst/>
              <a:gdLst/>
              <a:ahLst/>
              <a:cxnLst/>
              <a:rect l="l" t="t" r="r" b="b"/>
              <a:pathLst>
                <a:path w="2459" h="2324" extrusionOk="0">
                  <a:moveTo>
                    <a:pt x="1886" y="270"/>
                  </a:moveTo>
                  <a:lnTo>
                    <a:pt x="2223" y="1280"/>
                  </a:lnTo>
                  <a:lnTo>
                    <a:pt x="2256" y="1414"/>
                  </a:lnTo>
                  <a:lnTo>
                    <a:pt x="2256" y="1482"/>
                  </a:lnTo>
                  <a:lnTo>
                    <a:pt x="2189" y="1549"/>
                  </a:lnTo>
                  <a:lnTo>
                    <a:pt x="2054" y="1616"/>
                  </a:lnTo>
                  <a:lnTo>
                    <a:pt x="1751" y="1717"/>
                  </a:lnTo>
                  <a:lnTo>
                    <a:pt x="1448" y="1818"/>
                  </a:lnTo>
                  <a:lnTo>
                    <a:pt x="943" y="1987"/>
                  </a:lnTo>
                  <a:lnTo>
                    <a:pt x="741" y="2020"/>
                  </a:lnTo>
                  <a:lnTo>
                    <a:pt x="674" y="2054"/>
                  </a:lnTo>
                  <a:lnTo>
                    <a:pt x="606" y="2020"/>
                  </a:lnTo>
                  <a:lnTo>
                    <a:pt x="573" y="1987"/>
                  </a:lnTo>
                  <a:lnTo>
                    <a:pt x="505" y="1953"/>
                  </a:lnTo>
                  <a:lnTo>
                    <a:pt x="438" y="1717"/>
                  </a:lnTo>
                  <a:lnTo>
                    <a:pt x="337" y="1482"/>
                  </a:lnTo>
                  <a:lnTo>
                    <a:pt x="270" y="1212"/>
                  </a:lnTo>
                  <a:lnTo>
                    <a:pt x="135" y="707"/>
                  </a:lnTo>
                  <a:lnTo>
                    <a:pt x="169" y="674"/>
                  </a:lnTo>
                  <a:lnTo>
                    <a:pt x="202" y="640"/>
                  </a:lnTo>
                  <a:lnTo>
                    <a:pt x="303" y="606"/>
                  </a:lnTo>
                  <a:lnTo>
                    <a:pt x="505" y="539"/>
                  </a:lnTo>
                  <a:lnTo>
                    <a:pt x="876" y="505"/>
                  </a:lnTo>
                  <a:lnTo>
                    <a:pt x="1852" y="270"/>
                  </a:lnTo>
                  <a:close/>
                  <a:moveTo>
                    <a:pt x="1819" y="0"/>
                  </a:moveTo>
                  <a:lnTo>
                    <a:pt x="1819" y="68"/>
                  </a:lnTo>
                  <a:lnTo>
                    <a:pt x="1785" y="68"/>
                  </a:lnTo>
                  <a:lnTo>
                    <a:pt x="539" y="337"/>
                  </a:lnTo>
                  <a:lnTo>
                    <a:pt x="270" y="404"/>
                  </a:lnTo>
                  <a:lnTo>
                    <a:pt x="135" y="472"/>
                  </a:lnTo>
                  <a:lnTo>
                    <a:pt x="68" y="505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842"/>
                  </a:lnTo>
                  <a:lnTo>
                    <a:pt x="0" y="1044"/>
                  </a:lnTo>
                  <a:lnTo>
                    <a:pt x="101" y="1482"/>
                  </a:lnTo>
                  <a:lnTo>
                    <a:pt x="236" y="1886"/>
                  </a:lnTo>
                  <a:lnTo>
                    <a:pt x="404" y="2290"/>
                  </a:lnTo>
                  <a:lnTo>
                    <a:pt x="472" y="2323"/>
                  </a:lnTo>
                  <a:lnTo>
                    <a:pt x="539" y="2323"/>
                  </a:lnTo>
                  <a:lnTo>
                    <a:pt x="1044" y="2189"/>
                  </a:lnTo>
                  <a:lnTo>
                    <a:pt x="1516" y="2054"/>
                  </a:lnTo>
                  <a:lnTo>
                    <a:pt x="1987" y="1852"/>
                  </a:lnTo>
                  <a:lnTo>
                    <a:pt x="2425" y="1650"/>
                  </a:lnTo>
                  <a:lnTo>
                    <a:pt x="2458" y="1616"/>
                  </a:lnTo>
                  <a:lnTo>
                    <a:pt x="2458" y="1549"/>
                  </a:lnTo>
                  <a:lnTo>
                    <a:pt x="1953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6113792" y="4267752"/>
              <a:ext cx="120547" cy="78691"/>
            </a:xfrm>
            <a:custGeom>
              <a:avLst/>
              <a:gdLst/>
              <a:ahLst/>
              <a:cxnLst/>
              <a:rect l="l" t="t" r="r" b="b"/>
              <a:pathLst>
                <a:path w="2425" h="1583" extrusionOk="0">
                  <a:moveTo>
                    <a:pt x="1852" y="270"/>
                  </a:moveTo>
                  <a:lnTo>
                    <a:pt x="1885" y="438"/>
                  </a:lnTo>
                  <a:lnTo>
                    <a:pt x="2121" y="775"/>
                  </a:lnTo>
                  <a:lnTo>
                    <a:pt x="2155" y="876"/>
                  </a:lnTo>
                  <a:lnTo>
                    <a:pt x="2155" y="977"/>
                  </a:lnTo>
                  <a:lnTo>
                    <a:pt x="2155" y="1044"/>
                  </a:lnTo>
                  <a:lnTo>
                    <a:pt x="2087" y="1078"/>
                  </a:lnTo>
                  <a:lnTo>
                    <a:pt x="1919" y="1145"/>
                  </a:lnTo>
                  <a:lnTo>
                    <a:pt x="1717" y="1145"/>
                  </a:lnTo>
                  <a:lnTo>
                    <a:pt x="1347" y="1179"/>
                  </a:lnTo>
                  <a:lnTo>
                    <a:pt x="976" y="1246"/>
                  </a:lnTo>
                  <a:lnTo>
                    <a:pt x="640" y="1347"/>
                  </a:lnTo>
                  <a:lnTo>
                    <a:pt x="539" y="1044"/>
                  </a:lnTo>
                  <a:lnTo>
                    <a:pt x="438" y="741"/>
                  </a:lnTo>
                  <a:lnTo>
                    <a:pt x="1145" y="539"/>
                  </a:lnTo>
                  <a:lnTo>
                    <a:pt x="1852" y="270"/>
                  </a:lnTo>
                  <a:close/>
                  <a:moveTo>
                    <a:pt x="1919" y="1"/>
                  </a:moveTo>
                  <a:lnTo>
                    <a:pt x="1145" y="270"/>
                  </a:lnTo>
                  <a:lnTo>
                    <a:pt x="337" y="539"/>
                  </a:lnTo>
                  <a:lnTo>
                    <a:pt x="269" y="506"/>
                  </a:lnTo>
                  <a:lnTo>
                    <a:pt x="236" y="573"/>
                  </a:lnTo>
                  <a:lnTo>
                    <a:pt x="67" y="607"/>
                  </a:lnTo>
                  <a:lnTo>
                    <a:pt x="0" y="674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35" y="809"/>
                  </a:lnTo>
                  <a:lnTo>
                    <a:pt x="269" y="775"/>
                  </a:lnTo>
                  <a:lnTo>
                    <a:pt x="370" y="1145"/>
                  </a:lnTo>
                  <a:lnTo>
                    <a:pt x="471" y="1516"/>
                  </a:lnTo>
                  <a:lnTo>
                    <a:pt x="505" y="1583"/>
                  </a:lnTo>
                  <a:lnTo>
                    <a:pt x="606" y="1583"/>
                  </a:lnTo>
                  <a:lnTo>
                    <a:pt x="1212" y="1415"/>
                  </a:lnTo>
                  <a:lnTo>
                    <a:pt x="1818" y="1347"/>
                  </a:lnTo>
                  <a:lnTo>
                    <a:pt x="2054" y="1347"/>
                  </a:lnTo>
                  <a:lnTo>
                    <a:pt x="2188" y="1314"/>
                  </a:lnTo>
                  <a:lnTo>
                    <a:pt x="2290" y="1246"/>
                  </a:lnTo>
                  <a:lnTo>
                    <a:pt x="2391" y="1112"/>
                  </a:lnTo>
                  <a:lnTo>
                    <a:pt x="2424" y="977"/>
                  </a:lnTo>
                  <a:lnTo>
                    <a:pt x="2391" y="842"/>
                  </a:lnTo>
                  <a:lnTo>
                    <a:pt x="2323" y="708"/>
                  </a:lnTo>
                  <a:lnTo>
                    <a:pt x="2155" y="405"/>
                  </a:lnTo>
                  <a:lnTo>
                    <a:pt x="2087" y="236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5658548" y="4369856"/>
              <a:ext cx="174084" cy="87092"/>
            </a:xfrm>
            <a:custGeom>
              <a:avLst/>
              <a:gdLst/>
              <a:ahLst/>
              <a:cxnLst/>
              <a:rect l="l" t="t" r="r" b="b"/>
              <a:pathLst>
                <a:path w="3502" h="1752" extrusionOk="0">
                  <a:moveTo>
                    <a:pt x="2694" y="270"/>
                  </a:moveTo>
                  <a:lnTo>
                    <a:pt x="2761" y="303"/>
                  </a:lnTo>
                  <a:lnTo>
                    <a:pt x="2828" y="303"/>
                  </a:lnTo>
                  <a:lnTo>
                    <a:pt x="2896" y="371"/>
                  </a:lnTo>
                  <a:lnTo>
                    <a:pt x="2929" y="438"/>
                  </a:lnTo>
                  <a:lnTo>
                    <a:pt x="2997" y="674"/>
                  </a:lnTo>
                  <a:lnTo>
                    <a:pt x="2761" y="808"/>
                  </a:lnTo>
                  <a:lnTo>
                    <a:pt x="2458" y="909"/>
                  </a:lnTo>
                  <a:lnTo>
                    <a:pt x="1886" y="1078"/>
                  </a:lnTo>
                  <a:lnTo>
                    <a:pt x="1212" y="1313"/>
                  </a:lnTo>
                  <a:lnTo>
                    <a:pt x="1010" y="1381"/>
                  </a:lnTo>
                  <a:lnTo>
                    <a:pt x="876" y="1414"/>
                  </a:lnTo>
                  <a:lnTo>
                    <a:pt x="775" y="1414"/>
                  </a:lnTo>
                  <a:lnTo>
                    <a:pt x="707" y="1381"/>
                  </a:lnTo>
                  <a:lnTo>
                    <a:pt x="674" y="1313"/>
                  </a:lnTo>
                  <a:lnTo>
                    <a:pt x="876" y="1280"/>
                  </a:lnTo>
                  <a:lnTo>
                    <a:pt x="1044" y="1212"/>
                  </a:lnTo>
                  <a:lnTo>
                    <a:pt x="1246" y="1111"/>
                  </a:lnTo>
                  <a:lnTo>
                    <a:pt x="1482" y="1078"/>
                  </a:lnTo>
                  <a:lnTo>
                    <a:pt x="1549" y="1044"/>
                  </a:lnTo>
                  <a:lnTo>
                    <a:pt x="1583" y="977"/>
                  </a:lnTo>
                  <a:lnTo>
                    <a:pt x="1616" y="943"/>
                  </a:lnTo>
                  <a:lnTo>
                    <a:pt x="1616" y="876"/>
                  </a:lnTo>
                  <a:lnTo>
                    <a:pt x="1583" y="808"/>
                  </a:lnTo>
                  <a:lnTo>
                    <a:pt x="1515" y="741"/>
                  </a:lnTo>
                  <a:lnTo>
                    <a:pt x="1381" y="741"/>
                  </a:lnTo>
                  <a:lnTo>
                    <a:pt x="1179" y="775"/>
                  </a:lnTo>
                  <a:lnTo>
                    <a:pt x="977" y="842"/>
                  </a:lnTo>
                  <a:lnTo>
                    <a:pt x="808" y="977"/>
                  </a:lnTo>
                  <a:lnTo>
                    <a:pt x="640" y="1111"/>
                  </a:lnTo>
                  <a:lnTo>
                    <a:pt x="674" y="909"/>
                  </a:lnTo>
                  <a:lnTo>
                    <a:pt x="1549" y="573"/>
                  </a:lnTo>
                  <a:lnTo>
                    <a:pt x="2256" y="371"/>
                  </a:lnTo>
                  <a:lnTo>
                    <a:pt x="2492" y="337"/>
                  </a:lnTo>
                  <a:lnTo>
                    <a:pt x="2694" y="270"/>
                  </a:lnTo>
                  <a:close/>
                  <a:moveTo>
                    <a:pt x="2862" y="0"/>
                  </a:moveTo>
                  <a:lnTo>
                    <a:pt x="2626" y="34"/>
                  </a:lnTo>
                  <a:lnTo>
                    <a:pt x="2424" y="68"/>
                  </a:lnTo>
                  <a:lnTo>
                    <a:pt x="1987" y="169"/>
                  </a:lnTo>
                  <a:lnTo>
                    <a:pt x="1515" y="303"/>
                  </a:lnTo>
                  <a:lnTo>
                    <a:pt x="640" y="606"/>
                  </a:lnTo>
                  <a:lnTo>
                    <a:pt x="472" y="606"/>
                  </a:lnTo>
                  <a:lnTo>
                    <a:pt x="303" y="674"/>
                  </a:lnTo>
                  <a:lnTo>
                    <a:pt x="169" y="775"/>
                  </a:lnTo>
                  <a:lnTo>
                    <a:pt x="68" y="909"/>
                  </a:lnTo>
                  <a:lnTo>
                    <a:pt x="0" y="1044"/>
                  </a:lnTo>
                  <a:lnTo>
                    <a:pt x="0" y="1212"/>
                  </a:lnTo>
                  <a:lnTo>
                    <a:pt x="0" y="1381"/>
                  </a:lnTo>
                  <a:lnTo>
                    <a:pt x="101" y="1549"/>
                  </a:lnTo>
                  <a:lnTo>
                    <a:pt x="202" y="1650"/>
                  </a:lnTo>
                  <a:lnTo>
                    <a:pt x="371" y="1717"/>
                  </a:lnTo>
                  <a:lnTo>
                    <a:pt x="539" y="1751"/>
                  </a:lnTo>
                  <a:lnTo>
                    <a:pt x="707" y="1717"/>
                  </a:lnTo>
                  <a:lnTo>
                    <a:pt x="1179" y="1616"/>
                  </a:lnTo>
                  <a:lnTo>
                    <a:pt x="1650" y="1448"/>
                  </a:lnTo>
                  <a:lnTo>
                    <a:pt x="2593" y="1111"/>
                  </a:lnTo>
                  <a:lnTo>
                    <a:pt x="2963" y="977"/>
                  </a:lnTo>
                  <a:lnTo>
                    <a:pt x="3131" y="842"/>
                  </a:lnTo>
                  <a:lnTo>
                    <a:pt x="3334" y="707"/>
                  </a:lnTo>
                  <a:lnTo>
                    <a:pt x="3435" y="573"/>
                  </a:lnTo>
                  <a:lnTo>
                    <a:pt x="3468" y="505"/>
                  </a:lnTo>
                  <a:lnTo>
                    <a:pt x="3502" y="404"/>
                  </a:lnTo>
                  <a:lnTo>
                    <a:pt x="3502" y="337"/>
                  </a:lnTo>
                  <a:lnTo>
                    <a:pt x="3468" y="236"/>
                  </a:lnTo>
                  <a:lnTo>
                    <a:pt x="3401" y="169"/>
                  </a:lnTo>
                  <a:lnTo>
                    <a:pt x="3300" y="68"/>
                  </a:lnTo>
                  <a:lnTo>
                    <a:pt x="3199" y="34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5986584" y="4289525"/>
              <a:ext cx="135609" cy="100464"/>
            </a:xfrm>
            <a:custGeom>
              <a:avLst/>
              <a:gdLst/>
              <a:ahLst/>
              <a:cxnLst/>
              <a:rect l="l" t="t" r="r" b="b"/>
              <a:pathLst>
                <a:path w="2728" h="2021" extrusionOk="0">
                  <a:moveTo>
                    <a:pt x="2020" y="0"/>
                  </a:moveTo>
                  <a:lnTo>
                    <a:pt x="68" y="674"/>
                  </a:lnTo>
                  <a:lnTo>
                    <a:pt x="0" y="707"/>
                  </a:lnTo>
                  <a:lnTo>
                    <a:pt x="0" y="808"/>
                  </a:lnTo>
                  <a:lnTo>
                    <a:pt x="34" y="876"/>
                  </a:lnTo>
                  <a:lnTo>
                    <a:pt x="135" y="876"/>
                  </a:lnTo>
                  <a:lnTo>
                    <a:pt x="1549" y="371"/>
                  </a:lnTo>
                  <a:lnTo>
                    <a:pt x="1717" y="303"/>
                  </a:lnTo>
                  <a:lnTo>
                    <a:pt x="1886" y="270"/>
                  </a:lnTo>
                  <a:lnTo>
                    <a:pt x="1953" y="270"/>
                  </a:lnTo>
                  <a:lnTo>
                    <a:pt x="2020" y="303"/>
                  </a:lnTo>
                  <a:lnTo>
                    <a:pt x="2054" y="371"/>
                  </a:lnTo>
                  <a:lnTo>
                    <a:pt x="2121" y="472"/>
                  </a:lnTo>
                  <a:lnTo>
                    <a:pt x="2458" y="1111"/>
                  </a:lnTo>
                  <a:lnTo>
                    <a:pt x="1313" y="1448"/>
                  </a:lnTo>
                  <a:lnTo>
                    <a:pt x="943" y="1549"/>
                  </a:lnTo>
                  <a:lnTo>
                    <a:pt x="808" y="1616"/>
                  </a:lnTo>
                  <a:lnTo>
                    <a:pt x="640" y="1717"/>
                  </a:lnTo>
                  <a:lnTo>
                    <a:pt x="539" y="1246"/>
                  </a:lnTo>
                  <a:lnTo>
                    <a:pt x="472" y="1010"/>
                  </a:lnTo>
                  <a:lnTo>
                    <a:pt x="371" y="808"/>
                  </a:lnTo>
                  <a:lnTo>
                    <a:pt x="337" y="808"/>
                  </a:lnTo>
                  <a:lnTo>
                    <a:pt x="303" y="943"/>
                  </a:lnTo>
                  <a:lnTo>
                    <a:pt x="303" y="1078"/>
                  </a:lnTo>
                  <a:lnTo>
                    <a:pt x="337" y="1381"/>
                  </a:lnTo>
                  <a:lnTo>
                    <a:pt x="404" y="1650"/>
                  </a:lnTo>
                  <a:lnTo>
                    <a:pt x="505" y="1919"/>
                  </a:lnTo>
                  <a:lnTo>
                    <a:pt x="539" y="1987"/>
                  </a:lnTo>
                  <a:lnTo>
                    <a:pt x="573" y="1987"/>
                  </a:lnTo>
                  <a:lnTo>
                    <a:pt x="640" y="2020"/>
                  </a:lnTo>
                  <a:lnTo>
                    <a:pt x="674" y="1987"/>
                  </a:lnTo>
                  <a:lnTo>
                    <a:pt x="876" y="1852"/>
                  </a:lnTo>
                  <a:lnTo>
                    <a:pt x="1078" y="1751"/>
                  </a:lnTo>
                  <a:lnTo>
                    <a:pt x="1549" y="1616"/>
                  </a:lnTo>
                  <a:lnTo>
                    <a:pt x="2626" y="1313"/>
                  </a:lnTo>
                  <a:lnTo>
                    <a:pt x="2694" y="1280"/>
                  </a:lnTo>
                  <a:lnTo>
                    <a:pt x="2727" y="1246"/>
                  </a:lnTo>
                  <a:lnTo>
                    <a:pt x="2727" y="1179"/>
                  </a:lnTo>
                  <a:lnTo>
                    <a:pt x="2694" y="1145"/>
                  </a:lnTo>
                  <a:lnTo>
                    <a:pt x="2155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5645176" y="4466940"/>
              <a:ext cx="120547" cy="103794"/>
            </a:xfrm>
            <a:custGeom>
              <a:avLst/>
              <a:gdLst/>
              <a:ahLst/>
              <a:cxnLst/>
              <a:rect l="l" t="t" r="r" b="b"/>
              <a:pathLst>
                <a:path w="2425" h="2088" extrusionOk="0">
                  <a:moveTo>
                    <a:pt x="1953" y="202"/>
                  </a:moveTo>
                  <a:lnTo>
                    <a:pt x="2054" y="606"/>
                  </a:lnTo>
                  <a:lnTo>
                    <a:pt x="2121" y="1044"/>
                  </a:lnTo>
                  <a:lnTo>
                    <a:pt x="2155" y="1313"/>
                  </a:lnTo>
                  <a:lnTo>
                    <a:pt x="2155" y="1481"/>
                  </a:lnTo>
                  <a:lnTo>
                    <a:pt x="2155" y="1549"/>
                  </a:lnTo>
                  <a:lnTo>
                    <a:pt x="2121" y="1582"/>
                  </a:lnTo>
                  <a:lnTo>
                    <a:pt x="1953" y="1616"/>
                  </a:lnTo>
                  <a:lnTo>
                    <a:pt x="1784" y="1616"/>
                  </a:lnTo>
                  <a:lnTo>
                    <a:pt x="1414" y="1650"/>
                  </a:lnTo>
                  <a:lnTo>
                    <a:pt x="1145" y="1717"/>
                  </a:lnTo>
                  <a:lnTo>
                    <a:pt x="875" y="1784"/>
                  </a:lnTo>
                  <a:lnTo>
                    <a:pt x="741" y="1784"/>
                  </a:lnTo>
                  <a:lnTo>
                    <a:pt x="640" y="1751"/>
                  </a:lnTo>
                  <a:lnTo>
                    <a:pt x="539" y="1650"/>
                  </a:lnTo>
                  <a:lnTo>
                    <a:pt x="471" y="1481"/>
                  </a:lnTo>
                  <a:lnTo>
                    <a:pt x="404" y="1111"/>
                  </a:lnTo>
                  <a:lnTo>
                    <a:pt x="337" y="909"/>
                  </a:lnTo>
                  <a:lnTo>
                    <a:pt x="269" y="707"/>
                  </a:lnTo>
                  <a:lnTo>
                    <a:pt x="505" y="606"/>
                  </a:lnTo>
                  <a:lnTo>
                    <a:pt x="741" y="539"/>
                  </a:lnTo>
                  <a:lnTo>
                    <a:pt x="1246" y="471"/>
                  </a:lnTo>
                  <a:lnTo>
                    <a:pt x="1616" y="370"/>
                  </a:lnTo>
                  <a:lnTo>
                    <a:pt x="1953" y="202"/>
                  </a:lnTo>
                  <a:close/>
                  <a:moveTo>
                    <a:pt x="2020" y="0"/>
                  </a:moveTo>
                  <a:lnTo>
                    <a:pt x="1953" y="34"/>
                  </a:lnTo>
                  <a:lnTo>
                    <a:pt x="1683" y="135"/>
                  </a:lnTo>
                  <a:lnTo>
                    <a:pt x="1380" y="236"/>
                  </a:lnTo>
                  <a:lnTo>
                    <a:pt x="774" y="370"/>
                  </a:lnTo>
                  <a:lnTo>
                    <a:pt x="539" y="404"/>
                  </a:lnTo>
                  <a:lnTo>
                    <a:pt x="337" y="438"/>
                  </a:lnTo>
                  <a:lnTo>
                    <a:pt x="168" y="539"/>
                  </a:lnTo>
                  <a:lnTo>
                    <a:pt x="67" y="606"/>
                  </a:lnTo>
                  <a:lnTo>
                    <a:pt x="0" y="673"/>
                  </a:lnTo>
                  <a:lnTo>
                    <a:pt x="0" y="741"/>
                  </a:lnTo>
                  <a:lnTo>
                    <a:pt x="0" y="774"/>
                  </a:lnTo>
                  <a:lnTo>
                    <a:pt x="67" y="808"/>
                  </a:lnTo>
                  <a:lnTo>
                    <a:pt x="101" y="842"/>
                  </a:lnTo>
                  <a:lnTo>
                    <a:pt x="168" y="1111"/>
                  </a:lnTo>
                  <a:lnTo>
                    <a:pt x="202" y="1380"/>
                  </a:lnTo>
                  <a:lnTo>
                    <a:pt x="269" y="1582"/>
                  </a:lnTo>
                  <a:lnTo>
                    <a:pt x="303" y="1751"/>
                  </a:lnTo>
                  <a:lnTo>
                    <a:pt x="370" y="1919"/>
                  </a:lnTo>
                  <a:lnTo>
                    <a:pt x="539" y="2054"/>
                  </a:lnTo>
                  <a:lnTo>
                    <a:pt x="606" y="2087"/>
                  </a:lnTo>
                  <a:lnTo>
                    <a:pt x="673" y="2087"/>
                  </a:lnTo>
                  <a:lnTo>
                    <a:pt x="842" y="2054"/>
                  </a:lnTo>
                  <a:lnTo>
                    <a:pt x="1145" y="1953"/>
                  </a:lnTo>
                  <a:lnTo>
                    <a:pt x="1448" y="1885"/>
                  </a:lnTo>
                  <a:lnTo>
                    <a:pt x="1751" y="1852"/>
                  </a:lnTo>
                  <a:lnTo>
                    <a:pt x="2054" y="1818"/>
                  </a:lnTo>
                  <a:lnTo>
                    <a:pt x="2323" y="1751"/>
                  </a:lnTo>
                  <a:lnTo>
                    <a:pt x="2390" y="1683"/>
                  </a:lnTo>
                  <a:lnTo>
                    <a:pt x="2424" y="1616"/>
                  </a:lnTo>
                  <a:lnTo>
                    <a:pt x="2357" y="1212"/>
                  </a:lnTo>
                  <a:lnTo>
                    <a:pt x="2256" y="842"/>
                  </a:lnTo>
                  <a:lnTo>
                    <a:pt x="2087" y="67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5866087" y="4324670"/>
              <a:ext cx="122187" cy="93753"/>
            </a:xfrm>
            <a:custGeom>
              <a:avLst/>
              <a:gdLst/>
              <a:ahLst/>
              <a:cxnLst/>
              <a:rect l="l" t="t" r="r" b="b"/>
              <a:pathLst>
                <a:path w="2458" h="1886" extrusionOk="0">
                  <a:moveTo>
                    <a:pt x="1852" y="270"/>
                  </a:moveTo>
                  <a:lnTo>
                    <a:pt x="1919" y="337"/>
                  </a:lnTo>
                  <a:lnTo>
                    <a:pt x="2020" y="472"/>
                  </a:lnTo>
                  <a:lnTo>
                    <a:pt x="2088" y="640"/>
                  </a:lnTo>
                  <a:lnTo>
                    <a:pt x="2189" y="977"/>
                  </a:lnTo>
                  <a:lnTo>
                    <a:pt x="1515" y="1179"/>
                  </a:lnTo>
                  <a:lnTo>
                    <a:pt x="1212" y="1280"/>
                  </a:lnTo>
                  <a:lnTo>
                    <a:pt x="909" y="1414"/>
                  </a:lnTo>
                  <a:lnTo>
                    <a:pt x="741" y="1515"/>
                  </a:lnTo>
                  <a:lnTo>
                    <a:pt x="640" y="1583"/>
                  </a:lnTo>
                  <a:lnTo>
                    <a:pt x="606" y="1583"/>
                  </a:lnTo>
                  <a:lnTo>
                    <a:pt x="573" y="1549"/>
                  </a:lnTo>
                  <a:lnTo>
                    <a:pt x="505" y="1381"/>
                  </a:lnTo>
                  <a:lnTo>
                    <a:pt x="438" y="1078"/>
                  </a:lnTo>
                  <a:lnTo>
                    <a:pt x="371" y="775"/>
                  </a:lnTo>
                  <a:lnTo>
                    <a:pt x="977" y="640"/>
                  </a:lnTo>
                  <a:lnTo>
                    <a:pt x="1549" y="438"/>
                  </a:lnTo>
                  <a:lnTo>
                    <a:pt x="1717" y="303"/>
                  </a:lnTo>
                  <a:lnTo>
                    <a:pt x="1818" y="270"/>
                  </a:lnTo>
                  <a:close/>
                  <a:moveTo>
                    <a:pt x="1818" y="0"/>
                  </a:moveTo>
                  <a:lnTo>
                    <a:pt x="1650" y="68"/>
                  </a:lnTo>
                  <a:lnTo>
                    <a:pt x="1482" y="169"/>
                  </a:lnTo>
                  <a:lnTo>
                    <a:pt x="1313" y="270"/>
                  </a:lnTo>
                  <a:lnTo>
                    <a:pt x="1145" y="337"/>
                  </a:lnTo>
                  <a:lnTo>
                    <a:pt x="606" y="472"/>
                  </a:lnTo>
                  <a:lnTo>
                    <a:pt x="68" y="640"/>
                  </a:lnTo>
                  <a:lnTo>
                    <a:pt x="0" y="707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02" y="842"/>
                  </a:lnTo>
                  <a:lnTo>
                    <a:pt x="202" y="1145"/>
                  </a:lnTo>
                  <a:lnTo>
                    <a:pt x="270" y="1482"/>
                  </a:lnTo>
                  <a:lnTo>
                    <a:pt x="303" y="1616"/>
                  </a:lnTo>
                  <a:lnTo>
                    <a:pt x="337" y="1751"/>
                  </a:lnTo>
                  <a:lnTo>
                    <a:pt x="404" y="1852"/>
                  </a:lnTo>
                  <a:lnTo>
                    <a:pt x="505" y="1886"/>
                  </a:lnTo>
                  <a:lnTo>
                    <a:pt x="674" y="1886"/>
                  </a:lnTo>
                  <a:lnTo>
                    <a:pt x="775" y="1818"/>
                  </a:lnTo>
                  <a:lnTo>
                    <a:pt x="1010" y="1650"/>
                  </a:lnTo>
                  <a:lnTo>
                    <a:pt x="1347" y="1482"/>
                  </a:lnTo>
                  <a:lnTo>
                    <a:pt x="1684" y="1381"/>
                  </a:lnTo>
                  <a:lnTo>
                    <a:pt x="2391" y="1179"/>
                  </a:lnTo>
                  <a:lnTo>
                    <a:pt x="2458" y="1145"/>
                  </a:lnTo>
                  <a:lnTo>
                    <a:pt x="2458" y="1044"/>
                  </a:lnTo>
                  <a:lnTo>
                    <a:pt x="2391" y="775"/>
                  </a:lnTo>
                  <a:lnTo>
                    <a:pt x="2256" y="404"/>
                  </a:lnTo>
                  <a:lnTo>
                    <a:pt x="2155" y="236"/>
                  </a:lnTo>
                  <a:lnTo>
                    <a:pt x="2054" y="101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" name="Google Shape;276;p3"/>
          <p:cNvGrpSpPr/>
          <p:nvPr/>
        </p:nvGrpSpPr>
        <p:grpSpPr>
          <a:xfrm>
            <a:off x="10908542" y="2247089"/>
            <a:ext cx="1283181" cy="1720563"/>
            <a:chOff x="5892831" y="1685317"/>
            <a:chExt cx="962386" cy="1290422"/>
          </a:xfrm>
        </p:grpSpPr>
        <p:sp>
          <p:nvSpPr>
            <p:cNvPr id="277" name="Google Shape;277;p3"/>
            <p:cNvSpPr/>
            <p:nvPr/>
          </p:nvSpPr>
          <p:spPr>
            <a:xfrm>
              <a:off x="6453510" y="2518805"/>
              <a:ext cx="227672" cy="334797"/>
            </a:xfrm>
            <a:custGeom>
              <a:avLst/>
              <a:gdLst/>
              <a:ahLst/>
              <a:cxnLst/>
              <a:rect l="l" t="t" r="r" b="b"/>
              <a:pathLst>
                <a:path w="4580" h="6735" extrusionOk="0">
                  <a:moveTo>
                    <a:pt x="4411" y="0"/>
                  </a:moveTo>
                  <a:lnTo>
                    <a:pt x="4378" y="34"/>
                  </a:lnTo>
                  <a:lnTo>
                    <a:pt x="3334" y="1650"/>
                  </a:lnTo>
                  <a:lnTo>
                    <a:pt x="2324" y="3266"/>
                  </a:lnTo>
                  <a:lnTo>
                    <a:pt x="1785" y="4142"/>
                  </a:lnTo>
                  <a:lnTo>
                    <a:pt x="1213" y="4950"/>
                  </a:lnTo>
                  <a:lnTo>
                    <a:pt x="34" y="6599"/>
                  </a:lnTo>
                  <a:lnTo>
                    <a:pt x="1" y="6667"/>
                  </a:lnTo>
                  <a:lnTo>
                    <a:pt x="34" y="6700"/>
                  </a:lnTo>
                  <a:lnTo>
                    <a:pt x="102" y="6734"/>
                  </a:lnTo>
                  <a:lnTo>
                    <a:pt x="135" y="6700"/>
                  </a:lnTo>
                  <a:lnTo>
                    <a:pt x="472" y="6364"/>
                  </a:lnTo>
                  <a:lnTo>
                    <a:pt x="775" y="5993"/>
                  </a:lnTo>
                  <a:lnTo>
                    <a:pt x="1381" y="5219"/>
                  </a:lnTo>
                  <a:lnTo>
                    <a:pt x="1886" y="4411"/>
                  </a:lnTo>
                  <a:lnTo>
                    <a:pt x="2391" y="3603"/>
                  </a:lnTo>
                  <a:lnTo>
                    <a:pt x="3468" y="1886"/>
                  </a:lnTo>
                  <a:lnTo>
                    <a:pt x="4007" y="1010"/>
                  </a:lnTo>
                  <a:lnTo>
                    <a:pt x="4546" y="169"/>
                  </a:lnTo>
                  <a:lnTo>
                    <a:pt x="4580" y="101"/>
                  </a:lnTo>
                  <a:lnTo>
                    <a:pt x="4580" y="68"/>
                  </a:lnTo>
                  <a:lnTo>
                    <a:pt x="45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6123833" y="2363163"/>
              <a:ext cx="138939" cy="435161"/>
            </a:xfrm>
            <a:custGeom>
              <a:avLst/>
              <a:gdLst/>
              <a:ahLst/>
              <a:cxnLst/>
              <a:rect l="l" t="t" r="r" b="b"/>
              <a:pathLst>
                <a:path w="2795" h="8754" extrusionOk="0">
                  <a:moveTo>
                    <a:pt x="1178" y="169"/>
                  </a:moveTo>
                  <a:lnTo>
                    <a:pt x="1347" y="202"/>
                  </a:lnTo>
                  <a:lnTo>
                    <a:pt x="1448" y="236"/>
                  </a:lnTo>
                  <a:lnTo>
                    <a:pt x="1515" y="303"/>
                  </a:lnTo>
                  <a:lnTo>
                    <a:pt x="1616" y="404"/>
                  </a:lnTo>
                  <a:lnTo>
                    <a:pt x="1683" y="539"/>
                  </a:lnTo>
                  <a:lnTo>
                    <a:pt x="1784" y="842"/>
                  </a:lnTo>
                  <a:lnTo>
                    <a:pt x="1852" y="1482"/>
                  </a:lnTo>
                  <a:lnTo>
                    <a:pt x="2391" y="5253"/>
                  </a:lnTo>
                  <a:lnTo>
                    <a:pt x="2458" y="5825"/>
                  </a:lnTo>
                  <a:lnTo>
                    <a:pt x="2492" y="6364"/>
                  </a:lnTo>
                  <a:lnTo>
                    <a:pt x="2525" y="6902"/>
                  </a:lnTo>
                  <a:lnTo>
                    <a:pt x="2525" y="7475"/>
                  </a:lnTo>
                  <a:lnTo>
                    <a:pt x="2458" y="7912"/>
                  </a:lnTo>
                  <a:lnTo>
                    <a:pt x="2391" y="8114"/>
                  </a:lnTo>
                  <a:lnTo>
                    <a:pt x="2290" y="8316"/>
                  </a:lnTo>
                  <a:lnTo>
                    <a:pt x="2256" y="8417"/>
                  </a:lnTo>
                  <a:lnTo>
                    <a:pt x="2189" y="8451"/>
                  </a:lnTo>
                  <a:lnTo>
                    <a:pt x="2121" y="8485"/>
                  </a:lnTo>
                  <a:lnTo>
                    <a:pt x="2054" y="8518"/>
                  </a:lnTo>
                  <a:lnTo>
                    <a:pt x="1919" y="8485"/>
                  </a:lnTo>
                  <a:lnTo>
                    <a:pt x="1751" y="8417"/>
                  </a:lnTo>
                  <a:lnTo>
                    <a:pt x="1616" y="8283"/>
                  </a:lnTo>
                  <a:lnTo>
                    <a:pt x="1481" y="8148"/>
                  </a:lnTo>
                  <a:lnTo>
                    <a:pt x="1279" y="7946"/>
                  </a:lnTo>
                  <a:lnTo>
                    <a:pt x="1178" y="7912"/>
                  </a:lnTo>
                  <a:lnTo>
                    <a:pt x="1111" y="7912"/>
                  </a:lnTo>
                  <a:lnTo>
                    <a:pt x="976" y="7138"/>
                  </a:lnTo>
                  <a:lnTo>
                    <a:pt x="875" y="6330"/>
                  </a:lnTo>
                  <a:lnTo>
                    <a:pt x="808" y="5488"/>
                  </a:lnTo>
                  <a:lnTo>
                    <a:pt x="673" y="4714"/>
                  </a:lnTo>
                  <a:lnTo>
                    <a:pt x="505" y="3704"/>
                  </a:lnTo>
                  <a:lnTo>
                    <a:pt x="370" y="2694"/>
                  </a:lnTo>
                  <a:lnTo>
                    <a:pt x="269" y="1717"/>
                  </a:lnTo>
                  <a:lnTo>
                    <a:pt x="168" y="707"/>
                  </a:lnTo>
                  <a:lnTo>
                    <a:pt x="236" y="707"/>
                  </a:lnTo>
                  <a:lnTo>
                    <a:pt x="404" y="640"/>
                  </a:lnTo>
                  <a:lnTo>
                    <a:pt x="539" y="539"/>
                  </a:lnTo>
                  <a:lnTo>
                    <a:pt x="875" y="337"/>
                  </a:lnTo>
                  <a:lnTo>
                    <a:pt x="1010" y="236"/>
                  </a:lnTo>
                  <a:lnTo>
                    <a:pt x="1178" y="169"/>
                  </a:lnTo>
                  <a:close/>
                  <a:moveTo>
                    <a:pt x="1212" y="0"/>
                  </a:moveTo>
                  <a:lnTo>
                    <a:pt x="976" y="68"/>
                  </a:lnTo>
                  <a:lnTo>
                    <a:pt x="707" y="202"/>
                  </a:lnTo>
                  <a:lnTo>
                    <a:pt x="438" y="371"/>
                  </a:lnTo>
                  <a:lnTo>
                    <a:pt x="168" y="573"/>
                  </a:lnTo>
                  <a:lnTo>
                    <a:pt x="168" y="505"/>
                  </a:lnTo>
                  <a:lnTo>
                    <a:pt x="135" y="438"/>
                  </a:lnTo>
                  <a:lnTo>
                    <a:pt x="67" y="404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0" y="977"/>
                  </a:lnTo>
                  <a:lnTo>
                    <a:pt x="0" y="1448"/>
                  </a:lnTo>
                  <a:lnTo>
                    <a:pt x="67" y="2391"/>
                  </a:lnTo>
                  <a:lnTo>
                    <a:pt x="202" y="3333"/>
                  </a:lnTo>
                  <a:lnTo>
                    <a:pt x="337" y="4276"/>
                  </a:lnTo>
                  <a:lnTo>
                    <a:pt x="539" y="5354"/>
                  </a:lnTo>
                  <a:lnTo>
                    <a:pt x="640" y="5926"/>
                  </a:lnTo>
                  <a:lnTo>
                    <a:pt x="707" y="6465"/>
                  </a:lnTo>
                  <a:lnTo>
                    <a:pt x="808" y="7407"/>
                  </a:lnTo>
                  <a:lnTo>
                    <a:pt x="842" y="7879"/>
                  </a:lnTo>
                  <a:lnTo>
                    <a:pt x="943" y="8350"/>
                  </a:lnTo>
                  <a:lnTo>
                    <a:pt x="976" y="8384"/>
                  </a:lnTo>
                  <a:lnTo>
                    <a:pt x="1010" y="8417"/>
                  </a:lnTo>
                  <a:lnTo>
                    <a:pt x="1111" y="8451"/>
                  </a:lnTo>
                  <a:lnTo>
                    <a:pt x="1178" y="8384"/>
                  </a:lnTo>
                  <a:lnTo>
                    <a:pt x="1212" y="8350"/>
                  </a:lnTo>
                  <a:lnTo>
                    <a:pt x="1178" y="8283"/>
                  </a:lnTo>
                  <a:lnTo>
                    <a:pt x="1178" y="8215"/>
                  </a:lnTo>
                  <a:lnTo>
                    <a:pt x="1347" y="8384"/>
                  </a:lnTo>
                  <a:lnTo>
                    <a:pt x="1515" y="8518"/>
                  </a:lnTo>
                  <a:lnTo>
                    <a:pt x="1683" y="8653"/>
                  </a:lnTo>
                  <a:lnTo>
                    <a:pt x="1885" y="8720"/>
                  </a:lnTo>
                  <a:lnTo>
                    <a:pt x="2054" y="8754"/>
                  </a:lnTo>
                  <a:lnTo>
                    <a:pt x="2256" y="8720"/>
                  </a:lnTo>
                  <a:lnTo>
                    <a:pt x="2323" y="8653"/>
                  </a:lnTo>
                  <a:lnTo>
                    <a:pt x="2424" y="8586"/>
                  </a:lnTo>
                  <a:lnTo>
                    <a:pt x="2559" y="8384"/>
                  </a:lnTo>
                  <a:lnTo>
                    <a:pt x="2660" y="8114"/>
                  </a:lnTo>
                  <a:lnTo>
                    <a:pt x="2761" y="7811"/>
                  </a:lnTo>
                  <a:lnTo>
                    <a:pt x="2795" y="7508"/>
                  </a:lnTo>
                  <a:lnTo>
                    <a:pt x="2795" y="7172"/>
                  </a:lnTo>
                  <a:lnTo>
                    <a:pt x="2795" y="6532"/>
                  </a:lnTo>
                  <a:lnTo>
                    <a:pt x="2727" y="5926"/>
                  </a:lnTo>
                  <a:lnTo>
                    <a:pt x="2391" y="3333"/>
                  </a:lnTo>
                  <a:lnTo>
                    <a:pt x="2189" y="2020"/>
                  </a:lnTo>
                  <a:lnTo>
                    <a:pt x="1953" y="741"/>
                  </a:lnTo>
                  <a:lnTo>
                    <a:pt x="1919" y="539"/>
                  </a:lnTo>
                  <a:lnTo>
                    <a:pt x="1852" y="371"/>
                  </a:lnTo>
                  <a:lnTo>
                    <a:pt x="1784" y="236"/>
                  </a:lnTo>
                  <a:lnTo>
                    <a:pt x="1683" y="135"/>
                  </a:lnTo>
                  <a:lnTo>
                    <a:pt x="1582" y="68"/>
                  </a:lnTo>
                  <a:lnTo>
                    <a:pt x="1481" y="3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6354786" y="2451845"/>
              <a:ext cx="313024" cy="395045"/>
            </a:xfrm>
            <a:custGeom>
              <a:avLst/>
              <a:gdLst/>
              <a:ahLst/>
              <a:cxnLst/>
              <a:rect l="l" t="t" r="r" b="b"/>
              <a:pathLst>
                <a:path w="6297" h="7947" extrusionOk="0">
                  <a:moveTo>
                    <a:pt x="5084" y="236"/>
                  </a:moveTo>
                  <a:lnTo>
                    <a:pt x="5252" y="337"/>
                  </a:lnTo>
                  <a:lnTo>
                    <a:pt x="5421" y="506"/>
                  </a:lnTo>
                  <a:lnTo>
                    <a:pt x="5555" y="674"/>
                  </a:lnTo>
                  <a:lnTo>
                    <a:pt x="5623" y="910"/>
                  </a:lnTo>
                  <a:lnTo>
                    <a:pt x="5690" y="1145"/>
                  </a:lnTo>
                  <a:lnTo>
                    <a:pt x="5724" y="1179"/>
                  </a:lnTo>
                  <a:lnTo>
                    <a:pt x="5286" y="1852"/>
                  </a:lnTo>
                  <a:lnTo>
                    <a:pt x="4714" y="2761"/>
                  </a:lnTo>
                  <a:lnTo>
                    <a:pt x="4444" y="3199"/>
                  </a:lnTo>
                  <a:lnTo>
                    <a:pt x="4141" y="3637"/>
                  </a:lnTo>
                  <a:lnTo>
                    <a:pt x="2795" y="5489"/>
                  </a:lnTo>
                  <a:lnTo>
                    <a:pt x="2155" y="6431"/>
                  </a:lnTo>
                  <a:lnTo>
                    <a:pt x="1852" y="6936"/>
                  </a:lnTo>
                  <a:lnTo>
                    <a:pt x="1583" y="7441"/>
                  </a:lnTo>
                  <a:lnTo>
                    <a:pt x="1179" y="7509"/>
                  </a:lnTo>
                  <a:lnTo>
                    <a:pt x="775" y="7509"/>
                  </a:lnTo>
                  <a:lnTo>
                    <a:pt x="573" y="7441"/>
                  </a:lnTo>
                  <a:lnTo>
                    <a:pt x="404" y="7340"/>
                  </a:lnTo>
                  <a:lnTo>
                    <a:pt x="303" y="7206"/>
                  </a:lnTo>
                  <a:lnTo>
                    <a:pt x="270" y="7105"/>
                  </a:lnTo>
                  <a:lnTo>
                    <a:pt x="236" y="6970"/>
                  </a:lnTo>
                  <a:lnTo>
                    <a:pt x="236" y="6835"/>
                  </a:lnTo>
                  <a:lnTo>
                    <a:pt x="270" y="6701"/>
                  </a:lnTo>
                  <a:lnTo>
                    <a:pt x="371" y="6398"/>
                  </a:lnTo>
                  <a:lnTo>
                    <a:pt x="505" y="6128"/>
                  </a:lnTo>
                  <a:lnTo>
                    <a:pt x="640" y="5859"/>
                  </a:lnTo>
                  <a:lnTo>
                    <a:pt x="1246" y="4782"/>
                  </a:lnTo>
                  <a:lnTo>
                    <a:pt x="1886" y="3738"/>
                  </a:lnTo>
                  <a:lnTo>
                    <a:pt x="2290" y="3098"/>
                  </a:lnTo>
                  <a:lnTo>
                    <a:pt x="2694" y="2492"/>
                  </a:lnTo>
                  <a:lnTo>
                    <a:pt x="3131" y="1886"/>
                  </a:lnTo>
                  <a:lnTo>
                    <a:pt x="3603" y="1347"/>
                  </a:lnTo>
                  <a:lnTo>
                    <a:pt x="4411" y="539"/>
                  </a:lnTo>
                  <a:lnTo>
                    <a:pt x="4512" y="405"/>
                  </a:lnTo>
                  <a:lnTo>
                    <a:pt x="4646" y="337"/>
                  </a:lnTo>
                  <a:lnTo>
                    <a:pt x="4781" y="270"/>
                  </a:lnTo>
                  <a:lnTo>
                    <a:pt x="4882" y="236"/>
                  </a:lnTo>
                  <a:close/>
                  <a:moveTo>
                    <a:pt x="4916" y="1"/>
                  </a:moveTo>
                  <a:lnTo>
                    <a:pt x="4646" y="68"/>
                  </a:lnTo>
                  <a:lnTo>
                    <a:pt x="4377" y="203"/>
                  </a:lnTo>
                  <a:lnTo>
                    <a:pt x="3973" y="539"/>
                  </a:lnTo>
                  <a:lnTo>
                    <a:pt x="3603" y="943"/>
                  </a:lnTo>
                  <a:lnTo>
                    <a:pt x="3232" y="1347"/>
                  </a:lnTo>
                  <a:lnTo>
                    <a:pt x="2896" y="1785"/>
                  </a:lnTo>
                  <a:lnTo>
                    <a:pt x="2559" y="2223"/>
                  </a:lnTo>
                  <a:lnTo>
                    <a:pt x="2256" y="2694"/>
                  </a:lnTo>
                  <a:lnTo>
                    <a:pt x="1684" y="3603"/>
                  </a:lnTo>
                  <a:lnTo>
                    <a:pt x="1179" y="4479"/>
                  </a:lnTo>
                  <a:lnTo>
                    <a:pt x="674" y="5320"/>
                  </a:lnTo>
                  <a:lnTo>
                    <a:pt x="472" y="5691"/>
                  </a:lnTo>
                  <a:lnTo>
                    <a:pt x="270" y="6027"/>
                  </a:lnTo>
                  <a:lnTo>
                    <a:pt x="101" y="6431"/>
                  </a:lnTo>
                  <a:lnTo>
                    <a:pt x="0" y="6802"/>
                  </a:lnTo>
                  <a:lnTo>
                    <a:pt x="0" y="6970"/>
                  </a:lnTo>
                  <a:lnTo>
                    <a:pt x="0" y="7105"/>
                  </a:lnTo>
                  <a:lnTo>
                    <a:pt x="34" y="7239"/>
                  </a:lnTo>
                  <a:lnTo>
                    <a:pt x="68" y="7340"/>
                  </a:lnTo>
                  <a:lnTo>
                    <a:pt x="135" y="7441"/>
                  </a:lnTo>
                  <a:lnTo>
                    <a:pt x="236" y="7509"/>
                  </a:lnTo>
                  <a:lnTo>
                    <a:pt x="438" y="7643"/>
                  </a:lnTo>
                  <a:lnTo>
                    <a:pt x="674" y="7711"/>
                  </a:lnTo>
                  <a:lnTo>
                    <a:pt x="1179" y="7711"/>
                  </a:lnTo>
                  <a:lnTo>
                    <a:pt x="1448" y="7677"/>
                  </a:lnTo>
                  <a:lnTo>
                    <a:pt x="1381" y="7812"/>
                  </a:lnTo>
                  <a:lnTo>
                    <a:pt x="1381" y="7879"/>
                  </a:lnTo>
                  <a:lnTo>
                    <a:pt x="1414" y="7946"/>
                  </a:lnTo>
                  <a:lnTo>
                    <a:pt x="1482" y="7946"/>
                  </a:lnTo>
                  <a:lnTo>
                    <a:pt x="1549" y="7913"/>
                  </a:lnTo>
                  <a:lnTo>
                    <a:pt x="1919" y="7340"/>
                  </a:lnTo>
                  <a:lnTo>
                    <a:pt x="2222" y="6768"/>
                  </a:lnTo>
                  <a:lnTo>
                    <a:pt x="2559" y="6229"/>
                  </a:lnTo>
                  <a:lnTo>
                    <a:pt x="2896" y="5657"/>
                  </a:lnTo>
                  <a:lnTo>
                    <a:pt x="3266" y="5118"/>
                  </a:lnTo>
                  <a:lnTo>
                    <a:pt x="3670" y="4613"/>
                  </a:lnTo>
                  <a:lnTo>
                    <a:pt x="4074" y="4108"/>
                  </a:lnTo>
                  <a:lnTo>
                    <a:pt x="4478" y="3570"/>
                  </a:lnTo>
                  <a:lnTo>
                    <a:pt x="4882" y="2963"/>
                  </a:lnTo>
                  <a:lnTo>
                    <a:pt x="5252" y="2324"/>
                  </a:lnTo>
                  <a:lnTo>
                    <a:pt x="4815" y="3199"/>
                  </a:lnTo>
                  <a:lnTo>
                    <a:pt x="4613" y="3637"/>
                  </a:lnTo>
                  <a:lnTo>
                    <a:pt x="4377" y="4041"/>
                  </a:lnTo>
                  <a:lnTo>
                    <a:pt x="3771" y="5017"/>
                  </a:lnTo>
                  <a:lnTo>
                    <a:pt x="3098" y="5926"/>
                  </a:lnTo>
                  <a:lnTo>
                    <a:pt x="1751" y="7778"/>
                  </a:lnTo>
                  <a:lnTo>
                    <a:pt x="1751" y="7812"/>
                  </a:lnTo>
                  <a:lnTo>
                    <a:pt x="1785" y="7879"/>
                  </a:lnTo>
                  <a:lnTo>
                    <a:pt x="1886" y="7879"/>
                  </a:lnTo>
                  <a:lnTo>
                    <a:pt x="2525" y="7071"/>
                  </a:lnTo>
                  <a:lnTo>
                    <a:pt x="3131" y="6229"/>
                  </a:lnTo>
                  <a:lnTo>
                    <a:pt x="3737" y="5388"/>
                  </a:lnTo>
                  <a:lnTo>
                    <a:pt x="4310" y="4512"/>
                  </a:lnTo>
                  <a:lnTo>
                    <a:pt x="4545" y="4108"/>
                  </a:lnTo>
                  <a:lnTo>
                    <a:pt x="4781" y="3671"/>
                  </a:lnTo>
                  <a:lnTo>
                    <a:pt x="5252" y="2829"/>
                  </a:lnTo>
                  <a:lnTo>
                    <a:pt x="5454" y="2391"/>
                  </a:lnTo>
                  <a:lnTo>
                    <a:pt x="5724" y="1953"/>
                  </a:lnTo>
                  <a:lnTo>
                    <a:pt x="5993" y="1549"/>
                  </a:lnTo>
                  <a:lnTo>
                    <a:pt x="6296" y="1179"/>
                  </a:lnTo>
                  <a:lnTo>
                    <a:pt x="6296" y="1112"/>
                  </a:lnTo>
                  <a:lnTo>
                    <a:pt x="6296" y="1078"/>
                  </a:lnTo>
                  <a:lnTo>
                    <a:pt x="6229" y="1044"/>
                  </a:lnTo>
                  <a:lnTo>
                    <a:pt x="6195" y="1078"/>
                  </a:lnTo>
                  <a:lnTo>
                    <a:pt x="5993" y="1280"/>
                  </a:lnTo>
                  <a:lnTo>
                    <a:pt x="5825" y="1482"/>
                  </a:lnTo>
                  <a:lnTo>
                    <a:pt x="5960" y="1213"/>
                  </a:lnTo>
                  <a:lnTo>
                    <a:pt x="5993" y="1078"/>
                  </a:lnTo>
                  <a:lnTo>
                    <a:pt x="5993" y="943"/>
                  </a:lnTo>
                  <a:lnTo>
                    <a:pt x="5993" y="910"/>
                  </a:lnTo>
                  <a:lnTo>
                    <a:pt x="5960" y="876"/>
                  </a:lnTo>
                  <a:lnTo>
                    <a:pt x="5926" y="876"/>
                  </a:lnTo>
                  <a:lnTo>
                    <a:pt x="5892" y="910"/>
                  </a:lnTo>
                  <a:lnTo>
                    <a:pt x="5791" y="640"/>
                  </a:lnTo>
                  <a:lnTo>
                    <a:pt x="5657" y="405"/>
                  </a:lnTo>
                  <a:lnTo>
                    <a:pt x="5522" y="203"/>
                  </a:lnTo>
                  <a:lnTo>
                    <a:pt x="5353" y="68"/>
                  </a:lnTo>
                  <a:lnTo>
                    <a:pt x="51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5892831" y="1685317"/>
              <a:ext cx="962386" cy="1166594"/>
            </a:xfrm>
            <a:custGeom>
              <a:avLst/>
              <a:gdLst/>
              <a:ahLst/>
              <a:cxnLst/>
              <a:rect l="l" t="t" r="r" b="b"/>
              <a:pathLst>
                <a:path w="19360" h="23468" extrusionOk="0">
                  <a:moveTo>
                    <a:pt x="3839" y="14343"/>
                  </a:moveTo>
                  <a:lnTo>
                    <a:pt x="3873" y="15320"/>
                  </a:lnTo>
                  <a:lnTo>
                    <a:pt x="3906" y="16296"/>
                  </a:lnTo>
                  <a:lnTo>
                    <a:pt x="4007" y="17239"/>
                  </a:lnTo>
                  <a:lnTo>
                    <a:pt x="4108" y="18215"/>
                  </a:lnTo>
                  <a:lnTo>
                    <a:pt x="4277" y="19293"/>
                  </a:lnTo>
                  <a:lnTo>
                    <a:pt x="4479" y="20336"/>
                  </a:lnTo>
                  <a:lnTo>
                    <a:pt x="4647" y="21212"/>
                  </a:lnTo>
                  <a:lnTo>
                    <a:pt x="4714" y="21683"/>
                  </a:lnTo>
                  <a:lnTo>
                    <a:pt x="4782" y="22121"/>
                  </a:lnTo>
                  <a:lnTo>
                    <a:pt x="4344" y="21986"/>
                  </a:lnTo>
                  <a:lnTo>
                    <a:pt x="4142" y="21919"/>
                  </a:lnTo>
                  <a:lnTo>
                    <a:pt x="3940" y="21818"/>
                  </a:lnTo>
                  <a:lnTo>
                    <a:pt x="3805" y="21683"/>
                  </a:lnTo>
                  <a:lnTo>
                    <a:pt x="3637" y="21515"/>
                  </a:lnTo>
                  <a:lnTo>
                    <a:pt x="3536" y="21313"/>
                  </a:lnTo>
                  <a:lnTo>
                    <a:pt x="3435" y="21043"/>
                  </a:lnTo>
                  <a:lnTo>
                    <a:pt x="3300" y="20471"/>
                  </a:lnTo>
                  <a:lnTo>
                    <a:pt x="3199" y="19865"/>
                  </a:lnTo>
                  <a:lnTo>
                    <a:pt x="3065" y="18687"/>
                  </a:lnTo>
                  <a:lnTo>
                    <a:pt x="2930" y="17777"/>
                  </a:lnTo>
                  <a:lnTo>
                    <a:pt x="2829" y="16835"/>
                  </a:lnTo>
                  <a:lnTo>
                    <a:pt x="2795" y="16397"/>
                  </a:lnTo>
                  <a:lnTo>
                    <a:pt x="2762" y="15926"/>
                  </a:lnTo>
                  <a:lnTo>
                    <a:pt x="2762" y="15488"/>
                  </a:lnTo>
                  <a:lnTo>
                    <a:pt x="2795" y="15017"/>
                  </a:lnTo>
                  <a:lnTo>
                    <a:pt x="3031" y="14781"/>
                  </a:lnTo>
                  <a:lnTo>
                    <a:pt x="3267" y="14545"/>
                  </a:lnTo>
                  <a:lnTo>
                    <a:pt x="3401" y="14444"/>
                  </a:lnTo>
                  <a:lnTo>
                    <a:pt x="3536" y="14377"/>
                  </a:lnTo>
                  <a:lnTo>
                    <a:pt x="3671" y="14343"/>
                  </a:lnTo>
                  <a:close/>
                  <a:moveTo>
                    <a:pt x="742" y="8081"/>
                  </a:moveTo>
                  <a:lnTo>
                    <a:pt x="809" y="8115"/>
                  </a:lnTo>
                  <a:lnTo>
                    <a:pt x="1314" y="8115"/>
                  </a:lnTo>
                  <a:lnTo>
                    <a:pt x="1146" y="10034"/>
                  </a:lnTo>
                  <a:lnTo>
                    <a:pt x="1078" y="10977"/>
                  </a:lnTo>
                  <a:lnTo>
                    <a:pt x="1078" y="11919"/>
                  </a:lnTo>
                  <a:lnTo>
                    <a:pt x="1112" y="12896"/>
                  </a:lnTo>
                  <a:lnTo>
                    <a:pt x="1179" y="13872"/>
                  </a:lnTo>
                  <a:lnTo>
                    <a:pt x="1381" y="15825"/>
                  </a:lnTo>
                  <a:lnTo>
                    <a:pt x="1516" y="17575"/>
                  </a:lnTo>
                  <a:lnTo>
                    <a:pt x="1583" y="18451"/>
                  </a:lnTo>
                  <a:lnTo>
                    <a:pt x="1684" y="19326"/>
                  </a:lnTo>
                  <a:lnTo>
                    <a:pt x="1853" y="20134"/>
                  </a:lnTo>
                  <a:lnTo>
                    <a:pt x="2088" y="20909"/>
                  </a:lnTo>
                  <a:lnTo>
                    <a:pt x="2391" y="21683"/>
                  </a:lnTo>
                  <a:lnTo>
                    <a:pt x="2728" y="22457"/>
                  </a:lnTo>
                  <a:lnTo>
                    <a:pt x="2694" y="22626"/>
                  </a:lnTo>
                  <a:lnTo>
                    <a:pt x="2661" y="22794"/>
                  </a:lnTo>
                  <a:lnTo>
                    <a:pt x="2492" y="23097"/>
                  </a:lnTo>
                  <a:lnTo>
                    <a:pt x="2425" y="23198"/>
                  </a:lnTo>
                  <a:lnTo>
                    <a:pt x="2358" y="23232"/>
                  </a:lnTo>
                  <a:lnTo>
                    <a:pt x="2324" y="23265"/>
                  </a:lnTo>
                  <a:lnTo>
                    <a:pt x="2257" y="23265"/>
                  </a:lnTo>
                  <a:lnTo>
                    <a:pt x="2122" y="23164"/>
                  </a:lnTo>
                  <a:lnTo>
                    <a:pt x="2021" y="23030"/>
                  </a:lnTo>
                  <a:lnTo>
                    <a:pt x="1920" y="22828"/>
                  </a:lnTo>
                  <a:lnTo>
                    <a:pt x="1853" y="22659"/>
                  </a:lnTo>
                  <a:lnTo>
                    <a:pt x="1785" y="22424"/>
                  </a:lnTo>
                  <a:lnTo>
                    <a:pt x="1516" y="21447"/>
                  </a:lnTo>
                  <a:lnTo>
                    <a:pt x="1280" y="20471"/>
                  </a:lnTo>
                  <a:lnTo>
                    <a:pt x="1078" y="19326"/>
                  </a:lnTo>
                  <a:lnTo>
                    <a:pt x="876" y="18181"/>
                  </a:lnTo>
                  <a:lnTo>
                    <a:pt x="472" y="15858"/>
                  </a:lnTo>
                  <a:lnTo>
                    <a:pt x="371" y="15252"/>
                  </a:lnTo>
                  <a:lnTo>
                    <a:pt x="338" y="14680"/>
                  </a:lnTo>
                  <a:lnTo>
                    <a:pt x="270" y="13502"/>
                  </a:lnTo>
                  <a:lnTo>
                    <a:pt x="237" y="12357"/>
                  </a:lnTo>
                  <a:lnTo>
                    <a:pt x="270" y="11145"/>
                  </a:lnTo>
                  <a:lnTo>
                    <a:pt x="270" y="10135"/>
                  </a:lnTo>
                  <a:lnTo>
                    <a:pt x="338" y="9630"/>
                  </a:lnTo>
                  <a:lnTo>
                    <a:pt x="405" y="9125"/>
                  </a:lnTo>
                  <a:lnTo>
                    <a:pt x="573" y="8586"/>
                  </a:lnTo>
                  <a:lnTo>
                    <a:pt x="708" y="8081"/>
                  </a:lnTo>
                  <a:close/>
                  <a:moveTo>
                    <a:pt x="10808" y="1"/>
                  </a:moveTo>
                  <a:lnTo>
                    <a:pt x="10000" y="34"/>
                  </a:lnTo>
                  <a:lnTo>
                    <a:pt x="9192" y="102"/>
                  </a:lnTo>
                  <a:lnTo>
                    <a:pt x="8351" y="236"/>
                  </a:lnTo>
                  <a:lnTo>
                    <a:pt x="7543" y="405"/>
                  </a:lnTo>
                  <a:lnTo>
                    <a:pt x="6735" y="674"/>
                  </a:lnTo>
                  <a:lnTo>
                    <a:pt x="6330" y="809"/>
                  </a:lnTo>
                  <a:lnTo>
                    <a:pt x="5926" y="977"/>
                  </a:lnTo>
                  <a:lnTo>
                    <a:pt x="5590" y="1145"/>
                  </a:lnTo>
                  <a:lnTo>
                    <a:pt x="5287" y="1314"/>
                  </a:lnTo>
                  <a:lnTo>
                    <a:pt x="4681" y="1751"/>
                  </a:lnTo>
                  <a:lnTo>
                    <a:pt x="4108" y="2189"/>
                  </a:lnTo>
                  <a:lnTo>
                    <a:pt x="3536" y="2694"/>
                  </a:lnTo>
                  <a:lnTo>
                    <a:pt x="2997" y="3199"/>
                  </a:lnTo>
                  <a:lnTo>
                    <a:pt x="2459" y="3772"/>
                  </a:lnTo>
                  <a:lnTo>
                    <a:pt x="2021" y="4378"/>
                  </a:lnTo>
                  <a:lnTo>
                    <a:pt x="1583" y="5017"/>
                  </a:lnTo>
                  <a:lnTo>
                    <a:pt x="1247" y="5691"/>
                  </a:lnTo>
                  <a:lnTo>
                    <a:pt x="977" y="6398"/>
                  </a:lnTo>
                  <a:lnTo>
                    <a:pt x="742" y="7138"/>
                  </a:lnTo>
                  <a:lnTo>
                    <a:pt x="674" y="7509"/>
                  </a:lnTo>
                  <a:lnTo>
                    <a:pt x="607" y="7879"/>
                  </a:lnTo>
                  <a:lnTo>
                    <a:pt x="607" y="7913"/>
                  </a:lnTo>
                  <a:lnTo>
                    <a:pt x="573" y="7913"/>
                  </a:lnTo>
                  <a:lnTo>
                    <a:pt x="540" y="7946"/>
                  </a:lnTo>
                  <a:lnTo>
                    <a:pt x="338" y="8620"/>
                  </a:lnTo>
                  <a:lnTo>
                    <a:pt x="169" y="9293"/>
                  </a:lnTo>
                  <a:lnTo>
                    <a:pt x="102" y="9630"/>
                  </a:lnTo>
                  <a:lnTo>
                    <a:pt x="68" y="9933"/>
                  </a:lnTo>
                  <a:lnTo>
                    <a:pt x="35" y="10606"/>
                  </a:lnTo>
                  <a:lnTo>
                    <a:pt x="1" y="11919"/>
                  </a:lnTo>
                  <a:lnTo>
                    <a:pt x="1" y="12660"/>
                  </a:lnTo>
                  <a:lnTo>
                    <a:pt x="35" y="13434"/>
                  </a:lnTo>
                  <a:lnTo>
                    <a:pt x="68" y="14175"/>
                  </a:lnTo>
                  <a:lnTo>
                    <a:pt x="136" y="14916"/>
                  </a:lnTo>
                  <a:lnTo>
                    <a:pt x="338" y="16397"/>
                  </a:lnTo>
                  <a:lnTo>
                    <a:pt x="607" y="17912"/>
                  </a:lnTo>
                  <a:lnTo>
                    <a:pt x="843" y="19326"/>
                  </a:lnTo>
                  <a:lnTo>
                    <a:pt x="1112" y="20774"/>
                  </a:lnTo>
                  <a:lnTo>
                    <a:pt x="1348" y="21919"/>
                  </a:lnTo>
                  <a:lnTo>
                    <a:pt x="1482" y="22491"/>
                  </a:lnTo>
                  <a:lnTo>
                    <a:pt x="1583" y="22760"/>
                  </a:lnTo>
                  <a:lnTo>
                    <a:pt x="1718" y="22996"/>
                  </a:lnTo>
                  <a:lnTo>
                    <a:pt x="1785" y="23164"/>
                  </a:lnTo>
                  <a:lnTo>
                    <a:pt x="1886" y="23265"/>
                  </a:lnTo>
                  <a:lnTo>
                    <a:pt x="1987" y="23366"/>
                  </a:lnTo>
                  <a:lnTo>
                    <a:pt x="2055" y="23434"/>
                  </a:lnTo>
                  <a:lnTo>
                    <a:pt x="2156" y="23467"/>
                  </a:lnTo>
                  <a:lnTo>
                    <a:pt x="2358" y="23467"/>
                  </a:lnTo>
                  <a:lnTo>
                    <a:pt x="2425" y="23434"/>
                  </a:lnTo>
                  <a:lnTo>
                    <a:pt x="2593" y="23299"/>
                  </a:lnTo>
                  <a:lnTo>
                    <a:pt x="2762" y="23097"/>
                  </a:lnTo>
                  <a:lnTo>
                    <a:pt x="2896" y="22895"/>
                  </a:lnTo>
                  <a:lnTo>
                    <a:pt x="2964" y="22626"/>
                  </a:lnTo>
                  <a:lnTo>
                    <a:pt x="3031" y="22558"/>
                  </a:lnTo>
                  <a:lnTo>
                    <a:pt x="3031" y="22525"/>
                  </a:lnTo>
                  <a:lnTo>
                    <a:pt x="3031" y="22457"/>
                  </a:lnTo>
                  <a:lnTo>
                    <a:pt x="2997" y="22424"/>
                  </a:lnTo>
                  <a:lnTo>
                    <a:pt x="2997" y="22356"/>
                  </a:lnTo>
                  <a:lnTo>
                    <a:pt x="2964" y="22323"/>
                  </a:lnTo>
                  <a:lnTo>
                    <a:pt x="2627" y="21582"/>
                  </a:lnTo>
                  <a:lnTo>
                    <a:pt x="2324" y="20808"/>
                  </a:lnTo>
                  <a:lnTo>
                    <a:pt x="2122" y="20033"/>
                  </a:lnTo>
                  <a:lnTo>
                    <a:pt x="1920" y="19259"/>
                  </a:lnTo>
                  <a:lnTo>
                    <a:pt x="1853" y="18788"/>
                  </a:lnTo>
                  <a:lnTo>
                    <a:pt x="1785" y="18350"/>
                  </a:lnTo>
                  <a:lnTo>
                    <a:pt x="1718" y="17407"/>
                  </a:lnTo>
                  <a:lnTo>
                    <a:pt x="1684" y="16498"/>
                  </a:lnTo>
                  <a:lnTo>
                    <a:pt x="1617" y="15555"/>
                  </a:lnTo>
                  <a:lnTo>
                    <a:pt x="1583" y="15488"/>
                  </a:lnTo>
                  <a:lnTo>
                    <a:pt x="1617" y="15488"/>
                  </a:lnTo>
                  <a:lnTo>
                    <a:pt x="1785" y="15623"/>
                  </a:lnTo>
                  <a:lnTo>
                    <a:pt x="2021" y="15757"/>
                  </a:lnTo>
                  <a:lnTo>
                    <a:pt x="2257" y="15825"/>
                  </a:lnTo>
                  <a:lnTo>
                    <a:pt x="2391" y="15858"/>
                  </a:lnTo>
                  <a:lnTo>
                    <a:pt x="2526" y="15858"/>
                  </a:lnTo>
                  <a:lnTo>
                    <a:pt x="2526" y="16498"/>
                  </a:lnTo>
                  <a:lnTo>
                    <a:pt x="2593" y="17104"/>
                  </a:lnTo>
                  <a:lnTo>
                    <a:pt x="2964" y="19798"/>
                  </a:lnTo>
                  <a:lnTo>
                    <a:pt x="3031" y="20370"/>
                  </a:lnTo>
                  <a:lnTo>
                    <a:pt x="3132" y="20942"/>
                  </a:lnTo>
                  <a:lnTo>
                    <a:pt x="3031" y="21010"/>
                  </a:lnTo>
                  <a:lnTo>
                    <a:pt x="2964" y="21077"/>
                  </a:lnTo>
                  <a:lnTo>
                    <a:pt x="2829" y="21279"/>
                  </a:lnTo>
                  <a:lnTo>
                    <a:pt x="2694" y="21481"/>
                  </a:lnTo>
                  <a:lnTo>
                    <a:pt x="2694" y="21582"/>
                  </a:lnTo>
                  <a:lnTo>
                    <a:pt x="2694" y="21683"/>
                  </a:lnTo>
                  <a:lnTo>
                    <a:pt x="2728" y="21717"/>
                  </a:lnTo>
                  <a:lnTo>
                    <a:pt x="2762" y="21750"/>
                  </a:lnTo>
                  <a:lnTo>
                    <a:pt x="2795" y="21750"/>
                  </a:lnTo>
                  <a:lnTo>
                    <a:pt x="2829" y="21717"/>
                  </a:lnTo>
                  <a:lnTo>
                    <a:pt x="3031" y="21414"/>
                  </a:lnTo>
                  <a:lnTo>
                    <a:pt x="3199" y="21212"/>
                  </a:lnTo>
                  <a:lnTo>
                    <a:pt x="3334" y="21515"/>
                  </a:lnTo>
                  <a:lnTo>
                    <a:pt x="3502" y="21818"/>
                  </a:lnTo>
                  <a:lnTo>
                    <a:pt x="3637" y="21952"/>
                  </a:lnTo>
                  <a:lnTo>
                    <a:pt x="3772" y="22053"/>
                  </a:lnTo>
                  <a:lnTo>
                    <a:pt x="3940" y="22154"/>
                  </a:lnTo>
                  <a:lnTo>
                    <a:pt x="4108" y="22222"/>
                  </a:lnTo>
                  <a:lnTo>
                    <a:pt x="4479" y="22323"/>
                  </a:lnTo>
                  <a:lnTo>
                    <a:pt x="4849" y="22390"/>
                  </a:lnTo>
                  <a:lnTo>
                    <a:pt x="4883" y="22491"/>
                  </a:lnTo>
                  <a:lnTo>
                    <a:pt x="4916" y="22525"/>
                  </a:lnTo>
                  <a:lnTo>
                    <a:pt x="4950" y="22558"/>
                  </a:lnTo>
                  <a:lnTo>
                    <a:pt x="5051" y="22558"/>
                  </a:lnTo>
                  <a:lnTo>
                    <a:pt x="5118" y="22525"/>
                  </a:lnTo>
                  <a:lnTo>
                    <a:pt x="5118" y="22457"/>
                  </a:lnTo>
                  <a:lnTo>
                    <a:pt x="5118" y="22424"/>
                  </a:lnTo>
                  <a:lnTo>
                    <a:pt x="5051" y="22087"/>
                  </a:lnTo>
                  <a:lnTo>
                    <a:pt x="5118" y="22222"/>
                  </a:lnTo>
                  <a:lnTo>
                    <a:pt x="5186" y="22289"/>
                  </a:lnTo>
                  <a:lnTo>
                    <a:pt x="5253" y="22323"/>
                  </a:lnTo>
                  <a:lnTo>
                    <a:pt x="5354" y="22289"/>
                  </a:lnTo>
                  <a:lnTo>
                    <a:pt x="5388" y="22255"/>
                  </a:lnTo>
                  <a:lnTo>
                    <a:pt x="5388" y="22154"/>
                  </a:lnTo>
                  <a:lnTo>
                    <a:pt x="5354" y="22087"/>
                  </a:lnTo>
                  <a:lnTo>
                    <a:pt x="5253" y="22020"/>
                  </a:lnTo>
                  <a:lnTo>
                    <a:pt x="5186" y="21885"/>
                  </a:lnTo>
                  <a:lnTo>
                    <a:pt x="5152" y="21683"/>
                  </a:lnTo>
                  <a:lnTo>
                    <a:pt x="5118" y="21481"/>
                  </a:lnTo>
                  <a:lnTo>
                    <a:pt x="5051" y="20808"/>
                  </a:lnTo>
                  <a:lnTo>
                    <a:pt x="4984" y="19899"/>
                  </a:lnTo>
                  <a:lnTo>
                    <a:pt x="4916" y="18990"/>
                  </a:lnTo>
                  <a:lnTo>
                    <a:pt x="4782" y="17744"/>
                  </a:lnTo>
                  <a:lnTo>
                    <a:pt x="4613" y="16532"/>
                  </a:lnTo>
                  <a:lnTo>
                    <a:pt x="4479" y="15286"/>
                  </a:lnTo>
                  <a:lnTo>
                    <a:pt x="4445" y="14680"/>
                  </a:lnTo>
                  <a:lnTo>
                    <a:pt x="4411" y="14074"/>
                  </a:lnTo>
                  <a:lnTo>
                    <a:pt x="4378" y="14007"/>
                  </a:lnTo>
                  <a:lnTo>
                    <a:pt x="4344" y="13973"/>
                  </a:lnTo>
                  <a:lnTo>
                    <a:pt x="4277" y="14007"/>
                  </a:lnTo>
                  <a:lnTo>
                    <a:pt x="4243" y="14074"/>
                  </a:lnTo>
                  <a:lnTo>
                    <a:pt x="4209" y="14747"/>
                  </a:lnTo>
                  <a:lnTo>
                    <a:pt x="4243" y="15421"/>
                  </a:lnTo>
                  <a:lnTo>
                    <a:pt x="4310" y="16094"/>
                  </a:lnTo>
                  <a:lnTo>
                    <a:pt x="4378" y="16801"/>
                  </a:lnTo>
                  <a:lnTo>
                    <a:pt x="4546" y="18148"/>
                  </a:lnTo>
                  <a:lnTo>
                    <a:pt x="4647" y="18855"/>
                  </a:lnTo>
                  <a:lnTo>
                    <a:pt x="4681" y="19528"/>
                  </a:lnTo>
                  <a:lnTo>
                    <a:pt x="4775" y="20470"/>
                  </a:lnTo>
                  <a:lnTo>
                    <a:pt x="4411" y="18619"/>
                  </a:lnTo>
                  <a:lnTo>
                    <a:pt x="4243" y="17542"/>
                  </a:lnTo>
                  <a:lnTo>
                    <a:pt x="4142" y="16464"/>
                  </a:lnTo>
                  <a:lnTo>
                    <a:pt x="4075" y="15387"/>
                  </a:lnTo>
                  <a:lnTo>
                    <a:pt x="4041" y="14310"/>
                  </a:lnTo>
                  <a:lnTo>
                    <a:pt x="4075" y="14242"/>
                  </a:lnTo>
                  <a:lnTo>
                    <a:pt x="4041" y="14141"/>
                  </a:lnTo>
                  <a:lnTo>
                    <a:pt x="4007" y="14108"/>
                  </a:lnTo>
                  <a:lnTo>
                    <a:pt x="3974" y="14074"/>
                  </a:lnTo>
                  <a:lnTo>
                    <a:pt x="3906" y="14074"/>
                  </a:lnTo>
                  <a:lnTo>
                    <a:pt x="3873" y="14108"/>
                  </a:lnTo>
                  <a:lnTo>
                    <a:pt x="3704" y="14108"/>
                  </a:lnTo>
                  <a:lnTo>
                    <a:pt x="3536" y="14141"/>
                  </a:lnTo>
                  <a:lnTo>
                    <a:pt x="3368" y="14209"/>
                  </a:lnTo>
                  <a:lnTo>
                    <a:pt x="3199" y="14276"/>
                  </a:lnTo>
                  <a:lnTo>
                    <a:pt x="3031" y="14411"/>
                  </a:lnTo>
                  <a:lnTo>
                    <a:pt x="2829" y="14579"/>
                  </a:lnTo>
                  <a:lnTo>
                    <a:pt x="2694" y="14747"/>
                  </a:lnTo>
                  <a:lnTo>
                    <a:pt x="2627" y="14949"/>
                  </a:lnTo>
                  <a:lnTo>
                    <a:pt x="2627" y="15017"/>
                  </a:lnTo>
                  <a:lnTo>
                    <a:pt x="2560" y="15286"/>
                  </a:lnTo>
                  <a:lnTo>
                    <a:pt x="2526" y="15589"/>
                  </a:lnTo>
                  <a:lnTo>
                    <a:pt x="2425" y="15589"/>
                  </a:lnTo>
                  <a:lnTo>
                    <a:pt x="2290" y="15555"/>
                  </a:lnTo>
                  <a:lnTo>
                    <a:pt x="2156" y="15522"/>
                  </a:lnTo>
                  <a:lnTo>
                    <a:pt x="1920" y="15421"/>
                  </a:lnTo>
                  <a:lnTo>
                    <a:pt x="1785" y="15387"/>
                  </a:lnTo>
                  <a:lnTo>
                    <a:pt x="1651" y="15353"/>
                  </a:lnTo>
                  <a:lnTo>
                    <a:pt x="1617" y="15387"/>
                  </a:lnTo>
                  <a:lnTo>
                    <a:pt x="1583" y="15421"/>
                  </a:lnTo>
                  <a:lnTo>
                    <a:pt x="1415" y="13670"/>
                  </a:lnTo>
                  <a:lnTo>
                    <a:pt x="1348" y="12795"/>
                  </a:lnTo>
                  <a:lnTo>
                    <a:pt x="1314" y="11919"/>
                  </a:lnTo>
                  <a:lnTo>
                    <a:pt x="1314" y="10943"/>
                  </a:lnTo>
                  <a:lnTo>
                    <a:pt x="1381" y="10000"/>
                  </a:lnTo>
                  <a:lnTo>
                    <a:pt x="1482" y="9024"/>
                  </a:lnTo>
                  <a:lnTo>
                    <a:pt x="1516" y="8047"/>
                  </a:lnTo>
                  <a:lnTo>
                    <a:pt x="1550" y="8014"/>
                  </a:lnTo>
                  <a:lnTo>
                    <a:pt x="1550" y="7980"/>
                  </a:lnTo>
                  <a:lnTo>
                    <a:pt x="1516" y="7913"/>
                  </a:lnTo>
                  <a:lnTo>
                    <a:pt x="1482" y="7879"/>
                  </a:lnTo>
                  <a:lnTo>
                    <a:pt x="1415" y="7879"/>
                  </a:lnTo>
                  <a:lnTo>
                    <a:pt x="1617" y="7206"/>
                  </a:lnTo>
                  <a:lnTo>
                    <a:pt x="1886" y="6566"/>
                  </a:lnTo>
                  <a:lnTo>
                    <a:pt x="2189" y="5994"/>
                  </a:lnTo>
                  <a:lnTo>
                    <a:pt x="2560" y="5421"/>
                  </a:lnTo>
                  <a:lnTo>
                    <a:pt x="2997" y="4883"/>
                  </a:lnTo>
                  <a:lnTo>
                    <a:pt x="3435" y="4411"/>
                  </a:lnTo>
                  <a:lnTo>
                    <a:pt x="3940" y="3940"/>
                  </a:lnTo>
                  <a:lnTo>
                    <a:pt x="4479" y="3502"/>
                  </a:lnTo>
                  <a:lnTo>
                    <a:pt x="5085" y="3098"/>
                  </a:lnTo>
                  <a:lnTo>
                    <a:pt x="5724" y="2762"/>
                  </a:lnTo>
                  <a:lnTo>
                    <a:pt x="6398" y="2492"/>
                  </a:lnTo>
                  <a:lnTo>
                    <a:pt x="7071" y="2256"/>
                  </a:lnTo>
                  <a:lnTo>
                    <a:pt x="7745" y="2088"/>
                  </a:lnTo>
                  <a:lnTo>
                    <a:pt x="8452" y="1953"/>
                  </a:lnTo>
                  <a:lnTo>
                    <a:pt x="9159" y="1852"/>
                  </a:lnTo>
                  <a:lnTo>
                    <a:pt x="9899" y="1785"/>
                  </a:lnTo>
                  <a:lnTo>
                    <a:pt x="10707" y="1785"/>
                  </a:lnTo>
                  <a:lnTo>
                    <a:pt x="11482" y="1819"/>
                  </a:lnTo>
                  <a:lnTo>
                    <a:pt x="12256" y="1920"/>
                  </a:lnTo>
                  <a:lnTo>
                    <a:pt x="13030" y="2054"/>
                  </a:lnTo>
                  <a:lnTo>
                    <a:pt x="13737" y="2256"/>
                  </a:lnTo>
                  <a:lnTo>
                    <a:pt x="14478" y="2526"/>
                  </a:lnTo>
                  <a:lnTo>
                    <a:pt x="15185" y="2863"/>
                  </a:lnTo>
                  <a:lnTo>
                    <a:pt x="15892" y="3267"/>
                  </a:lnTo>
                  <a:lnTo>
                    <a:pt x="16566" y="3704"/>
                  </a:lnTo>
                  <a:lnTo>
                    <a:pt x="17172" y="4142"/>
                  </a:lnTo>
                  <a:lnTo>
                    <a:pt x="17778" y="4647"/>
                  </a:lnTo>
                  <a:lnTo>
                    <a:pt x="18081" y="4916"/>
                  </a:lnTo>
                  <a:lnTo>
                    <a:pt x="18350" y="5186"/>
                  </a:lnTo>
                  <a:lnTo>
                    <a:pt x="18821" y="5758"/>
                  </a:lnTo>
                  <a:lnTo>
                    <a:pt x="19057" y="6061"/>
                  </a:lnTo>
                  <a:lnTo>
                    <a:pt x="19259" y="6398"/>
                  </a:lnTo>
                  <a:lnTo>
                    <a:pt x="19360" y="6566"/>
                  </a:lnTo>
                  <a:lnTo>
                    <a:pt x="19360" y="6061"/>
                  </a:lnTo>
                  <a:lnTo>
                    <a:pt x="19124" y="5657"/>
                  </a:lnTo>
                  <a:lnTo>
                    <a:pt x="18889" y="5354"/>
                  </a:lnTo>
                  <a:lnTo>
                    <a:pt x="18619" y="5051"/>
                  </a:lnTo>
                  <a:lnTo>
                    <a:pt x="18047" y="4512"/>
                  </a:lnTo>
                  <a:lnTo>
                    <a:pt x="17778" y="4243"/>
                  </a:lnTo>
                  <a:lnTo>
                    <a:pt x="17475" y="4007"/>
                  </a:lnTo>
                  <a:lnTo>
                    <a:pt x="16801" y="3536"/>
                  </a:lnTo>
                  <a:lnTo>
                    <a:pt x="16128" y="3098"/>
                  </a:lnTo>
                  <a:lnTo>
                    <a:pt x="15455" y="2728"/>
                  </a:lnTo>
                  <a:lnTo>
                    <a:pt x="15084" y="2526"/>
                  </a:lnTo>
                  <a:lnTo>
                    <a:pt x="14714" y="2324"/>
                  </a:lnTo>
                  <a:lnTo>
                    <a:pt x="13973" y="2054"/>
                  </a:lnTo>
                  <a:lnTo>
                    <a:pt x="13199" y="1819"/>
                  </a:lnTo>
                  <a:lnTo>
                    <a:pt x="12424" y="1684"/>
                  </a:lnTo>
                  <a:lnTo>
                    <a:pt x="11616" y="1583"/>
                  </a:lnTo>
                  <a:lnTo>
                    <a:pt x="10808" y="1549"/>
                  </a:lnTo>
                  <a:lnTo>
                    <a:pt x="10000" y="1549"/>
                  </a:lnTo>
                  <a:lnTo>
                    <a:pt x="9192" y="1617"/>
                  </a:lnTo>
                  <a:lnTo>
                    <a:pt x="8519" y="1684"/>
                  </a:lnTo>
                  <a:lnTo>
                    <a:pt x="7846" y="1819"/>
                  </a:lnTo>
                  <a:lnTo>
                    <a:pt x="7172" y="1987"/>
                  </a:lnTo>
                  <a:lnTo>
                    <a:pt x="6532" y="2189"/>
                  </a:lnTo>
                  <a:lnTo>
                    <a:pt x="5926" y="2459"/>
                  </a:lnTo>
                  <a:lnTo>
                    <a:pt x="5287" y="2728"/>
                  </a:lnTo>
                  <a:lnTo>
                    <a:pt x="4714" y="3065"/>
                  </a:lnTo>
                  <a:lnTo>
                    <a:pt x="4142" y="3469"/>
                  </a:lnTo>
                  <a:lnTo>
                    <a:pt x="3637" y="3873"/>
                  </a:lnTo>
                  <a:lnTo>
                    <a:pt x="3132" y="4344"/>
                  </a:lnTo>
                  <a:lnTo>
                    <a:pt x="2694" y="4849"/>
                  </a:lnTo>
                  <a:lnTo>
                    <a:pt x="2290" y="5388"/>
                  </a:lnTo>
                  <a:lnTo>
                    <a:pt x="1954" y="5960"/>
                  </a:lnTo>
                  <a:lnTo>
                    <a:pt x="1651" y="6566"/>
                  </a:lnTo>
                  <a:lnTo>
                    <a:pt x="1415" y="7206"/>
                  </a:lnTo>
                  <a:lnTo>
                    <a:pt x="1213" y="7879"/>
                  </a:lnTo>
                  <a:lnTo>
                    <a:pt x="1045" y="7879"/>
                  </a:lnTo>
                  <a:lnTo>
                    <a:pt x="1247" y="7273"/>
                  </a:lnTo>
                  <a:lnTo>
                    <a:pt x="1449" y="6667"/>
                  </a:lnTo>
                  <a:lnTo>
                    <a:pt x="1684" y="6061"/>
                  </a:lnTo>
                  <a:lnTo>
                    <a:pt x="1987" y="5489"/>
                  </a:lnTo>
                  <a:lnTo>
                    <a:pt x="2156" y="5186"/>
                  </a:lnTo>
                  <a:lnTo>
                    <a:pt x="2358" y="4883"/>
                  </a:lnTo>
                  <a:lnTo>
                    <a:pt x="2795" y="4310"/>
                  </a:lnTo>
                  <a:lnTo>
                    <a:pt x="3300" y="3805"/>
                  </a:lnTo>
                  <a:lnTo>
                    <a:pt x="3805" y="3267"/>
                  </a:lnTo>
                  <a:lnTo>
                    <a:pt x="4411" y="2694"/>
                  </a:lnTo>
                  <a:lnTo>
                    <a:pt x="5051" y="2155"/>
                  </a:lnTo>
                  <a:lnTo>
                    <a:pt x="5388" y="1920"/>
                  </a:lnTo>
                  <a:lnTo>
                    <a:pt x="5724" y="1718"/>
                  </a:lnTo>
                  <a:lnTo>
                    <a:pt x="6095" y="1516"/>
                  </a:lnTo>
                  <a:lnTo>
                    <a:pt x="6499" y="1347"/>
                  </a:lnTo>
                  <a:lnTo>
                    <a:pt x="7240" y="1145"/>
                  </a:lnTo>
                  <a:lnTo>
                    <a:pt x="8014" y="1011"/>
                  </a:lnTo>
                  <a:lnTo>
                    <a:pt x="8822" y="876"/>
                  </a:lnTo>
                  <a:lnTo>
                    <a:pt x="9596" y="809"/>
                  </a:lnTo>
                  <a:lnTo>
                    <a:pt x="10337" y="775"/>
                  </a:lnTo>
                  <a:lnTo>
                    <a:pt x="11078" y="775"/>
                  </a:lnTo>
                  <a:lnTo>
                    <a:pt x="11818" y="809"/>
                  </a:lnTo>
                  <a:lnTo>
                    <a:pt x="12559" y="910"/>
                  </a:lnTo>
                  <a:lnTo>
                    <a:pt x="13300" y="1044"/>
                  </a:lnTo>
                  <a:lnTo>
                    <a:pt x="14040" y="1213"/>
                  </a:lnTo>
                  <a:lnTo>
                    <a:pt x="14747" y="1448"/>
                  </a:lnTo>
                  <a:lnTo>
                    <a:pt x="15421" y="1751"/>
                  </a:lnTo>
                  <a:lnTo>
                    <a:pt x="16162" y="2088"/>
                  </a:lnTo>
                  <a:lnTo>
                    <a:pt x="16835" y="2526"/>
                  </a:lnTo>
                  <a:lnTo>
                    <a:pt x="17475" y="2964"/>
                  </a:lnTo>
                  <a:lnTo>
                    <a:pt x="18114" y="3469"/>
                  </a:lnTo>
                  <a:lnTo>
                    <a:pt x="18619" y="3940"/>
                  </a:lnTo>
                  <a:lnTo>
                    <a:pt x="19158" y="4411"/>
                  </a:lnTo>
                  <a:lnTo>
                    <a:pt x="19360" y="4580"/>
                  </a:lnTo>
                  <a:lnTo>
                    <a:pt x="19360" y="4243"/>
                  </a:lnTo>
                  <a:lnTo>
                    <a:pt x="19124" y="4075"/>
                  </a:lnTo>
                  <a:lnTo>
                    <a:pt x="18788" y="3772"/>
                  </a:lnTo>
                  <a:lnTo>
                    <a:pt x="18451" y="3469"/>
                  </a:lnTo>
                  <a:lnTo>
                    <a:pt x="17744" y="2896"/>
                  </a:lnTo>
                  <a:lnTo>
                    <a:pt x="17138" y="2425"/>
                  </a:lnTo>
                  <a:lnTo>
                    <a:pt x="16465" y="2054"/>
                  </a:lnTo>
                  <a:lnTo>
                    <a:pt x="15791" y="1684"/>
                  </a:lnTo>
                  <a:lnTo>
                    <a:pt x="15118" y="1381"/>
                  </a:lnTo>
                  <a:lnTo>
                    <a:pt x="14343" y="1112"/>
                  </a:lnTo>
                  <a:lnTo>
                    <a:pt x="13603" y="876"/>
                  </a:lnTo>
                  <a:lnTo>
                    <a:pt x="12828" y="741"/>
                  </a:lnTo>
                  <a:lnTo>
                    <a:pt x="12054" y="640"/>
                  </a:lnTo>
                  <a:lnTo>
                    <a:pt x="11246" y="573"/>
                  </a:lnTo>
                  <a:lnTo>
                    <a:pt x="10472" y="573"/>
                  </a:lnTo>
                  <a:lnTo>
                    <a:pt x="9664" y="640"/>
                  </a:lnTo>
                  <a:lnTo>
                    <a:pt x="8889" y="708"/>
                  </a:lnTo>
                  <a:lnTo>
                    <a:pt x="8182" y="809"/>
                  </a:lnTo>
                  <a:lnTo>
                    <a:pt x="7442" y="943"/>
                  </a:lnTo>
                  <a:lnTo>
                    <a:pt x="6735" y="1112"/>
                  </a:lnTo>
                  <a:lnTo>
                    <a:pt x="6061" y="1347"/>
                  </a:lnTo>
                  <a:lnTo>
                    <a:pt x="5724" y="1516"/>
                  </a:lnTo>
                  <a:lnTo>
                    <a:pt x="5388" y="1684"/>
                  </a:lnTo>
                  <a:lnTo>
                    <a:pt x="5085" y="1920"/>
                  </a:lnTo>
                  <a:lnTo>
                    <a:pt x="4782" y="2155"/>
                  </a:lnTo>
                  <a:lnTo>
                    <a:pt x="4243" y="2661"/>
                  </a:lnTo>
                  <a:lnTo>
                    <a:pt x="3704" y="3166"/>
                  </a:lnTo>
                  <a:lnTo>
                    <a:pt x="3199" y="3637"/>
                  </a:lnTo>
                  <a:lnTo>
                    <a:pt x="2762" y="4142"/>
                  </a:lnTo>
                  <a:lnTo>
                    <a:pt x="2324" y="4647"/>
                  </a:lnTo>
                  <a:lnTo>
                    <a:pt x="1954" y="5219"/>
                  </a:lnTo>
                  <a:lnTo>
                    <a:pt x="1617" y="5859"/>
                  </a:lnTo>
                  <a:lnTo>
                    <a:pt x="1314" y="6499"/>
                  </a:lnTo>
                  <a:lnTo>
                    <a:pt x="1078" y="7206"/>
                  </a:lnTo>
                  <a:lnTo>
                    <a:pt x="910" y="7879"/>
                  </a:lnTo>
                  <a:lnTo>
                    <a:pt x="809" y="7879"/>
                  </a:lnTo>
                  <a:lnTo>
                    <a:pt x="1011" y="7138"/>
                  </a:lnTo>
                  <a:lnTo>
                    <a:pt x="1247" y="6398"/>
                  </a:lnTo>
                  <a:lnTo>
                    <a:pt x="1550" y="5657"/>
                  </a:lnTo>
                  <a:lnTo>
                    <a:pt x="1920" y="4950"/>
                  </a:lnTo>
                  <a:lnTo>
                    <a:pt x="2088" y="4613"/>
                  </a:lnTo>
                  <a:lnTo>
                    <a:pt x="2324" y="4310"/>
                  </a:lnTo>
                  <a:lnTo>
                    <a:pt x="2526" y="4007"/>
                  </a:lnTo>
                  <a:lnTo>
                    <a:pt x="2762" y="3738"/>
                  </a:lnTo>
                  <a:lnTo>
                    <a:pt x="3300" y="3199"/>
                  </a:lnTo>
                  <a:lnTo>
                    <a:pt x="3873" y="2694"/>
                  </a:lnTo>
                  <a:lnTo>
                    <a:pt x="4479" y="2223"/>
                  </a:lnTo>
                  <a:lnTo>
                    <a:pt x="5085" y="1751"/>
                  </a:lnTo>
                  <a:lnTo>
                    <a:pt x="5388" y="1549"/>
                  </a:lnTo>
                  <a:lnTo>
                    <a:pt x="5724" y="1347"/>
                  </a:lnTo>
                  <a:lnTo>
                    <a:pt x="6061" y="1179"/>
                  </a:lnTo>
                  <a:lnTo>
                    <a:pt x="6431" y="1011"/>
                  </a:lnTo>
                  <a:lnTo>
                    <a:pt x="7240" y="741"/>
                  </a:lnTo>
                  <a:lnTo>
                    <a:pt x="8048" y="539"/>
                  </a:lnTo>
                  <a:lnTo>
                    <a:pt x="8856" y="405"/>
                  </a:lnTo>
                  <a:lnTo>
                    <a:pt x="9697" y="270"/>
                  </a:lnTo>
                  <a:lnTo>
                    <a:pt x="10505" y="236"/>
                  </a:lnTo>
                  <a:lnTo>
                    <a:pt x="11347" y="236"/>
                  </a:lnTo>
                  <a:lnTo>
                    <a:pt x="12155" y="337"/>
                  </a:lnTo>
                  <a:lnTo>
                    <a:pt x="12929" y="438"/>
                  </a:lnTo>
                  <a:lnTo>
                    <a:pt x="13737" y="640"/>
                  </a:lnTo>
                  <a:lnTo>
                    <a:pt x="14512" y="876"/>
                  </a:lnTo>
                  <a:lnTo>
                    <a:pt x="15253" y="1145"/>
                  </a:lnTo>
                  <a:lnTo>
                    <a:pt x="16027" y="1482"/>
                  </a:lnTo>
                  <a:lnTo>
                    <a:pt x="16667" y="1819"/>
                  </a:lnTo>
                  <a:lnTo>
                    <a:pt x="17306" y="2223"/>
                  </a:lnTo>
                  <a:lnTo>
                    <a:pt x="17879" y="2661"/>
                  </a:lnTo>
                  <a:lnTo>
                    <a:pt x="18451" y="3166"/>
                  </a:lnTo>
                  <a:lnTo>
                    <a:pt x="19360" y="4041"/>
                  </a:lnTo>
                  <a:lnTo>
                    <a:pt x="19360" y="3671"/>
                  </a:lnTo>
                  <a:lnTo>
                    <a:pt x="18754" y="3098"/>
                  </a:lnTo>
                  <a:lnTo>
                    <a:pt x="18148" y="2560"/>
                  </a:lnTo>
                  <a:lnTo>
                    <a:pt x="17879" y="2290"/>
                  </a:lnTo>
                  <a:lnTo>
                    <a:pt x="17542" y="2088"/>
                  </a:lnTo>
                  <a:lnTo>
                    <a:pt x="16902" y="1684"/>
                  </a:lnTo>
                  <a:lnTo>
                    <a:pt x="16229" y="1314"/>
                  </a:lnTo>
                  <a:lnTo>
                    <a:pt x="15556" y="1011"/>
                  </a:lnTo>
                  <a:lnTo>
                    <a:pt x="14781" y="708"/>
                  </a:lnTo>
                  <a:lnTo>
                    <a:pt x="14007" y="438"/>
                  </a:lnTo>
                  <a:lnTo>
                    <a:pt x="13232" y="236"/>
                  </a:lnTo>
                  <a:lnTo>
                    <a:pt x="12424" y="102"/>
                  </a:lnTo>
                  <a:lnTo>
                    <a:pt x="11616" y="34"/>
                  </a:lnTo>
                  <a:lnTo>
                    <a:pt x="108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5968142" y="2078623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6460221" y="2456866"/>
              <a:ext cx="394996" cy="518873"/>
            </a:xfrm>
            <a:custGeom>
              <a:avLst/>
              <a:gdLst/>
              <a:ahLst/>
              <a:cxnLst/>
              <a:rect l="l" t="t" r="r" b="b"/>
              <a:pathLst>
                <a:path w="7946" h="10438" extrusionOk="0">
                  <a:moveTo>
                    <a:pt x="4647" y="1246"/>
                  </a:moveTo>
                  <a:lnTo>
                    <a:pt x="4546" y="1280"/>
                  </a:lnTo>
                  <a:lnTo>
                    <a:pt x="4512" y="1347"/>
                  </a:lnTo>
                  <a:lnTo>
                    <a:pt x="4546" y="1381"/>
                  </a:lnTo>
                  <a:lnTo>
                    <a:pt x="4579" y="1448"/>
                  </a:lnTo>
                  <a:lnTo>
                    <a:pt x="4613" y="1482"/>
                  </a:lnTo>
                  <a:lnTo>
                    <a:pt x="4680" y="1516"/>
                  </a:lnTo>
                  <a:lnTo>
                    <a:pt x="4748" y="1516"/>
                  </a:lnTo>
                  <a:lnTo>
                    <a:pt x="4815" y="1549"/>
                  </a:lnTo>
                  <a:lnTo>
                    <a:pt x="4916" y="1650"/>
                  </a:lnTo>
                  <a:lnTo>
                    <a:pt x="4983" y="1819"/>
                  </a:lnTo>
                  <a:lnTo>
                    <a:pt x="5017" y="2021"/>
                  </a:lnTo>
                  <a:lnTo>
                    <a:pt x="5017" y="2391"/>
                  </a:lnTo>
                  <a:lnTo>
                    <a:pt x="4983" y="2694"/>
                  </a:lnTo>
                  <a:lnTo>
                    <a:pt x="4950" y="2930"/>
                  </a:lnTo>
                  <a:lnTo>
                    <a:pt x="4849" y="3199"/>
                  </a:lnTo>
                  <a:lnTo>
                    <a:pt x="4647" y="3671"/>
                  </a:lnTo>
                  <a:lnTo>
                    <a:pt x="4377" y="4142"/>
                  </a:lnTo>
                  <a:lnTo>
                    <a:pt x="4074" y="4580"/>
                  </a:lnTo>
                  <a:lnTo>
                    <a:pt x="3468" y="5455"/>
                  </a:lnTo>
                  <a:lnTo>
                    <a:pt x="2862" y="6330"/>
                  </a:lnTo>
                  <a:lnTo>
                    <a:pt x="2222" y="7172"/>
                  </a:lnTo>
                  <a:lnTo>
                    <a:pt x="1515" y="7980"/>
                  </a:lnTo>
                  <a:lnTo>
                    <a:pt x="1515" y="8014"/>
                  </a:lnTo>
                  <a:lnTo>
                    <a:pt x="1313" y="8115"/>
                  </a:lnTo>
                  <a:lnTo>
                    <a:pt x="1078" y="8148"/>
                  </a:lnTo>
                  <a:lnTo>
                    <a:pt x="876" y="8115"/>
                  </a:lnTo>
                  <a:lnTo>
                    <a:pt x="640" y="8081"/>
                  </a:lnTo>
                  <a:lnTo>
                    <a:pt x="337" y="8014"/>
                  </a:lnTo>
                  <a:lnTo>
                    <a:pt x="202" y="8014"/>
                  </a:lnTo>
                  <a:lnTo>
                    <a:pt x="34" y="8047"/>
                  </a:lnTo>
                  <a:lnTo>
                    <a:pt x="0" y="8047"/>
                  </a:lnTo>
                  <a:lnTo>
                    <a:pt x="0" y="8081"/>
                  </a:lnTo>
                  <a:lnTo>
                    <a:pt x="0" y="8148"/>
                  </a:lnTo>
                  <a:lnTo>
                    <a:pt x="34" y="8148"/>
                  </a:lnTo>
                  <a:lnTo>
                    <a:pt x="472" y="8317"/>
                  </a:lnTo>
                  <a:lnTo>
                    <a:pt x="707" y="8350"/>
                  </a:lnTo>
                  <a:lnTo>
                    <a:pt x="943" y="8384"/>
                  </a:lnTo>
                  <a:lnTo>
                    <a:pt x="1179" y="8384"/>
                  </a:lnTo>
                  <a:lnTo>
                    <a:pt x="1381" y="8350"/>
                  </a:lnTo>
                  <a:lnTo>
                    <a:pt x="1583" y="8249"/>
                  </a:lnTo>
                  <a:lnTo>
                    <a:pt x="1785" y="8115"/>
                  </a:lnTo>
                  <a:lnTo>
                    <a:pt x="1818" y="8047"/>
                  </a:lnTo>
                  <a:lnTo>
                    <a:pt x="1785" y="7980"/>
                  </a:lnTo>
                  <a:lnTo>
                    <a:pt x="1987" y="7778"/>
                  </a:lnTo>
                  <a:lnTo>
                    <a:pt x="2323" y="7408"/>
                  </a:lnTo>
                  <a:lnTo>
                    <a:pt x="2660" y="7037"/>
                  </a:lnTo>
                  <a:lnTo>
                    <a:pt x="3232" y="6229"/>
                  </a:lnTo>
                  <a:lnTo>
                    <a:pt x="3940" y="5219"/>
                  </a:lnTo>
                  <a:lnTo>
                    <a:pt x="4613" y="4209"/>
                  </a:lnTo>
                  <a:lnTo>
                    <a:pt x="4815" y="3805"/>
                  </a:lnTo>
                  <a:lnTo>
                    <a:pt x="5017" y="3401"/>
                  </a:lnTo>
                  <a:lnTo>
                    <a:pt x="5185" y="3469"/>
                  </a:lnTo>
                  <a:lnTo>
                    <a:pt x="5354" y="3502"/>
                  </a:lnTo>
                  <a:lnTo>
                    <a:pt x="5522" y="3502"/>
                  </a:lnTo>
                  <a:lnTo>
                    <a:pt x="5724" y="3469"/>
                  </a:lnTo>
                  <a:lnTo>
                    <a:pt x="5892" y="3435"/>
                  </a:lnTo>
                  <a:lnTo>
                    <a:pt x="5960" y="3368"/>
                  </a:lnTo>
                  <a:lnTo>
                    <a:pt x="5993" y="3300"/>
                  </a:lnTo>
                  <a:lnTo>
                    <a:pt x="6027" y="3267"/>
                  </a:lnTo>
                  <a:lnTo>
                    <a:pt x="5993" y="3233"/>
                  </a:lnTo>
                  <a:lnTo>
                    <a:pt x="5993" y="3199"/>
                  </a:lnTo>
                  <a:lnTo>
                    <a:pt x="5926" y="3166"/>
                  </a:lnTo>
                  <a:lnTo>
                    <a:pt x="5825" y="3199"/>
                  </a:lnTo>
                  <a:lnTo>
                    <a:pt x="5724" y="3233"/>
                  </a:lnTo>
                  <a:lnTo>
                    <a:pt x="5589" y="3267"/>
                  </a:lnTo>
                  <a:lnTo>
                    <a:pt x="5488" y="3300"/>
                  </a:lnTo>
                  <a:lnTo>
                    <a:pt x="5253" y="3267"/>
                  </a:lnTo>
                  <a:lnTo>
                    <a:pt x="5185" y="3233"/>
                  </a:lnTo>
                  <a:lnTo>
                    <a:pt x="5084" y="3166"/>
                  </a:lnTo>
                  <a:lnTo>
                    <a:pt x="5219" y="2795"/>
                  </a:lnTo>
                  <a:lnTo>
                    <a:pt x="5253" y="2357"/>
                  </a:lnTo>
                  <a:lnTo>
                    <a:pt x="5253" y="2189"/>
                  </a:lnTo>
                  <a:lnTo>
                    <a:pt x="5253" y="1987"/>
                  </a:lnTo>
                  <a:lnTo>
                    <a:pt x="5185" y="1819"/>
                  </a:lnTo>
                  <a:lnTo>
                    <a:pt x="5118" y="1650"/>
                  </a:lnTo>
                  <a:lnTo>
                    <a:pt x="5017" y="1448"/>
                  </a:lnTo>
                  <a:lnTo>
                    <a:pt x="4916" y="1314"/>
                  </a:lnTo>
                  <a:lnTo>
                    <a:pt x="4882" y="1280"/>
                  </a:lnTo>
                  <a:lnTo>
                    <a:pt x="4781" y="1280"/>
                  </a:lnTo>
                  <a:lnTo>
                    <a:pt x="4748" y="1246"/>
                  </a:lnTo>
                  <a:close/>
                  <a:moveTo>
                    <a:pt x="7946" y="1"/>
                  </a:moveTo>
                  <a:lnTo>
                    <a:pt x="7542" y="708"/>
                  </a:lnTo>
                  <a:lnTo>
                    <a:pt x="7138" y="1415"/>
                  </a:lnTo>
                  <a:lnTo>
                    <a:pt x="6700" y="2155"/>
                  </a:lnTo>
                  <a:lnTo>
                    <a:pt x="6263" y="2930"/>
                  </a:lnTo>
                  <a:lnTo>
                    <a:pt x="5421" y="4512"/>
                  </a:lnTo>
                  <a:lnTo>
                    <a:pt x="5017" y="5219"/>
                  </a:lnTo>
                  <a:lnTo>
                    <a:pt x="4579" y="5893"/>
                  </a:lnTo>
                  <a:lnTo>
                    <a:pt x="4108" y="6532"/>
                  </a:lnTo>
                  <a:lnTo>
                    <a:pt x="3569" y="7138"/>
                  </a:lnTo>
                  <a:lnTo>
                    <a:pt x="3098" y="7677"/>
                  </a:lnTo>
                  <a:lnTo>
                    <a:pt x="2626" y="8249"/>
                  </a:lnTo>
                  <a:lnTo>
                    <a:pt x="2626" y="8216"/>
                  </a:lnTo>
                  <a:lnTo>
                    <a:pt x="2492" y="7946"/>
                  </a:lnTo>
                  <a:lnTo>
                    <a:pt x="2424" y="7845"/>
                  </a:lnTo>
                  <a:lnTo>
                    <a:pt x="2290" y="7778"/>
                  </a:lnTo>
                  <a:lnTo>
                    <a:pt x="2155" y="7744"/>
                  </a:lnTo>
                  <a:lnTo>
                    <a:pt x="2020" y="7744"/>
                  </a:lnTo>
                  <a:lnTo>
                    <a:pt x="1987" y="7778"/>
                  </a:lnTo>
                  <a:lnTo>
                    <a:pt x="1953" y="7845"/>
                  </a:lnTo>
                  <a:lnTo>
                    <a:pt x="1953" y="7879"/>
                  </a:lnTo>
                  <a:lnTo>
                    <a:pt x="1987" y="7946"/>
                  </a:lnTo>
                  <a:lnTo>
                    <a:pt x="2054" y="7946"/>
                  </a:lnTo>
                  <a:lnTo>
                    <a:pt x="2155" y="7980"/>
                  </a:lnTo>
                  <a:lnTo>
                    <a:pt x="2222" y="7980"/>
                  </a:lnTo>
                  <a:lnTo>
                    <a:pt x="2290" y="8047"/>
                  </a:lnTo>
                  <a:lnTo>
                    <a:pt x="2357" y="8115"/>
                  </a:lnTo>
                  <a:lnTo>
                    <a:pt x="2391" y="8317"/>
                  </a:lnTo>
                  <a:lnTo>
                    <a:pt x="2424" y="8384"/>
                  </a:lnTo>
                  <a:lnTo>
                    <a:pt x="2458" y="8451"/>
                  </a:lnTo>
                  <a:lnTo>
                    <a:pt x="2121" y="8889"/>
                  </a:lnTo>
                  <a:lnTo>
                    <a:pt x="1751" y="9293"/>
                  </a:lnTo>
                  <a:lnTo>
                    <a:pt x="1717" y="9327"/>
                  </a:lnTo>
                  <a:lnTo>
                    <a:pt x="1751" y="9394"/>
                  </a:lnTo>
                  <a:lnTo>
                    <a:pt x="1684" y="9529"/>
                  </a:lnTo>
                  <a:lnTo>
                    <a:pt x="1650" y="9731"/>
                  </a:lnTo>
                  <a:lnTo>
                    <a:pt x="1650" y="9899"/>
                  </a:lnTo>
                  <a:lnTo>
                    <a:pt x="1684" y="10101"/>
                  </a:lnTo>
                  <a:lnTo>
                    <a:pt x="1751" y="10269"/>
                  </a:lnTo>
                  <a:lnTo>
                    <a:pt x="1852" y="10370"/>
                  </a:lnTo>
                  <a:lnTo>
                    <a:pt x="1987" y="10438"/>
                  </a:lnTo>
                  <a:lnTo>
                    <a:pt x="2290" y="10438"/>
                  </a:lnTo>
                  <a:lnTo>
                    <a:pt x="2424" y="10370"/>
                  </a:lnTo>
                  <a:lnTo>
                    <a:pt x="2626" y="10202"/>
                  </a:lnTo>
                  <a:lnTo>
                    <a:pt x="2997" y="9832"/>
                  </a:lnTo>
                  <a:lnTo>
                    <a:pt x="3468" y="9293"/>
                  </a:lnTo>
                  <a:lnTo>
                    <a:pt x="3906" y="8687"/>
                  </a:lnTo>
                  <a:lnTo>
                    <a:pt x="4579" y="7812"/>
                  </a:lnTo>
                  <a:lnTo>
                    <a:pt x="5320" y="6936"/>
                  </a:lnTo>
                  <a:lnTo>
                    <a:pt x="5993" y="6027"/>
                  </a:lnTo>
                  <a:lnTo>
                    <a:pt x="6330" y="5590"/>
                  </a:lnTo>
                  <a:lnTo>
                    <a:pt x="6633" y="5085"/>
                  </a:lnTo>
                  <a:lnTo>
                    <a:pt x="7239" y="3974"/>
                  </a:lnTo>
                  <a:lnTo>
                    <a:pt x="7576" y="3435"/>
                  </a:lnTo>
                  <a:lnTo>
                    <a:pt x="7946" y="2896"/>
                  </a:lnTo>
                  <a:lnTo>
                    <a:pt x="7946" y="2458"/>
                  </a:lnTo>
                  <a:lnTo>
                    <a:pt x="7306" y="3401"/>
                  </a:lnTo>
                  <a:lnTo>
                    <a:pt x="6801" y="4209"/>
                  </a:lnTo>
                  <a:lnTo>
                    <a:pt x="6330" y="5051"/>
                  </a:lnTo>
                  <a:lnTo>
                    <a:pt x="5825" y="5859"/>
                  </a:lnTo>
                  <a:lnTo>
                    <a:pt x="5556" y="6263"/>
                  </a:lnTo>
                  <a:lnTo>
                    <a:pt x="5253" y="6633"/>
                  </a:lnTo>
                  <a:lnTo>
                    <a:pt x="4344" y="7744"/>
                  </a:lnTo>
                  <a:lnTo>
                    <a:pt x="3468" y="8855"/>
                  </a:lnTo>
                  <a:lnTo>
                    <a:pt x="3064" y="9394"/>
                  </a:lnTo>
                  <a:lnTo>
                    <a:pt x="2593" y="9865"/>
                  </a:lnTo>
                  <a:lnTo>
                    <a:pt x="2391" y="10067"/>
                  </a:lnTo>
                  <a:lnTo>
                    <a:pt x="2256" y="10168"/>
                  </a:lnTo>
                  <a:lnTo>
                    <a:pt x="2121" y="10236"/>
                  </a:lnTo>
                  <a:lnTo>
                    <a:pt x="1987" y="10236"/>
                  </a:lnTo>
                  <a:lnTo>
                    <a:pt x="1919" y="10168"/>
                  </a:lnTo>
                  <a:lnTo>
                    <a:pt x="1886" y="10067"/>
                  </a:lnTo>
                  <a:lnTo>
                    <a:pt x="1852" y="9899"/>
                  </a:lnTo>
                  <a:lnTo>
                    <a:pt x="1886" y="9596"/>
                  </a:lnTo>
                  <a:lnTo>
                    <a:pt x="1919" y="9394"/>
                  </a:lnTo>
                  <a:lnTo>
                    <a:pt x="1919" y="9360"/>
                  </a:lnTo>
                  <a:lnTo>
                    <a:pt x="2155" y="9158"/>
                  </a:lnTo>
                  <a:lnTo>
                    <a:pt x="2391" y="8923"/>
                  </a:lnTo>
                  <a:lnTo>
                    <a:pt x="2795" y="8418"/>
                  </a:lnTo>
                  <a:lnTo>
                    <a:pt x="3165" y="7913"/>
                  </a:lnTo>
                  <a:lnTo>
                    <a:pt x="3569" y="7441"/>
                  </a:lnTo>
                  <a:lnTo>
                    <a:pt x="4074" y="6869"/>
                  </a:lnTo>
                  <a:lnTo>
                    <a:pt x="4546" y="6297"/>
                  </a:lnTo>
                  <a:lnTo>
                    <a:pt x="4983" y="5691"/>
                  </a:lnTo>
                  <a:lnTo>
                    <a:pt x="5354" y="5051"/>
                  </a:lnTo>
                  <a:lnTo>
                    <a:pt x="6229" y="3502"/>
                  </a:lnTo>
                  <a:lnTo>
                    <a:pt x="7071" y="1953"/>
                  </a:lnTo>
                  <a:lnTo>
                    <a:pt x="7946" y="506"/>
                  </a:lnTo>
                  <a:lnTo>
                    <a:pt x="794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3" name="Google Shape;283;p3"/>
          <p:cNvGrpSpPr/>
          <p:nvPr/>
        </p:nvGrpSpPr>
        <p:grpSpPr>
          <a:xfrm>
            <a:off x="207469" y="136072"/>
            <a:ext cx="1861143" cy="1588931"/>
            <a:chOff x="155601" y="102054"/>
            <a:chExt cx="1395857" cy="1191698"/>
          </a:xfrm>
        </p:grpSpPr>
        <p:sp>
          <p:nvSpPr>
            <p:cNvPr id="284" name="Google Shape;284;p3"/>
            <p:cNvSpPr/>
            <p:nvPr/>
          </p:nvSpPr>
          <p:spPr>
            <a:xfrm>
              <a:off x="155601" y="768168"/>
              <a:ext cx="1151532" cy="525584"/>
            </a:xfrm>
            <a:custGeom>
              <a:avLst/>
              <a:gdLst/>
              <a:ahLst/>
              <a:cxnLst/>
              <a:rect l="l" t="t" r="r" b="b"/>
              <a:pathLst>
                <a:path w="23165" h="10573" extrusionOk="0">
                  <a:moveTo>
                    <a:pt x="1718" y="506"/>
                  </a:moveTo>
                  <a:lnTo>
                    <a:pt x="1853" y="539"/>
                  </a:lnTo>
                  <a:lnTo>
                    <a:pt x="2189" y="640"/>
                  </a:lnTo>
                  <a:lnTo>
                    <a:pt x="2021" y="1044"/>
                  </a:lnTo>
                  <a:lnTo>
                    <a:pt x="1853" y="1482"/>
                  </a:lnTo>
                  <a:lnTo>
                    <a:pt x="1718" y="1920"/>
                  </a:lnTo>
                  <a:lnTo>
                    <a:pt x="1583" y="2357"/>
                  </a:lnTo>
                  <a:lnTo>
                    <a:pt x="1415" y="2728"/>
                  </a:lnTo>
                  <a:lnTo>
                    <a:pt x="1314" y="3132"/>
                  </a:lnTo>
                  <a:lnTo>
                    <a:pt x="1179" y="3536"/>
                  </a:lnTo>
                  <a:lnTo>
                    <a:pt x="1112" y="3940"/>
                  </a:lnTo>
                  <a:lnTo>
                    <a:pt x="809" y="3872"/>
                  </a:lnTo>
                  <a:lnTo>
                    <a:pt x="573" y="3805"/>
                  </a:lnTo>
                  <a:lnTo>
                    <a:pt x="439" y="3704"/>
                  </a:lnTo>
                  <a:lnTo>
                    <a:pt x="371" y="3603"/>
                  </a:lnTo>
                  <a:lnTo>
                    <a:pt x="304" y="3502"/>
                  </a:lnTo>
                  <a:lnTo>
                    <a:pt x="237" y="3334"/>
                  </a:lnTo>
                  <a:lnTo>
                    <a:pt x="270" y="2997"/>
                  </a:lnTo>
                  <a:lnTo>
                    <a:pt x="304" y="2694"/>
                  </a:lnTo>
                  <a:lnTo>
                    <a:pt x="472" y="2054"/>
                  </a:lnTo>
                  <a:lnTo>
                    <a:pt x="674" y="1415"/>
                  </a:lnTo>
                  <a:lnTo>
                    <a:pt x="843" y="1112"/>
                  </a:lnTo>
                  <a:lnTo>
                    <a:pt x="1011" y="809"/>
                  </a:lnTo>
                  <a:lnTo>
                    <a:pt x="1146" y="674"/>
                  </a:lnTo>
                  <a:lnTo>
                    <a:pt x="1280" y="607"/>
                  </a:lnTo>
                  <a:lnTo>
                    <a:pt x="1415" y="539"/>
                  </a:lnTo>
                  <a:lnTo>
                    <a:pt x="1550" y="506"/>
                  </a:lnTo>
                  <a:close/>
                  <a:moveTo>
                    <a:pt x="18956" y="4815"/>
                  </a:moveTo>
                  <a:lnTo>
                    <a:pt x="19192" y="4883"/>
                  </a:lnTo>
                  <a:lnTo>
                    <a:pt x="19057" y="5152"/>
                  </a:lnTo>
                  <a:lnTo>
                    <a:pt x="18956" y="5421"/>
                  </a:lnTo>
                  <a:lnTo>
                    <a:pt x="18889" y="5691"/>
                  </a:lnTo>
                  <a:lnTo>
                    <a:pt x="18855" y="5859"/>
                  </a:lnTo>
                  <a:lnTo>
                    <a:pt x="18821" y="5994"/>
                  </a:lnTo>
                  <a:lnTo>
                    <a:pt x="18720" y="5960"/>
                  </a:lnTo>
                  <a:lnTo>
                    <a:pt x="18754" y="5926"/>
                  </a:lnTo>
                  <a:lnTo>
                    <a:pt x="18788" y="5623"/>
                  </a:lnTo>
                  <a:lnTo>
                    <a:pt x="18821" y="5287"/>
                  </a:lnTo>
                  <a:lnTo>
                    <a:pt x="18956" y="4815"/>
                  </a:lnTo>
                  <a:close/>
                  <a:moveTo>
                    <a:pt x="19394" y="4950"/>
                  </a:moveTo>
                  <a:lnTo>
                    <a:pt x="19629" y="5017"/>
                  </a:lnTo>
                  <a:lnTo>
                    <a:pt x="19427" y="5354"/>
                  </a:lnTo>
                  <a:lnTo>
                    <a:pt x="19326" y="5691"/>
                  </a:lnTo>
                  <a:lnTo>
                    <a:pt x="19259" y="5893"/>
                  </a:lnTo>
                  <a:lnTo>
                    <a:pt x="19225" y="6128"/>
                  </a:lnTo>
                  <a:lnTo>
                    <a:pt x="19057" y="6095"/>
                  </a:lnTo>
                  <a:lnTo>
                    <a:pt x="19091" y="5825"/>
                  </a:lnTo>
                  <a:lnTo>
                    <a:pt x="19158" y="5556"/>
                  </a:lnTo>
                  <a:lnTo>
                    <a:pt x="19225" y="5253"/>
                  </a:lnTo>
                  <a:lnTo>
                    <a:pt x="19293" y="5085"/>
                  </a:lnTo>
                  <a:lnTo>
                    <a:pt x="19360" y="4950"/>
                  </a:lnTo>
                  <a:close/>
                  <a:moveTo>
                    <a:pt x="19764" y="5051"/>
                  </a:moveTo>
                  <a:lnTo>
                    <a:pt x="20000" y="5118"/>
                  </a:lnTo>
                  <a:lnTo>
                    <a:pt x="19865" y="5388"/>
                  </a:lnTo>
                  <a:lnTo>
                    <a:pt x="19764" y="5691"/>
                  </a:lnTo>
                  <a:lnTo>
                    <a:pt x="19697" y="5960"/>
                  </a:lnTo>
                  <a:lnTo>
                    <a:pt x="19629" y="6263"/>
                  </a:lnTo>
                  <a:lnTo>
                    <a:pt x="19461" y="6229"/>
                  </a:lnTo>
                  <a:lnTo>
                    <a:pt x="19495" y="5926"/>
                  </a:lnTo>
                  <a:lnTo>
                    <a:pt x="19562" y="5623"/>
                  </a:lnTo>
                  <a:lnTo>
                    <a:pt x="19629" y="5320"/>
                  </a:lnTo>
                  <a:lnTo>
                    <a:pt x="19764" y="5051"/>
                  </a:lnTo>
                  <a:close/>
                  <a:moveTo>
                    <a:pt x="20168" y="5152"/>
                  </a:moveTo>
                  <a:lnTo>
                    <a:pt x="20370" y="5219"/>
                  </a:lnTo>
                  <a:lnTo>
                    <a:pt x="20269" y="5489"/>
                  </a:lnTo>
                  <a:lnTo>
                    <a:pt x="20168" y="5792"/>
                  </a:lnTo>
                  <a:lnTo>
                    <a:pt x="20000" y="6398"/>
                  </a:lnTo>
                  <a:lnTo>
                    <a:pt x="19831" y="6330"/>
                  </a:lnTo>
                  <a:lnTo>
                    <a:pt x="19899" y="6027"/>
                  </a:lnTo>
                  <a:lnTo>
                    <a:pt x="19966" y="5758"/>
                  </a:lnTo>
                  <a:lnTo>
                    <a:pt x="20168" y="5152"/>
                  </a:lnTo>
                  <a:close/>
                  <a:moveTo>
                    <a:pt x="20538" y="5287"/>
                  </a:moveTo>
                  <a:lnTo>
                    <a:pt x="20808" y="5354"/>
                  </a:lnTo>
                  <a:lnTo>
                    <a:pt x="20740" y="5657"/>
                  </a:lnTo>
                  <a:lnTo>
                    <a:pt x="20673" y="5960"/>
                  </a:lnTo>
                  <a:lnTo>
                    <a:pt x="20572" y="6532"/>
                  </a:lnTo>
                  <a:lnTo>
                    <a:pt x="20235" y="6431"/>
                  </a:lnTo>
                  <a:lnTo>
                    <a:pt x="20336" y="6162"/>
                  </a:lnTo>
                  <a:lnTo>
                    <a:pt x="20404" y="5859"/>
                  </a:lnTo>
                  <a:lnTo>
                    <a:pt x="20538" y="5287"/>
                  </a:lnTo>
                  <a:close/>
                  <a:moveTo>
                    <a:pt x="20976" y="5421"/>
                  </a:moveTo>
                  <a:lnTo>
                    <a:pt x="21212" y="5489"/>
                  </a:lnTo>
                  <a:lnTo>
                    <a:pt x="21144" y="5724"/>
                  </a:lnTo>
                  <a:lnTo>
                    <a:pt x="21111" y="5960"/>
                  </a:lnTo>
                  <a:lnTo>
                    <a:pt x="21043" y="6330"/>
                  </a:lnTo>
                  <a:lnTo>
                    <a:pt x="21043" y="6499"/>
                  </a:lnTo>
                  <a:lnTo>
                    <a:pt x="21043" y="6667"/>
                  </a:lnTo>
                  <a:lnTo>
                    <a:pt x="20774" y="6600"/>
                  </a:lnTo>
                  <a:lnTo>
                    <a:pt x="20976" y="5421"/>
                  </a:lnTo>
                  <a:close/>
                  <a:moveTo>
                    <a:pt x="21380" y="5556"/>
                  </a:moveTo>
                  <a:lnTo>
                    <a:pt x="21447" y="5590"/>
                  </a:lnTo>
                  <a:lnTo>
                    <a:pt x="21717" y="5657"/>
                  </a:lnTo>
                  <a:lnTo>
                    <a:pt x="21582" y="5926"/>
                  </a:lnTo>
                  <a:lnTo>
                    <a:pt x="21481" y="6196"/>
                  </a:lnTo>
                  <a:lnTo>
                    <a:pt x="21380" y="6499"/>
                  </a:lnTo>
                  <a:lnTo>
                    <a:pt x="21380" y="6633"/>
                  </a:lnTo>
                  <a:lnTo>
                    <a:pt x="21380" y="6768"/>
                  </a:lnTo>
                  <a:lnTo>
                    <a:pt x="21279" y="6734"/>
                  </a:lnTo>
                  <a:lnTo>
                    <a:pt x="21279" y="6431"/>
                  </a:lnTo>
                  <a:lnTo>
                    <a:pt x="21279" y="6128"/>
                  </a:lnTo>
                  <a:lnTo>
                    <a:pt x="21313" y="5859"/>
                  </a:lnTo>
                  <a:lnTo>
                    <a:pt x="21380" y="5556"/>
                  </a:lnTo>
                  <a:close/>
                  <a:moveTo>
                    <a:pt x="21851" y="5724"/>
                  </a:moveTo>
                  <a:lnTo>
                    <a:pt x="22020" y="5792"/>
                  </a:lnTo>
                  <a:lnTo>
                    <a:pt x="21919" y="6061"/>
                  </a:lnTo>
                  <a:lnTo>
                    <a:pt x="21818" y="6297"/>
                  </a:lnTo>
                  <a:lnTo>
                    <a:pt x="21750" y="6600"/>
                  </a:lnTo>
                  <a:lnTo>
                    <a:pt x="21717" y="6869"/>
                  </a:lnTo>
                  <a:lnTo>
                    <a:pt x="21582" y="6802"/>
                  </a:lnTo>
                  <a:lnTo>
                    <a:pt x="21616" y="6566"/>
                  </a:lnTo>
                  <a:lnTo>
                    <a:pt x="21683" y="6297"/>
                  </a:lnTo>
                  <a:lnTo>
                    <a:pt x="21851" y="5724"/>
                  </a:lnTo>
                  <a:close/>
                  <a:moveTo>
                    <a:pt x="22188" y="5859"/>
                  </a:moveTo>
                  <a:lnTo>
                    <a:pt x="22424" y="5994"/>
                  </a:lnTo>
                  <a:lnTo>
                    <a:pt x="22255" y="6364"/>
                  </a:lnTo>
                  <a:lnTo>
                    <a:pt x="22154" y="6667"/>
                  </a:lnTo>
                  <a:lnTo>
                    <a:pt x="22053" y="6936"/>
                  </a:lnTo>
                  <a:lnTo>
                    <a:pt x="21885" y="6903"/>
                  </a:lnTo>
                  <a:lnTo>
                    <a:pt x="21986" y="6667"/>
                  </a:lnTo>
                  <a:lnTo>
                    <a:pt x="22053" y="6398"/>
                  </a:lnTo>
                  <a:lnTo>
                    <a:pt x="22087" y="6128"/>
                  </a:lnTo>
                  <a:lnTo>
                    <a:pt x="22188" y="5859"/>
                  </a:lnTo>
                  <a:close/>
                  <a:moveTo>
                    <a:pt x="22592" y="6095"/>
                  </a:moveTo>
                  <a:lnTo>
                    <a:pt x="22760" y="6263"/>
                  </a:lnTo>
                  <a:lnTo>
                    <a:pt x="22861" y="6431"/>
                  </a:lnTo>
                  <a:lnTo>
                    <a:pt x="22659" y="7138"/>
                  </a:lnTo>
                  <a:lnTo>
                    <a:pt x="22222" y="7004"/>
                  </a:lnTo>
                  <a:lnTo>
                    <a:pt x="22323" y="6768"/>
                  </a:lnTo>
                  <a:lnTo>
                    <a:pt x="22424" y="6499"/>
                  </a:lnTo>
                  <a:lnTo>
                    <a:pt x="22592" y="6095"/>
                  </a:lnTo>
                  <a:close/>
                  <a:moveTo>
                    <a:pt x="2627" y="203"/>
                  </a:moveTo>
                  <a:lnTo>
                    <a:pt x="2930" y="236"/>
                  </a:lnTo>
                  <a:lnTo>
                    <a:pt x="3233" y="304"/>
                  </a:lnTo>
                  <a:lnTo>
                    <a:pt x="3536" y="438"/>
                  </a:lnTo>
                  <a:lnTo>
                    <a:pt x="3805" y="573"/>
                  </a:lnTo>
                  <a:lnTo>
                    <a:pt x="4411" y="876"/>
                  </a:lnTo>
                  <a:lnTo>
                    <a:pt x="4950" y="1145"/>
                  </a:lnTo>
                  <a:lnTo>
                    <a:pt x="5287" y="1280"/>
                  </a:lnTo>
                  <a:lnTo>
                    <a:pt x="5657" y="1415"/>
                  </a:lnTo>
                  <a:lnTo>
                    <a:pt x="6364" y="1583"/>
                  </a:lnTo>
                  <a:lnTo>
                    <a:pt x="7812" y="1886"/>
                  </a:lnTo>
                  <a:lnTo>
                    <a:pt x="9563" y="2290"/>
                  </a:lnTo>
                  <a:lnTo>
                    <a:pt x="11280" y="2761"/>
                  </a:lnTo>
                  <a:lnTo>
                    <a:pt x="14747" y="3704"/>
                  </a:lnTo>
                  <a:lnTo>
                    <a:pt x="16970" y="4310"/>
                  </a:lnTo>
                  <a:lnTo>
                    <a:pt x="16768" y="4815"/>
                  </a:lnTo>
                  <a:lnTo>
                    <a:pt x="16566" y="5388"/>
                  </a:lnTo>
                  <a:lnTo>
                    <a:pt x="16431" y="5926"/>
                  </a:lnTo>
                  <a:lnTo>
                    <a:pt x="16263" y="6499"/>
                  </a:lnTo>
                  <a:lnTo>
                    <a:pt x="16094" y="7037"/>
                  </a:lnTo>
                  <a:lnTo>
                    <a:pt x="15926" y="7576"/>
                  </a:lnTo>
                  <a:lnTo>
                    <a:pt x="15825" y="8115"/>
                  </a:lnTo>
                  <a:lnTo>
                    <a:pt x="15757" y="8687"/>
                  </a:lnTo>
                  <a:lnTo>
                    <a:pt x="14579" y="8317"/>
                  </a:lnTo>
                  <a:lnTo>
                    <a:pt x="13367" y="7980"/>
                  </a:lnTo>
                  <a:lnTo>
                    <a:pt x="10977" y="7374"/>
                  </a:lnTo>
                  <a:lnTo>
                    <a:pt x="8115" y="6600"/>
                  </a:lnTo>
                  <a:lnTo>
                    <a:pt x="6667" y="6196"/>
                  </a:lnTo>
                  <a:lnTo>
                    <a:pt x="5253" y="5724"/>
                  </a:lnTo>
                  <a:lnTo>
                    <a:pt x="4782" y="5556"/>
                  </a:lnTo>
                  <a:lnTo>
                    <a:pt x="4310" y="5388"/>
                  </a:lnTo>
                  <a:lnTo>
                    <a:pt x="3300" y="4984"/>
                  </a:lnTo>
                  <a:lnTo>
                    <a:pt x="2795" y="4815"/>
                  </a:lnTo>
                  <a:lnTo>
                    <a:pt x="2290" y="4681"/>
                  </a:lnTo>
                  <a:lnTo>
                    <a:pt x="1785" y="4613"/>
                  </a:lnTo>
                  <a:lnTo>
                    <a:pt x="1280" y="4579"/>
                  </a:lnTo>
                  <a:lnTo>
                    <a:pt x="1348" y="4041"/>
                  </a:lnTo>
                  <a:lnTo>
                    <a:pt x="1482" y="3502"/>
                  </a:lnTo>
                  <a:lnTo>
                    <a:pt x="1617" y="2963"/>
                  </a:lnTo>
                  <a:lnTo>
                    <a:pt x="1785" y="2425"/>
                  </a:lnTo>
                  <a:lnTo>
                    <a:pt x="2156" y="1314"/>
                  </a:lnTo>
                  <a:lnTo>
                    <a:pt x="2358" y="741"/>
                  </a:lnTo>
                  <a:lnTo>
                    <a:pt x="2627" y="236"/>
                  </a:lnTo>
                  <a:lnTo>
                    <a:pt x="2627" y="203"/>
                  </a:lnTo>
                  <a:close/>
                  <a:moveTo>
                    <a:pt x="17441" y="5926"/>
                  </a:moveTo>
                  <a:lnTo>
                    <a:pt x="18552" y="6229"/>
                  </a:lnTo>
                  <a:lnTo>
                    <a:pt x="19663" y="6532"/>
                  </a:lnTo>
                  <a:lnTo>
                    <a:pt x="19697" y="6566"/>
                  </a:lnTo>
                  <a:lnTo>
                    <a:pt x="19831" y="6566"/>
                  </a:lnTo>
                  <a:lnTo>
                    <a:pt x="22626" y="7340"/>
                  </a:lnTo>
                  <a:lnTo>
                    <a:pt x="22424" y="8216"/>
                  </a:lnTo>
                  <a:lnTo>
                    <a:pt x="22255" y="9091"/>
                  </a:lnTo>
                  <a:lnTo>
                    <a:pt x="21010" y="8653"/>
                  </a:lnTo>
                  <a:lnTo>
                    <a:pt x="19730" y="8249"/>
                  </a:lnTo>
                  <a:lnTo>
                    <a:pt x="19057" y="8081"/>
                  </a:lnTo>
                  <a:lnTo>
                    <a:pt x="18384" y="7946"/>
                  </a:lnTo>
                  <a:lnTo>
                    <a:pt x="17677" y="7778"/>
                  </a:lnTo>
                  <a:lnTo>
                    <a:pt x="17340" y="7711"/>
                  </a:lnTo>
                  <a:lnTo>
                    <a:pt x="17003" y="7610"/>
                  </a:lnTo>
                  <a:lnTo>
                    <a:pt x="17172" y="6768"/>
                  </a:lnTo>
                  <a:lnTo>
                    <a:pt x="17273" y="6364"/>
                  </a:lnTo>
                  <a:lnTo>
                    <a:pt x="17441" y="5926"/>
                  </a:lnTo>
                  <a:close/>
                  <a:moveTo>
                    <a:pt x="17172" y="4344"/>
                  </a:moveTo>
                  <a:lnTo>
                    <a:pt x="18754" y="4782"/>
                  </a:lnTo>
                  <a:lnTo>
                    <a:pt x="18687" y="5017"/>
                  </a:lnTo>
                  <a:lnTo>
                    <a:pt x="18619" y="5287"/>
                  </a:lnTo>
                  <a:lnTo>
                    <a:pt x="18552" y="5590"/>
                  </a:lnTo>
                  <a:lnTo>
                    <a:pt x="18518" y="5758"/>
                  </a:lnTo>
                  <a:lnTo>
                    <a:pt x="18552" y="5926"/>
                  </a:lnTo>
                  <a:lnTo>
                    <a:pt x="18283" y="5825"/>
                  </a:lnTo>
                  <a:lnTo>
                    <a:pt x="18013" y="5792"/>
                  </a:lnTo>
                  <a:lnTo>
                    <a:pt x="17710" y="5758"/>
                  </a:lnTo>
                  <a:lnTo>
                    <a:pt x="17441" y="5792"/>
                  </a:lnTo>
                  <a:lnTo>
                    <a:pt x="17407" y="5758"/>
                  </a:lnTo>
                  <a:lnTo>
                    <a:pt x="17374" y="5724"/>
                  </a:lnTo>
                  <a:lnTo>
                    <a:pt x="17340" y="5724"/>
                  </a:lnTo>
                  <a:lnTo>
                    <a:pt x="17273" y="5792"/>
                  </a:lnTo>
                  <a:lnTo>
                    <a:pt x="17172" y="5960"/>
                  </a:lnTo>
                  <a:lnTo>
                    <a:pt x="17071" y="6196"/>
                  </a:lnTo>
                  <a:lnTo>
                    <a:pt x="16902" y="6667"/>
                  </a:lnTo>
                  <a:lnTo>
                    <a:pt x="16801" y="7172"/>
                  </a:lnTo>
                  <a:lnTo>
                    <a:pt x="16801" y="7408"/>
                  </a:lnTo>
                  <a:lnTo>
                    <a:pt x="16801" y="7643"/>
                  </a:lnTo>
                  <a:lnTo>
                    <a:pt x="16835" y="7711"/>
                  </a:lnTo>
                  <a:lnTo>
                    <a:pt x="16902" y="7744"/>
                  </a:lnTo>
                  <a:lnTo>
                    <a:pt x="16936" y="7744"/>
                  </a:lnTo>
                  <a:lnTo>
                    <a:pt x="17205" y="7879"/>
                  </a:lnTo>
                  <a:lnTo>
                    <a:pt x="17508" y="7980"/>
                  </a:lnTo>
                  <a:lnTo>
                    <a:pt x="18114" y="8115"/>
                  </a:lnTo>
                  <a:lnTo>
                    <a:pt x="18081" y="8148"/>
                  </a:lnTo>
                  <a:lnTo>
                    <a:pt x="17946" y="8519"/>
                  </a:lnTo>
                  <a:lnTo>
                    <a:pt x="17811" y="8889"/>
                  </a:lnTo>
                  <a:lnTo>
                    <a:pt x="17710" y="9293"/>
                  </a:lnTo>
                  <a:lnTo>
                    <a:pt x="16599" y="8956"/>
                  </a:lnTo>
                  <a:lnTo>
                    <a:pt x="15993" y="8754"/>
                  </a:lnTo>
                  <a:lnTo>
                    <a:pt x="16027" y="8182"/>
                  </a:lnTo>
                  <a:lnTo>
                    <a:pt x="16128" y="7643"/>
                  </a:lnTo>
                  <a:lnTo>
                    <a:pt x="16263" y="7071"/>
                  </a:lnTo>
                  <a:lnTo>
                    <a:pt x="16431" y="6532"/>
                  </a:lnTo>
                  <a:lnTo>
                    <a:pt x="16801" y="5421"/>
                  </a:lnTo>
                  <a:lnTo>
                    <a:pt x="17003" y="4883"/>
                  </a:lnTo>
                  <a:lnTo>
                    <a:pt x="17172" y="4344"/>
                  </a:lnTo>
                  <a:close/>
                  <a:moveTo>
                    <a:pt x="18283" y="8148"/>
                  </a:moveTo>
                  <a:lnTo>
                    <a:pt x="18552" y="8216"/>
                  </a:lnTo>
                  <a:lnTo>
                    <a:pt x="18417" y="8418"/>
                  </a:lnTo>
                  <a:lnTo>
                    <a:pt x="18316" y="8653"/>
                  </a:lnTo>
                  <a:lnTo>
                    <a:pt x="18148" y="9024"/>
                  </a:lnTo>
                  <a:lnTo>
                    <a:pt x="18114" y="9226"/>
                  </a:lnTo>
                  <a:lnTo>
                    <a:pt x="18081" y="9394"/>
                  </a:lnTo>
                  <a:lnTo>
                    <a:pt x="17912" y="9360"/>
                  </a:lnTo>
                  <a:lnTo>
                    <a:pt x="18148" y="8620"/>
                  </a:lnTo>
                  <a:lnTo>
                    <a:pt x="18249" y="8283"/>
                  </a:lnTo>
                  <a:lnTo>
                    <a:pt x="18283" y="8148"/>
                  </a:lnTo>
                  <a:close/>
                  <a:moveTo>
                    <a:pt x="18889" y="8249"/>
                  </a:moveTo>
                  <a:lnTo>
                    <a:pt x="18788" y="8350"/>
                  </a:lnTo>
                  <a:lnTo>
                    <a:pt x="18720" y="8485"/>
                  </a:lnTo>
                  <a:lnTo>
                    <a:pt x="18653" y="8721"/>
                  </a:lnTo>
                  <a:lnTo>
                    <a:pt x="18518" y="9192"/>
                  </a:lnTo>
                  <a:lnTo>
                    <a:pt x="18451" y="9360"/>
                  </a:lnTo>
                  <a:lnTo>
                    <a:pt x="18451" y="9428"/>
                  </a:lnTo>
                  <a:lnTo>
                    <a:pt x="18451" y="9529"/>
                  </a:lnTo>
                  <a:lnTo>
                    <a:pt x="18283" y="9461"/>
                  </a:lnTo>
                  <a:lnTo>
                    <a:pt x="18350" y="9125"/>
                  </a:lnTo>
                  <a:lnTo>
                    <a:pt x="18485" y="8822"/>
                  </a:lnTo>
                  <a:lnTo>
                    <a:pt x="18754" y="8249"/>
                  </a:lnTo>
                  <a:close/>
                  <a:moveTo>
                    <a:pt x="19091" y="8317"/>
                  </a:moveTo>
                  <a:lnTo>
                    <a:pt x="19293" y="8350"/>
                  </a:lnTo>
                  <a:lnTo>
                    <a:pt x="19158" y="8653"/>
                  </a:lnTo>
                  <a:lnTo>
                    <a:pt x="19091" y="8956"/>
                  </a:lnTo>
                  <a:lnTo>
                    <a:pt x="18956" y="9562"/>
                  </a:lnTo>
                  <a:lnTo>
                    <a:pt x="18990" y="9630"/>
                  </a:lnTo>
                  <a:lnTo>
                    <a:pt x="19023" y="9697"/>
                  </a:lnTo>
                  <a:lnTo>
                    <a:pt x="18552" y="9562"/>
                  </a:lnTo>
                  <a:lnTo>
                    <a:pt x="18619" y="9529"/>
                  </a:lnTo>
                  <a:lnTo>
                    <a:pt x="18653" y="9461"/>
                  </a:lnTo>
                  <a:lnTo>
                    <a:pt x="18720" y="9327"/>
                  </a:lnTo>
                  <a:lnTo>
                    <a:pt x="18788" y="9057"/>
                  </a:lnTo>
                  <a:lnTo>
                    <a:pt x="18855" y="8653"/>
                  </a:lnTo>
                  <a:lnTo>
                    <a:pt x="18922" y="8451"/>
                  </a:lnTo>
                  <a:lnTo>
                    <a:pt x="18990" y="8384"/>
                  </a:lnTo>
                  <a:lnTo>
                    <a:pt x="19057" y="8350"/>
                  </a:lnTo>
                  <a:lnTo>
                    <a:pt x="19091" y="8317"/>
                  </a:lnTo>
                  <a:close/>
                  <a:moveTo>
                    <a:pt x="19461" y="8384"/>
                  </a:moveTo>
                  <a:lnTo>
                    <a:pt x="19596" y="8418"/>
                  </a:lnTo>
                  <a:lnTo>
                    <a:pt x="19427" y="9091"/>
                  </a:lnTo>
                  <a:lnTo>
                    <a:pt x="19360" y="9428"/>
                  </a:lnTo>
                  <a:lnTo>
                    <a:pt x="19326" y="9764"/>
                  </a:lnTo>
                  <a:lnTo>
                    <a:pt x="19057" y="9697"/>
                  </a:lnTo>
                  <a:lnTo>
                    <a:pt x="19124" y="9663"/>
                  </a:lnTo>
                  <a:lnTo>
                    <a:pt x="19158" y="9630"/>
                  </a:lnTo>
                  <a:lnTo>
                    <a:pt x="19259" y="8990"/>
                  </a:lnTo>
                  <a:lnTo>
                    <a:pt x="19326" y="8687"/>
                  </a:lnTo>
                  <a:lnTo>
                    <a:pt x="19461" y="8384"/>
                  </a:lnTo>
                  <a:close/>
                  <a:moveTo>
                    <a:pt x="19764" y="8485"/>
                  </a:moveTo>
                  <a:lnTo>
                    <a:pt x="19966" y="8552"/>
                  </a:lnTo>
                  <a:lnTo>
                    <a:pt x="19899" y="8687"/>
                  </a:lnTo>
                  <a:lnTo>
                    <a:pt x="19831" y="8855"/>
                  </a:lnTo>
                  <a:lnTo>
                    <a:pt x="19730" y="9192"/>
                  </a:lnTo>
                  <a:lnTo>
                    <a:pt x="19663" y="9495"/>
                  </a:lnTo>
                  <a:lnTo>
                    <a:pt x="19629" y="9832"/>
                  </a:lnTo>
                  <a:lnTo>
                    <a:pt x="19495" y="9798"/>
                  </a:lnTo>
                  <a:lnTo>
                    <a:pt x="19629" y="9125"/>
                  </a:lnTo>
                  <a:lnTo>
                    <a:pt x="19764" y="8485"/>
                  </a:lnTo>
                  <a:close/>
                  <a:moveTo>
                    <a:pt x="20134" y="8586"/>
                  </a:moveTo>
                  <a:lnTo>
                    <a:pt x="20303" y="8653"/>
                  </a:lnTo>
                  <a:lnTo>
                    <a:pt x="20168" y="8956"/>
                  </a:lnTo>
                  <a:lnTo>
                    <a:pt x="20101" y="9259"/>
                  </a:lnTo>
                  <a:lnTo>
                    <a:pt x="19966" y="9899"/>
                  </a:lnTo>
                  <a:lnTo>
                    <a:pt x="19865" y="9899"/>
                  </a:lnTo>
                  <a:lnTo>
                    <a:pt x="19865" y="9596"/>
                  </a:lnTo>
                  <a:lnTo>
                    <a:pt x="19899" y="9327"/>
                  </a:lnTo>
                  <a:lnTo>
                    <a:pt x="20000" y="8956"/>
                  </a:lnTo>
                  <a:lnTo>
                    <a:pt x="20134" y="8586"/>
                  </a:lnTo>
                  <a:close/>
                  <a:moveTo>
                    <a:pt x="20437" y="8687"/>
                  </a:moveTo>
                  <a:lnTo>
                    <a:pt x="20707" y="8788"/>
                  </a:lnTo>
                  <a:lnTo>
                    <a:pt x="20606" y="9057"/>
                  </a:lnTo>
                  <a:lnTo>
                    <a:pt x="20538" y="9394"/>
                  </a:lnTo>
                  <a:lnTo>
                    <a:pt x="20505" y="9697"/>
                  </a:lnTo>
                  <a:lnTo>
                    <a:pt x="20505" y="10034"/>
                  </a:lnTo>
                  <a:lnTo>
                    <a:pt x="20168" y="9966"/>
                  </a:lnTo>
                  <a:lnTo>
                    <a:pt x="20235" y="9630"/>
                  </a:lnTo>
                  <a:lnTo>
                    <a:pt x="20303" y="9327"/>
                  </a:lnTo>
                  <a:lnTo>
                    <a:pt x="20336" y="8990"/>
                  </a:lnTo>
                  <a:lnTo>
                    <a:pt x="20437" y="8687"/>
                  </a:lnTo>
                  <a:close/>
                  <a:moveTo>
                    <a:pt x="20875" y="8855"/>
                  </a:moveTo>
                  <a:lnTo>
                    <a:pt x="21077" y="8923"/>
                  </a:lnTo>
                  <a:lnTo>
                    <a:pt x="20976" y="9024"/>
                  </a:lnTo>
                  <a:lnTo>
                    <a:pt x="20909" y="9158"/>
                  </a:lnTo>
                  <a:lnTo>
                    <a:pt x="20841" y="9461"/>
                  </a:lnTo>
                  <a:lnTo>
                    <a:pt x="20808" y="9764"/>
                  </a:lnTo>
                  <a:lnTo>
                    <a:pt x="20740" y="10067"/>
                  </a:lnTo>
                  <a:lnTo>
                    <a:pt x="20707" y="10067"/>
                  </a:lnTo>
                  <a:lnTo>
                    <a:pt x="20774" y="9461"/>
                  </a:lnTo>
                  <a:lnTo>
                    <a:pt x="20808" y="9158"/>
                  </a:lnTo>
                  <a:lnTo>
                    <a:pt x="20875" y="8855"/>
                  </a:lnTo>
                  <a:close/>
                  <a:moveTo>
                    <a:pt x="21245" y="8990"/>
                  </a:moveTo>
                  <a:lnTo>
                    <a:pt x="21447" y="9057"/>
                  </a:lnTo>
                  <a:lnTo>
                    <a:pt x="21313" y="9293"/>
                  </a:lnTo>
                  <a:lnTo>
                    <a:pt x="21245" y="9562"/>
                  </a:lnTo>
                  <a:lnTo>
                    <a:pt x="21178" y="9832"/>
                  </a:lnTo>
                  <a:lnTo>
                    <a:pt x="21144" y="10135"/>
                  </a:lnTo>
                  <a:lnTo>
                    <a:pt x="20976" y="10101"/>
                  </a:lnTo>
                  <a:lnTo>
                    <a:pt x="21043" y="9832"/>
                  </a:lnTo>
                  <a:lnTo>
                    <a:pt x="21077" y="9529"/>
                  </a:lnTo>
                  <a:lnTo>
                    <a:pt x="21111" y="9259"/>
                  </a:lnTo>
                  <a:lnTo>
                    <a:pt x="21178" y="9091"/>
                  </a:lnTo>
                  <a:lnTo>
                    <a:pt x="21245" y="8990"/>
                  </a:lnTo>
                  <a:close/>
                  <a:moveTo>
                    <a:pt x="21582" y="9091"/>
                  </a:moveTo>
                  <a:lnTo>
                    <a:pt x="21717" y="9158"/>
                  </a:lnTo>
                  <a:lnTo>
                    <a:pt x="21649" y="9259"/>
                  </a:lnTo>
                  <a:lnTo>
                    <a:pt x="21616" y="9394"/>
                  </a:lnTo>
                  <a:lnTo>
                    <a:pt x="21582" y="9630"/>
                  </a:lnTo>
                  <a:lnTo>
                    <a:pt x="21582" y="9899"/>
                  </a:lnTo>
                  <a:lnTo>
                    <a:pt x="21515" y="10135"/>
                  </a:lnTo>
                  <a:lnTo>
                    <a:pt x="21515" y="10168"/>
                  </a:lnTo>
                  <a:lnTo>
                    <a:pt x="21380" y="10135"/>
                  </a:lnTo>
                  <a:lnTo>
                    <a:pt x="21481" y="9630"/>
                  </a:lnTo>
                  <a:lnTo>
                    <a:pt x="21515" y="9360"/>
                  </a:lnTo>
                  <a:lnTo>
                    <a:pt x="21582" y="9091"/>
                  </a:lnTo>
                  <a:close/>
                  <a:moveTo>
                    <a:pt x="21885" y="9226"/>
                  </a:moveTo>
                  <a:lnTo>
                    <a:pt x="22222" y="9327"/>
                  </a:lnTo>
                  <a:lnTo>
                    <a:pt x="22053" y="10202"/>
                  </a:lnTo>
                  <a:lnTo>
                    <a:pt x="21717" y="10202"/>
                  </a:lnTo>
                  <a:lnTo>
                    <a:pt x="21784" y="9933"/>
                  </a:lnTo>
                  <a:lnTo>
                    <a:pt x="21784" y="9697"/>
                  </a:lnTo>
                  <a:lnTo>
                    <a:pt x="21818" y="9461"/>
                  </a:lnTo>
                  <a:lnTo>
                    <a:pt x="21885" y="9226"/>
                  </a:lnTo>
                  <a:close/>
                  <a:moveTo>
                    <a:pt x="2593" y="1"/>
                  </a:moveTo>
                  <a:lnTo>
                    <a:pt x="2526" y="34"/>
                  </a:lnTo>
                  <a:lnTo>
                    <a:pt x="2492" y="68"/>
                  </a:lnTo>
                  <a:lnTo>
                    <a:pt x="2425" y="102"/>
                  </a:lnTo>
                  <a:lnTo>
                    <a:pt x="2257" y="472"/>
                  </a:lnTo>
                  <a:lnTo>
                    <a:pt x="2088" y="371"/>
                  </a:lnTo>
                  <a:lnTo>
                    <a:pt x="1920" y="270"/>
                  </a:lnTo>
                  <a:lnTo>
                    <a:pt x="1785" y="236"/>
                  </a:lnTo>
                  <a:lnTo>
                    <a:pt x="1651" y="236"/>
                  </a:lnTo>
                  <a:lnTo>
                    <a:pt x="1482" y="270"/>
                  </a:lnTo>
                  <a:lnTo>
                    <a:pt x="1348" y="304"/>
                  </a:lnTo>
                  <a:lnTo>
                    <a:pt x="1213" y="371"/>
                  </a:lnTo>
                  <a:lnTo>
                    <a:pt x="1078" y="472"/>
                  </a:lnTo>
                  <a:lnTo>
                    <a:pt x="876" y="708"/>
                  </a:lnTo>
                  <a:lnTo>
                    <a:pt x="674" y="977"/>
                  </a:lnTo>
                  <a:lnTo>
                    <a:pt x="506" y="1246"/>
                  </a:lnTo>
                  <a:lnTo>
                    <a:pt x="405" y="1549"/>
                  </a:lnTo>
                  <a:lnTo>
                    <a:pt x="237" y="2054"/>
                  </a:lnTo>
                  <a:lnTo>
                    <a:pt x="68" y="2593"/>
                  </a:lnTo>
                  <a:lnTo>
                    <a:pt x="35" y="2862"/>
                  </a:lnTo>
                  <a:lnTo>
                    <a:pt x="1" y="3132"/>
                  </a:lnTo>
                  <a:lnTo>
                    <a:pt x="1" y="3367"/>
                  </a:lnTo>
                  <a:lnTo>
                    <a:pt x="68" y="3637"/>
                  </a:lnTo>
                  <a:lnTo>
                    <a:pt x="136" y="3771"/>
                  </a:lnTo>
                  <a:lnTo>
                    <a:pt x="237" y="3872"/>
                  </a:lnTo>
                  <a:lnTo>
                    <a:pt x="338" y="3973"/>
                  </a:lnTo>
                  <a:lnTo>
                    <a:pt x="472" y="4041"/>
                  </a:lnTo>
                  <a:lnTo>
                    <a:pt x="775" y="4142"/>
                  </a:lnTo>
                  <a:lnTo>
                    <a:pt x="1078" y="4175"/>
                  </a:lnTo>
                  <a:lnTo>
                    <a:pt x="1011" y="4613"/>
                  </a:lnTo>
                  <a:lnTo>
                    <a:pt x="1045" y="4647"/>
                  </a:lnTo>
                  <a:lnTo>
                    <a:pt x="1045" y="4714"/>
                  </a:lnTo>
                  <a:lnTo>
                    <a:pt x="1112" y="4782"/>
                  </a:lnTo>
                  <a:lnTo>
                    <a:pt x="1651" y="4815"/>
                  </a:lnTo>
                  <a:lnTo>
                    <a:pt x="2189" y="4950"/>
                  </a:lnTo>
                  <a:lnTo>
                    <a:pt x="2728" y="5085"/>
                  </a:lnTo>
                  <a:lnTo>
                    <a:pt x="3267" y="5253"/>
                  </a:lnTo>
                  <a:lnTo>
                    <a:pt x="4310" y="5657"/>
                  </a:lnTo>
                  <a:lnTo>
                    <a:pt x="5354" y="6027"/>
                  </a:lnTo>
                  <a:lnTo>
                    <a:pt x="6802" y="6465"/>
                  </a:lnTo>
                  <a:lnTo>
                    <a:pt x="8250" y="6903"/>
                  </a:lnTo>
                  <a:lnTo>
                    <a:pt x="11179" y="7677"/>
                  </a:lnTo>
                  <a:lnTo>
                    <a:pt x="13502" y="8283"/>
                  </a:lnTo>
                  <a:lnTo>
                    <a:pt x="15791" y="8956"/>
                  </a:lnTo>
                  <a:lnTo>
                    <a:pt x="15859" y="8956"/>
                  </a:lnTo>
                  <a:lnTo>
                    <a:pt x="16768" y="9259"/>
                  </a:lnTo>
                  <a:lnTo>
                    <a:pt x="18047" y="9663"/>
                  </a:lnTo>
                  <a:lnTo>
                    <a:pt x="19293" y="10000"/>
                  </a:lnTo>
                  <a:lnTo>
                    <a:pt x="19326" y="10034"/>
                  </a:lnTo>
                  <a:lnTo>
                    <a:pt x="19360" y="10067"/>
                  </a:lnTo>
                  <a:lnTo>
                    <a:pt x="19427" y="10034"/>
                  </a:lnTo>
                  <a:lnTo>
                    <a:pt x="19932" y="10168"/>
                  </a:lnTo>
                  <a:lnTo>
                    <a:pt x="20000" y="10202"/>
                  </a:lnTo>
                  <a:lnTo>
                    <a:pt x="20067" y="10202"/>
                  </a:lnTo>
                  <a:lnTo>
                    <a:pt x="20740" y="10303"/>
                  </a:lnTo>
                  <a:lnTo>
                    <a:pt x="20808" y="10337"/>
                  </a:lnTo>
                  <a:lnTo>
                    <a:pt x="20841" y="10337"/>
                  </a:lnTo>
                  <a:lnTo>
                    <a:pt x="21144" y="10370"/>
                  </a:lnTo>
                  <a:lnTo>
                    <a:pt x="21144" y="10404"/>
                  </a:lnTo>
                  <a:lnTo>
                    <a:pt x="21178" y="10471"/>
                  </a:lnTo>
                  <a:lnTo>
                    <a:pt x="21245" y="10505"/>
                  </a:lnTo>
                  <a:lnTo>
                    <a:pt x="21313" y="10471"/>
                  </a:lnTo>
                  <a:lnTo>
                    <a:pt x="21346" y="10438"/>
                  </a:lnTo>
                  <a:lnTo>
                    <a:pt x="21346" y="10404"/>
                  </a:lnTo>
                  <a:lnTo>
                    <a:pt x="22020" y="10471"/>
                  </a:lnTo>
                  <a:lnTo>
                    <a:pt x="22020" y="10539"/>
                  </a:lnTo>
                  <a:lnTo>
                    <a:pt x="22087" y="10572"/>
                  </a:lnTo>
                  <a:lnTo>
                    <a:pt x="22188" y="10572"/>
                  </a:lnTo>
                  <a:lnTo>
                    <a:pt x="22222" y="10539"/>
                  </a:lnTo>
                  <a:lnTo>
                    <a:pt x="22222" y="10505"/>
                  </a:lnTo>
                  <a:lnTo>
                    <a:pt x="22457" y="9495"/>
                  </a:lnTo>
                  <a:lnTo>
                    <a:pt x="22693" y="8519"/>
                  </a:lnTo>
                  <a:lnTo>
                    <a:pt x="23097" y="6499"/>
                  </a:lnTo>
                  <a:lnTo>
                    <a:pt x="23131" y="6465"/>
                  </a:lnTo>
                  <a:lnTo>
                    <a:pt x="23097" y="6398"/>
                  </a:lnTo>
                  <a:lnTo>
                    <a:pt x="23164" y="6196"/>
                  </a:lnTo>
                  <a:lnTo>
                    <a:pt x="23164" y="6095"/>
                  </a:lnTo>
                  <a:lnTo>
                    <a:pt x="23097" y="6061"/>
                  </a:lnTo>
                  <a:lnTo>
                    <a:pt x="23030" y="6061"/>
                  </a:lnTo>
                  <a:lnTo>
                    <a:pt x="22962" y="6128"/>
                  </a:lnTo>
                  <a:lnTo>
                    <a:pt x="22828" y="5994"/>
                  </a:lnTo>
                  <a:lnTo>
                    <a:pt x="22693" y="5859"/>
                  </a:lnTo>
                  <a:lnTo>
                    <a:pt x="22323" y="5623"/>
                  </a:lnTo>
                  <a:lnTo>
                    <a:pt x="21885" y="5455"/>
                  </a:lnTo>
                  <a:lnTo>
                    <a:pt x="21447" y="5287"/>
                  </a:lnTo>
                  <a:lnTo>
                    <a:pt x="21447" y="5253"/>
                  </a:lnTo>
                  <a:lnTo>
                    <a:pt x="21414" y="5219"/>
                  </a:lnTo>
                  <a:lnTo>
                    <a:pt x="21346" y="5219"/>
                  </a:lnTo>
                  <a:lnTo>
                    <a:pt x="21313" y="5253"/>
                  </a:lnTo>
                  <a:lnTo>
                    <a:pt x="20336" y="4950"/>
                  </a:lnTo>
                  <a:lnTo>
                    <a:pt x="19495" y="4714"/>
                  </a:lnTo>
                  <a:lnTo>
                    <a:pt x="19461" y="4681"/>
                  </a:lnTo>
                  <a:lnTo>
                    <a:pt x="19360" y="4681"/>
                  </a:lnTo>
                  <a:lnTo>
                    <a:pt x="17205" y="4108"/>
                  </a:lnTo>
                  <a:lnTo>
                    <a:pt x="17138" y="4074"/>
                  </a:lnTo>
                  <a:lnTo>
                    <a:pt x="17104" y="4074"/>
                  </a:lnTo>
                  <a:lnTo>
                    <a:pt x="15589" y="3670"/>
                  </a:lnTo>
                  <a:lnTo>
                    <a:pt x="11852" y="2660"/>
                  </a:lnTo>
                  <a:lnTo>
                    <a:pt x="9967" y="2189"/>
                  </a:lnTo>
                  <a:lnTo>
                    <a:pt x="8115" y="1718"/>
                  </a:lnTo>
                  <a:lnTo>
                    <a:pt x="6398" y="1347"/>
                  </a:lnTo>
                  <a:lnTo>
                    <a:pt x="5590" y="1145"/>
                  </a:lnTo>
                  <a:lnTo>
                    <a:pt x="5186" y="1011"/>
                  </a:lnTo>
                  <a:lnTo>
                    <a:pt x="4782" y="842"/>
                  </a:lnTo>
                  <a:lnTo>
                    <a:pt x="4277" y="573"/>
                  </a:lnTo>
                  <a:lnTo>
                    <a:pt x="3738" y="270"/>
                  </a:lnTo>
                  <a:lnTo>
                    <a:pt x="3435" y="169"/>
                  </a:lnTo>
                  <a:lnTo>
                    <a:pt x="3166" y="68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528824" y="133868"/>
              <a:ext cx="425170" cy="400066"/>
            </a:xfrm>
            <a:custGeom>
              <a:avLst/>
              <a:gdLst/>
              <a:ahLst/>
              <a:cxnLst/>
              <a:rect l="l" t="t" r="r" b="b"/>
              <a:pathLst>
                <a:path w="8553" h="8048" extrusionOk="0">
                  <a:moveTo>
                    <a:pt x="1011" y="270"/>
                  </a:moveTo>
                  <a:lnTo>
                    <a:pt x="1280" y="539"/>
                  </a:lnTo>
                  <a:lnTo>
                    <a:pt x="1583" y="808"/>
                  </a:lnTo>
                  <a:lnTo>
                    <a:pt x="1886" y="1078"/>
                  </a:lnTo>
                  <a:lnTo>
                    <a:pt x="2189" y="1347"/>
                  </a:lnTo>
                  <a:lnTo>
                    <a:pt x="2627" y="1785"/>
                  </a:lnTo>
                  <a:lnTo>
                    <a:pt x="3031" y="2223"/>
                  </a:lnTo>
                  <a:lnTo>
                    <a:pt x="3469" y="2627"/>
                  </a:lnTo>
                  <a:lnTo>
                    <a:pt x="3906" y="3031"/>
                  </a:lnTo>
                  <a:lnTo>
                    <a:pt x="4243" y="3300"/>
                  </a:lnTo>
                  <a:lnTo>
                    <a:pt x="4512" y="3569"/>
                  </a:lnTo>
                  <a:lnTo>
                    <a:pt x="4782" y="3839"/>
                  </a:lnTo>
                  <a:lnTo>
                    <a:pt x="5017" y="4142"/>
                  </a:lnTo>
                  <a:lnTo>
                    <a:pt x="5489" y="4748"/>
                  </a:lnTo>
                  <a:lnTo>
                    <a:pt x="5893" y="5387"/>
                  </a:lnTo>
                  <a:lnTo>
                    <a:pt x="6027" y="5589"/>
                  </a:lnTo>
                  <a:lnTo>
                    <a:pt x="6196" y="5791"/>
                  </a:lnTo>
                  <a:lnTo>
                    <a:pt x="5724" y="5387"/>
                  </a:lnTo>
                  <a:lnTo>
                    <a:pt x="5287" y="4950"/>
                  </a:lnTo>
                  <a:lnTo>
                    <a:pt x="4411" y="4108"/>
                  </a:lnTo>
                  <a:lnTo>
                    <a:pt x="3974" y="3670"/>
                  </a:lnTo>
                  <a:lnTo>
                    <a:pt x="3502" y="3266"/>
                  </a:lnTo>
                  <a:lnTo>
                    <a:pt x="2593" y="2458"/>
                  </a:lnTo>
                  <a:lnTo>
                    <a:pt x="2122" y="2054"/>
                  </a:lnTo>
                  <a:lnTo>
                    <a:pt x="1684" y="1650"/>
                  </a:lnTo>
                  <a:lnTo>
                    <a:pt x="1247" y="1212"/>
                  </a:lnTo>
                  <a:lnTo>
                    <a:pt x="843" y="741"/>
                  </a:lnTo>
                  <a:lnTo>
                    <a:pt x="742" y="741"/>
                  </a:lnTo>
                  <a:lnTo>
                    <a:pt x="708" y="808"/>
                  </a:lnTo>
                  <a:lnTo>
                    <a:pt x="708" y="842"/>
                  </a:lnTo>
                  <a:lnTo>
                    <a:pt x="843" y="1044"/>
                  </a:lnTo>
                  <a:lnTo>
                    <a:pt x="1011" y="1246"/>
                  </a:lnTo>
                  <a:lnTo>
                    <a:pt x="1348" y="1583"/>
                  </a:lnTo>
                  <a:lnTo>
                    <a:pt x="2055" y="2256"/>
                  </a:lnTo>
                  <a:lnTo>
                    <a:pt x="2560" y="2728"/>
                  </a:lnTo>
                  <a:lnTo>
                    <a:pt x="3098" y="3165"/>
                  </a:lnTo>
                  <a:lnTo>
                    <a:pt x="3603" y="3603"/>
                  </a:lnTo>
                  <a:lnTo>
                    <a:pt x="4108" y="4074"/>
                  </a:lnTo>
                  <a:lnTo>
                    <a:pt x="5017" y="4950"/>
                  </a:lnTo>
                  <a:lnTo>
                    <a:pt x="5455" y="5387"/>
                  </a:lnTo>
                  <a:lnTo>
                    <a:pt x="5926" y="5825"/>
                  </a:lnTo>
                  <a:lnTo>
                    <a:pt x="6970" y="6700"/>
                  </a:lnTo>
                  <a:lnTo>
                    <a:pt x="7980" y="7576"/>
                  </a:lnTo>
                  <a:lnTo>
                    <a:pt x="8115" y="7576"/>
                  </a:lnTo>
                  <a:lnTo>
                    <a:pt x="8148" y="7508"/>
                  </a:lnTo>
                  <a:lnTo>
                    <a:pt x="8115" y="7441"/>
                  </a:lnTo>
                  <a:lnTo>
                    <a:pt x="7576" y="6936"/>
                  </a:lnTo>
                  <a:lnTo>
                    <a:pt x="7643" y="6936"/>
                  </a:lnTo>
                  <a:lnTo>
                    <a:pt x="7711" y="6902"/>
                  </a:lnTo>
                  <a:lnTo>
                    <a:pt x="7744" y="6869"/>
                  </a:lnTo>
                  <a:lnTo>
                    <a:pt x="7744" y="6801"/>
                  </a:lnTo>
                  <a:lnTo>
                    <a:pt x="7913" y="6667"/>
                  </a:lnTo>
                  <a:lnTo>
                    <a:pt x="8014" y="6970"/>
                  </a:lnTo>
                  <a:lnTo>
                    <a:pt x="8081" y="7239"/>
                  </a:lnTo>
                  <a:lnTo>
                    <a:pt x="8216" y="7542"/>
                  </a:lnTo>
                  <a:lnTo>
                    <a:pt x="8317" y="7811"/>
                  </a:lnTo>
                  <a:lnTo>
                    <a:pt x="7812" y="7677"/>
                  </a:lnTo>
                  <a:lnTo>
                    <a:pt x="7172" y="7407"/>
                  </a:lnTo>
                  <a:lnTo>
                    <a:pt x="7307" y="7239"/>
                  </a:lnTo>
                  <a:lnTo>
                    <a:pt x="7340" y="7172"/>
                  </a:lnTo>
                  <a:lnTo>
                    <a:pt x="7340" y="7104"/>
                  </a:lnTo>
                  <a:lnTo>
                    <a:pt x="7307" y="7071"/>
                  </a:lnTo>
                  <a:lnTo>
                    <a:pt x="6936" y="6700"/>
                  </a:lnTo>
                  <a:lnTo>
                    <a:pt x="6566" y="6364"/>
                  </a:lnTo>
                  <a:lnTo>
                    <a:pt x="6162" y="6061"/>
                  </a:lnTo>
                  <a:lnTo>
                    <a:pt x="5724" y="5758"/>
                  </a:lnTo>
                  <a:lnTo>
                    <a:pt x="5186" y="5421"/>
                  </a:lnTo>
                  <a:lnTo>
                    <a:pt x="4681" y="5051"/>
                  </a:lnTo>
                  <a:lnTo>
                    <a:pt x="4176" y="4647"/>
                  </a:lnTo>
                  <a:lnTo>
                    <a:pt x="3704" y="4209"/>
                  </a:lnTo>
                  <a:lnTo>
                    <a:pt x="2795" y="3300"/>
                  </a:lnTo>
                  <a:lnTo>
                    <a:pt x="2358" y="2862"/>
                  </a:lnTo>
                  <a:lnTo>
                    <a:pt x="1853" y="2458"/>
                  </a:lnTo>
                  <a:lnTo>
                    <a:pt x="1449" y="2088"/>
                  </a:lnTo>
                  <a:lnTo>
                    <a:pt x="1045" y="1684"/>
                  </a:lnTo>
                  <a:lnTo>
                    <a:pt x="641" y="1313"/>
                  </a:lnTo>
                  <a:lnTo>
                    <a:pt x="203" y="977"/>
                  </a:lnTo>
                  <a:lnTo>
                    <a:pt x="405" y="775"/>
                  </a:lnTo>
                  <a:lnTo>
                    <a:pt x="607" y="606"/>
                  </a:lnTo>
                  <a:lnTo>
                    <a:pt x="809" y="438"/>
                  </a:lnTo>
                  <a:lnTo>
                    <a:pt x="1011" y="270"/>
                  </a:lnTo>
                  <a:close/>
                  <a:moveTo>
                    <a:pt x="1045" y="0"/>
                  </a:moveTo>
                  <a:lnTo>
                    <a:pt x="977" y="34"/>
                  </a:lnTo>
                  <a:lnTo>
                    <a:pt x="742" y="236"/>
                  </a:lnTo>
                  <a:lnTo>
                    <a:pt x="439" y="438"/>
                  </a:lnTo>
                  <a:lnTo>
                    <a:pt x="203" y="640"/>
                  </a:lnTo>
                  <a:lnTo>
                    <a:pt x="102" y="775"/>
                  </a:lnTo>
                  <a:lnTo>
                    <a:pt x="1" y="909"/>
                  </a:lnTo>
                  <a:lnTo>
                    <a:pt x="1" y="977"/>
                  </a:lnTo>
                  <a:lnTo>
                    <a:pt x="34" y="1010"/>
                  </a:lnTo>
                  <a:lnTo>
                    <a:pt x="34" y="1078"/>
                  </a:lnTo>
                  <a:lnTo>
                    <a:pt x="68" y="1111"/>
                  </a:lnTo>
                  <a:lnTo>
                    <a:pt x="540" y="1482"/>
                  </a:lnTo>
                  <a:lnTo>
                    <a:pt x="977" y="1920"/>
                  </a:lnTo>
                  <a:lnTo>
                    <a:pt x="1449" y="2324"/>
                  </a:lnTo>
                  <a:lnTo>
                    <a:pt x="1886" y="2761"/>
                  </a:lnTo>
                  <a:lnTo>
                    <a:pt x="2358" y="3165"/>
                  </a:lnTo>
                  <a:lnTo>
                    <a:pt x="2829" y="3603"/>
                  </a:lnTo>
                  <a:lnTo>
                    <a:pt x="3704" y="4512"/>
                  </a:lnTo>
                  <a:lnTo>
                    <a:pt x="4075" y="4849"/>
                  </a:lnTo>
                  <a:lnTo>
                    <a:pt x="4445" y="5152"/>
                  </a:lnTo>
                  <a:lnTo>
                    <a:pt x="4815" y="5455"/>
                  </a:lnTo>
                  <a:lnTo>
                    <a:pt x="5219" y="5724"/>
                  </a:lnTo>
                  <a:lnTo>
                    <a:pt x="5758" y="6061"/>
                  </a:lnTo>
                  <a:lnTo>
                    <a:pt x="6229" y="6397"/>
                  </a:lnTo>
                  <a:lnTo>
                    <a:pt x="6667" y="6801"/>
                  </a:lnTo>
                  <a:lnTo>
                    <a:pt x="7138" y="7205"/>
                  </a:lnTo>
                  <a:lnTo>
                    <a:pt x="6970" y="7407"/>
                  </a:lnTo>
                  <a:lnTo>
                    <a:pt x="6936" y="7441"/>
                  </a:lnTo>
                  <a:lnTo>
                    <a:pt x="6936" y="7508"/>
                  </a:lnTo>
                  <a:lnTo>
                    <a:pt x="6970" y="7542"/>
                  </a:lnTo>
                  <a:lnTo>
                    <a:pt x="7004" y="7576"/>
                  </a:lnTo>
                  <a:lnTo>
                    <a:pt x="7744" y="7879"/>
                  </a:lnTo>
                  <a:lnTo>
                    <a:pt x="8115" y="7980"/>
                  </a:lnTo>
                  <a:lnTo>
                    <a:pt x="8283" y="8047"/>
                  </a:lnTo>
                  <a:lnTo>
                    <a:pt x="8519" y="8047"/>
                  </a:lnTo>
                  <a:lnTo>
                    <a:pt x="8553" y="8013"/>
                  </a:lnTo>
                  <a:lnTo>
                    <a:pt x="8553" y="7946"/>
                  </a:lnTo>
                  <a:lnTo>
                    <a:pt x="8519" y="7912"/>
                  </a:lnTo>
                  <a:lnTo>
                    <a:pt x="8418" y="7542"/>
                  </a:lnTo>
                  <a:lnTo>
                    <a:pt x="8283" y="7205"/>
                  </a:lnTo>
                  <a:lnTo>
                    <a:pt x="8182" y="6801"/>
                  </a:lnTo>
                  <a:lnTo>
                    <a:pt x="8115" y="6633"/>
                  </a:lnTo>
                  <a:lnTo>
                    <a:pt x="8014" y="6465"/>
                  </a:lnTo>
                  <a:lnTo>
                    <a:pt x="7980" y="6431"/>
                  </a:lnTo>
                  <a:lnTo>
                    <a:pt x="7946" y="6397"/>
                  </a:lnTo>
                  <a:lnTo>
                    <a:pt x="7879" y="6397"/>
                  </a:lnTo>
                  <a:lnTo>
                    <a:pt x="7845" y="6431"/>
                  </a:lnTo>
                  <a:lnTo>
                    <a:pt x="7711" y="6532"/>
                  </a:lnTo>
                  <a:lnTo>
                    <a:pt x="7610" y="6667"/>
                  </a:lnTo>
                  <a:lnTo>
                    <a:pt x="7037" y="6229"/>
                  </a:lnTo>
                  <a:lnTo>
                    <a:pt x="6566" y="5791"/>
                  </a:lnTo>
                  <a:lnTo>
                    <a:pt x="6364" y="5556"/>
                  </a:lnTo>
                  <a:lnTo>
                    <a:pt x="6162" y="5286"/>
                  </a:lnTo>
                  <a:lnTo>
                    <a:pt x="5758" y="4714"/>
                  </a:lnTo>
                  <a:lnTo>
                    <a:pt x="5455" y="4243"/>
                  </a:lnTo>
                  <a:lnTo>
                    <a:pt x="5085" y="3771"/>
                  </a:lnTo>
                  <a:lnTo>
                    <a:pt x="4681" y="3367"/>
                  </a:lnTo>
                  <a:lnTo>
                    <a:pt x="4243" y="2997"/>
                  </a:lnTo>
                  <a:lnTo>
                    <a:pt x="3772" y="2593"/>
                  </a:lnTo>
                  <a:lnTo>
                    <a:pt x="3334" y="2189"/>
                  </a:lnTo>
                  <a:lnTo>
                    <a:pt x="2492" y="1347"/>
                  </a:lnTo>
                  <a:lnTo>
                    <a:pt x="2156" y="1044"/>
                  </a:lnTo>
                  <a:lnTo>
                    <a:pt x="1819" y="741"/>
                  </a:lnTo>
                  <a:lnTo>
                    <a:pt x="1482" y="438"/>
                  </a:lnTo>
                  <a:lnTo>
                    <a:pt x="1146" y="135"/>
                  </a:lnTo>
                  <a:lnTo>
                    <a:pt x="1146" y="68"/>
                  </a:lnTo>
                  <a:lnTo>
                    <a:pt x="11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498700" y="102054"/>
              <a:ext cx="1052758" cy="994200"/>
            </a:xfrm>
            <a:custGeom>
              <a:avLst/>
              <a:gdLst/>
              <a:ahLst/>
              <a:cxnLst/>
              <a:rect l="l" t="t" r="r" b="b"/>
              <a:pathLst>
                <a:path w="21178" h="20000" extrusionOk="0">
                  <a:moveTo>
                    <a:pt x="1684" y="203"/>
                  </a:moveTo>
                  <a:lnTo>
                    <a:pt x="1886" y="270"/>
                  </a:lnTo>
                  <a:lnTo>
                    <a:pt x="2122" y="405"/>
                  </a:lnTo>
                  <a:lnTo>
                    <a:pt x="2189" y="405"/>
                  </a:lnTo>
                  <a:lnTo>
                    <a:pt x="2593" y="910"/>
                  </a:lnTo>
                  <a:lnTo>
                    <a:pt x="3031" y="1381"/>
                  </a:lnTo>
                  <a:lnTo>
                    <a:pt x="3469" y="1852"/>
                  </a:lnTo>
                  <a:lnTo>
                    <a:pt x="3974" y="2257"/>
                  </a:lnTo>
                  <a:lnTo>
                    <a:pt x="4950" y="3132"/>
                  </a:lnTo>
                  <a:lnTo>
                    <a:pt x="5926" y="3974"/>
                  </a:lnTo>
                  <a:lnTo>
                    <a:pt x="7071" y="5085"/>
                  </a:lnTo>
                  <a:lnTo>
                    <a:pt x="8216" y="6196"/>
                  </a:lnTo>
                  <a:lnTo>
                    <a:pt x="9394" y="7307"/>
                  </a:lnTo>
                  <a:lnTo>
                    <a:pt x="9967" y="7879"/>
                  </a:lnTo>
                  <a:lnTo>
                    <a:pt x="10573" y="8384"/>
                  </a:lnTo>
                  <a:lnTo>
                    <a:pt x="10606" y="8418"/>
                  </a:lnTo>
                  <a:lnTo>
                    <a:pt x="10640" y="8552"/>
                  </a:lnTo>
                  <a:lnTo>
                    <a:pt x="10606" y="8687"/>
                  </a:lnTo>
                  <a:lnTo>
                    <a:pt x="10573" y="8855"/>
                  </a:lnTo>
                  <a:lnTo>
                    <a:pt x="10472" y="9024"/>
                  </a:lnTo>
                  <a:lnTo>
                    <a:pt x="10270" y="9293"/>
                  </a:lnTo>
                  <a:lnTo>
                    <a:pt x="10068" y="9529"/>
                  </a:lnTo>
                  <a:lnTo>
                    <a:pt x="9832" y="9764"/>
                  </a:lnTo>
                  <a:lnTo>
                    <a:pt x="9630" y="10000"/>
                  </a:lnTo>
                  <a:lnTo>
                    <a:pt x="9495" y="10068"/>
                  </a:lnTo>
                  <a:lnTo>
                    <a:pt x="9361" y="10135"/>
                  </a:lnTo>
                  <a:lnTo>
                    <a:pt x="9226" y="10169"/>
                  </a:lnTo>
                  <a:lnTo>
                    <a:pt x="9058" y="10169"/>
                  </a:lnTo>
                  <a:lnTo>
                    <a:pt x="9058" y="10101"/>
                  </a:lnTo>
                  <a:lnTo>
                    <a:pt x="9024" y="10068"/>
                  </a:lnTo>
                  <a:lnTo>
                    <a:pt x="8687" y="9899"/>
                  </a:lnTo>
                  <a:lnTo>
                    <a:pt x="8384" y="9697"/>
                  </a:lnTo>
                  <a:lnTo>
                    <a:pt x="7812" y="9226"/>
                  </a:lnTo>
                  <a:lnTo>
                    <a:pt x="7273" y="8721"/>
                  </a:lnTo>
                  <a:lnTo>
                    <a:pt x="6734" y="8216"/>
                  </a:lnTo>
                  <a:lnTo>
                    <a:pt x="5657" y="7206"/>
                  </a:lnTo>
                  <a:lnTo>
                    <a:pt x="4647" y="6128"/>
                  </a:lnTo>
                  <a:lnTo>
                    <a:pt x="3570" y="5051"/>
                  </a:lnTo>
                  <a:lnTo>
                    <a:pt x="2492" y="4007"/>
                  </a:lnTo>
                  <a:lnTo>
                    <a:pt x="1381" y="2997"/>
                  </a:lnTo>
                  <a:lnTo>
                    <a:pt x="236" y="2021"/>
                  </a:lnTo>
                  <a:lnTo>
                    <a:pt x="236" y="1953"/>
                  </a:lnTo>
                  <a:lnTo>
                    <a:pt x="203" y="1785"/>
                  </a:lnTo>
                  <a:lnTo>
                    <a:pt x="203" y="1617"/>
                  </a:lnTo>
                  <a:lnTo>
                    <a:pt x="203" y="1448"/>
                  </a:lnTo>
                  <a:lnTo>
                    <a:pt x="236" y="1314"/>
                  </a:lnTo>
                  <a:lnTo>
                    <a:pt x="304" y="1179"/>
                  </a:lnTo>
                  <a:lnTo>
                    <a:pt x="371" y="1044"/>
                  </a:lnTo>
                  <a:lnTo>
                    <a:pt x="607" y="809"/>
                  </a:lnTo>
                  <a:lnTo>
                    <a:pt x="944" y="472"/>
                  </a:lnTo>
                  <a:lnTo>
                    <a:pt x="1112" y="337"/>
                  </a:lnTo>
                  <a:lnTo>
                    <a:pt x="1314" y="236"/>
                  </a:lnTo>
                  <a:lnTo>
                    <a:pt x="1482" y="203"/>
                  </a:lnTo>
                  <a:close/>
                  <a:moveTo>
                    <a:pt x="10775" y="8855"/>
                  </a:moveTo>
                  <a:lnTo>
                    <a:pt x="10943" y="8956"/>
                  </a:lnTo>
                  <a:lnTo>
                    <a:pt x="11111" y="9158"/>
                  </a:lnTo>
                  <a:lnTo>
                    <a:pt x="11381" y="9495"/>
                  </a:lnTo>
                  <a:lnTo>
                    <a:pt x="11583" y="9731"/>
                  </a:lnTo>
                  <a:lnTo>
                    <a:pt x="11785" y="9933"/>
                  </a:lnTo>
                  <a:lnTo>
                    <a:pt x="12256" y="10270"/>
                  </a:lnTo>
                  <a:lnTo>
                    <a:pt x="13030" y="10876"/>
                  </a:lnTo>
                  <a:lnTo>
                    <a:pt x="13805" y="11482"/>
                  </a:lnTo>
                  <a:lnTo>
                    <a:pt x="14545" y="12121"/>
                  </a:lnTo>
                  <a:lnTo>
                    <a:pt x="15286" y="12828"/>
                  </a:lnTo>
                  <a:lnTo>
                    <a:pt x="16498" y="14040"/>
                  </a:lnTo>
                  <a:lnTo>
                    <a:pt x="17744" y="15252"/>
                  </a:lnTo>
                  <a:lnTo>
                    <a:pt x="18922" y="16397"/>
                  </a:lnTo>
                  <a:lnTo>
                    <a:pt x="19528" y="16969"/>
                  </a:lnTo>
                  <a:lnTo>
                    <a:pt x="20168" y="17508"/>
                  </a:lnTo>
                  <a:lnTo>
                    <a:pt x="20067" y="17744"/>
                  </a:lnTo>
                  <a:lnTo>
                    <a:pt x="19899" y="17979"/>
                  </a:lnTo>
                  <a:lnTo>
                    <a:pt x="19562" y="18350"/>
                  </a:lnTo>
                  <a:lnTo>
                    <a:pt x="19225" y="18687"/>
                  </a:lnTo>
                  <a:lnTo>
                    <a:pt x="19023" y="18821"/>
                  </a:lnTo>
                  <a:lnTo>
                    <a:pt x="18821" y="18922"/>
                  </a:lnTo>
                  <a:lnTo>
                    <a:pt x="18821" y="18889"/>
                  </a:lnTo>
                  <a:lnTo>
                    <a:pt x="18754" y="18821"/>
                  </a:lnTo>
                  <a:lnTo>
                    <a:pt x="18417" y="18653"/>
                  </a:lnTo>
                  <a:lnTo>
                    <a:pt x="18081" y="18451"/>
                  </a:lnTo>
                  <a:lnTo>
                    <a:pt x="17778" y="18215"/>
                  </a:lnTo>
                  <a:lnTo>
                    <a:pt x="17508" y="17912"/>
                  </a:lnTo>
                  <a:lnTo>
                    <a:pt x="16969" y="17340"/>
                  </a:lnTo>
                  <a:lnTo>
                    <a:pt x="16464" y="16734"/>
                  </a:lnTo>
                  <a:lnTo>
                    <a:pt x="15858" y="16094"/>
                  </a:lnTo>
                  <a:lnTo>
                    <a:pt x="15219" y="15454"/>
                  </a:lnTo>
                  <a:lnTo>
                    <a:pt x="14545" y="14882"/>
                  </a:lnTo>
                  <a:lnTo>
                    <a:pt x="13838" y="14310"/>
                  </a:lnTo>
                  <a:lnTo>
                    <a:pt x="13603" y="14108"/>
                  </a:lnTo>
                  <a:lnTo>
                    <a:pt x="13401" y="13906"/>
                  </a:lnTo>
                  <a:lnTo>
                    <a:pt x="13199" y="13670"/>
                  </a:lnTo>
                  <a:lnTo>
                    <a:pt x="12963" y="13468"/>
                  </a:lnTo>
                  <a:lnTo>
                    <a:pt x="12593" y="13165"/>
                  </a:lnTo>
                  <a:lnTo>
                    <a:pt x="12256" y="12862"/>
                  </a:lnTo>
                  <a:lnTo>
                    <a:pt x="11549" y="12222"/>
                  </a:lnTo>
                  <a:lnTo>
                    <a:pt x="10876" y="11650"/>
                  </a:lnTo>
                  <a:lnTo>
                    <a:pt x="10573" y="11347"/>
                  </a:lnTo>
                  <a:lnTo>
                    <a:pt x="10270" y="11010"/>
                  </a:lnTo>
                  <a:lnTo>
                    <a:pt x="10101" y="10808"/>
                  </a:lnTo>
                  <a:lnTo>
                    <a:pt x="9933" y="10606"/>
                  </a:lnTo>
                  <a:lnTo>
                    <a:pt x="9731" y="10438"/>
                  </a:lnTo>
                  <a:lnTo>
                    <a:pt x="9495" y="10337"/>
                  </a:lnTo>
                  <a:lnTo>
                    <a:pt x="9731" y="10169"/>
                  </a:lnTo>
                  <a:lnTo>
                    <a:pt x="9933" y="9966"/>
                  </a:lnTo>
                  <a:lnTo>
                    <a:pt x="10236" y="9630"/>
                  </a:lnTo>
                  <a:lnTo>
                    <a:pt x="10539" y="9259"/>
                  </a:lnTo>
                  <a:lnTo>
                    <a:pt x="10674" y="9057"/>
                  </a:lnTo>
                  <a:lnTo>
                    <a:pt x="10775" y="8855"/>
                  </a:lnTo>
                  <a:close/>
                  <a:moveTo>
                    <a:pt x="20235" y="17912"/>
                  </a:moveTo>
                  <a:lnTo>
                    <a:pt x="20606" y="18283"/>
                  </a:lnTo>
                  <a:lnTo>
                    <a:pt x="20740" y="18451"/>
                  </a:lnTo>
                  <a:lnTo>
                    <a:pt x="20942" y="18586"/>
                  </a:lnTo>
                  <a:lnTo>
                    <a:pt x="20774" y="18956"/>
                  </a:lnTo>
                  <a:lnTo>
                    <a:pt x="20572" y="19259"/>
                  </a:lnTo>
                  <a:lnTo>
                    <a:pt x="20437" y="19427"/>
                  </a:lnTo>
                  <a:lnTo>
                    <a:pt x="20303" y="19528"/>
                  </a:lnTo>
                  <a:lnTo>
                    <a:pt x="20134" y="19663"/>
                  </a:lnTo>
                  <a:lnTo>
                    <a:pt x="19966" y="19764"/>
                  </a:lnTo>
                  <a:lnTo>
                    <a:pt x="19697" y="19528"/>
                  </a:lnTo>
                  <a:lnTo>
                    <a:pt x="19461" y="19293"/>
                  </a:lnTo>
                  <a:lnTo>
                    <a:pt x="19192" y="18990"/>
                  </a:lnTo>
                  <a:lnTo>
                    <a:pt x="19461" y="18788"/>
                  </a:lnTo>
                  <a:lnTo>
                    <a:pt x="19663" y="18586"/>
                  </a:lnTo>
                  <a:lnTo>
                    <a:pt x="19966" y="18283"/>
                  </a:lnTo>
                  <a:lnTo>
                    <a:pt x="20101" y="18081"/>
                  </a:lnTo>
                  <a:lnTo>
                    <a:pt x="20235" y="17912"/>
                  </a:lnTo>
                  <a:close/>
                  <a:moveTo>
                    <a:pt x="1449" y="1"/>
                  </a:moveTo>
                  <a:lnTo>
                    <a:pt x="1280" y="68"/>
                  </a:lnTo>
                  <a:lnTo>
                    <a:pt x="1078" y="169"/>
                  </a:lnTo>
                  <a:lnTo>
                    <a:pt x="708" y="405"/>
                  </a:lnTo>
                  <a:lnTo>
                    <a:pt x="539" y="573"/>
                  </a:lnTo>
                  <a:lnTo>
                    <a:pt x="371" y="741"/>
                  </a:lnTo>
                  <a:lnTo>
                    <a:pt x="236" y="910"/>
                  </a:lnTo>
                  <a:lnTo>
                    <a:pt x="135" y="1112"/>
                  </a:lnTo>
                  <a:lnTo>
                    <a:pt x="68" y="1280"/>
                  </a:lnTo>
                  <a:lnTo>
                    <a:pt x="1" y="1516"/>
                  </a:lnTo>
                  <a:lnTo>
                    <a:pt x="1" y="1718"/>
                  </a:lnTo>
                  <a:lnTo>
                    <a:pt x="68" y="1953"/>
                  </a:lnTo>
                  <a:lnTo>
                    <a:pt x="1" y="2021"/>
                  </a:lnTo>
                  <a:lnTo>
                    <a:pt x="34" y="2055"/>
                  </a:lnTo>
                  <a:lnTo>
                    <a:pt x="34" y="2088"/>
                  </a:lnTo>
                  <a:lnTo>
                    <a:pt x="1213" y="3098"/>
                  </a:lnTo>
                  <a:lnTo>
                    <a:pt x="2324" y="4142"/>
                  </a:lnTo>
                  <a:lnTo>
                    <a:pt x="3401" y="5186"/>
                  </a:lnTo>
                  <a:lnTo>
                    <a:pt x="4479" y="6297"/>
                  </a:lnTo>
                  <a:lnTo>
                    <a:pt x="5623" y="7441"/>
                  </a:lnTo>
                  <a:lnTo>
                    <a:pt x="6768" y="8552"/>
                  </a:lnTo>
                  <a:lnTo>
                    <a:pt x="7239" y="8990"/>
                  </a:lnTo>
                  <a:lnTo>
                    <a:pt x="7744" y="9428"/>
                  </a:lnTo>
                  <a:lnTo>
                    <a:pt x="8249" y="9865"/>
                  </a:lnTo>
                  <a:lnTo>
                    <a:pt x="8552" y="10034"/>
                  </a:lnTo>
                  <a:lnTo>
                    <a:pt x="8822" y="10202"/>
                  </a:lnTo>
                  <a:lnTo>
                    <a:pt x="8822" y="10236"/>
                  </a:lnTo>
                  <a:lnTo>
                    <a:pt x="8822" y="10270"/>
                  </a:lnTo>
                  <a:lnTo>
                    <a:pt x="8923" y="10371"/>
                  </a:lnTo>
                  <a:lnTo>
                    <a:pt x="9024" y="10404"/>
                  </a:lnTo>
                  <a:lnTo>
                    <a:pt x="9260" y="10404"/>
                  </a:lnTo>
                  <a:lnTo>
                    <a:pt x="9293" y="10438"/>
                  </a:lnTo>
                  <a:lnTo>
                    <a:pt x="9495" y="10539"/>
                  </a:lnTo>
                  <a:lnTo>
                    <a:pt x="9697" y="10640"/>
                  </a:lnTo>
                  <a:lnTo>
                    <a:pt x="9832" y="10775"/>
                  </a:lnTo>
                  <a:lnTo>
                    <a:pt x="10000" y="10943"/>
                  </a:lnTo>
                  <a:lnTo>
                    <a:pt x="10270" y="11313"/>
                  </a:lnTo>
                  <a:lnTo>
                    <a:pt x="10539" y="11650"/>
                  </a:lnTo>
                  <a:lnTo>
                    <a:pt x="10876" y="11953"/>
                  </a:lnTo>
                  <a:lnTo>
                    <a:pt x="11212" y="12222"/>
                  </a:lnTo>
                  <a:lnTo>
                    <a:pt x="11583" y="12525"/>
                  </a:lnTo>
                  <a:lnTo>
                    <a:pt x="11919" y="12828"/>
                  </a:lnTo>
                  <a:lnTo>
                    <a:pt x="13165" y="13939"/>
                  </a:lnTo>
                  <a:lnTo>
                    <a:pt x="13771" y="14512"/>
                  </a:lnTo>
                  <a:lnTo>
                    <a:pt x="14411" y="15050"/>
                  </a:lnTo>
                  <a:lnTo>
                    <a:pt x="15017" y="15589"/>
                  </a:lnTo>
                  <a:lnTo>
                    <a:pt x="15589" y="16161"/>
                  </a:lnTo>
                  <a:lnTo>
                    <a:pt x="16161" y="16734"/>
                  </a:lnTo>
                  <a:lnTo>
                    <a:pt x="16700" y="17340"/>
                  </a:lnTo>
                  <a:lnTo>
                    <a:pt x="17138" y="17845"/>
                  </a:lnTo>
                  <a:lnTo>
                    <a:pt x="17576" y="18316"/>
                  </a:lnTo>
                  <a:lnTo>
                    <a:pt x="17845" y="18552"/>
                  </a:lnTo>
                  <a:lnTo>
                    <a:pt x="18114" y="18754"/>
                  </a:lnTo>
                  <a:lnTo>
                    <a:pt x="18384" y="18922"/>
                  </a:lnTo>
                  <a:lnTo>
                    <a:pt x="18687" y="19057"/>
                  </a:lnTo>
                  <a:lnTo>
                    <a:pt x="18687" y="19091"/>
                  </a:lnTo>
                  <a:lnTo>
                    <a:pt x="18754" y="19124"/>
                  </a:lnTo>
                  <a:lnTo>
                    <a:pt x="18855" y="19124"/>
                  </a:lnTo>
                  <a:lnTo>
                    <a:pt x="19023" y="19091"/>
                  </a:lnTo>
                  <a:lnTo>
                    <a:pt x="19192" y="19293"/>
                  </a:lnTo>
                  <a:lnTo>
                    <a:pt x="19394" y="19495"/>
                  </a:lnTo>
                  <a:lnTo>
                    <a:pt x="19629" y="19730"/>
                  </a:lnTo>
                  <a:lnTo>
                    <a:pt x="19932" y="19966"/>
                  </a:lnTo>
                  <a:lnTo>
                    <a:pt x="19966" y="20000"/>
                  </a:lnTo>
                  <a:lnTo>
                    <a:pt x="20033" y="19966"/>
                  </a:lnTo>
                  <a:lnTo>
                    <a:pt x="20067" y="19932"/>
                  </a:lnTo>
                  <a:lnTo>
                    <a:pt x="20067" y="19899"/>
                  </a:lnTo>
                  <a:lnTo>
                    <a:pt x="20269" y="19831"/>
                  </a:lnTo>
                  <a:lnTo>
                    <a:pt x="20437" y="19730"/>
                  </a:lnTo>
                  <a:lnTo>
                    <a:pt x="20606" y="19596"/>
                  </a:lnTo>
                  <a:lnTo>
                    <a:pt x="20740" y="19427"/>
                  </a:lnTo>
                  <a:lnTo>
                    <a:pt x="20875" y="19225"/>
                  </a:lnTo>
                  <a:lnTo>
                    <a:pt x="21010" y="19023"/>
                  </a:lnTo>
                  <a:lnTo>
                    <a:pt x="21077" y="18821"/>
                  </a:lnTo>
                  <a:lnTo>
                    <a:pt x="21144" y="18619"/>
                  </a:lnTo>
                  <a:lnTo>
                    <a:pt x="21144" y="18552"/>
                  </a:lnTo>
                  <a:lnTo>
                    <a:pt x="21178" y="18485"/>
                  </a:lnTo>
                  <a:lnTo>
                    <a:pt x="21144" y="18417"/>
                  </a:lnTo>
                  <a:lnTo>
                    <a:pt x="21043" y="18417"/>
                  </a:lnTo>
                  <a:lnTo>
                    <a:pt x="20707" y="18114"/>
                  </a:lnTo>
                  <a:lnTo>
                    <a:pt x="20505" y="17912"/>
                  </a:lnTo>
                  <a:lnTo>
                    <a:pt x="20303" y="17710"/>
                  </a:lnTo>
                  <a:lnTo>
                    <a:pt x="20336" y="17643"/>
                  </a:lnTo>
                  <a:lnTo>
                    <a:pt x="20437" y="17643"/>
                  </a:lnTo>
                  <a:lnTo>
                    <a:pt x="20471" y="17609"/>
                  </a:lnTo>
                  <a:lnTo>
                    <a:pt x="20505" y="17508"/>
                  </a:lnTo>
                  <a:lnTo>
                    <a:pt x="20437" y="17441"/>
                  </a:lnTo>
                  <a:lnTo>
                    <a:pt x="19697" y="16801"/>
                  </a:lnTo>
                  <a:lnTo>
                    <a:pt x="18956" y="16161"/>
                  </a:lnTo>
                  <a:lnTo>
                    <a:pt x="17576" y="14781"/>
                  </a:lnTo>
                  <a:lnTo>
                    <a:pt x="16229" y="13468"/>
                  </a:lnTo>
                  <a:lnTo>
                    <a:pt x="14916" y="12189"/>
                  </a:lnTo>
                  <a:lnTo>
                    <a:pt x="14579" y="11852"/>
                  </a:lnTo>
                  <a:lnTo>
                    <a:pt x="14209" y="11549"/>
                  </a:lnTo>
                  <a:lnTo>
                    <a:pt x="13468" y="10977"/>
                  </a:lnTo>
                  <a:lnTo>
                    <a:pt x="11987" y="9865"/>
                  </a:lnTo>
                  <a:lnTo>
                    <a:pt x="11852" y="9731"/>
                  </a:lnTo>
                  <a:lnTo>
                    <a:pt x="11717" y="9562"/>
                  </a:lnTo>
                  <a:lnTo>
                    <a:pt x="11414" y="9226"/>
                  </a:lnTo>
                  <a:lnTo>
                    <a:pt x="11111" y="8889"/>
                  </a:lnTo>
                  <a:lnTo>
                    <a:pt x="10977" y="8754"/>
                  </a:lnTo>
                  <a:lnTo>
                    <a:pt x="10808" y="8687"/>
                  </a:lnTo>
                  <a:lnTo>
                    <a:pt x="10808" y="8519"/>
                  </a:lnTo>
                  <a:lnTo>
                    <a:pt x="10775" y="8350"/>
                  </a:lnTo>
                  <a:lnTo>
                    <a:pt x="10775" y="8283"/>
                  </a:lnTo>
                  <a:lnTo>
                    <a:pt x="10741" y="8249"/>
                  </a:lnTo>
                  <a:lnTo>
                    <a:pt x="10169" y="7711"/>
                  </a:lnTo>
                  <a:lnTo>
                    <a:pt x="9563" y="7206"/>
                  </a:lnTo>
                  <a:lnTo>
                    <a:pt x="8451" y="6128"/>
                  </a:lnTo>
                  <a:lnTo>
                    <a:pt x="7340" y="5051"/>
                  </a:lnTo>
                  <a:lnTo>
                    <a:pt x="6229" y="3974"/>
                  </a:lnTo>
                  <a:lnTo>
                    <a:pt x="5219" y="3065"/>
                  </a:lnTo>
                  <a:lnTo>
                    <a:pt x="4209" y="2156"/>
                  </a:lnTo>
                  <a:lnTo>
                    <a:pt x="3233" y="1246"/>
                  </a:lnTo>
                  <a:lnTo>
                    <a:pt x="2728" y="775"/>
                  </a:lnTo>
                  <a:lnTo>
                    <a:pt x="2290" y="270"/>
                  </a:lnTo>
                  <a:lnTo>
                    <a:pt x="2257" y="236"/>
                  </a:lnTo>
                  <a:lnTo>
                    <a:pt x="2223" y="236"/>
                  </a:lnTo>
                  <a:lnTo>
                    <a:pt x="2021" y="102"/>
                  </a:lnTo>
                  <a:lnTo>
                    <a:pt x="1819" y="34"/>
                  </a:lnTo>
                  <a:lnTo>
                    <a:pt x="16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7" name="Google Shape;287;p3"/>
          <p:cNvGrpSpPr/>
          <p:nvPr/>
        </p:nvGrpSpPr>
        <p:grpSpPr>
          <a:xfrm>
            <a:off x="-55" y="2981274"/>
            <a:ext cx="1140413" cy="1392543"/>
            <a:chOff x="-41" y="2235955"/>
            <a:chExt cx="855310" cy="1044407"/>
          </a:xfrm>
        </p:grpSpPr>
        <p:sp>
          <p:nvSpPr>
            <p:cNvPr id="288" name="Google Shape;288;p3"/>
            <p:cNvSpPr/>
            <p:nvPr/>
          </p:nvSpPr>
          <p:spPr>
            <a:xfrm>
              <a:off x="23422" y="2476949"/>
              <a:ext cx="569080" cy="579122"/>
            </a:xfrm>
            <a:custGeom>
              <a:avLst/>
              <a:gdLst/>
              <a:ahLst/>
              <a:cxnLst/>
              <a:rect l="l" t="t" r="r" b="b"/>
              <a:pathLst>
                <a:path w="11448" h="11650" extrusionOk="0">
                  <a:moveTo>
                    <a:pt x="6532" y="371"/>
                  </a:moveTo>
                  <a:lnTo>
                    <a:pt x="7138" y="438"/>
                  </a:lnTo>
                  <a:lnTo>
                    <a:pt x="7710" y="607"/>
                  </a:lnTo>
                  <a:lnTo>
                    <a:pt x="8282" y="842"/>
                  </a:lnTo>
                  <a:lnTo>
                    <a:pt x="8787" y="1112"/>
                  </a:lnTo>
                  <a:lnTo>
                    <a:pt x="8484" y="1213"/>
                  </a:lnTo>
                  <a:lnTo>
                    <a:pt x="8484" y="1145"/>
                  </a:lnTo>
                  <a:lnTo>
                    <a:pt x="8417" y="1112"/>
                  </a:lnTo>
                  <a:lnTo>
                    <a:pt x="7845" y="1044"/>
                  </a:lnTo>
                  <a:lnTo>
                    <a:pt x="7306" y="1044"/>
                  </a:lnTo>
                  <a:lnTo>
                    <a:pt x="7508" y="977"/>
                  </a:lnTo>
                  <a:lnTo>
                    <a:pt x="7676" y="842"/>
                  </a:lnTo>
                  <a:lnTo>
                    <a:pt x="7744" y="809"/>
                  </a:lnTo>
                  <a:lnTo>
                    <a:pt x="7744" y="741"/>
                  </a:lnTo>
                  <a:lnTo>
                    <a:pt x="7710" y="674"/>
                  </a:lnTo>
                  <a:lnTo>
                    <a:pt x="7676" y="640"/>
                  </a:lnTo>
                  <a:lnTo>
                    <a:pt x="7373" y="573"/>
                  </a:lnTo>
                  <a:lnTo>
                    <a:pt x="7037" y="573"/>
                  </a:lnTo>
                  <a:lnTo>
                    <a:pt x="6700" y="607"/>
                  </a:lnTo>
                  <a:lnTo>
                    <a:pt x="6363" y="674"/>
                  </a:lnTo>
                  <a:lnTo>
                    <a:pt x="5690" y="809"/>
                  </a:lnTo>
                  <a:lnTo>
                    <a:pt x="5084" y="977"/>
                  </a:lnTo>
                  <a:lnTo>
                    <a:pt x="4641" y="1117"/>
                  </a:lnTo>
                  <a:lnTo>
                    <a:pt x="5185" y="910"/>
                  </a:lnTo>
                  <a:lnTo>
                    <a:pt x="5892" y="674"/>
                  </a:lnTo>
                  <a:lnTo>
                    <a:pt x="6532" y="371"/>
                  </a:lnTo>
                  <a:close/>
                  <a:moveTo>
                    <a:pt x="8922" y="1347"/>
                  </a:moveTo>
                  <a:lnTo>
                    <a:pt x="8720" y="1482"/>
                  </a:lnTo>
                  <a:lnTo>
                    <a:pt x="8451" y="1617"/>
                  </a:lnTo>
                  <a:lnTo>
                    <a:pt x="7946" y="1819"/>
                  </a:lnTo>
                  <a:lnTo>
                    <a:pt x="6936" y="2189"/>
                  </a:lnTo>
                  <a:lnTo>
                    <a:pt x="5724" y="2661"/>
                  </a:lnTo>
                  <a:lnTo>
                    <a:pt x="7104" y="2088"/>
                  </a:lnTo>
                  <a:lnTo>
                    <a:pt x="7979" y="1684"/>
                  </a:lnTo>
                  <a:lnTo>
                    <a:pt x="8451" y="1482"/>
                  </a:lnTo>
                  <a:lnTo>
                    <a:pt x="8922" y="1347"/>
                  </a:lnTo>
                  <a:close/>
                  <a:moveTo>
                    <a:pt x="5959" y="405"/>
                  </a:moveTo>
                  <a:lnTo>
                    <a:pt x="5454" y="607"/>
                  </a:lnTo>
                  <a:lnTo>
                    <a:pt x="4882" y="775"/>
                  </a:lnTo>
                  <a:lnTo>
                    <a:pt x="3805" y="1179"/>
                  </a:lnTo>
                  <a:lnTo>
                    <a:pt x="3300" y="1415"/>
                  </a:lnTo>
                  <a:lnTo>
                    <a:pt x="2795" y="1684"/>
                  </a:lnTo>
                  <a:lnTo>
                    <a:pt x="2323" y="1987"/>
                  </a:lnTo>
                  <a:lnTo>
                    <a:pt x="2088" y="2155"/>
                  </a:lnTo>
                  <a:lnTo>
                    <a:pt x="1885" y="2357"/>
                  </a:lnTo>
                  <a:lnTo>
                    <a:pt x="1852" y="2425"/>
                  </a:lnTo>
                  <a:lnTo>
                    <a:pt x="1885" y="2492"/>
                  </a:lnTo>
                  <a:lnTo>
                    <a:pt x="1953" y="2560"/>
                  </a:lnTo>
                  <a:lnTo>
                    <a:pt x="2020" y="2526"/>
                  </a:lnTo>
                  <a:lnTo>
                    <a:pt x="2694" y="2189"/>
                  </a:lnTo>
                  <a:lnTo>
                    <a:pt x="3333" y="1886"/>
                  </a:lnTo>
                  <a:lnTo>
                    <a:pt x="4007" y="1617"/>
                  </a:lnTo>
                  <a:lnTo>
                    <a:pt x="4714" y="1347"/>
                  </a:lnTo>
                  <a:lnTo>
                    <a:pt x="5387" y="1145"/>
                  </a:lnTo>
                  <a:lnTo>
                    <a:pt x="6094" y="1011"/>
                  </a:lnTo>
                  <a:lnTo>
                    <a:pt x="6633" y="876"/>
                  </a:lnTo>
                  <a:lnTo>
                    <a:pt x="6936" y="842"/>
                  </a:lnTo>
                  <a:lnTo>
                    <a:pt x="7239" y="809"/>
                  </a:lnTo>
                  <a:lnTo>
                    <a:pt x="6902" y="943"/>
                  </a:lnTo>
                  <a:lnTo>
                    <a:pt x="6599" y="1011"/>
                  </a:lnTo>
                  <a:lnTo>
                    <a:pt x="5959" y="1179"/>
                  </a:lnTo>
                  <a:lnTo>
                    <a:pt x="5185" y="1415"/>
                  </a:lnTo>
                  <a:lnTo>
                    <a:pt x="4411" y="1684"/>
                  </a:lnTo>
                  <a:lnTo>
                    <a:pt x="3737" y="1920"/>
                  </a:lnTo>
                  <a:lnTo>
                    <a:pt x="3064" y="2155"/>
                  </a:lnTo>
                  <a:lnTo>
                    <a:pt x="2357" y="2391"/>
                  </a:lnTo>
                  <a:lnTo>
                    <a:pt x="1986" y="2560"/>
                  </a:lnTo>
                  <a:lnTo>
                    <a:pt x="1650" y="2728"/>
                  </a:lnTo>
                  <a:lnTo>
                    <a:pt x="1313" y="2930"/>
                  </a:lnTo>
                  <a:lnTo>
                    <a:pt x="1044" y="3166"/>
                  </a:lnTo>
                  <a:lnTo>
                    <a:pt x="1347" y="2694"/>
                  </a:lnTo>
                  <a:lnTo>
                    <a:pt x="1717" y="2256"/>
                  </a:lnTo>
                  <a:lnTo>
                    <a:pt x="2088" y="1852"/>
                  </a:lnTo>
                  <a:lnTo>
                    <a:pt x="2525" y="1482"/>
                  </a:lnTo>
                  <a:lnTo>
                    <a:pt x="2997" y="1145"/>
                  </a:lnTo>
                  <a:lnTo>
                    <a:pt x="3502" y="876"/>
                  </a:lnTo>
                  <a:lnTo>
                    <a:pt x="4007" y="640"/>
                  </a:lnTo>
                  <a:lnTo>
                    <a:pt x="4545" y="438"/>
                  </a:lnTo>
                  <a:lnTo>
                    <a:pt x="4040" y="640"/>
                  </a:lnTo>
                  <a:lnTo>
                    <a:pt x="3535" y="876"/>
                  </a:lnTo>
                  <a:lnTo>
                    <a:pt x="3064" y="1145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93" y="1583"/>
                  </a:lnTo>
                  <a:lnTo>
                    <a:pt x="2626" y="1617"/>
                  </a:lnTo>
                  <a:lnTo>
                    <a:pt x="2727" y="1617"/>
                  </a:lnTo>
                  <a:lnTo>
                    <a:pt x="3401" y="1213"/>
                  </a:lnTo>
                  <a:lnTo>
                    <a:pt x="4108" y="842"/>
                  </a:lnTo>
                  <a:lnTo>
                    <a:pt x="4579" y="674"/>
                  </a:lnTo>
                  <a:lnTo>
                    <a:pt x="5017" y="539"/>
                  </a:lnTo>
                  <a:lnTo>
                    <a:pt x="5488" y="438"/>
                  </a:lnTo>
                  <a:lnTo>
                    <a:pt x="5959" y="405"/>
                  </a:lnTo>
                  <a:close/>
                  <a:moveTo>
                    <a:pt x="2323" y="2728"/>
                  </a:moveTo>
                  <a:lnTo>
                    <a:pt x="2054" y="2863"/>
                  </a:lnTo>
                  <a:lnTo>
                    <a:pt x="1683" y="3098"/>
                  </a:lnTo>
                  <a:lnTo>
                    <a:pt x="1313" y="3334"/>
                  </a:lnTo>
                  <a:lnTo>
                    <a:pt x="1347" y="3267"/>
                  </a:lnTo>
                  <a:lnTo>
                    <a:pt x="1380" y="3199"/>
                  </a:lnTo>
                  <a:lnTo>
                    <a:pt x="1414" y="3166"/>
                  </a:lnTo>
                  <a:lnTo>
                    <a:pt x="1515" y="3132"/>
                  </a:lnTo>
                  <a:lnTo>
                    <a:pt x="1818" y="2964"/>
                  </a:lnTo>
                  <a:lnTo>
                    <a:pt x="2323" y="2728"/>
                  </a:lnTo>
                  <a:close/>
                  <a:moveTo>
                    <a:pt x="6599" y="2021"/>
                  </a:moveTo>
                  <a:lnTo>
                    <a:pt x="5387" y="2526"/>
                  </a:lnTo>
                  <a:lnTo>
                    <a:pt x="4242" y="2997"/>
                  </a:lnTo>
                  <a:lnTo>
                    <a:pt x="3064" y="3502"/>
                  </a:lnTo>
                  <a:lnTo>
                    <a:pt x="2660" y="3704"/>
                  </a:lnTo>
                  <a:lnTo>
                    <a:pt x="2256" y="3974"/>
                  </a:lnTo>
                  <a:lnTo>
                    <a:pt x="1852" y="4209"/>
                  </a:lnTo>
                  <a:lnTo>
                    <a:pt x="1414" y="4445"/>
                  </a:lnTo>
                  <a:lnTo>
                    <a:pt x="1751" y="4176"/>
                  </a:lnTo>
                  <a:lnTo>
                    <a:pt x="2088" y="3906"/>
                  </a:lnTo>
                  <a:lnTo>
                    <a:pt x="2424" y="3671"/>
                  </a:lnTo>
                  <a:lnTo>
                    <a:pt x="2828" y="3469"/>
                  </a:lnTo>
                  <a:lnTo>
                    <a:pt x="3603" y="3132"/>
                  </a:lnTo>
                  <a:lnTo>
                    <a:pt x="4377" y="2829"/>
                  </a:lnTo>
                  <a:lnTo>
                    <a:pt x="6498" y="2054"/>
                  </a:lnTo>
                  <a:lnTo>
                    <a:pt x="6599" y="2021"/>
                  </a:lnTo>
                  <a:close/>
                  <a:moveTo>
                    <a:pt x="9225" y="1415"/>
                  </a:moveTo>
                  <a:lnTo>
                    <a:pt x="9562" y="1718"/>
                  </a:lnTo>
                  <a:lnTo>
                    <a:pt x="9898" y="2054"/>
                  </a:lnTo>
                  <a:lnTo>
                    <a:pt x="10201" y="2425"/>
                  </a:lnTo>
                  <a:lnTo>
                    <a:pt x="10471" y="2795"/>
                  </a:lnTo>
                  <a:lnTo>
                    <a:pt x="10437" y="2795"/>
                  </a:lnTo>
                  <a:lnTo>
                    <a:pt x="10100" y="2829"/>
                  </a:lnTo>
                  <a:lnTo>
                    <a:pt x="9797" y="2896"/>
                  </a:lnTo>
                  <a:lnTo>
                    <a:pt x="9494" y="3031"/>
                  </a:lnTo>
                  <a:lnTo>
                    <a:pt x="9158" y="3166"/>
                  </a:lnTo>
                  <a:lnTo>
                    <a:pt x="8585" y="3469"/>
                  </a:lnTo>
                  <a:lnTo>
                    <a:pt x="8013" y="3805"/>
                  </a:lnTo>
                  <a:lnTo>
                    <a:pt x="7979" y="3805"/>
                  </a:lnTo>
                  <a:lnTo>
                    <a:pt x="5185" y="5118"/>
                  </a:lnTo>
                  <a:lnTo>
                    <a:pt x="4377" y="5455"/>
                  </a:lnTo>
                  <a:lnTo>
                    <a:pt x="4949" y="5118"/>
                  </a:lnTo>
                  <a:lnTo>
                    <a:pt x="6801" y="4007"/>
                  </a:lnTo>
                  <a:lnTo>
                    <a:pt x="7575" y="3772"/>
                  </a:lnTo>
                  <a:lnTo>
                    <a:pt x="8350" y="3469"/>
                  </a:lnTo>
                  <a:lnTo>
                    <a:pt x="9090" y="3166"/>
                  </a:lnTo>
                  <a:lnTo>
                    <a:pt x="9461" y="2964"/>
                  </a:lnTo>
                  <a:lnTo>
                    <a:pt x="9831" y="2762"/>
                  </a:lnTo>
                  <a:lnTo>
                    <a:pt x="9865" y="2694"/>
                  </a:lnTo>
                  <a:lnTo>
                    <a:pt x="9898" y="2627"/>
                  </a:lnTo>
                  <a:lnTo>
                    <a:pt x="9831" y="2560"/>
                  </a:lnTo>
                  <a:lnTo>
                    <a:pt x="9764" y="2526"/>
                  </a:lnTo>
                  <a:lnTo>
                    <a:pt x="9326" y="2593"/>
                  </a:lnTo>
                  <a:lnTo>
                    <a:pt x="8888" y="2694"/>
                  </a:lnTo>
                  <a:lnTo>
                    <a:pt x="8451" y="2829"/>
                  </a:lnTo>
                  <a:lnTo>
                    <a:pt x="8047" y="3031"/>
                  </a:lnTo>
                  <a:lnTo>
                    <a:pt x="7609" y="3199"/>
                  </a:lnTo>
                  <a:lnTo>
                    <a:pt x="7205" y="3435"/>
                  </a:lnTo>
                  <a:lnTo>
                    <a:pt x="6397" y="3906"/>
                  </a:lnTo>
                  <a:lnTo>
                    <a:pt x="5623" y="4176"/>
                  </a:lnTo>
                  <a:lnTo>
                    <a:pt x="4815" y="4445"/>
                  </a:lnTo>
                  <a:lnTo>
                    <a:pt x="4815" y="4445"/>
                  </a:lnTo>
                  <a:lnTo>
                    <a:pt x="6565" y="3502"/>
                  </a:lnTo>
                  <a:lnTo>
                    <a:pt x="7710" y="2896"/>
                  </a:lnTo>
                  <a:lnTo>
                    <a:pt x="8215" y="2627"/>
                  </a:lnTo>
                  <a:lnTo>
                    <a:pt x="8855" y="2425"/>
                  </a:lnTo>
                  <a:lnTo>
                    <a:pt x="9158" y="2290"/>
                  </a:lnTo>
                  <a:lnTo>
                    <a:pt x="9461" y="2155"/>
                  </a:lnTo>
                  <a:lnTo>
                    <a:pt x="9528" y="2122"/>
                  </a:lnTo>
                  <a:lnTo>
                    <a:pt x="9528" y="2021"/>
                  </a:lnTo>
                  <a:lnTo>
                    <a:pt x="9494" y="1953"/>
                  </a:lnTo>
                  <a:lnTo>
                    <a:pt x="9393" y="1920"/>
                  </a:lnTo>
                  <a:lnTo>
                    <a:pt x="9057" y="1987"/>
                  </a:lnTo>
                  <a:lnTo>
                    <a:pt x="8686" y="2088"/>
                  </a:lnTo>
                  <a:lnTo>
                    <a:pt x="8350" y="2256"/>
                  </a:lnTo>
                  <a:lnTo>
                    <a:pt x="8013" y="2425"/>
                  </a:lnTo>
                  <a:lnTo>
                    <a:pt x="7508" y="2593"/>
                  </a:lnTo>
                  <a:lnTo>
                    <a:pt x="7037" y="2762"/>
                  </a:lnTo>
                  <a:lnTo>
                    <a:pt x="5959" y="3199"/>
                  </a:lnTo>
                  <a:lnTo>
                    <a:pt x="4882" y="3671"/>
                  </a:lnTo>
                  <a:lnTo>
                    <a:pt x="2559" y="4782"/>
                  </a:lnTo>
                  <a:lnTo>
                    <a:pt x="1852" y="5152"/>
                  </a:lnTo>
                  <a:lnTo>
                    <a:pt x="1111" y="5522"/>
                  </a:lnTo>
                  <a:lnTo>
                    <a:pt x="1111" y="5522"/>
                  </a:lnTo>
                  <a:lnTo>
                    <a:pt x="2323" y="4613"/>
                  </a:lnTo>
                  <a:lnTo>
                    <a:pt x="2963" y="4209"/>
                  </a:lnTo>
                  <a:lnTo>
                    <a:pt x="3603" y="3839"/>
                  </a:lnTo>
                  <a:lnTo>
                    <a:pt x="4276" y="3502"/>
                  </a:lnTo>
                  <a:lnTo>
                    <a:pt x="4949" y="3199"/>
                  </a:lnTo>
                  <a:lnTo>
                    <a:pt x="6330" y="2694"/>
                  </a:lnTo>
                  <a:lnTo>
                    <a:pt x="7676" y="2189"/>
                  </a:lnTo>
                  <a:lnTo>
                    <a:pt x="8484" y="1852"/>
                  </a:lnTo>
                  <a:lnTo>
                    <a:pt x="8888" y="1684"/>
                  </a:lnTo>
                  <a:lnTo>
                    <a:pt x="9225" y="1415"/>
                  </a:lnTo>
                  <a:close/>
                  <a:moveTo>
                    <a:pt x="7441" y="1280"/>
                  </a:moveTo>
                  <a:lnTo>
                    <a:pt x="7946" y="1314"/>
                  </a:lnTo>
                  <a:lnTo>
                    <a:pt x="7171" y="1549"/>
                  </a:lnTo>
                  <a:lnTo>
                    <a:pt x="5926" y="1987"/>
                  </a:lnTo>
                  <a:lnTo>
                    <a:pt x="3805" y="2795"/>
                  </a:lnTo>
                  <a:lnTo>
                    <a:pt x="2997" y="3132"/>
                  </a:lnTo>
                  <a:lnTo>
                    <a:pt x="2626" y="3300"/>
                  </a:lnTo>
                  <a:lnTo>
                    <a:pt x="2222" y="3536"/>
                  </a:lnTo>
                  <a:lnTo>
                    <a:pt x="1852" y="3772"/>
                  </a:lnTo>
                  <a:lnTo>
                    <a:pt x="1515" y="4041"/>
                  </a:lnTo>
                  <a:lnTo>
                    <a:pt x="1178" y="4344"/>
                  </a:lnTo>
                  <a:lnTo>
                    <a:pt x="909" y="4681"/>
                  </a:lnTo>
                  <a:lnTo>
                    <a:pt x="875" y="4748"/>
                  </a:lnTo>
                  <a:lnTo>
                    <a:pt x="909" y="4815"/>
                  </a:lnTo>
                  <a:lnTo>
                    <a:pt x="976" y="4849"/>
                  </a:lnTo>
                  <a:lnTo>
                    <a:pt x="1044" y="4849"/>
                  </a:lnTo>
                  <a:lnTo>
                    <a:pt x="1246" y="4782"/>
                  </a:lnTo>
                  <a:lnTo>
                    <a:pt x="1448" y="4714"/>
                  </a:lnTo>
                  <a:lnTo>
                    <a:pt x="1818" y="4512"/>
                  </a:lnTo>
                  <a:lnTo>
                    <a:pt x="2155" y="4277"/>
                  </a:lnTo>
                  <a:lnTo>
                    <a:pt x="2525" y="4041"/>
                  </a:lnTo>
                  <a:lnTo>
                    <a:pt x="3064" y="3772"/>
                  </a:lnTo>
                  <a:lnTo>
                    <a:pt x="3603" y="3536"/>
                  </a:lnTo>
                  <a:lnTo>
                    <a:pt x="3165" y="3805"/>
                  </a:lnTo>
                  <a:lnTo>
                    <a:pt x="2727" y="4041"/>
                  </a:lnTo>
                  <a:lnTo>
                    <a:pt x="1919" y="4613"/>
                  </a:lnTo>
                  <a:lnTo>
                    <a:pt x="1111" y="5186"/>
                  </a:lnTo>
                  <a:lnTo>
                    <a:pt x="269" y="5758"/>
                  </a:lnTo>
                  <a:lnTo>
                    <a:pt x="269" y="5724"/>
                  </a:lnTo>
                  <a:lnTo>
                    <a:pt x="303" y="5152"/>
                  </a:lnTo>
                  <a:lnTo>
                    <a:pt x="438" y="4613"/>
                  </a:lnTo>
                  <a:lnTo>
                    <a:pt x="606" y="4075"/>
                  </a:lnTo>
                  <a:lnTo>
                    <a:pt x="808" y="3570"/>
                  </a:lnTo>
                  <a:lnTo>
                    <a:pt x="842" y="3603"/>
                  </a:lnTo>
                  <a:lnTo>
                    <a:pt x="976" y="3637"/>
                  </a:lnTo>
                  <a:lnTo>
                    <a:pt x="1212" y="3637"/>
                  </a:lnTo>
                  <a:lnTo>
                    <a:pt x="1313" y="3603"/>
                  </a:lnTo>
                  <a:lnTo>
                    <a:pt x="1549" y="3469"/>
                  </a:lnTo>
                  <a:lnTo>
                    <a:pt x="1784" y="3334"/>
                  </a:lnTo>
                  <a:lnTo>
                    <a:pt x="2828" y="2728"/>
                  </a:lnTo>
                  <a:lnTo>
                    <a:pt x="3333" y="2425"/>
                  </a:lnTo>
                  <a:lnTo>
                    <a:pt x="3872" y="2189"/>
                  </a:lnTo>
                  <a:lnTo>
                    <a:pt x="4848" y="1819"/>
                  </a:lnTo>
                  <a:lnTo>
                    <a:pt x="5353" y="1650"/>
                  </a:lnTo>
                  <a:lnTo>
                    <a:pt x="5858" y="1516"/>
                  </a:lnTo>
                  <a:lnTo>
                    <a:pt x="6397" y="1415"/>
                  </a:lnTo>
                  <a:lnTo>
                    <a:pt x="6902" y="1314"/>
                  </a:lnTo>
                  <a:lnTo>
                    <a:pt x="7441" y="1280"/>
                  </a:lnTo>
                  <a:close/>
                  <a:moveTo>
                    <a:pt x="8047" y="5522"/>
                  </a:moveTo>
                  <a:lnTo>
                    <a:pt x="7609" y="5758"/>
                  </a:lnTo>
                  <a:lnTo>
                    <a:pt x="7171" y="5960"/>
                  </a:lnTo>
                  <a:lnTo>
                    <a:pt x="6262" y="6297"/>
                  </a:lnTo>
                  <a:lnTo>
                    <a:pt x="6262" y="6297"/>
                  </a:lnTo>
                  <a:lnTo>
                    <a:pt x="6700" y="6095"/>
                  </a:lnTo>
                  <a:lnTo>
                    <a:pt x="7138" y="5893"/>
                  </a:lnTo>
                  <a:lnTo>
                    <a:pt x="8047" y="5522"/>
                  </a:lnTo>
                  <a:close/>
                  <a:moveTo>
                    <a:pt x="10572" y="2964"/>
                  </a:moveTo>
                  <a:lnTo>
                    <a:pt x="10707" y="3233"/>
                  </a:lnTo>
                  <a:lnTo>
                    <a:pt x="10606" y="3233"/>
                  </a:lnTo>
                  <a:lnTo>
                    <a:pt x="9966" y="3502"/>
                  </a:lnTo>
                  <a:lnTo>
                    <a:pt x="9326" y="3772"/>
                  </a:lnTo>
                  <a:lnTo>
                    <a:pt x="8047" y="4378"/>
                  </a:lnTo>
                  <a:lnTo>
                    <a:pt x="6801" y="5017"/>
                  </a:lnTo>
                  <a:lnTo>
                    <a:pt x="6161" y="5320"/>
                  </a:lnTo>
                  <a:lnTo>
                    <a:pt x="5522" y="5623"/>
                  </a:lnTo>
                  <a:lnTo>
                    <a:pt x="4175" y="6229"/>
                  </a:lnTo>
                  <a:lnTo>
                    <a:pt x="2828" y="6835"/>
                  </a:lnTo>
                  <a:lnTo>
                    <a:pt x="2189" y="7138"/>
                  </a:lnTo>
                  <a:lnTo>
                    <a:pt x="2896" y="6701"/>
                  </a:lnTo>
                  <a:lnTo>
                    <a:pt x="3603" y="6297"/>
                  </a:lnTo>
                  <a:lnTo>
                    <a:pt x="4343" y="5926"/>
                  </a:lnTo>
                  <a:lnTo>
                    <a:pt x="5118" y="5590"/>
                  </a:lnTo>
                  <a:lnTo>
                    <a:pt x="6296" y="5051"/>
                  </a:lnTo>
                  <a:lnTo>
                    <a:pt x="7474" y="4411"/>
                  </a:lnTo>
                  <a:lnTo>
                    <a:pt x="7979" y="4108"/>
                  </a:lnTo>
                  <a:lnTo>
                    <a:pt x="8619" y="3839"/>
                  </a:lnTo>
                  <a:lnTo>
                    <a:pt x="9259" y="3570"/>
                  </a:lnTo>
                  <a:lnTo>
                    <a:pt x="9865" y="3334"/>
                  </a:lnTo>
                  <a:lnTo>
                    <a:pt x="10505" y="3065"/>
                  </a:lnTo>
                  <a:lnTo>
                    <a:pt x="10538" y="2997"/>
                  </a:lnTo>
                  <a:lnTo>
                    <a:pt x="10572" y="2964"/>
                  </a:lnTo>
                  <a:close/>
                  <a:moveTo>
                    <a:pt x="6296" y="3334"/>
                  </a:moveTo>
                  <a:lnTo>
                    <a:pt x="4815" y="4142"/>
                  </a:lnTo>
                  <a:lnTo>
                    <a:pt x="3737" y="4681"/>
                  </a:lnTo>
                  <a:lnTo>
                    <a:pt x="2626" y="5219"/>
                  </a:lnTo>
                  <a:lnTo>
                    <a:pt x="2189" y="5489"/>
                  </a:lnTo>
                  <a:lnTo>
                    <a:pt x="1751" y="5792"/>
                  </a:lnTo>
                  <a:lnTo>
                    <a:pt x="1616" y="5926"/>
                  </a:lnTo>
                  <a:lnTo>
                    <a:pt x="1380" y="6061"/>
                  </a:lnTo>
                  <a:lnTo>
                    <a:pt x="1145" y="6229"/>
                  </a:lnTo>
                  <a:lnTo>
                    <a:pt x="943" y="6431"/>
                  </a:lnTo>
                  <a:lnTo>
                    <a:pt x="741" y="6633"/>
                  </a:lnTo>
                  <a:lnTo>
                    <a:pt x="741" y="6734"/>
                  </a:lnTo>
                  <a:lnTo>
                    <a:pt x="774" y="6802"/>
                  </a:lnTo>
                  <a:lnTo>
                    <a:pt x="842" y="6835"/>
                  </a:lnTo>
                  <a:lnTo>
                    <a:pt x="909" y="6835"/>
                  </a:lnTo>
                  <a:lnTo>
                    <a:pt x="1044" y="6802"/>
                  </a:lnTo>
                  <a:lnTo>
                    <a:pt x="1212" y="6701"/>
                  </a:lnTo>
                  <a:lnTo>
                    <a:pt x="1448" y="6499"/>
                  </a:lnTo>
                  <a:lnTo>
                    <a:pt x="1953" y="6027"/>
                  </a:lnTo>
                  <a:lnTo>
                    <a:pt x="2862" y="5590"/>
                  </a:lnTo>
                  <a:lnTo>
                    <a:pt x="3502" y="5287"/>
                  </a:lnTo>
                  <a:lnTo>
                    <a:pt x="4175" y="4984"/>
                  </a:lnTo>
                  <a:lnTo>
                    <a:pt x="5522" y="4445"/>
                  </a:lnTo>
                  <a:lnTo>
                    <a:pt x="5522" y="4445"/>
                  </a:lnTo>
                  <a:lnTo>
                    <a:pt x="4815" y="4883"/>
                  </a:lnTo>
                  <a:lnTo>
                    <a:pt x="4175" y="5253"/>
                  </a:lnTo>
                  <a:lnTo>
                    <a:pt x="3535" y="5590"/>
                  </a:lnTo>
                  <a:lnTo>
                    <a:pt x="2222" y="6263"/>
                  </a:lnTo>
                  <a:lnTo>
                    <a:pt x="1751" y="6499"/>
                  </a:lnTo>
                  <a:lnTo>
                    <a:pt x="1279" y="6734"/>
                  </a:lnTo>
                  <a:lnTo>
                    <a:pt x="842" y="7037"/>
                  </a:lnTo>
                  <a:lnTo>
                    <a:pt x="640" y="7172"/>
                  </a:lnTo>
                  <a:lnTo>
                    <a:pt x="438" y="7374"/>
                  </a:lnTo>
                  <a:lnTo>
                    <a:pt x="303" y="6734"/>
                  </a:lnTo>
                  <a:lnTo>
                    <a:pt x="269" y="6398"/>
                  </a:lnTo>
                  <a:lnTo>
                    <a:pt x="269" y="6095"/>
                  </a:lnTo>
                  <a:lnTo>
                    <a:pt x="774" y="5926"/>
                  </a:lnTo>
                  <a:lnTo>
                    <a:pt x="1279" y="5724"/>
                  </a:lnTo>
                  <a:lnTo>
                    <a:pt x="2256" y="5219"/>
                  </a:lnTo>
                  <a:lnTo>
                    <a:pt x="4781" y="4007"/>
                  </a:lnTo>
                  <a:lnTo>
                    <a:pt x="6296" y="3334"/>
                  </a:lnTo>
                  <a:close/>
                  <a:moveTo>
                    <a:pt x="10774" y="3401"/>
                  </a:moveTo>
                  <a:lnTo>
                    <a:pt x="10976" y="3906"/>
                  </a:lnTo>
                  <a:lnTo>
                    <a:pt x="11111" y="4479"/>
                  </a:lnTo>
                  <a:lnTo>
                    <a:pt x="11178" y="5017"/>
                  </a:lnTo>
                  <a:lnTo>
                    <a:pt x="11212" y="5590"/>
                  </a:lnTo>
                  <a:lnTo>
                    <a:pt x="10639" y="5825"/>
                  </a:lnTo>
                  <a:lnTo>
                    <a:pt x="9663" y="6196"/>
                  </a:lnTo>
                  <a:lnTo>
                    <a:pt x="8720" y="6600"/>
                  </a:lnTo>
                  <a:lnTo>
                    <a:pt x="7777" y="7004"/>
                  </a:lnTo>
                  <a:lnTo>
                    <a:pt x="6868" y="7441"/>
                  </a:lnTo>
                  <a:lnTo>
                    <a:pt x="5825" y="8047"/>
                  </a:lnTo>
                  <a:lnTo>
                    <a:pt x="4747" y="8620"/>
                  </a:lnTo>
                  <a:lnTo>
                    <a:pt x="4444" y="8788"/>
                  </a:lnTo>
                  <a:lnTo>
                    <a:pt x="4108" y="8923"/>
                  </a:lnTo>
                  <a:lnTo>
                    <a:pt x="3434" y="9158"/>
                  </a:lnTo>
                  <a:lnTo>
                    <a:pt x="5454" y="7845"/>
                  </a:lnTo>
                  <a:lnTo>
                    <a:pt x="5926" y="7610"/>
                  </a:lnTo>
                  <a:lnTo>
                    <a:pt x="8316" y="6431"/>
                  </a:lnTo>
                  <a:lnTo>
                    <a:pt x="9528" y="5859"/>
                  </a:lnTo>
                  <a:lnTo>
                    <a:pt x="10168" y="5623"/>
                  </a:lnTo>
                  <a:lnTo>
                    <a:pt x="10808" y="5388"/>
                  </a:lnTo>
                  <a:lnTo>
                    <a:pt x="10841" y="5354"/>
                  </a:lnTo>
                  <a:lnTo>
                    <a:pt x="10875" y="5320"/>
                  </a:lnTo>
                  <a:lnTo>
                    <a:pt x="10875" y="5219"/>
                  </a:lnTo>
                  <a:lnTo>
                    <a:pt x="10841" y="5152"/>
                  </a:lnTo>
                  <a:lnTo>
                    <a:pt x="10774" y="5118"/>
                  </a:lnTo>
                  <a:lnTo>
                    <a:pt x="10707" y="5118"/>
                  </a:lnTo>
                  <a:lnTo>
                    <a:pt x="10134" y="5287"/>
                  </a:lnTo>
                  <a:lnTo>
                    <a:pt x="9595" y="5489"/>
                  </a:lnTo>
                  <a:lnTo>
                    <a:pt x="8484" y="5994"/>
                  </a:lnTo>
                  <a:lnTo>
                    <a:pt x="7474" y="6431"/>
                  </a:lnTo>
                  <a:lnTo>
                    <a:pt x="6464" y="6903"/>
                  </a:lnTo>
                  <a:lnTo>
                    <a:pt x="5825" y="7273"/>
                  </a:lnTo>
                  <a:lnTo>
                    <a:pt x="5185" y="7643"/>
                  </a:lnTo>
                  <a:lnTo>
                    <a:pt x="4175" y="8081"/>
                  </a:lnTo>
                  <a:lnTo>
                    <a:pt x="3131" y="8485"/>
                  </a:lnTo>
                  <a:lnTo>
                    <a:pt x="4175" y="7711"/>
                  </a:lnTo>
                  <a:lnTo>
                    <a:pt x="5185" y="6936"/>
                  </a:lnTo>
                  <a:lnTo>
                    <a:pt x="6195" y="6600"/>
                  </a:lnTo>
                  <a:lnTo>
                    <a:pt x="7205" y="6229"/>
                  </a:lnTo>
                  <a:lnTo>
                    <a:pt x="7676" y="6027"/>
                  </a:lnTo>
                  <a:lnTo>
                    <a:pt x="8148" y="5792"/>
                  </a:lnTo>
                  <a:lnTo>
                    <a:pt x="8888" y="5354"/>
                  </a:lnTo>
                  <a:lnTo>
                    <a:pt x="9225" y="5152"/>
                  </a:lnTo>
                  <a:lnTo>
                    <a:pt x="9595" y="4984"/>
                  </a:lnTo>
                  <a:lnTo>
                    <a:pt x="10404" y="4681"/>
                  </a:lnTo>
                  <a:lnTo>
                    <a:pt x="10437" y="4647"/>
                  </a:lnTo>
                  <a:lnTo>
                    <a:pt x="10471" y="4580"/>
                  </a:lnTo>
                  <a:lnTo>
                    <a:pt x="10471" y="4479"/>
                  </a:lnTo>
                  <a:lnTo>
                    <a:pt x="10437" y="4411"/>
                  </a:lnTo>
                  <a:lnTo>
                    <a:pt x="10336" y="4411"/>
                  </a:lnTo>
                  <a:lnTo>
                    <a:pt x="9865" y="4546"/>
                  </a:lnTo>
                  <a:lnTo>
                    <a:pt x="9461" y="4748"/>
                  </a:lnTo>
                  <a:lnTo>
                    <a:pt x="8417" y="5118"/>
                  </a:lnTo>
                  <a:lnTo>
                    <a:pt x="7441" y="5489"/>
                  </a:lnTo>
                  <a:lnTo>
                    <a:pt x="6936" y="5691"/>
                  </a:lnTo>
                  <a:lnTo>
                    <a:pt x="6431" y="5893"/>
                  </a:lnTo>
                  <a:lnTo>
                    <a:pt x="5959" y="6162"/>
                  </a:lnTo>
                  <a:lnTo>
                    <a:pt x="5488" y="6431"/>
                  </a:lnTo>
                  <a:lnTo>
                    <a:pt x="5017" y="6734"/>
                  </a:lnTo>
                  <a:lnTo>
                    <a:pt x="4242" y="7004"/>
                  </a:lnTo>
                  <a:lnTo>
                    <a:pt x="3468" y="7340"/>
                  </a:lnTo>
                  <a:lnTo>
                    <a:pt x="3232" y="7475"/>
                  </a:lnTo>
                  <a:lnTo>
                    <a:pt x="3603" y="7206"/>
                  </a:lnTo>
                  <a:lnTo>
                    <a:pt x="4209" y="6869"/>
                  </a:lnTo>
                  <a:lnTo>
                    <a:pt x="4815" y="6566"/>
                  </a:lnTo>
                  <a:lnTo>
                    <a:pt x="6060" y="5960"/>
                  </a:lnTo>
                  <a:lnTo>
                    <a:pt x="7205" y="5354"/>
                  </a:lnTo>
                  <a:lnTo>
                    <a:pt x="8282" y="4714"/>
                  </a:lnTo>
                  <a:lnTo>
                    <a:pt x="8888" y="4378"/>
                  </a:lnTo>
                  <a:lnTo>
                    <a:pt x="9494" y="4075"/>
                  </a:lnTo>
                  <a:lnTo>
                    <a:pt x="10740" y="3469"/>
                  </a:lnTo>
                  <a:lnTo>
                    <a:pt x="10774" y="3435"/>
                  </a:lnTo>
                  <a:lnTo>
                    <a:pt x="10774" y="3401"/>
                  </a:lnTo>
                  <a:close/>
                  <a:moveTo>
                    <a:pt x="9730" y="8855"/>
                  </a:moveTo>
                  <a:lnTo>
                    <a:pt x="9562" y="8990"/>
                  </a:lnTo>
                  <a:lnTo>
                    <a:pt x="9158" y="9226"/>
                  </a:lnTo>
                  <a:lnTo>
                    <a:pt x="9292" y="9125"/>
                  </a:lnTo>
                  <a:lnTo>
                    <a:pt x="9663" y="8889"/>
                  </a:lnTo>
                  <a:lnTo>
                    <a:pt x="9730" y="8855"/>
                  </a:lnTo>
                  <a:close/>
                  <a:moveTo>
                    <a:pt x="5387" y="5977"/>
                  </a:moveTo>
                  <a:lnTo>
                    <a:pt x="4276" y="6532"/>
                  </a:lnTo>
                  <a:lnTo>
                    <a:pt x="3704" y="6835"/>
                  </a:lnTo>
                  <a:lnTo>
                    <a:pt x="3098" y="7206"/>
                  </a:lnTo>
                  <a:lnTo>
                    <a:pt x="2660" y="7542"/>
                  </a:lnTo>
                  <a:lnTo>
                    <a:pt x="2189" y="7879"/>
                  </a:lnTo>
                  <a:lnTo>
                    <a:pt x="1717" y="8216"/>
                  </a:lnTo>
                  <a:lnTo>
                    <a:pt x="1515" y="8384"/>
                  </a:lnTo>
                  <a:lnTo>
                    <a:pt x="1313" y="8586"/>
                  </a:lnTo>
                  <a:lnTo>
                    <a:pt x="1313" y="8687"/>
                  </a:lnTo>
                  <a:lnTo>
                    <a:pt x="1347" y="8754"/>
                  </a:lnTo>
                  <a:lnTo>
                    <a:pt x="1414" y="8788"/>
                  </a:lnTo>
                  <a:lnTo>
                    <a:pt x="1515" y="8788"/>
                  </a:lnTo>
                  <a:lnTo>
                    <a:pt x="1986" y="8552"/>
                  </a:lnTo>
                  <a:lnTo>
                    <a:pt x="2458" y="8249"/>
                  </a:lnTo>
                  <a:lnTo>
                    <a:pt x="2929" y="7946"/>
                  </a:lnTo>
                  <a:lnTo>
                    <a:pt x="3401" y="7677"/>
                  </a:lnTo>
                  <a:lnTo>
                    <a:pt x="3805" y="7475"/>
                  </a:lnTo>
                  <a:lnTo>
                    <a:pt x="4209" y="7307"/>
                  </a:lnTo>
                  <a:lnTo>
                    <a:pt x="3165" y="8115"/>
                  </a:lnTo>
                  <a:lnTo>
                    <a:pt x="2121" y="8923"/>
                  </a:lnTo>
                  <a:lnTo>
                    <a:pt x="1784" y="9091"/>
                  </a:lnTo>
                  <a:lnTo>
                    <a:pt x="1448" y="9327"/>
                  </a:lnTo>
                  <a:lnTo>
                    <a:pt x="1178" y="8956"/>
                  </a:lnTo>
                  <a:lnTo>
                    <a:pt x="943" y="8552"/>
                  </a:lnTo>
                  <a:lnTo>
                    <a:pt x="741" y="8148"/>
                  </a:lnTo>
                  <a:lnTo>
                    <a:pt x="572" y="7711"/>
                  </a:lnTo>
                  <a:lnTo>
                    <a:pt x="1044" y="7441"/>
                  </a:lnTo>
                  <a:lnTo>
                    <a:pt x="1515" y="7138"/>
                  </a:lnTo>
                  <a:lnTo>
                    <a:pt x="1986" y="6835"/>
                  </a:lnTo>
                  <a:lnTo>
                    <a:pt x="2458" y="6566"/>
                  </a:lnTo>
                  <a:lnTo>
                    <a:pt x="2929" y="6364"/>
                  </a:lnTo>
                  <a:lnTo>
                    <a:pt x="2357" y="6701"/>
                  </a:lnTo>
                  <a:lnTo>
                    <a:pt x="1818" y="7071"/>
                  </a:lnTo>
                  <a:lnTo>
                    <a:pt x="1313" y="7509"/>
                  </a:lnTo>
                  <a:lnTo>
                    <a:pt x="842" y="7980"/>
                  </a:lnTo>
                  <a:lnTo>
                    <a:pt x="808" y="8047"/>
                  </a:lnTo>
                  <a:lnTo>
                    <a:pt x="808" y="8081"/>
                  </a:lnTo>
                  <a:lnTo>
                    <a:pt x="842" y="8182"/>
                  </a:lnTo>
                  <a:lnTo>
                    <a:pt x="943" y="8216"/>
                  </a:lnTo>
                  <a:lnTo>
                    <a:pt x="976" y="8216"/>
                  </a:lnTo>
                  <a:lnTo>
                    <a:pt x="1044" y="8182"/>
                  </a:lnTo>
                  <a:lnTo>
                    <a:pt x="1279" y="7980"/>
                  </a:lnTo>
                  <a:lnTo>
                    <a:pt x="1515" y="7812"/>
                  </a:lnTo>
                  <a:lnTo>
                    <a:pt x="2054" y="7509"/>
                  </a:lnTo>
                  <a:lnTo>
                    <a:pt x="3199" y="6970"/>
                  </a:lnTo>
                  <a:lnTo>
                    <a:pt x="4377" y="6398"/>
                  </a:lnTo>
                  <a:lnTo>
                    <a:pt x="5387" y="5977"/>
                  </a:lnTo>
                  <a:close/>
                  <a:moveTo>
                    <a:pt x="7239" y="9327"/>
                  </a:moveTo>
                  <a:lnTo>
                    <a:pt x="6734" y="9663"/>
                  </a:lnTo>
                  <a:lnTo>
                    <a:pt x="6229" y="9966"/>
                  </a:lnTo>
                  <a:lnTo>
                    <a:pt x="5858" y="10135"/>
                  </a:lnTo>
                  <a:lnTo>
                    <a:pt x="5858" y="10135"/>
                  </a:lnTo>
                  <a:lnTo>
                    <a:pt x="6195" y="9933"/>
                  </a:lnTo>
                  <a:lnTo>
                    <a:pt x="6700" y="9630"/>
                  </a:lnTo>
                  <a:lnTo>
                    <a:pt x="7239" y="9327"/>
                  </a:lnTo>
                  <a:close/>
                  <a:moveTo>
                    <a:pt x="8249" y="7105"/>
                  </a:moveTo>
                  <a:lnTo>
                    <a:pt x="7171" y="7744"/>
                  </a:lnTo>
                  <a:lnTo>
                    <a:pt x="4949" y="8990"/>
                  </a:lnTo>
                  <a:lnTo>
                    <a:pt x="2727" y="10236"/>
                  </a:lnTo>
                  <a:lnTo>
                    <a:pt x="2660" y="10303"/>
                  </a:lnTo>
                  <a:lnTo>
                    <a:pt x="2660" y="10404"/>
                  </a:lnTo>
                  <a:lnTo>
                    <a:pt x="2155" y="10000"/>
                  </a:lnTo>
                  <a:lnTo>
                    <a:pt x="1683" y="9562"/>
                  </a:lnTo>
                  <a:lnTo>
                    <a:pt x="2323" y="9125"/>
                  </a:lnTo>
                  <a:lnTo>
                    <a:pt x="2963" y="8855"/>
                  </a:lnTo>
                  <a:lnTo>
                    <a:pt x="3535" y="8620"/>
                  </a:lnTo>
                  <a:lnTo>
                    <a:pt x="3973" y="8451"/>
                  </a:lnTo>
                  <a:lnTo>
                    <a:pt x="3098" y="9024"/>
                  </a:lnTo>
                  <a:lnTo>
                    <a:pt x="2222" y="9562"/>
                  </a:lnTo>
                  <a:lnTo>
                    <a:pt x="2189" y="9596"/>
                  </a:lnTo>
                  <a:lnTo>
                    <a:pt x="2155" y="9630"/>
                  </a:lnTo>
                  <a:lnTo>
                    <a:pt x="2189" y="9731"/>
                  </a:lnTo>
                  <a:lnTo>
                    <a:pt x="2222" y="9798"/>
                  </a:lnTo>
                  <a:lnTo>
                    <a:pt x="2323" y="9798"/>
                  </a:lnTo>
                  <a:lnTo>
                    <a:pt x="3300" y="9495"/>
                  </a:lnTo>
                  <a:lnTo>
                    <a:pt x="3771" y="9327"/>
                  </a:lnTo>
                  <a:lnTo>
                    <a:pt x="4242" y="9158"/>
                  </a:lnTo>
                  <a:lnTo>
                    <a:pt x="4781" y="8889"/>
                  </a:lnTo>
                  <a:lnTo>
                    <a:pt x="5320" y="8620"/>
                  </a:lnTo>
                  <a:lnTo>
                    <a:pt x="6363" y="8047"/>
                  </a:lnTo>
                  <a:lnTo>
                    <a:pt x="7306" y="7542"/>
                  </a:lnTo>
                  <a:lnTo>
                    <a:pt x="8249" y="7105"/>
                  </a:lnTo>
                  <a:close/>
                  <a:moveTo>
                    <a:pt x="8855" y="9697"/>
                  </a:moveTo>
                  <a:lnTo>
                    <a:pt x="8720" y="9832"/>
                  </a:lnTo>
                  <a:lnTo>
                    <a:pt x="8316" y="10202"/>
                  </a:lnTo>
                  <a:lnTo>
                    <a:pt x="8114" y="10337"/>
                  </a:lnTo>
                  <a:lnTo>
                    <a:pt x="7912" y="10505"/>
                  </a:lnTo>
                  <a:lnTo>
                    <a:pt x="7542" y="10674"/>
                  </a:lnTo>
                  <a:lnTo>
                    <a:pt x="7138" y="10808"/>
                  </a:lnTo>
                  <a:lnTo>
                    <a:pt x="7239" y="10741"/>
                  </a:lnTo>
                  <a:lnTo>
                    <a:pt x="7609" y="10471"/>
                  </a:lnTo>
                  <a:lnTo>
                    <a:pt x="7979" y="10202"/>
                  </a:lnTo>
                  <a:lnTo>
                    <a:pt x="8855" y="9697"/>
                  </a:lnTo>
                  <a:close/>
                  <a:moveTo>
                    <a:pt x="11212" y="5893"/>
                  </a:moveTo>
                  <a:lnTo>
                    <a:pt x="11178" y="6330"/>
                  </a:lnTo>
                  <a:lnTo>
                    <a:pt x="11111" y="6768"/>
                  </a:lnTo>
                  <a:lnTo>
                    <a:pt x="10976" y="7576"/>
                  </a:lnTo>
                  <a:lnTo>
                    <a:pt x="10841" y="7980"/>
                  </a:lnTo>
                  <a:lnTo>
                    <a:pt x="10707" y="8384"/>
                  </a:lnTo>
                  <a:lnTo>
                    <a:pt x="10538" y="8754"/>
                  </a:lnTo>
                  <a:lnTo>
                    <a:pt x="10336" y="9091"/>
                  </a:lnTo>
                  <a:lnTo>
                    <a:pt x="10100" y="9428"/>
                  </a:lnTo>
                  <a:lnTo>
                    <a:pt x="9865" y="9731"/>
                  </a:lnTo>
                  <a:lnTo>
                    <a:pt x="9595" y="10000"/>
                  </a:lnTo>
                  <a:lnTo>
                    <a:pt x="9326" y="10269"/>
                  </a:lnTo>
                  <a:lnTo>
                    <a:pt x="9259" y="10202"/>
                  </a:lnTo>
                  <a:lnTo>
                    <a:pt x="9191" y="10168"/>
                  </a:lnTo>
                  <a:lnTo>
                    <a:pt x="9124" y="10202"/>
                  </a:lnTo>
                  <a:lnTo>
                    <a:pt x="8787" y="10404"/>
                  </a:lnTo>
                  <a:lnTo>
                    <a:pt x="8619" y="10505"/>
                  </a:lnTo>
                  <a:lnTo>
                    <a:pt x="8451" y="10573"/>
                  </a:lnTo>
                  <a:lnTo>
                    <a:pt x="8821" y="10269"/>
                  </a:lnTo>
                  <a:lnTo>
                    <a:pt x="9225" y="9966"/>
                  </a:lnTo>
                  <a:lnTo>
                    <a:pt x="9663" y="9697"/>
                  </a:lnTo>
                  <a:lnTo>
                    <a:pt x="10067" y="9428"/>
                  </a:lnTo>
                  <a:lnTo>
                    <a:pt x="10100" y="9360"/>
                  </a:lnTo>
                  <a:lnTo>
                    <a:pt x="10100" y="9259"/>
                  </a:lnTo>
                  <a:lnTo>
                    <a:pt x="10033" y="9192"/>
                  </a:lnTo>
                  <a:lnTo>
                    <a:pt x="9730" y="9192"/>
                  </a:lnTo>
                  <a:lnTo>
                    <a:pt x="9932" y="9057"/>
                  </a:lnTo>
                  <a:lnTo>
                    <a:pt x="10067" y="8855"/>
                  </a:lnTo>
                  <a:lnTo>
                    <a:pt x="10100" y="8788"/>
                  </a:lnTo>
                  <a:lnTo>
                    <a:pt x="10100" y="8687"/>
                  </a:lnTo>
                  <a:lnTo>
                    <a:pt x="10067" y="8620"/>
                  </a:lnTo>
                  <a:lnTo>
                    <a:pt x="9966" y="8552"/>
                  </a:lnTo>
                  <a:lnTo>
                    <a:pt x="9898" y="8519"/>
                  </a:lnTo>
                  <a:lnTo>
                    <a:pt x="9797" y="8519"/>
                  </a:lnTo>
                  <a:lnTo>
                    <a:pt x="9629" y="8552"/>
                  </a:lnTo>
                  <a:lnTo>
                    <a:pt x="9393" y="8653"/>
                  </a:lnTo>
                  <a:lnTo>
                    <a:pt x="9191" y="8788"/>
                  </a:lnTo>
                  <a:lnTo>
                    <a:pt x="8821" y="9125"/>
                  </a:lnTo>
                  <a:lnTo>
                    <a:pt x="8552" y="9394"/>
                  </a:lnTo>
                  <a:lnTo>
                    <a:pt x="8047" y="9832"/>
                  </a:lnTo>
                  <a:lnTo>
                    <a:pt x="7508" y="10168"/>
                  </a:lnTo>
                  <a:lnTo>
                    <a:pt x="7003" y="10539"/>
                  </a:lnTo>
                  <a:lnTo>
                    <a:pt x="6599" y="10707"/>
                  </a:lnTo>
                  <a:lnTo>
                    <a:pt x="6161" y="10842"/>
                  </a:lnTo>
                  <a:lnTo>
                    <a:pt x="6633" y="10539"/>
                  </a:lnTo>
                  <a:lnTo>
                    <a:pt x="7104" y="10202"/>
                  </a:lnTo>
                  <a:lnTo>
                    <a:pt x="8080" y="9596"/>
                  </a:lnTo>
                  <a:lnTo>
                    <a:pt x="8552" y="9226"/>
                  </a:lnTo>
                  <a:lnTo>
                    <a:pt x="9023" y="8855"/>
                  </a:lnTo>
                  <a:lnTo>
                    <a:pt x="9292" y="8687"/>
                  </a:lnTo>
                  <a:lnTo>
                    <a:pt x="9528" y="8519"/>
                  </a:lnTo>
                  <a:lnTo>
                    <a:pt x="9797" y="8384"/>
                  </a:lnTo>
                  <a:lnTo>
                    <a:pt x="10100" y="8283"/>
                  </a:lnTo>
                  <a:lnTo>
                    <a:pt x="10404" y="8182"/>
                  </a:lnTo>
                  <a:lnTo>
                    <a:pt x="10471" y="8182"/>
                  </a:lnTo>
                  <a:lnTo>
                    <a:pt x="10505" y="8115"/>
                  </a:lnTo>
                  <a:lnTo>
                    <a:pt x="10505" y="8047"/>
                  </a:lnTo>
                  <a:lnTo>
                    <a:pt x="10471" y="7946"/>
                  </a:lnTo>
                  <a:lnTo>
                    <a:pt x="10336" y="7946"/>
                  </a:lnTo>
                  <a:lnTo>
                    <a:pt x="9999" y="8014"/>
                  </a:lnTo>
                  <a:lnTo>
                    <a:pt x="9494" y="8081"/>
                  </a:lnTo>
                  <a:lnTo>
                    <a:pt x="9225" y="8148"/>
                  </a:lnTo>
                  <a:lnTo>
                    <a:pt x="8956" y="8249"/>
                  </a:lnTo>
                  <a:lnTo>
                    <a:pt x="9259" y="8014"/>
                  </a:lnTo>
                  <a:lnTo>
                    <a:pt x="9663" y="7744"/>
                  </a:lnTo>
                  <a:lnTo>
                    <a:pt x="10100" y="7542"/>
                  </a:lnTo>
                  <a:lnTo>
                    <a:pt x="10976" y="7138"/>
                  </a:lnTo>
                  <a:lnTo>
                    <a:pt x="11043" y="7071"/>
                  </a:lnTo>
                  <a:lnTo>
                    <a:pt x="11043" y="6970"/>
                  </a:lnTo>
                  <a:lnTo>
                    <a:pt x="10976" y="6903"/>
                  </a:lnTo>
                  <a:lnTo>
                    <a:pt x="10909" y="6869"/>
                  </a:lnTo>
                  <a:lnTo>
                    <a:pt x="10707" y="6903"/>
                  </a:lnTo>
                  <a:lnTo>
                    <a:pt x="10505" y="6936"/>
                  </a:lnTo>
                  <a:lnTo>
                    <a:pt x="10168" y="7071"/>
                  </a:lnTo>
                  <a:lnTo>
                    <a:pt x="9831" y="7273"/>
                  </a:lnTo>
                  <a:lnTo>
                    <a:pt x="9494" y="7475"/>
                  </a:lnTo>
                  <a:lnTo>
                    <a:pt x="8417" y="8081"/>
                  </a:lnTo>
                  <a:lnTo>
                    <a:pt x="7373" y="8687"/>
                  </a:lnTo>
                  <a:lnTo>
                    <a:pt x="7171" y="8788"/>
                  </a:lnTo>
                  <a:lnTo>
                    <a:pt x="7171" y="8788"/>
                  </a:lnTo>
                  <a:lnTo>
                    <a:pt x="7542" y="8552"/>
                  </a:lnTo>
                  <a:lnTo>
                    <a:pt x="8249" y="7980"/>
                  </a:lnTo>
                  <a:lnTo>
                    <a:pt x="8956" y="7441"/>
                  </a:lnTo>
                  <a:lnTo>
                    <a:pt x="9326" y="7206"/>
                  </a:lnTo>
                  <a:lnTo>
                    <a:pt x="9696" y="6970"/>
                  </a:lnTo>
                  <a:lnTo>
                    <a:pt x="10100" y="6802"/>
                  </a:lnTo>
                  <a:lnTo>
                    <a:pt x="10538" y="6667"/>
                  </a:lnTo>
                  <a:lnTo>
                    <a:pt x="10606" y="6633"/>
                  </a:lnTo>
                  <a:lnTo>
                    <a:pt x="10639" y="6600"/>
                  </a:lnTo>
                  <a:lnTo>
                    <a:pt x="10639" y="6532"/>
                  </a:lnTo>
                  <a:lnTo>
                    <a:pt x="10606" y="6431"/>
                  </a:lnTo>
                  <a:lnTo>
                    <a:pt x="10572" y="6398"/>
                  </a:lnTo>
                  <a:lnTo>
                    <a:pt x="10505" y="6398"/>
                  </a:lnTo>
                  <a:lnTo>
                    <a:pt x="10168" y="6431"/>
                  </a:lnTo>
                  <a:lnTo>
                    <a:pt x="9831" y="6499"/>
                  </a:lnTo>
                  <a:lnTo>
                    <a:pt x="10303" y="6297"/>
                  </a:lnTo>
                  <a:lnTo>
                    <a:pt x="10774" y="6061"/>
                  </a:lnTo>
                  <a:lnTo>
                    <a:pt x="11212" y="5893"/>
                  </a:lnTo>
                  <a:close/>
                  <a:moveTo>
                    <a:pt x="8821" y="7172"/>
                  </a:moveTo>
                  <a:lnTo>
                    <a:pt x="8350" y="7542"/>
                  </a:lnTo>
                  <a:lnTo>
                    <a:pt x="7845" y="7946"/>
                  </a:lnTo>
                  <a:lnTo>
                    <a:pt x="7272" y="8418"/>
                  </a:lnTo>
                  <a:lnTo>
                    <a:pt x="6700" y="8822"/>
                  </a:lnTo>
                  <a:lnTo>
                    <a:pt x="5488" y="9596"/>
                  </a:lnTo>
                  <a:lnTo>
                    <a:pt x="5084" y="9798"/>
                  </a:lnTo>
                  <a:lnTo>
                    <a:pt x="4714" y="10034"/>
                  </a:lnTo>
                  <a:lnTo>
                    <a:pt x="4343" y="10269"/>
                  </a:lnTo>
                  <a:lnTo>
                    <a:pt x="3973" y="10539"/>
                  </a:lnTo>
                  <a:lnTo>
                    <a:pt x="3939" y="10573"/>
                  </a:lnTo>
                  <a:lnTo>
                    <a:pt x="3939" y="10640"/>
                  </a:lnTo>
                  <a:lnTo>
                    <a:pt x="3973" y="10707"/>
                  </a:lnTo>
                  <a:lnTo>
                    <a:pt x="4040" y="10775"/>
                  </a:lnTo>
                  <a:lnTo>
                    <a:pt x="4141" y="10775"/>
                  </a:lnTo>
                  <a:lnTo>
                    <a:pt x="5589" y="9832"/>
                  </a:lnTo>
                  <a:lnTo>
                    <a:pt x="6599" y="9360"/>
                  </a:lnTo>
                  <a:lnTo>
                    <a:pt x="6229" y="9562"/>
                  </a:lnTo>
                  <a:lnTo>
                    <a:pt x="5825" y="9832"/>
                  </a:lnTo>
                  <a:lnTo>
                    <a:pt x="5421" y="10135"/>
                  </a:lnTo>
                  <a:lnTo>
                    <a:pt x="5050" y="10438"/>
                  </a:lnTo>
                  <a:lnTo>
                    <a:pt x="4646" y="10741"/>
                  </a:lnTo>
                  <a:lnTo>
                    <a:pt x="4579" y="10775"/>
                  </a:lnTo>
                  <a:lnTo>
                    <a:pt x="4579" y="10808"/>
                  </a:lnTo>
                  <a:lnTo>
                    <a:pt x="4579" y="10909"/>
                  </a:lnTo>
                  <a:lnTo>
                    <a:pt x="4646" y="10977"/>
                  </a:lnTo>
                  <a:lnTo>
                    <a:pt x="4781" y="10977"/>
                  </a:lnTo>
                  <a:lnTo>
                    <a:pt x="5084" y="10775"/>
                  </a:lnTo>
                  <a:lnTo>
                    <a:pt x="5454" y="10640"/>
                  </a:lnTo>
                  <a:lnTo>
                    <a:pt x="5791" y="10471"/>
                  </a:lnTo>
                  <a:lnTo>
                    <a:pt x="6128" y="10303"/>
                  </a:lnTo>
                  <a:lnTo>
                    <a:pt x="6868" y="9899"/>
                  </a:lnTo>
                  <a:lnTo>
                    <a:pt x="7575" y="9428"/>
                  </a:lnTo>
                  <a:lnTo>
                    <a:pt x="8215" y="8990"/>
                  </a:lnTo>
                  <a:lnTo>
                    <a:pt x="8888" y="8586"/>
                  </a:lnTo>
                  <a:lnTo>
                    <a:pt x="9023" y="8519"/>
                  </a:lnTo>
                  <a:lnTo>
                    <a:pt x="8552" y="8855"/>
                  </a:lnTo>
                  <a:lnTo>
                    <a:pt x="8080" y="9226"/>
                  </a:lnTo>
                  <a:lnTo>
                    <a:pt x="7474" y="9663"/>
                  </a:lnTo>
                  <a:lnTo>
                    <a:pt x="6835" y="10101"/>
                  </a:lnTo>
                  <a:lnTo>
                    <a:pt x="6195" y="10505"/>
                  </a:lnTo>
                  <a:lnTo>
                    <a:pt x="5589" y="10977"/>
                  </a:lnTo>
                  <a:lnTo>
                    <a:pt x="5522" y="11044"/>
                  </a:lnTo>
                  <a:lnTo>
                    <a:pt x="5555" y="11111"/>
                  </a:lnTo>
                  <a:lnTo>
                    <a:pt x="5589" y="11179"/>
                  </a:lnTo>
                  <a:lnTo>
                    <a:pt x="5690" y="11212"/>
                  </a:lnTo>
                  <a:lnTo>
                    <a:pt x="6060" y="11179"/>
                  </a:lnTo>
                  <a:lnTo>
                    <a:pt x="6397" y="11078"/>
                  </a:lnTo>
                  <a:lnTo>
                    <a:pt x="6397" y="11145"/>
                  </a:lnTo>
                  <a:lnTo>
                    <a:pt x="6431" y="11246"/>
                  </a:lnTo>
                  <a:lnTo>
                    <a:pt x="6464" y="11280"/>
                  </a:lnTo>
                  <a:lnTo>
                    <a:pt x="6565" y="11280"/>
                  </a:lnTo>
                  <a:lnTo>
                    <a:pt x="7239" y="11044"/>
                  </a:lnTo>
                  <a:lnTo>
                    <a:pt x="7575" y="10943"/>
                  </a:lnTo>
                  <a:lnTo>
                    <a:pt x="7912" y="10808"/>
                  </a:lnTo>
                  <a:lnTo>
                    <a:pt x="7946" y="10876"/>
                  </a:lnTo>
                  <a:lnTo>
                    <a:pt x="8013" y="10909"/>
                  </a:lnTo>
                  <a:lnTo>
                    <a:pt x="8215" y="10909"/>
                  </a:lnTo>
                  <a:lnTo>
                    <a:pt x="8350" y="10876"/>
                  </a:lnTo>
                  <a:lnTo>
                    <a:pt x="7946" y="11044"/>
                  </a:lnTo>
                  <a:lnTo>
                    <a:pt x="7508" y="11212"/>
                  </a:lnTo>
                  <a:lnTo>
                    <a:pt x="7070" y="11313"/>
                  </a:lnTo>
                  <a:lnTo>
                    <a:pt x="6599" y="11381"/>
                  </a:lnTo>
                  <a:lnTo>
                    <a:pt x="6128" y="11414"/>
                  </a:lnTo>
                  <a:lnTo>
                    <a:pt x="5656" y="11381"/>
                  </a:lnTo>
                  <a:lnTo>
                    <a:pt x="5185" y="11347"/>
                  </a:lnTo>
                  <a:lnTo>
                    <a:pt x="4680" y="11246"/>
                  </a:lnTo>
                  <a:lnTo>
                    <a:pt x="4175" y="11111"/>
                  </a:lnTo>
                  <a:lnTo>
                    <a:pt x="3704" y="10943"/>
                  </a:lnTo>
                  <a:lnTo>
                    <a:pt x="3266" y="10741"/>
                  </a:lnTo>
                  <a:lnTo>
                    <a:pt x="2828" y="10505"/>
                  </a:lnTo>
                  <a:lnTo>
                    <a:pt x="2862" y="10505"/>
                  </a:lnTo>
                  <a:lnTo>
                    <a:pt x="3333" y="10236"/>
                  </a:lnTo>
                  <a:lnTo>
                    <a:pt x="3805" y="10034"/>
                  </a:lnTo>
                  <a:lnTo>
                    <a:pt x="4276" y="9832"/>
                  </a:lnTo>
                  <a:lnTo>
                    <a:pt x="4781" y="9630"/>
                  </a:lnTo>
                  <a:lnTo>
                    <a:pt x="5252" y="9394"/>
                  </a:lnTo>
                  <a:lnTo>
                    <a:pt x="5724" y="9125"/>
                  </a:lnTo>
                  <a:lnTo>
                    <a:pt x="6633" y="8586"/>
                  </a:lnTo>
                  <a:lnTo>
                    <a:pt x="7710" y="7845"/>
                  </a:lnTo>
                  <a:lnTo>
                    <a:pt x="8282" y="7475"/>
                  </a:lnTo>
                  <a:lnTo>
                    <a:pt x="8821" y="7172"/>
                  </a:lnTo>
                  <a:close/>
                  <a:moveTo>
                    <a:pt x="5791" y="1"/>
                  </a:moveTo>
                  <a:lnTo>
                    <a:pt x="5252" y="68"/>
                  </a:lnTo>
                  <a:lnTo>
                    <a:pt x="4747" y="135"/>
                  </a:lnTo>
                  <a:lnTo>
                    <a:pt x="4276" y="270"/>
                  </a:lnTo>
                  <a:lnTo>
                    <a:pt x="3805" y="438"/>
                  </a:lnTo>
                  <a:lnTo>
                    <a:pt x="3333" y="640"/>
                  </a:lnTo>
                  <a:lnTo>
                    <a:pt x="2896" y="910"/>
                  </a:lnTo>
                  <a:lnTo>
                    <a:pt x="2492" y="1179"/>
                  </a:lnTo>
                  <a:lnTo>
                    <a:pt x="2121" y="1482"/>
                  </a:lnTo>
                  <a:lnTo>
                    <a:pt x="1751" y="1852"/>
                  </a:lnTo>
                  <a:lnTo>
                    <a:pt x="1414" y="2223"/>
                  </a:lnTo>
                  <a:lnTo>
                    <a:pt x="1111" y="2627"/>
                  </a:lnTo>
                  <a:lnTo>
                    <a:pt x="842" y="3065"/>
                  </a:lnTo>
                  <a:lnTo>
                    <a:pt x="606" y="3502"/>
                  </a:lnTo>
                  <a:lnTo>
                    <a:pt x="404" y="3974"/>
                  </a:lnTo>
                  <a:lnTo>
                    <a:pt x="236" y="4479"/>
                  </a:lnTo>
                  <a:lnTo>
                    <a:pt x="135" y="4883"/>
                  </a:lnTo>
                  <a:lnTo>
                    <a:pt x="67" y="5287"/>
                  </a:lnTo>
                  <a:lnTo>
                    <a:pt x="0" y="5691"/>
                  </a:lnTo>
                  <a:lnTo>
                    <a:pt x="0" y="6061"/>
                  </a:lnTo>
                  <a:lnTo>
                    <a:pt x="34" y="6465"/>
                  </a:lnTo>
                  <a:lnTo>
                    <a:pt x="67" y="6835"/>
                  </a:lnTo>
                  <a:lnTo>
                    <a:pt x="135" y="7239"/>
                  </a:lnTo>
                  <a:lnTo>
                    <a:pt x="236" y="7610"/>
                  </a:lnTo>
                  <a:lnTo>
                    <a:pt x="236" y="7643"/>
                  </a:lnTo>
                  <a:lnTo>
                    <a:pt x="236" y="7711"/>
                  </a:lnTo>
                  <a:lnTo>
                    <a:pt x="269" y="7744"/>
                  </a:lnTo>
                  <a:lnTo>
                    <a:pt x="303" y="7778"/>
                  </a:lnTo>
                  <a:lnTo>
                    <a:pt x="505" y="8249"/>
                  </a:lnTo>
                  <a:lnTo>
                    <a:pt x="707" y="8653"/>
                  </a:lnTo>
                  <a:lnTo>
                    <a:pt x="976" y="9091"/>
                  </a:lnTo>
                  <a:lnTo>
                    <a:pt x="1279" y="9461"/>
                  </a:lnTo>
                  <a:lnTo>
                    <a:pt x="1178" y="9562"/>
                  </a:lnTo>
                  <a:lnTo>
                    <a:pt x="1145" y="9630"/>
                  </a:lnTo>
                  <a:lnTo>
                    <a:pt x="1145" y="9663"/>
                  </a:lnTo>
                  <a:lnTo>
                    <a:pt x="1178" y="9764"/>
                  </a:lnTo>
                  <a:lnTo>
                    <a:pt x="1246" y="9798"/>
                  </a:lnTo>
                  <a:lnTo>
                    <a:pt x="1347" y="9798"/>
                  </a:lnTo>
                  <a:lnTo>
                    <a:pt x="1481" y="9697"/>
                  </a:lnTo>
                  <a:lnTo>
                    <a:pt x="1784" y="10000"/>
                  </a:lnTo>
                  <a:lnTo>
                    <a:pt x="2121" y="10303"/>
                  </a:lnTo>
                  <a:lnTo>
                    <a:pt x="2492" y="10573"/>
                  </a:lnTo>
                  <a:lnTo>
                    <a:pt x="2896" y="10808"/>
                  </a:lnTo>
                  <a:lnTo>
                    <a:pt x="3266" y="11010"/>
                  </a:lnTo>
                  <a:lnTo>
                    <a:pt x="3670" y="11212"/>
                  </a:lnTo>
                  <a:lnTo>
                    <a:pt x="4074" y="11347"/>
                  </a:lnTo>
                  <a:lnTo>
                    <a:pt x="4512" y="11482"/>
                  </a:lnTo>
                  <a:lnTo>
                    <a:pt x="4949" y="11549"/>
                  </a:lnTo>
                  <a:lnTo>
                    <a:pt x="5353" y="11616"/>
                  </a:lnTo>
                  <a:lnTo>
                    <a:pt x="5791" y="11650"/>
                  </a:lnTo>
                  <a:lnTo>
                    <a:pt x="6229" y="11650"/>
                  </a:lnTo>
                  <a:lnTo>
                    <a:pt x="6666" y="11616"/>
                  </a:lnTo>
                  <a:lnTo>
                    <a:pt x="7104" y="11549"/>
                  </a:lnTo>
                  <a:lnTo>
                    <a:pt x="7508" y="11448"/>
                  </a:lnTo>
                  <a:lnTo>
                    <a:pt x="7912" y="11347"/>
                  </a:lnTo>
                  <a:lnTo>
                    <a:pt x="8316" y="11179"/>
                  </a:lnTo>
                  <a:lnTo>
                    <a:pt x="8720" y="10977"/>
                  </a:lnTo>
                  <a:lnTo>
                    <a:pt x="9090" y="10741"/>
                  </a:lnTo>
                  <a:lnTo>
                    <a:pt x="9461" y="10505"/>
                  </a:lnTo>
                  <a:lnTo>
                    <a:pt x="9831" y="10135"/>
                  </a:lnTo>
                  <a:lnTo>
                    <a:pt x="10168" y="9731"/>
                  </a:lnTo>
                  <a:lnTo>
                    <a:pt x="10505" y="9293"/>
                  </a:lnTo>
                  <a:lnTo>
                    <a:pt x="10740" y="8855"/>
                  </a:lnTo>
                  <a:lnTo>
                    <a:pt x="10976" y="8350"/>
                  </a:lnTo>
                  <a:lnTo>
                    <a:pt x="11144" y="7812"/>
                  </a:lnTo>
                  <a:lnTo>
                    <a:pt x="11313" y="7273"/>
                  </a:lnTo>
                  <a:lnTo>
                    <a:pt x="11380" y="6734"/>
                  </a:lnTo>
                  <a:lnTo>
                    <a:pt x="11447" y="6196"/>
                  </a:lnTo>
                  <a:lnTo>
                    <a:pt x="11447" y="5623"/>
                  </a:lnTo>
                  <a:lnTo>
                    <a:pt x="11414" y="5085"/>
                  </a:lnTo>
                  <a:lnTo>
                    <a:pt x="11346" y="4546"/>
                  </a:lnTo>
                  <a:lnTo>
                    <a:pt x="11245" y="4007"/>
                  </a:lnTo>
                  <a:lnTo>
                    <a:pt x="11077" y="3502"/>
                  </a:lnTo>
                  <a:lnTo>
                    <a:pt x="10875" y="3031"/>
                  </a:lnTo>
                  <a:lnTo>
                    <a:pt x="10606" y="2560"/>
                  </a:lnTo>
                  <a:lnTo>
                    <a:pt x="10370" y="2189"/>
                  </a:lnTo>
                  <a:lnTo>
                    <a:pt x="10067" y="1852"/>
                  </a:lnTo>
                  <a:lnTo>
                    <a:pt x="9764" y="1549"/>
                  </a:lnTo>
                  <a:lnTo>
                    <a:pt x="9427" y="1246"/>
                  </a:lnTo>
                  <a:lnTo>
                    <a:pt x="9461" y="1179"/>
                  </a:lnTo>
                  <a:lnTo>
                    <a:pt x="9461" y="1112"/>
                  </a:lnTo>
                  <a:lnTo>
                    <a:pt x="9393" y="1044"/>
                  </a:lnTo>
                  <a:lnTo>
                    <a:pt x="9158" y="1044"/>
                  </a:lnTo>
                  <a:lnTo>
                    <a:pt x="8855" y="842"/>
                  </a:lnTo>
                  <a:lnTo>
                    <a:pt x="8518" y="674"/>
                  </a:lnTo>
                  <a:lnTo>
                    <a:pt x="8181" y="506"/>
                  </a:lnTo>
                  <a:lnTo>
                    <a:pt x="7845" y="371"/>
                  </a:lnTo>
                  <a:lnTo>
                    <a:pt x="7474" y="270"/>
                  </a:lnTo>
                  <a:lnTo>
                    <a:pt x="7138" y="203"/>
                  </a:lnTo>
                  <a:lnTo>
                    <a:pt x="6767" y="135"/>
                  </a:lnTo>
                  <a:lnTo>
                    <a:pt x="6397" y="102"/>
                  </a:lnTo>
                  <a:lnTo>
                    <a:pt x="6363" y="34"/>
                  </a:lnTo>
                  <a:lnTo>
                    <a:pt x="6296" y="34"/>
                  </a:lnTo>
                  <a:lnTo>
                    <a:pt x="57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-41" y="2235955"/>
              <a:ext cx="855310" cy="1044407"/>
            </a:xfrm>
            <a:custGeom>
              <a:avLst/>
              <a:gdLst/>
              <a:ahLst/>
              <a:cxnLst/>
              <a:rect l="l" t="t" r="r" b="b"/>
              <a:pathLst>
                <a:path w="17206" h="21010" extrusionOk="0">
                  <a:moveTo>
                    <a:pt x="6297" y="1"/>
                  </a:moveTo>
                  <a:lnTo>
                    <a:pt x="5724" y="34"/>
                  </a:lnTo>
                  <a:lnTo>
                    <a:pt x="5152" y="102"/>
                  </a:lnTo>
                  <a:lnTo>
                    <a:pt x="4580" y="236"/>
                  </a:lnTo>
                  <a:lnTo>
                    <a:pt x="4007" y="371"/>
                  </a:lnTo>
                  <a:lnTo>
                    <a:pt x="3435" y="506"/>
                  </a:lnTo>
                  <a:lnTo>
                    <a:pt x="2357" y="876"/>
                  </a:lnTo>
                  <a:lnTo>
                    <a:pt x="1852" y="1112"/>
                  </a:lnTo>
                  <a:lnTo>
                    <a:pt x="1381" y="1347"/>
                  </a:lnTo>
                  <a:lnTo>
                    <a:pt x="910" y="1617"/>
                  </a:lnTo>
                  <a:lnTo>
                    <a:pt x="472" y="1920"/>
                  </a:lnTo>
                  <a:lnTo>
                    <a:pt x="1" y="2189"/>
                  </a:lnTo>
                  <a:lnTo>
                    <a:pt x="1" y="2458"/>
                  </a:lnTo>
                  <a:lnTo>
                    <a:pt x="573" y="2122"/>
                  </a:lnTo>
                  <a:lnTo>
                    <a:pt x="1179" y="1751"/>
                  </a:lnTo>
                  <a:lnTo>
                    <a:pt x="1819" y="1415"/>
                  </a:lnTo>
                  <a:lnTo>
                    <a:pt x="2189" y="1213"/>
                  </a:lnTo>
                  <a:lnTo>
                    <a:pt x="2560" y="1078"/>
                  </a:lnTo>
                  <a:lnTo>
                    <a:pt x="3368" y="809"/>
                  </a:lnTo>
                  <a:lnTo>
                    <a:pt x="4176" y="573"/>
                  </a:lnTo>
                  <a:lnTo>
                    <a:pt x="4984" y="405"/>
                  </a:lnTo>
                  <a:lnTo>
                    <a:pt x="5388" y="337"/>
                  </a:lnTo>
                  <a:lnTo>
                    <a:pt x="5792" y="304"/>
                  </a:lnTo>
                  <a:lnTo>
                    <a:pt x="6229" y="270"/>
                  </a:lnTo>
                  <a:lnTo>
                    <a:pt x="6633" y="236"/>
                  </a:lnTo>
                  <a:lnTo>
                    <a:pt x="7441" y="304"/>
                  </a:lnTo>
                  <a:lnTo>
                    <a:pt x="8249" y="405"/>
                  </a:lnTo>
                  <a:lnTo>
                    <a:pt x="9057" y="573"/>
                  </a:lnTo>
                  <a:lnTo>
                    <a:pt x="9832" y="809"/>
                  </a:lnTo>
                  <a:lnTo>
                    <a:pt x="10606" y="1112"/>
                  </a:lnTo>
                  <a:lnTo>
                    <a:pt x="11381" y="1448"/>
                  </a:lnTo>
                  <a:lnTo>
                    <a:pt x="11684" y="1583"/>
                  </a:lnTo>
                  <a:lnTo>
                    <a:pt x="11953" y="1751"/>
                  </a:lnTo>
                  <a:lnTo>
                    <a:pt x="12492" y="2122"/>
                  </a:lnTo>
                  <a:lnTo>
                    <a:pt x="12997" y="2559"/>
                  </a:lnTo>
                  <a:lnTo>
                    <a:pt x="13468" y="2997"/>
                  </a:lnTo>
                  <a:lnTo>
                    <a:pt x="14040" y="3502"/>
                  </a:lnTo>
                  <a:lnTo>
                    <a:pt x="14545" y="4041"/>
                  </a:lnTo>
                  <a:lnTo>
                    <a:pt x="15084" y="4613"/>
                  </a:lnTo>
                  <a:lnTo>
                    <a:pt x="15555" y="5185"/>
                  </a:lnTo>
                  <a:lnTo>
                    <a:pt x="15959" y="5791"/>
                  </a:lnTo>
                  <a:lnTo>
                    <a:pt x="16262" y="6431"/>
                  </a:lnTo>
                  <a:lnTo>
                    <a:pt x="16431" y="6734"/>
                  </a:lnTo>
                  <a:lnTo>
                    <a:pt x="16532" y="7071"/>
                  </a:lnTo>
                  <a:lnTo>
                    <a:pt x="16633" y="7408"/>
                  </a:lnTo>
                  <a:lnTo>
                    <a:pt x="16734" y="7778"/>
                  </a:lnTo>
                  <a:lnTo>
                    <a:pt x="16801" y="8182"/>
                  </a:lnTo>
                  <a:lnTo>
                    <a:pt x="16835" y="8620"/>
                  </a:lnTo>
                  <a:lnTo>
                    <a:pt x="16902" y="9461"/>
                  </a:lnTo>
                  <a:lnTo>
                    <a:pt x="16936" y="11212"/>
                  </a:lnTo>
                  <a:lnTo>
                    <a:pt x="16969" y="11953"/>
                  </a:lnTo>
                  <a:lnTo>
                    <a:pt x="16902" y="12727"/>
                  </a:lnTo>
                  <a:lnTo>
                    <a:pt x="16801" y="13468"/>
                  </a:lnTo>
                  <a:lnTo>
                    <a:pt x="16599" y="14208"/>
                  </a:lnTo>
                  <a:lnTo>
                    <a:pt x="16363" y="14915"/>
                  </a:lnTo>
                  <a:lnTo>
                    <a:pt x="16060" y="15589"/>
                  </a:lnTo>
                  <a:lnTo>
                    <a:pt x="15690" y="16229"/>
                  </a:lnTo>
                  <a:lnTo>
                    <a:pt x="15219" y="16868"/>
                  </a:lnTo>
                  <a:lnTo>
                    <a:pt x="14983" y="17138"/>
                  </a:lnTo>
                  <a:lnTo>
                    <a:pt x="14747" y="17373"/>
                  </a:lnTo>
                  <a:lnTo>
                    <a:pt x="14209" y="17878"/>
                  </a:lnTo>
                  <a:lnTo>
                    <a:pt x="13636" y="18316"/>
                  </a:lnTo>
                  <a:lnTo>
                    <a:pt x="13064" y="18754"/>
                  </a:lnTo>
                  <a:lnTo>
                    <a:pt x="12761" y="18989"/>
                  </a:lnTo>
                  <a:lnTo>
                    <a:pt x="12424" y="19191"/>
                  </a:lnTo>
                  <a:lnTo>
                    <a:pt x="12088" y="19360"/>
                  </a:lnTo>
                  <a:lnTo>
                    <a:pt x="11751" y="19528"/>
                  </a:lnTo>
                  <a:lnTo>
                    <a:pt x="11078" y="19797"/>
                  </a:lnTo>
                  <a:lnTo>
                    <a:pt x="10337" y="19999"/>
                  </a:lnTo>
                  <a:lnTo>
                    <a:pt x="8990" y="20370"/>
                  </a:lnTo>
                  <a:lnTo>
                    <a:pt x="8350" y="20538"/>
                  </a:lnTo>
                  <a:lnTo>
                    <a:pt x="7677" y="20673"/>
                  </a:lnTo>
                  <a:lnTo>
                    <a:pt x="7239" y="20740"/>
                  </a:lnTo>
                  <a:lnTo>
                    <a:pt x="6802" y="20774"/>
                  </a:lnTo>
                  <a:lnTo>
                    <a:pt x="5960" y="20774"/>
                  </a:lnTo>
                  <a:lnTo>
                    <a:pt x="5118" y="20706"/>
                  </a:lnTo>
                  <a:lnTo>
                    <a:pt x="4243" y="20605"/>
                  </a:lnTo>
                  <a:lnTo>
                    <a:pt x="3132" y="20437"/>
                  </a:lnTo>
                  <a:lnTo>
                    <a:pt x="2560" y="20302"/>
                  </a:lnTo>
                  <a:lnTo>
                    <a:pt x="2021" y="20134"/>
                  </a:lnTo>
                  <a:lnTo>
                    <a:pt x="1482" y="19966"/>
                  </a:lnTo>
                  <a:lnTo>
                    <a:pt x="943" y="19730"/>
                  </a:lnTo>
                  <a:lnTo>
                    <a:pt x="472" y="19461"/>
                  </a:lnTo>
                  <a:lnTo>
                    <a:pt x="1" y="19124"/>
                  </a:lnTo>
                  <a:lnTo>
                    <a:pt x="1" y="19461"/>
                  </a:lnTo>
                  <a:lnTo>
                    <a:pt x="304" y="19663"/>
                  </a:lnTo>
                  <a:lnTo>
                    <a:pt x="640" y="19865"/>
                  </a:lnTo>
                  <a:lnTo>
                    <a:pt x="943" y="20033"/>
                  </a:lnTo>
                  <a:lnTo>
                    <a:pt x="1314" y="20168"/>
                  </a:lnTo>
                  <a:lnTo>
                    <a:pt x="2021" y="20437"/>
                  </a:lnTo>
                  <a:lnTo>
                    <a:pt x="2728" y="20605"/>
                  </a:lnTo>
                  <a:lnTo>
                    <a:pt x="3401" y="20740"/>
                  </a:lnTo>
                  <a:lnTo>
                    <a:pt x="4108" y="20841"/>
                  </a:lnTo>
                  <a:lnTo>
                    <a:pt x="4782" y="20942"/>
                  </a:lnTo>
                  <a:lnTo>
                    <a:pt x="5455" y="21009"/>
                  </a:lnTo>
                  <a:lnTo>
                    <a:pt x="6835" y="21009"/>
                  </a:lnTo>
                  <a:lnTo>
                    <a:pt x="7509" y="20942"/>
                  </a:lnTo>
                  <a:lnTo>
                    <a:pt x="8216" y="20841"/>
                  </a:lnTo>
                  <a:lnTo>
                    <a:pt x="8855" y="20706"/>
                  </a:lnTo>
                  <a:lnTo>
                    <a:pt x="9529" y="20504"/>
                  </a:lnTo>
                  <a:lnTo>
                    <a:pt x="10808" y="20168"/>
                  </a:lnTo>
                  <a:lnTo>
                    <a:pt x="11145" y="20067"/>
                  </a:lnTo>
                  <a:lnTo>
                    <a:pt x="11482" y="19966"/>
                  </a:lnTo>
                  <a:lnTo>
                    <a:pt x="12054" y="19696"/>
                  </a:lnTo>
                  <a:lnTo>
                    <a:pt x="12626" y="19360"/>
                  </a:lnTo>
                  <a:lnTo>
                    <a:pt x="13199" y="18989"/>
                  </a:lnTo>
                  <a:lnTo>
                    <a:pt x="13704" y="18585"/>
                  </a:lnTo>
                  <a:lnTo>
                    <a:pt x="14209" y="18181"/>
                  </a:lnTo>
                  <a:lnTo>
                    <a:pt x="14680" y="17777"/>
                  </a:lnTo>
                  <a:lnTo>
                    <a:pt x="15118" y="17340"/>
                  </a:lnTo>
                  <a:lnTo>
                    <a:pt x="15522" y="16868"/>
                  </a:lnTo>
                  <a:lnTo>
                    <a:pt x="15892" y="16363"/>
                  </a:lnTo>
                  <a:lnTo>
                    <a:pt x="16229" y="15825"/>
                  </a:lnTo>
                  <a:lnTo>
                    <a:pt x="16532" y="15218"/>
                  </a:lnTo>
                  <a:lnTo>
                    <a:pt x="16767" y="14579"/>
                  </a:lnTo>
                  <a:lnTo>
                    <a:pt x="16969" y="13939"/>
                  </a:lnTo>
                  <a:lnTo>
                    <a:pt x="17070" y="13266"/>
                  </a:lnTo>
                  <a:lnTo>
                    <a:pt x="17171" y="12592"/>
                  </a:lnTo>
                  <a:lnTo>
                    <a:pt x="17205" y="11919"/>
                  </a:lnTo>
                  <a:lnTo>
                    <a:pt x="17205" y="11246"/>
                  </a:lnTo>
                  <a:lnTo>
                    <a:pt x="17171" y="10572"/>
                  </a:lnTo>
                  <a:lnTo>
                    <a:pt x="17104" y="9865"/>
                  </a:lnTo>
                  <a:lnTo>
                    <a:pt x="17037" y="8552"/>
                  </a:lnTo>
                  <a:lnTo>
                    <a:pt x="17003" y="7879"/>
                  </a:lnTo>
                  <a:lnTo>
                    <a:pt x="16936" y="7576"/>
                  </a:lnTo>
                  <a:lnTo>
                    <a:pt x="16868" y="7239"/>
                  </a:lnTo>
                  <a:lnTo>
                    <a:pt x="16767" y="6902"/>
                  </a:lnTo>
                  <a:lnTo>
                    <a:pt x="16633" y="6599"/>
                  </a:lnTo>
                  <a:lnTo>
                    <a:pt x="16363" y="5993"/>
                  </a:lnTo>
                  <a:lnTo>
                    <a:pt x="16027" y="5421"/>
                  </a:lnTo>
                  <a:lnTo>
                    <a:pt x="15623" y="4882"/>
                  </a:lnTo>
                  <a:lnTo>
                    <a:pt x="15219" y="4377"/>
                  </a:lnTo>
                  <a:lnTo>
                    <a:pt x="14781" y="3872"/>
                  </a:lnTo>
                  <a:lnTo>
                    <a:pt x="14343" y="3401"/>
                  </a:lnTo>
                  <a:lnTo>
                    <a:pt x="13872" y="2963"/>
                  </a:lnTo>
                  <a:lnTo>
                    <a:pt x="13367" y="2526"/>
                  </a:lnTo>
                  <a:lnTo>
                    <a:pt x="12862" y="2122"/>
                  </a:lnTo>
                  <a:lnTo>
                    <a:pt x="12323" y="1751"/>
                  </a:lnTo>
                  <a:lnTo>
                    <a:pt x="11785" y="1415"/>
                  </a:lnTo>
                  <a:lnTo>
                    <a:pt x="11212" y="1112"/>
                  </a:lnTo>
                  <a:lnTo>
                    <a:pt x="10640" y="842"/>
                  </a:lnTo>
                  <a:lnTo>
                    <a:pt x="10034" y="607"/>
                  </a:lnTo>
                  <a:lnTo>
                    <a:pt x="9428" y="405"/>
                  </a:lnTo>
                  <a:lnTo>
                    <a:pt x="8788" y="236"/>
                  </a:lnTo>
                  <a:lnTo>
                    <a:pt x="8148" y="102"/>
                  </a:lnTo>
                  <a:lnTo>
                    <a:pt x="7509" y="34"/>
                  </a:lnTo>
                  <a:lnTo>
                    <a:pt x="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-41" y="2426742"/>
              <a:ext cx="805103" cy="684556"/>
            </a:xfrm>
            <a:custGeom>
              <a:avLst/>
              <a:gdLst/>
              <a:ahLst/>
              <a:cxnLst/>
              <a:rect l="l" t="t" r="r" b="b"/>
              <a:pathLst>
                <a:path w="16196" h="13771" extrusionOk="0">
                  <a:moveTo>
                    <a:pt x="15185" y="6095"/>
                  </a:moveTo>
                  <a:lnTo>
                    <a:pt x="15454" y="6162"/>
                  </a:lnTo>
                  <a:lnTo>
                    <a:pt x="15555" y="6196"/>
                  </a:lnTo>
                  <a:lnTo>
                    <a:pt x="15656" y="6263"/>
                  </a:lnTo>
                  <a:lnTo>
                    <a:pt x="15757" y="6364"/>
                  </a:lnTo>
                  <a:lnTo>
                    <a:pt x="15858" y="6465"/>
                  </a:lnTo>
                  <a:lnTo>
                    <a:pt x="15926" y="6600"/>
                  </a:lnTo>
                  <a:lnTo>
                    <a:pt x="15959" y="6768"/>
                  </a:lnTo>
                  <a:lnTo>
                    <a:pt x="15993" y="6903"/>
                  </a:lnTo>
                  <a:lnTo>
                    <a:pt x="15993" y="7071"/>
                  </a:lnTo>
                  <a:lnTo>
                    <a:pt x="15926" y="7206"/>
                  </a:lnTo>
                  <a:lnTo>
                    <a:pt x="15892" y="7340"/>
                  </a:lnTo>
                  <a:lnTo>
                    <a:pt x="15791" y="7475"/>
                  </a:lnTo>
                  <a:lnTo>
                    <a:pt x="15690" y="7576"/>
                  </a:lnTo>
                  <a:lnTo>
                    <a:pt x="15421" y="7711"/>
                  </a:lnTo>
                  <a:lnTo>
                    <a:pt x="15118" y="7812"/>
                  </a:lnTo>
                  <a:lnTo>
                    <a:pt x="14781" y="7845"/>
                  </a:lnTo>
                  <a:lnTo>
                    <a:pt x="14411" y="7845"/>
                  </a:lnTo>
                  <a:lnTo>
                    <a:pt x="13704" y="7812"/>
                  </a:lnTo>
                  <a:lnTo>
                    <a:pt x="13064" y="7778"/>
                  </a:lnTo>
                  <a:lnTo>
                    <a:pt x="13064" y="7542"/>
                  </a:lnTo>
                  <a:lnTo>
                    <a:pt x="13064" y="7307"/>
                  </a:lnTo>
                  <a:lnTo>
                    <a:pt x="13098" y="6734"/>
                  </a:lnTo>
                  <a:lnTo>
                    <a:pt x="13098" y="6196"/>
                  </a:lnTo>
                  <a:lnTo>
                    <a:pt x="13535" y="6128"/>
                  </a:lnTo>
                  <a:lnTo>
                    <a:pt x="14007" y="6095"/>
                  </a:lnTo>
                  <a:close/>
                  <a:moveTo>
                    <a:pt x="6027" y="1"/>
                  </a:moveTo>
                  <a:lnTo>
                    <a:pt x="5354" y="68"/>
                  </a:lnTo>
                  <a:lnTo>
                    <a:pt x="4681" y="203"/>
                  </a:lnTo>
                  <a:lnTo>
                    <a:pt x="4041" y="405"/>
                  </a:lnTo>
                  <a:lnTo>
                    <a:pt x="3401" y="640"/>
                  </a:lnTo>
                  <a:lnTo>
                    <a:pt x="2829" y="943"/>
                  </a:lnTo>
                  <a:lnTo>
                    <a:pt x="2425" y="1213"/>
                  </a:lnTo>
                  <a:lnTo>
                    <a:pt x="2021" y="1482"/>
                  </a:lnTo>
                  <a:lnTo>
                    <a:pt x="1617" y="1819"/>
                  </a:lnTo>
                  <a:lnTo>
                    <a:pt x="1246" y="2189"/>
                  </a:lnTo>
                  <a:lnTo>
                    <a:pt x="876" y="2593"/>
                  </a:lnTo>
                  <a:lnTo>
                    <a:pt x="539" y="2997"/>
                  </a:lnTo>
                  <a:lnTo>
                    <a:pt x="236" y="3468"/>
                  </a:lnTo>
                  <a:lnTo>
                    <a:pt x="1" y="3906"/>
                  </a:lnTo>
                  <a:lnTo>
                    <a:pt x="1" y="4512"/>
                  </a:lnTo>
                  <a:lnTo>
                    <a:pt x="68" y="4243"/>
                  </a:lnTo>
                  <a:lnTo>
                    <a:pt x="203" y="4007"/>
                  </a:lnTo>
                  <a:lnTo>
                    <a:pt x="337" y="3738"/>
                  </a:lnTo>
                  <a:lnTo>
                    <a:pt x="472" y="3468"/>
                  </a:lnTo>
                  <a:lnTo>
                    <a:pt x="842" y="2963"/>
                  </a:lnTo>
                  <a:lnTo>
                    <a:pt x="1246" y="2492"/>
                  </a:lnTo>
                  <a:lnTo>
                    <a:pt x="1718" y="2054"/>
                  </a:lnTo>
                  <a:lnTo>
                    <a:pt x="2189" y="1684"/>
                  </a:lnTo>
                  <a:lnTo>
                    <a:pt x="2661" y="1314"/>
                  </a:lnTo>
                  <a:lnTo>
                    <a:pt x="3132" y="1044"/>
                  </a:lnTo>
                  <a:lnTo>
                    <a:pt x="3704" y="741"/>
                  </a:lnTo>
                  <a:lnTo>
                    <a:pt x="4310" y="539"/>
                  </a:lnTo>
                  <a:lnTo>
                    <a:pt x="4916" y="371"/>
                  </a:lnTo>
                  <a:lnTo>
                    <a:pt x="5556" y="270"/>
                  </a:lnTo>
                  <a:lnTo>
                    <a:pt x="6229" y="236"/>
                  </a:lnTo>
                  <a:lnTo>
                    <a:pt x="6869" y="236"/>
                  </a:lnTo>
                  <a:lnTo>
                    <a:pt x="7509" y="304"/>
                  </a:lnTo>
                  <a:lnTo>
                    <a:pt x="8148" y="438"/>
                  </a:lnTo>
                  <a:lnTo>
                    <a:pt x="8687" y="607"/>
                  </a:lnTo>
                  <a:lnTo>
                    <a:pt x="9192" y="809"/>
                  </a:lnTo>
                  <a:lnTo>
                    <a:pt x="9697" y="1078"/>
                  </a:lnTo>
                  <a:lnTo>
                    <a:pt x="10168" y="1381"/>
                  </a:lnTo>
                  <a:lnTo>
                    <a:pt x="10606" y="1751"/>
                  </a:lnTo>
                  <a:lnTo>
                    <a:pt x="11010" y="2122"/>
                  </a:lnTo>
                  <a:lnTo>
                    <a:pt x="11381" y="2559"/>
                  </a:lnTo>
                  <a:lnTo>
                    <a:pt x="11751" y="2997"/>
                  </a:lnTo>
                  <a:lnTo>
                    <a:pt x="12054" y="3536"/>
                  </a:lnTo>
                  <a:lnTo>
                    <a:pt x="12323" y="4075"/>
                  </a:lnTo>
                  <a:lnTo>
                    <a:pt x="12525" y="4647"/>
                  </a:lnTo>
                  <a:lnTo>
                    <a:pt x="12694" y="5219"/>
                  </a:lnTo>
                  <a:lnTo>
                    <a:pt x="12761" y="5792"/>
                  </a:lnTo>
                  <a:lnTo>
                    <a:pt x="12828" y="6398"/>
                  </a:lnTo>
                  <a:lnTo>
                    <a:pt x="12828" y="7004"/>
                  </a:lnTo>
                  <a:lnTo>
                    <a:pt x="12795" y="7610"/>
                  </a:lnTo>
                  <a:lnTo>
                    <a:pt x="12795" y="7677"/>
                  </a:lnTo>
                  <a:lnTo>
                    <a:pt x="12862" y="7711"/>
                  </a:lnTo>
                  <a:lnTo>
                    <a:pt x="12862" y="7778"/>
                  </a:lnTo>
                  <a:lnTo>
                    <a:pt x="12828" y="7845"/>
                  </a:lnTo>
                  <a:lnTo>
                    <a:pt x="12828" y="7913"/>
                  </a:lnTo>
                  <a:lnTo>
                    <a:pt x="12761" y="8384"/>
                  </a:lnTo>
                  <a:lnTo>
                    <a:pt x="12626" y="8822"/>
                  </a:lnTo>
                  <a:lnTo>
                    <a:pt x="12357" y="9663"/>
                  </a:lnTo>
                  <a:lnTo>
                    <a:pt x="12256" y="9966"/>
                  </a:lnTo>
                  <a:lnTo>
                    <a:pt x="12088" y="10269"/>
                  </a:lnTo>
                  <a:lnTo>
                    <a:pt x="11953" y="10572"/>
                  </a:lnTo>
                  <a:lnTo>
                    <a:pt x="11751" y="10842"/>
                  </a:lnTo>
                  <a:lnTo>
                    <a:pt x="11313" y="11380"/>
                  </a:lnTo>
                  <a:lnTo>
                    <a:pt x="10842" y="11852"/>
                  </a:lnTo>
                  <a:lnTo>
                    <a:pt x="10572" y="12088"/>
                  </a:lnTo>
                  <a:lnTo>
                    <a:pt x="10269" y="12323"/>
                  </a:lnTo>
                  <a:lnTo>
                    <a:pt x="10000" y="12525"/>
                  </a:lnTo>
                  <a:lnTo>
                    <a:pt x="9697" y="12694"/>
                  </a:lnTo>
                  <a:lnTo>
                    <a:pt x="9091" y="12963"/>
                  </a:lnTo>
                  <a:lnTo>
                    <a:pt x="8519" y="13165"/>
                  </a:lnTo>
                  <a:lnTo>
                    <a:pt x="7946" y="13300"/>
                  </a:lnTo>
                  <a:lnTo>
                    <a:pt x="7408" y="13401"/>
                  </a:lnTo>
                  <a:lnTo>
                    <a:pt x="6465" y="13535"/>
                  </a:lnTo>
                  <a:lnTo>
                    <a:pt x="5320" y="13535"/>
                  </a:lnTo>
                  <a:lnTo>
                    <a:pt x="4748" y="13434"/>
                  </a:lnTo>
                  <a:lnTo>
                    <a:pt x="4209" y="13333"/>
                  </a:lnTo>
                  <a:lnTo>
                    <a:pt x="3704" y="13131"/>
                  </a:lnTo>
                  <a:lnTo>
                    <a:pt x="3166" y="12929"/>
                  </a:lnTo>
                  <a:lnTo>
                    <a:pt x="2661" y="12660"/>
                  </a:lnTo>
                  <a:lnTo>
                    <a:pt x="2189" y="12357"/>
                  </a:lnTo>
                  <a:lnTo>
                    <a:pt x="1617" y="11953"/>
                  </a:lnTo>
                  <a:lnTo>
                    <a:pt x="977" y="11481"/>
                  </a:lnTo>
                  <a:lnTo>
                    <a:pt x="674" y="11212"/>
                  </a:lnTo>
                  <a:lnTo>
                    <a:pt x="371" y="10909"/>
                  </a:lnTo>
                  <a:lnTo>
                    <a:pt x="169" y="10606"/>
                  </a:lnTo>
                  <a:lnTo>
                    <a:pt x="1" y="10303"/>
                  </a:lnTo>
                  <a:lnTo>
                    <a:pt x="1" y="10774"/>
                  </a:lnTo>
                  <a:lnTo>
                    <a:pt x="169" y="11010"/>
                  </a:lnTo>
                  <a:lnTo>
                    <a:pt x="371" y="11212"/>
                  </a:lnTo>
                  <a:lnTo>
                    <a:pt x="809" y="11616"/>
                  </a:lnTo>
                  <a:lnTo>
                    <a:pt x="1280" y="11987"/>
                  </a:lnTo>
                  <a:lnTo>
                    <a:pt x="1684" y="12290"/>
                  </a:lnTo>
                  <a:lnTo>
                    <a:pt x="2256" y="12660"/>
                  </a:lnTo>
                  <a:lnTo>
                    <a:pt x="2795" y="12963"/>
                  </a:lnTo>
                  <a:lnTo>
                    <a:pt x="3368" y="13232"/>
                  </a:lnTo>
                  <a:lnTo>
                    <a:pt x="3940" y="13468"/>
                  </a:lnTo>
                  <a:lnTo>
                    <a:pt x="4546" y="13636"/>
                  </a:lnTo>
                  <a:lnTo>
                    <a:pt x="5152" y="13737"/>
                  </a:lnTo>
                  <a:lnTo>
                    <a:pt x="5792" y="13771"/>
                  </a:lnTo>
                  <a:lnTo>
                    <a:pt x="6465" y="13737"/>
                  </a:lnTo>
                  <a:lnTo>
                    <a:pt x="6970" y="13704"/>
                  </a:lnTo>
                  <a:lnTo>
                    <a:pt x="7542" y="13636"/>
                  </a:lnTo>
                  <a:lnTo>
                    <a:pt x="8115" y="13502"/>
                  </a:lnTo>
                  <a:lnTo>
                    <a:pt x="8687" y="13333"/>
                  </a:lnTo>
                  <a:lnTo>
                    <a:pt x="9293" y="13098"/>
                  </a:lnTo>
                  <a:lnTo>
                    <a:pt x="9933" y="12795"/>
                  </a:lnTo>
                  <a:lnTo>
                    <a:pt x="10236" y="12626"/>
                  </a:lnTo>
                  <a:lnTo>
                    <a:pt x="10539" y="12391"/>
                  </a:lnTo>
                  <a:lnTo>
                    <a:pt x="10842" y="12155"/>
                  </a:lnTo>
                  <a:lnTo>
                    <a:pt x="11145" y="11886"/>
                  </a:lnTo>
                  <a:lnTo>
                    <a:pt x="11583" y="11414"/>
                  </a:lnTo>
                  <a:lnTo>
                    <a:pt x="11987" y="10875"/>
                  </a:lnTo>
                  <a:lnTo>
                    <a:pt x="12323" y="10303"/>
                  </a:lnTo>
                  <a:lnTo>
                    <a:pt x="12458" y="10000"/>
                  </a:lnTo>
                  <a:lnTo>
                    <a:pt x="12559" y="9697"/>
                  </a:lnTo>
                  <a:lnTo>
                    <a:pt x="12660" y="9360"/>
                  </a:lnTo>
                  <a:lnTo>
                    <a:pt x="12761" y="9024"/>
                  </a:lnTo>
                  <a:lnTo>
                    <a:pt x="12929" y="8317"/>
                  </a:lnTo>
                  <a:lnTo>
                    <a:pt x="13030" y="7980"/>
                  </a:lnTo>
                  <a:lnTo>
                    <a:pt x="13872" y="8047"/>
                  </a:lnTo>
                  <a:lnTo>
                    <a:pt x="14815" y="8047"/>
                  </a:lnTo>
                  <a:lnTo>
                    <a:pt x="15252" y="7980"/>
                  </a:lnTo>
                  <a:lnTo>
                    <a:pt x="15454" y="7913"/>
                  </a:lnTo>
                  <a:lnTo>
                    <a:pt x="15656" y="7845"/>
                  </a:lnTo>
                  <a:lnTo>
                    <a:pt x="15825" y="7711"/>
                  </a:lnTo>
                  <a:lnTo>
                    <a:pt x="15959" y="7576"/>
                  </a:lnTo>
                  <a:lnTo>
                    <a:pt x="16060" y="7408"/>
                  </a:lnTo>
                  <a:lnTo>
                    <a:pt x="16161" y="7239"/>
                  </a:lnTo>
                  <a:lnTo>
                    <a:pt x="16195" y="7004"/>
                  </a:lnTo>
                  <a:lnTo>
                    <a:pt x="16195" y="6768"/>
                  </a:lnTo>
                  <a:lnTo>
                    <a:pt x="16161" y="6566"/>
                  </a:lnTo>
                  <a:lnTo>
                    <a:pt x="16060" y="6398"/>
                  </a:lnTo>
                  <a:lnTo>
                    <a:pt x="15926" y="6229"/>
                  </a:lnTo>
                  <a:lnTo>
                    <a:pt x="15757" y="6061"/>
                  </a:lnTo>
                  <a:lnTo>
                    <a:pt x="15589" y="5960"/>
                  </a:lnTo>
                  <a:lnTo>
                    <a:pt x="15353" y="5893"/>
                  </a:lnTo>
                  <a:lnTo>
                    <a:pt x="15084" y="5859"/>
                  </a:lnTo>
                  <a:lnTo>
                    <a:pt x="14781" y="5859"/>
                  </a:lnTo>
                  <a:lnTo>
                    <a:pt x="14175" y="5926"/>
                  </a:lnTo>
                  <a:lnTo>
                    <a:pt x="13367" y="5926"/>
                  </a:lnTo>
                  <a:lnTo>
                    <a:pt x="13098" y="5994"/>
                  </a:lnTo>
                  <a:lnTo>
                    <a:pt x="13030" y="5489"/>
                  </a:lnTo>
                  <a:lnTo>
                    <a:pt x="12929" y="4984"/>
                  </a:lnTo>
                  <a:lnTo>
                    <a:pt x="12761" y="4512"/>
                  </a:lnTo>
                  <a:lnTo>
                    <a:pt x="12593" y="4041"/>
                  </a:lnTo>
                  <a:lnTo>
                    <a:pt x="12357" y="3570"/>
                  </a:lnTo>
                  <a:lnTo>
                    <a:pt x="12088" y="3132"/>
                  </a:lnTo>
                  <a:lnTo>
                    <a:pt x="11818" y="2694"/>
                  </a:lnTo>
                  <a:lnTo>
                    <a:pt x="11482" y="2324"/>
                  </a:lnTo>
                  <a:lnTo>
                    <a:pt x="11145" y="1920"/>
                  </a:lnTo>
                  <a:lnTo>
                    <a:pt x="10741" y="1583"/>
                  </a:lnTo>
                  <a:lnTo>
                    <a:pt x="10337" y="1280"/>
                  </a:lnTo>
                  <a:lnTo>
                    <a:pt x="9933" y="977"/>
                  </a:lnTo>
                  <a:lnTo>
                    <a:pt x="9461" y="708"/>
                  </a:lnTo>
                  <a:lnTo>
                    <a:pt x="8990" y="506"/>
                  </a:lnTo>
                  <a:lnTo>
                    <a:pt x="8519" y="304"/>
                  </a:lnTo>
                  <a:lnTo>
                    <a:pt x="8014" y="169"/>
                  </a:lnTo>
                  <a:lnTo>
                    <a:pt x="7374" y="68"/>
                  </a:lnTo>
                  <a:lnTo>
                    <a:pt x="67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1" name="Google Shape;291;p3"/>
          <p:cNvGrpSpPr/>
          <p:nvPr/>
        </p:nvGrpSpPr>
        <p:grpSpPr>
          <a:xfrm>
            <a:off x="6532295" y="75823"/>
            <a:ext cx="1376901" cy="1155989"/>
            <a:chOff x="3554771" y="56867"/>
            <a:chExt cx="1032676" cy="866992"/>
          </a:xfrm>
        </p:grpSpPr>
        <p:sp>
          <p:nvSpPr>
            <p:cNvPr id="292" name="Google Shape;292;p3"/>
            <p:cNvSpPr/>
            <p:nvPr/>
          </p:nvSpPr>
          <p:spPr>
            <a:xfrm>
              <a:off x="4348093" y="788251"/>
              <a:ext cx="13422" cy="28534"/>
            </a:xfrm>
            <a:custGeom>
              <a:avLst/>
              <a:gdLst/>
              <a:ahLst/>
              <a:cxnLst/>
              <a:rect l="l" t="t" r="r" b="b"/>
              <a:pathLst>
                <a:path w="270" h="574" extrusionOk="0">
                  <a:moveTo>
                    <a:pt x="169" y="1"/>
                  </a:moveTo>
                  <a:lnTo>
                    <a:pt x="135" y="34"/>
                  </a:lnTo>
                  <a:lnTo>
                    <a:pt x="34" y="236"/>
                  </a:lnTo>
                  <a:lnTo>
                    <a:pt x="0" y="472"/>
                  </a:lnTo>
                  <a:lnTo>
                    <a:pt x="34" y="573"/>
                  </a:lnTo>
                  <a:lnTo>
                    <a:pt x="169" y="573"/>
                  </a:lnTo>
                  <a:lnTo>
                    <a:pt x="202" y="472"/>
                  </a:lnTo>
                  <a:lnTo>
                    <a:pt x="236" y="304"/>
                  </a:lnTo>
                  <a:lnTo>
                    <a:pt x="270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4331341" y="830106"/>
              <a:ext cx="16802" cy="33505"/>
            </a:xfrm>
            <a:custGeom>
              <a:avLst/>
              <a:gdLst/>
              <a:ahLst/>
              <a:cxnLst/>
              <a:rect l="l" t="t" r="r" b="b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303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74"/>
                  </a:lnTo>
                  <a:lnTo>
                    <a:pt x="102" y="674"/>
                  </a:lnTo>
                  <a:lnTo>
                    <a:pt x="169" y="640"/>
                  </a:lnTo>
                  <a:lnTo>
                    <a:pt x="236" y="539"/>
                  </a:lnTo>
                  <a:lnTo>
                    <a:pt x="304" y="404"/>
                  </a:lnTo>
                  <a:lnTo>
                    <a:pt x="337" y="236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4363155" y="741374"/>
              <a:ext cx="15112" cy="26843"/>
            </a:xfrm>
            <a:custGeom>
              <a:avLst/>
              <a:gdLst/>
              <a:ahLst/>
              <a:cxnLst/>
              <a:rect l="l" t="t" r="r" b="b"/>
              <a:pathLst>
                <a:path w="304" h="540" extrusionOk="0">
                  <a:moveTo>
                    <a:pt x="202" y="1"/>
                  </a:moveTo>
                  <a:lnTo>
                    <a:pt x="135" y="35"/>
                  </a:lnTo>
                  <a:lnTo>
                    <a:pt x="34" y="237"/>
                  </a:lnTo>
                  <a:lnTo>
                    <a:pt x="0" y="439"/>
                  </a:lnTo>
                  <a:lnTo>
                    <a:pt x="34" y="506"/>
                  </a:lnTo>
                  <a:lnTo>
                    <a:pt x="135" y="540"/>
                  </a:lnTo>
                  <a:lnTo>
                    <a:pt x="202" y="506"/>
                  </a:lnTo>
                  <a:lnTo>
                    <a:pt x="236" y="439"/>
                  </a:lnTo>
                  <a:lnTo>
                    <a:pt x="270" y="270"/>
                  </a:lnTo>
                  <a:lnTo>
                    <a:pt x="303" y="102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4376527" y="699568"/>
              <a:ext cx="16802" cy="26794"/>
            </a:xfrm>
            <a:custGeom>
              <a:avLst/>
              <a:gdLst/>
              <a:ahLst/>
              <a:cxnLst/>
              <a:rect l="l" t="t" r="r" b="b"/>
              <a:pathLst>
                <a:path w="338" h="539" extrusionOk="0">
                  <a:moveTo>
                    <a:pt x="236" y="0"/>
                  </a:moveTo>
                  <a:lnTo>
                    <a:pt x="203" y="34"/>
                  </a:lnTo>
                  <a:lnTo>
                    <a:pt x="68" y="202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505"/>
                  </a:lnTo>
                  <a:lnTo>
                    <a:pt x="135" y="539"/>
                  </a:lnTo>
                  <a:lnTo>
                    <a:pt x="203" y="505"/>
                  </a:lnTo>
                  <a:lnTo>
                    <a:pt x="236" y="438"/>
                  </a:lnTo>
                  <a:lnTo>
                    <a:pt x="270" y="270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4394920" y="662733"/>
              <a:ext cx="15112" cy="23463"/>
            </a:xfrm>
            <a:custGeom>
              <a:avLst/>
              <a:gdLst/>
              <a:ahLst/>
              <a:cxnLst/>
              <a:rect l="l" t="t" r="r" b="b"/>
              <a:pathLst>
                <a:path w="304" h="472" extrusionOk="0">
                  <a:moveTo>
                    <a:pt x="169" y="1"/>
                  </a:moveTo>
                  <a:lnTo>
                    <a:pt x="102" y="34"/>
                  </a:lnTo>
                  <a:lnTo>
                    <a:pt x="35" y="203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68" y="438"/>
                  </a:lnTo>
                  <a:lnTo>
                    <a:pt x="102" y="472"/>
                  </a:lnTo>
                  <a:lnTo>
                    <a:pt x="169" y="438"/>
                  </a:lnTo>
                  <a:lnTo>
                    <a:pt x="203" y="405"/>
                  </a:lnTo>
                  <a:lnTo>
                    <a:pt x="237" y="270"/>
                  </a:lnTo>
                  <a:lnTo>
                    <a:pt x="304" y="102"/>
                  </a:lnTo>
                  <a:lnTo>
                    <a:pt x="304" y="34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3626751" y="592443"/>
              <a:ext cx="11781" cy="28484"/>
            </a:xfrm>
            <a:custGeom>
              <a:avLst/>
              <a:gdLst/>
              <a:ahLst/>
              <a:cxnLst/>
              <a:rect l="l" t="t" r="r" b="b"/>
              <a:pathLst>
                <a:path w="237" h="573" extrusionOk="0">
                  <a:moveTo>
                    <a:pt x="135" y="0"/>
                  </a:moveTo>
                  <a:lnTo>
                    <a:pt x="101" y="34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68" y="573"/>
                  </a:lnTo>
                  <a:lnTo>
                    <a:pt x="101" y="539"/>
                  </a:lnTo>
                  <a:lnTo>
                    <a:pt x="169" y="506"/>
                  </a:lnTo>
                  <a:lnTo>
                    <a:pt x="169" y="438"/>
                  </a:lnTo>
                  <a:lnTo>
                    <a:pt x="202" y="337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3645144" y="537215"/>
              <a:ext cx="16802" cy="33505"/>
            </a:xfrm>
            <a:custGeom>
              <a:avLst/>
              <a:gdLst/>
              <a:ahLst/>
              <a:cxnLst/>
              <a:rect l="l" t="t" r="r" b="b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169"/>
                  </a:lnTo>
                  <a:lnTo>
                    <a:pt x="68" y="303"/>
                  </a:lnTo>
                  <a:lnTo>
                    <a:pt x="34" y="472"/>
                  </a:lnTo>
                  <a:lnTo>
                    <a:pt x="1" y="539"/>
                  </a:lnTo>
                  <a:lnTo>
                    <a:pt x="34" y="606"/>
                  </a:lnTo>
                  <a:lnTo>
                    <a:pt x="68" y="674"/>
                  </a:lnTo>
                  <a:lnTo>
                    <a:pt x="169" y="674"/>
                  </a:lnTo>
                  <a:lnTo>
                    <a:pt x="203" y="606"/>
                  </a:lnTo>
                  <a:lnTo>
                    <a:pt x="203" y="505"/>
                  </a:lnTo>
                  <a:lnTo>
                    <a:pt x="236" y="404"/>
                  </a:lnTo>
                  <a:lnTo>
                    <a:pt x="304" y="135"/>
                  </a:lnTo>
                  <a:lnTo>
                    <a:pt x="337" y="68"/>
                  </a:lnTo>
                  <a:lnTo>
                    <a:pt x="304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3554771" y="56867"/>
              <a:ext cx="1032676" cy="866992"/>
            </a:xfrm>
            <a:custGeom>
              <a:avLst/>
              <a:gdLst/>
              <a:ahLst/>
              <a:cxnLst/>
              <a:rect l="l" t="t" r="r" b="b"/>
              <a:pathLst>
                <a:path w="20774" h="17441" extrusionOk="0">
                  <a:moveTo>
                    <a:pt x="5522" y="674"/>
                  </a:moveTo>
                  <a:lnTo>
                    <a:pt x="7239" y="1044"/>
                  </a:lnTo>
                  <a:lnTo>
                    <a:pt x="8956" y="1482"/>
                  </a:lnTo>
                  <a:lnTo>
                    <a:pt x="9832" y="1684"/>
                  </a:lnTo>
                  <a:lnTo>
                    <a:pt x="10673" y="1920"/>
                  </a:lnTo>
                  <a:lnTo>
                    <a:pt x="11515" y="2189"/>
                  </a:lnTo>
                  <a:lnTo>
                    <a:pt x="12357" y="2492"/>
                  </a:lnTo>
                  <a:lnTo>
                    <a:pt x="14310" y="3233"/>
                  </a:lnTo>
                  <a:lnTo>
                    <a:pt x="15286" y="3570"/>
                  </a:lnTo>
                  <a:lnTo>
                    <a:pt x="16296" y="3873"/>
                  </a:lnTo>
                  <a:lnTo>
                    <a:pt x="17474" y="4176"/>
                  </a:lnTo>
                  <a:lnTo>
                    <a:pt x="18653" y="4512"/>
                  </a:lnTo>
                  <a:lnTo>
                    <a:pt x="18518" y="4984"/>
                  </a:lnTo>
                  <a:lnTo>
                    <a:pt x="18451" y="5455"/>
                  </a:lnTo>
                  <a:lnTo>
                    <a:pt x="18350" y="6398"/>
                  </a:lnTo>
                  <a:lnTo>
                    <a:pt x="18316" y="6633"/>
                  </a:lnTo>
                  <a:lnTo>
                    <a:pt x="18249" y="6869"/>
                  </a:lnTo>
                  <a:lnTo>
                    <a:pt x="18047" y="7307"/>
                  </a:lnTo>
                  <a:lnTo>
                    <a:pt x="17845" y="7744"/>
                  </a:lnTo>
                  <a:lnTo>
                    <a:pt x="17777" y="7980"/>
                  </a:lnTo>
                  <a:lnTo>
                    <a:pt x="17744" y="8216"/>
                  </a:lnTo>
                  <a:lnTo>
                    <a:pt x="16161" y="7610"/>
                  </a:lnTo>
                  <a:lnTo>
                    <a:pt x="15353" y="7307"/>
                  </a:lnTo>
                  <a:lnTo>
                    <a:pt x="14545" y="7037"/>
                  </a:lnTo>
                  <a:lnTo>
                    <a:pt x="13603" y="6768"/>
                  </a:lnTo>
                  <a:lnTo>
                    <a:pt x="12660" y="6499"/>
                  </a:lnTo>
                  <a:lnTo>
                    <a:pt x="10774" y="5960"/>
                  </a:lnTo>
                  <a:lnTo>
                    <a:pt x="9091" y="5489"/>
                  </a:lnTo>
                  <a:lnTo>
                    <a:pt x="8249" y="5287"/>
                  </a:lnTo>
                  <a:lnTo>
                    <a:pt x="7374" y="5118"/>
                  </a:lnTo>
                  <a:lnTo>
                    <a:pt x="6600" y="4950"/>
                  </a:lnTo>
                  <a:lnTo>
                    <a:pt x="5859" y="4782"/>
                  </a:lnTo>
                  <a:lnTo>
                    <a:pt x="5118" y="4546"/>
                  </a:lnTo>
                  <a:lnTo>
                    <a:pt x="4377" y="4243"/>
                  </a:lnTo>
                  <a:lnTo>
                    <a:pt x="4680" y="3300"/>
                  </a:lnTo>
                  <a:lnTo>
                    <a:pt x="4815" y="2829"/>
                  </a:lnTo>
                  <a:lnTo>
                    <a:pt x="5017" y="2357"/>
                  </a:lnTo>
                  <a:lnTo>
                    <a:pt x="5320" y="1549"/>
                  </a:lnTo>
                  <a:lnTo>
                    <a:pt x="5455" y="1112"/>
                  </a:lnTo>
                  <a:lnTo>
                    <a:pt x="5522" y="674"/>
                  </a:lnTo>
                  <a:close/>
                  <a:moveTo>
                    <a:pt x="3940" y="270"/>
                  </a:moveTo>
                  <a:lnTo>
                    <a:pt x="4916" y="506"/>
                  </a:lnTo>
                  <a:lnTo>
                    <a:pt x="4916" y="539"/>
                  </a:lnTo>
                  <a:lnTo>
                    <a:pt x="4883" y="539"/>
                  </a:lnTo>
                  <a:lnTo>
                    <a:pt x="4883" y="607"/>
                  </a:lnTo>
                  <a:lnTo>
                    <a:pt x="4815" y="775"/>
                  </a:lnTo>
                  <a:lnTo>
                    <a:pt x="4782" y="876"/>
                  </a:lnTo>
                  <a:lnTo>
                    <a:pt x="4748" y="977"/>
                  </a:lnTo>
                  <a:lnTo>
                    <a:pt x="4782" y="1011"/>
                  </a:lnTo>
                  <a:lnTo>
                    <a:pt x="4815" y="1044"/>
                  </a:lnTo>
                  <a:lnTo>
                    <a:pt x="4916" y="1044"/>
                  </a:lnTo>
                  <a:lnTo>
                    <a:pt x="4950" y="943"/>
                  </a:lnTo>
                  <a:lnTo>
                    <a:pt x="4984" y="842"/>
                  </a:lnTo>
                  <a:lnTo>
                    <a:pt x="5051" y="640"/>
                  </a:lnTo>
                  <a:lnTo>
                    <a:pt x="5051" y="573"/>
                  </a:lnTo>
                  <a:lnTo>
                    <a:pt x="5051" y="539"/>
                  </a:lnTo>
                  <a:lnTo>
                    <a:pt x="5320" y="607"/>
                  </a:lnTo>
                  <a:lnTo>
                    <a:pt x="5186" y="1112"/>
                  </a:lnTo>
                  <a:lnTo>
                    <a:pt x="5051" y="1583"/>
                  </a:lnTo>
                  <a:lnTo>
                    <a:pt x="4680" y="2526"/>
                  </a:lnTo>
                  <a:lnTo>
                    <a:pt x="4512" y="2964"/>
                  </a:lnTo>
                  <a:lnTo>
                    <a:pt x="4344" y="3435"/>
                  </a:lnTo>
                  <a:lnTo>
                    <a:pt x="4209" y="3906"/>
                  </a:lnTo>
                  <a:lnTo>
                    <a:pt x="4209" y="4142"/>
                  </a:lnTo>
                  <a:lnTo>
                    <a:pt x="4175" y="4378"/>
                  </a:lnTo>
                  <a:lnTo>
                    <a:pt x="4209" y="4411"/>
                  </a:lnTo>
                  <a:lnTo>
                    <a:pt x="4243" y="4445"/>
                  </a:lnTo>
                  <a:lnTo>
                    <a:pt x="4310" y="4445"/>
                  </a:lnTo>
                  <a:lnTo>
                    <a:pt x="4579" y="4613"/>
                  </a:lnTo>
                  <a:lnTo>
                    <a:pt x="4849" y="4748"/>
                  </a:lnTo>
                  <a:lnTo>
                    <a:pt x="5152" y="4883"/>
                  </a:lnTo>
                  <a:lnTo>
                    <a:pt x="5455" y="4950"/>
                  </a:lnTo>
                  <a:lnTo>
                    <a:pt x="6128" y="5118"/>
                  </a:lnTo>
                  <a:lnTo>
                    <a:pt x="6734" y="5219"/>
                  </a:lnTo>
                  <a:lnTo>
                    <a:pt x="8485" y="5623"/>
                  </a:lnTo>
                  <a:lnTo>
                    <a:pt x="10202" y="6061"/>
                  </a:lnTo>
                  <a:lnTo>
                    <a:pt x="14242" y="7206"/>
                  </a:lnTo>
                  <a:lnTo>
                    <a:pt x="15151" y="7475"/>
                  </a:lnTo>
                  <a:lnTo>
                    <a:pt x="16060" y="7812"/>
                  </a:lnTo>
                  <a:lnTo>
                    <a:pt x="17845" y="8485"/>
                  </a:lnTo>
                  <a:lnTo>
                    <a:pt x="17912" y="8485"/>
                  </a:lnTo>
                  <a:lnTo>
                    <a:pt x="17946" y="8451"/>
                  </a:lnTo>
                  <a:lnTo>
                    <a:pt x="17979" y="8418"/>
                  </a:lnTo>
                  <a:lnTo>
                    <a:pt x="17979" y="8350"/>
                  </a:lnTo>
                  <a:lnTo>
                    <a:pt x="17979" y="8317"/>
                  </a:lnTo>
                  <a:lnTo>
                    <a:pt x="18013" y="8081"/>
                  </a:lnTo>
                  <a:lnTo>
                    <a:pt x="18080" y="7845"/>
                  </a:lnTo>
                  <a:lnTo>
                    <a:pt x="18282" y="7408"/>
                  </a:lnTo>
                  <a:lnTo>
                    <a:pt x="18451" y="6936"/>
                  </a:lnTo>
                  <a:lnTo>
                    <a:pt x="18552" y="6701"/>
                  </a:lnTo>
                  <a:lnTo>
                    <a:pt x="18619" y="6465"/>
                  </a:lnTo>
                  <a:lnTo>
                    <a:pt x="18653" y="5994"/>
                  </a:lnTo>
                  <a:lnTo>
                    <a:pt x="18720" y="5522"/>
                  </a:lnTo>
                  <a:lnTo>
                    <a:pt x="18787" y="5051"/>
                  </a:lnTo>
                  <a:lnTo>
                    <a:pt x="18888" y="4580"/>
                  </a:lnTo>
                  <a:lnTo>
                    <a:pt x="19057" y="4613"/>
                  </a:lnTo>
                  <a:lnTo>
                    <a:pt x="19023" y="4681"/>
                  </a:lnTo>
                  <a:lnTo>
                    <a:pt x="18989" y="4815"/>
                  </a:lnTo>
                  <a:lnTo>
                    <a:pt x="18956" y="4984"/>
                  </a:lnTo>
                  <a:lnTo>
                    <a:pt x="18922" y="5085"/>
                  </a:lnTo>
                  <a:lnTo>
                    <a:pt x="18855" y="5219"/>
                  </a:lnTo>
                  <a:lnTo>
                    <a:pt x="18855" y="5253"/>
                  </a:lnTo>
                  <a:lnTo>
                    <a:pt x="18888" y="5287"/>
                  </a:lnTo>
                  <a:lnTo>
                    <a:pt x="18922" y="5320"/>
                  </a:lnTo>
                  <a:lnTo>
                    <a:pt x="18989" y="5320"/>
                  </a:lnTo>
                  <a:lnTo>
                    <a:pt x="19090" y="5186"/>
                  </a:lnTo>
                  <a:lnTo>
                    <a:pt x="19158" y="5017"/>
                  </a:lnTo>
                  <a:lnTo>
                    <a:pt x="19225" y="4849"/>
                  </a:lnTo>
                  <a:lnTo>
                    <a:pt x="19225" y="4681"/>
                  </a:lnTo>
                  <a:lnTo>
                    <a:pt x="19865" y="4916"/>
                  </a:lnTo>
                  <a:lnTo>
                    <a:pt x="20471" y="5152"/>
                  </a:lnTo>
                  <a:lnTo>
                    <a:pt x="20370" y="5320"/>
                  </a:lnTo>
                  <a:lnTo>
                    <a:pt x="20269" y="5489"/>
                  </a:lnTo>
                  <a:lnTo>
                    <a:pt x="20168" y="5926"/>
                  </a:lnTo>
                  <a:lnTo>
                    <a:pt x="20100" y="6364"/>
                  </a:lnTo>
                  <a:lnTo>
                    <a:pt x="20033" y="6734"/>
                  </a:lnTo>
                  <a:lnTo>
                    <a:pt x="19865" y="7576"/>
                  </a:lnTo>
                  <a:lnTo>
                    <a:pt x="19629" y="8451"/>
                  </a:lnTo>
                  <a:lnTo>
                    <a:pt x="19360" y="9293"/>
                  </a:lnTo>
                  <a:lnTo>
                    <a:pt x="19057" y="10135"/>
                  </a:lnTo>
                  <a:lnTo>
                    <a:pt x="18518" y="10067"/>
                  </a:lnTo>
                  <a:lnTo>
                    <a:pt x="17979" y="9966"/>
                  </a:lnTo>
                  <a:lnTo>
                    <a:pt x="16936" y="9697"/>
                  </a:lnTo>
                  <a:lnTo>
                    <a:pt x="15858" y="9394"/>
                  </a:lnTo>
                  <a:lnTo>
                    <a:pt x="14815" y="9057"/>
                  </a:lnTo>
                  <a:lnTo>
                    <a:pt x="13771" y="8721"/>
                  </a:lnTo>
                  <a:lnTo>
                    <a:pt x="12727" y="8350"/>
                  </a:lnTo>
                  <a:lnTo>
                    <a:pt x="10640" y="7576"/>
                  </a:lnTo>
                  <a:lnTo>
                    <a:pt x="10135" y="7408"/>
                  </a:lnTo>
                  <a:lnTo>
                    <a:pt x="9596" y="7239"/>
                  </a:lnTo>
                  <a:lnTo>
                    <a:pt x="8552" y="6970"/>
                  </a:lnTo>
                  <a:lnTo>
                    <a:pt x="7475" y="6734"/>
                  </a:lnTo>
                  <a:lnTo>
                    <a:pt x="6398" y="6465"/>
                  </a:lnTo>
                  <a:lnTo>
                    <a:pt x="5354" y="6196"/>
                  </a:lnTo>
                  <a:lnTo>
                    <a:pt x="4310" y="5859"/>
                  </a:lnTo>
                  <a:lnTo>
                    <a:pt x="3266" y="5556"/>
                  </a:lnTo>
                  <a:lnTo>
                    <a:pt x="2223" y="5253"/>
                  </a:lnTo>
                  <a:lnTo>
                    <a:pt x="2492" y="4512"/>
                  </a:lnTo>
                  <a:lnTo>
                    <a:pt x="2728" y="3805"/>
                  </a:lnTo>
                  <a:lnTo>
                    <a:pt x="2963" y="3065"/>
                  </a:lnTo>
                  <a:lnTo>
                    <a:pt x="3233" y="2324"/>
                  </a:lnTo>
                  <a:lnTo>
                    <a:pt x="3435" y="1852"/>
                  </a:lnTo>
                  <a:lnTo>
                    <a:pt x="3670" y="1314"/>
                  </a:lnTo>
                  <a:lnTo>
                    <a:pt x="3771" y="1044"/>
                  </a:lnTo>
                  <a:lnTo>
                    <a:pt x="3872" y="775"/>
                  </a:lnTo>
                  <a:lnTo>
                    <a:pt x="3906" y="539"/>
                  </a:lnTo>
                  <a:lnTo>
                    <a:pt x="3940" y="270"/>
                  </a:lnTo>
                  <a:close/>
                  <a:moveTo>
                    <a:pt x="2391" y="5522"/>
                  </a:moveTo>
                  <a:lnTo>
                    <a:pt x="3603" y="5893"/>
                  </a:lnTo>
                  <a:lnTo>
                    <a:pt x="3502" y="5960"/>
                  </a:lnTo>
                  <a:lnTo>
                    <a:pt x="3435" y="6061"/>
                  </a:lnTo>
                  <a:lnTo>
                    <a:pt x="3300" y="6263"/>
                  </a:lnTo>
                  <a:lnTo>
                    <a:pt x="3199" y="6499"/>
                  </a:lnTo>
                  <a:lnTo>
                    <a:pt x="3132" y="6701"/>
                  </a:lnTo>
                  <a:lnTo>
                    <a:pt x="3031" y="7138"/>
                  </a:lnTo>
                  <a:lnTo>
                    <a:pt x="2930" y="7542"/>
                  </a:lnTo>
                  <a:lnTo>
                    <a:pt x="2728" y="8384"/>
                  </a:lnTo>
                  <a:lnTo>
                    <a:pt x="2458" y="9461"/>
                  </a:lnTo>
                  <a:lnTo>
                    <a:pt x="2155" y="10505"/>
                  </a:lnTo>
                  <a:lnTo>
                    <a:pt x="1785" y="11549"/>
                  </a:lnTo>
                  <a:lnTo>
                    <a:pt x="1583" y="12054"/>
                  </a:lnTo>
                  <a:lnTo>
                    <a:pt x="1347" y="12525"/>
                  </a:lnTo>
                  <a:lnTo>
                    <a:pt x="1347" y="12559"/>
                  </a:lnTo>
                  <a:lnTo>
                    <a:pt x="775" y="12424"/>
                  </a:lnTo>
                  <a:lnTo>
                    <a:pt x="506" y="12357"/>
                  </a:lnTo>
                  <a:lnTo>
                    <a:pt x="270" y="12256"/>
                  </a:lnTo>
                  <a:lnTo>
                    <a:pt x="472" y="11953"/>
                  </a:lnTo>
                  <a:lnTo>
                    <a:pt x="640" y="11583"/>
                  </a:lnTo>
                  <a:lnTo>
                    <a:pt x="775" y="11246"/>
                  </a:lnTo>
                  <a:lnTo>
                    <a:pt x="910" y="10842"/>
                  </a:lnTo>
                  <a:lnTo>
                    <a:pt x="1112" y="10067"/>
                  </a:lnTo>
                  <a:lnTo>
                    <a:pt x="1280" y="9360"/>
                  </a:lnTo>
                  <a:lnTo>
                    <a:pt x="1516" y="8418"/>
                  </a:lnTo>
                  <a:lnTo>
                    <a:pt x="1785" y="7509"/>
                  </a:lnTo>
                  <a:lnTo>
                    <a:pt x="2155" y="6532"/>
                  </a:lnTo>
                  <a:lnTo>
                    <a:pt x="2290" y="6027"/>
                  </a:lnTo>
                  <a:lnTo>
                    <a:pt x="2391" y="5522"/>
                  </a:lnTo>
                  <a:close/>
                  <a:moveTo>
                    <a:pt x="3704" y="5926"/>
                  </a:moveTo>
                  <a:lnTo>
                    <a:pt x="5017" y="6330"/>
                  </a:lnTo>
                  <a:lnTo>
                    <a:pt x="6330" y="6701"/>
                  </a:lnTo>
                  <a:lnTo>
                    <a:pt x="7408" y="6970"/>
                  </a:lnTo>
                  <a:lnTo>
                    <a:pt x="8451" y="7239"/>
                  </a:lnTo>
                  <a:lnTo>
                    <a:pt x="9529" y="7509"/>
                  </a:lnTo>
                  <a:lnTo>
                    <a:pt x="10067" y="7643"/>
                  </a:lnTo>
                  <a:lnTo>
                    <a:pt x="10572" y="7812"/>
                  </a:lnTo>
                  <a:lnTo>
                    <a:pt x="12222" y="8418"/>
                  </a:lnTo>
                  <a:lnTo>
                    <a:pt x="13872" y="9024"/>
                  </a:lnTo>
                  <a:lnTo>
                    <a:pt x="14714" y="9327"/>
                  </a:lnTo>
                  <a:lnTo>
                    <a:pt x="15555" y="9596"/>
                  </a:lnTo>
                  <a:lnTo>
                    <a:pt x="16397" y="9865"/>
                  </a:lnTo>
                  <a:lnTo>
                    <a:pt x="17239" y="10067"/>
                  </a:lnTo>
                  <a:lnTo>
                    <a:pt x="17205" y="10101"/>
                  </a:lnTo>
                  <a:lnTo>
                    <a:pt x="17205" y="10168"/>
                  </a:lnTo>
                  <a:lnTo>
                    <a:pt x="16565" y="11818"/>
                  </a:lnTo>
                  <a:lnTo>
                    <a:pt x="15959" y="13468"/>
                  </a:lnTo>
                  <a:lnTo>
                    <a:pt x="15724" y="14209"/>
                  </a:lnTo>
                  <a:lnTo>
                    <a:pt x="15522" y="14983"/>
                  </a:lnTo>
                  <a:lnTo>
                    <a:pt x="15320" y="15757"/>
                  </a:lnTo>
                  <a:lnTo>
                    <a:pt x="15084" y="16532"/>
                  </a:lnTo>
                  <a:lnTo>
                    <a:pt x="13771" y="16262"/>
                  </a:lnTo>
                  <a:lnTo>
                    <a:pt x="12222" y="15858"/>
                  </a:lnTo>
                  <a:lnTo>
                    <a:pt x="10673" y="15421"/>
                  </a:lnTo>
                  <a:lnTo>
                    <a:pt x="9125" y="14882"/>
                  </a:lnTo>
                  <a:lnTo>
                    <a:pt x="7610" y="14343"/>
                  </a:lnTo>
                  <a:lnTo>
                    <a:pt x="6532" y="13939"/>
                  </a:lnTo>
                  <a:lnTo>
                    <a:pt x="5489" y="13569"/>
                  </a:lnTo>
                  <a:lnTo>
                    <a:pt x="4411" y="13232"/>
                  </a:lnTo>
                  <a:lnTo>
                    <a:pt x="3839" y="13098"/>
                  </a:lnTo>
                  <a:lnTo>
                    <a:pt x="3300" y="12963"/>
                  </a:lnTo>
                  <a:lnTo>
                    <a:pt x="1549" y="12593"/>
                  </a:lnTo>
                  <a:lnTo>
                    <a:pt x="1785" y="12155"/>
                  </a:lnTo>
                  <a:lnTo>
                    <a:pt x="1953" y="11717"/>
                  </a:lnTo>
                  <a:lnTo>
                    <a:pt x="2256" y="10774"/>
                  </a:lnTo>
                  <a:lnTo>
                    <a:pt x="2795" y="8889"/>
                  </a:lnTo>
                  <a:lnTo>
                    <a:pt x="2963" y="8148"/>
                  </a:lnTo>
                  <a:lnTo>
                    <a:pt x="3132" y="7408"/>
                  </a:lnTo>
                  <a:lnTo>
                    <a:pt x="3233" y="7004"/>
                  </a:lnTo>
                  <a:lnTo>
                    <a:pt x="3367" y="6633"/>
                  </a:lnTo>
                  <a:lnTo>
                    <a:pt x="3502" y="6297"/>
                  </a:lnTo>
                  <a:lnTo>
                    <a:pt x="3704" y="5994"/>
                  </a:lnTo>
                  <a:lnTo>
                    <a:pt x="3704" y="5926"/>
                  </a:lnTo>
                  <a:close/>
                  <a:moveTo>
                    <a:pt x="17441" y="10101"/>
                  </a:moveTo>
                  <a:lnTo>
                    <a:pt x="18114" y="10236"/>
                  </a:lnTo>
                  <a:lnTo>
                    <a:pt x="18787" y="10337"/>
                  </a:lnTo>
                  <a:lnTo>
                    <a:pt x="18518" y="11246"/>
                  </a:lnTo>
                  <a:lnTo>
                    <a:pt x="18249" y="12155"/>
                  </a:lnTo>
                  <a:lnTo>
                    <a:pt x="18080" y="12593"/>
                  </a:lnTo>
                  <a:lnTo>
                    <a:pt x="17912" y="13030"/>
                  </a:lnTo>
                  <a:lnTo>
                    <a:pt x="17744" y="13468"/>
                  </a:lnTo>
                  <a:lnTo>
                    <a:pt x="17575" y="13906"/>
                  </a:lnTo>
                  <a:lnTo>
                    <a:pt x="17340" y="14680"/>
                  </a:lnTo>
                  <a:lnTo>
                    <a:pt x="17171" y="15488"/>
                  </a:lnTo>
                  <a:lnTo>
                    <a:pt x="16936" y="16262"/>
                  </a:lnTo>
                  <a:lnTo>
                    <a:pt x="16801" y="16666"/>
                  </a:lnTo>
                  <a:lnTo>
                    <a:pt x="16599" y="17037"/>
                  </a:lnTo>
                  <a:lnTo>
                    <a:pt x="16397" y="16902"/>
                  </a:lnTo>
                  <a:lnTo>
                    <a:pt x="16161" y="16801"/>
                  </a:lnTo>
                  <a:lnTo>
                    <a:pt x="15656" y="16666"/>
                  </a:lnTo>
                  <a:lnTo>
                    <a:pt x="15353" y="16599"/>
                  </a:lnTo>
                  <a:lnTo>
                    <a:pt x="15589" y="15825"/>
                  </a:lnTo>
                  <a:lnTo>
                    <a:pt x="15791" y="15050"/>
                  </a:lnTo>
                  <a:lnTo>
                    <a:pt x="15993" y="14276"/>
                  </a:lnTo>
                  <a:lnTo>
                    <a:pt x="16195" y="13535"/>
                  </a:lnTo>
                  <a:lnTo>
                    <a:pt x="16498" y="12694"/>
                  </a:lnTo>
                  <a:lnTo>
                    <a:pt x="16835" y="11852"/>
                  </a:lnTo>
                  <a:lnTo>
                    <a:pt x="17138" y="11010"/>
                  </a:lnTo>
                  <a:lnTo>
                    <a:pt x="17441" y="10168"/>
                  </a:lnTo>
                  <a:lnTo>
                    <a:pt x="17441" y="10135"/>
                  </a:lnTo>
                  <a:lnTo>
                    <a:pt x="17441" y="10101"/>
                  </a:lnTo>
                  <a:close/>
                  <a:moveTo>
                    <a:pt x="3805" y="1"/>
                  </a:moveTo>
                  <a:lnTo>
                    <a:pt x="3738" y="34"/>
                  </a:lnTo>
                  <a:lnTo>
                    <a:pt x="3670" y="68"/>
                  </a:lnTo>
                  <a:lnTo>
                    <a:pt x="3670" y="135"/>
                  </a:lnTo>
                  <a:lnTo>
                    <a:pt x="3704" y="203"/>
                  </a:lnTo>
                  <a:lnTo>
                    <a:pt x="3670" y="472"/>
                  </a:lnTo>
                  <a:lnTo>
                    <a:pt x="3603" y="775"/>
                  </a:lnTo>
                  <a:lnTo>
                    <a:pt x="3401" y="1314"/>
                  </a:lnTo>
                  <a:lnTo>
                    <a:pt x="3165" y="1886"/>
                  </a:lnTo>
                  <a:lnTo>
                    <a:pt x="2930" y="2425"/>
                  </a:lnTo>
                  <a:lnTo>
                    <a:pt x="2694" y="3098"/>
                  </a:lnTo>
                  <a:lnTo>
                    <a:pt x="2458" y="3805"/>
                  </a:lnTo>
                  <a:lnTo>
                    <a:pt x="1987" y="5186"/>
                  </a:lnTo>
                  <a:lnTo>
                    <a:pt x="1987" y="5253"/>
                  </a:lnTo>
                  <a:lnTo>
                    <a:pt x="2021" y="5287"/>
                  </a:lnTo>
                  <a:lnTo>
                    <a:pt x="2021" y="5388"/>
                  </a:lnTo>
                  <a:lnTo>
                    <a:pt x="2088" y="5421"/>
                  </a:lnTo>
                  <a:lnTo>
                    <a:pt x="2256" y="5489"/>
                  </a:lnTo>
                  <a:lnTo>
                    <a:pt x="1920" y="6297"/>
                  </a:lnTo>
                  <a:lnTo>
                    <a:pt x="1650" y="7105"/>
                  </a:lnTo>
                  <a:lnTo>
                    <a:pt x="1179" y="8788"/>
                  </a:lnTo>
                  <a:lnTo>
                    <a:pt x="674" y="10471"/>
                  </a:lnTo>
                  <a:lnTo>
                    <a:pt x="405" y="11280"/>
                  </a:lnTo>
                  <a:lnTo>
                    <a:pt x="102" y="12088"/>
                  </a:lnTo>
                  <a:lnTo>
                    <a:pt x="34" y="12121"/>
                  </a:lnTo>
                  <a:lnTo>
                    <a:pt x="1" y="12155"/>
                  </a:lnTo>
                  <a:lnTo>
                    <a:pt x="1" y="12222"/>
                  </a:lnTo>
                  <a:lnTo>
                    <a:pt x="34" y="12290"/>
                  </a:lnTo>
                  <a:lnTo>
                    <a:pt x="68" y="12357"/>
                  </a:lnTo>
                  <a:lnTo>
                    <a:pt x="203" y="12424"/>
                  </a:lnTo>
                  <a:lnTo>
                    <a:pt x="506" y="12559"/>
                  </a:lnTo>
                  <a:lnTo>
                    <a:pt x="910" y="12694"/>
                  </a:lnTo>
                  <a:lnTo>
                    <a:pt x="1314" y="12795"/>
                  </a:lnTo>
                  <a:lnTo>
                    <a:pt x="2122" y="12963"/>
                  </a:lnTo>
                  <a:lnTo>
                    <a:pt x="4007" y="13401"/>
                  </a:lnTo>
                  <a:lnTo>
                    <a:pt x="4950" y="13670"/>
                  </a:lnTo>
                  <a:lnTo>
                    <a:pt x="5893" y="13973"/>
                  </a:lnTo>
                  <a:lnTo>
                    <a:pt x="8990" y="15084"/>
                  </a:lnTo>
                  <a:lnTo>
                    <a:pt x="10539" y="15623"/>
                  </a:lnTo>
                  <a:lnTo>
                    <a:pt x="12121" y="16094"/>
                  </a:lnTo>
                  <a:lnTo>
                    <a:pt x="13300" y="16397"/>
                  </a:lnTo>
                  <a:lnTo>
                    <a:pt x="14478" y="16666"/>
                  </a:lnTo>
                  <a:lnTo>
                    <a:pt x="15084" y="16767"/>
                  </a:lnTo>
                  <a:lnTo>
                    <a:pt x="15151" y="16801"/>
                  </a:lnTo>
                  <a:lnTo>
                    <a:pt x="15219" y="16801"/>
                  </a:lnTo>
                  <a:lnTo>
                    <a:pt x="15623" y="16868"/>
                  </a:lnTo>
                  <a:lnTo>
                    <a:pt x="15959" y="16969"/>
                  </a:lnTo>
                  <a:lnTo>
                    <a:pt x="16262" y="17104"/>
                  </a:lnTo>
                  <a:lnTo>
                    <a:pt x="16397" y="17171"/>
                  </a:lnTo>
                  <a:lnTo>
                    <a:pt x="16498" y="17272"/>
                  </a:lnTo>
                  <a:lnTo>
                    <a:pt x="16498" y="17373"/>
                  </a:lnTo>
                  <a:lnTo>
                    <a:pt x="16565" y="17407"/>
                  </a:lnTo>
                  <a:lnTo>
                    <a:pt x="16633" y="17441"/>
                  </a:lnTo>
                  <a:lnTo>
                    <a:pt x="16700" y="17407"/>
                  </a:lnTo>
                  <a:lnTo>
                    <a:pt x="16734" y="17373"/>
                  </a:lnTo>
                  <a:lnTo>
                    <a:pt x="16936" y="17003"/>
                  </a:lnTo>
                  <a:lnTo>
                    <a:pt x="17104" y="16599"/>
                  </a:lnTo>
                  <a:lnTo>
                    <a:pt x="17239" y="16195"/>
                  </a:lnTo>
                  <a:lnTo>
                    <a:pt x="17340" y="15791"/>
                  </a:lnTo>
                  <a:lnTo>
                    <a:pt x="17542" y="14983"/>
                  </a:lnTo>
                  <a:lnTo>
                    <a:pt x="17777" y="14175"/>
                  </a:lnTo>
                  <a:lnTo>
                    <a:pt x="17912" y="13670"/>
                  </a:lnTo>
                  <a:lnTo>
                    <a:pt x="18080" y="13199"/>
                  </a:lnTo>
                  <a:lnTo>
                    <a:pt x="18451" y="12290"/>
                  </a:lnTo>
                  <a:lnTo>
                    <a:pt x="18619" y="11818"/>
                  </a:lnTo>
                  <a:lnTo>
                    <a:pt x="18754" y="11347"/>
                  </a:lnTo>
                  <a:lnTo>
                    <a:pt x="18888" y="10875"/>
                  </a:lnTo>
                  <a:lnTo>
                    <a:pt x="18956" y="10370"/>
                  </a:lnTo>
                  <a:lnTo>
                    <a:pt x="18989" y="10370"/>
                  </a:lnTo>
                  <a:lnTo>
                    <a:pt x="19023" y="10438"/>
                  </a:lnTo>
                  <a:lnTo>
                    <a:pt x="19124" y="10471"/>
                  </a:lnTo>
                  <a:lnTo>
                    <a:pt x="19191" y="10438"/>
                  </a:lnTo>
                  <a:lnTo>
                    <a:pt x="19259" y="10370"/>
                  </a:lnTo>
                  <a:lnTo>
                    <a:pt x="19730" y="8788"/>
                  </a:lnTo>
                  <a:lnTo>
                    <a:pt x="20168" y="7206"/>
                  </a:lnTo>
                  <a:lnTo>
                    <a:pt x="20302" y="6701"/>
                  </a:lnTo>
                  <a:lnTo>
                    <a:pt x="20370" y="6196"/>
                  </a:lnTo>
                  <a:lnTo>
                    <a:pt x="20504" y="5691"/>
                  </a:lnTo>
                  <a:lnTo>
                    <a:pt x="20572" y="5455"/>
                  </a:lnTo>
                  <a:lnTo>
                    <a:pt x="20706" y="5219"/>
                  </a:lnTo>
                  <a:lnTo>
                    <a:pt x="20740" y="5186"/>
                  </a:lnTo>
                  <a:lnTo>
                    <a:pt x="20774" y="5118"/>
                  </a:lnTo>
                  <a:lnTo>
                    <a:pt x="20774" y="5085"/>
                  </a:lnTo>
                  <a:lnTo>
                    <a:pt x="20774" y="5017"/>
                  </a:lnTo>
                  <a:lnTo>
                    <a:pt x="20706" y="4984"/>
                  </a:lnTo>
                  <a:lnTo>
                    <a:pt x="19797" y="4613"/>
                  </a:lnTo>
                  <a:lnTo>
                    <a:pt x="18888" y="4310"/>
                  </a:lnTo>
                  <a:lnTo>
                    <a:pt x="17979" y="4041"/>
                  </a:lnTo>
                  <a:lnTo>
                    <a:pt x="17037" y="3805"/>
                  </a:lnTo>
                  <a:lnTo>
                    <a:pt x="15959" y="3536"/>
                  </a:lnTo>
                  <a:lnTo>
                    <a:pt x="14916" y="3199"/>
                  </a:lnTo>
                  <a:lnTo>
                    <a:pt x="13872" y="2829"/>
                  </a:lnTo>
                  <a:lnTo>
                    <a:pt x="12862" y="2458"/>
                  </a:lnTo>
                  <a:lnTo>
                    <a:pt x="11784" y="2054"/>
                  </a:lnTo>
                  <a:lnTo>
                    <a:pt x="10741" y="1684"/>
                  </a:lnTo>
                  <a:lnTo>
                    <a:pt x="9630" y="1381"/>
                  </a:lnTo>
                  <a:lnTo>
                    <a:pt x="8552" y="1112"/>
                  </a:lnTo>
                  <a:lnTo>
                    <a:pt x="7340" y="842"/>
                  </a:lnTo>
                  <a:lnTo>
                    <a:pt x="6162" y="539"/>
                  </a:lnTo>
                  <a:lnTo>
                    <a:pt x="4984" y="270"/>
                  </a:lnTo>
                  <a:lnTo>
                    <a:pt x="38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661896" y="492029"/>
              <a:ext cx="15112" cy="26843"/>
            </a:xfrm>
            <a:custGeom>
              <a:avLst/>
              <a:gdLst/>
              <a:ahLst/>
              <a:cxnLst/>
              <a:rect l="l" t="t" r="r" b="b"/>
              <a:pathLst>
                <a:path w="304" h="540" extrusionOk="0">
                  <a:moveTo>
                    <a:pt x="202" y="0"/>
                  </a:moveTo>
                  <a:lnTo>
                    <a:pt x="169" y="34"/>
                  </a:lnTo>
                  <a:lnTo>
                    <a:pt x="34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34" y="539"/>
                  </a:lnTo>
                  <a:lnTo>
                    <a:pt x="135" y="539"/>
                  </a:lnTo>
                  <a:lnTo>
                    <a:pt x="169" y="505"/>
                  </a:lnTo>
                  <a:lnTo>
                    <a:pt x="202" y="404"/>
                  </a:lnTo>
                  <a:lnTo>
                    <a:pt x="236" y="303"/>
                  </a:lnTo>
                  <a:lnTo>
                    <a:pt x="303" y="101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3606668" y="635939"/>
              <a:ext cx="16802" cy="26843"/>
            </a:xfrm>
            <a:custGeom>
              <a:avLst/>
              <a:gdLst/>
              <a:ahLst/>
              <a:cxnLst/>
              <a:rect l="l" t="t" r="r" b="b"/>
              <a:pathLst>
                <a:path w="338" h="540" extrusionOk="0">
                  <a:moveTo>
                    <a:pt x="270" y="1"/>
                  </a:moveTo>
                  <a:lnTo>
                    <a:pt x="202" y="35"/>
                  </a:lnTo>
                  <a:lnTo>
                    <a:pt x="135" y="102"/>
                  </a:lnTo>
                  <a:lnTo>
                    <a:pt x="68" y="203"/>
                  </a:lnTo>
                  <a:lnTo>
                    <a:pt x="0" y="338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01" y="540"/>
                  </a:lnTo>
                  <a:lnTo>
                    <a:pt x="135" y="506"/>
                  </a:lnTo>
                  <a:lnTo>
                    <a:pt x="202" y="405"/>
                  </a:lnTo>
                  <a:lnTo>
                    <a:pt x="236" y="304"/>
                  </a:lnTo>
                  <a:lnTo>
                    <a:pt x="337" y="136"/>
                  </a:lnTo>
                  <a:lnTo>
                    <a:pt x="337" y="68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3799145" y="306262"/>
              <a:ext cx="36835" cy="15112"/>
            </a:xfrm>
            <a:custGeom>
              <a:avLst/>
              <a:gdLst/>
              <a:ahLst/>
              <a:cxnLst/>
              <a:rect l="l" t="t" r="r" b="b"/>
              <a:pathLst>
                <a:path w="741" h="304" extrusionOk="0">
                  <a:moveTo>
                    <a:pt x="34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69" y="236"/>
                  </a:lnTo>
                  <a:lnTo>
                    <a:pt x="337" y="270"/>
                  </a:lnTo>
                  <a:lnTo>
                    <a:pt x="505" y="303"/>
                  </a:lnTo>
                  <a:lnTo>
                    <a:pt x="674" y="270"/>
                  </a:lnTo>
                  <a:lnTo>
                    <a:pt x="741" y="202"/>
                  </a:lnTo>
                  <a:lnTo>
                    <a:pt x="741" y="169"/>
                  </a:lnTo>
                  <a:lnTo>
                    <a:pt x="707" y="101"/>
                  </a:lnTo>
                  <a:lnTo>
                    <a:pt x="640" y="68"/>
                  </a:lnTo>
                  <a:lnTo>
                    <a:pt x="236" y="68"/>
                  </a:lnTo>
                  <a:lnTo>
                    <a:pt x="101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857704" y="322965"/>
              <a:ext cx="41906" cy="15112"/>
            </a:xfrm>
            <a:custGeom>
              <a:avLst/>
              <a:gdLst/>
              <a:ahLst/>
              <a:cxnLst/>
              <a:rect l="l" t="t" r="r" b="b"/>
              <a:pathLst>
                <a:path w="843" h="304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405" y="237"/>
                  </a:lnTo>
                  <a:lnTo>
                    <a:pt x="573" y="304"/>
                  </a:lnTo>
                  <a:lnTo>
                    <a:pt x="842" y="304"/>
                  </a:lnTo>
                  <a:lnTo>
                    <a:pt x="842" y="237"/>
                  </a:lnTo>
                  <a:lnTo>
                    <a:pt x="842" y="203"/>
                  </a:lnTo>
                  <a:lnTo>
                    <a:pt x="809" y="169"/>
                  </a:lnTo>
                  <a:lnTo>
                    <a:pt x="438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683669" y="399966"/>
              <a:ext cx="18442" cy="28534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269" y="1"/>
                  </a:moveTo>
                  <a:lnTo>
                    <a:pt x="236" y="34"/>
                  </a:lnTo>
                  <a:lnTo>
                    <a:pt x="135" y="102"/>
                  </a:lnTo>
                  <a:lnTo>
                    <a:pt x="101" y="236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7" y="573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36" y="438"/>
                  </a:lnTo>
                  <a:lnTo>
                    <a:pt x="269" y="337"/>
                  </a:lnTo>
                  <a:lnTo>
                    <a:pt x="303" y="236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3676958" y="446842"/>
              <a:ext cx="11781" cy="30174"/>
            </a:xfrm>
            <a:custGeom>
              <a:avLst/>
              <a:gdLst/>
              <a:ahLst/>
              <a:cxnLst/>
              <a:rect l="l" t="t" r="r" b="b"/>
              <a:pathLst>
                <a:path w="237" h="607" extrusionOk="0">
                  <a:moveTo>
                    <a:pt x="101" y="0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34" y="539"/>
                  </a:lnTo>
                  <a:lnTo>
                    <a:pt x="68" y="606"/>
                  </a:lnTo>
                  <a:lnTo>
                    <a:pt x="135" y="606"/>
                  </a:lnTo>
                  <a:lnTo>
                    <a:pt x="169" y="539"/>
                  </a:lnTo>
                  <a:lnTo>
                    <a:pt x="202" y="438"/>
                  </a:lnTo>
                  <a:lnTo>
                    <a:pt x="202" y="303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697041" y="354779"/>
              <a:ext cx="16802" cy="31864"/>
            </a:xfrm>
            <a:custGeom>
              <a:avLst/>
              <a:gdLst/>
              <a:ahLst/>
              <a:cxnLst/>
              <a:rect l="l" t="t" r="r" b="b"/>
              <a:pathLst>
                <a:path w="338" h="641" extrusionOk="0">
                  <a:moveTo>
                    <a:pt x="202" y="1"/>
                  </a:moveTo>
                  <a:lnTo>
                    <a:pt x="169" y="34"/>
                  </a:lnTo>
                  <a:lnTo>
                    <a:pt x="34" y="304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01" y="640"/>
                  </a:lnTo>
                  <a:lnTo>
                    <a:pt x="135" y="607"/>
                  </a:lnTo>
                  <a:lnTo>
                    <a:pt x="169" y="573"/>
                  </a:lnTo>
                  <a:lnTo>
                    <a:pt x="236" y="472"/>
                  </a:lnTo>
                  <a:lnTo>
                    <a:pt x="236" y="371"/>
                  </a:lnTo>
                  <a:lnTo>
                    <a:pt x="337" y="102"/>
                  </a:lnTo>
                  <a:lnTo>
                    <a:pt x="337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3752269" y="294531"/>
              <a:ext cx="33505" cy="13422"/>
            </a:xfrm>
            <a:custGeom>
              <a:avLst/>
              <a:gdLst/>
              <a:ahLst/>
              <a:cxnLst/>
              <a:rect l="l" t="t" r="r" b="b"/>
              <a:pathLst>
                <a:path w="674" h="270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438" y="236"/>
                  </a:lnTo>
                  <a:lnTo>
                    <a:pt x="606" y="270"/>
                  </a:lnTo>
                  <a:lnTo>
                    <a:pt x="640" y="236"/>
                  </a:lnTo>
                  <a:lnTo>
                    <a:pt x="674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505" y="68"/>
                  </a:lnTo>
                  <a:lnTo>
                    <a:pt x="371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4423403" y="572360"/>
              <a:ext cx="11781" cy="28484"/>
            </a:xfrm>
            <a:custGeom>
              <a:avLst/>
              <a:gdLst/>
              <a:ahLst/>
              <a:cxnLst/>
              <a:rect l="l" t="t" r="r" b="b"/>
              <a:pathLst>
                <a:path w="237" h="573" extrusionOk="0">
                  <a:moveTo>
                    <a:pt x="68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5"/>
                  </a:lnTo>
                  <a:lnTo>
                    <a:pt x="236" y="404"/>
                  </a:lnTo>
                  <a:lnTo>
                    <a:pt x="236" y="270"/>
                  </a:lnTo>
                  <a:lnTo>
                    <a:pt x="236" y="169"/>
                  </a:lnTo>
                  <a:lnTo>
                    <a:pt x="202" y="68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4455218" y="451863"/>
              <a:ext cx="13422" cy="30174"/>
            </a:xfrm>
            <a:custGeom>
              <a:avLst/>
              <a:gdLst/>
              <a:ahLst/>
              <a:cxnLst/>
              <a:rect l="l" t="t" r="r" b="b"/>
              <a:pathLst>
                <a:path w="270" h="607" extrusionOk="0">
                  <a:moveTo>
                    <a:pt x="168" y="0"/>
                  </a:moveTo>
                  <a:lnTo>
                    <a:pt x="135" y="34"/>
                  </a:lnTo>
                  <a:lnTo>
                    <a:pt x="67" y="135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02" y="505"/>
                  </a:lnTo>
                  <a:lnTo>
                    <a:pt x="202" y="404"/>
                  </a:lnTo>
                  <a:lnTo>
                    <a:pt x="202" y="303"/>
                  </a:lnTo>
                  <a:lnTo>
                    <a:pt x="269" y="101"/>
                  </a:lnTo>
                  <a:lnTo>
                    <a:pt x="269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4470280" y="411697"/>
              <a:ext cx="16752" cy="23463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236" y="0"/>
                  </a:moveTo>
                  <a:lnTo>
                    <a:pt x="168" y="34"/>
                  </a:lnTo>
                  <a:lnTo>
                    <a:pt x="135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371"/>
                  </a:lnTo>
                  <a:lnTo>
                    <a:pt x="0" y="438"/>
                  </a:lnTo>
                  <a:lnTo>
                    <a:pt x="34" y="438"/>
                  </a:lnTo>
                  <a:lnTo>
                    <a:pt x="67" y="472"/>
                  </a:lnTo>
                  <a:lnTo>
                    <a:pt x="135" y="438"/>
                  </a:lnTo>
                  <a:lnTo>
                    <a:pt x="202" y="270"/>
                  </a:lnTo>
                  <a:lnTo>
                    <a:pt x="303" y="135"/>
                  </a:lnTo>
                  <a:lnTo>
                    <a:pt x="337" y="68"/>
                  </a:lnTo>
                  <a:lnTo>
                    <a:pt x="303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4425094" y="488698"/>
              <a:ext cx="33505" cy="10091"/>
            </a:xfrm>
            <a:custGeom>
              <a:avLst/>
              <a:gdLst/>
              <a:ahLst/>
              <a:cxnLst/>
              <a:rect l="l" t="t" r="r" b="b"/>
              <a:pathLst>
                <a:path w="674" h="203" extrusionOk="0">
                  <a:moveTo>
                    <a:pt x="101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01" y="168"/>
                  </a:lnTo>
                  <a:lnTo>
                    <a:pt x="572" y="202"/>
                  </a:lnTo>
                  <a:lnTo>
                    <a:pt x="640" y="202"/>
                  </a:lnTo>
                  <a:lnTo>
                    <a:pt x="673" y="135"/>
                  </a:lnTo>
                  <a:lnTo>
                    <a:pt x="640" y="101"/>
                  </a:lnTo>
                  <a:lnTo>
                    <a:pt x="606" y="67"/>
                  </a:lnTo>
                  <a:lnTo>
                    <a:pt x="4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4344713" y="458574"/>
              <a:ext cx="23513" cy="13422"/>
            </a:xfrm>
            <a:custGeom>
              <a:avLst/>
              <a:gdLst/>
              <a:ahLst/>
              <a:cxnLst/>
              <a:rect l="l" t="t" r="r" b="b"/>
              <a:pathLst>
                <a:path w="473" h="270" extrusionOk="0">
                  <a:moveTo>
                    <a:pt x="68" y="0"/>
                  </a:moveTo>
                  <a:lnTo>
                    <a:pt x="35" y="34"/>
                  </a:lnTo>
                  <a:lnTo>
                    <a:pt x="1" y="101"/>
                  </a:lnTo>
                  <a:lnTo>
                    <a:pt x="35" y="135"/>
                  </a:lnTo>
                  <a:lnTo>
                    <a:pt x="237" y="236"/>
                  </a:lnTo>
                  <a:lnTo>
                    <a:pt x="304" y="269"/>
                  </a:lnTo>
                  <a:lnTo>
                    <a:pt x="472" y="269"/>
                  </a:lnTo>
                  <a:lnTo>
                    <a:pt x="472" y="236"/>
                  </a:lnTo>
                  <a:lnTo>
                    <a:pt x="472" y="168"/>
                  </a:lnTo>
                  <a:lnTo>
                    <a:pt x="439" y="135"/>
                  </a:lnTo>
                  <a:lnTo>
                    <a:pt x="270" y="6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4381548" y="471946"/>
              <a:ext cx="30174" cy="10091"/>
            </a:xfrm>
            <a:custGeom>
              <a:avLst/>
              <a:gdLst/>
              <a:ahLst/>
              <a:cxnLst/>
              <a:rect l="l" t="t" r="r" b="b"/>
              <a:pathLst>
                <a:path w="607" h="203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2"/>
                  </a:lnTo>
                  <a:lnTo>
                    <a:pt x="539" y="202"/>
                  </a:lnTo>
                  <a:lnTo>
                    <a:pt x="573" y="169"/>
                  </a:lnTo>
                  <a:lnTo>
                    <a:pt x="607" y="101"/>
                  </a:lnTo>
                  <a:lnTo>
                    <a:pt x="573" y="68"/>
                  </a:lnTo>
                  <a:lnTo>
                    <a:pt x="539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4486983" y="333006"/>
              <a:ext cx="13471" cy="25153"/>
            </a:xfrm>
            <a:custGeom>
              <a:avLst/>
              <a:gdLst/>
              <a:ahLst/>
              <a:cxnLst/>
              <a:rect l="l" t="t" r="r" b="b"/>
              <a:pathLst>
                <a:path w="271" h="506" extrusionOk="0">
                  <a:moveTo>
                    <a:pt x="203" y="1"/>
                  </a:moveTo>
                  <a:lnTo>
                    <a:pt x="135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472"/>
                  </a:lnTo>
                  <a:lnTo>
                    <a:pt x="68" y="506"/>
                  </a:lnTo>
                  <a:lnTo>
                    <a:pt x="169" y="506"/>
                  </a:lnTo>
                  <a:lnTo>
                    <a:pt x="203" y="439"/>
                  </a:lnTo>
                  <a:lnTo>
                    <a:pt x="169" y="270"/>
                  </a:lnTo>
                  <a:lnTo>
                    <a:pt x="236" y="136"/>
                  </a:lnTo>
                  <a:lnTo>
                    <a:pt x="270" y="68"/>
                  </a:lnTo>
                  <a:lnTo>
                    <a:pt x="236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4408341" y="615856"/>
              <a:ext cx="15112" cy="28534"/>
            </a:xfrm>
            <a:custGeom>
              <a:avLst/>
              <a:gdLst/>
              <a:ahLst/>
              <a:cxnLst/>
              <a:rect l="l" t="t" r="r" b="b"/>
              <a:pathLst>
                <a:path w="304" h="574" extrusionOk="0">
                  <a:moveTo>
                    <a:pt x="202" y="1"/>
                  </a:moveTo>
                  <a:lnTo>
                    <a:pt x="135" y="35"/>
                  </a:lnTo>
                  <a:lnTo>
                    <a:pt x="68" y="102"/>
                  </a:lnTo>
                  <a:lnTo>
                    <a:pt x="34" y="203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101" y="573"/>
                  </a:lnTo>
                  <a:lnTo>
                    <a:pt x="202" y="540"/>
                  </a:lnTo>
                  <a:lnTo>
                    <a:pt x="236" y="506"/>
                  </a:lnTo>
                  <a:lnTo>
                    <a:pt x="236" y="439"/>
                  </a:lnTo>
                  <a:lnTo>
                    <a:pt x="236" y="304"/>
                  </a:lnTo>
                  <a:lnTo>
                    <a:pt x="236" y="203"/>
                  </a:lnTo>
                  <a:lnTo>
                    <a:pt x="270" y="136"/>
                  </a:lnTo>
                  <a:lnTo>
                    <a:pt x="303" y="68"/>
                  </a:lnTo>
                  <a:lnTo>
                    <a:pt x="270" y="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4294505" y="445152"/>
              <a:ext cx="31864" cy="10091"/>
            </a:xfrm>
            <a:custGeom>
              <a:avLst/>
              <a:gdLst/>
              <a:ahLst/>
              <a:cxnLst/>
              <a:rect l="l" t="t" r="r" b="b"/>
              <a:pathLst>
                <a:path w="641" h="203" extrusionOk="0">
                  <a:moveTo>
                    <a:pt x="1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68" y="135"/>
                  </a:lnTo>
                  <a:lnTo>
                    <a:pt x="304" y="169"/>
                  </a:lnTo>
                  <a:lnTo>
                    <a:pt x="540" y="203"/>
                  </a:lnTo>
                  <a:lnTo>
                    <a:pt x="607" y="203"/>
                  </a:lnTo>
                  <a:lnTo>
                    <a:pt x="641" y="135"/>
                  </a:lnTo>
                  <a:lnTo>
                    <a:pt x="641" y="68"/>
                  </a:lnTo>
                  <a:lnTo>
                    <a:pt x="573" y="34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4478631" y="366511"/>
              <a:ext cx="16802" cy="30174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236" y="0"/>
                  </a:moveTo>
                  <a:lnTo>
                    <a:pt x="202" y="34"/>
                  </a:lnTo>
                  <a:lnTo>
                    <a:pt x="135" y="169"/>
                  </a:lnTo>
                  <a:lnTo>
                    <a:pt x="101" y="270"/>
                  </a:lnTo>
                  <a:lnTo>
                    <a:pt x="34" y="404"/>
                  </a:lnTo>
                  <a:lnTo>
                    <a:pt x="0" y="539"/>
                  </a:lnTo>
                  <a:lnTo>
                    <a:pt x="34" y="573"/>
                  </a:lnTo>
                  <a:lnTo>
                    <a:pt x="68" y="606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202" y="472"/>
                  </a:lnTo>
                  <a:lnTo>
                    <a:pt x="270" y="337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3958118" y="348068"/>
              <a:ext cx="28484" cy="10091"/>
            </a:xfrm>
            <a:custGeom>
              <a:avLst/>
              <a:gdLst/>
              <a:ahLst/>
              <a:cxnLst/>
              <a:rect l="l" t="t" r="r" b="b"/>
              <a:pathLst>
                <a:path w="573" h="203" extrusionOk="0">
                  <a:moveTo>
                    <a:pt x="68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1" y="136"/>
                  </a:lnTo>
                  <a:lnTo>
                    <a:pt x="68" y="169"/>
                  </a:lnTo>
                  <a:lnTo>
                    <a:pt x="270" y="169"/>
                  </a:lnTo>
                  <a:lnTo>
                    <a:pt x="506" y="203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3747248" y="240993"/>
              <a:ext cx="8401" cy="28484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68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0" y="505"/>
                  </a:lnTo>
                  <a:lnTo>
                    <a:pt x="0" y="573"/>
                  </a:lnTo>
                  <a:lnTo>
                    <a:pt x="135" y="573"/>
                  </a:lnTo>
                  <a:lnTo>
                    <a:pt x="169" y="505"/>
                  </a:lnTo>
                  <a:lnTo>
                    <a:pt x="169" y="101"/>
                  </a:lnTo>
                  <a:lnTo>
                    <a:pt x="135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3912931" y="333006"/>
              <a:ext cx="31864" cy="18492"/>
            </a:xfrm>
            <a:custGeom>
              <a:avLst/>
              <a:gdLst/>
              <a:ahLst/>
              <a:cxnLst/>
              <a:rect l="l" t="t" r="r" b="b"/>
              <a:pathLst>
                <a:path w="641" h="372" extrusionOk="0">
                  <a:moveTo>
                    <a:pt x="68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02" y="237"/>
                  </a:lnTo>
                  <a:lnTo>
                    <a:pt x="236" y="304"/>
                  </a:lnTo>
                  <a:lnTo>
                    <a:pt x="405" y="338"/>
                  </a:lnTo>
                  <a:lnTo>
                    <a:pt x="506" y="371"/>
                  </a:lnTo>
                  <a:lnTo>
                    <a:pt x="573" y="338"/>
                  </a:lnTo>
                  <a:lnTo>
                    <a:pt x="607" y="304"/>
                  </a:lnTo>
                  <a:lnTo>
                    <a:pt x="640" y="270"/>
                  </a:lnTo>
                  <a:lnTo>
                    <a:pt x="640" y="237"/>
                  </a:lnTo>
                  <a:lnTo>
                    <a:pt x="607" y="169"/>
                  </a:lnTo>
                  <a:lnTo>
                    <a:pt x="472" y="169"/>
                  </a:lnTo>
                  <a:lnTo>
                    <a:pt x="371" y="136"/>
                  </a:lnTo>
                  <a:lnTo>
                    <a:pt x="236" y="102"/>
                  </a:lnTo>
                  <a:lnTo>
                    <a:pt x="135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3753959" y="184075"/>
              <a:ext cx="16752" cy="45236"/>
            </a:xfrm>
            <a:custGeom>
              <a:avLst/>
              <a:gdLst/>
              <a:ahLst/>
              <a:cxnLst/>
              <a:rect l="l" t="t" r="r" b="b"/>
              <a:pathLst>
                <a:path w="337" h="910" extrusionOk="0">
                  <a:moveTo>
                    <a:pt x="236" y="0"/>
                  </a:moveTo>
                  <a:lnTo>
                    <a:pt x="202" y="34"/>
                  </a:lnTo>
                  <a:lnTo>
                    <a:pt x="101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775"/>
                  </a:lnTo>
                  <a:lnTo>
                    <a:pt x="67" y="876"/>
                  </a:lnTo>
                  <a:lnTo>
                    <a:pt x="101" y="910"/>
                  </a:lnTo>
                  <a:lnTo>
                    <a:pt x="135" y="910"/>
                  </a:lnTo>
                  <a:lnTo>
                    <a:pt x="168" y="876"/>
                  </a:lnTo>
                  <a:lnTo>
                    <a:pt x="202" y="842"/>
                  </a:lnTo>
                  <a:lnTo>
                    <a:pt x="202" y="640"/>
                  </a:lnTo>
                  <a:lnTo>
                    <a:pt x="236" y="438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3999974" y="359800"/>
              <a:ext cx="30174" cy="8401"/>
            </a:xfrm>
            <a:custGeom>
              <a:avLst/>
              <a:gdLst/>
              <a:ahLst/>
              <a:cxnLst/>
              <a:rect l="l" t="t" r="r" b="b"/>
              <a:pathLst>
                <a:path w="607" h="169" extrusionOk="0">
                  <a:moveTo>
                    <a:pt x="68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68" y="169"/>
                  </a:lnTo>
                  <a:lnTo>
                    <a:pt x="505" y="169"/>
                  </a:lnTo>
                  <a:lnTo>
                    <a:pt x="573" y="135"/>
                  </a:lnTo>
                  <a:lnTo>
                    <a:pt x="606" y="68"/>
                  </a:lnTo>
                  <a:lnTo>
                    <a:pt x="573" y="34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3770661" y="125517"/>
              <a:ext cx="20133" cy="35195"/>
            </a:xfrm>
            <a:custGeom>
              <a:avLst/>
              <a:gdLst/>
              <a:ahLst/>
              <a:cxnLst/>
              <a:rect l="l" t="t" r="r" b="b"/>
              <a:pathLst>
                <a:path w="405" h="708" extrusionOk="0">
                  <a:moveTo>
                    <a:pt x="304" y="0"/>
                  </a:moveTo>
                  <a:lnTo>
                    <a:pt x="236" y="67"/>
                  </a:lnTo>
                  <a:lnTo>
                    <a:pt x="135" y="303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707"/>
                  </a:lnTo>
                  <a:lnTo>
                    <a:pt x="135" y="707"/>
                  </a:lnTo>
                  <a:lnTo>
                    <a:pt x="203" y="673"/>
                  </a:lnTo>
                  <a:lnTo>
                    <a:pt x="337" y="404"/>
                  </a:lnTo>
                  <a:lnTo>
                    <a:pt x="405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4043470" y="371532"/>
              <a:ext cx="41906" cy="16752"/>
            </a:xfrm>
            <a:custGeom>
              <a:avLst/>
              <a:gdLst/>
              <a:ahLst/>
              <a:cxnLst/>
              <a:rect l="l" t="t" r="r" b="b"/>
              <a:pathLst>
                <a:path w="843" h="337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03" y="236"/>
                  </a:lnTo>
                  <a:lnTo>
                    <a:pt x="405" y="303"/>
                  </a:lnTo>
                  <a:lnTo>
                    <a:pt x="573" y="337"/>
                  </a:lnTo>
                  <a:lnTo>
                    <a:pt x="775" y="337"/>
                  </a:lnTo>
                  <a:lnTo>
                    <a:pt x="809" y="303"/>
                  </a:lnTo>
                  <a:lnTo>
                    <a:pt x="842" y="236"/>
                  </a:lnTo>
                  <a:lnTo>
                    <a:pt x="842" y="202"/>
                  </a:lnTo>
                  <a:lnTo>
                    <a:pt x="775" y="169"/>
                  </a:lnTo>
                  <a:lnTo>
                    <a:pt x="438" y="101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4190761" y="413387"/>
              <a:ext cx="30174" cy="13422"/>
            </a:xfrm>
            <a:custGeom>
              <a:avLst/>
              <a:gdLst/>
              <a:ahLst/>
              <a:cxnLst/>
              <a:rect l="l" t="t" r="r" b="b"/>
              <a:pathLst>
                <a:path w="607" h="270" extrusionOk="0">
                  <a:moveTo>
                    <a:pt x="68" y="0"/>
                  </a:moveTo>
                  <a:lnTo>
                    <a:pt x="0" y="67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304" y="236"/>
                  </a:lnTo>
                  <a:lnTo>
                    <a:pt x="438" y="269"/>
                  </a:lnTo>
                  <a:lnTo>
                    <a:pt x="573" y="236"/>
                  </a:lnTo>
                  <a:lnTo>
                    <a:pt x="607" y="202"/>
                  </a:lnTo>
                  <a:lnTo>
                    <a:pt x="607" y="168"/>
                  </a:lnTo>
                  <a:lnTo>
                    <a:pt x="607" y="135"/>
                  </a:lnTo>
                  <a:lnTo>
                    <a:pt x="573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4230926" y="426759"/>
              <a:ext cx="43546" cy="13422"/>
            </a:xfrm>
            <a:custGeom>
              <a:avLst/>
              <a:gdLst/>
              <a:ahLst/>
              <a:cxnLst/>
              <a:rect l="l" t="t" r="r" b="b"/>
              <a:pathLst>
                <a:path w="876" h="270" extrusionOk="0">
                  <a:moveTo>
                    <a:pt x="34" y="0"/>
                  </a:moveTo>
                  <a:lnTo>
                    <a:pt x="1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236" y="202"/>
                  </a:lnTo>
                  <a:lnTo>
                    <a:pt x="438" y="236"/>
                  </a:lnTo>
                  <a:lnTo>
                    <a:pt x="640" y="270"/>
                  </a:lnTo>
                  <a:lnTo>
                    <a:pt x="842" y="236"/>
                  </a:lnTo>
                  <a:lnTo>
                    <a:pt x="876" y="202"/>
                  </a:lnTo>
                  <a:lnTo>
                    <a:pt x="876" y="169"/>
                  </a:lnTo>
                  <a:lnTo>
                    <a:pt x="876" y="135"/>
                  </a:lnTo>
                  <a:lnTo>
                    <a:pt x="842" y="101"/>
                  </a:lnTo>
                  <a:lnTo>
                    <a:pt x="438" y="34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4143884" y="398276"/>
              <a:ext cx="35195" cy="13471"/>
            </a:xfrm>
            <a:custGeom>
              <a:avLst/>
              <a:gdLst/>
              <a:ahLst/>
              <a:cxnLst/>
              <a:rect l="l" t="t" r="r" b="b"/>
              <a:pathLst>
                <a:path w="708" h="271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68" y="136"/>
                  </a:lnTo>
                  <a:lnTo>
                    <a:pt x="371" y="237"/>
                  </a:lnTo>
                  <a:lnTo>
                    <a:pt x="506" y="270"/>
                  </a:lnTo>
                  <a:lnTo>
                    <a:pt x="640" y="237"/>
                  </a:lnTo>
                  <a:lnTo>
                    <a:pt x="708" y="203"/>
                  </a:lnTo>
                  <a:lnTo>
                    <a:pt x="708" y="169"/>
                  </a:lnTo>
                  <a:lnTo>
                    <a:pt x="708" y="102"/>
                  </a:lnTo>
                  <a:lnTo>
                    <a:pt x="640" y="68"/>
                  </a:lnTo>
                  <a:lnTo>
                    <a:pt x="405" y="35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4097057" y="383213"/>
              <a:ext cx="36835" cy="13471"/>
            </a:xfrm>
            <a:custGeom>
              <a:avLst/>
              <a:gdLst/>
              <a:ahLst/>
              <a:cxnLst/>
              <a:rect l="l" t="t" r="r" b="b"/>
              <a:pathLst>
                <a:path w="741" h="271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01" y="203"/>
                  </a:lnTo>
                  <a:lnTo>
                    <a:pt x="370" y="237"/>
                  </a:lnTo>
                  <a:lnTo>
                    <a:pt x="539" y="270"/>
                  </a:lnTo>
                  <a:lnTo>
                    <a:pt x="741" y="270"/>
                  </a:lnTo>
                  <a:lnTo>
                    <a:pt x="741" y="203"/>
                  </a:lnTo>
                  <a:lnTo>
                    <a:pt x="741" y="169"/>
                  </a:lnTo>
                  <a:lnTo>
                    <a:pt x="707" y="136"/>
                  </a:lnTo>
                  <a:lnTo>
                    <a:pt x="572" y="68"/>
                  </a:lnTo>
                  <a:lnTo>
                    <a:pt x="438" y="35"/>
                  </a:lnTo>
                  <a:lnTo>
                    <a:pt x="269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9" name="Google Shape;329;p3"/>
          <p:cNvGrpSpPr/>
          <p:nvPr/>
        </p:nvGrpSpPr>
        <p:grpSpPr>
          <a:xfrm>
            <a:off x="2993542" y="4315755"/>
            <a:ext cx="5056700" cy="2539519"/>
            <a:chOff x="1112916" y="3236816"/>
            <a:chExt cx="3792525" cy="1904639"/>
          </a:xfrm>
        </p:grpSpPr>
        <p:sp>
          <p:nvSpPr>
            <p:cNvPr id="330" name="Google Shape;330;p3"/>
            <p:cNvSpPr/>
            <p:nvPr/>
          </p:nvSpPr>
          <p:spPr>
            <a:xfrm>
              <a:off x="2108757" y="3363974"/>
              <a:ext cx="2639352" cy="629329"/>
            </a:xfrm>
            <a:custGeom>
              <a:avLst/>
              <a:gdLst/>
              <a:ahLst/>
              <a:cxnLst/>
              <a:rect l="l" t="t" r="r" b="b"/>
              <a:pathLst>
                <a:path w="53095" h="12660" extrusionOk="0">
                  <a:moveTo>
                    <a:pt x="48112" y="1"/>
                  </a:moveTo>
                  <a:lnTo>
                    <a:pt x="46496" y="34"/>
                  </a:lnTo>
                  <a:lnTo>
                    <a:pt x="43264" y="135"/>
                  </a:lnTo>
                  <a:lnTo>
                    <a:pt x="40032" y="236"/>
                  </a:lnTo>
                  <a:lnTo>
                    <a:pt x="36699" y="371"/>
                  </a:lnTo>
                  <a:lnTo>
                    <a:pt x="33365" y="438"/>
                  </a:lnTo>
                  <a:lnTo>
                    <a:pt x="29999" y="472"/>
                  </a:lnTo>
                  <a:lnTo>
                    <a:pt x="26666" y="506"/>
                  </a:lnTo>
                  <a:lnTo>
                    <a:pt x="20067" y="506"/>
                  </a:lnTo>
                  <a:lnTo>
                    <a:pt x="13501" y="472"/>
                  </a:lnTo>
                  <a:lnTo>
                    <a:pt x="6768" y="405"/>
                  </a:lnTo>
                  <a:lnTo>
                    <a:pt x="3569" y="371"/>
                  </a:lnTo>
                  <a:lnTo>
                    <a:pt x="1145" y="371"/>
                  </a:lnTo>
                  <a:lnTo>
                    <a:pt x="337" y="438"/>
                  </a:lnTo>
                  <a:lnTo>
                    <a:pt x="202" y="236"/>
                  </a:lnTo>
                  <a:lnTo>
                    <a:pt x="169" y="236"/>
                  </a:lnTo>
                  <a:lnTo>
                    <a:pt x="169" y="270"/>
                  </a:lnTo>
                  <a:lnTo>
                    <a:pt x="169" y="438"/>
                  </a:lnTo>
                  <a:lnTo>
                    <a:pt x="68" y="438"/>
                  </a:lnTo>
                  <a:lnTo>
                    <a:pt x="34" y="472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202" y="539"/>
                  </a:lnTo>
                  <a:lnTo>
                    <a:pt x="236" y="809"/>
                  </a:lnTo>
                  <a:lnTo>
                    <a:pt x="303" y="1045"/>
                  </a:lnTo>
                  <a:lnTo>
                    <a:pt x="472" y="1550"/>
                  </a:lnTo>
                  <a:lnTo>
                    <a:pt x="977" y="3065"/>
                  </a:lnTo>
                  <a:lnTo>
                    <a:pt x="2088" y="6330"/>
                  </a:lnTo>
                  <a:lnTo>
                    <a:pt x="4243" y="12593"/>
                  </a:lnTo>
                  <a:lnTo>
                    <a:pt x="4276" y="12626"/>
                  </a:lnTo>
                  <a:lnTo>
                    <a:pt x="4310" y="12660"/>
                  </a:lnTo>
                  <a:lnTo>
                    <a:pt x="4377" y="12660"/>
                  </a:lnTo>
                  <a:lnTo>
                    <a:pt x="4445" y="12626"/>
                  </a:lnTo>
                  <a:lnTo>
                    <a:pt x="4478" y="12559"/>
                  </a:lnTo>
                  <a:lnTo>
                    <a:pt x="4445" y="12525"/>
                  </a:lnTo>
                  <a:lnTo>
                    <a:pt x="2391" y="6229"/>
                  </a:lnTo>
                  <a:lnTo>
                    <a:pt x="1280" y="2997"/>
                  </a:lnTo>
                  <a:lnTo>
                    <a:pt x="741" y="1482"/>
                  </a:lnTo>
                  <a:lnTo>
                    <a:pt x="606" y="1011"/>
                  </a:lnTo>
                  <a:lnTo>
                    <a:pt x="438" y="573"/>
                  </a:lnTo>
                  <a:lnTo>
                    <a:pt x="1179" y="640"/>
                  </a:lnTo>
                  <a:lnTo>
                    <a:pt x="1953" y="640"/>
                  </a:lnTo>
                  <a:lnTo>
                    <a:pt x="3468" y="674"/>
                  </a:lnTo>
                  <a:lnTo>
                    <a:pt x="6498" y="674"/>
                  </a:lnTo>
                  <a:lnTo>
                    <a:pt x="13232" y="708"/>
                  </a:lnTo>
                  <a:lnTo>
                    <a:pt x="19932" y="775"/>
                  </a:lnTo>
                  <a:lnTo>
                    <a:pt x="26666" y="775"/>
                  </a:lnTo>
                  <a:lnTo>
                    <a:pt x="29931" y="742"/>
                  </a:lnTo>
                  <a:lnTo>
                    <a:pt x="33231" y="708"/>
                  </a:lnTo>
                  <a:lnTo>
                    <a:pt x="36497" y="607"/>
                  </a:lnTo>
                  <a:lnTo>
                    <a:pt x="39796" y="506"/>
                  </a:lnTo>
                  <a:lnTo>
                    <a:pt x="43062" y="405"/>
                  </a:lnTo>
                  <a:lnTo>
                    <a:pt x="46328" y="304"/>
                  </a:lnTo>
                  <a:lnTo>
                    <a:pt x="47944" y="270"/>
                  </a:lnTo>
                  <a:lnTo>
                    <a:pt x="49593" y="270"/>
                  </a:lnTo>
                  <a:lnTo>
                    <a:pt x="51210" y="304"/>
                  </a:lnTo>
                  <a:lnTo>
                    <a:pt x="52859" y="337"/>
                  </a:lnTo>
                  <a:lnTo>
                    <a:pt x="52624" y="674"/>
                  </a:lnTo>
                  <a:lnTo>
                    <a:pt x="52422" y="1011"/>
                  </a:lnTo>
                  <a:lnTo>
                    <a:pt x="52051" y="1752"/>
                  </a:lnTo>
                  <a:lnTo>
                    <a:pt x="51445" y="3267"/>
                  </a:lnTo>
                  <a:lnTo>
                    <a:pt x="50873" y="4647"/>
                  </a:lnTo>
                  <a:lnTo>
                    <a:pt x="50334" y="6095"/>
                  </a:lnTo>
                  <a:lnTo>
                    <a:pt x="49762" y="7542"/>
                  </a:lnTo>
                  <a:lnTo>
                    <a:pt x="49257" y="9058"/>
                  </a:lnTo>
                  <a:lnTo>
                    <a:pt x="48752" y="10539"/>
                  </a:lnTo>
                  <a:lnTo>
                    <a:pt x="48314" y="12054"/>
                  </a:lnTo>
                  <a:lnTo>
                    <a:pt x="26531" y="12121"/>
                  </a:lnTo>
                  <a:lnTo>
                    <a:pt x="15589" y="12088"/>
                  </a:lnTo>
                  <a:lnTo>
                    <a:pt x="10067" y="12054"/>
                  </a:lnTo>
                  <a:lnTo>
                    <a:pt x="7306" y="12088"/>
                  </a:lnTo>
                  <a:lnTo>
                    <a:pt x="4546" y="12121"/>
                  </a:lnTo>
                  <a:lnTo>
                    <a:pt x="4512" y="12155"/>
                  </a:lnTo>
                  <a:lnTo>
                    <a:pt x="4478" y="12189"/>
                  </a:lnTo>
                  <a:lnTo>
                    <a:pt x="4512" y="12256"/>
                  </a:lnTo>
                  <a:lnTo>
                    <a:pt x="4546" y="12256"/>
                  </a:lnTo>
                  <a:lnTo>
                    <a:pt x="7239" y="12323"/>
                  </a:lnTo>
                  <a:lnTo>
                    <a:pt x="9933" y="12357"/>
                  </a:lnTo>
                  <a:lnTo>
                    <a:pt x="15319" y="12323"/>
                  </a:lnTo>
                  <a:lnTo>
                    <a:pt x="48247" y="12323"/>
                  </a:lnTo>
                  <a:lnTo>
                    <a:pt x="48247" y="12391"/>
                  </a:lnTo>
                  <a:lnTo>
                    <a:pt x="48314" y="12424"/>
                  </a:lnTo>
                  <a:lnTo>
                    <a:pt x="48381" y="12424"/>
                  </a:lnTo>
                  <a:lnTo>
                    <a:pt x="48449" y="12357"/>
                  </a:lnTo>
                  <a:lnTo>
                    <a:pt x="48482" y="12323"/>
                  </a:lnTo>
                  <a:lnTo>
                    <a:pt x="48516" y="12323"/>
                  </a:lnTo>
                  <a:lnTo>
                    <a:pt x="48583" y="12290"/>
                  </a:lnTo>
                  <a:lnTo>
                    <a:pt x="48617" y="12222"/>
                  </a:lnTo>
                  <a:lnTo>
                    <a:pt x="48617" y="12121"/>
                  </a:lnTo>
                  <a:lnTo>
                    <a:pt x="48550" y="12054"/>
                  </a:lnTo>
                  <a:lnTo>
                    <a:pt x="49055" y="10640"/>
                  </a:lnTo>
                  <a:lnTo>
                    <a:pt x="49526" y="9226"/>
                  </a:lnTo>
                  <a:lnTo>
                    <a:pt x="49964" y="7812"/>
                  </a:lnTo>
                  <a:lnTo>
                    <a:pt x="50469" y="6398"/>
                  </a:lnTo>
                  <a:lnTo>
                    <a:pt x="51075" y="4748"/>
                  </a:lnTo>
                  <a:lnTo>
                    <a:pt x="51748" y="3132"/>
                  </a:lnTo>
                  <a:lnTo>
                    <a:pt x="52051" y="2459"/>
                  </a:lnTo>
                  <a:lnTo>
                    <a:pt x="52388" y="1752"/>
                  </a:lnTo>
                  <a:lnTo>
                    <a:pt x="52725" y="1078"/>
                  </a:lnTo>
                  <a:lnTo>
                    <a:pt x="52859" y="708"/>
                  </a:lnTo>
                  <a:lnTo>
                    <a:pt x="52960" y="371"/>
                  </a:lnTo>
                  <a:lnTo>
                    <a:pt x="53028" y="337"/>
                  </a:lnTo>
                  <a:lnTo>
                    <a:pt x="53061" y="337"/>
                  </a:lnTo>
                  <a:lnTo>
                    <a:pt x="53095" y="236"/>
                  </a:lnTo>
                  <a:lnTo>
                    <a:pt x="53061" y="135"/>
                  </a:lnTo>
                  <a:lnTo>
                    <a:pt x="53028" y="102"/>
                  </a:lnTo>
                  <a:lnTo>
                    <a:pt x="52960" y="102"/>
                  </a:lnTo>
                  <a:lnTo>
                    <a:pt x="51344" y="34"/>
                  </a:lnTo>
                  <a:lnTo>
                    <a:pt x="497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3417522" y="3312127"/>
              <a:ext cx="30174" cy="30174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338" y="0"/>
                  </a:moveTo>
                  <a:lnTo>
                    <a:pt x="237" y="34"/>
                  </a:lnTo>
                  <a:lnTo>
                    <a:pt x="102" y="67"/>
                  </a:lnTo>
                  <a:lnTo>
                    <a:pt x="35" y="135"/>
                  </a:lnTo>
                  <a:lnTo>
                    <a:pt x="1" y="202"/>
                  </a:lnTo>
                  <a:lnTo>
                    <a:pt x="1" y="269"/>
                  </a:lnTo>
                  <a:lnTo>
                    <a:pt x="1" y="370"/>
                  </a:lnTo>
                  <a:lnTo>
                    <a:pt x="35" y="438"/>
                  </a:lnTo>
                  <a:lnTo>
                    <a:pt x="68" y="505"/>
                  </a:lnTo>
                  <a:lnTo>
                    <a:pt x="136" y="572"/>
                  </a:lnTo>
                  <a:lnTo>
                    <a:pt x="203" y="606"/>
                  </a:lnTo>
                  <a:lnTo>
                    <a:pt x="405" y="606"/>
                  </a:lnTo>
                  <a:lnTo>
                    <a:pt x="472" y="539"/>
                  </a:lnTo>
                  <a:lnTo>
                    <a:pt x="540" y="471"/>
                  </a:lnTo>
                  <a:lnTo>
                    <a:pt x="573" y="404"/>
                  </a:lnTo>
                  <a:lnTo>
                    <a:pt x="607" y="303"/>
                  </a:lnTo>
                  <a:lnTo>
                    <a:pt x="607" y="236"/>
                  </a:lnTo>
                  <a:lnTo>
                    <a:pt x="573" y="135"/>
                  </a:lnTo>
                  <a:lnTo>
                    <a:pt x="540" y="6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2599146" y="4053551"/>
              <a:ext cx="1665285" cy="15112"/>
            </a:xfrm>
            <a:custGeom>
              <a:avLst/>
              <a:gdLst/>
              <a:ahLst/>
              <a:cxnLst/>
              <a:rect l="l" t="t" r="r" b="b"/>
              <a:pathLst>
                <a:path w="33500" h="304" extrusionOk="0">
                  <a:moveTo>
                    <a:pt x="23130" y="0"/>
                  </a:moveTo>
                  <a:lnTo>
                    <a:pt x="21009" y="67"/>
                  </a:lnTo>
                  <a:lnTo>
                    <a:pt x="18922" y="101"/>
                  </a:lnTo>
                  <a:lnTo>
                    <a:pt x="16834" y="135"/>
                  </a:lnTo>
                  <a:lnTo>
                    <a:pt x="4242" y="135"/>
                  </a:lnTo>
                  <a:lnTo>
                    <a:pt x="34" y="168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0" y="236"/>
                  </a:lnTo>
                  <a:lnTo>
                    <a:pt x="34" y="236"/>
                  </a:lnTo>
                  <a:lnTo>
                    <a:pt x="4242" y="303"/>
                  </a:lnTo>
                  <a:lnTo>
                    <a:pt x="8417" y="303"/>
                  </a:lnTo>
                  <a:lnTo>
                    <a:pt x="16834" y="269"/>
                  </a:lnTo>
                  <a:lnTo>
                    <a:pt x="18854" y="269"/>
                  </a:lnTo>
                  <a:lnTo>
                    <a:pt x="20874" y="202"/>
                  </a:lnTo>
                  <a:lnTo>
                    <a:pt x="22928" y="168"/>
                  </a:lnTo>
                  <a:lnTo>
                    <a:pt x="27069" y="168"/>
                  </a:lnTo>
                  <a:lnTo>
                    <a:pt x="29190" y="202"/>
                  </a:lnTo>
                  <a:lnTo>
                    <a:pt x="33433" y="303"/>
                  </a:lnTo>
                  <a:lnTo>
                    <a:pt x="33500" y="269"/>
                  </a:lnTo>
                  <a:lnTo>
                    <a:pt x="33500" y="202"/>
                  </a:lnTo>
                  <a:lnTo>
                    <a:pt x="33500" y="168"/>
                  </a:lnTo>
                  <a:lnTo>
                    <a:pt x="33433" y="135"/>
                  </a:lnTo>
                  <a:lnTo>
                    <a:pt x="29325" y="34"/>
                  </a:lnTo>
                  <a:lnTo>
                    <a:pt x="272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3020885" y="5056053"/>
              <a:ext cx="856951" cy="85402"/>
            </a:xfrm>
            <a:custGeom>
              <a:avLst/>
              <a:gdLst/>
              <a:ahLst/>
              <a:cxnLst/>
              <a:rect l="l" t="t" r="r" b="b"/>
              <a:pathLst>
                <a:path w="17239" h="1718" extrusionOk="0">
                  <a:moveTo>
                    <a:pt x="17070" y="0"/>
                  </a:moveTo>
                  <a:lnTo>
                    <a:pt x="8552" y="34"/>
                  </a:lnTo>
                  <a:lnTo>
                    <a:pt x="4310" y="68"/>
                  </a:lnTo>
                  <a:lnTo>
                    <a:pt x="2256" y="68"/>
                  </a:lnTo>
                  <a:lnTo>
                    <a:pt x="1246" y="101"/>
                  </a:lnTo>
                  <a:lnTo>
                    <a:pt x="741" y="169"/>
                  </a:lnTo>
                  <a:lnTo>
                    <a:pt x="236" y="236"/>
                  </a:lnTo>
                  <a:lnTo>
                    <a:pt x="203" y="101"/>
                  </a:lnTo>
                  <a:lnTo>
                    <a:pt x="169" y="68"/>
                  </a:lnTo>
                  <a:lnTo>
                    <a:pt x="135" y="68"/>
                  </a:lnTo>
                  <a:lnTo>
                    <a:pt x="34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404"/>
                  </a:lnTo>
                  <a:lnTo>
                    <a:pt x="1" y="707"/>
                  </a:lnTo>
                  <a:lnTo>
                    <a:pt x="1" y="977"/>
                  </a:lnTo>
                  <a:lnTo>
                    <a:pt x="1" y="1347"/>
                  </a:lnTo>
                  <a:lnTo>
                    <a:pt x="1" y="1717"/>
                  </a:lnTo>
                  <a:lnTo>
                    <a:pt x="270" y="1717"/>
                  </a:lnTo>
                  <a:lnTo>
                    <a:pt x="203" y="1145"/>
                  </a:lnTo>
                  <a:lnTo>
                    <a:pt x="236" y="775"/>
                  </a:lnTo>
                  <a:lnTo>
                    <a:pt x="236" y="404"/>
                  </a:lnTo>
                  <a:lnTo>
                    <a:pt x="1246" y="438"/>
                  </a:lnTo>
                  <a:lnTo>
                    <a:pt x="2290" y="371"/>
                  </a:lnTo>
                  <a:lnTo>
                    <a:pt x="3300" y="303"/>
                  </a:lnTo>
                  <a:lnTo>
                    <a:pt x="4310" y="270"/>
                  </a:lnTo>
                  <a:lnTo>
                    <a:pt x="8552" y="270"/>
                  </a:lnTo>
                  <a:lnTo>
                    <a:pt x="16936" y="303"/>
                  </a:lnTo>
                  <a:lnTo>
                    <a:pt x="16969" y="1650"/>
                  </a:lnTo>
                  <a:lnTo>
                    <a:pt x="16969" y="1717"/>
                  </a:lnTo>
                  <a:lnTo>
                    <a:pt x="17239" y="1717"/>
                  </a:lnTo>
                  <a:lnTo>
                    <a:pt x="17239" y="741"/>
                  </a:lnTo>
                  <a:lnTo>
                    <a:pt x="17205" y="135"/>
                  </a:lnTo>
                  <a:lnTo>
                    <a:pt x="17205" y="101"/>
                  </a:lnTo>
                  <a:lnTo>
                    <a:pt x="17171" y="34"/>
                  </a:lnTo>
                  <a:lnTo>
                    <a:pt x="17138" y="34"/>
                  </a:lnTo>
                  <a:lnTo>
                    <a:pt x="170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1456015" y="4207503"/>
              <a:ext cx="649461" cy="933951"/>
            </a:xfrm>
            <a:custGeom>
              <a:avLst/>
              <a:gdLst/>
              <a:ahLst/>
              <a:cxnLst/>
              <a:rect l="l" t="t" r="r" b="b"/>
              <a:pathLst>
                <a:path w="13065" h="18788" extrusionOk="0">
                  <a:moveTo>
                    <a:pt x="1146" y="1"/>
                  </a:moveTo>
                  <a:lnTo>
                    <a:pt x="977" y="34"/>
                  </a:lnTo>
                  <a:lnTo>
                    <a:pt x="809" y="68"/>
                  </a:lnTo>
                  <a:lnTo>
                    <a:pt x="641" y="135"/>
                  </a:lnTo>
                  <a:lnTo>
                    <a:pt x="472" y="270"/>
                  </a:lnTo>
                  <a:lnTo>
                    <a:pt x="338" y="438"/>
                  </a:lnTo>
                  <a:lnTo>
                    <a:pt x="237" y="573"/>
                  </a:lnTo>
                  <a:lnTo>
                    <a:pt x="136" y="741"/>
                  </a:lnTo>
                  <a:lnTo>
                    <a:pt x="68" y="943"/>
                  </a:lnTo>
                  <a:lnTo>
                    <a:pt x="35" y="1112"/>
                  </a:lnTo>
                  <a:lnTo>
                    <a:pt x="1" y="1516"/>
                  </a:lnTo>
                  <a:lnTo>
                    <a:pt x="35" y="1953"/>
                  </a:lnTo>
                  <a:lnTo>
                    <a:pt x="68" y="2391"/>
                  </a:lnTo>
                  <a:lnTo>
                    <a:pt x="169" y="2795"/>
                  </a:lnTo>
                  <a:lnTo>
                    <a:pt x="338" y="3536"/>
                  </a:lnTo>
                  <a:lnTo>
                    <a:pt x="573" y="4310"/>
                  </a:lnTo>
                  <a:lnTo>
                    <a:pt x="809" y="5084"/>
                  </a:lnTo>
                  <a:lnTo>
                    <a:pt x="910" y="5387"/>
                  </a:lnTo>
                  <a:lnTo>
                    <a:pt x="1011" y="5690"/>
                  </a:lnTo>
                  <a:lnTo>
                    <a:pt x="1078" y="5825"/>
                  </a:lnTo>
                  <a:lnTo>
                    <a:pt x="1179" y="5926"/>
                  </a:lnTo>
                  <a:lnTo>
                    <a:pt x="1314" y="5993"/>
                  </a:lnTo>
                  <a:lnTo>
                    <a:pt x="1449" y="6027"/>
                  </a:lnTo>
                  <a:lnTo>
                    <a:pt x="1415" y="6094"/>
                  </a:lnTo>
                  <a:lnTo>
                    <a:pt x="1415" y="6633"/>
                  </a:lnTo>
                  <a:lnTo>
                    <a:pt x="1415" y="6869"/>
                  </a:lnTo>
                  <a:lnTo>
                    <a:pt x="1449" y="7138"/>
                  </a:lnTo>
                  <a:lnTo>
                    <a:pt x="1516" y="7374"/>
                  </a:lnTo>
                  <a:lnTo>
                    <a:pt x="1583" y="7609"/>
                  </a:lnTo>
                  <a:lnTo>
                    <a:pt x="1718" y="7845"/>
                  </a:lnTo>
                  <a:lnTo>
                    <a:pt x="1886" y="8081"/>
                  </a:lnTo>
                  <a:lnTo>
                    <a:pt x="2156" y="8384"/>
                  </a:lnTo>
                  <a:lnTo>
                    <a:pt x="2425" y="8721"/>
                  </a:lnTo>
                  <a:lnTo>
                    <a:pt x="2694" y="9024"/>
                  </a:lnTo>
                  <a:lnTo>
                    <a:pt x="2964" y="9360"/>
                  </a:lnTo>
                  <a:lnTo>
                    <a:pt x="3132" y="9596"/>
                  </a:lnTo>
                  <a:lnTo>
                    <a:pt x="3233" y="9865"/>
                  </a:lnTo>
                  <a:lnTo>
                    <a:pt x="3267" y="10135"/>
                  </a:lnTo>
                  <a:lnTo>
                    <a:pt x="3267" y="10404"/>
                  </a:lnTo>
                  <a:lnTo>
                    <a:pt x="3233" y="10673"/>
                  </a:lnTo>
                  <a:lnTo>
                    <a:pt x="3166" y="10943"/>
                  </a:lnTo>
                  <a:lnTo>
                    <a:pt x="3031" y="11178"/>
                  </a:lnTo>
                  <a:lnTo>
                    <a:pt x="2930" y="11448"/>
                  </a:lnTo>
                  <a:lnTo>
                    <a:pt x="2492" y="12188"/>
                  </a:lnTo>
                  <a:lnTo>
                    <a:pt x="2324" y="12559"/>
                  </a:lnTo>
                  <a:lnTo>
                    <a:pt x="2156" y="12895"/>
                  </a:lnTo>
                  <a:lnTo>
                    <a:pt x="2055" y="13266"/>
                  </a:lnTo>
                  <a:lnTo>
                    <a:pt x="1987" y="13636"/>
                  </a:lnTo>
                  <a:lnTo>
                    <a:pt x="1987" y="14074"/>
                  </a:lnTo>
                  <a:lnTo>
                    <a:pt x="2055" y="14511"/>
                  </a:lnTo>
                  <a:lnTo>
                    <a:pt x="2156" y="14915"/>
                  </a:lnTo>
                  <a:lnTo>
                    <a:pt x="2324" y="15319"/>
                  </a:lnTo>
                  <a:lnTo>
                    <a:pt x="2560" y="15723"/>
                  </a:lnTo>
                  <a:lnTo>
                    <a:pt x="2795" y="16128"/>
                  </a:lnTo>
                  <a:lnTo>
                    <a:pt x="3065" y="16498"/>
                  </a:lnTo>
                  <a:lnTo>
                    <a:pt x="3368" y="16868"/>
                  </a:lnTo>
                  <a:lnTo>
                    <a:pt x="3671" y="17171"/>
                  </a:lnTo>
                  <a:lnTo>
                    <a:pt x="4007" y="17474"/>
                  </a:lnTo>
                  <a:lnTo>
                    <a:pt x="4243" y="17676"/>
                  </a:lnTo>
                  <a:lnTo>
                    <a:pt x="4512" y="17845"/>
                  </a:lnTo>
                  <a:lnTo>
                    <a:pt x="4815" y="17979"/>
                  </a:lnTo>
                  <a:lnTo>
                    <a:pt x="5118" y="18080"/>
                  </a:lnTo>
                  <a:lnTo>
                    <a:pt x="5421" y="18181"/>
                  </a:lnTo>
                  <a:lnTo>
                    <a:pt x="5758" y="18249"/>
                  </a:lnTo>
                  <a:lnTo>
                    <a:pt x="6364" y="18249"/>
                  </a:lnTo>
                  <a:lnTo>
                    <a:pt x="6701" y="18181"/>
                  </a:lnTo>
                  <a:lnTo>
                    <a:pt x="6970" y="18080"/>
                  </a:lnTo>
                  <a:lnTo>
                    <a:pt x="7172" y="17912"/>
                  </a:lnTo>
                  <a:lnTo>
                    <a:pt x="7341" y="17710"/>
                  </a:lnTo>
                  <a:lnTo>
                    <a:pt x="7475" y="17474"/>
                  </a:lnTo>
                  <a:lnTo>
                    <a:pt x="7610" y="17205"/>
                  </a:lnTo>
                  <a:lnTo>
                    <a:pt x="7677" y="16902"/>
                  </a:lnTo>
                  <a:lnTo>
                    <a:pt x="7745" y="16599"/>
                  </a:lnTo>
                  <a:lnTo>
                    <a:pt x="7812" y="16161"/>
                  </a:lnTo>
                  <a:lnTo>
                    <a:pt x="7846" y="15757"/>
                  </a:lnTo>
                  <a:lnTo>
                    <a:pt x="7913" y="14882"/>
                  </a:lnTo>
                  <a:lnTo>
                    <a:pt x="7980" y="14444"/>
                  </a:lnTo>
                  <a:lnTo>
                    <a:pt x="8014" y="14006"/>
                  </a:lnTo>
                  <a:lnTo>
                    <a:pt x="8115" y="13569"/>
                  </a:lnTo>
                  <a:lnTo>
                    <a:pt x="8250" y="13165"/>
                  </a:lnTo>
                  <a:lnTo>
                    <a:pt x="8452" y="12727"/>
                  </a:lnTo>
                  <a:lnTo>
                    <a:pt x="8687" y="12357"/>
                  </a:lnTo>
                  <a:lnTo>
                    <a:pt x="8957" y="11986"/>
                  </a:lnTo>
                  <a:lnTo>
                    <a:pt x="9125" y="11818"/>
                  </a:lnTo>
                  <a:lnTo>
                    <a:pt x="9293" y="11683"/>
                  </a:lnTo>
                  <a:lnTo>
                    <a:pt x="9462" y="11582"/>
                  </a:lnTo>
                  <a:lnTo>
                    <a:pt x="9596" y="11515"/>
                  </a:lnTo>
                  <a:lnTo>
                    <a:pt x="9731" y="11481"/>
                  </a:lnTo>
                  <a:lnTo>
                    <a:pt x="10000" y="11481"/>
                  </a:lnTo>
                  <a:lnTo>
                    <a:pt x="10135" y="11549"/>
                  </a:lnTo>
                  <a:lnTo>
                    <a:pt x="10236" y="11582"/>
                  </a:lnTo>
                  <a:lnTo>
                    <a:pt x="10337" y="11683"/>
                  </a:lnTo>
                  <a:lnTo>
                    <a:pt x="10539" y="11852"/>
                  </a:lnTo>
                  <a:lnTo>
                    <a:pt x="10674" y="12121"/>
                  </a:lnTo>
                  <a:lnTo>
                    <a:pt x="10741" y="12390"/>
                  </a:lnTo>
                  <a:lnTo>
                    <a:pt x="10775" y="12693"/>
                  </a:lnTo>
                  <a:lnTo>
                    <a:pt x="10707" y="12727"/>
                  </a:lnTo>
                  <a:lnTo>
                    <a:pt x="10640" y="12761"/>
                  </a:lnTo>
                  <a:lnTo>
                    <a:pt x="10606" y="12828"/>
                  </a:lnTo>
                  <a:lnTo>
                    <a:pt x="10640" y="12862"/>
                  </a:lnTo>
                  <a:lnTo>
                    <a:pt x="10707" y="12895"/>
                  </a:lnTo>
                  <a:lnTo>
                    <a:pt x="10775" y="12929"/>
                  </a:lnTo>
                  <a:lnTo>
                    <a:pt x="11078" y="12895"/>
                  </a:lnTo>
                  <a:lnTo>
                    <a:pt x="11347" y="12862"/>
                  </a:lnTo>
                  <a:lnTo>
                    <a:pt x="11650" y="12794"/>
                  </a:lnTo>
                  <a:lnTo>
                    <a:pt x="11684" y="12761"/>
                  </a:lnTo>
                  <a:lnTo>
                    <a:pt x="11717" y="12727"/>
                  </a:lnTo>
                  <a:lnTo>
                    <a:pt x="11717" y="12660"/>
                  </a:lnTo>
                  <a:lnTo>
                    <a:pt x="11684" y="12592"/>
                  </a:lnTo>
                  <a:lnTo>
                    <a:pt x="11650" y="12559"/>
                  </a:lnTo>
                  <a:lnTo>
                    <a:pt x="11583" y="12559"/>
                  </a:lnTo>
                  <a:lnTo>
                    <a:pt x="11347" y="12626"/>
                  </a:lnTo>
                  <a:lnTo>
                    <a:pt x="11078" y="12660"/>
                  </a:lnTo>
                  <a:lnTo>
                    <a:pt x="11078" y="12390"/>
                  </a:lnTo>
                  <a:lnTo>
                    <a:pt x="11010" y="12155"/>
                  </a:lnTo>
                  <a:lnTo>
                    <a:pt x="10943" y="11919"/>
                  </a:lnTo>
                  <a:lnTo>
                    <a:pt x="10808" y="11683"/>
                  </a:lnTo>
                  <a:lnTo>
                    <a:pt x="10640" y="11515"/>
                  </a:lnTo>
                  <a:lnTo>
                    <a:pt x="10472" y="11347"/>
                  </a:lnTo>
                  <a:lnTo>
                    <a:pt x="10236" y="11246"/>
                  </a:lnTo>
                  <a:lnTo>
                    <a:pt x="9967" y="11178"/>
                  </a:lnTo>
                  <a:lnTo>
                    <a:pt x="9697" y="11178"/>
                  </a:lnTo>
                  <a:lnTo>
                    <a:pt x="9428" y="11246"/>
                  </a:lnTo>
                  <a:lnTo>
                    <a:pt x="9192" y="11380"/>
                  </a:lnTo>
                  <a:lnTo>
                    <a:pt x="8957" y="11549"/>
                  </a:lnTo>
                  <a:lnTo>
                    <a:pt x="8755" y="11751"/>
                  </a:lnTo>
                  <a:lnTo>
                    <a:pt x="8553" y="11986"/>
                  </a:lnTo>
                  <a:lnTo>
                    <a:pt x="8250" y="12424"/>
                  </a:lnTo>
                  <a:lnTo>
                    <a:pt x="8081" y="12761"/>
                  </a:lnTo>
                  <a:lnTo>
                    <a:pt x="7947" y="13131"/>
                  </a:lnTo>
                  <a:lnTo>
                    <a:pt x="7846" y="13468"/>
                  </a:lnTo>
                  <a:lnTo>
                    <a:pt x="7745" y="13804"/>
                  </a:lnTo>
                  <a:lnTo>
                    <a:pt x="7644" y="14545"/>
                  </a:lnTo>
                  <a:lnTo>
                    <a:pt x="7576" y="15286"/>
                  </a:lnTo>
                  <a:lnTo>
                    <a:pt x="7543" y="15824"/>
                  </a:lnTo>
                  <a:lnTo>
                    <a:pt x="7475" y="16363"/>
                  </a:lnTo>
                  <a:lnTo>
                    <a:pt x="7374" y="16902"/>
                  </a:lnTo>
                  <a:lnTo>
                    <a:pt x="7273" y="17171"/>
                  </a:lnTo>
                  <a:lnTo>
                    <a:pt x="7172" y="17407"/>
                  </a:lnTo>
                  <a:lnTo>
                    <a:pt x="7105" y="17542"/>
                  </a:lnTo>
                  <a:lnTo>
                    <a:pt x="7038" y="17643"/>
                  </a:lnTo>
                  <a:lnTo>
                    <a:pt x="6836" y="17811"/>
                  </a:lnTo>
                  <a:lnTo>
                    <a:pt x="6600" y="17912"/>
                  </a:lnTo>
                  <a:lnTo>
                    <a:pt x="6364" y="17946"/>
                  </a:lnTo>
                  <a:lnTo>
                    <a:pt x="6095" y="17946"/>
                  </a:lnTo>
                  <a:lnTo>
                    <a:pt x="5825" y="17912"/>
                  </a:lnTo>
                  <a:lnTo>
                    <a:pt x="5354" y="17811"/>
                  </a:lnTo>
                  <a:lnTo>
                    <a:pt x="4883" y="17643"/>
                  </a:lnTo>
                  <a:lnTo>
                    <a:pt x="4479" y="17441"/>
                  </a:lnTo>
                  <a:lnTo>
                    <a:pt x="4108" y="17138"/>
                  </a:lnTo>
                  <a:lnTo>
                    <a:pt x="3772" y="16801"/>
                  </a:lnTo>
                  <a:lnTo>
                    <a:pt x="3435" y="16464"/>
                  </a:lnTo>
                  <a:lnTo>
                    <a:pt x="3166" y="16060"/>
                  </a:lnTo>
                  <a:lnTo>
                    <a:pt x="2896" y="15656"/>
                  </a:lnTo>
                  <a:lnTo>
                    <a:pt x="2661" y="15252"/>
                  </a:lnTo>
                  <a:lnTo>
                    <a:pt x="2526" y="14915"/>
                  </a:lnTo>
                  <a:lnTo>
                    <a:pt x="2391" y="14612"/>
                  </a:lnTo>
                  <a:lnTo>
                    <a:pt x="2324" y="14276"/>
                  </a:lnTo>
                  <a:lnTo>
                    <a:pt x="2290" y="13939"/>
                  </a:lnTo>
                  <a:lnTo>
                    <a:pt x="2290" y="13602"/>
                  </a:lnTo>
                  <a:lnTo>
                    <a:pt x="2324" y="13266"/>
                  </a:lnTo>
                  <a:lnTo>
                    <a:pt x="2425" y="12929"/>
                  </a:lnTo>
                  <a:lnTo>
                    <a:pt x="2560" y="12592"/>
                  </a:lnTo>
                  <a:lnTo>
                    <a:pt x="2795" y="12222"/>
                  </a:lnTo>
                  <a:lnTo>
                    <a:pt x="3031" y="11852"/>
                  </a:lnTo>
                  <a:lnTo>
                    <a:pt x="3233" y="11481"/>
                  </a:lnTo>
                  <a:lnTo>
                    <a:pt x="3435" y="11077"/>
                  </a:lnTo>
                  <a:lnTo>
                    <a:pt x="3536" y="10741"/>
                  </a:lnTo>
                  <a:lnTo>
                    <a:pt x="3603" y="10438"/>
                  </a:lnTo>
                  <a:lnTo>
                    <a:pt x="3570" y="10135"/>
                  </a:lnTo>
                  <a:lnTo>
                    <a:pt x="3536" y="9832"/>
                  </a:lnTo>
                  <a:lnTo>
                    <a:pt x="3401" y="9562"/>
                  </a:lnTo>
                  <a:lnTo>
                    <a:pt x="3267" y="9293"/>
                  </a:lnTo>
                  <a:lnTo>
                    <a:pt x="3098" y="9024"/>
                  </a:lnTo>
                  <a:lnTo>
                    <a:pt x="2896" y="8788"/>
                  </a:lnTo>
                  <a:lnTo>
                    <a:pt x="2324" y="8148"/>
                  </a:lnTo>
                  <a:lnTo>
                    <a:pt x="2088" y="7811"/>
                  </a:lnTo>
                  <a:lnTo>
                    <a:pt x="1853" y="7475"/>
                  </a:lnTo>
                  <a:lnTo>
                    <a:pt x="1752" y="7306"/>
                  </a:lnTo>
                  <a:lnTo>
                    <a:pt x="1718" y="7138"/>
                  </a:lnTo>
                  <a:lnTo>
                    <a:pt x="1684" y="6801"/>
                  </a:lnTo>
                  <a:lnTo>
                    <a:pt x="1684" y="6094"/>
                  </a:lnTo>
                  <a:lnTo>
                    <a:pt x="1651" y="5993"/>
                  </a:lnTo>
                  <a:lnTo>
                    <a:pt x="1684" y="5960"/>
                  </a:lnTo>
                  <a:lnTo>
                    <a:pt x="1684" y="5892"/>
                  </a:lnTo>
                  <a:lnTo>
                    <a:pt x="1651" y="5825"/>
                  </a:lnTo>
                  <a:lnTo>
                    <a:pt x="1550" y="5791"/>
                  </a:lnTo>
                  <a:lnTo>
                    <a:pt x="1482" y="5791"/>
                  </a:lnTo>
                  <a:lnTo>
                    <a:pt x="1415" y="5758"/>
                  </a:lnTo>
                  <a:lnTo>
                    <a:pt x="1247" y="5589"/>
                  </a:lnTo>
                  <a:lnTo>
                    <a:pt x="1146" y="5354"/>
                  </a:lnTo>
                  <a:lnTo>
                    <a:pt x="1011" y="5084"/>
                  </a:lnTo>
                  <a:lnTo>
                    <a:pt x="843" y="4512"/>
                  </a:lnTo>
                  <a:lnTo>
                    <a:pt x="742" y="4074"/>
                  </a:lnTo>
                  <a:lnTo>
                    <a:pt x="573" y="3569"/>
                  </a:lnTo>
                  <a:lnTo>
                    <a:pt x="439" y="3031"/>
                  </a:lnTo>
                  <a:lnTo>
                    <a:pt x="338" y="2492"/>
                  </a:lnTo>
                  <a:lnTo>
                    <a:pt x="270" y="1953"/>
                  </a:lnTo>
                  <a:lnTo>
                    <a:pt x="270" y="1448"/>
                  </a:lnTo>
                  <a:lnTo>
                    <a:pt x="270" y="1213"/>
                  </a:lnTo>
                  <a:lnTo>
                    <a:pt x="338" y="943"/>
                  </a:lnTo>
                  <a:lnTo>
                    <a:pt x="405" y="741"/>
                  </a:lnTo>
                  <a:lnTo>
                    <a:pt x="540" y="539"/>
                  </a:lnTo>
                  <a:lnTo>
                    <a:pt x="708" y="371"/>
                  </a:lnTo>
                  <a:lnTo>
                    <a:pt x="944" y="270"/>
                  </a:lnTo>
                  <a:lnTo>
                    <a:pt x="1112" y="236"/>
                  </a:lnTo>
                  <a:lnTo>
                    <a:pt x="1112" y="236"/>
                  </a:lnTo>
                  <a:lnTo>
                    <a:pt x="977" y="337"/>
                  </a:lnTo>
                  <a:lnTo>
                    <a:pt x="843" y="472"/>
                  </a:lnTo>
                  <a:lnTo>
                    <a:pt x="742" y="640"/>
                  </a:lnTo>
                  <a:lnTo>
                    <a:pt x="674" y="842"/>
                  </a:lnTo>
                  <a:lnTo>
                    <a:pt x="674" y="1044"/>
                  </a:lnTo>
                  <a:lnTo>
                    <a:pt x="674" y="1246"/>
                  </a:lnTo>
                  <a:lnTo>
                    <a:pt x="742" y="1415"/>
                  </a:lnTo>
                  <a:lnTo>
                    <a:pt x="876" y="1549"/>
                  </a:lnTo>
                  <a:lnTo>
                    <a:pt x="910" y="1583"/>
                  </a:lnTo>
                  <a:lnTo>
                    <a:pt x="977" y="1583"/>
                  </a:lnTo>
                  <a:lnTo>
                    <a:pt x="1011" y="1549"/>
                  </a:lnTo>
                  <a:lnTo>
                    <a:pt x="1011" y="1482"/>
                  </a:lnTo>
                  <a:lnTo>
                    <a:pt x="910" y="1179"/>
                  </a:lnTo>
                  <a:lnTo>
                    <a:pt x="876" y="1044"/>
                  </a:lnTo>
                  <a:lnTo>
                    <a:pt x="910" y="876"/>
                  </a:lnTo>
                  <a:lnTo>
                    <a:pt x="944" y="741"/>
                  </a:lnTo>
                  <a:lnTo>
                    <a:pt x="1011" y="607"/>
                  </a:lnTo>
                  <a:lnTo>
                    <a:pt x="1213" y="405"/>
                  </a:lnTo>
                  <a:lnTo>
                    <a:pt x="1247" y="371"/>
                  </a:lnTo>
                  <a:lnTo>
                    <a:pt x="1213" y="304"/>
                  </a:lnTo>
                  <a:lnTo>
                    <a:pt x="1213" y="270"/>
                  </a:lnTo>
                  <a:lnTo>
                    <a:pt x="1146" y="236"/>
                  </a:lnTo>
                  <a:lnTo>
                    <a:pt x="1314" y="270"/>
                  </a:lnTo>
                  <a:lnTo>
                    <a:pt x="1449" y="270"/>
                  </a:lnTo>
                  <a:lnTo>
                    <a:pt x="1583" y="337"/>
                  </a:lnTo>
                  <a:lnTo>
                    <a:pt x="1718" y="405"/>
                  </a:lnTo>
                  <a:lnTo>
                    <a:pt x="1954" y="607"/>
                  </a:lnTo>
                  <a:lnTo>
                    <a:pt x="2122" y="876"/>
                  </a:lnTo>
                  <a:lnTo>
                    <a:pt x="2088" y="842"/>
                  </a:lnTo>
                  <a:lnTo>
                    <a:pt x="2021" y="842"/>
                  </a:lnTo>
                  <a:lnTo>
                    <a:pt x="1987" y="876"/>
                  </a:lnTo>
                  <a:lnTo>
                    <a:pt x="1954" y="910"/>
                  </a:lnTo>
                  <a:lnTo>
                    <a:pt x="1920" y="943"/>
                  </a:lnTo>
                  <a:lnTo>
                    <a:pt x="1886" y="943"/>
                  </a:lnTo>
                  <a:lnTo>
                    <a:pt x="1819" y="977"/>
                  </a:lnTo>
                  <a:lnTo>
                    <a:pt x="1785" y="1044"/>
                  </a:lnTo>
                  <a:lnTo>
                    <a:pt x="1752" y="1179"/>
                  </a:lnTo>
                  <a:lnTo>
                    <a:pt x="1785" y="1347"/>
                  </a:lnTo>
                  <a:lnTo>
                    <a:pt x="1785" y="1516"/>
                  </a:lnTo>
                  <a:lnTo>
                    <a:pt x="1853" y="1684"/>
                  </a:lnTo>
                  <a:lnTo>
                    <a:pt x="1954" y="1819"/>
                  </a:lnTo>
                  <a:lnTo>
                    <a:pt x="2088" y="1920"/>
                  </a:lnTo>
                  <a:lnTo>
                    <a:pt x="2156" y="1953"/>
                  </a:lnTo>
                  <a:lnTo>
                    <a:pt x="2223" y="1920"/>
                  </a:lnTo>
                  <a:lnTo>
                    <a:pt x="2257" y="1819"/>
                  </a:lnTo>
                  <a:lnTo>
                    <a:pt x="2223" y="1751"/>
                  </a:lnTo>
                  <a:lnTo>
                    <a:pt x="2290" y="1650"/>
                  </a:lnTo>
                  <a:lnTo>
                    <a:pt x="2257" y="1953"/>
                  </a:lnTo>
                  <a:lnTo>
                    <a:pt x="2189" y="2155"/>
                  </a:lnTo>
                  <a:lnTo>
                    <a:pt x="2055" y="2324"/>
                  </a:lnTo>
                  <a:lnTo>
                    <a:pt x="1920" y="2458"/>
                  </a:lnTo>
                  <a:lnTo>
                    <a:pt x="1752" y="2526"/>
                  </a:lnTo>
                  <a:lnTo>
                    <a:pt x="1550" y="2559"/>
                  </a:lnTo>
                  <a:lnTo>
                    <a:pt x="1381" y="2492"/>
                  </a:lnTo>
                  <a:lnTo>
                    <a:pt x="1314" y="2458"/>
                  </a:lnTo>
                  <a:lnTo>
                    <a:pt x="1213" y="2357"/>
                  </a:lnTo>
                  <a:lnTo>
                    <a:pt x="1146" y="2290"/>
                  </a:lnTo>
                  <a:lnTo>
                    <a:pt x="1112" y="2155"/>
                  </a:lnTo>
                  <a:lnTo>
                    <a:pt x="1045" y="2088"/>
                  </a:lnTo>
                  <a:lnTo>
                    <a:pt x="977" y="2088"/>
                  </a:lnTo>
                  <a:lnTo>
                    <a:pt x="944" y="2122"/>
                  </a:lnTo>
                  <a:lnTo>
                    <a:pt x="910" y="2189"/>
                  </a:lnTo>
                  <a:lnTo>
                    <a:pt x="1011" y="2391"/>
                  </a:lnTo>
                  <a:lnTo>
                    <a:pt x="1146" y="2593"/>
                  </a:lnTo>
                  <a:lnTo>
                    <a:pt x="1179" y="2997"/>
                  </a:lnTo>
                  <a:lnTo>
                    <a:pt x="1247" y="3401"/>
                  </a:lnTo>
                  <a:lnTo>
                    <a:pt x="1415" y="4209"/>
                  </a:lnTo>
                  <a:lnTo>
                    <a:pt x="1583" y="4983"/>
                  </a:lnTo>
                  <a:lnTo>
                    <a:pt x="1651" y="5421"/>
                  </a:lnTo>
                  <a:lnTo>
                    <a:pt x="1718" y="5825"/>
                  </a:lnTo>
                  <a:lnTo>
                    <a:pt x="1718" y="5859"/>
                  </a:lnTo>
                  <a:lnTo>
                    <a:pt x="1785" y="5892"/>
                  </a:lnTo>
                  <a:lnTo>
                    <a:pt x="1819" y="5859"/>
                  </a:lnTo>
                  <a:lnTo>
                    <a:pt x="1853" y="5825"/>
                  </a:lnTo>
                  <a:lnTo>
                    <a:pt x="1853" y="5421"/>
                  </a:lnTo>
                  <a:lnTo>
                    <a:pt x="1819" y="5051"/>
                  </a:lnTo>
                  <a:lnTo>
                    <a:pt x="1718" y="4276"/>
                  </a:lnTo>
                  <a:lnTo>
                    <a:pt x="1550" y="3502"/>
                  </a:lnTo>
                  <a:lnTo>
                    <a:pt x="1348" y="2728"/>
                  </a:lnTo>
                  <a:lnTo>
                    <a:pt x="1482" y="2795"/>
                  </a:lnTo>
                  <a:lnTo>
                    <a:pt x="1752" y="2795"/>
                  </a:lnTo>
                  <a:lnTo>
                    <a:pt x="1920" y="2728"/>
                  </a:lnTo>
                  <a:lnTo>
                    <a:pt x="2055" y="2627"/>
                  </a:lnTo>
                  <a:lnTo>
                    <a:pt x="2223" y="2492"/>
                  </a:lnTo>
                  <a:lnTo>
                    <a:pt x="2324" y="2324"/>
                  </a:lnTo>
                  <a:lnTo>
                    <a:pt x="2425" y="2155"/>
                  </a:lnTo>
                  <a:lnTo>
                    <a:pt x="2492" y="1953"/>
                  </a:lnTo>
                  <a:lnTo>
                    <a:pt x="2526" y="1785"/>
                  </a:lnTo>
                  <a:lnTo>
                    <a:pt x="2526" y="1583"/>
                  </a:lnTo>
                  <a:lnTo>
                    <a:pt x="2492" y="1381"/>
                  </a:lnTo>
                  <a:lnTo>
                    <a:pt x="2459" y="1213"/>
                  </a:lnTo>
                  <a:lnTo>
                    <a:pt x="2391" y="1011"/>
                  </a:lnTo>
                  <a:lnTo>
                    <a:pt x="2324" y="842"/>
                  </a:lnTo>
                  <a:lnTo>
                    <a:pt x="2223" y="674"/>
                  </a:lnTo>
                  <a:lnTo>
                    <a:pt x="1954" y="371"/>
                  </a:lnTo>
                  <a:lnTo>
                    <a:pt x="1819" y="270"/>
                  </a:lnTo>
                  <a:lnTo>
                    <a:pt x="1651" y="169"/>
                  </a:lnTo>
                  <a:lnTo>
                    <a:pt x="1482" y="102"/>
                  </a:lnTo>
                  <a:lnTo>
                    <a:pt x="1314" y="34"/>
                  </a:lnTo>
                  <a:lnTo>
                    <a:pt x="1146" y="1"/>
                  </a:lnTo>
                  <a:close/>
                  <a:moveTo>
                    <a:pt x="11785" y="12592"/>
                  </a:moveTo>
                  <a:lnTo>
                    <a:pt x="11751" y="12626"/>
                  </a:lnTo>
                  <a:lnTo>
                    <a:pt x="11717" y="12727"/>
                  </a:lnTo>
                  <a:lnTo>
                    <a:pt x="11684" y="12929"/>
                  </a:lnTo>
                  <a:lnTo>
                    <a:pt x="11684" y="13165"/>
                  </a:lnTo>
                  <a:lnTo>
                    <a:pt x="11684" y="13400"/>
                  </a:lnTo>
                  <a:lnTo>
                    <a:pt x="11751" y="13636"/>
                  </a:lnTo>
                  <a:lnTo>
                    <a:pt x="11886" y="14074"/>
                  </a:lnTo>
                  <a:lnTo>
                    <a:pt x="12020" y="14478"/>
                  </a:lnTo>
                  <a:lnTo>
                    <a:pt x="12222" y="15286"/>
                  </a:lnTo>
                  <a:lnTo>
                    <a:pt x="12357" y="16128"/>
                  </a:lnTo>
                  <a:lnTo>
                    <a:pt x="12492" y="16936"/>
                  </a:lnTo>
                  <a:lnTo>
                    <a:pt x="12660" y="17777"/>
                  </a:lnTo>
                  <a:lnTo>
                    <a:pt x="12458" y="17811"/>
                  </a:lnTo>
                  <a:lnTo>
                    <a:pt x="12290" y="17777"/>
                  </a:lnTo>
                  <a:lnTo>
                    <a:pt x="12155" y="17710"/>
                  </a:lnTo>
                  <a:lnTo>
                    <a:pt x="12020" y="17609"/>
                  </a:lnTo>
                  <a:lnTo>
                    <a:pt x="11886" y="17474"/>
                  </a:lnTo>
                  <a:lnTo>
                    <a:pt x="11785" y="17340"/>
                  </a:lnTo>
                  <a:lnTo>
                    <a:pt x="11650" y="16969"/>
                  </a:lnTo>
                  <a:lnTo>
                    <a:pt x="11515" y="16565"/>
                  </a:lnTo>
                  <a:lnTo>
                    <a:pt x="11448" y="16161"/>
                  </a:lnTo>
                  <a:lnTo>
                    <a:pt x="11347" y="15454"/>
                  </a:lnTo>
                  <a:lnTo>
                    <a:pt x="11212" y="14781"/>
                  </a:lnTo>
                  <a:lnTo>
                    <a:pt x="11044" y="14141"/>
                  </a:lnTo>
                  <a:lnTo>
                    <a:pt x="10943" y="13501"/>
                  </a:lnTo>
                  <a:lnTo>
                    <a:pt x="10842" y="13198"/>
                  </a:lnTo>
                  <a:lnTo>
                    <a:pt x="10775" y="13064"/>
                  </a:lnTo>
                  <a:lnTo>
                    <a:pt x="10707" y="12963"/>
                  </a:lnTo>
                  <a:lnTo>
                    <a:pt x="10640" y="12929"/>
                  </a:lnTo>
                  <a:lnTo>
                    <a:pt x="10606" y="12963"/>
                  </a:lnTo>
                  <a:lnTo>
                    <a:pt x="10539" y="13097"/>
                  </a:lnTo>
                  <a:lnTo>
                    <a:pt x="10539" y="13299"/>
                  </a:lnTo>
                  <a:lnTo>
                    <a:pt x="10573" y="13501"/>
                  </a:lnTo>
                  <a:lnTo>
                    <a:pt x="10640" y="13737"/>
                  </a:lnTo>
                  <a:lnTo>
                    <a:pt x="10909" y="14511"/>
                  </a:lnTo>
                  <a:lnTo>
                    <a:pt x="11078" y="15387"/>
                  </a:lnTo>
                  <a:lnTo>
                    <a:pt x="11212" y="16229"/>
                  </a:lnTo>
                  <a:lnTo>
                    <a:pt x="11347" y="16835"/>
                  </a:lnTo>
                  <a:lnTo>
                    <a:pt x="11448" y="17138"/>
                  </a:lnTo>
                  <a:lnTo>
                    <a:pt x="11583" y="17407"/>
                  </a:lnTo>
                  <a:lnTo>
                    <a:pt x="11751" y="17643"/>
                  </a:lnTo>
                  <a:lnTo>
                    <a:pt x="11919" y="17845"/>
                  </a:lnTo>
                  <a:lnTo>
                    <a:pt x="12155" y="17979"/>
                  </a:lnTo>
                  <a:lnTo>
                    <a:pt x="12290" y="18013"/>
                  </a:lnTo>
                  <a:lnTo>
                    <a:pt x="12424" y="18047"/>
                  </a:lnTo>
                  <a:lnTo>
                    <a:pt x="12492" y="18417"/>
                  </a:lnTo>
                  <a:lnTo>
                    <a:pt x="12559" y="18787"/>
                  </a:lnTo>
                  <a:lnTo>
                    <a:pt x="12896" y="18787"/>
                  </a:lnTo>
                  <a:lnTo>
                    <a:pt x="12795" y="18383"/>
                  </a:lnTo>
                  <a:lnTo>
                    <a:pt x="12626" y="18013"/>
                  </a:lnTo>
                  <a:lnTo>
                    <a:pt x="12828" y="17979"/>
                  </a:lnTo>
                  <a:lnTo>
                    <a:pt x="13030" y="17912"/>
                  </a:lnTo>
                  <a:lnTo>
                    <a:pt x="13064" y="17878"/>
                  </a:lnTo>
                  <a:lnTo>
                    <a:pt x="13064" y="17845"/>
                  </a:lnTo>
                  <a:lnTo>
                    <a:pt x="13064" y="17744"/>
                  </a:lnTo>
                  <a:lnTo>
                    <a:pt x="12997" y="17676"/>
                  </a:lnTo>
                  <a:lnTo>
                    <a:pt x="12896" y="17676"/>
                  </a:lnTo>
                  <a:lnTo>
                    <a:pt x="12593" y="16262"/>
                  </a:lnTo>
                  <a:lnTo>
                    <a:pt x="12357" y="14814"/>
                  </a:lnTo>
                  <a:lnTo>
                    <a:pt x="12290" y="14545"/>
                  </a:lnTo>
                  <a:lnTo>
                    <a:pt x="12222" y="14276"/>
                  </a:lnTo>
                  <a:lnTo>
                    <a:pt x="12054" y="13771"/>
                  </a:lnTo>
                  <a:lnTo>
                    <a:pt x="11987" y="13501"/>
                  </a:lnTo>
                  <a:lnTo>
                    <a:pt x="11919" y="13232"/>
                  </a:lnTo>
                  <a:lnTo>
                    <a:pt x="11919" y="12963"/>
                  </a:lnTo>
                  <a:lnTo>
                    <a:pt x="11919" y="12693"/>
                  </a:lnTo>
                  <a:lnTo>
                    <a:pt x="11919" y="12626"/>
                  </a:lnTo>
                  <a:lnTo>
                    <a:pt x="11852" y="1259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1979908" y="3236816"/>
              <a:ext cx="2925533" cy="30174"/>
            </a:xfrm>
            <a:custGeom>
              <a:avLst/>
              <a:gdLst/>
              <a:ahLst/>
              <a:cxnLst/>
              <a:rect l="l" t="t" r="r" b="b"/>
              <a:pathLst>
                <a:path w="58852" h="607" extrusionOk="0">
                  <a:moveTo>
                    <a:pt x="25251" y="0"/>
                  </a:moveTo>
                  <a:lnTo>
                    <a:pt x="18551" y="34"/>
                  </a:lnTo>
                  <a:lnTo>
                    <a:pt x="11851" y="135"/>
                  </a:lnTo>
                  <a:lnTo>
                    <a:pt x="5151" y="269"/>
                  </a:lnTo>
                  <a:lnTo>
                    <a:pt x="2626" y="337"/>
                  </a:lnTo>
                  <a:lnTo>
                    <a:pt x="67" y="438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39"/>
                  </a:lnTo>
                  <a:lnTo>
                    <a:pt x="13467" y="303"/>
                  </a:lnTo>
                  <a:lnTo>
                    <a:pt x="20167" y="236"/>
                  </a:lnTo>
                  <a:lnTo>
                    <a:pt x="26867" y="168"/>
                  </a:lnTo>
                  <a:lnTo>
                    <a:pt x="33567" y="168"/>
                  </a:lnTo>
                  <a:lnTo>
                    <a:pt x="40267" y="236"/>
                  </a:lnTo>
                  <a:lnTo>
                    <a:pt x="46967" y="337"/>
                  </a:lnTo>
                  <a:lnTo>
                    <a:pt x="53667" y="471"/>
                  </a:lnTo>
                  <a:lnTo>
                    <a:pt x="58751" y="606"/>
                  </a:lnTo>
                  <a:lnTo>
                    <a:pt x="58818" y="572"/>
                  </a:lnTo>
                  <a:lnTo>
                    <a:pt x="58852" y="539"/>
                  </a:lnTo>
                  <a:lnTo>
                    <a:pt x="58818" y="471"/>
                  </a:lnTo>
                  <a:lnTo>
                    <a:pt x="58751" y="438"/>
                  </a:lnTo>
                  <a:lnTo>
                    <a:pt x="52051" y="236"/>
                  </a:lnTo>
                  <a:lnTo>
                    <a:pt x="45351" y="135"/>
                  </a:lnTo>
                  <a:lnTo>
                    <a:pt x="38651" y="34"/>
                  </a:lnTo>
                  <a:lnTo>
                    <a:pt x="319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1410828" y="5004156"/>
              <a:ext cx="257796" cy="137299"/>
            </a:xfrm>
            <a:custGeom>
              <a:avLst/>
              <a:gdLst/>
              <a:ahLst/>
              <a:cxnLst/>
              <a:rect l="l" t="t" r="r" b="b"/>
              <a:pathLst>
                <a:path w="5186" h="2762" extrusionOk="0">
                  <a:moveTo>
                    <a:pt x="2189" y="304"/>
                  </a:moveTo>
                  <a:lnTo>
                    <a:pt x="2391" y="337"/>
                  </a:lnTo>
                  <a:lnTo>
                    <a:pt x="2560" y="405"/>
                  </a:lnTo>
                  <a:lnTo>
                    <a:pt x="2694" y="506"/>
                  </a:lnTo>
                  <a:lnTo>
                    <a:pt x="2829" y="607"/>
                  </a:lnTo>
                  <a:lnTo>
                    <a:pt x="2930" y="775"/>
                  </a:lnTo>
                  <a:lnTo>
                    <a:pt x="2997" y="977"/>
                  </a:lnTo>
                  <a:lnTo>
                    <a:pt x="3031" y="1213"/>
                  </a:lnTo>
                  <a:lnTo>
                    <a:pt x="3031" y="1415"/>
                  </a:lnTo>
                  <a:lnTo>
                    <a:pt x="2997" y="1617"/>
                  </a:lnTo>
                  <a:lnTo>
                    <a:pt x="2964" y="1819"/>
                  </a:lnTo>
                  <a:lnTo>
                    <a:pt x="2896" y="2021"/>
                  </a:lnTo>
                  <a:lnTo>
                    <a:pt x="2021" y="2122"/>
                  </a:lnTo>
                  <a:lnTo>
                    <a:pt x="1415" y="2122"/>
                  </a:lnTo>
                  <a:lnTo>
                    <a:pt x="1045" y="2054"/>
                  </a:lnTo>
                  <a:lnTo>
                    <a:pt x="708" y="1920"/>
                  </a:lnTo>
                  <a:lnTo>
                    <a:pt x="573" y="1852"/>
                  </a:lnTo>
                  <a:lnTo>
                    <a:pt x="472" y="1751"/>
                  </a:lnTo>
                  <a:lnTo>
                    <a:pt x="371" y="1684"/>
                  </a:lnTo>
                  <a:lnTo>
                    <a:pt x="304" y="1549"/>
                  </a:lnTo>
                  <a:lnTo>
                    <a:pt x="270" y="1415"/>
                  </a:lnTo>
                  <a:lnTo>
                    <a:pt x="304" y="1280"/>
                  </a:lnTo>
                  <a:lnTo>
                    <a:pt x="371" y="1145"/>
                  </a:lnTo>
                  <a:lnTo>
                    <a:pt x="506" y="977"/>
                  </a:lnTo>
                  <a:lnTo>
                    <a:pt x="641" y="842"/>
                  </a:lnTo>
                  <a:lnTo>
                    <a:pt x="809" y="708"/>
                  </a:lnTo>
                  <a:lnTo>
                    <a:pt x="1146" y="506"/>
                  </a:lnTo>
                  <a:lnTo>
                    <a:pt x="1583" y="371"/>
                  </a:lnTo>
                  <a:lnTo>
                    <a:pt x="1785" y="337"/>
                  </a:lnTo>
                  <a:lnTo>
                    <a:pt x="1987" y="304"/>
                  </a:lnTo>
                  <a:close/>
                  <a:moveTo>
                    <a:pt x="2156" y="1"/>
                  </a:moveTo>
                  <a:lnTo>
                    <a:pt x="1920" y="34"/>
                  </a:lnTo>
                  <a:lnTo>
                    <a:pt x="1651" y="68"/>
                  </a:lnTo>
                  <a:lnTo>
                    <a:pt x="1314" y="135"/>
                  </a:lnTo>
                  <a:lnTo>
                    <a:pt x="944" y="304"/>
                  </a:lnTo>
                  <a:lnTo>
                    <a:pt x="607" y="506"/>
                  </a:lnTo>
                  <a:lnTo>
                    <a:pt x="304" y="775"/>
                  </a:lnTo>
                  <a:lnTo>
                    <a:pt x="203" y="910"/>
                  </a:lnTo>
                  <a:lnTo>
                    <a:pt x="102" y="1044"/>
                  </a:lnTo>
                  <a:lnTo>
                    <a:pt x="35" y="1213"/>
                  </a:lnTo>
                  <a:lnTo>
                    <a:pt x="1" y="1381"/>
                  </a:lnTo>
                  <a:lnTo>
                    <a:pt x="35" y="1549"/>
                  </a:lnTo>
                  <a:lnTo>
                    <a:pt x="68" y="1718"/>
                  </a:lnTo>
                  <a:lnTo>
                    <a:pt x="169" y="1886"/>
                  </a:lnTo>
                  <a:lnTo>
                    <a:pt x="338" y="2054"/>
                  </a:lnTo>
                  <a:lnTo>
                    <a:pt x="540" y="2223"/>
                  </a:lnTo>
                  <a:lnTo>
                    <a:pt x="775" y="2324"/>
                  </a:lnTo>
                  <a:lnTo>
                    <a:pt x="1045" y="2391"/>
                  </a:lnTo>
                  <a:lnTo>
                    <a:pt x="1314" y="2425"/>
                  </a:lnTo>
                  <a:lnTo>
                    <a:pt x="1617" y="2458"/>
                  </a:lnTo>
                  <a:lnTo>
                    <a:pt x="1886" y="2425"/>
                  </a:lnTo>
                  <a:lnTo>
                    <a:pt x="2425" y="2391"/>
                  </a:lnTo>
                  <a:lnTo>
                    <a:pt x="2728" y="2324"/>
                  </a:lnTo>
                  <a:lnTo>
                    <a:pt x="2593" y="2559"/>
                  </a:lnTo>
                  <a:lnTo>
                    <a:pt x="2425" y="2761"/>
                  </a:lnTo>
                  <a:lnTo>
                    <a:pt x="2728" y="2761"/>
                  </a:lnTo>
                  <a:lnTo>
                    <a:pt x="2896" y="2559"/>
                  </a:lnTo>
                  <a:lnTo>
                    <a:pt x="2997" y="2324"/>
                  </a:lnTo>
                  <a:lnTo>
                    <a:pt x="3435" y="2290"/>
                  </a:lnTo>
                  <a:lnTo>
                    <a:pt x="3671" y="2324"/>
                  </a:lnTo>
                  <a:lnTo>
                    <a:pt x="3906" y="2357"/>
                  </a:lnTo>
                  <a:lnTo>
                    <a:pt x="4310" y="2526"/>
                  </a:lnTo>
                  <a:lnTo>
                    <a:pt x="4546" y="2627"/>
                  </a:lnTo>
                  <a:lnTo>
                    <a:pt x="4748" y="2761"/>
                  </a:lnTo>
                  <a:lnTo>
                    <a:pt x="5186" y="2761"/>
                  </a:lnTo>
                  <a:lnTo>
                    <a:pt x="5051" y="2627"/>
                  </a:lnTo>
                  <a:lnTo>
                    <a:pt x="4916" y="2492"/>
                  </a:lnTo>
                  <a:lnTo>
                    <a:pt x="4748" y="2391"/>
                  </a:lnTo>
                  <a:lnTo>
                    <a:pt x="4546" y="2290"/>
                  </a:lnTo>
                  <a:lnTo>
                    <a:pt x="4176" y="2122"/>
                  </a:lnTo>
                  <a:lnTo>
                    <a:pt x="3805" y="2021"/>
                  </a:lnTo>
                  <a:lnTo>
                    <a:pt x="3469" y="1987"/>
                  </a:lnTo>
                  <a:lnTo>
                    <a:pt x="3132" y="1987"/>
                  </a:lnTo>
                  <a:lnTo>
                    <a:pt x="3233" y="1583"/>
                  </a:lnTo>
                  <a:lnTo>
                    <a:pt x="3267" y="1179"/>
                  </a:lnTo>
                  <a:lnTo>
                    <a:pt x="3233" y="1011"/>
                  </a:lnTo>
                  <a:lnTo>
                    <a:pt x="3233" y="842"/>
                  </a:lnTo>
                  <a:lnTo>
                    <a:pt x="3166" y="674"/>
                  </a:lnTo>
                  <a:lnTo>
                    <a:pt x="3098" y="506"/>
                  </a:lnTo>
                  <a:lnTo>
                    <a:pt x="2997" y="371"/>
                  </a:lnTo>
                  <a:lnTo>
                    <a:pt x="2863" y="270"/>
                  </a:lnTo>
                  <a:lnTo>
                    <a:pt x="2728" y="169"/>
                  </a:lnTo>
                  <a:lnTo>
                    <a:pt x="2560" y="102"/>
                  </a:lnTo>
                  <a:lnTo>
                    <a:pt x="2358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3536378" y="4478621"/>
              <a:ext cx="41856" cy="35195"/>
            </a:xfrm>
            <a:custGeom>
              <a:avLst/>
              <a:gdLst/>
              <a:ahLst/>
              <a:cxnLst/>
              <a:rect l="l" t="t" r="r" b="b"/>
              <a:pathLst>
                <a:path w="842" h="708" extrusionOk="0">
                  <a:moveTo>
                    <a:pt x="674" y="1"/>
                  </a:moveTo>
                  <a:lnTo>
                    <a:pt x="606" y="34"/>
                  </a:lnTo>
                  <a:lnTo>
                    <a:pt x="606" y="102"/>
                  </a:lnTo>
                  <a:lnTo>
                    <a:pt x="606" y="236"/>
                  </a:lnTo>
                  <a:lnTo>
                    <a:pt x="573" y="371"/>
                  </a:lnTo>
                  <a:lnTo>
                    <a:pt x="539" y="438"/>
                  </a:lnTo>
                  <a:lnTo>
                    <a:pt x="472" y="472"/>
                  </a:lnTo>
                  <a:lnTo>
                    <a:pt x="337" y="506"/>
                  </a:lnTo>
                  <a:lnTo>
                    <a:pt x="270" y="506"/>
                  </a:lnTo>
                  <a:lnTo>
                    <a:pt x="236" y="472"/>
                  </a:lnTo>
                  <a:lnTo>
                    <a:pt x="202" y="405"/>
                  </a:lnTo>
                  <a:lnTo>
                    <a:pt x="169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70" y="135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101" y="68"/>
                  </a:lnTo>
                  <a:lnTo>
                    <a:pt x="34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69" y="640"/>
                  </a:lnTo>
                  <a:lnTo>
                    <a:pt x="270" y="674"/>
                  </a:lnTo>
                  <a:lnTo>
                    <a:pt x="404" y="708"/>
                  </a:lnTo>
                  <a:lnTo>
                    <a:pt x="505" y="674"/>
                  </a:lnTo>
                  <a:lnTo>
                    <a:pt x="640" y="607"/>
                  </a:lnTo>
                  <a:lnTo>
                    <a:pt x="741" y="506"/>
                  </a:lnTo>
                  <a:lnTo>
                    <a:pt x="808" y="405"/>
                  </a:lnTo>
                  <a:lnTo>
                    <a:pt x="842" y="270"/>
                  </a:lnTo>
                  <a:lnTo>
                    <a:pt x="842" y="169"/>
                  </a:lnTo>
                  <a:lnTo>
                    <a:pt x="775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3492832" y="4430105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3559792" y="429285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3499543" y="4756451"/>
              <a:ext cx="38525" cy="33505"/>
            </a:xfrm>
            <a:custGeom>
              <a:avLst/>
              <a:gdLst/>
              <a:ahLst/>
              <a:cxnLst/>
              <a:rect l="l" t="t" r="r" b="b"/>
              <a:pathLst>
                <a:path w="775" h="67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102"/>
                  </a:lnTo>
                  <a:lnTo>
                    <a:pt x="34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1" y="640"/>
                  </a:lnTo>
                  <a:lnTo>
                    <a:pt x="68" y="674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236" y="371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741" y="607"/>
                  </a:lnTo>
                  <a:lnTo>
                    <a:pt x="775" y="539"/>
                  </a:lnTo>
                  <a:lnTo>
                    <a:pt x="775" y="472"/>
                  </a:lnTo>
                  <a:lnTo>
                    <a:pt x="741" y="304"/>
                  </a:lnTo>
                  <a:lnTo>
                    <a:pt x="741" y="169"/>
                  </a:lnTo>
                  <a:lnTo>
                    <a:pt x="708" y="102"/>
                  </a:lnTo>
                  <a:lnTo>
                    <a:pt x="674" y="68"/>
                  </a:lnTo>
                  <a:lnTo>
                    <a:pt x="607" y="68"/>
                  </a:lnTo>
                  <a:lnTo>
                    <a:pt x="573" y="102"/>
                  </a:lnTo>
                  <a:lnTo>
                    <a:pt x="539" y="169"/>
                  </a:lnTo>
                  <a:lnTo>
                    <a:pt x="539" y="270"/>
                  </a:lnTo>
                  <a:lnTo>
                    <a:pt x="573" y="472"/>
                  </a:lnTo>
                  <a:lnTo>
                    <a:pt x="506" y="438"/>
                  </a:lnTo>
                  <a:lnTo>
                    <a:pt x="472" y="337"/>
                  </a:lnTo>
                  <a:lnTo>
                    <a:pt x="2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3452667" y="4711264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3566502" y="4614181"/>
              <a:ext cx="28484" cy="40215"/>
            </a:xfrm>
            <a:custGeom>
              <a:avLst/>
              <a:gdLst/>
              <a:ahLst/>
              <a:cxnLst/>
              <a:rect l="l" t="t" r="r" b="b"/>
              <a:pathLst>
                <a:path w="573" h="809" extrusionOk="0">
                  <a:moveTo>
                    <a:pt x="404" y="1"/>
                  </a:moveTo>
                  <a:lnTo>
                    <a:pt x="404" y="35"/>
                  </a:lnTo>
                  <a:lnTo>
                    <a:pt x="438" y="237"/>
                  </a:lnTo>
                  <a:lnTo>
                    <a:pt x="438" y="439"/>
                  </a:lnTo>
                  <a:lnTo>
                    <a:pt x="404" y="506"/>
                  </a:lnTo>
                  <a:lnTo>
                    <a:pt x="371" y="573"/>
                  </a:lnTo>
                  <a:lnTo>
                    <a:pt x="303" y="641"/>
                  </a:lnTo>
                  <a:lnTo>
                    <a:pt x="202" y="641"/>
                  </a:lnTo>
                  <a:lnTo>
                    <a:pt x="202" y="540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34" y="607"/>
                  </a:lnTo>
                  <a:lnTo>
                    <a:pt x="34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809"/>
                  </a:lnTo>
                  <a:lnTo>
                    <a:pt x="303" y="775"/>
                  </a:lnTo>
                  <a:lnTo>
                    <a:pt x="404" y="708"/>
                  </a:lnTo>
                  <a:lnTo>
                    <a:pt x="505" y="607"/>
                  </a:lnTo>
                  <a:lnTo>
                    <a:pt x="539" y="472"/>
                  </a:lnTo>
                  <a:lnTo>
                    <a:pt x="573" y="304"/>
                  </a:lnTo>
                  <a:lnTo>
                    <a:pt x="539" y="136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3345591" y="457401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3350612" y="442677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3375715" y="456899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3429253" y="4620892"/>
              <a:ext cx="40215" cy="38525"/>
            </a:xfrm>
            <a:custGeom>
              <a:avLst/>
              <a:gdLst/>
              <a:ahLst/>
              <a:cxnLst/>
              <a:rect l="l" t="t" r="r" b="b"/>
              <a:pathLst>
                <a:path w="809" h="775" extrusionOk="0">
                  <a:moveTo>
                    <a:pt x="607" y="1"/>
                  </a:moveTo>
                  <a:lnTo>
                    <a:pt x="539" y="34"/>
                  </a:lnTo>
                  <a:lnTo>
                    <a:pt x="506" y="102"/>
                  </a:lnTo>
                  <a:lnTo>
                    <a:pt x="472" y="270"/>
                  </a:lnTo>
                  <a:lnTo>
                    <a:pt x="472" y="304"/>
                  </a:lnTo>
                  <a:lnTo>
                    <a:pt x="203" y="337"/>
                  </a:lnTo>
                  <a:lnTo>
                    <a:pt x="203" y="135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35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506" y="506"/>
                  </a:lnTo>
                  <a:lnTo>
                    <a:pt x="506" y="640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7" y="775"/>
                  </a:lnTo>
                  <a:lnTo>
                    <a:pt x="640" y="741"/>
                  </a:lnTo>
                  <a:lnTo>
                    <a:pt x="674" y="674"/>
                  </a:lnTo>
                  <a:lnTo>
                    <a:pt x="674" y="607"/>
                  </a:lnTo>
                  <a:lnTo>
                    <a:pt x="640" y="472"/>
                  </a:lnTo>
                  <a:lnTo>
                    <a:pt x="775" y="405"/>
                  </a:lnTo>
                  <a:lnTo>
                    <a:pt x="809" y="371"/>
                  </a:lnTo>
                  <a:lnTo>
                    <a:pt x="809" y="304"/>
                  </a:lnTo>
                  <a:lnTo>
                    <a:pt x="775" y="270"/>
                  </a:lnTo>
                  <a:lnTo>
                    <a:pt x="708" y="236"/>
                  </a:lnTo>
                  <a:lnTo>
                    <a:pt x="607" y="236"/>
                  </a:lnTo>
                  <a:lnTo>
                    <a:pt x="640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3278632" y="4614181"/>
              <a:ext cx="50257" cy="48616"/>
            </a:xfrm>
            <a:custGeom>
              <a:avLst/>
              <a:gdLst/>
              <a:ahLst/>
              <a:cxnLst/>
              <a:rect l="l" t="t" r="r" b="b"/>
              <a:pathLst>
                <a:path w="1011" h="978" extrusionOk="0">
                  <a:moveTo>
                    <a:pt x="505" y="1"/>
                  </a:moveTo>
                  <a:lnTo>
                    <a:pt x="404" y="35"/>
                  </a:lnTo>
                  <a:lnTo>
                    <a:pt x="270" y="68"/>
                  </a:lnTo>
                  <a:lnTo>
                    <a:pt x="169" y="136"/>
                  </a:lnTo>
                  <a:lnTo>
                    <a:pt x="101" y="237"/>
                  </a:lnTo>
                  <a:lnTo>
                    <a:pt x="34" y="338"/>
                  </a:lnTo>
                  <a:lnTo>
                    <a:pt x="0" y="472"/>
                  </a:lnTo>
                  <a:lnTo>
                    <a:pt x="0" y="607"/>
                  </a:lnTo>
                  <a:lnTo>
                    <a:pt x="68" y="674"/>
                  </a:lnTo>
                  <a:lnTo>
                    <a:pt x="101" y="775"/>
                  </a:lnTo>
                  <a:lnTo>
                    <a:pt x="202" y="843"/>
                  </a:lnTo>
                  <a:lnTo>
                    <a:pt x="303" y="910"/>
                  </a:lnTo>
                  <a:lnTo>
                    <a:pt x="404" y="944"/>
                  </a:lnTo>
                  <a:lnTo>
                    <a:pt x="505" y="910"/>
                  </a:lnTo>
                  <a:lnTo>
                    <a:pt x="606" y="876"/>
                  </a:lnTo>
                  <a:lnTo>
                    <a:pt x="606" y="944"/>
                  </a:lnTo>
                  <a:lnTo>
                    <a:pt x="640" y="977"/>
                  </a:lnTo>
                  <a:lnTo>
                    <a:pt x="674" y="977"/>
                  </a:lnTo>
                  <a:lnTo>
                    <a:pt x="707" y="944"/>
                  </a:lnTo>
                  <a:lnTo>
                    <a:pt x="707" y="910"/>
                  </a:lnTo>
                  <a:lnTo>
                    <a:pt x="707" y="809"/>
                  </a:lnTo>
                  <a:lnTo>
                    <a:pt x="707" y="641"/>
                  </a:lnTo>
                  <a:lnTo>
                    <a:pt x="707" y="607"/>
                  </a:lnTo>
                  <a:lnTo>
                    <a:pt x="943" y="607"/>
                  </a:lnTo>
                  <a:lnTo>
                    <a:pt x="1010" y="573"/>
                  </a:lnTo>
                  <a:lnTo>
                    <a:pt x="1010" y="506"/>
                  </a:lnTo>
                  <a:lnTo>
                    <a:pt x="1010" y="439"/>
                  </a:lnTo>
                  <a:lnTo>
                    <a:pt x="943" y="405"/>
                  </a:lnTo>
                  <a:lnTo>
                    <a:pt x="539" y="405"/>
                  </a:lnTo>
                  <a:lnTo>
                    <a:pt x="438" y="472"/>
                  </a:lnTo>
                  <a:lnTo>
                    <a:pt x="438" y="506"/>
                  </a:lnTo>
                  <a:lnTo>
                    <a:pt x="438" y="540"/>
                  </a:lnTo>
                  <a:lnTo>
                    <a:pt x="606" y="607"/>
                  </a:lnTo>
                  <a:lnTo>
                    <a:pt x="606" y="641"/>
                  </a:lnTo>
                  <a:lnTo>
                    <a:pt x="606" y="674"/>
                  </a:lnTo>
                  <a:lnTo>
                    <a:pt x="472" y="708"/>
                  </a:lnTo>
                  <a:lnTo>
                    <a:pt x="303" y="708"/>
                  </a:lnTo>
                  <a:lnTo>
                    <a:pt x="236" y="641"/>
                  </a:lnTo>
                  <a:lnTo>
                    <a:pt x="202" y="573"/>
                  </a:lnTo>
                  <a:lnTo>
                    <a:pt x="202" y="439"/>
                  </a:lnTo>
                  <a:lnTo>
                    <a:pt x="236" y="371"/>
                  </a:lnTo>
                  <a:lnTo>
                    <a:pt x="270" y="270"/>
                  </a:lnTo>
                  <a:lnTo>
                    <a:pt x="371" y="237"/>
                  </a:lnTo>
                  <a:lnTo>
                    <a:pt x="573" y="169"/>
                  </a:lnTo>
                  <a:lnTo>
                    <a:pt x="741" y="136"/>
                  </a:lnTo>
                  <a:lnTo>
                    <a:pt x="775" y="136"/>
                  </a:lnTo>
                  <a:lnTo>
                    <a:pt x="775" y="102"/>
                  </a:lnTo>
                  <a:lnTo>
                    <a:pt x="640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3415881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3467729" y="4358124"/>
              <a:ext cx="23513" cy="36885"/>
            </a:xfrm>
            <a:custGeom>
              <a:avLst/>
              <a:gdLst/>
              <a:ahLst/>
              <a:cxnLst/>
              <a:rect l="l" t="t" r="r" b="b"/>
              <a:pathLst>
                <a:path w="473" h="742" extrusionOk="0">
                  <a:moveTo>
                    <a:pt x="338" y="1"/>
                  </a:moveTo>
                  <a:lnTo>
                    <a:pt x="169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35" y="203"/>
                  </a:lnTo>
                  <a:lnTo>
                    <a:pt x="270" y="203"/>
                  </a:lnTo>
                  <a:lnTo>
                    <a:pt x="237" y="405"/>
                  </a:lnTo>
                  <a:lnTo>
                    <a:pt x="136" y="573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37" y="741"/>
                  </a:lnTo>
                  <a:lnTo>
                    <a:pt x="304" y="674"/>
                  </a:lnTo>
                  <a:lnTo>
                    <a:pt x="405" y="539"/>
                  </a:lnTo>
                  <a:lnTo>
                    <a:pt x="439" y="405"/>
                  </a:lnTo>
                  <a:lnTo>
                    <a:pt x="472" y="236"/>
                  </a:lnTo>
                  <a:lnTo>
                    <a:pt x="439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3402459" y="4476981"/>
              <a:ext cx="31864" cy="36835"/>
            </a:xfrm>
            <a:custGeom>
              <a:avLst/>
              <a:gdLst/>
              <a:ahLst/>
              <a:cxnLst/>
              <a:rect l="l" t="t" r="r" b="b"/>
              <a:pathLst>
                <a:path w="641" h="741" extrusionOk="0">
                  <a:moveTo>
                    <a:pt x="35" y="0"/>
                  </a:moveTo>
                  <a:lnTo>
                    <a:pt x="35" y="34"/>
                  </a:lnTo>
                  <a:lnTo>
                    <a:pt x="1" y="67"/>
                  </a:lnTo>
                  <a:lnTo>
                    <a:pt x="35" y="168"/>
                  </a:lnTo>
                  <a:lnTo>
                    <a:pt x="136" y="303"/>
                  </a:lnTo>
                  <a:lnTo>
                    <a:pt x="203" y="337"/>
                  </a:lnTo>
                  <a:lnTo>
                    <a:pt x="35" y="572"/>
                  </a:lnTo>
                  <a:lnTo>
                    <a:pt x="1" y="606"/>
                  </a:lnTo>
                  <a:lnTo>
                    <a:pt x="1" y="673"/>
                  </a:lnTo>
                  <a:lnTo>
                    <a:pt x="68" y="707"/>
                  </a:lnTo>
                  <a:lnTo>
                    <a:pt x="136" y="741"/>
                  </a:lnTo>
                  <a:lnTo>
                    <a:pt x="169" y="707"/>
                  </a:lnTo>
                  <a:lnTo>
                    <a:pt x="203" y="673"/>
                  </a:lnTo>
                  <a:lnTo>
                    <a:pt x="405" y="404"/>
                  </a:lnTo>
                  <a:lnTo>
                    <a:pt x="439" y="404"/>
                  </a:lnTo>
                  <a:lnTo>
                    <a:pt x="472" y="370"/>
                  </a:lnTo>
                  <a:lnTo>
                    <a:pt x="472" y="337"/>
                  </a:lnTo>
                  <a:lnTo>
                    <a:pt x="472" y="269"/>
                  </a:lnTo>
                  <a:lnTo>
                    <a:pt x="641" y="34"/>
                  </a:lnTo>
                  <a:lnTo>
                    <a:pt x="641" y="0"/>
                  </a:lnTo>
                  <a:lnTo>
                    <a:pt x="607" y="0"/>
                  </a:lnTo>
                  <a:lnTo>
                    <a:pt x="439" y="101"/>
                  </a:lnTo>
                  <a:lnTo>
                    <a:pt x="304" y="202"/>
                  </a:lnTo>
                  <a:lnTo>
                    <a:pt x="237" y="168"/>
                  </a:lnTo>
                  <a:lnTo>
                    <a:pt x="169" y="101"/>
                  </a:lnTo>
                  <a:lnTo>
                    <a:pt x="102" y="3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3325508" y="4358124"/>
              <a:ext cx="28484" cy="36885"/>
            </a:xfrm>
            <a:custGeom>
              <a:avLst/>
              <a:gdLst/>
              <a:ahLst/>
              <a:cxnLst/>
              <a:rect l="l" t="t" r="r" b="b"/>
              <a:pathLst>
                <a:path w="573" h="742" extrusionOk="0">
                  <a:moveTo>
                    <a:pt x="370" y="1"/>
                  </a:moveTo>
                  <a:lnTo>
                    <a:pt x="269" y="34"/>
                  </a:lnTo>
                  <a:lnTo>
                    <a:pt x="202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0" y="539"/>
                  </a:lnTo>
                  <a:lnTo>
                    <a:pt x="101" y="674"/>
                  </a:lnTo>
                  <a:lnTo>
                    <a:pt x="236" y="741"/>
                  </a:lnTo>
                  <a:lnTo>
                    <a:pt x="337" y="741"/>
                  </a:lnTo>
                  <a:lnTo>
                    <a:pt x="438" y="708"/>
                  </a:lnTo>
                  <a:lnTo>
                    <a:pt x="572" y="573"/>
                  </a:lnTo>
                  <a:lnTo>
                    <a:pt x="572" y="506"/>
                  </a:lnTo>
                  <a:lnTo>
                    <a:pt x="572" y="472"/>
                  </a:lnTo>
                  <a:lnTo>
                    <a:pt x="539" y="405"/>
                  </a:lnTo>
                  <a:lnTo>
                    <a:pt x="135" y="405"/>
                  </a:lnTo>
                  <a:lnTo>
                    <a:pt x="168" y="304"/>
                  </a:lnTo>
                  <a:lnTo>
                    <a:pt x="236" y="203"/>
                  </a:lnTo>
                  <a:lnTo>
                    <a:pt x="303" y="135"/>
                  </a:lnTo>
                  <a:lnTo>
                    <a:pt x="370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3307066" y="4195772"/>
              <a:ext cx="135609" cy="83761"/>
            </a:xfrm>
            <a:custGeom>
              <a:avLst/>
              <a:gdLst/>
              <a:ahLst/>
              <a:cxnLst/>
              <a:rect l="l" t="t" r="r" b="b"/>
              <a:pathLst>
                <a:path w="2728" h="1685" extrusionOk="0">
                  <a:moveTo>
                    <a:pt x="640" y="1"/>
                  </a:moveTo>
                  <a:lnTo>
                    <a:pt x="371" y="34"/>
                  </a:lnTo>
                  <a:lnTo>
                    <a:pt x="102" y="102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405"/>
                  </a:lnTo>
                  <a:lnTo>
                    <a:pt x="1" y="775"/>
                  </a:lnTo>
                  <a:lnTo>
                    <a:pt x="34" y="1482"/>
                  </a:lnTo>
                  <a:lnTo>
                    <a:pt x="34" y="1550"/>
                  </a:lnTo>
                  <a:lnTo>
                    <a:pt x="68" y="1617"/>
                  </a:lnTo>
                  <a:lnTo>
                    <a:pt x="102" y="1651"/>
                  </a:lnTo>
                  <a:lnTo>
                    <a:pt x="169" y="1684"/>
                  </a:lnTo>
                  <a:lnTo>
                    <a:pt x="236" y="1651"/>
                  </a:lnTo>
                  <a:lnTo>
                    <a:pt x="270" y="1617"/>
                  </a:lnTo>
                  <a:lnTo>
                    <a:pt x="270" y="1583"/>
                  </a:lnTo>
                  <a:lnTo>
                    <a:pt x="775" y="1617"/>
                  </a:lnTo>
                  <a:lnTo>
                    <a:pt x="1853" y="1617"/>
                  </a:lnTo>
                  <a:lnTo>
                    <a:pt x="2122" y="1583"/>
                  </a:lnTo>
                  <a:lnTo>
                    <a:pt x="2358" y="1516"/>
                  </a:lnTo>
                  <a:lnTo>
                    <a:pt x="2088" y="1449"/>
                  </a:lnTo>
                  <a:lnTo>
                    <a:pt x="1853" y="1415"/>
                  </a:lnTo>
                  <a:lnTo>
                    <a:pt x="203" y="1415"/>
                  </a:lnTo>
                  <a:lnTo>
                    <a:pt x="203" y="809"/>
                  </a:lnTo>
                  <a:lnTo>
                    <a:pt x="169" y="472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371" y="237"/>
                  </a:lnTo>
                  <a:lnTo>
                    <a:pt x="674" y="237"/>
                  </a:lnTo>
                  <a:lnTo>
                    <a:pt x="1213" y="203"/>
                  </a:lnTo>
                  <a:lnTo>
                    <a:pt x="1853" y="203"/>
                  </a:lnTo>
                  <a:lnTo>
                    <a:pt x="2492" y="169"/>
                  </a:lnTo>
                  <a:lnTo>
                    <a:pt x="2492" y="843"/>
                  </a:lnTo>
                  <a:lnTo>
                    <a:pt x="2526" y="1550"/>
                  </a:lnTo>
                  <a:lnTo>
                    <a:pt x="2560" y="1617"/>
                  </a:lnTo>
                  <a:lnTo>
                    <a:pt x="2627" y="1651"/>
                  </a:lnTo>
                  <a:lnTo>
                    <a:pt x="2694" y="1617"/>
                  </a:lnTo>
                  <a:lnTo>
                    <a:pt x="2728" y="1550"/>
                  </a:lnTo>
                  <a:lnTo>
                    <a:pt x="2694" y="809"/>
                  </a:lnTo>
                  <a:lnTo>
                    <a:pt x="2694" y="439"/>
                  </a:lnTo>
                  <a:lnTo>
                    <a:pt x="2661" y="68"/>
                  </a:lnTo>
                  <a:lnTo>
                    <a:pt x="2627" y="1"/>
                  </a:lnTo>
                  <a:lnTo>
                    <a:pt x="2560" y="1"/>
                  </a:lnTo>
                  <a:lnTo>
                    <a:pt x="2526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3521316" y="4570684"/>
              <a:ext cx="125567" cy="122237"/>
            </a:xfrm>
            <a:custGeom>
              <a:avLst/>
              <a:gdLst/>
              <a:ahLst/>
              <a:cxnLst/>
              <a:rect l="l" t="t" r="r" b="b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3451026" y="4190751"/>
              <a:ext cx="137249" cy="93803"/>
            </a:xfrm>
            <a:custGeom>
              <a:avLst/>
              <a:gdLst/>
              <a:ahLst/>
              <a:cxnLst/>
              <a:rect l="l" t="t" r="r" b="b"/>
              <a:pathLst>
                <a:path w="2761" h="1887" extrusionOk="0">
                  <a:moveTo>
                    <a:pt x="1381" y="1"/>
                  </a:moveTo>
                  <a:lnTo>
                    <a:pt x="707" y="34"/>
                  </a:lnTo>
                  <a:lnTo>
                    <a:pt x="404" y="68"/>
                  </a:lnTo>
                  <a:lnTo>
                    <a:pt x="68" y="135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68" y="607"/>
                  </a:lnTo>
                  <a:lnTo>
                    <a:pt x="68" y="876"/>
                  </a:lnTo>
                  <a:lnTo>
                    <a:pt x="34" y="1718"/>
                  </a:lnTo>
                  <a:lnTo>
                    <a:pt x="34" y="1752"/>
                  </a:lnTo>
                  <a:lnTo>
                    <a:pt x="68" y="1785"/>
                  </a:lnTo>
                  <a:lnTo>
                    <a:pt x="169" y="1785"/>
                  </a:lnTo>
                  <a:lnTo>
                    <a:pt x="505" y="1853"/>
                  </a:lnTo>
                  <a:lnTo>
                    <a:pt x="842" y="1886"/>
                  </a:lnTo>
                  <a:lnTo>
                    <a:pt x="1179" y="1853"/>
                  </a:lnTo>
                  <a:lnTo>
                    <a:pt x="1515" y="1819"/>
                  </a:lnTo>
                  <a:lnTo>
                    <a:pt x="2020" y="1785"/>
                  </a:lnTo>
                  <a:lnTo>
                    <a:pt x="2256" y="1752"/>
                  </a:lnTo>
                  <a:lnTo>
                    <a:pt x="2492" y="1651"/>
                  </a:lnTo>
                  <a:lnTo>
                    <a:pt x="2222" y="1583"/>
                  </a:lnTo>
                  <a:lnTo>
                    <a:pt x="1919" y="1583"/>
                  </a:lnTo>
                  <a:lnTo>
                    <a:pt x="1347" y="1651"/>
                  </a:lnTo>
                  <a:lnTo>
                    <a:pt x="505" y="1651"/>
                  </a:lnTo>
                  <a:lnTo>
                    <a:pt x="236" y="1684"/>
                  </a:lnTo>
                  <a:lnTo>
                    <a:pt x="236" y="1213"/>
                  </a:lnTo>
                  <a:lnTo>
                    <a:pt x="236" y="775"/>
                  </a:lnTo>
                  <a:lnTo>
                    <a:pt x="236" y="540"/>
                  </a:lnTo>
                  <a:lnTo>
                    <a:pt x="202" y="338"/>
                  </a:lnTo>
                  <a:lnTo>
                    <a:pt x="505" y="304"/>
                  </a:lnTo>
                  <a:lnTo>
                    <a:pt x="808" y="270"/>
                  </a:lnTo>
                  <a:lnTo>
                    <a:pt x="1414" y="270"/>
                  </a:lnTo>
                  <a:lnTo>
                    <a:pt x="2054" y="304"/>
                  </a:lnTo>
                  <a:lnTo>
                    <a:pt x="2357" y="270"/>
                  </a:lnTo>
                  <a:lnTo>
                    <a:pt x="2660" y="237"/>
                  </a:lnTo>
                  <a:lnTo>
                    <a:pt x="2593" y="573"/>
                  </a:lnTo>
                  <a:lnTo>
                    <a:pt x="2593" y="876"/>
                  </a:lnTo>
                  <a:lnTo>
                    <a:pt x="2525" y="1280"/>
                  </a:lnTo>
                  <a:lnTo>
                    <a:pt x="2525" y="1651"/>
                  </a:lnTo>
                  <a:lnTo>
                    <a:pt x="2559" y="1718"/>
                  </a:lnTo>
                  <a:lnTo>
                    <a:pt x="2660" y="1718"/>
                  </a:lnTo>
                  <a:lnTo>
                    <a:pt x="2694" y="1684"/>
                  </a:lnTo>
                  <a:lnTo>
                    <a:pt x="2727" y="1348"/>
                  </a:lnTo>
                  <a:lnTo>
                    <a:pt x="2727" y="1011"/>
                  </a:lnTo>
                  <a:lnTo>
                    <a:pt x="2761" y="607"/>
                  </a:lnTo>
                  <a:lnTo>
                    <a:pt x="2761" y="237"/>
                  </a:lnTo>
                  <a:lnTo>
                    <a:pt x="2727" y="169"/>
                  </a:lnTo>
                  <a:lnTo>
                    <a:pt x="2660" y="203"/>
                  </a:lnTo>
                  <a:lnTo>
                    <a:pt x="2357" y="102"/>
                  </a:lnTo>
                  <a:lnTo>
                    <a:pt x="2054" y="68"/>
                  </a:lnTo>
                  <a:lnTo>
                    <a:pt x="1717" y="3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3616710" y="4358124"/>
              <a:ext cx="23463" cy="40215"/>
            </a:xfrm>
            <a:custGeom>
              <a:avLst/>
              <a:gdLst/>
              <a:ahLst/>
              <a:cxnLst/>
              <a:rect l="l" t="t" r="r" b="b"/>
              <a:pathLst>
                <a:path w="472" h="809" extrusionOk="0">
                  <a:moveTo>
                    <a:pt x="303" y="203"/>
                  </a:moveTo>
                  <a:lnTo>
                    <a:pt x="303" y="304"/>
                  </a:lnTo>
                  <a:lnTo>
                    <a:pt x="270" y="405"/>
                  </a:lnTo>
                  <a:lnTo>
                    <a:pt x="202" y="337"/>
                  </a:lnTo>
                  <a:lnTo>
                    <a:pt x="169" y="270"/>
                  </a:lnTo>
                  <a:lnTo>
                    <a:pt x="169" y="203"/>
                  </a:lnTo>
                  <a:close/>
                  <a:moveTo>
                    <a:pt x="169" y="1"/>
                  </a:moveTo>
                  <a:lnTo>
                    <a:pt x="68" y="68"/>
                  </a:lnTo>
                  <a:lnTo>
                    <a:pt x="0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34" y="573"/>
                  </a:lnTo>
                  <a:lnTo>
                    <a:pt x="0" y="640"/>
                  </a:lnTo>
                  <a:lnTo>
                    <a:pt x="0" y="674"/>
                  </a:lnTo>
                  <a:lnTo>
                    <a:pt x="68" y="775"/>
                  </a:lnTo>
                  <a:lnTo>
                    <a:pt x="169" y="809"/>
                  </a:lnTo>
                  <a:lnTo>
                    <a:pt x="270" y="809"/>
                  </a:lnTo>
                  <a:lnTo>
                    <a:pt x="337" y="775"/>
                  </a:lnTo>
                  <a:lnTo>
                    <a:pt x="404" y="741"/>
                  </a:lnTo>
                  <a:lnTo>
                    <a:pt x="472" y="674"/>
                  </a:lnTo>
                  <a:lnTo>
                    <a:pt x="472" y="607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72" y="438"/>
                  </a:lnTo>
                  <a:lnTo>
                    <a:pt x="404" y="371"/>
                  </a:lnTo>
                  <a:lnTo>
                    <a:pt x="472" y="304"/>
                  </a:lnTo>
                  <a:lnTo>
                    <a:pt x="472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3686999" y="4476981"/>
              <a:ext cx="11781" cy="35195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35" y="0"/>
                  </a:moveTo>
                  <a:lnTo>
                    <a:pt x="101" y="34"/>
                  </a:lnTo>
                  <a:lnTo>
                    <a:pt x="34" y="168"/>
                  </a:lnTo>
                  <a:lnTo>
                    <a:pt x="0" y="337"/>
                  </a:lnTo>
                  <a:lnTo>
                    <a:pt x="0" y="505"/>
                  </a:lnTo>
                  <a:lnTo>
                    <a:pt x="34" y="640"/>
                  </a:lnTo>
                  <a:lnTo>
                    <a:pt x="34" y="707"/>
                  </a:lnTo>
                  <a:lnTo>
                    <a:pt x="169" y="707"/>
                  </a:lnTo>
                  <a:lnTo>
                    <a:pt x="202" y="673"/>
                  </a:lnTo>
                  <a:lnTo>
                    <a:pt x="236" y="606"/>
                  </a:lnTo>
                  <a:lnTo>
                    <a:pt x="236" y="337"/>
                  </a:lnTo>
                  <a:lnTo>
                    <a:pt x="236" y="67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3757289" y="4356434"/>
              <a:ext cx="31864" cy="35195"/>
            </a:xfrm>
            <a:custGeom>
              <a:avLst/>
              <a:gdLst/>
              <a:ahLst/>
              <a:cxnLst/>
              <a:rect l="l" t="t" r="r" b="b"/>
              <a:pathLst>
                <a:path w="641" h="708" extrusionOk="0">
                  <a:moveTo>
                    <a:pt x="236" y="1"/>
                  </a:moveTo>
                  <a:lnTo>
                    <a:pt x="135" y="68"/>
                  </a:lnTo>
                  <a:lnTo>
                    <a:pt x="68" y="136"/>
                  </a:lnTo>
                  <a:lnTo>
                    <a:pt x="0" y="203"/>
                  </a:lnTo>
                  <a:lnTo>
                    <a:pt x="0" y="304"/>
                  </a:lnTo>
                  <a:lnTo>
                    <a:pt x="34" y="371"/>
                  </a:lnTo>
                  <a:lnTo>
                    <a:pt x="101" y="405"/>
                  </a:lnTo>
                  <a:lnTo>
                    <a:pt x="202" y="439"/>
                  </a:lnTo>
                  <a:lnTo>
                    <a:pt x="337" y="472"/>
                  </a:lnTo>
                  <a:lnTo>
                    <a:pt x="438" y="439"/>
                  </a:lnTo>
                  <a:lnTo>
                    <a:pt x="438" y="540"/>
                  </a:lnTo>
                  <a:lnTo>
                    <a:pt x="438" y="607"/>
                  </a:lnTo>
                  <a:lnTo>
                    <a:pt x="438" y="708"/>
                  </a:lnTo>
                  <a:lnTo>
                    <a:pt x="505" y="708"/>
                  </a:lnTo>
                  <a:lnTo>
                    <a:pt x="573" y="641"/>
                  </a:lnTo>
                  <a:lnTo>
                    <a:pt x="606" y="540"/>
                  </a:lnTo>
                  <a:lnTo>
                    <a:pt x="640" y="304"/>
                  </a:lnTo>
                  <a:lnTo>
                    <a:pt x="640" y="270"/>
                  </a:lnTo>
                  <a:lnTo>
                    <a:pt x="573" y="203"/>
                  </a:lnTo>
                  <a:lnTo>
                    <a:pt x="505" y="237"/>
                  </a:lnTo>
                  <a:lnTo>
                    <a:pt x="371" y="304"/>
                  </a:lnTo>
                  <a:lnTo>
                    <a:pt x="236" y="304"/>
                  </a:lnTo>
                  <a:lnTo>
                    <a:pt x="169" y="270"/>
                  </a:lnTo>
                  <a:lnTo>
                    <a:pt x="202" y="203"/>
                  </a:lnTo>
                  <a:lnTo>
                    <a:pt x="236" y="169"/>
                  </a:lnTo>
                  <a:lnTo>
                    <a:pt x="539" y="169"/>
                  </a:lnTo>
                  <a:lnTo>
                    <a:pt x="539" y="203"/>
                  </a:lnTo>
                  <a:lnTo>
                    <a:pt x="606" y="203"/>
                  </a:lnTo>
                  <a:lnTo>
                    <a:pt x="640" y="169"/>
                  </a:lnTo>
                  <a:lnTo>
                    <a:pt x="573" y="102"/>
                  </a:lnTo>
                  <a:lnTo>
                    <a:pt x="505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3569833" y="428952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3024216" y="4714595"/>
              <a:ext cx="15112" cy="120596"/>
            </a:xfrm>
            <a:custGeom>
              <a:avLst/>
              <a:gdLst/>
              <a:ahLst/>
              <a:cxnLst/>
              <a:rect l="l" t="t" r="r" b="b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2"/>
                  </a:lnTo>
                  <a:lnTo>
                    <a:pt x="68" y="2055"/>
                  </a:lnTo>
                  <a:lnTo>
                    <a:pt x="136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3636792" y="442841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3350612" y="4749740"/>
              <a:ext cx="38525" cy="45236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606" y="169"/>
                  </a:moveTo>
                  <a:lnTo>
                    <a:pt x="606" y="237"/>
                  </a:lnTo>
                  <a:lnTo>
                    <a:pt x="539" y="304"/>
                  </a:lnTo>
                  <a:lnTo>
                    <a:pt x="404" y="338"/>
                  </a:lnTo>
                  <a:lnTo>
                    <a:pt x="303" y="371"/>
                  </a:lnTo>
                  <a:lnTo>
                    <a:pt x="236" y="169"/>
                  </a:lnTo>
                  <a:close/>
                  <a:moveTo>
                    <a:pt x="505" y="506"/>
                  </a:moveTo>
                  <a:lnTo>
                    <a:pt x="572" y="540"/>
                  </a:lnTo>
                  <a:lnTo>
                    <a:pt x="606" y="573"/>
                  </a:lnTo>
                  <a:lnTo>
                    <a:pt x="539" y="674"/>
                  </a:lnTo>
                  <a:lnTo>
                    <a:pt x="505" y="708"/>
                  </a:lnTo>
                  <a:lnTo>
                    <a:pt x="438" y="742"/>
                  </a:lnTo>
                  <a:lnTo>
                    <a:pt x="303" y="708"/>
                  </a:lnTo>
                  <a:lnTo>
                    <a:pt x="303" y="540"/>
                  </a:lnTo>
                  <a:lnTo>
                    <a:pt x="337" y="540"/>
                  </a:lnTo>
                  <a:lnTo>
                    <a:pt x="505" y="506"/>
                  </a:lnTo>
                  <a:close/>
                  <a:moveTo>
                    <a:pt x="505" y="1"/>
                  </a:moveTo>
                  <a:lnTo>
                    <a:pt x="303" y="68"/>
                  </a:lnTo>
                  <a:lnTo>
                    <a:pt x="135" y="136"/>
                  </a:lnTo>
                  <a:lnTo>
                    <a:pt x="101" y="169"/>
                  </a:lnTo>
                  <a:lnTo>
                    <a:pt x="135" y="506"/>
                  </a:lnTo>
                  <a:lnTo>
                    <a:pt x="135" y="674"/>
                  </a:lnTo>
                  <a:lnTo>
                    <a:pt x="34" y="674"/>
                  </a:lnTo>
                  <a:lnTo>
                    <a:pt x="0" y="742"/>
                  </a:lnTo>
                  <a:lnTo>
                    <a:pt x="0" y="809"/>
                  </a:lnTo>
                  <a:lnTo>
                    <a:pt x="67" y="876"/>
                  </a:lnTo>
                  <a:lnTo>
                    <a:pt x="269" y="910"/>
                  </a:lnTo>
                  <a:lnTo>
                    <a:pt x="505" y="910"/>
                  </a:lnTo>
                  <a:lnTo>
                    <a:pt x="572" y="876"/>
                  </a:lnTo>
                  <a:lnTo>
                    <a:pt x="673" y="843"/>
                  </a:lnTo>
                  <a:lnTo>
                    <a:pt x="741" y="742"/>
                  </a:lnTo>
                  <a:lnTo>
                    <a:pt x="775" y="641"/>
                  </a:lnTo>
                  <a:lnTo>
                    <a:pt x="775" y="506"/>
                  </a:lnTo>
                  <a:lnTo>
                    <a:pt x="741" y="439"/>
                  </a:lnTo>
                  <a:lnTo>
                    <a:pt x="707" y="405"/>
                  </a:lnTo>
                  <a:lnTo>
                    <a:pt x="775" y="304"/>
                  </a:lnTo>
                  <a:lnTo>
                    <a:pt x="775" y="169"/>
                  </a:lnTo>
                  <a:lnTo>
                    <a:pt x="741" y="68"/>
                  </a:lnTo>
                  <a:lnTo>
                    <a:pt x="707" y="35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3702062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135" y="1"/>
                  </a:moveTo>
                  <a:lnTo>
                    <a:pt x="101" y="34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0" y="1751"/>
                  </a:lnTo>
                  <a:lnTo>
                    <a:pt x="34" y="2054"/>
                  </a:lnTo>
                  <a:lnTo>
                    <a:pt x="101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2" y="102"/>
                  </a:lnTo>
                  <a:lnTo>
                    <a:pt x="202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3310446" y="470793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3166486" y="470957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3216693" y="4751430"/>
              <a:ext cx="36885" cy="33505"/>
            </a:xfrm>
            <a:custGeom>
              <a:avLst/>
              <a:gdLst/>
              <a:ahLst/>
              <a:cxnLst/>
              <a:rect l="l" t="t" r="r" b="b"/>
              <a:pathLst>
                <a:path w="742" h="674" extrusionOk="0">
                  <a:moveTo>
                    <a:pt x="68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337"/>
                  </a:lnTo>
                  <a:lnTo>
                    <a:pt x="102" y="438"/>
                  </a:lnTo>
                  <a:lnTo>
                    <a:pt x="169" y="573"/>
                  </a:lnTo>
                  <a:lnTo>
                    <a:pt x="270" y="674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506" y="506"/>
                  </a:lnTo>
                  <a:lnTo>
                    <a:pt x="607" y="371"/>
                  </a:lnTo>
                  <a:lnTo>
                    <a:pt x="708" y="270"/>
                  </a:lnTo>
                  <a:lnTo>
                    <a:pt x="741" y="203"/>
                  </a:lnTo>
                  <a:lnTo>
                    <a:pt x="741" y="135"/>
                  </a:lnTo>
                  <a:lnTo>
                    <a:pt x="741" y="102"/>
                  </a:lnTo>
                  <a:lnTo>
                    <a:pt x="708" y="68"/>
                  </a:lnTo>
                  <a:lnTo>
                    <a:pt x="640" y="68"/>
                  </a:lnTo>
                  <a:lnTo>
                    <a:pt x="573" y="102"/>
                  </a:lnTo>
                  <a:lnTo>
                    <a:pt x="472" y="169"/>
                  </a:lnTo>
                  <a:lnTo>
                    <a:pt x="405" y="270"/>
                  </a:lnTo>
                  <a:lnTo>
                    <a:pt x="304" y="405"/>
                  </a:lnTo>
                  <a:lnTo>
                    <a:pt x="236" y="236"/>
                  </a:lnTo>
                  <a:lnTo>
                    <a:pt x="203" y="68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3745558" y="4851844"/>
              <a:ext cx="138989" cy="16802"/>
            </a:xfrm>
            <a:custGeom>
              <a:avLst/>
              <a:gdLst/>
              <a:ahLst/>
              <a:cxnLst/>
              <a:rect l="l" t="t" r="r" b="b"/>
              <a:pathLst>
                <a:path w="2796" h="338" extrusionOk="0">
                  <a:moveTo>
                    <a:pt x="337" y="1"/>
                  </a:moveTo>
                  <a:lnTo>
                    <a:pt x="169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35" y="203"/>
                  </a:lnTo>
                  <a:lnTo>
                    <a:pt x="304" y="236"/>
                  </a:lnTo>
                  <a:lnTo>
                    <a:pt x="607" y="270"/>
                  </a:lnTo>
                  <a:lnTo>
                    <a:pt x="1247" y="270"/>
                  </a:lnTo>
                  <a:lnTo>
                    <a:pt x="2021" y="337"/>
                  </a:lnTo>
                  <a:lnTo>
                    <a:pt x="2391" y="337"/>
                  </a:lnTo>
                  <a:lnTo>
                    <a:pt x="2762" y="270"/>
                  </a:lnTo>
                  <a:lnTo>
                    <a:pt x="2795" y="236"/>
                  </a:lnTo>
                  <a:lnTo>
                    <a:pt x="2762" y="169"/>
                  </a:lnTo>
                  <a:lnTo>
                    <a:pt x="2459" y="102"/>
                  </a:lnTo>
                  <a:lnTo>
                    <a:pt x="2122" y="68"/>
                  </a:lnTo>
                  <a:lnTo>
                    <a:pt x="1449" y="6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4061912" y="457401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3235136" y="4570684"/>
              <a:ext cx="115526" cy="123877"/>
            </a:xfrm>
            <a:custGeom>
              <a:avLst/>
              <a:gdLst/>
              <a:ahLst/>
              <a:cxnLst/>
              <a:rect l="l" t="t" r="r" b="b"/>
              <a:pathLst>
                <a:path w="2324" h="2492" extrusionOk="0">
                  <a:moveTo>
                    <a:pt x="1852" y="0"/>
                  </a:moveTo>
                  <a:lnTo>
                    <a:pt x="1380" y="34"/>
                  </a:lnTo>
                  <a:lnTo>
                    <a:pt x="135" y="34"/>
                  </a:lnTo>
                  <a:lnTo>
                    <a:pt x="67" y="68"/>
                  </a:lnTo>
                  <a:lnTo>
                    <a:pt x="34" y="135"/>
                  </a:lnTo>
                  <a:lnTo>
                    <a:pt x="34" y="202"/>
                  </a:lnTo>
                  <a:lnTo>
                    <a:pt x="67" y="236"/>
                  </a:lnTo>
                  <a:lnTo>
                    <a:pt x="34" y="472"/>
                  </a:lnTo>
                  <a:lnTo>
                    <a:pt x="34" y="708"/>
                  </a:lnTo>
                  <a:lnTo>
                    <a:pt x="34" y="1145"/>
                  </a:lnTo>
                  <a:lnTo>
                    <a:pt x="0" y="1718"/>
                  </a:lnTo>
                  <a:lnTo>
                    <a:pt x="34" y="2021"/>
                  </a:lnTo>
                  <a:lnTo>
                    <a:pt x="34" y="2290"/>
                  </a:lnTo>
                  <a:lnTo>
                    <a:pt x="34" y="2357"/>
                  </a:lnTo>
                  <a:lnTo>
                    <a:pt x="34" y="2425"/>
                  </a:lnTo>
                  <a:lnTo>
                    <a:pt x="67" y="2492"/>
                  </a:lnTo>
                  <a:lnTo>
                    <a:pt x="1818" y="2492"/>
                  </a:lnTo>
                  <a:lnTo>
                    <a:pt x="2020" y="2458"/>
                  </a:lnTo>
                  <a:lnTo>
                    <a:pt x="2121" y="2391"/>
                  </a:lnTo>
                  <a:lnTo>
                    <a:pt x="2188" y="2324"/>
                  </a:lnTo>
                  <a:lnTo>
                    <a:pt x="2121" y="2256"/>
                  </a:lnTo>
                  <a:lnTo>
                    <a:pt x="2020" y="2223"/>
                  </a:lnTo>
                  <a:lnTo>
                    <a:pt x="1818" y="2189"/>
                  </a:lnTo>
                  <a:lnTo>
                    <a:pt x="1414" y="2223"/>
                  </a:lnTo>
                  <a:lnTo>
                    <a:pt x="236" y="2256"/>
                  </a:lnTo>
                  <a:lnTo>
                    <a:pt x="269" y="1987"/>
                  </a:lnTo>
                  <a:lnTo>
                    <a:pt x="269" y="1718"/>
                  </a:lnTo>
                  <a:lnTo>
                    <a:pt x="269" y="1145"/>
                  </a:lnTo>
                  <a:lnTo>
                    <a:pt x="269" y="708"/>
                  </a:lnTo>
                  <a:lnTo>
                    <a:pt x="269" y="472"/>
                  </a:lnTo>
                  <a:lnTo>
                    <a:pt x="236" y="270"/>
                  </a:lnTo>
                  <a:lnTo>
                    <a:pt x="1953" y="270"/>
                  </a:lnTo>
                  <a:lnTo>
                    <a:pt x="2155" y="202"/>
                  </a:lnTo>
                  <a:lnTo>
                    <a:pt x="2222" y="169"/>
                  </a:lnTo>
                  <a:lnTo>
                    <a:pt x="2323" y="101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3988242" y="4289525"/>
              <a:ext cx="127258" cy="122187"/>
            </a:xfrm>
            <a:custGeom>
              <a:avLst/>
              <a:gdLst/>
              <a:ahLst/>
              <a:cxnLst/>
              <a:rect l="l" t="t" r="r" b="b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7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8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59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8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3845972" y="4286144"/>
              <a:ext cx="125567" cy="135659"/>
            </a:xfrm>
            <a:custGeom>
              <a:avLst/>
              <a:gdLst/>
              <a:ahLst/>
              <a:cxnLst/>
              <a:rect l="l" t="t" r="r" b="b"/>
              <a:pathLst>
                <a:path w="2526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3064382" y="443343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1"/>
                  </a:lnTo>
                  <a:lnTo>
                    <a:pt x="68" y="2054"/>
                  </a:lnTo>
                  <a:lnTo>
                    <a:pt x="136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3206652" y="442841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3089485" y="456899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3251838" y="4476981"/>
              <a:ext cx="43596" cy="35195"/>
            </a:xfrm>
            <a:custGeom>
              <a:avLst/>
              <a:gdLst/>
              <a:ahLst/>
              <a:cxnLst/>
              <a:rect l="l" t="t" r="r" b="b"/>
              <a:pathLst>
                <a:path w="877" h="708" extrusionOk="0">
                  <a:moveTo>
                    <a:pt x="34" y="0"/>
                  </a:moveTo>
                  <a:lnTo>
                    <a:pt x="1" y="34"/>
                  </a:lnTo>
                  <a:lnTo>
                    <a:pt x="1" y="67"/>
                  </a:lnTo>
                  <a:lnTo>
                    <a:pt x="34" y="101"/>
                  </a:lnTo>
                  <a:lnTo>
                    <a:pt x="135" y="168"/>
                  </a:lnTo>
                  <a:lnTo>
                    <a:pt x="236" y="202"/>
                  </a:lnTo>
                  <a:lnTo>
                    <a:pt x="169" y="404"/>
                  </a:lnTo>
                  <a:lnTo>
                    <a:pt x="135" y="606"/>
                  </a:lnTo>
                  <a:lnTo>
                    <a:pt x="169" y="673"/>
                  </a:lnTo>
                  <a:lnTo>
                    <a:pt x="203" y="707"/>
                  </a:lnTo>
                  <a:lnTo>
                    <a:pt x="270" y="707"/>
                  </a:lnTo>
                  <a:lnTo>
                    <a:pt x="304" y="640"/>
                  </a:lnTo>
                  <a:lnTo>
                    <a:pt x="371" y="438"/>
                  </a:lnTo>
                  <a:lnTo>
                    <a:pt x="405" y="202"/>
                  </a:lnTo>
                  <a:lnTo>
                    <a:pt x="438" y="236"/>
                  </a:lnTo>
                  <a:lnTo>
                    <a:pt x="741" y="236"/>
                  </a:lnTo>
                  <a:lnTo>
                    <a:pt x="842" y="202"/>
                  </a:lnTo>
                  <a:lnTo>
                    <a:pt x="876" y="168"/>
                  </a:lnTo>
                  <a:lnTo>
                    <a:pt x="876" y="101"/>
                  </a:lnTo>
                  <a:lnTo>
                    <a:pt x="876" y="67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3034257" y="4711264"/>
              <a:ext cx="113886" cy="123927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237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6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3139692" y="4614181"/>
              <a:ext cx="36885" cy="53637"/>
            </a:xfrm>
            <a:custGeom>
              <a:avLst/>
              <a:gdLst/>
              <a:ahLst/>
              <a:cxnLst/>
              <a:rect l="l" t="t" r="r" b="b"/>
              <a:pathLst>
                <a:path w="742" h="1079" extrusionOk="0">
                  <a:moveTo>
                    <a:pt x="540" y="1"/>
                  </a:moveTo>
                  <a:lnTo>
                    <a:pt x="371" y="35"/>
                  </a:lnTo>
                  <a:lnTo>
                    <a:pt x="136" y="35"/>
                  </a:lnTo>
                  <a:lnTo>
                    <a:pt x="102" y="68"/>
                  </a:lnTo>
                  <a:lnTo>
                    <a:pt x="35" y="68"/>
                  </a:lnTo>
                  <a:lnTo>
                    <a:pt x="1" y="136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36" y="1011"/>
                  </a:lnTo>
                  <a:lnTo>
                    <a:pt x="169" y="1078"/>
                  </a:lnTo>
                  <a:lnTo>
                    <a:pt x="237" y="1078"/>
                  </a:lnTo>
                  <a:lnTo>
                    <a:pt x="304" y="1045"/>
                  </a:lnTo>
                  <a:lnTo>
                    <a:pt x="338" y="977"/>
                  </a:lnTo>
                  <a:lnTo>
                    <a:pt x="304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73" y="573"/>
                  </a:lnTo>
                  <a:lnTo>
                    <a:pt x="607" y="540"/>
                  </a:lnTo>
                  <a:lnTo>
                    <a:pt x="607" y="506"/>
                  </a:lnTo>
                  <a:lnTo>
                    <a:pt x="573" y="439"/>
                  </a:lnTo>
                  <a:lnTo>
                    <a:pt x="506" y="439"/>
                  </a:lnTo>
                  <a:lnTo>
                    <a:pt x="338" y="472"/>
                  </a:lnTo>
                  <a:lnTo>
                    <a:pt x="270" y="506"/>
                  </a:lnTo>
                  <a:lnTo>
                    <a:pt x="237" y="237"/>
                  </a:lnTo>
                  <a:lnTo>
                    <a:pt x="540" y="237"/>
                  </a:lnTo>
                  <a:lnTo>
                    <a:pt x="641" y="203"/>
                  </a:lnTo>
                  <a:lnTo>
                    <a:pt x="708" y="169"/>
                  </a:lnTo>
                  <a:lnTo>
                    <a:pt x="742" y="136"/>
                  </a:lnTo>
                  <a:lnTo>
                    <a:pt x="742" y="6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3271921" y="4289525"/>
              <a:ext cx="127258" cy="122187"/>
            </a:xfrm>
            <a:custGeom>
              <a:avLst/>
              <a:gdLst/>
              <a:ahLst/>
              <a:cxnLst/>
              <a:rect l="l" t="t" r="r" b="b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3072783" y="4754761"/>
              <a:ext cx="33505" cy="31864"/>
            </a:xfrm>
            <a:custGeom>
              <a:avLst/>
              <a:gdLst/>
              <a:ahLst/>
              <a:cxnLst/>
              <a:rect l="l" t="t" r="r" b="b"/>
              <a:pathLst>
                <a:path w="674" h="641" extrusionOk="0">
                  <a:moveTo>
                    <a:pt x="270" y="1"/>
                  </a:moveTo>
                  <a:lnTo>
                    <a:pt x="169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34" y="405"/>
                  </a:lnTo>
                  <a:lnTo>
                    <a:pt x="68" y="506"/>
                  </a:lnTo>
                  <a:lnTo>
                    <a:pt x="169" y="573"/>
                  </a:lnTo>
                  <a:lnTo>
                    <a:pt x="270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39" y="540"/>
                  </a:lnTo>
                  <a:lnTo>
                    <a:pt x="606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472" y="371"/>
                  </a:lnTo>
                  <a:lnTo>
                    <a:pt x="404" y="405"/>
                  </a:lnTo>
                  <a:lnTo>
                    <a:pt x="303" y="405"/>
                  </a:lnTo>
                  <a:lnTo>
                    <a:pt x="236" y="371"/>
                  </a:lnTo>
                  <a:lnTo>
                    <a:pt x="202" y="338"/>
                  </a:lnTo>
                  <a:lnTo>
                    <a:pt x="202" y="304"/>
                  </a:lnTo>
                  <a:lnTo>
                    <a:pt x="236" y="237"/>
                  </a:lnTo>
                  <a:lnTo>
                    <a:pt x="270" y="203"/>
                  </a:lnTo>
                  <a:lnTo>
                    <a:pt x="404" y="169"/>
                  </a:lnTo>
                  <a:lnTo>
                    <a:pt x="505" y="169"/>
                  </a:lnTo>
                  <a:lnTo>
                    <a:pt x="640" y="136"/>
                  </a:lnTo>
                  <a:lnTo>
                    <a:pt x="674" y="136"/>
                  </a:lnTo>
                  <a:lnTo>
                    <a:pt x="674" y="68"/>
                  </a:lnTo>
                  <a:lnTo>
                    <a:pt x="573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3074423" y="443010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3116279" y="4475291"/>
              <a:ext cx="28484" cy="43546"/>
            </a:xfrm>
            <a:custGeom>
              <a:avLst/>
              <a:gdLst/>
              <a:ahLst/>
              <a:cxnLst/>
              <a:rect l="l" t="t" r="r" b="b"/>
              <a:pathLst>
                <a:path w="573" h="876" extrusionOk="0">
                  <a:moveTo>
                    <a:pt x="371" y="169"/>
                  </a:moveTo>
                  <a:lnTo>
                    <a:pt x="337" y="303"/>
                  </a:lnTo>
                  <a:lnTo>
                    <a:pt x="270" y="371"/>
                  </a:lnTo>
                  <a:lnTo>
                    <a:pt x="203" y="404"/>
                  </a:lnTo>
                  <a:lnTo>
                    <a:pt x="169" y="438"/>
                  </a:lnTo>
                  <a:lnTo>
                    <a:pt x="169" y="337"/>
                  </a:lnTo>
                  <a:lnTo>
                    <a:pt x="203" y="270"/>
                  </a:lnTo>
                  <a:lnTo>
                    <a:pt x="236" y="236"/>
                  </a:lnTo>
                  <a:lnTo>
                    <a:pt x="304" y="169"/>
                  </a:lnTo>
                  <a:close/>
                  <a:moveTo>
                    <a:pt x="405" y="0"/>
                  </a:moveTo>
                  <a:lnTo>
                    <a:pt x="236" y="34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1" y="472"/>
                  </a:lnTo>
                  <a:lnTo>
                    <a:pt x="34" y="741"/>
                  </a:lnTo>
                  <a:lnTo>
                    <a:pt x="68" y="808"/>
                  </a:lnTo>
                  <a:lnTo>
                    <a:pt x="102" y="808"/>
                  </a:lnTo>
                  <a:lnTo>
                    <a:pt x="135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03" y="674"/>
                  </a:lnTo>
                  <a:lnTo>
                    <a:pt x="270" y="775"/>
                  </a:lnTo>
                  <a:lnTo>
                    <a:pt x="371" y="842"/>
                  </a:lnTo>
                  <a:lnTo>
                    <a:pt x="472" y="876"/>
                  </a:lnTo>
                  <a:lnTo>
                    <a:pt x="539" y="876"/>
                  </a:lnTo>
                  <a:lnTo>
                    <a:pt x="573" y="808"/>
                  </a:lnTo>
                  <a:lnTo>
                    <a:pt x="573" y="741"/>
                  </a:lnTo>
                  <a:lnTo>
                    <a:pt x="506" y="674"/>
                  </a:lnTo>
                  <a:lnTo>
                    <a:pt x="405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73" y="270"/>
                  </a:lnTo>
                  <a:lnTo>
                    <a:pt x="573" y="169"/>
                  </a:lnTo>
                  <a:lnTo>
                    <a:pt x="573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3633462" y="4751430"/>
              <a:ext cx="46877" cy="41906"/>
            </a:xfrm>
            <a:custGeom>
              <a:avLst/>
              <a:gdLst/>
              <a:ahLst/>
              <a:cxnLst/>
              <a:rect l="l" t="t" r="r" b="b"/>
              <a:pathLst>
                <a:path w="943" h="843" extrusionOk="0">
                  <a:moveTo>
                    <a:pt x="67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40"/>
                  </a:lnTo>
                  <a:lnTo>
                    <a:pt x="337" y="674"/>
                  </a:lnTo>
                  <a:lnTo>
                    <a:pt x="438" y="674"/>
                  </a:lnTo>
                  <a:lnTo>
                    <a:pt x="471" y="640"/>
                  </a:lnTo>
                  <a:lnTo>
                    <a:pt x="673" y="438"/>
                  </a:lnTo>
                  <a:lnTo>
                    <a:pt x="707" y="607"/>
                  </a:lnTo>
                  <a:lnTo>
                    <a:pt x="774" y="775"/>
                  </a:lnTo>
                  <a:lnTo>
                    <a:pt x="808" y="842"/>
                  </a:lnTo>
                  <a:lnTo>
                    <a:pt x="875" y="809"/>
                  </a:lnTo>
                  <a:lnTo>
                    <a:pt x="943" y="775"/>
                  </a:lnTo>
                  <a:lnTo>
                    <a:pt x="943" y="674"/>
                  </a:lnTo>
                  <a:lnTo>
                    <a:pt x="875" y="573"/>
                  </a:lnTo>
                  <a:lnTo>
                    <a:pt x="875" y="438"/>
                  </a:lnTo>
                  <a:lnTo>
                    <a:pt x="875" y="304"/>
                  </a:lnTo>
                  <a:lnTo>
                    <a:pt x="875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34"/>
                  </a:lnTo>
                  <a:lnTo>
                    <a:pt x="707" y="68"/>
                  </a:lnTo>
                  <a:lnTo>
                    <a:pt x="404" y="405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990761" y="4610850"/>
              <a:ext cx="38525" cy="53587"/>
            </a:xfrm>
            <a:custGeom>
              <a:avLst/>
              <a:gdLst/>
              <a:ahLst/>
              <a:cxnLst/>
              <a:rect l="l" t="t" r="r" b="b"/>
              <a:pathLst>
                <a:path w="775" h="1078" extrusionOk="0">
                  <a:moveTo>
                    <a:pt x="472" y="270"/>
                  </a:moveTo>
                  <a:lnTo>
                    <a:pt x="573" y="304"/>
                  </a:lnTo>
                  <a:lnTo>
                    <a:pt x="640" y="371"/>
                  </a:lnTo>
                  <a:lnTo>
                    <a:pt x="640" y="472"/>
                  </a:lnTo>
                  <a:lnTo>
                    <a:pt x="640" y="640"/>
                  </a:lnTo>
                  <a:lnTo>
                    <a:pt x="573" y="708"/>
                  </a:lnTo>
                  <a:lnTo>
                    <a:pt x="506" y="775"/>
                  </a:lnTo>
                  <a:lnTo>
                    <a:pt x="438" y="842"/>
                  </a:lnTo>
                  <a:lnTo>
                    <a:pt x="337" y="876"/>
                  </a:lnTo>
                  <a:lnTo>
                    <a:pt x="304" y="876"/>
                  </a:lnTo>
                  <a:lnTo>
                    <a:pt x="304" y="472"/>
                  </a:lnTo>
                  <a:lnTo>
                    <a:pt x="337" y="270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203" y="169"/>
                  </a:lnTo>
                  <a:lnTo>
                    <a:pt x="135" y="405"/>
                  </a:lnTo>
                  <a:lnTo>
                    <a:pt x="102" y="640"/>
                  </a:lnTo>
                  <a:lnTo>
                    <a:pt x="135" y="876"/>
                  </a:lnTo>
                  <a:lnTo>
                    <a:pt x="34" y="910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1" y="1011"/>
                  </a:lnTo>
                  <a:lnTo>
                    <a:pt x="34" y="1044"/>
                  </a:lnTo>
                  <a:lnTo>
                    <a:pt x="135" y="1078"/>
                  </a:lnTo>
                  <a:lnTo>
                    <a:pt x="236" y="1078"/>
                  </a:lnTo>
                  <a:lnTo>
                    <a:pt x="337" y="1044"/>
                  </a:lnTo>
                  <a:lnTo>
                    <a:pt x="472" y="1011"/>
                  </a:lnTo>
                  <a:lnTo>
                    <a:pt x="640" y="842"/>
                  </a:lnTo>
                  <a:lnTo>
                    <a:pt x="708" y="741"/>
                  </a:lnTo>
                  <a:lnTo>
                    <a:pt x="775" y="674"/>
                  </a:lnTo>
                  <a:lnTo>
                    <a:pt x="775" y="573"/>
                  </a:lnTo>
                  <a:lnTo>
                    <a:pt x="775" y="438"/>
                  </a:lnTo>
                  <a:lnTo>
                    <a:pt x="741" y="337"/>
                  </a:lnTo>
                  <a:lnTo>
                    <a:pt x="708" y="236"/>
                  </a:lnTo>
                  <a:lnTo>
                    <a:pt x="640" y="203"/>
                  </a:lnTo>
                  <a:lnTo>
                    <a:pt x="539" y="169"/>
                  </a:lnTo>
                  <a:lnTo>
                    <a:pt x="337" y="169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2736345" y="4711264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3596627" y="470957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5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2948905" y="456735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324" y="168"/>
                  </a:moveTo>
                  <a:lnTo>
                    <a:pt x="2257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7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7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8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9" y="168"/>
                  </a:lnTo>
                  <a:lnTo>
                    <a:pt x="2459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2784912" y="4751430"/>
              <a:ext cx="38525" cy="45236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135" y="1"/>
                  </a:moveTo>
                  <a:lnTo>
                    <a:pt x="68" y="34"/>
                  </a:lnTo>
                  <a:lnTo>
                    <a:pt x="34" y="34"/>
                  </a:lnTo>
                  <a:lnTo>
                    <a:pt x="34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2" y="506"/>
                  </a:lnTo>
                  <a:lnTo>
                    <a:pt x="34" y="741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35" y="910"/>
                  </a:lnTo>
                  <a:lnTo>
                    <a:pt x="539" y="809"/>
                  </a:lnTo>
                  <a:lnTo>
                    <a:pt x="674" y="775"/>
                  </a:lnTo>
                  <a:lnTo>
                    <a:pt x="741" y="741"/>
                  </a:lnTo>
                  <a:lnTo>
                    <a:pt x="775" y="674"/>
                  </a:lnTo>
                  <a:lnTo>
                    <a:pt x="741" y="607"/>
                  </a:lnTo>
                  <a:lnTo>
                    <a:pt x="707" y="573"/>
                  </a:lnTo>
                  <a:lnTo>
                    <a:pt x="640" y="573"/>
                  </a:lnTo>
                  <a:lnTo>
                    <a:pt x="505" y="607"/>
                  </a:lnTo>
                  <a:lnTo>
                    <a:pt x="371" y="640"/>
                  </a:lnTo>
                  <a:lnTo>
                    <a:pt x="674" y="270"/>
                  </a:lnTo>
                  <a:lnTo>
                    <a:pt x="707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606" y="68"/>
                  </a:lnTo>
                  <a:lnTo>
                    <a:pt x="270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2413380" y="4709574"/>
              <a:ext cx="162353" cy="133968"/>
            </a:xfrm>
            <a:custGeom>
              <a:avLst/>
              <a:gdLst/>
              <a:ahLst/>
              <a:cxnLst/>
              <a:rect l="l" t="t" r="r" b="b"/>
              <a:pathLst>
                <a:path w="3266" h="2695" extrusionOk="0">
                  <a:moveTo>
                    <a:pt x="269" y="270"/>
                  </a:moveTo>
                  <a:lnTo>
                    <a:pt x="572" y="304"/>
                  </a:lnTo>
                  <a:lnTo>
                    <a:pt x="842" y="304"/>
                  </a:lnTo>
                  <a:lnTo>
                    <a:pt x="1414" y="338"/>
                  </a:lnTo>
                  <a:lnTo>
                    <a:pt x="2222" y="371"/>
                  </a:lnTo>
                  <a:lnTo>
                    <a:pt x="2996" y="439"/>
                  </a:lnTo>
                  <a:lnTo>
                    <a:pt x="2963" y="910"/>
                  </a:lnTo>
                  <a:lnTo>
                    <a:pt x="2929" y="1415"/>
                  </a:lnTo>
                  <a:lnTo>
                    <a:pt x="2963" y="1920"/>
                  </a:lnTo>
                  <a:lnTo>
                    <a:pt x="2996" y="2391"/>
                  </a:lnTo>
                  <a:lnTo>
                    <a:pt x="2424" y="2391"/>
                  </a:lnTo>
                  <a:lnTo>
                    <a:pt x="1616" y="2425"/>
                  </a:lnTo>
                  <a:lnTo>
                    <a:pt x="875" y="2425"/>
                  </a:lnTo>
                  <a:lnTo>
                    <a:pt x="572" y="2391"/>
                  </a:lnTo>
                  <a:lnTo>
                    <a:pt x="404" y="2324"/>
                  </a:lnTo>
                  <a:lnTo>
                    <a:pt x="404" y="2055"/>
                  </a:lnTo>
                  <a:lnTo>
                    <a:pt x="404" y="1752"/>
                  </a:lnTo>
                  <a:lnTo>
                    <a:pt x="370" y="1179"/>
                  </a:lnTo>
                  <a:lnTo>
                    <a:pt x="337" y="708"/>
                  </a:lnTo>
                  <a:lnTo>
                    <a:pt x="269" y="270"/>
                  </a:lnTo>
                  <a:close/>
                  <a:moveTo>
                    <a:pt x="135" y="1"/>
                  </a:moveTo>
                  <a:lnTo>
                    <a:pt x="101" y="35"/>
                  </a:lnTo>
                  <a:lnTo>
                    <a:pt x="67" y="102"/>
                  </a:lnTo>
                  <a:lnTo>
                    <a:pt x="67" y="136"/>
                  </a:lnTo>
                  <a:lnTo>
                    <a:pt x="34" y="169"/>
                  </a:lnTo>
                  <a:lnTo>
                    <a:pt x="0" y="203"/>
                  </a:lnTo>
                  <a:lnTo>
                    <a:pt x="34" y="237"/>
                  </a:lnTo>
                  <a:lnTo>
                    <a:pt x="67" y="237"/>
                  </a:lnTo>
                  <a:lnTo>
                    <a:pt x="67" y="775"/>
                  </a:lnTo>
                  <a:lnTo>
                    <a:pt x="101" y="1348"/>
                  </a:lnTo>
                  <a:lnTo>
                    <a:pt x="135" y="1886"/>
                  </a:lnTo>
                  <a:lnTo>
                    <a:pt x="135" y="2156"/>
                  </a:lnTo>
                  <a:lnTo>
                    <a:pt x="202" y="2425"/>
                  </a:lnTo>
                  <a:lnTo>
                    <a:pt x="202" y="2492"/>
                  </a:lnTo>
                  <a:lnTo>
                    <a:pt x="236" y="2526"/>
                  </a:lnTo>
                  <a:lnTo>
                    <a:pt x="337" y="2492"/>
                  </a:lnTo>
                  <a:lnTo>
                    <a:pt x="1010" y="2627"/>
                  </a:lnTo>
                  <a:lnTo>
                    <a:pt x="1717" y="2694"/>
                  </a:lnTo>
                  <a:lnTo>
                    <a:pt x="2390" y="2661"/>
                  </a:lnTo>
                  <a:lnTo>
                    <a:pt x="3064" y="2560"/>
                  </a:lnTo>
                  <a:lnTo>
                    <a:pt x="3131" y="2593"/>
                  </a:lnTo>
                  <a:lnTo>
                    <a:pt x="3199" y="2560"/>
                  </a:lnTo>
                  <a:lnTo>
                    <a:pt x="3232" y="2526"/>
                  </a:lnTo>
                  <a:lnTo>
                    <a:pt x="3266" y="2459"/>
                  </a:lnTo>
                  <a:lnTo>
                    <a:pt x="3232" y="1819"/>
                  </a:lnTo>
                  <a:lnTo>
                    <a:pt x="3232" y="1179"/>
                  </a:lnTo>
                  <a:lnTo>
                    <a:pt x="3266" y="641"/>
                  </a:lnTo>
                  <a:lnTo>
                    <a:pt x="3266" y="371"/>
                  </a:lnTo>
                  <a:lnTo>
                    <a:pt x="3232" y="102"/>
                  </a:lnTo>
                  <a:lnTo>
                    <a:pt x="3232" y="35"/>
                  </a:lnTo>
                  <a:lnTo>
                    <a:pt x="3131" y="35"/>
                  </a:lnTo>
                  <a:lnTo>
                    <a:pt x="3097" y="102"/>
                  </a:lnTo>
                  <a:lnTo>
                    <a:pt x="3064" y="237"/>
                  </a:lnTo>
                  <a:lnTo>
                    <a:pt x="2357" y="169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606" y="68"/>
                  </a:lnTo>
                  <a:lnTo>
                    <a:pt x="269" y="102"/>
                  </a:lnTo>
                  <a:lnTo>
                    <a:pt x="236" y="68"/>
                  </a:lnTo>
                  <a:lnTo>
                    <a:pt x="202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2415020" y="4568994"/>
              <a:ext cx="232693" cy="130588"/>
            </a:xfrm>
            <a:custGeom>
              <a:avLst/>
              <a:gdLst/>
              <a:ahLst/>
              <a:cxnLst/>
              <a:rect l="l" t="t" r="r" b="b"/>
              <a:pathLst>
                <a:path w="4681" h="2627" extrusionOk="0">
                  <a:moveTo>
                    <a:pt x="2357" y="270"/>
                  </a:moveTo>
                  <a:lnTo>
                    <a:pt x="4479" y="337"/>
                  </a:lnTo>
                  <a:lnTo>
                    <a:pt x="4411" y="539"/>
                  </a:lnTo>
                  <a:lnTo>
                    <a:pt x="4411" y="742"/>
                  </a:lnTo>
                  <a:lnTo>
                    <a:pt x="4411" y="1112"/>
                  </a:lnTo>
                  <a:lnTo>
                    <a:pt x="4411" y="1684"/>
                  </a:lnTo>
                  <a:lnTo>
                    <a:pt x="4411" y="2257"/>
                  </a:lnTo>
                  <a:lnTo>
                    <a:pt x="3401" y="2223"/>
                  </a:lnTo>
                  <a:lnTo>
                    <a:pt x="2391" y="2189"/>
                  </a:lnTo>
                  <a:lnTo>
                    <a:pt x="1852" y="2189"/>
                  </a:lnTo>
                  <a:lnTo>
                    <a:pt x="1347" y="2223"/>
                  </a:lnTo>
                  <a:lnTo>
                    <a:pt x="809" y="2257"/>
                  </a:lnTo>
                  <a:lnTo>
                    <a:pt x="539" y="2324"/>
                  </a:lnTo>
                  <a:lnTo>
                    <a:pt x="304" y="2391"/>
                  </a:lnTo>
                  <a:lnTo>
                    <a:pt x="270" y="1213"/>
                  </a:lnTo>
                  <a:lnTo>
                    <a:pt x="304" y="742"/>
                  </a:lnTo>
                  <a:lnTo>
                    <a:pt x="270" y="506"/>
                  </a:lnTo>
                  <a:lnTo>
                    <a:pt x="236" y="270"/>
                  </a:lnTo>
                  <a:close/>
                  <a:moveTo>
                    <a:pt x="842" y="1"/>
                  </a:moveTo>
                  <a:lnTo>
                    <a:pt x="607" y="34"/>
                  </a:lnTo>
                  <a:lnTo>
                    <a:pt x="405" y="102"/>
                  </a:lnTo>
                  <a:lnTo>
                    <a:pt x="203" y="169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34" y="337"/>
                  </a:lnTo>
                  <a:lnTo>
                    <a:pt x="1" y="573"/>
                  </a:lnTo>
                  <a:lnTo>
                    <a:pt x="34" y="1011"/>
                  </a:lnTo>
                  <a:lnTo>
                    <a:pt x="68" y="2459"/>
                  </a:lnTo>
                  <a:lnTo>
                    <a:pt x="68" y="2492"/>
                  </a:lnTo>
                  <a:lnTo>
                    <a:pt x="102" y="2526"/>
                  </a:lnTo>
                  <a:lnTo>
                    <a:pt x="203" y="2560"/>
                  </a:lnTo>
                  <a:lnTo>
                    <a:pt x="270" y="2526"/>
                  </a:lnTo>
                  <a:lnTo>
                    <a:pt x="304" y="2492"/>
                  </a:lnTo>
                  <a:lnTo>
                    <a:pt x="304" y="2459"/>
                  </a:lnTo>
                  <a:lnTo>
                    <a:pt x="304" y="2425"/>
                  </a:lnTo>
                  <a:lnTo>
                    <a:pt x="741" y="2459"/>
                  </a:lnTo>
                  <a:lnTo>
                    <a:pt x="1213" y="2459"/>
                  </a:lnTo>
                  <a:lnTo>
                    <a:pt x="2122" y="2425"/>
                  </a:lnTo>
                  <a:lnTo>
                    <a:pt x="3267" y="2425"/>
                  </a:lnTo>
                  <a:lnTo>
                    <a:pt x="4445" y="2459"/>
                  </a:lnTo>
                  <a:lnTo>
                    <a:pt x="4445" y="2526"/>
                  </a:lnTo>
                  <a:lnTo>
                    <a:pt x="4479" y="2627"/>
                  </a:lnTo>
                  <a:lnTo>
                    <a:pt x="4613" y="2627"/>
                  </a:lnTo>
                  <a:lnTo>
                    <a:pt x="4647" y="2526"/>
                  </a:lnTo>
                  <a:lnTo>
                    <a:pt x="4681" y="1920"/>
                  </a:lnTo>
                  <a:lnTo>
                    <a:pt x="4681" y="1314"/>
                  </a:lnTo>
                  <a:lnTo>
                    <a:pt x="4681" y="809"/>
                  </a:lnTo>
                  <a:lnTo>
                    <a:pt x="4681" y="573"/>
                  </a:lnTo>
                  <a:lnTo>
                    <a:pt x="4613" y="337"/>
                  </a:lnTo>
                  <a:lnTo>
                    <a:pt x="4681" y="304"/>
                  </a:lnTo>
                  <a:lnTo>
                    <a:pt x="4681" y="236"/>
                  </a:lnTo>
                  <a:lnTo>
                    <a:pt x="4647" y="169"/>
                  </a:lnTo>
                  <a:lnTo>
                    <a:pt x="4580" y="135"/>
                  </a:lnTo>
                  <a:lnTo>
                    <a:pt x="3940" y="102"/>
                  </a:lnTo>
                  <a:lnTo>
                    <a:pt x="3334" y="68"/>
                  </a:lnTo>
                  <a:lnTo>
                    <a:pt x="2054" y="34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2555600" y="4289525"/>
              <a:ext cx="127258" cy="122187"/>
            </a:xfrm>
            <a:custGeom>
              <a:avLst/>
              <a:gdLst/>
              <a:ahLst/>
              <a:cxnLst/>
              <a:rect l="l" t="t" r="r" b="b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1415" y="2189"/>
                  </a:lnTo>
                  <a:lnTo>
                    <a:pt x="1449" y="2155"/>
                  </a:lnTo>
                  <a:lnTo>
                    <a:pt x="1449" y="1953"/>
                  </a:lnTo>
                  <a:lnTo>
                    <a:pt x="1449" y="1751"/>
                  </a:lnTo>
                  <a:lnTo>
                    <a:pt x="1449" y="1347"/>
                  </a:lnTo>
                  <a:lnTo>
                    <a:pt x="1415" y="1280"/>
                  </a:lnTo>
                  <a:lnTo>
                    <a:pt x="1348" y="1246"/>
                  </a:lnTo>
                  <a:lnTo>
                    <a:pt x="1314" y="1280"/>
                  </a:lnTo>
                  <a:lnTo>
                    <a:pt x="1280" y="1347"/>
                  </a:lnTo>
                  <a:lnTo>
                    <a:pt x="1247" y="1751"/>
                  </a:lnTo>
                  <a:lnTo>
                    <a:pt x="1247" y="1987"/>
                  </a:lnTo>
                  <a:lnTo>
                    <a:pt x="1314" y="2155"/>
                  </a:lnTo>
                  <a:lnTo>
                    <a:pt x="1314" y="2189"/>
                  </a:lnTo>
                  <a:lnTo>
                    <a:pt x="573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594125" y="470793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696180" y="4851844"/>
              <a:ext cx="127258" cy="142320"/>
            </a:xfrm>
            <a:custGeom>
              <a:avLst/>
              <a:gdLst/>
              <a:ahLst/>
              <a:cxnLst/>
              <a:rect l="l" t="t" r="r" b="b"/>
              <a:pathLst>
                <a:path w="2560" h="2863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886"/>
                  </a:lnTo>
                  <a:lnTo>
                    <a:pt x="2324" y="2627"/>
                  </a:lnTo>
                  <a:lnTo>
                    <a:pt x="2088" y="2593"/>
                  </a:lnTo>
                  <a:lnTo>
                    <a:pt x="607" y="2593"/>
                  </a:lnTo>
                  <a:lnTo>
                    <a:pt x="338" y="2660"/>
                  </a:lnTo>
                  <a:lnTo>
                    <a:pt x="304" y="1886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953"/>
                  </a:lnTo>
                  <a:lnTo>
                    <a:pt x="102" y="2391"/>
                  </a:lnTo>
                  <a:lnTo>
                    <a:pt x="169" y="2728"/>
                  </a:lnTo>
                  <a:lnTo>
                    <a:pt x="169" y="2795"/>
                  </a:lnTo>
                  <a:lnTo>
                    <a:pt x="304" y="2795"/>
                  </a:lnTo>
                  <a:lnTo>
                    <a:pt x="540" y="2829"/>
                  </a:lnTo>
                  <a:lnTo>
                    <a:pt x="1280" y="2829"/>
                  </a:lnTo>
                  <a:lnTo>
                    <a:pt x="1819" y="2862"/>
                  </a:lnTo>
                  <a:lnTo>
                    <a:pt x="2088" y="2862"/>
                  </a:lnTo>
                  <a:lnTo>
                    <a:pt x="2358" y="2829"/>
                  </a:lnTo>
                  <a:lnTo>
                    <a:pt x="2391" y="2862"/>
                  </a:lnTo>
                  <a:lnTo>
                    <a:pt x="2425" y="2862"/>
                  </a:lnTo>
                  <a:lnTo>
                    <a:pt x="2459" y="2829"/>
                  </a:lnTo>
                  <a:lnTo>
                    <a:pt x="2492" y="2795"/>
                  </a:lnTo>
                  <a:lnTo>
                    <a:pt x="2526" y="2458"/>
                  </a:lnTo>
                  <a:lnTo>
                    <a:pt x="2560" y="2054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3740537" y="4714595"/>
              <a:ext cx="15112" cy="120596"/>
            </a:xfrm>
            <a:custGeom>
              <a:avLst/>
              <a:gdLst/>
              <a:ahLst/>
              <a:cxnLst/>
              <a:rect l="l" t="t" r="r" b="b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2"/>
                  </a:lnTo>
                  <a:lnTo>
                    <a:pt x="68" y="2055"/>
                  </a:lnTo>
                  <a:lnTo>
                    <a:pt x="135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3902890" y="4863576"/>
              <a:ext cx="15112" cy="135609"/>
            </a:xfrm>
            <a:custGeom>
              <a:avLst/>
              <a:gdLst/>
              <a:ahLst/>
              <a:cxnLst/>
              <a:rect l="l" t="t" r="r" b="b"/>
              <a:pathLst>
                <a:path w="304" h="2728" extrusionOk="0">
                  <a:moveTo>
                    <a:pt x="169" y="0"/>
                  </a:moveTo>
                  <a:lnTo>
                    <a:pt x="102" y="236"/>
                  </a:lnTo>
                  <a:lnTo>
                    <a:pt x="68" y="505"/>
                  </a:lnTo>
                  <a:lnTo>
                    <a:pt x="68" y="1010"/>
                  </a:lnTo>
                  <a:lnTo>
                    <a:pt x="1" y="1852"/>
                  </a:lnTo>
                  <a:lnTo>
                    <a:pt x="1" y="2256"/>
                  </a:lnTo>
                  <a:lnTo>
                    <a:pt x="34" y="2660"/>
                  </a:lnTo>
                  <a:lnTo>
                    <a:pt x="68" y="2694"/>
                  </a:lnTo>
                  <a:lnTo>
                    <a:pt x="102" y="2727"/>
                  </a:lnTo>
                  <a:lnTo>
                    <a:pt x="169" y="2727"/>
                  </a:lnTo>
                  <a:lnTo>
                    <a:pt x="203" y="2660"/>
                  </a:lnTo>
                  <a:lnTo>
                    <a:pt x="236" y="2357"/>
                  </a:lnTo>
                  <a:lnTo>
                    <a:pt x="236" y="2054"/>
                  </a:lnTo>
                  <a:lnTo>
                    <a:pt x="270" y="1414"/>
                  </a:lnTo>
                  <a:lnTo>
                    <a:pt x="304" y="707"/>
                  </a:lnTo>
                  <a:lnTo>
                    <a:pt x="270" y="337"/>
                  </a:lnTo>
                  <a:lnTo>
                    <a:pt x="270" y="16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4113760" y="4942217"/>
              <a:ext cx="23513" cy="35195"/>
            </a:xfrm>
            <a:custGeom>
              <a:avLst/>
              <a:gdLst/>
              <a:ahLst/>
              <a:cxnLst/>
              <a:rect l="l" t="t" r="r" b="b"/>
              <a:pathLst>
                <a:path w="473" h="708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35"/>
                  </a:lnTo>
                  <a:lnTo>
                    <a:pt x="68" y="236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35" y="438"/>
                  </a:lnTo>
                  <a:lnTo>
                    <a:pt x="169" y="506"/>
                  </a:lnTo>
                  <a:lnTo>
                    <a:pt x="304" y="674"/>
                  </a:lnTo>
                  <a:lnTo>
                    <a:pt x="371" y="708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438" y="573"/>
                  </a:lnTo>
                  <a:lnTo>
                    <a:pt x="337" y="438"/>
                  </a:lnTo>
                  <a:lnTo>
                    <a:pt x="236" y="337"/>
                  </a:lnTo>
                  <a:lnTo>
                    <a:pt x="438" y="203"/>
                  </a:lnTo>
                  <a:lnTo>
                    <a:pt x="472" y="135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4065243" y="4915473"/>
              <a:ext cx="128898" cy="87042"/>
            </a:xfrm>
            <a:custGeom>
              <a:avLst/>
              <a:gdLst/>
              <a:ahLst/>
              <a:cxnLst/>
              <a:rect l="l" t="t" r="r" b="b"/>
              <a:pathLst>
                <a:path w="2593" h="1751" extrusionOk="0">
                  <a:moveTo>
                    <a:pt x="169" y="236"/>
                  </a:moveTo>
                  <a:lnTo>
                    <a:pt x="438" y="303"/>
                  </a:lnTo>
                  <a:lnTo>
                    <a:pt x="674" y="337"/>
                  </a:lnTo>
                  <a:lnTo>
                    <a:pt x="1212" y="370"/>
                  </a:lnTo>
                  <a:lnTo>
                    <a:pt x="1751" y="370"/>
                  </a:lnTo>
                  <a:lnTo>
                    <a:pt x="2020" y="337"/>
                  </a:lnTo>
                  <a:lnTo>
                    <a:pt x="2290" y="303"/>
                  </a:lnTo>
                  <a:lnTo>
                    <a:pt x="2323" y="943"/>
                  </a:lnTo>
                  <a:lnTo>
                    <a:pt x="2391" y="1414"/>
                  </a:lnTo>
                  <a:lnTo>
                    <a:pt x="2121" y="1380"/>
                  </a:lnTo>
                  <a:lnTo>
                    <a:pt x="505" y="1380"/>
                  </a:lnTo>
                  <a:lnTo>
                    <a:pt x="202" y="1448"/>
                  </a:lnTo>
                  <a:lnTo>
                    <a:pt x="202" y="808"/>
                  </a:lnTo>
                  <a:lnTo>
                    <a:pt x="202" y="505"/>
                  </a:lnTo>
                  <a:lnTo>
                    <a:pt x="202" y="370"/>
                  </a:lnTo>
                  <a:lnTo>
                    <a:pt x="169" y="236"/>
                  </a:lnTo>
                  <a:close/>
                  <a:moveTo>
                    <a:pt x="2290" y="0"/>
                  </a:moveTo>
                  <a:lnTo>
                    <a:pt x="2290" y="34"/>
                  </a:lnTo>
                  <a:lnTo>
                    <a:pt x="2290" y="135"/>
                  </a:lnTo>
                  <a:lnTo>
                    <a:pt x="1818" y="135"/>
                  </a:lnTo>
                  <a:lnTo>
                    <a:pt x="1381" y="168"/>
                  </a:lnTo>
                  <a:lnTo>
                    <a:pt x="775" y="135"/>
                  </a:lnTo>
                  <a:lnTo>
                    <a:pt x="472" y="101"/>
                  </a:lnTo>
                  <a:lnTo>
                    <a:pt x="169" y="135"/>
                  </a:lnTo>
                  <a:lnTo>
                    <a:pt x="101" y="135"/>
                  </a:lnTo>
                  <a:lnTo>
                    <a:pt x="68" y="168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515"/>
                  </a:lnTo>
                  <a:lnTo>
                    <a:pt x="34" y="1582"/>
                  </a:lnTo>
                  <a:lnTo>
                    <a:pt x="101" y="1616"/>
                  </a:lnTo>
                  <a:lnTo>
                    <a:pt x="169" y="1582"/>
                  </a:lnTo>
                  <a:lnTo>
                    <a:pt x="202" y="1549"/>
                  </a:lnTo>
                  <a:lnTo>
                    <a:pt x="472" y="1582"/>
                  </a:lnTo>
                  <a:lnTo>
                    <a:pt x="707" y="1616"/>
                  </a:lnTo>
                  <a:lnTo>
                    <a:pt x="1212" y="1582"/>
                  </a:lnTo>
                  <a:lnTo>
                    <a:pt x="1818" y="1616"/>
                  </a:lnTo>
                  <a:lnTo>
                    <a:pt x="2121" y="1582"/>
                  </a:lnTo>
                  <a:lnTo>
                    <a:pt x="2391" y="1549"/>
                  </a:lnTo>
                  <a:lnTo>
                    <a:pt x="2458" y="1751"/>
                  </a:lnTo>
                  <a:lnTo>
                    <a:pt x="2525" y="1751"/>
                  </a:lnTo>
                  <a:lnTo>
                    <a:pt x="2559" y="1717"/>
                  </a:lnTo>
                  <a:lnTo>
                    <a:pt x="2593" y="1515"/>
                  </a:lnTo>
                  <a:lnTo>
                    <a:pt x="2593" y="1347"/>
                  </a:lnTo>
                  <a:lnTo>
                    <a:pt x="2525" y="943"/>
                  </a:lnTo>
                  <a:lnTo>
                    <a:pt x="2492" y="606"/>
                  </a:lnTo>
                  <a:lnTo>
                    <a:pt x="2458" y="269"/>
                  </a:lnTo>
                  <a:lnTo>
                    <a:pt x="2458" y="236"/>
                  </a:lnTo>
                  <a:lnTo>
                    <a:pt x="2492" y="202"/>
                  </a:lnTo>
                  <a:lnTo>
                    <a:pt x="2458" y="168"/>
                  </a:lnTo>
                  <a:lnTo>
                    <a:pt x="2424" y="168"/>
                  </a:lnTo>
                  <a:lnTo>
                    <a:pt x="2391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4189070" y="4190751"/>
              <a:ext cx="137299" cy="93803"/>
            </a:xfrm>
            <a:custGeom>
              <a:avLst/>
              <a:gdLst/>
              <a:ahLst/>
              <a:cxnLst/>
              <a:rect l="l" t="t" r="r" b="b"/>
              <a:pathLst>
                <a:path w="2762" h="1887" extrusionOk="0">
                  <a:moveTo>
                    <a:pt x="1415" y="1"/>
                  </a:moveTo>
                  <a:lnTo>
                    <a:pt x="1078" y="34"/>
                  </a:lnTo>
                  <a:lnTo>
                    <a:pt x="742" y="68"/>
                  </a:lnTo>
                  <a:lnTo>
                    <a:pt x="405" y="102"/>
                  </a:lnTo>
                  <a:lnTo>
                    <a:pt x="102" y="203"/>
                  </a:lnTo>
                  <a:lnTo>
                    <a:pt x="34" y="169"/>
                  </a:lnTo>
                  <a:lnTo>
                    <a:pt x="1" y="237"/>
                  </a:lnTo>
                  <a:lnTo>
                    <a:pt x="1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2" y="1684"/>
                  </a:lnTo>
                  <a:lnTo>
                    <a:pt x="135" y="1718"/>
                  </a:lnTo>
                  <a:lnTo>
                    <a:pt x="237" y="1718"/>
                  </a:lnTo>
                  <a:lnTo>
                    <a:pt x="237" y="1651"/>
                  </a:lnTo>
                  <a:lnTo>
                    <a:pt x="237" y="1280"/>
                  </a:lnTo>
                  <a:lnTo>
                    <a:pt x="203" y="876"/>
                  </a:lnTo>
                  <a:lnTo>
                    <a:pt x="169" y="573"/>
                  </a:lnTo>
                  <a:lnTo>
                    <a:pt x="102" y="237"/>
                  </a:lnTo>
                  <a:lnTo>
                    <a:pt x="102" y="237"/>
                  </a:lnTo>
                  <a:lnTo>
                    <a:pt x="439" y="270"/>
                  </a:lnTo>
                  <a:lnTo>
                    <a:pt x="742" y="304"/>
                  </a:lnTo>
                  <a:lnTo>
                    <a:pt x="1348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60" y="540"/>
                  </a:lnTo>
                  <a:lnTo>
                    <a:pt x="2526" y="775"/>
                  </a:lnTo>
                  <a:lnTo>
                    <a:pt x="2526" y="1213"/>
                  </a:lnTo>
                  <a:lnTo>
                    <a:pt x="2560" y="1684"/>
                  </a:lnTo>
                  <a:lnTo>
                    <a:pt x="2560" y="1684"/>
                  </a:lnTo>
                  <a:lnTo>
                    <a:pt x="2257" y="1651"/>
                  </a:lnTo>
                  <a:lnTo>
                    <a:pt x="1415" y="1651"/>
                  </a:lnTo>
                  <a:lnTo>
                    <a:pt x="843" y="1583"/>
                  </a:lnTo>
                  <a:lnTo>
                    <a:pt x="540" y="1583"/>
                  </a:lnTo>
                  <a:lnTo>
                    <a:pt x="270" y="1651"/>
                  </a:lnTo>
                  <a:lnTo>
                    <a:pt x="506" y="1752"/>
                  </a:lnTo>
                  <a:lnTo>
                    <a:pt x="742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4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8" y="1752"/>
                  </a:lnTo>
                  <a:lnTo>
                    <a:pt x="2728" y="1718"/>
                  </a:lnTo>
                  <a:lnTo>
                    <a:pt x="2694" y="876"/>
                  </a:lnTo>
                  <a:lnTo>
                    <a:pt x="2728" y="607"/>
                  </a:lnTo>
                  <a:lnTo>
                    <a:pt x="2728" y="338"/>
                  </a:lnTo>
                  <a:lnTo>
                    <a:pt x="2762" y="304"/>
                  </a:lnTo>
                  <a:lnTo>
                    <a:pt x="2762" y="237"/>
                  </a:lnTo>
                  <a:lnTo>
                    <a:pt x="2762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5" y="34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3712103" y="4615871"/>
              <a:ext cx="41906" cy="45236"/>
            </a:xfrm>
            <a:custGeom>
              <a:avLst/>
              <a:gdLst/>
              <a:ahLst/>
              <a:cxnLst/>
              <a:rect l="l" t="t" r="r" b="b"/>
              <a:pathLst>
                <a:path w="843" h="910" extrusionOk="0">
                  <a:moveTo>
                    <a:pt x="34" y="1"/>
                  </a:moveTo>
                  <a:lnTo>
                    <a:pt x="0" y="135"/>
                  </a:lnTo>
                  <a:lnTo>
                    <a:pt x="0" y="270"/>
                  </a:lnTo>
                  <a:lnTo>
                    <a:pt x="34" y="708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169" y="775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505" y="775"/>
                  </a:lnTo>
                  <a:lnTo>
                    <a:pt x="573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7" y="876"/>
                  </a:lnTo>
                  <a:lnTo>
                    <a:pt x="707" y="809"/>
                  </a:lnTo>
                  <a:lnTo>
                    <a:pt x="640" y="708"/>
                  </a:lnTo>
                  <a:lnTo>
                    <a:pt x="539" y="573"/>
                  </a:lnTo>
                  <a:lnTo>
                    <a:pt x="505" y="539"/>
                  </a:lnTo>
                  <a:lnTo>
                    <a:pt x="472" y="506"/>
                  </a:lnTo>
                  <a:lnTo>
                    <a:pt x="438" y="506"/>
                  </a:lnTo>
                  <a:lnTo>
                    <a:pt x="539" y="438"/>
                  </a:lnTo>
                  <a:lnTo>
                    <a:pt x="674" y="337"/>
                  </a:lnTo>
                  <a:lnTo>
                    <a:pt x="775" y="337"/>
                  </a:lnTo>
                  <a:lnTo>
                    <a:pt x="842" y="270"/>
                  </a:lnTo>
                  <a:lnTo>
                    <a:pt x="842" y="203"/>
                  </a:lnTo>
                  <a:lnTo>
                    <a:pt x="842" y="169"/>
                  </a:lnTo>
                  <a:lnTo>
                    <a:pt x="775" y="135"/>
                  </a:lnTo>
                  <a:lnTo>
                    <a:pt x="741" y="102"/>
                  </a:lnTo>
                  <a:lnTo>
                    <a:pt x="640" y="102"/>
                  </a:lnTo>
                  <a:lnTo>
                    <a:pt x="472" y="203"/>
                  </a:lnTo>
                  <a:lnTo>
                    <a:pt x="337" y="337"/>
                  </a:lnTo>
                  <a:lnTo>
                    <a:pt x="169" y="506"/>
                  </a:lnTo>
                  <a:lnTo>
                    <a:pt x="169" y="337"/>
                  </a:lnTo>
                  <a:lnTo>
                    <a:pt x="135" y="169"/>
                  </a:lnTo>
                  <a:lnTo>
                    <a:pt x="135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4307927" y="3266940"/>
              <a:ext cx="590853" cy="1874514"/>
            </a:xfrm>
            <a:custGeom>
              <a:avLst/>
              <a:gdLst/>
              <a:ahLst/>
              <a:cxnLst/>
              <a:rect l="l" t="t" r="r" b="b"/>
              <a:pathLst>
                <a:path w="11886" h="37709" extrusionOk="0">
                  <a:moveTo>
                    <a:pt x="11885" y="0"/>
                  </a:moveTo>
                  <a:lnTo>
                    <a:pt x="11683" y="303"/>
                  </a:lnTo>
                  <a:lnTo>
                    <a:pt x="11515" y="606"/>
                  </a:lnTo>
                  <a:lnTo>
                    <a:pt x="11279" y="1279"/>
                  </a:lnTo>
                  <a:lnTo>
                    <a:pt x="10437" y="3266"/>
                  </a:lnTo>
                  <a:lnTo>
                    <a:pt x="8720" y="7508"/>
                  </a:lnTo>
                  <a:lnTo>
                    <a:pt x="5252" y="15959"/>
                  </a:lnTo>
                  <a:lnTo>
                    <a:pt x="5252" y="16026"/>
                  </a:lnTo>
                  <a:lnTo>
                    <a:pt x="4646" y="15992"/>
                  </a:lnTo>
                  <a:lnTo>
                    <a:pt x="2896" y="15992"/>
                  </a:lnTo>
                  <a:lnTo>
                    <a:pt x="2189" y="15959"/>
                  </a:lnTo>
                  <a:lnTo>
                    <a:pt x="1448" y="15891"/>
                  </a:lnTo>
                  <a:lnTo>
                    <a:pt x="707" y="15891"/>
                  </a:lnTo>
                  <a:lnTo>
                    <a:pt x="371" y="15925"/>
                  </a:lnTo>
                  <a:lnTo>
                    <a:pt x="34" y="15992"/>
                  </a:lnTo>
                  <a:lnTo>
                    <a:pt x="0" y="16026"/>
                  </a:lnTo>
                  <a:lnTo>
                    <a:pt x="34" y="16060"/>
                  </a:lnTo>
                  <a:lnTo>
                    <a:pt x="337" y="16127"/>
                  </a:lnTo>
                  <a:lnTo>
                    <a:pt x="640" y="16194"/>
                  </a:lnTo>
                  <a:lnTo>
                    <a:pt x="1313" y="16228"/>
                  </a:lnTo>
                  <a:lnTo>
                    <a:pt x="2660" y="16228"/>
                  </a:lnTo>
                  <a:lnTo>
                    <a:pt x="3838" y="16295"/>
                  </a:lnTo>
                  <a:lnTo>
                    <a:pt x="4444" y="16329"/>
                  </a:lnTo>
                  <a:lnTo>
                    <a:pt x="5050" y="16329"/>
                  </a:lnTo>
                  <a:lnTo>
                    <a:pt x="5623" y="16767"/>
                  </a:lnTo>
                  <a:lnTo>
                    <a:pt x="5892" y="16969"/>
                  </a:lnTo>
                  <a:lnTo>
                    <a:pt x="6094" y="17238"/>
                  </a:lnTo>
                  <a:lnTo>
                    <a:pt x="6296" y="17507"/>
                  </a:lnTo>
                  <a:lnTo>
                    <a:pt x="6465" y="17777"/>
                  </a:lnTo>
                  <a:lnTo>
                    <a:pt x="6566" y="18113"/>
                  </a:lnTo>
                  <a:lnTo>
                    <a:pt x="6633" y="18484"/>
                  </a:lnTo>
                  <a:lnTo>
                    <a:pt x="6667" y="18821"/>
                  </a:lnTo>
                  <a:lnTo>
                    <a:pt x="6667" y="19157"/>
                  </a:lnTo>
                  <a:lnTo>
                    <a:pt x="6633" y="19864"/>
                  </a:lnTo>
                  <a:lnTo>
                    <a:pt x="6532" y="21278"/>
                  </a:lnTo>
                  <a:lnTo>
                    <a:pt x="6397" y="24039"/>
                  </a:lnTo>
                  <a:lnTo>
                    <a:pt x="6364" y="26833"/>
                  </a:lnTo>
                  <a:lnTo>
                    <a:pt x="6330" y="29561"/>
                  </a:lnTo>
                  <a:lnTo>
                    <a:pt x="6330" y="32288"/>
                  </a:lnTo>
                  <a:lnTo>
                    <a:pt x="6364" y="37708"/>
                  </a:lnTo>
                  <a:lnTo>
                    <a:pt x="6667" y="37708"/>
                  </a:lnTo>
                  <a:lnTo>
                    <a:pt x="6599" y="31884"/>
                  </a:lnTo>
                  <a:lnTo>
                    <a:pt x="6599" y="28955"/>
                  </a:lnTo>
                  <a:lnTo>
                    <a:pt x="6633" y="26025"/>
                  </a:lnTo>
                  <a:lnTo>
                    <a:pt x="6700" y="22995"/>
                  </a:lnTo>
                  <a:lnTo>
                    <a:pt x="6835" y="19932"/>
                  </a:lnTo>
                  <a:lnTo>
                    <a:pt x="6869" y="19326"/>
                  </a:lnTo>
                  <a:lnTo>
                    <a:pt x="6869" y="18719"/>
                  </a:lnTo>
                  <a:lnTo>
                    <a:pt x="6869" y="18450"/>
                  </a:lnTo>
                  <a:lnTo>
                    <a:pt x="6801" y="18147"/>
                  </a:lnTo>
                  <a:lnTo>
                    <a:pt x="6734" y="17844"/>
                  </a:lnTo>
                  <a:lnTo>
                    <a:pt x="6633" y="17575"/>
                  </a:lnTo>
                  <a:lnTo>
                    <a:pt x="6532" y="17373"/>
                  </a:lnTo>
                  <a:lnTo>
                    <a:pt x="6397" y="17171"/>
                  </a:lnTo>
                  <a:lnTo>
                    <a:pt x="6094" y="16868"/>
                  </a:lnTo>
                  <a:lnTo>
                    <a:pt x="5757" y="16565"/>
                  </a:lnTo>
                  <a:lnTo>
                    <a:pt x="5387" y="16329"/>
                  </a:lnTo>
                  <a:lnTo>
                    <a:pt x="5791" y="16262"/>
                  </a:lnTo>
                  <a:lnTo>
                    <a:pt x="5825" y="16262"/>
                  </a:lnTo>
                  <a:lnTo>
                    <a:pt x="5858" y="16194"/>
                  </a:lnTo>
                  <a:lnTo>
                    <a:pt x="5858" y="16127"/>
                  </a:lnTo>
                  <a:lnTo>
                    <a:pt x="5791" y="16093"/>
                  </a:lnTo>
                  <a:lnTo>
                    <a:pt x="5454" y="16060"/>
                  </a:lnTo>
                  <a:lnTo>
                    <a:pt x="5454" y="16026"/>
                  </a:lnTo>
                  <a:lnTo>
                    <a:pt x="7138" y="11919"/>
                  </a:lnTo>
                  <a:lnTo>
                    <a:pt x="8821" y="7811"/>
                  </a:lnTo>
                  <a:lnTo>
                    <a:pt x="10437" y="3805"/>
                  </a:lnTo>
                  <a:lnTo>
                    <a:pt x="11245" y="1818"/>
                  </a:lnTo>
                  <a:lnTo>
                    <a:pt x="11649" y="943"/>
                  </a:lnTo>
                  <a:lnTo>
                    <a:pt x="11818" y="471"/>
                  </a:lnTo>
                  <a:lnTo>
                    <a:pt x="11851" y="236"/>
                  </a:lnTo>
                  <a:lnTo>
                    <a:pt x="11885" y="34"/>
                  </a:lnTo>
                  <a:lnTo>
                    <a:pt x="118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2634291" y="442677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3665227" y="456735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324" y="168"/>
                  </a:moveTo>
                  <a:lnTo>
                    <a:pt x="2256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6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6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7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3882807" y="470957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3926303" y="4734678"/>
              <a:ext cx="33554" cy="33554"/>
            </a:xfrm>
            <a:custGeom>
              <a:avLst/>
              <a:gdLst/>
              <a:ahLst/>
              <a:cxnLst/>
              <a:rect l="l" t="t" r="r" b="b"/>
              <a:pathLst>
                <a:path w="675" h="675" extrusionOk="0">
                  <a:moveTo>
                    <a:pt x="1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69" y="237"/>
                  </a:lnTo>
                  <a:lnTo>
                    <a:pt x="338" y="304"/>
                  </a:lnTo>
                  <a:lnTo>
                    <a:pt x="68" y="506"/>
                  </a:lnTo>
                  <a:lnTo>
                    <a:pt x="35" y="573"/>
                  </a:lnTo>
                  <a:lnTo>
                    <a:pt x="68" y="641"/>
                  </a:lnTo>
                  <a:lnTo>
                    <a:pt x="136" y="674"/>
                  </a:lnTo>
                  <a:lnTo>
                    <a:pt x="203" y="674"/>
                  </a:lnTo>
                  <a:lnTo>
                    <a:pt x="405" y="506"/>
                  </a:lnTo>
                  <a:lnTo>
                    <a:pt x="641" y="371"/>
                  </a:lnTo>
                  <a:lnTo>
                    <a:pt x="674" y="304"/>
                  </a:lnTo>
                  <a:lnTo>
                    <a:pt x="674" y="237"/>
                  </a:lnTo>
                  <a:lnTo>
                    <a:pt x="674" y="203"/>
                  </a:lnTo>
                  <a:lnTo>
                    <a:pt x="607" y="169"/>
                  </a:lnTo>
                  <a:lnTo>
                    <a:pt x="338" y="68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856892" y="4195772"/>
              <a:ext cx="135609" cy="83761"/>
            </a:xfrm>
            <a:custGeom>
              <a:avLst/>
              <a:gdLst/>
              <a:ahLst/>
              <a:cxnLst/>
              <a:rect l="l" t="t" r="r" b="b"/>
              <a:pathLst>
                <a:path w="2728" h="1685" extrusionOk="0">
                  <a:moveTo>
                    <a:pt x="67" y="1"/>
                  </a:moveTo>
                  <a:lnTo>
                    <a:pt x="67" y="68"/>
                  </a:lnTo>
                  <a:lnTo>
                    <a:pt x="34" y="439"/>
                  </a:lnTo>
                  <a:lnTo>
                    <a:pt x="0" y="809"/>
                  </a:lnTo>
                  <a:lnTo>
                    <a:pt x="0" y="1550"/>
                  </a:lnTo>
                  <a:lnTo>
                    <a:pt x="0" y="1617"/>
                  </a:lnTo>
                  <a:lnTo>
                    <a:pt x="67" y="1651"/>
                  </a:lnTo>
                  <a:lnTo>
                    <a:pt x="135" y="1617"/>
                  </a:lnTo>
                  <a:lnTo>
                    <a:pt x="168" y="1550"/>
                  </a:lnTo>
                  <a:lnTo>
                    <a:pt x="202" y="843"/>
                  </a:lnTo>
                  <a:lnTo>
                    <a:pt x="202" y="169"/>
                  </a:lnTo>
                  <a:lnTo>
                    <a:pt x="842" y="203"/>
                  </a:lnTo>
                  <a:lnTo>
                    <a:pt x="1481" y="203"/>
                  </a:lnTo>
                  <a:lnTo>
                    <a:pt x="2054" y="237"/>
                  </a:lnTo>
                  <a:lnTo>
                    <a:pt x="2323" y="237"/>
                  </a:lnTo>
                  <a:lnTo>
                    <a:pt x="2593" y="169"/>
                  </a:lnTo>
                  <a:lnTo>
                    <a:pt x="2525" y="472"/>
                  </a:lnTo>
                  <a:lnTo>
                    <a:pt x="2525" y="809"/>
                  </a:lnTo>
                  <a:lnTo>
                    <a:pt x="2525" y="1415"/>
                  </a:lnTo>
                  <a:lnTo>
                    <a:pt x="875" y="1415"/>
                  </a:lnTo>
                  <a:lnTo>
                    <a:pt x="606" y="1449"/>
                  </a:lnTo>
                  <a:lnTo>
                    <a:pt x="337" y="1516"/>
                  </a:lnTo>
                  <a:lnTo>
                    <a:pt x="606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6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7" y="775"/>
                  </a:lnTo>
                  <a:lnTo>
                    <a:pt x="2727" y="405"/>
                  </a:lnTo>
                  <a:lnTo>
                    <a:pt x="2660" y="68"/>
                  </a:lnTo>
                  <a:lnTo>
                    <a:pt x="2626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5" y="1"/>
                  </a:lnTo>
                  <a:lnTo>
                    <a:pt x="202" y="3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2821747" y="4478621"/>
              <a:ext cx="48567" cy="35195"/>
            </a:xfrm>
            <a:custGeom>
              <a:avLst/>
              <a:gdLst/>
              <a:ahLst/>
              <a:cxnLst/>
              <a:rect l="l" t="t" r="r" b="b"/>
              <a:pathLst>
                <a:path w="977" h="708" extrusionOk="0">
                  <a:moveTo>
                    <a:pt x="875" y="1"/>
                  </a:moveTo>
                  <a:lnTo>
                    <a:pt x="842" y="34"/>
                  </a:lnTo>
                  <a:lnTo>
                    <a:pt x="774" y="135"/>
                  </a:lnTo>
                  <a:lnTo>
                    <a:pt x="707" y="236"/>
                  </a:lnTo>
                  <a:lnTo>
                    <a:pt x="606" y="506"/>
                  </a:lnTo>
                  <a:lnTo>
                    <a:pt x="539" y="371"/>
                  </a:lnTo>
                  <a:lnTo>
                    <a:pt x="471" y="270"/>
                  </a:lnTo>
                  <a:lnTo>
                    <a:pt x="539" y="169"/>
                  </a:lnTo>
                  <a:lnTo>
                    <a:pt x="539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68"/>
                  </a:lnTo>
                  <a:lnTo>
                    <a:pt x="168" y="405"/>
                  </a:lnTo>
                  <a:lnTo>
                    <a:pt x="168" y="337"/>
                  </a:lnTo>
                  <a:lnTo>
                    <a:pt x="135" y="203"/>
                  </a:lnTo>
                  <a:lnTo>
                    <a:pt x="135" y="169"/>
                  </a:lnTo>
                  <a:lnTo>
                    <a:pt x="101" y="135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67" y="607"/>
                  </a:lnTo>
                  <a:lnTo>
                    <a:pt x="101" y="674"/>
                  </a:lnTo>
                  <a:lnTo>
                    <a:pt x="202" y="674"/>
                  </a:lnTo>
                  <a:lnTo>
                    <a:pt x="236" y="640"/>
                  </a:lnTo>
                  <a:lnTo>
                    <a:pt x="370" y="405"/>
                  </a:lnTo>
                  <a:lnTo>
                    <a:pt x="404" y="472"/>
                  </a:lnTo>
                  <a:lnTo>
                    <a:pt x="505" y="607"/>
                  </a:lnTo>
                  <a:lnTo>
                    <a:pt x="640" y="708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76" y="102"/>
                  </a:lnTo>
                  <a:lnTo>
                    <a:pt x="943" y="34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2776561" y="4430105"/>
              <a:ext cx="127208" cy="122237"/>
            </a:xfrm>
            <a:custGeom>
              <a:avLst/>
              <a:gdLst/>
              <a:ahLst/>
              <a:cxnLst/>
              <a:rect l="l" t="t" r="r" b="b"/>
              <a:pathLst>
                <a:path w="2559" h="2459" extrusionOk="0">
                  <a:moveTo>
                    <a:pt x="168" y="202"/>
                  </a:moveTo>
                  <a:lnTo>
                    <a:pt x="707" y="236"/>
                  </a:lnTo>
                  <a:lnTo>
                    <a:pt x="1246" y="270"/>
                  </a:lnTo>
                  <a:lnTo>
                    <a:pt x="2323" y="236"/>
                  </a:lnTo>
                  <a:lnTo>
                    <a:pt x="2323" y="707"/>
                  </a:lnTo>
                  <a:lnTo>
                    <a:pt x="2323" y="1145"/>
                  </a:lnTo>
                  <a:lnTo>
                    <a:pt x="2323" y="1684"/>
                  </a:lnTo>
                  <a:lnTo>
                    <a:pt x="2323" y="2222"/>
                  </a:lnTo>
                  <a:lnTo>
                    <a:pt x="2087" y="2189"/>
                  </a:lnTo>
                  <a:lnTo>
                    <a:pt x="606" y="2189"/>
                  </a:lnTo>
                  <a:lnTo>
                    <a:pt x="337" y="2256"/>
                  </a:lnTo>
                  <a:lnTo>
                    <a:pt x="303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8" y="202"/>
                  </a:lnTo>
                  <a:close/>
                  <a:moveTo>
                    <a:pt x="707" y="0"/>
                  </a:moveTo>
                  <a:lnTo>
                    <a:pt x="168" y="34"/>
                  </a:lnTo>
                  <a:lnTo>
                    <a:pt x="101" y="68"/>
                  </a:lnTo>
                  <a:lnTo>
                    <a:pt x="67" y="135"/>
                  </a:lnTo>
                  <a:lnTo>
                    <a:pt x="34" y="371"/>
                  </a:lnTo>
                  <a:lnTo>
                    <a:pt x="0" y="640"/>
                  </a:lnTo>
                  <a:lnTo>
                    <a:pt x="34" y="1145"/>
                  </a:lnTo>
                  <a:lnTo>
                    <a:pt x="67" y="1751"/>
                  </a:lnTo>
                  <a:lnTo>
                    <a:pt x="101" y="2054"/>
                  </a:lnTo>
                  <a:lnTo>
                    <a:pt x="168" y="2323"/>
                  </a:lnTo>
                  <a:lnTo>
                    <a:pt x="168" y="2391"/>
                  </a:lnTo>
                  <a:lnTo>
                    <a:pt x="303" y="2391"/>
                  </a:lnTo>
                  <a:lnTo>
                    <a:pt x="539" y="2424"/>
                  </a:lnTo>
                  <a:lnTo>
                    <a:pt x="1279" y="2424"/>
                  </a:lnTo>
                  <a:lnTo>
                    <a:pt x="1818" y="2458"/>
                  </a:lnTo>
                  <a:lnTo>
                    <a:pt x="2087" y="2458"/>
                  </a:lnTo>
                  <a:lnTo>
                    <a:pt x="2357" y="2424"/>
                  </a:lnTo>
                  <a:lnTo>
                    <a:pt x="2390" y="2458"/>
                  </a:lnTo>
                  <a:lnTo>
                    <a:pt x="2424" y="2458"/>
                  </a:lnTo>
                  <a:lnTo>
                    <a:pt x="2458" y="2424"/>
                  </a:lnTo>
                  <a:lnTo>
                    <a:pt x="2491" y="2391"/>
                  </a:lnTo>
                  <a:lnTo>
                    <a:pt x="2525" y="2121"/>
                  </a:lnTo>
                  <a:lnTo>
                    <a:pt x="2559" y="1852"/>
                  </a:lnTo>
                  <a:lnTo>
                    <a:pt x="2525" y="1313"/>
                  </a:lnTo>
                  <a:lnTo>
                    <a:pt x="2525" y="707"/>
                  </a:lnTo>
                  <a:lnTo>
                    <a:pt x="2525" y="404"/>
                  </a:lnTo>
                  <a:lnTo>
                    <a:pt x="2458" y="101"/>
                  </a:lnTo>
                  <a:lnTo>
                    <a:pt x="2424" y="68"/>
                  </a:lnTo>
                  <a:lnTo>
                    <a:pt x="2390" y="34"/>
                  </a:lnTo>
                  <a:lnTo>
                    <a:pt x="2323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2716263" y="4609160"/>
              <a:ext cx="30174" cy="46926"/>
            </a:xfrm>
            <a:custGeom>
              <a:avLst/>
              <a:gdLst/>
              <a:ahLst/>
              <a:cxnLst/>
              <a:rect l="l" t="t" r="r" b="b"/>
              <a:pathLst>
                <a:path w="607" h="944" extrusionOk="0">
                  <a:moveTo>
                    <a:pt x="338" y="1"/>
                  </a:moveTo>
                  <a:lnTo>
                    <a:pt x="270" y="35"/>
                  </a:lnTo>
                  <a:lnTo>
                    <a:pt x="237" y="68"/>
                  </a:lnTo>
                  <a:lnTo>
                    <a:pt x="102" y="506"/>
                  </a:lnTo>
                  <a:lnTo>
                    <a:pt x="35" y="641"/>
                  </a:lnTo>
                  <a:lnTo>
                    <a:pt x="1" y="742"/>
                  </a:lnTo>
                  <a:lnTo>
                    <a:pt x="35" y="843"/>
                  </a:lnTo>
                  <a:lnTo>
                    <a:pt x="68" y="876"/>
                  </a:lnTo>
                  <a:lnTo>
                    <a:pt x="169" y="809"/>
                  </a:lnTo>
                  <a:lnTo>
                    <a:pt x="237" y="742"/>
                  </a:lnTo>
                  <a:lnTo>
                    <a:pt x="371" y="742"/>
                  </a:lnTo>
                  <a:lnTo>
                    <a:pt x="405" y="809"/>
                  </a:lnTo>
                  <a:lnTo>
                    <a:pt x="439" y="910"/>
                  </a:lnTo>
                  <a:lnTo>
                    <a:pt x="472" y="944"/>
                  </a:lnTo>
                  <a:lnTo>
                    <a:pt x="540" y="944"/>
                  </a:lnTo>
                  <a:lnTo>
                    <a:pt x="573" y="910"/>
                  </a:lnTo>
                  <a:lnTo>
                    <a:pt x="607" y="843"/>
                  </a:lnTo>
                  <a:lnTo>
                    <a:pt x="573" y="708"/>
                  </a:lnTo>
                  <a:lnTo>
                    <a:pt x="607" y="674"/>
                  </a:lnTo>
                  <a:lnTo>
                    <a:pt x="607" y="641"/>
                  </a:lnTo>
                  <a:lnTo>
                    <a:pt x="607" y="607"/>
                  </a:lnTo>
                  <a:lnTo>
                    <a:pt x="573" y="607"/>
                  </a:lnTo>
                  <a:lnTo>
                    <a:pt x="540" y="472"/>
                  </a:lnTo>
                  <a:lnTo>
                    <a:pt x="439" y="68"/>
                  </a:lnTo>
                  <a:lnTo>
                    <a:pt x="405" y="35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2804995" y="4570684"/>
              <a:ext cx="125567" cy="122237"/>
            </a:xfrm>
            <a:custGeom>
              <a:avLst/>
              <a:gdLst/>
              <a:ahLst/>
              <a:cxnLst/>
              <a:rect l="l" t="t" r="r" b="b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2853512" y="4617561"/>
              <a:ext cx="31864" cy="43546"/>
            </a:xfrm>
            <a:custGeom>
              <a:avLst/>
              <a:gdLst/>
              <a:ahLst/>
              <a:cxnLst/>
              <a:rect l="l" t="t" r="r" b="b"/>
              <a:pathLst>
                <a:path w="641" h="876" extrusionOk="0">
                  <a:moveTo>
                    <a:pt x="337" y="0"/>
                  </a:moveTo>
                  <a:lnTo>
                    <a:pt x="203" y="68"/>
                  </a:lnTo>
                  <a:lnTo>
                    <a:pt x="135" y="101"/>
                  </a:lnTo>
                  <a:lnTo>
                    <a:pt x="102" y="169"/>
                  </a:lnTo>
                  <a:lnTo>
                    <a:pt x="102" y="236"/>
                  </a:lnTo>
                  <a:lnTo>
                    <a:pt x="102" y="303"/>
                  </a:lnTo>
                  <a:lnTo>
                    <a:pt x="169" y="438"/>
                  </a:lnTo>
                  <a:lnTo>
                    <a:pt x="270" y="505"/>
                  </a:lnTo>
                  <a:lnTo>
                    <a:pt x="438" y="573"/>
                  </a:lnTo>
                  <a:lnTo>
                    <a:pt x="405" y="606"/>
                  </a:lnTo>
                  <a:lnTo>
                    <a:pt x="371" y="674"/>
                  </a:lnTo>
                  <a:lnTo>
                    <a:pt x="304" y="707"/>
                  </a:lnTo>
                  <a:lnTo>
                    <a:pt x="236" y="707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4" y="775"/>
                  </a:lnTo>
                  <a:lnTo>
                    <a:pt x="135" y="842"/>
                  </a:lnTo>
                  <a:lnTo>
                    <a:pt x="236" y="876"/>
                  </a:lnTo>
                  <a:lnTo>
                    <a:pt x="337" y="876"/>
                  </a:lnTo>
                  <a:lnTo>
                    <a:pt x="472" y="842"/>
                  </a:lnTo>
                  <a:lnTo>
                    <a:pt x="539" y="775"/>
                  </a:lnTo>
                  <a:lnTo>
                    <a:pt x="607" y="674"/>
                  </a:lnTo>
                  <a:lnTo>
                    <a:pt x="640" y="573"/>
                  </a:lnTo>
                  <a:lnTo>
                    <a:pt x="607" y="438"/>
                  </a:lnTo>
                  <a:lnTo>
                    <a:pt x="573" y="404"/>
                  </a:lnTo>
                  <a:lnTo>
                    <a:pt x="506" y="371"/>
                  </a:lnTo>
                  <a:lnTo>
                    <a:pt x="371" y="337"/>
                  </a:lnTo>
                  <a:lnTo>
                    <a:pt x="304" y="303"/>
                  </a:lnTo>
                  <a:lnTo>
                    <a:pt x="304" y="236"/>
                  </a:lnTo>
                  <a:lnTo>
                    <a:pt x="304" y="202"/>
                  </a:lnTo>
                  <a:lnTo>
                    <a:pt x="371" y="169"/>
                  </a:lnTo>
                  <a:lnTo>
                    <a:pt x="539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2659394" y="456899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9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8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927182" y="4754761"/>
              <a:ext cx="40215" cy="38575"/>
            </a:xfrm>
            <a:custGeom>
              <a:avLst/>
              <a:gdLst/>
              <a:ahLst/>
              <a:cxnLst/>
              <a:rect l="l" t="t" r="r" b="b"/>
              <a:pathLst>
                <a:path w="809" h="776" extrusionOk="0">
                  <a:moveTo>
                    <a:pt x="741" y="1"/>
                  </a:moveTo>
                  <a:lnTo>
                    <a:pt x="539" y="102"/>
                  </a:lnTo>
                  <a:lnTo>
                    <a:pt x="404" y="237"/>
                  </a:lnTo>
                  <a:lnTo>
                    <a:pt x="202" y="102"/>
                  </a:lnTo>
                  <a:lnTo>
                    <a:pt x="135" y="102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269" y="371"/>
                  </a:lnTo>
                  <a:lnTo>
                    <a:pt x="168" y="472"/>
                  </a:lnTo>
                  <a:lnTo>
                    <a:pt x="67" y="573"/>
                  </a:lnTo>
                  <a:lnTo>
                    <a:pt x="34" y="607"/>
                  </a:lnTo>
                  <a:lnTo>
                    <a:pt x="0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742"/>
                  </a:lnTo>
                  <a:lnTo>
                    <a:pt x="303" y="674"/>
                  </a:lnTo>
                  <a:lnTo>
                    <a:pt x="438" y="472"/>
                  </a:lnTo>
                  <a:lnTo>
                    <a:pt x="673" y="573"/>
                  </a:lnTo>
                  <a:lnTo>
                    <a:pt x="741" y="573"/>
                  </a:lnTo>
                  <a:lnTo>
                    <a:pt x="808" y="506"/>
                  </a:lnTo>
                  <a:lnTo>
                    <a:pt x="774" y="439"/>
                  </a:lnTo>
                  <a:lnTo>
                    <a:pt x="741" y="371"/>
                  </a:lnTo>
                  <a:lnTo>
                    <a:pt x="572" y="338"/>
                  </a:lnTo>
                  <a:lnTo>
                    <a:pt x="640" y="270"/>
                  </a:lnTo>
                  <a:lnTo>
                    <a:pt x="774" y="35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2985741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129651" y="4286144"/>
              <a:ext cx="125617" cy="135659"/>
            </a:xfrm>
            <a:custGeom>
              <a:avLst/>
              <a:gdLst/>
              <a:ahLst/>
              <a:cxnLst/>
              <a:rect l="l" t="t" r="r" b="b"/>
              <a:pathLst>
                <a:path w="2527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880306" y="470957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6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751408" y="4346393"/>
              <a:ext cx="38575" cy="45236"/>
            </a:xfrm>
            <a:custGeom>
              <a:avLst/>
              <a:gdLst/>
              <a:ahLst/>
              <a:cxnLst/>
              <a:rect l="l" t="t" r="r" b="b"/>
              <a:pathLst>
                <a:path w="776" h="910" extrusionOk="0">
                  <a:moveTo>
                    <a:pt x="304" y="1"/>
                  </a:moveTo>
                  <a:lnTo>
                    <a:pt x="169" y="68"/>
                  </a:lnTo>
                  <a:lnTo>
                    <a:pt x="136" y="136"/>
                  </a:lnTo>
                  <a:lnTo>
                    <a:pt x="102" y="169"/>
                  </a:lnTo>
                  <a:lnTo>
                    <a:pt x="136" y="237"/>
                  </a:lnTo>
                  <a:lnTo>
                    <a:pt x="169" y="270"/>
                  </a:lnTo>
                  <a:lnTo>
                    <a:pt x="203" y="270"/>
                  </a:lnTo>
                  <a:lnTo>
                    <a:pt x="371" y="203"/>
                  </a:lnTo>
                  <a:lnTo>
                    <a:pt x="237" y="472"/>
                  </a:lnTo>
                  <a:lnTo>
                    <a:pt x="35" y="742"/>
                  </a:lnTo>
                  <a:lnTo>
                    <a:pt x="1" y="809"/>
                  </a:lnTo>
                  <a:lnTo>
                    <a:pt x="1" y="843"/>
                  </a:lnTo>
                  <a:lnTo>
                    <a:pt x="35" y="910"/>
                  </a:lnTo>
                  <a:lnTo>
                    <a:pt x="102" y="910"/>
                  </a:lnTo>
                  <a:lnTo>
                    <a:pt x="439" y="876"/>
                  </a:lnTo>
                  <a:lnTo>
                    <a:pt x="607" y="876"/>
                  </a:lnTo>
                  <a:lnTo>
                    <a:pt x="742" y="809"/>
                  </a:lnTo>
                  <a:lnTo>
                    <a:pt x="775" y="775"/>
                  </a:lnTo>
                  <a:lnTo>
                    <a:pt x="775" y="742"/>
                  </a:lnTo>
                  <a:lnTo>
                    <a:pt x="775" y="708"/>
                  </a:lnTo>
                  <a:lnTo>
                    <a:pt x="742" y="674"/>
                  </a:lnTo>
                  <a:lnTo>
                    <a:pt x="439" y="674"/>
                  </a:lnTo>
                  <a:lnTo>
                    <a:pt x="338" y="708"/>
                  </a:lnTo>
                  <a:lnTo>
                    <a:pt x="506" y="439"/>
                  </a:lnTo>
                  <a:lnTo>
                    <a:pt x="607" y="136"/>
                  </a:lnTo>
                  <a:lnTo>
                    <a:pt x="607" y="68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2853512" y="428952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893678" y="4346393"/>
              <a:ext cx="36885" cy="53637"/>
            </a:xfrm>
            <a:custGeom>
              <a:avLst/>
              <a:gdLst/>
              <a:ahLst/>
              <a:cxnLst/>
              <a:rect l="l" t="t" r="r" b="b"/>
              <a:pathLst>
                <a:path w="742" h="1079" extrusionOk="0">
                  <a:moveTo>
                    <a:pt x="337" y="1"/>
                  </a:moveTo>
                  <a:lnTo>
                    <a:pt x="236" y="35"/>
                  </a:lnTo>
                  <a:lnTo>
                    <a:pt x="135" y="102"/>
                  </a:lnTo>
                  <a:lnTo>
                    <a:pt x="34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68" y="338"/>
                  </a:lnTo>
                  <a:lnTo>
                    <a:pt x="135" y="304"/>
                  </a:lnTo>
                  <a:lnTo>
                    <a:pt x="236" y="237"/>
                  </a:lnTo>
                  <a:lnTo>
                    <a:pt x="337" y="203"/>
                  </a:lnTo>
                  <a:lnTo>
                    <a:pt x="371" y="169"/>
                  </a:lnTo>
                  <a:lnTo>
                    <a:pt x="438" y="203"/>
                  </a:lnTo>
                  <a:lnTo>
                    <a:pt x="438" y="237"/>
                  </a:lnTo>
                  <a:lnTo>
                    <a:pt x="472" y="304"/>
                  </a:lnTo>
                  <a:lnTo>
                    <a:pt x="371" y="371"/>
                  </a:lnTo>
                  <a:lnTo>
                    <a:pt x="270" y="506"/>
                  </a:lnTo>
                  <a:lnTo>
                    <a:pt x="169" y="674"/>
                  </a:lnTo>
                  <a:lnTo>
                    <a:pt x="169" y="708"/>
                  </a:lnTo>
                  <a:lnTo>
                    <a:pt x="203" y="775"/>
                  </a:lnTo>
                  <a:lnTo>
                    <a:pt x="472" y="775"/>
                  </a:lnTo>
                  <a:lnTo>
                    <a:pt x="472" y="910"/>
                  </a:lnTo>
                  <a:lnTo>
                    <a:pt x="203" y="910"/>
                  </a:lnTo>
                  <a:lnTo>
                    <a:pt x="169" y="944"/>
                  </a:lnTo>
                  <a:lnTo>
                    <a:pt x="169" y="1011"/>
                  </a:lnTo>
                  <a:lnTo>
                    <a:pt x="236" y="1045"/>
                  </a:lnTo>
                  <a:lnTo>
                    <a:pt x="337" y="1078"/>
                  </a:lnTo>
                  <a:lnTo>
                    <a:pt x="506" y="1078"/>
                  </a:lnTo>
                  <a:lnTo>
                    <a:pt x="607" y="1045"/>
                  </a:lnTo>
                  <a:lnTo>
                    <a:pt x="674" y="977"/>
                  </a:lnTo>
                  <a:lnTo>
                    <a:pt x="708" y="910"/>
                  </a:lnTo>
                  <a:lnTo>
                    <a:pt x="741" y="843"/>
                  </a:lnTo>
                  <a:lnTo>
                    <a:pt x="708" y="708"/>
                  </a:lnTo>
                  <a:lnTo>
                    <a:pt x="640" y="641"/>
                  </a:lnTo>
                  <a:lnTo>
                    <a:pt x="539" y="607"/>
                  </a:lnTo>
                  <a:lnTo>
                    <a:pt x="438" y="573"/>
                  </a:lnTo>
                  <a:lnTo>
                    <a:pt x="539" y="472"/>
                  </a:lnTo>
                  <a:lnTo>
                    <a:pt x="607" y="371"/>
                  </a:lnTo>
                  <a:lnTo>
                    <a:pt x="640" y="270"/>
                  </a:lnTo>
                  <a:lnTo>
                    <a:pt x="607" y="136"/>
                  </a:lnTo>
                  <a:lnTo>
                    <a:pt x="573" y="68"/>
                  </a:lnTo>
                  <a:lnTo>
                    <a:pt x="472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843471" y="429285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709601" y="4190751"/>
              <a:ext cx="137299" cy="93803"/>
            </a:xfrm>
            <a:custGeom>
              <a:avLst/>
              <a:gdLst/>
              <a:ahLst/>
              <a:cxnLst/>
              <a:rect l="l" t="t" r="r" b="b"/>
              <a:pathLst>
                <a:path w="2762" h="1887" extrusionOk="0">
                  <a:moveTo>
                    <a:pt x="1414" y="1"/>
                  </a:moveTo>
                  <a:lnTo>
                    <a:pt x="1078" y="34"/>
                  </a:lnTo>
                  <a:lnTo>
                    <a:pt x="741" y="68"/>
                  </a:lnTo>
                  <a:lnTo>
                    <a:pt x="404" y="102"/>
                  </a:lnTo>
                  <a:lnTo>
                    <a:pt x="101" y="203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1" y="1684"/>
                  </a:lnTo>
                  <a:lnTo>
                    <a:pt x="135" y="1718"/>
                  </a:lnTo>
                  <a:lnTo>
                    <a:pt x="236" y="1718"/>
                  </a:lnTo>
                  <a:lnTo>
                    <a:pt x="236" y="1651"/>
                  </a:lnTo>
                  <a:lnTo>
                    <a:pt x="236" y="1280"/>
                  </a:lnTo>
                  <a:lnTo>
                    <a:pt x="202" y="876"/>
                  </a:lnTo>
                  <a:lnTo>
                    <a:pt x="169" y="573"/>
                  </a:lnTo>
                  <a:lnTo>
                    <a:pt x="101" y="237"/>
                  </a:lnTo>
                  <a:lnTo>
                    <a:pt x="438" y="270"/>
                  </a:lnTo>
                  <a:lnTo>
                    <a:pt x="741" y="304"/>
                  </a:lnTo>
                  <a:lnTo>
                    <a:pt x="1347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59" y="540"/>
                  </a:lnTo>
                  <a:lnTo>
                    <a:pt x="2525" y="775"/>
                  </a:lnTo>
                  <a:lnTo>
                    <a:pt x="2525" y="1213"/>
                  </a:lnTo>
                  <a:lnTo>
                    <a:pt x="2559" y="1684"/>
                  </a:lnTo>
                  <a:lnTo>
                    <a:pt x="2559" y="1684"/>
                  </a:lnTo>
                  <a:lnTo>
                    <a:pt x="2256" y="1651"/>
                  </a:lnTo>
                  <a:lnTo>
                    <a:pt x="1414" y="1651"/>
                  </a:lnTo>
                  <a:lnTo>
                    <a:pt x="842" y="1583"/>
                  </a:lnTo>
                  <a:lnTo>
                    <a:pt x="539" y="1583"/>
                  </a:lnTo>
                  <a:lnTo>
                    <a:pt x="270" y="1651"/>
                  </a:lnTo>
                  <a:lnTo>
                    <a:pt x="505" y="1752"/>
                  </a:lnTo>
                  <a:lnTo>
                    <a:pt x="741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3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7" y="1752"/>
                  </a:lnTo>
                  <a:lnTo>
                    <a:pt x="2727" y="1718"/>
                  </a:lnTo>
                  <a:lnTo>
                    <a:pt x="2694" y="876"/>
                  </a:lnTo>
                  <a:lnTo>
                    <a:pt x="2727" y="607"/>
                  </a:lnTo>
                  <a:lnTo>
                    <a:pt x="2727" y="338"/>
                  </a:lnTo>
                  <a:lnTo>
                    <a:pt x="2761" y="304"/>
                  </a:lnTo>
                  <a:lnTo>
                    <a:pt x="2761" y="237"/>
                  </a:lnTo>
                  <a:lnTo>
                    <a:pt x="2761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4" y="34"/>
                  </a:lnTo>
                  <a:lnTo>
                    <a:pt x="14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677787" y="4468580"/>
              <a:ext cx="40215" cy="51947"/>
            </a:xfrm>
            <a:custGeom>
              <a:avLst/>
              <a:gdLst/>
              <a:ahLst/>
              <a:cxnLst/>
              <a:rect l="l" t="t" r="r" b="b"/>
              <a:pathLst>
                <a:path w="809" h="1045" extrusionOk="0">
                  <a:moveTo>
                    <a:pt x="472" y="236"/>
                  </a:moveTo>
                  <a:lnTo>
                    <a:pt x="506" y="270"/>
                  </a:lnTo>
                  <a:lnTo>
                    <a:pt x="506" y="371"/>
                  </a:lnTo>
                  <a:lnTo>
                    <a:pt x="472" y="438"/>
                  </a:lnTo>
                  <a:lnTo>
                    <a:pt x="438" y="506"/>
                  </a:lnTo>
                  <a:lnTo>
                    <a:pt x="371" y="539"/>
                  </a:lnTo>
                  <a:lnTo>
                    <a:pt x="236" y="573"/>
                  </a:lnTo>
                  <a:lnTo>
                    <a:pt x="236" y="438"/>
                  </a:lnTo>
                  <a:lnTo>
                    <a:pt x="304" y="337"/>
                  </a:lnTo>
                  <a:lnTo>
                    <a:pt x="371" y="270"/>
                  </a:lnTo>
                  <a:lnTo>
                    <a:pt x="405" y="270"/>
                  </a:lnTo>
                  <a:lnTo>
                    <a:pt x="472" y="236"/>
                  </a:lnTo>
                  <a:close/>
                  <a:moveTo>
                    <a:pt x="438" y="1"/>
                  </a:moveTo>
                  <a:lnTo>
                    <a:pt x="337" y="34"/>
                  </a:lnTo>
                  <a:lnTo>
                    <a:pt x="236" y="102"/>
                  </a:lnTo>
                  <a:lnTo>
                    <a:pt x="169" y="169"/>
                  </a:lnTo>
                  <a:lnTo>
                    <a:pt x="68" y="337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5" y="809"/>
                  </a:lnTo>
                  <a:lnTo>
                    <a:pt x="304" y="809"/>
                  </a:lnTo>
                  <a:lnTo>
                    <a:pt x="438" y="741"/>
                  </a:lnTo>
                  <a:lnTo>
                    <a:pt x="438" y="809"/>
                  </a:lnTo>
                  <a:lnTo>
                    <a:pt x="506" y="876"/>
                  </a:lnTo>
                  <a:lnTo>
                    <a:pt x="539" y="943"/>
                  </a:lnTo>
                  <a:lnTo>
                    <a:pt x="708" y="1044"/>
                  </a:lnTo>
                  <a:lnTo>
                    <a:pt x="775" y="1044"/>
                  </a:lnTo>
                  <a:lnTo>
                    <a:pt x="809" y="977"/>
                  </a:lnTo>
                  <a:lnTo>
                    <a:pt x="775" y="943"/>
                  </a:lnTo>
                  <a:lnTo>
                    <a:pt x="674" y="842"/>
                  </a:lnTo>
                  <a:lnTo>
                    <a:pt x="607" y="775"/>
                  </a:lnTo>
                  <a:lnTo>
                    <a:pt x="539" y="674"/>
                  </a:lnTo>
                  <a:lnTo>
                    <a:pt x="640" y="607"/>
                  </a:lnTo>
                  <a:lnTo>
                    <a:pt x="674" y="506"/>
                  </a:lnTo>
                  <a:lnTo>
                    <a:pt x="741" y="405"/>
                  </a:lnTo>
                  <a:lnTo>
                    <a:pt x="741" y="304"/>
                  </a:lnTo>
                  <a:lnTo>
                    <a:pt x="741" y="203"/>
                  </a:lnTo>
                  <a:lnTo>
                    <a:pt x="708" y="135"/>
                  </a:lnTo>
                  <a:lnTo>
                    <a:pt x="640" y="68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2979030" y="4476981"/>
              <a:ext cx="28534" cy="8401"/>
            </a:xfrm>
            <a:custGeom>
              <a:avLst/>
              <a:gdLst/>
              <a:ahLst/>
              <a:cxnLst/>
              <a:rect l="l" t="t" r="r" b="b"/>
              <a:pathLst>
                <a:path w="574" h="169" extrusionOk="0">
                  <a:moveTo>
                    <a:pt x="35" y="0"/>
                  </a:moveTo>
                  <a:lnTo>
                    <a:pt x="1" y="34"/>
                  </a:lnTo>
                  <a:lnTo>
                    <a:pt x="35" y="101"/>
                  </a:lnTo>
                  <a:lnTo>
                    <a:pt x="68" y="135"/>
                  </a:lnTo>
                  <a:lnTo>
                    <a:pt x="203" y="168"/>
                  </a:lnTo>
                  <a:lnTo>
                    <a:pt x="439" y="168"/>
                  </a:lnTo>
                  <a:lnTo>
                    <a:pt x="540" y="135"/>
                  </a:lnTo>
                  <a:lnTo>
                    <a:pt x="573" y="101"/>
                  </a:lnTo>
                  <a:lnTo>
                    <a:pt x="573" y="67"/>
                  </a:lnTo>
                  <a:lnTo>
                    <a:pt x="540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2920471" y="442841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4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4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6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2970678" y="4478621"/>
              <a:ext cx="33505" cy="40215"/>
            </a:xfrm>
            <a:custGeom>
              <a:avLst/>
              <a:gdLst/>
              <a:ahLst/>
              <a:cxnLst/>
              <a:rect l="l" t="t" r="r" b="b"/>
              <a:pathLst>
                <a:path w="674" h="809" extrusionOk="0">
                  <a:moveTo>
                    <a:pt x="101" y="1"/>
                  </a:moveTo>
                  <a:lnTo>
                    <a:pt x="101" y="34"/>
                  </a:lnTo>
                  <a:lnTo>
                    <a:pt x="68" y="337"/>
                  </a:lnTo>
                  <a:lnTo>
                    <a:pt x="34" y="640"/>
                  </a:lnTo>
                  <a:lnTo>
                    <a:pt x="68" y="674"/>
                  </a:lnTo>
                  <a:lnTo>
                    <a:pt x="101" y="674"/>
                  </a:lnTo>
                  <a:lnTo>
                    <a:pt x="34" y="708"/>
                  </a:lnTo>
                  <a:lnTo>
                    <a:pt x="0" y="708"/>
                  </a:lnTo>
                  <a:lnTo>
                    <a:pt x="0" y="741"/>
                  </a:lnTo>
                  <a:lnTo>
                    <a:pt x="169" y="809"/>
                  </a:lnTo>
                  <a:lnTo>
                    <a:pt x="371" y="809"/>
                  </a:lnTo>
                  <a:lnTo>
                    <a:pt x="539" y="775"/>
                  </a:lnTo>
                  <a:lnTo>
                    <a:pt x="607" y="775"/>
                  </a:lnTo>
                  <a:lnTo>
                    <a:pt x="640" y="708"/>
                  </a:lnTo>
                  <a:lnTo>
                    <a:pt x="674" y="674"/>
                  </a:lnTo>
                  <a:lnTo>
                    <a:pt x="640" y="640"/>
                  </a:lnTo>
                  <a:lnTo>
                    <a:pt x="573" y="607"/>
                  </a:lnTo>
                  <a:lnTo>
                    <a:pt x="506" y="607"/>
                  </a:lnTo>
                  <a:lnTo>
                    <a:pt x="371" y="640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03" y="405"/>
                  </a:lnTo>
                  <a:lnTo>
                    <a:pt x="236" y="405"/>
                  </a:lnTo>
                  <a:lnTo>
                    <a:pt x="304" y="438"/>
                  </a:lnTo>
                  <a:lnTo>
                    <a:pt x="438" y="438"/>
                  </a:lnTo>
                  <a:lnTo>
                    <a:pt x="506" y="405"/>
                  </a:lnTo>
                  <a:lnTo>
                    <a:pt x="539" y="371"/>
                  </a:lnTo>
                  <a:lnTo>
                    <a:pt x="539" y="304"/>
                  </a:lnTo>
                  <a:lnTo>
                    <a:pt x="506" y="270"/>
                  </a:lnTo>
                  <a:lnTo>
                    <a:pt x="405" y="236"/>
                  </a:lnTo>
                  <a:lnTo>
                    <a:pt x="236" y="236"/>
                  </a:lnTo>
                  <a:lnTo>
                    <a:pt x="169" y="270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029237" y="4349773"/>
              <a:ext cx="40215" cy="45236"/>
            </a:xfrm>
            <a:custGeom>
              <a:avLst/>
              <a:gdLst/>
              <a:ahLst/>
              <a:cxnLst/>
              <a:rect l="l" t="t" r="r" b="b"/>
              <a:pathLst>
                <a:path w="809" h="910" extrusionOk="0">
                  <a:moveTo>
                    <a:pt x="439" y="0"/>
                  </a:moveTo>
                  <a:lnTo>
                    <a:pt x="304" y="101"/>
                  </a:lnTo>
                  <a:lnTo>
                    <a:pt x="203" y="270"/>
                  </a:lnTo>
                  <a:lnTo>
                    <a:pt x="35" y="573"/>
                  </a:lnTo>
                  <a:lnTo>
                    <a:pt x="1" y="640"/>
                  </a:lnTo>
                  <a:lnTo>
                    <a:pt x="35" y="674"/>
                  </a:lnTo>
                  <a:lnTo>
                    <a:pt x="68" y="707"/>
                  </a:lnTo>
                  <a:lnTo>
                    <a:pt x="102" y="741"/>
                  </a:lnTo>
                  <a:lnTo>
                    <a:pt x="573" y="741"/>
                  </a:lnTo>
                  <a:lnTo>
                    <a:pt x="573" y="808"/>
                  </a:lnTo>
                  <a:lnTo>
                    <a:pt x="641" y="909"/>
                  </a:lnTo>
                  <a:lnTo>
                    <a:pt x="674" y="909"/>
                  </a:lnTo>
                  <a:lnTo>
                    <a:pt x="708" y="876"/>
                  </a:lnTo>
                  <a:lnTo>
                    <a:pt x="742" y="808"/>
                  </a:lnTo>
                  <a:lnTo>
                    <a:pt x="742" y="707"/>
                  </a:lnTo>
                  <a:lnTo>
                    <a:pt x="775" y="674"/>
                  </a:lnTo>
                  <a:lnTo>
                    <a:pt x="809" y="640"/>
                  </a:lnTo>
                  <a:lnTo>
                    <a:pt x="809" y="573"/>
                  </a:lnTo>
                  <a:lnTo>
                    <a:pt x="742" y="505"/>
                  </a:lnTo>
                  <a:lnTo>
                    <a:pt x="775" y="337"/>
                  </a:lnTo>
                  <a:lnTo>
                    <a:pt x="775" y="303"/>
                  </a:lnTo>
                  <a:lnTo>
                    <a:pt x="742" y="303"/>
                  </a:lnTo>
                  <a:lnTo>
                    <a:pt x="607" y="505"/>
                  </a:lnTo>
                  <a:lnTo>
                    <a:pt x="270" y="539"/>
                  </a:lnTo>
                  <a:lnTo>
                    <a:pt x="405" y="303"/>
                  </a:lnTo>
                  <a:lnTo>
                    <a:pt x="506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176528" y="4354794"/>
              <a:ext cx="36885" cy="48567"/>
            </a:xfrm>
            <a:custGeom>
              <a:avLst/>
              <a:gdLst/>
              <a:ahLst/>
              <a:cxnLst/>
              <a:rect l="l" t="t" r="r" b="b"/>
              <a:pathLst>
                <a:path w="742" h="977" extrusionOk="0">
                  <a:moveTo>
                    <a:pt x="539" y="0"/>
                  </a:moveTo>
                  <a:lnTo>
                    <a:pt x="405" y="34"/>
                  </a:lnTo>
                  <a:lnTo>
                    <a:pt x="102" y="135"/>
                  </a:lnTo>
                  <a:lnTo>
                    <a:pt x="68" y="202"/>
                  </a:lnTo>
                  <a:lnTo>
                    <a:pt x="68" y="236"/>
                  </a:lnTo>
                  <a:lnTo>
                    <a:pt x="169" y="539"/>
                  </a:lnTo>
                  <a:lnTo>
                    <a:pt x="203" y="606"/>
                  </a:lnTo>
                  <a:lnTo>
                    <a:pt x="304" y="606"/>
                  </a:lnTo>
                  <a:lnTo>
                    <a:pt x="405" y="539"/>
                  </a:lnTo>
                  <a:lnTo>
                    <a:pt x="472" y="539"/>
                  </a:lnTo>
                  <a:lnTo>
                    <a:pt x="539" y="573"/>
                  </a:lnTo>
                  <a:lnTo>
                    <a:pt x="573" y="640"/>
                  </a:lnTo>
                  <a:lnTo>
                    <a:pt x="573" y="674"/>
                  </a:lnTo>
                  <a:lnTo>
                    <a:pt x="472" y="707"/>
                  </a:lnTo>
                  <a:lnTo>
                    <a:pt x="270" y="741"/>
                  </a:lnTo>
                  <a:lnTo>
                    <a:pt x="102" y="775"/>
                  </a:lnTo>
                  <a:lnTo>
                    <a:pt x="34" y="808"/>
                  </a:lnTo>
                  <a:lnTo>
                    <a:pt x="1" y="876"/>
                  </a:lnTo>
                  <a:lnTo>
                    <a:pt x="1" y="943"/>
                  </a:lnTo>
                  <a:lnTo>
                    <a:pt x="34" y="977"/>
                  </a:lnTo>
                  <a:lnTo>
                    <a:pt x="102" y="977"/>
                  </a:lnTo>
                  <a:lnTo>
                    <a:pt x="169" y="943"/>
                  </a:lnTo>
                  <a:lnTo>
                    <a:pt x="270" y="909"/>
                  </a:lnTo>
                  <a:lnTo>
                    <a:pt x="438" y="909"/>
                  </a:lnTo>
                  <a:lnTo>
                    <a:pt x="607" y="876"/>
                  </a:lnTo>
                  <a:lnTo>
                    <a:pt x="674" y="808"/>
                  </a:lnTo>
                  <a:lnTo>
                    <a:pt x="708" y="741"/>
                  </a:lnTo>
                  <a:lnTo>
                    <a:pt x="741" y="674"/>
                  </a:lnTo>
                  <a:lnTo>
                    <a:pt x="741" y="573"/>
                  </a:lnTo>
                  <a:lnTo>
                    <a:pt x="674" y="505"/>
                  </a:lnTo>
                  <a:lnTo>
                    <a:pt x="640" y="438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304" y="404"/>
                  </a:lnTo>
                  <a:lnTo>
                    <a:pt x="270" y="270"/>
                  </a:lnTo>
                  <a:lnTo>
                    <a:pt x="506" y="202"/>
                  </a:lnTo>
                  <a:lnTo>
                    <a:pt x="708" y="101"/>
                  </a:lnTo>
                  <a:lnTo>
                    <a:pt x="741" y="68"/>
                  </a:lnTo>
                  <a:lnTo>
                    <a:pt x="708" y="34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896179" y="4359815"/>
              <a:ext cx="31864" cy="36835"/>
            </a:xfrm>
            <a:custGeom>
              <a:avLst/>
              <a:gdLst/>
              <a:ahLst/>
              <a:cxnLst/>
              <a:rect l="l" t="t" r="r" b="b"/>
              <a:pathLst>
                <a:path w="641" h="741" extrusionOk="0">
                  <a:moveTo>
                    <a:pt x="405" y="371"/>
                  </a:moveTo>
                  <a:lnTo>
                    <a:pt x="371" y="438"/>
                  </a:lnTo>
                  <a:lnTo>
                    <a:pt x="338" y="505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505"/>
                  </a:lnTo>
                  <a:lnTo>
                    <a:pt x="203" y="472"/>
                  </a:lnTo>
                  <a:lnTo>
                    <a:pt x="237" y="438"/>
                  </a:lnTo>
                  <a:lnTo>
                    <a:pt x="338" y="371"/>
                  </a:lnTo>
                  <a:close/>
                  <a:moveTo>
                    <a:pt x="405" y="0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69" y="135"/>
                  </a:lnTo>
                  <a:lnTo>
                    <a:pt x="169" y="169"/>
                  </a:lnTo>
                  <a:lnTo>
                    <a:pt x="203" y="236"/>
                  </a:lnTo>
                  <a:lnTo>
                    <a:pt x="136" y="270"/>
                  </a:lnTo>
                  <a:lnTo>
                    <a:pt x="35" y="371"/>
                  </a:lnTo>
                  <a:lnTo>
                    <a:pt x="1" y="472"/>
                  </a:lnTo>
                  <a:lnTo>
                    <a:pt x="1" y="573"/>
                  </a:lnTo>
                  <a:lnTo>
                    <a:pt x="35" y="674"/>
                  </a:lnTo>
                  <a:lnTo>
                    <a:pt x="136" y="741"/>
                  </a:lnTo>
                  <a:lnTo>
                    <a:pt x="270" y="741"/>
                  </a:lnTo>
                  <a:lnTo>
                    <a:pt x="371" y="707"/>
                  </a:lnTo>
                  <a:lnTo>
                    <a:pt x="472" y="674"/>
                  </a:lnTo>
                  <a:lnTo>
                    <a:pt x="573" y="539"/>
                  </a:lnTo>
                  <a:lnTo>
                    <a:pt x="607" y="404"/>
                  </a:lnTo>
                  <a:lnTo>
                    <a:pt x="641" y="270"/>
                  </a:lnTo>
                  <a:lnTo>
                    <a:pt x="607" y="135"/>
                  </a:lnTo>
                  <a:lnTo>
                    <a:pt x="573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1973198" y="3258539"/>
              <a:ext cx="2344821" cy="1882915"/>
            </a:xfrm>
            <a:custGeom>
              <a:avLst/>
              <a:gdLst/>
              <a:ahLst/>
              <a:cxnLst/>
              <a:rect l="l" t="t" r="r" b="b"/>
              <a:pathLst>
                <a:path w="47170" h="37878" extrusionOk="0">
                  <a:moveTo>
                    <a:pt x="5960" y="26161"/>
                  </a:moveTo>
                  <a:lnTo>
                    <a:pt x="5960" y="28955"/>
                  </a:lnTo>
                  <a:lnTo>
                    <a:pt x="5690" y="29056"/>
                  </a:lnTo>
                  <a:lnTo>
                    <a:pt x="5488" y="29157"/>
                  </a:lnTo>
                  <a:lnTo>
                    <a:pt x="5286" y="29326"/>
                  </a:lnTo>
                  <a:lnTo>
                    <a:pt x="5118" y="29494"/>
                  </a:lnTo>
                  <a:lnTo>
                    <a:pt x="4950" y="29696"/>
                  </a:lnTo>
                  <a:lnTo>
                    <a:pt x="4781" y="29932"/>
                  </a:lnTo>
                  <a:lnTo>
                    <a:pt x="4680" y="30167"/>
                  </a:lnTo>
                  <a:lnTo>
                    <a:pt x="4546" y="30437"/>
                  </a:lnTo>
                  <a:lnTo>
                    <a:pt x="4377" y="30942"/>
                  </a:lnTo>
                  <a:lnTo>
                    <a:pt x="4243" y="31480"/>
                  </a:lnTo>
                  <a:lnTo>
                    <a:pt x="4175" y="32019"/>
                  </a:lnTo>
                  <a:lnTo>
                    <a:pt x="4142" y="32490"/>
                  </a:lnTo>
                  <a:lnTo>
                    <a:pt x="4108" y="32894"/>
                  </a:lnTo>
                  <a:lnTo>
                    <a:pt x="4108" y="33298"/>
                  </a:lnTo>
                  <a:lnTo>
                    <a:pt x="4175" y="33702"/>
                  </a:lnTo>
                  <a:lnTo>
                    <a:pt x="4209" y="34106"/>
                  </a:lnTo>
                  <a:lnTo>
                    <a:pt x="4209" y="34106"/>
                  </a:lnTo>
                  <a:lnTo>
                    <a:pt x="3906" y="33871"/>
                  </a:lnTo>
                  <a:lnTo>
                    <a:pt x="3603" y="33601"/>
                  </a:lnTo>
                  <a:lnTo>
                    <a:pt x="3333" y="33332"/>
                  </a:lnTo>
                  <a:lnTo>
                    <a:pt x="3131" y="33063"/>
                  </a:lnTo>
                  <a:lnTo>
                    <a:pt x="2963" y="32760"/>
                  </a:lnTo>
                  <a:lnTo>
                    <a:pt x="2795" y="32457"/>
                  </a:lnTo>
                  <a:lnTo>
                    <a:pt x="2660" y="32120"/>
                  </a:lnTo>
                  <a:lnTo>
                    <a:pt x="2559" y="31783"/>
                  </a:lnTo>
                  <a:lnTo>
                    <a:pt x="2492" y="31413"/>
                  </a:lnTo>
                  <a:lnTo>
                    <a:pt x="2424" y="31076"/>
                  </a:lnTo>
                  <a:lnTo>
                    <a:pt x="2391" y="30706"/>
                  </a:lnTo>
                  <a:lnTo>
                    <a:pt x="2391" y="30369"/>
                  </a:lnTo>
                  <a:lnTo>
                    <a:pt x="2424" y="29965"/>
                  </a:lnTo>
                  <a:lnTo>
                    <a:pt x="2458" y="29595"/>
                  </a:lnTo>
                  <a:lnTo>
                    <a:pt x="2559" y="29225"/>
                  </a:lnTo>
                  <a:lnTo>
                    <a:pt x="2660" y="28854"/>
                  </a:lnTo>
                  <a:lnTo>
                    <a:pt x="2795" y="28484"/>
                  </a:lnTo>
                  <a:lnTo>
                    <a:pt x="2997" y="28147"/>
                  </a:lnTo>
                  <a:lnTo>
                    <a:pt x="3199" y="27811"/>
                  </a:lnTo>
                  <a:lnTo>
                    <a:pt x="3434" y="27508"/>
                  </a:lnTo>
                  <a:lnTo>
                    <a:pt x="3704" y="27238"/>
                  </a:lnTo>
                  <a:lnTo>
                    <a:pt x="3973" y="27002"/>
                  </a:lnTo>
                  <a:lnTo>
                    <a:pt x="4276" y="26800"/>
                  </a:lnTo>
                  <a:lnTo>
                    <a:pt x="4579" y="26632"/>
                  </a:lnTo>
                  <a:lnTo>
                    <a:pt x="4916" y="26497"/>
                  </a:lnTo>
                  <a:lnTo>
                    <a:pt x="5253" y="26363"/>
                  </a:lnTo>
                  <a:lnTo>
                    <a:pt x="5960" y="26161"/>
                  </a:lnTo>
                  <a:close/>
                  <a:moveTo>
                    <a:pt x="5960" y="29157"/>
                  </a:moveTo>
                  <a:lnTo>
                    <a:pt x="5993" y="32356"/>
                  </a:lnTo>
                  <a:lnTo>
                    <a:pt x="6027" y="33904"/>
                  </a:lnTo>
                  <a:lnTo>
                    <a:pt x="5859" y="34106"/>
                  </a:lnTo>
                  <a:lnTo>
                    <a:pt x="5724" y="34241"/>
                  </a:lnTo>
                  <a:lnTo>
                    <a:pt x="5556" y="34342"/>
                  </a:lnTo>
                  <a:lnTo>
                    <a:pt x="5387" y="34409"/>
                  </a:lnTo>
                  <a:lnTo>
                    <a:pt x="5017" y="34409"/>
                  </a:lnTo>
                  <a:lnTo>
                    <a:pt x="4815" y="34376"/>
                  </a:lnTo>
                  <a:lnTo>
                    <a:pt x="4647" y="34308"/>
                  </a:lnTo>
                  <a:lnTo>
                    <a:pt x="4546" y="33904"/>
                  </a:lnTo>
                  <a:lnTo>
                    <a:pt x="4478" y="33534"/>
                  </a:lnTo>
                  <a:lnTo>
                    <a:pt x="4445" y="33130"/>
                  </a:lnTo>
                  <a:lnTo>
                    <a:pt x="4445" y="32726"/>
                  </a:lnTo>
                  <a:lnTo>
                    <a:pt x="4478" y="32221"/>
                  </a:lnTo>
                  <a:lnTo>
                    <a:pt x="4512" y="31716"/>
                  </a:lnTo>
                  <a:lnTo>
                    <a:pt x="4647" y="31211"/>
                  </a:lnTo>
                  <a:lnTo>
                    <a:pt x="4781" y="30740"/>
                  </a:lnTo>
                  <a:lnTo>
                    <a:pt x="5017" y="30302"/>
                  </a:lnTo>
                  <a:lnTo>
                    <a:pt x="5253" y="29864"/>
                  </a:lnTo>
                  <a:lnTo>
                    <a:pt x="5589" y="29494"/>
                  </a:lnTo>
                  <a:lnTo>
                    <a:pt x="5960" y="29157"/>
                  </a:lnTo>
                  <a:close/>
                  <a:moveTo>
                    <a:pt x="6027" y="34342"/>
                  </a:moveTo>
                  <a:lnTo>
                    <a:pt x="6027" y="35352"/>
                  </a:lnTo>
                  <a:lnTo>
                    <a:pt x="6061" y="36396"/>
                  </a:lnTo>
                  <a:lnTo>
                    <a:pt x="5892" y="36396"/>
                  </a:lnTo>
                  <a:lnTo>
                    <a:pt x="5791" y="36329"/>
                  </a:lnTo>
                  <a:lnTo>
                    <a:pt x="5556" y="36127"/>
                  </a:lnTo>
                  <a:lnTo>
                    <a:pt x="5320" y="35857"/>
                  </a:lnTo>
                  <a:lnTo>
                    <a:pt x="5185" y="35723"/>
                  </a:lnTo>
                  <a:lnTo>
                    <a:pt x="5051" y="35487"/>
                  </a:lnTo>
                  <a:lnTo>
                    <a:pt x="4950" y="35251"/>
                  </a:lnTo>
                  <a:lnTo>
                    <a:pt x="4781" y="34746"/>
                  </a:lnTo>
                  <a:lnTo>
                    <a:pt x="4714" y="34611"/>
                  </a:lnTo>
                  <a:lnTo>
                    <a:pt x="4714" y="34611"/>
                  </a:lnTo>
                  <a:lnTo>
                    <a:pt x="5084" y="34679"/>
                  </a:lnTo>
                  <a:lnTo>
                    <a:pt x="5421" y="34645"/>
                  </a:lnTo>
                  <a:lnTo>
                    <a:pt x="5556" y="34611"/>
                  </a:lnTo>
                  <a:lnTo>
                    <a:pt x="5724" y="34544"/>
                  </a:lnTo>
                  <a:lnTo>
                    <a:pt x="5859" y="34443"/>
                  </a:lnTo>
                  <a:lnTo>
                    <a:pt x="6027" y="34342"/>
                  </a:lnTo>
                  <a:close/>
                  <a:moveTo>
                    <a:pt x="34" y="1"/>
                  </a:moveTo>
                  <a:lnTo>
                    <a:pt x="0" y="34"/>
                  </a:lnTo>
                  <a:lnTo>
                    <a:pt x="0" y="102"/>
                  </a:lnTo>
                  <a:lnTo>
                    <a:pt x="303" y="1112"/>
                  </a:lnTo>
                  <a:lnTo>
                    <a:pt x="640" y="2122"/>
                  </a:lnTo>
                  <a:lnTo>
                    <a:pt x="1347" y="4142"/>
                  </a:lnTo>
                  <a:lnTo>
                    <a:pt x="2761" y="8317"/>
                  </a:lnTo>
                  <a:lnTo>
                    <a:pt x="3502" y="10337"/>
                  </a:lnTo>
                  <a:lnTo>
                    <a:pt x="4276" y="12323"/>
                  </a:lnTo>
                  <a:lnTo>
                    <a:pt x="5118" y="14310"/>
                  </a:lnTo>
                  <a:lnTo>
                    <a:pt x="5993" y="16262"/>
                  </a:lnTo>
                  <a:lnTo>
                    <a:pt x="6027" y="16296"/>
                  </a:lnTo>
                  <a:lnTo>
                    <a:pt x="5993" y="16363"/>
                  </a:lnTo>
                  <a:lnTo>
                    <a:pt x="6027" y="16397"/>
                  </a:lnTo>
                  <a:lnTo>
                    <a:pt x="6027" y="16431"/>
                  </a:lnTo>
                  <a:lnTo>
                    <a:pt x="6094" y="16464"/>
                  </a:lnTo>
                  <a:lnTo>
                    <a:pt x="6498" y="16464"/>
                  </a:lnTo>
                  <a:lnTo>
                    <a:pt x="6397" y="16565"/>
                  </a:lnTo>
                  <a:lnTo>
                    <a:pt x="6296" y="16700"/>
                  </a:lnTo>
                  <a:lnTo>
                    <a:pt x="6162" y="17037"/>
                  </a:lnTo>
                  <a:lnTo>
                    <a:pt x="6094" y="17340"/>
                  </a:lnTo>
                  <a:lnTo>
                    <a:pt x="6061" y="17643"/>
                  </a:lnTo>
                  <a:lnTo>
                    <a:pt x="6027" y="18316"/>
                  </a:lnTo>
                  <a:lnTo>
                    <a:pt x="6027" y="18956"/>
                  </a:lnTo>
                  <a:lnTo>
                    <a:pt x="6027" y="19562"/>
                  </a:lnTo>
                  <a:lnTo>
                    <a:pt x="5960" y="22760"/>
                  </a:lnTo>
                  <a:lnTo>
                    <a:pt x="5960" y="25959"/>
                  </a:lnTo>
                  <a:lnTo>
                    <a:pt x="5960" y="26060"/>
                  </a:lnTo>
                  <a:lnTo>
                    <a:pt x="5556" y="26060"/>
                  </a:lnTo>
                  <a:lnTo>
                    <a:pt x="5152" y="26127"/>
                  </a:lnTo>
                  <a:lnTo>
                    <a:pt x="4748" y="26262"/>
                  </a:lnTo>
                  <a:lnTo>
                    <a:pt x="4344" y="26430"/>
                  </a:lnTo>
                  <a:lnTo>
                    <a:pt x="3973" y="26632"/>
                  </a:lnTo>
                  <a:lnTo>
                    <a:pt x="3636" y="26901"/>
                  </a:lnTo>
                  <a:lnTo>
                    <a:pt x="3333" y="27171"/>
                  </a:lnTo>
                  <a:lnTo>
                    <a:pt x="3064" y="27474"/>
                  </a:lnTo>
                  <a:lnTo>
                    <a:pt x="2795" y="27912"/>
                  </a:lnTo>
                  <a:lnTo>
                    <a:pt x="2559" y="28349"/>
                  </a:lnTo>
                  <a:lnTo>
                    <a:pt x="2391" y="28787"/>
                  </a:lnTo>
                  <a:lnTo>
                    <a:pt x="2222" y="29258"/>
                  </a:lnTo>
                  <a:lnTo>
                    <a:pt x="2155" y="29730"/>
                  </a:lnTo>
                  <a:lnTo>
                    <a:pt x="2088" y="30235"/>
                  </a:lnTo>
                  <a:lnTo>
                    <a:pt x="2088" y="30706"/>
                  </a:lnTo>
                  <a:lnTo>
                    <a:pt x="2121" y="31211"/>
                  </a:lnTo>
                  <a:lnTo>
                    <a:pt x="2222" y="31649"/>
                  </a:lnTo>
                  <a:lnTo>
                    <a:pt x="2323" y="32053"/>
                  </a:lnTo>
                  <a:lnTo>
                    <a:pt x="2458" y="32457"/>
                  </a:lnTo>
                  <a:lnTo>
                    <a:pt x="2660" y="32861"/>
                  </a:lnTo>
                  <a:lnTo>
                    <a:pt x="2862" y="33231"/>
                  </a:lnTo>
                  <a:lnTo>
                    <a:pt x="3131" y="33601"/>
                  </a:lnTo>
                  <a:lnTo>
                    <a:pt x="3434" y="33904"/>
                  </a:lnTo>
                  <a:lnTo>
                    <a:pt x="3771" y="34174"/>
                  </a:lnTo>
                  <a:lnTo>
                    <a:pt x="4041" y="34342"/>
                  </a:lnTo>
                  <a:lnTo>
                    <a:pt x="4310" y="34477"/>
                  </a:lnTo>
                  <a:lnTo>
                    <a:pt x="4411" y="34813"/>
                  </a:lnTo>
                  <a:lnTo>
                    <a:pt x="4546" y="35150"/>
                  </a:lnTo>
                  <a:lnTo>
                    <a:pt x="4714" y="35487"/>
                  </a:lnTo>
                  <a:lnTo>
                    <a:pt x="4882" y="35790"/>
                  </a:lnTo>
                  <a:lnTo>
                    <a:pt x="5084" y="36059"/>
                  </a:lnTo>
                  <a:lnTo>
                    <a:pt x="5320" y="36329"/>
                  </a:lnTo>
                  <a:lnTo>
                    <a:pt x="5589" y="36531"/>
                  </a:lnTo>
                  <a:lnTo>
                    <a:pt x="5859" y="36733"/>
                  </a:lnTo>
                  <a:lnTo>
                    <a:pt x="5993" y="36766"/>
                  </a:lnTo>
                  <a:lnTo>
                    <a:pt x="6061" y="36699"/>
                  </a:lnTo>
                  <a:lnTo>
                    <a:pt x="6128" y="37305"/>
                  </a:lnTo>
                  <a:lnTo>
                    <a:pt x="6195" y="37877"/>
                  </a:lnTo>
                  <a:lnTo>
                    <a:pt x="6431" y="37877"/>
                  </a:lnTo>
                  <a:lnTo>
                    <a:pt x="6330" y="36935"/>
                  </a:lnTo>
                  <a:lnTo>
                    <a:pt x="6296" y="35958"/>
                  </a:lnTo>
                  <a:lnTo>
                    <a:pt x="6263" y="34982"/>
                  </a:lnTo>
                  <a:lnTo>
                    <a:pt x="6263" y="34039"/>
                  </a:lnTo>
                  <a:lnTo>
                    <a:pt x="6296" y="33938"/>
                  </a:lnTo>
                  <a:lnTo>
                    <a:pt x="6263" y="33871"/>
                  </a:lnTo>
                  <a:lnTo>
                    <a:pt x="6263" y="32894"/>
                  </a:lnTo>
                  <a:lnTo>
                    <a:pt x="6195" y="30100"/>
                  </a:lnTo>
                  <a:lnTo>
                    <a:pt x="6195" y="27306"/>
                  </a:lnTo>
                  <a:lnTo>
                    <a:pt x="6195" y="24511"/>
                  </a:lnTo>
                  <a:lnTo>
                    <a:pt x="6195" y="21717"/>
                  </a:lnTo>
                  <a:lnTo>
                    <a:pt x="6263" y="19057"/>
                  </a:lnTo>
                  <a:lnTo>
                    <a:pt x="6229" y="18417"/>
                  </a:lnTo>
                  <a:lnTo>
                    <a:pt x="6229" y="18047"/>
                  </a:lnTo>
                  <a:lnTo>
                    <a:pt x="6229" y="17643"/>
                  </a:lnTo>
                  <a:lnTo>
                    <a:pt x="6296" y="17272"/>
                  </a:lnTo>
                  <a:lnTo>
                    <a:pt x="6397" y="16936"/>
                  </a:lnTo>
                  <a:lnTo>
                    <a:pt x="6465" y="16801"/>
                  </a:lnTo>
                  <a:lnTo>
                    <a:pt x="6532" y="16666"/>
                  </a:lnTo>
                  <a:lnTo>
                    <a:pt x="6667" y="16565"/>
                  </a:lnTo>
                  <a:lnTo>
                    <a:pt x="6768" y="16464"/>
                  </a:lnTo>
                  <a:lnTo>
                    <a:pt x="8013" y="16431"/>
                  </a:lnTo>
                  <a:lnTo>
                    <a:pt x="9225" y="16431"/>
                  </a:lnTo>
                  <a:lnTo>
                    <a:pt x="10471" y="16363"/>
                  </a:lnTo>
                  <a:lnTo>
                    <a:pt x="11683" y="16262"/>
                  </a:lnTo>
                  <a:lnTo>
                    <a:pt x="11683" y="16397"/>
                  </a:lnTo>
                  <a:lnTo>
                    <a:pt x="11683" y="16532"/>
                  </a:lnTo>
                  <a:lnTo>
                    <a:pt x="11683" y="16801"/>
                  </a:lnTo>
                  <a:lnTo>
                    <a:pt x="11750" y="17407"/>
                  </a:lnTo>
                  <a:lnTo>
                    <a:pt x="11851" y="18013"/>
                  </a:lnTo>
                  <a:lnTo>
                    <a:pt x="11885" y="18080"/>
                  </a:lnTo>
                  <a:lnTo>
                    <a:pt x="11952" y="18080"/>
                  </a:lnTo>
                  <a:lnTo>
                    <a:pt x="11986" y="18114"/>
                  </a:lnTo>
                  <a:lnTo>
                    <a:pt x="13030" y="18181"/>
                  </a:lnTo>
                  <a:lnTo>
                    <a:pt x="14107" y="18181"/>
                  </a:lnTo>
                  <a:lnTo>
                    <a:pt x="16195" y="18148"/>
                  </a:lnTo>
                  <a:lnTo>
                    <a:pt x="20706" y="18148"/>
                  </a:lnTo>
                  <a:lnTo>
                    <a:pt x="29393" y="18181"/>
                  </a:lnTo>
                  <a:lnTo>
                    <a:pt x="47001" y="18181"/>
                  </a:lnTo>
                  <a:lnTo>
                    <a:pt x="47035" y="18148"/>
                  </a:lnTo>
                  <a:lnTo>
                    <a:pt x="47102" y="18114"/>
                  </a:lnTo>
                  <a:lnTo>
                    <a:pt x="47136" y="18047"/>
                  </a:lnTo>
                  <a:lnTo>
                    <a:pt x="47136" y="17979"/>
                  </a:lnTo>
                  <a:lnTo>
                    <a:pt x="47136" y="17946"/>
                  </a:lnTo>
                  <a:lnTo>
                    <a:pt x="47068" y="17912"/>
                  </a:lnTo>
                  <a:lnTo>
                    <a:pt x="47068" y="17744"/>
                  </a:lnTo>
                  <a:lnTo>
                    <a:pt x="47068" y="17542"/>
                  </a:lnTo>
                  <a:lnTo>
                    <a:pt x="47102" y="17542"/>
                  </a:lnTo>
                  <a:lnTo>
                    <a:pt x="47136" y="17508"/>
                  </a:lnTo>
                  <a:lnTo>
                    <a:pt x="47169" y="17407"/>
                  </a:lnTo>
                  <a:lnTo>
                    <a:pt x="47136" y="17306"/>
                  </a:lnTo>
                  <a:lnTo>
                    <a:pt x="47102" y="17272"/>
                  </a:lnTo>
                  <a:lnTo>
                    <a:pt x="47035" y="17272"/>
                  </a:lnTo>
                  <a:lnTo>
                    <a:pt x="47035" y="16902"/>
                  </a:lnTo>
                  <a:lnTo>
                    <a:pt x="47035" y="16565"/>
                  </a:lnTo>
                  <a:lnTo>
                    <a:pt x="47001" y="16363"/>
                  </a:lnTo>
                  <a:lnTo>
                    <a:pt x="46900" y="16229"/>
                  </a:lnTo>
                  <a:lnTo>
                    <a:pt x="46833" y="16330"/>
                  </a:lnTo>
                  <a:lnTo>
                    <a:pt x="46799" y="16464"/>
                  </a:lnTo>
                  <a:lnTo>
                    <a:pt x="46799" y="16767"/>
                  </a:lnTo>
                  <a:lnTo>
                    <a:pt x="46833" y="17340"/>
                  </a:lnTo>
                  <a:lnTo>
                    <a:pt x="38079" y="17474"/>
                  </a:lnTo>
                  <a:lnTo>
                    <a:pt x="33702" y="17508"/>
                  </a:lnTo>
                  <a:lnTo>
                    <a:pt x="29325" y="17542"/>
                  </a:lnTo>
                  <a:lnTo>
                    <a:pt x="24881" y="17542"/>
                  </a:lnTo>
                  <a:lnTo>
                    <a:pt x="20437" y="17508"/>
                  </a:lnTo>
                  <a:lnTo>
                    <a:pt x="16296" y="17441"/>
                  </a:lnTo>
                  <a:lnTo>
                    <a:pt x="14141" y="17407"/>
                  </a:lnTo>
                  <a:lnTo>
                    <a:pt x="13064" y="17373"/>
                  </a:lnTo>
                  <a:lnTo>
                    <a:pt x="12525" y="17373"/>
                  </a:lnTo>
                  <a:lnTo>
                    <a:pt x="12256" y="17407"/>
                  </a:lnTo>
                  <a:lnTo>
                    <a:pt x="11986" y="17474"/>
                  </a:lnTo>
                  <a:lnTo>
                    <a:pt x="11986" y="17508"/>
                  </a:lnTo>
                  <a:lnTo>
                    <a:pt x="12222" y="17542"/>
                  </a:lnTo>
                  <a:lnTo>
                    <a:pt x="12458" y="17609"/>
                  </a:lnTo>
                  <a:lnTo>
                    <a:pt x="12929" y="17643"/>
                  </a:lnTo>
                  <a:lnTo>
                    <a:pt x="13872" y="17643"/>
                  </a:lnTo>
                  <a:lnTo>
                    <a:pt x="16026" y="17676"/>
                  </a:lnTo>
                  <a:lnTo>
                    <a:pt x="20437" y="17744"/>
                  </a:lnTo>
                  <a:lnTo>
                    <a:pt x="24881" y="17777"/>
                  </a:lnTo>
                  <a:lnTo>
                    <a:pt x="29325" y="17811"/>
                  </a:lnTo>
                  <a:lnTo>
                    <a:pt x="33702" y="17777"/>
                  </a:lnTo>
                  <a:lnTo>
                    <a:pt x="38079" y="17710"/>
                  </a:lnTo>
                  <a:lnTo>
                    <a:pt x="46833" y="17575"/>
                  </a:lnTo>
                  <a:lnTo>
                    <a:pt x="46833" y="17777"/>
                  </a:lnTo>
                  <a:lnTo>
                    <a:pt x="46833" y="17946"/>
                  </a:lnTo>
                  <a:lnTo>
                    <a:pt x="38113" y="17979"/>
                  </a:lnTo>
                  <a:lnTo>
                    <a:pt x="29393" y="17979"/>
                  </a:lnTo>
                  <a:lnTo>
                    <a:pt x="20706" y="17946"/>
                  </a:lnTo>
                  <a:lnTo>
                    <a:pt x="16464" y="17946"/>
                  </a:lnTo>
                  <a:lnTo>
                    <a:pt x="14276" y="17912"/>
                  </a:lnTo>
                  <a:lnTo>
                    <a:pt x="13165" y="17946"/>
                  </a:lnTo>
                  <a:lnTo>
                    <a:pt x="12087" y="17979"/>
                  </a:lnTo>
                  <a:lnTo>
                    <a:pt x="11986" y="17508"/>
                  </a:lnTo>
                  <a:lnTo>
                    <a:pt x="11919" y="17070"/>
                  </a:lnTo>
                  <a:lnTo>
                    <a:pt x="11885" y="16666"/>
                  </a:lnTo>
                  <a:lnTo>
                    <a:pt x="11885" y="16363"/>
                  </a:lnTo>
                  <a:lnTo>
                    <a:pt x="11885" y="16296"/>
                  </a:lnTo>
                  <a:lnTo>
                    <a:pt x="11851" y="16229"/>
                  </a:lnTo>
                  <a:lnTo>
                    <a:pt x="11885" y="16195"/>
                  </a:lnTo>
                  <a:lnTo>
                    <a:pt x="11885" y="16161"/>
                  </a:lnTo>
                  <a:lnTo>
                    <a:pt x="11851" y="16128"/>
                  </a:lnTo>
                  <a:lnTo>
                    <a:pt x="11818" y="16060"/>
                  </a:lnTo>
                  <a:lnTo>
                    <a:pt x="11750" y="16027"/>
                  </a:lnTo>
                  <a:lnTo>
                    <a:pt x="10370" y="16027"/>
                  </a:lnTo>
                  <a:lnTo>
                    <a:pt x="8990" y="16094"/>
                  </a:lnTo>
                  <a:lnTo>
                    <a:pt x="7576" y="16161"/>
                  </a:lnTo>
                  <a:lnTo>
                    <a:pt x="6229" y="16262"/>
                  </a:lnTo>
                  <a:lnTo>
                    <a:pt x="6229" y="16195"/>
                  </a:lnTo>
                  <a:lnTo>
                    <a:pt x="6229" y="16128"/>
                  </a:lnTo>
                  <a:lnTo>
                    <a:pt x="5320" y="14141"/>
                  </a:lnTo>
                  <a:lnTo>
                    <a:pt x="4512" y="12088"/>
                  </a:lnTo>
                  <a:lnTo>
                    <a:pt x="3704" y="10067"/>
                  </a:lnTo>
                  <a:lnTo>
                    <a:pt x="2929" y="7980"/>
                  </a:lnTo>
                  <a:lnTo>
                    <a:pt x="1549" y="4075"/>
                  </a:lnTo>
                  <a:lnTo>
                    <a:pt x="876" y="2054"/>
                  </a:lnTo>
                  <a:lnTo>
                    <a:pt x="505" y="1044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2021714" y="4870287"/>
              <a:ext cx="13471" cy="18442"/>
            </a:xfrm>
            <a:custGeom>
              <a:avLst/>
              <a:gdLst/>
              <a:ahLst/>
              <a:cxnLst/>
              <a:rect l="l" t="t" r="r" b="b"/>
              <a:pathLst>
                <a:path w="271" h="371" extrusionOk="0">
                  <a:moveTo>
                    <a:pt x="1" y="0"/>
                  </a:moveTo>
                  <a:lnTo>
                    <a:pt x="1" y="67"/>
                  </a:lnTo>
                  <a:lnTo>
                    <a:pt x="34" y="303"/>
                  </a:lnTo>
                  <a:lnTo>
                    <a:pt x="34" y="337"/>
                  </a:lnTo>
                  <a:lnTo>
                    <a:pt x="68" y="370"/>
                  </a:lnTo>
                  <a:lnTo>
                    <a:pt x="169" y="370"/>
                  </a:lnTo>
                  <a:lnTo>
                    <a:pt x="236" y="303"/>
                  </a:lnTo>
                  <a:lnTo>
                    <a:pt x="270" y="269"/>
                  </a:lnTo>
                  <a:lnTo>
                    <a:pt x="236" y="236"/>
                  </a:lnTo>
                  <a:lnTo>
                    <a:pt x="169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1112916" y="4369856"/>
              <a:ext cx="286280" cy="771599"/>
            </a:xfrm>
            <a:custGeom>
              <a:avLst/>
              <a:gdLst/>
              <a:ahLst/>
              <a:cxnLst/>
              <a:rect l="l" t="t" r="r" b="b"/>
              <a:pathLst>
                <a:path w="5759" h="15522" extrusionOk="0">
                  <a:moveTo>
                    <a:pt x="1651" y="202"/>
                  </a:moveTo>
                  <a:lnTo>
                    <a:pt x="1853" y="236"/>
                  </a:lnTo>
                  <a:lnTo>
                    <a:pt x="2021" y="270"/>
                  </a:lnTo>
                  <a:lnTo>
                    <a:pt x="2189" y="371"/>
                  </a:lnTo>
                  <a:lnTo>
                    <a:pt x="2324" y="505"/>
                  </a:lnTo>
                  <a:lnTo>
                    <a:pt x="2459" y="674"/>
                  </a:lnTo>
                  <a:lnTo>
                    <a:pt x="2560" y="842"/>
                  </a:lnTo>
                  <a:lnTo>
                    <a:pt x="2425" y="909"/>
                  </a:lnTo>
                  <a:lnTo>
                    <a:pt x="2290" y="1010"/>
                  </a:lnTo>
                  <a:lnTo>
                    <a:pt x="2223" y="1145"/>
                  </a:lnTo>
                  <a:lnTo>
                    <a:pt x="2189" y="1313"/>
                  </a:lnTo>
                  <a:lnTo>
                    <a:pt x="2156" y="1448"/>
                  </a:lnTo>
                  <a:lnTo>
                    <a:pt x="2189" y="1583"/>
                  </a:lnTo>
                  <a:lnTo>
                    <a:pt x="2223" y="1684"/>
                  </a:lnTo>
                  <a:lnTo>
                    <a:pt x="2324" y="1785"/>
                  </a:lnTo>
                  <a:lnTo>
                    <a:pt x="2425" y="1818"/>
                  </a:lnTo>
                  <a:lnTo>
                    <a:pt x="2593" y="1818"/>
                  </a:lnTo>
                  <a:lnTo>
                    <a:pt x="2661" y="1785"/>
                  </a:lnTo>
                  <a:lnTo>
                    <a:pt x="2694" y="1717"/>
                  </a:lnTo>
                  <a:lnTo>
                    <a:pt x="2694" y="1650"/>
                  </a:lnTo>
                  <a:lnTo>
                    <a:pt x="2728" y="1650"/>
                  </a:lnTo>
                  <a:lnTo>
                    <a:pt x="2728" y="1751"/>
                  </a:lnTo>
                  <a:lnTo>
                    <a:pt x="2694" y="1953"/>
                  </a:lnTo>
                  <a:lnTo>
                    <a:pt x="2627" y="2121"/>
                  </a:lnTo>
                  <a:lnTo>
                    <a:pt x="2526" y="2256"/>
                  </a:lnTo>
                  <a:lnTo>
                    <a:pt x="2391" y="2357"/>
                  </a:lnTo>
                  <a:lnTo>
                    <a:pt x="2257" y="2424"/>
                  </a:lnTo>
                  <a:lnTo>
                    <a:pt x="2055" y="2492"/>
                  </a:lnTo>
                  <a:lnTo>
                    <a:pt x="1853" y="2458"/>
                  </a:lnTo>
                  <a:lnTo>
                    <a:pt x="1819" y="2492"/>
                  </a:lnTo>
                  <a:lnTo>
                    <a:pt x="1785" y="2492"/>
                  </a:lnTo>
                  <a:lnTo>
                    <a:pt x="1785" y="2559"/>
                  </a:lnTo>
                  <a:lnTo>
                    <a:pt x="1785" y="2593"/>
                  </a:lnTo>
                  <a:lnTo>
                    <a:pt x="1853" y="3030"/>
                  </a:lnTo>
                  <a:lnTo>
                    <a:pt x="1920" y="3434"/>
                  </a:lnTo>
                  <a:lnTo>
                    <a:pt x="2122" y="4276"/>
                  </a:lnTo>
                  <a:lnTo>
                    <a:pt x="2257" y="4815"/>
                  </a:lnTo>
                  <a:lnTo>
                    <a:pt x="2290" y="5387"/>
                  </a:lnTo>
                  <a:lnTo>
                    <a:pt x="2290" y="5623"/>
                  </a:lnTo>
                  <a:lnTo>
                    <a:pt x="2257" y="5926"/>
                  </a:lnTo>
                  <a:lnTo>
                    <a:pt x="2223" y="6027"/>
                  </a:lnTo>
                  <a:lnTo>
                    <a:pt x="2156" y="6128"/>
                  </a:lnTo>
                  <a:lnTo>
                    <a:pt x="2088" y="6162"/>
                  </a:lnTo>
                  <a:lnTo>
                    <a:pt x="1987" y="6128"/>
                  </a:lnTo>
                  <a:lnTo>
                    <a:pt x="1853" y="5993"/>
                  </a:lnTo>
                  <a:lnTo>
                    <a:pt x="1752" y="5825"/>
                  </a:lnTo>
                  <a:lnTo>
                    <a:pt x="1550" y="5455"/>
                  </a:lnTo>
                  <a:lnTo>
                    <a:pt x="1381" y="5051"/>
                  </a:lnTo>
                  <a:lnTo>
                    <a:pt x="1280" y="4613"/>
                  </a:lnTo>
                  <a:lnTo>
                    <a:pt x="1213" y="4141"/>
                  </a:lnTo>
                  <a:lnTo>
                    <a:pt x="1179" y="3704"/>
                  </a:lnTo>
                  <a:lnTo>
                    <a:pt x="1146" y="2896"/>
                  </a:lnTo>
                  <a:lnTo>
                    <a:pt x="1146" y="2828"/>
                  </a:lnTo>
                  <a:lnTo>
                    <a:pt x="1146" y="2761"/>
                  </a:lnTo>
                  <a:lnTo>
                    <a:pt x="1112" y="2727"/>
                  </a:lnTo>
                  <a:lnTo>
                    <a:pt x="1045" y="2694"/>
                  </a:lnTo>
                  <a:lnTo>
                    <a:pt x="809" y="2660"/>
                  </a:lnTo>
                  <a:lnTo>
                    <a:pt x="641" y="2593"/>
                  </a:lnTo>
                  <a:lnTo>
                    <a:pt x="472" y="2492"/>
                  </a:lnTo>
                  <a:lnTo>
                    <a:pt x="371" y="2357"/>
                  </a:lnTo>
                  <a:lnTo>
                    <a:pt x="304" y="2189"/>
                  </a:lnTo>
                  <a:lnTo>
                    <a:pt x="270" y="1987"/>
                  </a:lnTo>
                  <a:lnTo>
                    <a:pt x="237" y="1785"/>
                  </a:lnTo>
                  <a:lnTo>
                    <a:pt x="270" y="1583"/>
                  </a:lnTo>
                  <a:lnTo>
                    <a:pt x="304" y="1381"/>
                  </a:lnTo>
                  <a:lnTo>
                    <a:pt x="371" y="1179"/>
                  </a:lnTo>
                  <a:lnTo>
                    <a:pt x="472" y="977"/>
                  </a:lnTo>
                  <a:lnTo>
                    <a:pt x="573" y="775"/>
                  </a:lnTo>
                  <a:lnTo>
                    <a:pt x="708" y="606"/>
                  </a:lnTo>
                  <a:lnTo>
                    <a:pt x="843" y="472"/>
                  </a:lnTo>
                  <a:lnTo>
                    <a:pt x="1011" y="371"/>
                  </a:lnTo>
                  <a:lnTo>
                    <a:pt x="1179" y="270"/>
                  </a:lnTo>
                  <a:lnTo>
                    <a:pt x="1415" y="202"/>
                  </a:lnTo>
                  <a:close/>
                  <a:moveTo>
                    <a:pt x="1314" y="0"/>
                  </a:moveTo>
                  <a:lnTo>
                    <a:pt x="1045" y="68"/>
                  </a:lnTo>
                  <a:lnTo>
                    <a:pt x="843" y="169"/>
                  </a:lnTo>
                  <a:lnTo>
                    <a:pt x="641" y="337"/>
                  </a:lnTo>
                  <a:lnTo>
                    <a:pt x="472" y="505"/>
                  </a:lnTo>
                  <a:lnTo>
                    <a:pt x="304" y="741"/>
                  </a:lnTo>
                  <a:lnTo>
                    <a:pt x="203" y="977"/>
                  </a:lnTo>
                  <a:lnTo>
                    <a:pt x="102" y="1246"/>
                  </a:lnTo>
                  <a:lnTo>
                    <a:pt x="35" y="1515"/>
                  </a:lnTo>
                  <a:lnTo>
                    <a:pt x="1" y="1751"/>
                  </a:lnTo>
                  <a:lnTo>
                    <a:pt x="35" y="2020"/>
                  </a:lnTo>
                  <a:lnTo>
                    <a:pt x="68" y="2256"/>
                  </a:lnTo>
                  <a:lnTo>
                    <a:pt x="169" y="2458"/>
                  </a:lnTo>
                  <a:lnTo>
                    <a:pt x="270" y="2660"/>
                  </a:lnTo>
                  <a:lnTo>
                    <a:pt x="472" y="2795"/>
                  </a:lnTo>
                  <a:lnTo>
                    <a:pt x="674" y="2896"/>
                  </a:lnTo>
                  <a:lnTo>
                    <a:pt x="944" y="2929"/>
                  </a:lnTo>
                  <a:lnTo>
                    <a:pt x="910" y="3367"/>
                  </a:lnTo>
                  <a:lnTo>
                    <a:pt x="944" y="3872"/>
                  </a:lnTo>
                  <a:lnTo>
                    <a:pt x="1011" y="4377"/>
                  </a:lnTo>
                  <a:lnTo>
                    <a:pt x="1112" y="4916"/>
                  </a:lnTo>
                  <a:lnTo>
                    <a:pt x="1280" y="5421"/>
                  </a:lnTo>
                  <a:lnTo>
                    <a:pt x="1482" y="5859"/>
                  </a:lnTo>
                  <a:lnTo>
                    <a:pt x="1617" y="6061"/>
                  </a:lnTo>
                  <a:lnTo>
                    <a:pt x="1785" y="6229"/>
                  </a:lnTo>
                  <a:lnTo>
                    <a:pt x="1920" y="6397"/>
                  </a:lnTo>
                  <a:lnTo>
                    <a:pt x="2122" y="6498"/>
                  </a:lnTo>
                  <a:lnTo>
                    <a:pt x="2156" y="6902"/>
                  </a:lnTo>
                  <a:lnTo>
                    <a:pt x="2223" y="7306"/>
                  </a:lnTo>
                  <a:lnTo>
                    <a:pt x="2324" y="7643"/>
                  </a:lnTo>
                  <a:lnTo>
                    <a:pt x="2492" y="8013"/>
                  </a:lnTo>
                  <a:lnTo>
                    <a:pt x="2661" y="8350"/>
                  </a:lnTo>
                  <a:lnTo>
                    <a:pt x="2863" y="8653"/>
                  </a:lnTo>
                  <a:lnTo>
                    <a:pt x="3334" y="9293"/>
                  </a:lnTo>
                  <a:lnTo>
                    <a:pt x="3839" y="9899"/>
                  </a:lnTo>
                  <a:lnTo>
                    <a:pt x="4344" y="10505"/>
                  </a:lnTo>
                  <a:lnTo>
                    <a:pt x="4816" y="11111"/>
                  </a:lnTo>
                  <a:lnTo>
                    <a:pt x="5018" y="11447"/>
                  </a:lnTo>
                  <a:lnTo>
                    <a:pt x="5220" y="11750"/>
                  </a:lnTo>
                  <a:lnTo>
                    <a:pt x="5321" y="11986"/>
                  </a:lnTo>
                  <a:lnTo>
                    <a:pt x="5422" y="12222"/>
                  </a:lnTo>
                  <a:lnTo>
                    <a:pt x="5455" y="12424"/>
                  </a:lnTo>
                  <a:lnTo>
                    <a:pt x="5455" y="12659"/>
                  </a:lnTo>
                  <a:lnTo>
                    <a:pt x="5455" y="12862"/>
                  </a:lnTo>
                  <a:lnTo>
                    <a:pt x="5422" y="13064"/>
                  </a:lnTo>
                  <a:lnTo>
                    <a:pt x="5321" y="13501"/>
                  </a:lnTo>
                  <a:lnTo>
                    <a:pt x="5051" y="14343"/>
                  </a:lnTo>
                  <a:lnTo>
                    <a:pt x="4917" y="14781"/>
                  </a:lnTo>
                  <a:lnTo>
                    <a:pt x="4849" y="15218"/>
                  </a:lnTo>
                  <a:lnTo>
                    <a:pt x="4849" y="15521"/>
                  </a:lnTo>
                  <a:lnTo>
                    <a:pt x="5186" y="15521"/>
                  </a:lnTo>
                  <a:lnTo>
                    <a:pt x="5152" y="15185"/>
                  </a:lnTo>
                  <a:lnTo>
                    <a:pt x="5186" y="14882"/>
                  </a:lnTo>
                  <a:lnTo>
                    <a:pt x="5287" y="14579"/>
                  </a:lnTo>
                  <a:lnTo>
                    <a:pt x="5388" y="14242"/>
                  </a:lnTo>
                  <a:lnTo>
                    <a:pt x="5624" y="13636"/>
                  </a:lnTo>
                  <a:lnTo>
                    <a:pt x="5725" y="13333"/>
                  </a:lnTo>
                  <a:lnTo>
                    <a:pt x="5758" y="12996"/>
                  </a:lnTo>
                  <a:lnTo>
                    <a:pt x="5758" y="12727"/>
                  </a:lnTo>
                  <a:lnTo>
                    <a:pt x="5725" y="12424"/>
                  </a:lnTo>
                  <a:lnTo>
                    <a:pt x="5657" y="12121"/>
                  </a:lnTo>
                  <a:lnTo>
                    <a:pt x="5590" y="11851"/>
                  </a:lnTo>
                  <a:lnTo>
                    <a:pt x="5455" y="11548"/>
                  </a:lnTo>
                  <a:lnTo>
                    <a:pt x="5287" y="11279"/>
                  </a:lnTo>
                  <a:lnTo>
                    <a:pt x="4917" y="10740"/>
                  </a:lnTo>
                  <a:lnTo>
                    <a:pt x="4512" y="10202"/>
                  </a:lnTo>
                  <a:lnTo>
                    <a:pt x="3637" y="9225"/>
                  </a:lnTo>
                  <a:lnTo>
                    <a:pt x="3368" y="8889"/>
                  </a:lnTo>
                  <a:lnTo>
                    <a:pt x="3132" y="8552"/>
                  </a:lnTo>
                  <a:lnTo>
                    <a:pt x="2930" y="8249"/>
                  </a:lnTo>
                  <a:lnTo>
                    <a:pt x="2762" y="7912"/>
                  </a:lnTo>
                  <a:lnTo>
                    <a:pt x="2627" y="7542"/>
                  </a:lnTo>
                  <a:lnTo>
                    <a:pt x="2492" y="7172"/>
                  </a:lnTo>
                  <a:lnTo>
                    <a:pt x="2391" y="6801"/>
                  </a:lnTo>
                  <a:lnTo>
                    <a:pt x="2324" y="6397"/>
                  </a:lnTo>
                  <a:lnTo>
                    <a:pt x="2425" y="6162"/>
                  </a:lnTo>
                  <a:lnTo>
                    <a:pt x="2492" y="5960"/>
                  </a:lnTo>
                  <a:lnTo>
                    <a:pt x="2526" y="5724"/>
                  </a:lnTo>
                  <a:lnTo>
                    <a:pt x="2560" y="5488"/>
                  </a:lnTo>
                  <a:lnTo>
                    <a:pt x="2526" y="5017"/>
                  </a:lnTo>
                  <a:lnTo>
                    <a:pt x="2459" y="4545"/>
                  </a:lnTo>
                  <a:lnTo>
                    <a:pt x="2358" y="4074"/>
                  </a:lnTo>
                  <a:lnTo>
                    <a:pt x="2223" y="3603"/>
                  </a:lnTo>
                  <a:lnTo>
                    <a:pt x="2122" y="3131"/>
                  </a:lnTo>
                  <a:lnTo>
                    <a:pt x="2021" y="2694"/>
                  </a:lnTo>
                  <a:lnTo>
                    <a:pt x="2257" y="2694"/>
                  </a:lnTo>
                  <a:lnTo>
                    <a:pt x="2459" y="2626"/>
                  </a:lnTo>
                  <a:lnTo>
                    <a:pt x="2593" y="2492"/>
                  </a:lnTo>
                  <a:lnTo>
                    <a:pt x="2728" y="2323"/>
                  </a:lnTo>
                  <a:lnTo>
                    <a:pt x="2863" y="2088"/>
                  </a:lnTo>
                  <a:lnTo>
                    <a:pt x="2930" y="1886"/>
                  </a:lnTo>
                  <a:lnTo>
                    <a:pt x="2964" y="1650"/>
                  </a:lnTo>
                  <a:lnTo>
                    <a:pt x="2964" y="1414"/>
                  </a:lnTo>
                  <a:lnTo>
                    <a:pt x="2930" y="1111"/>
                  </a:lnTo>
                  <a:lnTo>
                    <a:pt x="2829" y="808"/>
                  </a:lnTo>
                  <a:lnTo>
                    <a:pt x="2694" y="539"/>
                  </a:lnTo>
                  <a:lnTo>
                    <a:pt x="2459" y="337"/>
                  </a:lnTo>
                  <a:lnTo>
                    <a:pt x="2223" y="169"/>
                  </a:lnTo>
                  <a:lnTo>
                    <a:pt x="1954" y="34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1151442" y="4383228"/>
              <a:ext cx="35195" cy="115526"/>
            </a:xfrm>
            <a:custGeom>
              <a:avLst/>
              <a:gdLst/>
              <a:ahLst/>
              <a:cxnLst/>
              <a:rect l="l" t="t" r="r" b="b"/>
              <a:pathLst>
                <a:path w="708" h="2324" extrusionOk="0">
                  <a:moveTo>
                    <a:pt x="640" y="1"/>
                  </a:moveTo>
                  <a:lnTo>
                    <a:pt x="606" y="34"/>
                  </a:lnTo>
                  <a:lnTo>
                    <a:pt x="472" y="102"/>
                  </a:lnTo>
                  <a:lnTo>
                    <a:pt x="371" y="236"/>
                  </a:lnTo>
                  <a:lnTo>
                    <a:pt x="202" y="506"/>
                  </a:lnTo>
                  <a:lnTo>
                    <a:pt x="68" y="842"/>
                  </a:lnTo>
                  <a:lnTo>
                    <a:pt x="0" y="1213"/>
                  </a:lnTo>
                  <a:lnTo>
                    <a:pt x="0" y="1549"/>
                  </a:lnTo>
                  <a:lnTo>
                    <a:pt x="0" y="1718"/>
                  </a:lnTo>
                  <a:lnTo>
                    <a:pt x="68" y="1886"/>
                  </a:lnTo>
                  <a:lnTo>
                    <a:pt x="135" y="2021"/>
                  </a:lnTo>
                  <a:lnTo>
                    <a:pt x="236" y="2155"/>
                  </a:lnTo>
                  <a:lnTo>
                    <a:pt x="371" y="2256"/>
                  </a:lnTo>
                  <a:lnTo>
                    <a:pt x="505" y="2324"/>
                  </a:lnTo>
                  <a:lnTo>
                    <a:pt x="573" y="2324"/>
                  </a:lnTo>
                  <a:lnTo>
                    <a:pt x="606" y="2290"/>
                  </a:lnTo>
                  <a:lnTo>
                    <a:pt x="640" y="2223"/>
                  </a:lnTo>
                  <a:lnTo>
                    <a:pt x="606" y="2155"/>
                  </a:lnTo>
                  <a:lnTo>
                    <a:pt x="404" y="1953"/>
                  </a:lnTo>
                  <a:lnTo>
                    <a:pt x="303" y="1684"/>
                  </a:lnTo>
                  <a:lnTo>
                    <a:pt x="236" y="1415"/>
                  </a:lnTo>
                  <a:lnTo>
                    <a:pt x="236" y="1145"/>
                  </a:lnTo>
                  <a:lnTo>
                    <a:pt x="270" y="876"/>
                  </a:lnTo>
                  <a:lnTo>
                    <a:pt x="371" y="607"/>
                  </a:lnTo>
                  <a:lnTo>
                    <a:pt x="505" y="371"/>
                  </a:lnTo>
                  <a:lnTo>
                    <a:pt x="674" y="135"/>
                  </a:lnTo>
                  <a:lnTo>
                    <a:pt x="707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2031756" y="4922134"/>
              <a:ext cx="31864" cy="102154"/>
            </a:xfrm>
            <a:custGeom>
              <a:avLst/>
              <a:gdLst/>
              <a:ahLst/>
              <a:cxnLst/>
              <a:rect l="l" t="t" r="r" b="b"/>
              <a:pathLst>
                <a:path w="641" h="2055" extrusionOk="0">
                  <a:moveTo>
                    <a:pt x="102" y="1"/>
                  </a:moveTo>
                  <a:lnTo>
                    <a:pt x="68" y="34"/>
                  </a:lnTo>
                  <a:lnTo>
                    <a:pt x="1" y="203"/>
                  </a:lnTo>
                  <a:lnTo>
                    <a:pt x="1" y="405"/>
                  </a:lnTo>
                  <a:lnTo>
                    <a:pt x="68" y="741"/>
                  </a:lnTo>
                  <a:lnTo>
                    <a:pt x="169" y="1347"/>
                  </a:lnTo>
                  <a:lnTo>
                    <a:pt x="236" y="1651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38" y="2021"/>
                  </a:lnTo>
                  <a:lnTo>
                    <a:pt x="539" y="2055"/>
                  </a:lnTo>
                  <a:lnTo>
                    <a:pt x="573" y="2021"/>
                  </a:lnTo>
                  <a:lnTo>
                    <a:pt x="640" y="1987"/>
                  </a:lnTo>
                  <a:lnTo>
                    <a:pt x="640" y="1920"/>
                  </a:lnTo>
                  <a:lnTo>
                    <a:pt x="640" y="1853"/>
                  </a:lnTo>
                  <a:lnTo>
                    <a:pt x="472" y="1415"/>
                  </a:lnTo>
                  <a:lnTo>
                    <a:pt x="371" y="97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4336361" y="4195772"/>
              <a:ext cx="135609" cy="83761"/>
            </a:xfrm>
            <a:custGeom>
              <a:avLst/>
              <a:gdLst/>
              <a:ahLst/>
              <a:cxnLst/>
              <a:rect l="l" t="t" r="r" b="b"/>
              <a:pathLst>
                <a:path w="2728" h="1685" extrusionOk="0">
                  <a:moveTo>
                    <a:pt x="68" y="1"/>
                  </a:moveTo>
                  <a:lnTo>
                    <a:pt x="68" y="68"/>
                  </a:lnTo>
                  <a:lnTo>
                    <a:pt x="34" y="439"/>
                  </a:lnTo>
                  <a:lnTo>
                    <a:pt x="1" y="809"/>
                  </a:lnTo>
                  <a:lnTo>
                    <a:pt x="1" y="1550"/>
                  </a:lnTo>
                  <a:lnTo>
                    <a:pt x="1" y="1617"/>
                  </a:lnTo>
                  <a:lnTo>
                    <a:pt x="68" y="1651"/>
                  </a:lnTo>
                  <a:lnTo>
                    <a:pt x="135" y="1617"/>
                  </a:lnTo>
                  <a:lnTo>
                    <a:pt x="169" y="1550"/>
                  </a:lnTo>
                  <a:lnTo>
                    <a:pt x="203" y="843"/>
                  </a:lnTo>
                  <a:lnTo>
                    <a:pt x="203" y="169"/>
                  </a:lnTo>
                  <a:lnTo>
                    <a:pt x="842" y="203"/>
                  </a:lnTo>
                  <a:lnTo>
                    <a:pt x="1482" y="203"/>
                  </a:lnTo>
                  <a:lnTo>
                    <a:pt x="2054" y="237"/>
                  </a:lnTo>
                  <a:lnTo>
                    <a:pt x="2324" y="237"/>
                  </a:lnTo>
                  <a:lnTo>
                    <a:pt x="2593" y="169"/>
                  </a:lnTo>
                  <a:lnTo>
                    <a:pt x="2593" y="169"/>
                  </a:lnTo>
                  <a:lnTo>
                    <a:pt x="2526" y="472"/>
                  </a:lnTo>
                  <a:lnTo>
                    <a:pt x="2526" y="809"/>
                  </a:lnTo>
                  <a:lnTo>
                    <a:pt x="2526" y="1415"/>
                  </a:lnTo>
                  <a:lnTo>
                    <a:pt x="876" y="1415"/>
                  </a:lnTo>
                  <a:lnTo>
                    <a:pt x="607" y="1449"/>
                  </a:lnTo>
                  <a:lnTo>
                    <a:pt x="337" y="1516"/>
                  </a:lnTo>
                  <a:lnTo>
                    <a:pt x="607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7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8" y="775"/>
                  </a:lnTo>
                  <a:lnTo>
                    <a:pt x="2728" y="405"/>
                  </a:lnTo>
                  <a:lnTo>
                    <a:pt x="2660" y="68"/>
                  </a:lnTo>
                  <a:lnTo>
                    <a:pt x="2627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6" y="1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2413380" y="4286144"/>
              <a:ext cx="125567" cy="135659"/>
            </a:xfrm>
            <a:custGeom>
              <a:avLst/>
              <a:gdLst/>
              <a:ahLst/>
              <a:cxnLst/>
              <a:rect l="l" t="t" r="r" b="b"/>
              <a:pathLst>
                <a:path w="2526" h="2729" extrusionOk="0">
                  <a:moveTo>
                    <a:pt x="202" y="169"/>
                  </a:moveTo>
                  <a:lnTo>
                    <a:pt x="741" y="237"/>
                  </a:lnTo>
                  <a:lnTo>
                    <a:pt x="1279" y="270"/>
                  </a:lnTo>
                  <a:lnTo>
                    <a:pt x="2357" y="237"/>
                  </a:lnTo>
                  <a:lnTo>
                    <a:pt x="2357" y="237"/>
                  </a:lnTo>
                  <a:lnTo>
                    <a:pt x="2289" y="775"/>
                  </a:lnTo>
                  <a:lnTo>
                    <a:pt x="2256" y="1348"/>
                  </a:lnTo>
                  <a:lnTo>
                    <a:pt x="2256" y="1886"/>
                  </a:lnTo>
                  <a:lnTo>
                    <a:pt x="2289" y="2425"/>
                  </a:lnTo>
                  <a:lnTo>
                    <a:pt x="2289" y="2459"/>
                  </a:lnTo>
                  <a:lnTo>
                    <a:pt x="2256" y="2459"/>
                  </a:lnTo>
                  <a:lnTo>
                    <a:pt x="2020" y="2425"/>
                  </a:lnTo>
                  <a:lnTo>
                    <a:pt x="808" y="2425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1"/>
                  </a:moveTo>
                  <a:lnTo>
                    <a:pt x="168" y="35"/>
                  </a:lnTo>
                  <a:lnTo>
                    <a:pt x="135" y="35"/>
                  </a:lnTo>
                  <a:lnTo>
                    <a:pt x="101" y="102"/>
                  </a:lnTo>
                  <a:lnTo>
                    <a:pt x="67" y="102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5"/>
                  </a:lnTo>
                  <a:lnTo>
                    <a:pt x="34" y="2021"/>
                  </a:lnTo>
                  <a:lnTo>
                    <a:pt x="101" y="2661"/>
                  </a:lnTo>
                  <a:lnTo>
                    <a:pt x="135" y="2694"/>
                  </a:lnTo>
                  <a:lnTo>
                    <a:pt x="168" y="2728"/>
                  </a:lnTo>
                  <a:lnTo>
                    <a:pt x="236" y="2728"/>
                  </a:lnTo>
                  <a:lnTo>
                    <a:pt x="303" y="2694"/>
                  </a:lnTo>
                  <a:lnTo>
                    <a:pt x="337" y="2661"/>
                  </a:lnTo>
                  <a:lnTo>
                    <a:pt x="337" y="2627"/>
                  </a:lnTo>
                  <a:lnTo>
                    <a:pt x="337" y="2560"/>
                  </a:lnTo>
                  <a:lnTo>
                    <a:pt x="808" y="2661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1"/>
                  </a:lnTo>
                  <a:lnTo>
                    <a:pt x="2256" y="2627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6"/>
                  </a:lnTo>
                  <a:lnTo>
                    <a:pt x="2390" y="2526"/>
                  </a:lnTo>
                  <a:lnTo>
                    <a:pt x="2458" y="2492"/>
                  </a:lnTo>
                  <a:lnTo>
                    <a:pt x="2458" y="2425"/>
                  </a:lnTo>
                  <a:lnTo>
                    <a:pt x="2491" y="1886"/>
                  </a:lnTo>
                  <a:lnTo>
                    <a:pt x="2525" y="1314"/>
                  </a:lnTo>
                  <a:lnTo>
                    <a:pt x="2491" y="775"/>
                  </a:lnTo>
                  <a:lnTo>
                    <a:pt x="2458" y="203"/>
                  </a:lnTo>
                  <a:lnTo>
                    <a:pt x="2491" y="169"/>
                  </a:lnTo>
                  <a:lnTo>
                    <a:pt x="2491" y="102"/>
                  </a:lnTo>
                  <a:lnTo>
                    <a:pt x="2458" y="35"/>
                  </a:lnTo>
                  <a:lnTo>
                    <a:pt x="1852" y="35"/>
                  </a:lnTo>
                  <a:lnTo>
                    <a:pt x="12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4132202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7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4" y="2189"/>
                  </a:lnTo>
                  <a:lnTo>
                    <a:pt x="505" y="2223"/>
                  </a:lnTo>
                  <a:lnTo>
                    <a:pt x="269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69" y="674"/>
                  </a:lnTo>
                  <a:lnTo>
                    <a:pt x="269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7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69" y="2458"/>
                  </a:lnTo>
                  <a:lnTo>
                    <a:pt x="269" y="2425"/>
                  </a:lnTo>
                  <a:lnTo>
                    <a:pt x="269" y="2391"/>
                  </a:lnTo>
                  <a:lnTo>
                    <a:pt x="539" y="2458"/>
                  </a:lnTo>
                  <a:lnTo>
                    <a:pt x="774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4041829" y="4192441"/>
              <a:ext cx="127208" cy="88732"/>
            </a:xfrm>
            <a:custGeom>
              <a:avLst/>
              <a:gdLst/>
              <a:ahLst/>
              <a:cxnLst/>
              <a:rect l="l" t="t" r="r" b="b"/>
              <a:pathLst>
                <a:path w="2559" h="1785" extrusionOk="0">
                  <a:moveTo>
                    <a:pt x="168" y="203"/>
                  </a:moveTo>
                  <a:lnTo>
                    <a:pt x="404" y="236"/>
                  </a:lnTo>
                  <a:lnTo>
                    <a:pt x="673" y="270"/>
                  </a:lnTo>
                  <a:lnTo>
                    <a:pt x="1178" y="270"/>
                  </a:lnTo>
                  <a:lnTo>
                    <a:pt x="2323" y="371"/>
                  </a:lnTo>
                  <a:lnTo>
                    <a:pt x="2289" y="607"/>
                  </a:lnTo>
                  <a:lnTo>
                    <a:pt x="2289" y="842"/>
                  </a:lnTo>
                  <a:lnTo>
                    <a:pt x="2323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5" y="1549"/>
                  </a:lnTo>
                  <a:lnTo>
                    <a:pt x="236" y="1583"/>
                  </a:lnTo>
                  <a:lnTo>
                    <a:pt x="202" y="876"/>
                  </a:lnTo>
                  <a:lnTo>
                    <a:pt x="168" y="203"/>
                  </a:lnTo>
                  <a:close/>
                  <a:moveTo>
                    <a:pt x="673" y="0"/>
                  </a:moveTo>
                  <a:lnTo>
                    <a:pt x="404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7" y="1583"/>
                  </a:lnTo>
                  <a:lnTo>
                    <a:pt x="101" y="1650"/>
                  </a:lnTo>
                  <a:lnTo>
                    <a:pt x="202" y="1650"/>
                  </a:lnTo>
                  <a:lnTo>
                    <a:pt x="236" y="1617"/>
                  </a:lnTo>
                  <a:lnTo>
                    <a:pt x="471" y="1718"/>
                  </a:lnTo>
                  <a:lnTo>
                    <a:pt x="741" y="1751"/>
                  </a:lnTo>
                  <a:lnTo>
                    <a:pt x="1010" y="1785"/>
                  </a:lnTo>
                  <a:lnTo>
                    <a:pt x="1279" y="1785"/>
                  </a:lnTo>
                  <a:lnTo>
                    <a:pt x="1818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0" y="1751"/>
                  </a:lnTo>
                  <a:lnTo>
                    <a:pt x="2458" y="1785"/>
                  </a:lnTo>
                  <a:lnTo>
                    <a:pt x="2525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1" y="1011"/>
                  </a:lnTo>
                  <a:lnTo>
                    <a:pt x="2458" y="371"/>
                  </a:lnTo>
                  <a:lnTo>
                    <a:pt x="2491" y="304"/>
                  </a:lnTo>
                  <a:lnTo>
                    <a:pt x="2491" y="236"/>
                  </a:lnTo>
                  <a:lnTo>
                    <a:pt x="2458" y="203"/>
                  </a:lnTo>
                  <a:lnTo>
                    <a:pt x="2390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4209153" y="4430105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4237637" y="4570684"/>
              <a:ext cx="125567" cy="122237"/>
            </a:xfrm>
            <a:custGeom>
              <a:avLst/>
              <a:gdLst/>
              <a:ahLst/>
              <a:cxnLst/>
              <a:rect l="l" t="t" r="r" b="b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3896179" y="4195772"/>
              <a:ext cx="132278" cy="80381"/>
            </a:xfrm>
            <a:custGeom>
              <a:avLst/>
              <a:gdLst/>
              <a:ahLst/>
              <a:cxnLst/>
              <a:rect l="l" t="t" r="r" b="b"/>
              <a:pathLst>
                <a:path w="2661" h="1617" extrusionOk="0">
                  <a:moveTo>
                    <a:pt x="2189" y="203"/>
                  </a:moveTo>
                  <a:lnTo>
                    <a:pt x="2358" y="237"/>
                  </a:lnTo>
                  <a:lnTo>
                    <a:pt x="2391" y="270"/>
                  </a:lnTo>
                  <a:lnTo>
                    <a:pt x="2459" y="237"/>
                  </a:lnTo>
                  <a:lnTo>
                    <a:pt x="2459" y="371"/>
                  </a:lnTo>
                  <a:lnTo>
                    <a:pt x="2425" y="506"/>
                  </a:lnTo>
                  <a:lnTo>
                    <a:pt x="2425" y="775"/>
                  </a:lnTo>
                  <a:lnTo>
                    <a:pt x="2425" y="1078"/>
                  </a:lnTo>
                  <a:lnTo>
                    <a:pt x="2459" y="1381"/>
                  </a:lnTo>
                  <a:lnTo>
                    <a:pt x="1280" y="1381"/>
                  </a:lnTo>
                  <a:lnTo>
                    <a:pt x="708" y="1415"/>
                  </a:lnTo>
                  <a:lnTo>
                    <a:pt x="136" y="1482"/>
                  </a:lnTo>
                  <a:lnTo>
                    <a:pt x="169" y="1280"/>
                  </a:lnTo>
                  <a:lnTo>
                    <a:pt x="203" y="1078"/>
                  </a:lnTo>
                  <a:lnTo>
                    <a:pt x="203" y="708"/>
                  </a:lnTo>
                  <a:lnTo>
                    <a:pt x="203" y="439"/>
                  </a:lnTo>
                  <a:lnTo>
                    <a:pt x="203" y="304"/>
                  </a:lnTo>
                  <a:lnTo>
                    <a:pt x="203" y="203"/>
                  </a:lnTo>
                  <a:lnTo>
                    <a:pt x="371" y="237"/>
                  </a:lnTo>
                  <a:lnTo>
                    <a:pt x="1651" y="237"/>
                  </a:lnTo>
                  <a:lnTo>
                    <a:pt x="1987" y="203"/>
                  </a:lnTo>
                  <a:close/>
                  <a:moveTo>
                    <a:pt x="708" y="1"/>
                  </a:moveTo>
                  <a:lnTo>
                    <a:pt x="439" y="34"/>
                  </a:lnTo>
                  <a:lnTo>
                    <a:pt x="136" y="68"/>
                  </a:lnTo>
                  <a:lnTo>
                    <a:pt x="136" y="102"/>
                  </a:lnTo>
                  <a:lnTo>
                    <a:pt x="35" y="102"/>
                  </a:lnTo>
                  <a:lnTo>
                    <a:pt x="35" y="136"/>
                  </a:lnTo>
                  <a:lnTo>
                    <a:pt x="68" y="136"/>
                  </a:lnTo>
                  <a:lnTo>
                    <a:pt x="35" y="270"/>
                  </a:lnTo>
                  <a:lnTo>
                    <a:pt x="35" y="439"/>
                  </a:lnTo>
                  <a:lnTo>
                    <a:pt x="35" y="708"/>
                  </a:lnTo>
                  <a:lnTo>
                    <a:pt x="1" y="1078"/>
                  </a:lnTo>
                  <a:lnTo>
                    <a:pt x="1" y="1280"/>
                  </a:lnTo>
                  <a:lnTo>
                    <a:pt x="35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708" y="1617"/>
                  </a:lnTo>
                  <a:lnTo>
                    <a:pt x="1314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7" y="1550"/>
                  </a:lnTo>
                  <a:lnTo>
                    <a:pt x="2661" y="1482"/>
                  </a:lnTo>
                  <a:lnTo>
                    <a:pt x="2661" y="1449"/>
                  </a:lnTo>
                  <a:lnTo>
                    <a:pt x="2627" y="1381"/>
                  </a:lnTo>
                  <a:lnTo>
                    <a:pt x="2627" y="1078"/>
                  </a:lnTo>
                  <a:lnTo>
                    <a:pt x="2593" y="775"/>
                  </a:lnTo>
                  <a:lnTo>
                    <a:pt x="2627" y="439"/>
                  </a:lnTo>
                  <a:lnTo>
                    <a:pt x="2593" y="270"/>
                  </a:lnTo>
                  <a:lnTo>
                    <a:pt x="2560" y="136"/>
                  </a:lnTo>
                  <a:lnTo>
                    <a:pt x="2526" y="136"/>
                  </a:lnTo>
                  <a:lnTo>
                    <a:pt x="2492" y="102"/>
                  </a:lnTo>
                  <a:lnTo>
                    <a:pt x="2459" y="68"/>
                  </a:lnTo>
                  <a:lnTo>
                    <a:pt x="2324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699560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3005823" y="4195772"/>
              <a:ext cx="137299" cy="80381"/>
            </a:xfrm>
            <a:custGeom>
              <a:avLst/>
              <a:gdLst/>
              <a:ahLst/>
              <a:cxnLst/>
              <a:rect l="l" t="t" r="r" b="b"/>
              <a:pathLst>
                <a:path w="2762" h="1617" extrusionOk="0">
                  <a:moveTo>
                    <a:pt x="135" y="136"/>
                  </a:moveTo>
                  <a:lnTo>
                    <a:pt x="438" y="203"/>
                  </a:lnTo>
                  <a:lnTo>
                    <a:pt x="741" y="237"/>
                  </a:lnTo>
                  <a:lnTo>
                    <a:pt x="1347" y="237"/>
                  </a:lnTo>
                  <a:lnTo>
                    <a:pt x="2593" y="203"/>
                  </a:lnTo>
                  <a:lnTo>
                    <a:pt x="2593" y="203"/>
                  </a:lnTo>
                  <a:lnTo>
                    <a:pt x="2559" y="506"/>
                  </a:lnTo>
                  <a:lnTo>
                    <a:pt x="2526" y="775"/>
                  </a:lnTo>
                  <a:lnTo>
                    <a:pt x="2559" y="1381"/>
                  </a:lnTo>
                  <a:lnTo>
                    <a:pt x="2223" y="1415"/>
                  </a:lnTo>
                  <a:lnTo>
                    <a:pt x="1886" y="1415"/>
                  </a:lnTo>
                  <a:lnTo>
                    <a:pt x="1246" y="1381"/>
                  </a:lnTo>
                  <a:lnTo>
                    <a:pt x="708" y="1348"/>
                  </a:lnTo>
                  <a:lnTo>
                    <a:pt x="438" y="1381"/>
                  </a:lnTo>
                  <a:lnTo>
                    <a:pt x="203" y="1449"/>
                  </a:lnTo>
                  <a:lnTo>
                    <a:pt x="169" y="775"/>
                  </a:lnTo>
                  <a:lnTo>
                    <a:pt x="169" y="439"/>
                  </a:lnTo>
                  <a:lnTo>
                    <a:pt x="135" y="136"/>
                  </a:lnTo>
                  <a:close/>
                  <a:moveTo>
                    <a:pt x="708" y="1"/>
                  </a:moveTo>
                  <a:lnTo>
                    <a:pt x="102" y="68"/>
                  </a:lnTo>
                  <a:lnTo>
                    <a:pt x="68" y="102"/>
                  </a:lnTo>
                  <a:lnTo>
                    <a:pt x="102" y="136"/>
                  </a:lnTo>
                  <a:lnTo>
                    <a:pt x="1" y="439"/>
                  </a:lnTo>
                  <a:lnTo>
                    <a:pt x="1" y="809"/>
                  </a:lnTo>
                  <a:lnTo>
                    <a:pt x="34" y="1516"/>
                  </a:lnTo>
                  <a:lnTo>
                    <a:pt x="68" y="1550"/>
                  </a:lnTo>
                  <a:lnTo>
                    <a:pt x="135" y="1583"/>
                  </a:lnTo>
                  <a:lnTo>
                    <a:pt x="169" y="1583"/>
                  </a:lnTo>
                  <a:lnTo>
                    <a:pt x="203" y="1516"/>
                  </a:lnTo>
                  <a:lnTo>
                    <a:pt x="506" y="1550"/>
                  </a:lnTo>
                  <a:lnTo>
                    <a:pt x="809" y="1550"/>
                  </a:lnTo>
                  <a:lnTo>
                    <a:pt x="1415" y="1583"/>
                  </a:lnTo>
                  <a:lnTo>
                    <a:pt x="2021" y="1617"/>
                  </a:lnTo>
                  <a:lnTo>
                    <a:pt x="2593" y="1583"/>
                  </a:lnTo>
                  <a:lnTo>
                    <a:pt x="2660" y="1583"/>
                  </a:lnTo>
                  <a:lnTo>
                    <a:pt x="2728" y="1550"/>
                  </a:lnTo>
                  <a:lnTo>
                    <a:pt x="2761" y="1550"/>
                  </a:lnTo>
                  <a:lnTo>
                    <a:pt x="2761" y="1482"/>
                  </a:lnTo>
                  <a:lnTo>
                    <a:pt x="2761" y="1415"/>
                  </a:lnTo>
                  <a:lnTo>
                    <a:pt x="2761" y="775"/>
                  </a:lnTo>
                  <a:lnTo>
                    <a:pt x="2761" y="439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660" y="34"/>
                  </a:lnTo>
                  <a:lnTo>
                    <a:pt x="1347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4092037" y="456899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885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79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7" y="2223"/>
                  </a:lnTo>
                  <a:lnTo>
                    <a:pt x="1818" y="2189"/>
                  </a:lnTo>
                  <a:lnTo>
                    <a:pt x="1279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3608358" y="4192441"/>
              <a:ext cx="127208" cy="88732"/>
            </a:xfrm>
            <a:custGeom>
              <a:avLst/>
              <a:gdLst/>
              <a:ahLst/>
              <a:cxnLst/>
              <a:rect l="l" t="t" r="r" b="b"/>
              <a:pathLst>
                <a:path w="2559" h="1785" extrusionOk="0">
                  <a:moveTo>
                    <a:pt x="2390" y="203"/>
                  </a:moveTo>
                  <a:lnTo>
                    <a:pt x="2357" y="876"/>
                  </a:lnTo>
                  <a:lnTo>
                    <a:pt x="2323" y="1583"/>
                  </a:lnTo>
                  <a:lnTo>
                    <a:pt x="2087" y="1549"/>
                  </a:lnTo>
                  <a:lnTo>
                    <a:pt x="1852" y="1516"/>
                  </a:lnTo>
                  <a:lnTo>
                    <a:pt x="1347" y="1516"/>
                  </a:lnTo>
                  <a:lnTo>
                    <a:pt x="236" y="1448"/>
                  </a:lnTo>
                  <a:lnTo>
                    <a:pt x="269" y="842"/>
                  </a:lnTo>
                  <a:lnTo>
                    <a:pt x="269" y="607"/>
                  </a:lnTo>
                  <a:lnTo>
                    <a:pt x="236" y="371"/>
                  </a:lnTo>
                  <a:lnTo>
                    <a:pt x="1380" y="270"/>
                  </a:lnTo>
                  <a:lnTo>
                    <a:pt x="1885" y="270"/>
                  </a:lnTo>
                  <a:lnTo>
                    <a:pt x="2155" y="236"/>
                  </a:lnTo>
                  <a:lnTo>
                    <a:pt x="2390" y="203"/>
                  </a:lnTo>
                  <a:close/>
                  <a:moveTo>
                    <a:pt x="1616" y="0"/>
                  </a:moveTo>
                  <a:lnTo>
                    <a:pt x="1313" y="34"/>
                  </a:lnTo>
                  <a:lnTo>
                    <a:pt x="741" y="101"/>
                  </a:lnTo>
                  <a:lnTo>
                    <a:pt x="168" y="169"/>
                  </a:lnTo>
                  <a:lnTo>
                    <a:pt x="101" y="203"/>
                  </a:lnTo>
                  <a:lnTo>
                    <a:pt x="67" y="236"/>
                  </a:lnTo>
                  <a:lnTo>
                    <a:pt x="67" y="304"/>
                  </a:lnTo>
                  <a:lnTo>
                    <a:pt x="101" y="371"/>
                  </a:lnTo>
                  <a:lnTo>
                    <a:pt x="67" y="1011"/>
                  </a:lnTo>
                  <a:lnTo>
                    <a:pt x="0" y="1650"/>
                  </a:lnTo>
                  <a:lnTo>
                    <a:pt x="0" y="1718"/>
                  </a:lnTo>
                  <a:lnTo>
                    <a:pt x="34" y="1751"/>
                  </a:lnTo>
                  <a:lnTo>
                    <a:pt x="101" y="1785"/>
                  </a:lnTo>
                  <a:lnTo>
                    <a:pt x="202" y="1751"/>
                  </a:lnTo>
                  <a:lnTo>
                    <a:pt x="202" y="1718"/>
                  </a:lnTo>
                  <a:lnTo>
                    <a:pt x="236" y="1650"/>
                  </a:lnTo>
                  <a:lnTo>
                    <a:pt x="741" y="1751"/>
                  </a:lnTo>
                  <a:lnTo>
                    <a:pt x="1313" y="1785"/>
                  </a:lnTo>
                  <a:lnTo>
                    <a:pt x="1582" y="1785"/>
                  </a:lnTo>
                  <a:lnTo>
                    <a:pt x="1852" y="1751"/>
                  </a:lnTo>
                  <a:lnTo>
                    <a:pt x="2121" y="1718"/>
                  </a:lnTo>
                  <a:lnTo>
                    <a:pt x="2357" y="1617"/>
                  </a:lnTo>
                  <a:lnTo>
                    <a:pt x="2390" y="1650"/>
                  </a:lnTo>
                  <a:lnTo>
                    <a:pt x="2491" y="1650"/>
                  </a:lnTo>
                  <a:lnTo>
                    <a:pt x="2491" y="1583"/>
                  </a:lnTo>
                  <a:lnTo>
                    <a:pt x="2525" y="1246"/>
                  </a:lnTo>
                  <a:lnTo>
                    <a:pt x="2559" y="876"/>
                  </a:lnTo>
                  <a:lnTo>
                    <a:pt x="2559" y="506"/>
                  </a:lnTo>
                  <a:lnTo>
                    <a:pt x="2491" y="135"/>
                  </a:lnTo>
                  <a:lnTo>
                    <a:pt x="2491" y="101"/>
                  </a:lnTo>
                  <a:lnTo>
                    <a:pt x="2458" y="101"/>
                  </a:lnTo>
                  <a:lnTo>
                    <a:pt x="2188" y="34"/>
                  </a:lnTo>
                  <a:lnTo>
                    <a:pt x="18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3154755" y="4195772"/>
              <a:ext cx="137299" cy="80381"/>
            </a:xfrm>
            <a:custGeom>
              <a:avLst/>
              <a:gdLst/>
              <a:ahLst/>
              <a:cxnLst/>
              <a:rect l="l" t="t" r="r" b="b"/>
              <a:pathLst>
                <a:path w="2762" h="1617" extrusionOk="0">
                  <a:moveTo>
                    <a:pt x="2661" y="136"/>
                  </a:moveTo>
                  <a:lnTo>
                    <a:pt x="2593" y="439"/>
                  </a:lnTo>
                  <a:lnTo>
                    <a:pt x="2593" y="775"/>
                  </a:lnTo>
                  <a:lnTo>
                    <a:pt x="2560" y="1449"/>
                  </a:lnTo>
                  <a:lnTo>
                    <a:pt x="2324" y="1381"/>
                  </a:lnTo>
                  <a:lnTo>
                    <a:pt x="2055" y="1348"/>
                  </a:lnTo>
                  <a:lnTo>
                    <a:pt x="1516" y="1381"/>
                  </a:lnTo>
                  <a:lnTo>
                    <a:pt x="876" y="1415"/>
                  </a:lnTo>
                  <a:lnTo>
                    <a:pt x="540" y="1415"/>
                  </a:lnTo>
                  <a:lnTo>
                    <a:pt x="237" y="1381"/>
                  </a:lnTo>
                  <a:lnTo>
                    <a:pt x="237" y="775"/>
                  </a:lnTo>
                  <a:lnTo>
                    <a:pt x="237" y="506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1415" y="237"/>
                  </a:lnTo>
                  <a:lnTo>
                    <a:pt x="2055" y="237"/>
                  </a:lnTo>
                  <a:lnTo>
                    <a:pt x="2358" y="203"/>
                  </a:lnTo>
                  <a:lnTo>
                    <a:pt x="2661" y="136"/>
                  </a:lnTo>
                  <a:close/>
                  <a:moveTo>
                    <a:pt x="2055" y="1"/>
                  </a:moveTo>
                  <a:lnTo>
                    <a:pt x="1415" y="34"/>
                  </a:lnTo>
                  <a:lnTo>
                    <a:pt x="136" y="34"/>
                  </a:lnTo>
                  <a:lnTo>
                    <a:pt x="102" y="68"/>
                  </a:lnTo>
                  <a:lnTo>
                    <a:pt x="68" y="102"/>
                  </a:lnTo>
                  <a:lnTo>
                    <a:pt x="35" y="439"/>
                  </a:lnTo>
                  <a:lnTo>
                    <a:pt x="1" y="775"/>
                  </a:lnTo>
                  <a:lnTo>
                    <a:pt x="35" y="1415"/>
                  </a:lnTo>
                  <a:lnTo>
                    <a:pt x="1" y="1482"/>
                  </a:lnTo>
                  <a:lnTo>
                    <a:pt x="1" y="1550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169" y="1583"/>
                  </a:lnTo>
                  <a:lnTo>
                    <a:pt x="775" y="1617"/>
                  </a:lnTo>
                  <a:lnTo>
                    <a:pt x="1348" y="1583"/>
                  </a:lnTo>
                  <a:lnTo>
                    <a:pt x="1954" y="1550"/>
                  </a:lnTo>
                  <a:lnTo>
                    <a:pt x="2257" y="1550"/>
                  </a:lnTo>
                  <a:lnTo>
                    <a:pt x="2560" y="1516"/>
                  </a:lnTo>
                  <a:lnTo>
                    <a:pt x="2593" y="1583"/>
                  </a:lnTo>
                  <a:lnTo>
                    <a:pt x="2661" y="1583"/>
                  </a:lnTo>
                  <a:lnTo>
                    <a:pt x="2694" y="1550"/>
                  </a:lnTo>
                  <a:lnTo>
                    <a:pt x="2728" y="1516"/>
                  </a:lnTo>
                  <a:lnTo>
                    <a:pt x="2762" y="809"/>
                  </a:lnTo>
                  <a:lnTo>
                    <a:pt x="2762" y="439"/>
                  </a:lnTo>
                  <a:lnTo>
                    <a:pt x="2694" y="136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2562311" y="4192441"/>
              <a:ext cx="127258" cy="88732"/>
            </a:xfrm>
            <a:custGeom>
              <a:avLst/>
              <a:gdLst/>
              <a:ahLst/>
              <a:cxnLst/>
              <a:rect l="l" t="t" r="r" b="b"/>
              <a:pathLst>
                <a:path w="2560" h="1785" extrusionOk="0">
                  <a:moveTo>
                    <a:pt x="169" y="203"/>
                  </a:moveTo>
                  <a:lnTo>
                    <a:pt x="405" y="236"/>
                  </a:lnTo>
                  <a:lnTo>
                    <a:pt x="674" y="270"/>
                  </a:lnTo>
                  <a:lnTo>
                    <a:pt x="1179" y="270"/>
                  </a:lnTo>
                  <a:lnTo>
                    <a:pt x="2324" y="371"/>
                  </a:lnTo>
                  <a:lnTo>
                    <a:pt x="2290" y="607"/>
                  </a:lnTo>
                  <a:lnTo>
                    <a:pt x="2290" y="842"/>
                  </a:lnTo>
                  <a:lnTo>
                    <a:pt x="2324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6" y="1549"/>
                  </a:lnTo>
                  <a:lnTo>
                    <a:pt x="236" y="1583"/>
                  </a:lnTo>
                  <a:lnTo>
                    <a:pt x="203" y="876"/>
                  </a:lnTo>
                  <a:lnTo>
                    <a:pt x="169" y="203"/>
                  </a:lnTo>
                  <a:close/>
                  <a:moveTo>
                    <a:pt x="674" y="0"/>
                  </a:moveTo>
                  <a:lnTo>
                    <a:pt x="405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8" y="1583"/>
                  </a:lnTo>
                  <a:lnTo>
                    <a:pt x="101" y="1650"/>
                  </a:lnTo>
                  <a:lnTo>
                    <a:pt x="203" y="1650"/>
                  </a:lnTo>
                  <a:lnTo>
                    <a:pt x="236" y="1617"/>
                  </a:lnTo>
                  <a:lnTo>
                    <a:pt x="472" y="1718"/>
                  </a:lnTo>
                  <a:lnTo>
                    <a:pt x="741" y="1751"/>
                  </a:lnTo>
                  <a:lnTo>
                    <a:pt x="1011" y="1785"/>
                  </a:lnTo>
                  <a:lnTo>
                    <a:pt x="1280" y="1785"/>
                  </a:lnTo>
                  <a:lnTo>
                    <a:pt x="1819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1" y="1751"/>
                  </a:lnTo>
                  <a:lnTo>
                    <a:pt x="2458" y="1785"/>
                  </a:lnTo>
                  <a:lnTo>
                    <a:pt x="2526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2" y="1011"/>
                  </a:lnTo>
                  <a:lnTo>
                    <a:pt x="2458" y="371"/>
                  </a:lnTo>
                  <a:lnTo>
                    <a:pt x="2492" y="304"/>
                  </a:lnTo>
                  <a:lnTo>
                    <a:pt x="2492" y="236"/>
                  </a:lnTo>
                  <a:lnTo>
                    <a:pt x="2458" y="203"/>
                  </a:lnTo>
                  <a:lnTo>
                    <a:pt x="2391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3748938" y="4195772"/>
              <a:ext cx="133919" cy="80381"/>
            </a:xfrm>
            <a:custGeom>
              <a:avLst/>
              <a:gdLst/>
              <a:ahLst/>
              <a:cxnLst/>
              <a:rect l="l" t="t" r="r" b="b"/>
              <a:pathLst>
                <a:path w="2694" h="1617" extrusionOk="0">
                  <a:moveTo>
                    <a:pt x="2492" y="203"/>
                  </a:moveTo>
                  <a:lnTo>
                    <a:pt x="2458" y="304"/>
                  </a:lnTo>
                  <a:lnTo>
                    <a:pt x="2458" y="439"/>
                  </a:lnTo>
                  <a:lnTo>
                    <a:pt x="2492" y="708"/>
                  </a:lnTo>
                  <a:lnTo>
                    <a:pt x="2492" y="1078"/>
                  </a:lnTo>
                  <a:lnTo>
                    <a:pt x="2492" y="1280"/>
                  </a:lnTo>
                  <a:lnTo>
                    <a:pt x="2525" y="1482"/>
                  </a:lnTo>
                  <a:lnTo>
                    <a:pt x="1987" y="1415"/>
                  </a:lnTo>
                  <a:lnTo>
                    <a:pt x="1381" y="1381"/>
                  </a:lnTo>
                  <a:lnTo>
                    <a:pt x="236" y="1381"/>
                  </a:lnTo>
                  <a:lnTo>
                    <a:pt x="236" y="1078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236" y="371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69" y="270"/>
                  </a:lnTo>
                  <a:lnTo>
                    <a:pt x="337" y="237"/>
                  </a:lnTo>
                  <a:lnTo>
                    <a:pt x="505" y="203"/>
                  </a:lnTo>
                  <a:lnTo>
                    <a:pt x="673" y="203"/>
                  </a:lnTo>
                  <a:lnTo>
                    <a:pt x="1010" y="237"/>
                  </a:lnTo>
                  <a:lnTo>
                    <a:pt x="2290" y="237"/>
                  </a:lnTo>
                  <a:lnTo>
                    <a:pt x="2492" y="203"/>
                  </a:lnTo>
                  <a:close/>
                  <a:moveTo>
                    <a:pt x="471" y="1"/>
                  </a:moveTo>
                  <a:lnTo>
                    <a:pt x="337" y="34"/>
                  </a:lnTo>
                  <a:lnTo>
                    <a:pt x="202" y="68"/>
                  </a:lnTo>
                  <a:lnTo>
                    <a:pt x="168" y="102"/>
                  </a:lnTo>
                  <a:lnTo>
                    <a:pt x="135" y="136"/>
                  </a:lnTo>
                  <a:lnTo>
                    <a:pt x="67" y="270"/>
                  </a:lnTo>
                  <a:lnTo>
                    <a:pt x="67" y="439"/>
                  </a:lnTo>
                  <a:lnTo>
                    <a:pt x="67" y="775"/>
                  </a:lnTo>
                  <a:lnTo>
                    <a:pt x="67" y="1078"/>
                  </a:lnTo>
                  <a:lnTo>
                    <a:pt x="67" y="1381"/>
                  </a:lnTo>
                  <a:lnTo>
                    <a:pt x="0" y="1449"/>
                  </a:lnTo>
                  <a:lnTo>
                    <a:pt x="0" y="1482"/>
                  </a:lnTo>
                  <a:lnTo>
                    <a:pt x="34" y="1550"/>
                  </a:lnTo>
                  <a:lnTo>
                    <a:pt x="101" y="1583"/>
                  </a:lnTo>
                  <a:lnTo>
                    <a:pt x="168" y="1583"/>
                  </a:lnTo>
                  <a:lnTo>
                    <a:pt x="1381" y="1617"/>
                  </a:lnTo>
                  <a:lnTo>
                    <a:pt x="1987" y="1617"/>
                  </a:lnTo>
                  <a:lnTo>
                    <a:pt x="2559" y="1583"/>
                  </a:lnTo>
                  <a:lnTo>
                    <a:pt x="2593" y="1550"/>
                  </a:lnTo>
                  <a:lnTo>
                    <a:pt x="2593" y="1516"/>
                  </a:lnTo>
                  <a:lnTo>
                    <a:pt x="2626" y="1482"/>
                  </a:lnTo>
                  <a:lnTo>
                    <a:pt x="2694" y="1280"/>
                  </a:lnTo>
                  <a:lnTo>
                    <a:pt x="2694" y="1078"/>
                  </a:lnTo>
                  <a:lnTo>
                    <a:pt x="2660" y="708"/>
                  </a:lnTo>
                  <a:lnTo>
                    <a:pt x="2660" y="439"/>
                  </a:lnTo>
                  <a:lnTo>
                    <a:pt x="2626" y="270"/>
                  </a:lnTo>
                  <a:lnTo>
                    <a:pt x="2593" y="136"/>
                  </a:lnTo>
                  <a:lnTo>
                    <a:pt x="2626" y="136"/>
                  </a:lnTo>
                  <a:lnTo>
                    <a:pt x="2626" y="102"/>
                  </a:lnTo>
                  <a:lnTo>
                    <a:pt x="2559" y="102"/>
                  </a:lnTo>
                  <a:lnTo>
                    <a:pt x="2559" y="68"/>
                  </a:lnTo>
                  <a:lnTo>
                    <a:pt x="2525" y="68"/>
                  </a:lnTo>
                  <a:lnTo>
                    <a:pt x="2256" y="34"/>
                  </a:lnTo>
                  <a:lnTo>
                    <a:pt x="1953" y="1"/>
                  </a:lnTo>
                  <a:lnTo>
                    <a:pt x="1381" y="3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3790744" y="443010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3822559" y="4476981"/>
              <a:ext cx="38525" cy="40215"/>
            </a:xfrm>
            <a:custGeom>
              <a:avLst/>
              <a:gdLst/>
              <a:ahLst/>
              <a:cxnLst/>
              <a:rect l="l" t="t" r="r" b="b"/>
              <a:pathLst>
                <a:path w="775" h="809" extrusionOk="0">
                  <a:moveTo>
                    <a:pt x="337" y="202"/>
                  </a:moveTo>
                  <a:lnTo>
                    <a:pt x="337" y="236"/>
                  </a:lnTo>
                  <a:lnTo>
                    <a:pt x="405" y="269"/>
                  </a:lnTo>
                  <a:lnTo>
                    <a:pt x="539" y="269"/>
                  </a:lnTo>
                  <a:lnTo>
                    <a:pt x="573" y="438"/>
                  </a:lnTo>
                  <a:lnTo>
                    <a:pt x="539" y="505"/>
                  </a:lnTo>
                  <a:lnTo>
                    <a:pt x="506" y="572"/>
                  </a:lnTo>
                  <a:lnTo>
                    <a:pt x="438" y="606"/>
                  </a:lnTo>
                  <a:lnTo>
                    <a:pt x="371" y="640"/>
                  </a:lnTo>
                  <a:lnTo>
                    <a:pt x="304" y="606"/>
                  </a:lnTo>
                  <a:lnTo>
                    <a:pt x="236" y="572"/>
                  </a:lnTo>
                  <a:lnTo>
                    <a:pt x="203" y="505"/>
                  </a:lnTo>
                  <a:lnTo>
                    <a:pt x="203" y="438"/>
                  </a:lnTo>
                  <a:lnTo>
                    <a:pt x="236" y="269"/>
                  </a:lnTo>
                  <a:lnTo>
                    <a:pt x="337" y="202"/>
                  </a:lnTo>
                  <a:close/>
                  <a:moveTo>
                    <a:pt x="337" y="0"/>
                  </a:moveTo>
                  <a:lnTo>
                    <a:pt x="203" y="67"/>
                  </a:lnTo>
                  <a:lnTo>
                    <a:pt x="102" y="168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606"/>
                  </a:lnTo>
                  <a:lnTo>
                    <a:pt x="135" y="741"/>
                  </a:lnTo>
                  <a:lnTo>
                    <a:pt x="236" y="808"/>
                  </a:lnTo>
                  <a:lnTo>
                    <a:pt x="506" y="808"/>
                  </a:lnTo>
                  <a:lnTo>
                    <a:pt x="607" y="741"/>
                  </a:lnTo>
                  <a:lnTo>
                    <a:pt x="708" y="606"/>
                  </a:lnTo>
                  <a:lnTo>
                    <a:pt x="775" y="438"/>
                  </a:lnTo>
                  <a:lnTo>
                    <a:pt x="741" y="269"/>
                  </a:lnTo>
                  <a:lnTo>
                    <a:pt x="708" y="135"/>
                  </a:lnTo>
                  <a:lnTo>
                    <a:pt x="640" y="6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3750579" y="4711264"/>
              <a:ext cx="113886" cy="123927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236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5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3859394" y="4615871"/>
              <a:ext cx="36835" cy="43546"/>
            </a:xfrm>
            <a:custGeom>
              <a:avLst/>
              <a:gdLst/>
              <a:ahLst/>
              <a:cxnLst/>
              <a:rect l="l" t="t" r="r" b="b"/>
              <a:pathLst>
                <a:path w="741" h="876" extrusionOk="0">
                  <a:moveTo>
                    <a:pt x="236" y="1"/>
                  </a:moveTo>
                  <a:lnTo>
                    <a:pt x="169" y="68"/>
                  </a:lnTo>
                  <a:lnTo>
                    <a:pt x="101" y="135"/>
                  </a:lnTo>
                  <a:lnTo>
                    <a:pt x="34" y="337"/>
                  </a:lnTo>
                  <a:lnTo>
                    <a:pt x="0" y="573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438" y="876"/>
                  </a:lnTo>
                  <a:lnTo>
                    <a:pt x="573" y="842"/>
                  </a:lnTo>
                  <a:lnTo>
                    <a:pt x="707" y="775"/>
                  </a:lnTo>
                  <a:lnTo>
                    <a:pt x="741" y="741"/>
                  </a:lnTo>
                  <a:lnTo>
                    <a:pt x="741" y="708"/>
                  </a:lnTo>
                  <a:lnTo>
                    <a:pt x="707" y="640"/>
                  </a:lnTo>
                  <a:lnTo>
                    <a:pt x="606" y="607"/>
                  </a:lnTo>
                  <a:lnTo>
                    <a:pt x="472" y="607"/>
                  </a:lnTo>
                  <a:lnTo>
                    <a:pt x="236" y="640"/>
                  </a:lnTo>
                  <a:lnTo>
                    <a:pt x="270" y="304"/>
                  </a:lnTo>
                  <a:lnTo>
                    <a:pt x="303" y="169"/>
                  </a:lnTo>
                  <a:lnTo>
                    <a:pt x="303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3780703" y="443343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3805806" y="456899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4066933" y="442677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79" y="269"/>
                  </a:lnTo>
                  <a:lnTo>
                    <a:pt x="2357" y="236"/>
                  </a:lnTo>
                  <a:lnTo>
                    <a:pt x="2289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1" y="1885"/>
                  </a:lnTo>
                  <a:lnTo>
                    <a:pt x="2525" y="1313"/>
                  </a:lnTo>
                  <a:lnTo>
                    <a:pt x="2491" y="774"/>
                  </a:lnTo>
                  <a:lnTo>
                    <a:pt x="2458" y="202"/>
                  </a:lnTo>
                  <a:lnTo>
                    <a:pt x="2491" y="168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3951407" y="4570684"/>
              <a:ext cx="115576" cy="123877"/>
            </a:xfrm>
            <a:custGeom>
              <a:avLst/>
              <a:gdLst/>
              <a:ahLst/>
              <a:cxnLst/>
              <a:rect l="l" t="t" r="r" b="b"/>
              <a:pathLst>
                <a:path w="2325" h="2492" extrusionOk="0">
                  <a:moveTo>
                    <a:pt x="1853" y="0"/>
                  </a:moveTo>
                  <a:lnTo>
                    <a:pt x="1381" y="34"/>
                  </a:lnTo>
                  <a:lnTo>
                    <a:pt x="136" y="34"/>
                  </a:lnTo>
                  <a:lnTo>
                    <a:pt x="68" y="68"/>
                  </a:lnTo>
                  <a:lnTo>
                    <a:pt x="35" y="135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35" y="472"/>
                  </a:lnTo>
                  <a:lnTo>
                    <a:pt x="35" y="708"/>
                  </a:lnTo>
                  <a:lnTo>
                    <a:pt x="35" y="1145"/>
                  </a:lnTo>
                  <a:lnTo>
                    <a:pt x="1" y="1718"/>
                  </a:lnTo>
                  <a:lnTo>
                    <a:pt x="35" y="2021"/>
                  </a:lnTo>
                  <a:lnTo>
                    <a:pt x="35" y="2290"/>
                  </a:lnTo>
                  <a:lnTo>
                    <a:pt x="35" y="2357"/>
                  </a:lnTo>
                  <a:lnTo>
                    <a:pt x="35" y="2425"/>
                  </a:lnTo>
                  <a:lnTo>
                    <a:pt x="68" y="2492"/>
                  </a:lnTo>
                  <a:lnTo>
                    <a:pt x="1819" y="2492"/>
                  </a:lnTo>
                  <a:lnTo>
                    <a:pt x="2021" y="2458"/>
                  </a:lnTo>
                  <a:lnTo>
                    <a:pt x="2122" y="2391"/>
                  </a:lnTo>
                  <a:lnTo>
                    <a:pt x="2189" y="2324"/>
                  </a:lnTo>
                  <a:lnTo>
                    <a:pt x="2122" y="2256"/>
                  </a:lnTo>
                  <a:lnTo>
                    <a:pt x="2021" y="2223"/>
                  </a:lnTo>
                  <a:lnTo>
                    <a:pt x="1819" y="2189"/>
                  </a:lnTo>
                  <a:lnTo>
                    <a:pt x="1415" y="2223"/>
                  </a:lnTo>
                  <a:lnTo>
                    <a:pt x="237" y="2256"/>
                  </a:lnTo>
                  <a:lnTo>
                    <a:pt x="270" y="1987"/>
                  </a:lnTo>
                  <a:lnTo>
                    <a:pt x="270" y="1718"/>
                  </a:lnTo>
                  <a:lnTo>
                    <a:pt x="270" y="1145"/>
                  </a:lnTo>
                  <a:lnTo>
                    <a:pt x="270" y="708"/>
                  </a:lnTo>
                  <a:lnTo>
                    <a:pt x="270" y="472"/>
                  </a:lnTo>
                  <a:lnTo>
                    <a:pt x="237" y="270"/>
                  </a:lnTo>
                  <a:lnTo>
                    <a:pt x="1954" y="270"/>
                  </a:lnTo>
                  <a:lnTo>
                    <a:pt x="2156" y="202"/>
                  </a:lnTo>
                  <a:lnTo>
                    <a:pt x="2223" y="169"/>
                  </a:lnTo>
                  <a:lnTo>
                    <a:pt x="2324" y="101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3961448" y="4473601"/>
              <a:ext cx="45236" cy="36885"/>
            </a:xfrm>
            <a:custGeom>
              <a:avLst/>
              <a:gdLst/>
              <a:ahLst/>
              <a:cxnLst/>
              <a:rect l="l" t="t" r="r" b="b"/>
              <a:pathLst>
                <a:path w="910" h="742" extrusionOk="0">
                  <a:moveTo>
                    <a:pt x="506" y="169"/>
                  </a:moveTo>
                  <a:lnTo>
                    <a:pt x="641" y="203"/>
                  </a:lnTo>
                  <a:lnTo>
                    <a:pt x="742" y="236"/>
                  </a:lnTo>
                  <a:lnTo>
                    <a:pt x="674" y="337"/>
                  </a:lnTo>
                  <a:lnTo>
                    <a:pt x="540" y="405"/>
                  </a:lnTo>
                  <a:lnTo>
                    <a:pt x="270" y="405"/>
                  </a:lnTo>
                  <a:lnTo>
                    <a:pt x="270" y="203"/>
                  </a:lnTo>
                  <a:lnTo>
                    <a:pt x="371" y="203"/>
                  </a:lnTo>
                  <a:lnTo>
                    <a:pt x="506" y="169"/>
                  </a:lnTo>
                  <a:close/>
                  <a:moveTo>
                    <a:pt x="506" y="1"/>
                  </a:moveTo>
                  <a:lnTo>
                    <a:pt x="371" y="34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36"/>
                  </a:lnTo>
                  <a:lnTo>
                    <a:pt x="102" y="371"/>
                  </a:lnTo>
                  <a:lnTo>
                    <a:pt x="35" y="405"/>
                  </a:lnTo>
                  <a:lnTo>
                    <a:pt x="1" y="438"/>
                  </a:lnTo>
                  <a:lnTo>
                    <a:pt x="1" y="506"/>
                  </a:lnTo>
                  <a:lnTo>
                    <a:pt x="68" y="539"/>
                  </a:lnTo>
                  <a:lnTo>
                    <a:pt x="68" y="573"/>
                  </a:lnTo>
                  <a:lnTo>
                    <a:pt x="102" y="640"/>
                  </a:lnTo>
                  <a:lnTo>
                    <a:pt x="102" y="708"/>
                  </a:lnTo>
                  <a:lnTo>
                    <a:pt x="169" y="741"/>
                  </a:lnTo>
                  <a:lnTo>
                    <a:pt x="203" y="741"/>
                  </a:lnTo>
                  <a:lnTo>
                    <a:pt x="237" y="708"/>
                  </a:lnTo>
                  <a:lnTo>
                    <a:pt x="270" y="674"/>
                  </a:lnTo>
                  <a:lnTo>
                    <a:pt x="270" y="640"/>
                  </a:lnTo>
                  <a:lnTo>
                    <a:pt x="270" y="573"/>
                  </a:lnTo>
                  <a:lnTo>
                    <a:pt x="506" y="573"/>
                  </a:lnTo>
                  <a:lnTo>
                    <a:pt x="674" y="539"/>
                  </a:lnTo>
                  <a:lnTo>
                    <a:pt x="775" y="472"/>
                  </a:lnTo>
                  <a:lnTo>
                    <a:pt x="843" y="405"/>
                  </a:lnTo>
                  <a:lnTo>
                    <a:pt x="910" y="304"/>
                  </a:lnTo>
                  <a:lnTo>
                    <a:pt x="910" y="203"/>
                  </a:lnTo>
                  <a:lnTo>
                    <a:pt x="910" y="169"/>
                  </a:lnTo>
                  <a:lnTo>
                    <a:pt x="876" y="135"/>
                  </a:lnTo>
                  <a:lnTo>
                    <a:pt x="708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3922973" y="442841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4247679" y="4873617"/>
              <a:ext cx="45236" cy="30174"/>
            </a:xfrm>
            <a:custGeom>
              <a:avLst/>
              <a:gdLst/>
              <a:ahLst/>
              <a:cxnLst/>
              <a:rect l="l" t="t" r="r" b="b"/>
              <a:pathLst>
                <a:path w="910" h="607" extrusionOk="0">
                  <a:moveTo>
                    <a:pt x="438" y="0"/>
                  </a:moveTo>
                  <a:lnTo>
                    <a:pt x="303" y="68"/>
                  </a:lnTo>
                  <a:lnTo>
                    <a:pt x="202" y="202"/>
                  </a:lnTo>
                  <a:lnTo>
                    <a:pt x="101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72" y="236"/>
                  </a:lnTo>
                  <a:lnTo>
                    <a:pt x="606" y="404"/>
                  </a:lnTo>
                  <a:lnTo>
                    <a:pt x="775" y="573"/>
                  </a:lnTo>
                  <a:lnTo>
                    <a:pt x="808" y="606"/>
                  </a:lnTo>
                  <a:lnTo>
                    <a:pt x="876" y="573"/>
                  </a:lnTo>
                  <a:lnTo>
                    <a:pt x="909" y="539"/>
                  </a:lnTo>
                  <a:lnTo>
                    <a:pt x="876" y="472"/>
                  </a:lnTo>
                  <a:lnTo>
                    <a:pt x="741" y="303"/>
                  </a:lnTo>
                  <a:lnTo>
                    <a:pt x="573" y="135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4386568" y="4353104"/>
              <a:ext cx="56968" cy="40215"/>
            </a:xfrm>
            <a:custGeom>
              <a:avLst/>
              <a:gdLst/>
              <a:ahLst/>
              <a:cxnLst/>
              <a:rect l="l" t="t" r="r" b="b"/>
              <a:pathLst>
                <a:path w="1146" h="809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69"/>
                  </a:lnTo>
                  <a:lnTo>
                    <a:pt x="68" y="270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371" y="775"/>
                  </a:lnTo>
                  <a:lnTo>
                    <a:pt x="438" y="809"/>
                  </a:lnTo>
                  <a:lnTo>
                    <a:pt x="506" y="775"/>
                  </a:lnTo>
                  <a:lnTo>
                    <a:pt x="539" y="708"/>
                  </a:lnTo>
                  <a:lnTo>
                    <a:pt x="539" y="674"/>
                  </a:lnTo>
                  <a:lnTo>
                    <a:pt x="506" y="640"/>
                  </a:lnTo>
                  <a:lnTo>
                    <a:pt x="304" y="472"/>
                  </a:lnTo>
                  <a:lnTo>
                    <a:pt x="674" y="438"/>
                  </a:lnTo>
                  <a:lnTo>
                    <a:pt x="1044" y="405"/>
                  </a:lnTo>
                  <a:lnTo>
                    <a:pt x="1112" y="371"/>
                  </a:lnTo>
                  <a:lnTo>
                    <a:pt x="1145" y="304"/>
                  </a:lnTo>
                  <a:lnTo>
                    <a:pt x="1112" y="236"/>
                  </a:lnTo>
                  <a:lnTo>
                    <a:pt x="1044" y="203"/>
                  </a:lnTo>
                  <a:lnTo>
                    <a:pt x="674" y="236"/>
                  </a:lnTo>
                  <a:lnTo>
                    <a:pt x="304" y="304"/>
                  </a:lnTo>
                  <a:lnTo>
                    <a:pt x="438" y="135"/>
                  </a:lnTo>
                  <a:lnTo>
                    <a:pt x="438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4165657" y="4704553"/>
              <a:ext cx="309693" cy="138989"/>
            </a:xfrm>
            <a:custGeom>
              <a:avLst/>
              <a:gdLst/>
              <a:ahLst/>
              <a:cxnLst/>
              <a:rect l="l" t="t" r="r" b="b"/>
              <a:pathLst>
                <a:path w="6230" h="2796" extrusionOk="0">
                  <a:moveTo>
                    <a:pt x="3839" y="1"/>
                  </a:moveTo>
                  <a:lnTo>
                    <a:pt x="1953" y="35"/>
                  </a:lnTo>
                  <a:lnTo>
                    <a:pt x="1011" y="35"/>
                  </a:lnTo>
                  <a:lnTo>
                    <a:pt x="539" y="102"/>
                  </a:lnTo>
                  <a:lnTo>
                    <a:pt x="101" y="203"/>
                  </a:lnTo>
                  <a:lnTo>
                    <a:pt x="68" y="237"/>
                  </a:lnTo>
                  <a:lnTo>
                    <a:pt x="101" y="270"/>
                  </a:lnTo>
                  <a:lnTo>
                    <a:pt x="135" y="270"/>
                  </a:lnTo>
                  <a:lnTo>
                    <a:pt x="34" y="506"/>
                  </a:lnTo>
                  <a:lnTo>
                    <a:pt x="0" y="775"/>
                  </a:lnTo>
                  <a:lnTo>
                    <a:pt x="0" y="1314"/>
                  </a:lnTo>
                  <a:lnTo>
                    <a:pt x="34" y="1954"/>
                  </a:lnTo>
                  <a:lnTo>
                    <a:pt x="135" y="2593"/>
                  </a:lnTo>
                  <a:lnTo>
                    <a:pt x="169" y="2627"/>
                  </a:lnTo>
                  <a:lnTo>
                    <a:pt x="202" y="2661"/>
                  </a:lnTo>
                  <a:lnTo>
                    <a:pt x="303" y="2661"/>
                  </a:lnTo>
                  <a:lnTo>
                    <a:pt x="977" y="2762"/>
                  </a:lnTo>
                  <a:lnTo>
                    <a:pt x="1684" y="2795"/>
                  </a:lnTo>
                  <a:lnTo>
                    <a:pt x="2391" y="2762"/>
                  </a:lnTo>
                  <a:lnTo>
                    <a:pt x="3098" y="2728"/>
                  </a:lnTo>
                  <a:lnTo>
                    <a:pt x="4478" y="2661"/>
                  </a:lnTo>
                  <a:lnTo>
                    <a:pt x="5185" y="2627"/>
                  </a:lnTo>
                  <a:lnTo>
                    <a:pt x="5892" y="2661"/>
                  </a:lnTo>
                  <a:lnTo>
                    <a:pt x="5926" y="2728"/>
                  </a:lnTo>
                  <a:lnTo>
                    <a:pt x="6027" y="2728"/>
                  </a:lnTo>
                  <a:lnTo>
                    <a:pt x="6094" y="2694"/>
                  </a:lnTo>
                  <a:lnTo>
                    <a:pt x="6128" y="2627"/>
                  </a:lnTo>
                  <a:lnTo>
                    <a:pt x="6195" y="1348"/>
                  </a:lnTo>
                  <a:lnTo>
                    <a:pt x="6229" y="708"/>
                  </a:lnTo>
                  <a:lnTo>
                    <a:pt x="6229" y="405"/>
                  </a:lnTo>
                  <a:lnTo>
                    <a:pt x="6195" y="102"/>
                  </a:lnTo>
                  <a:lnTo>
                    <a:pt x="6162" y="68"/>
                  </a:lnTo>
                  <a:lnTo>
                    <a:pt x="6128" y="35"/>
                  </a:lnTo>
                  <a:lnTo>
                    <a:pt x="6094" y="68"/>
                  </a:lnTo>
                  <a:lnTo>
                    <a:pt x="6061" y="102"/>
                  </a:lnTo>
                  <a:lnTo>
                    <a:pt x="5960" y="641"/>
                  </a:lnTo>
                  <a:lnTo>
                    <a:pt x="5926" y="1247"/>
                  </a:lnTo>
                  <a:lnTo>
                    <a:pt x="5892" y="2425"/>
                  </a:lnTo>
                  <a:lnTo>
                    <a:pt x="5185" y="2391"/>
                  </a:lnTo>
                  <a:lnTo>
                    <a:pt x="4512" y="2391"/>
                  </a:lnTo>
                  <a:lnTo>
                    <a:pt x="3132" y="2459"/>
                  </a:lnTo>
                  <a:lnTo>
                    <a:pt x="1751" y="2526"/>
                  </a:lnTo>
                  <a:lnTo>
                    <a:pt x="1044" y="2560"/>
                  </a:lnTo>
                  <a:lnTo>
                    <a:pt x="371" y="2526"/>
                  </a:lnTo>
                  <a:lnTo>
                    <a:pt x="270" y="1920"/>
                  </a:lnTo>
                  <a:lnTo>
                    <a:pt x="236" y="1314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169" y="270"/>
                  </a:lnTo>
                  <a:lnTo>
                    <a:pt x="505" y="304"/>
                  </a:lnTo>
                  <a:lnTo>
                    <a:pt x="1482" y="304"/>
                  </a:lnTo>
                  <a:lnTo>
                    <a:pt x="2122" y="270"/>
                  </a:lnTo>
                  <a:lnTo>
                    <a:pt x="2761" y="237"/>
                  </a:lnTo>
                  <a:lnTo>
                    <a:pt x="4108" y="203"/>
                  </a:lnTo>
                  <a:lnTo>
                    <a:pt x="5354" y="203"/>
                  </a:lnTo>
                  <a:lnTo>
                    <a:pt x="5623" y="237"/>
                  </a:lnTo>
                  <a:lnTo>
                    <a:pt x="5724" y="237"/>
                  </a:lnTo>
                  <a:lnTo>
                    <a:pt x="5791" y="270"/>
                  </a:lnTo>
                  <a:lnTo>
                    <a:pt x="5859" y="304"/>
                  </a:lnTo>
                  <a:lnTo>
                    <a:pt x="5892" y="304"/>
                  </a:lnTo>
                  <a:lnTo>
                    <a:pt x="5960" y="270"/>
                  </a:lnTo>
                  <a:lnTo>
                    <a:pt x="5960" y="203"/>
                  </a:lnTo>
                  <a:lnTo>
                    <a:pt x="5926" y="102"/>
                  </a:lnTo>
                  <a:lnTo>
                    <a:pt x="5859" y="68"/>
                  </a:lnTo>
                  <a:lnTo>
                    <a:pt x="5791" y="35"/>
                  </a:lnTo>
                  <a:lnTo>
                    <a:pt x="56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3779062" y="4736368"/>
              <a:ext cx="45236" cy="26843"/>
            </a:xfrm>
            <a:custGeom>
              <a:avLst/>
              <a:gdLst/>
              <a:ahLst/>
              <a:cxnLst/>
              <a:rect l="l" t="t" r="r" b="b"/>
              <a:pathLst>
                <a:path w="910" h="540" extrusionOk="0">
                  <a:moveTo>
                    <a:pt x="741" y="1"/>
                  </a:moveTo>
                  <a:lnTo>
                    <a:pt x="573" y="34"/>
                  </a:lnTo>
                  <a:lnTo>
                    <a:pt x="404" y="102"/>
                  </a:lnTo>
                  <a:lnTo>
                    <a:pt x="67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405"/>
                  </a:lnTo>
                  <a:lnTo>
                    <a:pt x="67" y="438"/>
                  </a:lnTo>
                  <a:lnTo>
                    <a:pt x="775" y="539"/>
                  </a:lnTo>
                  <a:lnTo>
                    <a:pt x="842" y="539"/>
                  </a:lnTo>
                  <a:lnTo>
                    <a:pt x="876" y="506"/>
                  </a:lnTo>
                  <a:lnTo>
                    <a:pt x="909" y="472"/>
                  </a:lnTo>
                  <a:lnTo>
                    <a:pt x="909" y="438"/>
                  </a:lnTo>
                  <a:lnTo>
                    <a:pt x="876" y="371"/>
                  </a:lnTo>
                  <a:lnTo>
                    <a:pt x="842" y="337"/>
                  </a:lnTo>
                  <a:lnTo>
                    <a:pt x="505" y="270"/>
                  </a:lnTo>
                  <a:lnTo>
                    <a:pt x="674" y="203"/>
                  </a:lnTo>
                  <a:lnTo>
                    <a:pt x="775" y="102"/>
                  </a:lnTo>
                  <a:lnTo>
                    <a:pt x="808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4348093" y="4920494"/>
              <a:ext cx="127258" cy="82021"/>
            </a:xfrm>
            <a:custGeom>
              <a:avLst/>
              <a:gdLst/>
              <a:ahLst/>
              <a:cxnLst/>
              <a:rect l="l" t="t" r="r" b="b"/>
              <a:pathLst>
                <a:path w="2560" h="1650" extrusionOk="0">
                  <a:moveTo>
                    <a:pt x="371" y="0"/>
                  </a:moveTo>
                  <a:lnTo>
                    <a:pt x="34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68" y="202"/>
                  </a:lnTo>
                  <a:lnTo>
                    <a:pt x="707" y="236"/>
                  </a:lnTo>
                  <a:lnTo>
                    <a:pt x="1347" y="236"/>
                  </a:lnTo>
                  <a:lnTo>
                    <a:pt x="1818" y="269"/>
                  </a:lnTo>
                  <a:lnTo>
                    <a:pt x="2323" y="269"/>
                  </a:lnTo>
                  <a:lnTo>
                    <a:pt x="2391" y="539"/>
                  </a:lnTo>
                  <a:lnTo>
                    <a:pt x="2391" y="842"/>
                  </a:lnTo>
                  <a:lnTo>
                    <a:pt x="2357" y="1414"/>
                  </a:lnTo>
                  <a:lnTo>
                    <a:pt x="404" y="1414"/>
                  </a:lnTo>
                  <a:lnTo>
                    <a:pt x="169" y="1481"/>
                  </a:lnTo>
                  <a:lnTo>
                    <a:pt x="135" y="1515"/>
                  </a:lnTo>
                  <a:lnTo>
                    <a:pt x="169" y="1549"/>
                  </a:lnTo>
                  <a:lnTo>
                    <a:pt x="404" y="1616"/>
                  </a:lnTo>
                  <a:lnTo>
                    <a:pt x="1212" y="1616"/>
                  </a:lnTo>
                  <a:lnTo>
                    <a:pt x="2458" y="1650"/>
                  </a:lnTo>
                  <a:lnTo>
                    <a:pt x="2525" y="1616"/>
                  </a:lnTo>
                  <a:lnTo>
                    <a:pt x="2559" y="1549"/>
                  </a:lnTo>
                  <a:lnTo>
                    <a:pt x="2559" y="1212"/>
                  </a:lnTo>
                  <a:lnTo>
                    <a:pt x="2525" y="875"/>
                  </a:lnTo>
                  <a:lnTo>
                    <a:pt x="2391" y="236"/>
                  </a:lnTo>
                  <a:lnTo>
                    <a:pt x="2458" y="236"/>
                  </a:lnTo>
                  <a:lnTo>
                    <a:pt x="2492" y="168"/>
                  </a:lnTo>
                  <a:lnTo>
                    <a:pt x="2458" y="135"/>
                  </a:lnTo>
                  <a:lnTo>
                    <a:pt x="2424" y="101"/>
                  </a:lnTo>
                  <a:lnTo>
                    <a:pt x="2357" y="101"/>
                  </a:lnTo>
                  <a:lnTo>
                    <a:pt x="2357" y="34"/>
                  </a:lnTo>
                  <a:lnTo>
                    <a:pt x="2323" y="0"/>
                  </a:lnTo>
                  <a:lnTo>
                    <a:pt x="2290" y="0"/>
                  </a:lnTo>
                  <a:lnTo>
                    <a:pt x="2290" y="34"/>
                  </a:lnTo>
                  <a:lnTo>
                    <a:pt x="2290" y="67"/>
                  </a:lnTo>
                  <a:lnTo>
                    <a:pt x="2054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4204133" y="4851844"/>
              <a:ext cx="123927" cy="149031"/>
            </a:xfrm>
            <a:custGeom>
              <a:avLst/>
              <a:gdLst/>
              <a:ahLst/>
              <a:cxnLst/>
              <a:rect l="l" t="t" r="r" b="b"/>
              <a:pathLst>
                <a:path w="2493" h="2998" extrusionOk="0">
                  <a:moveTo>
                    <a:pt x="270" y="1482"/>
                  </a:moveTo>
                  <a:lnTo>
                    <a:pt x="506" y="1549"/>
                  </a:lnTo>
                  <a:lnTo>
                    <a:pt x="708" y="1583"/>
                  </a:lnTo>
                  <a:lnTo>
                    <a:pt x="1179" y="1617"/>
                  </a:lnTo>
                  <a:lnTo>
                    <a:pt x="1718" y="1650"/>
                  </a:lnTo>
                  <a:lnTo>
                    <a:pt x="1987" y="1650"/>
                  </a:lnTo>
                  <a:lnTo>
                    <a:pt x="2257" y="1617"/>
                  </a:lnTo>
                  <a:lnTo>
                    <a:pt x="2257" y="2155"/>
                  </a:lnTo>
                  <a:lnTo>
                    <a:pt x="2257" y="2391"/>
                  </a:lnTo>
                  <a:lnTo>
                    <a:pt x="2257" y="2660"/>
                  </a:lnTo>
                  <a:lnTo>
                    <a:pt x="1785" y="2660"/>
                  </a:lnTo>
                  <a:lnTo>
                    <a:pt x="1348" y="2694"/>
                  </a:lnTo>
                  <a:lnTo>
                    <a:pt x="809" y="2728"/>
                  </a:lnTo>
                  <a:lnTo>
                    <a:pt x="540" y="2761"/>
                  </a:lnTo>
                  <a:lnTo>
                    <a:pt x="304" y="2795"/>
                  </a:lnTo>
                  <a:lnTo>
                    <a:pt x="278" y="2821"/>
                  </a:lnTo>
                  <a:lnTo>
                    <a:pt x="278" y="2821"/>
                  </a:lnTo>
                  <a:lnTo>
                    <a:pt x="304" y="2559"/>
                  </a:lnTo>
                  <a:lnTo>
                    <a:pt x="304" y="2189"/>
                  </a:lnTo>
                  <a:lnTo>
                    <a:pt x="270" y="1482"/>
                  </a:lnTo>
                  <a:close/>
                  <a:moveTo>
                    <a:pt x="1718" y="1"/>
                  </a:moveTo>
                  <a:lnTo>
                    <a:pt x="1146" y="34"/>
                  </a:lnTo>
                  <a:lnTo>
                    <a:pt x="674" y="68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36" y="68"/>
                  </a:lnTo>
                  <a:lnTo>
                    <a:pt x="35" y="405"/>
                  </a:lnTo>
                  <a:lnTo>
                    <a:pt x="35" y="708"/>
                  </a:lnTo>
                  <a:lnTo>
                    <a:pt x="35" y="1381"/>
                  </a:lnTo>
                  <a:lnTo>
                    <a:pt x="1" y="2155"/>
                  </a:lnTo>
                  <a:lnTo>
                    <a:pt x="35" y="2526"/>
                  </a:lnTo>
                  <a:lnTo>
                    <a:pt x="68" y="2930"/>
                  </a:lnTo>
                  <a:lnTo>
                    <a:pt x="136" y="2963"/>
                  </a:lnTo>
                  <a:lnTo>
                    <a:pt x="169" y="2997"/>
                  </a:lnTo>
                  <a:lnTo>
                    <a:pt x="237" y="2963"/>
                  </a:lnTo>
                  <a:lnTo>
                    <a:pt x="270" y="2896"/>
                  </a:lnTo>
                  <a:lnTo>
                    <a:pt x="276" y="2835"/>
                  </a:lnTo>
                  <a:lnTo>
                    <a:pt x="304" y="2862"/>
                  </a:lnTo>
                  <a:lnTo>
                    <a:pt x="540" y="2896"/>
                  </a:lnTo>
                  <a:lnTo>
                    <a:pt x="1348" y="2896"/>
                  </a:lnTo>
                  <a:lnTo>
                    <a:pt x="1819" y="2862"/>
                  </a:lnTo>
                  <a:lnTo>
                    <a:pt x="2290" y="2829"/>
                  </a:lnTo>
                  <a:lnTo>
                    <a:pt x="2324" y="2896"/>
                  </a:lnTo>
                  <a:lnTo>
                    <a:pt x="2358" y="2930"/>
                  </a:lnTo>
                  <a:lnTo>
                    <a:pt x="2391" y="2896"/>
                  </a:lnTo>
                  <a:lnTo>
                    <a:pt x="2425" y="2829"/>
                  </a:lnTo>
                  <a:lnTo>
                    <a:pt x="2459" y="2761"/>
                  </a:lnTo>
                  <a:lnTo>
                    <a:pt x="2425" y="2694"/>
                  </a:lnTo>
                  <a:lnTo>
                    <a:pt x="2459" y="2425"/>
                  </a:lnTo>
                  <a:lnTo>
                    <a:pt x="2492" y="2155"/>
                  </a:lnTo>
                  <a:lnTo>
                    <a:pt x="2492" y="1617"/>
                  </a:lnTo>
                  <a:lnTo>
                    <a:pt x="2492" y="876"/>
                  </a:lnTo>
                  <a:lnTo>
                    <a:pt x="2492" y="506"/>
                  </a:lnTo>
                  <a:lnTo>
                    <a:pt x="2425" y="135"/>
                  </a:lnTo>
                  <a:lnTo>
                    <a:pt x="2391" y="135"/>
                  </a:lnTo>
                  <a:lnTo>
                    <a:pt x="2324" y="438"/>
                  </a:lnTo>
                  <a:lnTo>
                    <a:pt x="2290" y="775"/>
                  </a:lnTo>
                  <a:lnTo>
                    <a:pt x="2290" y="1415"/>
                  </a:lnTo>
                  <a:lnTo>
                    <a:pt x="2290" y="1448"/>
                  </a:lnTo>
                  <a:lnTo>
                    <a:pt x="2021" y="1415"/>
                  </a:lnTo>
                  <a:lnTo>
                    <a:pt x="1718" y="1381"/>
                  </a:lnTo>
                  <a:lnTo>
                    <a:pt x="1179" y="1381"/>
                  </a:lnTo>
                  <a:lnTo>
                    <a:pt x="708" y="1347"/>
                  </a:lnTo>
                  <a:lnTo>
                    <a:pt x="472" y="1347"/>
                  </a:lnTo>
                  <a:lnTo>
                    <a:pt x="270" y="1381"/>
                  </a:lnTo>
                  <a:lnTo>
                    <a:pt x="270" y="842"/>
                  </a:lnTo>
                  <a:lnTo>
                    <a:pt x="270" y="573"/>
                  </a:lnTo>
                  <a:lnTo>
                    <a:pt x="237" y="304"/>
                  </a:lnTo>
                  <a:lnTo>
                    <a:pt x="775" y="270"/>
                  </a:lnTo>
                  <a:lnTo>
                    <a:pt x="1280" y="236"/>
                  </a:lnTo>
                  <a:lnTo>
                    <a:pt x="1785" y="203"/>
                  </a:lnTo>
                  <a:lnTo>
                    <a:pt x="2290" y="169"/>
                  </a:lnTo>
                  <a:lnTo>
                    <a:pt x="2358" y="135"/>
                  </a:lnTo>
                  <a:lnTo>
                    <a:pt x="2358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4344713" y="4932176"/>
              <a:ext cx="8451" cy="70340"/>
            </a:xfrm>
            <a:custGeom>
              <a:avLst/>
              <a:gdLst/>
              <a:ahLst/>
              <a:cxnLst/>
              <a:rect l="l" t="t" r="r" b="b"/>
              <a:pathLst>
                <a:path w="170" h="1415" extrusionOk="0">
                  <a:moveTo>
                    <a:pt x="102" y="1"/>
                  </a:moveTo>
                  <a:lnTo>
                    <a:pt x="35" y="102"/>
                  </a:lnTo>
                  <a:lnTo>
                    <a:pt x="1" y="236"/>
                  </a:lnTo>
                  <a:lnTo>
                    <a:pt x="1" y="506"/>
                  </a:lnTo>
                  <a:lnTo>
                    <a:pt x="1" y="1314"/>
                  </a:lnTo>
                  <a:lnTo>
                    <a:pt x="1" y="1381"/>
                  </a:lnTo>
                  <a:lnTo>
                    <a:pt x="68" y="1415"/>
                  </a:lnTo>
                  <a:lnTo>
                    <a:pt x="136" y="1381"/>
                  </a:lnTo>
                  <a:lnTo>
                    <a:pt x="169" y="1314"/>
                  </a:lnTo>
                  <a:lnTo>
                    <a:pt x="169" y="506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4394920" y="4942217"/>
              <a:ext cx="28534" cy="38575"/>
            </a:xfrm>
            <a:custGeom>
              <a:avLst/>
              <a:gdLst/>
              <a:ahLst/>
              <a:cxnLst/>
              <a:rect l="l" t="t" r="r" b="b"/>
              <a:pathLst>
                <a:path w="574" h="776" extrusionOk="0">
                  <a:moveTo>
                    <a:pt x="169" y="1"/>
                  </a:moveTo>
                  <a:lnTo>
                    <a:pt x="136" y="68"/>
                  </a:lnTo>
                  <a:lnTo>
                    <a:pt x="136" y="135"/>
                  </a:lnTo>
                  <a:lnTo>
                    <a:pt x="169" y="203"/>
                  </a:lnTo>
                  <a:lnTo>
                    <a:pt x="237" y="270"/>
                  </a:lnTo>
                  <a:lnTo>
                    <a:pt x="304" y="337"/>
                  </a:lnTo>
                  <a:lnTo>
                    <a:pt x="270" y="371"/>
                  </a:lnTo>
                  <a:lnTo>
                    <a:pt x="35" y="573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6" y="775"/>
                  </a:lnTo>
                  <a:lnTo>
                    <a:pt x="169" y="775"/>
                  </a:lnTo>
                  <a:lnTo>
                    <a:pt x="203" y="741"/>
                  </a:lnTo>
                  <a:lnTo>
                    <a:pt x="405" y="539"/>
                  </a:lnTo>
                  <a:lnTo>
                    <a:pt x="506" y="438"/>
                  </a:lnTo>
                  <a:lnTo>
                    <a:pt x="540" y="405"/>
                  </a:lnTo>
                  <a:lnTo>
                    <a:pt x="573" y="337"/>
                  </a:lnTo>
                  <a:lnTo>
                    <a:pt x="573" y="304"/>
                  </a:lnTo>
                  <a:lnTo>
                    <a:pt x="540" y="236"/>
                  </a:lnTo>
                  <a:lnTo>
                    <a:pt x="439" y="135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4399940" y="4500394"/>
              <a:ext cx="55327" cy="45236"/>
            </a:xfrm>
            <a:custGeom>
              <a:avLst/>
              <a:gdLst/>
              <a:ahLst/>
              <a:cxnLst/>
              <a:rect l="l" t="t" r="r" b="b"/>
              <a:pathLst>
                <a:path w="1113" h="910" extrusionOk="0">
                  <a:moveTo>
                    <a:pt x="944" y="0"/>
                  </a:moveTo>
                  <a:lnTo>
                    <a:pt x="876" y="34"/>
                  </a:lnTo>
                  <a:lnTo>
                    <a:pt x="876" y="101"/>
                  </a:lnTo>
                  <a:lnTo>
                    <a:pt x="876" y="236"/>
                  </a:lnTo>
                  <a:lnTo>
                    <a:pt x="843" y="337"/>
                  </a:lnTo>
                  <a:lnTo>
                    <a:pt x="775" y="438"/>
                  </a:lnTo>
                  <a:lnTo>
                    <a:pt x="641" y="472"/>
                  </a:lnTo>
                  <a:lnTo>
                    <a:pt x="405" y="472"/>
                  </a:lnTo>
                  <a:lnTo>
                    <a:pt x="405" y="404"/>
                  </a:lnTo>
                  <a:lnTo>
                    <a:pt x="405" y="337"/>
                  </a:lnTo>
                  <a:lnTo>
                    <a:pt x="439" y="236"/>
                  </a:lnTo>
                  <a:lnTo>
                    <a:pt x="439" y="202"/>
                  </a:lnTo>
                  <a:lnTo>
                    <a:pt x="371" y="202"/>
                  </a:lnTo>
                  <a:lnTo>
                    <a:pt x="237" y="303"/>
                  </a:lnTo>
                  <a:lnTo>
                    <a:pt x="68" y="337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909"/>
                  </a:lnTo>
                  <a:lnTo>
                    <a:pt x="371" y="909"/>
                  </a:lnTo>
                  <a:lnTo>
                    <a:pt x="405" y="876"/>
                  </a:lnTo>
                  <a:lnTo>
                    <a:pt x="405" y="808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809" y="640"/>
                  </a:lnTo>
                  <a:lnTo>
                    <a:pt x="944" y="539"/>
                  </a:lnTo>
                  <a:lnTo>
                    <a:pt x="1045" y="371"/>
                  </a:lnTo>
                  <a:lnTo>
                    <a:pt x="1112" y="236"/>
                  </a:lnTo>
                  <a:lnTo>
                    <a:pt x="1078" y="68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4269402" y="4289525"/>
              <a:ext cx="202568" cy="125567"/>
            </a:xfrm>
            <a:custGeom>
              <a:avLst/>
              <a:gdLst/>
              <a:ahLst/>
              <a:cxnLst/>
              <a:rect l="l" t="t" r="r" b="b"/>
              <a:pathLst>
                <a:path w="4075" h="2526" extrusionOk="0">
                  <a:moveTo>
                    <a:pt x="2930" y="236"/>
                  </a:moveTo>
                  <a:lnTo>
                    <a:pt x="3839" y="270"/>
                  </a:lnTo>
                  <a:lnTo>
                    <a:pt x="3839" y="1280"/>
                  </a:lnTo>
                  <a:lnTo>
                    <a:pt x="3873" y="2256"/>
                  </a:lnTo>
                  <a:lnTo>
                    <a:pt x="2055" y="2189"/>
                  </a:lnTo>
                  <a:lnTo>
                    <a:pt x="1112" y="2189"/>
                  </a:lnTo>
                  <a:lnTo>
                    <a:pt x="237" y="2222"/>
                  </a:lnTo>
                  <a:lnTo>
                    <a:pt x="203" y="2222"/>
                  </a:lnTo>
                  <a:lnTo>
                    <a:pt x="237" y="2189"/>
                  </a:lnTo>
                  <a:lnTo>
                    <a:pt x="237" y="1953"/>
                  </a:lnTo>
                  <a:lnTo>
                    <a:pt x="237" y="1717"/>
                  </a:lnTo>
                  <a:lnTo>
                    <a:pt x="203" y="1246"/>
                  </a:lnTo>
                  <a:lnTo>
                    <a:pt x="203" y="741"/>
                  </a:lnTo>
                  <a:lnTo>
                    <a:pt x="237" y="236"/>
                  </a:lnTo>
                  <a:close/>
                  <a:moveTo>
                    <a:pt x="1112" y="0"/>
                  </a:moveTo>
                  <a:lnTo>
                    <a:pt x="237" y="68"/>
                  </a:lnTo>
                  <a:lnTo>
                    <a:pt x="203" y="101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35" y="674"/>
                  </a:lnTo>
                  <a:lnTo>
                    <a:pt x="1" y="1246"/>
                  </a:lnTo>
                  <a:lnTo>
                    <a:pt x="1" y="1751"/>
                  </a:lnTo>
                  <a:lnTo>
                    <a:pt x="35" y="1987"/>
                  </a:lnTo>
                  <a:lnTo>
                    <a:pt x="136" y="2189"/>
                  </a:lnTo>
                  <a:lnTo>
                    <a:pt x="169" y="2222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641" y="2391"/>
                  </a:lnTo>
                  <a:lnTo>
                    <a:pt x="1112" y="2458"/>
                  </a:lnTo>
                  <a:lnTo>
                    <a:pt x="2021" y="2525"/>
                  </a:lnTo>
                  <a:lnTo>
                    <a:pt x="2964" y="2525"/>
                  </a:lnTo>
                  <a:lnTo>
                    <a:pt x="3873" y="2458"/>
                  </a:lnTo>
                  <a:lnTo>
                    <a:pt x="3906" y="2525"/>
                  </a:lnTo>
                  <a:lnTo>
                    <a:pt x="3974" y="2525"/>
                  </a:lnTo>
                  <a:lnTo>
                    <a:pt x="4041" y="2492"/>
                  </a:lnTo>
                  <a:lnTo>
                    <a:pt x="4075" y="2424"/>
                  </a:lnTo>
                  <a:lnTo>
                    <a:pt x="4075" y="1280"/>
                  </a:lnTo>
                  <a:lnTo>
                    <a:pt x="4041" y="707"/>
                  </a:lnTo>
                  <a:lnTo>
                    <a:pt x="4007" y="169"/>
                  </a:lnTo>
                  <a:lnTo>
                    <a:pt x="4007" y="101"/>
                  </a:lnTo>
                  <a:lnTo>
                    <a:pt x="3974" y="68"/>
                  </a:lnTo>
                  <a:lnTo>
                    <a:pt x="3873" y="68"/>
                  </a:lnTo>
                  <a:lnTo>
                    <a:pt x="29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4348093" y="4430105"/>
              <a:ext cx="132278" cy="262817"/>
            </a:xfrm>
            <a:custGeom>
              <a:avLst/>
              <a:gdLst/>
              <a:ahLst/>
              <a:cxnLst/>
              <a:rect l="l" t="t" r="r" b="b"/>
              <a:pathLst>
                <a:path w="2661" h="5287" extrusionOk="0">
                  <a:moveTo>
                    <a:pt x="2492" y="202"/>
                  </a:moveTo>
                  <a:lnTo>
                    <a:pt x="2424" y="472"/>
                  </a:lnTo>
                  <a:lnTo>
                    <a:pt x="2391" y="775"/>
                  </a:lnTo>
                  <a:lnTo>
                    <a:pt x="2391" y="1347"/>
                  </a:lnTo>
                  <a:lnTo>
                    <a:pt x="2424" y="1953"/>
                  </a:lnTo>
                  <a:lnTo>
                    <a:pt x="2424" y="2525"/>
                  </a:lnTo>
                  <a:lnTo>
                    <a:pt x="2391" y="3771"/>
                  </a:lnTo>
                  <a:lnTo>
                    <a:pt x="2323" y="5017"/>
                  </a:lnTo>
                  <a:lnTo>
                    <a:pt x="1684" y="5017"/>
                  </a:lnTo>
                  <a:lnTo>
                    <a:pt x="1313" y="4983"/>
                  </a:lnTo>
                  <a:lnTo>
                    <a:pt x="1111" y="4983"/>
                  </a:lnTo>
                  <a:lnTo>
                    <a:pt x="943" y="5017"/>
                  </a:lnTo>
                  <a:lnTo>
                    <a:pt x="977" y="4344"/>
                  </a:lnTo>
                  <a:lnTo>
                    <a:pt x="977" y="3704"/>
                  </a:lnTo>
                  <a:lnTo>
                    <a:pt x="909" y="2424"/>
                  </a:lnTo>
                  <a:lnTo>
                    <a:pt x="943" y="2357"/>
                  </a:lnTo>
                  <a:lnTo>
                    <a:pt x="943" y="2290"/>
                  </a:lnTo>
                  <a:lnTo>
                    <a:pt x="909" y="2222"/>
                  </a:lnTo>
                  <a:lnTo>
                    <a:pt x="808" y="2222"/>
                  </a:lnTo>
                  <a:lnTo>
                    <a:pt x="303" y="2323"/>
                  </a:lnTo>
                  <a:lnTo>
                    <a:pt x="270" y="1751"/>
                  </a:lnTo>
                  <a:lnTo>
                    <a:pt x="236" y="1179"/>
                  </a:lnTo>
                  <a:lnTo>
                    <a:pt x="236" y="674"/>
                  </a:lnTo>
                  <a:lnTo>
                    <a:pt x="236" y="438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775" y="236"/>
                  </a:lnTo>
                  <a:lnTo>
                    <a:pt x="1347" y="236"/>
                  </a:lnTo>
                  <a:lnTo>
                    <a:pt x="2458" y="202"/>
                  </a:lnTo>
                  <a:close/>
                  <a:moveTo>
                    <a:pt x="775" y="0"/>
                  </a:moveTo>
                  <a:lnTo>
                    <a:pt x="202" y="68"/>
                  </a:lnTo>
                  <a:lnTo>
                    <a:pt x="169" y="101"/>
                  </a:lnTo>
                  <a:lnTo>
                    <a:pt x="101" y="68"/>
                  </a:lnTo>
                  <a:lnTo>
                    <a:pt x="68" y="101"/>
                  </a:lnTo>
                  <a:lnTo>
                    <a:pt x="0" y="371"/>
                  </a:lnTo>
                  <a:lnTo>
                    <a:pt x="0" y="640"/>
                  </a:lnTo>
                  <a:lnTo>
                    <a:pt x="0" y="1179"/>
                  </a:lnTo>
                  <a:lnTo>
                    <a:pt x="0" y="1785"/>
                  </a:lnTo>
                  <a:lnTo>
                    <a:pt x="0" y="2121"/>
                  </a:lnTo>
                  <a:lnTo>
                    <a:pt x="68" y="2424"/>
                  </a:lnTo>
                  <a:lnTo>
                    <a:pt x="68" y="2458"/>
                  </a:lnTo>
                  <a:lnTo>
                    <a:pt x="135" y="2492"/>
                  </a:lnTo>
                  <a:lnTo>
                    <a:pt x="270" y="2492"/>
                  </a:lnTo>
                  <a:lnTo>
                    <a:pt x="741" y="2458"/>
                  </a:lnTo>
                  <a:lnTo>
                    <a:pt x="741" y="3805"/>
                  </a:lnTo>
                  <a:lnTo>
                    <a:pt x="741" y="4478"/>
                  </a:lnTo>
                  <a:lnTo>
                    <a:pt x="775" y="5152"/>
                  </a:lnTo>
                  <a:lnTo>
                    <a:pt x="808" y="5185"/>
                  </a:lnTo>
                  <a:lnTo>
                    <a:pt x="876" y="5219"/>
                  </a:lnTo>
                  <a:lnTo>
                    <a:pt x="909" y="5185"/>
                  </a:lnTo>
                  <a:lnTo>
                    <a:pt x="943" y="5152"/>
                  </a:lnTo>
                  <a:lnTo>
                    <a:pt x="943" y="5118"/>
                  </a:lnTo>
                  <a:lnTo>
                    <a:pt x="1078" y="5185"/>
                  </a:lnTo>
                  <a:lnTo>
                    <a:pt x="1246" y="5219"/>
                  </a:lnTo>
                  <a:lnTo>
                    <a:pt x="1549" y="5219"/>
                  </a:lnTo>
                  <a:lnTo>
                    <a:pt x="1953" y="5253"/>
                  </a:lnTo>
                  <a:lnTo>
                    <a:pt x="2357" y="5253"/>
                  </a:lnTo>
                  <a:lnTo>
                    <a:pt x="2424" y="5286"/>
                  </a:lnTo>
                  <a:lnTo>
                    <a:pt x="2492" y="5253"/>
                  </a:lnTo>
                  <a:lnTo>
                    <a:pt x="2525" y="5253"/>
                  </a:lnTo>
                  <a:lnTo>
                    <a:pt x="2593" y="5219"/>
                  </a:lnTo>
                  <a:lnTo>
                    <a:pt x="2626" y="5152"/>
                  </a:lnTo>
                  <a:lnTo>
                    <a:pt x="2593" y="5084"/>
                  </a:lnTo>
                  <a:lnTo>
                    <a:pt x="2525" y="5017"/>
                  </a:lnTo>
                  <a:lnTo>
                    <a:pt x="2593" y="3771"/>
                  </a:lnTo>
                  <a:lnTo>
                    <a:pt x="2626" y="2525"/>
                  </a:lnTo>
                  <a:lnTo>
                    <a:pt x="2660" y="1347"/>
                  </a:lnTo>
                  <a:lnTo>
                    <a:pt x="2660" y="741"/>
                  </a:lnTo>
                  <a:lnTo>
                    <a:pt x="2593" y="438"/>
                  </a:lnTo>
                  <a:lnTo>
                    <a:pt x="2525" y="169"/>
                  </a:lnTo>
                  <a:lnTo>
                    <a:pt x="2559" y="135"/>
                  </a:lnTo>
                  <a:lnTo>
                    <a:pt x="2559" y="68"/>
                  </a:lnTo>
                  <a:lnTo>
                    <a:pt x="25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4252699" y="4947238"/>
              <a:ext cx="41856" cy="25153"/>
            </a:xfrm>
            <a:custGeom>
              <a:avLst/>
              <a:gdLst/>
              <a:ahLst/>
              <a:cxnLst/>
              <a:rect l="l" t="t" r="r" b="b"/>
              <a:pathLst>
                <a:path w="842" h="506" extrusionOk="0">
                  <a:moveTo>
                    <a:pt x="34" y="1"/>
                  </a:moveTo>
                  <a:lnTo>
                    <a:pt x="0" y="68"/>
                  </a:lnTo>
                  <a:lnTo>
                    <a:pt x="0" y="135"/>
                  </a:lnTo>
                  <a:lnTo>
                    <a:pt x="101" y="304"/>
                  </a:lnTo>
                  <a:lnTo>
                    <a:pt x="236" y="472"/>
                  </a:lnTo>
                  <a:lnTo>
                    <a:pt x="270" y="506"/>
                  </a:lnTo>
                  <a:lnTo>
                    <a:pt x="303" y="506"/>
                  </a:lnTo>
                  <a:lnTo>
                    <a:pt x="371" y="472"/>
                  </a:lnTo>
                  <a:lnTo>
                    <a:pt x="472" y="472"/>
                  </a:lnTo>
                  <a:lnTo>
                    <a:pt x="640" y="304"/>
                  </a:lnTo>
                  <a:lnTo>
                    <a:pt x="842" y="169"/>
                  </a:lnTo>
                  <a:lnTo>
                    <a:pt x="842" y="102"/>
                  </a:lnTo>
                  <a:lnTo>
                    <a:pt x="842" y="34"/>
                  </a:lnTo>
                  <a:lnTo>
                    <a:pt x="775" y="1"/>
                  </a:lnTo>
                  <a:lnTo>
                    <a:pt x="707" y="1"/>
                  </a:lnTo>
                  <a:lnTo>
                    <a:pt x="539" y="135"/>
                  </a:lnTo>
                  <a:lnTo>
                    <a:pt x="371" y="304"/>
                  </a:lnTo>
                  <a:lnTo>
                    <a:pt x="270" y="169"/>
                  </a:lnTo>
                  <a:lnTo>
                    <a:pt x="135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2443504" y="4492043"/>
              <a:ext cx="56918" cy="46877"/>
            </a:xfrm>
            <a:custGeom>
              <a:avLst/>
              <a:gdLst/>
              <a:ahLst/>
              <a:cxnLst/>
              <a:rect l="l" t="t" r="r" b="b"/>
              <a:pathLst>
                <a:path w="1145" h="943" extrusionOk="0">
                  <a:moveTo>
                    <a:pt x="1044" y="0"/>
                  </a:moveTo>
                  <a:lnTo>
                    <a:pt x="1010" y="34"/>
                  </a:lnTo>
                  <a:lnTo>
                    <a:pt x="976" y="236"/>
                  </a:lnTo>
                  <a:lnTo>
                    <a:pt x="976" y="438"/>
                  </a:lnTo>
                  <a:lnTo>
                    <a:pt x="976" y="505"/>
                  </a:lnTo>
                  <a:lnTo>
                    <a:pt x="943" y="471"/>
                  </a:lnTo>
                  <a:lnTo>
                    <a:pt x="774" y="337"/>
                  </a:lnTo>
                  <a:lnTo>
                    <a:pt x="640" y="202"/>
                  </a:lnTo>
                  <a:lnTo>
                    <a:pt x="572" y="168"/>
                  </a:lnTo>
                  <a:lnTo>
                    <a:pt x="505" y="202"/>
                  </a:lnTo>
                  <a:lnTo>
                    <a:pt x="471" y="236"/>
                  </a:lnTo>
                  <a:lnTo>
                    <a:pt x="471" y="303"/>
                  </a:lnTo>
                  <a:lnTo>
                    <a:pt x="471" y="337"/>
                  </a:lnTo>
                  <a:lnTo>
                    <a:pt x="606" y="471"/>
                  </a:lnTo>
                  <a:lnTo>
                    <a:pt x="370" y="471"/>
                  </a:lnTo>
                  <a:lnTo>
                    <a:pt x="202" y="438"/>
                  </a:lnTo>
                  <a:lnTo>
                    <a:pt x="101" y="438"/>
                  </a:lnTo>
                  <a:lnTo>
                    <a:pt x="34" y="471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72"/>
                  </a:lnTo>
                  <a:lnTo>
                    <a:pt x="168" y="606"/>
                  </a:lnTo>
                  <a:lnTo>
                    <a:pt x="303" y="640"/>
                  </a:lnTo>
                  <a:lnTo>
                    <a:pt x="606" y="673"/>
                  </a:lnTo>
                  <a:lnTo>
                    <a:pt x="471" y="741"/>
                  </a:lnTo>
                  <a:lnTo>
                    <a:pt x="438" y="774"/>
                  </a:lnTo>
                  <a:lnTo>
                    <a:pt x="438" y="842"/>
                  </a:lnTo>
                  <a:lnTo>
                    <a:pt x="471" y="909"/>
                  </a:lnTo>
                  <a:lnTo>
                    <a:pt x="539" y="909"/>
                  </a:lnTo>
                  <a:lnTo>
                    <a:pt x="774" y="808"/>
                  </a:lnTo>
                  <a:lnTo>
                    <a:pt x="976" y="640"/>
                  </a:lnTo>
                  <a:lnTo>
                    <a:pt x="976" y="842"/>
                  </a:lnTo>
                  <a:lnTo>
                    <a:pt x="1010" y="909"/>
                  </a:lnTo>
                  <a:lnTo>
                    <a:pt x="1044" y="943"/>
                  </a:lnTo>
                  <a:lnTo>
                    <a:pt x="1111" y="909"/>
                  </a:lnTo>
                  <a:lnTo>
                    <a:pt x="1145" y="842"/>
                  </a:lnTo>
                  <a:lnTo>
                    <a:pt x="1145" y="438"/>
                  </a:lnTo>
                  <a:lnTo>
                    <a:pt x="1145" y="236"/>
                  </a:lnTo>
                  <a:lnTo>
                    <a:pt x="1111" y="34"/>
                  </a:lnTo>
                  <a:lnTo>
                    <a:pt x="1077" y="34"/>
                  </a:lnTo>
                  <a:lnTo>
                    <a:pt x="10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4026767" y="470793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357" y="236"/>
                  </a:lnTo>
                  <a:lnTo>
                    <a:pt x="2289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1" y="1886"/>
                  </a:lnTo>
                  <a:lnTo>
                    <a:pt x="2525" y="1313"/>
                  </a:lnTo>
                  <a:lnTo>
                    <a:pt x="2491" y="775"/>
                  </a:lnTo>
                  <a:lnTo>
                    <a:pt x="2458" y="202"/>
                  </a:lnTo>
                  <a:lnTo>
                    <a:pt x="2491" y="169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2553959" y="4848514"/>
              <a:ext cx="125567" cy="155692"/>
            </a:xfrm>
            <a:custGeom>
              <a:avLst/>
              <a:gdLst/>
              <a:ahLst/>
              <a:cxnLst/>
              <a:rect l="l" t="t" r="r" b="b"/>
              <a:pathLst>
                <a:path w="2526" h="3132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842"/>
                  </a:lnTo>
                  <a:lnTo>
                    <a:pt x="2256" y="1549"/>
                  </a:lnTo>
                  <a:lnTo>
                    <a:pt x="2256" y="2222"/>
                  </a:lnTo>
                  <a:lnTo>
                    <a:pt x="2290" y="2828"/>
                  </a:lnTo>
                  <a:lnTo>
                    <a:pt x="2290" y="2862"/>
                  </a:lnTo>
                  <a:lnTo>
                    <a:pt x="2256" y="2862"/>
                  </a:lnTo>
                  <a:lnTo>
                    <a:pt x="2020" y="2828"/>
                  </a:lnTo>
                  <a:lnTo>
                    <a:pt x="808" y="2828"/>
                  </a:lnTo>
                  <a:lnTo>
                    <a:pt x="303" y="2795"/>
                  </a:lnTo>
                  <a:lnTo>
                    <a:pt x="236" y="1482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842"/>
                  </a:lnTo>
                  <a:lnTo>
                    <a:pt x="0" y="1616"/>
                  </a:lnTo>
                  <a:lnTo>
                    <a:pt x="34" y="2391"/>
                  </a:lnTo>
                  <a:lnTo>
                    <a:pt x="101" y="3064"/>
                  </a:lnTo>
                  <a:lnTo>
                    <a:pt x="135" y="3098"/>
                  </a:lnTo>
                  <a:lnTo>
                    <a:pt x="168" y="3132"/>
                  </a:lnTo>
                  <a:lnTo>
                    <a:pt x="236" y="3132"/>
                  </a:lnTo>
                  <a:lnTo>
                    <a:pt x="303" y="3098"/>
                  </a:lnTo>
                  <a:lnTo>
                    <a:pt x="337" y="3064"/>
                  </a:lnTo>
                  <a:lnTo>
                    <a:pt x="337" y="3030"/>
                  </a:lnTo>
                  <a:lnTo>
                    <a:pt x="337" y="2963"/>
                  </a:lnTo>
                  <a:lnTo>
                    <a:pt x="808" y="3064"/>
                  </a:lnTo>
                  <a:lnTo>
                    <a:pt x="1313" y="3098"/>
                  </a:lnTo>
                  <a:lnTo>
                    <a:pt x="1818" y="3098"/>
                  </a:lnTo>
                  <a:lnTo>
                    <a:pt x="2054" y="3064"/>
                  </a:lnTo>
                  <a:lnTo>
                    <a:pt x="2256" y="3030"/>
                  </a:lnTo>
                  <a:lnTo>
                    <a:pt x="2323" y="2997"/>
                  </a:lnTo>
                  <a:lnTo>
                    <a:pt x="2323" y="2896"/>
                  </a:lnTo>
                  <a:lnTo>
                    <a:pt x="2357" y="2929"/>
                  </a:lnTo>
                  <a:lnTo>
                    <a:pt x="2391" y="2929"/>
                  </a:lnTo>
                  <a:lnTo>
                    <a:pt x="2458" y="2896"/>
                  </a:lnTo>
                  <a:lnTo>
                    <a:pt x="2458" y="2828"/>
                  </a:lnTo>
                  <a:lnTo>
                    <a:pt x="2492" y="2222"/>
                  </a:lnTo>
                  <a:lnTo>
                    <a:pt x="2525" y="1515"/>
                  </a:lnTo>
                  <a:lnTo>
                    <a:pt x="2492" y="808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2409999" y="4426774"/>
              <a:ext cx="205899" cy="130588"/>
            </a:xfrm>
            <a:custGeom>
              <a:avLst/>
              <a:gdLst/>
              <a:ahLst/>
              <a:cxnLst/>
              <a:rect l="l" t="t" r="r" b="b"/>
              <a:pathLst>
                <a:path w="4142" h="2627" extrusionOk="0">
                  <a:moveTo>
                    <a:pt x="1112" y="202"/>
                  </a:moveTo>
                  <a:lnTo>
                    <a:pt x="1953" y="236"/>
                  </a:lnTo>
                  <a:lnTo>
                    <a:pt x="2896" y="269"/>
                  </a:lnTo>
                  <a:lnTo>
                    <a:pt x="3873" y="370"/>
                  </a:lnTo>
                  <a:lnTo>
                    <a:pt x="3873" y="1414"/>
                  </a:lnTo>
                  <a:lnTo>
                    <a:pt x="3805" y="1885"/>
                  </a:lnTo>
                  <a:lnTo>
                    <a:pt x="3805" y="2357"/>
                  </a:lnTo>
                  <a:lnTo>
                    <a:pt x="3671" y="2289"/>
                  </a:lnTo>
                  <a:lnTo>
                    <a:pt x="3536" y="2222"/>
                  </a:lnTo>
                  <a:lnTo>
                    <a:pt x="3233" y="2188"/>
                  </a:lnTo>
                  <a:lnTo>
                    <a:pt x="2930" y="2222"/>
                  </a:lnTo>
                  <a:lnTo>
                    <a:pt x="2660" y="2222"/>
                  </a:lnTo>
                  <a:lnTo>
                    <a:pt x="2088" y="2289"/>
                  </a:lnTo>
                  <a:lnTo>
                    <a:pt x="1549" y="2323"/>
                  </a:lnTo>
                  <a:lnTo>
                    <a:pt x="943" y="2323"/>
                  </a:lnTo>
                  <a:lnTo>
                    <a:pt x="640" y="2289"/>
                  </a:lnTo>
                  <a:lnTo>
                    <a:pt x="337" y="2323"/>
                  </a:lnTo>
                  <a:lnTo>
                    <a:pt x="270" y="1751"/>
                  </a:lnTo>
                  <a:lnTo>
                    <a:pt x="236" y="1178"/>
                  </a:lnTo>
                  <a:lnTo>
                    <a:pt x="270" y="707"/>
                  </a:lnTo>
                  <a:lnTo>
                    <a:pt x="270" y="471"/>
                  </a:lnTo>
                  <a:lnTo>
                    <a:pt x="236" y="269"/>
                  </a:lnTo>
                  <a:lnTo>
                    <a:pt x="270" y="269"/>
                  </a:lnTo>
                  <a:lnTo>
                    <a:pt x="674" y="202"/>
                  </a:lnTo>
                  <a:close/>
                  <a:moveTo>
                    <a:pt x="775" y="0"/>
                  </a:moveTo>
                  <a:lnTo>
                    <a:pt x="539" y="34"/>
                  </a:lnTo>
                  <a:lnTo>
                    <a:pt x="304" y="101"/>
                  </a:lnTo>
                  <a:lnTo>
                    <a:pt x="270" y="101"/>
                  </a:lnTo>
                  <a:lnTo>
                    <a:pt x="236" y="135"/>
                  </a:lnTo>
                  <a:lnTo>
                    <a:pt x="236" y="236"/>
                  </a:lnTo>
                  <a:lnTo>
                    <a:pt x="203" y="135"/>
                  </a:lnTo>
                  <a:lnTo>
                    <a:pt x="169" y="135"/>
                  </a:lnTo>
                  <a:lnTo>
                    <a:pt x="102" y="236"/>
                  </a:lnTo>
                  <a:lnTo>
                    <a:pt x="68" y="370"/>
                  </a:lnTo>
                  <a:lnTo>
                    <a:pt x="1" y="640"/>
                  </a:lnTo>
                  <a:lnTo>
                    <a:pt x="1" y="1178"/>
                  </a:lnTo>
                  <a:lnTo>
                    <a:pt x="34" y="1784"/>
                  </a:lnTo>
                  <a:lnTo>
                    <a:pt x="102" y="2390"/>
                  </a:lnTo>
                  <a:lnTo>
                    <a:pt x="169" y="2458"/>
                  </a:lnTo>
                  <a:lnTo>
                    <a:pt x="304" y="2458"/>
                  </a:lnTo>
                  <a:lnTo>
                    <a:pt x="337" y="2390"/>
                  </a:lnTo>
                  <a:lnTo>
                    <a:pt x="539" y="2458"/>
                  </a:lnTo>
                  <a:lnTo>
                    <a:pt x="741" y="2491"/>
                  </a:lnTo>
                  <a:lnTo>
                    <a:pt x="1145" y="2559"/>
                  </a:lnTo>
                  <a:lnTo>
                    <a:pt x="1583" y="2559"/>
                  </a:lnTo>
                  <a:lnTo>
                    <a:pt x="1987" y="2525"/>
                  </a:lnTo>
                  <a:lnTo>
                    <a:pt x="2458" y="2491"/>
                  </a:lnTo>
                  <a:lnTo>
                    <a:pt x="2896" y="2491"/>
                  </a:lnTo>
                  <a:lnTo>
                    <a:pt x="3334" y="2525"/>
                  </a:lnTo>
                  <a:lnTo>
                    <a:pt x="3805" y="2559"/>
                  </a:lnTo>
                  <a:lnTo>
                    <a:pt x="3839" y="2626"/>
                  </a:lnTo>
                  <a:lnTo>
                    <a:pt x="3940" y="2626"/>
                  </a:lnTo>
                  <a:lnTo>
                    <a:pt x="3974" y="2559"/>
                  </a:lnTo>
                  <a:lnTo>
                    <a:pt x="4075" y="2289"/>
                  </a:lnTo>
                  <a:lnTo>
                    <a:pt x="4108" y="2020"/>
                  </a:lnTo>
                  <a:lnTo>
                    <a:pt x="4142" y="1414"/>
                  </a:lnTo>
                  <a:lnTo>
                    <a:pt x="4142" y="741"/>
                  </a:lnTo>
                  <a:lnTo>
                    <a:pt x="4108" y="404"/>
                  </a:lnTo>
                  <a:lnTo>
                    <a:pt x="4075" y="67"/>
                  </a:lnTo>
                  <a:lnTo>
                    <a:pt x="4041" y="0"/>
                  </a:lnTo>
                  <a:lnTo>
                    <a:pt x="3974" y="0"/>
                  </a:lnTo>
                  <a:lnTo>
                    <a:pt x="3906" y="34"/>
                  </a:lnTo>
                  <a:lnTo>
                    <a:pt x="3873" y="101"/>
                  </a:lnTo>
                  <a:lnTo>
                    <a:pt x="3873" y="168"/>
                  </a:lnTo>
                  <a:lnTo>
                    <a:pt x="3031" y="67"/>
                  </a:lnTo>
                  <a:lnTo>
                    <a:pt x="2189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2416710" y="4195772"/>
              <a:ext cx="132278" cy="80381"/>
            </a:xfrm>
            <a:custGeom>
              <a:avLst/>
              <a:gdLst/>
              <a:ahLst/>
              <a:cxnLst/>
              <a:rect l="l" t="t" r="r" b="b"/>
              <a:pathLst>
                <a:path w="2661" h="1617" extrusionOk="0">
                  <a:moveTo>
                    <a:pt x="2189" y="203"/>
                  </a:moveTo>
                  <a:lnTo>
                    <a:pt x="2357" y="237"/>
                  </a:lnTo>
                  <a:lnTo>
                    <a:pt x="2391" y="270"/>
                  </a:lnTo>
                  <a:lnTo>
                    <a:pt x="2458" y="237"/>
                  </a:lnTo>
                  <a:lnTo>
                    <a:pt x="2458" y="371"/>
                  </a:lnTo>
                  <a:lnTo>
                    <a:pt x="2424" y="506"/>
                  </a:lnTo>
                  <a:lnTo>
                    <a:pt x="2424" y="775"/>
                  </a:lnTo>
                  <a:lnTo>
                    <a:pt x="2424" y="1078"/>
                  </a:lnTo>
                  <a:lnTo>
                    <a:pt x="2458" y="1381"/>
                  </a:lnTo>
                  <a:lnTo>
                    <a:pt x="1280" y="1381"/>
                  </a:lnTo>
                  <a:lnTo>
                    <a:pt x="707" y="1415"/>
                  </a:lnTo>
                  <a:lnTo>
                    <a:pt x="135" y="1482"/>
                  </a:lnTo>
                  <a:lnTo>
                    <a:pt x="169" y="1280"/>
                  </a:lnTo>
                  <a:lnTo>
                    <a:pt x="202" y="1078"/>
                  </a:lnTo>
                  <a:lnTo>
                    <a:pt x="202" y="708"/>
                  </a:lnTo>
                  <a:lnTo>
                    <a:pt x="202" y="439"/>
                  </a:lnTo>
                  <a:lnTo>
                    <a:pt x="202" y="304"/>
                  </a:lnTo>
                  <a:lnTo>
                    <a:pt x="202" y="203"/>
                  </a:lnTo>
                  <a:lnTo>
                    <a:pt x="371" y="237"/>
                  </a:lnTo>
                  <a:lnTo>
                    <a:pt x="1650" y="237"/>
                  </a:lnTo>
                  <a:lnTo>
                    <a:pt x="1987" y="203"/>
                  </a:lnTo>
                  <a:close/>
                  <a:moveTo>
                    <a:pt x="707" y="1"/>
                  </a:moveTo>
                  <a:lnTo>
                    <a:pt x="438" y="34"/>
                  </a:lnTo>
                  <a:lnTo>
                    <a:pt x="135" y="68"/>
                  </a:lnTo>
                  <a:lnTo>
                    <a:pt x="135" y="102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68" y="136"/>
                  </a:lnTo>
                  <a:lnTo>
                    <a:pt x="34" y="270"/>
                  </a:lnTo>
                  <a:lnTo>
                    <a:pt x="34" y="439"/>
                  </a:lnTo>
                  <a:lnTo>
                    <a:pt x="34" y="708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34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1" y="1583"/>
                  </a:lnTo>
                  <a:lnTo>
                    <a:pt x="707" y="1617"/>
                  </a:lnTo>
                  <a:lnTo>
                    <a:pt x="1313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6" y="1550"/>
                  </a:lnTo>
                  <a:lnTo>
                    <a:pt x="2660" y="1482"/>
                  </a:lnTo>
                  <a:lnTo>
                    <a:pt x="2660" y="1449"/>
                  </a:lnTo>
                  <a:lnTo>
                    <a:pt x="2626" y="1381"/>
                  </a:lnTo>
                  <a:lnTo>
                    <a:pt x="2626" y="1078"/>
                  </a:lnTo>
                  <a:lnTo>
                    <a:pt x="2593" y="775"/>
                  </a:lnTo>
                  <a:lnTo>
                    <a:pt x="2626" y="439"/>
                  </a:lnTo>
                  <a:lnTo>
                    <a:pt x="2593" y="270"/>
                  </a:lnTo>
                  <a:lnTo>
                    <a:pt x="2559" y="136"/>
                  </a:lnTo>
                  <a:lnTo>
                    <a:pt x="2525" y="136"/>
                  </a:lnTo>
                  <a:lnTo>
                    <a:pt x="2492" y="102"/>
                  </a:lnTo>
                  <a:lnTo>
                    <a:pt x="2458" y="68"/>
                  </a:lnTo>
                  <a:lnTo>
                    <a:pt x="2323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2409999" y="4850204"/>
              <a:ext cx="128948" cy="143960"/>
            </a:xfrm>
            <a:custGeom>
              <a:avLst/>
              <a:gdLst/>
              <a:ahLst/>
              <a:cxnLst/>
              <a:rect l="l" t="t" r="r" b="b"/>
              <a:pathLst>
                <a:path w="2594" h="2896" extrusionOk="0">
                  <a:moveTo>
                    <a:pt x="135" y="0"/>
                  </a:moveTo>
                  <a:lnTo>
                    <a:pt x="102" y="34"/>
                  </a:lnTo>
                  <a:lnTo>
                    <a:pt x="34" y="303"/>
                  </a:lnTo>
                  <a:lnTo>
                    <a:pt x="1" y="572"/>
                  </a:lnTo>
                  <a:lnTo>
                    <a:pt x="1" y="1111"/>
                  </a:lnTo>
                  <a:lnTo>
                    <a:pt x="1" y="1953"/>
                  </a:lnTo>
                  <a:lnTo>
                    <a:pt x="34" y="2390"/>
                  </a:lnTo>
                  <a:lnTo>
                    <a:pt x="102" y="2794"/>
                  </a:lnTo>
                  <a:lnTo>
                    <a:pt x="135" y="2828"/>
                  </a:lnTo>
                  <a:lnTo>
                    <a:pt x="236" y="2828"/>
                  </a:lnTo>
                  <a:lnTo>
                    <a:pt x="270" y="2761"/>
                  </a:lnTo>
                  <a:lnTo>
                    <a:pt x="270" y="2390"/>
                  </a:lnTo>
                  <a:lnTo>
                    <a:pt x="236" y="1919"/>
                  </a:lnTo>
                  <a:lnTo>
                    <a:pt x="236" y="1111"/>
                  </a:lnTo>
                  <a:lnTo>
                    <a:pt x="236" y="673"/>
                  </a:lnTo>
                  <a:lnTo>
                    <a:pt x="236" y="236"/>
                  </a:lnTo>
                  <a:lnTo>
                    <a:pt x="472" y="269"/>
                  </a:lnTo>
                  <a:lnTo>
                    <a:pt x="2290" y="269"/>
                  </a:lnTo>
                  <a:lnTo>
                    <a:pt x="2324" y="303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5"/>
                  </a:lnTo>
                  <a:lnTo>
                    <a:pt x="2357" y="673"/>
                  </a:lnTo>
                  <a:lnTo>
                    <a:pt x="2357" y="1010"/>
                  </a:lnTo>
                  <a:lnTo>
                    <a:pt x="2324" y="1818"/>
                  </a:lnTo>
                  <a:lnTo>
                    <a:pt x="2324" y="2626"/>
                  </a:lnTo>
                  <a:lnTo>
                    <a:pt x="2122" y="2592"/>
                  </a:lnTo>
                  <a:lnTo>
                    <a:pt x="1852" y="2592"/>
                  </a:lnTo>
                  <a:lnTo>
                    <a:pt x="1381" y="2626"/>
                  </a:lnTo>
                  <a:lnTo>
                    <a:pt x="775" y="2592"/>
                  </a:lnTo>
                  <a:lnTo>
                    <a:pt x="640" y="2592"/>
                  </a:lnTo>
                  <a:lnTo>
                    <a:pt x="472" y="2626"/>
                  </a:lnTo>
                  <a:lnTo>
                    <a:pt x="371" y="2660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72" y="2895"/>
                  </a:lnTo>
                  <a:lnTo>
                    <a:pt x="2088" y="2895"/>
                  </a:lnTo>
                  <a:lnTo>
                    <a:pt x="2357" y="2862"/>
                  </a:lnTo>
                  <a:lnTo>
                    <a:pt x="2391" y="2895"/>
                  </a:lnTo>
                  <a:lnTo>
                    <a:pt x="2458" y="2895"/>
                  </a:lnTo>
                  <a:lnTo>
                    <a:pt x="2526" y="2862"/>
                  </a:lnTo>
                  <a:lnTo>
                    <a:pt x="2559" y="2794"/>
                  </a:lnTo>
                  <a:lnTo>
                    <a:pt x="2559" y="1178"/>
                  </a:lnTo>
                  <a:lnTo>
                    <a:pt x="2593" y="640"/>
                  </a:lnTo>
                  <a:lnTo>
                    <a:pt x="2559" y="404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8"/>
                  </a:lnTo>
                  <a:lnTo>
                    <a:pt x="2391" y="101"/>
                  </a:lnTo>
                  <a:lnTo>
                    <a:pt x="2290" y="67"/>
                  </a:lnTo>
                  <a:lnTo>
                    <a:pt x="2088" y="67"/>
                  </a:lnTo>
                  <a:lnTo>
                    <a:pt x="1650" y="101"/>
                  </a:lnTo>
                  <a:lnTo>
                    <a:pt x="943" y="67"/>
                  </a:lnTo>
                  <a:lnTo>
                    <a:pt x="573" y="67"/>
                  </a:lnTo>
                  <a:lnTo>
                    <a:pt x="203" y="101"/>
                  </a:lnTo>
                  <a:lnTo>
                    <a:pt x="203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3735516" y="4850204"/>
              <a:ext cx="160712" cy="143960"/>
            </a:xfrm>
            <a:custGeom>
              <a:avLst/>
              <a:gdLst/>
              <a:ahLst/>
              <a:cxnLst/>
              <a:rect l="l" t="t" r="r" b="b"/>
              <a:pathLst>
                <a:path w="3233" h="2896" extrusionOk="0">
                  <a:moveTo>
                    <a:pt x="3031" y="0"/>
                  </a:moveTo>
                  <a:lnTo>
                    <a:pt x="2997" y="337"/>
                  </a:lnTo>
                  <a:lnTo>
                    <a:pt x="2997" y="640"/>
                  </a:lnTo>
                  <a:lnTo>
                    <a:pt x="2997" y="1313"/>
                  </a:lnTo>
                  <a:lnTo>
                    <a:pt x="2997" y="2020"/>
                  </a:lnTo>
                  <a:lnTo>
                    <a:pt x="2997" y="2357"/>
                  </a:lnTo>
                  <a:lnTo>
                    <a:pt x="3031" y="2727"/>
                  </a:lnTo>
                  <a:lnTo>
                    <a:pt x="2997" y="2693"/>
                  </a:lnTo>
                  <a:lnTo>
                    <a:pt x="203" y="2693"/>
                  </a:lnTo>
                  <a:lnTo>
                    <a:pt x="270" y="2357"/>
                  </a:lnTo>
                  <a:lnTo>
                    <a:pt x="270" y="1986"/>
                  </a:lnTo>
                  <a:lnTo>
                    <a:pt x="236" y="1279"/>
                  </a:lnTo>
                  <a:lnTo>
                    <a:pt x="236" y="640"/>
                  </a:lnTo>
                  <a:lnTo>
                    <a:pt x="203" y="337"/>
                  </a:lnTo>
                  <a:lnTo>
                    <a:pt x="135" y="34"/>
                  </a:lnTo>
                  <a:lnTo>
                    <a:pt x="102" y="34"/>
                  </a:lnTo>
                  <a:lnTo>
                    <a:pt x="34" y="337"/>
                  </a:lnTo>
                  <a:lnTo>
                    <a:pt x="1" y="640"/>
                  </a:lnTo>
                  <a:lnTo>
                    <a:pt x="1" y="1279"/>
                  </a:lnTo>
                  <a:lnTo>
                    <a:pt x="1" y="2020"/>
                  </a:lnTo>
                  <a:lnTo>
                    <a:pt x="34" y="2390"/>
                  </a:lnTo>
                  <a:lnTo>
                    <a:pt x="68" y="2761"/>
                  </a:lnTo>
                  <a:lnTo>
                    <a:pt x="102" y="2794"/>
                  </a:lnTo>
                  <a:lnTo>
                    <a:pt x="135" y="2794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38" y="2862"/>
                  </a:lnTo>
                  <a:lnTo>
                    <a:pt x="674" y="2895"/>
                  </a:lnTo>
                  <a:lnTo>
                    <a:pt x="1179" y="2862"/>
                  </a:lnTo>
                  <a:lnTo>
                    <a:pt x="2122" y="2895"/>
                  </a:lnTo>
                  <a:lnTo>
                    <a:pt x="3031" y="2862"/>
                  </a:lnTo>
                  <a:lnTo>
                    <a:pt x="3065" y="2862"/>
                  </a:lnTo>
                  <a:lnTo>
                    <a:pt x="3065" y="2828"/>
                  </a:lnTo>
                  <a:lnTo>
                    <a:pt x="3132" y="2828"/>
                  </a:lnTo>
                  <a:lnTo>
                    <a:pt x="3166" y="2794"/>
                  </a:lnTo>
                  <a:lnTo>
                    <a:pt x="3199" y="2491"/>
                  </a:lnTo>
                  <a:lnTo>
                    <a:pt x="3233" y="2155"/>
                  </a:lnTo>
                  <a:lnTo>
                    <a:pt x="3233" y="1515"/>
                  </a:lnTo>
                  <a:lnTo>
                    <a:pt x="3233" y="741"/>
                  </a:lnTo>
                  <a:lnTo>
                    <a:pt x="3199" y="370"/>
                  </a:lnTo>
                  <a:lnTo>
                    <a:pt x="3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3912931" y="4850204"/>
              <a:ext cx="130588" cy="150671"/>
            </a:xfrm>
            <a:custGeom>
              <a:avLst/>
              <a:gdLst/>
              <a:ahLst/>
              <a:cxnLst/>
              <a:rect l="l" t="t" r="r" b="b"/>
              <a:pathLst>
                <a:path w="2627" h="3031" extrusionOk="0">
                  <a:moveTo>
                    <a:pt x="2458" y="0"/>
                  </a:moveTo>
                  <a:lnTo>
                    <a:pt x="2425" y="67"/>
                  </a:lnTo>
                  <a:lnTo>
                    <a:pt x="2122" y="34"/>
                  </a:lnTo>
                  <a:lnTo>
                    <a:pt x="1852" y="67"/>
                  </a:lnTo>
                  <a:lnTo>
                    <a:pt x="1246" y="135"/>
                  </a:lnTo>
                  <a:lnTo>
                    <a:pt x="943" y="135"/>
                  </a:lnTo>
                  <a:lnTo>
                    <a:pt x="640" y="67"/>
                  </a:lnTo>
                  <a:lnTo>
                    <a:pt x="337" y="34"/>
                  </a:lnTo>
                  <a:lnTo>
                    <a:pt x="203" y="67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304" y="303"/>
                  </a:lnTo>
                  <a:lnTo>
                    <a:pt x="573" y="337"/>
                  </a:lnTo>
                  <a:lnTo>
                    <a:pt x="1078" y="370"/>
                  </a:lnTo>
                  <a:lnTo>
                    <a:pt x="1246" y="404"/>
                  </a:lnTo>
                  <a:lnTo>
                    <a:pt x="1415" y="370"/>
                  </a:lnTo>
                  <a:lnTo>
                    <a:pt x="1718" y="337"/>
                  </a:lnTo>
                  <a:lnTo>
                    <a:pt x="2054" y="303"/>
                  </a:lnTo>
                  <a:lnTo>
                    <a:pt x="2425" y="303"/>
                  </a:lnTo>
                  <a:lnTo>
                    <a:pt x="2391" y="808"/>
                  </a:lnTo>
                  <a:lnTo>
                    <a:pt x="2391" y="1347"/>
                  </a:lnTo>
                  <a:lnTo>
                    <a:pt x="2357" y="2020"/>
                  </a:lnTo>
                  <a:lnTo>
                    <a:pt x="2357" y="2357"/>
                  </a:lnTo>
                  <a:lnTo>
                    <a:pt x="2391" y="2693"/>
                  </a:lnTo>
                  <a:lnTo>
                    <a:pt x="2324" y="2693"/>
                  </a:lnTo>
                  <a:lnTo>
                    <a:pt x="1684" y="2727"/>
                  </a:lnTo>
                  <a:lnTo>
                    <a:pt x="1044" y="2794"/>
                  </a:lnTo>
                  <a:lnTo>
                    <a:pt x="506" y="2828"/>
                  </a:lnTo>
                  <a:lnTo>
                    <a:pt x="270" y="2862"/>
                  </a:lnTo>
                  <a:lnTo>
                    <a:pt x="1" y="2963"/>
                  </a:lnTo>
                  <a:lnTo>
                    <a:pt x="34" y="2996"/>
                  </a:lnTo>
                  <a:lnTo>
                    <a:pt x="270" y="3030"/>
                  </a:lnTo>
                  <a:lnTo>
                    <a:pt x="539" y="3030"/>
                  </a:lnTo>
                  <a:lnTo>
                    <a:pt x="1044" y="2963"/>
                  </a:lnTo>
                  <a:lnTo>
                    <a:pt x="1684" y="2929"/>
                  </a:lnTo>
                  <a:lnTo>
                    <a:pt x="2324" y="2895"/>
                  </a:lnTo>
                  <a:lnTo>
                    <a:pt x="2391" y="2862"/>
                  </a:lnTo>
                  <a:lnTo>
                    <a:pt x="2425" y="2828"/>
                  </a:lnTo>
                  <a:lnTo>
                    <a:pt x="2425" y="2862"/>
                  </a:lnTo>
                  <a:lnTo>
                    <a:pt x="2492" y="2862"/>
                  </a:lnTo>
                  <a:lnTo>
                    <a:pt x="2526" y="2828"/>
                  </a:lnTo>
                  <a:lnTo>
                    <a:pt x="2559" y="2525"/>
                  </a:lnTo>
                  <a:lnTo>
                    <a:pt x="2593" y="2188"/>
                  </a:lnTo>
                  <a:lnTo>
                    <a:pt x="2593" y="1549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593" y="67"/>
                  </a:lnTo>
                  <a:lnTo>
                    <a:pt x="2559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3022576" y="4850204"/>
              <a:ext cx="697928" cy="155692"/>
            </a:xfrm>
            <a:custGeom>
              <a:avLst/>
              <a:gdLst/>
              <a:ahLst/>
              <a:cxnLst/>
              <a:rect l="l" t="t" r="r" b="b"/>
              <a:pathLst>
                <a:path w="14040" h="3132" extrusionOk="0">
                  <a:moveTo>
                    <a:pt x="101" y="202"/>
                  </a:moveTo>
                  <a:lnTo>
                    <a:pt x="1818" y="269"/>
                  </a:lnTo>
                  <a:lnTo>
                    <a:pt x="3569" y="337"/>
                  </a:lnTo>
                  <a:lnTo>
                    <a:pt x="7003" y="370"/>
                  </a:lnTo>
                  <a:lnTo>
                    <a:pt x="13703" y="505"/>
                  </a:lnTo>
                  <a:lnTo>
                    <a:pt x="13703" y="875"/>
                  </a:lnTo>
                  <a:lnTo>
                    <a:pt x="13703" y="1212"/>
                  </a:lnTo>
                  <a:lnTo>
                    <a:pt x="13703" y="2862"/>
                  </a:lnTo>
                  <a:lnTo>
                    <a:pt x="13669" y="2828"/>
                  </a:lnTo>
                  <a:lnTo>
                    <a:pt x="13299" y="2761"/>
                  </a:lnTo>
                  <a:lnTo>
                    <a:pt x="12929" y="2727"/>
                  </a:lnTo>
                  <a:lnTo>
                    <a:pt x="12558" y="2693"/>
                  </a:lnTo>
                  <a:lnTo>
                    <a:pt x="11481" y="2693"/>
                  </a:lnTo>
                  <a:lnTo>
                    <a:pt x="10740" y="2761"/>
                  </a:lnTo>
                  <a:lnTo>
                    <a:pt x="9899" y="2828"/>
                  </a:lnTo>
                  <a:lnTo>
                    <a:pt x="9023" y="2862"/>
                  </a:lnTo>
                  <a:lnTo>
                    <a:pt x="7272" y="2895"/>
                  </a:lnTo>
                  <a:lnTo>
                    <a:pt x="5555" y="2862"/>
                  </a:lnTo>
                  <a:lnTo>
                    <a:pt x="3805" y="2794"/>
                  </a:lnTo>
                  <a:lnTo>
                    <a:pt x="2088" y="2761"/>
                  </a:lnTo>
                  <a:lnTo>
                    <a:pt x="1212" y="2794"/>
                  </a:lnTo>
                  <a:lnTo>
                    <a:pt x="371" y="2828"/>
                  </a:lnTo>
                  <a:lnTo>
                    <a:pt x="371" y="2491"/>
                  </a:lnTo>
                  <a:lnTo>
                    <a:pt x="337" y="2121"/>
                  </a:lnTo>
                  <a:lnTo>
                    <a:pt x="270" y="1448"/>
                  </a:lnTo>
                  <a:lnTo>
                    <a:pt x="202" y="808"/>
                  </a:lnTo>
                  <a:lnTo>
                    <a:pt x="169" y="505"/>
                  </a:lnTo>
                  <a:lnTo>
                    <a:pt x="101" y="202"/>
                  </a:lnTo>
                  <a:close/>
                  <a:moveTo>
                    <a:pt x="101" y="0"/>
                  </a:moveTo>
                  <a:lnTo>
                    <a:pt x="68" y="34"/>
                  </a:lnTo>
                  <a:lnTo>
                    <a:pt x="34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0" y="471"/>
                  </a:lnTo>
                  <a:lnTo>
                    <a:pt x="0" y="774"/>
                  </a:lnTo>
                  <a:lnTo>
                    <a:pt x="34" y="1448"/>
                  </a:lnTo>
                  <a:lnTo>
                    <a:pt x="68" y="2222"/>
                  </a:lnTo>
                  <a:lnTo>
                    <a:pt x="101" y="2626"/>
                  </a:lnTo>
                  <a:lnTo>
                    <a:pt x="202" y="2996"/>
                  </a:lnTo>
                  <a:lnTo>
                    <a:pt x="236" y="3030"/>
                  </a:lnTo>
                  <a:lnTo>
                    <a:pt x="270" y="3064"/>
                  </a:lnTo>
                  <a:lnTo>
                    <a:pt x="303" y="3030"/>
                  </a:lnTo>
                  <a:lnTo>
                    <a:pt x="337" y="2996"/>
                  </a:lnTo>
                  <a:lnTo>
                    <a:pt x="1179" y="3030"/>
                  </a:lnTo>
                  <a:lnTo>
                    <a:pt x="2020" y="3098"/>
                  </a:lnTo>
                  <a:lnTo>
                    <a:pt x="5353" y="3098"/>
                  </a:lnTo>
                  <a:lnTo>
                    <a:pt x="7037" y="3131"/>
                  </a:lnTo>
                  <a:lnTo>
                    <a:pt x="8653" y="3131"/>
                  </a:lnTo>
                  <a:lnTo>
                    <a:pt x="9461" y="3098"/>
                  </a:lnTo>
                  <a:lnTo>
                    <a:pt x="10269" y="3064"/>
                  </a:lnTo>
                  <a:lnTo>
                    <a:pt x="11111" y="2996"/>
                  </a:lnTo>
                  <a:lnTo>
                    <a:pt x="11919" y="2929"/>
                  </a:lnTo>
                  <a:lnTo>
                    <a:pt x="12356" y="2929"/>
                  </a:lnTo>
                  <a:lnTo>
                    <a:pt x="12760" y="2963"/>
                  </a:lnTo>
                  <a:lnTo>
                    <a:pt x="13164" y="2996"/>
                  </a:lnTo>
                  <a:lnTo>
                    <a:pt x="13568" y="3098"/>
                  </a:lnTo>
                  <a:lnTo>
                    <a:pt x="13636" y="3098"/>
                  </a:lnTo>
                  <a:lnTo>
                    <a:pt x="13703" y="3064"/>
                  </a:lnTo>
                  <a:lnTo>
                    <a:pt x="13737" y="2963"/>
                  </a:lnTo>
                  <a:lnTo>
                    <a:pt x="13804" y="2996"/>
                  </a:lnTo>
                  <a:lnTo>
                    <a:pt x="13871" y="2996"/>
                  </a:lnTo>
                  <a:lnTo>
                    <a:pt x="13939" y="2963"/>
                  </a:lnTo>
                  <a:lnTo>
                    <a:pt x="13972" y="2862"/>
                  </a:lnTo>
                  <a:lnTo>
                    <a:pt x="13972" y="1414"/>
                  </a:lnTo>
                  <a:lnTo>
                    <a:pt x="13972" y="976"/>
                  </a:lnTo>
                  <a:lnTo>
                    <a:pt x="13972" y="741"/>
                  </a:lnTo>
                  <a:lnTo>
                    <a:pt x="13972" y="505"/>
                  </a:lnTo>
                  <a:lnTo>
                    <a:pt x="14006" y="438"/>
                  </a:lnTo>
                  <a:lnTo>
                    <a:pt x="14040" y="370"/>
                  </a:lnTo>
                  <a:lnTo>
                    <a:pt x="14006" y="303"/>
                  </a:lnTo>
                  <a:lnTo>
                    <a:pt x="13905" y="269"/>
                  </a:lnTo>
                  <a:lnTo>
                    <a:pt x="13871" y="269"/>
                  </a:lnTo>
                  <a:lnTo>
                    <a:pt x="13838" y="168"/>
                  </a:lnTo>
                  <a:lnTo>
                    <a:pt x="13804" y="269"/>
                  </a:lnTo>
                  <a:lnTo>
                    <a:pt x="7003" y="135"/>
                  </a:lnTo>
                  <a:lnTo>
                    <a:pt x="3569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2843471" y="4845183"/>
              <a:ext cx="169113" cy="157332"/>
            </a:xfrm>
            <a:custGeom>
              <a:avLst/>
              <a:gdLst/>
              <a:ahLst/>
              <a:cxnLst/>
              <a:rect l="l" t="t" r="r" b="b"/>
              <a:pathLst>
                <a:path w="3402" h="3165" extrusionOk="0">
                  <a:moveTo>
                    <a:pt x="1347" y="0"/>
                  </a:moveTo>
                  <a:lnTo>
                    <a:pt x="943" y="34"/>
                  </a:lnTo>
                  <a:lnTo>
                    <a:pt x="573" y="101"/>
                  </a:lnTo>
                  <a:lnTo>
                    <a:pt x="236" y="168"/>
                  </a:lnTo>
                  <a:lnTo>
                    <a:pt x="169" y="101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34" y="269"/>
                  </a:lnTo>
                  <a:lnTo>
                    <a:pt x="68" y="269"/>
                  </a:lnTo>
                  <a:lnTo>
                    <a:pt x="34" y="505"/>
                  </a:lnTo>
                  <a:lnTo>
                    <a:pt x="34" y="842"/>
                  </a:lnTo>
                  <a:lnTo>
                    <a:pt x="34" y="1717"/>
                  </a:lnTo>
                  <a:lnTo>
                    <a:pt x="34" y="2963"/>
                  </a:lnTo>
                  <a:lnTo>
                    <a:pt x="68" y="3064"/>
                  </a:lnTo>
                  <a:lnTo>
                    <a:pt x="236" y="3064"/>
                  </a:lnTo>
                  <a:lnTo>
                    <a:pt x="236" y="3030"/>
                  </a:lnTo>
                  <a:lnTo>
                    <a:pt x="270" y="2963"/>
                  </a:lnTo>
                  <a:lnTo>
                    <a:pt x="236" y="1953"/>
                  </a:lnTo>
                  <a:lnTo>
                    <a:pt x="236" y="943"/>
                  </a:lnTo>
                  <a:lnTo>
                    <a:pt x="270" y="673"/>
                  </a:lnTo>
                  <a:lnTo>
                    <a:pt x="304" y="505"/>
                  </a:lnTo>
                  <a:lnTo>
                    <a:pt x="304" y="370"/>
                  </a:lnTo>
                  <a:lnTo>
                    <a:pt x="977" y="303"/>
                  </a:lnTo>
                  <a:lnTo>
                    <a:pt x="1684" y="269"/>
                  </a:lnTo>
                  <a:lnTo>
                    <a:pt x="2054" y="303"/>
                  </a:lnTo>
                  <a:lnTo>
                    <a:pt x="2425" y="370"/>
                  </a:lnTo>
                  <a:lnTo>
                    <a:pt x="2795" y="404"/>
                  </a:lnTo>
                  <a:lnTo>
                    <a:pt x="3166" y="471"/>
                  </a:lnTo>
                  <a:lnTo>
                    <a:pt x="3199" y="438"/>
                  </a:lnTo>
                  <a:lnTo>
                    <a:pt x="3199" y="438"/>
                  </a:lnTo>
                  <a:lnTo>
                    <a:pt x="3166" y="673"/>
                  </a:lnTo>
                  <a:lnTo>
                    <a:pt x="3166" y="909"/>
                  </a:lnTo>
                  <a:lnTo>
                    <a:pt x="3132" y="1380"/>
                  </a:lnTo>
                  <a:lnTo>
                    <a:pt x="3098" y="2188"/>
                  </a:lnTo>
                  <a:lnTo>
                    <a:pt x="3132" y="2592"/>
                  </a:lnTo>
                  <a:lnTo>
                    <a:pt x="3166" y="2996"/>
                  </a:lnTo>
                  <a:lnTo>
                    <a:pt x="2762" y="2895"/>
                  </a:lnTo>
                  <a:lnTo>
                    <a:pt x="2357" y="2862"/>
                  </a:lnTo>
                  <a:lnTo>
                    <a:pt x="1516" y="2828"/>
                  </a:lnTo>
                  <a:lnTo>
                    <a:pt x="1179" y="2794"/>
                  </a:lnTo>
                  <a:lnTo>
                    <a:pt x="876" y="2761"/>
                  </a:lnTo>
                  <a:lnTo>
                    <a:pt x="708" y="2794"/>
                  </a:lnTo>
                  <a:lnTo>
                    <a:pt x="539" y="2828"/>
                  </a:lnTo>
                  <a:lnTo>
                    <a:pt x="405" y="2895"/>
                  </a:lnTo>
                  <a:lnTo>
                    <a:pt x="270" y="2963"/>
                  </a:lnTo>
                  <a:lnTo>
                    <a:pt x="438" y="3030"/>
                  </a:lnTo>
                  <a:lnTo>
                    <a:pt x="607" y="3064"/>
                  </a:lnTo>
                  <a:lnTo>
                    <a:pt x="1718" y="3064"/>
                  </a:lnTo>
                  <a:lnTo>
                    <a:pt x="2492" y="3165"/>
                  </a:lnTo>
                  <a:lnTo>
                    <a:pt x="2896" y="3165"/>
                  </a:lnTo>
                  <a:lnTo>
                    <a:pt x="3300" y="3131"/>
                  </a:lnTo>
                  <a:lnTo>
                    <a:pt x="3401" y="3064"/>
                  </a:lnTo>
                  <a:lnTo>
                    <a:pt x="3401" y="3030"/>
                  </a:lnTo>
                  <a:lnTo>
                    <a:pt x="3401" y="2996"/>
                  </a:lnTo>
                  <a:lnTo>
                    <a:pt x="3368" y="2592"/>
                  </a:lnTo>
                  <a:lnTo>
                    <a:pt x="3334" y="2188"/>
                  </a:lnTo>
                  <a:lnTo>
                    <a:pt x="3368" y="1380"/>
                  </a:lnTo>
                  <a:lnTo>
                    <a:pt x="3401" y="808"/>
                  </a:lnTo>
                  <a:lnTo>
                    <a:pt x="3401" y="505"/>
                  </a:lnTo>
                  <a:lnTo>
                    <a:pt x="3334" y="202"/>
                  </a:lnTo>
                  <a:lnTo>
                    <a:pt x="3300" y="202"/>
                  </a:lnTo>
                  <a:lnTo>
                    <a:pt x="3233" y="337"/>
                  </a:lnTo>
                  <a:lnTo>
                    <a:pt x="3199" y="303"/>
                  </a:lnTo>
                  <a:lnTo>
                    <a:pt x="2863" y="168"/>
                  </a:lnTo>
                  <a:lnTo>
                    <a:pt x="2526" y="101"/>
                  </a:lnTo>
                  <a:lnTo>
                    <a:pt x="212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77" name="Google Shape;477;p3"/>
          <p:cNvSpPr txBox="1">
            <a:spLocks noGrp="1"/>
          </p:cNvSpPr>
          <p:nvPr>
            <p:ph type="ctrTitle"/>
          </p:nvPr>
        </p:nvSpPr>
        <p:spPr>
          <a:xfrm>
            <a:off x="2077167" y="1882525"/>
            <a:ext cx="80376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78" name="Google Shape;478;p3"/>
          <p:cNvSpPr txBox="1">
            <a:spLocks noGrp="1"/>
          </p:cNvSpPr>
          <p:nvPr>
            <p:ph type="subTitle" idx="1"/>
          </p:nvPr>
        </p:nvSpPr>
        <p:spPr>
          <a:xfrm>
            <a:off x="2077167" y="3329551"/>
            <a:ext cx="8037600" cy="10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79" name="Google Shape;479;p3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891772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4"/>
          <p:cNvSpPr txBox="1">
            <a:spLocks noGrp="1"/>
          </p:cNvSpPr>
          <p:nvPr>
            <p:ph type="body" idx="1"/>
          </p:nvPr>
        </p:nvSpPr>
        <p:spPr>
          <a:xfrm>
            <a:off x="2443200" y="2653800"/>
            <a:ext cx="73056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74121" algn="ctr" rtl="0">
              <a:spcBef>
                <a:spcPts val="800"/>
              </a:spcBef>
              <a:spcAft>
                <a:spcPts val="0"/>
              </a:spcAft>
              <a:buSzPts val="2000"/>
              <a:buChar char="✖"/>
              <a:defRPr sz="2667" i="1">
                <a:solidFill>
                  <a:schemeClr val="accent1"/>
                </a:solidFill>
              </a:defRPr>
            </a:lvl1pPr>
            <a:lvl2pPr marL="1219170" lvl="1" indent="-474121" algn="ctr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 i="1">
                <a:solidFill>
                  <a:schemeClr val="accent1"/>
                </a:solidFill>
              </a:defRPr>
            </a:lvl2pPr>
            <a:lvl3pPr marL="1828754" lvl="2" indent="-474121" algn="ctr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 i="1">
                <a:solidFill>
                  <a:schemeClr val="accent1"/>
                </a:solidFill>
              </a:defRPr>
            </a:lvl3pPr>
            <a:lvl4pPr marL="2438339" lvl="3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●"/>
              <a:defRPr sz="2667" i="1">
                <a:solidFill>
                  <a:schemeClr val="accent1"/>
                </a:solidFill>
              </a:defRPr>
            </a:lvl4pPr>
            <a:lvl5pPr marL="3047924" lvl="4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○"/>
              <a:defRPr sz="2667" i="1">
                <a:solidFill>
                  <a:schemeClr val="accent1"/>
                </a:solidFill>
              </a:defRPr>
            </a:lvl5pPr>
            <a:lvl6pPr marL="3657509" lvl="5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■"/>
              <a:defRPr sz="2667" i="1">
                <a:solidFill>
                  <a:schemeClr val="accent1"/>
                </a:solidFill>
              </a:defRPr>
            </a:lvl6pPr>
            <a:lvl7pPr marL="4267093" lvl="6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●"/>
              <a:defRPr sz="2667" i="1">
                <a:solidFill>
                  <a:schemeClr val="accent1"/>
                </a:solidFill>
              </a:defRPr>
            </a:lvl7pPr>
            <a:lvl8pPr marL="4876678" lvl="7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○"/>
              <a:defRPr sz="2667" i="1">
                <a:solidFill>
                  <a:schemeClr val="accent1"/>
                </a:solidFill>
              </a:defRPr>
            </a:lvl8pPr>
            <a:lvl9pPr marL="5486263" lvl="8" indent="-47412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■"/>
              <a:defRPr sz="2667" i="1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82" name="Google Shape;482;p4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55D4B"/>
                </a:solidFill>
              </a:defRPr>
            </a:lvl1pPr>
            <a:lvl2pPr lvl="1">
              <a:buNone/>
              <a:defRPr>
                <a:solidFill>
                  <a:srgbClr val="F55D4B"/>
                </a:solidFill>
              </a:defRPr>
            </a:lvl2pPr>
            <a:lvl3pPr lvl="2">
              <a:buNone/>
              <a:defRPr>
                <a:solidFill>
                  <a:srgbClr val="F55D4B"/>
                </a:solidFill>
              </a:defRPr>
            </a:lvl3pPr>
            <a:lvl4pPr lvl="3">
              <a:buNone/>
              <a:defRPr>
                <a:solidFill>
                  <a:srgbClr val="F55D4B"/>
                </a:solidFill>
              </a:defRPr>
            </a:lvl4pPr>
            <a:lvl5pPr lvl="4">
              <a:buNone/>
              <a:defRPr>
                <a:solidFill>
                  <a:srgbClr val="F55D4B"/>
                </a:solidFill>
              </a:defRPr>
            </a:lvl5pPr>
            <a:lvl6pPr lvl="5">
              <a:buNone/>
              <a:defRPr>
                <a:solidFill>
                  <a:srgbClr val="F55D4B"/>
                </a:solidFill>
              </a:defRPr>
            </a:lvl6pPr>
            <a:lvl7pPr lvl="6">
              <a:buNone/>
              <a:defRPr>
                <a:solidFill>
                  <a:srgbClr val="F55D4B"/>
                </a:solidFill>
              </a:defRPr>
            </a:lvl7pPr>
            <a:lvl8pPr lvl="7">
              <a:buNone/>
              <a:defRPr>
                <a:solidFill>
                  <a:srgbClr val="F55D4B"/>
                </a:solidFill>
              </a:defRPr>
            </a:lvl8pPr>
            <a:lvl9pPr lvl="8">
              <a:buNone/>
              <a:defRPr>
                <a:solidFill>
                  <a:srgbClr val="F55D4B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grpSp>
        <p:nvGrpSpPr>
          <p:cNvPr id="483" name="Google Shape;483;p4"/>
          <p:cNvGrpSpPr/>
          <p:nvPr/>
        </p:nvGrpSpPr>
        <p:grpSpPr>
          <a:xfrm>
            <a:off x="2543021" y="-8003"/>
            <a:ext cx="7105961" cy="2096373"/>
            <a:chOff x="1045264" y="-6007"/>
            <a:chExt cx="7118300" cy="2100014"/>
          </a:xfrm>
        </p:grpSpPr>
        <p:sp>
          <p:nvSpPr>
            <p:cNvPr id="484" name="Google Shape;484;p4"/>
            <p:cNvSpPr/>
            <p:nvPr/>
          </p:nvSpPr>
          <p:spPr>
            <a:xfrm>
              <a:off x="1803411" y="-6007"/>
              <a:ext cx="5944150" cy="724669"/>
            </a:xfrm>
            <a:custGeom>
              <a:avLst/>
              <a:gdLst/>
              <a:ahLst/>
              <a:cxnLst/>
              <a:rect l="l" t="t" r="r" b="b"/>
              <a:pathLst>
                <a:path w="89490" h="10910" extrusionOk="0">
                  <a:moveTo>
                    <a:pt x="89187" y="1"/>
                  </a:moveTo>
                  <a:lnTo>
                    <a:pt x="87840" y="2458"/>
                  </a:lnTo>
                  <a:lnTo>
                    <a:pt x="87133" y="3671"/>
                  </a:lnTo>
                  <a:lnTo>
                    <a:pt x="86426" y="4883"/>
                  </a:lnTo>
                  <a:lnTo>
                    <a:pt x="85551" y="6297"/>
                  </a:lnTo>
                  <a:lnTo>
                    <a:pt x="84642" y="7677"/>
                  </a:lnTo>
                  <a:lnTo>
                    <a:pt x="83733" y="9057"/>
                  </a:lnTo>
                  <a:lnTo>
                    <a:pt x="82823" y="10438"/>
                  </a:lnTo>
                  <a:lnTo>
                    <a:pt x="82756" y="10404"/>
                  </a:lnTo>
                  <a:lnTo>
                    <a:pt x="69289" y="10471"/>
                  </a:lnTo>
                  <a:lnTo>
                    <a:pt x="55822" y="10539"/>
                  </a:lnTo>
                  <a:lnTo>
                    <a:pt x="28887" y="10606"/>
                  </a:lnTo>
                  <a:lnTo>
                    <a:pt x="14477" y="10606"/>
                  </a:lnTo>
                  <a:lnTo>
                    <a:pt x="7272" y="10640"/>
                  </a:lnTo>
                  <a:lnTo>
                    <a:pt x="67" y="10707"/>
                  </a:lnTo>
                  <a:lnTo>
                    <a:pt x="0" y="10741"/>
                  </a:lnTo>
                  <a:lnTo>
                    <a:pt x="0" y="10775"/>
                  </a:lnTo>
                  <a:lnTo>
                    <a:pt x="0" y="10842"/>
                  </a:lnTo>
                  <a:lnTo>
                    <a:pt x="67" y="10876"/>
                  </a:lnTo>
                  <a:lnTo>
                    <a:pt x="6801" y="10909"/>
                  </a:lnTo>
                  <a:lnTo>
                    <a:pt x="13535" y="10876"/>
                  </a:lnTo>
                  <a:lnTo>
                    <a:pt x="27002" y="10808"/>
                  </a:lnTo>
                  <a:lnTo>
                    <a:pt x="53936" y="10741"/>
                  </a:lnTo>
                  <a:lnTo>
                    <a:pt x="68346" y="10674"/>
                  </a:lnTo>
                  <a:lnTo>
                    <a:pt x="82756" y="10640"/>
                  </a:lnTo>
                  <a:lnTo>
                    <a:pt x="82823" y="10674"/>
                  </a:lnTo>
                  <a:lnTo>
                    <a:pt x="82857" y="10640"/>
                  </a:lnTo>
                  <a:lnTo>
                    <a:pt x="83362" y="10000"/>
                  </a:lnTo>
                  <a:lnTo>
                    <a:pt x="83867" y="9360"/>
                  </a:lnTo>
                  <a:lnTo>
                    <a:pt x="84776" y="8014"/>
                  </a:lnTo>
                  <a:lnTo>
                    <a:pt x="85685" y="6633"/>
                  </a:lnTo>
                  <a:lnTo>
                    <a:pt x="86527" y="5219"/>
                  </a:lnTo>
                  <a:lnTo>
                    <a:pt x="87301" y="3940"/>
                  </a:lnTo>
                  <a:lnTo>
                    <a:pt x="88042" y="2661"/>
                  </a:lnTo>
                  <a:lnTo>
                    <a:pt x="88783" y="1347"/>
                  </a:lnTo>
                  <a:lnTo>
                    <a:pt x="8949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1045264" y="-6007"/>
              <a:ext cx="7118300" cy="2100014"/>
            </a:xfrm>
            <a:custGeom>
              <a:avLst/>
              <a:gdLst/>
              <a:ahLst/>
              <a:cxnLst/>
              <a:rect l="l" t="t" r="r" b="b"/>
              <a:pathLst>
                <a:path w="107167" h="31616" extrusionOk="0">
                  <a:moveTo>
                    <a:pt x="98850" y="8889"/>
                  </a:moveTo>
                  <a:lnTo>
                    <a:pt x="99456" y="9057"/>
                  </a:lnTo>
                  <a:lnTo>
                    <a:pt x="100062" y="9192"/>
                  </a:lnTo>
                  <a:lnTo>
                    <a:pt x="100702" y="9360"/>
                  </a:lnTo>
                  <a:lnTo>
                    <a:pt x="101308" y="9529"/>
                  </a:lnTo>
                  <a:lnTo>
                    <a:pt x="102048" y="9798"/>
                  </a:lnTo>
                  <a:lnTo>
                    <a:pt x="102789" y="10168"/>
                  </a:lnTo>
                  <a:lnTo>
                    <a:pt x="103496" y="10572"/>
                  </a:lnTo>
                  <a:lnTo>
                    <a:pt x="104136" y="11078"/>
                  </a:lnTo>
                  <a:lnTo>
                    <a:pt x="104675" y="11515"/>
                  </a:lnTo>
                  <a:lnTo>
                    <a:pt x="105146" y="12054"/>
                  </a:lnTo>
                  <a:lnTo>
                    <a:pt x="105550" y="12593"/>
                  </a:lnTo>
                  <a:lnTo>
                    <a:pt x="105920" y="13199"/>
                  </a:lnTo>
                  <a:lnTo>
                    <a:pt x="106223" y="13805"/>
                  </a:lnTo>
                  <a:lnTo>
                    <a:pt x="106493" y="14444"/>
                  </a:lnTo>
                  <a:lnTo>
                    <a:pt x="106695" y="15118"/>
                  </a:lnTo>
                  <a:lnTo>
                    <a:pt x="106829" y="15791"/>
                  </a:lnTo>
                  <a:lnTo>
                    <a:pt x="106728" y="15825"/>
                  </a:lnTo>
                  <a:lnTo>
                    <a:pt x="106594" y="15825"/>
                  </a:lnTo>
                  <a:lnTo>
                    <a:pt x="106493" y="15858"/>
                  </a:lnTo>
                  <a:lnTo>
                    <a:pt x="106459" y="15892"/>
                  </a:lnTo>
                  <a:lnTo>
                    <a:pt x="106425" y="15926"/>
                  </a:lnTo>
                  <a:lnTo>
                    <a:pt x="106425" y="15959"/>
                  </a:lnTo>
                  <a:lnTo>
                    <a:pt x="106459" y="15993"/>
                  </a:lnTo>
                  <a:lnTo>
                    <a:pt x="106560" y="16027"/>
                  </a:lnTo>
                  <a:lnTo>
                    <a:pt x="106661" y="16060"/>
                  </a:lnTo>
                  <a:lnTo>
                    <a:pt x="106863" y="16027"/>
                  </a:lnTo>
                  <a:lnTo>
                    <a:pt x="106930" y="16262"/>
                  </a:lnTo>
                  <a:lnTo>
                    <a:pt x="106930" y="16296"/>
                  </a:lnTo>
                  <a:lnTo>
                    <a:pt x="106998" y="16330"/>
                  </a:lnTo>
                  <a:lnTo>
                    <a:pt x="106964" y="16969"/>
                  </a:lnTo>
                  <a:lnTo>
                    <a:pt x="106526" y="17037"/>
                  </a:lnTo>
                  <a:lnTo>
                    <a:pt x="106493" y="16767"/>
                  </a:lnTo>
                  <a:lnTo>
                    <a:pt x="106459" y="16532"/>
                  </a:lnTo>
                  <a:lnTo>
                    <a:pt x="106493" y="16431"/>
                  </a:lnTo>
                  <a:lnTo>
                    <a:pt x="106425" y="16094"/>
                  </a:lnTo>
                  <a:lnTo>
                    <a:pt x="106324" y="15757"/>
                  </a:lnTo>
                  <a:lnTo>
                    <a:pt x="106190" y="15421"/>
                  </a:lnTo>
                  <a:lnTo>
                    <a:pt x="106055" y="15118"/>
                  </a:lnTo>
                  <a:lnTo>
                    <a:pt x="105887" y="14815"/>
                  </a:lnTo>
                  <a:lnTo>
                    <a:pt x="105685" y="14512"/>
                  </a:lnTo>
                  <a:lnTo>
                    <a:pt x="105281" y="13939"/>
                  </a:lnTo>
                  <a:lnTo>
                    <a:pt x="104809" y="13434"/>
                  </a:lnTo>
                  <a:lnTo>
                    <a:pt x="104271" y="12929"/>
                  </a:lnTo>
                  <a:lnTo>
                    <a:pt x="103732" y="12458"/>
                  </a:lnTo>
                  <a:lnTo>
                    <a:pt x="103193" y="12054"/>
                  </a:lnTo>
                  <a:lnTo>
                    <a:pt x="102587" y="11583"/>
                  </a:lnTo>
                  <a:lnTo>
                    <a:pt x="101947" y="11212"/>
                  </a:lnTo>
                  <a:lnTo>
                    <a:pt x="101274" y="10876"/>
                  </a:lnTo>
                  <a:lnTo>
                    <a:pt x="100601" y="10572"/>
                  </a:lnTo>
                  <a:lnTo>
                    <a:pt x="99995" y="10337"/>
                  </a:lnTo>
                  <a:lnTo>
                    <a:pt x="99355" y="10168"/>
                  </a:lnTo>
                  <a:lnTo>
                    <a:pt x="98715" y="10000"/>
                  </a:lnTo>
                  <a:lnTo>
                    <a:pt x="98379" y="9966"/>
                  </a:lnTo>
                  <a:lnTo>
                    <a:pt x="98042" y="9933"/>
                  </a:lnTo>
                  <a:lnTo>
                    <a:pt x="98850" y="8889"/>
                  </a:lnTo>
                  <a:close/>
                  <a:moveTo>
                    <a:pt x="106324" y="19865"/>
                  </a:moveTo>
                  <a:lnTo>
                    <a:pt x="106392" y="19899"/>
                  </a:lnTo>
                  <a:lnTo>
                    <a:pt x="106324" y="20303"/>
                  </a:lnTo>
                  <a:lnTo>
                    <a:pt x="106257" y="20639"/>
                  </a:lnTo>
                  <a:lnTo>
                    <a:pt x="106190" y="20774"/>
                  </a:lnTo>
                  <a:lnTo>
                    <a:pt x="106156" y="20942"/>
                  </a:lnTo>
                  <a:lnTo>
                    <a:pt x="106055" y="20808"/>
                  </a:lnTo>
                  <a:lnTo>
                    <a:pt x="106021" y="20639"/>
                  </a:lnTo>
                  <a:lnTo>
                    <a:pt x="106021" y="20471"/>
                  </a:lnTo>
                  <a:lnTo>
                    <a:pt x="106089" y="20303"/>
                  </a:lnTo>
                  <a:lnTo>
                    <a:pt x="106190" y="20067"/>
                  </a:lnTo>
                  <a:lnTo>
                    <a:pt x="106324" y="19865"/>
                  </a:lnTo>
                  <a:close/>
                  <a:moveTo>
                    <a:pt x="91712" y="20168"/>
                  </a:moveTo>
                  <a:lnTo>
                    <a:pt x="91881" y="20202"/>
                  </a:lnTo>
                  <a:lnTo>
                    <a:pt x="91813" y="20740"/>
                  </a:lnTo>
                  <a:lnTo>
                    <a:pt x="91780" y="21313"/>
                  </a:lnTo>
                  <a:lnTo>
                    <a:pt x="91746" y="20740"/>
                  </a:lnTo>
                  <a:lnTo>
                    <a:pt x="91712" y="20168"/>
                  </a:lnTo>
                  <a:close/>
                  <a:moveTo>
                    <a:pt x="64004" y="14242"/>
                  </a:moveTo>
                  <a:lnTo>
                    <a:pt x="64004" y="14276"/>
                  </a:lnTo>
                  <a:lnTo>
                    <a:pt x="64004" y="14343"/>
                  </a:lnTo>
                  <a:lnTo>
                    <a:pt x="64239" y="14848"/>
                  </a:lnTo>
                  <a:lnTo>
                    <a:pt x="64475" y="15387"/>
                  </a:lnTo>
                  <a:lnTo>
                    <a:pt x="64643" y="15926"/>
                  </a:lnTo>
                  <a:lnTo>
                    <a:pt x="64812" y="16498"/>
                  </a:lnTo>
                  <a:lnTo>
                    <a:pt x="64913" y="17037"/>
                  </a:lnTo>
                  <a:lnTo>
                    <a:pt x="64980" y="17609"/>
                  </a:lnTo>
                  <a:lnTo>
                    <a:pt x="65014" y="18181"/>
                  </a:lnTo>
                  <a:lnTo>
                    <a:pt x="64946" y="18754"/>
                  </a:lnTo>
                  <a:lnTo>
                    <a:pt x="64879" y="19057"/>
                  </a:lnTo>
                  <a:lnTo>
                    <a:pt x="64812" y="19326"/>
                  </a:lnTo>
                  <a:lnTo>
                    <a:pt x="64711" y="19562"/>
                  </a:lnTo>
                  <a:lnTo>
                    <a:pt x="64576" y="19798"/>
                  </a:lnTo>
                  <a:lnTo>
                    <a:pt x="64441" y="20033"/>
                  </a:lnTo>
                  <a:lnTo>
                    <a:pt x="64273" y="20235"/>
                  </a:lnTo>
                  <a:lnTo>
                    <a:pt x="64105" y="20437"/>
                  </a:lnTo>
                  <a:lnTo>
                    <a:pt x="63936" y="20639"/>
                  </a:lnTo>
                  <a:lnTo>
                    <a:pt x="63499" y="20942"/>
                  </a:lnTo>
                  <a:lnTo>
                    <a:pt x="63061" y="21212"/>
                  </a:lnTo>
                  <a:lnTo>
                    <a:pt x="62556" y="21380"/>
                  </a:lnTo>
                  <a:lnTo>
                    <a:pt x="61984" y="21548"/>
                  </a:lnTo>
                  <a:lnTo>
                    <a:pt x="61445" y="21616"/>
                  </a:lnTo>
                  <a:lnTo>
                    <a:pt x="60906" y="21683"/>
                  </a:lnTo>
                  <a:lnTo>
                    <a:pt x="60334" y="21717"/>
                  </a:lnTo>
                  <a:lnTo>
                    <a:pt x="59795" y="21750"/>
                  </a:lnTo>
                  <a:lnTo>
                    <a:pt x="57573" y="21750"/>
                  </a:lnTo>
                  <a:lnTo>
                    <a:pt x="52792" y="21851"/>
                  </a:lnTo>
                  <a:lnTo>
                    <a:pt x="48045" y="21919"/>
                  </a:lnTo>
                  <a:lnTo>
                    <a:pt x="43298" y="22020"/>
                  </a:lnTo>
                  <a:lnTo>
                    <a:pt x="42961" y="21986"/>
                  </a:lnTo>
                  <a:lnTo>
                    <a:pt x="42658" y="21952"/>
                  </a:lnTo>
                  <a:lnTo>
                    <a:pt x="42355" y="21851"/>
                  </a:lnTo>
                  <a:lnTo>
                    <a:pt x="42119" y="21717"/>
                  </a:lnTo>
                  <a:lnTo>
                    <a:pt x="41884" y="21582"/>
                  </a:lnTo>
                  <a:lnTo>
                    <a:pt x="41715" y="21380"/>
                  </a:lnTo>
                  <a:lnTo>
                    <a:pt x="41513" y="21178"/>
                  </a:lnTo>
                  <a:lnTo>
                    <a:pt x="41379" y="20942"/>
                  </a:lnTo>
                  <a:lnTo>
                    <a:pt x="41244" y="20707"/>
                  </a:lnTo>
                  <a:lnTo>
                    <a:pt x="41143" y="20437"/>
                  </a:lnTo>
                  <a:lnTo>
                    <a:pt x="40941" y="19865"/>
                  </a:lnTo>
                  <a:lnTo>
                    <a:pt x="40840" y="19259"/>
                  </a:lnTo>
                  <a:lnTo>
                    <a:pt x="40739" y="18687"/>
                  </a:lnTo>
                  <a:lnTo>
                    <a:pt x="40672" y="18114"/>
                  </a:lnTo>
                  <a:lnTo>
                    <a:pt x="40672" y="17575"/>
                  </a:lnTo>
                  <a:lnTo>
                    <a:pt x="40705" y="17037"/>
                  </a:lnTo>
                  <a:lnTo>
                    <a:pt x="40739" y="16498"/>
                  </a:lnTo>
                  <a:lnTo>
                    <a:pt x="40840" y="15959"/>
                  </a:lnTo>
                  <a:lnTo>
                    <a:pt x="40941" y="15421"/>
                  </a:lnTo>
                  <a:lnTo>
                    <a:pt x="41076" y="14882"/>
                  </a:lnTo>
                  <a:lnTo>
                    <a:pt x="41210" y="14343"/>
                  </a:lnTo>
                  <a:lnTo>
                    <a:pt x="52624" y="14242"/>
                  </a:lnTo>
                  <a:close/>
                  <a:moveTo>
                    <a:pt x="89288" y="20639"/>
                  </a:moveTo>
                  <a:lnTo>
                    <a:pt x="89322" y="20774"/>
                  </a:lnTo>
                  <a:lnTo>
                    <a:pt x="89389" y="20875"/>
                  </a:lnTo>
                  <a:lnTo>
                    <a:pt x="89457" y="20942"/>
                  </a:lnTo>
                  <a:lnTo>
                    <a:pt x="89558" y="21010"/>
                  </a:lnTo>
                  <a:lnTo>
                    <a:pt x="89793" y="21043"/>
                  </a:lnTo>
                  <a:lnTo>
                    <a:pt x="89928" y="21077"/>
                  </a:lnTo>
                  <a:lnTo>
                    <a:pt x="90029" y="21043"/>
                  </a:lnTo>
                  <a:lnTo>
                    <a:pt x="89928" y="22121"/>
                  </a:lnTo>
                  <a:lnTo>
                    <a:pt x="89861" y="23232"/>
                  </a:lnTo>
                  <a:lnTo>
                    <a:pt x="89760" y="25420"/>
                  </a:lnTo>
                  <a:lnTo>
                    <a:pt x="89558" y="25521"/>
                  </a:lnTo>
                  <a:lnTo>
                    <a:pt x="89389" y="25656"/>
                  </a:lnTo>
                  <a:lnTo>
                    <a:pt x="89255" y="25790"/>
                  </a:lnTo>
                  <a:lnTo>
                    <a:pt x="89154" y="25959"/>
                  </a:lnTo>
                  <a:lnTo>
                    <a:pt x="89120" y="25790"/>
                  </a:lnTo>
                  <a:lnTo>
                    <a:pt x="89086" y="25790"/>
                  </a:lnTo>
                  <a:lnTo>
                    <a:pt x="88985" y="25117"/>
                  </a:lnTo>
                  <a:lnTo>
                    <a:pt x="88985" y="24444"/>
                  </a:lnTo>
                  <a:lnTo>
                    <a:pt x="88985" y="23770"/>
                  </a:lnTo>
                  <a:lnTo>
                    <a:pt x="89019" y="23097"/>
                  </a:lnTo>
                  <a:lnTo>
                    <a:pt x="89053" y="22255"/>
                  </a:lnTo>
                  <a:lnTo>
                    <a:pt x="89086" y="21851"/>
                  </a:lnTo>
                  <a:lnTo>
                    <a:pt x="89154" y="21447"/>
                  </a:lnTo>
                  <a:lnTo>
                    <a:pt x="89221" y="21043"/>
                  </a:lnTo>
                  <a:lnTo>
                    <a:pt x="89255" y="20841"/>
                  </a:lnTo>
                  <a:lnTo>
                    <a:pt x="89288" y="20639"/>
                  </a:lnTo>
                  <a:close/>
                  <a:moveTo>
                    <a:pt x="92015" y="20202"/>
                  </a:moveTo>
                  <a:lnTo>
                    <a:pt x="92015" y="20235"/>
                  </a:lnTo>
                  <a:lnTo>
                    <a:pt x="92015" y="20303"/>
                  </a:lnTo>
                  <a:lnTo>
                    <a:pt x="92083" y="20370"/>
                  </a:lnTo>
                  <a:lnTo>
                    <a:pt x="92015" y="21043"/>
                  </a:lnTo>
                  <a:lnTo>
                    <a:pt x="91982" y="21717"/>
                  </a:lnTo>
                  <a:lnTo>
                    <a:pt x="91914" y="23097"/>
                  </a:lnTo>
                  <a:lnTo>
                    <a:pt x="91679" y="26598"/>
                  </a:lnTo>
                  <a:lnTo>
                    <a:pt x="91645" y="26598"/>
                  </a:lnTo>
                  <a:lnTo>
                    <a:pt x="91813" y="23501"/>
                  </a:lnTo>
                  <a:lnTo>
                    <a:pt x="91914" y="21851"/>
                  </a:lnTo>
                  <a:lnTo>
                    <a:pt x="91948" y="21010"/>
                  </a:lnTo>
                  <a:lnTo>
                    <a:pt x="91948" y="20202"/>
                  </a:lnTo>
                  <a:close/>
                  <a:moveTo>
                    <a:pt x="91140" y="19865"/>
                  </a:moveTo>
                  <a:lnTo>
                    <a:pt x="91275" y="19932"/>
                  </a:lnTo>
                  <a:lnTo>
                    <a:pt x="91342" y="20000"/>
                  </a:lnTo>
                  <a:lnTo>
                    <a:pt x="91376" y="20067"/>
                  </a:lnTo>
                  <a:lnTo>
                    <a:pt x="91443" y="20235"/>
                  </a:lnTo>
                  <a:lnTo>
                    <a:pt x="91477" y="20303"/>
                  </a:lnTo>
                  <a:lnTo>
                    <a:pt x="91544" y="20303"/>
                  </a:lnTo>
                  <a:lnTo>
                    <a:pt x="91510" y="21818"/>
                  </a:lnTo>
                  <a:lnTo>
                    <a:pt x="91443" y="23333"/>
                  </a:lnTo>
                  <a:lnTo>
                    <a:pt x="91275" y="26329"/>
                  </a:lnTo>
                  <a:lnTo>
                    <a:pt x="91241" y="26363"/>
                  </a:lnTo>
                  <a:lnTo>
                    <a:pt x="91207" y="26363"/>
                  </a:lnTo>
                  <a:lnTo>
                    <a:pt x="91106" y="26531"/>
                  </a:lnTo>
                  <a:lnTo>
                    <a:pt x="91005" y="26666"/>
                  </a:lnTo>
                  <a:lnTo>
                    <a:pt x="91005" y="26666"/>
                  </a:lnTo>
                  <a:lnTo>
                    <a:pt x="91106" y="23501"/>
                  </a:lnTo>
                  <a:lnTo>
                    <a:pt x="91174" y="21683"/>
                  </a:lnTo>
                  <a:lnTo>
                    <a:pt x="91174" y="20774"/>
                  </a:lnTo>
                  <a:lnTo>
                    <a:pt x="91140" y="19865"/>
                  </a:lnTo>
                  <a:close/>
                  <a:moveTo>
                    <a:pt x="91039" y="19865"/>
                  </a:moveTo>
                  <a:lnTo>
                    <a:pt x="90972" y="20707"/>
                  </a:lnTo>
                  <a:lnTo>
                    <a:pt x="90938" y="21548"/>
                  </a:lnTo>
                  <a:lnTo>
                    <a:pt x="90938" y="23232"/>
                  </a:lnTo>
                  <a:lnTo>
                    <a:pt x="90770" y="26733"/>
                  </a:lnTo>
                  <a:lnTo>
                    <a:pt x="90669" y="26733"/>
                  </a:lnTo>
                  <a:lnTo>
                    <a:pt x="90568" y="26700"/>
                  </a:lnTo>
                  <a:lnTo>
                    <a:pt x="90366" y="26598"/>
                  </a:lnTo>
                  <a:lnTo>
                    <a:pt x="90231" y="26497"/>
                  </a:lnTo>
                  <a:lnTo>
                    <a:pt x="90130" y="26396"/>
                  </a:lnTo>
                  <a:lnTo>
                    <a:pt x="89928" y="26161"/>
                  </a:lnTo>
                  <a:lnTo>
                    <a:pt x="89995" y="25588"/>
                  </a:lnTo>
                  <a:lnTo>
                    <a:pt x="90063" y="25521"/>
                  </a:lnTo>
                  <a:lnTo>
                    <a:pt x="90063" y="25454"/>
                  </a:lnTo>
                  <a:lnTo>
                    <a:pt x="90029" y="25386"/>
                  </a:lnTo>
                  <a:lnTo>
                    <a:pt x="90130" y="24141"/>
                  </a:lnTo>
                  <a:lnTo>
                    <a:pt x="90231" y="22895"/>
                  </a:lnTo>
                  <a:lnTo>
                    <a:pt x="90298" y="21649"/>
                  </a:lnTo>
                  <a:lnTo>
                    <a:pt x="90298" y="21043"/>
                  </a:lnTo>
                  <a:lnTo>
                    <a:pt x="90298" y="20437"/>
                  </a:lnTo>
                  <a:lnTo>
                    <a:pt x="90568" y="20168"/>
                  </a:lnTo>
                  <a:lnTo>
                    <a:pt x="90837" y="19966"/>
                  </a:lnTo>
                  <a:lnTo>
                    <a:pt x="90938" y="19899"/>
                  </a:lnTo>
                  <a:lnTo>
                    <a:pt x="91039" y="19865"/>
                  </a:lnTo>
                  <a:close/>
                  <a:moveTo>
                    <a:pt x="92756" y="19798"/>
                  </a:moveTo>
                  <a:lnTo>
                    <a:pt x="92891" y="19831"/>
                  </a:lnTo>
                  <a:lnTo>
                    <a:pt x="93059" y="19899"/>
                  </a:lnTo>
                  <a:lnTo>
                    <a:pt x="93227" y="20000"/>
                  </a:lnTo>
                  <a:lnTo>
                    <a:pt x="93396" y="20168"/>
                  </a:lnTo>
                  <a:lnTo>
                    <a:pt x="93429" y="20404"/>
                  </a:lnTo>
                  <a:lnTo>
                    <a:pt x="93396" y="20639"/>
                  </a:lnTo>
                  <a:lnTo>
                    <a:pt x="93396" y="21144"/>
                  </a:lnTo>
                  <a:lnTo>
                    <a:pt x="93328" y="23265"/>
                  </a:lnTo>
                  <a:lnTo>
                    <a:pt x="93295" y="24343"/>
                  </a:lnTo>
                  <a:lnTo>
                    <a:pt x="93261" y="25420"/>
                  </a:lnTo>
                  <a:lnTo>
                    <a:pt x="93261" y="25959"/>
                  </a:lnTo>
                  <a:lnTo>
                    <a:pt x="93194" y="26531"/>
                  </a:lnTo>
                  <a:lnTo>
                    <a:pt x="93126" y="26767"/>
                  </a:lnTo>
                  <a:lnTo>
                    <a:pt x="93025" y="26935"/>
                  </a:lnTo>
                  <a:lnTo>
                    <a:pt x="92857" y="27036"/>
                  </a:lnTo>
                  <a:lnTo>
                    <a:pt x="92655" y="27104"/>
                  </a:lnTo>
                  <a:lnTo>
                    <a:pt x="92453" y="27104"/>
                  </a:lnTo>
                  <a:lnTo>
                    <a:pt x="92251" y="27070"/>
                  </a:lnTo>
                  <a:lnTo>
                    <a:pt x="92015" y="27036"/>
                  </a:lnTo>
                  <a:lnTo>
                    <a:pt x="91847" y="26935"/>
                  </a:lnTo>
                  <a:lnTo>
                    <a:pt x="91881" y="26902"/>
                  </a:lnTo>
                  <a:lnTo>
                    <a:pt x="91881" y="26834"/>
                  </a:lnTo>
                  <a:lnTo>
                    <a:pt x="92116" y="23366"/>
                  </a:lnTo>
                  <a:lnTo>
                    <a:pt x="92251" y="21784"/>
                  </a:lnTo>
                  <a:lnTo>
                    <a:pt x="92285" y="21010"/>
                  </a:lnTo>
                  <a:lnTo>
                    <a:pt x="92318" y="20202"/>
                  </a:lnTo>
                  <a:lnTo>
                    <a:pt x="92352" y="20168"/>
                  </a:lnTo>
                  <a:lnTo>
                    <a:pt x="92419" y="20000"/>
                  </a:lnTo>
                  <a:lnTo>
                    <a:pt x="92520" y="19899"/>
                  </a:lnTo>
                  <a:lnTo>
                    <a:pt x="92655" y="19831"/>
                  </a:lnTo>
                  <a:lnTo>
                    <a:pt x="92756" y="19798"/>
                  </a:lnTo>
                  <a:close/>
                  <a:moveTo>
                    <a:pt x="90467" y="14444"/>
                  </a:moveTo>
                  <a:lnTo>
                    <a:pt x="90265" y="14781"/>
                  </a:lnTo>
                  <a:lnTo>
                    <a:pt x="90096" y="15118"/>
                  </a:lnTo>
                  <a:lnTo>
                    <a:pt x="89962" y="15522"/>
                  </a:lnTo>
                  <a:lnTo>
                    <a:pt x="89827" y="15926"/>
                  </a:lnTo>
                  <a:lnTo>
                    <a:pt x="89659" y="16767"/>
                  </a:lnTo>
                  <a:lnTo>
                    <a:pt x="89524" y="17542"/>
                  </a:lnTo>
                  <a:lnTo>
                    <a:pt x="89423" y="18249"/>
                  </a:lnTo>
                  <a:lnTo>
                    <a:pt x="89356" y="18990"/>
                  </a:lnTo>
                  <a:lnTo>
                    <a:pt x="89322" y="19730"/>
                  </a:lnTo>
                  <a:lnTo>
                    <a:pt x="89356" y="20471"/>
                  </a:lnTo>
                  <a:lnTo>
                    <a:pt x="89288" y="20505"/>
                  </a:lnTo>
                  <a:lnTo>
                    <a:pt x="89288" y="20572"/>
                  </a:lnTo>
                  <a:lnTo>
                    <a:pt x="89288" y="20606"/>
                  </a:lnTo>
                  <a:lnTo>
                    <a:pt x="89255" y="20505"/>
                  </a:lnTo>
                  <a:lnTo>
                    <a:pt x="89086" y="20774"/>
                  </a:lnTo>
                  <a:lnTo>
                    <a:pt x="88952" y="21077"/>
                  </a:lnTo>
                  <a:lnTo>
                    <a:pt x="88884" y="21414"/>
                  </a:lnTo>
                  <a:lnTo>
                    <a:pt x="88817" y="21750"/>
                  </a:lnTo>
                  <a:lnTo>
                    <a:pt x="88783" y="22457"/>
                  </a:lnTo>
                  <a:lnTo>
                    <a:pt x="88783" y="23097"/>
                  </a:lnTo>
                  <a:lnTo>
                    <a:pt x="88750" y="23871"/>
                  </a:lnTo>
                  <a:lnTo>
                    <a:pt x="88716" y="24679"/>
                  </a:lnTo>
                  <a:lnTo>
                    <a:pt x="88750" y="25083"/>
                  </a:lnTo>
                  <a:lnTo>
                    <a:pt x="88783" y="25487"/>
                  </a:lnTo>
                  <a:lnTo>
                    <a:pt x="88851" y="25858"/>
                  </a:lnTo>
                  <a:lnTo>
                    <a:pt x="88952" y="26262"/>
                  </a:lnTo>
                  <a:lnTo>
                    <a:pt x="88985" y="26295"/>
                  </a:lnTo>
                  <a:lnTo>
                    <a:pt x="88918" y="26598"/>
                  </a:lnTo>
                  <a:lnTo>
                    <a:pt x="88851" y="26868"/>
                  </a:lnTo>
                  <a:lnTo>
                    <a:pt x="88716" y="27137"/>
                  </a:lnTo>
                  <a:lnTo>
                    <a:pt x="88548" y="27407"/>
                  </a:lnTo>
                  <a:lnTo>
                    <a:pt x="88413" y="27036"/>
                  </a:lnTo>
                  <a:lnTo>
                    <a:pt x="88278" y="26666"/>
                  </a:lnTo>
                  <a:lnTo>
                    <a:pt x="88211" y="26262"/>
                  </a:lnTo>
                  <a:lnTo>
                    <a:pt x="88177" y="25858"/>
                  </a:lnTo>
                  <a:lnTo>
                    <a:pt x="88110" y="25083"/>
                  </a:lnTo>
                  <a:lnTo>
                    <a:pt x="88076" y="24275"/>
                  </a:lnTo>
                  <a:lnTo>
                    <a:pt x="88009" y="22558"/>
                  </a:lnTo>
                  <a:lnTo>
                    <a:pt x="88009" y="21717"/>
                  </a:lnTo>
                  <a:lnTo>
                    <a:pt x="88043" y="20841"/>
                  </a:lnTo>
                  <a:lnTo>
                    <a:pt x="88110" y="20000"/>
                  </a:lnTo>
                  <a:lnTo>
                    <a:pt x="88211" y="19192"/>
                  </a:lnTo>
                  <a:lnTo>
                    <a:pt x="88346" y="18350"/>
                  </a:lnTo>
                  <a:lnTo>
                    <a:pt x="88514" y="17542"/>
                  </a:lnTo>
                  <a:lnTo>
                    <a:pt x="88750" y="16734"/>
                  </a:lnTo>
                  <a:lnTo>
                    <a:pt x="89053" y="15959"/>
                  </a:lnTo>
                  <a:lnTo>
                    <a:pt x="89389" y="15185"/>
                  </a:lnTo>
                  <a:lnTo>
                    <a:pt x="89726" y="14444"/>
                  </a:lnTo>
                  <a:close/>
                  <a:moveTo>
                    <a:pt x="99692" y="22558"/>
                  </a:moveTo>
                  <a:lnTo>
                    <a:pt x="99826" y="22626"/>
                  </a:lnTo>
                  <a:lnTo>
                    <a:pt x="99961" y="22727"/>
                  </a:lnTo>
                  <a:lnTo>
                    <a:pt x="100096" y="22861"/>
                  </a:lnTo>
                  <a:lnTo>
                    <a:pt x="100230" y="23030"/>
                  </a:lnTo>
                  <a:lnTo>
                    <a:pt x="100264" y="23198"/>
                  </a:lnTo>
                  <a:lnTo>
                    <a:pt x="100264" y="23366"/>
                  </a:lnTo>
                  <a:lnTo>
                    <a:pt x="100230" y="23737"/>
                  </a:lnTo>
                  <a:lnTo>
                    <a:pt x="100264" y="23804"/>
                  </a:lnTo>
                  <a:lnTo>
                    <a:pt x="100331" y="23838"/>
                  </a:lnTo>
                  <a:lnTo>
                    <a:pt x="99860" y="24309"/>
                  </a:lnTo>
                  <a:lnTo>
                    <a:pt x="99389" y="24780"/>
                  </a:lnTo>
                  <a:lnTo>
                    <a:pt x="98547" y="25790"/>
                  </a:lnTo>
                  <a:lnTo>
                    <a:pt x="97907" y="26464"/>
                  </a:lnTo>
                  <a:lnTo>
                    <a:pt x="97200" y="27104"/>
                  </a:lnTo>
                  <a:lnTo>
                    <a:pt x="96527" y="27710"/>
                  </a:lnTo>
                  <a:lnTo>
                    <a:pt x="95887" y="28383"/>
                  </a:lnTo>
                  <a:lnTo>
                    <a:pt x="95584" y="28383"/>
                  </a:lnTo>
                  <a:lnTo>
                    <a:pt x="95450" y="28349"/>
                  </a:lnTo>
                  <a:lnTo>
                    <a:pt x="95349" y="28282"/>
                  </a:lnTo>
                  <a:lnTo>
                    <a:pt x="95180" y="28080"/>
                  </a:lnTo>
                  <a:lnTo>
                    <a:pt x="95012" y="27878"/>
                  </a:lnTo>
                  <a:lnTo>
                    <a:pt x="94978" y="27811"/>
                  </a:lnTo>
                  <a:lnTo>
                    <a:pt x="94945" y="27710"/>
                  </a:lnTo>
                  <a:lnTo>
                    <a:pt x="94945" y="27508"/>
                  </a:lnTo>
                  <a:lnTo>
                    <a:pt x="95012" y="27339"/>
                  </a:lnTo>
                  <a:lnTo>
                    <a:pt x="95147" y="27137"/>
                  </a:lnTo>
                  <a:lnTo>
                    <a:pt x="95416" y="26801"/>
                  </a:lnTo>
                  <a:lnTo>
                    <a:pt x="95652" y="26531"/>
                  </a:lnTo>
                  <a:lnTo>
                    <a:pt x="96931" y="24949"/>
                  </a:lnTo>
                  <a:lnTo>
                    <a:pt x="97604" y="24208"/>
                  </a:lnTo>
                  <a:lnTo>
                    <a:pt x="98278" y="23467"/>
                  </a:lnTo>
                  <a:lnTo>
                    <a:pt x="98682" y="23063"/>
                  </a:lnTo>
                  <a:lnTo>
                    <a:pt x="98884" y="22861"/>
                  </a:lnTo>
                  <a:lnTo>
                    <a:pt x="99119" y="22693"/>
                  </a:lnTo>
                  <a:lnTo>
                    <a:pt x="99254" y="22626"/>
                  </a:lnTo>
                  <a:lnTo>
                    <a:pt x="99389" y="22558"/>
                  </a:lnTo>
                  <a:close/>
                  <a:moveTo>
                    <a:pt x="100870" y="23905"/>
                  </a:moveTo>
                  <a:lnTo>
                    <a:pt x="100971" y="23972"/>
                  </a:lnTo>
                  <a:lnTo>
                    <a:pt x="98648" y="26464"/>
                  </a:lnTo>
                  <a:lnTo>
                    <a:pt x="97402" y="27743"/>
                  </a:lnTo>
                  <a:lnTo>
                    <a:pt x="96796" y="28383"/>
                  </a:lnTo>
                  <a:lnTo>
                    <a:pt x="96258" y="29090"/>
                  </a:lnTo>
                  <a:lnTo>
                    <a:pt x="96123" y="28989"/>
                  </a:lnTo>
                  <a:lnTo>
                    <a:pt x="96022" y="28922"/>
                  </a:lnTo>
                  <a:lnTo>
                    <a:pt x="96022" y="28888"/>
                  </a:lnTo>
                  <a:lnTo>
                    <a:pt x="96359" y="28652"/>
                  </a:lnTo>
                  <a:lnTo>
                    <a:pt x="96695" y="28383"/>
                  </a:lnTo>
                  <a:lnTo>
                    <a:pt x="96998" y="28080"/>
                  </a:lnTo>
                  <a:lnTo>
                    <a:pt x="97301" y="27777"/>
                  </a:lnTo>
                  <a:lnTo>
                    <a:pt x="97874" y="27137"/>
                  </a:lnTo>
                  <a:lnTo>
                    <a:pt x="98446" y="26497"/>
                  </a:lnTo>
                  <a:lnTo>
                    <a:pt x="99624" y="25184"/>
                  </a:lnTo>
                  <a:lnTo>
                    <a:pt x="100230" y="24511"/>
                  </a:lnTo>
                  <a:lnTo>
                    <a:pt x="100870" y="23905"/>
                  </a:lnTo>
                  <a:close/>
                  <a:moveTo>
                    <a:pt x="101308" y="24511"/>
                  </a:moveTo>
                  <a:lnTo>
                    <a:pt x="101409" y="24780"/>
                  </a:lnTo>
                  <a:lnTo>
                    <a:pt x="101510" y="25016"/>
                  </a:lnTo>
                  <a:lnTo>
                    <a:pt x="101543" y="25252"/>
                  </a:lnTo>
                  <a:lnTo>
                    <a:pt x="101038" y="25790"/>
                  </a:lnTo>
                  <a:lnTo>
                    <a:pt x="100466" y="26295"/>
                  </a:lnTo>
                  <a:lnTo>
                    <a:pt x="99321" y="27339"/>
                  </a:lnTo>
                  <a:lnTo>
                    <a:pt x="98783" y="27878"/>
                  </a:lnTo>
                  <a:lnTo>
                    <a:pt x="98244" y="28417"/>
                  </a:lnTo>
                  <a:lnTo>
                    <a:pt x="97806" y="29023"/>
                  </a:lnTo>
                  <a:lnTo>
                    <a:pt x="97604" y="29326"/>
                  </a:lnTo>
                  <a:lnTo>
                    <a:pt x="97402" y="29629"/>
                  </a:lnTo>
                  <a:lnTo>
                    <a:pt x="96965" y="29561"/>
                  </a:lnTo>
                  <a:lnTo>
                    <a:pt x="96763" y="29494"/>
                  </a:lnTo>
                  <a:lnTo>
                    <a:pt x="96594" y="29393"/>
                  </a:lnTo>
                  <a:lnTo>
                    <a:pt x="96931" y="29090"/>
                  </a:lnTo>
                  <a:lnTo>
                    <a:pt x="97234" y="28787"/>
                  </a:lnTo>
                  <a:lnTo>
                    <a:pt x="97840" y="28147"/>
                  </a:lnTo>
                  <a:lnTo>
                    <a:pt x="98412" y="27508"/>
                  </a:lnTo>
                  <a:lnTo>
                    <a:pt x="98985" y="26868"/>
                  </a:lnTo>
                  <a:lnTo>
                    <a:pt x="100129" y="25689"/>
                  </a:lnTo>
                  <a:lnTo>
                    <a:pt x="101308" y="24511"/>
                  </a:lnTo>
                  <a:close/>
                  <a:moveTo>
                    <a:pt x="101274" y="25858"/>
                  </a:moveTo>
                  <a:lnTo>
                    <a:pt x="101308" y="25891"/>
                  </a:lnTo>
                  <a:lnTo>
                    <a:pt x="101442" y="26026"/>
                  </a:lnTo>
                  <a:lnTo>
                    <a:pt x="101611" y="26093"/>
                  </a:lnTo>
                  <a:lnTo>
                    <a:pt x="101813" y="26127"/>
                  </a:lnTo>
                  <a:lnTo>
                    <a:pt x="101981" y="26093"/>
                  </a:lnTo>
                  <a:lnTo>
                    <a:pt x="101678" y="26666"/>
                  </a:lnTo>
                  <a:lnTo>
                    <a:pt x="101308" y="27205"/>
                  </a:lnTo>
                  <a:lnTo>
                    <a:pt x="100870" y="27710"/>
                  </a:lnTo>
                  <a:lnTo>
                    <a:pt x="100432" y="28181"/>
                  </a:lnTo>
                  <a:lnTo>
                    <a:pt x="99456" y="29191"/>
                  </a:lnTo>
                  <a:lnTo>
                    <a:pt x="98783" y="29797"/>
                  </a:lnTo>
                  <a:lnTo>
                    <a:pt x="98547" y="29999"/>
                  </a:lnTo>
                  <a:lnTo>
                    <a:pt x="98345" y="30100"/>
                  </a:lnTo>
                  <a:lnTo>
                    <a:pt x="98345" y="29864"/>
                  </a:lnTo>
                  <a:lnTo>
                    <a:pt x="98379" y="29831"/>
                  </a:lnTo>
                  <a:lnTo>
                    <a:pt x="98379" y="29763"/>
                  </a:lnTo>
                  <a:lnTo>
                    <a:pt x="98345" y="29696"/>
                  </a:lnTo>
                  <a:lnTo>
                    <a:pt x="98244" y="29460"/>
                  </a:lnTo>
                  <a:lnTo>
                    <a:pt x="98210" y="29393"/>
                  </a:lnTo>
                  <a:lnTo>
                    <a:pt x="98109" y="29292"/>
                  </a:lnTo>
                  <a:lnTo>
                    <a:pt x="98042" y="29225"/>
                  </a:lnTo>
                  <a:lnTo>
                    <a:pt x="97941" y="29191"/>
                  </a:lnTo>
                  <a:lnTo>
                    <a:pt x="98682" y="28383"/>
                  </a:lnTo>
                  <a:lnTo>
                    <a:pt x="99456" y="27575"/>
                  </a:lnTo>
                  <a:lnTo>
                    <a:pt x="100365" y="26733"/>
                  </a:lnTo>
                  <a:lnTo>
                    <a:pt x="100836" y="26295"/>
                  </a:lnTo>
                  <a:lnTo>
                    <a:pt x="101274" y="25858"/>
                  </a:lnTo>
                  <a:close/>
                  <a:moveTo>
                    <a:pt x="106930" y="17171"/>
                  </a:moveTo>
                  <a:lnTo>
                    <a:pt x="106930" y="18114"/>
                  </a:lnTo>
                  <a:lnTo>
                    <a:pt x="106897" y="19023"/>
                  </a:lnTo>
                  <a:lnTo>
                    <a:pt x="106863" y="19495"/>
                  </a:lnTo>
                  <a:lnTo>
                    <a:pt x="106829" y="19932"/>
                  </a:lnTo>
                  <a:lnTo>
                    <a:pt x="106728" y="20404"/>
                  </a:lnTo>
                  <a:lnTo>
                    <a:pt x="106627" y="20841"/>
                  </a:lnTo>
                  <a:lnTo>
                    <a:pt x="106425" y="21380"/>
                  </a:lnTo>
                  <a:lnTo>
                    <a:pt x="106190" y="21919"/>
                  </a:lnTo>
                  <a:lnTo>
                    <a:pt x="105954" y="22457"/>
                  </a:lnTo>
                  <a:lnTo>
                    <a:pt x="105685" y="22996"/>
                  </a:lnTo>
                  <a:lnTo>
                    <a:pt x="105382" y="23535"/>
                  </a:lnTo>
                  <a:lnTo>
                    <a:pt x="105079" y="24040"/>
                  </a:lnTo>
                  <a:lnTo>
                    <a:pt x="104405" y="25016"/>
                  </a:lnTo>
                  <a:lnTo>
                    <a:pt x="104069" y="25487"/>
                  </a:lnTo>
                  <a:lnTo>
                    <a:pt x="103698" y="25925"/>
                  </a:lnTo>
                  <a:lnTo>
                    <a:pt x="102890" y="26801"/>
                  </a:lnTo>
                  <a:lnTo>
                    <a:pt x="102015" y="27642"/>
                  </a:lnTo>
                  <a:lnTo>
                    <a:pt x="101173" y="28450"/>
                  </a:lnTo>
                  <a:lnTo>
                    <a:pt x="100298" y="29225"/>
                  </a:lnTo>
                  <a:lnTo>
                    <a:pt x="99422" y="29965"/>
                  </a:lnTo>
                  <a:lnTo>
                    <a:pt x="98513" y="30672"/>
                  </a:lnTo>
                  <a:lnTo>
                    <a:pt x="97571" y="31346"/>
                  </a:lnTo>
                  <a:lnTo>
                    <a:pt x="97571" y="31177"/>
                  </a:lnTo>
                  <a:lnTo>
                    <a:pt x="97604" y="31043"/>
                  </a:lnTo>
                  <a:lnTo>
                    <a:pt x="97705" y="30740"/>
                  </a:lnTo>
                  <a:lnTo>
                    <a:pt x="97874" y="30403"/>
                  </a:lnTo>
                  <a:lnTo>
                    <a:pt x="98109" y="30134"/>
                  </a:lnTo>
                  <a:lnTo>
                    <a:pt x="98109" y="30201"/>
                  </a:lnTo>
                  <a:lnTo>
                    <a:pt x="98109" y="30268"/>
                  </a:lnTo>
                  <a:lnTo>
                    <a:pt x="98143" y="30302"/>
                  </a:lnTo>
                  <a:lnTo>
                    <a:pt x="98210" y="30336"/>
                  </a:lnTo>
                  <a:lnTo>
                    <a:pt x="98311" y="30302"/>
                  </a:lnTo>
                  <a:lnTo>
                    <a:pt x="98345" y="30235"/>
                  </a:lnTo>
                  <a:lnTo>
                    <a:pt x="98480" y="30235"/>
                  </a:lnTo>
                  <a:lnTo>
                    <a:pt x="98581" y="30167"/>
                  </a:lnTo>
                  <a:lnTo>
                    <a:pt x="98783" y="29999"/>
                  </a:lnTo>
                  <a:lnTo>
                    <a:pt x="100230" y="28619"/>
                  </a:lnTo>
                  <a:lnTo>
                    <a:pt x="100803" y="28080"/>
                  </a:lnTo>
                  <a:lnTo>
                    <a:pt x="101341" y="27474"/>
                  </a:lnTo>
                  <a:lnTo>
                    <a:pt x="101577" y="27171"/>
                  </a:lnTo>
                  <a:lnTo>
                    <a:pt x="101813" y="26834"/>
                  </a:lnTo>
                  <a:lnTo>
                    <a:pt x="102015" y="26497"/>
                  </a:lnTo>
                  <a:lnTo>
                    <a:pt x="102183" y="26127"/>
                  </a:lnTo>
                  <a:lnTo>
                    <a:pt x="102217" y="26060"/>
                  </a:lnTo>
                  <a:lnTo>
                    <a:pt x="102183" y="25992"/>
                  </a:lnTo>
                  <a:lnTo>
                    <a:pt x="102419" y="25858"/>
                  </a:lnTo>
                  <a:lnTo>
                    <a:pt x="102654" y="25656"/>
                  </a:lnTo>
                  <a:lnTo>
                    <a:pt x="102857" y="25454"/>
                  </a:lnTo>
                  <a:lnTo>
                    <a:pt x="103092" y="25218"/>
                  </a:lnTo>
                  <a:lnTo>
                    <a:pt x="103732" y="24410"/>
                  </a:lnTo>
                  <a:lnTo>
                    <a:pt x="104405" y="23669"/>
                  </a:lnTo>
                  <a:lnTo>
                    <a:pt x="104742" y="23265"/>
                  </a:lnTo>
                  <a:lnTo>
                    <a:pt x="105079" y="22895"/>
                  </a:lnTo>
                  <a:lnTo>
                    <a:pt x="105348" y="22491"/>
                  </a:lnTo>
                  <a:lnTo>
                    <a:pt x="105617" y="22053"/>
                  </a:lnTo>
                  <a:lnTo>
                    <a:pt x="105819" y="21616"/>
                  </a:lnTo>
                  <a:lnTo>
                    <a:pt x="105988" y="21144"/>
                  </a:lnTo>
                  <a:lnTo>
                    <a:pt x="106055" y="21144"/>
                  </a:lnTo>
                  <a:lnTo>
                    <a:pt x="106156" y="21111"/>
                  </a:lnTo>
                  <a:lnTo>
                    <a:pt x="106190" y="21111"/>
                  </a:lnTo>
                  <a:lnTo>
                    <a:pt x="106190" y="21144"/>
                  </a:lnTo>
                  <a:lnTo>
                    <a:pt x="106223" y="21111"/>
                  </a:lnTo>
                  <a:lnTo>
                    <a:pt x="106358" y="20976"/>
                  </a:lnTo>
                  <a:lnTo>
                    <a:pt x="106425" y="20774"/>
                  </a:lnTo>
                  <a:lnTo>
                    <a:pt x="106493" y="20370"/>
                  </a:lnTo>
                  <a:lnTo>
                    <a:pt x="106560" y="20033"/>
                  </a:lnTo>
                  <a:lnTo>
                    <a:pt x="106526" y="19697"/>
                  </a:lnTo>
                  <a:lnTo>
                    <a:pt x="106560" y="19663"/>
                  </a:lnTo>
                  <a:lnTo>
                    <a:pt x="106526" y="19596"/>
                  </a:lnTo>
                  <a:lnTo>
                    <a:pt x="106560" y="18990"/>
                  </a:lnTo>
                  <a:lnTo>
                    <a:pt x="106594" y="18417"/>
                  </a:lnTo>
                  <a:lnTo>
                    <a:pt x="106627" y="17845"/>
                  </a:lnTo>
                  <a:lnTo>
                    <a:pt x="106627" y="17508"/>
                  </a:lnTo>
                  <a:lnTo>
                    <a:pt x="106560" y="17239"/>
                  </a:lnTo>
                  <a:lnTo>
                    <a:pt x="106930" y="17171"/>
                  </a:lnTo>
                  <a:close/>
                  <a:moveTo>
                    <a:pt x="1" y="1"/>
                  </a:moveTo>
                  <a:lnTo>
                    <a:pt x="607" y="1011"/>
                  </a:lnTo>
                  <a:lnTo>
                    <a:pt x="1246" y="2021"/>
                  </a:lnTo>
                  <a:lnTo>
                    <a:pt x="2559" y="3974"/>
                  </a:lnTo>
                  <a:lnTo>
                    <a:pt x="4175" y="6263"/>
                  </a:lnTo>
                  <a:lnTo>
                    <a:pt x="5792" y="8519"/>
                  </a:lnTo>
                  <a:lnTo>
                    <a:pt x="7408" y="10640"/>
                  </a:lnTo>
                  <a:lnTo>
                    <a:pt x="9091" y="12727"/>
                  </a:lnTo>
                  <a:lnTo>
                    <a:pt x="9394" y="13098"/>
                  </a:lnTo>
                  <a:lnTo>
                    <a:pt x="9764" y="13468"/>
                  </a:lnTo>
                  <a:lnTo>
                    <a:pt x="10101" y="13805"/>
                  </a:lnTo>
                  <a:lnTo>
                    <a:pt x="10505" y="14074"/>
                  </a:lnTo>
                  <a:lnTo>
                    <a:pt x="10943" y="14343"/>
                  </a:lnTo>
                  <a:lnTo>
                    <a:pt x="11380" y="14512"/>
                  </a:lnTo>
                  <a:lnTo>
                    <a:pt x="11616" y="14579"/>
                  </a:lnTo>
                  <a:lnTo>
                    <a:pt x="11852" y="14646"/>
                  </a:lnTo>
                  <a:lnTo>
                    <a:pt x="12357" y="14646"/>
                  </a:lnTo>
                  <a:lnTo>
                    <a:pt x="12357" y="14747"/>
                  </a:lnTo>
                  <a:lnTo>
                    <a:pt x="12390" y="14781"/>
                  </a:lnTo>
                  <a:lnTo>
                    <a:pt x="12424" y="14781"/>
                  </a:lnTo>
                  <a:lnTo>
                    <a:pt x="19090" y="14714"/>
                  </a:lnTo>
                  <a:lnTo>
                    <a:pt x="25723" y="14613"/>
                  </a:lnTo>
                  <a:lnTo>
                    <a:pt x="32389" y="14478"/>
                  </a:lnTo>
                  <a:lnTo>
                    <a:pt x="39056" y="14377"/>
                  </a:lnTo>
                  <a:lnTo>
                    <a:pt x="41008" y="14343"/>
                  </a:lnTo>
                  <a:lnTo>
                    <a:pt x="40806" y="14882"/>
                  </a:lnTo>
                  <a:lnTo>
                    <a:pt x="40672" y="15454"/>
                  </a:lnTo>
                  <a:lnTo>
                    <a:pt x="40537" y="16027"/>
                  </a:lnTo>
                  <a:lnTo>
                    <a:pt x="40470" y="16599"/>
                  </a:lnTo>
                  <a:lnTo>
                    <a:pt x="40436" y="17171"/>
                  </a:lnTo>
                  <a:lnTo>
                    <a:pt x="40436" y="17744"/>
                  </a:lnTo>
                  <a:lnTo>
                    <a:pt x="40470" y="18350"/>
                  </a:lnTo>
                  <a:lnTo>
                    <a:pt x="40503" y="18922"/>
                  </a:lnTo>
                  <a:lnTo>
                    <a:pt x="40571" y="19360"/>
                  </a:lnTo>
                  <a:lnTo>
                    <a:pt x="40672" y="19831"/>
                  </a:lnTo>
                  <a:lnTo>
                    <a:pt x="40806" y="20303"/>
                  </a:lnTo>
                  <a:lnTo>
                    <a:pt x="40975" y="20740"/>
                  </a:lnTo>
                  <a:lnTo>
                    <a:pt x="41177" y="21178"/>
                  </a:lnTo>
                  <a:lnTo>
                    <a:pt x="41446" y="21548"/>
                  </a:lnTo>
                  <a:lnTo>
                    <a:pt x="41614" y="21717"/>
                  </a:lnTo>
                  <a:lnTo>
                    <a:pt x="41783" y="21851"/>
                  </a:lnTo>
                  <a:lnTo>
                    <a:pt x="41985" y="21986"/>
                  </a:lnTo>
                  <a:lnTo>
                    <a:pt x="42187" y="22121"/>
                  </a:lnTo>
                  <a:lnTo>
                    <a:pt x="42389" y="22188"/>
                  </a:lnTo>
                  <a:lnTo>
                    <a:pt x="42624" y="22255"/>
                  </a:lnTo>
                  <a:lnTo>
                    <a:pt x="42860" y="22289"/>
                  </a:lnTo>
                  <a:lnTo>
                    <a:pt x="43567" y="22289"/>
                  </a:lnTo>
                  <a:lnTo>
                    <a:pt x="44038" y="22255"/>
                  </a:lnTo>
                  <a:lnTo>
                    <a:pt x="46968" y="22222"/>
                  </a:lnTo>
                  <a:lnTo>
                    <a:pt x="52792" y="22087"/>
                  </a:lnTo>
                  <a:lnTo>
                    <a:pt x="58347" y="21986"/>
                  </a:lnTo>
                  <a:lnTo>
                    <a:pt x="59526" y="21986"/>
                  </a:lnTo>
                  <a:lnTo>
                    <a:pt x="60738" y="21952"/>
                  </a:lnTo>
                  <a:lnTo>
                    <a:pt x="61310" y="21919"/>
                  </a:lnTo>
                  <a:lnTo>
                    <a:pt x="61916" y="21818"/>
                  </a:lnTo>
                  <a:lnTo>
                    <a:pt x="62489" y="21683"/>
                  </a:lnTo>
                  <a:lnTo>
                    <a:pt x="63061" y="21515"/>
                  </a:lnTo>
                  <a:lnTo>
                    <a:pt x="63499" y="21313"/>
                  </a:lnTo>
                  <a:lnTo>
                    <a:pt x="63903" y="21043"/>
                  </a:lnTo>
                  <a:lnTo>
                    <a:pt x="64239" y="20740"/>
                  </a:lnTo>
                  <a:lnTo>
                    <a:pt x="64542" y="20370"/>
                  </a:lnTo>
                  <a:lnTo>
                    <a:pt x="64778" y="19966"/>
                  </a:lnTo>
                  <a:lnTo>
                    <a:pt x="64980" y="19562"/>
                  </a:lnTo>
                  <a:lnTo>
                    <a:pt x="65115" y="19091"/>
                  </a:lnTo>
                  <a:lnTo>
                    <a:pt x="65216" y="18619"/>
                  </a:lnTo>
                  <a:lnTo>
                    <a:pt x="65283" y="18047"/>
                  </a:lnTo>
                  <a:lnTo>
                    <a:pt x="65283" y="17474"/>
                  </a:lnTo>
                  <a:lnTo>
                    <a:pt x="65182" y="16936"/>
                  </a:lnTo>
                  <a:lnTo>
                    <a:pt x="65081" y="16363"/>
                  </a:lnTo>
                  <a:lnTo>
                    <a:pt x="64913" y="15825"/>
                  </a:lnTo>
                  <a:lnTo>
                    <a:pt x="64711" y="15286"/>
                  </a:lnTo>
                  <a:lnTo>
                    <a:pt x="64239" y="14242"/>
                  </a:lnTo>
                  <a:lnTo>
                    <a:pt x="71848" y="14242"/>
                  </a:lnTo>
                  <a:lnTo>
                    <a:pt x="77774" y="14276"/>
                  </a:lnTo>
                  <a:lnTo>
                    <a:pt x="89625" y="14444"/>
                  </a:lnTo>
                  <a:lnTo>
                    <a:pt x="89389" y="14747"/>
                  </a:lnTo>
                  <a:lnTo>
                    <a:pt x="89187" y="15118"/>
                  </a:lnTo>
                  <a:lnTo>
                    <a:pt x="88985" y="15454"/>
                  </a:lnTo>
                  <a:lnTo>
                    <a:pt x="88817" y="15825"/>
                  </a:lnTo>
                  <a:lnTo>
                    <a:pt x="88514" y="16599"/>
                  </a:lnTo>
                  <a:lnTo>
                    <a:pt x="88278" y="17373"/>
                  </a:lnTo>
                  <a:lnTo>
                    <a:pt x="88110" y="18181"/>
                  </a:lnTo>
                  <a:lnTo>
                    <a:pt x="87975" y="18990"/>
                  </a:lnTo>
                  <a:lnTo>
                    <a:pt x="87874" y="19798"/>
                  </a:lnTo>
                  <a:lnTo>
                    <a:pt x="87773" y="20572"/>
                  </a:lnTo>
                  <a:lnTo>
                    <a:pt x="87740" y="21582"/>
                  </a:lnTo>
                  <a:lnTo>
                    <a:pt x="87740" y="22558"/>
                  </a:lnTo>
                  <a:lnTo>
                    <a:pt x="87773" y="23568"/>
                  </a:lnTo>
                  <a:lnTo>
                    <a:pt x="87841" y="24545"/>
                  </a:lnTo>
                  <a:lnTo>
                    <a:pt x="87874" y="25353"/>
                  </a:lnTo>
                  <a:lnTo>
                    <a:pt x="87942" y="26161"/>
                  </a:lnTo>
                  <a:lnTo>
                    <a:pt x="88043" y="26565"/>
                  </a:lnTo>
                  <a:lnTo>
                    <a:pt x="88110" y="26935"/>
                  </a:lnTo>
                  <a:lnTo>
                    <a:pt x="88245" y="27339"/>
                  </a:lnTo>
                  <a:lnTo>
                    <a:pt x="88413" y="27676"/>
                  </a:lnTo>
                  <a:lnTo>
                    <a:pt x="88480" y="27710"/>
                  </a:lnTo>
                  <a:lnTo>
                    <a:pt x="88514" y="27743"/>
                  </a:lnTo>
                  <a:lnTo>
                    <a:pt x="88581" y="27743"/>
                  </a:lnTo>
                  <a:lnTo>
                    <a:pt x="88615" y="27710"/>
                  </a:lnTo>
                  <a:lnTo>
                    <a:pt x="88851" y="27407"/>
                  </a:lnTo>
                  <a:lnTo>
                    <a:pt x="89053" y="27036"/>
                  </a:lnTo>
                  <a:lnTo>
                    <a:pt x="89154" y="26700"/>
                  </a:lnTo>
                  <a:lnTo>
                    <a:pt x="89187" y="26497"/>
                  </a:lnTo>
                  <a:lnTo>
                    <a:pt x="89221" y="26295"/>
                  </a:lnTo>
                  <a:lnTo>
                    <a:pt x="89255" y="26295"/>
                  </a:lnTo>
                  <a:lnTo>
                    <a:pt x="89255" y="26262"/>
                  </a:lnTo>
                  <a:lnTo>
                    <a:pt x="89288" y="26228"/>
                  </a:lnTo>
                  <a:lnTo>
                    <a:pt x="89255" y="26194"/>
                  </a:lnTo>
                  <a:lnTo>
                    <a:pt x="89288" y="26093"/>
                  </a:lnTo>
                  <a:lnTo>
                    <a:pt x="89356" y="25992"/>
                  </a:lnTo>
                  <a:lnTo>
                    <a:pt x="89457" y="25858"/>
                  </a:lnTo>
                  <a:lnTo>
                    <a:pt x="89591" y="25757"/>
                  </a:lnTo>
                  <a:lnTo>
                    <a:pt x="89726" y="25723"/>
                  </a:lnTo>
                  <a:lnTo>
                    <a:pt x="89692" y="26228"/>
                  </a:lnTo>
                  <a:lnTo>
                    <a:pt x="89692" y="26295"/>
                  </a:lnTo>
                  <a:lnTo>
                    <a:pt x="89726" y="26329"/>
                  </a:lnTo>
                  <a:lnTo>
                    <a:pt x="89827" y="26329"/>
                  </a:lnTo>
                  <a:lnTo>
                    <a:pt x="89995" y="26565"/>
                  </a:lnTo>
                  <a:lnTo>
                    <a:pt x="90197" y="26733"/>
                  </a:lnTo>
                  <a:lnTo>
                    <a:pt x="90433" y="26868"/>
                  </a:lnTo>
                  <a:lnTo>
                    <a:pt x="90669" y="26969"/>
                  </a:lnTo>
                  <a:lnTo>
                    <a:pt x="90770" y="26969"/>
                  </a:lnTo>
                  <a:lnTo>
                    <a:pt x="90770" y="27171"/>
                  </a:lnTo>
                  <a:lnTo>
                    <a:pt x="90770" y="27205"/>
                  </a:lnTo>
                  <a:lnTo>
                    <a:pt x="90803" y="27238"/>
                  </a:lnTo>
                  <a:lnTo>
                    <a:pt x="90871" y="27272"/>
                  </a:lnTo>
                  <a:lnTo>
                    <a:pt x="90972" y="27238"/>
                  </a:lnTo>
                  <a:lnTo>
                    <a:pt x="91005" y="27205"/>
                  </a:lnTo>
                  <a:lnTo>
                    <a:pt x="91005" y="27171"/>
                  </a:lnTo>
                  <a:lnTo>
                    <a:pt x="91005" y="26935"/>
                  </a:lnTo>
                  <a:lnTo>
                    <a:pt x="91140" y="26868"/>
                  </a:lnTo>
                  <a:lnTo>
                    <a:pt x="91241" y="26767"/>
                  </a:lnTo>
                  <a:lnTo>
                    <a:pt x="91241" y="26834"/>
                  </a:lnTo>
                  <a:lnTo>
                    <a:pt x="91308" y="26868"/>
                  </a:lnTo>
                  <a:lnTo>
                    <a:pt x="91679" y="26868"/>
                  </a:lnTo>
                  <a:lnTo>
                    <a:pt x="91679" y="26902"/>
                  </a:lnTo>
                  <a:lnTo>
                    <a:pt x="91712" y="26935"/>
                  </a:lnTo>
                  <a:lnTo>
                    <a:pt x="91746" y="26935"/>
                  </a:lnTo>
                  <a:lnTo>
                    <a:pt x="91914" y="27104"/>
                  </a:lnTo>
                  <a:lnTo>
                    <a:pt x="92116" y="27238"/>
                  </a:lnTo>
                  <a:lnTo>
                    <a:pt x="92285" y="27306"/>
                  </a:lnTo>
                  <a:lnTo>
                    <a:pt x="92487" y="27339"/>
                  </a:lnTo>
                  <a:lnTo>
                    <a:pt x="92689" y="27339"/>
                  </a:lnTo>
                  <a:lnTo>
                    <a:pt x="92891" y="27238"/>
                  </a:lnTo>
                  <a:lnTo>
                    <a:pt x="93059" y="27104"/>
                  </a:lnTo>
                  <a:lnTo>
                    <a:pt x="93194" y="26935"/>
                  </a:lnTo>
                  <a:lnTo>
                    <a:pt x="93295" y="26801"/>
                  </a:lnTo>
                  <a:lnTo>
                    <a:pt x="93328" y="26632"/>
                  </a:lnTo>
                  <a:lnTo>
                    <a:pt x="93396" y="26329"/>
                  </a:lnTo>
                  <a:lnTo>
                    <a:pt x="93429" y="25992"/>
                  </a:lnTo>
                  <a:lnTo>
                    <a:pt x="93429" y="25656"/>
                  </a:lnTo>
                  <a:lnTo>
                    <a:pt x="93530" y="23265"/>
                  </a:lnTo>
                  <a:lnTo>
                    <a:pt x="93598" y="21144"/>
                  </a:lnTo>
                  <a:lnTo>
                    <a:pt x="93631" y="20740"/>
                  </a:lnTo>
                  <a:lnTo>
                    <a:pt x="93631" y="20336"/>
                  </a:lnTo>
                  <a:lnTo>
                    <a:pt x="93631" y="20134"/>
                  </a:lnTo>
                  <a:lnTo>
                    <a:pt x="93598" y="19966"/>
                  </a:lnTo>
                  <a:lnTo>
                    <a:pt x="93530" y="19764"/>
                  </a:lnTo>
                  <a:lnTo>
                    <a:pt x="93463" y="19596"/>
                  </a:lnTo>
                  <a:lnTo>
                    <a:pt x="93328" y="19461"/>
                  </a:lnTo>
                  <a:lnTo>
                    <a:pt x="93160" y="19394"/>
                  </a:lnTo>
                  <a:lnTo>
                    <a:pt x="93025" y="19360"/>
                  </a:lnTo>
                  <a:lnTo>
                    <a:pt x="92857" y="19394"/>
                  </a:lnTo>
                  <a:lnTo>
                    <a:pt x="92722" y="19495"/>
                  </a:lnTo>
                  <a:lnTo>
                    <a:pt x="92554" y="19596"/>
                  </a:lnTo>
                  <a:lnTo>
                    <a:pt x="92285" y="19831"/>
                  </a:lnTo>
                  <a:lnTo>
                    <a:pt x="92251" y="19798"/>
                  </a:lnTo>
                  <a:lnTo>
                    <a:pt x="92217" y="19798"/>
                  </a:lnTo>
                  <a:lnTo>
                    <a:pt x="92184" y="19831"/>
                  </a:lnTo>
                  <a:lnTo>
                    <a:pt x="92150" y="19865"/>
                  </a:lnTo>
                  <a:lnTo>
                    <a:pt x="92150" y="19932"/>
                  </a:lnTo>
                  <a:lnTo>
                    <a:pt x="91914" y="19966"/>
                  </a:lnTo>
                  <a:lnTo>
                    <a:pt x="91679" y="19966"/>
                  </a:lnTo>
                  <a:lnTo>
                    <a:pt x="91645" y="19932"/>
                  </a:lnTo>
                  <a:lnTo>
                    <a:pt x="91578" y="19932"/>
                  </a:lnTo>
                  <a:lnTo>
                    <a:pt x="91544" y="19966"/>
                  </a:lnTo>
                  <a:lnTo>
                    <a:pt x="91510" y="19899"/>
                  </a:lnTo>
                  <a:lnTo>
                    <a:pt x="91342" y="19764"/>
                  </a:lnTo>
                  <a:lnTo>
                    <a:pt x="91241" y="19663"/>
                  </a:lnTo>
                  <a:lnTo>
                    <a:pt x="91140" y="19663"/>
                  </a:lnTo>
                  <a:lnTo>
                    <a:pt x="90904" y="19730"/>
                  </a:lnTo>
                  <a:lnTo>
                    <a:pt x="90669" y="19865"/>
                  </a:lnTo>
                  <a:lnTo>
                    <a:pt x="90433" y="20033"/>
                  </a:lnTo>
                  <a:lnTo>
                    <a:pt x="90265" y="20235"/>
                  </a:lnTo>
                  <a:lnTo>
                    <a:pt x="90231" y="20202"/>
                  </a:lnTo>
                  <a:lnTo>
                    <a:pt x="90164" y="20202"/>
                  </a:lnTo>
                  <a:lnTo>
                    <a:pt x="90130" y="20235"/>
                  </a:lnTo>
                  <a:lnTo>
                    <a:pt x="90063" y="20808"/>
                  </a:lnTo>
                  <a:lnTo>
                    <a:pt x="89659" y="20808"/>
                  </a:lnTo>
                  <a:lnTo>
                    <a:pt x="89591" y="20740"/>
                  </a:lnTo>
                  <a:lnTo>
                    <a:pt x="89625" y="19899"/>
                  </a:lnTo>
                  <a:lnTo>
                    <a:pt x="89659" y="19057"/>
                  </a:lnTo>
                  <a:lnTo>
                    <a:pt x="89692" y="18215"/>
                  </a:lnTo>
                  <a:lnTo>
                    <a:pt x="89827" y="17340"/>
                  </a:lnTo>
                  <a:lnTo>
                    <a:pt x="89962" y="16633"/>
                  </a:lnTo>
                  <a:lnTo>
                    <a:pt x="90130" y="15892"/>
                  </a:lnTo>
                  <a:lnTo>
                    <a:pt x="90366" y="15185"/>
                  </a:lnTo>
                  <a:lnTo>
                    <a:pt x="90467" y="14815"/>
                  </a:lnTo>
                  <a:lnTo>
                    <a:pt x="90500" y="14478"/>
                  </a:lnTo>
                  <a:lnTo>
                    <a:pt x="90500" y="14444"/>
                  </a:lnTo>
                  <a:lnTo>
                    <a:pt x="92756" y="14478"/>
                  </a:lnTo>
                  <a:lnTo>
                    <a:pt x="92992" y="14545"/>
                  </a:lnTo>
                  <a:lnTo>
                    <a:pt x="93497" y="14545"/>
                  </a:lnTo>
                  <a:lnTo>
                    <a:pt x="93732" y="14512"/>
                  </a:lnTo>
                  <a:lnTo>
                    <a:pt x="93901" y="14512"/>
                  </a:lnTo>
                  <a:lnTo>
                    <a:pt x="93968" y="14478"/>
                  </a:lnTo>
                  <a:lnTo>
                    <a:pt x="94002" y="14411"/>
                  </a:lnTo>
                  <a:lnTo>
                    <a:pt x="94271" y="14276"/>
                  </a:lnTo>
                  <a:lnTo>
                    <a:pt x="94507" y="14141"/>
                  </a:lnTo>
                  <a:lnTo>
                    <a:pt x="94743" y="13973"/>
                  </a:lnTo>
                  <a:lnTo>
                    <a:pt x="94978" y="13771"/>
                  </a:lnTo>
                  <a:lnTo>
                    <a:pt x="95382" y="13367"/>
                  </a:lnTo>
                  <a:lnTo>
                    <a:pt x="95753" y="12929"/>
                  </a:lnTo>
                  <a:lnTo>
                    <a:pt x="96325" y="12155"/>
                  </a:lnTo>
                  <a:lnTo>
                    <a:pt x="96392" y="12155"/>
                  </a:lnTo>
                  <a:lnTo>
                    <a:pt x="96426" y="12121"/>
                  </a:lnTo>
                  <a:lnTo>
                    <a:pt x="96426" y="12054"/>
                  </a:lnTo>
                  <a:lnTo>
                    <a:pt x="97907" y="10135"/>
                  </a:lnTo>
                  <a:lnTo>
                    <a:pt x="98446" y="10303"/>
                  </a:lnTo>
                  <a:lnTo>
                    <a:pt x="98985" y="10404"/>
                  </a:lnTo>
                  <a:lnTo>
                    <a:pt x="99557" y="10505"/>
                  </a:lnTo>
                  <a:lnTo>
                    <a:pt x="100096" y="10640"/>
                  </a:lnTo>
                  <a:lnTo>
                    <a:pt x="100769" y="10876"/>
                  </a:lnTo>
                  <a:lnTo>
                    <a:pt x="101442" y="11179"/>
                  </a:lnTo>
                  <a:lnTo>
                    <a:pt x="102082" y="11549"/>
                  </a:lnTo>
                  <a:lnTo>
                    <a:pt x="102722" y="11953"/>
                  </a:lnTo>
                  <a:lnTo>
                    <a:pt x="103294" y="12391"/>
                  </a:lnTo>
                  <a:lnTo>
                    <a:pt x="103867" y="12862"/>
                  </a:lnTo>
                  <a:lnTo>
                    <a:pt x="104405" y="13367"/>
                  </a:lnTo>
                  <a:lnTo>
                    <a:pt x="104910" y="13906"/>
                  </a:lnTo>
                  <a:lnTo>
                    <a:pt x="105382" y="14512"/>
                  </a:lnTo>
                  <a:lnTo>
                    <a:pt x="105584" y="14815"/>
                  </a:lnTo>
                  <a:lnTo>
                    <a:pt x="105752" y="15118"/>
                  </a:lnTo>
                  <a:lnTo>
                    <a:pt x="105920" y="15454"/>
                  </a:lnTo>
                  <a:lnTo>
                    <a:pt x="106055" y="15791"/>
                  </a:lnTo>
                  <a:lnTo>
                    <a:pt x="106156" y="16128"/>
                  </a:lnTo>
                  <a:lnTo>
                    <a:pt x="106223" y="16498"/>
                  </a:lnTo>
                  <a:lnTo>
                    <a:pt x="106257" y="16565"/>
                  </a:lnTo>
                  <a:lnTo>
                    <a:pt x="106291" y="16599"/>
                  </a:lnTo>
                  <a:lnTo>
                    <a:pt x="106291" y="16902"/>
                  </a:lnTo>
                  <a:lnTo>
                    <a:pt x="106324" y="17171"/>
                  </a:lnTo>
                  <a:lnTo>
                    <a:pt x="106358" y="17239"/>
                  </a:lnTo>
                  <a:lnTo>
                    <a:pt x="106425" y="17272"/>
                  </a:lnTo>
                  <a:lnTo>
                    <a:pt x="106392" y="17542"/>
                  </a:lnTo>
                  <a:lnTo>
                    <a:pt x="106392" y="17878"/>
                  </a:lnTo>
                  <a:lnTo>
                    <a:pt x="106425" y="18417"/>
                  </a:lnTo>
                  <a:lnTo>
                    <a:pt x="106392" y="19023"/>
                  </a:lnTo>
                  <a:lnTo>
                    <a:pt x="106324" y="19596"/>
                  </a:lnTo>
                  <a:lnTo>
                    <a:pt x="106223" y="19663"/>
                  </a:lnTo>
                  <a:lnTo>
                    <a:pt x="106156" y="19730"/>
                  </a:lnTo>
                  <a:lnTo>
                    <a:pt x="105988" y="19966"/>
                  </a:lnTo>
                  <a:lnTo>
                    <a:pt x="105887" y="20202"/>
                  </a:lnTo>
                  <a:lnTo>
                    <a:pt x="105819" y="20404"/>
                  </a:lnTo>
                  <a:lnTo>
                    <a:pt x="105786" y="20673"/>
                  </a:lnTo>
                  <a:lnTo>
                    <a:pt x="105786" y="20808"/>
                  </a:lnTo>
                  <a:lnTo>
                    <a:pt x="105853" y="20976"/>
                  </a:lnTo>
                  <a:lnTo>
                    <a:pt x="105718" y="21313"/>
                  </a:lnTo>
                  <a:lnTo>
                    <a:pt x="105550" y="21683"/>
                  </a:lnTo>
                  <a:lnTo>
                    <a:pt x="105382" y="21986"/>
                  </a:lnTo>
                  <a:lnTo>
                    <a:pt x="105180" y="22323"/>
                  </a:lnTo>
                  <a:lnTo>
                    <a:pt x="104742" y="22929"/>
                  </a:lnTo>
                  <a:lnTo>
                    <a:pt x="104237" y="23501"/>
                  </a:lnTo>
                  <a:lnTo>
                    <a:pt x="103059" y="24814"/>
                  </a:lnTo>
                  <a:lnTo>
                    <a:pt x="102722" y="25184"/>
                  </a:lnTo>
                  <a:lnTo>
                    <a:pt x="102553" y="25420"/>
                  </a:lnTo>
                  <a:lnTo>
                    <a:pt x="102351" y="25622"/>
                  </a:lnTo>
                  <a:lnTo>
                    <a:pt x="102116" y="25757"/>
                  </a:lnTo>
                  <a:lnTo>
                    <a:pt x="101880" y="25858"/>
                  </a:lnTo>
                  <a:lnTo>
                    <a:pt x="101745" y="25891"/>
                  </a:lnTo>
                  <a:lnTo>
                    <a:pt x="101644" y="25891"/>
                  </a:lnTo>
                  <a:lnTo>
                    <a:pt x="101510" y="25858"/>
                  </a:lnTo>
                  <a:lnTo>
                    <a:pt x="101375" y="25790"/>
                  </a:lnTo>
                  <a:lnTo>
                    <a:pt x="101341" y="25790"/>
                  </a:lnTo>
                  <a:lnTo>
                    <a:pt x="101712" y="25420"/>
                  </a:lnTo>
                  <a:lnTo>
                    <a:pt x="101779" y="25386"/>
                  </a:lnTo>
                  <a:lnTo>
                    <a:pt x="101813" y="25319"/>
                  </a:lnTo>
                  <a:lnTo>
                    <a:pt x="101813" y="25285"/>
                  </a:lnTo>
                  <a:lnTo>
                    <a:pt x="101813" y="25252"/>
                  </a:lnTo>
                  <a:lnTo>
                    <a:pt x="101813" y="25218"/>
                  </a:lnTo>
                  <a:lnTo>
                    <a:pt x="101712" y="24881"/>
                  </a:lnTo>
                  <a:lnTo>
                    <a:pt x="101577" y="24545"/>
                  </a:lnTo>
                  <a:lnTo>
                    <a:pt x="101476" y="24343"/>
                  </a:lnTo>
                  <a:lnTo>
                    <a:pt x="101510" y="24309"/>
                  </a:lnTo>
                  <a:lnTo>
                    <a:pt x="101543" y="24275"/>
                  </a:lnTo>
                  <a:lnTo>
                    <a:pt x="101510" y="24208"/>
                  </a:lnTo>
                  <a:lnTo>
                    <a:pt x="101442" y="24174"/>
                  </a:lnTo>
                  <a:lnTo>
                    <a:pt x="101375" y="24208"/>
                  </a:lnTo>
                  <a:lnTo>
                    <a:pt x="101308" y="24141"/>
                  </a:lnTo>
                  <a:lnTo>
                    <a:pt x="101207" y="24141"/>
                  </a:lnTo>
                  <a:lnTo>
                    <a:pt x="101173" y="24174"/>
                  </a:lnTo>
                  <a:lnTo>
                    <a:pt x="101173" y="24208"/>
                  </a:lnTo>
                  <a:lnTo>
                    <a:pt x="101207" y="24242"/>
                  </a:lnTo>
                  <a:lnTo>
                    <a:pt x="101207" y="24275"/>
                  </a:lnTo>
                  <a:lnTo>
                    <a:pt x="101207" y="24309"/>
                  </a:lnTo>
                  <a:lnTo>
                    <a:pt x="101240" y="24343"/>
                  </a:lnTo>
                  <a:lnTo>
                    <a:pt x="100062" y="25555"/>
                  </a:lnTo>
                  <a:lnTo>
                    <a:pt x="98884" y="26733"/>
                  </a:lnTo>
                  <a:lnTo>
                    <a:pt x="97638" y="28013"/>
                  </a:lnTo>
                  <a:lnTo>
                    <a:pt x="97066" y="28652"/>
                  </a:lnTo>
                  <a:lnTo>
                    <a:pt x="96796" y="28989"/>
                  </a:lnTo>
                  <a:lnTo>
                    <a:pt x="96561" y="29359"/>
                  </a:lnTo>
                  <a:lnTo>
                    <a:pt x="96325" y="29191"/>
                  </a:lnTo>
                  <a:lnTo>
                    <a:pt x="96998" y="28585"/>
                  </a:lnTo>
                  <a:lnTo>
                    <a:pt x="97604" y="27912"/>
                  </a:lnTo>
                  <a:lnTo>
                    <a:pt x="98816" y="26598"/>
                  </a:lnTo>
                  <a:lnTo>
                    <a:pt x="101308" y="23871"/>
                  </a:lnTo>
                  <a:lnTo>
                    <a:pt x="101341" y="23804"/>
                  </a:lnTo>
                  <a:lnTo>
                    <a:pt x="101308" y="23770"/>
                  </a:lnTo>
                  <a:lnTo>
                    <a:pt x="101240" y="23737"/>
                  </a:lnTo>
                  <a:lnTo>
                    <a:pt x="101173" y="23770"/>
                  </a:lnTo>
                  <a:lnTo>
                    <a:pt x="101072" y="23871"/>
                  </a:lnTo>
                  <a:lnTo>
                    <a:pt x="101005" y="23770"/>
                  </a:lnTo>
                  <a:lnTo>
                    <a:pt x="101106" y="23669"/>
                  </a:lnTo>
                  <a:lnTo>
                    <a:pt x="101139" y="23636"/>
                  </a:lnTo>
                  <a:lnTo>
                    <a:pt x="101139" y="23602"/>
                  </a:lnTo>
                  <a:lnTo>
                    <a:pt x="101072" y="23602"/>
                  </a:lnTo>
                  <a:lnTo>
                    <a:pt x="100971" y="23703"/>
                  </a:lnTo>
                  <a:lnTo>
                    <a:pt x="100870" y="23568"/>
                  </a:lnTo>
                  <a:lnTo>
                    <a:pt x="100803" y="23501"/>
                  </a:lnTo>
                  <a:lnTo>
                    <a:pt x="100735" y="23535"/>
                  </a:lnTo>
                  <a:lnTo>
                    <a:pt x="100466" y="23737"/>
                  </a:lnTo>
                  <a:lnTo>
                    <a:pt x="100466" y="23501"/>
                  </a:lnTo>
                  <a:lnTo>
                    <a:pt x="100466" y="23232"/>
                  </a:lnTo>
                  <a:lnTo>
                    <a:pt x="100399" y="22962"/>
                  </a:lnTo>
                  <a:lnTo>
                    <a:pt x="100331" y="22727"/>
                  </a:lnTo>
                  <a:lnTo>
                    <a:pt x="100230" y="22525"/>
                  </a:lnTo>
                  <a:lnTo>
                    <a:pt x="100129" y="22457"/>
                  </a:lnTo>
                  <a:lnTo>
                    <a:pt x="100062" y="22390"/>
                  </a:lnTo>
                  <a:lnTo>
                    <a:pt x="99961" y="22323"/>
                  </a:lnTo>
                  <a:lnTo>
                    <a:pt x="99826" y="22289"/>
                  </a:lnTo>
                  <a:lnTo>
                    <a:pt x="99557" y="22289"/>
                  </a:lnTo>
                  <a:lnTo>
                    <a:pt x="99220" y="22390"/>
                  </a:lnTo>
                  <a:lnTo>
                    <a:pt x="98951" y="22525"/>
                  </a:lnTo>
                  <a:lnTo>
                    <a:pt x="98715" y="22727"/>
                  </a:lnTo>
                  <a:lnTo>
                    <a:pt x="98480" y="22929"/>
                  </a:lnTo>
                  <a:lnTo>
                    <a:pt x="97672" y="23737"/>
                  </a:lnTo>
                  <a:lnTo>
                    <a:pt x="96931" y="24612"/>
                  </a:lnTo>
                  <a:lnTo>
                    <a:pt x="96291" y="25386"/>
                  </a:lnTo>
                  <a:lnTo>
                    <a:pt x="95652" y="26161"/>
                  </a:lnTo>
                  <a:lnTo>
                    <a:pt x="95147" y="26767"/>
                  </a:lnTo>
                  <a:lnTo>
                    <a:pt x="94911" y="27070"/>
                  </a:lnTo>
                  <a:lnTo>
                    <a:pt x="94810" y="27272"/>
                  </a:lnTo>
                  <a:lnTo>
                    <a:pt x="94743" y="27440"/>
                  </a:lnTo>
                  <a:lnTo>
                    <a:pt x="94709" y="27541"/>
                  </a:lnTo>
                  <a:lnTo>
                    <a:pt x="94709" y="27676"/>
                  </a:lnTo>
                  <a:lnTo>
                    <a:pt x="94743" y="27777"/>
                  </a:lnTo>
                  <a:lnTo>
                    <a:pt x="94776" y="27912"/>
                  </a:lnTo>
                  <a:lnTo>
                    <a:pt x="94911" y="28114"/>
                  </a:lnTo>
                  <a:lnTo>
                    <a:pt x="95046" y="28316"/>
                  </a:lnTo>
                  <a:lnTo>
                    <a:pt x="95248" y="28484"/>
                  </a:lnTo>
                  <a:lnTo>
                    <a:pt x="95416" y="28585"/>
                  </a:lnTo>
                  <a:lnTo>
                    <a:pt x="95584" y="28619"/>
                  </a:lnTo>
                  <a:lnTo>
                    <a:pt x="95786" y="28585"/>
                  </a:lnTo>
                  <a:lnTo>
                    <a:pt x="95854" y="28585"/>
                  </a:lnTo>
                  <a:lnTo>
                    <a:pt x="95854" y="28551"/>
                  </a:lnTo>
                  <a:lnTo>
                    <a:pt x="95887" y="28551"/>
                  </a:lnTo>
                  <a:lnTo>
                    <a:pt x="95921" y="28518"/>
                  </a:lnTo>
                  <a:lnTo>
                    <a:pt x="96628" y="27945"/>
                  </a:lnTo>
                  <a:lnTo>
                    <a:pt x="97268" y="27339"/>
                  </a:lnTo>
                  <a:lnTo>
                    <a:pt x="97907" y="26733"/>
                  </a:lnTo>
                  <a:lnTo>
                    <a:pt x="98513" y="26093"/>
                  </a:lnTo>
                  <a:lnTo>
                    <a:pt x="99119" y="25386"/>
                  </a:lnTo>
                  <a:lnTo>
                    <a:pt x="99725" y="24713"/>
                  </a:lnTo>
                  <a:lnTo>
                    <a:pt x="99995" y="24376"/>
                  </a:lnTo>
                  <a:lnTo>
                    <a:pt x="100331" y="24073"/>
                  </a:lnTo>
                  <a:lnTo>
                    <a:pt x="100500" y="23939"/>
                  </a:lnTo>
                  <a:lnTo>
                    <a:pt x="100601" y="23838"/>
                  </a:lnTo>
                  <a:lnTo>
                    <a:pt x="100702" y="23838"/>
                  </a:lnTo>
                  <a:lnTo>
                    <a:pt x="100803" y="23871"/>
                  </a:lnTo>
                  <a:lnTo>
                    <a:pt x="100230" y="24444"/>
                  </a:lnTo>
                  <a:lnTo>
                    <a:pt x="99658" y="25050"/>
                  </a:lnTo>
                  <a:lnTo>
                    <a:pt x="98513" y="26262"/>
                  </a:lnTo>
                  <a:lnTo>
                    <a:pt x="97907" y="26935"/>
                  </a:lnTo>
                  <a:lnTo>
                    <a:pt x="97268" y="27609"/>
                  </a:lnTo>
                  <a:lnTo>
                    <a:pt x="96965" y="27912"/>
                  </a:lnTo>
                  <a:lnTo>
                    <a:pt x="96628" y="28215"/>
                  </a:lnTo>
                  <a:lnTo>
                    <a:pt x="96291" y="28518"/>
                  </a:lnTo>
                  <a:lnTo>
                    <a:pt x="95955" y="28821"/>
                  </a:lnTo>
                  <a:lnTo>
                    <a:pt x="95955" y="28787"/>
                  </a:lnTo>
                  <a:lnTo>
                    <a:pt x="95921" y="28686"/>
                  </a:lnTo>
                  <a:lnTo>
                    <a:pt x="95887" y="28686"/>
                  </a:lnTo>
                  <a:lnTo>
                    <a:pt x="95887" y="28652"/>
                  </a:lnTo>
                  <a:lnTo>
                    <a:pt x="95820" y="28652"/>
                  </a:lnTo>
                  <a:lnTo>
                    <a:pt x="95753" y="28686"/>
                  </a:lnTo>
                  <a:lnTo>
                    <a:pt x="95753" y="28753"/>
                  </a:lnTo>
                  <a:lnTo>
                    <a:pt x="95820" y="28922"/>
                  </a:lnTo>
                  <a:lnTo>
                    <a:pt x="95887" y="29056"/>
                  </a:lnTo>
                  <a:lnTo>
                    <a:pt x="96022" y="29191"/>
                  </a:lnTo>
                  <a:lnTo>
                    <a:pt x="96157" y="29258"/>
                  </a:lnTo>
                  <a:lnTo>
                    <a:pt x="96224" y="29258"/>
                  </a:lnTo>
                  <a:lnTo>
                    <a:pt x="96291" y="29427"/>
                  </a:lnTo>
                  <a:lnTo>
                    <a:pt x="96392" y="29561"/>
                  </a:lnTo>
                  <a:lnTo>
                    <a:pt x="96561" y="29662"/>
                  </a:lnTo>
                  <a:lnTo>
                    <a:pt x="96729" y="29730"/>
                  </a:lnTo>
                  <a:lnTo>
                    <a:pt x="97133" y="29831"/>
                  </a:lnTo>
                  <a:lnTo>
                    <a:pt x="97436" y="29898"/>
                  </a:lnTo>
                  <a:lnTo>
                    <a:pt x="97537" y="29864"/>
                  </a:lnTo>
                  <a:lnTo>
                    <a:pt x="97571" y="29831"/>
                  </a:lnTo>
                  <a:lnTo>
                    <a:pt x="97571" y="29730"/>
                  </a:lnTo>
                  <a:lnTo>
                    <a:pt x="97503" y="29662"/>
                  </a:lnTo>
                  <a:lnTo>
                    <a:pt x="97806" y="29359"/>
                  </a:lnTo>
                  <a:lnTo>
                    <a:pt x="97975" y="29460"/>
                  </a:lnTo>
                  <a:lnTo>
                    <a:pt x="98042" y="29561"/>
                  </a:lnTo>
                  <a:lnTo>
                    <a:pt x="98076" y="29662"/>
                  </a:lnTo>
                  <a:lnTo>
                    <a:pt x="98109" y="29797"/>
                  </a:lnTo>
                  <a:lnTo>
                    <a:pt x="97941" y="30033"/>
                  </a:lnTo>
                  <a:lnTo>
                    <a:pt x="97773" y="30235"/>
                  </a:lnTo>
                  <a:lnTo>
                    <a:pt x="97604" y="30470"/>
                  </a:lnTo>
                  <a:lnTo>
                    <a:pt x="97470" y="30740"/>
                  </a:lnTo>
                  <a:lnTo>
                    <a:pt x="97402" y="30908"/>
                  </a:lnTo>
                  <a:lnTo>
                    <a:pt x="97369" y="31110"/>
                  </a:lnTo>
                  <a:lnTo>
                    <a:pt x="97369" y="31312"/>
                  </a:lnTo>
                  <a:lnTo>
                    <a:pt x="97402" y="31379"/>
                  </a:lnTo>
                  <a:lnTo>
                    <a:pt x="97470" y="31447"/>
                  </a:lnTo>
                  <a:lnTo>
                    <a:pt x="97436" y="31514"/>
                  </a:lnTo>
                  <a:lnTo>
                    <a:pt x="97470" y="31581"/>
                  </a:lnTo>
                  <a:lnTo>
                    <a:pt x="97537" y="31615"/>
                  </a:lnTo>
                  <a:lnTo>
                    <a:pt x="97604" y="31581"/>
                  </a:lnTo>
                  <a:lnTo>
                    <a:pt x="98547" y="30908"/>
                  </a:lnTo>
                  <a:lnTo>
                    <a:pt x="99490" y="30201"/>
                  </a:lnTo>
                  <a:lnTo>
                    <a:pt x="100399" y="29494"/>
                  </a:lnTo>
                  <a:lnTo>
                    <a:pt x="101274" y="28720"/>
                  </a:lnTo>
                  <a:lnTo>
                    <a:pt x="102149" y="27912"/>
                  </a:lnTo>
                  <a:lnTo>
                    <a:pt x="102958" y="27070"/>
                  </a:lnTo>
                  <a:lnTo>
                    <a:pt x="103732" y="26228"/>
                  </a:lnTo>
                  <a:lnTo>
                    <a:pt x="104473" y="25319"/>
                  </a:lnTo>
                  <a:lnTo>
                    <a:pt x="104809" y="24848"/>
                  </a:lnTo>
                  <a:lnTo>
                    <a:pt x="105146" y="24343"/>
                  </a:lnTo>
                  <a:lnTo>
                    <a:pt x="105449" y="23838"/>
                  </a:lnTo>
                  <a:lnTo>
                    <a:pt x="105752" y="23299"/>
                  </a:lnTo>
                  <a:lnTo>
                    <a:pt x="106257" y="22222"/>
                  </a:lnTo>
                  <a:lnTo>
                    <a:pt x="106728" y="21111"/>
                  </a:lnTo>
                  <a:lnTo>
                    <a:pt x="106897" y="20606"/>
                  </a:lnTo>
                  <a:lnTo>
                    <a:pt x="106998" y="20067"/>
                  </a:lnTo>
                  <a:lnTo>
                    <a:pt x="107065" y="19528"/>
                  </a:lnTo>
                  <a:lnTo>
                    <a:pt x="107099" y="18990"/>
                  </a:lnTo>
                  <a:lnTo>
                    <a:pt x="107166" y="17104"/>
                  </a:lnTo>
                  <a:lnTo>
                    <a:pt x="107166" y="17037"/>
                  </a:lnTo>
                  <a:lnTo>
                    <a:pt x="107166" y="16969"/>
                  </a:lnTo>
                  <a:lnTo>
                    <a:pt x="107132" y="16027"/>
                  </a:lnTo>
                  <a:lnTo>
                    <a:pt x="107099" y="15993"/>
                  </a:lnTo>
                  <a:lnTo>
                    <a:pt x="107031" y="15993"/>
                  </a:lnTo>
                  <a:lnTo>
                    <a:pt x="106998" y="16027"/>
                  </a:lnTo>
                  <a:lnTo>
                    <a:pt x="106998" y="15993"/>
                  </a:lnTo>
                  <a:lnTo>
                    <a:pt x="107099" y="15892"/>
                  </a:lnTo>
                  <a:lnTo>
                    <a:pt x="107132" y="15825"/>
                  </a:lnTo>
                  <a:lnTo>
                    <a:pt x="107099" y="15791"/>
                  </a:lnTo>
                  <a:lnTo>
                    <a:pt x="107031" y="15724"/>
                  </a:lnTo>
                  <a:lnTo>
                    <a:pt x="106964" y="15724"/>
                  </a:lnTo>
                  <a:lnTo>
                    <a:pt x="106829" y="15050"/>
                  </a:lnTo>
                  <a:lnTo>
                    <a:pt x="106627" y="14411"/>
                  </a:lnTo>
                  <a:lnTo>
                    <a:pt x="106392" y="13805"/>
                  </a:lnTo>
                  <a:lnTo>
                    <a:pt x="106089" y="13199"/>
                  </a:lnTo>
                  <a:lnTo>
                    <a:pt x="105752" y="12626"/>
                  </a:lnTo>
                  <a:lnTo>
                    <a:pt x="105382" y="12088"/>
                  </a:lnTo>
                  <a:lnTo>
                    <a:pt x="104944" y="11549"/>
                  </a:lnTo>
                  <a:lnTo>
                    <a:pt x="104439" y="11078"/>
                  </a:lnTo>
                  <a:lnTo>
                    <a:pt x="104170" y="10842"/>
                  </a:lnTo>
                  <a:lnTo>
                    <a:pt x="103867" y="10606"/>
                  </a:lnTo>
                  <a:lnTo>
                    <a:pt x="103261" y="10202"/>
                  </a:lnTo>
                  <a:lnTo>
                    <a:pt x="102621" y="9865"/>
                  </a:lnTo>
                  <a:lnTo>
                    <a:pt x="101981" y="9562"/>
                  </a:lnTo>
                  <a:lnTo>
                    <a:pt x="101274" y="9293"/>
                  </a:lnTo>
                  <a:lnTo>
                    <a:pt x="100500" y="9024"/>
                  </a:lnTo>
                  <a:lnTo>
                    <a:pt x="100129" y="8923"/>
                  </a:lnTo>
                  <a:lnTo>
                    <a:pt x="99725" y="8822"/>
                  </a:lnTo>
                  <a:lnTo>
                    <a:pt x="99321" y="8788"/>
                  </a:lnTo>
                  <a:lnTo>
                    <a:pt x="98951" y="8754"/>
                  </a:lnTo>
                  <a:lnTo>
                    <a:pt x="99187" y="8485"/>
                  </a:lnTo>
                  <a:lnTo>
                    <a:pt x="105718" y="1"/>
                  </a:lnTo>
                  <a:lnTo>
                    <a:pt x="105415" y="1"/>
                  </a:lnTo>
                  <a:lnTo>
                    <a:pt x="99826" y="7273"/>
                  </a:lnTo>
                  <a:lnTo>
                    <a:pt x="97739" y="9933"/>
                  </a:lnTo>
                  <a:lnTo>
                    <a:pt x="97537" y="9966"/>
                  </a:lnTo>
                  <a:lnTo>
                    <a:pt x="97672" y="10034"/>
                  </a:lnTo>
                  <a:lnTo>
                    <a:pt x="96695" y="11313"/>
                  </a:lnTo>
                  <a:lnTo>
                    <a:pt x="96224" y="11919"/>
                  </a:lnTo>
                  <a:lnTo>
                    <a:pt x="69424" y="12054"/>
                  </a:lnTo>
                  <a:lnTo>
                    <a:pt x="42624" y="12088"/>
                  </a:lnTo>
                  <a:lnTo>
                    <a:pt x="34308" y="12088"/>
                  </a:lnTo>
                  <a:lnTo>
                    <a:pt x="25959" y="12054"/>
                  </a:lnTo>
                  <a:lnTo>
                    <a:pt x="17643" y="12020"/>
                  </a:lnTo>
                  <a:lnTo>
                    <a:pt x="13502" y="12054"/>
                  </a:lnTo>
                  <a:lnTo>
                    <a:pt x="9327" y="12088"/>
                  </a:lnTo>
                  <a:lnTo>
                    <a:pt x="9259" y="12121"/>
                  </a:lnTo>
                  <a:lnTo>
                    <a:pt x="9226" y="12189"/>
                  </a:lnTo>
                  <a:lnTo>
                    <a:pt x="9259" y="12256"/>
                  </a:lnTo>
                  <a:lnTo>
                    <a:pt x="9327" y="12290"/>
                  </a:lnTo>
                  <a:lnTo>
                    <a:pt x="16027" y="12357"/>
                  </a:lnTo>
                  <a:lnTo>
                    <a:pt x="22760" y="12357"/>
                  </a:lnTo>
                  <a:lnTo>
                    <a:pt x="36194" y="12323"/>
                  </a:lnTo>
                  <a:lnTo>
                    <a:pt x="63027" y="12290"/>
                  </a:lnTo>
                  <a:lnTo>
                    <a:pt x="79558" y="12256"/>
                  </a:lnTo>
                  <a:lnTo>
                    <a:pt x="96056" y="12155"/>
                  </a:lnTo>
                  <a:lnTo>
                    <a:pt x="95584" y="12795"/>
                  </a:lnTo>
                  <a:lnTo>
                    <a:pt x="95315" y="13131"/>
                  </a:lnTo>
                  <a:lnTo>
                    <a:pt x="95046" y="13401"/>
                  </a:lnTo>
                  <a:lnTo>
                    <a:pt x="94743" y="13704"/>
                  </a:lnTo>
                  <a:lnTo>
                    <a:pt x="94439" y="13939"/>
                  </a:lnTo>
                  <a:lnTo>
                    <a:pt x="94136" y="14108"/>
                  </a:lnTo>
                  <a:lnTo>
                    <a:pt x="93800" y="14276"/>
                  </a:lnTo>
                  <a:lnTo>
                    <a:pt x="87100" y="14175"/>
                  </a:lnTo>
                  <a:lnTo>
                    <a:pt x="80366" y="14074"/>
                  </a:lnTo>
                  <a:lnTo>
                    <a:pt x="73666" y="14040"/>
                  </a:lnTo>
                  <a:lnTo>
                    <a:pt x="66966" y="14007"/>
                  </a:lnTo>
                  <a:lnTo>
                    <a:pt x="53533" y="14007"/>
                  </a:lnTo>
                  <a:lnTo>
                    <a:pt x="46833" y="14074"/>
                  </a:lnTo>
                  <a:lnTo>
                    <a:pt x="40133" y="14141"/>
                  </a:lnTo>
                  <a:lnTo>
                    <a:pt x="26295" y="14310"/>
                  </a:lnTo>
                  <a:lnTo>
                    <a:pt x="19393" y="14444"/>
                  </a:lnTo>
                  <a:lnTo>
                    <a:pt x="12458" y="14613"/>
                  </a:lnTo>
                  <a:lnTo>
                    <a:pt x="12458" y="14613"/>
                  </a:lnTo>
                  <a:lnTo>
                    <a:pt x="12491" y="14512"/>
                  </a:lnTo>
                  <a:lnTo>
                    <a:pt x="12491" y="14444"/>
                  </a:lnTo>
                  <a:lnTo>
                    <a:pt x="12458" y="14377"/>
                  </a:lnTo>
                  <a:lnTo>
                    <a:pt x="12357" y="14343"/>
                  </a:lnTo>
                  <a:lnTo>
                    <a:pt x="12087" y="14343"/>
                  </a:lnTo>
                  <a:lnTo>
                    <a:pt x="11784" y="14310"/>
                  </a:lnTo>
                  <a:lnTo>
                    <a:pt x="11549" y="14276"/>
                  </a:lnTo>
                  <a:lnTo>
                    <a:pt x="11279" y="14175"/>
                  </a:lnTo>
                  <a:lnTo>
                    <a:pt x="11044" y="14074"/>
                  </a:lnTo>
                  <a:lnTo>
                    <a:pt x="10808" y="13939"/>
                  </a:lnTo>
                  <a:lnTo>
                    <a:pt x="10337" y="13603"/>
                  </a:lnTo>
                  <a:lnTo>
                    <a:pt x="9933" y="13232"/>
                  </a:lnTo>
                  <a:lnTo>
                    <a:pt x="9562" y="12795"/>
                  </a:lnTo>
                  <a:lnTo>
                    <a:pt x="8855" y="11953"/>
                  </a:lnTo>
                  <a:lnTo>
                    <a:pt x="7206" y="9865"/>
                  </a:lnTo>
                  <a:lnTo>
                    <a:pt x="5623" y="7778"/>
                  </a:lnTo>
                  <a:lnTo>
                    <a:pt x="4108" y="5691"/>
                  </a:lnTo>
                  <a:lnTo>
                    <a:pt x="2694" y="3603"/>
                  </a:lnTo>
                  <a:lnTo>
                    <a:pt x="2088" y="2728"/>
                  </a:lnTo>
                  <a:lnTo>
                    <a:pt x="1516" y="1819"/>
                  </a:lnTo>
                  <a:lnTo>
                    <a:pt x="943" y="91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1324836" y="-6007"/>
              <a:ext cx="487541" cy="711252"/>
            </a:xfrm>
            <a:custGeom>
              <a:avLst/>
              <a:gdLst/>
              <a:ahLst/>
              <a:cxnLst/>
              <a:rect l="l" t="t" r="r" b="b"/>
              <a:pathLst>
                <a:path w="7340" h="10708" extrusionOk="0">
                  <a:moveTo>
                    <a:pt x="0" y="1"/>
                  </a:moveTo>
                  <a:lnTo>
                    <a:pt x="236" y="405"/>
                  </a:lnTo>
                  <a:lnTo>
                    <a:pt x="472" y="775"/>
                  </a:lnTo>
                  <a:lnTo>
                    <a:pt x="977" y="1516"/>
                  </a:lnTo>
                  <a:lnTo>
                    <a:pt x="1953" y="3031"/>
                  </a:lnTo>
                  <a:lnTo>
                    <a:pt x="2963" y="4512"/>
                  </a:lnTo>
                  <a:lnTo>
                    <a:pt x="7037" y="10640"/>
                  </a:lnTo>
                  <a:lnTo>
                    <a:pt x="7104" y="10674"/>
                  </a:lnTo>
                  <a:lnTo>
                    <a:pt x="7138" y="10707"/>
                  </a:lnTo>
                  <a:lnTo>
                    <a:pt x="7205" y="10707"/>
                  </a:lnTo>
                  <a:lnTo>
                    <a:pt x="7272" y="10674"/>
                  </a:lnTo>
                  <a:lnTo>
                    <a:pt x="7306" y="10640"/>
                  </a:lnTo>
                  <a:lnTo>
                    <a:pt x="7340" y="10606"/>
                  </a:lnTo>
                  <a:lnTo>
                    <a:pt x="7340" y="10539"/>
                  </a:lnTo>
                  <a:lnTo>
                    <a:pt x="7306" y="10471"/>
                  </a:lnTo>
                  <a:lnTo>
                    <a:pt x="3401" y="4546"/>
                  </a:lnTo>
                  <a:lnTo>
                    <a:pt x="1381" y="1583"/>
                  </a:lnTo>
                  <a:lnTo>
                    <a:pt x="909" y="876"/>
                  </a:lnTo>
                  <a:lnTo>
                    <a:pt x="472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87" name="Google Shape;487;p4"/>
          <p:cNvGrpSpPr/>
          <p:nvPr/>
        </p:nvGrpSpPr>
        <p:grpSpPr>
          <a:xfrm>
            <a:off x="-10666" y="3240197"/>
            <a:ext cx="2190067" cy="2007057"/>
            <a:chOff x="-7997" y="3247832"/>
            <a:chExt cx="2193869" cy="2010543"/>
          </a:xfrm>
        </p:grpSpPr>
        <p:sp>
          <p:nvSpPr>
            <p:cNvPr id="488" name="Google Shape;488;p4"/>
            <p:cNvSpPr/>
            <p:nvPr/>
          </p:nvSpPr>
          <p:spPr>
            <a:xfrm>
              <a:off x="-7997" y="4475586"/>
              <a:ext cx="315374" cy="89538"/>
            </a:xfrm>
            <a:custGeom>
              <a:avLst/>
              <a:gdLst/>
              <a:ahLst/>
              <a:cxnLst/>
              <a:rect l="l" t="t" r="r" b="b"/>
              <a:pathLst>
                <a:path w="4748" h="1348" extrusionOk="0">
                  <a:moveTo>
                    <a:pt x="4714" y="1"/>
                  </a:moveTo>
                  <a:lnTo>
                    <a:pt x="3737" y="203"/>
                  </a:lnTo>
                  <a:lnTo>
                    <a:pt x="2727" y="438"/>
                  </a:lnTo>
                  <a:lnTo>
                    <a:pt x="1751" y="708"/>
                  </a:lnTo>
                  <a:lnTo>
                    <a:pt x="774" y="943"/>
                  </a:lnTo>
                  <a:lnTo>
                    <a:pt x="0" y="1112"/>
                  </a:lnTo>
                  <a:lnTo>
                    <a:pt x="0" y="1347"/>
                  </a:lnTo>
                  <a:lnTo>
                    <a:pt x="1313" y="1044"/>
                  </a:lnTo>
                  <a:lnTo>
                    <a:pt x="2188" y="842"/>
                  </a:lnTo>
                  <a:lnTo>
                    <a:pt x="3064" y="640"/>
                  </a:lnTo>
                  <a:lnTo>
                    <a:pt x="3905" y="371"/>
                  </a:lnTo>
                  <a:lnTo>
                    <a:pt x="4343" y="236"/>
                  </a:lnTo>
                  <a:lnTo>
                    <a:pt x="4747" y="68"/>
                  </a:lnTo>
                  <a:lnTo>
                    <a:pt x="4747" y="34"/>
                  </a:lnTo>
                  <a:lnTo>
                    <a:pt x="471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-7997" y="4374956"/>
              <a:ext cx="310857" cy="96246"/>
            </a:xfrm>
            <a:custGeom>
              <a:avLst/>
              <a:gdLst/>
              <a:ahLst/>
              <a:cxnLst/>
              <a:rect l="l" t="t" r="r" b="b"/>
              <a:pathLst>
                <a:path w="4680" h="1449" extrusionOk="0">
                  <a:moveTo>
                    <a:pt x="4646" y="0"/>
                  </a:moveTo>
                  <a:lnTo>
                    <a:pt x="4209" y="68"/>
                  </a:lnTo>
                  <a:lnTo>
                    <a:pt x="3737" y="169"/>
                  </a:lnTo>
                  <a:lnTo>
                    <a:pt x="2828" y="371"/>
                  </a:lnTo>
                  <a:lnTo>
                    <a:pt x="1044" y="909"/>
                  </a:lnTo>
                  <a:lnTo>
                    <a:pt x="0" y="1145"/>
                  </a:lnTo>
                  <a:lnTo>
                    <a:pt x="0" y="1448"/>
                  </a:lnTo>
                  <a:lnTo>
                    <a:pt x="1111" y="1145"/>
                  </a:lnTo>
                  <a:lnTo>
                    <a:pt x="2895" y="640"/>
                  </a:lnTo>
                  <a:lnTo>
                    <a:pt x="3804" y="371"/>
                  </a:lnTo>
                  <a:lnTo>
                    <a:pt x="4242" y="202"/>
                  </a:lnTo>
                  <a:lnTo>
                    <a:pt x="4680" y="34"/>
                  </a:lnTo>
                  <a:lnTo>
                    <a:pt x="468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-7997" y="4187113"/>
              <a:ext cx="257188" cy="62703"/>
            </a:xfrm>
            <a:custGeom>
              <a:avLst/>
              <a:gdLst/>
              <a:ahLst/>
              <a:cxnLst/>
              <a:rect l="l" t="t" r="r" b="b"/>
              <a:pathLst>
                <a:path w="3872" h="944" extrusionOk="0">
                  <a:moveTo>
                    <a:pt x="3064" y="0"/>
                  </a:moveTo>
                  <a:lnTo>
                    <a:pt x="2323" y="135"/>
                  </a:lnTo>
                  <a:lnTo>
                    <a:pt x="1582" y="270"/>
                  </a:lnTo>
                  <a:lnTo>
                    <a:pt x="842" y="472"/>
                  </a:lnTo>
                  <a:lnTo>
                    <a:pt x="0" y="707"/>
                  </a:lnTo>
                  <a:lnTo>
                    <a:pt x="0" y="943"/>
                  </a:lnTo>
                  <a:lnTo>
                    <a:pt x="909" y="674"/>
                  </a:lnTo>
                  <a:lnTo>
                    <a:pt x="1616" y="505"/>
                  </a:lnTo>
                  <a:lnTo>
                    <a:pt x="2357" y="337"/>
                  </a:lnTo>
                  <a:lnTo>
                    <a:pt x="3838" y="34"/>
                  </a:lnTo>
                  <a:lnTo>
                    <a:pt x="3872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-7997" y="4238524"/>
              <a:ext cx="261705" cy="85087"/>
            </a:xfrm>
            <a:custGeom>
              <a:avLst/>
              <a:gdLst/>
              <a:ahLst/>
              <a:cxnLst/>
              <a:rect l="l" t="t" r="r" b="b"/>
              <a:pathLst>
                <a:path w="3940" h="1281" extrusionOk="0">
                  <a:moveTo>
                    <a:pt x="3905" y="1"/>
                  </a:moveTo>
                  <a:lnTo>
                    <a:pt x="3535" y="68"/>
                  </a:lnTo>
                  <a:lnTo>
                    <a:pt x="3165" y="169"/>
                  </a:lnTo>
                  <a:lnTo>
                    <a:pt x="2390" y="371"/>
                  </a:lnTo>
                  <a:lnTo>
                    <a:pt x="909" y="842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976" y="1011"/>
                  </a:lnTo>
                  <a:lnTo>
                    <a:pt x="2458" y="607"/>
                  </a:lnTo>
                  <a:lnTo>
                    <a:pt x="3232" y="337"/>
                  </a:lnTo>
                  <a:lnTo>
                    <a:pt x="3569" y="203"/>
                  </a:lnTo>
                  <a:lnTo>
                    <a:pt x="3939" y="34"/>
                  </a:lnTo>
                  <a:lnTo>
                    <a:pt x="39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-7997" y="4634336"/>
              <a:ext cx="373494" cy="98505"/>
            </a:xfrm>
            <a:custGeom>
              <a:avLst/>
              <a:gdLst/>
              <a:ahLst/>
              <a:cxnLst/>
              <a:rect l="l" t="t" r="r" b="b"/>
              <a:pathLst>
                <a:path w="5623" h="1483" extrusionOk="0">
                  <a:moveTo>
                    <a:pt x="5589" y="1"/>
                  </a:moveTo>
                  <a:lnTo>
                    <a:pt x="4646" y="304"/>
                  </a:lnTo>
                  <a:lnTo>
                    <a:pt x="3703" y="540"/>
                  </a:lnTo>
                  <a:lnTo>
                    <a:pt x="2761" y="775"/>
                  </a:lnTo>
                  <a:lnTo>
                    <a:pt x="1784" y="910"/>
                  </a:lnTo>
                  <a:lnTo>
                    <a:pt x="909" y="1045"/>
                  </a:lnTo>
                  <a:lnTo>
                    <a:pt x="0" y="1179"/>
                  </a:lnTo>
                  <a:lnTo>
                    <a:pt x="0" y="1482"/>
                  </a:lnTo>
                  <a:lnTo>
                    <a:pt x="909" y="1314"/>
                  </a:lnTo>
                  <a:lnTo>
                    <a:pt x="1852" y="1146"/>
                  </a:lnTo>
                  <a:lnTo>
                    <a:pt x="2828" y="1011"/>
                  </a:lnTo>
                  <a:lnTo>
                    <a:pt x="3333" y="944"/>
                  </a:lnTo>
                  <a:lnTo>
                    <a:pt x="3804" y="843"/>
                  </a:lnTo>
                  <a:lnTo>
                    <a:pt x="4310" y="708"/>
                  </a:lnTo>
                  <a:lnTo>
                    <a:pt x="4747" y="540"/>
                  </a:lnTo>
                  <a:lnTo>
                    <a:pt x="5185" y="304"/>
                  </a:lnTo>
                  <a:lnTo>
                    <a:pt x="5589" y="35"/>
                  </a:lnTo>
                  <a:lnTo>
                    <a:pt x="5623" y="35"/>
                  </a:lnTo>
                  <a:lnTo>
                    <a:pt x="55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-7997" y="4558348"/>
              <a:ext cx="225903" cy="69345"/>
            </a:xfrm>
            <a:custGeom>
              <a:avLst/>
              <a:gdLst/>
              <a:ahLst/>
              <a:cxnLst/>
              <a:rect l="l" t="t" r="r" b="b"/>
              <a:pathLst>
                <a:path w="3401" h="1044" extrusionOk="0">
                  <a:moveTo>
                    <a:pt x="3367" y="0"/>
                  </a:moveTo>
                  <a:lnTo>
                    <a:pt x="2525" y="236"/>
                  </a:lnTo>
                  <a:lnTo>
                    <a:pt x="1683" y="438"/>
                  </a:lnTo>
                  <a:lnTo>
                    <a:pt x="0" y="775"/>
                  </a:lnTo>
                  <a:lnTo>
                    <a:pt x="0" y="1044"/>
                  </a:lnTo>
                  <a:lnTo>
                    <a:pt x="236" y="977"/>
                  </a:lnTo>
                  <a:lnTo>
                    <a:pt x="1044" y="842"/>
                  </a:lnTo>
                  <a:lnTo>
                    <a:pt x="1852" y="640"/>
                  </a:lnTo>
                  <a:lnTo>
                    <a:pt x="2626" y="371"/>
                  </a:lnTo>
                  <a:lnTo>
                    <a:pt x="2996" y="236"/>
                  </a:lnTo>
                  <a:lnTo>
                    <a:pt x="3367" y="34"/>
                  </a:lnTo>
                  <a:lnTo>
                    <a:pt x="340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-7997" y="4685813"/>
              <a:ext cx="382461" cy="93988"/>
            </a:xfrm>
            <a:custGeom>
              <a:avLst/>
              <a:gdLst/>
              <a:ahLst/>
              <a:cxnLst/>
              <a:rect l="l" t="t" r="r" b="b"/>
              <a:pathLst>
                <a:path w="5758" h="1415" extrusionOk="0">
                  <a:moveTo>
                    <a:pt x="5757" y="0"/>
                  </a:moveTo>
                  <a:lnTo>
                    <a:pt x="5286" y="34"/>
                  </a:lnTo>
                  <a:lnTo>
                    <a:pt x="4815" y="101"/>
                  </a:lnTo>
                  <a:lnTo>
                    <a:pt x="3905" y="270"/>
                  </a:lnTo>
                  <a:lnTo>
                    <a:pt x="2087" y="707"/>
                  </a:lnTo>
                  <a:lnTo>
                    <a:pt x="0" y="1179"/>
                  </a:lnTo>
                  <a:lnTo>
                    <a:pt x="0" y="1414"/>
                  </a:lnTo>
                  <a:lnTo>
                    <a:pt x="2121" y="909"/>
                  </a:lnTo>
                  <a:lnTo>
                    <a:pt x="3973" y="539"/>
                  </a:lnTo>
                  <a:lnTo>
                    <a:pt x="4882" y="337"/>
                  </a:lnTo>
                  <a:lnTo>
                    <a:pt x="5320" y="202"/>
                  </a:lnTo>
                  <a:lnTo>
                    <a:pt x="5757" y="34"/>
                  </a:lnTo>
                  <a:lnTo>
                    <a:pt x="57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1658012" y="4408499"/>
              <a:ext cx="382461" cy="335500"/>
            </a:xfrm>
            <a:custGeom>
              <a:avLst/>
              <a:gdLst/>
              <a:ahLst/>
              <a:cxnLst/>
              <a:rect l="l" t="t" r="r" b="b"/>
              <a:pathLst>
                <a:path w="5758" h="5051" extrusionOk="0">
                  <a:moveTo>
                    <a:pt x="2627" y="169"/>
                  </a:moveTo>
                  <a:lnTo>
                    <a:pt x="1852" y="202"/>
                  </a:lnTo>
                  <a:lnTo>
                    <a:pt x="1145" y="303"/>
                  </a:lnTo>
                  <a:lnTo>
                    <a:pt x="1482" y="202"/>
                  </a:lnTo>
                  <a:lnTo>
                    <a:pt x="1852" y="169"/>
                  </a:lnTo>
                  <a:close/>
                  <a:moveTo>
                    <a:pt x="1044" y="303"/>
                  </a:moveTo>
                  <a:lnTo>
                    <a:pt x="1044" y="337"/>
                  </a:lnTo>
                  <a:lnTo>
                    <a:pt x="1078" y="371"/>
                  </a:lnTo>
                  <a:lnTo>
                    <a:pt x="2425" y="371"/>
                  </a:lnTo>
                  <a:lnTo>
                    <a:pt x="3132" y="404"/>
                  </a:lnTo>
                  <a:lnTo>
                    <a:pt x="3873" y="404"/>
                  </a:lnTo>
                  <a:lnTo>
                    <a:pt x="4176" y="505"/>
                  </a:lnTo>
                  <a:lnTo>
                    <a:pt x="4479" y="607"/>
                  </a:lnTo>
                  <a:lnTo>
                    <a:pt x="4815" y="809"/>
                  </a:lnTo>
                  <a:lnTo>
                    <a:pt x="5085" y="1011"/>
                  </a:lnTo>
                  <a:lnTo>
                    <a:pt x="5287" y="1280"/>
                  </a:lnTo>
                  <a:lnTo>
                    <a:pt x="5421" y="1549"/>
                  </a:lnTo>
                  <a:lnTo>
                    <a:pt x="5388" y="1516"/>
                  </a:lnTo>
                  <a:lnTo>
                    <a:pt x="5219" y="1415"/>
                  </a:lnTo>
                  <a:lnTo>
                    <a:pt x="5219" y="1347"/>
                  </a:lnTo>
                  <a:lnTo>
                    <a:pt x="5152" y="1314"/>
                  </a:lnTo>
                  <a:lnTo>
                    <a:pt x="4613" y="1213"/>
                  </a:lnTo>
                  <a:lnTo>
                    <a:pt x="4041" y="1179"/>
                  </a:lnTo>
                  <a:lnTo>
                    <a:pt x="3502" y="1145"/>
                  </a:lnTo>
                  <a:lnTo>
                    <a:pt x="2930" y="1179"/>
                  </a:lnTo>
                  <a:lnTo>
                    <a:pt x="2290" y="1179"/>
                  </a:lnTo>
                  <a:lnTo>
                    <a:pt x="1617" y="1145"/>
                  </a:lnTo>
                  <a:lnTo>
                    <a:pt x="977" y="1145"/>
                  </a:lnTo>
                  <a:lnTo>
                    <a:pt x="304" y="1213"/>
                  </a:lnTo>
                  <a:lnTo>
                    <a:pt x="438" y="977"/>
                  </a:lnTo>
                  <a:lnTo>
                    <a:pt x="573" y="741"/>
                  </a:lnTo>
                  <a:lnTo>
                    <a:pt x="741" y="539"/>
                  </a:lnTo>
                  <a:lnTo>
                    <a:pt x="943" y="337"/>
                  </a:lnTo>
                  <a:lnTo>
                    <a:pt x="1044" y="303"/>
                  </a:lnTo>
                  <a:close/>
                  <a:moveTo>
                    <a:pt x="3772" y="1347"/>
                  </a:moveTo>
                  <a:lnTo>
                    <a:pt x="4445" y="1415"/>
                  </a:lnTo>
                  <a:lnTo>
                    <a:pt x="5118" y="1516"/>
                  </a:lnTo>
                  <a:lnTo>
                    <a:pt x="5152" y="1516"/>
                  </a:lnTo>
                  <a:lnTo>
                    <a:pt x="5287" y="1617"/>
                  </a:lnTo>
                  <a:lnTo>
                    <a:pt x="5489" y="1785"/>
                  </a:lnTo>
                  <a:lnTo>
                    <a:pt x="5522" y="2122"/>
                  </a:lnTo>
                  <a:lnTo>
                    <a:pt x="5522" y="2458"/>
                  </a:lnTo>
                  <a:lnTo>
                    <a:pt x="5455" y="2795"/>
                  </a:lnTo>
                  <a:lnTo>
                    <a:pt x="5320" y="3132"/>
                  </a:lnTo>
                  <a:lnTo>
                    <a:pt x="5186" y="2896"/>
                  </a:lnTo>
                  <a:lnTo>
                    <a:pt x="4984" y="2660"/>
                  </a:lnTo>
                  <a:lnTo>
                    <a:pt x="4613" y="2256"/>
                  </a:lnTo>
                  <a:lnTo>
                    <a:pt x="4142" y="1718"/>
                  </a:lnTo>
                  <a:lnTo>
                    <a:pt x="3974" y="1516"/>
                  </a:lnTo>
                  <a:lnTo>
                    <a:pt x="3873" y="1415"/>
                  </a:lnTo>
                  <a:lnTo>
                    <a:pt x="3704" y="1347"/>
                  </a:lnTo>
                  <a:close/>
                  <a:moveTo>
                    <a:pt x="270" y="1280"/>
                  </a:moveTo>
                  <a:lnTo>
                    <a:pt x="539" y="1347"/>
                  </a:lnTo>
                  <a:lnTo>
                    <a:pt x="809" y="1381"/>
                  </a:lnTo>
                  <a:lnTo>
                    <a:pt x="1347" y="1415"/>
                  </a:lnTo>
                  <a:lnTo>
                    <a:pt x="1920" y="1415"/>
                  </a:lnTo>
                  <a:lnTo>
                    <a:pt x="2425" y="1381"/>
                  </a:lnTo>
                  <a:lnTo>
                    <a:pt x="3098" y="1347"/>
                  </a:lnTo>
                  <a:lnTo>
                    <a:pt x="3704" y="1347"/>
                  </a:lnTo>
                  <a:lnTo>
                    <a:pt x="3704" y="1381"/>
                  </a:lnTo>
                  <a:lnTo>
                    <a:pt x="3738" y="1482"/>
                  </a:lnTo>
                  <a:lnTo>
                    <a:pt x="3805" y="1617"/>
                  </a:lnTo>
                  <a:lnTo>
                    <a:pt x="3974" y="1886"/>
                  </a:lnTo>
                  <a:lnTo>
                    <a:pt x="4378" y="2290"/>
                  </a:lnTo>
                  <a:lnTo>
                    <a:pt x="4782" y="2829"/>
                  </a:lnTo>
                  <a:lnTo>
                    <a:pt x="5017" y="3098"/>
                  </a:lnTo>
                  <a:lnTo>
                    <a:pt x="5118" y="3199"/>
                  </a:lnTo>
                  <a:lnTo>
                    <a:pt x="5253" y="3266"/>
                  </a:lnTo>
                  <a:lnTo>
                    <a:pt x="5017" y="3704"/>
                  </a:lnTo>
                  <a:lnTo>
                    <a:pt x="4714" y="4108"/>
                  </a:lnTo>
                  <a:lnTo>
                    <a:pt x="4512" y="4344"/>
                  </a:lnTo>
                  <a:lnTo>
                    <a:pt x="4310" y="4512"/>
                  </a:lnTo>
                  <a:lnTo>
                    <a:pt x="4075" y="4647"/>
                  </a:lnTo>
                  <a:lnTo>
                    <a:pt x="3839" y="4748"/>
                  </a:lnTo>
                  <a:lnTo>
                    <a:pt x="3603" y="4815"/>
                  </a:lnTo>
                  <a:lnTo>
                    <a:pt x="3334" y="4849"/>
                  </a:lnTo>
                  <a:lnTo>
                    <a:pt x="3064" y="4849"/>
                  </a:lnTo>
                  <a:lnTo>
                    <a:pt x="2761" y="4815"/>
                  </a:lnTo>
                  <a:lnTo>
                    <a:pt x="2324" y="4714"/>
                  </a:lnTo>
                  <a:lnTo>
                    <a:pt x="1920" y="4613"/>
                  </a:lnTo>
                  <a:lnTo>
                    <a:pt x="1516" y="4445"/>
                  </a:lnTo>
                  <a:lnTo>
                    <a:pt x="1145" y="4243"/>
                  </a:lnTo>
                  <a:lnTo>
                    <a:pt x="910" y="4074"/>
                  </a:lnTo>
                  <a:lnTo>
                    <a:pt x="708" y="3872"/>
                  </a:lnTo>
                  <a:lnTo>
                    <a:pt x="539" y="3603"/>
                  </a:lnTo>
                  <a:lnTo>
                    <a:pt x="438" y="3334"/>
                  </a:lnTo>
                  <a:lnTo>
                    <a:pt x="337" y="3064"/>
                  </a:lnTo>
                  <a:lnTo>
                    <a:pt x="304" y="2761"/>
                  </a:lnTo>
                  <a:lnTo>
                    <a:pt x="203" y="2189"/>
                  </a:lnTo>
                  <a:lnTo>
                    <a:pt x="203" y="1953"/>
                  </a:lnTo>
                  <a:lnTo>
                    <a:pt x="203" y="1718"/>
                  </a:lnTo>
                  <a:lnTo>
                    <a:pt x="236" y="1482"/>
                  </a:lnTo>
                  <a:lnTo>
                    <a:pt x="270" y="1280"/>
                  </a:lnTo>
                  <a:close/>
                  <a:moveTo>
                    <a:pt x="1684" y="0"/>
                  </a:moveTo>
                  <a:lnTo>
                    <a:pt x="1347" y="34"/>
                  </a:lnTo>
                  <a:lnTo>
                    <a:pt x="1011" y="101"/>
                  </a:lnTo>
                  <a:lnTo>
                    <a:pt x="708" y="236"/>
                  </a:lnTo>
                  <a:lnTo>
                    <a:pt x="405" y="371"/>
                  </a:lnTo>
                  <a:lnTo>
                    <a:pt x="371" y="438"/>
                  </a:lnTo>
                  <a:lnTo>
                    <a:pt x="371" y="472"/>
                  </a:lnTo>
                  <a:lnTo>
                    <a:pt x="405" y="539"/>
                  </a:lnTo>
                  <a:lnTo>
                    <a:pt x="438" y="573"/>
                  </a:lnTo>
                  <a:lnTo>
                    <a:pt x="304" y="708"/>
                  </a:lnTo>
                  <a:lnTo>
                    <a:pt x="203" y="910"/>
                  </a:lnTo>
                  <a:lnTo>
                    <a:pt x="102" y="1112"/>
                  </a:lnTo>
                  <a:lnTo>
                    <a:pt x="34" y="1314"/>
                  </a:lnTo>
                  <a:lnTo>
                    <a:pt x="1" y="1549"/>
                  </a:lnTo>
                  <a:lnTo>
                    <a:pt x="1" y="1819"/>
                  </a:lnTo>
                  <a:lnTo>
                    <a:pt x="1" y="2324"/>
                  </a:lnTo>
                  <a:lnTo>
                    <a:pt x="68" y="2829"/>
                  </a:lnTo>
                  <a:lnTo>
                    <a:pt x="203" y="3300"/>
                  </a:lnTo>
                  <a:lnTo>
                    <a:pt x="371" y="3704"/>
                  </a:lnTo>
                  <a:lnTo>
                    <a:pt x="573" y="4041"/>
                  </a:lnTo>
                  <a:lnTo>
                    <a:pt x="741" y="4209"/>
                  </a:lnTo>
                  <a:lnTo>
                    <a:pt x="943" y="4377"/>
                  </a:lnTo>
                  <a:lnTo>
                    <a:pt x="1145" y="4512"/>
                  </a:lnTo>
                  <a:lnTo>
                    <a:pt x="1347" y="4613"/>
                  </a:lnTo>
                  <a:lnTo>
                    <a:pt x="1819" y="4781"/>
                  </a:lnTo>
                  <a:lnTo>
                    <a:pt x="2290" y="4916"/>
                  </a:lnTo>
                  <a:lnTo>
                    <a:pt x="2829" y="5017"/>
                  </a:lnTo>
                  <a:lnTo>
                    <a:pt x="3098" y="5051"/>
                  </a:lnTo>
                  <a:lnTo>
                    <a:pt x="3367" y="5051"/>
                  </a:lnTo>
                  <a:lnTo>
                    <a:pt x="3637" y="5017"/>
                  </a:lnTo>
                  <a:lnTo>
                    <a:pt x="3906" y="4950"/>
                  </a:lnTo>
                  <a:lnTo>
                    <a:pt x="4142" y="4849"/>
                  </a:lnTo>
                  <a:lnTo>
                    <a:pt x="4411" y="4680"/>
                  </a:lnTo>
                  <a:lnTo>
                    <a:pt x="4782" y="4310"/>
                  </a:lnTo>
                  <a:lnTo>
                    <a:pt x="5152" y="3872"/>
                  </a:lnTo>
                  <a:lnTo>
                    <a:pt x="5320" y="3637"/>
                  </a:lnTo>
                  <a:lnTo>
                    <a:pt x="5455" y="3401"/>
                  </a:lnTo>
                  <a:lnTo>
                    <a:pt x="5556" y="3132"/>
                  </a:lnTo>
                  <a:lnTo>
                    <a:pt x="5657" y="2896"/>
                  </a:lnTo>
                  <a:lnTo>
                    <a:pt x="5724" y="2627"/>
                  </a:lnTo>
                  <a:lnTo>
                    <a:pt x="5758" y="2357"/>
                  </a:lnTo>
                  <a:lnTo>
                    <a:pt x="5758" y="2088"/>
                  </a:lnTo>
                  <a:lnTo>
                    <a:pt x="5724" y="1819"/>
                  </a:lnTo>
                  <a:lnTo>
                    <a:pt x="5657" y="1583"/>
                  </a:lnTo>
                  <a:lnTo>
                    <a:pt x="5556" y="1347"/>
                  </a:lnTo>
                  <a:lnTo>
                    <a:pt x="5421" y="1112"/>
                  </a:lnTo>
                  <a:lnTo>
                    <a:pt x="5219" y="876"/>
                  </a:lnTo>
                  <a:lnTo>
                    <a:pt x="4984" y="674"/>
                  </a:lnTo>
                  <a:lnTo>
                    <a:pt x="4748" y="505"/>
                  </a:lnTo>
                  <a:lnTo>
                    <a:pt x="4479" y="371"/>
                  </a:lnTo>
                  <a:lnTo>
                    <a:pt x="4176" y="270"/>
                  </a:lnTo>
                  <a:lnTo>
                    <a:pt x="3906" y="202"/>
                  </a:lnTo>
                  <a:lnTo>
                    <a:pt x="3603" y="135"/>
                  </a:lnTo>
                  <a:lnTo>
                    <a:pt x="2997" y="68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-7997" y="4735032"/>
              <a:ext cx="375752" cy="102888"/>
            </a:xfrm>
            <a:custGeom>
              <a:avLst/>
              <a:gdLst/>
              <a:ahLst/>
              <a:cxnLst/>
              <a:rect l="l" t="t" r="r" b="b"/>
              <a:pathLst>
                <a:path w="5657" h="1549" extrusionOk="0">
                  <a:moveTo>
                    <a:pt x="5623" y="0"/>
                  </a:moveTo>
                  <a:lnTo>
                    <a:pt x="4512" y="269"/>
                  </a:lnTo>
                  <a:lnTo>
                    <a:pt x="3400" y="572"/>
                  </a:lnTo>
                  <a:lnTo>
                    <a:pt x="2289" y="875"/>
                  </a:lnTo>
                  <a:lnTo>
                    <a:pt x="1178" y="1145"/>
                  </a:lnTo>
                  <a:lnTo>
                    <a:pt x="606" y="1246"/>
                  </a:lnTo>
                  <a:lnTo>
                    <a:pt x="0" y="1347"/>
                  </a:lnTo>
                  <a:lnTo>
                    <a:pt x="0" y="1549"/>
                  </a:lnTo>
                  <a:lnTo>
                    <a:pt x="1246" y="1347"/>
                  </a:lnTo>
                  <a:lnTo>
                    <a:pt x="2357" y="1111"/>
                  </a:lnTo>
                  <a:lnTo>
                    <a:pt x="3468" y="808"/>
                  </a:lnTo>
                  <a:lnTo>
                    <a:pt x="4579" y="471"/>
                  </a:lnTo>
                  <a:lnTo>
                    <a:pt x="5656" y="34"/>
                  </a:lnTo>
                  <a:lnTo>
                    <a:pt x="56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-7997" y="3985853"/>
              <a:ext cx="216936" cy="73862"/>
            </a:xfrm>
            <a:custGeom>
              <a:avLst/>
              <a:gdLst/>
              <a:ahLst/>
              <a:cxnLst/>
              <a:rect l="l" t="t" r="r" b="b"/>
              <a:pathLst>
                <a:path w="3266" h="1112" extrusionOk="0">
                  <a:moveTo>
                    <a:pt x="3030" y="0"/>
                  </a:moveTo>
                  <a:lnTo>
                    <a:pt x="2794" y="34"/>
                  </a:lnTo>
                  <a:lnTo>
                    <a:pt x="1986" y="236"/>
                  </a:lnTo>
                  <a:lnTo>
                    <a:pt x="1178" y="472"/>
                  </a:lnTo>
                  <a:lnTo>
                    <a:pt x="640" y="606"/>
                  </a:lnTo>
                  <a:lnTo>
                    <a:pt x="0" y="741"/>
                  </a:lnTo>
                  <a:lnTo>
                    <a:pt x="0" y="1111"/>
                  </a:lnTo>
                  <a:lnTo>
                    <a:pt x="774" y="876"/>
                  </a:lnTo>
                  <a:lnTo>
                    <a:pt x="1953" y="539"/>
                  </a:lnTo>
                  <a:lnTo>
                    <a:pt x="2592" y="404"/>
                  </a:lnTo>
                  <a:lnTo>
                    <a:pt x="2929" y="303"/>
                  </a:lnTo>
                  <a:lnTo>
                    <a:pt x="3030" y="236"/>
                  </a:lnTo>
                  <a:lnTo>
                    <a:pt x="3131" y="135"/>
                  </a:lnTo>
                  <a:lnTo>
                    <a:pt x="3131" y="135"/>
                  </a:lnTo>
                  <a:lnTo>
                    <a:pt x="3097" y="202"/>
                  </a:lnTo>
                  <a:lnTo>
                    <a:pt x="3131" y="236"/>
                  </a:lnTo>
                  <a:lnTo>
                    <a:pt x="3232" y="236"/>
                  </a:lnTo>
                  <a:lnTo>
                    <a:pt x="3266" y="169"/>
                  </a:lnTo>
                  <a:lnTo>
                    <a:pt x="3266" y="135"/>
                  </a:lnTo>
                  <a:lnTo>
                    <a:pt x="3266" y="68"/>
                  </a:lnTo>
                  <a:lnTo>
                    <a:pt x="31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-7997" y="4424175"/>
              <a:ext cx="324275" cy="93988"/>
            </a:xfrm>
            <a:custGeom>
              <a:avLst/>
              <a:gdLst/>
              <a:ahLst/>
              <a:cxnLst/>
              <a:rect l="l" t="t" r="r" b="b"/>
              <a:pathLst>
                <a:path w="4882" h="1415" extrusionOk="0">
                  <a:moveTo>
                    <a:pt x="4848" y="0"/>
                  </a:moveTo>
                  <a:lnTo>
                    <a:pt x="4411" y="168"/>
                  </a:lnTo>
                  <a:lnTo>
                    <a:pt x="3939" y="303"/>
                  </a:lnTo>
                  <a:lnTo>
                    <a:pt x="3030" y="505"/>
                  </a:lnTo>
                  <a:lnTo>
                    <a:pt x="2087" y="674"/>
                  </a:lnTo>
                  <a:lnTo>
                    <a:pt x="1178" y="842"/>
                  </a:lnTo>
                  <a:lnTo>
                    <a:pt x="0" y="1145"/>
                  </a:lnTo>
                  <a:lnTo>
                    <a:pt x="0" y="1414"/>
                  </a:lnTo>
                  <a:lnTo>
                    <a:pt x="741" y="1212"/>
                  </a:lnTo>
                  <a:lnTo>
                    <a:pt x="1481" y="1010"/>
                  </a:lnTo>
                  <a:lnTo>
                    <a:pt x="2357" y="842"/>
                  </a:lnTo>
                  <a:lnTo>
                    <a:pt x="3232" y="674"/>
                  </a:lnTo>
                  <a:lnTo>
                    <a:pt x="3636" y="573"/>
                  </a:lnTo>
                  <a:lnTo>
                    <a:pt x="4074" y="438"/>
                  </a:lnTo>
                  <a:lnTo>
                    <a:pt x="4478" y="269"/>
                  </a:lnTo>
                  <a:lnTo>
                    <a:pt x="4848" y="34"/>
                  </a:lnTo>
                  <a:lnTo>
                    <a:pt x="4882" y="34"/>
                  </a:lnTo>
                  <a:lnTo>
                    <a:pt x="48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-7997" y="4030555"/>
              <a:ext cx="216936" cy="67153"/>
            </a:xfrm>
            <a:custGeom>
              <a:avLst/>
              <a:gdLst/>
              <a:ahLst/>
              <a:cxnLst/>
              <a:rect l="l" t="t" r="r" b="b"/>
              <a:pathLst>
                <a:path w="3266" h="1011" extrusionOk="0">
                  <a:moveTo>
                    <a:pt x="3266" y="1"/>
                  </a:moveTo>
                  <a:lnTo>
                    <a:pt x="2929" y="135"/>
                  </a:lnTo>
                  <a:lnTo>
                    <a:pt x="2592" y="270"/>
                  </a:lnTo>
                  <a:lnTo>
                    <a:pt x="2256" y="337"/>
                  </a:lnTo>
                  <a:lnTo>
                    <a:pt x="1919" y="438"/>
                  </a:lnTo>
                  <a:lnTo>
                    <a:pt x="1212" y="539"/>
                  </a:lnTo>
                  <a:lnTo>
                    <a:pt x="505" y="640"/>
                  </a:lnTo>
                  <a:lnTo>
                    <a:pt x="0" y="775"/>
                  </a:lnTo>
                  <a:lnTo>
                    <a:pt x="0" y="1011"/>
                  </a:lnTo>
                  <a:lnTo>
                    <a:pt x="370" y="910"/>
                  </a:lnTo>
                  <a:lnTo>
                    <a:pt x="774" y="809"/>
                  </a:lnTo>
                  <a:lnTo>
                    <a:pt x="1448" y="674"/>
                  </a:lnTo>
                  <a:lnTo>
                    <a:pt x="2087" y="539"/>
                  </a:lnTo>
                  <a:lnTo>
                    <a:pt x="2390" y="438"/>
                  </a:lnTo>
                  <a:lnTo>
                    <a:pt x="2693" y="337"/>
                  </a:lnTo>
                  <a:lnTo>
                    <a:pt x="2963" y="203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-7997" y="4126735"/>
              <a:ext cx="239320" cy="73862"/>
            </a:xfrm>
            <a:custGeom>
              <a:avLst/>
              <a:gdLst/>
              <a:ahLst/>
              <a:cxnLst/>
              <a:rect l="l" t="t" r="r" b="b"/>
              <a:pathLst>
                <a:path w="3603" h="1112" extrusionOk="0">
                  <a:moveTo>
                    <a:pt x="3569" y="0"/>
                  </a:moveTo>
                  <a:lnTo>
                    <a:pt x="2020" y="505"/>
                  </a:lnTo>
                  <a:lnTo>
                    <a:pt x="1246" y="707"/>
                  </a:lnTo>
                  <a:lnTo>
                    <a:pt x="438" y="909"/>
                  </a:lnTo>
                  <a:lnTo>
                    <a:pt x="0" y="943"/>
                  </a:lnTo>
                  <a:lnTo>
                    <a:pt x="0" y="1111"/>
                  </a:lnTo>
                  <a:lnTo>
                    <a:pt x="741" y="1010"/>
                  </a:lnTo>
                  <a:lnTo>
                    <a:pt x="1481" y="842"/>
                  </a:lnTo>
                  <a:lnTo>
                    <a:pt x="2188" y="606"/>
                  </a:lnTo>
                  <a:lnTo>
                    <a:pt x="2895" y="337"/>
                  </a:lnTo>
                  <a:lnTo>
                    <a:pt x="3602" y="34"/>
                  </a:lnTo>
                  <a:lnTo>
                    <a:pt x="36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-7997" y="4310127"/>
              <a:ext cx="143140" cy="53736"/>
            </a:xfrm>
            <a:custGeom>
              <a:avLst/>
              <a:gdLst/>
              <a:ahLst/>
              <a:cxnLst/>
              <a:rect l="l" t="t" r="r" b="b"/>
              <a:pathLst>
                <a:path w="2155" h="809" extrusionOk="0">
                  <a:moveTo>
                    <a:pt x="2121" y="0"/>
                  </a:moveTo>
                  <a:lnTo>
                    <a:pt x="1582" y="236"/>
                  </a:lnTo>
                  <a:lnTo>
                    <a:pt x="1077" y="370"/>
                  </a:lnTo>
                  <a:lnTo>
                    <a:pt x="539" y="505"/>
                  </a:lnTo>
                  <a:lnTo>
                    <a:pt x="0" y="640"/>
                  </a:lnTo>
                  <a:lnTo>
                    <a:pt x="0" y="808"/>
                  </a:lnTo>
                  <a:lnTo>
                    <a:pt x="572" y="707"/>
                  </a:lnTo>
                  <a:lnTo>
                    <a:pt x="1111" y="539"/>
                  </a:lnTo>
                  <a:lnTo>
                    <a:pt x="1380" y="471"/>
                  </a:lnTo>
                  <a:lnTo>
                    <a:pt x="1650" y="337"/>
                  </a:lnTo>
                  <a:lnTo>
                    <a:pt x="1885" y="202"/>
                  </a:lnTo>
                  <a:lnTo>
                    <a:pt x="2155" y="67"/>
                  </a:lnTo>
                  <a:lnTo>
                    <a:pt x="2155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-7997" y="4075257"/>
              <a:ext cx="248287" cy="91796"/>
            </a:xfrm>
            <a:custGeom>
              <a:avLst/>
              <a:gdLst/>
              <a:ahLst/>
              <a:cxnLst/>
              <a:rect l="l" t="t" r="r" b="b"/>
              <a:pathLst>
                <a:path w="3738" h="1382" extrusionOk="0">
                  <a:moveTo>
                    <a:pt x="3670" y="1"/>
                  </a:moveTo>
                  <a:lnTo>
                    <a:pt x="0" y="1078"/>
                  </a:lnTo>
                  <a:lnTo>
                    <a:pt x="0" y="1381"/>
                  </a:lnTo>
                  <a:lnTo>
                    <a:pt x="976" y="1146"/>
                  </a:lnTo>
                  <a:lnTo>
                    <a:pt x="1919" y="843"/>
                  </a:lnTo>
                  <a:lnTo>
                    <a:pt x="2828" y="506"/>
                  </a:lnTo>
                  <a:lnTo>
                    <a:pt x="3266" y="304"/>
                  </a:lnTo>
                  <a:lnTo>
                    <a:pt x="3703" y="102"/>
                  </a:lnTo>
                  <a:lnTo>
                    <a:pt x="3737" y="68"/>
                  </a:lnTo>
                  <a:lnTo>
                    <a:pt x="3737" y="35"/>
                  </a:lnTo>
                  <a:lnTo>
                    <a:pt x="37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381106" y="3464768"/>
              <a:ext cx="715702" cy="201327"/>
            </a:xfrm>
            <a:custGeom>
              <a:avLst/>
              <a:gdLst/>
              <a:ahLst/>
              <a:cxnLst/>
              <a:rect l="l" t="t" r="r" b="b"/>
              <a:pathLst>
                <a:path w="10775" h="3031" extrusionOk="0">
                  <a:moveTo>
                    <a:pt x="10673" y="1"/>
                  </a:moveTo>
                  <a:lnTo>
                    <a:pt x="5320" y="1448"/>
                  </a:lnTo>
                  <a:lnTo>
                    <a:pt x="2525" y="2223"/>
                  </a:lnTo>
                  <a:lnTo>
                    <a:pt x="1246" y="2559"/>
                  </a:lnTo>
                  <a:lnTo>
                    <a:pt x="606" y="2761"/>
                  </a:lnTo>
                  <a:lnTo>
                    <a:pt x="303" y="2862"/>
                  </a:lnTo>
                  <a:lnTo>
                    <a:pt x="0" y="2997"/>
                  </a:lnTo>
                  <a:lnTo>
                    <a:pt x="0" y="3031"/>
                  </a:lnTo>
                  <a:lnTo>
                    <a:pt x="573" y="2930"/>
                  </a:lnTo>
                  <a:lnTo>
                    <a:pt x="1179" y="2795"/>
                  </a:lnTo>
                  <a:lnTo>
                    <a:pt x="2323" y="2458"/>
                  </a:lnTo>
                  <a:lnTo>
                    <a:pt x="5118" y="1684"/>
                  </a:lnTo>
                  <a:lnTo>
                    <a:pt x="10740" y="169"/>
                  </a:lnTo>
                  <a:lnTo>
                    <a:pt x="10774" y="102"/>
                  </a:lnTo>
                  <a:lnTo>
                    <a:pt x="10774" y="68"/>
                  </a:lnTo>
                  <a:lnTo>
                    <a:pt x="107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1067649" y="4327995"/>
              <a:ext cx="51477" cy="26901"/>
            </a:xfrm>
            <a:custGeom>
              <a:avLst/>
              <a:gdLst/>
              <a:ahLst/>
              <a:cxnLst/>
              <a:rect l="l" t="t" r="r" b="b"/>
              <a:pathLst>
                <a:path w="775" h="405" extrusionOk="0">
                  <a:moveTo>
                    <a:pt x="135" y="0"/>
                  </a:moveTo>
                  <a:lnTo>
                    <a:pt x="34" y="34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303" y="270"/>
                  </a:lnTo>
                  <a:lnTo>
                    <a:pt x="404" y="337"/>
                  </a:lnTo>
                  <a:lnTo>
                    <a:pt x="505" y="404"/>
                  </a:lnTo>
                  <a:lnTo>
                    <a:pt x="606" y="404"/>
                  </a:lnTo>
                  <a:lnTo>
                    <a:pt x="741" y="337"/>
                  </a:lnTo>
                  <a:lnTo>
                    <a:pt x="741" y="303"/>
                  </a:lnTo>
                  <a:lnTo>
                    <a:pt x="775" y="270"/>
                  </a:lnTo>
                  <a:lnTo>
                    <a:pt x="741" y="169"/>
                  </a:lnTo>
                  <a:lnTo>
                    <a:pt x="674" y="101"/>
                  </a:lnTo>
                  <a:lnTo>
                    <a:pt x="606" y="101"/>
                  </a:lnTo>
                  <a:lnTo>
                    <a:pt x="573" y="135"/>
                  </a:lnTo>
                  <a:lnTo>
                    <a:pt x="505" y="68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42664" y="4482294"/>
              <a:ext cx="64895" cy="24643"/>
            </a:xfrm>
            <a:custGeom>
              <a:avLst/>
              <a:gdLst/>
              <a:ahLst/>
              <a:cxnLst/>
              <a:rect l="l" t="t" r="r" b="b"/>
              <a:pathLst>
                <a:path w="977" h="371" extrusionOk="0">
                  <a:moveTo>
                    <a:pt x="236" y="1"/>
                  </a:moveTo>
                  <a:lnTo>
                    <a:pt x="135" y="34"/>
                  </a:lnTo>
                  <a:lnTo>
                    <a:pt x="34" y="102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607" y="304"/>
                  </a:lnTo>
                  <a:lnTo>
                    <a:pt x="809" y="371"/>
                  </a:lnTo>
                  <a:lnTo>
                    <a:pt x="910" y="371"/>
                  </a:lnTo>
                  <a:lnTo>
                    <a:pt x="977" y="304"/>
                  </a:lnTo>
                  <a:lnTo>
                    <a:pt x="977" y="203"/>
                  </a:lnTo>
                  <a:lnTo>
                    <a:pt x="910" y="135"/>
                  </a:lnTo>
                  <a:lnTo>
                    <a:pt x="708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-7997" y="3247832"/>
              <a:ext cx="2193869" cy="2010543"/>
            </a:xfrm>
            <a:custGeom>
              <a:avLst/>
              <a:gdLst/>
              <a:ahLst/>
              <a:cxnLst/>
              <a:rect l="l" t="t" r="r" b="b"/>
              <a:pathLst>
                <a:path w="33029" h="30269" extrusionOk="0">
                  <a:moveTo>
                    <a:pt x="18484" y="16498"/>
                  </a:moveTo>
                  <a:lnTo>
                    <a:pt x="18080" y="16700"/>
                  </a:lnTo>
                  <a:lnTo>
                    <a:pt x="17777" y="16868"/>
                  </a:lnTo>
                  <a:lnTo>
                    <a:pt x="17642" y="16969"/>
                  </a:lnTo>
                  <a:lnTo>
                    <a:pt x="17507" y="17104"/>
                  </a:lnTo>
                  <a:lnTo>
                    <a:pt x="17642" y="16868"/>
                  </a:lnTo>
                  <a:lnTo>
                    <a:pt x="17844" y="16633"/>
                  </a:lnTo>
                  <a:lnTo>
                    <a:pt x="18181" y="16565"/>
                  </a:lnTo>
                  <a:lnTo>
                    <a:pt x="18484" y="16498"/>
                  </a:lnTo>
                  <a:close/>
                  <a:moveTo>
                    <a:pt x="19022" y="16464"/>
                  </a:moveTo>
                  <a:lnTo>
                    <a:pt x="19325" y="16498"/>
                  </a:lnTo>
                  <a:lnTo>
                    <a:pt x="19628" y="16532"/>
                  </a:lnTo>
                  <a:lnTo>
                    <a:pt x="20234" y="16633"/>
                  </a:lnTo>
                  <a:lnTo>
                    <a:pt x="20841" y="16835"/>
                  </a:lnTo>
                  <a:lnTo>
                    <a:pt x="21413" y="17037"/>
                  </a:lnTo>
                  <a:lnTo>
                    <a:pt x="21682" y="17104"/>
                  </a:lnTo>
                  <a:lnTo>
                    <a:pt x="21918" y="17205"/>
                  </a:lnTo>
                  <a:lnTo>
                    <a:pt x="22120" y="17373"/>
                  </a:lnTo>
                  <a:lnTo>
                    <a:pt x="22322" y="17542"/>
                  </a:lnTo>
                  <a:lnTo>
                    <a:pt x="22389" y="17744"/>
                  </a:lnTo>
                  <a:lnTo>
                    <a:pt x="22457" y="17912"/>
                  </a:lnTo>
                  <a:lnTo>
                    <a:pt x="22423" y="17912"/>
                  </a:lnTo>
                  <a:lnTo>
                    <a:pt x="21952" y="17878"/>
                  </a:lnTo>
                  <a:lnTo>
                    <a:pt x="21480" y="17777"/>
                  </a:lnTo>
                  <a:lnTo>
                    <a:pt x="20975" y="17676"/>
                  </a:lnTo>
                  <a:lnTo>
                    <a:pt x="20538" y="17575"/>
                  </a:lnTo>
                  <a:lnTo>
                    <a:pt x="19830" y="17373"/>
                  </a:lnTo>
                  <a:lnTo>
                    <a:pt x="19494" y="17306"/>
                  </a:lnTo>
                  <a:lnTo>
                    <a:pt x="19157" y="17272"/>
                  </a:lnTo>
                  <a:lnTo>
                    <a:pt x="18888" y="17272"/>
                  </a:lnTo>
                  <a:lnTo>
                    <a:pt x="18618" y="17373"/>
                  </a:lnTo>
                  <a:lnTo>
                    <a:pt x="18383" y="17474"/>
                  </a:lnTo>
                  <a:lnTo>
                    <a:pt x="18147" y="17643"/>
                  </a:lnTo>
                  <a:lnTo>
                    <a:pt x="17911" y="17811"/>
                  </a:lnTo>
                  <a:lnTo>
                    <a:pt x="17709" y="18013"/>
                  </a:lnTo>
                  <a:lnTo>
                    <a:pt x="17373" y="18417"/>
                  </a:lnTo>
                  <a:lnTo>
                    <a:pt x="17373" y="18316"/>
                  </a:lnTo>
                  <a:lnTo>
                    <a:pt x="17339" y="18013"/>
                  </a:lnTo>
                  <a:lnTo>
                    <a:pt x="17339" y="17777"/>
                  </a:lnTo>
                  <a:lnTo>
                    <a:pt x="17373" y="17508"/>
                  </a:lnTo>
                  <a:lnTo>
                    <a:pt x="17440" y="17272"/>
                  </a:lnTo>
                  <a:lnTo>
                    <a:pt x="17608" y="17205"/>
                  </a:lnTo>
                  <a:lnTo>
                    <a:pt x="17810" y="17104"/>
                  </a:lnTo>
                  <a:lnTo>
                    <a:pt x="18147" y="16868"/>
                  </a:lnTo>
                  <a:lnTo>
                    <a:pt x="18585" y="16666"/>
                  </a:lnTo>
                  <a:lnTo>
                    <a:pt x="19022" y="16464"/>
                  </a:lnTo>
                  <a:close/>
                  <a:moveTo>
                    <a:pt x="23803" y="18047"/>
                  </a:moveTo>
                  <a:lnTo>
                    <a:pt x="24039" y="18081"/>
                  </a:lnTo>
                  <a:lnTo>
                    <a:pt x="24207" y="18148"/>
                  </a:lnTo>
                  <a:lnTo>
                    <a:pt x="24376" y="18249"/>
                  </a:lnTo>
                  <a:lnTo>
                    <a:pt x="24510" y="18384"/>
                  </a:lnTo>
                  <a:lnTo>
                    <a:pt x="24510" y="18451"/>
                  </a:lnTo>
                  <a:lnTo>
                    <a:pt x="23467" y="18249"/>
                  </a:lnTo>
                  <a:lnTo>
                    <a:pt x="23500" y="18114"/>
                  </a:lnTo>
                  <a:lnTo>
                    <a:pt x="23669" y="18081"/>
                  </a:lnTo>
                  <a:lnTo>
                    <a:pt x="23803" y="18047"/>
                  </a:lnTo>
                  <a:close/>
                  <a:moveTo>
                    <a:pt x="16363" y="17609"/>
                  </a:moveTo>
                  <a:lnTo>
                    <a:pt x="16396" y="18316"/>
                  </a:lnTo>
                  <a:lnTo>
                    <a:pt x="16497" y="18990"/>
                  </a:lnTo>
                  <a:lnTo>
                    <a:pt x="15925" y="19259"/>
                  </a:lnTo>
                  <a:lnTo>
                    <a:pt x="15656" y="19326"/>
                  </a:lnTo>
                  <a:lnTo>
                    <a:pt x="15487" y="19360"/>
                  </a:lnTo>
                  <a:lnTo>
                    <a:pt x="15353" y="19326"/>
                  </a:lnTo>
                  <a:lnTo>
                    <a:pt x="15184" y="19259"/>
                  </a:lnTo>
                  <a:lnTo>
                    <a:pt x="14982" y="19158"/>
                  </a:lnTo>
                  <a:lnTo>
                    <a:pt x="14679" y="18889"/>
                  </a:lnTo>
                  <a:lnTo>
                    <a:pt x="14545" y="18720"/>
                  </a:lnTo>
                  <a:lnTo>
                    <a:pt x="14477" y="18653"/>
                  </a:lnTo>
                  <a:lnTo>
                    <a:pt x="14477" y="18586"/>
                  </a:lnTo>
                  <a:lnTo>
                    <a:pt x="14477" y="18518"/>
                  </a:lnTo>
                  <a:lnTo>
                    <a:pt x="14511" y="18417"/>
                  </a:lnTo>
                  <a:lnTo>
                    <a:pt x="14545" y="18350"/>
                  </a:lnTo>
                  <a:lnTo>
                    <a:pt x="14646" y="18283"/>
                  </a:lnTo>
                  <a:lnTo>
                    <a:pt x="14848" y="18182"/>
                  </a:lnTo>
                  <a:lnTo>
                    <a:pt x="15050" y="18081"/>
                  </a:lnTo>
                  <a:lnTo>
                    <a:pt x="15521" y="17979"/>
                  </a:lnTo>
                  <a:lnTo>
                    <a:pt x="15992" y="17845"/>
                  </a:lnTo>
                  <a:lnTo>
                    <a:pt x="16194" y="17744"/>
                  </a:lnTo>
                  <a:lnTo>
                    <a:pt x="16363" y="17609"/>
                  </a:lnTo>
                  <a:close/>
                  <a:moveTo>
                    <a:pt x="19393" y="17508"/>
                  </a:moveTo>
                  <a:lnTo>
                    <a:pt x="19797" y="17542"/>
                  </a:lnTo>
                  <a:lnTo>
                    <a:pt x="21110" y="17878"/>
                  </a:lnTo>
                  <a:lnTo>
                    <a:pt x="21750" y="18013"/>
                  </a:lnTo>
                  <a:lnTo>
                    <a:pt x="22423" y="18114"/>
                  </a:lnTo>
                  <a:lnTo>
                    <a:pt x="22457" y="18114"/>
                  </a:lnTo>
                  <a:lnTo>
                    <a:pt x="22389" y="18485"/>
                  </a:lnTo>
                  <a:lnTo>
                    <a:pt x="22322" y="18821"/>
                  </a:lnTo>
                  <a:lnTo>
                    <a:pt x="22221" y="19225"/>
                  </a:lnTo>
                  <a:lnTo>
                    <a:pt x="22053" y="19596"/>
                  </a:lnTo>
                  <a:lnTo>
                    <a:pt x="21884" y="19966"/>
                  </a:lnTo>
                  <a:lnTo>
                    <a:pt x="21615" y="20303"/>
                  </a:lnTo>
                  <a:lnTo>
                    <a:pt x="21447" y="20471"/>
                  </a:lnTo>
                  <a:lnTo>
                    <a:pt x="21245" y="20606"/>
                  </a:lnTo>
                  <a:lnTo>
                    <a:pt x="21043" y="20707"/>
                  </a:lnTo>
                  <a:lnTo>
                    <a:pt x="20807" y="20774"/>
                  </a:lnTo>
                  <a:lnTo>
                    <a:pt x="20571" y="20841"/>
                  </a:lnTo>
                  <a:lnTo>
                    <a:pt x="20302" y="20875"/>
                  </a:lnTo>
                  <a:lnTo>
                    <a:pt x="19797" y="20875"/>
                  </a:lnTo>
                  <a:lnTo>
                    <a:pt x="19258" y="20808"/>
                  </a:lnTo>
                  <a:lnTo>
                    <a:pt x="18753" y="20707"/>
                  </a:lnTo>
                  <a:lnTo>
                    <a:pt x="18282" y="20572"/>
                  </a:lnTo>
                  <a:lnTo>
                    <a:pt x="17878" y="20370"/>
                  </a:lnTo>
                  <a:lnTo>
                    <a:pt x="17709" y="20235"/>
                  </a:lnTo>
                  <a:lnTo>
                    <a:pt x="17608" y="20033"/>
                  </a:lnTo>
                  <a:lnTo>
                    <a:pt x="17507" y="19831"/>
                  </a:lnTo>
                  <a:lnTo>
                    <a:pt x="17440" y="19596"/>
                  </a:lnTo>
                  <a:lnTo>
                    <a:pt x="17373" y="19057"/>
                  </a:lnTo>
                  <a:lnTo>
                    <a:pt x="17373" y="18552"/>
                  </a:lnTo>
                  <a:lnTo>
                    <a:pt x="17406" y="18552"/>
                  </a:lnTo>
                  <a:lnTo>
                    <a:pt x="17979" y="18114"/>
                  </a:lnTo>
                  <a:lnTo>
                    <a:pt x="18214" y="17912"/>
                  </a:lnTo>
                  <a:lnTo>
                    <a:pt x="18484" y="17710"/>
                  </a:lnTo>
                  <a:lnTo>
                    <a:pt x="18753" y="17575"/>
                  </a:lnTo>
                  <a:lnTo>
                    <a:pt x="19056" y="17508"/>
                  </a:lnTo>
                  <a:close/>
                  <a:moveTo>
                    <a:pt x="31412" y="19865"/>
                  </a:moveTo>
                  <a:lnTo>
                    <a:pt x="31513" y="20067"/>
                  </a:lnTo>
                  <a:lnTo>
                    <a:pt x="31715" y="20269"/>
                  </a:lnTo>
                  <a:lnTo>
                    <a:pt x="32052" y="20606"/>
                  </a:lnTo>
                  <a:lnTo>
                    <a:pt x="32456" y="21010"/>
                  </a:lnTo>
                  <a:lnTo>
                    <a:pt x="32658" y="21212"/>
                  </a:lnTo>
                  <a:lnTo>
                    <a:pt x="32860" y="21346"/>
                  </a:lnTo>
                  <a:lnTo>
                    <a:pt x="32422" y="21616"/>
                  </a:lnTo>
                  <a:lnTo>
                    <a:pt x="32187" y="21717"/>
                  </a:lnTo>
                  <a:lnTo>
                    <a:pt x="31884" y="21750"/>
                  </a:lnTo>
                  <a:lnTo>
                    <a:pt x="31715" y="21717"/>
                  </a:lnTo>
                  <a:lnTo>
                    <a:pt x="31581" y="21683"/>
                  </a:lnTo>
                  <a:lnTo>
                    <a:pt x="31446" y="21616"/>
                  </a:lnTo>
                  <a:lnTo>
                    <a:pt x="31311" y="21515"/>
                  </a:lnTo>
                  <a:lnTo>
                    <a:pt x="31076" y="21313"/>
                  </a:lnTo>
                  <a:lnTo>
                    <a:pt x="30840" y="21111"/>
                  </a:lnTo>
                  <a:lnTo>
                    <a:pt x="30806" y="21077"/>
                  </a:lnTo>
                  <a:lnTo>
                    <a:pt x="30773" y="21111"/>
                  </a:lnTo>
                  <a:lnTo>
                    <a:pt x="30773" y="21111"/>
                  </a:lnTo>
                  <a:lnTo>
                    <a:pt x="31143" y="20505"/>
                  </a:lnTo>
                  <a:lnTo>
                    <a:pt x="31412" y="19865"/>
                  </a:lnTo>
                  <a:close/>
                  <a:moveTo>
                    <a:pt x="16127" y="1381"/>
                  </a:moveTo>
                  <a:lnTo>
                    <a:pt x="16430" y="1415"/>
                  </a:lnTo>
                  <a:lnTo>
                    <a:pt x="16699" y="1448"/>
                  </a:lnTo>
                  <a:lnTo>
                    <a:pt x="16935" y="1516"/>
                  </a:lnTo>
                  <a:lnTo>
                    <a:pt x="17137" y="1617"/>
                  </a:lnTo>
                  <a:lnTo>
                    <a:pt x="17339" y="1718"/>
                  </a:lnTo>
                  <a:lnTo>
                    <a:pt x="17507" y="1886"/>
                  </a:lnTo>
                  <a:lnTo>
                    <a:pt x="17676" y="2055"/>
                  </a:lnTo>
                  <a:lnTo>
                    <a:pt x="17810" y="2257"/>
                  </a:lnTo>
                  <a:lnTo>
                    <a:pt x="18046" y="2661"/>
                  </a:lnTo>
                  <a:lnTo>
                    <a:pt x="18248" y="3132"/>
                  </a:lnTo>
                  <a:lnTo>
                    <a:pt x="18416" y="3637"/>
                  </a:lnTo>
                  <a:lnTo>
                    <a:pt x="18551" y="4142"/>
                  </a:lnTo>
                  <a:lnTo>
                    <a:pt x="19022" y="6229"/>
                  </a:lnTo>
                  <a:lnTo>
                    <a:pt x="19460" y="8317"/>
                  </a:lnTo>
                  <a:lnTo>
                    <a:pt x="19898" y="10303"/>
                  </a:lnTo>
                  <a:lnTo>
                    <a:pt x="20335" y="12290"/>
                  </a:lnTo>
                  <a:lnTo>
                    <a:pt x="20605" y="13300"/>
                  </a:lnTo>
                  <a:lnTo>
                    <a:pt x="20874" y="14276"/>
                  </a:lnTo>
                  <a:lnTo>
                    <a:pt x="21177" y="15252"/>
                  </a:lnTo>
                  <a:lnTo>
                    <a:pt x="21514" y="16229"/>
                  </a:lnTo>
                  <a:lnTo>
                    <a:pt x="20874" y="16027"/>
                  </a:lnTo>
                  <a:lnTo>
                    <a:pt x="20234" y="15892"/>
                  </a:lnTo>
                  <a:lnTo>
                    <a:pt x="19258" y="15724"/>
                  </a:lnTo>
                  <a:lnTo>
                    <a:pt x="18753" y="15656"/>
                  </a:lnTo>
                  <a:lnTo>
                    <a:pt x="18248" y="15623"/>
                  </a:lnTo>
                  <a:lnTo>
                    <a:pt x="17238" y="15623"/>
                  </a:lnTo>
                  <a:lnTo>
                    <a:pt x="16733" y="15690"/>
                  </a:lnTo>
                  <a:lnTo>
                    <a:pt x="16228" y="15791"/>
                  </a:lnTo>
                  <a:lnTo>
                    <a:pt x="16161" y="15757"/>
                  </a:lnTo>
                  <a:lnTo>
                    <a:pt x="16093" y="15791"/>
                  </a:lnTo>
                  <a:lnTo>
                    <a:pt x="16060" y="15825"/>
                  </a:lnTo>
                  <a:lnTo>
                    <a:pt x="15959" y="16027"/>
                  </a:lnTo>
                  <a:lnTo>
                    <a:pt x="15858" y="16229"/>
                  </a:lnTo>
                  <a:lnTo>
                    <a:pt x="15824" y="16464"/>
                  </a:lnTo>
                  <a:lnTo>
                    <a:pt x="15858" y="16700"/>
                  </a:lnTo>
                  <a:lnTo>
                    <a:pt x="15891" y="16767"/>
                  </a:lnTo>
                  <a:lnTo>
                    <a:pt x="15959" y="16767"/>
                  </a:lnTo>
                  <a:lnTo>
                    <a:pt x="15992" y="16734"/>
                  </a:lnTo>
                  <a:lnTo>
                    <a:pt x="16026" y="16700"/>
                  </a:lnTo>
                  <a:lnTo>
                    <a:pt x="16060" y="16464"/>
                  </a:lnTo>
                  <a:lnTo>
                    <a:pt x="16093" y="16296"/>
                  </a:lnTo>
                  <a:lnTo>
                    <a:pt x="16161" y="16094"/>
                  </a:lnTo>
                  <a:lnTo>
                    <a:pt x="16262" y="15926"/>
                  </a:lnTo>
                  <a:lnTo>
                    <a:pt x="16262" y="15892"/>
                  </a:lnTo>
                  <a:lnTo>
                    <a:pt x="18349" y="15926"/>
                  </a:lnTo>
                  <a:lnTo>
                    <a:pt x="19393" y="15993"/>
                  </a:lnTo>
                  <a:lnTo>
                    <a:pt x="19898" y="16060"/>
                  </a:lnTo>
                  <a:lnTo>
                    <a:pt x="20437" y="16161"/>
                  </a:lnTo>
                  <a:lnTo>
                    <a:pt x="21043" y="16296"/>
                  </a:lnTo>
                  <a:lnTo>
                    <a:pt x="21615" y="16464"/>
                  </a:lnTo>
                  <a:lnTo>
                    <a:pt x="22793" y="16801"/>
                  </a:lnTo>
                  <a:lnTo>
                    <a:pt x="22827" y="16868"/>
                  </a:lnTo>
                  <a:lnTo>
                    <a:pt x="22894" y="16936"/>
                  </a:lnTo>
                  <a:lnTo>
                    <a:pt x="22962" y="16969"/>
                  </a:lnTo>
                  <a:lnTo>
                    <a:pt x="23029" y="16936"/>
                  </a:lnTo>
                  <a:lnTo>
                    <a:pt x="23096" y="16902"/>
                  </a:lnTo>
                  <a:lnTo>
                    <a:pt x="23736" y="17037"/>
                  </a:lnTo>
                  <a:lnTo>
                    <a:pt x="24409" y="17171"/>
                  </a:lnTo>
                  <a:lnTo>
                    <a:pt x="24914" y="17239"/>
                  </a:lnTo>
                  <a:lnTo>
                    <a:pt x="25386" y="17306"/>
                  </a:lnTo>
                  <a:lnTo>
                    <a:pt x="26396" y="17340"/>
                  </a:lnTo>
                  <a:lnTo>
                    <a:pt x="27372" y="17373"/>
                  </a:lnTo>
                  <a:lnTo>
                    <a:pt x="28382" y="17441"/>
                  </a:lnTo>
                  <a:lnTo>
                    <a:pt x="29359" y="17542"/>
                  </a:lnTo>
                  <a:lnTo>
                    <a:pt x="29830" y="17609"/>
                  </a:lnTo>
                  <a:lnTo>
                    <a:pt x="30335" y="17710"/>
                  </a:lnTo>
                  <a:lnTo>
                    <a:pt x="30806" y="17845"/>
                  </a:lnTo>
                  <a:lnTo>
                    <a:pt x="31244" y="18047"/>
                  </a:lnTo>
                  <a:lnTo>
                    <a:pt x="31715" y="18249"/>
                  </a:lnTo>
                  <a:lnTo>
                    <a:pt x="32153" y="18518"/>
                  </a:lnTo>
                  <a:lnTo>
                    <a:pt x="32052" y="19057"/>
                  </a:lnTo>
                  <a:lnTo>
                    <a:pt x="32018" y="19259"/>
                  </a:lnTo>
                  <a:lnTo>
                    <a:pt x="31951" y="19360"/>
                  </a:lnTo>
                  <a:lnTo>
                    <a:pt x="31884" y="19394"/>
                  </a:lnTo>
                  <a:lnTo>
                    <a:pt x="31816" y="19427"/>
                  </a:lnTo>
                  <a:lnTo>
                    <a:pt x="31715" y="19394"/>
                  </a:lnTo>
                  <a:lnTo>
                    <a:pt x="31581" y="19360"/>
                  </a:lnTo>
                  <a:lnTo>
                    <a:pt x="31581" y="19293"/>
                  </a:lnTo>
                  <a:lnTo>
                    <a:pt x="31581" y="19259"/>
                  </a:lnTo>
                  <a:lnTo>
                    <a:pt x="31581" y="19192"/>
                  </a:lnTo>
                  <a:lnTo>
                    <a:pt x="31513" y="19158"/>
                  </a:lnTo>
                  <a:lnTo>
                    <a:pt x="31412" y="19158"/>
                  </a:lnTo>
                  <a:lnTo>
                    <a:pt x="31379" y="19192"/>
                  </a:lnTo>
                  <a:lnTo>
                    <a:pt x="31345" y="19225"/>
                  </a:lnTo>
                  <a:lnTo>
                    <a:pt x="31278" y="19562"/>
                  </a:lnTo>
                  <a:lnTo>
                    <a:pt x="31143" y="19899"/>
                  </a:lnTo>
                  <a:lnTo>
                    <a:pt x="31008" y="20202"/>
                  </a:lnTo>
                  <a:lnTo>
                    <a:pt x="30874" y="20505"/>
                  </a:lnTo>
                  <a:lnTo>
                    <a:pt x="30503" y="21077"/>
                  </a:lnTo>
                  <a:lnTo>
                    <a:pt x="30099" y="21616"/>
                  </a:lnTo>
                  <a:lnTo>
                    <a:pt x="29864" y="21851"/>
                  </a:lnTo>
                  <a:lnTo>
                    <a:pt x="29662" y="22087"/>
                  </a:lnTo>
                  <a:lnTo>
                    <a:pt x="29426" y="22289"/>
                  </a:lnTo>
                  <a:lnTo>
                    <a:pt x="29157" y="22491"/>
                  </a:lnTo>
                  <a:lnTo>
                    <a:pt x="28921" y="22626"/>
                  </a:lnTo>
                  <a:lnTo>
                    <a:pt x="28685" y="22693"/>
                  </a:lnTo>
                  <a:lnTo>
                    <a:pt x="28416" y="22727"/>
                  </a:lnTo>
                  <a:lnTo>
                    <a:pt x="28180" y="22727"/>
                  </a:lnTo>
                  <a:lnTo>
                    <a:pt x="27944" y="22693"/>
                  </a:lnTo>
                  <a:lnTo>
                    <a:pt x="27675" y="22659"/>
                  </a:lnTo>
                  <a:lnTo>
                    <a:pt x="27204" y="22491"/>
                  </a:lnTo>
                  <a:lnTo>
                    <a:pt x="26598" y="22255"/>
                  </a:lnTo>
                  <a:lnTo>
                    <a:pt x="26295" y="22121"/>
                  </a:lnTo>
                  <a:lnTo>
                    <a:pt x="26025" y="21952"/>
                  </a:lnTo>
                  <a:lnTo>
                    <a:pt x="25790" y="21784"/>
                  </a:lnTo>
                  <a:lnTo>
                    <a:pt x="25554" y="21582"/>
                  </a:lnTo>
                  <a:lnTo>
                    <a:pt x="25352" y="21346"/>
                  </a:lnTo>
                  <a:lnTo>
                    <a:pt x="25150" y="21077"/>
                  </a:lnTo>
                  <a:lnTo>
                    <a:pt x="25083" y="20909"/>
                  </a:lnTo>
                  <a:lnTo>
                    <a:pt x="25015" y="20740"/>
                  </a:lnTo>
                  <a:lnTo>
                    <a:pt x="24914" y="20370"/>
                  </a:lnTo>
                  <a:lnTo>
                    <a:pt x="24813" y="19629"/>
                  </a:lnTo>
                  <a:lnTo>
                    <a:pt x="24746" y="18922"/>
                  </a:lnTo>
                  <a:lnTo>
                    <a:pt x="24679" y="18619"/>
                  </a:lnTo>
                  <a:lnTo>
                    <a:pt x="24780" y="18619"/>
                  </a:lnTo>
                  <a:lnTo>
                    <a:pt x="24813" y="18586"/>
                  </a:lnTo>
                  <a:lnTo>
                    <a:pt x="24847" y="18518"/>
                  </a:lnTo>
                  <a:lnTo>
                    <a:pt x="24847" y="18451"/>
                  </a:lnTo>
                  <a:lnTo>
                    <a:pt x="24746" y="18316"/>
                  </a:lnTo>
                  <a:lnTo>
                    <a:pt x="24746" y="18283"/>
                  </a:lnTo>
                  <a:lnTo>
                    <a:pt x="24712" y="18249"/>
                  </a:lnTo>
                  <a:lnTo>
                    <a:pt x="24679" y="18249"/>
                  </a:lnTo>
                  <a:lnTo>
                    <a:pt x="24544" y="18114"/>
                  </a:lnTo>
                  <a:lnTo>
                    <a:pt x="24409" y="17979"/>
                  </a:lnTo>
                  <a:lnTo>
                    <a:pt x="24241" y="17912"/>
                  </a:lnTo>
                  <a:lnTo>
                    <a:pt x="24039" y="17845"/>
                  </a:lnTo>
                  <a:lnTo>
                    <a:pt x="23803" y="17845"/>
                  </a:lnTo>
                  <a:lnTo>
                    <a:pt x="23500" y="17878"/>
                  </a:lnTo>
                  <a:lnTo>
                    <a:pt x="23467" y="17845"/>
                  </a:lnTo>
                  <a:lnTo>
                    <a:pt x="23332" y="17845"/>
                  </a:lnTo>
                  <a:lnTo>
                    <a:pt x="23298" y="17912"/>
                  </a:lnTo>
                  <a:lnTo>
                    <a:pt x="23164" y="18215"/>
                  </a:lnTo>
                  <a:lnTo>
                    <a:pt x="23130" y="18283"/>
                  </a:lnTo>
                  <a:lnTo>
                    <a:pt x="23130" y="18350"/>
                  </a:lnTo>
                  <a:lnTo>
                    <a:pt x="22962" y="18754"/>
                  </a:lnTo>
                  <a:lnTo>
                    <a:pt x="22726" y="19158"/>
                  </a:lnTo>
                  <a:lnTo>
                    <a:pt x="22490" y="19528"/>
                  </a:lnTo>
                  <a:lnTo>
                    <a:pt x="22221" y="19899"/>
                  </a:lnTo>
                  <a:lnTo>
                    <a:pt x="22389" y="19596"/>
                  </a:lnTo>
                  <a:lnTo>
                    <a:pt x="22524" y="19225"/>
                  </a:lnTo>
                  <a:lnTo>
                    <a:pt x="22625" y="18889"/>
                  </a:lnTo>
                  <a:lnTo>
                    <a:pt x="22692" y="18518"/>
                  </a:lnTo>
                  <a:lnTo>
                    <a:pt x="22692" y="18182"/>
                  </a:lnTo>
                  <a:lnTo>
                    <a:pt x="22659" y="17845"/>
                  </a:lnTo>
                  <a:lnTo>
                    <a:pt x="22558" y="17542"/>
                  </a:lnTo>
                  <a:lnTo>
                    <a:pt x="22423" y="17272"/>
                  </a:lnTo>
                  <a:lnTo>
                    <a:pt x="22221" y="17104"/>
                  </a:lnTo>
                  <a:lnTo>
                    <a:pt x="22019" y="16936"/>
                  </a:lnTo>
                  <a:lnTo>
                    <a:pt x="21750" y="16801"/>
                  </a:lnTo>
                  <a:lnTo>
                    <a:pt x="21447" y="16700"/>
                  </a:lnTo>
                  <a:lnTo>
                    <a:pt x="20841" y="16532"/>
                  </a:lnTo>
                  <a:lnTo>
                    <a:pt x="20335" y="16397"/>
                  </a:lnTo>
                  <a:lnTo>
                    <a:pt x="19696" y="16262"/>
                  </a:lnTo>
                  <a:lnTo>
                    <a:pt x="19359" y="16229"/>
                  </a:lnTo>
                  <a:lnTo>
                    <a:pt x="19022" y="16195"/>
                  </a:lnTo>
                  <a:lnTo>
                    <a:pt x="18686" y="16229"/>
                  </a:lnTo>
                  <a:lnTo>
                    <a:pt x="18383" y="16262"/>
                  </a:lnTo>
                  <a:lnTo>
                    <a:pt x="18046" y="16330"/>
                  </a:lnTo>
                  <a:lnTo>
                    <a:pt x="17709" y="16397"/>
                  </a:lnTo>
                  <a:lnTo>
                    <a:pt x="17676" y="16431"/>
                  </a:lnTo>
                  <a:lnTo>
                    <a:pt x="17642" y="16464"/>
                  </a:lnTo>
                  <a:lnTo>
                    <a:pt x="17642" y="16565"/>
                  </a:lnTo>
                  <a:lnTo>
                    <a:pt x="17440" y="16767"/>
                  </a:lnTo>
                  <a:lnTo>
                    <a:pt x="17305" y="17003"/>
                  </a:lnTo>
                  <a:lnTo>
                    <a:pt x="17204" y="17272"/>
                  </a:lnTo>
                  <a:lnTo>
                    <a:pt x="17137" y="17542"/>
                  </a:lnTo>
                  <a:lnTo>
                    <a:pt x="17070" y="17845"/>
                  </a:lnTo>
                  <a:lnTo>
                    <a:pt x="17070" y="18148"/>
                  </a:lnTo>
                  <a:lnTo>
                    <a:pt x="17137" y="18788"/>
                  </a:lnTo>
                  <a:lnTo>
                    <a:pt x="17204" y="19461"/>
                  </a:lnTo>
                  <a:lnTo>
                    <a:pt x="17238" y="19798"/>
                  </a:lnTo>
                  <a:lnTo>
                    <a:pt x="17339" y="20134"/>
                  </a:lnTo>
                  <a:lnTo>
                    <a:pt x="17440" y="20336"/>
                  </a:lnTo>
                  <a:lnTo>
                    <a:pt x="17608" y="20505"/>
                  </a:lnTo>
                  <a:lnTo>
                    <a:pt x="17777" y="20639"/>
                  </a:lnTo>
                  <a:lnTo>
                    <a:pt x="18012" y="20740"/>
                  </a:lnTo>
                  <a:lnTo>
                    <a:pt x="18248" y="20808"/>
                  </a:lnTo>
                  <a:lnTo>
                    <a:pt x="18484" y="20875"/>
                  </a:lnTo>
                  <a:lnTo>
                    <a:pt x="18921" y="20976"/>
                  </a:lnTo>
                  <a:lnTo>
                    <a:pt x="19527" y="21077"/>
                  </a:lnTo>
                  <a:lnTo>
                    <a:pt x="19830" y="21111"/>
                  </a:lnTo>
                  <a:lnTo>
                    <a:pt x="20133" y="21111"/>
                  </a:lnTo>
                  <a:lnTo>
                    <a:pt x="20403" y="21077"/>
                  </a:lnTo>
                  <a:lnTo>
                    <a:pt x="20706" y="21010"/>
                  </a:lnTo>
                  <a:lnTo>
                    <a:pt x="21009" y="20942"/>
                  </a:lnTo>
                  <a:lnTo>
                    <a:pt x="21278" y="20841"/>
                  </a:lnTo>
                  <a:lnTo>
                    <a:pt x="21379" y="20808"/>
                  </a:lnTo>
                  <a:lnTo>
                    <a:pt x="21379" y="20808"/>
                  </a:lnTo>
                  <a:lnTo>
                    <a:pt x="21043" y="21043"/>
                  </a:lnTo>
                  <a:lnTo>
                    <a:pt x="20874" y="21144"/>
                  </a:lnTo>
                  <a:lnTo>
                    <a:pt x="20672" y="21178"/>
                  </a:lnTo>
                  <a:lnTo>
                    <a:pt x="20437" y="21212"/>
                  </a:lnTo>
                  <a:lnTo>
                    <a:pt x="20167" y="21245"/>
                  </a:lnTo>
                  <a:lnTo>
                    <a:pt x="19696" y="21212"/>
                  </a:lnTo>
                  <a:lnTo>
                    <a:pt x="19258" y="21178"/>
                  </a:lnTo>
                  <a:lnTo>
                    <a:pt x="18854" y="21144"/>
                  </a:lnTo>
                  <a:lnTo>
                    <a:pt x="18450" y="21077"/>
                  </a:lnTo>
                  <a:lnTo>
                    <a:pt x="18113" y="20942"/>
                  </a:lnTo>
                  <a:lnTo>
                    <a:pt x="17777" y="20740"/>
                  </a:lnTo>
                  <a:lnTo>
                    <a:pt x="17474" y="20538"/>
                  </a:lnTo>
                  <a:lnTo>
                    <a:pt x="17238" y="20235"/>
                  </a:lnTo>
                  <a:lnTo>
                    <a:pt x="17036" y="19899"/>
                  </a:lnTo>
                  <a:lnTo>
                    <a:pt x="16868" y="19528"/>
                  </a:lnTo>
                  <a:lnTo>
                    <a:pt x="16733" y="18990"/>
                  </a:lnTo>
                  <a:lnTo>
                    <a:pt x="16666" y="18417"/>
                  </a:lnTo>
                  <a:lnTo>
                    <a:pt x="16497" y="17306"/>
                  </a:lnTo>
                  <a:lnTo>
                    <a:pt x="16565" y="17306"/>
                  </a:lnTo>
                  <a:lnTo>
                    <a:pt x="16666" y="17272"/>
                  </a:lnTo>
                  <a:lnTo>
                    <a:pt x="16699" y="17205"/>
                  </a:lnTo>
                  <a:lnTo>
                    <a:pt x="16699" y="17138"/>
                  </a:lnTo>
                  <a:lnTo>
                    <a:pt x="16699" y="17104"/>
                  </a:lnTo>
                  <a:lnTo>
                    <a:pt x="16666" y="17070"/>
                  </a:lnTo>
                  <a:lnTo>
                    <a:pt x="16598" y="17037"/>
                  </a:lnTo>
                  <a:lnTo>
                    <a:pt x="16430" y="17037"/>
                  </a:lnTo>
                  <a:lnTo>
                    <a:pt x="16329" y="16969"/>
                  </a:lnTo>
                  <a:lnTo>
                    <a:pt x="16262" y="16902"/>
                  </a:lnTo>
                  <a:lnTo>
                    <a:pt x="16161" y="16835"/>
                  </a:lnTo>
                  <a:lnTo>
                    <a:pt x="16026" y="16801"/>
                  </a:lnTo>
                  <a:lnTo>
                    <a:pt x="15925" y="16835"/>
                  </a:lnTo>
                  <a:lnTo>
                    <a:pt x="15858" y="16868"/>
                  </a:lnTo>
                  <a:lnTo>
                    <a:pt x="15824" y="16936"/>
                  </a:lnTo>
                  <a:lnTo>
                    <a:pt x="15858" y="17003"/>
                  </a:lnTo>
                  <a:lnTo>
                    <a:pt x="15891" y="17003"/>
                  </a:lnTo>
                  <a:lnTo>
                    <a:pt x="15992" y="17037"/>
                  </a:lnTo>
                  <a:lnTo>
                    <a:pt x="16060" y="17070"/>
                  </a:lnTo>
                  <a:lnTo>
                    <a:pt x="16194" y="17205"/>
                  </a:lnTo>
                  <a:lnTo>
                    <a:pt x="16329" y="17272"/>
                  </a:lnTo>
                  <a:lnTo>
                    <a:pt x="16329" y="17474"/>
                  </a:lnTo>
                  <a:lnTo>
                    <a:pt x="15555" y="17710"/>
                  </a:lnTo>
                  <a:lnTo>
                    <a:pt x="15184" y="17845"/>
                  </a:lnTo>
                  <a:lnTo>
                    <a:pt x="14814" y="17979"/>
                  </a:lnTo>
                  <a:lnTo>
                    <a:pt x="14612" y="18081"/>
                  </a:lnTo>
                  <a:lnTo>
                    <a:pt x="14376" y="18215"/>
                  </a:lnTo>
                  <a:lnTo>
                    <a:pt x="14275" y="18316"/>
                  </a:lnTo>
                  <a:lnTo>
                    <a:pt x="14174" y="18384"/>
                  </a:lnTo>
                  <a:lnTo>
                    <a:pt x="14141" y="18518"/>
                  </a:lnTo>
                  <a:lnTo>
                    <a:pt x="14141" y="18619"/>
                  </a:lnTo>
                  <a:lnTo>
                    <a:pt x="14208" y="18720"/>
                  </a:lnTo>
                  <a:lnTo>
                    <a:pt x="14309" y="18855"/>
                  </a:lnTo>
                  <a:lnTo>
                    <a:pt x="14545" y="19057"/>
                  </a:lnTo>
                  <a:lnTo>
                    <a:pt x="14881" y="19326"/>
                  </a:lnTo>
                  <a:lnTo>
                    <a:pt x="15050" y="19461"/>
                  </a:lnTo>
                  <a:lnTo>
                    <a:pt x="15252" y="19562"/>
                  </a:lnTo>
                  <a:lnTo>
                    <a:pt x="15420" y="19596"/>
                  </a:lnTo>
                  <a:lnTo>
                    <a:pt x="15757" y="19596"/>
                  </a:lnTo>
                  <a:lnTo>
                    <a:pt x="15925" y="19528"/>
                  </a:lnTo>
                  <a:lnTo>
                    <a:pt x="16228" y="19394"/>
                  </a:lnTo>
                  <a:lnTo>
                    <a:pt x="16531" y="19225"/>
                  </a:lnTo>
                  <a:lnTo>
                    <a:pt x="16666" y="19730"/>
                  </a:lnTo>
                  <a:lnTo>
                    <a:pt x="16834" y="20202"/>
                  </a:lnTo>
                  <a:lnTo>
                    <a:pt x="17002" y="20505"/>
                  </a:lnTo>
                  <a:lnTo>
                    <a:pt x="17238" y="20740"/>
                  </a:lnTo>
                  <a:lnTo>
                    <a:pt x="17474" y="20942"/>
                  </a:lnTo>
                  <a:lnTo>
                    <a:pt x="17777" y="21111"/>
                  </a:lnTo>
                  <a:lnTo>
                    <a:pt x="18080" y="21245"/>
                  </a:lnTo>
                  <a:lnTo>
                    <a:pt x="18383" y="21346"/>
                  </a:lnTo>
                  <a:lnTo>
                    <a:pt x="18719" y="21414"/>
                  </a:lnTo>
                  <a:lnTo>
                    <a:pt x="19022" y="21447"/>
                  </a:lnTo>
                  <a:lnTo>
                    <a:pt x="19898" y="21515"/>
                  </a:lnTo>
                  <a:lnTo>
                    <a:pt x="20335" y="21515"/>
                  </a:lnTo>
                  <a:lnTo>
                    <a:pt x="20571" y="21481"/>
                  </a:lnTo>
                  <a:lnTo>
                    <a:pt x="20773" y="21447"/>
                  </a:lnTo>
                  <a:lnTo>
                    <a:pt x="21076" y="21313"/>
                  </a:lnTo>
                  <a:lnTo>
                    <a:pt x="21346" y="21178"/>
                  </a:lnTo>
                  <a:lnTo>
                    <a:pt x="21581" y="20976"/>
                  </a:lnTo>
                  <a:lnTo>
                    <a:pt x="21817" y="20774"/>
                  </a:lnTo>
                  <a:lnTo>
                    <a:pt x="22255" y="20336"/>
                  </a:lnTo>
                  <a:lnTo>
                    <a:pt x="22625" y="19865"/>
                  </a:lnTo>
                  <a:lnTo>
                    <a:pt x="22726" y="20202"/>
                  </a:lnTo>
                  <a:lnTo>
                    <a:pt x="22827" y="20538"/>
                  </a:lnTo>
                  <a:lnTo>
                    <a:pt x="23063" y="21212"/>
                  </a:lnTo>
                  <a:lnTo>
                    <a:pt x="23164" y="21548"/>
                  </a:lnTo>
                  <a:lnTo>
                    <a:pt x="23164" y="21851"/>
                  </a:lnTo>
                  <a:lnTo>
                    <a:pt x="23130" y="22121"/>
                  </a:lnTo>
                  <a:lnTo>
                    <a:pt x="23029" y="22356"/>
                  </a:lnTo>
                  <a:lnTo>
                    <a:pt x="22861" y="22592"/>
                  </a:lnTo>
                  <a:lnTo>
                    <a:pt x="22625" y="22794"/>
                  </a:lnTo>
                  <a:lnTo>
                    <a:pt x="22389" y="22962"/>
                  </a:lnTo>
                  <a:lnTo>
                    <a:pt x="22086" y="23097"/>
                  </a:lnTo>
                  <a:lnTo>
                    <a:pt x="21144" y="23434"/>
                  </a:lnTo>
                  <a:lnTo>
                    <a:pt x="20201" y="23737"/>
                  </a:lnTo>
                  <a:lnTo>
                    <a:pt x="18282" y="24275"/>
                  </a:lnTo>
                  <a:lnTo>
                    <a:pt x="16430" y="24814"/>
                  </a:lnTo>
                  <a:lnTo>
                    <a:pt x="14578" y="25319"/>
                  </a:lnTo>
                  <a:lnTo>
                    <a:pt x="12558" y="25824"/>
                  </a:lnTo>
                  <a:lnTo>
                    <a:pt x="11683" y="25992"/>
                  </a:lnTo>
                  <a:lnTo>
                    <a:pt x="11245" y="26127"/>
                  </a:lnTo>
                  <a:lnTo>
                    <a:pt x="10807" y="26296"/>
                  </a:lnTo>
                  <a:lnTo>
                    <a:pt x="10100" y="23467"/>
                  </a:lnTo>
                  <a:lnTo>
                    <a:pt x="9259" y="20202"/>
                  </a:lnTo>
                  <a:lnTo>
                    <a:pt x="8484" y="16902"/>
                  </a:lnTo>
                  <a:lnTo>
                    <a:pt x="8013" y="14848"/>
                  </a:lnTo>
                  <a:lnTo>
                    <a:pt x="8350" y="14781"/>
                  </a:lnTo>
                  <a:lnTo>
                    <a:pt x="8686" y="14714"/>
                  </a:lnTo>
                  <a:lnTo>
                    <a:pt x="9360" y="14545"/>
                  </a:lnTo>
                  <a:lnTo>
                    <a:pt x="10134" y="14310"/>
                  </a:lnTo>
                  <a:lnTo>
                    <a:pt x="10504" y="14141"/>
                  </a:lnTo>
                  <a:lnTo>
                    <a:pt x="10841" y="13973"/>
                  </a:lnTo>
                  <a:lnTo>
                    <a:pt x="10875" y="13939"/>
                  </a:lnTo>
                  <a:lnTo>
                    <a:pt x="10875" y="13906"/>
                  </a:lnTo>
                  <a:lnTo>
                    <a:pt x="10841" y="13872"/>
                  </a:lnTo>
                  <a:lnTo>
                    <a:pt x="10807" y="13872"/>
                  </a:lnTo>
                  <a:lnTo>
                    <a:pt x="10437" y="13973"/>
                  </a:lnTo>
                  <a:lnTo>
                    <a:pt x="10067" y="14108"/>
                  </a:lnTo>
                  <a:lnTo>
                    <a:pt x="9326" y="14377"/>
                  </a:lnTo>
                  <a:lnTo>
                    <a:pt x="8653" y="14545"/>
                  </a:lnTo>
                  <a:lnTo>
                    <a:pt x="8013" y="14747"/>
                  </a:lnTo>
                  <a:lnTo>
                    <a:pt x="7845" y="14040"/>
                  </a:lnTo>
                  <a:lnTo>
                    <a:pt x="8484" y="13906"/>
                  </a:lnTo>
                  <a:lnTo>
                    <a:pt x="9090" y="13737"/>
                  </a:lnTo>
                  <a:lnTo>
                    <a:pt x="10302" y="13367"/>
                  </a:lnTo>
                  <a:lnTo>
                    <a:pt x="13063" y="12593"/>
                  </a:lnTo>
                  <a:lnTo>
                    <a:pt x="15824" y="11886"/>
                  </a:lnTo>
                  <a:lnTo>
                    <a:pt x="18618" y="11179"/>
                  </a:lnTo>
                  <a:lnTo>
                    <a:pt x="18686" y="11145"/>
                  </a:lnTo>
                  <a:lnTo>
                    <a:pt x="18686" y="11078"/>
                  </a:lnTo>
                  <a:lnTo>
                    <a:pt x="18652" y="11010"/>
                  </a:lnTo>
                  <a:lnTo>
                    <a:pt x="18585" y="11010"/>
                  </a:lnTo>
                  <a:lnTo>
                    <a:pt x="15790" y="11684"/>
                  </a:lnTo>
                  <a:lnTo>
                    <a:pt x="12996" y="12424"/>
                  </a:lnTo>
                  <a:lnTo>
                    <a:pt x="10235" y="13199"/>
                  </a:lnTo>
                  <a:lnTo>
                    <a:pt x="9023" y="13535"/>
                  </a:lnTo>
                  <a:lnTo>
                    <a:pt x="8417" y="13704"/>
                  </a:lnTo>
                  <a:lnTo>
                    <a:pt x="7845" y="13939"/>
                  </a:lnTo>
                  <a:lnTo>
                    <a:pt x="7676" y="13266"/>
                  </a:lnTo>
                  <a:lnTo>
                    <a:pt x="8350" y="13165"/>
                  </a:lnTo>
                  <a:lnTo>
                    <a:pt x="8989" y="12997"/>
                  </a:lnTo>
                  <a:lnTo>
                    <a:pt x="9629" y="12795"/>
                  </a:lnTo>
                  <a:lnTo>
                    <a:pt x="10269" y="12593"/>
                  </a:lnTo>
                  <a:lnTo>
                    <a:pt x="11514" y="12155"/>
                  </a:lnTo>
                  <a:lnTo>
                    <a:pt x="12794" y="11751"/>
                  </a:lnTo>
                  <a:lnTo>
                    <a:pt x="14107" y="11381"/>
                  </a:lnTo>
                  <a:lnTo>
                    <a:pt x="15420" y="11044"/>
                  </a:lnTo>
                  <a:lnTo>
                    <a:pt x="18080" y="10404"/>
                  </a:lnTo>
                  <a:lnTo>
                    <a:pt x="18113" y="10371"/>
                  </a:lnTo>
                  <a:lnTo>
                    <a:pt x="18147" y="10337"/>
                  </a:lnTo>
                  <a:lnTo>
                    <a:pt x="18147" y="10270"/>
                  </a:lnTo>
                  <a:lnTo>
                    <a:pt x="18113" y="10202"/>
                  </a:lnTo>
                  <a:lnTo>
                    <a:pt x="18012" y="10202"/>
                  </a:lnTo>
                  <a:lnTo>
                    <a:pt x="16699" y="10505"/>
                  </a:lnTo>
                  <a:lnTo>
                    <a:pt x="15420" y="10842"/>
                  </a:lnTo>
                  <a:lnTo>
                    <a:pt x="12828" y="11583"/>
                  </a:lnTo>
                  <a:lnTo>
                    <a:pt x="10235" y="12391"/>
                  </a:lnTo>
                  <a:lnTo>
                    <a:pt x="7643" y="13131"/>
                  </a:lnTo>
                  <a:lnTo>
                    <a:pt x="7272" y="11482"/>
                  </a:lnTo>
                  <a:lnTo>
                    <a:pt x="7710" y="11414"/>
                  </a:lnTo>
                  <a:lnTo>
                    <a:pt x="8148" y="11313"/>
                  </a:lnTo>
                  <a:lnTo>
                    <a:pt x="9023" y="11044"/>
                  </a:lnTo>
                  <a:lnTo>
                    <a:pt x="11279" y="10404"/>
                  </a:lnTo>
                  <a:lnTo>
                    <a:pt x="12390" y="10101"/>
                  </a:lnTo>
                  <a:lnTo>
                    <a:pt x="13501" y="9832"/>
                  </a:lnTo>
                  <a:lnTo>
                    <a:pt x="14646" y="9596"/>
                  </a:lnTo>
                  <a:lnTo>
                    <a:pt x="15790" y="9394"/>
                  </a:lnTo>
                  <a:lnTo>
                    <a:pt x="15824" y="9360"/>
                  </a:lnTo>
                  <a:lnTo>
                    <a:pt x="15824" y="9293"/>
                  </a:lnTo>
                  <a:lnTo>
                    <a:pt x="15790" y="9259"/>
                  </a:lnTo>
                  <a:lnTo>
                    <a:pt x="15723" y="9226"/>
                  </a:lnTo>
                  <a:lnTo>
                    <a:pt x="14679" y="9428"/>
                  </a:lnTo>
                  <a:lnTo>
                    <a:pt x="13602" y="9630"/>
                  </a:lnTo>
                  <a:lnTo>
                    <a:pt x="12525" y="9899"/>
                  </a:lnTo>
                  <a:lnTo>
                    <a:pt x="11481" y="10169"/>
                  </a:lnTo>
                  <a:lnTo>
                    <a:pt x="9225" y="10808"/>
                  </a:lnTo>
                  <a:lnTo>
                    <a:pt x="8215" y="11078"/>
                  </a:lnTo>
                  <a:lnTo>
                    <a:pt x="7744" y="11246"/>
                  </a:lnTo>
                  <a:lnTo>
                    <a:pt x="7272" y="11448"/>
                  </a:lnTo>
                  <a:lnTo>
                    <a:pt x="7138" y="10977"/>
                  </a:lnTo>
                  <a:lnTo>
                    <a:pt x="8417" y="10573"/>
                  </a:lnTo>
                  <a:lnTo>
                    <a:pt x="9730" y="10135"/>
                  </a:lnTo>
                  <a:lnTo>
                    <a:pt x="11009" y="9697"/>
                  </a:lnTo>
                  <a:lnTo>
                    <a:pt x="12323" y="9293"/>
                  </a:lnTo>
                  <a:lnTo>
                    <a:pt x="13669" y="8923"/>
                  </a:lnTo>
                  <a:lnTo>
                    <a:pt x="15016" y="8586"/>
                  </a:lnTo>
                  <a:lnTo>
                    <a:pt x="16363" y="8283"/>
                  </a:lnTo>
                  <a:lnTo>
                    <a:pt x="17743" y="8014"/>
                  </a:lnTo>
                  <a:lnTo>
                    <a:pt x="17777" y="7980"/>
                  </a:lnTo>
                  <a:lnTo>
                    <a:pt x="17777" y="7913"/>
                  </a:lnTo>
                  <a:lnTo>
                    <a:pt x="17743" y="7845"/>
                  </a:lnTo>
                  <a:lnTo>
                    <a:pt x="17676" y="7845"/>
                  </a:lnTo>
                  <a:lnTo>
                    <a:pt x="16329" y="8115"/>
                  </a:lnTo>
                  <a:lnTo>
                    <a:pt x="14982" y="8418"/>
                  </a:lnTo>
                  <a:lnTo>
                    <a:pt x="13602" y="8754"/>
                  </a:lnTo>
                  <a:lnTo>
                    <a:pt x="12289" y="9125"/>
                  </a:lnTo>
                  <a:lnTo>
                    <a:pt x="10976" y="9495"/>
                  </a:lnTo>
                  <a:lnTo>
                    <a:pt x="9663" y="9899"/>
                  </a:lnTo>
                  <a:lnTo>
                    <a:pt x="8350" y="10337"/>
                  </a:lnTo>
                  <a:lnTo>
                    <a:pt x="7710" y="10606"/>
                  </a:lnTo>
                  <a:lnTo>
                    <a:pt x="7104" y="10876"/>
                  </a:lnTo>
                  <a:lnTo>
                    <a:pt x="6969" y="10371"/>
                  </a:lnTo>
                  <a:lnTo>
                    <a:pt x="6902" y="10270"/>
                  </a:lnTo>
                  <a:lnTo>
                    <a:pt x="7542" y="10101"/>
                  </a:lnTo>
                  <a:lnTo>
                    <a:pt x="8148" y="9933"/>
                  </a:lnTo>
                  <a:lnTo>
                    <a:pt x="9360" y="9562"/>
                  </a:lnTo>
                  <a:lnTo>
                    <a:pt x="12087" y="8788"/>
                  </a:lnTo>
                  <a:lnTo>
                    <a:pt x="13501" y="8451"/>
                  </a:lnTo>
                  <a:lnTo>
                    <a:pt x="14881" y="8115"/>
                  </a:lnTo>
                  <a:lnTo>
                    <a:pt x="17676" y="7475"/>
                  </a:lnTo>
                  <a:lnTo>
                    <a:pt x="17709" y="7441"/>
                  </a:lnTo>
                  <a:lnTo>
                    <a:pt x="17709" y="7374"/>
                  </a:lnTo>
                  <a:lnTo>
                    <a:pt x="17676" y="7340"/>
                  </a:lnTo>
                  <a:lnTo>
                    <a:pt x="17642" y="7340"/>
                  </a:lnTo>
                  <a:lnTo>
                    <a:pt x="16228" y="7610"/>
                  </a:lnTo>
                  <a:lnTo>
                    <a:pt x="14848" y="7946"/>
                  </a:lnTo>
                  <a:lnTo>
                    <a:pt x="12053" y="8653"/>
                  </a:lnTo>
                  <a:lnTo>
                    <a:pt x="9326" y="9428"/>
                  </a:lnTo>
                  <a:lnTo>
                    <a:pt x="8080" y="9764"/>
                  </a:lnTo>
                  <a:lnTo>
                    <a:pt x="7474" y="9933"/>
                  </a:lnTo>
                  <a:lnTo>
                    <a:pt x="6902" y="10169"/>
                  </a:lnTo>
                  <a:lnTo>
                    <a:pt x="6599" y="9327"/>
                  </a:lnTo>
                  <a:lnTo>
                    <a:pt x="7239" y="9293"/>
                  </a:lnTo>
                  <a:lnTo>
                    <a:pt x="7878" y="9158"/>
                  </a:lnTo>
                  <a:lnTo>
                    <a:pt x="8518" y="8990"/>
                  </a:lnTo>
                  <a:lnTo>
                    <a:pt x="9158" y="8788"/>
                  </a:lnTo>
                  <a:lnTo>
                    <a:pt x="10370" y="8350"/>
                  </a:lnTo>
                  <a:lnTo>
                    <a:pt x="11582" y="7879"/>
                  </a:lnTo>
                  <a:lnTo>
                    <a:pt x="11952" y="7778"/>
                  </a:lnTo>
                  <a:lnTo>
                    <a:pt x="12323" y="7711"/>
                  </a:lnTo>
                  <a:lnTo>
                    <a:pt x="13097" y="7610"/>
                  </a:lnTo>
                  <a:lnTo>
                    <a:pt x="13871" y="7542"/>
                  </a:lnTo>
                  <a:lnTo>
                    <a:pt x="14612" y="7441"/>
                  </a:lnTo>
                  <a:lnTo>
                    <a:pt x="15353" y="7273"/>
                  </a:lnTo>
                  <a:lnTo>
                    <a:pt x="16093" y="7105"/>
                  </a:lnTo>
                  <a:lnTo>
                    <a:pt x="16834" y="6869"/>
                  </a:lnTo>
                  <a:lnTo>
                    <a:pt x="17575" y="6633"/>
                  </a:lnTo>
                  <a:lnTo>
                    <a:pt x="17608" y="6600"/>
                  </a:lnTo>
                  <a:lnTo>
                    <a:pt x="17608" y="6532"/>
                  </a:lnTo>
                  <a:lnTo>
                    <a:pt x="17575" y="6465"/>
                  </a:lnTo>
                  <a:lnTo>
                    <a:pt x="17507" y="6465"/>
                  </a:lnTo>
                  <a:lnTo>
                    <a:pt x="16868" y="6701"/>
                  </a:lnTo>
                  <a:lnTo>
                    <a:pt x="16194" y="6903"/>
                  </a:lnTo>
                  <a:lnTo>
                    <a:pt x="15521" y="7071"/>
                  </a:lnTo>
                  <a:lnTo>
                    <a:pt x="14814" y="7239"/>
                  </a:lnTo>
                  <a:lnTo>
                    <a:pt x="14073" y="7340"/>
                  </a:lnTo>
                  <a:lnTo>
                    <a:pt x="13299" y="7441"/>
                  </a:lnTo>
                  <a:lnTo>
                    <a:pt x="12558" y="7542"/>
                  </a:lnTo>
                  <a:lnTo>
                    <a:pt x="11784" y="7677"/>
                  </a:lnTo>
                  <a:lnTo>
                    <a:pt x="11481" y="7744"/>
                  </a:lnTo>
                  <a:lnTo>
                    <a:pt x="11144" y="7845"/>
                  </a:lnTo>
                  <a:lnTo>
                    <a:pt x="10504" y="8115"/>
                  </a:lnTo>
                  <a:lnTo>
                    <a:pt x="9865" y="8350"/>
                  </a:lnTo>
                  <a:lnTo>
                    <a:pt x="9259" y="8586"/>
                  </a:lnTo>
                  <a:lnTo>
                    <a:pt x="8585" y="8788"/>
                  </a:lnTo>
                  <a:lnTo>
                    <a:pt x="7912" y="8923"/>
                  </a:lnTo>
                  <a:lnTo>
                    <a:pt x="7239" y="9091"/>
                  </a:lnTo>
                  <a:lnTo>
                    <a:pt x="6565" y="9259"/>
                  </a:lnTo>
                  <a:lnTo>
                    <a:pt x="6128" y="7980"/>
                  </a:lnTo>
                  <a:lnTo>
                    <a:pt x="6666" y="7913"/>
                  </a:lnTo>
                  <a:lnTo>
                    <a:pt x="7239" y="7845"/>
                  </a:lnTo>
                  <a:lnTo>
                    <a:pt x="7811" y="7711"/>
                  </a:lnTo>
                  <a:lnTo>
                    <a:pt x="8383" y="7576"/>
                  </a:lnTo>
                  <a:lnTo>
                    <a:pt x="9461" y="7206"/>
                  </a:lnTo>
                  <a:lnTo>
                    <a:pt x="10538" y="6869"/>
                  </a:lnTo>
                  <a:lnTo>
                    <a:pt x="11750" y="6465"/>
                  </a:lnTo>
                  <a:lnTo>
                    <a:pt x="12962" y="6061"/>
                  </a:lnTo>
                  <a:lnTo>
                    <a:pt x="14174" y="5724"/>
                  </a:lnTo>
                  <a:lnTo>
                    <a:pt x="15386" y="5455"/>
                  </a:lnTo>
                  <a:lnTo>
                    <a:pt x="15454" y="5421"/>
                  </a:lnTo>
                  <a:lnTo>
                    <a:pt x="15454" y="5354"/>
                  </a:lnTo>
                  <a:lnTo>
                    <a:pt x="15420" y="5287"/>
                  </a:lnTo>
                  <a:lnTo>
                    <a:pt x="15353" y="5287"/>
                  </a:lnTo>
                  <a:lnTo>
                    <a:pt x="14174" y="5556"/>
                  </a:lnTo>
                  <a:lnTo>
                    <a:pt x="13030" y="5893"/>
                  </a:lnTo>
                  <a:lnTo>
                    <a:pt x="11885" y="6229"/>
                  </a:lnTo>
                  <a:lnTo>
                    <a:pt x="10740" y="6600"/>
                  </a:lnTo>
                  <a:lnTo>
                    <a:pt x="9595" y="6970"/>
                  </a:lnTo>
                  <a:lnTo>
                    <a:pt x="8417" y="7273"/>
                  </a:lnTo>
                  <a:lnTo>
                    <a:pt x="6094" y="7913"/>
                  </a:lnTo>
                  <a:lnTo>
                    <a:pt x="5892" y="7307"/>
                  </a:lnTo>
                  <a:lnTo>
                    <a:pt x="5892" y="7273"/>
                  </a:lnTo>
                  <a:lnTo>
                    <a:pt x="6565" y="7138"/>
                  </a:lnTo>
                  <a:lnTo>
                    <a:pt x="7239" y="7004"/>
                  </a:lnTo>
                  <a:lnTo>
                    <a:pt x="8585" y="6667"/>
                  </a:lnTo>
                  <a:lnTo>
                    <a:pt x="9898" y="6297"/>
                  </a:lnTo>
                  <a:lnTo>
                    <a:pt x="11245" y="5926"/>
                  </a:lnTo>
                  <a:lnTo>
                    <a:pt x="12659" y="5489"/>
                  </a:lnTo>
                  <a:lnTo>
                    <a:pt x="14107" y="5051"/>
                  </a:lnTo>
                  <a:lnTo>
                    <a:pt x="15521" y="4580"/>
                  </a:lnTo>
                  <a:lnTo>
                    <a:pt x="16901" y="4041"/>
                  </a:lnTo>
                  <a:lnTo>
                    <a:pt x="16969" y="4007"/>
                  </a:lnTo>
                  <a:lnTo>
                    <a:pt x="16969" y="3940"/>
                  </a:lnTo>
                  <a:lnTo>
                    <a:pt x="16935" y="3906"/>
                  </a:lnTo>
                  <a:lnTo>
                    <a:pt x="16868" y="3906"/>
                  </a:lnTo>
                  <a:lnTo>
                    <a:pt x="14174" y="4815"/>
                  </a:lnTo>
                  <a:lnTo>
                    <a:pt x="12794" y="5253"/>
                  </a:lnTo>
                  <a:lnTo>
                    <a:pt x="11447" y="5657"/>
                  </a:lnTo>
                  <a:lnTo>
                    <a:pt x="10033" y="6061"/>
                  </a:lnTo>
                  <a:lnTo>
                    <a:pt x="8619" y="6398"/>
                  </a:lnTo>
                  <a:lnTo>
                    <a:pt x="7239" y="6734"/>
                  </a:lnTo>
                  <a:lnTo>
                    <a:pt x="5825" y="7105"/>
                  </a:lnTo>
                  <a:lnTo>
                    <a:pt x="5656" y="6398"/>
                  </a:lnTo>
                  <a:lnTo>
                    <a:pt x="5488" y="5657"/>
                  </a:lnTo>
                  <a:lnTo>
                    <a:pt x="5219" y="4209"/>
                  </a:lnTo>
                  <a:lnTo>
                    <a:pt x="7845" y="3536"/>
                  </a:lnTo>
                  <a:lnTo>
                    <a:pt x="11952" y="2492"/>
                  </a:lnTo>
                  <a:lnTo>
                    <a:pt x="16060" y="1448"/>
                  </a:lnTo>
                  <a:lnTo>
                    <a:pt x="16127" y="1448"/>
                  </a:lnTo>
                  <a:lnTo>
                    <a:pt x="16127" y="1381"/>
                  </a:lnTo>
                  <a:close/>
                  <a:moveTo>
                    <a:pt x="4141" y="4479"/>
                  </a:moveTo>
                  <a:lnTo>
                    <a:pt x="4478" y="6061"/>
                  </a:lnTo>
                  <a:lnTo>
                    <a:pt x="4882" y="7610"/>
                  </a:lnTo>
                  <a:lnTo>
                    <a:pt x="5656" y="10707"/>
                  </a:lnTo>
                  <a:lnTo>
                    <a:pt x="7306" y="17171"/>
                  </a:lnTo>
                  <a:lnTo>
                    <a:pt x="9696" y="26632"/>
                  </a:lnTo>
                  <a:lnTo>
                    <a:pt x="8451" y="26868"/>
                  </a:lnTo>
                  <a:lnTo>
                    <a:pt x="8249" y="26228"/>
                  </a:lnTo>
                  <a:lnTo>
                    <a:pt x="8047" y="25555"/>
                  </a:lnTo>
                  <a:lnTo>
                    <a:pt x="7744" y="24242"/>
                  </a:lnTo>
                  <a:lnTo>
                    <a:pt x="7441" y="22895"/>
                  </a:lnTo>
                  <a:lnTo>
                    <a:pt x="7205" y="21582"/>
                  </a:lnTo>
                  <a:lnTo>
                    <a:pt x="6902" y="20168"/>
                  </a:lnTo>
                  <a:lnTo>
                    <a:pt x="6565" y="18788"/>
                  </a:lnTo>
                  <a:lnTo>
                    <a:pt x="6161" y="17407"/>
                  </a:lnTo>
                  <a:lnTo>
                    <a:pt x="5724" y="16060"/>
                  </a:lnTo>
                  <a:lnTo>
                    <a:pt x="5286" y="14680"/>
                  </a:lnTo>
                  <a:lnTo>
                    <a:pt x="4882" y="13300"/>
                  </a:lnTo>
                  <a:lnTo>
                    <a:pt x="4512" y="11886"/>
                  </a:lnTo>
                  <a:lnTo>
                    <a:pt x="4175" y="10505"/>
                  </a:lnTo>
                  <a:lnTo>
                    <a:pt x="3501" y="7711"/>
                  </a:lnTo>
                  <a:lnTo>
                    <a:pt x="3165" y="6263"/>
                  </a:lnTo>
                  <a:lnTo>
                    <a:pt x="2996" y="5556"/>
                  </a:lnTo>
                  <a:lnTo>
                    <a:pt x="2794" y="4849"/>
                  </a:lnTo>
                  <a:lnTo>
                    <a:pt x="3737" y="4580"/>
                  </a:lnTo>
                  <a:lnTo>
                    <a:pt x="4141" y="4479"/>
                  </a:lnTo>
                  <a:close/>
                  <a:moveTo>
                    <a:pt x="23298" y="18687"/>
                  </a:moveTo>
                  <a:lnTo>
                    <a:pt x="23635" y="19562"/>
                  </a:lnTo>
                  <a:lnTo>
                    <a:pt x="23904" y="20437"/>
                  </a:lnTo>
                  <a:lnTo>
                    <a:pt x="24140" y="21144"/>
                  </a:lnTo>
                  <a:lnTo>
                    <a:pt x="24241" y="21481"/>
                  </a:lnTo>
                  <a:lnTo>
                    <a:pt x="24308" y="21851"/>
                  </a:lnTo>
                  <a:lnTo>
                    <a:pt x="24342" y="22222"/>
                  </a:lnTo>
                  <a:lnTo>
                    <a:pt x="24275" y="22558"/>
                  </a:lnTo>
                  <a:lnTo>
                    <a:pt x="24241" y="22727"/>
                  </a:lnTo>
                  <a:lnTo>
                    <a:pt x="24174" y="22861"/>
                  </a:lnTo>
                  <a:lnTo>
                    <a:pt x="24073" y="23030"/>
                  </a:lnTo>
                  <a:lnTo>
                    <a:pt x="23972" y="23164"/>
                  </a:lnTo>
                  <a:lnTo>
                    <a:pt x="23736" y="23366"/>
                  </a:lnTo>
                  <a:lnTo>
                    <a:pt x="23500" y="23535"/>
                  </a:lnTo>
                  <a:lnTo>
                    <a:pt x="23231" y="23703"/>
                  </a:lnTo>
                  <a:lnTo>
                    <a:pt x="22928" y="23804"/>
                  </a:lnTo>
                  <a:lnTo>
                    <a:pt x="22356" y="24006"/>
                  </a:lnTo>
                  <a:lnTo>
                    <a:pt x="21783" y="24174"/>
                  </a:lnTo>
                  <a:lnTo>
                    <a:pt x="21245" y="24309"/>
                  </a:lnTo>
                  <a:lnTo>
                    <a:pt x="20706" y="24410"/>
                  </a:lnTo>
                  <a:lnTo>
                    <a:pt x="19595" y="24578"/>
                  </a:lnTo>
                  <a:lnTo>
                    <a:pt x="18517" y="24780"/>
                  </a:lnTo>
                  <a:lnTo>
                    <a:pt x="17406" y="25050"/>
                  </a:lnTo>
                  <a:lnTo>
                    <a:pt x="16329" y="25319"/>
                  </a:lnTo>
                  <a:lnTo>
                    <a:pt x="15252" y="25588"/>
                  </a:lnTo>
                  <a:lnTo>
                    <a:pt x="14174" y="25891"/>
                  </a:lnTo>
                  <a:lnTo>
                    <a:pt x="13097" y="26228"/>
                  </a:lnTo>
                  <a:lnTo>
                    <a:pt x="10976" y="26935"/>
                  </a:lnTo>
                  <a:lnTo>
                    <a:pt x="10908" y="26733"/>
                  </a:lnTo>
                  <a:lnTo>
                    <a:pt x="10807" y="26363"/>
                  </a:lnTo>
                  <a:lnTo>
                    <a:pt x="10841" y="26363"/>
                  </a:lnTo>
                  <a:lnTo>
                    <a:pt x="11346" y="26329"/>
                  </a:lnTo>
                  <a:lnTo>
                    <a:pt x="11851" y="26228"/>
                  </a:lnTo>
                  <a:lnTo>
                    <a:pt x="12861" y="25959"/>
                  </a:lnTo>
                  <a:lnTo>
                    <a:pt x="15117" y="25420"/>
                  </a:lnTo>
                  <a:lnTo>
                    <a:pt x="17474" y="24747"/>
                  </a:lnTo>
                  <a:lnTo>
                    <a:pt x="19830" y="24073"/>
                  </a:lnTo>
                  <a:lnTo>
                    <a:pt x="20672" y="23838"/>
                  </a:lnTo>
                  <a:lnTo>
                    <a:pt x="21548" y="23568"/>
                  </a:lnTo>
                  <a:lnTo>
                    <a:pt x="21985" y="23400"/>
                  </a:lnTo>
                  <a:lnTo>
                    <a:pt x="22389" y="23232"/>
                  </a:lnTo>
                  <a:lnTo>
                    <a:pt x="22760" y="22996"/>
                  </a:lnTo>
                  <a:lnTo>
                    <a:pt x="23096" y="22693"/>
                  </a:lnTo>
                  <a:lnTo>
                    <a:pt x="23231" y="22558"/>
                  </a:lnTo>
                  <a:lnTo>
                    <a:pt x="23332" y="22390"/>
                  </a:lnTo>
                  <a:lnTo>
                    <a:pt x="23399" y="22188"/>
                  </a:lnTo>
                  <a:lnTo>
                    <a:pt x="23399" y="22020"/>
                  </a:lnTo>
                  <a:lnTo>
                    <a:pt x="23433" y="21818"/>
                  </a:lnTo>
                  <a:lnTo>
                    <a:pt x="23399" y="21649"/>
                  </a:lnTo>
                  <a:lnTo>
                    <a:pt x="23332" y="21245"/>
                  </a:lnTo>
                  <a:lnTo>
                    <a:pt x="23197" y="20841"/>
                  </a:lnTo>
                  <a:lnTo>
                    <a:pt x="23029" y="20437"/>
                  </a:lnTo>
                  <a:lnTo>
                    <a:pt x="22894" y="20067"/>
                  </a:lnTo>
                  <a:lnTo>
                    <a:pt x="22793" y="19730"/>
                  </a:lnTo>
                  <a:lnTo>
                    <a:pt x="22793" y="19697"/>
                  </a:lnTo>
                  <a:lnTo>
                    <a:pt x="22760" y="19663"/>
                  </a:lnTo>
                  <a:lnTo>
                    <a:pt x="23029" y="19192"/>
                  </a:lnTo>
                  <a:lnTo>
                    <a:pt x="23298" y="18687"/>
                  </a:lnTo>
                  <a:close/>
                  <a:moveTo>
                    <a:pt x="5050" y="4243"/>
                  </a:moveTo>
                  <a:lnTo>
                    <a:pt x="5151" y="4984"/>
                  </a:lnTo>
                  <a:lnTo>
                    <a:pt x="5286" y="5724"/>
                  </a:lnTo>
                  <a:lnTo>
                    <a:pt x="5454" y="6465"/>
                  </a:lnTo>
                  <a:lnTo>
                    <a:pt x="5623" y="7172"/>
                  </a:lnTo>
                  <a:lnTo>
                    <a:pt x="5623" y="7206"/>
                  </a:lnTo>
                  <a:lnTo>
                    <a:pt x="5623" y="7239"/>
                  </a:lnTo>
                  <a:lnTo>
                    <a:pt x="5623" y="7273"/>
                  </a:lnTo>
                  <a:lnTo>
                    <a:pt x="5656" y="7307"/>
                  </a:lnTo>
                  <a:lnTo>
                    <a:pt x="5892" y="7980"/>
                  </a:lnTo>
                  <a:lnTo>
                    <a:pt x="6633" y="10202"/>
                  </a:lnTo>
                  <a:lnTo>
                    <a:pt x="6666" y="10270"/>
                  </a:lnTo>
                  <a:lnTo>
                    <a:pt x="6599" y="10303"/>
                  </a:lnTo>
                  <a:lnTo>
                    <a:pt x="6599" y="10337"/>
                  </a:lnTo>
                  <a:lnTo>
                    <a:pt x="6666" y="10303"/>
                  </a:lnTo>
                  <a:lnTo>
                    <a:pt x="6936" y="11111"/>
                  </a:lnTo>
                  <a:lnTo>
                    <a:pt x="7138" y="11953"/>
                  </a:lnTo>
                  <a:lnTo>
                    <a:pt x="7542" y="13603"/>
                  </a:lnTo>
                  <a:lnTo>
                    <a:pt x="7878" y="15286"/>
                  </a:lnTo>
                  <a:lnTo>
                    <a:pt x="8215" y="16969"/>
                  </a:lnTo>
                  <a:lnTo>
                    <a:pt x="9023" y="20269"/>
                  </a:lnTo>
                  <a:lnTo>
                    <a:pt x="9865" y="23535"/>
                  </a:lnTo>
                  <a:lnTo>
                    <a:pt x="10168" y="24915"/>
                  </a:lnTo>
                  <a:lnTo>
                    <a:pt x="10471" y="26329"/>
                  </a:lnTo>
                  <a:lnTo>
                    <a:pt x="10673" y="27036"/>
                  </a:lnTo>
                  <a:lnTo>
                    <a:pt x="10875" y="27710"/>
                  </a:lnTo>
                  <a:lnTo>
                    <a:pt x="11144" y="28383"/>
                  </a:lnTo>
                  <a:lnTo>
                    <a:pt x="11447" y="29023"/>
                  </a:lnTo>
                  <a:lnTo>
                    <a:pt x="11447" y="29023"/>
                  </a:lnTo>
                  <a:lnTo>
                    <a:pt x="11043" y="28821"/>
                  </a:lnTo>
                  <a:lnTo>
                    <a:pt x="11009" y="28787"/>
                  </a:lnTo>
                  <a:lnTo>
                    <a:pt x="10942" y="28821"/>
                  </a:lnTo>
                  <a:lnTo>
                    <a:pt x="10908" y="28854"/>
                  </a:lnTo>
                  <a:lnTo>
                    <a:pt x="10875" y="28888"/>
                  </a:lnTo>
                  <a:lnTo>
                    <a:pt x="10706" y="29359"/>
                  </a:lnTo>
                  <a:lnTo>
                    <a:pt x="9124" y="23232"/>
                  </a:lnTo>
                  <a:lnTo>
                    <a:pt x="7575" y="17104"/>
                  </a:lnTo>
                  <a:lnTo>
                    <a:pt x="5993" y="10909"/>
                  </a:lnTo>
                  <a:lnTo>
                    <a:pt x="5185" y="7677"/>
                  </a:lnTo>
                  <a:lnTo>
                    <a:pt x="4747" y="6061"/>
                  </a:lnTo>
                  <a:lnTo>
                    <a:pt x="4276" y="4445"/>
                  </a:lnTo>
                  <a:lnTo>
                    <a:pt x="5050" y="4243"/>
                  </a:lnTo>
                  <a:close/>
                  <a:moveTo>
                    <a:pt x="17406" y="1"/>
                  </a:moveTo>
                  <a:lnTo>
                    <a:pt x="17204" y="34"/>
                  </a:lnTo>
                  <a:lnTo>
                    <a:pt x="15689" y="337"/>
                  </a:lnTo>
                  <a:lnTo>
                    <a:pt x="14174" y="708"/>
                  </a:lnTo>
                  <a:lnTo>
                    <a:pt x="11211" y="1448"/>
                  </a:lnTo>
                  <a:lnTo>
                    <a:pt x="8282" y="2189"/>
                  </a:lnTo>
                  <a:lnTo>
                    <a:pt x="5421" y="2997"/>
                  </a:lnTo>
                  <a:lnTo>
                    <a:pt x="2424" y="3873"/>
                  </a:lnTo>
                  <a:lnTo>
                    <a:pt x="909" y="4344"/>
                  </a:lnTo>
                  <a:lnTo>
                    <a:pt x="168" y="4580"/>
                  </a:lnTo>
                  <a:lnTo>
                    <a:pt x="0" y="4647"/>
                  </a:lnTo>
                  <a:lnTo>
                    <a:pt x="0" y="4916"/>
                  </a:lnTo>
                  <a:lnTo>
                    <a:pt x="337" y="4815"/>
                  </a:lnTo>
                  <a:lnTo>
                    <a:pt x="640" y="4681"/>
                  </a:lnTo>
                  <a:lnTo>
                    <a:pt x="1246" y="4479"/>
                  </a:lnTo>
                  <a:lnTo>
                    <a:pt x="3703" y="3704"/>
                  </a:lnTo>
                  <a:lnTo>
                    <a:pt x="6363" y="2964"/>
                  </a:lnTo>
                  <a:lnTo>
                    <a:pt x="8989" y="2257"/>
                  </a:lnTo>
                  <a:lnTo>
                    <a:pt x="11649" y="1583"/>
                  </a:lnTo>
                  <a:lnTo>
                    <a:pt x="14309" y="943"/>
                  </a:lnTo>
                  <a:lnTo>
                    <a:pt x="16834" y="337"/>
                  </a:lnTo>
                  <a:lnTo>
                    <a:pt x="17272" y="270"/>
                  </a:lnTo>
                  <a:lnTo>
                    <a:pt x="17474" y="236"/>
                  </a:lnTo>
                  <a:lnTo>
                    <a:pt x="17676" y="270"/>
                  </a:lnTo>
                  <a:lnTo>
                    <a:pt x="17878" y="304"/>
                  </a:lnTo>
                  <a:lnTo>
                    <a:pt x="18046" y="405"/>
                  </a:lnTo>
                  <a:lnTo>
                    <a:pt x="18214" y="539"/>
                  </a:lnTo>
                  <a:lnTo>
                    <a:pt x="18383" y="708"/>
                  </a:lnTo>
                  <a:lnTo>
                    <a:pt x="18484" y="876"/>
                  </a:lnTo>
                  <a:lnTo>
                    <a:pt x="18517" y="1011"/>
                  </a:lnTo>
                  <a:lnTo>
                    <a:pt x="18618" y="1347"/>
                  </a:lnTo>
                  <a:lnTo>
                    <a:pt x="18652" y="1650"/>
                  </a:lnTo>
                  <a:lnTo>
                    <a:pt x="18652" y="1987"/>
                  </a:lnTo>
                  <a:lnTo>
                    <a:pt x="18652" y="2055"/>
                  </a:lnTo>
                  <a:lnTo>
                    <a:pt x="18686" y="2088"/>
                  </a:lnTo>
                  <a:lnTo>
                    <a:pt x="18753" y="2122"/>
                  </a:lnTo>
                  <a:lnTo>
                    <a:pt x="18854" y="2088"/>
                  </a:lnTo>
                  <a:lnTo>
                    <a:pt x="18888" y="2055"/>
                  </a:lnTo>
                  <a:lnTo>
                    <a:pt x="18888" y="1987"/>
                  </a:lnTo>
                  <a:lnTo>
                    <a:pt x="18888" y="1954"/>
                  </a:lnTo>
                  <a:lnTo>
                    <a:pt x="18955" y="2358"/>
                  </a:lnTo>
                  <a:lnTo>
                    <a:pt x="19022" y="2795"/>
                  </a:lnTo>
                  <a:lnTo>
                    <a:pt x="19258" y="3671"/>
                  </a:lnTo>
                  <a:lnTo>
                    <a:pt x="19696" y="5388"/>
                  </a:lnTo>
                  <a:lnTo>
                    <a:pt x="20672" y="9226"/>
                  </a:lnTo>
                  <a:lnTo>
                    <a:pt x="21110" y="11078"/>
                  </a:lnTo>
                  <a:lnTo>
                    <a:pt x="21615" y="12929"/>
                  </a:lnTo>
                  <a:lnTo>
                    <a:pt x="22120" y="14747"/>
                  </a:lnTo>
                  <a:lnTo>
                    <a:pt x="22423" y="15656"/>
                  </a:lnTo>
                  <a:lnTo>
                    <a:pt x="22726" y="16565"/>
                  </a:lnTo>
                  <a:lnTo>
                    <a:pt x="21817" y="16296"/>
                  </a:lnTo>
                  <a:lnTo>
                    <a:pt x="21817" y="16262"/>
                  </a:lnTo>
                  <a:lnTo>
                    <a:pt x="21413" y="15084"/>
                  </a:lnTo>
                  <a:lnTo>
                    <a:pt x="21043" y="13906"/>
                  </a:lnTo>
                  <a:lnTo>
                    <a:pt x="20740" y="12727"/>
                  </a:lnTo>
                  <a:lnTo>
                    <a:pt x="20437" y="11549"/>
                  </a:lnTo>
                  <a:lnTo>
                    <a:pt x="19898" y="9158"/>
                  </a:lnTo>
                  <a:lnTo>
                    <a:pt x="19393" y="6768"/>
                  </a:lnTo>
                  <a:lnTo>
                    <a:pt x="19191" y="5691"/>
                  </a:lnTo>
                  <a:lnTo>
                    <a:pt x="18955" y="4580"/>
                  </a:lnTo>
                  <a:lnTo>
                    <a:pt x="18820" y="4041"/>
                  </a:lnTo>
                  <a:lnTo>
                    <a:pt x="18686" y="3502"/>
                  </a:lnTo>
                  <a:lnTo>
                    <a:pt x="18484" y="2997"/>
                  </a:lnTo>
                  <a:lnTo>
                    <a:pt x="18282" y="2492"/>
                  </a:lnTo>
                  <a:lnTo>
                    <a:pt x="18147" y="2189"/>
                  </a:lnTo>
                  <a:lnTo>
                    <a:pt x="17911" y="1920"/>
                  </a:lnTo>
                  <a:lnTo>
                    <a:pt x="17676" y="1650"/>
                  </a:lnTo>
                  <a:lnTo>
                    <a:pt x="17406" y="1448"/>
                  </a:lnTo>
                  <a:lnTo>
                    <a:pt x="17070" y="1280"/>
                  </a:lnTo>
                  <a:lnTo>
                    <a:pt x="16767" y="1179"/>
                  </a:lnTo>
                  <a:lnTo>
                    <a:pt x="16598" y="1145"/>
                  </a:lnTo>
                  <a:lnTo>
                    <a:pt x="16430" y="1179"/>
                  </a:lnTo>
                  <a:lnTo>
                    <a:pt x="16262" y="1179"/>
                  </a:lnTo>
                  <a:lnTo>
                    <a:pt x="16093" y="1246"/>
                  </a:lnTo>
                  <a:lnTo>
                    <a:pt x="15992" y="1246"/>
                  </a:lnTo>
                  <a:lnTo>
                    <a:pt x="11885" y="2257"/>
                  </a:lnTo>
                  <a:lnTo>
                    <a:pt x="7777" y="3300"/>
                  </a:lnTo>
                  <a:lnTo>
                    <a:pt x="3670" y="4378"/>
                  </a:lnTo>
                  <a:lnTo>
                    <a:pt x="1818" y="4815"/>
                  </a:lnTo>
                  <a:lnTo>
                    <a:pt x="909" y="5085"/>
                  </a:lnTo>
                  <a:lnTo>
                    <a:pt x="0" y="5354"/>
                  </a:lnTo>
                  <a:lnTo>
                    <a:pt x="0" y="5590"/>
                  </a:lnTo>
                  <a:lnTo>
                    <a:pt x="673" y="5421"/>
                  </a:lnTo>
                  <a:lnTo>
                    <a:pt x="1347" y="5253"/>
                  </a:lnTo>
                  <a:lnTo>
                    <a:pt x="2660" y="4883"/>
                  </a:lnTo>
                  <a:lnTo>
                    <a:pt x="2761" y="5489"/>
                  </a:lnTo>
                  <a:lnTo>
                    <a:pt x="2895" y="6061"/>
                  </a:lnTo>
                  <a:lnTo>
                    <a:pt x="3198" y="7239"/>
                  </a:lnTo>
                  <a:lnTo>
                    <a:pt x="3905" y="10303"/>
                  </a:lnTo>
                  <a:lnTo>
                    <a:pt x="4579" y="13098"/>
                  </a:lnTo>
                  <a:lnTo>
                    <a:pt x="4949" y="14512"/>
                  </a:lnTo>
                  <a:lnTo>
                    <a:pt x="5387" y="15892"/>
                  </a:lnTo>
                  <a:lnTo>
                    <a:pt x="5825" y="17239"/>
                  </a:lnTo>
                  <a:lnTo>
                    <a:pt x="6229" y="18619"/>
                  </a:lnTo>
                  <a:lnTo>
                    <a:pt x="6565" y="20000"/>
                  </a:lnTo>
                  <a:lnTo>
                    <a:pt x="6902" y="21414"/>
                  </a:lnTo>
                  <a:lnTo>
                    <a:pt x="7171" y="22794"/>
                  </a:lnTo>
                  <a:lnTo>
                    <a:pt x="7474" y="24174"/>
                  </a:lnTo>
                  <a:lnTo>
                    <a:pt x="7811" y="25555"/>
                  </a:lnTo>
                  <a:lnTo>
                    <a:pt x="8013" y="26228"/>
                  </a:lnTo>
                  <a:lnTo>
                    <a:pt x="8215" y="26902"/>
                  </a:lnTo>
                  <a:lnTo>
                    <a:pt x="6262" y="27339"/>
                  </a:lnTo>
                  <a:lnTo>
                    <a:pt x="4310" y="27777"/>
                  </a:lnTo>
                  <a:lnTo>
                    <a:pt x="2963" y="28147"/>
                  </a:lnTo>
                  <a:lnTo>
                    <a:pt x="1582" y="28518"/>
                  </a:lnTo>
                  <a:lnTo>
                    <a:pt x="135" y="28989"/>
                  </a:lnTo>
                  <a:lnTo>
                    <a:pt x="0" y="29023"/>
                  </a:lnTo>
                  <a:lnTo>
                    <a:pt x="0" y="29258"/>
                  </a:lnTo>
                  <a:lnTo>
                    <a:pt x="909" y="28955"/>
                  </a:lnTo>
                  <a:lnTo>
                    <a:pt x="2390" y="28518"/>
                  </a:lnTo>
                  <a:lnTo>
                    <a:pt x="3872" y="28114"/>
                  </a:lnTo>
                  <a:lnTo>
                    <a:pt x="4983" y="27878"/>
                  </a:lnTo>
                  <a:lnTo>
                    <a:pt x="6094" y="27609"/>
                  </a:lnTo>
                  <a:lnTo>
                    <a:pt x="8316" y="27171"/>
                  </a:lnTo>
                  <a:lnTo>
                    <a:pt x="8383" y="27205"/>
                  </a:lnTo>
                  <a:lnTo>
                    <a:pt x="8451" y="27205"/>
                  </a:lnTo>
                  <a:lnTo>
                    <a:pt x="8518" y="27171"/>
                  </a:lnTo>
                  <a:lnTo>
                    <a:pt x="8552" y="27104"/>
                  </a:lnTo>
                  <a:lnTo>
                    <a:pt x="9764" y="26834"/>
                  </a:lnTo>
                  <a:lnTo>
                    <a:pt x="9865" y="27272"/>
                  </a:lnTo>
                  <a:lnTo>
                    <a:pt x="8383" y="27642"/>
                  </a:lnTo>
                  <a:lnTo>
                    <a:pt x="6936" y="28046"/>
                  </a:lnTo>
                  <a:lnTo>
                    <a:pt x="4006" y="28888"/>
                  </a:lnTo>
                  <a:lnTo>
                    <a:pt x="1178" y="29696"/>
                  </a:lnTo>
                  <a:lnTo>
                    <a:pt x="0" y="30033"/>
                  </a:lnTo>
                  <a:lnTo>
                    <a:pt x="0" y="30268"/>
                  </a:lnTo>
                  <a:lnTo>
                    <a:pt x="3299" y="29359"/>
                  </a:lnTo>
                  <a:lnTo>
                    <a:pt x="6633" y="28450"/>
                  </a:lnTo>
                  <a:lnTo>
                    <a:pt x="8282" y="27979"/>
                  </a:lnTo>
                  <a:lnTo>
                    <a:pt x="9898" y="27474"/>
                  </a:lnTo>
                  <a:lnTo>
                    <a:pt x="10504" y="29864"/>
                  </a:lnTo>
                  <a:lnTo>
                    <a:pt x="10572" y="29932"/>
                  </a:lnTo>
                  <a:lnTo>
                    <a:pt x="10572" y="30134"/>
                  </a:lnTo>
                  <a:lnTo>
                    <a:pt x="10740" y="29932"/>
                  </a:lnTo>
                  <a:lnTo>
                    <a:pt x="10807" y="29898"/>
                  </a:lnTo>
                  <a:lnTo>
                    <a:pt x="10807" y="29797"/>
                  </a:lnTo>
                  <a:lnTo>
                    <a:pt x="10942" y="29460"/>
                  </a:lnTo>
                  <a:lnTo>
                    <a:pt x="11077" y="29124"/>
                  </a:lnTo>
                  <a:lnTo>
                    <a:pt x="11380" y="29326"/>
                  </a:lnTo>
                  <a:lnTo>
                    <a:pt x="11716" y="29494"/>
                  </a:lnTo>
                  <a:lnTo>
                    <a:pt x="11750" y="29528"/>
                  </a:lnTo>
                  <a:lnTo>
                    <a:pt x="11885" y="29528"/>
                  </a:lnTo>
                  <a:lnTo>
                    <a:pt x="11952" y="29460"/>
                  </a:lnTo>
                  <a:lnTo>
                    <a:pt x="11952" y="29393"/>
                  </a:lnTo>
                  <a:lnTo>
                    <a:pt x="11918" y="29359"/>
                  </a:lnTo>
                  <a:lnTo>
                    <a:pt x="11615" y="28821"/>
                  </a:lnTo>
                  <a:lnTo>
                    <a:pt x="11380" y="28282"/>
                  </a:lnTo>
                  <a:lnTo>
                    <a:pt x="11178" y="27710"/>
                  </a:lnTo>
                  <a:lnTo>
                    <a:pt x="11009" y="27137"/>
                  </a:lnTo>
                  <a:lnTo>
                    <a:pt x="12289" y="26767"/>
                  </a:lnTo>
                  <a:lnTo>
                    <a:pt x="13568" y="26363"/>
                  </a:lnTo>
                  <a:lnTo>
                    <a:pt x="14848" y="25992"/>
                  </a:lnTo>
                  <a:lnTo>
                    <a:pt x="16127" y="25622"/>
                  </a:lnTo>
                  <a:lnTo>
                    <a:pt x="17373" y="25285"/>
                  </a:lnTo>
                  <a:lnTo>
                    <a:pt x="18652" y="24982"/>
                  </a:lnTo>
                  <a:lnTo>
                    <a:pt x="19325" y="24848"/>
                  </a:lnTo>
                  <a:lnTo>
                    <a:pt x="19999" y="24747"/>
                  </a:lnTo>
                  <a:lnTo>
                    <a:pt x="20672" y="24612"/>
                  </a:lnTo>
                  <a:lnTo>
                    <a:pt x="21346" y="24444"/>
                  </a:lnTo>
                  <a:lnTo>
                    <a:pt x="22255" y="24208"/>
                  </a:lnTo>
                  <a:lnTo>
                    <a:pt x="22726" y="24073"/>
                  </a:lnTo>
                  <a:lnTo>
                    <a:pt x="23197" y="23905"/>
                  </a:lnTo>
                  <a:lnTo>
                    <a:pt x="23635" y="23669"/>
                  </a:lnTo>
                  <a:lnTo>
                    <a:pt x="23803" y="23568"/>
                  </a:lnTo>
                  <a:lnTo>
                    <a:pt x="24005" y="23400"/>
                  </a:lnTo>
                  <a:lnTo>
                    <a:pt x="24174" y="23232"/>
                  </a:lnTo>
                  <a:lnTo>
                    <a:pt x="24308" y="23063"/>
                  </a:lnTo>
                  <a:lnTo>
                    <a:pt x="24409" y="22861"/>
                  </a:lnTo>
                  <a:lnTo>
                    <a:pt x="24510" y="22626"/>
                  </a:lnTo>
                  <a:lnTo>
                    <a:pt x="24578" y="22390"/>
                  </a:lnTo>
                  <a:lnTo>
                    <a:pt x="24578" y="22154"/>
                  </a:lnTo>
                  <a:lnTo>
                    <a:pt x="24544" y="21885"/>
                  </a:lnTo>
                  <a:lnTo>
                    <a:pt x="24477" y="21616"/>
                  </a:lnTo>
                  <a:lnTo>
                    <a:pt x="24342" y="21111"/>
                  </a:lnTo>
                  <a:lnTo>
                    <a:pt x="24174" y="20639"/>
                  </a:lnTo>
                  <a:lnTo>
                    <a:pt x="24005" y="20101"/>
                  </a:lnTo>
                  <a:lnTo>
                    <a:pt x="23803" y="19562"/>
                  </a:lnTo>
                  <a:lnTo>
                    <a:pt x="23366" y="18485"/>
                  </a:lnTo>
                  <a:lnTo>
                    <a:pt x="23399" y="18384"/>
                  </a:lnTo>
                  <a:lnTo>
                    <a:pt x="23938" y="18518"/>
                  </a:lnTo>
                  <a:lnTo>
                    <a:pt x="24477" y="18619"/>
                  </a:lnTo>
                  <a:lnTo>
                    <a:pt x="24510" y="18889"/>
                  </a:lnTo>
                  <a:lnTo>
                    <a:pt x="24544" y="19158"/>
                  </a:lnTo>
                  <a:lnTo>
                    <a:pt x="24578" y="19629"/>
                  </a:lnTo>
                  <a:lnTo>
                    <a:pt x="24645" y="20101"/>
                  </a:lnTo>
                  <a:lnTo>
                    <a:pt x="24746" y="20538"/>
                  </a:lnTo>
                  <a:lnTo>
                    <a:pt x="24847" y="20976"/>
                  </a:lnTo>
                  <a:lnTo>
                    <a:pt x="25015" y="21313"/>
                  </a:lnTo>
                  <a:lnTo>
                    <a:pt x="25217" y="21582"/>
                  </a:lnTo>
                  <a:lnTo>
                    <a:pt x="25453" y="21818"/>
                  </a:lnTo>
                  <a:lnTo>
                    <a:pt x="25722" y="22020"/>
                  </a:lnTo>
                  <a:lnTo>
                    <a:pt x="26025" y="22222"/>
                  </a:lnTo>
                  <a:lnTo>
                    <a:pt x="26328" y="22390"/>
                  </a:lnTo>
                  <a:lnTo>
                    <a:pt x="26934" y="22659"/>
                  </a:lnTo>
                  <a:lnTo>
                    <a:pt x="27338" y="22794"/>
                  </a:lnTo>
                  <a:lnTo>
                    <a:pt x="27742" y="22895"/>
                  </a:lnTo>
                  <a:lnTo>
                    <a:pt x="28113" y="22929"/>
                  </a:lnTo>
                  <a:lnTo>
                    <a:pt x="28449" y="22929"/>
                  </a:lnTo>
                  <a:lnTo>
                    <a:pt x="28820" y="22861"/>
                  </a:lnTo>
                  <a:lnTo>
                    <a:pt x="29157" y="22727"/>
                  </a:lnTo>
                  <a:lnTo>
                    <a:pt x="29493" y="22525"/>
                  </a:lnTo>
                  <a:lnTo>
                    <a:pt x="29796" y="22255"/>
                  </a:lnTo>
                  <a:lnTo>
                    <a:pt x="30066" y="22020"/>
                  </a:lnTo>
                  <a:lnTo>
                    <a:pt x="30335" y="21750"/>
                  </a:lnTo>
                  <a:lnTo>
                    <a:pt x="30537" y="21447"/>
                  </a:lnTo>
                  <a:lnTo>
                    <a:pt x="30773" y="21144"/>
                  </a:lnTo>
                  <a:lnTo>
                    <a:pt x="30773" y="21178"/>
                  </a:lnTo>
                  <a:lnTo>
                    <a:pt x="30806" y="21313"/>
                  </a:lnTo>
                  <a:lnTo>
                    <a:pt x="30907" y="21481"/>
                  </a:lnTo>
                  <a:lnTo>
                    <a:pt x="31008" y="21616"/>
                  </a:lnTo>
                  <a:lnTo>
                    <a:pt x="31143" y="21717"/>
                  </a:lnTo>
                  <a:lnTo>
                    <a:pt x="31278" y="21818"/>
                  </a:lnTo>
                  <a:lnTo>
                    <a:pt x="31446" y="21885"/>
                  </a:lnTo>
                  <a:lnTo>
                    <a:pt x="31648" y="21919"/>
                  </a:lnTo>
                  <a:lnTo>
                    <a:pt x="31816" y="21952"/>
                  </a:lnTo>
                  <a:lnTo>
                    <a:pt x="32018" y="21986"/>
                  </a:lnTo>
                  <a:lnTo>
                    <a:pt x="32187" y="21952"/>
                  </a:lnTo>
                  <a:lnTo>
                    <a:pt x="32389" y="21919"/>
                  </a:lnTo>
                  <a:lnTo>
                    <a:pt x="32523" y="21885"/>
                  </a:lnTo>
                  <a:lnTo>
                    <a:pt x="32692" y="21784"/>
                  </a:lnTo>
                  <a:lnTo>
                    <a:pt x="32826" y="21683"/>
                  </a:lnTo>
                  <a:lnTo>
                    <a:pt x="32927" y="21548"/>
                  </a:lnTo>
                  <a:lnTo>
                    <a:pt x="33028" y="21414"/>
                  </a:lnTo>
                  <a:lnTo>
                    <a:pt x="33028" y="21346"/>
                  </a:lnTo>
                  <a:lnTo>
                    <a:pt x="32995" y="21346"/>
                  </a:lnTo>
                  <a:lnTo>
                    <a:pt x="33028" y="21279"/>
                  </a:lnTo>
                  <a:lnTo>
                    <a:pt x="32995" y="21212"/>
                  </a:lnTo>
                  <a:lnTo>
                    <a:pt x="32826" y="21010"/>
                  </a:lnTo>
                  <a:lnTo>
                    <a:pt x="32624" y="20841"/>
                  </a:lnTo>
                  <a:lnTo>
                    <a:pt x="32220" y="20471"/>
                  </a:lnTo>
                  <a:lnTo>
                    <a:pt x="31850" y="20101"/>
                  </a:lnTo>
                  <a:lnTo>
                    <a:pt x="31648" y="19932"/>
                  </a:lnTo>
                  <a:lnTo>
                    <a:pt x="31412" y="19831"/>
                  </a:lnTo>
                  <a:lnTo>
                    <a:pt x="31513" y="19562"/>
                  </a:lnTo>
                  <a:lnTo>
                    <a:pt x="31682" y="19629"/>
                  </a:lnTo>
                  <a:lnTo>
                    <a:pt x="31816" y="19629"/>
                  </a:lnTo>
                  <a:lnTo>
                    <a:pt x="31985" y="19596"/>
                  </a:lnTo>
                  <a:lnTo>
                    <a:pt x="32119" y="19495"/>
                  </a:lnTo>
                  <a:lnTo>
                    <a:pt x="32187" y="19394"/>
                  </a:lnTo>
                  <a:lnTo>
                    <a:pt x="32220" y="19293"/>
                  </a:lnTo>
                  <a:lnTo>
                    <a:pt x="32254" y="19023"/>
                  </a:lnTo>
                  <a:lnTo>
                    <a:pt x="32355" y="18485"/>
                  </a:lnTo>
                  <a:lnTo>
                    <a:pt x="32321" y="18451"/>
                  </a:lnTo>
                  <a:lnTo>
                    <a:pt x="32355" y="18384"/>
                  </a:lnTo>
                  <a:lnTo>
                    <a:pt x="32288" y="18316"/>
                  </a:lnTo>
                  <a:lnTo>
                    <a:pt x="31850" y="18047"/>
                  </a:lnTo>
                  <a:lnTo>
                    <a:pt x="31412" y="17811"/>
                  </a:lnTo>
                  <a:lnTo>
                    <a:pt x="30941" y="17643"/>
                  </a:lnTo>
                  <a:lnTo>
                    <a:pt x="30470" y="17474"/>
                  </a:lnTo>
                  <a:lnTo>
                    <a:pt x="29965" y="17373"/>
                  </a:lnTo>
                  <a:lnTo>
                    <a:pt x="29493" y="17272"/>
                  </a:lnTo>
                  <a:lnTo>
                    <a:pt x="28988" y="17205"/>
                  </a:lnTo>
                  <a:lnTo>
                    <a:pt x="28483" y="17171"/>
                  </a:lnTo>
                  <a:lnTo>
                    <a:pt x="27473" y="17138"/>
                  </a:lnTo>
                  <a:lnTo>
                    <a:pt x="26463" y="17104"/>
                  </a:lnTo>
                  <a:lnTo>
                    <a:pt x="25453" y="17037"/>
                  </a:lnTo>
                  <a:lnTo>
                    <a:pt x="24477" y="16969"/>
                  </a:lnTo>
                  <a:lnTo>
                    <a:pt x="23736" y="16835"/>
                  </a:lnTo>
                  <a:lnTo>
                    <a:pt x="23029" y="16666"/>
                  </a:lnTo>
                  <a:lnTo>
                    <a:pt x="22490" y="14848"/>
                  </a:lnTo>
                  <a:lnTo>
                    <a:pt x="21952" y="13064"/>
                  </a:lnTo>
                  <a:lnTo>
                    <a:pt x="21447" y="11246"/>
                  </a:lnTo>
                  <a:lnTo>
                    <a:pt x="20975" y="9428"/>
                  </a:lnTo>
                  <a:lnTo>
                    <a:pt x="20032" y="5590"/>
                  </a:lnTo>
                  <a:lnTo>
                    <a:pt x="19797" y="4613"/>
                  </a:lnTo>
                  <a:lnTo>
                    <a:pt x="19561" y="3603"/>
                  </a:lnTo>
                  <a:lnTo>
                    <a:pt x="19325" y="2627"/>
                  </a:lnTo>
                  <a:lnTo>
                    <a:pt x="19157" y="2122"/>
                  </a:lnTo>
                  <a:lnTo>
                    <a:pt x="18989" y="1684"/>
                  </a:lnTo>
                  <a:lnTo>
                    <a:pt x="18921" y="1650"/>
                  </a:lnTo>
                  <a:lnTo>
                    <a:pt x="18888" y="1650"/>
                  </a:lnTo>
                  <a:lnTo>
                    <a:pt x="18854" y="1314"/>
                  </a:lnTo>
                  <a:lnTo>
                    <a:pt x="18753" y="977"/>
                  </a:lnTo>
                  <a:lnTo>
                    <a:pt x="18618" y="674"/>
                  </a:lnTo>
                  <a:lnTo>
                    <a:pt x="18416" y="405"/>
                  </a:lnTo>
                  <a:lnTo>
                    <a:pt x="18181" y="203"/>
                  </a:lnTo>
                  <a:lnTo>
                    <a:pt x="18046" y="135"/>
                  </a:lnTo>
                  <a:lnTo>
                    <a:pt x="17911" y="68"/>
                  </a:lnTo>
                  <a:lnTo>
                    <a:pt x="177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-7997" y="4793152"/>
              <a:ext cx="360076" cy="109664"/>
            </a:xfrm>
            <a:custGeom>
              <a:avLst/>
              <a:gdLst/>
              <a:ahLst/>
              <a:cxnLst/>
              <a:rect l="l" t="t" r="r" b="b"/>
              <a:pathLst>
                <a:path w="5421" h="1651" extrusionOk="0">
                  <a:moveTo>
                    <a:pt x="5387" y="0"/>
                  </a:moveTo>
                  <a:lnTo>
                    <a:pt x="4848" y="68"/>
                  </a:lnTo>
                  <a:lnTo>
                    <a:pt x="4310" y="135"/>
                  </a:lnTo>
                  <a:lnTo>
                    <a:pt x="3804" y="270"/>
                  </a:lnTo>
                  <a:lnTo>
                    <a:pt x="3266" y="404"/>
                  </a:lnTo>
                  <a:lnTo>
                    <a:pt x="2222" y="707"/>
                  </a:lnTo>
                  <a:lnTo>
                    <a:pt x="1212" y="1010"/>
                  </a:lnTo>
                  <a:lnTo>
                    <a:pt x="0" y="1381"/>
                  </a:lnTo>
                  <a:lnTo>
                    <a:pt x="0" y="1650"/>
                  </a:lnTo>
                  <a:lnTo>
                    <a:pt x="1044" y="1313"/>
                  </a:lnTo>
                  <a:lnTo>
                    <a:pt x="3198" y="640"/>
                  </a:lnTo>
                  <a:lnTo>
                    <a:pt x="5387" y="34"/>
                  </a:lnTo>
                  <a:lnTo>
                    <a:pt x="54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8" name="Google Shape;508;p4"/>
          <p:cNvGrpSpPr/>
          <p:nvPr/>
        </p:nvGrpSpPr>
        <p:grpSpPr>
          <a:xfrm>
            <a:off x="11227988" y="2871859"/>
            <a:ext cx="687673" cy="1214485"/>
            <a:chOff x="8443004" y="2878855"/>
            <a:chExt cx="688868" cy="1216595"/>
          </a:xfrm>
        </p:grpSpPr>
        <p:sp>
          <p:nvSpPr>
            <p:cNvPr id="509" name="Google Shape;509;p4"/>
            <p:cNvSpPr/>
            <p:nvPr/>
          </p:nvSpPr>
          <p:spPr>
            <a:xfrm>
              <a:off x="8758311" y="2981744"/>
              <a:ext cx="26901" cy="33610"/>
            </a:xfrm>
            <a:custGeom>
              <a:avLst/>
              <a:gdLst/>
              <a:ahLst/>
              <a:cxnLst/>
              <a:rect l="l" t="t" r="r" b="b"/>
              <a:pathLst>
                <a:path w="405" h="506" extrusionOk="0">
                  <a:moveTo>
                    <a:pt x="135" y="0"/>
                  </a:moveTo>
                  <a:lnTo>
                    <a:pt x="102" y="34"/>
                  </a:lnTo>
                  <a:lnTo>
                    <a:pt x="68" y="68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1" y="270"/>
                  </a:lnTo>
                  <a:lnTo>
                    <a:pt x="34" y="337"/>
                  </a:lnTo>
                  <a:lnTo>
                    <a:pt x="34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169" y="505"/>
                  </a:lnTo>
                  <a:lnTo>
                    <a:pt x="236" y="505"/>
                  </a:lnTo>
                  <a:lnTo>
                    <a:pt x="304" y="472"/>
                  </a:lnTo>
                  <a:lnTo>
                    <a:pt x="371" y="438"/>
                  </a:lnTo>
                  <a:lnTo>
                    <a:pt x="405" y="404"/>
                  </a:lnTo>
                  <a:lnTo>
                    <a:pt x="405" y="303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8682257" y="3929925"/>
              <a:ext cx="102955" cy="118564"/>
            </a:xfrm>
            <a:custGeom>
              <a:avLst/>
              <a:gdLst/>
              <a:ahLst/>
              <a:cxnLst/>
              <a:rect l="l" t="t" r="r" b="b"/>
              <a:pathLst>
                <a:path w="1550" h="1785" extrusionOk="0">
                  <a:moveTo>
                    <a:pt x="439" y="405"/>
                  </a:moveTo>
                  <a:lnTo>
                    <a:pt x="405" y="506"/>
                  </a:lnTo>
                  <a:lnTo>
                    <a:pt x="405" y="573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40" y="607"/>
                  </a:lnTo>
                  <a:lnTo>
                    <a:pt x="674" y="539"/>
                  </a:lnTo>
                  <a:lnTo>
                    <a:pt x="809" y="506"/>
                  </a:lnTo>
                  <a:lnTo>
                    <a:pt x="977" y="539"/>
                  </a:lnTo>
                  <a:lnTo>
                    <a:pt x="1078" y="607"/>
                  </a:lnTo>
                  <a:lnTo>
                    <a:pt x="1213" y="674"/>
                  </a:lnTo>
                  <a:lnTo>
                    <a:pt x="1280" y="809"/>
                  </a:lnTo>
                  <a:lnTo>
                    <a:pt x="1314" y="943"/>
                  </a:lnTo>
                  <a:lnTo>
                    <a:pt x="1314" y="1112"/>
                  </a:lnTo>
                  <a:lnTo>
                    <a:pt x="1280" y="1246"/>
                  </a:lnTo>
                  <a:lnTo>
                    <a:pt x="1213" y="1347"/>
                  </a:lnTo>
                  <a:lnTo>
                    <a:pt x="1078" y="1448"/>
                  </a:lnTo>
                  <a:lnTo>
                    <a:pt x="977" y="1482"/>
                  </a:lnTo>
                  <a:lnTo>
                    <a:pt x="843" y="1516"/>
                  </a:lnTo>
                  <a:lnTo>
                    <a:pt x="708" y="1482"/>
                  </a:lnTo>
                  <a:lnTo>
                    <a:pt x="573" y="1448"/>
                  </a:lnTo>
                  <a:lnTo>
                    <a:pt x="472" y="1381"/>
                  </a:lnTo>
                  <a:lnTo>
                    <a:pt x="371" y="1314"/>
                  </a:lnTo>
                  <a:lnTo>
                    <a:pt x="304" y="1179"/>
                  </a:lnTo>
                  <a:lnTo>
                    <a:pt x="270" y="1078"/>
                  </a:lnTo>
                  <a:lnTo>
                    <a:pt x="237" y="977"/>
                  </a:lnTo>
                  <a:lnTo>
                    <a:pt x="270" y="708"/>
                  </a:lnTo>
                  <a:lnTo>
                    <a:pt x="371" y="506"/>
                  </a:lnTo>
                  <a:lnTo>
                    <a:pt x="439" y="405"/>
                  </a:lnTo>
                  <a:close/>
                  <a:moveTo>
                    <a:pt x="674" y="1"/>
                  </a:moveTo>
                  <a:lnTo>
                    <a:pt x="607" y="34"/>
                  </a:lnTo>
                  <a:lnTo>
                    <a:pt x="439" y="102"/>
                  </a:lnTo>
                  <a:lnTo>
                    <a:pt x="270" y="236"/>
                  </a:lnTo>
                  <a:lnTo>
                    <a:pt x="169" y="371"/>
                  </a:lnTo>
                  <a:lnTo>
                    <a:pt x="68" y="573"/>
                  </a:lnTo>
                  <a:lnTo>
                    <a:pt x="1" y="775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136" y="1347"/>
                  </a:lnTo>
                  <a:lnTo>
                    <a:pt x="270" y="1516"/>
                  </a:lnTo>
                  <a:lnTo>
                    <a:pt x="439" y="1650"/>
                  </a:lnTo>
                  <a:lnTo>
                    <a:pt x="607" y="1751"/>
                  </a:lnTo>
                  <a:lnTo>
                    <a:pt x="809" y="1785"/>
                  </a:lnTo>
                  <a:lnTo>
                    <a:pt x="1011" y="1751"/>
                  </a:lnTo>
                  <a:lnTo>
                    <a:pt x="1179" y="1684"/>
                  </a:lnTo>
                  <a:lnTo>
                    <a:pt x="1314" y="1549"/>
                  </a:lnTo>
                  <a:lnTo>
                    <a:pt x="1415" y="1415"/>
                  </a:lnTo>
                  <a:lnTo>
                    <a:pt x="1516" y="1246"/>
                  </a:lnTo>
                  <a:lnTo>
                    <a:pt x="1550" y="1078"/>
                  </a:lnTo>
                  <a:lnTo>
                    <a:pt x="1550" y="876"/>
                  </a:lnTo>
                  <a:lnTo>
                    <a:pt x="1482" y="708"/>
                  </a:lnTo>
                  <a:lnTo>
                    <a:pt x="1381" y="573"/>
                  </a:lnTo>
                  <a:lnTo>
                    <a:pt x="1213" y="438"/>
                  </a:lnTo>
                  <a:lnTo>
                    <a:pt x="1045" y="304"/>
                  </a:lnTo>
                  <a:lnTo>
                    <a:pt x="843" y="270"/>
                  </a:lnTo>
                  <a:lnTo>
                    <a:pt x="674" y="270"/>
                  </a:lnTo>
                  <a:lnTo>
                    <a:pt x="607" y="292"/>
                  </a:lnTo>
                  <a:lnTo>
                    <a:pt x="607" y="292"/>
                  </a:lnTo>
                  <a:lnTo>
                    <a:pt x="641" y="270"/>
                  </a:lnTo>
                  <a:lnTo>
                    <a:pt x="742" y="203"/>
                  </a:lnTo>
                  <a:lnTo>
                    <a:pt x="809" y="203"/>
                  </a:lnTo>
                  <a:lnTo>
                    <a:pt x="910" y="236"/>
                  </a:lnTo>
                  <a:lnTo>
                    <a:pt x="1045" y="270"/>
                  </a:lnTo>
                  <a:lnTo>
                    <a:pt x="1045" y="236"/>
                  </a:lnTo>
                  <a:lnTo>
                    <a:pt x="1078" y="203"/>
                  </a:lnTo>
                  <a:lnTo>
                    <a:pt x="1045" y="135"/>
                  </a:lnTo>
                  <a:lnTo>
                    <a:pt x="977" y="68"/>
                  </a:lnTo>
                  <a:lnTo>
                    <a:pt x="876" y="34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8805272" y="2999611"/>
              <a:ext cx="107405" cy="26901"/>
            </a:xfrm>
            <a:custGeom>
              <a:avLst/>
              <a:gdLst/>
              <a:ahLst/>
              <a:cxnLst/>
              <a:rect l="l" t="t" r="r" b="b"/>
              <a:pathLst>
                <a:path w="1617" h="405" extrusionOk="0">
                  <a:moveTo>
                    <a:pt x="169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37" y="270"/>
                  </a:lnTo>
                  <a:lnTo>
                    <a:pt x="741" y="304"/>
                  </a:lnTo>
                  <a:lnTo>
                    <a:pt x="1145" y="371"/>
                  </a:lnTo>
                  <a:lnTo>
                    <a:pt x="1381" y="405"/>
                  </a:lnTo>
                  <a:lnTo>
                    <a:pt x="1583" y="371"/>
                  </a:lnTo>
                  <a:lnTo>
                    <a:pt x="1617" y="337"/>
                  </a:lnTo>
                  <a:lnTo>
                    <a:pt x="1617" y="304"/>
                  </a:lnTo>
                  <a:lnTo>
                    <a:pt x="1617" y="236"/>
                  </a:lnTo>
                  <a:lnTo>
                    <a:pt x="1583" y="203"/>
                  </a:lnTo>
                  <a:lnTo>
                    <a:pt x="1415" y="135"/>
                  </a:lnTo>
                  <a:lnTo>
                    <a:pt x="1179" y="102"/>
                  </a:lnTo>
                  <a:lnTo>
                    <a:pt x="775" y="68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8443004" y="2878855"/>
              <a:ext cx="688868" cy="1216595"/>
            </a:xfrm>
            <a:custGeom>
              <a:avLst/>
              <a:gdLst/>
              <a:ahLst/>
              <a:cxnLst/>
              <a:rect l="l" t="t" r="r" b="b"/>
              <a:pathLst>
                <a:path w="10371" h="18316" extrusionOk="0">
                  <a:moveTo>
                    <a:pt x="3401" y="169"/>
                  </a:moveTo>
                  <a:lnTo>
                    <a:pt x="3670" y="270"/>
                  </a:lnTo>
                  <a:lnTo>
                    <a:pt x="3973" y="337"/>
                  </a:lnTo>
                  <a:lnTo>
                    <a:pt x="4613" y="405"/>
                  </a:lnTo>
                  <a:lnTo>
                    <a:pt x="6397" y="607"/>
                  </a:lnTo>
                  <a:lnTo>
                    <a:pt x="8418" y="876"/>
                  </a:lnTo>
                  <a:lnTo>
                    <a:pt x="8855" y="943"/>
                  </a:lnTo>
                  <a:lnTo>
                    <a:pt x="9091" y="977"/>
                  </a:lnTo>
                  <a:lnTo>
                    <a:pt x="9327" y="1044"/>
                  </a:lnTo>
                  <a:lnTo>
                    <a:pt x="9562" y="1112"/>
                  </a:lnTo>
                  <a:lnTo>
                    <a:pt x="9764" y="1213"/>
                  </a:lnTo>
                  <a:lnTo>
                    <a:pt x="9933" y="1381"/>
                  </a:lnTo>
                  <a:lnTo>
                    <a:pt x="10034" y="1583"/>
                  </a:lnTo>
                  <a:lnTo>
                    <a:pt x="10067" y="1617"/>
                  </a:lnTo>
                  <a:lnTo>
                    <a:pt x="10135" y="1650"/>
                  </a:lnTo>
                  <a:lnTo>
                    <a:pt x="10168" y="2492"/>
                  </a:lnTo>
                  <a:lnTo>
                    <a:pt x="10168" y="2896"/>
                  </a:lnTo>
                  <a:lnTo>
                    <a:pt x="10168" y="3300"/>
                  </a:lnTo>
                  <a:lnTo>
                    <a:pt x="10101" y="3872"/>
                  </a:lnTo>
                  <a:lnTo>
                    <a:pt x="9966" y="4411"/>
                  </a:lnTo>
                  <a:lnTo>
                    <a:pt x="9731" y="5522"/>
                  </a:lnTo>
                  <a:lnTo>
                    <a:pt x="9562" y="6431"/>
                  </a:lnTo>
                  <a:lnTo>
                    <a:pt x="9428" y="7374"/>
                  </a:lnTo>
                  <a:lnTo>
                    <a:pt x="9226" y="9259"/>
                  </a:lnTo>
                  <a:lnTo>
                    <a:pt x="9024" y="11414"/>
                  </a:lnTo>
                  <a:lnTo>
                    <a:pt x="8754" y="13569"/>
                  </a:lnTo>
                  <a:lnTo>
                    <a:pt x="8620" y="14545"/>
                  </a:lnTo>
                  <a:lnTo>
                    <a:pt x="8451" y="15488"/>
                  </a:lnTo>
                  <a:lnTo>
                    <a:pt x="8283" y="16431"/>
                  </a:lnTo>
                  <a:lnTo>
                    <a:pt x="8148" y="17373"/>
                  </a:lnTo>
                  <a:lnTo>
                    <a:pt x="8014" y="17575"/>
                  </a:lnTo>
                  <a:lnTo>
                    <a:pt x="7845" y="17744"/>
                  </a:lnTo>
                  <a:lnTo>
                    <a:pt x="7677" y="17878"/>
                  </a:lnTo>
                  <a:lnTo>
                    <a:pt x="7475" y="17979"/>
                  </a:lnTo>
                  <a:lnTo>
                    <a:pt x="7273" y="18047"/>
                  </a:lnTo>
                  <a:lnTo>
                    <a:pt x="7037" y="18080"/>
                  </a:lnTo>
                  <a:lnTo>
                    <a:pt x="6498" y="18080"/>
                  </a:lnTo>
                  <a:lnTo>
                    <a:pt x="4377" y="17912"/>
                  </a:lnTo>
                  <a:lnTo>
                    <a:pt x="3367" y="17845"/>
                  </a:lnTo>
                  <a:lnTo>
                    <a:pt x="2862" y="17811"/>
                  </a:lnTo>
                  <a:lnTo>
                    <a:pt x="2391" y="17744"/>
                  </a:lnTo>
                  <a:lnTo>
                    <a:pt x="2021" y="17676"/>
                  </a:lnTo>
                  <a:lnTo>
                    <a:pt x="1650" y="17575"/>
                  </a:lnTo>
                  <a:lnTo>
                    <a:pt x="1718" y="17508"/>
                  </a:lnTo>
                  <a:lnTo>
                    <a:pt x="1684" y="17407"/>
                  </a:lnTo>
                  <a:lnTo>
                    <a:pt x="1650" y="17373"/>
                  </a:lnTo>
                  <a:lnTo>
                    <a:pt x="1549" y="17340"/>
                  </a:lnTo>
                  <a:lnTo>
                    <a:pt x="1381" y="17407"/>
                  </a:lnTo>
                  <a:lnTo>
                    <a:pt x="1213" y="17441"/>
                  </a:lnTo>
                  <a:lnTo>
                    <a:pt x="1078" y="17441"/>
                  </a:lnTo>
                  <a:lnTo>
                    <a:pt x="943" y="17407"/>
                  </a:lnTo>
                  <a:lnTo>
                    <a:pt x="842" y="17373"/>
                  </a:lnTo>
                  <a:lnTo>
                    <a:pt x="708" y="17306"/>
                  </a:lnTo>
                  <a:lnTo>
                    <a:pt x="640" y="17205"/>
                  </a:lnTo>
                  <a:lnTo>
                    <a:pt x="539" y="17104"/>
                  </a:lnTo>
                  <a:lnTo>
                    <a:pt x="438" y="16835"/>
                  </a:lnTo>
                  <a:lnTo>
                    <a:pt x="371" y="16532"/>
                  </a:lnTo>
                  <a:lnTo>
                    <a:pt x="304" y="16195"/>
                  </a:lnTo>
                  <a:lnTo>
                    <a:pt x="304" y="15825"/>
                  </a:lnTo>
                  <a:lnTo>
                    <a:pt x="304" y="15420"/>
                  </a:lnTo>
                  <a:lnTo>
                    <a:pt x="337" y="15016"/>
                  </a:lnTo>
                  <a:lnTo>
                    <a:pt x="438" y="14242"/>
                  </a:lnTo>
                  <a:lnTo>
                    <a:pt x="607" y="13131"/>
                  </a:lnTo>
                  <a:lnTo>
                    <a:pt x="1213" y="8889"/>
                  </a:lnTo>
                  <a:lnTo>
                    <a:pt x="1852" y="4613"/>
                  </a:lnTo>
                  <a:lnTo>
                    <a:pt x="2155" y="2492"/>
                  </a:lnTo>
                  <a:lnTo>
                    <a:pt x="2223" y="1852"/>
                  </a:lnTo>
                  <a:lnTo>
                    <a:pt x="2290" y="1448"/>
                  </a:lnTo>
                  <a:lnTo>
                    <a:pt x="2425" y="1044"/>
                  </a:lnTo>
                  <a:lnTo>
                    <a:pt x="2559" y="708"/>
                  </a:lnTo>
                  <a:lnTo>
                    <a:pt x="2660" y="539"/>
                  </a:lnTo>
                  <a:lnTo>
                    <a:pt x="2761" y="405"/>
                  </a:lnTo>
                  <a:lnTo>
                    <a:pt x="2862" y="304"/>
                  </a:lnTo>
                  <a:lnTo>
                    <a:pt x="2997" y="203"/>
                  </a:lnTo>
                  <a:lnTo>
                    <a:pt x="3165" y="169"/>
                  </a:lnTo>
                  <a:close/>
                  <a:moveTo>
                    <a:pt x="2963" y="1"/>
                  </a:moveTo>
                  <a:lnTo>
                    <a:pt x="2795" y="68"/>
                  </a:lnTo>
                  <a:lnTo>
                    <a:pt x="2627" y="169"/>
                  </a:lnTo>
                  <a:lnTo>
                    <a:pt x="2492" y="337"/>
                  </a:lnTo>
                  <a:lnTo>
                    <a:pt x="2357" y="573"/>
                  </a:lnTo>
                  <a:lnTo>
                    <a:pt x="2256" y="809"/>
                  </a:lnTo>
                  <a:lnTo>
                    <a:pt x="2189" y="1078"/>
                  </a:lnTo>
                  <a:lnTo>
                    <a:pt x="2054" y="1617"/>
                  </a:lnTo>
                  <a:lnTo>
                    <a:pt x="1953" y="2155"/>
                  </a:lnTo>
                  <a:lnTo>
                    <a:pt x="1852" y="2963"/>
                  </a:lnTo>
                  <a:lnTo>
                    <a:pt x="910" y="9360"/>
                  </a:lnTo>
                  <a:lnTo>
                    <a:pt x="472" y="12256"/>
                  </a:lnTo>
                  <a:lnTo>
                    <a:pt x="270" y="13703"/>
                  </a:lnTo>
                  <a:lnTo>
                    <a:pt x="68" y="15185"/>
                  </a:lnTo>
                  <a:lnTo>
                    <a:pt x="34" y="15690"/>
                  </a:lnTo>
                  <a:lnTo>
                    <a:pt x="1" y="15959"/>
                  </a:lnTo>
                  <a:lnTo>
                    <a:pt x="34" y="16229"/>
                  </a:lnTo>
                  <a:lnTo>
                    <a:pt x="68" y="16532"/>
                  </a:lnTo>
                  <a:lnTo>
                    <a:pt x="135" y="16767"/>
                  </a:lnTo>
                  <a:lnTo>
                    <a:pt x="236" y="17037"/>
                  </a:lnTo>
                  <a:lnTo>
                    <a:pt x="371" y="17239"/>
                  </a:lnTo>
                  <a:lnTo>
                    <a:pt x="607" y="17441"/>
                  </a:lnTo>
                  <a:lnTo>
                    <a:pt x="842" y="17575"/>
                  </a:lnTo>
                  <a:lnTo>
                    <a:pt x="1078" y="17676"/>
                  </a:lnTo>
                  <a:lnTo>
                    <a:pt x="1347" y="17676"/>
                  </a:lnTo>
                  <a:lnTo>
                    <a:pt x="2088" y="17878"/>
                  </a:lnTo>
                  <a:lnTo>
                    <a:pt x="2458" y="17979"/>
                  </a:lnTo>
                  <a:lnTo>
                    <a:pt x="2829" y="18047"/>
                  </a:lnTo>
                  <a:lnTo>
                    <a:pt x="4142" y="18148"/>
                  </a:lnTo>
                  <a:lnTo>
                    <a:pt x="5455" y="18249"/>
                  </a:lnTo>
                  <a:lnTo>
                    <a:pt x="6296" y="18316"/>
                  </a:lnTo>
                  <a:lnTo>
                    <a:pt x="7239" y="18316"/>
                  </a:lnTo>
                  <a:lnTo>
                    <a:pt x="7475" y="18249"/>
                  </a:lnTo>
                  <a:lnTo>
                    <a:pt x="7677" y="18181"/>
                  </a:lnTo>
                  <a:lnTo>
                    <a:pt x="7879" y="18114"/>
                  </a:lnTo>
                  <a:lnTo>
                    <a:pt x="8047" y="18013"/>
                  </a:lnTo>
                  <a:lnTo>
                    <a:pt x="8216" y="17845"/>
                  </a:lnTo>
                  <a:lnTo>
                    <a:pt x="8317" y="17676"/>
                  </a:lnTo>
                  <a:lnTo>
                    <a:pt x="8418" y="17474"/>
                  </a:lnTo>
                  <a:lnTo>
                    <a:pt x="8451" y="17205"/>
                  </a:lnTo>
                  <a:lnTo>
                    <a:pt x="8451" y="17138"/>
                  </a:lnTo>
                  <a:lnTo>
                    <a:pt x="8653" y="16195"/>
                  </a:lnTo>
                  <a:lnTo>
                    <a:pt x="8822" y="15252"/>
                  </a:lnTo>
                  <a:lnTo>
                    <a:pt x="8956" y="14309"/>
                  </a:lnTo>
                  <a:lnTo>
                    <a:pt x="9091" y="13333"/>
                  </a:lnTo>
                  <a:lnTo>
                    <a:pt x="9293" y="11414"/>
                  </a:lnTo>
                  <a:lnTo>
                    <a:pt x="9461" y="9495"/>
                  </a:lnTo>
                  <a:lnTo>
                    <a:pt x="9562" y="8451"/>
                  </a:lnTo>
                  <a:lnTo>
                    <a:pt x="9663" y="7407"/>
                  </a:lnTo>
                  <a:lnTo>
                    <a:pt x="9798" y="6364"/>
                  </a:lnTo>
                  <a:lnTo>
                    <a:pt x="10000" y="5320"/>
                  </a:lnTo>
                  <a:lnTo>
                    <a:pt x="10202" y="4411"/>
                  </a:lnTo>
                  <a:lnTo>
                    <a:pt x="10269" y="3940"/>
                  </a:lnTo>
                  <a:lnTo>
                    <a:pt x="10337" y="3468"/>
                  </a:lnTo>
                  <a:lnTo>
                    <a:pt x="10370" y="2997"/>
                  </a:lnTo>
                  <a:lnTo>
                    <a:pt x="10370" y="2526"/>
                  </a:lnTo>
                  <a:lnTo>
                    <a:pt x="10337" y="2054"/>
                  </a:lnTo>
                  <a:lnTo>
                    <a:pt x="10236" y="1583"/>
                  </a:lnTo>
                  <a:lnTo>
                    <a:pt x="10269" y="1549"/>
                  </a:lnTo>
                  <a:lnTo>
                    <a:pt x="10236" y="1516"/>
                  </a:lnTo>
                  <a:lnTo>
                    <a:pt x="10168" y="1347"/>
                  </a:lnTo>
                  <a:lnTo>
                    <a:pt x="10067" y="1213"/>
                  </a:lnTo>
                  <a:lnTo>
                    <a:pt x="9933" y="1112"/>
                  </a:lnTo>
                  <a:lnTo>
                    <a:pt x="9798" y="1011"/>
                  </a:lnTo>
                  <a:lnTo>
                    <a:pt x="9495" y="842"/>
                  </a:lnTo>
                  <a:lnTo>
                    <a:pt x="9125" y="741"/>
                  </a:lnTo>
                  <a:lnTo>
                    <a:pt x="8754" y="674"/>
                  </a:lnTo>
                  <a:lnTo>
                    <a:pt x="8384" y="640"/>
                  </a:lnTo>
                  <a:lnTo>
                    <a:pt x="7710" y="573"/>
                  </a:lnTo>
                  <a:lnTo>
                    <a:pt x="5623" y="304"/>
                  </a:lnTo>
                  <a:lnTo>
                    <a:pt x="4546" y="135"/>
                  </a:lnTo>
                  <a:lnTo>
                    <a:pt x="3973" y="68"/>
                  </a:lnTo>
                  <a:lnTo>
                    <a:pt x="3704" y="68"/>
                  </a:lnTo>
                  <a:lnTo>
                    <a:pt x="3435" y="102"/>
                  </a:lnTo>
                  <a:lnTo>
                    <a:pt x="3435" y="68"/>
                  </a:lnTo>
                  <a:lnTo>
                    <a:pt x="3401" y="68"/>
                  </a:lnTo>
                  <a:lnTo>
                    <a:pt x="316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8498931" y="3035413"/>
              <a:ext cx="583721" cy="914704"/>
            </a:xfrm>
            <a:custGeom>
              <a:avLst/>
              <a:gdLst/>
              <a:ahLst/>
              <a:cxnLst/>
              <a:rect l="l" t="t" r="r" b="b"/>
              <a:pathLst>
                <a:path w="8788" h="13771" extrusionOk="0">
                  <a:moveTo>
                    <a:pt x="1818" y="169"/>
                  </a:moveTo>
                  <a:lnTo>
                    <a:pt x="2189" y="270"/>
                  </a:lnTo>
                  <a:lnTo>
                    <a:pt x="2626" y="337"/>
                  </a:lnTo>
                  <a:lnTo>
                    <a:pt x="3030" y="371"/>
                  </a:lnTo>
                  <a:lnTo>
                    <a:pt x="3468" y="438"/>
                  </a:lnTo>
                  <a:lnTo>
                    <a:pt x="5219" y="707"/>
                  </a:lnTo>
                  <a:lnTo>
                    <a:pt x="6936" y="943"/>
                  </a:lnTo>
                  <a:lnTo>
                    <a:pt x="8619" y="1111"/>
                  </a:lnTo>
                  <a:lnTo>
                    <a:pt x="8485" y="1785"/>
                  </a:lnTo>
                  <a:lnTo>
                    <a:pt x="8384" y="2492"/>
                  </a:lnTo>
                  <a:lnTo>
                    <a:pt x="8215" y="3872"/>
                  </a:lnTo>
                  <a:lnTo>
                    <a:pt x="7811" y="7003"/>
                  </a:lnTo>
                  <a:lnTo>
                    <a:pt x="7609" y="8619"/>
                  </a:lnTo>
                  <a:lnTo>
                    <a:pt x="7374" y="10202"/>
                  </a:lnTo>
                  <a:lnTo>
                    <a:pt x="6868" y="13400"/>
                  </a:lnTo>
                  <a:lnTo>
                    <a:pt x="5993" y="13333"/>
                  </a:lnTo>
                  <a:lnTo>
                    <a:pt x="5151" y="13232"/>
                  </a:lnTo>
                  <a:lnTo>
                    <a:pt x="4276" y="13097"/>
                  </a:lnTo>
                  <a:lnTo>
                    <a:pt x="3434" y="12962"/>
                  </a:lnTo>
                  <a:lnTo>
                    <a:pt x="2660" y="12828"/>
                  </a:lnTo>
                  <a:lnTo>
                    <a:pt x="1852" y="12693"/>
                  </a:lnTo>
                  <a:lnTo>
                    <a:pt x="1044" y="12626"/>
                  </a:lnTo>
                  <a:lnTo>
                    <a:pt x="640" y="12626"/>
                  </a:lnTo>
                  <a:lnTo>
                    <a:pt x="236" y="12659"/>
                  </a:lnTo>
                  <a:lnTo>
                    <a:pt x="1044" y="6431"/>
                  </a:lnTo>
                  <a:lnTo>
                    <a:pt x="1448" y="3266"/>
                  </a:lnTo>
                  <a:lnTo>
                    <a:pt x="1684" y="1717"/>
                  </a:lnTo>
                  <a:lnTo>
                    <a:pt x="1751" y="943"/>
                  </a:lnTo>
                  <a:lnTo>
                    <a:pt x="1818" y="169"/>
                  </a:lnTo>
                  <a:close/>
                  <a:moveTo>
                    <a:pt x="2155" y="0"/>
                  </a:moveTo>
                  <a:lnTo>
                    <a:pt x="1987" y="34"/>
                  </a:lnTo>
                  <a:lnTo>
                    <a:pt x="1818" y="68"/>
                  </a:lnTo>
                  <a:lnTo>
                    <a:pt x="1785" y="68"/>
                  </a:lnTo>
                  <a:lnTo>
                    <a:pt x="1751" y="34"/>
                  </a:lnTo>
                  <a:lnTo>
                    <a:pt x="1717" y="68"/>
                  </a:lnTo>
                  <a:lnTo>
                    <a:pt x="1684" y="101"/>
                  </a:lnTo>
                  <a:lnTo>
                    <a:pt x="1549" y="808"/>
                  </a:lnTo>
                  <a:lnTo>
                    <a:pt x="1414" y="1549"/>
                  </a:lnTo>
                  <a:lnTo>
                    <a:pt x="1246" y="2997"/>
                  </a:lnTo>
                  <a:lnTo>
                    <a:pt x="842" y="6162"/>
                  </a:lnTo>
                  <a:lnTo>
                    <a:pt x="0" y="12760"/>
                  </a:lnTo>
                  <a:lnTo>
                    <a:pt x="0" y="12828"/>
                  </a:lnTo>
                  <a:lnTo>
                    <a:pt x="68" y="12861"/>
                  </a:lnTo>
                  <a:lnTo>
                    <a:pt x="169" y="12861"/>
                  </a:lnTo>
                  <a:lnTo>
                    <a:pt x="202" y="12794"/>
                  </a:lnTo>
                  <a:lnTo>
                    <a:pt x="640" y="12895"/>
                  </a:lnTo>
                  <a:lnTo>
                    <a:pt x="1044" y="12929"/>
                  </a:lnTo>
                  <a:lnTo>
                    <a:pt x="1919" y="13030"/>
                  </a:lnTo>
                  <a:lnTo>
                    <a:pt x="2761" y="13131"/>
                  </a:lnTo>
                  <a:lnTo>
                    <a:pt x="3603" y="13232"/>
                  </a:lnTo>
                  <a:lnTo>
                    <a:pt x="4411" y="13400"/>
                  </a:lnTo>
                  <a:lnTo>
                    <a:pt x="5219" y="13535"/>
                  </a:lnTo>
                  <a:lnTo>
                    <a:pt x="6027" y="13636"/>
                  </a:lnTo>
                  <a:lnTo>
                    <a:pt x="6835" y="13636"/>
                  </a:lnTo>
                  <a:lnTo>
                    <a:pt x="6868" y="13737"/>
                  </a:lnTo>
                  <a:lnTo>
                    <a:pt x="6936" y="13771"/>
                  </a:lnTo>
                  <a:lnTo>
                    <a:pt x="7003" y="13771"/>
                  </a:lnTo>
                  <a:lnTo>
                    <a:pt x="7037" y="13737"/>
                  </a:lnTo>
                  <a:lnTo>
                    <a:pt x="7071" y="13703"/>
                  </a:lnTo>
                  <a:lnTo>
                    <a:pt x="7071" y="13602"/>
                  </a:lnTo>
                  <a:lnTo>
                    <a:pt x="7138" y="13569"/>
                  </a:lnTo>
                  <a:lnTo>
                    <a:pt x="7172" y="13535"/>
                  </a:lnTo>
                  <a:lnTo>
                    <a:pt x="7172" y="13468"/>
                  </a:lnTo>
                  <a:lnTo>
                    <a:pt x="7104" y="13400"/>
                  </a:lnTo>
                  <a:lnTo>
                    <a:pt x="7407" y="11952"/>
                  </a:lnTo>
                  <a:lnTo>
                    <a:pt x="7609" y="10471"/>
                  </a:lnTo>
                  <a:lnTo>
                    <a:pt x="8013" y="7542"/>
                  </a:lnTo>
                  <a:lnTo>
                    <a:pt x="8384" y="4411"/>
                  </a:lnTo>
                  <a:lnTo>
                    <a:pt x="8619" y="2761"/>
                  </a:lnTo>
                  <a:lnTo>
                    <a:pt x="8687" y="1953"/>
                  </a:lnTo>
                  <a:lnTo>
                    <a:pt x="8720" y="1515"/>
                  </a:lnTo>
                  <a:lnTo>
                    <a:pt x="8720" y="1111"/>
                  </a:lnTo>
                  <a:lnTo>
                    <a:pt x="8788" y="1078"/>
                  </a:lnTo>
                  <a:lnTo>
                    <a:pt x="8788" y="977"/>
                  </a:lnTo>
                  <a:lnTo>
                    <a:pt x="8754" y="909"/>
                  </a:lnTo>
                  <a:lnTo>
                    <a:pt x="8687" y="876"/>
                  </a:lnTo>
                  <a:lnTo>
                    <a:pt x="6835" y="674"/>
                  </a:lnTo>
                  <a:lnTo>
                    <a:pt x="5017" y="438"/>
                  </a:lnTo>
                  <a:lnTo>
                    <a:pt x="4141" y="303"/>
                  </a:lnTo>
                  <a:lnTo>
                    <a:pt x="3266" y="135"/>
                  </a:lnTo>
                  <a:lnTo>
                    <a:pt x="2896" y="68"/>
                  </a:lnTo>
                  <a:lnTo>
                    <a:pt x="2525" y="34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8845524" y="2961618"/>
              <a:ext cx="20192" cy="20192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68" y="0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69" y="303"/>
                  </a:lnTo>
                  <a:lnTo>
                    <a:pt x="236" y="270"/>
                  </a:lnTo>
                  <a:lnTo>
                    <a:pt x="304" y="236"/>
                  </a:lnTo>
                  <a:lnTo>
                    <a:pt x="304" y="135"/>
                  </a:lnTo>
                  <a:lnTo>
                    <a:pt x="304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9490623" y="4787281"/>
            <a:ext cx="2701363" cy="2062823"/>
            <a:chOff x="6445945" y="4797602"/>
            <a:chExt cx="2706053" cy="2066404"/>
          </a:xfrm>
        </p:grpSpPr>
        <p:sp>
          <p:nvSpPr>
            <p:cNvPr id="516" name="Google Shape;516;p4"/>
            <p:cNvSpPr/>
            <p:nvPr/>
          </p:nvSpPr>
          <p:spPr>
            <a:xfrm>
              <a:off x="6700941" y="5054790"/>
              <a:ext cx="111855" cy="1511843"/>
            </a:xfrm>
            <a:custGeom>
              <a:avLst/>
              <a:gdLst/>
              <a:ahLst/>
              <a:cxnLst/>
              <a:rect l="l" t="t" r="r" b="b"/>
              <a:pathLst>
                <a:path w="1684" h="22761" extrusionOk="0">
                  <a:moveTo>
                    <a:pt x="1549" y="1"/>
                  </a:moveTo>
                  <a:lnTo>
                    <a:pt x="1515" y="68"/>
                  </a:lnTo>
                  <a:lnTo>
                    <a:pt x="1381" y="1448"/>
                  </a:lnTo>
                  <a:lnTo>
                    <a:pt x="1246" y="2862"/>
                  </a:lnTo>
                  <a:lnTo>
                    <a:pt x="1077" y="5623"/>
                  </a:lnTo>
                  <a:lnTo>
                    <a:pt x="741" y="11178"/>
                  </a:lnTo>
                  <a:lnTo>
                    <a:pt x="0" y="22625"/>
                  </a:lnTo>
                  <a:lnTo>
                    <a:pt x="34" y="22659"/>
                  </a:lnTo>
                  <a:lnTo>
                    <a:pt x="34" y="22726"/>
                  </a:lnTo>
                  <a:lnTo>
                    <a:pt x="101" y="22760"/>
                  </a:lnTo>
                  <a:lnTo>
                    <a:pt x="135" y="22760"/>
                  </a:lnTo>
                  <a:lnTo>
                    <a:pt x="269" y="22726"/>
                  </a:lnTo>
                  <a:lnTo>
                    <a:pt x="303" y="22659"/>
                  </a:lnTo>
                  <a:lnTo>
                    <a:pt x="303" y="22625"/>
                  </a:lnTo>
                  <a:lnTo>
                    <a:pt x="1010" y="11448"/>
                  </a:lnTo>
                  <a:lnTo>
                    <a:pt x="1414" y="5758"/>
                  </a:lnTo>
                  <a:lnTo>
                    <a:pt x="1583" y="2930"/>
                  </a:lnTo>
                  <a:lnTo>
                    <a:pt x="1650" y="1482"/>
                  </a:lnTo>
                  <a:lnTo>
                    <a:pt x="1684" y="68"/>
                  </a:lnTo>
                  <a:lnTo>
                    <a:pt x="16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457170" y="4802119"/>
              <a:ext cx="333242" cy="1894170"/>
            </a:xfrm>
            <a:custGeom>
              <a:avLst/>
              <a:gdLst/>
              <a:ahLst/>
              <a:cxnLst/>
              <a:rect l="l" t="t" r="r" b="b"/>
              <a:pathLst>
                <a:path w="5017" h="28517" extrusionOk="0">
                  <a:moveTo>
                    <a:pt x="3838" y="0"/>
                  </a:moveTo>
                  <a:lnTo>
                    <a:pt x="3535" y="34"/>
                  </a:lnTo>
                  <a:lnTo>
                    <a:pt x="3266" y="101"/>
                  </a:lnTo>
                  <a:lnTo>
                    <a:pt x="2963" y="236"/>
                  </a:lnTo>
                  <a:lnTo>
                    <a:pt x="2694" y="404"/>
                  </a:lnTo>
                  <a:lnTo>
                    <a:pt x="2458" y="606"/>
                  </a:lnTo>
                  <a:lnTo>
                    <a:pt x="2290" y="875"/>
                  </a:lnTo>
                  <a:lnTo>
                    <a:pt x="2155" y="1145"/>
                  </a:lnTo>
                  <a:lnTo>
                    <a:pt x="2020" y="1414"/>
                  </a:lnTo>
                  <a:lnTo>
                    <a:pt x="1919" y="1717"/>
                  </a:lnTo>
                  <a:lnTo>
                    <a:pt x="1852" y="2020"/>
                  </a:lnTo>
                  <a:lnTo>
                    <a:pt x="1751" y="2626"/>
                  </a:lnTo>
                  <a:lnTo>
                    <a:pt x="1515" y="4714"/>
                  </a:lnTo>
                  <a:lnTo>
                    <a:pt x="1313" y="6801"/>
                  </a:lnTo>
                  <a:lnTo>
                    <a:pt x="977" y="11010"/>
                  </a:lnTo>
                  <a:lnTo>
                    <a:pt x="640" y="15353"/>
                  </a:lnTo>
                  <a:lnTo>
                    <a:pt x="337" y="19696"/>
                  </a:lnTo>
                  <a:lnTo>
                    <a:pt x="135" y="24039"/>
                  </a:lnTo>
                  <a:lnTo>
                    <a:pt x="0" y="28382"/>
                  </a:lnTo>
                  <a:lnTo>
                    <a:pt x="0" y="28450"/>
                  </a:lnTo>
                  <a:lnTo>
                    <a:pt x="34" y="28483"/>
                  </a:lnTo>
                  <a:lnTo>
                    <a:pt x="135" y="28517"/>
                  </a:lnTo>
                  <a:lnTo>
                    <a:pt x="236" y="28483"/>
                  </a:lnTo>
                  <a:lnTo>
                    <a:pt x="270" y="28450"/>
                  </a:lnTo>
                  <a:lnTo>
                    <a:pt x="270" y="28382"/>
                  </a:lnTo>
                  <a:lnTo>
                    <a:pt x="404" y="24645"/>
                  </a:lnTo>
                  <a:lnTo>
                    <a:pt x="606" y="20908"/>
                  </a:lnTo>
                  <a:lnTo>
                    <a:pt x="808" y="17171"/>
                  </a:lnTo>
                  <a:lnTo>
                    <a:pt x="1044" y="13400"/>
                  </a:lnTo>
                  <a:lnTo>
                    <a:pt x="1347" y="9663"/>
                  </a:lnTo>
                  <a:lnTo>
                    <a:pt x="1684" y="5926"/>
                  </a:lnTo>
                  <a:lnTo>
                    <a:pt x="1852" y="4108"/>
                  </a:lnTo>
                  <a:lnTo>
                    <a:pt x="1953" y="3165"/>
                  </a:lnTo>
                  <a:lnTo>
                    <a:pt x="2088" y="2256"/>
                  </a:lnTo>
                  <a:lnTo>
                    <a:pt x="2155" y="1852"/>
                  </a:lnTo>
                  <a:lnTo>
                    <a:pt x="2290" y="1448"/>
                  </a:lnTo>
                  <a:lnTo>
                    <a:pt x="2492" y="1077"/>
                  </a:lnTo>
                  <a:lnTo>
                    <a:pt x="2727" y="741"/>
                  </a:lnTo>
                  <a:lnTo>
                    <a:pt x="2963" y="539"/>
                  </a:lnTo>
                  <a:lnTo>
                    <a:pt x="3199" y="404"/>
                  </a:lnTo>
                  <a:lnTo>
                    <a:pt x="3468" y="303"/>
                  </a:lnTo>
                  <a:lnTo>
                    <a:pt x="3771" y="269"/>
                  </a:lnTo>
                  <a:lnTo>
                    <a:pt x="4074" y="269"/>
                  </a:lnTo>
                  <a:lnTo>
                    <a:pt x="4377" y="337"/>
                  </a:lnTo>
                  <a:lnTo>
                    <a:pt x="4646" y="438"/>
                  </a:lnTo>
                  <a:lnTo>
                    <a:pt x="4916" y="572"/>
                  </a:lnTo>
                  <a:lnTo>
                    <a:pt x="4983" y="606"/>
                  </a:lnTo>
                  <a:lnTo>
                    <a:pt x="5017" y="572"/>
                  </a:lnTo>
                  <a:lnTo>
                    <a:pt x="5017" y="505"/>
                  </a:lnTo>
                  <a:lnTo>
                    <a:pt x="4983" y="438"/>
                  </a:lnTo>
                  <a:lnTo>
                    <a:pt x="4714" y="236"/>
                  </a:lnTo>
                  <a:lnTo>
                    <a:pt x="4444" y="135"/>
                  </a:lnTo>
                  <a:lnTo>
                    <a:pt x="4141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8109762" y="4967577"/>
              <a:ext cx="60511" cy="60444"/>
            </a:xfrm>
            <a:custGeom>
              <a:avLst/>
              <a:gdLst/>
              <a:ahLst/>
              <a:cxnLst/>
              <a:rect l="l" t="t" r="r" b="b"/>
              <a:pathLst>
                <a:path w="911" h="910" extrusionOk="0">
                  <a:moveTo>
                    <a:pt x="405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" y="573"/>
                  </a:lnTo>
                  <a:lnTo>
                    <a:pt x="68" y="674"/>
                  </a:lnTo>
                  <a:lnTo>
                    <a:pt x="102" y="741"/>
                  </a:lnTo>
                  <a:lnTo>
                    <a:pt x="203" y="842"/>
                  </a:lnTo>
                  <a:lnTo>
                    <a:pt x="304" y="876"/>
                  </a:lnTo>
                  <a:lnTo>
                    <a:pt x="405" y="910"/>
                  </a:lnTo>
                  <a:lnTo>
                    <a:pt x="506" y="910"/>
                  </a:lnTo>
                  <a:lnTo>
                    <a:pt x="641" y="876"/>
                  </a:lnTo>
                  <a:lnTo>
                    <a:pt x="742" y="809"/>
                  </a:lnTo>
                  <a:lnTo>
                    <a:pt x="809" y="708"/>
                  </a:lnTo>
                  <a:lnTo>
                    <a:pt x="876" y="607"/>
                  </a:lnTo>
                  <a:lnTo>
                    <a:pt x="910" y="506"/>
                  </a:lnTo>
                  <a:lnTo>
                    <a:pt x="910" y="371"/>
                  </a:lnTo>
                  <a:lnTo>
                    <a:pt x="876" y="270"/>
                  </a:lnTo>
                  <a:lnTo>
                    <a:pt x="809" y="169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797054" y="5021247"/>
              <a:ext cx="2354943" cy="156624"/>
            </a:xfrm>
            <a:custGeom>
              <a:avLst/>
              <a:gdLst/>
              <a:ahLst/>
              <a:cxnLst/>
              <a:rect l="l" t="t" r="r" b="b"/>
              <a:pathLst>
                <a:path w="35454" h="2358" extrusionOk="0">
                  <a:moveTo>
                    <a:pt x="641" y="1"/>
                  </a:moveTo>
                  <a:lnTo>
                    <a:pt x="68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35" y="135"/>
                  </a:lnTo>
                  <a:lnTo>
                    <a:pt x="573" y="236"/>
                  </a:lnTo>
                  <a:lnTo>
                    <a:pt x="1112" y="304"/>
                  </a:lnTo>
                  <a:lnTo>
                    <a:pt x="2189" y="405"/>
                  </a:lnTo>
                  <a:lnTo>
                    <a:pt x="4344" y="506"/>
                  </a:lnTo>
                  <a:lnTo>
                    <a:pt x="8856" y="842"/>
                  </a:lnTo>
                  <a:lnTo>
                    <a:pt x="18114" y="1448"/>
                  </a:lnTo>
                  <a:lnTo>
                    <a:pt x="22457" y="1718"/>
                  </a:lnTo>
                  <a:lnTo>
                    <a:pt x="26801" y="1987"/>
                  </a:lnTo>
                  <a:lnTo>
                    <a:pt x="31110" y="2189"/>
                  </a:lnTo>
                  <a:lnTo>
                    <a:pt x="35453" y="2357"/>
                  </a:lnTo>
                  <a:lnTo>
                    <a:pt x="35453" y="2021"/>
                  </a:lnTo>
                  <a:lnTo>
                    <a:pt x="31177" y="1819"/>
                  </a:lnTo>
                  <a:lnTo>
                    <a:pt x="26935" y="1617"/>
                  </a:lnTo>
                  <a:lnTo>
                    <a:pt x="22659" y="1415"/>
                  </a:lnTo>
                  <a:lnTo>
                    <a:pt x="18384" y="1179"/>
                  </a:lnTo>
                  <a:lnTo>
                    <a:pt x="9394" y="607"/>
                  </a:lnTo>
                  <a:lnTo>
                    <a:pt x="4849" y="270"/>
                  </a:lnTo>
                  <a:lnTo>
                    <a:pt x="3671" y="169"/>
                  </a:lnTo>
                  <a:lnTo>
                    <a:pt x="2459" y="68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785895" y="4797602"/>
              <a:ext cx="2366102" cy="170042"/>
            </a:xfrm>
            <a:custGeom>
              <a:avLst/>
              <a:gdLst/>
              <a:ahLst/>
              <a:cxnLst/>
              <a:rect l="l" t="t" r="r" b="b"/>
              <a:pathLst>
                <a:path w="35622" h="2560" extrusionOk="0">
                  <a:moveTo>
                    <a:pt x="7677" y="506"/>
                  </a:moveTo>
                  <a:lnTo>
                    <a:pt x="8081" y="539"/>
                  </a:lnTo>
                  <a:lnTo>
                    <a:pt x="8485" y="607"/>
                  </a:lnTo>
                  <a:lnTo>
                    <a:pt x="9428" y="674"/>
                  </a:lnTo>
                  <a:lnTo>
                    <a:pt x="10101" y="775"/>
                  </a:lnTo>
                  <a:lnTo>
                    <a:pt x="10404" y="809"/>
                  </a:lnTo>
                  <a:lnTo>
                    <a:pt x="10606" y="876"/>
                  </a:lnTo>
                  <a:lnTo>
                    <a:pt x="9259" y="809"/>
                  </a:lnTo>
                  <a:lnTo>
                    <a:pt x="6869" y="674"/>
                  </a:lnTo>
                  <a:lnTo>
                    <a:pt x="7071" y="573"/>
                  </a:lnTo>
                  <a:lnTo>
                    <a:pt x="7273" y="539"/>
                  </a:lnTo>
                  <a:lnTo>
                    <a:pt x="7475" y="506"/>
                  </a:lnTo>
                  <a:close/>
                  <a:moveTo>
                    <a:pt x="2021" y="1"/>
                  </a:moveTo>
                  <a:lnTo>
                    <a:pt x="1953" y="34"/>
                  </a:lnTo>
                  <a:lnTo>
                    <a:pt x="1920" y="68"/>
                  </a:lnTo>
                  <a:lnTo>
                    <a:pt x="1920" y="102"/>
                  </a:lnTo>
                  <a:lnTo>
                    <a:pt x="1920" y="236"/>
                  </a:lnTo>
                  <a:lnTo>
                    <a:pt x="1920" y="371"/>
                  </a:lnTo>
                  <a:lnTo>
                    <a:pt x="2021" y="337"/>
                  </a:lnTo>
                  <a:lnTo>
                    <a:pt x="2054" y="304"/>
                  </a:lnTo>
                  <a:lnTo>
                    <a:pt x="2054" y="236"/>
                  </a:lnTo>
                  <a:lnTo>
                    <a:pt x="2593" y="304"/>
                  </a:lnTo>
                  <a:lnTo>
                    <a:pt x="3165" y="438"/>
                  </a:lnTo>
                  <a:lnTo>
                    <a:pt x="3502" y="472"/>
                  </a:lnTo>
                  <a:lnTo>
                    <a:pt x="2391" y="405"/>
                  </a:lnTo>
                  <a:lnTo>
                    <a:pt x="1381" y="371"/>
                  </a:lnTo>
                  <a:lnTo>
                    <a:pt x="1078" y="337"/>
                  </a:lnTo>
                  <a:lnTo>
                    <a:pt x="607" y="304"/>
                  </a:lnTo>
                  <a:lnTo>
                    <a:pt x="405" y="270"/>
                  </a:lnTo>
                  <a:lnTo>
                    <a:pt x="203" y="236"/>
                  </a:lnTo>
                  <a:lnTo>
                    <a:pt x="102" y="169"/>
                  </a:lnTo>
                  <a:lnTo>
                    <a:pt x="102" y="102"/>
                  </a:lnTo>
                  <a:lnTo>
                    <a:pt x="135" y="68"/>
                  </a:lnTo>
                  <a:lnTo>
                    <a:pt x="102" y="34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68" y="304"/>
                  </a:lnTo>
                  <a:lnTo>
                    <a:pt x="270" y="405"/>
                  </a:lnTo>
                  <a:lnTo>
                    <a:pt x="539" y="472"/>
                  </a:lnTo>
                  <a:lnTo>
                    <a:pt x="1112" y="539"/>
                  </a:lnTo>
                  <a:lnTo>
                    <a:pt x="1381" y="573"/>
                  </a:lnTo>
                  <a:lnTo>
                    <a:pt x="6330" y="876"/>
                  </a:lnTo>
                  <a:lnTo>
                    <a:pt x="16464" y="1482"/>
                  </a:lnTo>
                  <a:lnTo>
                    <a:pt x="26026" y="2021"/>
                  </a:lnTo>
                  <a:lnTo>
                    <a:pt x="35621" y="2559"/>
                  </a:lnTo>
                  <a:lnTo>
                    <a:pt x="35621" y="2290"/>
                  </a:lnTo>
                  <a:lnTo>
                    <a:pt x="18316" y="1314"/>
                  </a:lnTo>
                  <a:lnTo>
                    <a:pt x="10976" y="910"/>
                  </a:lnTo>
                  <a:lnTo>
                    <a:pt x="10943" y="809"/>
                  </a:lnTo>
                  <a:lnTo>
                    <a:pt x="10909" y="741"/>
                  </a:lnTo>
                  <a:lnTo>
                    <a:pt x="10741" y="640"/>
                  </a:lnTo>
                  <a:lnTo>
                    <a:pt x="10539" y="573"/>
                  </a:lnTo>
                  <a:lnTo>
                    <a:pt x="10337" y="539"/>
                  </a:lnTo>
                  <a:lnTo>
                    <a:pt x="9865" y="506"/>
                  </a:lnTo>
                  <a:lnTo>
                    <a:pt x="9529" y="506"/>
                  </a:lnTo>
                  <a:lnTo>
                    <a:pt x="7710" y="304"/>
                  </a:lnTo>
                  <a:lnTo>
                    <a:pt x="7374" y="270"/>
                  </a:lnTo>
                  <a:lnTo>
                    <a:pt x="7172" y="270"/>
                  </a:lnTo>
                  <a:lnTo>
                    <a:pt x="7104" y="337"/>
                  </a:lnTo>
                  <a:lnTo>
                    <a:pt x="7003" y="405"/>
                  </a:lnTo>
                  <a:lnTo>
                    <a:pt x="6835" y="640"/>
                  </a:lnTo>
                  <a:lnTo>
                    <a:pt x="6835" y="674"/>
                  </a:lnTo>
                  <a:lnTo>
                    <a:pt x="5522" y="573"/>
                  </a:lnTo>
                  <a:lnTo>
                    <a:pt x="5488" y="506"/>
                  </a:lnTo>
                  <a:lnTo>
                    <a:pt x="5455" y="438"/>
                  </a:lnTo>
                  <a:lnTo>
                    <a:pt x="5421" y="438"/>
                  </a:lnTo>
                  <a:lnTo>
                    <a:pt x="4546" y="371"/>
                  </a:lnTo>
                  <a:lnTo>
                    <a:pt x="3704" y="270"/>
                  </a:lnTo>
                  <a:lnTo>
                    <a:pt x="2862" y="1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8024808" y="4983253"/>
              <a:ext cx="31351" cy="31351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102" y="0"/>
                  </a:moveTo>
                  <a:lnTo>
                    <a:pt x="68" y="68"/>
                  </a:lnTo>
                  <a:lnTo>
                    <a:pt x="1" y="101"/>
                  </a:lnTo>
                  <a:lnTo>
                    <a:pt x="1" y="169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102" y="438"/>
                  </a:lnTo>
                  <a:lnTo>
                    <a:pt x="203" y="438"/>
                  </a:lnTo>
                  <a:lnTo>
                    <a:pt x="270" y="472"/>
                  </a:lnTo>
                  <a:lnTo>
                    <a:pt x="337" y="438"/>
                  </a:lnTo>
                  <a:lnTo>
                    <a:pt x="405" y="404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472" y="169"/>
                  </a:lnTo>
                  <a:lnTo>
                    <a:pt x="438" y="101"/>
                  </a:lnTo>
                  <a:lnTo>
                    <a:pt x="371" y="34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8239485" y="6776727"/>
              <a:ext cx="93988" cy="67153"/>
            </a:xfrm>
            <a:custGeom>
              <a:avLst/>
              <a:gdLst/>
              <a:ahLst/>
              <a:cxnLst/>
              <a:rect l="l" t="t" r="r" b="b"/>
              <a:pathLst>
                <a:path w="1415" h="1011" extrusionOk="0">
                  <a:moveTo>
                    <a:pt x="438" y="1"/>
                  </a:moveTo>
                  <a:lnTo>
                    <a:pt x="203" y="102"/>
                  </a:lnTo>
                  <a:lnTo>
                    <a:pt x="34" y="237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34" y="338"/>
                  </a:lnTo>
                  <a:lnTo>
                    <a:pt x="68" y="338"/>
                  </a:lnTo>
                  <a:lnTo>
                    <a:pt x="102" y="405"/>
                  </a:lnTo>
                  <a:lnTo>
                    <a:pt x="236" y="506"/>
                  </a:lnTo>
                  <a:lnTo>
                    <a:pt x="371" y="607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72" y="506"/>
                  </a:lnTo>
                  <a:lnTo>
                    <a:pt x="371" y="371"/>
                  </a:lnTo>
                  <a:lnTo>
                    <a:pt x="775" y="405"/>
                  </a:lnTo>
                  <a:lnTo>
                    <a:pt x="1179" y="405"/>
                  </a:lnTo>
                  <a:lnTo>
                    <a:pt x="1145" y="674"/>
                  </a:lnTo>
                  <a:lnTo>
                    <a:pt x="1179" y="944"/>
                  </a:lnTo>
                  <a:lnTo>
                    <a:pt x="1213" y="1011"/>
                  </a:lnTo>
                  <a:lnTo>
                    <a:pt x="1246" y="1011"/>
                  </a:lnTo>
                  <a:lnTo>
                    <a:pt x="1314" y="977"/>
                  </a:lnTo>
                  <a:lnTo>
                    <a:pt x="1347" y="944"/>
                  </a:lnTo>
                  <a:lnTo>
                    <a:pt x="1381" y="775"/>
                  </a:lnTo>
                  <a:lnTo>
                    <a:pt x="1415" y="607"/>
                  </a:lnTo>
                  <a:lnTo>
                    <a:pt x="1415" y="270"/>
                  </a:lnTo>
                  <a:lnTo>
                    <a:pt x="1415" y="237"/>
                  </a:lnTo>
                  <a:lnTo>
                    <a:pt x="1381" y="203"/>
                  </a:lnTo>
                  <a:lnTo>
                    <a:pt x="1314" y="169"/>
                  </a:lnTo>
                  <a:lnTo>
                    <a:pt x="539" y="169"/>
                  </a:lnTo>
                  <a:lnTo>
                    <a:pt x="573" y="102"/>
                  </a:lnTo>
                  <a:lnTo>
                    <a:pt x="573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863799" y="6727574"/>
              <a:ext cx="290798" cy="96180"/>
            </a:xfrm>
            <a:custGeom>
              <a:avLst/>
              <a:gdLst/>
              <a:ahLst/>
              <a:cxnLst/>
              <a:rect l="l" t="t" r="r" b="b"/>
              <a:pathLst>
                <a:path w="4378" h="1448" extrusionOk="0">
                  <a:moveTo>
                    <a:pt x="371" y="169"/>
                  </a:moveTo>
                  <a:lnTo>
                    <a:pt x="842" y="270"/>
                  </a:lnTo>
                  <a:lnTo>
                    <a:pt x="1314" y="303"/>
                  </a:lnTo>
                  <a:lnTo>
                    <a:pt x="1785" y="337"/>
                  </a:lnTo>
                  <a:lnTo>
                    <a:pt x="2256" y="404"/>
                  </a:lnTo>
                  <a:lnTo>
                    <a:pt x="3233" y="606"/>
                  </a:lnTo>
                  <a:lnTo>
                    <a:pt x="3569" y="640"/>
                  </a:lnTo>
                  <a:lnTo>
                    <a:pt x="3704" y="674"/>
                  </a:lnTo>
                  <a:lnTo>
                    <a:pt x="3839" y="707"/>
                  </a:lnTo>
                  <a:lnTo>
                    <a:pt x="3940" y="775"/>
                  </a:lnTo>
                  <a:lnTo>
                    <a:pt x="4007" y="876"/>
                  </a:lnTo>
                  <a:lnTo>
                    <a:pt x="4007" y="1010"/>
                  </a:lnTo>
                  <a:lnTo>
                    <a:pt x="3973" y="1179"/>
                  </a:lnTo>
                  <a:lnTo>
                    <a:pt x="1987" y="1010"/>
                  </a:lnTo>
                  <a:lnTo>
                    <a:pt x="1112" y="909"/>
                  </a:lnTo>
                  <a:lnTo>
                    <a:pt x="674" y="876"/>
                  </a:lnTo>
                  <a:lnTo>
                    <a:pt x="236" y="909"/>
                  </a:lnTo>
                  <a:lnTo>
                    <a:pt x="371" y="169"/>
                  </a:lnTo>
                  <a:close/>
                  <a:moveTo>
                    <a:pt x="741" y="0"/>
                  </a:moveTo>
                  <a:lnTo>
                    <a:pt x="304" y="34"/>
                  </a:lnTo>
                  <a:lnTo>
                    <a:pt x="203" y="34"/>
                  </a:lnTo>
                  <a:lnTo>
                    <a:pt x="34" y="68"/>
                  </a:lnTo>
                  <a:lnTo>
                    <a:pt x="34" y="101"/>
                  </a:lnTo>
                  <a:lnTo>
                    <a:pt x="169" y="135"/>
                  </a:lnTo>
                  <a:lnTo>
                    <a:pt x="68" y="505"/>
                  </a:lnTo>
                  <a:lnTo>
                    <a:pt x="0" y="909"/>
                  </a:lnTo>
                  <a:lnTo>
                    <a:pt x="34" y="977"/>
                  </a:lnTo>
                  <a:lnTo>
                    <a:pt x="68" y="1044"/>
                  </a:lnTo>
                  <a:lnTo>
                    <a:pt x="169" y="1044"/>
                  </a:lnTo>
                  <a:lnTo>
                    <a:pt x="236" y="1010"/>
                  </a:lnTo>
                  <a:lnTo>
                    <a:pt x="640" y="1111"/>
                  </a:lnTo>
                  <a:lnTo>
                    <a:pt x="1112" y="1179"/>
                  </a:lnTo>
                  <a:lnTo>
                    <a:pt x="1987" y="1246"/>
                  </a:lnTo>
                  <a:lnTo>
                    <a:pt x="4108" y="1448"/>
                  </a:lnTo>
                  <a:lnTo>
                    <a:pt x="4142" y="1414"/>
                  </a:lnTo>
                  <a:lnTo>
                    <a:pt x="4209" y="1381"/>
                  </a:lnTo>
                  <a:lnTo>
                    <a:pt x="4209" y="1347"/>
                  </a:lnTo>
                  <a:lnTo>
                    <a:pt x="4209" y="1280"/>
                  </a:lnTo>
                  <a:lnTo>
                    <a:pt x="4209" y="1246"/>
                  </a:lnTo>
                  <a:lnTo>
                    <a:pt x="4377" y="741"/>
                  </a:lnTo>
                  <a:lnTo>
                    <a:pt x="4377" y="674"/>
                  </a:lnTo>
                  <a:lnTo>
                    <a:pt x="4377" y="640"/>
                  </a:lnTo>
                  <a:lnTo>
                    <a:pt x="4344" y="606"/>
                  </a:lnTo>
                  <a:lnTo>
                    <a:pt x="4276" y="573"/>
                  </a:lnTo>
                  <a:lnTo>
                    <a:pt x="3199" y="337"/>
                  </a:lnTo>
                  <a:lnTo>
                    <a:pt x="2088" y="135"/>
                  </a:lnTo>
                  <a:lnTo>
                    <a:pt x="1213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6705391" y="6564308"/>
              <a:ext cx="2446606" cy="190168"/>
            </a:xfrm>
            <a:custGeom>
              <a:avLst/>
              <a:gdLst/>
              <a:ahLst/>
              <a:cxnLst/>
              <a:rect l="l" t="t" r="r" b="b"/>
              <a:pathLst>
                <a:path w="36834" h="2863" extrusionOk="0">
                  <a:moveTo>
                    <a:pt x="606" y="0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34" y="101"/>
                  </a:lnTo>
                  <a:lnTo>
                    <a:pt x="573" y="202"/>
                  </a:lnTo>
                  <a:lnTo>
                    <a:pt x="1111" y="270"/>
                  </a:lnTo>
                  <a:lnTo>
                    <a:pt x="2189" y="337"/>
                  </a:lnTo>
                  <a:lnTo>
                    <a:pt x="4377" y="405"/>
                  </a:lnTo>
                  <a:lnTo>
                    <a:pt x="9192" y="674"/>
                  </a:lnTo>
                  <a:lnTo>
                    <a:pt x="13973" y="977"/>
                  </a:lnTo>
                  <a:lnTo>
                    <a:pt x="18787" y="1314"/>
                  </a:lnTo>
                  <a:lnTo>
                    <a:pt x="23299" y="1684"/>
                  </a:lnTo>
                  <a:lnTo>
                    <a:pt x="27810" y="2054"/>
                  </a:lnTo>
                  <a:lnTo>
                    <a:pt x="36833" y="2862"/>
                  </a:lnTo>
                  <a:lnTo>
                    <a:pt x="36833" y="2559"/>
                  </a:lnTo>
                  <a:lnTo>
                    <a:pt x="32389" y="2122"/>
                  </a:lnTo>
                  <a:lnTo>
                    <a:pt x="27945" y="1751"/>
                  </a:lnTo>
                  <a:lnTo>
                    <a:pt x="23501" y="1415"/>
                  </a:lnTo>
                  <a:lnTo>
                    <a:pt x="19057" y="1078"/>
                  </a:lnTo>
                  <a:lnTo>
                    <a:pt x="14242" y="775"/>
                  </a:lnTo>
                  <a:lnTo>
                    <a:pt x="9461" y="472"/>
                  </a:lnTo>
                  <a:lnTo>
                    <a:pt x="4647" y="202"/>
                  </a:lnTo>
                  <a:lnTo>
                    <a:pt x="235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671506" y="6765568"/>
              <a:ext cx="85021" cy="22451"/>
            </a:xfrm>
            <a:custGeom>
              <a:avLst/>
              <a:gdLst/>
              <a:ahLst/>
              <a:cxnLst/>
              <a:rect l="l" t="t" r="r" b="b"/>
              <a:pathLst>
                <a:path w="1280" h="338" extrusionOk="0">
                  <a:moveTo>
                    <a:pt x="67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202" y="236"/>
                  </a:lnTo>
                  <a:lnTo>
                    <a:pt x="370" y="270"/>
                  </a:lnTo>
                  <a:lnTo>
                    <a:pt x="741" y="304"/>
                  </a:lnTo>
                  <a:lnTo>
                    <a:pt x="1044" y="337"/>
                  </a:lnTo>
                  <a:lnTo>
                    <a:pt x="1178" y="304"/>
                  </a:lnTo>
                  <a:lnTo>
                    <a:pt x="1246" y="270"/>
                  </a:lnTo>
                  <a:lnTo>
                    <a:pt x="1279" y="203"/>
                  </a:lnTo>
                  <a:lnTo>
                    <a:pt x="1279" y="169"/>
                  </a:lnTo>
                  <a:lnTo>
                    <a:pt x="1279" y="135"/>
                  </a:lnTo>
                  <a:lnTo>
                    <a:pt x="1178" y="68"/>
                  </a:lnTo>
                  <a:lnTo>
                    <a:pt x="808" y="68"/>
                  </a:lnTo>
                  <a:lnTo>
                    <a:pt x="438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678215" y="6696223"/>
              <a:ext cx="87279" cy="20192"/>
            </a:xfrm>
            <a:custGeom>
              <a:avLst/>
              <a:gdLst/>
              <a:ahLst/>
              <a:cxnLst/>
              <a:rect l="l" t="t" r="r" b="b"/>
              <a:pathLst>
                <a:path w="1314" h="304" extrusionOk="0">
                  <a:moveTo>
                    <a:pt x="404" y="1"/>
                  </a:moveTo>
                  <a:lnTo>
                    <a:pt x="236" y="35"/>
                  </a:lnTo>
                  <a:lnTo>
                    <a:pt x="34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68" y="203"/>
                  </a:lnTo>
                  <a:lnTo>
                    <a:pt x="303" y="270"/>
                  </a:lnTo>
                  <a:lnTo>
                    <a:pt x="673" y="304"/>
                  </a:lnTo>
                  <a:lnTo>
                    <a:pt x="1010" y="304"/>
                  </a:lnTo>
                  <a:lnTo>
                    <a:pt x="1145" y="270"/>
                  </a:lnTo>
                  <a:lnTo>
                    <a:pt x="1212" y="237"/>
                  </a:lnTo>
                  <a:lnTo>
                    <a:pt x="1279" y="203"/>
                  </a:lnTo>
                  <a:lnTo>
                    <a:pt x="1313" y="136"/>
                  </a:lnTo>
                  <a:lnTo>
                    <a:pt x="1279" y="102"/>
                  </a:lnTo>
                  <a:lnTo>
                    <a:pt x="1178" y="35"/>
                  </a:lnTo>
                  <a:lnTo>
                    <a:pt x="1044" y="1"/>
                  </a:lnTo>
                  <a:lnTo>
                    <a:pt x="774" y="35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687116" y="6729766"/>
              <a:ext cx="91796" cy="29159"/>
            </a:xfrm>
            <a:custGeom>
              <a:avLst/>
              <a:gdLst/>
              <a:ahLst/>
              <a:cxnLst/>
              <a:rect l="l" t="t" r="r" b="b"/>
              <a:pathLst>
                <a:path w="1382" h="439" extrusionOk="0">
                  <a:moveTo>
                    <a:pt x="135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02" y="169"/>
                  </a:lnTo>
                  <a:lnTo>
                    <a:pt x="203" y="237"/>
                  </a:lnTo>
                  <a:lnTo>
                    <a:pt x="472" y="304"/>
                  </a:lnTo>
                  <a:lnTo>
                    <a:pt x="842" y="371"/>
                  </a:lnTo>
                  <a:lnTo>
                    <a:pt x="1246" y="439"/>
                  </a:lnTo>
                  <a:lnTo>
                    <a:pt x="1347" y="405"/>
                  </a:lnTo>
                  <a:lnTo>
                    <a:pt x="1381" y="338"/>
                  </a:lnTo>
                  <a:lnTo>
                    <a:pt x="1347" y="237"/>
                  </a:lnTo>
                  <a:lnTo>
                    <a:pt x="1280" y="203"/>
                  </a:lnTo>
                  <a:lnTo>
                    <a:pt x="910" y="102"/>
                  </a:lnTo>
                  <a:lnTo>
                    <a:pt x="539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6445945" y="6685064"/>
              <a:ext cx="1552095" cy="178942"/>
            </a:xfrm>
            <a:custGeom>
              <a:avLst/>
              <a:gdLst/>
              <a:ahLst/>
              <a:cxnLst/>
              <a:rect l="l" t="t" r="r" b="b"/>
              <a:pathLst>
                <a:path w="23367" h="2694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68" y="371"/>
                  </a:lnTo>
                  <a:lnTo>
                    <a:pt x="169" y="573"/>
                  </a:lnTo>
                  <a:lnTo>
                    <a:pt x="338" y="775"/>
                  </a:lnTo>
                  <a:lnTo>
                    <a:pt x="540" y="910"/>
                  </a:lnTo>
                  <a:lnTo>
                    <a:pt x="742" y="1044"/>
                  </a:lnTo>
                  <a:lnTo>
                    <a:pt x="977" y="1145"/>
                  </a:lnTo>
                  <a:lnTo>
                    <a:pt x="1482" y="1280"/>
                  </a:lnTo>
                  <a:lnTo>
                    <a:pt x="1954" y="1381"/>
                  </a:lnTo>
                  <a:lnTo>
                    <a:pt x="2425" y="1448"/>
                  </a:lnTo>
                  <a:lnTo>
                    <a:pt x="3401" y="1549"/>
                  </a:lnTo>
                  <a:lnTo>
                    <a:pt x="5287" y="1684"/>
                  </a:lnTo>
                  <a:lnTo>
                    <a:pt x="9529" y="2054"/>
                  </a:lnTo>
                  <a:lnTo>
                    <a:pt x="13738" y="2391"/>
                  </a:lnTo>
                  <a:lnTo>
                    <a:pt x="18114" y="2694"/>
                  </a:lnTo>
                  <a:lnTo>
                    <a:pt x="23367" y="2694"/>
                  </a:lnTo>
                  <a:lnTo>
                    <a:pt x="19225" y="2458"/>
                  </a:lnTo>
                  <a:lnTo>
                    <a:pt x="15084" y="2189"/>
                  </a:lnTo>
                  <a:lnTo>
                    <a:pt x="11246" y="1920"/>
                  </a:lnTo>
                  <a:lnTo>
                    <a:pt x="7408" y="1583"/>
                  </a:lnTo>
                  <a:lnTo>
                    <a:pt x="3435" y="1213"/>
                  </a:lnTo>
                  <a:lnTo>
                    <a:pt x="2593" y="1145"/>
                  </a:lnTo>
                  <a:lnTo>
                    <a:pt x="2088" y="1112"/>
                  </a:lnTo>
                  <a:lnTo>
                    <a:pt x="1550" y="1044"/>
                  </a:lnTo>
                  <a:lnTo>
                    <a:pt x="1078" y="910"/>
                  </a:lnTo>
                  <a:lnTo>
                    <a:pt x="843" y="809"/>
                  </a:lnTo>
                  <a:lnTo>
                    <a:pt x="674" y="708"/>
                  </a:lnTo>
                  <a:lnTo>
                    <a:pt x="472" y="573"/>
                  </a:lnTo>
                  <a:lnTo>
                    <a:pt x="338" y="438"/>
                  </a:lnTo>
                  <a:lnTo>
                    <a:pt x="237" y="270"/>
                  </a:lnTo>
                  <a:lnTo>
                    <a:pt x="169" y="68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9" name="Google Shape;529;p4"/>
          <p:cNvGrpSpPr/>
          <p:nvPr/>
        </p:nvGrpSpPr>
        <p:grpSpPr>
          <a:xfrm>
            <a:off x="301842" y="1054606"/>
            <a:ext cx="1553847" cy="1087241"/>
            <a:chOff x="305052" y="1261999"/>
            <a:chExt cx="1556545" cy="1089130"/>
          </a:xfrm>
        </p:grpSpPr>
        <p:sp>
          <p:nvSpPr>
            <p:cNvPr id="530" name="Google Shape;530;p4"/>
            <p:cNvSpPr/>
            <p:nvPr/>
          </p:nvSpPr>
          <p:spPr>
            <a:xfrm>
              <a:off x="1342704" y="2046980"/>
              <a:ext cx="118564" cy="107405"/>
            </a:xfrm>
            <a:custGeom>
              <a:avLst/>
              <a:gdLst/>
              <a:ahLst/>
              <a:cxnLst/>
              <a:rect l="l" t="t" r="r" b="b"/>
              <a:pathLst>
                <a:path w="1785" h="1617" extrusionOk="0">
                  <a:moveTo>
                    <a:pt x="1011" y="0"/>
                  </a:moveTo>
                  <a:lnTo>
                    <a:pt x="842" y="67"/>
                  </a:lnTo>
                  <a:lnTo>
                    <a:pt x="573" y="236"/>
                  </a:lnTo>
                  <a:lnTo>
                    <a:pt x="405" y="370"/>
                  </a:lnTo>
                  <a:lnTo>
                    <a:pt x="304" y="471"/>
                  </a:lnTo>
                  <a:lnTo>
                    <a:pt x="169" y="640"/>
                  </a:lnTo>
                  <a:lnTo>
                    <a:pt x="102" y="808"/>
                  </a:lnTo>
                  <a:lnTo>
                    <a:pt x="34" y="976"/>
                  </a:lnTo>
                  <a:lnTo>
                    <a:pt x="0" y="1145"/>
                  </a:lnTo>
                  <a:lnTo>
                    <a:pt x="0" y="1313"/>
                  </a:lnTo>
                  <a:lnTo>
                    <a:pt x="34" y="1515"/>
                  </a:lnTo>
                  <a:lnTo>
                    <a:pt x="68" y="1549"/>
                  </a:lnTo>
                  <a:lnTo>
                    <a:pt x="102" y="1582"/>
                  </a:lnTo>
                  <a:lnTo>
                    <a:pt x="236" y="1616"/>
                  </a:lnTo>
                  <a:lnTo>
                    <a:pt x="337" y="1582"/>
                  </a:lnTo>
                  <a:lnTo>
                    <a:pt x="371" y="1515"/>
                  </a:lnTo>
                  <a:lnTo>
                    <a:pt x="371" y="1448"/>
                  </a:lnTo>
                  <a:lnTo>
                    <a:pt x="405" y="1178"/>
                  </a:lnTo>
                  <a:lnTo>
                    <a:pt x="472" y="909"/>
                  </a:lnTo>
                  <a:lnTo>
                    <a:pt x="607" y="707"/>
                  </a:lnTo>
                  <a:lnTo>
                    <a:pt x="809" y="505"/>
                  </a:lnTo>
                  <a:lnTo>
                    <a:pt x="1044" y="370"/>
                  </a:lnTo>
                  <a:lnTo>
                    <a:pt x="1314" y="370"/>
                  </a:lnTo>
                  <a:lnTo>
                    <a:pt x="1482" y="438"/>
                  </a:lnTo>
                  <a:lnTo>
                    <a:pt x="1684" y="471"/>
                  </a:lnTo>
                  <a:lnTo>
                    <a:pt x="1751" y="438"/>
                  </a:lnTo>
                  <a:lnTo>
                    <a:pt x="1785" y="370"/>
                  </a:lnTo>
                  <a:lnTo>
                    <a:pt x="1785" y="269"/>
                  </a:lnTo>
                  <a:lnTo>
                    <a:pt x="1751" y="202"/>
                  </a:lnTo>
                  <a:lnTo>
                    <a:pt x="1482" y="67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1409791" y="2120775"/>
              <a:ext cx="35868" cy="35802"/>
            </a:xfrm>
            <a:custGeom>
              <a:avLst/>
              <a:gdLst/>
              <a:ahLst/>
              <a:cxnLst/>
              <a:rect l="l" t="t" r="r" b="b"/>
              <a:pathLst>
                <a:path w="540" h="539" extrusionOk="0">
                  <a:moveTo>
                    <a:pt x="304" y="0"/>
                  </a:moveTo>
                  <a:lnTo>
                    <a:pt x="169" y="34"/>
                  </a:lnTo>
                  <a:lnTo>
                    <a:pt x="102" y="67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68" y="471"/>
                  </a:lnTo>
                  <a:lnTo>
                    <a:pt x="135" y="539"/>
                  </a:lnTo>
                  <a:lnTo>
                    <a:pt x="236" y="539"/>
                  </a:lnTo>
                  <a:lnTo>
                    <a:pt x="371" y="505"/>
                  </a:lnTo>
                  <a:lnTo>
                    <a:pt x="506" y="404"/>
                  </a:lnTo>
                  <a:lnTo>
                    <a:pt x="539" y="269"/>
                  </a:lnTo>
                  <a:lnTo>
                    <a:pt x="539" y="202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05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792593" y="1261999"/>
              <a:ext cx="619523" cy="565853"/>
            </a:xfrm>
            <a:custGeom>
              <a:avLst/>
              <a:gdLst/>
              <a:ahLst/>
              <a:cxnLst/>
              <a:rect l="l" t="t" r="r" b="b"/>
              <a:pathLst>
                <a:path w="9327" h="8519" extrusionOk="0">
                  <a:moveTo>
                    <a:pt x="1818" y="68"/>
                  </a:moveTo>
                  <a:lnTo>
                    <a:pt x="2189" y="236"/>
                  </a:lnTo>
                  <a:lnTo>
                    <a:pt x="2593" y="371"/>
                  </a:lnTo>
                  <a:lnTo>
                    <a:pt x="2997" y="506"/>
                  </a:lnTo>
                  <a:lnTo>
                    <a:pt x="3401" y="607"/>
                  </a:lnTo>
                  <a:lnTo>
                    <a:pt x="4242" y="741"/>
                  </a:lnTo>
                  <a:lnTo>
                    <a:pt x="5050" y="876"/>
                  </a:lnTo>
                  <a:lnTo>
                    <a:pt x="6969" y="1213"/>
                  </a:lnTo>
                  <a:lnTo>
                    <a:pt x="7912" y="1415"/>
                  </a:lnTo>
                  <a:lnTo>
                    <a:pt x="8855" y="1650"/>
                  </a:lnTo>
                  <a:lnTo>
                    <a:pt x="8821" y="1819"/>
                  </a:lnTo>
                  <a:lnTo>
                    <a:pt x="8754" y="2088"/>
                  </a:lnTo>
                  <a:lnTo>
                    <a:pt x="4545" y="1246"/>
                  </a:lnTo>
                  <a:lnTo>
                    <a:pt x="2189" y="809"/>
                  </a:lnTo>
                  <a:lnTo>
                    <a:pt x="1953" y="741"/>
                  </a:lnTo>
                  <a:lnTo>
                    <a:pt x="1751" y="674"/>
                  </a:lnTo>
                  <a:lnTo>
                    <a:pt x="1785" y="539"/>
                  </a:lnTo>
                  <a:lnTo>
                    <a:pt x="1785" y="405"/>
                  </a:lnTo>
                  <a:lnTo>
                    <a:pt x="1818" y="236"/>
                  </a:lnTo>
                  <a:lnTo>
                    <a:pt x="1818" y="68"/>
                  </a:lnTo>
                  <a:close/>
                  <a:moveTo>
                    <a:pt x="1381" y="2223"/>
                  </a:moveTo>
                  <a:lnTo>
                    <a:pt x="2256" y="2458"/>
                  </a:lnTo>
                  <a:lnTo>
                    <a:pt x="3131" y="2660"/>
                  </a:lnTo>
                  <a:lnTo>
                    <a:pt x="4882" y="2997"/>
                  </a:lnTo>
                  <a:lnTo>
                    <a:pt x="6666" y="3367"/>
                  </a:lnTo>
                  <a:lnTo>
                    <a:pt x="8451" y="3738"/>
                  </a:lnTo>
                  <a:lnTo>
                    <a:pt x="8417" y="3906"/>
                  </a:lnTo>
                  <a:lnTo>
                    <a:pt x="8316" y="4344"/>
                  </a:lnTo>
                  <a:lnTo>
                    <a:pt x="6498" y="4074"/>
                  </a:lnTo>
                  <a:lnTo>
                    <a:pt x="4680" y="3738"/>
                  </a:lnTo>
                  <a:lnTo>
                    <a:pt x="3838" y="3536"/>
                  </a:lnTo>
                  <a:lnTo>
                    <a:pt x="2963" y="3300"/>
                  </a:lnTo>
                  <a:lnTo>
                    <a:pt x="2121" y="3064"/>
                  </a:lnTo>
                  <a:lnTo>
                    <a:pt x="1684" y="2997"/>
                  </a:lnTo>
                  <a:lnTo>
                    <a:pt x="1280" y="2930"/>
                  </a:lnTo>
                  <a:lnTo>
                    <a:pt x="1313" y="2728"/>
                  </a:lnTo>
                  <a:lnTo>
                    <a:pt x="1313" y="2559"/>
                  </a:lnTo>
                  <a:lnTo>
                    <a:pt x="1381" y="2223"/>
                  </a:lnTo>
                  <a:close/>
                  <a:moveTo>
                    <a:pt x="1347" y="3098"/>
                  </a:moveTo>
                  <a:lnTo>
                    <a:pt x="1717" y="3233"/>
                  </a:lnTo>
                  <a:lnTo>
                    <a:pt x="2121" y="3367"/>
                  </a:lnTo>
                  <a:lnTo>
                    <a:pt x="2963" y="3603"/>
                  </a:lnTo>
                  <a:lnTo>
                    <a:pt x="4613" y="3940"/>
                  </a:lnTo>
                  <a:lnTo>
                    <a:pt x="5522" y="4142"/>
                  </a:lnTo>
                  <a:lnTo>
                    <a:pt x="6431" y="4276"/>
                  </a:lnTo>
                  <a:lnTo>
                    <a:pt x="8249" y="4579"/>
                  </a:lnTo>
                  <a:lnTo>
                    <a:pt x="8114" y="4882"/>
                  </a:lnTo>
                  <a:lnTo>
                    <a:pt x="8047" y="5219"/>
                  </a:lnTo>
                  <a:lnTo>
                    <a:pt x="7946" y="5892"/>
                  </a:lnTo>
                  <a:lnTo>
                    <a:pt x="6128" y="5623"/>
                  </a:lnTo>
                  <a:lnTo>
                    <a:pt x="4310" y="5320"/>
                  </a:lnTo>
                  <a:lnTo>
                    <a:pt x="3502" y="5152"/>
                  </a:lnTo>
                  <a:lnTo>
                    <a:pt x="2660" y="4950"/>
                  </a:lnTo>
                  <a:lnTo>
                    <a:pt x="1852" y="4748"/>
                  </a:lnTo>
                  <a:lnTo>
                    <a:pt x="1448" y="4680"/>
                  </a:lnTo>
                  <a:lnTo>
                    <a:pt x="1010" y="4647"/>
                  </a:lnTo>
                  <a:lnTo>
                    <a:pt x="1111" y="4445"/>
                  </a:lnTo>
                  <a:lnTo>
                    <a:pt x="1145" y="4243"/>
                  </a:lnTo>
                  <a:lnTo>
                    <a:pt x="1212" y="3805"/>
                  </a:lnTo>
                  <a:lnTo>
                    <a:pt x="1347" y="3098"/>
                  </a:lnTo>
                  <a:close/>
                  <a:moveTo>
                    <a:pt x="1785" y="1"/>
                  </a:moveTo>
                  <a:lnTo>
                    <a:pt x="1751" y="34"/>
                  </a:lnTo>
                  <a:lnTo>
                    <a:pt x="1751" y="68"/>
                  </a:lnTo>
                  <a:lnTo>
                    <a:pt x="1684" y="236"/>
                  </a:lnTo>
                  <a:lnTo>
                    <a:pt x="1616" y="405"/>
                  </a:lnTo>
                  <a:lnTo>
                    <a:pt x="1583" y="539"/>
                  </a:lnTo>
                  <a:lnTo>
                    <a:pt x="1583" y="708"/>
                  </a:lnTo>
                  <a:lnTo>
                    <a:pt x="1448" y="741"/>
                  </a:lnTo>
                  <a:lnTo>
                    <a:pt x="1347" y="842"/>
                  </a:lnTo>
                  <a:lnTo>
                    <a:pt x="1347" y="876"/>
                  </a:lnTo>
                  <a:lnTo>
                    <a:pt x="1818" y="876"/>
                  </a:lnTo>
                  <a:lnTo>
                    <a:pt x="2290" y="977"/>
                  </a:lnTo>
                  <a:lnTo>
                    <a:pt x="2761" y="1112"/>
                  </a:lnTo>
                  <a:lnTo>
                    <a:pt x="3199" y="1213"/>
                  </a:lnTo>
                  <a:lnTo>
                    <a:pt x="5286" y="1617"/>
                  </a:lnTo>
                  <a:lnTo>
                    <a:pt x="9192" y="2391"/>
                  </a:lnTo>
                  <a:lnTo>
                    <a:pt x="9057" y="2660"/>
                  </a:lnTo>
                  <a:lnTo>
                    <a:pt x="8922" y="2963"/>
                  </a:lnTo>
                  <a:lnTo>
                    <a:pt x="8855" y="3266"/>
                  </a:lnTo>
                  <a:lnTo>
                    <a:pt x="8821" y="3569"/>
                  </a:lnTo>
                  <a:lnTo>
                    <a:pt x="4949" y="2761"/>
                  </a:lnTo>
                  <a:lnTo>
                    <a:pt x="3973" y="2526"/>
                  </a:lnTo>
                  <a:lnTo>
                    <a:pt x="3030" y="2290"/>
                  </a:lnTo>
                  <a:lnTo>
                    <a:pt x="2054" y="2122"/>
                  </a:lnTo>
                  <a:lnTo>
                    <a:pt x="1549" y="2021"/>
                  </a:lnTo>
                  <a:lnTo>
                    <a:pt x="1078" y="1987"/>
                  </a:lnTo>
                  <a:lnTo>
                    <a:pt x="1145" y="1751"/>
                  </a:lnTo>
                  <a:lnTo>
                    <a:pt x="1212" y="1549"/>
                  </a:lnTo>
                  <a:lnTo>
                    <a:pt x="1313" y="1145"/>
                  </a:lnTo>
                  <a:lnTo>
                    <a:pt x="1313" y="943"/>
                  </a:lnTo>
                  <a:lnTo>
                    <a:pt x="1313" y="741"/>
                  </a:lnTo>
                  <a:lnTo>
                    <a:pt x="1313" y="708"/>
                  </a:lnTo>
                  <a:lnTo>
                    <a:pt x="1212" y="708"/>
                  </a:lnTo>
                  <a:lnTo>
                    <a:pt x="1145" y="876"/>
                  </a:lnTo>
                  <a:lnTo>
                    <a:pt x="1078" y="1044"/>
                  </a:lnTo>
                  <a:lnTo>
                    <a:pt x="977" y="1381"/>
                  </a:lnTo>
                  <a:lnTo>
                    <a:pt x="876" y="1718"/>
                  </a:lnTo>
                  <a:lnTo>
                    <a:pt x="842" y="1920"/>
                  </a:lnTo>
                  <a:lnTo>
                    <a:pt x="842" y="2088"/>
                  </a:lnTo>
                  <a:lnTo>
                    <a:pt x="876" y="2122"/>
                  </a:lnTo>
                  <a:lnTo>
                    <a:pt x="977" y="2122"/>
                  </a:lnTo>
                  <a:lnTo>
                    <a:pt x="1010" y="2088"/>
                  </a:lnTo>
                  <a:lnTo>
                    <a:pt x="1246" y="2189"/>
                  </a:lnTo>
                  <a:lnTo>
                    <a:pt x="1145" y="2357"/>
                  </a:lnTo>
                  <a:lnTo>
                    <a:pt x="1078" y="2559"/>
                  </a:lnTo>
                  <a:lnTo>
                    <a:pt x="1078" y="2761"/>
                  </a:lnTo>
                  <a:lnTo>
                    <a:pt x="1078" y="2963"/>
                  </a:lnTo>
                  <a:lnTo>
                    <a:pt x="1111" y="2997"/>
                  </a:lnTo>
                  <a:lnTo>
                    <a:pt x="1145" y="2997"/>
                  </a:lnTo>
                  <a:lnTo>
                    <a:pt x="1212" y="3031"/>
                  </a:lnTo>
                  <a:lnTo>
                    <a:pt x="1145" y="3132"/>
                  </a:lnTo>
                  <a:lnTo>
                    <a:pt x="1111" y="3266"/>
                  </a:lnTo>
                  <a:lnTo>
                    <a:pt x="1044" y="3502"/>
                  </a:lnTo>
                  <a:lnTo>
                    <a:pt x="943" y="4074"/>
                  </a:lnTo>
                  <a:lnTo>
                    <a:pt x="909" y="4344"/>
                  </a:lnTo>
                  <a:lnTo>
                    <a:pt x="909" y="4647"/>
                  </a:lnTo>
                  <a:lnTo>
                    <a:pt x="943" y="4680"/>
                  </a:lnTo>
                  <a:lnTo>
                    <a:pt x="943" y="4714"/>
                  </a:lnTo>
                  <a:lnTo>
                    <a:pt x="1280" y="4849"/>
                  </a:lnTo>
                  <a:lnTo>
                    <a:pt x="1212" y="4916"/>
                  </a:lnTo>
                  <a:lnTo>
                    <a:pt x="1179" y="5017"/>
                  </a:lnTo>
                  <a:lnTo>
                    <a:pt x="1111" y="5185"/>
                  </a:lnTo>
                  <a:lnTo>
                    <a:pt x="1010" y="5522"/>
                  </a:lnTo>
                  <a:lnTo>
                    <a:pt x="943" y="5892"/>
                  </a:lnTo>
                  <a:lnTo>
                    <a:pt x="674" y="5892"/>
                  </a:lnTo>
                  <a:lnTo>
                    <a:pt x="606" y="5926"/>
                  </a:lnTo>
                  <a:lnTo>
                    <a:pt x="539" y="6027"/>
                  </a:lnTo>
                  <a:lnTo>
                    <a:pt x="505" y="6162"/>
                  </a:lnTo>
                  <a:lnTo>
                    <a:pt x="472" y="6431"/>
                  </a:lnTo>
                  <a:lnTo>
                    <a:pt x="404" y="6397"/>
                  </a:lnTo>
                  <a:lnTo>
                    <a:pt x="337" y="6330"/>
                  </a:lnTo>
                  <a:lnTo>
                    <a:pt x="303" y="6296"/>
                  </a:lnTo>
                  <a:lnTo>
                    <a:pt x="270" y="6296"/>
                  </a:lnTo>
                  <a:lnTo>
                    <a:pt x="202" y="6330"/>
                  </a:lnTo>
                  <a:lnTo>
                    <a:pt x="101" y="6465"/>
                  </a:lnTo>
                  <a:lnTo>
                    <a:pt x="34" y="6633"/>
                  </a:lnTo>
                  <a:lnTo>
                    <a:pt x="0" y="6835"/>
                  </a:lnTo>
                  <a:lnTo>
                    <a:pt x="0" y="6902"/>
                  </a:lnTo>
                  <a:lnTo>
                    <a:pt x="67" y="6970"/>
                  </a:lnTo>
                  <a:lnTo>
                    <a:pt x="101" y="6970"/>
                  </a:lnTo>
                  <a:lnTo>
                    <a:pt x="168" y="6902"/>
                  </a:lnTo>
                  <a:lnTo>
                    <a:pt x="168" y="6835"/>
                  </a:lnTo>
                  <a:lnTo>
                    <a:pt x="202" y="6667"/>
                  </a:lnTo>
                  <a:lnTo>
                    <a:pt x="270" y="6532"/>
                  </a:lnTo>
                  <a:lnTo>
                    <a:pt x="404" y="6599"/>
                  </a:lnTo>
                  <a:lnTo>
                    <a:pt x="539" y="6633"/>
                  </a:lnTo>
                  <a:lnTo>
                    <a:pt x="606" y="6599"/>
                  </a:lnTo>
                  <a:lnTo>
                    <a:pt x="640" y="6566"/>
                  </a:lnTo>
                  <a:lnTo>
                    <a:pt x="741" y="6094"/>
                  </a:lnTo>
                  <a:lnTo>
                    <a:pt x="1111" y="6094"/>
                  </a:lnTo>
                  <a:lnTo>
                    <a:pt x="1515" y="6229"/>
                  </a:lnTo>
                  <a:lnTo>
                    <a:pt x="1919" y="6330"/>
                  </a:lnTo>
                  <a:lnTo>
                    <a:pt x="2727" y="6498"/>
                  </a:lnTo>
                  <a:lnTo>
                    <a:pt x="3569" y="6633"/>
                  </a:lnTo>
                  <a:lnTo>
                    <a:pt x="4377" y="6768"/>
                  </a:lnTo>
                  <a:lnTo>
                    <a:pt x="5892" y="7104"/>
                  </a:lnTo>
                  <a:lnTo>
                    <a:pt x="6330" y="7205"/>
                  </a:lnTo>
                  <a:lnTo>
                    <a:pt x="6599" y="7239"/>
                  </a:lnTo>
                  <a:lnTo>
                    <a:pt x="6835" y="7340"/>
                  </a:lnTo>
                  <a:lnTo>
                    <a:pt x="6868" y="7374"/>
                  </a:lnTo>
                  <a:lnTo>
                    <a:pt x="6902" y="7441"/>
                  </a:lnTo>
                  <a:lnTo>
                    <a:pt x="6969" y="7441"/>
                  </a:lnTo>
                  <a:lnTo>
                    <a:pt x="7037" y="7407"/>
                  </a:lnTo>
                  <a:lnTo>
                    <a:pt x="7104" y="7475"/>
                  </a:lnTo>
                  <a:lnTo>
                    <a:pt x="7171" y="7542"/>
                  </a:lnTo>
                  <a:lnTo>
                    <a:pt x="7205" y="7610"/>
                  </a:lnTo>
                  <a:lnTo>
                    <a:pt x="7171" y="7711"/>
                  </a:lnTo>
                  <a:lnTo>
                    <a:pt x="7171" y="7744"/>
                  </a:lnTo>
                  <a:lnTo>
                    <a:pt x="7205" y="7812"/>
                  </a:lnTo>
                  <a:lnTo>
                    <a:pt x="7272" y="7845"/>
                  </a:lnTo>
                  <a:lnTo>
                    <a:pt x="7373" y="7879"/>
                  </a:lnTo>
                  <a:lnTo>
                    <a:pt x="7441" y="7913"/>
                  </a:lnTo>
                  <a:lnTo>
                    <a:pt x="7474" y="7980"/>
                  </a:lnTo>
                  <a:lnTo>
                    <a:pt x="7508" y="8047"/>
                  </a:lnTo>
                  <a:lnTo>
                    <a:pt x="7474" y="8216"/>
                  </a:lnTo>
                  <a:lnTo>
                    <a:pt x="7474" y="8418"/>
                  </a:lnTo>
                  <a:lnTo>
                    <a:pt x="7508" y="8485"/>
                  </a:lnTo>
                  <a:lnTo>
                    <a:pt x="7575" y="8519"/>
                  </a:lnTo>
                  <a:lnTo>
                    <a:pt x="7676" y="8485"/>
                  </a:lnTo>
                  <a:lnTo>
                    <a:pt x="7710" y="8418"/>
                  </a:lnTo>
                  <a:lnTo>
                    <a:pt x="7710" y="7778"/>
                  </a:lnTo>
                  <a:lnTo>
                    <a:pt x="7676" y="7711"/>
                  </a:lnTo>
                  <a:lnTo>
                    <a:pt x="7676" y="7677"/>
                  </a:lnTo>
                  <a:lnTo>
                    <a:pt x="7575" y="7643"/>
                  </a:lnTo>
                  <a:lnTo>
                    <a:pt x="7441" y="7643"/>
                  </a:lnTo>
                  <a:lnTo>
                    <a:pt x="7508" y="7407"/>
                  </a:lnTo>
                  <a:lnTo>
                    <a:pt x="7542" y="7374"/>
                  </a:lnTo>
                  <a:lnTo>
                    <a:pt x="7508" y="7340"/>
                  </a:lnTo>
                  <a:lnTo>
                    <a:pt x="7441" y="7273"/>
                  </a:lnTo>
                  <a:lnTo>
                    <a:pt x="7138" y="7205"/>
                  </a:lnTo>
                  <a:lnTo>
                    <a:pt x="7306" y="6667"/>
                  </a:lnTo>
                  <a:lnTo>
                    <a:pt x="7373" y="6397"/>
                  </a:lnTo>
                  <a:lnTo>
                    <a:pt x="7407" y="6128"/>
                  </a:lnTo>
                  <a:lnTo>
                    <a:pt x="7407" y="6061"/>
                  </a:lnTo>
                  <a:lnTo>
                    <a:pt x="7272" y="6061"/>
                  </a:lnTo>
                  <a:lnTo>
                    <a:pt x="7171" y="6330"/>
                  </a:lnTo>
                  <a:lnTo>
                    <a:pt x="7070" y="6599"/>
                  </a:lnTo>
                  <a:lnTo>
                    <a:pt x="6902" y="7138"/>
                  </a:lnTo>
                  <a:lnTo>
                    <a:pt x="5555" y="6835"/>
                  </a:lnTo>
                  <a:lnTo>
                    <a:pt x="4175" y="6532"/>
                  </a:lnTo>
                  <a:lnTo>
                    <a:pt x="2727" y="6195"/>
                  </a:lnTo>
                  <a:lnTo>
                    <a:pt x="1953" y="6061"/>
                  </a:lnTo>
                  <a:lnTo>
                    <a:pt x="1583" y="6027"/>
                  </a:lnTo>
                  <a:lnTo>
                    <a:pt x="1212" y="6027"/>
                  </a:lnTo>
                  <a:lnTo>
                    <a:pt x="1212" y="5960"/>
                  </a:lnTo>
                  <a:lnTo>
                    <a:pt x="1145" y="5926"/>
                  </a:lnTo>
                  <a:lnTo>
                    <a:pt x="1246" y="5387"/>
                  </a:lnTo>
                  <a:lnTo>
                    <a:pt x="1280" y="5152"/>
                  </a:lnTo>
                  <a:lnTo>
                    <a:pt x="1313" y="5017"/>
                  </a:lnTo>
                  <a:lnTo>
                    <a:pt x="1347" y="4882"/>
                  </a:lnTo>
                  <a:lnTo>
                    <a:pt x="1751" y="5017"/>
                  </a:lnTo>
                  <a:lnTo>
                    <a:pt x="2121" y="5118"/>
                  </a:lnTo>
                  <a:lnTo>
                    <a:pt x="2929" y="5286"/>
                  </a:lnTo>
                  <a:lnTo>
                    <a:pt x="4512" y="5556"/>
                  </a:lnTo>
                  <a:lnTo>
                    <a:pt x="6330" y="5892"/>
                  </a:lnTo>
                  <a:lnTo>
                    <a:pt x="8148" y="6128"/>
                  </a:lnTo>
                  <a:lnTo>
                    <a:pt x="8215" y="6128"/>
                  </a:lnTo>
                  <a:lnTo>
                    <a:pt x="8249" y="6061"/>
                  </a:lnTo>
                  <a:lnTo>
                    <a:pt x="8249" y="5993"/>
                  </a:lnTo>
                  <a:lnTo>
                    <a:pt x="8181" y="5926"/>
                  </a:lnTo>
                  <a:lnTo>
                    <a:pt x="8316" y="5253"/>
                  </a:lnTo>
                  <a:lnTo>
                    <a:pt x="8350" y="4950"/>
                  </a:lnTo>
                  <a:lnTo>
                    <a:pt x="8417" y="4613"/>
                  </a:lnTo>
                  <a:lnTo>
                    <a:pt x="8451" y="4579"/>
                  </a:lnTo>
                  <a:lnTo>
                    <a:pt x="8485" y="4512"/>
                  </a:lnTo>
                  <a:lnTo>
                    <a:pt x="8586" y="4243"/>
                  </a:lnTo>
                  <a:lnTo>
                    <a:pt x="8619" y="3973"/>
                  </a:lnTo>
                  <a:lnTo>
                    <a:pt x="8653" y="3771"/>
                  </a:lnTo>
                  <a:lnTo>
                    <a:pt x="8788" y="3805"/>
                  </a:lnTo>
                  <a:lnTo>
                    <a:pt x="8821" y="3839"/>
                  </a:lnTo>
                  <a:lnTo>
                    <a:pt x="8855" y="3872"/>
                  </a:lnTo>
                  <a:lnTo>
                    <a:pt x="8922" y="3872"/>
                  </a:lnTo>
                  <a:lnTo>
                    <a:pt x="8956" y="3839"/>
                  </a:lnTo>
                  <a:lnTo>
                    <a:pt x="9023" y="3805"/>
                  </a:lnTo>
                  <a:lnTo>
                    <a:pt x="9057" y="3738"/>
                  </a:lnTo>
                  <a:lnTo>
                    <a:pt x="9057" y="3637"/>
                  </a:lnTo>
                  <a:lnTo>
                    <a:pt x="8990" y="3603"/>
                  </a:lnTo>
                  <a:lnTo>
                    <a:pt x="9023" y="3300"/>
                  </a:lnTo>
                  <a:lnTo>
                    <a:pt x="9091" y="2997"/>
                  </a:lnTo>
                  <a:lnTo>
                    <a:pt x="9192" y="2694"/>
                  </a:lnTo>
                  <a:lnTo>
                    <a:pt x="9293" y="2391"/>
                  </a:lnTo>
                  <a:lnTo>
                    <a:pt x="9326" y="2324"/>
                  </a:lnTo>
                  <a:lnTo>
                    <a:pt x="9326" y="2256"/>
                  </a:lnTo>
                  <a:lnTo>
                    <a:pt x="9326" y="2223"/>
                  </a:lnTo>
                  <a:lnTo>
                    <a:pt x="9259" y="2189"/>
                  </a:lnTo>
                  <a:lnTo>
                    <a:pt x="8889" y="2122"/>
                  </a:lnTo>
                  <a:lnTo>
                    <a:pt x="8956" y="1886"/>
                  </a:lnTo>
                  <a:lnTo>
                    <a:pt x="8956" y="1751"/>
                  </a:lnTo>
                  <a:lnTo>
                    <a:pt x="8956" y="1650"/>
                  </a:lnTo>
                  <a:lnTo>
                    <a:pt x="8990" y="1583"/>
                  </a:lnTo>
                  <a:lnTo>
                    <a:pt x="8990" y="1516"/>
                  </a:lnTo>
                  <a:lnTo>
                    <a:pt x="8956" y="1482"/>
                  </a:lnTo>
                  <a:lnTo>
                    <a:pt x="8922" y="1448"/>
                  </a:lnTo>
                  <a:lnTo>
                    <a:pt x="8047" y="1213"/>
                  </a:lnTo>
                  <a:lnTo>
                    <a:pt x="7138" y="1044"/>
                  </a:lnTo>
                  <a:lnTo>
                    <a:pt x="6262" y="876"/>
                  </a:lnTo>
                  <a:lnTo>
                    <a:pt x="5353" y="741"/>
                  </a:lnTo>
                  <a:lnTo>
                    <a:pt x="4478" y="573"/>
                  </a:lnTo>
                  <a:lnTo>
                    <a:pt x="3569" y="371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969210" y="1727156"/>
              <a:ext cx="210294" cy="53736"/>
            </a:xfrm>
            <a:custGeom>
              <a:avLst/>
              <a:gdLst/>
              <a:ahLst/>
              <a:cxnLst/>
              <a:rect l="l" t="t" r="r" b="b"/>
              <a:pathLst>
                <a:path w="3166" h="809" extrusionOk="0">
                  <a:moveTo>
                    <a:pt x="203" y="0"/>
                  </a:moveTo>
                  <a:lnTo>
                    <a:pt x="1" y="68"/>
                  </a:lnTo>
                  <a:lnTo>
                    <a:pt x="1" y="101"/>
                  </a:lnTo>
                  <a:lnTo>
                    <a:pt x="203" y="169"/>
                  </a:lnTo>
                  <a:lnTo>
                    <a:pt x="371" y="169"/>
                  </a:lnTo>
                  <a:lnTo>
                    <a:pt x="573" y="202"/>
                  </a:lnTo>
                  <a:lnTo>
                    <a:pt x="742" y="270"/>
                  </a:lnTo>
                  <a:lnTo>
                    <a:pt x="1011" y="404"/>
                  </a:lnTo>
                  <a:lnTo>
                    <a:pt x="1280" y="505"/>
                  </a:lnTo>
                  <a:lnTo>
                    <a:pt x="1718" y="607"/>
                  </a:lnTo>
                  <a:lnTo>
                    <a:pt x="2156" y="674"/>
                  </a:lnTo>
                  <a:lnTo>
                    <a:pt x="2593" y="708"/>
                  </a:lnTo>
                  <a:lnTo>
                    <a:pt x="3031" y="809"/>
                  </a:lnTo>
                  <a:lnTo>
                    <a:pt x="3065" y="809"/>
                  </a:lnTo>
                  <a:lnTo>
                    <a:pt x="3098" y="775"/>
                  </a:lnTo>
                  <a:lnTo>
                    <a:pt x="3166" y="708"/>
                  </a:lnTo>
                  <a:lnTo>
                    <a:pt x="3166" y="640"/>
                  </a:lnTo>
                  <a:lnTo>
                    <a:pt x="3132" y="607"/>
                  </a:lnTo>
                  <a:lnTo>
                    <a:pt x="3098" y="573"/>
                  </a:lnTo>
                  <a:lnTo>
                    <a:pt x="2661" y="472"/>
                  </a:lnTo>
                  <a:lnTo>
                    <a:pt x="2223" y="438"/>
                  </a:lnTo>
                  <a:lnTo>
                    <a:pt x="1785" y="371"/>
                  </a:lnTo>
                  <a:lnTo>
                    <a:pt x="1348" y="303"/>
                  </a:lnTo>
                  <a:lnTo>
                    <a:pt x="1179" y="270"/>
                  </a:lnTo>
                  <a:lnTo>
                    <a:pt x="1011" y="202"/>
                  </a:lnTo>
                  <a:lnTo>
                    <a:pt x="674" y="68"/>
                  </a:lnTo>
                  <a:lnTo>
                    <a:pt x="540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1798894" y="1999953"/>
              <a:ext cx="62703" cy="134306"/>
            </a:xfrm>
            <a:custGeom>
              <a:avLst/>
              <a:gdLst/>
              <a:ahLst/>
              <a:cxnLst/>
              <a:rect l="l" t="t" r="r" b="b"/>
              <a:pathLst>
                <a:path w="944" h="2022" extrusionOk="0">
                  <a:moveTo>
                    <a:pt x="34" y="1"/>
                  </a:moveTo>
                  <a:lnTo>
                    <a:pt x="34" y="35"/>
                  </a:lnTo>
                  <a:lnTo>
                    <a:pt x="1" y="203"/>
                  </a:lnTo>
                  <a:lnTo>
                    <a:pt x="68" y="371"/>
                  </a:lnTo>
                  <a:lnTo>
                    <a:pt x="135" y="540"/>
                  </a:lnTo>
                  <a:lnTo>
                    <a:pt x="236" y="674"/>
                  </a:lnTo>
                  <a:lnTo>
                    <a:pt x="472" y="944"/>
                  </a:lnTo>
                  <a:lnTo>
                    <a:pt x="539" y="1078"/>
                  </a:lnTo>
                  <a:lnTo>
                    <a:pt x="640" y="1213"/>
                  </a:lnTo>
                  <a:lnTo>
                    <a:pt x="674" y="1381"/>
                  </a:lnTo>
                  <a:lnTo>
                    <a:pt x="708" y="1550"/>
                  </a:lnTo>
                  <a:lnTo>
                    <a:pt x="708" y="1718"/>
                  </a:lnTo>
                  <a:lnTo>
                    <a:pt x="640" y="1886"/>
                  </a:lnTo>
                  <a:lnTo>
                    <a:pt x="640" y="1920"/>
                  </a:lnTo>
                  <a:lnTo>
                    <a:pt x="640" y="1987"/>
                  </a:lnTo>
                  <a:lnTo>
                    <a:pt x="741" y="2021"/>
                  </a:lnTo>
                  <a:lnTo>
                    <a:pt x="809" y="2021"/>
                  </a:lnTo>
                  <a:lnTo>
                    <a:pt x="842" y="1987"/>
                  </a:lnTo>
                  <a:lnTo>
                    <a:pt x="876" y="1954"/>
                  </a:lnTo>
                  <a:lnTo>
                    <a:pt x="943" y="1718"/>
                  </a:lnTo>
                  <a:lnTo>
                    <a:pt x="943" y="1482"/>
                  </a:lnTo>
                  <a:lnTo>
                    <a:pt x="910" y="1247"/>
                  </a:lnTo>
                  <a:lnTo>
                    <a:pt x="809" y="1045"/>
                  </a:lnTo>
                  <a:lnTo>
                    <a:pt x="674" y="843"/>
                  </a:lnTo>
                  <a:lnTo>
                    <a:pt x="539" y="674"/>
                  </a:lnTo>
                  <a:lnTo>
                    <a:pt x="304" y="371"/>
                  </a:lnTo>
                  <a:lnTo>
                    <a:pt x="169" y="169"/>
                  </a:lnTo>
                  <a:lnTo>
                    <a:pt x="135" y="102"/>
                  </a:lnTo>
                  <a:lnTo>
                    <a:pt x="135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1197372" y="1776375"/>
              <a:ext cx="73862" cy="31351"/>
            </a:xfrm>
            <a:custGeom>
              <a:avLst/>
              <a:gdLst/>
              <a:ahLst/>
              <a:cxnLst/>
              <a:rect l="l" t="t" r="r" b="b"/>
              <a:pathLst>
                <a:path w="1112" h="472" extrusionOk="0">
                  <a:moveTo>
                    <a:pt x="34" y="0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34" y="135"/>
                  </a:lnTo>
                  <a:lnTo>
                    <a:pt x="236" y="236"/>
                  </a:lnTo>
                  <a:lnTo>
                    <a:pt x="438" y="303"/>
                  </a:lnTo>
                  <a:lnTo>
                    <a:pt x="976" y="472"/>
                  </a:lnTo>
                  <a:lnTo>
                    <a:pt x="1077" y="472"/>
                  </a:lnTo>
                  <a:lnTo>
                    <a:pt x="1111" y="404"/>
                  </a:lnTo>
                  <a:lnTo>
                    <a:pt x="1111" y="303"/>
                  </a:lnTo>
                  <a:lnTo>
                    <a:pt x="1077" y="270"/>
                  </a:lnTo>
                  <a:lnTo>
                    <a:pt x="1044" y="236"/>
                  </a:lnTo>
                  <a:lnTo>
                    <a:pt x="539" y="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99302" y="1767408"/>
              <a:ext cx="64895" cy="33610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640" y="1"/>
                  </a:moveTo>
                  <a:lnTo>
                    <a:pt x="404" y="68"/>
                  </a:lnTo>
                  <a:lnTo>
                    <a:pt x="202" y="203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135" y="506"/>
                  </a:lnTo>
                  <a:lnTo>
                    <a:pt x="303" y="405"/>
                  </a:lnTo>
                  <a:lnTo>
                    <a:pt x="505" y="304"/>
                  </a:lnTo>
                  <a:lnTo>
                    <a:pt x="707" y="236"/>
                  </a:lnTo>
                  <a:lnTo>
                    <a:pt x="909" y="203"/>
                  </a:lnTo>
                  <a:lnTo>
                    <a:pt x="977" y="169"/>
                  </a:lnTo>
                  <a:lnTo>
                    <a:pt x="977" y="102"/>
                  </a:lnTo>
                  <a:lnTo>
                    <a:pt x="943" y="34"/>
                  </a:lnTo>
                  <a:lnTo>
                    <a:pt x="8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1322578" y="1836753"/>
              <a:ext cx="143207" cy="51477"/>
            </a:xfrm>
            <a:custGeom>
              <a:avLst/>
              <a:gdLst/>
              <a:ahLst/>
              <a:cxnLst/>
              <a:rect l="l" t="t" r="r" b="b"/>
              <a:pathLst>
                <a:path w="2156" h="775" extrusionOk="0">
                  <a:moveTo>
                    <a:pt x="101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236" y="371"/>
                  </a:lnTo>
                  <a:lnTo>
                    <a:pt x="438" y="438"/>
                  </a:lnTo>
                  <a:lnTo>
                    <a:pt x="842" y="539"/>
                  </a:lnTo>
                  <a:lnTo>
                    <a:pt x="1280" y="640"/>
                  </a:lnTo>
                  <a:lnTo>
                    <a:pt x="1751" y="707"/>
                  </a:lnTo>
                  <a:lnTo>
                    <a:pt x="1785" y="741"/>
                  </a:lnTo>
                  <a:lnTo>
                    <a:pt x="1852" y="775"/>
                  </a:lnTo>
                  <a:lnTo>
                    <a:pt x="1920" y="775"/>
                  </a:lnTo>
                  <a:lnTo>
                    <a:pt x="1987" y="741"/>
                  </a:lnTo>
                  <a:lnTo>
                    <a:pt x="2088" y="674"/>
                  </a:lnTo>
                  <a:lnTo>
                    <a:pt x="2122" y="640"/>
                  </a:lnTo>
                  <a:lnTo>
                    <a:pt x="2155" y="573"/>
                  </a:lnTo>
                  <a:lnTo>
                    <a:pt x="2155" y="472"/>
                  </a:lnTo>
                  <a:lnTo>
                    <a:pt x="2088" y="371"/>
                  </a:lnTo>
                  <a:lnTo>
                    <a:pt x="2054" y="337"/>
                  </a:lnTo>
                  <a:lnTo>
                    <a:pt x="1987" y="303"/>
                  </a:lnTo>
                  <a:lnTo>
                    <a:pt x="1516" y="270"/>
                  </a:lnTo>
                  <a:lnTo>
                    <a:pt x="1078" y="16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1684846" y="2181153"/>
              <a:ext cx="66" cy="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1660270" y="2158769"/>
              <a:ext cx="26901" cy="26901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0"/>
                  </a:moveTo>
                  <a:lnTo>
                    <a:pt x="101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169" y="404"/>
                  </a:lnTo>
                  <a:lnTo>
                    <a:pt x="270" y="404"/>
                  </a:lnTo>
                  <a:lnTo>
                    <a:pt x="303" y="371"/>
                  </a:lnTo>
                  <a:lnTo>
                    <a:pt x="371" y="337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404" y="101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750083" y="1865779"/>
              <a:ext cx="304215" cy="250546"/>
            </a:xfrm>
            <a:custGeom>
              <a:avLst/>
              <a:gdLst/>
              <a:ahLst/>
              <a:cxnLst/>
              <a:rect l="l" t="t" r="r" b="b"/>
              <a:pathLst>
                <a:path w="4580" h="3772" extrusionOk="0">
                  <a:moveTo>
                    <a:pt x="2391" y="1583"/>
                  </a:moveTo>
                  <a:lnTo>
                    <a:pt x="2425" y="1651"/>
                  </a:lnTo>
                  <a:lnTo>
                    <a:pt x="2559" y="1718"/>
                  </a:lnTo>
                  <a:lnTo>
                    <a:pt x="2660" y="1819"/>
                  </a:lnTo>
                  <a:lnTo>
                    <a:pt x="2694" y="1954"/>
                  </a:lnTo>
                  <a:lnTo>
                    <a:pt x="2728" y="2088"/>
                  </a:lnTo>
                  <a:lnTo>
                    <a:pt x="2694" y="2223"/>
                  </a:lnTo>
                  <a:lnTo>
                    <a:pt x="2660" y="2324"/>
                  </a:lnTo>
                  <a:lnTo>
                    <a:pt x="2559" y="2425"/>
                  </a:lnTo>
                  <a:lnTo>
                    <a:pt x="2425" y="2526"/>
                  </a:lnTo>
                  <a:lnTo>
                    <a:pt x="2357" y="2560"/>
                  </a:lnTo>
                  <a:lnTo>
                    <a:pt x="2324" y="2627"/>
                  </a:lnTo>
                  <a:lnTo>
                    <a:pt x="2290" y="2964"/>
                  </a:lnTo>
                  <a:lnTo>
                    <a:pt x="2256" y="3267"/>
                  </a:lnTo>
                  <a:lnTo>
                    <a:pt x="1819" y="3199"/>
                  </a:lnTo>
                  <a:lnTo>
                    <a:pt x="1819" y="2896"/>
                  </a:lnTo>
                  <a:lnTo>
                    <a:pt x="1920" y="2627"/>
                  </a:lnTo>
                  <a:lnTo>
                    <a:pt x="1920" y="2526"/>
                  </a:lnTo>
                  <a:lnTo>
                    <a:pt x="1886" y="2492"/>
                  </a:lnTo>
                  <a:lnTo>
                    <a:pt x="1852" y="2459"/>
                  </a:lnTo>
                  <a:lnTo>
                    <a:pt x="1718" y="2391"/>
                  </a:lnTo>
                  <a:lnTo>
                    <a:pt x="1617" y="2324"/>
                  </a:lnTo>
                  <a:lnTo>
                    <a:pt x="1549" y="2223"/>
                  </a:lnTo>
                  <a:lnTo>
                    <a:pt x="1549" y="2122"/>
                  </a:lnTo>
                  <a:lnTo>
                    <a:pt x="1549" y="1987"/>
                  </a:lnTo>
                  <a:lnTo>
                    <a:pt x="1583" y="1886"/>
                  </a:lnTo>
                  <a:lnTo>
                    <a:pt x="1650" y="1752"/>
                  </a:lnTo>
                  <a:lnTo>
                    <a:pt x="1751" y="1684"/>
                  </a:lnTo>
                  <a:lnTo>
                    <a:pt x="1920" y="1617"/>
                  </a:lnTo>
                  <a:lnTo>
                    <a:pt x="2054" y="1583"/>
                  </a:lnTo>
                  <a:close/>
                  <a:moveTo>
                    <a:pt x="775" y="270"/>
                  </a:moveTo>
                  <a:lnTo>
                    <a:pt x="1213" y="472"/>
                  </a:lnTo>
                  <a:lnTo>
                    <a:pt x="1650" y="607"/>
                  </a:lnTo>
                  <a:lnTo>
                    <a:pt x="2088" y="708"/>
                  </a:lnTo>
                  <a:lnTo>
                    <a:pt x="2559" y="775"/>
                  </a:lnTo>
                  <a:lnTo>
                    <a:pt x="3536" y="843"/>
                  </a:lnTo>
                  <a:lnTo>
                    <a:pt x="4445" y="910"/>
                  </a:lnTo>
                  <a:lnTo>
                    <a:pt x="4310" y="1213"/>
                  </a:lnTo>
                  <a:lnTo>
                    <a:pt x="4175" y="1516"/>
                  </a:lnTo>
                  <a:lnTo>
                    <a:pt x="4007" y="2156"/>
                  </a:lnTo>
                  <a:lnTo>
                    <a:pt x="3670" y="3469"/>
                  </a:lnTo>
                  <a:lnTo>
                    <a:pt x="3670" y="3502"/>
                  </a:lnTo>
                  <a:lnTo>
                    <a:pt x="3064" y="3368"/>
                  </a:lnTo>
                  <a:lnTo>
                    <a:pt x="2492" y="3300"/>
                  </a:lnTo>
                  <a:lnTo>
                    <a:pt x="2559" y="2997"/>
                  </a:lnTo>
                  <a:lnTo>
                    <a:pt x="2559" y="2728"/>
                  </a:lnTo>
                  <a:lnTo>
                    <a:pt x="2728" y="2593"/>
                  </a:lnTo>
                  <a:lnTo>
                    <a:pt x="2862" y="2425"/>
                  </a:lnTo>
                  <a:lnTo>
                    <a:pt x="2930" y="2257"/>
                  </a:lnTo>
                  <a:lnTo>
                    <a:pt x="2963" y="2088"/>
                  </a:lnTo>
                  <a:lnTo>
                    <a:pt x="2930" y="1886"/>
                  </a:lnTo>
                  <a:lnTo>
                    <a:pt x="2862" y="1718"/>
                  </a:lnTo>
                  <a:lnTo>
                    <a:pt x="2728" y="1550"/>
                  </a:lnTo>
                  <a:lnTo>
                    <a:pt x="2559" y="1449"/>
                  </a:lnTo>
                  <a:lnTo>
                    <a:pt x="2458" y="1415"/>
                  </a:lnTo>
                  <a:lnTo>
                    <a:pt x="2391" y="1482"/>
                  </a:lnTo>
                  <a:lnTo>
                    <a:pt x="2290" y="1415"/>
                  </a:lnTo>
                  <a:lnTo>
                    <a:pt x="2155" y="1381"/>
                  </a:lnTo>
                  <a:lnTo>
                    <a:pt x="2021" y="1381"/>
                  </a:lnTo>
                  <a:lnTo>
                    <a:pt x="1886" y="1415"/>
                  </a:lnTo>
                  <a:lnTo>
                    <a:pt x="1751" y="1449"/>
                  </a:lnTo>
                  <a:lnTo>
                    <a:pt x="1617" y="1550"/>
                  </a:lnTo>
                  <a:lnTo>
                    <a:pt x="1516" y="1617"/>
                  </a:lnTo>
                  <a:lnTo>
                    <a:pt x="1415" y="1752"/>
                  </a:lnTo>
                  <a:lnTo>
                    <a:pt x="1347" y="1853"/>
                  </a:lnTo>
                  <a:lnTo>
                    <a:pt x="1314" y="1987"/>
                  </a:lnTo>
                  <a:lnTo>
                    <a:pt x="1314" y="2122"/>
                  </a:lnTo>
                  <a:lnTo>
                    <a:pt x="1347" y="2257"/>
                  </a:lnTo>
                  <a:lnTo>
                    <a:pt x="1381" y="2358"/>
                  </a:lnTo>
                  <a:lnTo>
                    <a:pt x="1448" y="2459"/>
                  </a:lnTo>
                  <a:lnTo>
                    <a:pt x="1549" y="2560"/>
                  </a:lnTo>
                  <a:lnTo>
                    <a:pt x="1684" y="2627"/>
                  </a:lnTo>
                  <a:lnTo>
                    <a:pt x="1583" y="2896"/>
                  </a:lnTo>
                  <a:lnTo>
                    <a:pt x="1583" y="3166"/>
                  </a:lnTo>
                  <a:lnTo>
                    <a:pt x="876" y="3065"/>
                  </a:lnTo>
                  <a:lnTo>
                    <a:pt x="539" y="3031"/>
                  </a:lnTo>
                  <a:lnTo>
                    <a:pt x="202" y="3031"/>
                  </a:lnTo>
                  <a:lnTo>
                    <a:pt x="337" y="2358"/>
                  </a:lnTo>
                  <a:lnTo>
                    <a:pt x="505" y="1651"/>
                  </a:lnTo>
                  <a:lnTo>
                    <a:pt x="640" y="977"/>
                  </a:lnTo>
                  <a:lnTo>
                    <a:pt x="775" y="270"/>
                  </a:lnTo>
                  <a:close/>
                  <a:moveTo>
                    <a:pt x="741" y="1"/>
                  </a:moveTo>
                  <a:lnTo>
                    <a:pt x="707" y="68"/>
                  </a:lnTo>
                  <a:lnTo>
                    <a:pt x="472" y="775"/>
                  </a:lnTo>
                  <a:lnTo>
                    <a:pt x="270" y="1516"/>
                  </a:lnTo>
                  <a:lnTo>
                    <a:pt x="101" y="2290"/>
                  </a:lnTo>
                  <a:lnTo>
                    <a:pt x="0" y="3031"/>
                  </a:lnTo>
                  <a:lnTo>
                    <a:pt x="0" y="3098"/>
                  </a:lnTo>
                  <a:lnTo>
                    <a:pt x="34" y="3132"/>
                  </a:lnTo>
                  <a:lnTo>
                    <a:pt x="101" y="3132"/>
                  </a:lnTo>
                  <a:lnTo>
                    <a:pt x="573" y="3267"/>
                  </a:lnTo>
                  <a:lnTo>
                    <a:pt x="1044" y="3368"/>
                  </a:lnTo>
                  <a:lnTo>
                    <a:pt x="2021" y="3502"/>
                  </a:lnTo>
                  <a:lnTo>
                    <a:pt x="2997" y="3603"/>
                  </a:lnTo>
                  <a:lnTo>
                    <a:pt x="3468" y="3704"/>
                  </a:lnTo>
                  <a:lnTo>
                    <a:pt x="3940" y="3772"/>
                  </a:lnTo>
                  <a:lnTo>
                    <a:pt x="4041" y="3772"/>
                  </a:lnTo>
                  <a:lnTo>
                    <a:pt x="4108" y="3704"/>
                  </a:lnTo>
                  <a:lnTo>
                    <a:pt x="4074" y="3603"/>
                  </a:lnTo>
                  <a:lnTo>
                    <a:pt x="4074" y="3570"/>
                  </a:lnTo>
                  <a:lnTo>
                    <a:pt x="4007" y="3570"/>
                  </a:lnTo>
                  <a:lnTo>
                    <a:pt x="3906" y="3536"/>
                  </a:lnTo>
                  <a:lnTo>
                    <a:pt x="3906" y="3502"/>
                  </a:lnTo>
                  <a:lnTo>
                    <a:pt x="4310" y="2122"/>
                  </a:lnTo>
                  <a:lnTo>
                    <a:pt x="4478" y="1415"/>
                  </a:lnTo>
                  <a:lnTo>
                    <a:pt x="4546" y="1078"/>
                  </a:lnTo>
                  <a:lnTo>
                    <a:pt x="4579" y="708"/>
                  </a:lnTo>
                  <a:lnTo>
                    <a:pt x="4546" y="674"/>
                  </a:lnTo>
                  <a:lnTo>
                    <a:pt x="4546" y="708"/>
                  </a:lnTo>
                  <a:lnTo>
                    <a:pt x="4512" y="742"/>
                  </a:lnTo>
                  <a:lnTo>
                    <a:pt x="4478" y="742"/>
                  </a:lnTo>
                  <a:lnTo>
                    <a:pt x="4074" y="607"/>
                  </a:lnTo>
                  <a:lnTo>
                    <a:pt x="3637" y="573"/>
                  </a:lnTo>
                  <a:lnTo>
                    <a:pt x="2761" y="506"/>
                  </a:lnTo>
                  <a:lnTo>
                    <a:pt x="2256" y="472"/>
                  </a:lnTo>
                  <a:lnTo>
                    <a:pt x="1785" y="371"/>
                  </a:lnTo>
                  <a:lnTo>
                    <a:pt x="808" y="102"/>
                  </a:lnTo>
                  <a:lnTo>
                    <a:pt x="808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1635694" y="2129676"/>
              <a:ext cx="89471" cy="100697"/>
            </a:xfrm>
            <a:custGeom>
              <a:avLst/>
              <a:gdLst/>
              <a:ahLst/>
              <a:cxnLst/>
              <a:rect l="l" t="t" r="r" b="b"/>
              <a:pathLst>
                <a:path w="1347" h="1516" extrusionOk="0">
                  <a:moveTo>
                    <a:pt x="842" y="236"/>
                  </a:moveTo>
                  <a:lnTo>
                    <a:pt x="909" y="270"/>
                  </a:lnTo>
                  <a:lnTo>
                    <a:pt x="1044" y="337"/>
                  </a:lnTo>
                  <a:lnTo>
                    <a:pt x="1111" y="472"/>
                  </a:lnTo>
                  <a:lnTo>
                    <a:pt x="1145" y="573"/>
                  </a:lnTo>
                  <a:lnTo>
                    <a:pt x="1145" y="708"/>
                  </a:lnTo>
                  <a:lnTo>
                    <a:pt x="1145" y="842"/>
                  </a:lnTo>
                  <a:lnTo>
                    <a:pt x="1111" y="943"/>
                  </a:lnTo>
                  <a:lnTo>
                    <a:pt x="1044" y="1044"/>
                  </a:lnTo>
                  <a:lnTo>
                    <a:pt x="976" y="1145"/>
                  </a:lnTo>
                  <a:lnTo>
                    <a:pt x="875" y="1213"/>
                  </a:lnTo>
                  <a:lnTo>
                    <a:pt x="774" y="1246"/>
                  </a:lnTo>
                  <a:lnTo>
                    <a:pt x="640" y="1280"/>
                  </a:lnTo>
                  <a:lnTo>
                    <a:pt x="505" y="1280"/>
                  </a:lnTo>
                  <a:lnTo>
                    <a:pt x="404" y="1213"/>
                  </a:lnTo>
                  <a:lnTo>
                    <a:pt x="303" y="1145"/>
                  </a:lnTo>
                  <a:lnTo>
                    <a:pt x="236" y="1078"/>
                  </a:lnTo>
                  <a:lnTo>
                    <a:pt x="202" y="943"/>
                  </a:lnTo>
                  <a:lnTo>
                    <a:pt x="202" y="708"/>
                  </a:lnTo>
                  <a:lnTo>
                    <a:pt x="236" y="472"/>
                  </a:lnTo>
                  <a:lnTo>
                    <a:pt x="269" y="371"/>
                  </a:lnTo>
                  <a:lnTo>
                    <a:pt x="337" y="304"/>
                  </a:lnTo>
                  <a:lnTo>
                    <a:pt x="404" y="270"/>
                  </a:lnTo>
                  <a:lnTo>
                    <a:pt x="505" y="236"/>
                  </a:lnTo>
                  <a:close/>
                  <a:moveTo>
                    <a:pt x="741" y="1"/>
                  </a:moveTo>
                  <a:lnTo>
                    <a:pt x="606" y="34"/>
                  </a:lnTo>
                  <a:lnTo>
                    <a:pt x="438" y="68"/>
                  </a:lnTo>
                  <a:lnTo>
                    <a:pt x="303" y="135"/>
                  </a:lnTo>
                  <a:lnTo>
                    <a:pt x="168" y="236"/>
                  </a:lnTo>
                  <a:lnTo>
                    <a:pt x="101" y="371"/>
                  </a:lnTo>
                  <a:lnTo>
                    <a:pt x="34" y="539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34" y="1044"/>
                  </a:lnTo>
                  <a:lnTo>
                    <a:pt x="101" y="1213"/>
                  </a:lnTo>
                  <a:lnTo>
                    <a:pt x="202" y="1314"/>
                  </a:lnTo>
                  <a:lnTo>
                    <a:pt x="337" y="1415"/>
                  </a:lnTo>
                  <a:lnTo>
                    <a:pt x="539" y="1482"/>
                  </a:lnTo>
                  <a:lnTo>
                    <a:pt x="707" y="1516"/>
                  </a:lnTo>
                  <a:lnTo>
                    <a:pt x="842" y="1448"/>
                  </a:lnTo>
                  <a:lnTo>
                    <a:pt x="976" y="1381"/>
                  </a:lnTo>
                  <a:lnTo>
                    <a:pt x="1111" y="1280"/>
                  </a:lnTo>
                  <a:lnTo>
                    <a:pt x="1212" y="1179"/>
                  </a:lnTo>
                  <a:lnTo>
                    <a:pt x="1279" y="1011"/>
                  </a:lnTo>
                  <a:lnTo>
                    <a:pt x="1347" y="876"/>
                  </a:lnTo>
                  <a:lnTo>
                    <a:pt x="1347" y="708"/>
                  </a:lnTo>
                  <a:lnTo>
                    <a:pt x="1347" y="573"/>
                  </a:lnTo>
                  <a:lnTo>
                    <a:pt x="1313" y="438"/>
                  </a:lnTo>
                  <a:lnTo>
                    <a:pt x="1212" y="304"/>
                  </a:lnTo>
                  <a:lnTo>
                    <a:pt x="1111" y="169"/>
                  </a:lnTo>
                  <a:lnTo>
                    <a:pt x="1010" y="102"/>
                  </a:lnTo>
                  <a:lnTo>
                    <a:pt x="875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870839" y="1984344"/>
              <a:ext cx="38060" cy="35802"/>
            </a:xfrm>
            <a:custGeom>
              <a:avLst/>
              <a:gdLst/>
              <a:ahLst/>
              <a:cxnLst/>
              <a:rect l="l" t="t" r="r" b="b"/>
              <a:pathLst>
                <a:path w="573" h="539" extrusionOk="0">
                  <a:moveTo>
                    <a:pt x="236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1" y="303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102" y="505"/>
                  </a:lnTo>
                  <a:lnTo>
                    <a:pt x="236" y="539"/>
                  </a:lnTo>
                  <a:lnTo>
                    <a:pt x="438" y="539"/>
                  </a:lnTo>
                  <a:lnTo>
                    <a:pt x="506" y="505"/>
                  </a:lnTo>
                  <a:lnTo>
                    <a:pt x="539" y="472"/>
                  </a:lnTo>
                  <a:lnTo>
                    <a:pt x="573" y="404"/>
                  </a:lnTo>
                  <a:lnTo>
                    <a:pt x="539" y="270"/>
                  </a:lnTo>
                  <a:lnTo>
                    <a:pt x="506" y="135"/>
                  </a:lnTo>
                  <a:lnTo>
                    <a:pt x="405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369880" y="1765149"/>
              <a:ext cx="266221" cy="257254"/>
            </a:xfrm>
            <a:custGeom>
              <a:avLst/>
              <a:gdLst/>
              <a:ahLst/>
              <a:cxnLst/>
              <a:rect l="l" t="t" r="r" b="b"/>
              <a:pathLst>
                <a:path w="4008" h="3873" extrusionOk="0">
                  <a:moveTo>
                    <a:pt x="2088" y="270"/>
                  </a:moveTo>
                  <a:lnTo>
                    <a:pt x="2391" y="304"/>
                  </a:lnTo>
                  <a:lnTo>
                    <a:pt x="2661" y="371"/>
                  </a:lnTo>
                  <a:lnTo>
                    <a:pt x="2930" y="472"/>
                  </a:lnTo>
                  <a:lnTo>
                    <a:pt x="3166" y="641"/>
                  </a:lnTo>
                  <a:lnTo>
                    <a:pt x="3368" y="843"/>
                  </a:lnTo>
                  <a:lnTo>
                    <a:pt x="3570" y="1112"/>
                  </a:lnTo>
                  <a:lnTo>
                    <a:pt x="3671" y="1280"/>
                  </a:lnTo>
                  <a:lnTo>
                    <a:pt x="3738" y="1449"/>
                  </a:lnTo>
                  <a:lnTo>
                    <a:pt x="3772" y="1617"/>
                  </a:lnTo>
                  <a:lnTo>
                    <a:pt x="3805" y="1819"/>
                  </a:lnTo>
                  <a:lnTo>
                    <a:pt x="3772" y="1987"/>
                  </a:lnTo>
                  <a:lnTo>
                    <a:pt x="3772" y="2156"/>
                  </a:lnTo>
                  <a:lnTo>
                    <a:pt x="3637" y="2492"/>
                  </a:lnTo>
                  <a:lnTo>
                    <a:pt x="3469" y="2829"/>
                  </a:lnTo>
                  <a:lnTo>
                    <a:pt x="3233" y="3098"/>
                  </a:lnTo>
                  <a:lnTo>
                    <a:pt x="2964" y="3334"/>
                  </a:lnTo>
                  <a:lnTo>
                    <a:pt x="2627" y="3502"/>
                  </a:lnTo>
                  <a:lnTo>
                    <a:pt x="2324" y="3570"/>
                  </a:lnTo>
                  <a:lnTo>
                    <a:pt x="1987" y="3603"/>
                  </a:lnTo>
                  <a:lnTo>
                    <a:pt x="1651" y="3603"/>
                  </a:lnTo>
                  <a:lnTo>
                    <a:pt x="1348" y="3570"/>
                  </a:lnTo>
                  <a:lnTo>
                    <a:pt x="1112" y="3502"/>
                  </a:lnTo>
                  <a:lnTo>
                    <a:pt x="944" y="3435"/>
                  </a:lnTo>
                  <a:lnTo>
                    <a:pt x="775" y="3334"/>
                  </a:lnTo>
                  <a:lnTo>
                    <a:pt x="641" y="3199"/>
                  </a:lnTo>
                  <a:lnTo>
                    <a:pt x="506" y="3031"/>
                  </a:lnTo>
                  <a:lnTo>
                    <a:pt x="405" y="2863"/>
                  </a:lnTo>
                  <a:lnTo>
                    <a:pt x="338" y="2694"/>
                  </a:lnTo>
                  <a:lnTo>
                    <a:pt x="270" y="2459"/>
                  </a:lnTo>
                  <a:lnTo>
                    <a:pt x="237" y="2122"/>
                  </a:lnTo>
                  <a:lnTo>
                    <a:pt x="237" y="1785"/>
                  </a:lnTo>
                  <a:lnTo>
                    <a:pt x="338" y="1449"/>
                  </a:lnTo>
                  <a:lnTo>
                    <a:pt x="439" y="1146"/>
                  </a:lnTo>
                  <a:lnTo>
                    <a:pt x="641" y="876"/>
                  </a:lnTo>
                  <a:lnTo>
                    <a:pt x="843" y="674"/>
                  </a:lnTo>
                  <a:lnTo>
                    <a:pt x="1112" y="472"/>
                  </a:lnTo>
                  <a:lnTo>
                    <a:pt x="1415" y="338"/>
                  </a:lnTo>
                  <a:lnTo>
                    <a:pt x="1482" y="338"/>
                  </a:lnTo>
                  <a:lnTo>
                    <a:pt x="1785" y="304"/>
                  </a:lnTo>
                  <a:lnTo>
                    <a:pt x="2088" y="270"/>
                  </a:lnTo>
                  <a:close/>
                  <a:moveTo>
                    <a:pt x="1987" y="1"/>
                  </a:moveTo>
                  <a:lnTo>
                    <a:pt x="1651" y="35"/>
                  </a:lnTo>
                  <a:lnTo>
                    <a:pt x="1449" y="68"/>
                  </a:lnTo>
                  <a:lnTo>
                    <a:pt x="1280" y="136"/>
                  </a:lnTo>
                  <a:lnTo>
                    <a:pt x="1112" y="203"/>
                  </a:lnTo>
                  <a:lnTo>
                    <a:pt x="944" y="270"/>
                  </a:lnTo>
                  <a:lnTo>
                    <a:pt x="775" y="405"/>
                  </a:lnTo>
                  <a:lnTo>
                    <a:pt x="641" y="506"/>
                  </a:lnTo>
                  <a:lnTo>
                    <a:pt x="405" y="809"/>
                  </a:lnTo>
                  <a:lnTo>
                    <a:pt x="203" y="1112"/>
                  </a:lnTo>
                  <a:lnTo>
                    <a:pt x="68" y="1482"/>
                  </a:lnTo>
                  <a:lnTo>
                    <a:pt x="1" y="1886"/>
                  </a:lnTo>
                  <a:lnTo>
                    <a:pt x="1" y="2290"/>
                  </a:lnTo>
                  <a:lnTo>
                    <a:pt x="35" y="2526"/>
                  </a:lnTo>
                  <a:lnTo>
                    <a:pt x="68" y="2762"/>
                  </a:lnTo>
                  <a:lnTo>
                    <a:pt x="136" y="2964"/>
                  </a:lnTo>
                  <a:lnTo>
                    <a:pt x="237" y="3166"/>
                  </a:lnTo>
                  <a:lnTo>
                    <a:pt x="371" y="3300"/>
                  </a:lnTo>
                  <a:lnTo>
                    <a:pt x="506" y="3435"/>
                  </a:lnTo>
                  <a:lnTo>
                    <a:pt x="674" y="3570"/>
                  </a:lnTo>
                  <a:lnTo>
                    <a:pt x="843" y="3671"/>
                  </a:lnTo>
                  <a:lnTo>
                    <a:pt x="1011" y="3738"/>
                  </a:lnTo>
                  <a:lnTo>
                    <a:pt x="1213" y="3805"/>
                  </a:lnTo>
                  <a:lnTo>
                    <a:pt x="1617" y="3873"/>
                  </a:lnTo>
                  <a:lnTo>
                    <a:pt x="2055" y="3873"/>
                  </a:lnTo>
                  <a:lnTo>
                    <a:pt x="2526" y="3805"/>
                  </a:lnTo>
                  <a:lnTo>
                    <a:pt x="2728" y="3772"/>
                  </a:lnTo>
                  <a:lnTo>
                    <a:pt x="2930" y="3671"/>
                  </a:lnTo>
                  <a:lnTo>
                    <a:pt x="3132" y="3570"/>
                  </a:lnTo>
                  <a:lnTo>
                    <a:pt x="3300" y="3469"/>
                  </a:lnTo>
                  <a:lnTo>
                    <a:pt x="3435" y="3300"/>
                  </a:lnTo>
                  <a:lnTo>
                    <a:pt x="3570" y="3166"/>
                  </a:lnTo>
                  <a:lnTo>
                    <a:pt x="3704" y="2997"/>
                  </a:lnTo>
                  <a:lnTo>
                    <a:pt x="3805" y="2795"/>
                  </a:lnTo>
                  <a:lnTo>
                    <a:pt x="3873" y="2627"/>
                  </a:lnTo>
                  <a:lnTo>
                    <a:pt x="3940" y="2425"/>
                  </a:lnTo>
                  <a:lnTo>
                    <a:pt x="3974" y="2223"/>
                  </a:lnTo>
                  <a:lnTo>
                    <a:pt x="4007" y="2021"/>
                  </a:lnTo>
                  <a:lnTo>
                    <a:pt x="4007" y="1785"/>
                  </a:lnTo>
                  <a:lnTo>
                    <a:pt x="3974" y="1583"/>
                  </a:lnTo>
                  <a:lnTo>
                    <a:pt x="3940" y="1381"/>
                  </a:lnTo>
                  <a:lnTo>
                    <a:pt x="3906" y="1179"/>
                  </a:lnTo>
                  <a:lnTo>
                    <a:pt x="3738" y="876"/>
                  </a:lnTo>
                  <a:lnTo>
                    <a:pt x="3536" y="607"/>
                  </a:lnTo>
                  <a:lnTo>
                    <a:pt x="3267" y="371"/>
                  </a:lnTo>
                  <a:lnTo>
                    <a:pt x="2997" y="203"/>
                  </a:lnTo>
                  <a:lnTo>
                    <a:pt x="2661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305052" y="1677937"/>
              <a:ext cx="1538677" cy="673192"/>
            </a:xfrm>
            <a:custGeom>
              <a:avLst/>
              <a:gdLst/>
              <a:ahLst/>
              <a:cxnLst/>
              <a:rect l="l" t="t" r="r" b="b"/>
              <a:pathLst>
                <a:path w="23165" h="10135" extrusionOk="0">
                  <a:moveTo>
                    <a:pt x="3603" y="304"/>
                  </a:moveTo>
                  <a:lnTo>
                    <a:pt x="3940" y="337"/>
                  </a:lnTo>
                  <a:lnTo>
                    <a:pt x="4647" y="472"/>
                  </a:lnTo>
                  <a:lnTo>
                    <a:pt x="5219" y="607"/>
                  </a:lnTo>
                  <a:lnTo>
                    <a:pt x="6397" y="775"/>
                  </a:lnTo>
                  <a:lnTo>
                    <a:pt x="7576" y="977"/>
                  </a:lnTo>
                  <a:lnTo>
                    <a:pt x="7340" y="1112"/>
                  </a:lnTo>
                  <a:lnTo>
                    <a:pt x="7138" y="1213"/>
                  </a:lnTo>
                  <a:lnTo>
                    <a:pt x="6667" y="1482"/>
                  </a:lnTo>
                  <a:lnTo>
                    <a:pt x="6330" y="1348"/>
                  </a:lnTo>
                  <a:lnTo>
                    <a:pt x="5926" y="1246"/>
                  </a:lnTo>
                  <a:lnTo>
                    <a:pt x="5522" y="1179"/>
                  </a:lnTo>
                  <a:lnTo>
                    <a:pt x="5152" y="1145"/>
                  </a:lnTo>
                  <a:lnTo>
                    <a:pt x="5084" y="1112"/>
                  </a:lnTo>
                  <a:lnTo>
                    <a:pt x="4849" y="910"/>
                  </a:lnTo>
                  <a:lnTo>
                    <a:pt x="4546" y="741"/>
                  </a:lnTo>
                  <a:lnTo>
                    <a:pt x="4276" y="640"/>
                  </a:lnTo>
                  <a:lnTo>
                    <a:pt x="3973" y="539"/>
                  </a:lnTo>
                  <a:lnTo>
                    <a:pt x="3637" y="506"/>
                  </a:lnTo>
                  <a:lnTo>
                    <a:pt x="3334" y="472"/>
                  </a:lnTo>
                  <a:lnTo>
                    <a:pt x="2997" y="472"/>
                  </a:lnTo>
                  <a:lnTo>
                    <a:pt x="2694" y="506"/>
                  </a:lnTo>
                  <a:lnTo>
                    <a:pt x="2829" y="438"/>
                  </a:lnTo>
                  <a:lnTo>
                    <a:pt x="2963" y="371"/>
                  </a:lnTo>
                  <a:lnTo>
                    <a:pt x="3266" y="304"/>
                  </a:lnTo>
                  <a:close/>
                  <a:moveTo>
                    <a:pt x="2559" y="640"/>
                  </a:moveTo>
                  <a:lnTo>
                    <a:pt x="2593" y="741"/>
                  </a:lnTo>
                  <a:lnTo>
                    <a:pt x="2627" y="775"/>
                  </a:lnTo>
                  <a:lnTo>
                    <a:pt x="3502" y="775"/>
                  </a:lnTo>
                  <a:lnTo>
                    <a:pt x="3771" y="809"/>
                  </a:lnTo>
                  <a:lnTo>
                    <a:pt x="4007" y="876"/>
                  </a:lnTo>
                  <a:lnTo>
                    <a:pt x="4276" y="943"/>
                  </a:lnTo>
                  <a:lnTo>
                    <a:pt x="4512" y="1044"/>
                  </a:lnTo>
                  <a:lnTo>
                    <a:pt x="4748" y="1179"/>
                  </a:lnTo>
                  <a:lnTo>
                    <a:pt x="4815" y="1213"/>
                  </a:lnTo>
                  <a:lnTo>
                    <a:pt x="4815" y="1280"/>
                  </a:lnTo>
                  <a:lnTo>
                    <a:pt x="4882" y="1348"/>
                  </a:lnTo>
                  <a:lnTo>
                    <a:pt x="4983" y="1348"/>
                  </a:lnTo>
                  <a:lnTo>
                    <a:pt x="5152" y="1583"/>
                  </a:lnTo>
                  <a:lnTo>
                    <a:pt x="5320" y="1819"/>
                  </a:lnTo>
                  <a:lnTo>
                    <a:pt x="5421" y="2088"/>
                  </a:lnTo>
                  <a:lnTo>
                    <a:pt x="5522" y="2358"/>
                  </a:lnTo>
                  <a:lnTo>
                    <a:pt x="5589" y="2661"/>
                  </a:lnTo>
                  <a:lnTo>
                    <a:pt x="5623" y="2930"/>
                  </a:lnTo>
                  <a:lnTo>
                    <a:pt x="5690" y="3502"/>
                  </a:lnTo>
                  <a:lnTo>
                    <a:pt x="5690" y="3805"/>
                  </a:lnTo>
                  <a:lnTo>
                    <a:pt x="5657" y="4108"/>
                  </a:lnTo>
                  <a:lnTo>
                    <a:pt x="5623" y="4411"/>
                  </a:lnTo>
                  <a:lnTo>
                    <a:pt x="5522" y="4681"/>
                  </a:lnTo>
                  <a:lnTo>
                    <a:pt x="5421" y="4950"/>
                  </a:lnTo>
                  <a:lnTo>
                    <a:pt x="5253" y="5186"/>
                  </a:lnTo>
                  <a:lnTo>
                    <a:pt x="5051" y="5421"/>
                  </a:lnTo>
                  <a:lnTo>
                    <a:pt x="4815" y="5590"/>
                  </a:lnTo>
                  <a:lnTo>
                    <a:pt x="4613" y="5724"/>
                  </a:lnTo>
                  <a:lnTo>
                    <a:pt x="4377" y="5825"/>
                  </a:lnTo>
                  <a:lnTo>
                    <a:pt x="4108" y="5893"/>
                  </a:lnTo>
                  <a:lnTo>
                    <a:pt x="3872" y="5960"/>
                  </a:lnTo>
                  <a:lnTo>
                    <a:pt x="3334" y="5994"/>
                  </a:lnTo>
                  <a:lnTo>
                    <a:pt x="2829" y="5994"/>
                  </a:lnTo>
                  <a:lnTo>
                    <a:pt x="2559" y="5960"/>
                  </a:lnTo>
                  <a:lnTo>
                    <a:pt x="2290" y="5926"/>
                  </a:lnTo>
                  <a:lnTo>
                    <a:pt x="2054" y="5825"/>
                  </a:lnTo>
                  <a:lnTo>
                    <a:pt x="1819" y="5724"/>
                  </a:lnTo>
                  <a:lnTo>
                    <a:pt x="1617" y="5623"/>
                  </a:lnTo>
                  <a:lnTo>
                    <a:pt x="1381" y="5489"/>
                  </a:lnTo>
                  <a:lnTo>
                    <a:pt x="1213" y="5320"/>
                  </a:lnTo>
                  <a:lnTo>
                    <a:pt x="1011" y="5152"/>
                  </a:lnTo>
                  <a:lnTo>
                    <a:pt x="842" y="4950"/>
                  </a:lnTo>
                  <a:lnTo>
                    <a:pt x="708" y="4748"/>
                  </a:lnTo>
                  <a:lnTo>
                    <a:pt x="573" y="4546"/>
                  </a:lnTo>
                  <a:lnTo>
                    <a:pt x="472" y="4310"/>
                  </a:lnTo>
                  <a:lnTo>
                    <a:pt x="371" y="4075"/>
                  </a:lnTo>
                  <a:lnTo>
                    <a:pt x="304" y="3839"/>
                  </a:lnTo>
                  <a:lnTo>
                    <a:pt x="270" y="3570"/>
                  </a:lnTo>
                  <a:lnTo>
                    <a:pt x="236" y="3300"/>
                  </a:lnTo>
                  <a:lnTo>
                    <a:pt x="270" y="3065"/>
                  </a:lnTo>
                  <a:lnTo>
                    <a:pt x="270" y="2829"/>
                  </a:lnTo>
                  <a:lnTo>
                    <a:pt x="337" y="2593"/>
                  </a:lnTo>
                  <a:lnTo>
                    <a:pt x="405" y="2358"/>
                  </a:lnTo>
                  <a:lnTo>
                    <a:pt x="506" y="2156"/>
                  </a:lnTo>
                  <a:lnTo>
                    <a:pt x="640" y="1954"/>
                  </a:lnTo>
                  <a:lnTo>
                    <a:pt x="775" y="1752"/>
                  </a:lnTo>
                  <a:lnTo>
                    <a:pt x="943" y="1583"/>
                  </a:lnTo>
                  <a:lnTo>
                    <a:pt x="1280" y="1280"/>
                  </a:lnTo>
                  <a:lnTo>
                    <a:pt x="1684" y="1011"/>
                  </a:lnTo>
                  <a:lnTo>
                    <a:pt x="2122" y="809"/>
                  </a:lnTo>
                  <a:lnTo>
                    <a:pt x="2559" y="640"/>
                  </a:lnTo>
                  <a:close/>
                  <a:moveTo>
                    <a:pt x="5387" y="1449"/>
                  </a:moveTo>
                  <a:lnTo>
                    <a:pt x="6061" y="1550"/>
                  </a:lnTo>
                  <a:lnTo>
                    <a:pt x="6364" y="1651"/>
                  </a:lnTo>
                  <a:lnTo>
                    <a:pt x="6700" y="1752"/>
                  </a:lnTo>
                  <a:lnTo>
                    <a:pt x="6633" y="2055"/>
                  </a:lnTo>
                  <a:lnTo>
                    <a:pt x="6566" y="2391"/>
                  </a:lnTo>
                  <a:lnTo>
                    <a:pt x="6498" y="3031"/>
                  </a:lnTo>
                  <a:lnTo>
                    <a:pt x="6263" y="3974"/>
                  </a:lnTo>
                  <a:lnTo>
                    <a:pt x="6027" y="4916"/>
                  </a:lnTo>
                  <a:lnTo>
                    <a:pt x="5892" y="5287"/>
                  </a:lnTo>
                  <a:lnTo>
                    <a:pt x="5825" y="5623"/>
                  </a:lnTo>
                  <a:lnTo>
                    <a:pt x="5791" y="5994"/>
                  </a:lnTo>
                  <a:lnTo>
                    <a:pt x="5791" y="6128"/>
                  </a:lnTo>
                  <a:lnTo>
                    <a:pt x="5825" y="6297"/>
                  </a:lnTo>
                  <a:lnTo>
                    <a:pt x="5724" y="6229"/>
                  </a:lnTo>
                  <a:lnTo>
                    <a:pt x="5589" y="6196"/>
                  </a:lnTo>
                  <a:lnTo>
                    <a:pt x="5320" y="6196"/>
                  </a:lnTo>
                  <a:lnTo>
                    <a:pt x="5185" y="6162"/>
                  </a:lnTo>
                  <a:lnTo>
                    <a:pt x="5051" y="6128"/>
                  </a:lnTo>
                  <a:lnTo>
                    <a:pt x="4748" y="5994"/>
                  </a:lnTo>
                  <a:lnTo>
                    <a:pt x="4983" y="5893"/>
                  </a:lnTo>
                  <a:lnTo>
                    <a:pt x="5185" y="5724"/>
                  </a:lnTo>
                  <a:lnTo>
                    <a:pt x="5387" y="5489"/>
                  </a:lnTo>
                  <a:lnTo>
                    <a:pt x="5589" y="5253"/>
                  </a:lnTo>
                  <a:lnTo>
                    <a:pt x="5724" y="4984"/>
                  </a:lnTo>
                  <a:lnTo>
                    <a:pt x="5825" y="4714"/>
                  </a:lnTo>
                  <a:lnTo>
                    <a:pt x="5892" y="4445"/>
                  </a:lnTo>
                  <a:lnTo>
                    <a:pt x="5960" y="4142"/>
                  </a:lnTo>
                  <a:lnTo>
                    <a:pt x="5960" y="3839"/>
                  </a:lnTo>
                  <a:lnTo>
                    <a:pt x="5960" y="3502"/>
                  </a:lnTo>
                  <a:lnTo>
                    <a:pt x="5926" y="2964"/>
                  </a:lnTo>
                  <a:lnTo>
                    <a:pt x="5825" y="2425"/>
                  </a:lnTo>
                  <a:lnTo>
                    <a:pt x="5758" y="2156"/>
                  </a:lnTo>
                  <a:lnTo>
                    <a:pt x="5657" y="1920"/>
                  </a:lnTo>
                  <a:lnTo>
                    <a:pt x="5522" y="1651"/>
                  </a:lnTo>
                  <a:lnTo>
                    <a:pt x="5387" y="1449"/>
                  </a:lnTo>
                  <a:close/>
                  <a:moveTo>
                    <a:pt x="4411" y="6128"/>
                  </a:moveTo>
                  <a:lnTo>
                    <a:pt x="4546" y="6229"/>
                  </a:lnTo>
                  <a:lnTo>
                    <a:pt x="4680" y="6263"/>
                  </a:lnTo>
                  <a:lnTo>
                    <a:pt x="5017" y="6364"/>
                  </a:lnTo>
                  <a:lnTo>
                    <a:pt x="5219" y="6431"/>
                  </a:lnTo>
                  <a:lnTo>
                    <a:pt x="5421" y="6431"/>
                  </a:lnTo>
                  <a:lnTo>
                    <a:pt x="5522" y="6465"/>
                  </a:lnTo>
                  <a:lnTo>
                    <a:pt x="5488" y="6499"/>
                  </a:lnTo>
                  <a:lnTo>
                    <a:pt x="5387" y="6633"/>
                  </a:lnTo>
                  <a:lnTo>
                    <a:pt x="5320" y="6835"/>
                  </a:lnTo>
                  <a:lnTo>
                    <a:pt x="5253" y="6869"/>
                  </a:lnTo>
                  <a:lnTo>
                    <a:pt x="5118" y="6835"/>
                  </a:lnTo>
                  <a:lnTo>
                    <a:pt x="4849" y="6802"/>
                  </a:lnTo>
                  <a:lnTo>
                    <a:pt x="4546" y="6701"/>
                  </a:lnTo>
                  <a:lnTo>
                    <a:pt x="3906" y="6566"/>
                  </a:lnTo>
                  <a:lnTo>
                    <a:pt x="3603" y="6465"/>
                  </a:lnTo>
                  <a:lnTo>
                    <a:pt x="3468" y="6398"/>
                  </a:lnTo>
                  <a:lnTo>
                    <a:pt x="3300" y="6330"/>
                  </a:lnTo>
                  <a:lnTo>
                    <a:pt x="3872" y="6263"/>
                  </a:lnTo>
                  <a:lnTo>
                    <a:pt x="4142" y="6196"/>
                  </a:lnTo>
                  <a:lnTo>
                    <a:pt x="4411" y="6128"/>
                  </a:lnTo>
                  <a:close/>
                  <a:moveTo>
                    <a:pt x="15926" y="8653"/>
                  </a:moveTo>
                  <a:lnTo>
                    <a:pt x="16936" y="8822"/>
                  </a:lnTo>
                  <a:lnTo>
                    <a:pt x="16902" y="8855"/>
                  </a:lnTo>
                  <a:lnTo>
                    <a:pt x="16801" y="8923"/>
                  </a:lnTo>
                  <a:lnTo>
                    <a:pt x="16666" y="8956"/>
                  </a:lnTo>
                  <a:lnTo>
                    <a:pt x="16431" y="8956"/>
                  </a:lnTo>
                  <a:lnTo>
                    <a:pt x="16296" y="8923"/>
                  </a:lnTo>
                  <a:lnTo>
                    <a:pt x="16161" y="8855"/>
                  </a:lnTo>
                  <a:lnTo>
                    <a:pt x="16027" y="8754"/>
                  </a:lnTo>
                  <a:lnTo>
                    <a:pt x="15926" y="8653"/>
                  </a:lnTo>
                  <a:close/>
                  <a:moveTo>
                    <a:pt x="20572" y="5051"/>
                  </a:moveTo>
                  <a:lnTo>
                    <a:pt x="20875" y="5085"/>
                  </a:lnTo>
                  <a:lnTo>
                    <a:pt x="21178" y="5152"/>
                  </a:lnTo>
                  <a:lnTo>
                    <a:pt x="21481" y="5253"/>
                  </a:lnTo>
                  <a:lnTo>
                    <a:pt x="21750" y="5421"/>
                  </a:lnTo>
                  <a:lnTo>
                    <a:pt x="22019" y="5623"/>
                  </a:lnTo>
                  <a:lnTo>
                    <a:pt x="22255" y="5825"/>
                  </a:lnTo>
                  <a:lnTo>
                    <a:pt x="22491" y="6095"/>
                  </a:lnTo>
                  <a:lnTo>
                    <a:pt x="22659" y="6398"/>
                  </a:lnTo>
                  <a:lnTo>
                    <a:pt x="22760" y="6633"/>
                  </a:lnTo>
                  <a:lnTo>
                    <a:pt x="22861" y="6903"/>
                  </a:lnTo>
                  <a:lnTo>
                    <a:pt x="22895" y="7138"/>
                  </a:lnTo>
                  <a:lnTo>
                    <a:pt x="22928" y="7408"/>
                  </a:lnTo>
                  <a:lnTo>
                    <a:pt x="22895" y="7677"/>
                  </a:lnTo>
                  <a:lnTo>
                    <a:pt x="22861" y="7913"/>
                  </a:lnTo>
                  <a:lnTo>
                    <a:pt x="22794" y="8182"/>
                  </a:lnTo>
                  <a:lnTo>
                    <a:pt x="22726" y="8418"/>
                  </a:lnTo>
                  <a:lnTo>
                    <a:pt x="22592" y="8653"/>
                  </a:lnTo>
                  <a:lnTo>
                    <a:pt x="22457" y="8855"/>
                  </a:lnTo>
                  <a:lnTo>
                    <a:pt x="22289" y="9091"/>
                  </a:lnTo>
                  <a:lnTo>
                    <a:pt x="22120" y="9259"/>
                  </a:lnTo>
                  <a:lnTo>
                    <a:pt x="21918" y="9428"/>
                  </a:lnTo>
                  <a:lnTo>
                    <a:pt x="21716" y="9596"/>
                  </a:lnTo>
                  <a:lnTo>
                    <a:pt x="21481" y="9731"/>
                  </a:lnTo>
                  <a:lnTo>
                    <a:pt x="21245" y="9832"/>
                  </a:lnTo>
                  <a:lnTo>
                    <a:pt x="20875" y="9933"/>
                  </a:lnTo>
                  <a:lnTo>
                    <a:pt x="20504" y="9967"/>
                  </a:lnTo>
                  <a:lnTo>
                    <a:pt x="20134" y="9933"/>
                  </a:lnTo>
                  <a:lnTo>
                    <a:pt x="19764" y="9866"/>
                  </a:lnTo>
                  <a:lnTo>
                    <a:pt x="19427" y="9731"/>
                  </a:lnTo>
                  <a:lnTo>
                    <a:pt x="19124" y="9529"/>
                  </a:lnTo>
                  <a:lnTo>
                    <a:pt x="18821" y="9293"/>
                  </a:lnTo>
                  <a:lnTo>
                    <a:pt x="18585" y="9057"/>
                  </a:lnTo>
                  <a:lnTo>
                    <a:pt x="18619" y="8990"/>
                  </a:lnTo>
                  <a:lnTo>
                    <a:pt x="18585" y="8923"/>
                  </a:lnTo>
                  <a:lnTo>
                    <a:pt x="18585" y="8889"/>
                  </a:lnTo>
                  <a:lnTo>
                    <a:pt x="18518" y="8855"/>
                  </a:lnTo>
                  <a:lnTo>
                    <a:pt x="18451" y="8822"/>
                  </a:lnTo>
                  <a:lnTo>
                    <a:pt x="18316" y="8586"/>
                  </a:lnTo>
                  <a:lnTo>
                    <a:pt x="18181" y="8350"/>
                  </a:lnTo>
                  <a:lnTo>
                    <a:pt x="18114" y="8047"/>
                  </a:lnTo>
                  <a:lnTo>
                    <a:pt x="18080" y="7778"/>
                  </a:lnTo>
                  <a:lnTo>
                    <a:pt x="18080" y="7509"/>
                  </a:lnTo>
                  <a:lnTo>
                    <a:pt x="18114" y="7239"/>
                  </a:lnTo>
                  <a:lnTo>
                    <a:pt x="18148" y="7004"/>
                  </a:lnTo>
                  <a:lnTo>
                    <a:pt x="18249" y="6768"/>
                  </a:lnTo>
                  <a:lnTo>
                    <a:pt x="18350" y="6532"/>
                  </a:lnTo>
                  <a:lnTo>
                    <a:pt x="18484" y="6330"/>
                  </a:lnTo>
                  <a:lnTo>
                    <a:pt x="18619" y="6128"/>
                  </a:lnTo>
                  <a:lnTo>
                    <a:pt x="18787" y="5960"/>
                  </a:lnTo>
                  <a:lnTo>
                    <a:pt x="18989" y="5792"/>
                  </a:lnTo>
                  <a:lnTo>
                    <a:pt x="19191" y="5623"/>
                  </a:lnTo>
                  <a:lnTo>
                    <a:pt x="19393" y="5489"/>
                  </a:lnTo>
                  <a:lnTo>
                    <a:pt x="19629" y="5354"/>
                  </a:lnTo>
                  <a:lnTo>
                    <a:pt x="19865" y="5253"/>
                  </a:lnTo>
                  <a:lnTo>
                    <a:pt x="20100" y="5186"/>
                  </a:lnTo>
                  <a:lnTo>
                    <a:pt x="20336" y="5118"/>
                  </a:lnTo>
                  <a:lnTo>
                    <a:pt x="20572" y="5051"/>
                  </a:lnTo>
                  <a:close/>
                  <a:moveTo>
                    <a:pt x="4680" y="1"/>
                  </a:moveTo>
                  <a:lnTo>
                    <a:pt x="4512" y="34"/>
                  </a:lnTo>
                  <a:lnTo>
                    <a:pt x="4377" y="68"/>
                  </a:lnTo>
                  <a:lnTo>
                    <a:pt x="4344" y="135"/>
                  </a:lnTo>
                  <a:lnTo>
                    <a:pt x="4344" y="169"/>
                  </a:lnTo>
                  <a:lnTo>
                    <a:pt x="4377" y="236"/>
                  </a:lnTo>
                  <a:lnTo>
                    <a:pt x="4243" y="236"/>
                  </a:lnTo>
                  <a:lnTo>
                    <a:pt x="3839" y="135"/>
                  </a:lnTo>
                  <a:lnTo>
                    <a:pt x="3536" y="102"/>
                  </a:lnTo>
                  <a:lnTo>
                    <a:pt x="3233" y="68"/>
                  </a:lnTo>
                  <a:lnTo>
                    <a:pt x="2930" y="68"/>
                  </a:lnTo>
                  <a:lnTo>
                    <a:pt x="2829" y="102"/>
                  </a:lnTo>
                  <a:lnTo>
                    <a:pt x="2728" y="135"/>
                  </a:lnTo>
                  <a:lnTo>
                    <a:pt x="2627" y="203"/>
                  </a:lnTo>
                  <a:lnTo>
                    <a:pt x="2559" y="270"/>
                  </a:lnTo>
                  <a:lnTo>
                    <a:pt x="2526" y="371"/>
                  </a:lnTo>
                  <a:lnTo>
                    <a:pt x="2526" y="472"/>
                  </a:lnTo>
                  <a:lnTo>
                    <a:pt x="2256" y="539"/>
                  </a:lnTo>
                  <a:lnTo>
                    <a:pt x="2021" y="573"/>
                  </a:lnTo>
                  <a:lnTo>
                    <a:pt x="1785" y="674"/>
                  </a:lnTo>
                  <a:lnTo>
                    <a:pt x="1549" y="775"/>
                  </a:lnTo>
                  <a:lnTo>
                    <a:pt x="1314" y="910"/>
                  </a:lnTo>
                  <a:lnTo>
                    <a:pt x="1112" y="1078"/>
                  </a:lnTo>
                  <a:lnTo>
                    <a:pt x="910" y="1246"/>
                  </a:lnTo>
                  <a:lnTo>
                    <a:pt x="741" y="1415"/>
                  </a:lnTo>
                  <a:lnTo>
                    <a:pt x="573" y="1617"/>
                  </a:lnTo>
                  <a:lnTo>
                    <a:pt x="438" y="1819"/>
                  </a:lnTo>
                  <a:lnTo>
                    <a:pt x="304" y="2055"/>
                  </a:lnTo>
                  <a:lnTo>
                    <a:pt x="203" y="2290"/>
                  </a:lnTo>
                  <a:lnTo>
                    <a:pt x="135" y="2526"/>
                  </a:lnTo>
                  <a:lnTo>
                    <a:pt x="68" y="2795"/>
                  </a:lnTo>
                  <a:lnTo>
                    <a:pt x="34" y="3065"/>
                  </a:lnTo>
                  <a:lnTo>
                    <a:pt x="1" y="3300"/>
                  </a:lnTo>
                  <a:lnTo>
                    <a:pt x="1" y="3603"/>
                  </a:lnTo>
                  <a:lnTo>
                    <a:pt x="34" y="3906"/>
                  </a:lnTo>
                  <a:lnTo>
                    <a:pt x="102" y="4176"/>
                  </a:lnTo>
                  <a:lnTo>
                    <a:pt x="203" y="4445"/>
                  </a:lnTo>
                  <a:lnTo>
                    <a:pt x="304" y="4681"/>
                  </a:lnTo>
                  <a:lnTo>
                    <a:pt x="472" y="4950"/>
                  </a:lnTo>
                  <a:lnTo>
                    <a:pt x="640" y="5152"/>
                  </a:lnTo>
                  <a:lnTo>
                    <a:pt x="809" y="5354"/>
                  </a:lnTo>
                  <a:lnTo>
                    <a:pt x="1011" y="5556"/>
                  </a:lnTo>
                  <a:lnTo>
                    <a:pt x="1246" y="5724"/>
                  </a:lnTo>
                  <a:lnTo>
                    <a:pt x="1482" y="5859"/>
                  </a:lnTo>
                  <a:lnTo>
                    <a:pt x="1718" y="5994"/>
                  </a:lnTo>
                  <a:lnTo>
                    <a:pt x="1987" y="6095"/>
                  </a:lnTo>
                  <a:lnTo>
                    <a:pt x="2256" y="6196"/>
                  </a:lnTo>
                  <a:lnTo>
                    <a:pt x="2526" y="6263"/>
                  </a:lnTo>
                  <a:lnTo>
                    <a:pt x="2829" y="6297"/>
                  </a:lnTo>
                  <a:lnTo>
                    <a:pt x="3031" y="6330"/>
                  </a:lnTo>
                  <a:lnTo>
                    <a:pt x="2997" y="6330"/>
                  </a:lnTo>
                  <a:lnTo>
                    <a:pt x="2997" y="6398"/>
                  </a:lnTo>
                  <a:lnTo>
                    <a:pt x="3064" y="6465"/>
                  </a:lnTo>
                  <a:lnTo>
                    <a:pt x="3435" y="6667"/>
                  </a:lnTo>
                  <a:lnTo>
                    <a:pt x="3839" y="6802"/>
                  </a:lnTo>
                  <a:lnTo>
                    <a:pt x="4344" y="6936"/>
                  </a:lnTo>
                  <a:lnTo>
                    <a:pt x="4512" y="7004"/>
                  </a:lnTo>
                  <a:lnTo>
                    <a:pt x="4714" y="7071"/>
                  </a:lnTo>
                  <a:lnTo>
                    <a:pt x="4916" y="7105"/>
                  </a:lnTo>
                  <a:lnTo>
                    <a:pt x="5084" y="7138"/>
                  </a:lnTo>
                  <a:lnTo>
                    <a:pt x="5253" y="7138"/>
                  </a:lnTo>
                  <a:lnTo>
                    <a:pt x="5354" y="7105"/>
                  </a:lnTo>
                  <a:lnTo>
                    <a:pt x="5455" y="7037"/>
                  </a:lnTo>
                  <a:lnTo>
                    <a:pt x="5556" y="6903"/>
                  </a:lnTo>
                  <a:lnTo>
                    <a:pt x="5623" y="6768"/>
                  </a:lnTo>
                  <a:lnTo>
                    <a:pt x="5657" y="6566"/>
                  </a:lnTo>
                  <a:lnTo>
                    <a:pt x="5657" y="6499"/>
                  </a:lnTo>
                  <a:lnTo>
                    <a:pt x="5892" y="6600"/>
                  </a:lnTo>
                  <a:lnTo>
                    <a:pt x="5926" y="6600"/>
                  </a:lnTo>
                  <a:lnTo>
                    <a:pt x="5960" y="6566"/>
                  </a:lnTo>
                  <a:lnTo>
                    <a:pt x="5993" y="6532"/>
                  </a:lnTo>
                  <a:lnTo>
                    <a:pt x="5993" y="6499"/>
                  </a:lnTo>
                  <a:lnTo>
                    <a:pt x="6128" y="6600"/>
                  </a:lnTo>
                  <a:lnTo>
                    <a:pt x="6330" y="6701"/>
                  </a:lnTo>
                  <a:lnTo>
                    <a:pt x="6364" y="6701"/>
                  </a:lnTo>
                  <a:lnTo>
                    <a:pt x="7273" y="7004"/>
                  </a:lnTo>
                  <a:lnTo>
                    <a:pt x="8216" y="7273"/>
                  </a:lnTo>
                  <a:lnTo>
                    <a:pt x="9125" y="7509"/>
                  </a:lnTo>
                  <a:lnTo>
                    <a:pt x="10101" y="7711"/>
                  </a:lnTo>
                  <a:lnTo>
                    <a:pt x="11986" y="8081"/>
                  </a:lnTo>
                  <a:lnTo>
                    <a:pt x="13872" y="8384"/>
                  </a:lnTo>
                  <a:lnTo>
                    <a:pt x="13939" y="8384"/>
                  </a:lnTo>
                  <a:lnTo>
                    <a:pt x="13973" y="8350"/>
                  </a:lnTo>
                  <a:lnTo>
                    <a:pt x="14040" y="8283"/>
                  </a:lnTo>
                  <a:lnTo>
                    <a:pt x="14040" y="8216"/>
                  </a:lnTo>
                  <a:lnTo>
                    <a:pt x="14006" y="8182"/>
                  </a:lnTo>
                  <a:lnTo>
                    <a:pt x="13939" y="8148"/>
                  </a:lnTo>
                  <a:lnTo>
                    <a:pt x="12996" y="7980"/>
                  </a:lnTo>
                  <a:lnTo>
                    <a:pt x="12054" y="7812"/>
                  </a:lnTo>
                  <a:lnTo>
                    <a:pt x="10202" y="7408"/>
                  </a:lnTo>
                  <a:lnTo>
                    <a:pt x="8317" y="6970"/>
                  </a:lnTo>
                  <a:lnTo>
                    <a:pt x="6465" y="6532"/>
                  </a:lnTo>
                  <a:lnTo>
                    <a:pt x="6397" y="6499"/>
                  </a:lnTo>
                  <a:lnTo>
                    <a:pt x="6263" y="6398"/>
                  </a:lnTo>
                  <a:lnTo>
                    <a:pt x="6162" y="6297"/>
                  </a:lnTo>
                  <a:lnTo>
                    <a:pt x="6094" y="6162"/>
                  </a:lnTo>
                  <a:lnTo>
                    <a:pt x="6061" y="5960"/>
                  </a:lnTo>
                  <a:lnTo>
                    <a:pt x="6061" y="5792"/>
                  </a:lnTo>
                  <a:lnTo>
                    <a:pt x="6061" y="5556"/>
                  </a:lnTo>
                  <a:lnTo>
                    <a:pt x="6162" y="5118"/>
                  </a:lnTo>
                  <a:lnTo>
                    <a:pt x="6263" y="4647"/>
                  </a:lnTo>
                  <a:lnTo>
                    <a:pt x="6397" y="4209"/>
                  </a:lnTo>
                  <a:lnTo>
                    <a:pt x="6599" y="3570"/>
                  </a:lnTo>
                  <a:lnTo>
                    <a:pt x="6700" y="3132"/>
                  </a:lnTo>
                  <a:lnTo>
                    <a:pt x="6801" y="2661"/>
                  </a:lnTo>
                  <a:lnTo>
                    <a:pt x="6835" y="2156"/>
                  </a:lnTo>
                  <a:lnTo>
                    <a:pt x="6835" y="1920"/>
                  </a:lnTo>
                  <a:lnTo>
                    <a:pt x="6835" y="1718"/>
                  </a:lnTo>
                  <a:lnTo>
                    <a:pt x="6835" y="1651"/>
                  </a:lnTo>
                  <a:lnTo>
                    <a:pt x="6970" y="1785"/>
                  </a:lnTo>
                  <a:lnTo>
                    <a:pt x="7138" y="1886"/>
                  </a:lnTo>
                  <a:lnTo>
                    <a:pt x="7239" y="1886"/>
                  </a:lnTo>
                  <a:lnTo>
                    <a:pt x="7340" y="1920"/>
                  </a:lnTo>
                  <a:lnTo>
                    <a:pt x="7407" y="1886"/>
                  </a:lnTo>
                  <a:lnTo>
                    <a:pt x="7441" y="1819"/>
                  </a:lnTo>
                  <a:lnTo>
                    <a:pt x="7407" y="1752"/>
                  </a:lnTo>
                  <a:lnTo>
                    <a:pt x="7340" y="1718"/>
                  </a:lnTo>
                  <a:lnTo>
                    <a:pt x="7205" y="1684"/>
                  </a:lnTo>
                  <a:lnTo>
                    <a:pt x="7037" y="1651"/>
                  </a:lnTo>
                  <a:lnTo>
                    <a:pt x="6936" y="1583"/>
                  </a:lnTo>
                  <a:lnTo>
                    <a:pt x="7542" y="1280"/>
                  </a:lnTo>
                  <a:lnTo>
                    <a:pt x="7879" y="1145"/>
                  </a:lnTo>
                  <a:lnTo>
                    <a:pt x="8047" y="1112"/>
                  </a:lnTo>
                  <a:lnTo>
                    <a:pt x="8249" y="1112"/>
                  </a:lnTo>
                  <a:lnTo>
                    <a:pt x="8788" y="1145"/>
                  </a:lnTo>
                  <a:lnTo>
                    <a:pt x="9327" y="1246"/>
                  </a:lnTo>
                  <a:lnTo>
                    <a:pt x="10404" y="1449"/>
                  </a:lnTo>
                  <a:lnTo>
                    <a:pt x="11414" y="1651"/>
                  </a:lnTo>
                  <a:lnTo>
                    <a:pt x="12390" y="1886"/>
                  </a:lnTo>
                  <a:lnTo>
                    <a:pt x="14343" y="2358"/>
                  </a:lnTo>
                  <a:lnTo>
                    <a:pt x="14410" y="2492"/>
                  </a:lnTo>
                  <a:lnTo>
                    <a:pt x="14478" y="2627"/>
                  </a:lnTo>
                  <a:lnTo>
                    <a:pt x="14646" y="2896"/>
                  </a:lnTo>
                  <a:lnTo>
                    <a:pt x="14781" y="3098"/>
                  </a:lnTo>
                  <a:lnTo>
                    <a:pt x="14781" y="3098"/>
                  </a:lnTo>
                  <a:lnTo>
                    <a:pt x="14309" y="3065"/>
                  </a:lnTo>
                  <a:lnTo>
                    <a:pt x="14242" y="2863"/>
                  </a:lnTo>
                  <a:lnTo>
                    <a:pt x="14208" y="2795"/>
                  </a:lnTo>
                  <a:lnTo>
                    <a:pt x="14141" y="2728"/>
                  </a:lnTo>
                  <a:lnTo>
                    <a:pt x="14141" y="2627"/>
                  </a:lnTo>
                  <a:lnTo>
                    <a:pt x="14107" y="2593"/>
                  </a:lnTo>
                  <a:lnTo>
                    <a:pt x="14074" y="2593"/>
                  </a:lnTo>
                  <a:lnTo>
                    <a:pt x="12660" y="2290"/>
                  </a:lnTo>
                  <a:lnTo>
                    <a:pt x="11246" y="1987"/>
                  </a:lnTo>
                  <a:lnTo>
                    <a:pt x="10572" y="1785"/>
                  </a:lnTo>
                  <a:lnTo>
                    <a:pt x="9865" y="1583"/>
                  </a:lnTo>
                  <a:lnTo>
                    <a:pt x="9158" y="1415"/>
                  </a:lnTo>
                  <a:lnTo>
                    <a:pt x="8788" y="1348"/>
                  </a:lnTo>
                  <a:lnTo>
                    <a:pt x="8451" y="1314"/>
                  </a:lnTo>
                  <a:lnTo>
                    <a:pt x="8418" y="1314"/>
                  </a:lnTo>
                  <a:lnTo>
                    <a:pt x="8418" y="1348"/>
                  </a:lnTo>
                  <a:lnTo>
                    <a:pt x="8418" y="1381"/>
                  </a:lnTo>
                  <a:lnTo>
                    <a:pt x="8721" y="1516"/>
                  </a:lnTo>
                  <a:lnTo>
                    <a:pt x="9024" y="1651"/>
                  </a:lnTo>
                  <a:lnTo>
                    <a:pt x="9663" y="1853"/>
                  </a:lnTo>
                  <a:lnTo>
                    <a:pt x="10943" y="2122"/>
                  </a:lnTo>
                  <a:lnTo>
                    <a:pt x="12458" y="2492"/>
                  </a:lnTo>
                  <a:lnTo>
                    <a:pt x="14006" y="2795"/>
                  </a:lnTo>
                  <a:lnTo>
                    <a:pt x="14074" y="2964"/>
                  </a:lnTo>
                  <a:lnTo>
                    <a:pt x="14107" y="3166"/>
                  </a:lnTo>
                  <a:lnTo>
                    <a:pt x="14141" y="3233"/>
                  </a:lnTo>
                  <a:lnTo>
                    <a:pt x="14208" y="3267"/>
                  </a:lnTo>
                  <a:lnTo>
                    <a:pt x="14680" y="3334"/>
                  </a:lnTo>
                  <a:lnTo>
                    <a:pt x="15151" y="3401"/>
                  </a:lnTo>
                  <a:lnTo>
                    <a:pt x="15185" y="3435"/>
                  </a:lnTo>
                  <a:lnTo>
                    <a:pt x="15252" y="3469"/>
                  </a:lnTo>
                  <a:lnTo>
                    <a:pt x="15319" y="3435"/>
                  </a:lnTo>
                  <a:lnTo>
                    <a:pt x="15387" y="3469"/>
                  </a:lnTo>
                  <a:lnTo>
                    <a:pt x="15286" y="3704"/>
                  </a:lnTo>
                  <a:lnTo>
                    <a:pt x="15185" y="3940"/>
                  </a:lnTo>
                  <a:lnTo>
                    <a:pt x="15016" y="4479"/>
                  </a:lnTo>
                  <a:lnTo>
                    <a:pt x="14882" y="5017"/>
                  </a:lnTo>
                  <a:lnTo>
                    <a:pt x="14814" y="5556"/>
                  </a:lnTo>
                  <a:lnTo>
                    <a:pt x="14747" y="6095"/>
                  </a:lnTo>
                  <a:lnTo>
                    <a:pt x="14612" y="6970"/>
                  </a:lnTo>
                  <a:lnTo>
                    <a:pt x="14511" y="7408"/>
                  </a:lnTo>
                  <a:lnTo>
                    <a:pt x="14410" y="7778"/>
                  </a:lnTo>
                  <a:lnTo>
                    <a:pt x="14343" y="7913"/>
                  </a:lnTo>
                  <a:lnTo>
                    <a:pt x="14276" y="8014"/>
                  </a:lnTo>
                  <a:lnTo>
                    <a:pt x="14208" y="8081"/>
                  </a:lnTo>
                  <a:lnTo>
                    <a:pt x="14074" y="8081"/>
                  </a:lnTo>
                  <a:lnTo>
                    <a:pt x="14040" y="8115"/>
                  </a:lnTo>
                  <a:lnTo>
                    <a:pt x="14040" y="8148"/>
                  </a:lnTo>
                  <a:lnTo>
                    <a:pt x="14040" y="8182"/>
                  </a:lnTo>
                  <a:lnTo>
                    <a:pt x="14074" y="8283"/>
                  </a:lnTo>
                  <a:lnTo>
                    <a:pt x="14107" y="8317"/>
                  </a:lnTo>
                  <a:lnTo>
                    <a:pt x="14175" y="8317"/>
                  </a:lnTo>
                  <a:lnTo>
                    <a:pt x="14343" y="8283"/>
                  </a:lnTo>
                  <a:lnTo>
                    <a:pt x="14377" y="8317"/>
                  </a:lnTo>
                  <a:lnTo>
                    <a:pt x="14983" y="8485"/>
                  </a:lnTo>
                  <a:lnTo>
                    <a:pt x="15589" y="8586"/>
                  </a:lnTo>
                  <a:lnTo>
                    <a:pt x="15622" y="8721"/>
                  </a:lnTo>
                  <a:lnTo>
                    <a:pt x="15690" y="8855"/>
                  </a:lnTo>
                  <a:lnTo>
                    <a:pt x="15791" y="8956"/>
                  </a:lnTo>
                  <a:lnTo>
                    <a:pt x="15892" y="9057"/>
                  </a:lnTo>
                  <a:lnTo>
                    <a:pt x="16161" y="9226"/>
                  </a:lnTo>
                  <a:lnTo>
                    <a:pt x="16397" y="9293"/>
                  </a:lnTo>
                  <a:lnTo>
                    <a:pt x="16666" y="9293"/>
                  </a:lnTo>
                  <a:lnTo>
                    <a:pt x="16936" y="9226"/>
                  </a:lnTo>
                  <a:lnTo>
                    <a:pt x="17037" y="9158"/>
                  </a:lnTo>
                  <a:lnTo>
                    <a:pt x="17138" y="9057"/>
                  </a:lnTo>
                  <a:lnTo>
                    <a:pt x="17239" y="8990"/>
                  </a:lnTo>
                  <a:lnTo>
                    <a:pt x="17306" y="8855"/>
                  </a:lnTo>
                  <a:lnTo>
                    <a:pt x="18249" y="9057"/>
                  </a:lnTo>
                  <a:lnTo>
                    <a:pt x="18518" y="9360"/>
                  </a:lnTo>
                  <a:lnTo>
                    <a:pt x="18821" y="9630"/>
                  </a:lnTo>
                  <a:lnTo>
                    <a:pt x="19191" y="9832"/>
                  </a:lnTo>
                  <a:lnTo>
                    <a:pt x="19595" y="10000"/>
                  </a:lnTo>
                  <a:lnTo>
                    <a:pt x="20033" y="10101"/>
                  </a:lnTo>
                  <a:lnTo>
                    <a:pt x="20471" y="10135"/>
                  </a:lnTo>
                  <a:lnTo>
                    <a:pt x="20875" y="10135"/>
                  </a:lnTo>
                  <a:lnTo>
                    <a:pt x="21312" y="10068"/>
                  </a:lnTo>
                  <a:lnTo>
                    <a:pt x="21582" y="9967"/>
                  </a:lnTo>
                  <a:lnTo>
                    <a:pt x="21817" y="9832"/>
                  </a:lnTo>
                  <a:lnTo>
                    <a:pt x="22053" y="9697"/>
                  </a:lnTo>
                  <a:lnTo>
                    <a:pt x="22255" y="9495"/>
                  </a:lnTo>
                  <a:lnTo>
                    <a:pt x="22457" y="9293"/>
                  </a:lnTo>
                  <a:lnTo>
                    <a:pt x="22625" y="9091"/>
                  </a:lnTo>
                  <a:lnTo>
                    <a:pt x="22794" y="8855"/>
                  </a:lnTo>
                  <a:lnTo>
                    <a:pt x="22895" y="8586"/>
                  </a:lnTo>
                  <a:lnTo>
                    <a:pt x="22996" y="8350"/>
                  </a:lnTo>
                  <a:lnTo>
                    <a:pt x="23097" y="8081"/>
                  </a:lnTo>
                  <a:lnTo>
                    <a:pt x="23130" y="7778"/>
                  </a:lnTo>
                  <a:lnTo>
                    <a:pt x="23164" y="7509"/>
                  </a:lnTo>
                  <a:lnTo>
                    <a:pt x="23164" y="7239"/>
                  </a:lnTo>
                  <a:lnTo>
                    <a:pt x="23130" y="6970"/>
                  </a:lnTo>
                  <a:lnTo>
                    <a:pt x="23063" y="6701"/>
                  </a:lnTo>
                  <a:lnTo>
                    <a:pt x="22962" y="6431"/>
                  </a:lnTo>
                  <a:lnTo>
                    <a:pt x="22827" y="6196"/>
                  </a:lnTo>
                  <a:lnTo>
                    <a:pt x="22693" y="5960"/>
                  </a:lnTo>
                  <a:lnTo>
                    <a:pt x="22524" y="5758"/>
                  </a:lnTo>
                  <a:lnTo>
                    <a:pt x="22322" y="5556"/>
                  </a:lnTo>
                  <a:lnTo>
                    <a:pt x="22087" y="5354"/>
                  </a:lnTo>
                  <a:lnTo>
                    <a:pt x="21851" y="5186"/>
                  </a:lnTo>
                  <a:lnTo>
                    <a:pt x="21615" y="5051"/>
                  </a:lnTo>
                  <a:lnTo>
                    <a:pt x="21346" y="4916"/>
                  </a:lnTo>
                  <a:lnTo>
                    <a:pt x="21077" y="4849"/>
                  </a:lnTo>
                  <a:lnTo>
                    <a:pt x="20807" y="4782"/>
                  </a:lnTo>
                  <a:lnTo>
                    <a:pt x="20538" y="4748"/>
                  </a:lnTo>
                  <a:lnTo>
                    <a:pt x="20269" y="4748"/>
                  </a:lnTo>
                  <a:lnTo>
                    <a:pt x="20033" y="4815"/>
                  </a:lnTo>
                  <a:lnTo>
                    <a:pt x="19764" y="4916"/>
                  </a:lnTo>
                  <a:lnTo>
                    <a:pt x="19528" y="5085"/>
                  </a:lnTo>
                  <a:lnTo>
                    <a:pt x="19292" y="5287"/>
                  </a:lnTo>
                  <a:lnTo>
                    <a:pt x="18989" y="5489"/>
                  </a:lnTo>
                  <a:lnTo>
                    <a:pt x="18720" y="5724"/>
                  </a:lnTo>
                  <a:lnTo>
                    <a:pt x="18451" y="5994"/>
                  </a:lnTo>
                  <a:lnTo>
                    <a:pt x="18249" y="6297"/>
                  </a:lnTo>
                  <a:lnTo>
                    <a:pt x="18080" y="6633"/>
                  </a:lnTo>
                  <a:lnTo>
                    <a:pt x="17946" y="7004"/>
                  </a:lnTo>
                  <a:lnTo>
                    <a:pt x="17878" y="7374"/>
                  </a:lnTo>
                  <a:lnTo>
                    <a:pt x="17845" y="7778"/>
                  </a:lnTo>
                  <a:lnTo>
                    <a:pt x="17845" y="8047"/>
                  </a:lnTo>
                  <a:lnTo>
                    <a:pt x="17912" y="8283"/>
                  </a:lnTo>
                  <a:lnTo>
                    <a:pt x="17979" y="8519"/>
                  </a:lnTo>
                  <a:lnTo>
                    <a:pt x="18047" y="8754"/>
                  </a:lnTo>
                  <a:lnTo>
                    <a:pt x="17171" y="8552"/>
                  </a:lnTo>
                  <a:lnTo>
                    <a:pt x="16229" y="8384"/>
                  </a:lnTo>
                  <a:lnTo>
                    <a:pt x="15319" y="8249"/>
                  </a:lnTo>
                  <a:lnTo>
                    <a:pt x="14848" y="8216"/>
                  </a:lnTo>
                  <a:lnTo>
                    <a:pt x="14410" y="8216"/>
                  </a:lnTo>
                  <a:lnTo>
                    <a:pt x="14511" y="8081"/>
                  </a:lnTo>
                  <a:lnTo>
                    <a:pt x="14612" y="7913"/>
                  </a:lnTo>
                  <a:lnTo>
                    <a:pt x="14680" y="7744"/>
                  </a:lnTo>
                  <a:lnTo>
                    <a:pt x="14747" y="7509"/>
                  </a:lnTo>
                  <a:lnTo>
                    <a:pt x="14814" y="7105"/>
                  </a:lnTo>
                  <a:lnTo>
                    <a:pt x="14848" y="6768"/>
                  </a:lnTo>
                  <a:lnTo>
                    <a:pt x="14949" y="5960"/>
                  </a:lnTo>
                  <a:lnTo>
                    <a:pt x="15117" y="5118"/>
                  </a:lnTo>
                  <a:lnTo>
                    <a:pt x="15319" y="4310"/>
                  </a:lnTo>
                  <a:lnTo>
                    <a:pt x="15387" y="3906"/>
                  </a:lnTo>
                  <a:lnTo>
                    <a:pt x="15454" y="3469"/>
                  </a:lnTo>
                  <a:lnTo>
                    <a:pt x="15858" y="3603"/>
                  </a:lnTo>
                  <a:lnTo>
                    <a:pt x="16262" y="3671"/>
                  </a:lnTo>
                  <a:lnTo>
                    <a:pt x="17070" y="3839"/>
                  </a:lnTo>
                  <a:lnTo>
                    <a:pt x="18720" y="4075"/>
                  </a:lnTo>
                  <a:lnTo>
                    <a:pt x="22322" y="4714"/>
                  </a:lnTo>
                  <a:lnTo>
                    <a:pt x="22356" y="4782"/>
                  </a:lnTo>
                  <a:lnTo>
                    <a:pt x="22390" y="4815"/>
                  </a:lnTo>
                  <a:lnTo>
                    <a:pt x="22423" y="4849"/>
                  </a:lnTo>
                  <a:lnTo>
                    <a:pt x="22524" y="4849"/>
                  </a:lnTo>
                  <a:lnTo>
                    <a:pt x="22592" y="4815"/>
                  </a:lnTo>
                  <a:lnTo>
                    <a:pt x="22592" y="4748"/>
                  </a:lnTo>
                  <a:lnTo>
                    <a:pt x="22592" y="4714"/>
                  </a:lnTo>
                  <a:lnTo>
                    <a:pt x="22558" y="4613"/>
                  </a:lnTo>
                  <a:lnTo>
                    <a:pt x="22558" y="4546"/>
                  </a:lnTo>
                  <a:lnTo>
                    <a:pt x="22558" y="4512"/>
                  </a:lnTo>
                  <a:lnTo>
                    <a:pt x="22491" y="4479"/>
                  </a:lnTo>
                  <a:lnTo>
                    <a:pt x="22255" y="3772"/>
                  </a:lnTo>
                  <a:lnTo>
                    <a:pt x="22120" y="3435"/>
                  </a:lnTo>
                  <a:lnTo>
                    <a:pt x="22053" y="3267"/>
                  </a:lnTo>
                  <a:lnTo>
                    <a:pt x="21952" y="3132"/>
                  </a:lnTo>
                  <a:lnTo>
                    <a:pt x="21918" y="3065"/>
                  </a:lnTo>
                  <a:lnTo>
                    <a:pt x="21885" y="3031"/>
                  </a:lnTo>
                  <a:lnTo>
                    <a:pt x="20067" y="2627"/>
                  </a:lnTo>
                  <a:lnTo>
                    <a:pt x="18249" y="2257"/>
                  </a:lnTo>
                  <a:lnTo>
                    <a:pt x="16397" y="1920"/>
                  </a:lnTo>
                  <a:lnTo>
                    <a:pt x="15724" y="1785"/>
                  </a:lnTo>
                  <a:lnTo>
                    <a:pt x="15420" y="1752"/>
                  </a:lnTo>
                  <a:lnTo>
                    <a:pt x="15084" y="1785"/>
                  </a:lnTo>
                  <a:lnTo>
                    <a:pt x="15387" y="1920"/>
                  </a:lnTo>
                  <a:lnTo>
                    <a:pt x="15690" y="2021"/>
                  </a:lnTo>
                  <a:lnTo>
                    <a:pt x="16363" y="2122"/>
                  </a:lnTo>
                  <a:lnTo>
                    <a:pt x="18181" y="2459"/>
                  </a:lnTo>
                  <a:lnTo>
                    <a:pt x="19999" y="2829"/>
                  </a:lnTo>
                  <a:lnTo>
                    <a:pt x="21817" y="3233"/>
                  </a:lnTo>
                  <a:lnTo>
                    <a:pt x="21851" y="3401"/>
                  </a:lnTo>
                  <a:lnTo>
                    <a:pt x="21885" y="3536"/>
                  </a:lnTo>
                  <a:lnTo>
                    <a:pt x="22019" y="3839"/>
                  </a:lnTo>
                  <a:lnTo>
                    <a:pt x="22221" y="4411"/>
                  </a:lnTo>
                  <a:lnTo>
                    <a:pt x="18787" y="3839"/>
                  </a:lnTo>
                  <a:lnTo>
                    <a:pt x="17138" y="3502"/>
                  </a:lnTo>
                  <a:lnTo>
                    <a:pt x="16262" y="3368"/>
                  </a:lnTo>
                  <a:lnTo>
                    <a:pt x="15858" y="3334"/>
                  </a:lnTo>
                  <a:lnTo>
                    <a:pt x="15420" y="3300"/>
                  </a:lnTo>
                  <a:lnTo>
                    <a:pt x="15420" y="3267"/>
                  </a:lnTo>
                  <a:lnTo>
                    <a:pt x="15387" y="3233"/>
                  </a:lnTo>
                  <a:lnTo>
                    <a:pt x="15319" y="3199"/>
                  </a:lnTo>
                  <a:lnTo>
                    <a:pt x="15151" y="3098"/>
                  </a:lnTo>
                  <a:lnTo>
                    <a:pt x="15016" y="2964"/>
                  </a:lnTo>
                  <a:lnTo>
                    <a:pt x="14781" y="2661"/>
                  </a:lnTo>
                  <a:lnTo>
                    <a:pt x="14680" y="2492"/>
                  </a:lnTo>
                  <a:lnTo>
                    <a:pt x="14545" y="2324"/>
                  </a:lnTo>
                  <a:lnTo>
                    <a:pt x="14579" y="2290"/>
                  </a:lnTo>
                  <a:lnTo>
                    <a:pt x="14579" y="2223"/>
                  </a:lnTo>
                  <a:lnTo>
                    <a:pt x="14545" y="2189"/>
                  </a:lnTo>
                  <a:lnTo>
                    <a:pt x="14511" y="2156"/>
                  </a:lnTo>
                  <a:lnTo>
                    <a:pt x="12256" y="1617"/>
                  </a:lnTo>
                  <a:lnTo>
                    <a:pt x="11111" y="1348"/>
                  </a:lnTo>
                  <a:lnTo>
                    <a:pt x="9966" y="1145"/>
                  </a:lnTo>
                  <a:lnTo>
                    <a:pt x="9091" y="977"/>
                  </a:lnTo>
                  <a:lnTo>
                    <a:pt x="8653" y="910"/>
                  </a:lnTo>
                  <a:lnTo>
                    <a:pt x="8249" y="876"/>
                  </a:lnTo>
                  <a:lnTo>
                    <a:pt x="8182" y="842"/>
                  </a:lnTo>
                  <a:lnTo>
                    <a:pt x="6229" y="506"/>
                  </a:lnTo>
                  <a:lnTo>
                    <a:pt x="6263" y="438"/>
                  </a:lnTo>
                  <a:lnTo>
                    <a:pt x="6229" y="371"/>
                  </a:lnTo>
                  <a:lnTo>
                    <a:pt x="6195" y="337"/>
                  </a:lnTo>
                  <a:lnTo>
                    <a:pt x="6094" y="304"/>
                  </a:lnTo>
                  <a:lnTo>
                    <a:pt x="5522" y="236"/>
                  </a:lnTo>
                  <a:lnTo>
                    <a:pt x="5219" y="203"/>
                  </a:lnTo>
                  <a:lnTo>
                    <a:pt x="5051" y="169"/>
                  </a:lnTo>
                  <a:lnTo>
                    <a:pt x="4983" y="169"/>
                  </a:lnTo>
                  <a:lnTo>
                    <a:pt x="4950" y="102"/>
                  </a:lnTo>
                  <a:lnTo>
                    <a:pt x="4882" y="68"/>
                  </a:lnTo>
                  <a:lnTo>
                    <a:pt x="4815" y="34"/>
                  </a:lnTo>
                  <a:lnTo>
                    <a:pt x="46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428066" y="1821077"/>
              <a:ext cx="143207" cy="156624"/>
            </a:xfrm>
            <a:custGeom>
              <a:avLst/>
              <a:gdLst/>
              <a:ahLst/>
              <a:cxnLst/>
              <a:rect l="l" t="t" r="r" b="b"/>
              <a:pathLst>
                <a:path w="2156" h="2358" extrusionOk="0">
                  <a:moveTo>
                    <a:pt x="943" y="304"/>
                  </a:moveTo>
                  <a:lnTo>
                    <a:pt x="674" y="809"/>
                  </a:lnTo>
                  <a:lnTo>
                    <a:pt x="674" y="809"/>
                  </a:lnTo>
                  <a:lnTo>
                    <a:pt x="876" y="337"/>
                  </a:lnTo>
                  <a:lnTo>
                    <a:pt x="943" y="304"/>
                  </a:lnTo>
                  <a:close/>
                  <a:moveTo>
                    <a:pt x="1179" y="304"/>
                  </a:moveTo>
                  <a:lnTo>
                    <a:pt x="1414" y="337"/>
                  </a:lnTo>
                  <a:lnTo>
                    <a:pt x="1583" y="405"/>
                  </a:lnTo>
                  <a:lnTo>
                    <a:pt x="1684" y="472"/>
                  </a:lnTo>
                  <a:lnTo>
                    <a:pt x="1751" y="539"/>
                  </a:lnTo>
                  <a:lnTo>
                    <a:pt x="1886" y="775"/>
                  </a:lnTo>
                  <a:lnTo>
                    <a:pt x="1919" y="842"/>
                  </a:lnTo>
                  <a:lnTo>
                    <a:pt x="1919" y="842"/>
                  </a:lnTo>
                  <a:lnTo>
                    <a:pt x="1785" y="809"/>
                  </a:lnTo>
                  <a:lnTo>
                    <a:pt x="1751" y="809"/>
                  </a:lnTo>
                  <a:lnTo>
                    <a:pt x="1717" y="876"/>
                  </a:lnTo>
                  <a:lnTo>
                    <a:pt x="1482" y="1213"/>
                  </a:lnTo>
                  <a:lnTo>
                    <a:pt x="1717" y="708"/>
                  </a:lnTo>
                  <a:lnTo>
                    <a:pt x="1717" y="640"/>
                  </a:lnTo>
                  <a:lnTo>
                    <a:pt x="1717" y="607"/>
                  </a:lnTo>
                  <a:lnTo>
                    <a:pt x="1684" y="539"/>
                  </a:lnTo>
                  <a:lnTo>
                    <a:pt x="1583" y="506"/>
                  </a:lnTo>
                  <a:lnTo>
                    <a:pt x="1549" y="539"/>
                  </a:lnTo>
                  <a:lnTo>
                    <a:pt x="1515" y="573"/>
                  </a:lnTo>
                  <a:lnTo>
                    <a:pt x="1078" y="1246"/>
                  </a:lnTo>
                  <a:lnTo>
                    <a:pt x="1078" y="1246"/>
                  </a:lnTo>
                  <a:lnTo>
                    <a:pt x="1145" y="1112"/>
                  </a:lnTo>
                  <a:lnTo>
                    <a:pt x="1145" y="1078"/>
                  </a:lnTo>
                  <a:lnTo>
                    <a:pt x="1482" y="539"/>
                  </a:lnTo>
                  <a:lnTo>
                    <a:pt x="1482" y="472"/>
                  </a:lnTo>
                  <a:lnTo>
                    <a:pt x="1482" y="438"/>
                  </a:lnTo>
                  <a:lnTo>
                    <a:pt x="1414" y="371"/>
                  </a:lnTo>
                  <a:lnTo>
                    <a:pt x="1313" y="371"/>
                  </a:lnTo>
                  <a:lnTo>
                    <a:pt x="1280" y="405"/>
                  </a:lnTo>
                  <a:lnTo>
                    <a:pt x="1078" y="708"/>
                  </a:lnTo>
                  <a:lnTo>
                    <a:pt x="943" y="1011"/>
                  </a:lnTo>
                  <a:lnTo>
                    <a:pt x="741" y="1280"/>
                  </a:lnTo>
                  <a:lnTo>
                    <a:pt x="741" y="1280"/>
                  </a:lnTo>
                  <a:lnTo>
                    <a:pt x="876" y="1044"/>
                  </a:lnTo>
                  <a:lnTo>
                    <a:pt x="1179" y="337"/>
                  </a:lnTo>
                  <a:lnTo>
                    <a:pt x="1179" y="304"/>
                  </a:lnTo>
                  <a:close/>
                  <a:moveTo>
                    <a:pt x="775" y="371"/>
                  </a:moveTo>
                  <a:lnTo>
                    <a:pt x="606" y="607"/>
                  </a:lnTo>
                  <a:lnTo>
                    <a:pt x="472" y="876"/>
                  </a:lnTo>
                  <a:lnTo>
                    <a:pt x="371" y="1145"/>
                  </a:lnTo>
                  <a:lnTo>
                    <a:pt x="278" y="1423"/>
                  </a:lnTo>
                  <a:lnTo>
                    <a:pt x="278" y="1423"/>
                  </a:lnTo>
                  <a:lnTo>
                    <a:pt x="270" y="1381"/>
                  </a:lnTo>
                  <a:lnTo>
                    <a:pt x="270" y="1213"/>
                  </a:lnTo>
                  <a:lnTo>
                    <a:pt x="303" y="1044"/>
                  </a:lnTo>
                  <a:lnTo>
                    <a:pt x="438" y="708"/>
                  </a:lnTo>
                  <a:lnTo>
                    <a:pt x="505" y="607"/>
                  </a:lnTo>
                  <a:lnTo>
                    <a:pt x="573" y="506"/>
                  </a:lnTo>
                  <a:lnTo>
                    <a:pt x="775" y="371"/>
                  </a:lnTo>
                  <a:close/>
                  <a:moveTo>
                    <a:pt x="1953" y="977"/>
                  </a:moveTo>
                  <a:lnTo>
                    <a:pt x="1953" y="1145"/>
                  </a:lnTo>
                  <a:lnTo>
                    <a:pt x="1919" y="1314"/>
                  </a:lnTo>
                  <a:lnTo>
                    <a:pt x="1818" y="1482"/>
                  </a:lnTo>
                  <a:lnTo>
                    <a:pt x="1717" y="1650"/>
                  </a:lnTo>
                  <a:lnTo>
                    <a:pt x="1684" y="1583"/>
                  </a:lnTo>
                  <a:lnTo>
                    <a:pt x="1953" y="977"/>
                  </a:lnTo>
                  <a:close/>
                  <a:moveTo>
                    <a:pt x="303" y="1549"/>
                  </a:moveTo>
                  <a:lnTo>
                    <a:pt x="404" y="1583"/>
                  </a:lnTo>
                  <a:lnTo>
                    <a:pt x="337" y="1684"/>
                  </a:lnTo>
                  <a:lnTo>
                    <a:pt x="303" y="1549"/>
                  </a:lnTo>
                  <a:close/>
                  <a:moveTo>
                    <a:pt x="1347" y="1852"/>
                  </a:moveTo>
                  <a:lnTo>
                    <a:pt x="1381" y="1886"/>
                  </a:lnTo>
                  <a:lnTo>
                    <a:pt x="1414" y="1920"/>
                  </a:lnTo>
                  <a:lnTo>
                    <a:pt x="1381" y="1953"/>
                  </a:lnTo>
                  <a:lnTo>
                    <a:pt x="1212" y="2021"/>
                  </a:lnTo>
                  <a:lnTo>
                    <a:pt x="1347" y="1852"/>
                  </a:lnTo>
                  <a:close/>
                  <a:moveTo>
                    <a:pt x="1145" y="1"/>
                  </a:moveTo>
                  <a:lnTo>
                    <a:pt x="943" y="34"/>
                  </a:lnTo>
                  <a:lnTo>
                    <a:pt x="842" y="34"/>
                  </a:lnTo>
                  <a:lnTo>
                    <a:pt x="741" y="68"/>
                  </a:lnTo>
                  <a:lnTo>
                    <a:pt x="573" y="135"/>
                  </a:lnTo>
                  <a:lnTo>
                    <a:pt x="404" y="270"/>
                  </a:lnTo>
                  <a:lnTo>
                    <a:pt x="270" y="472"/>
                  </a:lnTo>
                  <a:lnTo>
                    <a:pt x="169" y="674"/>
                  </a:lnTo>
                  <a:lnTo>
                    <a:pt x="68" y="876"/>
                  </a:lnTo>
                  <a:lnTo>
                    <a:pt x="34" y="1078"/>
                  </a:lnTo>
                  <a:lnTo>
                    <a:pt x="0" y="1246"/>
                  </a:lnTo>
                  <a:lnTo>
                    <a:pt x="0" y="1448"/>
                  </a:lnTo>
                  <a:lnTo>
                    <a:pt x="34" y="1650"/>
                  </a:lnTo>
                  <a:lnTo>
                    <a:pt x="101" y="1819"/>
                  </a:lnTo>
                  <a:lnTo>
                    <a:pt x="169" y="1987"/>
                  </a:lnTo>
                  <a:lnTo>
                    <a:pt x="303" y="2088"/>
                  </a:lnTo>
                  <a:lnTo>
                    <a:pt x="438" y="2189"/>
                  </a:lnTo>
                  <a:lnTo>
                    <a:pt x="606" y="2256"/>
                  </a:lnTo>
                  <a:lnTo>
                    <a:pt x="808" y="2324"/>
                  </a:lnTo>
                  <a:lnTo>
                    <a:pt x="876" y="2357"/>
                  </a:lnTo>
                  <a:lnTo>
                    <a:pt x="943" y="2324"/>
                  </a:lnTo>
                  <a:lnTo>
                    <a:pt x="1179" y="2324"/>
                  </a:lnTo>
                  <a:lnTo>
                    <a:pt x="1381" y="2256"/>
                  </a:lnTo>
                  <a:lnTo>
                    <a:pt x="1583" y="2155"/>
                  </a:lnTo>
                  <a:lnTo>
                    <a:pt x="1751" y="1987"/>
                  </a:lnTo>
                  <a:lnTo>
                    <a:pt x="1919" y="1819"/>
                  </a:lnTo>
                  <a:lnTo>
                    <a:pt x="2054" y="1617"/>
                  </a:lnTo>
                  <a:lnTo>
                    <a:pt x="2121" y="1415"/>
                  </a:lnTo>
                  <a:lnTo>
                    <a:pt x="2155" y="1179"/>
                  </a:lnTo>
                  <a:lnTo>
                    <a:pt x="2155" y="943"/>
                  </a:lnTo>
                  <a:lnTo>
                    <a:pt x="2088" y="775"/>
                  </a:lnTo>
                  <a:lnTo>
                    <a:pt x="2020" y="573"/>
                  </a:lnTo>
                  <a:lnTo>
                    <a:pt x="1886" y="371"/>
                  </a:lnTo>
                  <a:lnTo>
                    <a:pt x="1717" y="236"/>
                  </a:lnTo>
                  <a:lnTo>
                    <a:pt x="1549" y="102"/>
                  </a:lnTo>
                  <a:lnTo>
                    <a:pt x="1347" y="3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1586475" y="2076007"/>
              <a:ext cx="190168" cy="201327"/>
            </a:xfrm>
            <a:custGeom>
              <a:avLst/>
              <a:gdLst/>
              <a:ahLst/>
              <a:cxnLst/>
              <a:rect l="l" t="t" r="r" b="b"/>
              <a:pathLst>
                <a:path w="2863" h="3031" extrusionOk="0">
                  <a:moveTo>
                    <a:pt x="1414" y="203"/>
                  </a:moveTo>
                  <a:lnTo>
                    <a:pt x="1616" y="236"/>
                  </a:lnTo>
                  <a:lnTo>
                    <a:pt x="1818" y="270"/>
                  </a:lnTo>
                  <a:lnTo>
                    <a:pt x="1987" y="337"/>
                  </a:lnTo>
                  <a:lnTo>
                    <a:pt x="2155" y="438"/>
                  </a:lnTo>
                  <a:lnTo>
                    <a:pt x="2323" y="573"/>
                  </a:lnTo>
                  <a:lnTo>
                    <a:pt x="2458" y="741"/>
                  </a:lnTo>
                  <a:lnTo>
                    <a:pt x="2593" y="943"/>
                  </a:lnTo>
                  <a:lnTo>
                    <a:pt x="2694" y="1179"/>
                  </a:lnTo>
                  <a:lnTo>
                    <a:pt x="2727" y="1415"/>
                  </a:lnTo>
                  <a:lnTo>
                    <a:pt x="2694" y="1650"/>
                  </a:lnTo>
                  <a:lnTo>
                    <a:pt x="2626" y="1886"/>
                  </a:lnTo>
                  <a:lnTo>
                    <a:pt x="2525" y="2088"/>
                  </a:lnTo>
                  <a:lnTo>
                    <a:pt x="2391" y="2290"/>
                  </a:lnTo>
                  <a:lnTo>
                    <a:pt x="2222" y="2458"/>
                  </a:lnTo>
                  <a:lnTo>
                    <a:pt x="2020" y="2627"/>
                  </a:lnTo>
                  <a:lnTo>
                    <a:pt x="1852" y="2694"/>
                  </a:lnTo>
                  <a:lnTo>
                    <a:pt x="1684" y="2761"/>
                  </a:lnTo>
                  <a:lnTo>
                    <a:pt x="1549" y="2795"/>
                  </a:lnTo>
                  <a:lnTo>
                    <a:pt x="1381" y="2829"/>
                  </a:lnTo>
                  <a:lnTo>
                    <a:pt x="1246" y="2795"/>
                  </a:lnTo>
                  <a:lnTo>
                    <a:pt x="1111" y="2761"/>
                  </a:lnTo>
                  <a:lnTo>
                    <a:pt x="977" y="2728"/>
                  </a:lnTo>
                  <a:lnTo>
                    <a:pt x="842" y="2627"/>
                  </a:lnTo>
                  <a:lnTo>
                    <a:pt x="606" y="2458"/>
                  </a:lnTo>
                  <a:lnTo>
                    <a:pt x="438" y="2189"/>
                  </a:lnTo>
                  <a:lnTo>
                    <a:pt x="303" y="1920"/>
                  </a:lnTo>
                  <a:lnTo>
                    <a:pt x="236" y="1583"/>
                  </a:lnTo>
                  <a:lnTo>
                    <a:pt x="236" y="1381"/>
                  </a:lnTo>
                  <a:lnTo>
                    <a:pt x="270" y="1145"/>
                  </a:lnTo>
                  <a:lnTo>
                    <a:pt x="337" y="943"/>
                  </a:lnTo>
                  <a:lnTo>
                    <a:pt x="404" y="741"/>
                  </a:lnTo>
                  <a:lnTo>
                    <a:pt x="472" y="607"/>
                  </a:lnTo>
                  <a:lnTo>
                    <a:pt x="573" y="539"/>
                  </a:lnTo>
                  <a:lnTo>
                    <a:pt x="741" y="405"/>
                  </a:lnTo>
                  <a:lnTo>
                    <a:pt x="977" y="304"/>
                  </a:lnTo>
                  <a:lnTo>
                    <a:pt x="1212" y="236"/>
                  </a:lnTo>
                  <a:lnTo>
                    <a:pt x="1414" y="203"/>
                  </a:lnTo>
                  <a:close/>
                  <a:moveTo>
                    <a:pt x="1179" y="1"/>
                  </a:moveTo>
                  <a:lnTo>
                    <a:pt x="842" y="68"/>
                  </a:lnTo>
                  <a:lnTo>
                    <a:pt x="808" y="135"/>
                  </a:lnTo>
                  <a:lnTo>
                    <a:pt x="640" y="236"/>
                  </a:lnTo>
                  <a:lnTo>
                    <a:pt x="472" y="371"/>
                  </a:lnTo>
                  <a:lnTo>
                    <a:pt x="371" y="506"/>
                  </a:lnTo>
                  <a:lnTo>
                    <a:pt x="236" y="674"/>
                  </a:lnTo>
                  <a:lnTo>
                    <a:pt x="169" y="876"/>
                  </a:lnTo>
                  <a:lnTo>
                    <a:pt x="68" y="1078"/>
                  </a:lnTo>
                  <a:lnTo>
                    <a:pt x="34" y="1246"/>
                  </a:lnTo>
                  <a:lnTo>
                    <a:pt x="0" y="1448"/>
                  </a:lnTo>
                  <a:lnTo>
                    <a:pt x="0" y="1751"/>
                  </a:lnTo>
                  <a:lnTo>
                    <a:pt x="101" y="2088"/>
                  </a:lnTo>
                  <a:lnTo>
                    <a:pt x="236" y="2391"/>
                  </a:lnTo>
                  <a:lnTo>
                    <a:pt x="438" y="2627"/>
                  </a:lnTo>
                  <a:lnTo>
                    <a:pt x="674" y="2829"/>
                  </a:lnTo>
                  <a:lnTo>
                    <a:pt x="808" y="2930"/>
                  </a:lnTo>
                  <a:lnTo>
                    <a:pt x="943" y="2963"/>
                  </a:lnTo>
                  <a:lnTo>
                    <a:pt x="1111" y="3031"/>
                  </a:lnTo>
                  <a:lnTo>
                    <a:pt x="1448" y="3031"/>
                  </a:lnTo>
                  <a:lnTo>
                    <a:pt x="1616" y="2997"/>
                  </a:lnTo>
                  <a:lnTo>
                    <a:pt x="1919" y="2896"/>
                  </a:lnTo>
                  <a:lnTo>
                    <a:pt x="2189" y="2761"/>
                  </a:lnTo>
                  <a:lnTo>
                    <a:pt x="2424" y="2559"/>
                  </a:lnTo>
                  <a:lnTo>
                    <a:pt x="2593" y="2357"/>
                  </a:lnTo>
                  <a:lnTo>
                    <a:pt x="2727" y="2088"/>
                  </a:lnTo>
                  <a:lnTo>
                    <a:pt x="2828" y="1819"/>
                  </a:lnTo>
                  <a:lnTo>
                    <a:pt x="2862" y="1482"/>
                  </a:lnTo>
                  <a:lnTo>
                    <a:pt x="2828" y="1179"/>
                  </a:lnTo>
                  <a:lnTo>
                    <a:pt x="2795" y="1011"/>
                  </a:lnTo>
                  <a:lnTo>
                    <a:pt x="2727" y="842"/>
                  </a:lnTo>
                  <a:lnTo>
                    <a:pt x="2660" y="708"/>
                  </a:lnTo>
                  <a:lnTo>
                    <a:pt x="2593" y="573"/>
                  </a:lnTo>
                  <a:lnTo>
                    <a:pt x="2357" y="337"/>
                  </a:lnTo>
                  <a:lnTo>
                    <a:pt x="2088" y="169"/>
                  </a:lnTo>
                  <a:lnTo>
                    <a:pt x="1818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7" name="Google Shape;547;p4"/>
          <p:cNvGrpSpPr/>
          <p:nvPr/>
        </p:nvGrpSpPr>
        <p:grpSpPr>
          <a:xfrm>
            <a:off x="3259815" y="5162315"/>
            <a:ext cx="3279496" cy="1439997"/>
            <a:chOff x="1573057" y="5173288"/>
            <a:chExt cx="3285190" cy="1442497"/>
          </a:xfrm>
        </p:grpSpPr>
        <p:sp>
          <p:nvSpPr>
            <p:cNvPr id="548" name="Google Shape;548;p4"/>
            <p:cNvSpPr/>
            <p:nvPr/>
          </p:nvSpPr>
          <p:spPr>
            <a:xfrm>
              <a:off x="3688614" y="5616127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953" y="1818"/>
                  </a:lnTo>
                  <a:lnTo>
                    <a:pt x="1785" y="1852"/>
                  </a:lnTo>
                  <a:lnTo>
                    <a:pt x="1414" y="1919"/>
                  </a:lnTo>
                  <a:lnTo>
                    <a:pt x="943" y="1987"/>
                  </a:lnTo>
                  <a:lnTo>
                    <a:pt x="707" y="2020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606"/>
                  </a:lnTo>
                  <a:lnTo>
                    <a:pt x="34" y="808"/>
                  </a:lnTo>
                  <a:lnTo>
                    <a:pt x="101" y="1212"/>
                  </a:lnTo>
                  <a:lnTo>
                    <a:pt x="202" y="1717"/>
                  </a:lnTo>
                  <a:lnTo>
                    <a:pt x="270" y="1953"/>
                  </a:lnTo>
                  <a:lnTo>
                    <a:pt x="371" y="2189"/>
                  </a:lnTo>
                  <a:lnTo>
                    <a:pt x="404" y="2222"/>
                  </a:lnTo>
                  <a:lnTo>
                    <a:pt x="674" y="2222"/>
                  </a:lnTo>
                  <a:lnTo>
                    <a:pt x="876" y="2189"/>
                  </a:lnTo>
                  <a:lnTo>
                    <a:pt x="1313" y="2121"/>
                  </a:lnTo>
                  <a:lnTo>
                    <a:pt x="1751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088" y="303"/>
                  </a:lnTo>
                  <a:lnTo>
                    <a:pt x="1987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581275" y="5472986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87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505" y="202"/>
                  </a:lnTo>
                  <a:lnTo>
                    <a:pt x="270" y="236"/>
                  </a:lnTo>
                  <a:lnTo>
                    <a:pt x="202" y="270"/>
                  </a:lnTo>
                  <a:lnTo>
                    <a:pt x="101" y="337"/>
                  </a:lnTo>
                  <a:lnTo>
                    <a:pt x="270" y="404"/>
                  </a:lnTo>
                  <a:lnTo>
                    <a:pt x="472" y="404"/>
                  </a:lnTo>
                  <a:lnTo>
                    <a:pt x="842" y="371"/>
                  </a:lnTo>
                  <a:lnTo>
                    <a:pt x="1381" y="337"/>
                  </a:lnTo>
                  <a:lnTo>
                    <a:pt x="1953" y="270"/>
                  </a:lnTo>
                  <a:lnTo>
                    <a:pt x="1987" y="607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21" y="1583"/>
                  </a:lnTo>
                  <a:lnTo>
                    <a:pt x="2189" y="1785"/>
                  </a:lnTo>
                  <a:lnTo>
                    <a:pt x="2155" y="1785"/>
                  </a:lnTo>
                  <a:lnTo>
                    <a:pt x="1280" y="1920"/>
                  </a:lnTo>
                  <a:lnTo>
                    <a:pt x="808" y="1987"/>
                  </a:lnTo>
                  <a:lnTo>
                    <a:pt x="404" y="2122"/>
                  </a:lnTo>
                  <a:lnTo>
                    <a:pt x="303" y="1684"/>
                  </a:lnTo>
                  <a:lnTo>
                    <a:pt x="236" y="1246"/>
                  </a:lnTo>
                  <a:lnTo>
                    <a:pt x="202" y="775"/>
                  </a:lnTo>
                  <a:lnTo>
                    <a:pt x="169" y="573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505"/>
                  </a:lnTo>
                  <a:lnTo>
                    <a:pt x="0" y="640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4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3" y="2155"/>
                  </a:lnTo>
                  <a:lnTo>
                    <a:pt x="2189" y="1987"/>
                  </a:lnTo>
                  <a:lnTo>
                    <a:pt x="2256" y="1953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121" y="270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418009" y="6016389"/>
              <a:ext cx="40318" cy="38127"/>
            </a:xfrm>
            <a:custGeom>
              <a:avLst/>
              <a:gdLst/>
              <a:ahLst/>
              <a:cxnLst/>
              <a:rect l="l" t="t" r="r" b="b"/>
              <a:pathLst>
                <a:path w="607" h="574" extrusionOk="0">
                  <a:moveTo>
                    <a:pt x="34" y="1"/>
                  </a:moveTo>
                  <a:lnTo>
                    <a:pt x="0" y="68"/>
                  </a:lnTo>
                  <a:lnTo>
                    <a:pt x="34" y="102"/>
                  </a:lnTo>
                  <a:lnTo>
                    <a:pt x="169" y="169"/>
                  </a:lnTo>
                  <a:lnTo>
                    <a:pt x="337" y="203"/>
                  </a:lnTo>
                  <a:lnTo>
                    <a:pt x="135" y="438"/>
                  </a:lnTo>
                  <a:lnTo>
                    <a:pt x="101" y="472"/>
                  </a:lnTo>
                  <a:lnTo>
                    <a:pt x="135" y="540"/>
                  </a:lnTo>
                  <a:lnTo>
                    <a:pt x="202" y="573"/>
                  </a:lnTo>
                  <a:lnTo>
                    <a:pt x="236" y="540"/>
                  </a:lnTo>
                  <a:lnTo>
                    <a:pt x="404" y="405"/>
                  </a:lnTo>
                  <a:lnTo>
                    <a:pt x="573" y="236"/>
                  </a:lnTo>
                  <a:lnTo>
                    <a:pt x="606" y="203"/>
                  </a:lnTo>
                  <a:lnTo>
                    <a:pt x="606" y="135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3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3744475" y="5765909"/>
              <a:ext cx="147724" cy="152174"/>
            </a:xfrm>
            <a:custGeom>
              <a:avLst/>
              <a:gdLst/>
              <a:ahLst/>
              <a:cxnLst/>
              <a:rect l="l" t="t" r="r" b="b"/>
              <a:pathLst>
                <a:path w="2224" h="2291" extrusionOk="0">
                  <a:moveTo>
                    <a:pt x="1920" y="169"/>
                  </a:moveTo>
                  <a:lnTo>
                    <a:pt x="1954" y="540"/>
                  </a:lnTo>
                  <a:lnTo>
                    <a:pt x="1987" y="944"/>
                  </a:lnTo>
                  <a:lnTo>
                    <a:pt x="2021" y="1381"/>
                  </a:lnTo>
                  <a:lnTo>
                    <a:pt x="2055" y="1853"/>
                  </a:lnTo>
                  <a:lnTo>
                    <a:pt x="1819" y="1853"/>
                  </a:lnTo>
                  <a:lnTo>
                    <a:pt x="1583" y="1886"/>
                  </a:lnTo>
                  <a:lnTo>
                    <a:pt x="1146" y="1954"/>
                  </a:lnTo>
                  <a:lnTo>
                    <a:pt x="742" y="1987"/>
                  </a:lnTo>
                  <a:lnTo>
                    <a:pt x="573" y="2055"/>
                  </a:lnTo>
                  <a:lnTo>
                    <a:pt x="405" y="2088"/>
                  </a:lnTo>
                  <a:lnTo>
                    <a:pt x="338" y="1651"/>
                  </a:lnTo>
                  <a:lnTo>
                    <a:pt x="270" y="1213"/>
                  </a:lnTo>
                  <a:lnTo>
                    <a:pt x="203" y="843"/>
                  </a:lnTo>
                  <a:lnTo>
                    <a:pt x="136" y="472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102" y="270"/>
                  </a:lnTo>
                  <a:lnTo>
                    <a:pt x="35" y="304"/>
                  </a:lnTo>
                  <a:lnTo>
                    <a:pt x="1" y="338"/>
                  </a:lnTo>
                  <a:lnTo>
                    <a:pt x="1" y="607"/>
                  </a:lnTo>
                  <a:lnTo>
                    <a:pt x="35" y="876"/>
                  </a:lnTo>
                  <a:lnTo>
                    <a:pt x="102" y="1381"/>
                  </a:lnTo>
                  <a:lnTo>
                    <a:pt x="169" y="1819"/>
                  </a:lnTo>
                  <a:lnTo>
                    <a:pt x="203" y="2021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405" y="2257"/>
                  </a:lnTo>
                  <a:lnTo>
                    <a:pt x="607" y="2257"/>
                  </a:lnTo>
                  <a:lnTo>
                    <a:pt x="843" y="2223"/>
                  </a:lnTo>
                  <a:lnTo>
                    <a:pt x="1280" y="2122"/>
                  </a:lnTo>
                  <a:lnTo>
                    <a:pt x="1718" y="2088"/>
                  </a:lnTo>
                  <a:lnTo>
                    <a:pt x="1920" y="2021"/>
                  </a:lnTo>
                  <a:lnTo>
                    <a:pt x="2088" y="1987"/>
                  </a:lnTo>
                  <a:lnTo>
                    <a:pt x="2122" y="1954"/>
                  </a:lnTo>
                  <a:lnTo>
                    <a:pt x="2189" y="1954"/>
                  </a:lnTo>
                  <a:lnTo>
                    <a:pt x="2223" y="1920"/>
                  </a:lnTo>
                  <a:lnTo>
                    <a:pt x="2223" y="1651"/>
                  </a:lnTo>
                  <a:lnTo>
                    <a:pt x="2223" y="1415"/>
                  </a:lnTo>
                  <a:lnTo>
                    <a:pt x="2189" y="910"/>
                  </a:lnTo>
                  <a:lnTo>
                    <a:pt x="2122" y="472"/>
                  </a:lnTo>
                  <a:lnTo>
                    <a:pt x="2088" y="270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3579017" y="5790552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0"/>
                  </a:moveTo>
                  <a:lnTo>
                    <a:pt x="1516" y="34"/>
                  </a:lnTo>
                  <a:lnTo>
                    <a:pt x="1078" y="135"/>
                  </a:lnTo>
                  <a:lnTo>
                    <a:pt x="607" y="236"/>
                  </a:lnTo>
                  <a:lnTo>
                    <a:pt x="102" y="371"/>
                  </a:lnTo>
                  <a:lnTo>
                    <a:pt x="102" y="303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1" y="303"/>
                  </a:lnTo>
                  <a:lnTo>
                    <a:pt x="1" y="573"/>
                  </a:lnTo>
                  <a:lnTo>
                    <a:pt x="34" y="842"/>
                  </a:lnTo>
                  <a:lnTo>
                    <a:pt x="135" y="1347"/>
                  </a:lnTo>
                  <a:lnTo>
                    <a:pt x="169" y="1818"/>
                  </a:lnTo>
                  <a:lnTo>
                    <a:pt x="236" y="2020"/>
                  </a:lnTo>
                  <a:lnTo>
                    <a:pt x="304" y="2256"/>
                  </a:lnTo>
                  <a:lnTo>
                    <a:pt x="337" y="2256"/>
                  </a:lnTo>
                  <a:lnTo>
                    <a:pt x="371" y="2222"/>
                  </a:lnTo>
                  <a:lnTo>
                    <a:pt x="438" y="2256"/>
                  </a:lnTo>
                  <a:lnTo>
                    <a:pt x="1314" y="2155"/>
                  </a:lnTo>
                  <a:lnTo>
                    <a:pt x="1785" y="2054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324" y="1919"/>
                  </a:lnTo>
                  <a:lnTo>
                    <a:pt x="2391" y="1852"/>
                  </a:lnTo>
                  <a:lnTo>
                    <a:pt x="2391" y="1751"/>
                  </a:lnTo>
                  <a:lnTo>
                    <a:pt x="2391" y="1650"/>
                  </a:lnTo>
                  <a:lnTo>
                    <a:pt x="2357" y="1414"/>
                  </a:lnTo>
                  <a:lnTo>
                    <a:pt x="2290" y="1246"/>
                  </a:lnTo>
                  <a:lnTo>
                    <a:pt x="2223" y="606"/>
                  </a:lnTo>
                  <a:lnTo>
                    <a:pt x="2122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303"/>
                  </a:lnTo>
                  <a:lnTo>
                    <a:pt x="1953" y="505"/>
                  </a:lnTo>
                  <a:lnTo>
                    <a:pt x="2088" y="977"/>
                  </a:lnTo>
                  <a:lnTo>
                    <a:pt x="2155" y="1414"/>
                  </a:lnTo>
                  <a:lnTo>
                    <a:pt x="2189" y="1852"/>
                  </a:lnTo>
                  <a:lnTo>
                    <a:pt x="1751" y="1852"/>
                  </a:lnTo>
                  <a:lnTo>
                    <a:pt x="1280" y="1886"/>
                  </a:lnTo>
                  <a:lnTo>
                    <a:pt x="405" y="2054"/>
                  </a:lnTo>
                  <a:lnTo>
                    <a:pt x="371" y="1852"/>
                  </a:lnTo>
                  <a:lnTo>
                    <a:pt x="371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8" y="404"/>
                  </a:lnTo>
                  <a:lnTo>
                    <a:pt x="1246" y="270"/>
                  </a:lnTo>
                  <a:lnTo>
                    <a:pt x="1617" y="236"/>
                  </a:lnTo>
                  <a:lnTo>
                    <a:pt x="1819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3527606" y="5636253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1751" y="2054"/>
                  </a:lnTo>
                  <a:lnTo>
                    <a:pt x="1347" y="2121"/>
                  </a:lnTo>
                  <a:lnTo>
                    <a:pt x="943" y="2155"/>
                  </a:lnTo>
                  <a:lnTo>
                    <a:pt x="505" y="2222"/>
                  </a:lnTo>
                  <a:lnTo>
                    <a:pt x="337" y="1313"/>
                  </a:lnTo>
                  <a:lnTo>
                    <a:pt x="169" y="404"/>
                  </a:lnTo>
                  <a:lnTo>
                    <a:pt x="606" y="404"/>
                  </a:lnTo>
                  <a:lnTo>
                    <a:pt x="1078" y="337"/>
                  </a:lnTo>
                  <a:lnTo>
                    <a:pt x="1953" y="169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3" y="202"/>
                  </a:lnTo>
                  <a:lnTo>
                    <a:pt x="101" y="270"/>
                  </a:lnTo>
                  <a:lnTo>
                    <a:pt x="68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09"/>
                  </a:lnTo>
                  <a:lnTo>
                    <a:pt x="135" y="1448"/>
                  </a:lnTo>
                  <a:lnTo>
                    <a:pt x="236" y="1953"/>
                  </a:lnTo>
                  <a:lnTo>
                    <a:pt x="371" y="2458"/>
                  </a:lnTo>
                  <a:lnTo>
                    <a:pt x="404" y="2492"/>
                  </a:lnTo>
                  <a:lnTo>
                    <a:pt x="472" y="2525"/>
                  </a:lnTo>
                  <a:lnTo>
                    <a:pt x="539" y="2458"/>
                  </a:lnTo>
                  <a:lnTo>
                    <a:pt x="573" y="2391"/>
                  </a:lnTo>
                  <a:lnTo>
                    <a:pt x="539" y="2323"/>
                  </a:lnTo>
                  <a:lnTo>
                    <a:pt x="943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89" y="2155"/>
                  </a:lnTo>
                  <a:lnTo>
                    <a:pt x="2222" y="2121"/>
                  </a:lnTo>
                  <a:lnTo>
                    <a:pt x="2222" y="2054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323" y="1987"/>
                  </a:lnTo>
                  <a:lnTo>
                    <a:pt x="2290" y="1515"/>
                  </a:lnTo>
                  <a:lnTo>
                    <a:pt x="2222" y="1044"/>
                  </a:lnTo>
                  <a:lnTo>
                    <a:pt x="2121" y="606"/>
                  </a:lnTo>
                  <a:lnTo>
                    <a:pt x="2054" y="135"/>
                  </a:lnTo>
                  <a:lnTo>
                    <a:pt x="2054" y="101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3326346" y="5604901"/>
              <a:ext cx="33610" cy="44835"/>
            </a:xfrm>
            <a:custGeom>
              <a:avLst/>
              <a:gdLst/>
              <a:ahLst/>
              <a:cxnLst/>
              <a:rect l="l" t="t" r="r" b="b"/>
              <a:pathLst>
                <a:path w="506" h="675" extrusionOk="0">
                  <a:moveTo>
                    <a:pt x="303" y="338"/>
                  </a:moveTo>
                  <a:lnTo>
                    <a:pt x="303" y="439"/>
                  </a:lnTo>
                  <a:lnTo>
                    <a:pt x="236" y="472"/>
                  </a:lnTo>
                  <a:lnTo>
                    <a:pt x="168" y="472"/>
                  </a:lnTo>
                  <a:lnTo>
                    <a:pt x="202" y="405"/>
                  </a:lnTo>
                  <a:lnTo>
                    <a:pt x="269" y="338"/>
                  </a:lnTo>
                  <a:close/>
                  <a:moveTo>
                    <a:pt x="370" y="1"/>
                  </a:moveTo>
                  <a:lnTo>
                    <a:pt x="269" y="35"/>
                  </a:lnTo>
                  <a:lnTo>
                    <a:pt x="168" y="68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135" y="237"/>
                  </a:lnTo>
                  <a:lnTo>
                    <a:pt x="135" y="270"/>
                  </a:lnTo>
                  <a:lnTo>
                    <a:pt x="101" y="270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67" y="641"/>
                  </a:lnTo>
                  <a:lnTo>
                    <a:pt x="168" y="674"/>
                  </a:lnTo>
                  <a:lnTo>
                    <a:pt x="269" y="674"/>
                  </a:lnTo>
                  <a:lnTo>
                    <a:pt x="337" y="607"/>
                  </a:lnTo>
                  <a:lnTo>
                    <a:pt x="438" y="573"/>
                  </a:lnTo>
                  <a:lnTo>
                    <a:pt x="505" y="472"/>
                  </a:lnTo>
                  <a:lnTo>
                    <a:pt x="505" y="338"/>
                  </a:lnTo>
                  <a:lnTo>
                    <a:pt x="505" y="203"/>
                  </a:lnTo>
                  <a:lnTo>
                    <a:pt x="471" y="102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3259259" y="5517688"/>
              <a:ext cx="152108" cy="167783"/>
            </a:xfrm>
            <a:custGeom>
              <a:avLst/>
              <a:gdLst/>
              <a:ahLst/>
              <a:cxnLst/>
              <a:rect l="l" t="t" r="r" b="b"/>
              <a:pathLst>
                <a:path w="2290" h="2526" extrusionOk="0">
                  <a:moveTo>
                    <a:pt x="1919" y="203"/>
                  </a:moveTo>
                  <a:lnTo>
                    <a:pt x="1919" y="641"/>
                  </a:lnTo>
                  <a:lnTo>
                    <a:pt x="1953" y="1112"/>
                  </a:lnTo>
                  <a:lnTo>
                    <a:pt x="2020" y="1583"/>
                  </a:lnTo>
                  <a:lnTo>
                    <a:pt x="2121" y="2021"/>
                  </a:lnTo>
                  <a:lnTo>
                    <a:pt x="2155" y="2055"/>
                  </a:lnTo>
                  <a:lnTo>
                    <a:pt x="2121" y="2055"/>
                  </a:lnTo>
                  <a:lnTo>
                    <a:pt x="1717" y="2088"/>
                  </a:lnTo>
                  <a:lnTo>
                    <a:pt x="1313" y="2122"/>
                  </a:lnTo>
                  <a:lnTo>
                    <a:pt x="909" y="2189"/>
                  </a:lnTo>
                  <a:lnTo>
                    <a:pt x="471" y="2223"/>
                  </a:lnTo>
                  <a:lnTo>
                    <a:pt x="303" y="1314"/>
                  </a:lnTo>
                  <a:lnTo>
                    <a:pt x="135" y="405"/>
                  </a:lnTo>
                  <a:lnTo>
                    <a:pt x="572" y="405"/>
                  </a:lnTo>
                  <a:lnTo>
                    <a:pt x="1044" y="338"/>
                  </a:lnTo>
                  <a:lnTo>
                    <a:pt x="1919" y="203"/>
                  </a:lnTo>
                  <a:close/>
                  <a:moveTo>
                    <a:pt x="1919" y="1"/>
                  </a:moveTo>
                  <a:lnTo>
                    <a:pt x="1010" y="136"/>
                  </a:lnTo>
                  <a:lnTo>
                    <a:pt x="539" y="203"/>
                  </a:lnTo>
                  <a:lnTo>
                    <a:pt x="101" y="304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944"/>
                  </a:lnTo>
                  <a:lnTo>
                    <a:pt x="101" y="1449"/>
                  </a:lnTo>
                  <a:lnTo>
                    <a:pt x="202" y="1954"/>
                  </a:lnTo>
                  <a:lnTo>
                    <a:pt x="337" y="2459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05" y="2492"/>
                  </a:lnTo>
                  <a:lnTo>
                    <a:pt x="539" y="2425"/>
                  </a:lnTo>
                  <a:lnTo>
                    <a:pt x="505" y="2358"/>
                  </a:lnTo>
                  <a:lnTo>
                    <a:pt x="909" y="2391"/>
                  </a:lnTo>
                  <a:lnTo>
                    <a:pt x="1347" y="2358"/>
                  </a:lnTo>
                  <a:lnTo>
                    <a:pt x="1784" y="2290"/>
                  </a:lnTo>
                  <a:lnTo>
                    <a:pt x="2155" y="2189"/>
                  </a:lnTo>
                  <a:lnTo>
                    <a:pt x="2188" y="2122"/>
                  </a:lnTo>
                  <a:lnTo>
                    <a:pt x="2188" y="2055"/>
                  </a:lnTo>
                  <a:lnTo>
                    <a:pt x="2256" y="2055"/>
                  </a:lnTo>
                  <a:lnTo>
                    <a:pt x="2289" y="2021"/>
                  </a:lnTo>
                  <a:lnTo>
                    <a:pt x="2289" y="1987"/>
                  </a:lnTo>
                  <a:lnTo>
                    <a:pt x="2256" y="1550"/>
                  </a:lnTo>
                  <a:lnTo>
                    <a:pt x="2188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20" y="102"/>
                  </a:lnTo>
                  <a:lnTo>
                    <a:pt x="2020" y="68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621869" y="5935884"/>
              <a:ext cx="138757" cy="152174"/>
            </a:xfrm>
            <a:custGeom>
              <a:avLst/>
              <a:gdLst/>
              <a:ahLst/>
              <a:cxnLst/>
              <a:rect l="l" t="t" r="r" b="b"/>
              <a:pathLst>
                <a:path w="2089" h="2291" extrusionOk="0">
                  <a:moveTo>
                    <a:pt x="1684" y="1"/>
                  </a:moveTo>
                  <a:lnTo>
                    <a:pt x="1482" y="34"/>
                  </a:lnTo>
                  <a:lnTo>
                    <a:pt x="1078" y="102"/>
                  </a:lnTo>
                  <a:lnTo>
                    <a:pt x="573" y="169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34" y="640"/>
                  </a:lnTo>
                  <a:lnTo>
                    <a:pt x="68" y="809"/>
                  </a:lnTo>
                  <a:lnTo>
                    <a:pt x="102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6"/>
                  </a:lnTo>
                  <a:lnTo>
                    <a:pt x="270" y="2189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1415" y="2122"/>
                  </a:lnTo>
                  <a:lnTo>
                    <a:pt x="1785" y="2055"/>
                  </a:lnTo>
                  <a:lnTo>
                    <a:pt x="1953" y="2021"/>
                  </a:lnTo>
                  <a:lnTo>
                    <a:pt x="2088" y="1886"/>
                  </a:lnTo>
                  <a:lnTo>
                    <a:pt x="1920" y="1853"/>
                  </a:lnTo>
                  <a:lnTo>
                    <a:pt x="1751" y="1853"/>
                  </a:lnTo>
                  <a:lnTo>
                    <a:pt x="1381" y="1920"/>
                  </a:lnTo>
                  <a:lnTo>
                    <a:pt x="438" y="2088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07"/>
                  </a:lnTo>
                  <a:lnTo>
                    <a:pt x="169" y="438"/>
                  </a:lnTo>
                  <a:lnTo>
                    <a:pt x="708" y="371"/>
                  </a:lnTo>
                  <a:lnTo>
                    <a:pt x="1246" y="270"/>
                  </a:lnTo>
                  <a:lnTo>
                    <a:pt x="1617" y="203"/>
                  </a:lnTo>
                  <a:lnTo>
                    <a:pt x="1785" y="169"/>
                  </a:lnTo>
                  <a:lnTo>
                    <a:pt x="1886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626319" y="6152820"/>
              <a:ext cx="44835" cy="35868"/>
            </a:xfrm>
            <a:custGeom>
              <a:avLst/>
              <a:gdLst/>
              <a:ahLst/>
              <a:cxnLst/>
              <a:rect l="l" t="t" r="r" b="b"/>
              <a:pathLst>
                <a:path w="675" h="540" extrusionOk="0">
                  <a:moveTo>
                    <a:pt x="136" y="1"/>
                  </a:moveTo>
                  <a:lnTo>
                    <a:pt x="68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68" y="203"/>
                  </a:lnTo>
                  <a:lnTo>
                    <a:pt x="102" y="304"/>
                  </a:lnTo>
                  <a:lnTo>
                    <a:pt x="169" y="405"/>
                  </a:lnTo>
                  <a:lnTo>
                    <a:pt x="237" y="472"/>
                  </a:lnTo>
                  <a:lnTo>
                    <a:pt x="338" y="539"/>
                  </a:lnTo>
                  <a:lnTo>
                    <a:pt x="439" y="539"/>
                  </a:lnTo>
                  <a:lnTo>
                    <a:pt x="472" y="506"/>
                  </a:lnTo>
                  <a:lnTo>
                    <a:pt x="573" y="270"/>
                  </a:lnTo>
                  <a:lnTo>
                    <a:pt x="641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41" y="34"/>
                  </a:lnTo>
                  <a:lnTo>
                    <a:pt x="607" y="1"/>
                  </a:lnTo>
                  <a:lnTo>
                    <a:pt x="506" y="34"/>
                  </a:lnTo>
                  <a:lnTo>
                    <a:pt x="439" y="102"/>
                  </a:lnTo>
                  <a:lnTo>
                    <a:pt x="338" y="337"/>
                  </a:lnTo>
                  <a:lnTo>
                    <a:pt x="237" y="203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469827" y="6177397"/>
              <a:ext cx="35802" cy="35868"/>
            </a:xfrm>
            <a:custGeom>
              <a:avLst/>
              <a:gdLst/>
              <a:ahLst/>
              <a:cxnLst/>
              <a:rect l="l" t="t" r="r" b="b"/>
              <a:pathLst>
                <a:path w="539" h="540" extrusionOk="0">
                  <a:moveTo>
                    <a:pt x="371" y="1"/>
                  </a:moveTo>
                  <a:lnTo>
                    <a:pt x="270" y="35"/>
                  </a:lnTo>
                  <a:lnTo>
                    <a:pt x="169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38"/>
                  </a:lnTo>
                  <a:lnTo>
                    <a:pt x="34" y="405"/>
                  </a:lnTo>
                  <a:lnTo>
                    <a:pt x="101" y="472"/>
                  </a:lnTo>
                  <a:lnTo>
                    <a:pt x="169" y="540"/>
                  </a:lnTo>
                  <a:lnTo>
                    <a:pt x="371" y="540"/>
                  </a:lnTo>
                  <a:lnTo>
                    <a:pt x="438" y="506"/>
                  </a:lnTo>
                  <a:lnTo>
                    <a:pt x="505" y="472"/>
                  </a:lnTo>
                  <a:lnTo>
                    <a:pt x="505" y="371"/>
                  </a:lnTo>
                  <a:lnTo>
                    <a:pt x="505" y="338"/>
                  </a:lnTo>
                  <a:lnTo>
                    <a:pt x="472" y="338"/>
                  </a:lnTo>
                  <a:lnTo>
                    <a:pt x="404" y="304"/>
                  </a:lnTo>
                  <a:lnTo>
                    <a:pt x="337" y="371"/>
                  </a:lnTo>
                  <a:lnTo>
                    <a:pt x="202" y="371"/>
                  </a:lnTo>
                  <a:lnTo>
                    <a:pt x="169" y="304"/>
                  </a:lnTo>
                  <a:lnTo>
                    <a:pt x="202" y="237"/>
                  </a:lnTo>
                  <a:lnTo>
                    <a:pt x="236" y="237"/>
                  </a:lnTo>
                  <a:lnTo>
                    <a:pt x="303" y="169"/>
                  </a:lnTo>
                  <a:lnTo>
                    <a:pt x="404" y="136"/>
                  </a:lnTo>
                  <a:lnTo>
                    <a:pt x="505" y="102"/>
                  </a:lnTo>
                  <a:lnTo>
                    <a:pt x="539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568199" y="6101409"/>
              <a:ext cx="158883" cy="147657"/>
            </a:xfrm>
            <a:custGeom>
              <a:avLst/>
              <a:gdLst/>
              <a:ahLst/>
              <a:cxnLst/>
              <a:rect l="l" t="t" r="r" b="b"/>
              <a:pathLst>
                <a:path w="2392" h="2223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36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1" y="707"/>
                  </a:lnTo>
                  <a:lnTo>
                    <a:pt x="68" y="1145"/>
                  </a:lnTo>
                  <a:lnTo>
                    <a:pt x="169" y="1684"/>
                  </a:lnTo>
                  <a:lnTo>
                    <a:pt x="203" y="1919"/>
                  </a:lnTo>
                  <a:lnTo>
                    <a:pt x="304" y="2189"/>
                  </a:lnTo>
                  <a:lnTo>
                    <a:pt x="337" y="2222"/>
                  </a:lnTo>
                  <a:lnTo>
                    <a:pt x="405" y="2222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405" y="1886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69" y="404"/>
                  </a:lnTo>
                  <a:lnTo>
                    <a:pt x="573" y="371"/>
                  </a:lnTo>
                  <a:lnTo>
                    <a:pt x="977" y="337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89" y="1785"/>
                  </a:lnTo>
                  <a:lnTo>
                    <a:pt x="1987" y="1785"/>
                  </a:lnTo>
                  <a:lnTo>
                    <a:pt x="1785" y="1818"/>
                  </a:lnTo>
                  <a:lnTo>
                    <a:pt x="1381" y="1886"/>
                  </a:lnTo>
                  <a:lnTo>
                    <a:pt x="876" y="1953"/>
                  </a:lnTo>
                  <a:lnTo>
                    <a:pt x="640" y="2020"/>
                  </a:lnTo>
                  <a:lnTo>
                    <a:pt x="539" y="2054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40" y="2222"/>
                  </a:lnTo>
                  <a:lnTo>
                    <a:pt x="842" y="2222"/>
                  </a:lnTo>
                  <a:lnTo>
                    <a:pt x="1280" y="2121"/>
                  </a:lnTo>
                  <a:lnTo>
                    <a:pt x="1751" y="2088"/>
                  </a:lnTo>
                  <a:lnTo>
                    <a:pt x="1987" y="2020"/>
                  </a:lnTo>
                  <a:lnTo>
                    <a:pt x="2223" y="1953"/>
                  </a:lnTo>
                  <a:lnTo>
                    <a:pt x="2256" y="1987"/>
                  </a:lnTo>
                  <a:lnTo>
                    <a:pt x="2324" y="1987"/>
                  </a:lnTo>
                  <a:lnTo>
                    <a:pt x="2357" y="1953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418350" y="6125986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1"/>
                  </a:moveTo>
                  <a:lnTo>
                    <a:pt x="1314" y="68"/>
                  </a:lnTo>
                  <a:lnTo>
                    <a:pt x="775" y="135"/>
                  </a:lnTo>
                  <a:lnTo>
                    <a:pt x="371" y="169"/>
                  </a:lnTo>
                  <a:lnTo>
                    <a:pt x="169" y="203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135" y="371"/>
                  </a:lnTo>
                  <a:lnTo>
                    <a:pt x="338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752" y="203"/>
                  </a:lnTo>
                  <a:lnTo>
                    <a:pt x="1752" y="371"/>
                  </a:lnTo>
                  <a:lnTo>
                    <a:pt x="1785" y="539"/>
                  </a:lnTo>
                  <a:lnTo>
                    <a:pt x="1853" y="910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1987" y="1819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21"/>
                  </a:lnTo>
                  <a:lnTo>
                    <a:pt x="371" y="2122"/>
                  </a:lnTo>
                  <a:lnTo>
                    <a:pt x="540" y="2189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47"/>
                  </a:lnTo>
                  <a:lnTo>
                    <a:pt x="2021" y="876"/>
                  </a:lnTo>
                  <a:lnTo>
                    <a:pt x="1987" y="506"/>
                  </a:lnTo>
                  <a:lnTo>
                    <a:pt x="1954" y="337"/>
                  </a:lnTo>
                  <a:lnTo>
                    <a:pt x="1886" y="135"/>
                  </a:lnTo>
                  <a:lnTo>
                    <a:pt x="1920" y="102"/>
                  </a:lnTo>
                  <a:lnTo>
                    <a:pt x="1920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409449" y="6143853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67" y="1"/>
                  </a:moveTo>
                  <a:lnTo>
                    <a:pt x="34" y="35"/>
                  </a:lnTo>
                  <a:lnTo>
                    <a:pt x="0" y="270"/>
                  </a:lnTo>
                  <a:lnTo>
                    <a:pt x="34" y="506"/>
                  </a:lnTo>
                  <a:lnTo>
                    <a:pt x="101" y="944"/>
                  </a:lnTo>
                  <a:lnTo>
                    <a:pt x="202" y="1482"/>
                  </a:lnTo>
                  <a:lnTo>
                    <a:pt x="269" y="1718"/>
                  </a:lnTo>
                  <a:lnTo>
                    <a:pt x="337" y="1987"/>
                  </a:lnTo>
                  <a:lnTo>
                    <a:pt x="370" y="2021"/>
                  </a:lnTo>
                  <a:lnTo>
                    <a:pt x="438" y="2021"/>
                  </a:lnTo>
                  <a:lnTo>
                    <a:pt x="472" y="1987"/>
                  </a:lnTo>
                  <a:lnTo>
                    <a:pt x="472" y="1954"/>
                  </a:lnTo>
                  <a:lnTo>
                    <a:pt x="438" y="1684"/>
                  </a:lnTo>
                  <a:lnTo>
                    <a:pt x="404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68" y="270"/>
                  </a:lnTo>
                  <a:lnTo>
                    <a:pt x="101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518980" y="6011938"/>
              <a:ext cx="42577" cy="62703"/>
            </a:xfrm>
            <a:custGeom>
              <a:avLst/>
              <a:gdLst/>
              <a:ahLst/>
              <a:cxnLst/>
              <a:rect l="l" t="t" r="r" b="b"/>
              <a:pathLst>
                <a:path w="641" h="944" extrusionOk="0">
                  <a:moveTo>
                    <a:pt x="439" y="0"/>
                  </a:moveTo>
                  <a:lnTo>
                    <a:pt x="304" y="34"/>
                  </a:lnTo>
                  <a:lnTo>
                    <a:pt x="169" y="68"/>
                  </a:lnTo>
                  <a:lnTo>
                    <a:pt x="136" y="101"/>
                  </a:lnTo>
                  <a:lnTo>
                    <a:pt x="102" y="101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35" y="236"/>
                  </a:lnTo>
                  <a:lnTo>
                    <a:pt x="68" y="236"/>
                  </a:lnTo>
                  <a:lnTo>
                    <a:pt x="136" y="573"/>
                  </a:lnTo>
                  <a:lnTo>
                    <a:pt x="237" y="876"/>
                  </a:lnTo>
                  <a:lnTo>
                    <a:pt x="270" y="943"/>
                  </a:lnTo>
                  <a:lnTo>
                    <a:pt x="338" y="943"/>
                  </a:lnTo>
                  <a:lnTo>
                    <a:pt x="371" y="910"/>
                  </a:lnTo>
                  <a:lnTo>
                    <a:pt x="405" y="842"/>
                  </a:lnTo>
                  <a:lnTo>
                    <a:pt x="304" y="539"/>
                  </a:lnTo>
                  <a:lnTo>
                    <a:pt x="405" y="539"/>
                  </a:lnTo>
                  <a:lnTo>
                    <a:pt x="472" y="505"/>
                  </a:lnTo>
                  <a:lnTo>
                    <a:pt x="540" y="472"/>
                  </a:lnTo>
                  <a:lnTo>
                    <a:pt x="573" y="438"/>
                  </a:lnTo>
                  <a:lnTo>
                    <a:pt x="573" y="404"/>
                  </a:lnTo>
                  <a:lnTo>
                    <a:pt x="540" y="371"/>
                  </a:lnTo>
                  <a:lnTo>
                    <a:pt x="472" y="371"/>
                  </a:lnTo>
                  <a:lnTo>
                    <a:pt x="338" y="404"/>
                  </a:lnTo>
                  <a:lnTo>
                    <a:pt x="304" y="438"/>
                  </a:lnTo>
                  <a:lnTo>
                    <a:pt x="237" y="236"/>
                  </a:lnTo>
                  <a:lnTo>
                    <a:pt x="338" y="236"/>
                  </a:lnTo>
                  <a:lnTo>
                    <a:pt x="472" y="169"/>
                  </a:lnTo>
                  <a:lnTo>
                    <a:pt x="540" y="169"/>
                  </a:lnTo>
                  <a:lnTo>
                    <a:pt x="607" y="101"/>
                  </a:lnTo>
                  <a:lnTo>
                    <a:pt x="641" y="68"/>
                  </a:lnTo>
                  <a:lnTo>
                    <a:pt x="607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2458602" y="5953819"/>
              <a:ext cx="156624" cy="156558"/>
            </a:xfrm>
            <a:custGeom>
              <a:avLst/>
              <a:gdLst/>
              <a:ahLst/>
              <a:cxnLst/>
              <a:rect l="l" t="t" r="r" b="b"/>
              <a:pathLst>
                <a:path w="2358" h="2357" extrusionOk="0">
                  <a:moveTo>
                    <a:pt x="1987" y="0"/>
                  </a:moveTo>
                  <a:lnTo>
                    <a:pt x="1954" y="34"/>
                  </a:lnTo>
                  <a:lnTo>
                    <a:pt x="1954" y="135"/>
                  </a:lnTo>
                  <a:lnTo>
                    <a:pt x="1651" y="135"/>
                  </a:lnTo>
                  <a:lnTo>
                    <a:pt x="1348" y="168"/>
                  </a:lnTo>
                  <a:lnTo>
                    <a:pt x="742" y="269"/>
                  </a:lnTo>
                  <a:lnTo>
                    <a:pt x="405" y="303"/>
                  </a:lnTo>
                  <a:lnTo>
                    <a:pt x="203" y="337"/>
                  </a:lnTo>
                  <a:lnTo>
                    <a:pt x="136" y="370"/>
                  </a:lnTo>
                  <a:lnTo>
                    <a:pt x="102" y="438"/>
                  </a:lnTo>
                  <a:lnTo>
                    <a:pt x="68" y="438"/>
                  </a:lnTo>
                  <a:lnTo>
                    <a:pt x="68" y="404"/>
                  </a:lnTo>
                  <a:lnTo>
                    <a:pt x="35" y="438"/>
                  </a:lnTo>
                  <a:lnTo>
                    <a:pt x="1" y="640"/>
                  </a:lnTo>
                  <a:lnTo>
                    <a:pt x="35" y="842"/>
                  </a:lnTo>
                  <a:lnTo>
                    <a:pt x="136" y="1279"/>
                  </a:lnTo>
                  <a:lnTo>
                    <a:pt x="270" y="2290"/>
                  </a:lnTo>
                  <a:lnTo>
                    <a:pt x="304" y="2357"/>
                  </a:lnTo>
                  <a:lnTo>
                    <a:pt x="405" y="2357"/>
                  </a:lnTo>
                  <a:lnTo>
                    <a:pt x="439" y="2323"/>
                  </a:lnTo>
                  <a:lnTo>
                    <a:pt x="674" y="2323"/>
                  </a:lnTo>
                  <a:lnTo>
                    <a:pt x="944" y="2290"/>
                  </a:lnTo>
                  <a:lnTo>
                    <a:pt x="1415" y="2189"/>
                  </a:lnTo>
                  <a:lnTo>
                    <a:pt x="1819" y="2155"/>
                  </a:lnTo>
                  <a:lnTo>
                    <a:pt x="2055" y="2088"/>
                  </a:lnTo>
                  <a:lnTo>
                    <a:pt x="2122" y="2054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088" y="1919"/>
                  </a:lnTo>
                  <a:lnTo>
                    <a:pt x="1987" y="1886"/>
                  </a:lnTo>
                  <a:lnTo>
                    <a:pt x="1718" y="1886"/>
                  </a:lnTo>
                  <a:lnTo>
                    <a:pt x="1247" y="1987"/>
                  </a:lnTo>
                  <a:lnTo>
                    <a:pt x="843" y="2054"/>
                  </a:lnTo>
                  <a:lnTo>
                    <a:pt x="641" y="2088"/>
                  </a:lnTo>
                  <a:lnTo>
                    <a:pt x="439" y="2121"/>
                  </a:lnTo>
                  <a:lnTo>
                    <a:pt x="270" y="1111"/>
                  </a:lnTo>
                  <a:lnTo>
                    <a:pt x="237" y="842"/>
                  </a:lnTo>
                  <a:lnTo>
                    <a:pt x="136" y="572"/>
                  </a:lnTo>
                  <a:lnTo>
                    <a:pt x="203" y="572"/>
                  </a:lnTo>
                  <a:lnTo>
                    <a:pt x="237" y="539"/>
                  </a:lnTo>
                  <a:lnTo>
                    <a:pt x="237" y="505"/>
                  </a:lnTo>
                  <a:lnTo>
                    <a:pt x="1179" y="370"/>
                  </a:lnTo>
                  <a:lnTo>
                    <a:pt x="1550" y="303"/>
                  </a:lnTo>
                  <a:lnTo>
                    <a:pt x="1954" y="202"/>
                  </a:lnTo>
                  <a:lnTo>
                    <a:pt x="2021" y="572"/>
                  </a:lnTo>
                  <a:lnTo>
                    <a:pt x="2055" y="943"/>
                  </a:lnTo>
                  <a:lnTo>
                    <a:pt x="2122" y="1448"/>
                  </a:lnTo>
                  <a:lnTo>
                    <a:pt x="2156" y="1717"/>
                  </a:lnTo>
                  <a:lnTo>
                    <a:pt x="2189" y="1953"/>
                  </a:lnTo>
                  <a:lnTo>
                    <a:pt x="2223" y="2020"/>
                  </a:lnTo>
                  <a:lnTo>
                    <a:pt x="2324" y="2020"/>
                  </a:lnTo>
                  <a:lnTo>
                    <a:pt x="2324" y="1953"/>
                  </a:lnTo>
                  <a:lnTo>
                    <a:pt x="2358" y="1717"/>
                  </a:lnTo>
                  <a:lnTo>
                    <a:pt x="2324" y="1448"/>
                  </a:lnTo>
                  <a:lnTo>
                    <a:pt x="2257" y="909"/>
                  </a:lnTo>
                  <a:lnTo>
                    <a:pt x="2189" y="471"/>
                  </a:lnTo>
                  <a:lnTo>
                    <a:pt x="2122" y="236"/>
                  </a:lnTo>
                  <a:lnTo>
                    <a:pt x="2055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3051224" y="6025356"/>
              <a:ext cx="156624" cy="154366"/>
            </a:xfrm>
            <a:custGeom>
              <a:avLst/>
              <a:gdLst/>
              <a:ahLst/>
              <a:cxnLst/>
              <a:rect l="l" t="t" r="r" b="b"/>
              <a:pathLst>
                <a:path w="2358" h="2324" extrusionOk="0">
                  <a:moveTo>
                    <a:pt x="1954" y="303"/>
                  </a:moveTo>
                  <a:lnTo>
                    <a:pt x="1987" y="640"/>
                  </a:lnTo>
                  <a:lnTo>
                    <a:pt x="2055" y="943"/>
                  </a:lnTo>
                  <a:lnTo>
                    <a:pt x="2088" y="1381"/>
                  </a:lnTo>
                  <a:lnTo>
                    <a:pt x="2122" y="1617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3" y="2021"/>
                  </a:lnTo>
                  <a:lnTo>
                    <a:pt x="405" y="2155"/>
                  </a:lnTo>
                  <a:lnTo>
                    <a:pt x="338" y="1718"/>
                  </a:lnTo>
                  <a:lnTo>
                    <a:pt x="270" y="1280"/>
                  </a:lnTo>
                  <a:lnTo>
                    <a:pt x="237" y="809"/>
                  </a:lnTo>
                  <a:lnTo>
                    <a:pt x="203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304" y="438"/>
                  </a:lnTo>
                  <a:lnTo>
                    <a:pt x="472" y="438"/>
                  </a:lnTo>
                  <a:lnTo>
                    <a:pt x="843" y="371"/>
                  </a:lnTo>
                  <a:lnTo>
                    <a:pt x="1415" y="337"/>
                  </a:lnTo>
                  <a:lnTo>
                    <a:pt x="1954" y="303"/>
                  </a:lnTo>
                  <a:close/>
                  <a:moveTo>
                    <a:pt x="2021" y="0"/>
                  </a:moveTo>
                  <a:lnTo>
                    <a:pt x="1987" y="34"/>
                  </a:lnTo>
                  <a:lnTo>
                    <a:pt x="1954" y="68"/>
                  </a:lnTo>
                  <a:lnTo>
                    <a:pt x="1954" y="135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304" y="270"/>
                  </a:lnTo>
                  <a:lnTo>
                    <a:pt x="203" y="303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74"/>
                  </a:lnTo>
                  <a:lnTo>
                    <a:pt x="35" y="977"/>
                  </a:lnTo>
                  <a:lnTo>
                    <a:pt x="102" y="1617"/>
                  </a:lnTo>
                  <a:lnTo>
                    <a:pt x="136" y="1785"/>
                  </a:lnTo>
                  <a:lnTo>
                    <a:pt x="169" y="2021"/>
                  </a:lnTo>
                  <a:lnTo>
                    <a:pt x="203" y="2122"/>
                  </a:lnTo>
                  <a:lnTo>
                    <a:pt x="237" y="2189"/>
                  </a:lnTo>
                  <a:lnTo>
                    <a:pt x="304" y="2256"/>
                  </a:lnTo>
                  <a:lnTo>
                    <a:pt x="371" y="2324"/>
                  </a:lnTo>
                  <a:lnTo>
                    <a:pt x="439" y="2290"/>
                  </a:lnTo>
                  <a:lnTo>
                    <a:pt x="439" y="2256"/>
                  </a:lnTo>
                  <a:lnTo>
                    <a:pt x="876" y="2256"/>
                  </a:lnTo>
                  <a:lnTo>
                    <a:pt x="1314" y="2189"/>
                  </a:lnTo>
                  <a:lnTo>
                    <a:pt x="2223" y="2021"/>
                  </a:lnTo>
                  <a:lnTo>
                    <a:pt x="2257" y="1987"/>
                  </a:lnTo>
                  <a:lnTo>
                    <a:pt x="2324" y="2021"/>
                  </a:lnTo>
                  <a:lnTo>
                    <a:pt x="2358" y="1953"/>
                  </a:lnTo>
                  <a:lnTo>
                    <a:pt x="2358" y="1751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122" y="303"/>
                  </a:lnTo>
                  <a:lnTo>
                    <a:pt x="2055" y="34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368790" y="5982845"/>
              <a:ext cx="158883" cy="145465"/>
            </a:xfrm>
            <a:custGeom>
              <a:avLst/>
              <a:gdLst/>
              <a:ahLst/>
              <a:cxnLst/>
              <a:rect l="l" t="t" r="r" b="b"/>
              <a:pathLst>
                <a:path w="2392" h="2190" extrusionOk="0">
                  <a:moveTo>
                    <a:pt x="1684" y="1"/>
                  </a:moveTo>
                  <a:lnTo>
                    <a:pt x="1347" y="68"/>
                  </a:lnTo>
                  <a:lnTo>
                    <a:pt x="741" y="169"/>
                  </a:lnTo>
                  <a:lnTo>
                    <a:pt x="438" y="203"/>
                  </a:lnTo>
                  <a:lnTo>
                    <a:pt x="135" y="304"/>
                  </a:lnTo>
                  <a:lnTo>
                    <a:pt x="135" y="203"/>
                  </a:lnTo>
                  <a:lnTo>
                    <a:pt x="68" y="203"/>
                  </a:lnTo>
                  <a:lnTo>
                    <a:pt x="34" y="236"/>
                  </a:lnTo>
                  <a:lnTo>
                    <a:pt x="1" y="438"/>
                  </a:lnTo>
                  <a:lnTo>
                    <a:pt x="34" y="674"/>
                  </a:lnTo>
                  <a:lnTo>
                    <a:pt x="68" y="1146"/>
                  </a:lnTo>
                  <a:lnTo>
                    <a:pt x="169" y="1651"/>
                  </a:lnTo>
                  <a:lnTo>
                    <a:pt x="236" y="1920"/>
                  </a:lnTo>
                  <a:lnTo>
                    <a:pt x="304" y="2156"/>
                  </a:lnTo>
                  <a:lnTo>
                    <a:pt x="337" y="2189"/>
                  </a:lnTo>
                  <a:lnTo>
                    <a:pt x="438" y="2189"/>
                  </a:lnTo>
                  <a:lnTo>
                    <a:pt x="438" y="2122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270" y="1112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4"/>
                  </a:lnTo>
                  <a:lnTo>
                    <a:pt x="1886" y="169"/>
                  </a:lnTo>
                  <a:lnTo>
                    <a:pt x="1920" y="169"/>
                  </a:lnTo>
                  <a:lnTo>
                    <a:pt x="1953" y="203"/>
                  </a:lnTo>
                  <a:lnTo>
                    <a:pt x="1987" y="203"/>
                  </a:lnTo>
                  <a:lnTo>
                    <a:pt x="2021" y="472"/>
                  </a:lnTo>
                  <a:lnTo>
                    <a:pt x="2054" y="741"/>
                  </a:lnTo>
                  <a:lnTo>
                    <a:pt x="2189" y="1752"/>
                  </a:lnTo>
                  <a:lnTo>
                    <a:pt x="1987" y="1752"/>
                  </a:lnTo>
                  <a:lnTo>
                    <a:pt x="1785" y="1785"/>
                  </a:lnTo>
                  <a:lnTo>
                    <a:pt x="1381" y="1886"/>
                  </a:lnTo>
                  <a:lnTo>
                    <a:pt x="876" y="1920"/>
                  </a:lnTo>
                  <a:lnTo>
                    <a:pt x="640" y="1987"/>
                  </a:lnTo>
                  <a:lnTo>
                    <a:pt x="539" y="2055"/>
                  </a:lnTo>
                  <a:lnTo>
                    <a:pt x="472" y="2122"/>
                  </a:lnTo>
                  <a:lnTo>
                    <a:pt x="539" y="2189"/>
                  </a:lnTo>
                  <a:lnTo>
                    <a:pt x="842" y="2189"/>
                  </a:lnTo>
                  <a:lnTo>
                    <a:pt x="1280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223" y="1954"/>
                  </a:lnTo>
                  <a:lnTo>
                    <a:pt x="2256" y="1987"/>
                  </a:lnTo>
                  <a:lnTo>
                    <a:pt x="2324" y="1954"/>
                  </a:lnTo>
                  <a:lnTo>
                    <a:pt x="2358" y="1920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03"/>
                  </a:lnTo>
                  <a:lnTo>
                    <a:pt x="2054" y="1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2729207" y="607231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1751" y="2054"/>
                  </a:lnTo>
                  <a:lnTo>
                    <a:pt x="1347" y="2122"/>
                  </a:lnTo>
                  <a:lnTo>
                    <a:pt x="910" y="2155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5" y="405"/>
                  </a:lnTo>
                  <a:lnTo>
                    <a:pt x="607" y="405"/>
                  </a:lnTo>
                  <a:lnTo>
                    <a:pt x="1044" y="337"/>
                  </a:lnTo>
                  <a:lnTo>
                    <a:pt x="1953" y="169"/>
                  </a:lnTo>
                  <a:close/>
                  <a:moveTo>
                    <a:pt x="1953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910"/>
                  </a:lnTo>
                  <a:lnTo>
                    <a:pt x="102" y="1448"/>
                  </a:lnTo>
                  <a:lnTo>
                    <a:pt x="203" y="1953"/>
                  </a:lnTo>
                  <a:lnTo>
                    <a:pt x="371" y="2458"/>
                  </a:lnTo>
                  <a:lnTo>
                    <a:pt x="405" y="2492"/>
                  </a:lnTo>
                  <a:lnTo>
                    <a:pt x="472" y="2526"/>
                  </a:lnTo>
                  <a:lnTo>
                    <a:pt x="539" y="2458"/>
                  </a:lnTo>
                  <a:lnTo>
                    <a:pt x="539" y="2391"/>
                  </a:lnTo>
                  <a:lnTo>
                    <a:pt x="539" y="2357"/>
                  </a:lnTo>
                  <a:lnTo>
                    <a:pt x="1347" y="2357"/>
                  </a:lnTo>
                  <a:lnTo>
                    <a:pt x="1785" y="2290"/>
                  </a:lnTo>
                  <a:lnTo>
                    <a:pt x="2155" y="2155"/>
                  </a:lnTo>
                  <a:lnTo>
                    <a:pt x="2189" y="2122"/>
                  </a:lnTo>
                  <a:lnTo>
                    <a:pt x="2189" y="2054"/>
                  </a:lnTo>
                  <a:lnTo>
                    <a:pt x="2256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6" y="1516"/>
                  </a:lnTo>
                  <a:lnTo>
                    <a:pt x="2189" y="1044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4" y="102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2782877" y="6125986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438" y="135"/>
                  </a:moveTo>
                  <a:lnTo>
                    <a:pt x="438" y="169"/>
                  </a:lnTo>
                  <a:lnTo>
                    <a:pt x="405" y="270"/>
                  </a:lnTo>
                  <a:lnTo>
                    <a:pt x="304" y="304"/>
                  </a:lnTo>
                  <a:lnTo>
                    <a:pt x="203" y="337"/>
                  </a:lnTo>
                  <a:lnTo>
                    <a:pt x="135" y="169"/>
                  </a:lnTo>
                  <a:lnTo>
                    <a:pt x="405" y="135"/>
                  </a:lnTo>
                  <a:close/>
                  <a:moveTo>
                    <a:pt x="405" y="405"/>
                  </a:move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405" y="607"/>
                  </a:lnTo>
                  <a:lnTo>
                    <a:pt x="270" y="607"/>
                  </a:lnTo>
                  <a:lnTo>
                    <a:pt x="236" y="472"/>
                  </a:lnTo>
                  <a:lnTo>
                    <a:pt x="270" y="472"/>
                  </a:lnTo>
                  <a:lnTo>
                    <a:pt x="405" y="438"/>
                  </a:lnTo>
                  <a:lnTo>
                    <a:pt x="405" y="405"/>
                  </a:lnTo>
                  <a:close/>
                  <a:moveTo>
                    <a:pt x="337" y="1"/>
                  </a:moveTo>
                  <a:lnTo>
                    <a:pt x="169" y="68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02" y="472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438" y="775"/>
                  </a:lnTo>
                  <a:lnTo>
                    <a:pt x="506" y="708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40" y="506"/>
                  </a:lnTo>
                  <a:lnTo>
                    <a:pt x="640" y="405"/>
                  </a:lnTo>
                  <a:lnTo>
                    <a:pt x="539" y="304"/>
                  </a:lnTo>
                  <a:lnTo>
                    <a:pt x="573" y="203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418009" y="5499821"/>
              <a:ext cx="154366" cy="145399"/>
            </a:xfrm>
            <a:custGeom>
              <a:avLst/>
              <a:gdLst/>
              <a:ahLst/>
              <a:cxnLst/>
              <a:rect l="l" t="t" r="r" b="b"/>
              <a:pathLst>
                <a:path w="2324" h="2189" extrusionOk="0">
                  <a:moveTo>
                    <a:pt x="1920" y="169"/>
                  </a:moveTo>
                  <a:lnTo>
                    <a:pt x="1953" y="539"/>
                  </a:lnTo>
                  <a:lnTo>
                    <a:pt x="2021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1987"/>
                  </a:lnTo>
                  <a:lnTo>
                    <a:pt x="505" y="2088"/>
                  </a:lnTo>
                  <a:lnTo>
                    <a:pt x="404" y="1617"/>
                  </a:lnTo>
                  <a:lnTo>
                    <a:pt x="270" y="1145"/>
                  </a:lnTo>
                  <a:lnTo>
                    <a:pt x="202" y="775"/>
                  </a:lnTo>
                  <a:lnTo>
                    <a:pt x="135" y="405"/>
                  </a:lnTo>
                  <a:lnTo>
                    <a:pt x="1010" y="304"/>
                  </a:lnTo>
                  <a:lnTo>
                    <a:pt x="1920" y="169"/>
                  </a:lnTo>
                  <a:close/>
                  <a:moveTo>
                    <a:pt x="1886" y="0"/>
                  </a:moveTo>
                  <a:lnTo>
                    <a:pt x="977" y="101"/>
                  </a:lnTo>
                  <a:lnTo>
                    <a:pt x="101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70" y="1920"/>
                  </a:lnTo>
                  <a:lnTo>
                    <a:pt x="371" y="2155"/>
                  </a:lnTo>
                  <a:lnTo>
                    <a:pt x="404" y="2189"/>
                  </a:lnTo>
                  <a:lnTo>
                    <a:pt x="707" y="2189"/>
                  </a:lnTo>
                  <a:lnTo>
                    <a:pt x="909" y="2155"/>
                  </a:lnTo>
                  <a:lnTo>
                    <a:pt x="1313" y="2088"/>
                  </a:lnTo>
                  <a:lnTo>
                    <a:pt x="1751" y="2054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4" y="1920"/>
                  </a:lnTo>
                  <a:lnTo>
                    <a:pt x="2324" y="1684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1982286" y="5929176"/>
              <a:ext cx="49285" cy="55994"/>
            </a:xfrm>
            <a:custGeom>
              <a:avLst/>
              <a:gdLst/>
              <a:ahLst/>
              <a:cxnLst/>
              <a:rect l="l" t="t" r="r" b="b"/>
              <a:pathLst>
                <a:path w="742" h="843" extrusionOk="0">
                  <a:moveTo>
                    <a:pt x="371" y="203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405" y="371"/>
                  </a:lnTo>
                  <a:lnTo>
                    <a:pt x="304" y="472"/>
                  </a:lnTo>
                  <a:lnTo>
                    <a:pt x="203" y="506"/>
                  </a:lnTo>
                  <a:lnTo>
                    <a:pt x="203" y="405"/>
                  </a:lnTo>
                  <a:lnTo>
                    <a:pt x="236" y="304"/>
                  </a:lnTo>
                  <a:lnTo>
                    <a:pt x="270" y="236"/>
                  </a:lnTo>
                  <a:lnTo>
                    <a:pt x="304" y="236"/>
                  </a:lnTo>
                  <a:lnTo>
                    <a:pt x="371" y="203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102" y="169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607"/>
                  </a:lnTo>
                  <a:lnTo>
                    <a:pt x="68" y="674"/>
                  </a:lnTo>
                  <a:lnTo>
                    <a:pt x="135" y="708"/>
                  </a:lnTo>
                  <a:lnTo>
                    <a:pt x="304" y="674"/>
                  </a:lnTo>
                  <a:lnTo>
                    <a:pt x="405" y="640"/>
                  </a:lnTo>
                  <a:lnTo>
                    <a:pt x="438" y="674"/>
                  </a:lnTo>
                  <a:lnTo>
                    <a:pt x="539" y="775"/>
                  </a:lnTo>
                  <a:lnTo>
                    <a:pt x="674" y="842"/>
                  </a:lnTo>
                  <a:lnTo>
                    <a:pt x="741" y="809"/>
                  </a:lnTo>
                  <a:lnTo>
                    <a:pt x="741" y="775"/>
                  </a:lnTo>
                  <a:lnTo>
                    <a:pt x="708" y="741"/>
                  </a:lnTo>
                  <a:lnTo>
                    <a:pt x="607" y="674"/>
                  </a:lnTo>
                  <a:lnTo>
                    <a:pt x="506" y="573"/>
                  </a:lnTo>
                  <a:lnTo>
                    <a:pt x="573" y="405"/>
                  </a:lnTo>
                  <a:lnTo>
                    <a:pt x="607" y="304"/>
                  </a:lnTo>
                  <a:lnTo>
                    <a:pt x="607" y="203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1906233" y="6354081"/>
              <a:ext cx="156624" cy="187909"/>
            </a:xfrm>
            <a:custGeom>
              <a:avLst/>
              <a:gdLst/>
              <a:ahLst/>
              <a:cxnLst/>
              <a:rect l="l" t="t" r="r" b="b"/>
              <a:pathLst>
                <a:path w="2358" h="2829" extrusionOk="0">
                  <a:moveTo>
                    <a:pt x="1954" y="169"/>
                  </a:moveTo>
                  <a:lnTo>
                    <a:pt x="1954" y="674"/>
                  </a:lnTo>
                  <a:lnTo>
                    <a:pt x="2021" y="1280"/>
                  </a:lnTo>
                  <a:lnTo>
                    <a:pt x="2088" y="1852"/>
                  </a:lnTo>
                  <a:lnTo>
                    <a:pt x="2189" y="2324"/>
                  </a:lnTo>
                  <a:lnTo>
                    <a:pt x="2223" y="2357"/>
                  </a:lnTo>
                  <a:lnTo>
                    <a:pt x="2189" y="2357"/>
                  </a:lnTo>
                  <a:lnTo>
                    <a:pt x="1785" y="2391"/>
                  </a:lnTo>
                  <a:lnTo>
                    <a:pt x="1381" y="2458"/>
                  </a:lnTo>
                  <a:lnTo>
                    <a:pt x="977" y="2492"/>
                  </a:lnTo>
                  <a:lnTo>
                    <a:pt x="540" y="2559"/>
                  </a:lnTo>
                  <a:lnTo>
                    <a:pt x="338" y="1482"/>
                  </a:lnTo>
                  <a:lnTo>
                    <a:pt x="136" y="405"/>
                  </a:lnTo>
                  <a:lnTo>
                    <a:pt x="607" y="371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5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77"/>
                  </a:lnTo>
                  <a:lnTo>
                    <a:pt x="136" y="1617"/>
                  </a:lnTo>
                  <a:lnTo>
                    <a:pt x="270" y="2223"/>
                  </a:lnTo>
                  <a:lnTo>
                    <a:pt x="405" y="2795"/>
                  </a:lnTo>
                  <a:lnTo>
                    <a:pt x="472" y="2829"/>
                  </a:lnTo>
                  <a:lnTo>
                    <a:pt x="540" y="2829"/>
                  </a:lnTo>
                  <a:lnTo>
                    <a:pt x="573" y="2795"/>
                  </a:lnTo>
                  <a:lnTo>
                    <a:pt x="607" y="2728"/>
                  </a:lnTo>
                  <a:lnTo>
                    <a:pt x="573" y="2660"/>
                  </a:lnTo>
                  <a:lnTo>
                    <a:pt x="977" y="2694"/>
                  </a:lnTo>
                  <a:lnTo>
                    <a:pt x="1415" y="2660"/>
                  </a:lnTo>
                  <a:lnTo>
                    <a:pt x="1853" y="2593"/>
                  </a:lnTo>
                  <a:lnTo>
                    <a:pt x="2223" y="2492"/>
                  </a:lnTo>
                  <a:lnTo>
                    <a:pt x="2257" y="2458"/>
                  </a:lnTo>
                  <a:lnTo>
                    <a:pt x="2257" y="2391"/>
                  </a:lnTo>
                  <a:lnTo>
                    <a:pt x="2324" y="2391"/>
                  </a:lnTo>
                  <a:lnTo>
                    <a:pt x="2358" y="2357"/>
                  </a:lnTo>
                  <a:lnTo>
                    <a:pt x="2358" y="2324"/>
                  </a:lnTo>
                  <a:lnTo>
                    <a:pt x="2324" y="1785"/>
                  </a:lnTo>
                  <a:lnTo>
                    <a:pt x="2223" y="1213"/>
                  </a:lnTo>
                  <a:lnTo>
                    <a:pt x="2122" y="640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1977836" y="6029806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1"/>
                  </a:moveTo>
                  <a:lnTo>
                    <a:pt x="1515" y="34"/>
                  </a:lnTo>
                  <a:lnTo>
                    <a:pt x="1078" y="135"/>
                  </a:lnTo>
                  <a:lnTo>
                    <a:pt x="573" y="236"/>
                  </a:lnTo>
                  <a:lnTo>
                    <a:pt x="101" y="371"/>
                  </a:lnTo>
                  <a:lnTo>
                    <a:pt x="68" y="304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34" y="843"/>
                  </a:lnTo>
                  <a:lnTo>
                    <a:pt x="135" y="1348"/>
                  </a:lnTo>
                  <a:lnTo>
                    <a:pt x="169" y="1819"/>
                  </a:lnTo>
                  <a:lnTo>
                    <a:pt x="202" y="2021"/>
                  </a:lnTo>
                  <a:lnTo>
                    <a:pt x="270" y="2257"/>
                  </a:lnTo>
                  <a:lnTo>
                    <a:pt x="337" y="2257"/>
                  </a:lnTo>
                  <a:lnTo>
                    <a:pt x="371" y="2223"/>
                  </a:lnTo>
                  <a:lnTo>
                    <a:pt x="438" y="2257"/>
                  </a:lnTo>
                  <a:lnTo>
                    <a:pt x="1313" y="2156"/>
                  </a:lnTo>
                  <a:lnTo>
                    <a:pt x="1751" y="2088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20"/>
                  </a:lnTo>
                  <a:lnTo>
                    <a:pt x="2357" y="1853"/>
                  </a:lnTo>
                  <a:lnTo>
                    <a:pt x="2391" y="1752"/>
                  </a:lnTo>
                  <a:lnTo>
                    <a:pt x="2391" y="1651"/>
                  </a:lnTo>
                  <a:lnTo>
                    <a:pt x="2357" y="1449"/>
                  </a:lnTo>
                  <a:lnTo>
                    <a:pt x="2290" y="1247"/>
                  </a:lnTo>
                  <a:lnTo>
                    <a:pt x="2222" y="641"/>
                  </a:lnTo>
                  <a:lnTo>
                    <a:pt x="2121" y="304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19" y="304"/>
                  </a:lnTo>
                  <a:lnTo>
                    <a:pt x="1953" y="506"/>
                  </a:lnTo>
                  <a:lnTo>
                    <a:pt x="2054" y="977"/>
                  </a:lnTo>
                  <a:lnTo>
                    <a:pt x="2121" y="1415"/>
                  </a:lnTo>
                  <a:lnTo>
                    <a:pt x="2189" y="1853"/>
                  </a:lnTo>
                  <a:lnTo>
                    <a:pt x="1751" y="1853"/>
                  </a:lnTo>
                  <a:lnTo>
                    <a:pt x="1280" y="1886"/>
                  </a:lnTo>
                  <a:lnTo>
                    <a:pt x="404" y="2055"/>
                  </a:lnTo>
                  <a:lnTo>
                    <a:pt x="371" y="2055"/>
                  </a:lnTo>
                  <a:lnTo>
                    <a:pt x="371" y="1853"/>
                  </a:lnTo>
                  <a:lnTo>
                    <a:pt x="337" y="1617"/>
                  </a:lnTo>
                  <a:lnTo>
                    <a:pt x="270" y="1179"/>
                  </a:lnTo>
                  <a:lnTo>
                    <a:pt x="236" y="876"/>
                  </a:lnTo>
                  <a:lnTo>
                    <a:pt x="169" y="540"/>
                  </a:lnTo>
                  <a:lnTo>
                    <a:pt x="707" y="405"/>
                  </a:lnTo>
                  <a:lnTo>
                    <a:pt x="1246" y="304"/>
                  </a:lnTo>
                  <a:lnTo>
                    <a:pt x="1616" y="236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1926359" y="587550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169"/>
                  </a:moveTo>
                  <a:lnTo>
                    <a:pt x="1954" y="640"/>
                  </a:lnTo>
                  <a:lnTo>
                    <a:pt x="1987" y="1112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1752" y="2054"/>
                  </a:lnTo>
                  <a:lnTo>
                    <a:pt x="1348" y="2122"/>
                  </a:lnTo>
                  <a:lnTo>
                    <a:pt x="944" y="2189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607" y="405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45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68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53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55"/>
                  </a:lnTo>
                  <a:lnTo>
                    <a:pt x="2223" y="2122"/>
                  </a:lnTo>
                  <a:lnTo>
                    <a:pt x="2189" y="2054"/>
                  </a:lnTo>
                  <a:lnTo>
                    <a:pt x="2257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223" y="1078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2946143" y="5571358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52" y="1"/>
                  </a:moveTo>
                  <a:lnTo>
                    <a:pt x="1314" y="68"/>
                  </a:lnTo>
                  <a:lnTo>
                    <a:pt x="809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405"/>
                  </a:lnTo>
                  <a:lnTo>
                    <a:pt x="708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85" y="371"/>
                  </a:lnTo>
                  <a:lnTo>
                    <a:pt x="1785" y="573"/>
                  </a:lnTo>
                  <a:lnTo>
                    <a:pt x="1886" y="944"/>
                  </a:lnTo>
                  <a:lnTo>
                    <a:pt x="1920" y="1381"/>
                  </a:lnTo>
                  <a:lnTo>
                    <a:pt x="1953" y="1617"/>
                  </a:lnTo>
                  <a:lnTo>
                    <a:pt x="2021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39" y="2055"/>
                  </a:lnTo>
                  <a:lnTo>
                    <a:pt x="404" y="2156"/>
                  </a:lnTo>
                  <a:lnTo>
                    <a:pt x="539" y="2223"/>
                  </a:lnTo>
                  <a:lnTo>
                    <a:pt x="708" y="2223"/>
                  </a:lnTo>
                  <a:lnTo>
                    <a:pt x="1078" y="2156"/>
                  </a:lnTo>
                  <a:lnTo>
                    <a:pt x="2155" y="2021"/>
                  </a:lnTo>
                  <a:lnTo>
                    <a:pt x="2189" y="1987"/>
                  </a:lnTo>
                  <a:lnTo>
                    <a:pt x="2223" y="1954"/>
                  </a:lnTo>
                  <a:lnTo>
                    <a:pt x="2223" y="1886"/>
                  </a:lnTo>
                  <a:lnTo>
                    <a:pt x="2189" y="1853"/>
                  </a:lnTo>
                  <a:lnTo>
                    <a:pt x="2189" y="1617"/>
                  </a:lnTo>
                  <a:lnTo>
                    <a:pt x="2155" y="1381"/>
                  </a:lnTo>
                  <a:lnTo>
                    <a:pt x="2054" y="910"/>
                  </a:lnTo>
                  <a:lnTo>
                    <a:pt x="2021" y="506"/>
                  </a:lnTo>
                  <a:lnTo>
                    <a:pt x="1987" y="338"/>
                  </a:lnTo>
                  <a:lnTo>
                    <a:pt x="1920" y="169"/>
                  </a:lnTo>
                  <a:lnTo>
                    <a:pt x="1920" y="102"/>
                  </a:lnTo>
                  <a:lnTo>
                    <a:pt x="1920" y="68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1745224" y="6383174"/>
              <a:ext cx="161075" cy="170042"/>
            </a:xfrm>
            <a:custGeom>
              <a:avLst/>
              <a:gdLst/>
              <a:ahLst/>
              <a:cxnLst/>
              <a:rect l="l" t="t" r="r" b="b"/>
              <a:pathLst>
                <a:path w="2425" h="2560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02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34" y="707"/>
                  </a:lnTo>
                  <a:lnTo>
                    <a:pt x="68" y="1145"/>
                  </a:lnTo>
                  <a:lnTo>
                    <a:pt x="169" y="1852"/>
                  </a:lnTo>
                  <a:lnTo>
                    <a:pt x="270" y="2222"/>
                  </a:lnTo>
                  <a:lnTo>
                    <a:pt x="371" y="2492"/>
                  </a:lnTo>
                  <a:lnTo>
                    <a:pt x="405" y="2559"/>
                  </a:lnTo>
                  <a:lnTo>
                    <a:pt x="438" y="2559"/>
                  </a:lnTo>
                  <a:lnTo>
                    <a:pt x="506" y="2525"/>
                  </a:lnTo>
                  <a:lnTo>
                    <a:pt x="506" y="2458"/>
                  </a:lnTo>
                  <a:lnTo>
                    <a:pt x="405" y="1785"/>
                  </a:lnTo>
                  <a:lnTo>
                    <a:pt x="270" y="1111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3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2021" y="472"/>
                  </a:lnTo>
                  <a:lnTo>
                    <a:pt x="2054" y="775"/>
                  </a:lnTo>
                  <a:lnTo>
                    <a:pt x="2223" y="2121"/>
                  </a:lnTo>
                  <a:lnTo>
                    <a:pt x="2021" y="2121"/>
                  </a:lnTo>
                  <a:lnTo>
                    <a:pt x="1819" y="2155"/>
                  </a:lnTo>
                  <a:lnTo>
                    <a:pt x="1415" y="2222"/>
                  </a:lnTo>
                  <a:lnTo>
                    <a:pt x="943" y="2256"/>
                  </a:lnTo>
                  <a:lnTo>
                    <a:pt x="674" y="2323"/>
                  </a:lnTo>
                  <a:lnTo>
                    <a:pt x="573" y="2391"/>
                  </a:lnTo>
                  <a:lnTo>
                    <a:pt x="506" y="2458"/>
                  </a:lnTo>
                  <a:lnTo>
                    <a:pt x="607" y="2525"/>
                  </a:lnTo>
                  <a:lnTo>
                    <a:pt x="674" y="2559"/>
                  </a:lnTo>
                  <a:lnTo>
                    <a:pt x="910" y="2525"/>
                  </a:lnTo>
                  <a:lnTo>
                    <a:pt x="1314" y="2458"/>
                  </a:lnTo>
                  <a:lnTo>
                    <a:pt x="1819" y="2391"/>
                  </a:lnTo>
                  <a:lnTo>
                    <a:pt x="2054" y="2357"/>
                  </a:lnTo>
                  <a:lnTo>
                    <a:pt x="2257" y="2290"/>
                  </a:lnTo>
                  <a:lnTo>
                    <a:pt x="2324" y="2323"/>
                  </a:lnTo>
                  <a:lnTo>
                    <a:pt x="2391" y="2323"/>
                  </a:lnTo>
                  <a:lnTo>
                    <a:pt x="2425" y="2290"/>
                  </a:lnTo>
                  <a:lnTo>
                    <a:pt x="2425" y="2222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4267818" y="5524397"/>
              <a:ext cx="590430" cy="979599"/>
            </a:xfrm>
            <a:custGeom>
              <a:avLst/>
              <a:gdLst/>
              <a:ahLst/>
              <a:cxnLst/>
              <a:rect l="l" t="t" r="r" b="b"/>
              <a:pathLst>
                <a:path w="8889" h="14748" extrusionOk="0">
                  <a:moveTo>
                    <a:pt x="4882" y="304"/>
                  </a:moveTo>
                  <a:lnTo>
                    <a:pt x="4815" y="472"/>
                  </a:lnTo>
                  <a:lnTo>
                    <a:pt x="4545" y="371"/>
                  </a:lnTo>
                  <a:lnTo>
                    <a:pt x="4882" y="304"/>
                  </a:lnTo>
                  <a:close/>
                  <a:moveTo>
                    <a:pt x="4781" y="4344"/>
                  </a:moveTo>
                  <a:lnTo>
                    <a:pt x="4815" y="4411"/>
                  </a:lnTo>
                  <a:lnTo>
                    <a:pt x="4747" y="4411"/>
                  </a:lnTo>
                  <a:lnTo>
                    <a:pt x="4545" y="4479"/>
                  </a:lnTo>
                  <a:lnTo>
                    <a:pt x="4545" y="4344"/>
                  </a:lnTo>
                  <a:lnTo>
                    <a:pt x="4613" y="4411"/>
                  </a:lnTo>
                  <a:lnTo>
                    <a:pt x="4747" y="4411"/>
                  </a:lnTo>
                  <a:lnTo>
                    <a:pt x="4781" y="4344"/>
                  </a:lnTo>
                  <a:close/>
                  <a:moveTo>
                    <a:pt x="5556" y="270"/>
                  </a:moveTo>
                  <a:lnTo>
                    <a:pt x="5892" y="304"/>
                  </a:lnTo>
                  <a:lnTo>
                    <a:pt x="6195" y="405"/>
                  </a:lnTo>
                  <a:lnTo>
                    <a:pt x="6498" y="540"/>
                  </a:lnTo>
                  <a:lnTo>
                    <a:pt x="6801" y="742"/>
                  </a:lnTo>
                  <a:lnTo>
                    <a:pt x="7037" y="977"/>
                  </a:lnTo>
                  <a:lnTo>
                    <a:pt x="7273" y="1213"/>
                  </a:lnTo>
                  <a:lnTo>
                    <a:pt x="7508" y="1482"/>
                  </a:lnTo>
                  <a:lnTo>
                    <a:pt x="7677" y="1785"/>
                  </a:lnTo>
                  <a:lnTo>
                    <a:pt x="7946" y="2290"/>
                  </a:lnTo>
                  <a:lnTo>
                    <a:pt x="8148" y="2863"/>
                  </a:lnTo>
                  <a:lnTo>
                    <a:pt x="8316" y="3469"/>
                  </a:lnTo>
                  <a:lnTo>
                    <a:pt x="8451" y="4108"/>
                  </a:lnTo>
                  <a:lnTo>
                    <a:pt x="8518" y="4748"/>
                  </a:lnTo>
                  <a:lnTo>
                    <a:pt x="8586" y="5354"/>
                  </a:lnTo>
                  <a:lnTo>
                    <a:pt x="8653" y="6566"/>
                  </a:lnTo>
                  <a:lnTo>
                    <a:pt x="8653" y="7172"/>
                  </a:lnTo>
                  <a:lnTo>
                    <a:pt x="8653" y="7778"/>
                  </a:lnTo>
                  <a:lnTo>
                    <a:pt x="8653" y="8384"/>
                  </a:lnTo>
                  <a:lnTo>
                    <a:pt x="8586" y="9024"/>
                  </a:lnTo>
                  <a:lnTo>
                    <a:pt x="8518" y="9630"/>
                  </a:lnTo>
                  <a:lnTo>
                    <a:pt x="8417" y="10236"/>
                  </a:lnTo>
                  <a:lnTo>
                    <a:pt x="8283" y="10808"/>
                  </a:lnTo>
                  <a:lnTo>
                    <a:pt x="8114" y="11414"/>
                  </a:lnTo>
                  <a:lnTo>
                    <a:pt x="7946" y="11818"/>
                  </a:lnTo>
                  <a:lnTo>
                    <a:pt x="7946" y="11818"/>
                  </a:lnTo>
                  <a:lnTo>
                    <a:pt x="8081" y="11010"/>
                  </a:lnTo>
                  <a:lnTo>
                    <a:pt x="8182" y="10169"/>
                  </a:lnTo>
                  <a:lnTo>
                    <a:pt x="8249" y="9361"/>
                  </a:lnTo>
                  <a:lnTo>
                    <a:pt x="8283" y="8553"/>
                  </a:lnTo>
                  <a:lnTo>
                    <a:pt x="8316" y="7542"/>
                  </a:lnTo>
                  <a:lnTo>
                    <a:pt x="8316" y="6499"/>
                  </a:lnTo>
                  <a:lnTo>
                    <a:pt x="8283" y="5489"/>
                  </a:lnTo>
                  <a:lnTo>
                    <a:pt x="8182" y="4479"/>
                  </a:lnTo>
                  <a:lnTo>
                    <a:pt x="8013" y="3671"/>
                  </a:lnTo>
                  <a:lnTo>
                    <a:pt x="7912" y="3267"/>
                  </a:lnTo>
                  <a:lnTo>
                    <a:pt x="7778" y="2896"/>
                  </a:lnTo>
                  <a:lnTo>
                    <a:pt x="7643" y="2492"/>
                  </a:lnTo>
                  <a:lnTo>
                    <a:pt x="7475" y="2122"/>
                  </a:lnTo>
                  <a:lnTo>
                    <a:pt x="7239" y="1785"/>
                  </a:lnTo>
                  <a:lnTo>
                    <a:pt x="7003" y="1449"/>
                  </a:lnTo>
                  <a:lnTo>
                    <a:pt x="6835" y="1213"/>
                  </a:lnTo>
                  <a:lnTo>
                    <a:pt x="6633" y="1011"/>
                  </a:lnTo>
                  <a:lnTo>
                    <a:pt x="6397" y="809"/>
                  </a:lnTo>
                  <a:lnTo>
                    <a:pt x="6128" y="641"/>
                  </a:lnTo>
                  <a:lnTo>
                    <a:pt x="5859" y="506"/>
                  </a:lnTo>
                  <a:lnTo>
                    <a:pt x="5589" y="405"/>
                  </a:lnTo>
                  <a:lnTo>
                    <a:pt x="5185" y="405"/>
                  </a:lnTo>
                  <a:lnTo>
                    <a:pt x="5050" y="439"/>
                  </a:lnTo>
                  <a:lnTo>
                    <a:pt x="5050" y="304"/>
                  </a:lnTo>
                  <a:lnTo>
                    <a:pt x="5556" y="270"/>
                  </a:lnTo>
                  <a:close/>
                  <a:moveTo>
                    <a:pt x="5421" y="573"/>
                  </a:moveTo>
                  <a:lnTo>
                    <a:pt x="5623" y="607"/>
                  </a:lnTo>
                  <a:lnTo>
                    <a:pt x="5825" y="674"/>
                  </a:lnTo>
                  <a:lnTo>
                    <a:pt x="5993" y="775"/>
                  </a:lnTo>
                  <a:lnTo>
                    <a:pt x="6162" y="876"/>
                  </a:lnTo>
                  <a:lnTo>
                    <a:pt x="6465" y="1146"/>
                  </a:lnTo>
                  <a:lnTo>
                    <a:pt x="6768" y="1449"/>
                  </a:lnTo>
                  <a:lnTo>
                    <a:pt x="7003" y="1819"/>
                  </a:lnTo>
                  <a:lnTo>
                    <a:pt x="7239" y="2156"/>
                  </a:lnTo>
                  <a:lnTo>
                    <a:pt x="7407" y="2492"/>
                  </a:lnTo>
                  <a:lnTo>
                    <a:pt x="7576" y="2863"/>
                  </a:lnTo>
                  <a:lnTo>
                    <a:pt x="7677" y="3233"/>
                  </a:lnTo>
                  <a:lnTo>
                    <a:pt x="7778" y="3603"/>
                  </a:lnTo>
                  <a:lnTo>
                    <a:pt x="7879" y="3974"/>
                  </a:lnTo>
                  <a:lnTo>
                    <a:pt x="7980" y="4748"/>
                  </a:lnTo>
                  <a:lnTo>
                    <a:pt x="8047" y="5522"/>
                  </a:lnTo>
                  <a:lnTo>
                    <a:pt x="8081" y="6398"/>
                  </a:lnTo>
                  <a:lnTo>
                    <a:pt x="8081" y="7273"/>
                  </a:lnTo>
                  <a:lnTo>
                    <a:pt x="8081" y="8149"/>
                  </a:lnTo>
                  <a:lnTo>
                    <a:pt x="8047" y="9024"/>
                  </a:lnTo>
                  <a:lnTo>
                    <a:pt x="7980" y="9899"/>
                  </a:lnTo>
                  <a:lnTo>
                    <a:pt x="7879" y="10775"/>
                  </a:lnTo>
                  <a:lnTo>
                    <a:pt x="7744" y="11650"/>
                  </a:lnTo>
                  <a:lnTo>
                    <a:pt x="7576" y="12525"/>
                  </a:lnTo>
                  <a:lnTo>
                    <a:pt x="7441" y="12727"/>
                  </a:lnTo>
                  <a:lnTo>
                    <a:pt x="7508" y="12559"/>
                  </a:lnTo>
                  <a:lnTo>
                    <a:pt x="7542" y="12357"/>
                  </a:lnTo>
                  <a:lnTo>
                    <a:pt x="7576" y="12155"/>
                  </a:lnTo>
                  <a:lnTo>
                    <a:pt x="7576" y="11953"/>
                  </a:lnTo>
                  <a:lnTo>
                    <a:pt x="7542" y="11886"/>
                  </a:lnTo>
                  <a:lnTo>
                    <a:pt x="7441" y="11886"/>
                  </a:lnTo>
                  <a:lnTo>
                    <a:pt x="7407" y="11953"/>
                  </a:lnTo>
                  <a:lnTo>
                    <a:pt x="7340" y="12323"/>
                  </a:lnTo>
                  <a:lnTo>
                    <a:pt x="7239" y="12626"/>
                  </a:lnTo>
                  <a:lnTo>
                    <a:pt x="7071" y="12896"/>
                  </a:lnTo>
                  <a:lnTo>
                    <a:pt x="6902" y="13131"/>
                  </a:lnTo>
                  <a:lnTo>
                    <a:pt x="6667" y="13333"/>
                  </a:lnTo>
                  <a:lnTo>
                    <a:pt x="6431" y="13535"/>
                  </a:lnTo>
                  <a:lnTo>
                    <a:pt x="6162" y="13670"/>
                  </a:lnTo>
                  <a:lnTo>
                    <a:pt x="5859" y="13805"/>
                  </a:lnTo>
                  <a:lnTo>
                    <a:pt x="5556" y="13906"/>
                  </a:lnTo>
                  <a:lnTo>
                    <a:pt x="5253" y="13973"/>
                  </a:lnTo>
                  <a:lnTo>
                    <a:pt x="4579" y="14074"/>
                  </a:lnTo>
                  <a:lnTo>
                    <a:pt x="3939" y="14108"/>
                  </a:lnTo>
                  <a:lnTo>
                    <a:pt x="3300" y="14074"/>
                  </a:lnTo>
                  <a:lnTo>
                    <a:pt x="2896" y="14040"/>
                  </a:lnTo>
                  <a:lnTo>
                    <a:pt x="2492" y="13973"/>
                  </a:lnTo>
                  <a:lnTo>
                    <a:pt x="2155" y="13838"/>
                  </a:lnTo>
                  <a:lnTo>
                    <a:pt x="1852" y="13636"/>
                  </a:lnTo>
                  <a:lnTo>
                    <a:pt x="1616" y="13434"/>
                  </a:lnTo>
                  <a:lnTo>
                    <a:pt x="1381" y="13199"/>
                  </a:lnTo>
                  <a:lnTo>
                    <a:pt x="1179" y="12929"/>
                  </a:lnTo>
                  <a:lnTo>
                    <a:pt x="1010" y="12626"/>
                  </a:lnTo>
                  <a:lnTo>
                    <a:pt x="909" y="12290"/>
                  </a:lnTo>
                  <a:lnTo>
                    <a:pt x="808" y="11953"/>
                  </a:lnTo>
                  <a:lnTo>
                    <a:pt x="707" y="11583"/>
                  </a:lnTo>
                  <a:lnTo>
                    <a:pt x="674" y="11246"/>
                  </a:lnTo>
                  <a:lnTo>
                    <a:pt x="640" y="10876"/>
                  </a:lnTo>
                  <a:lnTo>
                    <a:pt x="640" y="10472"/>
                  </a:lnTo>
                  <a:lnTo>
                    <a:pt x="640" y="9765"/>
                  </a:lnTo>
                  <a:lnTo>
                    <a:pt x="808" y="8418"/>
                  </a:lnTo>
                  <a:lnTo>
                    <a:pt x="1044" y="7071"/>
                  </a:lnTo>
                  <a:lnTo>
                    <a:pt x="1313" y="5758"/>
                  </a:lnTo>
                  <a:lnTo>
                    <a:pt x="1650" y="4445"/>
                  </a:lnTo>
                  <a:lnTo>
                    <a:pt x="1852" y="3839"/>
                  </a:lnTo>
                  <a:lnTo>
                    <a:pt x="2020" y="3267"/>
                  </a:lnTo>
                  <a:lnTo>
                    <a:pt x="2256" y="2694"/>
                  </a:lnTo>
                  <a:lnTo>
                    <a:pt x="2559" y="2156"/>
                  </a:lnTo>
                  <a:lnTo>
                    <a:pt x="2761" y="1853"/>
                  </a:lnTo>
                  <a:lnTo>
                    <a:pt x="2997" y="1583"/>
                  </a:lnTo>
                  <a:lnTo>
                    <a:pt x="3232" y="1381"/>
                  </a:lnTo>
                  <a:lnTo>
                    <a:pt x="3502" y="1213"/>
                  </a:lnTo>
                  <a:lnTo>
                    <a:pt x="3771" y="1078"/>
                  </a:lnTo>
                  <a:lnTo>
                    <a:pt x="4074" y="944"/>
                  </a:lnTo>
                  <a:lnTo>
                    <a:pt x="4747" y="742"/>
                  </a:lnTo>
                  <a:lnTo>
                    <a:pt x="4646" y="1179"/>
                  </a:lnTo>
                  <a:lnTo>
                    <a:pt x="4579" y="1651"/>
                  </a:lnTo>
                  <a:lnTo>
                    <a:pt x="4411" y="1752"/>
                  </a:lnTo>
                  <a:lnTo>
                    <a:pt x="4343" y="1752"/>
                  </a:lnTo>
                  <a:lnTo>
                    <a:pt x="4242" y="1785"/>
                  </a:lnTo>
                  <a:lnTo>
                    <a:pt x="4209" y="1886"/>
                  </a:lnTo>
                  <a:lnTo>
                    <a:pt x="3939" y="3401"/>
                  </a:lnTo>
                  <a:lnTo>
                    <a:pt x="3737" y="4950"/>
                  </a:lnTo>
                  <a:lnTo>
                    <a:pt x="3771" y="5017"/>
                  </a:lnTo>
                  <a:lnTo>
                    <a:pt x="3805" y="5085"/>
                  </a:lnTo>
                  <a:lnTo>
                    <a:pt x="3872" y="5118"/>
                  </a:lnTo>
                  <a:lnTo>
                    <a:pt x="3939" y="5118"/>
                  </a:lnTo>
                  <a:lnTo>
                    <a:pt x="4141" y="5051"/>
                  </a:lnTo>
                  <a:lnTo>
                    <a:pt x="4141" y="5051"/>
                  </a:lnTo>
                  <a:lnTo>
                    <a:pt x="3872" y="6532"/>
                  </a:lnTo>
                  <a:lnTo>
                    <a:pt x="3468" y="6465"/>
                  </a:lnTo>
                  <a:lnTo>
                    <a:pt x="3064" y="6364"/>
                  </a:lnTo>
                  <a:lnTo>
                    <a:pt x="2256" y="6128"/>
                  </a:lnTo>
                  <a:lnTo>
                    <a:pt x="2222" y="6128"/>
                  </a:lnTo>
                  <a:lnTo>
                    <a:pt x="2189" y="6162"/>
                  </a:lnTo>
                  <a:lnTo>
                    <a:pt x="2155" y="6196"/>
                  </a:lnTo>
                  <a:lnTo>
                    <a:pt x="2189" y="6229"/>
                  </a:lnTo>
                  <a:lnTo>
                    <a:pt x="2357" y="6364"/>
                  </a:lnTo>
                  <a:lnTo>
                    <a:pt x="2525" y="6499"/>
                  </a:lnTo>
                  <a:lnTo>
                    <a:pt x="2929" y="6701"/>
                  </a:lnTo>
                  <a:lnTo>
                    <a:pt x="3367" y="6835"/>
                  </a:lnTo>
                  <a:lnTo>
                    <a:pt x="3805" y="6936"/>
                  </a:lnTo>
                  <a:lnTo>
                    <a:pt x="3872" y="7004"/>
                  </a:lnTo>
                  <a:lnTo>
                    <a:pt x="3939" y="7037"/>
                  </a:lnTo>
                  <a:lnTo>
                    <a:pt x="4007" y="7037"/>
                  </a:lnTo>
                  <a:lnTo>
                    <a:pt x="4074" y="6970"/>
                  </a:lnTo>
                  <a:lnTo>
                    <a:pt x="4646" y="6970"/>
                  </a:lnTo>
                  <a:lnTo>
                    <a:pt x="5253" y="6936"/>
                  </a:lnTo>
                  <a:lnTo>
                    <a:pt x="5791" y="6869"/>
                  </a:lnTo>
                  <a:lnTo>
                    <a:pt x="6296" y="6734"/>
                  </a:lnTo>
                  <a:lnTo>
                    <a:pt x="6364" y="6701"/>
                  </a:lnTo>
                  <a:lnTo>
                    <a:pt x="6397" y="6667"/>
                  </a:lnTo>
                  <a:lnTo>
                    <a:pt x="6397" y="6532"/>
                  </a:lnTo>
                  <a:lnTo>
                    <a:pt x="6330" y="6465"/>
                  </a:lnTo>
                  <a:lnTo>
                    <a:pt x="6296" y="6431"/>
                  </a:lnTo>
                  <a:lnTo>
                    <a:pt x="6229" y="6431"/>
                  </a:lnTo>
                  <a:lnTo>
                    <a:pt x="5690" y="6532"/>
                  </a:lnTo>
                  <a:lnTo>
                    <a:pt x="5185" y="6600"/>
                  </a:lnTo>
                  <a:lnTo>
                    <a:pt x="4646" y="6600"/>
                  </a:lnTo>
                  <a:lnTo>
                    <a:pt x="4175" y="6566"/>
                  </a:lnTo>
                  <a:lnTo>
                    <a:pt x="4310" y="5758"/>
                  </a:lnTo>
                  <a:lnTo>
                    <a:pt x="4478" y="4950"/>
                  </a:lnTo>
                  <a:lnTo>
                    <a:pt x="5017" y="4815"/>
                  </a:lnTo>
                  <a:lnTo>
                    <a:pt x="5084" y="4815"/>
                  </a:lnTo>
                  <a:lnTo>
                    <a:pt x="5118" y="4748"/>
                  </a:lnTo>
                  <a:lnTo>
                    <a:pt x="5151" y="4647"/>
                  </a:lnTo>
                  <a:lnTo>
                    <a:pt x="5050" y="3940"/>
                  </a:lnTo>
                  <a:lnTo>
                    <a:pt x="5084" y="3233"/>
                  </a:lnTo>
                  <a:lnTo>
                    <a:pt x="5151" y="2526"/>
                  </a:lnTo>
                  <a:lnTo>
                    <a:pt x="5320" y="1853"/>
                  </a:lnTo>
                  <a:lnTo>
                    <a:pt x="5320" y="1819"/>
                  </a:lnTo>
                  <a:lnTo>
                    <a:pt x="5387" y="1785"/>
                  </a:lnTo>
                  <a:lnTo>
                    <a:pt x="5387" y="1684"/>
                  </a:lnTo>
                  <a:lnTo>
                    <a:pt x="5354" y="1617"/>
                  </a:lnTo>
                  <a:lnTo>
                    <a:pt x="5286" y="1583"/>
                  </a:lnTo>
                  <a:lnTo>
                    <a:pt x="5185" y="1550"/>
                  </a:lnTo>
                  <a:lnTo>
                    <a:pt x="4882" y="1550"/>
                  </a:lnTo>
                  <a:lnTo>
                    <a:pt x="4983" y="775"/>
                  </a:lnTo>
                  <a:lnTo>
                    <a:pt x="5050" y="742"/>
                  </a:lnTo>
                  <a:lnTo>
                    <a:pt x="5050" y="674"/>
                  </a:lnTo>
                  <a:lnTo>
                    <a:pt x="5050" y="641"/>
                  </a:lnTo>
                  <a:lnTo>
                    <a:pt x="5017" y="607"/>
                  </a:lnTo>
                  <a:lnTo>
                    <a:pt x="5219" y="573"/>
                  </a:lnTo>
                  <a:close/>
                  <a:moveTo>
                    <a:pt x="4108" y="506"/>
                  </a:moveTo>
                  <a:lnTo>
                    <a:pt x="4310" y="540"/>
                  </a:lnTo>
                  <a:lnTo>
                    <a:pt x="4512" y="607"/>
                  </a:lnTo>
                  <a:lnTo>
                    <a:pt x="4714" y="674"/>
                  </a:lnTo>
                  <a:lnTo>
                    <a:pt x="4478" y="641"/>
                  </a:lnTo>
                  <a:lnTo>
                    <a:pt x="4209" y="641"/>
                  </a:lnTo>
                  <a:lnTo>
                    <a:pt x="3973" y="708"/>
                  </a:lnTo>
                  <a:lnTo>
                    <a:pt x="3737" y="775"/>
                  </a:lnTo>
                  <a:lnTo>
                    <a:pt x="3502" y="910"/>
                  </a:lnTo>
                  <a:lnTo>
                    <a:pt x="3266" y="1045"/>
                  </a:lnTo>
                  <a:lnTo>
                    <a:pt x="2896" y="1381"/>
                  </a:lnTo>
                  <a:lnTo>
                    <a:pt x="2626" y="1617"/>
                  </a:lnTo>
                  <a:lnTo>
                    <a:pt x="2424" y="1920"/>
                  </a:lnTo>
                  <a:lnTo>
                    <a:pt x="2222" y="2223"/>
                  </a:lnTo>
                  <a:lnTo>
                    <a:pt x="2088" y="2526"/>
                  </a:lnTo>
                  <a:lnTo>
                    <a:pt x="1818" y="3199"/>
                  </a:lnTo>
                  <a:lnTo>
                    <a:pt x="1583" y="3873"/>
                  </a:lnTo>
                  <a:lnTo>
                    <a:pt x="1313" y="4748"/>
                  </a:lnTo>
                  <a:lnTo>
                    <a:pt x="1078" y="5657"/>
                  </a:lnTo>
                  <a:lnTo>
                    <a:pt x="842" y="6600"/>
                  </a:lnTo>
                  <a:lnTo>
                    <a:pt x="674" y="7542"/>
                  </a:lnTo>
                  <a:lnTo>
                    <a:pt x="505" y="8485"/>
                  </a:lnTo>
                  <a:lnTo>
                    <a:pt x="404" y="9428"/>
                  </a:lnTo>
                  <a:lnTo>
                    <a:pt x="371" y="10337"/>
                  </a:lnTo>
                  <a:lnTo>
                    <a:pt x="404" y="11280"/>
                  </a:lnTo>
                  <a:lnTo>
                    <a:pt x="438" y="11583"/>
                  </a:lnTo>
                  <a:lnTo>
                    <a:pt x="472" y="11886"/>
                  </a:lnTo>
                  <a:lnTo>
                    <a:pt x="573" y="12155"/>
                  </a:lnTo>
                  <a:lnTo>
                    <a:pt x="674" y="12458"/>
                  </a:lnTo>
                  <a:lnTo>
                    <a:pt x="775" y="12727"/>
                  </a:lnTo>
                  <a:lnTo>
                    <a:pt x="943" y="12963"/>
                  </a:lnTo>
                  <a:lnTo>
                    <a:pt x="1078" y="13232"/>
                  </a:lnTo>
                  <a:lnTo>
                    <a:pt x="1280" y="13468"/>
                  </a:lnTo>
                  <a:lnTo>
                    <a:pt x="1515" y="13704"/>
                  </a:lnTo>
                  <a:lnTo>
                    <a:pt x="1818" y="13906"/>
                  </a:lnTo>
                  <a:lnTo>
                    <a:pt x="2121" y="14074"/>
                  </a:lnTo>
                  <a:lnTo>
                    <a:pt x="2424" y="14175"/>
                  </a:lnTo>
                  <a:lnTo>
                    <a:pt x="2761" y="14242"/>
                  </a:lnTo>
                  <a:lnTo>
                    <a:pt x="3098" y="14310"/>
                  </a:lnTo>
                  <a:lnTo>
                    <a:pt x="4310" y="14310"/>
                  </a:lnTo>
                  <a:lnTo>
                    <a:pt x="4882" y="14242"/>
                  </a:lnTo>
                  <a:lnTo>
                    <a:pt x="5455" y="14141"/>
                  </a:lnTo>
                  <a:lnTo>
                    <a:pt x="6027" y="13973"/>
                  </a:lnTo>
                  <a:lnTo>
                    <a:pt x="6027" y="13973"/>
                  </a:lnTo>
                  <a:lnTo>
                    <a:pt x="5623" y="14141"/>
                  </a:lnTo>
                  <a:lnTo>
                    <a:pt x="5219" y="14276"/>
                  </a:lnTo>
                  <a:lnTo>
                    <a:pt x="4781" y="14377"/>
                  </a:lnTo>
                  <a:lnTo>
                    <a:pt x="4343" y="14444"/>
                  </a:lnTo>
                  <a:lnTo>
                    <a:pt x="3737" y="14478"/>
                  </a:lnTo>
                  <a:lnTo>
                    <a:pt x="3131" y="14478"/>
                  </a:lnTo>
                  <a:lnTo>
                    <a:pt x="2559" y="14411"/>
                  </a:lnTo>
                  <a:lnTo>
                    <a:pt x="2290" y="14377"/>
                  </a:lnTo>
                  <a:lnTo>
                    <a:pt x="2020" y="14276"/>
                  </a:lnTo>
                  <a:lnTo>
                    <a:pt x="1751" y="14175"/>
                  </a:lnTo>
                  <a:lnTo>
                    <a:pt x="1515" y="14074"/>
                  </a:lnTo>
                  <a:lnTo>
                    <a:pt x="1313" y="13906"/>
                  </a:lnTo>
                  <a:lnTo>
                    <a:pt x="1078" y="13737"/>
                  </a:lnTo>
                  <a:lnTo>
                    <a:pt x="909" y="13535"/>
                  </a:lnTo>
                  <a:lnTo>
                    <a:pt x="741" y="13266"/>
                  </a:lnTo>
                  <a:lnTo>
                    <a:pt x="606" y="12997"/>
                  </a:lnTo>
                  <a:lnTo>
                    <a:pt x="472" y="12694"/>
                  </a:lnTo>
                  <a:lnTo>
                    <a:pt x="371" y="12155"/>
                  </a:lnTo>
                  <a:lnTo>
                    <a:pt x="270" y="11616"/>
                  </a:lnTo>
                  <a:lnTo>
                    <a:pt x="236" y="11044"/>
                  </a:lnTo>
                  <a:lnTo>
                    <a:pt x="270" y="10472"/>
                  </a:lnTo>
                  <a:lnTo>
                    <a:pt x="337" y="9327"/>
                  </a:lnTo>
                  <a:lnTo>
                    <a:pt x="438" y="8216"/>
                  </a:lnTo>
                  <a:lnTo>
                    <a:pt x="606" y="6970"/>
                  </a:lnTo>
                  <a:lnTo>
                    <a:pt x="775" y="5724"/>
                  </a:lnTo>
                  <a:lnTo>
                    <a:pt x="1044" y="4512"/>
                  </a:lnTo>
                  <a:lnTo>
                    <a:pt x="1347" y="3267"/>
                  </a:lnTo>
                  <a:lnTo>
                    <a:pt x="1482" y="2896"/>
                  </a:lnTo>
                  <a:lnTo>
                    <a:pt x="1616" y="2526"/>
                  </a:lnTo>
                  <a:lnTo>
                    <a:pt x="1818" y="2122"/>
                  </a:lnTo>
                  <a:lnTo>
                    <a:pt x="2054" y="1752"/>
                  </a:lnTo>
                  <a:lnTo>
                    <a:pt x="2323" y="1415"/>
                  </a:lnTo>
                  <a:lnTo>
                    <a:pt x="2593" y="1112"/>
                  </a:lnTo>
                  <a:lnTo>
                    <a:pt x="2929" y="876"/>
                  </a:lnTo>
                  <a:lnTo>
                    <a:pt x="3266" y="674"/>
                  </a:lnTo>
                  <a:lnTo>
                    <a:pt x="3906" y="506"/>
                  </a:lnTo>
                  <a:close/>
                  <a:moveTo>
                    <a:pt x="5017" y="1"/>
                  </a:moveTo>
                  <a:lnTo>
                    <a:pt x="5017" y="35"/>
                  </a:lnTo>
                  <a:lnTo>
                    <a:pt x="4512" y="136"/>
                  </a:lnTo>
                  <a:lnTo>
                    <a:pt x="4007" y="237"/>
                  </a:lnTo>
                  <a:lnTo>
                    <a:pt x="3030" y="472"/>
                  </a:lnTo>
                  <a:lnTo>
                    <a:pt x="2963" y="506"/>
                  </a:lnTo>
                  <a:lnTo>
                    <a:pt x="2929" y="573"/>
                  </a:lnTo>
                  <a:lnTo>
                    <a:pt x="2593" y="775"/>
                  </a:lnTo>
                  <a:lnTo>
                    <a:pt x="2290" y="1045"/>
                  </a:lnTo>
                  <a:lnTo>
                    <a:pt x="2020" y="1314"/>
                  </a:lnTo>
                  <a:lnTo>
                    <a:pt x="1785" y="1617"/>
                  </a:lnTo>
                  <a:lnTo>
                    <a:pt x="1616" y="1886"/>
                  </a:lnTo>
                  <a:lnTo>
                    <a:pt x="1482" y="2122"/>
                  </a:lnTo>
                  <a:lnTo>
                    <a:pt x="1246" y="2694"/>
                  </a:lnTo>
                  <a:lnTo>
                    <a:pt x="1078" y="3267"/>
                  </a:lnTo>
                  <a:lnTo>
                    <a:pt x="943" y="3839"/>
                  </a:lnTo>
                  <a:lnTo>
                    <a:pt x="741" y="4647"/>
                  </a:lnTo>
                  <a:lnTo>
                    <a:pt x="573" y="5489"/>
                  </a:lnTo>
                  <a:lnTo>
                    <a:pt x="438" y="6330"/>
                  </a:lnTo>
                  <a:lnTo>
                    <a:pt x="303" y="7172"/>
                  </a:lnTo>
                  <a:lnTo>
                    <a:pt x="135" y="8485"/>
                  </a:lnTo>
                  <a:lnTo>
                    <a:pt x="68" y="9192"/>
                  </a:lnTo>
                  <a:lnTo>
                    <a:pt x="34" y="9866"/>
                  </a:lnTo>
                  <a:lnTo>
                    <a:pt x="0" y="10573"/>
                  </a:lnTo>
                  <a:lnTo>
                    <a:pt x="34" y="11246"/>
                  </a:lnTo>
                  <a:lnTo>
                    <a:pt x="68" y="11919"/>
                  </a:lnTo>
                  <a:lnTo>
                    <a:pt x="202" y="12559"/>
                  </a:lnTo>
                  <a:lnTo>
                    <a:pt x="270" y="12862"/>
                  </a:lnTo>
                  <a:lnTo>
                    <a:pt x="337" y="13098"/>
                  </a:lnTo>
                  <a:lnTo>
                    <a:pt x="472" y="13333"/>
                  </a:lnTo>
                  <a:lnTo>
                    <a:pt x="606" y="13569"/>
                  </a:lnTo>
                  <a:lnTo>
                    <a:pt x="741" y="13737"/>
                  </a:lnTo>
                  <a:lnTo>
                    <a:pt x="909" y="13939"/>
                  </a:lnTo>
                  <a:lnTo>
                    <a:pt x="1078" y="14074"/>
                  </a:lnTo>
                  <a:lnTo>
                    <a:pt x="1280" y="14242"/>
                  </a:lnTo>
                  <a:lnTo>
                    <a:pt x="1482" y="14343"/>
                  </a:lnTo>
                  <a:lnTo>
                    <a:pt x="1684" y="14444"/>
                  </a:lnTo>
                  <a:lnTo>
                    <a:pt x="2155" y="14613"/>
                  </a:lnTo>
                  <a:lnTo>
                    <a:pt x="2660" y="14714"/>
                  </a:lnTo>
                  <a:lnTo>
                    <a:pt x="3199" y="14747"/>
                  </a:lnTo>
                  <a:lnTo>
                    <a:pt x="3805" y="14747"/>
                  </a:lnTo>
                  <a:lnTo>
                    <a:pt x="4411" y="14714"/>
                  </a:lnTo>
                  <a:lnTo>
                    <a:pt x="4983" y="14613"/>
                  </a:lnTo>
                  <a:lnTo>
                    <a:pt x="5522" y="14478"/>
                  </a:lnTo>
                  <a:lnTo>
                    <a:pt x="6061" y="14276"/>
                  </a:lnTo>
                  <a:lnTo>
                    <a:pt x="6296" y="14141"/>
                  </a:lnTo>
                  <a:lnTo>
                    <a:pt x="6566" y="14007"/>
                  </a:lnTo>
                  <a:lnTo>
                    <a:pt x="6768" y="13805"/>
                  </a:lnTo>
                  <a:lnTo>
                    <a:pt x="7003" y="13636"/>
                  </a:lnTo>
                  <a:lnTo>
                    <a:pt x="7205" y="13434"/>
                  </a:lnTo>
                  <a:lnTo>
                    <a:pt x="7407" y="13165"/>
                  </a:lnTo>
                  <a:lnTo>
                    <a:pt x="7576" y="12929"/>
                  </a:lnTo>
                  <a:lnTo>
                    <a:pt x="7710" y="12929"/>
                  </a:lnTo>
                  <a:lnTo>
                    <a:pt x="7744" y="12862"/>
                  </a:lnTo>
                  <a:lnTo>
                    <a:pt x="7811" y="12593"/>
                  </a:lnTo>
                  <a:lnTo>
                    <a:pt x="8081" y="12054"/>
                  </a:lnTo>
                  <a:lnTo>
                    <a:pt x="8283" y="11549"/>
                  </a:lnTo>
                  <a:lnTo>
                    <a:pt x="8451" y="10977"/>
                  </a:lnTo>
                  <a:lnTo>
                    <a:pt x="8586" y="10404"/>
                  </a:lnTo>
                  <a:lnTo>
                    <a:pt x="8687" y="9832"/>
                  </a:lnTo>
                  <a:lnTo>
                    <a:pt x="8788" y="9260"/>
                  </a:lnTo>
                  <a:lnTo>
                    <a:pt x="8855" y="8115"/>
                  </a:lnTo>
                  <a:lnTo>
                    <a:pt x="8889" y="7374"/>
                  </a:lnTo>
                  <a:lnTo>
                    <a:pt x="8889" y="6633"/>
                  </a:lnTo>
                  <a:lnTo>
                    <a:pt x="8889" y="5893"/>
                  </a:lnTo>
                  <a:lnTo>
                    <a:pt x="8821" y="5152"/>
                  </a:lnTo>
                  <a:lnTo>
                    <a:pt x="8720" y="4411"/>
                  </a:lnTo>
                  <a:lnTo>
                    <a:pt x="8586" y="3671"/>
                  </a:lnTo>
                  <a:lnTo>
                    <a:pt x="8417" y="2964"/>
                  </a:lnTo>
                  <a:lnTo>
                    <a:pt x="8182" y="2257"/>
                  </a:lnTo>
                  <a:lnTo>
                    <a:pt x="7980" y="1785"/>
                  </a:lnTo>
                  <a:lnTo>
                    <a:pt x="7710" y="1348"/>
                  </a:lnTo>
                  <a:lnTo>
                    <a:pt x="7374" y="944"/>
                  </a:lnTo>
                  <a:lnTo>
                    <a:pt x="7003" y="607"/>
                  </a:lnTo>
                  <a:lnTo>
                    <a:pt x="6801" y="439"/>
                  </a:lnTo>
                  <a:lnTo>
                    <a:pt x="6599" y="304"/>
                  </a:lnTo>
                  <a:lnTo>
                    <a:pt x="6364" y="203"/>
                  </a:lnTo>
                  <a:lnTo>
                    <a:pt x="6128" y="102"/>
                  </a:lnTo>
                  <a:lnTo>
                    <a:pt x="5892" y="68"/>
                  </a:lnTo>
                  <a:lnTo>
                    <a:pt x="5623" y="1"/>
                  </a:lnTo>
                  <a:lnTo>
                    <a:pt x="5354" y="1"/>
                  </a:lnTo>
                  <a:lnTo>
                    <a:pt x="5118" y="35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2458602" y="5638445"/>
              <a:ext cx="152174" cy="165591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1920" y="169"/>
                  </a:moveTo>
                  <a:lnTo>
                    <a:pt x="1920" y="641"/>
                  </a:lnTo>
                  <a:lnTo>
                    <a:pt x="1954" y="1112"/>
                  </a:lnTo>
                  <a:lnTo>
                    <a:pt x="2021" y="1550"/>
                  </a:lnTo>
                  <a:lnTo>
                    <a:pt x="2122" y="1987"/>
                  </a:lnTo>
                  <a:lnTo>
                    <a:pt x="2156" y="2021"/>
                  </a:lnTo>
                  <a:lnTo>
                    <a:pt x="2122" y="2021"/>
                  </a:lnTo>
                  <a:lnTo>
                    <a:pt x="1718" y="2055"/>
                  </a:lnTo>
                  <a:lnTo>
                    <a:pt x="1314" y="2122"/>
                  </a:lnTo>
                  <a:lnTo>
                    <a:pt x="910" y="2156"/>
                  </a:lnTo>
                  <a:lnTo>
                    <a:pt x="472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573" y="371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540" y="203"/>
                  </a:lnTo>
                  <a:lnTo>
                    <a:pt x="68" y="270"/>
                  </a:lnTo>
                  <a:lnTo>
                    <a:pt x="35" y="304"/>
                  </a:lnTo>
                  <a:lnTo>
                    <a:pt x="35" y="338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1954"/>
                  </a:lnTo>
                  <a:lnTo>
                    <a:pt x="338" y="2459"/>
                  </a:lnTo>
                  <a:lnTo>
                    <a:pt x="405" y="2492"/>
                  </a:lnTo>
                  <a:lnTo>
                    <a:pt x="472" y="2492"/>
                  </a:lnTo>
                  <a:lnTo>
                    <a:pt x="506" y="2459"/>
                  </a:lnTo>
                  <a:lnTo>
                    <a:pt x="540" y="2391"/>
                  </a:lnTo>
                  <a:lnTo>
                    <a:pt x="506" y="2324"/>
                  </a:lnTo>
                  <a:lnTo>
                    <a:pt x="506" y="2324"/>
                  </a:lnTo>
                  <a:lnTo>
                    <a:pt x="910" y="2358"/>
                  </a:lnTo>
                  <a:lnTo>
                    <a:pt x="1348" y="2358"/>
                  </a:lnTo>
                  <a:lnTo>
                    <a:pt x="1785" y="2290"/>
                  </a:lnTo>
                  <a:lnTo>
                    <a:pt x="2156" y="2156"/>
                  </a:lnTo>
                  <a:lnTo>
                    <a:pt x="2189" y="2122"/>
                  </a:lnTo>
                  <a:lnTo>
                    <a:pt x="2189" y="2055"/>
                  </a:lnTo>
                  <a:lnTo>
                    <a:pt x="2257" y="2055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189" y="1045"/>
                  </a:lnTo>
                  <a:lnTo>
                    <a:pt x="2122" y="607"/>
                  </a:lnTo>
                  <a:lnTo>
                    <a:pt x="2021" y="136"/>
                  </a:lnTo>
                  <a:lnTo>
                    <a:pt x="2021" y="102"/>
                  </a:lnTo>
                  <a:lnTo>
                    <a:pt x="2021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2617418" y="5618318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3"/>
                  </a:moveTo>
                  <a:lnTo>
                    <a:pt x="1953" y="573"/>
                  </a:lnTo>
                  <a:lnTo>
                    <a:pt x="2020" y="944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953" y="1819"/>
                  </a:lnTo>
                  <a:lnTo>
                    <a:pt x="1785" y="1853"/>
                  </a:lnTo>
                  <a:lnTo>
                    <a:pt x="1414" y="1920"/>
                  </a:lnTo>
                  <a:lnTo>
                    <a:pt x="943" y="1954"/>
                  </a:lnTo>
                  <a:lnTo>
                    <a:pt x="707" y="2021"/>
                  </a:lnTo>
                  <a:lnTo>
                    <a:pt x="472" y="2088"/>
                  </a:lnTo>
                  <a:lnTo>
                    <a:pt x="404" y="1651"/>
                  </a:lnTo>
                  <a:lnTo>
                    <a:pt x="270" y="1179"/>
                  </a:lnTo>
                  <a:lnTo>
                    <a:pt x="202" y="809"/>
                  </a:lnTo>
                  <a:lnTo>
                    <a:pt x="101" y="439"/>
                  </a:lnTo>
                  <a:lnTo>
                    <a:pt x="1010" y="338"/>
                  </a:lnTo>
                  <a:lnTo>
                    <a:pt x="1919" y="203"/>
                  </a:lnTo>
                  <a:close/>
                  <a:moveTo>
                    <a:pt x="1886" y="1"/>
                  </a:moveTo>
                  <a:lnTo>
                    <a:pt x="977" y="136"/>
                  </a:lnTo>
                  <a:lnTo>
                    <a:pt x="68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809"/>
                  </a:lnTo>
                  <a:lnTo>
                    <a:pt x="101" y="1213"/>
                  </a:lnTo>
                  <a:lnTo>
                    <a:pt x="202" y="1718"/>
                  </a:lnTo>
                  <a:lnTo>
                    <a:pt x="270" y="1954"/>
                  </a:lnTo>
                  <a:lnTo>
                    <a:pt x="371" y="2189"/>
                  </a:lnTo>
                  <a:lnTo>
                    <a:pt x="404" y="2223"/>
                  </a:lnTo>
                  <a:lnTo>
                    <a:pt x="674" y="2223"/>
                  </a:lnTo>
                  <a:lnTo>
                    <a:pt x="909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4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304"/>
                  </a:lnTo>
                  <a:lnTo>
                    <a:pt x="1987" y="35"/>
                  </a:lnTo>
                  <a:lnTo>
                    <a:pt x="1953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2143294" y="5913567"/>
              <a:ext cx="51544" cy="42510"/>
            </a:xfrm>
            <a:custGeom>
              <a:avLst/>
              <a:gdLst/>
              <a:ahLst/>
              <a:cxnLst/>
              <a:rect l="l" t="t" r="r" b="b"/>
              <a:pathLst>
                <a:path w="776" h="640" extrusionOk="0">
                  <a:moveTo>
                    <a:pt x="674" y="0"/>
                  </a:moveTo>
                  <a:lnTo>
                    <a:pt x="573" y="202"/>
                  </a:lnTo>
                  <a:lnTo>
                    <a:pt x="539" y="438"/>
                  </a:lnTo>
                  <a:lnTo>
                    <a:pt x="438" y="337"/>
                  </a:lnTo>
                  <a:lnTo>
                    <a:pt x="405" y="269"/>
                  </a:lnTo>
                  <a:lnTo>
                    <a:pt x="438" y="168"/>
                  </a:lnTo>
                  <a:lnTo>
                    <a:pt x="438" y="135"/>
                  </a:lnTo>
                  <a:lnTo>
                    <a:pt x="405" y="67"/>
                  </a:lnTo>
                  <a:lnTo>
                    <a:pt x="337" y="67"/>
                  </a:lnTo>
                  <a:lnTo>
                    <a:pt x="304" y="135"/>
                  </a:lnTo>
                  <a:lnTo>
                    <a:pt x="169" y="404"/>
                  </a:lnTo>
                  <a:lnTo>
                    <a:pt x="135" y="370"/>
                  </a:lnTo>
                  <a:lnTo>
                    <a:pt x="102" y="269"/>
                  </a:lnTo>
                  <a:lnTo>
                    <a:pt x="102" y="236"/>
                  </a:lnTo>
                  <a:lnTo>
                    <a:pt x="68" y="202"/>
                  </a:lnTo>
                  <a:lnTo>
                    <a:pt x="34" y="202"/>
                  </a:lnTo>
                  <a:lnTo>
                    <a:pt x="1" y="269"/>
                  </a:lnTo>
                  <a:lnTo>
                    <a:pt x="1" y="303"/>
                  </a:lnTo>
                  <a:lnTo>
                    <a:pt x="1" y="404"/>
                  </a:lnTo>
                  <a:lnTo>
                    <a:pt x="102" y="606"/>
                  </a:lnTo>
                  <a:lnTo>
                    <a:pt x="135" y="640"/>
                  </a:lnTo>
                  <a:lnTo>
                    <a:pt x="203" y="640"/>
                  </a:lnTo>
                  <a:lnTo>
                    <a:pt x="236" y="606"/>
                  </a:lnTo>
                  <a:lnTo>
                    <a:pt x="337" y="404"/>
                  </a:lnTo>
                  <a:lnTo>
                    <a:pt x="371" y="438"/>
                  </a:lnTo>
                  <a:lnTo>
                    <a:pt x="472" y="539"/>
                  </a:lnTo>
                  <a:lnTo>
                    <a:pt x="573" y="606"/>
                  </a:lnTo>
                  <a:lnTo>
                    <a:pt x="640" y="606"/>
                  </a:lnTo>
                  <a:lnTo>
                    <a:pt x="674" y="539"/>
                  </a:lnTo>
                  <a:lnTo>
                    <a:pt x="708" y="303"/>
                  </a:lnTo>
                  <a:lnTo>
                    <a:pt x="775" y="67"/>
                  </a:lnTo>
                  <a:lnTo>
                    <a:pt x="775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2780685" y="5591484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86" y="1"/>
                  </a:moveTo>
                  <a:lnTo>
                    <a:pt x="1953" y="35"/>
                  </a:lnTo>
                  <a:lnTo>
                    <a:pt x="1953" y="136"/>
                  </a:lnTo>
                  <a:lnTo>
                    <a:pt x="1448" y="136"/>
                  </a:lnTo>
                  <a:lnTo>
                    <a:pt x="943" y="169"/>
                  </a:lnTo>
                  <a:lnTo>
                    <a:pt x="505" y="203"/>
                  </a:lnTo>
                  <a:lnTo>
                    <a:pt x="269" y="270"/>
                  </a:lnTo>
                  <a:lnTo>
                    <a:pt x="168" y="304"/>
                  </a:lnTo>
                  <a:lnTo>
                    <a:pt x="101" y="371"/>
                  </a:lnTo>
                  <a:lnTo>
                    <a:pt x="269" y="439"/>
                  </a:lnTo>
                  <a:lnTo>
                    <a:pt x="471" y="439"/>
                  </a:lnTo>
                  <a:lnTo>
                    <a:pt x="842" y="371"/>
                  </a:lnTo>
                  <a:lnTo>
                    <a:pt x="1380" y="338"/>
                  </a:lnTo>
                  <a:lnTo>
                    <a:pt x="1953" y="304"/>
                  </a:lnTo>
                  <a:lnTo>
                    <a:pt x="1986" y="641"/>
                  </a:lnTo>
                  <a:lnTo>
                    <a:pt x="2020" y="944"/>
                  </a:lnTo>
                  <a:lnTo>
                    <a:pt x="2087" y="1381"/>
                  </a:lnTo>
                  <a:lnTo>
                    <a:pt x="2121" y="1617"/>
                  </a:lnTo>
                  <a:lnTo>
                    <a:pt x="2188" y="1819"/>
                  </a:lnTo>
                  <a:lnTo>
                    <a:pt x="2155" y="1819"/>
                  </a:lnTo>
                  <a:lnTo>
                    <a:pt x="1279" y="1920"/>
                  </a:lnTo>
                  <a:lnTo>
                    <a:pt x="808" y="2021"/>
                  </a:lnTo>
                  <a:lnTo>
                    <a:pt x="404" y="2122"/>
                  </a:lnTo>
                  <a:lnTo>
                    <a:pt x="303" y="1718"/>
                  </a:lnTo>
                  <a:lnTo>
                    <a:pt x="236" y="1280"/>
                  </a:lnTo>
                  <a:lnTo>
                    <a:pt x="202" y="809"/>
                  </a:lnTo>
                  <a:lnTo>
                    <a:pt x="168" y="573"/>
                  </a:lnTo>
                  <a:lnTo>
                    <a:pt x="67" y="371"/>
                  </a:lnTo>
                  <a:lnTo>
                    <a:pt x="34" y="506"/>
                  </a:lnTo>
                  <a:lnTo>
                    <a:pt x="0" y="674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2021"/>
                  </a:lnTo>
                  <a:lnTo>
                    <a:pt x="168" y="2122"/>
                  </a:lnTo>
                  <a:lnTo>
                    <a:pt x="202" y="2189"/>
                  </a:lnTo>
                  <a:lnTo>
                    <a:pt x="269" y="2257"/>
                  </a:lnTo>
                  <a:lnTo>
                    <a:pt x="370" y="2290"/>
                  </a:lnTo>
                  <a:lnTo>
                    <a:pt x="404" y="2290"/>
                  </a:lnTo>
                  <a:lnTo>
                    <a:pt x="438" y="2257"/>
                  </a:lnTo>
                  <a:lnTo>
                    <a:pt x="875" y="2223"/>
                  </a:lnTo>
                  <a:lnTo>
                    <a:pt x="1313" y="2189"/>
                  </a:lnTo>
                  <a:lnTo>
                    <a:pt x="2188" y="2021"/>
                  </a:lnTo>
                  <a:lnTo>
                    <a:pt x="2256" y="1987"/>
                  </a:lnTo>
                  <a:lnTo>
                    <a:pt x="2289" y="1987"/>
                  </a:lnTo>
                  <a:lnTo>
                    <a:pt x="2323" y="1954"/>
                  </a:lnTo>
                  <a:lnTo>
                    <a:pt x="2323" y="1752"/>
                  </a:lnTo>
                  <a:lnTo>
                    <a:pt x="2289" y="1516"/>
                  </a:lnTo>
                  <a:lnTo>
                    <a:pt x="2222" y="1078"/>
                  </a:lnTo>
                  <a:lnTo>
                    <a:pt x="2155" y="540"/>
                  </a:lnTo>
                  <a:lnTo>
                    <a:pt x="2121" y="304"/>
                  </a:lnTo>
                  <a:lnTo>
                    <a:pt x="2054" y="35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2845513" y="5676505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169" y="202"/>
                  </a:lnTo>
                  <a:lnTo>
                    <a:pt x="202" y="169"/>
                  </a:lnTo>
                  <a:lnTo>
                    <a:pt x="202" y="337"/>
                  </a:lnTo>
                  <a:lnTo>
                    <a:pt x="169" y="505"/>
                  </a:lnTo>
                  <a:lnTo>
                    <a:pt x="169" y="573"/>
                  </a:lnTo>
                  <a:lnTo>
                    <a:pt x="202" y="606"/>
                  </a:lnTo>
                  <a:lnTo>
                    <a:pt x="270" y="606"/>
                  </a:lnTo>
                  <a:lnTo>
                    <a:pt x="337" y="573"/>
                  </a:lnTo>
                  <a:lnTo>
                    <a:pt x="371" y="438"/>
                  </a:lnTo>
                  <a:lnTo>
                    <a:pt x="404" y="303"/>
                  </a:lnTo>
                  <a:lnTo>
                    <a:pt x="371" y="169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2686697" y="5701081"/>
              <a:ext cx="33676" cy="40318"/>
            </a:xfrm>
            <a:custGeom>
              <a:avLst/>
              <a:gdLst/>
              <a:ahLst/>
              <a:cxnLst/>
              <a:rect l="l" t="t" r="r" b="b"/>
              <a:pathLst>
                <a:path w="507" h="607" extrusionOk="0">
                  <a:moveTo>
                    <a:pt x="270" y="1"/>
                  </a:moveTo>
                  <a:lnTo>
                    <a:pt x="203" y="34"/>
                  </a:lnTo>
                  <a:lnTo>
                    <a:pt x="136" y="68"/>
                  </a:lnTo>
                  <a:lnTo>
                    <a:pt x="35" y="203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35" y="506"/>
                  </a:lnTo>
                  <a:lnTo>
                    <a:pt x="136" y="573"/>
                  </a:lnTo>
                  <a:lnTo>
                    <a:pt x="270" y="607"/>
                  </a:lnTo>
                  <a:lnTo>
                    <a:pt x="338" y="607"/>
                  </a:lnTo>
                  <a:lnTo>
                    <a:pt x="405" y="573"/>
                  </a:lnTo>
                  <a:lnTo>
                    <a:pt x="506" y="438"/>
                  </a:lnTo>
                  <a:lnTo>
                    <a:pt x="506" y="371"/>
                  </a:lnTo>
                  <a:lnTo>
                    <a:pt x="506" y="337"/>
                  </a:lnTo>
                  <a:lnTo>
                    <a:pt x="472" y="304"/>
                  </a:lnTo>
                  <a:lnTo>
                    <a:pt x="439" y="304"/>
                  </a:lnTo>
                  <a:lnTo>
                    <a:pt x="136" y="371"/>
                  </a:lnTo>
                  <a:lnTo>
                    <a:pt x="136" y="270"/>
                  </a:lnTo>
                  <a:lnTo>
                    <a:pt x="203" y="169"/>
                  </a:lnTo>
                  <a:lnTo>
                    <a:pt x="237" y="102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2087367" y="5855380"/>
              <a:ext cx="154432" cy="147657"/>
            </a:xfrm>
            <a:custGeom>
              <a:avLst/>
              <a:gdLst/>
              <a:ahLst/>
              <a:cxnLst/>
              <a:rect l="l" t="t" r="r" b="b"/>
              <a:pathLst>
                <a:path w="2325" h="2223" extrusionOk="0">
                  <a:moveTo>
                    <a:pt x="1920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56" y="1852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44" y="1987"/>
                  </a:lnTo>
                  <a:lnTo>
                    <a:pt x="708" y="2021"/>
                  </a:lnTo>
                  <a:lnTo>
                    <a:pt x="472" y="2122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920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37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35" y="809"/>
                  </a:lnTo>
                  <a:lnTo>
                    <a:pt x="102" y="1213"/>
                  </a:lnTo>
                  <a:lnTo>
                    <a:pt x="203" y="1718"/>
                  </a:lnTo>
                  <a:lnTo>
                    <a:pt x="270" y="1953"/>
                  </a:lnTo>
                  <a:lnTo>
                    <a:pt x="338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78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2523497" y="5721207"/>
              <a:ext cx="40318" cy="58186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1"/>
                  </a:moveTo>
                  <a:lnTo>
                    <a:pt x="236" y="34"/>
                  </a:lnTo>
                  <a:lnTo>
                    <a:pt x="0" y="169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101" y="472"/>
                  </a:lnTo>
                  <a:lnTo>
                    <a:pt x="169" y="539"/>
                  </a:lnTo>
                  <a:lnTo>
                    <a:pt x="236" y="506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438" y="472"/>
                  </a:lnTo>
                  <a:lnTo>
                    <a:pt x="472" y="506"/>
                  </a:lnTo>
                  <a:lnTo>
                    <a:pt x="472" y="539"/>
                  </a:lnTo>
                  <a:lnTo>
                    <a:pt x="371" y="573"/>
                  </a:lnTo>
                  <a:lnTo>
                    <a:pt x="202" y="607"/>
                  </a:lnTo>
                  <a:lnTo>
                    <a:pt x="68" y="674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36" y="775"/>
                  </a:lnTo>
                  <a:lnTo>
                    <a:pt x="371" y="741"/>
                  </a:lnTo>
                  <a:lnTo>
                    <a:pt x="505" y="674"/>
                  </a:lnTo>
                  <a:lnTo>
                    <a:pt x="573" y="640"/>
                  </a:lnTo>
                  <a:lnTo>
                    <a:pt x="606" y="573"/>
                  </a:lnTo>
                  <a:lnTo>
                    <a:pt x="606" y="506"/>
                  </a:lnTo>
                  <a:lnTo>
                    <a:pt x="606" y="438"/>
                  </a:lnTo>
                  <a:lnTo>
                    <a:pt x="539" y="371"/>
                  </a:lnTo>
                  <a:lnTo>
                    <a:pt x="472" y="337"/>
                  </a:lnTo>
                  <a:lnTo>
                    <a:pt x="404" y="304"/>
                  </a:lnTo>
                  <a:lnTo>
                    <a:pt x="337" y="304"/>
                  </a:lnTo>
                  <a:lnTo>
                    <a:pt x="202" y="337"/>
                  </a:lnTo>
                  <a:lnTo>
                    <a:pt x="169" y="236"/>
                  </a:lnTo>
                  <a:lnTo>
                    <a:pt x="337" y="135"/>
                  </a:lnTo>
                  <a:lnTo>
                    <a:pt x="505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2145553" y="5692114"/>
              <a:ext cx="147657" cy="145465"/>
            </a:xfrm>
            <a:custGeom>
              <a:avLst/>
              <a:gdLst/>
              <a:ahLst/>
              <a:cxnLst/>
              <a:rect l="l" t="t" r="r" b="b"/>
              <a:pathLst>
                <a:path w="2223" h="2190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371"/>
                  </a:lnTo>
                  <a:lnTo>
                    <a:pt x="707" y="338"/>
                  </a:lnTo>
                  <a:lnTo>
                    <a:pt x="1246" y="270"/>
                  </a:lnTo>
                  <a:lnTo>
                    <a:pt x="1785" y="169"/>
                  </a:lnTo>
                  <a:lnTo>
                    <a:pt x="1785" y="371"/>
                  </a:lnTo>
                  <a:lnTo>
                    <a:pt x="1785" y="540"/>
                  </a:lnTo>
                  <a:lnTo>
                    <a:pt x="1852" y="910"/>
                  </a:lnTo>
                  <a:lnTo>
                    <a:pt x="1919" y="1381"/>
                  </a:lnTo>
                  <a:lnTo>
                    <a:pt x="1953" y="1583"/>
                  </a:lnTo>
                  <a:lnTo>
                    <a:pt x="2020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05" y="2021"/>
                  </a:lnTo>
                  <a:lnTo>
                    <a:pt x="371" y="2122"/>
                  </a:lnTo>
                  <a:lnTo>
                    <a:pt x="539" y="2189"/>
                  </a:lnTo>
                  <a:lnTo>
                    <a:pt x="707" y="2189"/>
                  </a:lnTo>
                  <a:lnTo>
                    <a:pt x="1078" y="2156"/>
                  </a:lnTo>
                  <a:lnTo>
                    <a:pt x="2121" y="2021"/>
                  </a:lnTo>
                  <a:lnTo>
                    <a:pt x="2189" y="1987"/>
                  </a:lnTo>
                  <a:lnTo>
                    <a:pt x="2222" y="1954"/>
                  </a:lnTo>
                  <a:lnTo>
                    <a:pt x="2222" y="1886"/>
                  </a:lnTo>
                  <a:lnTo>
                    <a:pt x="2189" y="1853"/>
                  </a:lnTo>
                  <a:lnTo>
                    <a:pt x="2189" y="1583"/>
                  </a:lnTo>
                  <a:lnTo>
                    <a:pt x="2155" y="1348"/>
                  </a:lnTo>
                  <a:lnTo>
                    <a:pt x="2054" y="876"/>
                  </a:lnTo>
                  <a:lnTo>
                    <a:pt x="2020" y="506"/>
                  </a:lnTo>
                  <a:lnTo>
                    <a:pt x="1953" y="304"/>
                  </a:lnTo>
                  <a:lnTo>
                    <a:pt x="1919" y="136"/>
                  </a:lnTo>
                  <a:lnTo>
                    <a:pt x="1919" y="102"/>
                  </a:lnTo>
                  <a:lnTo>
                    <a:pt x="1919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1725098" y="5989554"/>
              <a:ext cx="64961" cy="53736"/>
            </a:xfrm>
            <a:custGeom>
              <a:avLst/>
              <a:gdLst/>
              <a:ahLst/>
              <a:cxnLst/>
              <a:rect l="l" t="t" r="r" b="b"/>
              <a:pathLst>
                <a:path w="978" h="809" extrusionOk="0">
                  <a:moveTo>
                    <a:pt x="809" y="1"/>
                  </a:moveTo>
                  <a:lnTo>
                    <a:pt x="775" y="34"/>
                  </a:lnTo>
                  <a:lnTo>
                    <a:pt x="775" y="203"/>
                  </a:lnTo>
                  <a:lnTo>
                    <a:pt x="775" y="371"/>
                  </a:lnTo>
                  <a:lnTo>
                    <a:pt x="809" y="405"/>
                  </a:lnTo>
                  <a:lnTo>
                    <a:pt x="775" y="405"/>
                  </a:lnTo>
                  <a:lnTo>
                    <a:pt x="472" y="203"/>
                  </a:lnTo>
                  <a:lnTo>
                    <a:pt x="405" y="203"/>
                  </a:lnTo>
                  <a:lnTo>
                    <a:pt x="371" y="236"/>
                  </a:lnTo>
                  <a:lnTo>
                    <a:pt x="337" y="270"/>
                  </a:lnTo>
                  <a:lnTo>
                    <a:pt x="371" y="337"/>
                  </a:lnTo>
                  <a:lnTo>
                    <a:pt x="506" y="472"/>
                  </a:lnTo>
                  <a:lnTo>
                    <a:pt x="135" y="472"/>
                  </a:lnTo>
                  <a:lnTo>
                    <a:pt x="68" y="506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68" y="607"/>
                  </a:lnTo>
                  <a:lnTo>
                    <a:pt x="506" y="607"/>
                  </a:lnTo>
                  <a:lnTo>
                    <a:pt x="405" y="674"/>
                  </a:lnTo>
                  <a:lnTo>
                    <a:pt x="371" y="741"/>
                  </a:lnTo>
                  <a:lnTo>
                    <a:pt x="405" y="775"/>
                  </a:lnTo>
                  <a:lnTo>
                    <a:pt x="438" y="809"/>
                  </a:lnTo>
                  <a:lnTo>
                    <a:pt x="506" y="809"/>
                  </a:lnTo>
                  <a:lnTo>
                    <a:pt x="674" y="708"/>
                  </a:lnTo>
                  <a:lnTo>
                    <a:pt x="809" y="539"/>
                  </a:lnTo>
                  <a:lnTo>
                    <a:pt x="842" y="708"/>
                  </a:lnTo>
                  <a:lnTo>
                    <a:pt x="876" y="775"/>
                  </a:lnTo>
                  <a:lnTo>
                    <a:pt x="910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43" y="337"/>
                  </a:lnTo>
                  <a:lnTo>
                    <a:pt x="910" y="169"/>
                  </a:lnTo>
                  <a:lnTo>
                    <a:pt x="876" y="34"/>
                  </a:lnTo>
                  <a:lnTo>
                    <a:pt x="8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2639736" y="5506529"/>
              <a:ext cx="161141" cy="111855"/>
            </a:xfrm>
            <a:custGeom>
              <a:avLst/>
              <a:gdLst/>
              <a:ahLst/>
              <a:cxnLst/>
              <a:rect l="l" t="t" r="r" b="b"/>
              <a:pathLst>
                <a:path w="2426" h="1684" extrusionOk="0">
                  <a:moveTo>
                    <a:pt x="2088" y="0"/>
                  </a:moveTo>
                  <a:lnTo>
                    <a:pt x="2055" y="34"/>
                  </a:lnTo>
                  <a:lnTo>
                    <a:pt x="1516" y="102"/>
                  </a:lnTo>
                  <a:lnTo>
                    <a:pt x="977" y="169"/>
                  </a:lnTo>
                  <a:lnTo>
                    <a:pt x="506" y="236"/>
                  </a:lnTo>
                  <a:lnTo>
                    <a:pt x="270" y="304"/>
                  </a:lnTo>
                  <a:lnTo>
                    <a:pt x="68" y="405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674"/>
                  </a:lnTo>
                  <a:lnTo>
                    <a:pt x="35" y="943"/>
                  </a:lnTo>
                  <a:lnTo>
                    <a:pt x="169" y="154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270" y="1684"/>
                  </a:lnTo>
                  <a:lnTo>
                    <a:pt x="338" y="1650"/>
                  </a:lnTo>
                  <a:lnTo>
                    <a:pt x="338" y="1617"/>
                  </a:lnTo>
                  <a:lnTo>
                    <a:pt x="809" y="1549"/>
                  </a:lnTo>
                  <a:lnTo>
                    <a:pt x="1247" y="1482"/>
                  </a:lnTo>
                  <a:lnTo>
                    <a:pt x="1718" y="1415"/>
                  </a:lnTo>
                  <a:lnTo>
                    <a:pt x="1920" y="1347"/>
                  </a:lnTo>
                  <a:lnTo>
                    <a:pt x="2122" y="1280"/>
                  </a:lnTo>
                  <a:lnTo>
                    <a:pt x="1886" y="1246"/>
                  </a:lnTo>
                  <a:lnTo>
                    <a:pt x="1684" y="1246"/>
                  </a:lnTo>
                  <a:lnTo>
                    <a:pt x="1247" y="1314"/>
                  </a:lnTo>
                  <a:lnTo>
                    <a:pt x="775" y="1381"/>
                  </a:lnTo>
                  <a:lnTo>
                    <a:pt x="304" y="1482"/>
                  </a:lnTo>
                  <a:lnTo>
                    <a:pt x="203" y="943"/>
                  </a:lnTo>
                  <a:lnTo>
                    <a:pt x="169" y="708"/>
                  </a:lnTo>
                  <a:lnTo>
                    <a:pt x="68" y="438"/>
                  </a:lnTo>
                  <a:lnTo>
                    <a:pt x="540" y="438"/>
                  </a:lnTo>
                  <a:lnTo>
                    <a:pt x="1011" y="337"/>
                  </a:lnTo>
                  <a:lnTo>
                    <a:pt x="1550" y="236"/>
                  </a:lnTo>
                  <a:lnTo>
                    <a:pt x="2055" y="135"/>
                  </a:lnTo>
                  <a:lnTo>
                    <a:pt x="2156" y="708"/>
                  </a:lnTo>
                  <a:lnTo>
                    <a:pt x="2257" y="1280"/>
                  </a:lnTo>
                  <a:lnTo>
                    <a:pt x="2290" y="1347"/>
                  </a:lnTo>
                  <a:lnTo>
                    <a:pt x="2358" y="1347"/>
                  </a:lnTo>
                  <a:lnTo>
                    <a:pt x="2425" y="1314"/>
                  </a:lnTo>
                  <a:lnTo>
                    <a:pt x="2425" y="1246"/>
                  </a:lnTo>
                  <a:lnTo>
                    <a:pt x="2324" y="640"/>
                  </a:lnTo>
                  <a:lnTo>
                    <a:pt x="2189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2798552" y="5484145"/>
              <a:ext cx="161075" cy="111922"/>
            </a:xfrm>
            <a:custGeom>
              <a:avLst/>
              <a:gdLst/>
              <a:ahLst/>
              <a:cxnLst/>
              <a:rect l="l" t="t" r="r" b="b"/>
              <a:pathLst>
                <a:path w="2425" h="1685" extrusionOk="0">
                  <a:moveTo>
                    <a:pt x="1684" y="1"/>
                  </a:moveTo>
                  <a:lnTo>
                    <a:pt x="1145" y="34"/>
                  </a:lnTo>
                  <a:lnTo>
                    <a:pt x="573" y="169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68" y="472"/>
                  </a:lnTo>
                  <a:lnTo>
                    <a:pt x="101" y="708"/>
                  </a:lnTo>
                  <a:lnTo>
                    <a:pt x="135" y="944"/>
                  </a:lnTo>
                  <a:lnTo>
                    <a:pt x="202" y="1617"/>
                  </a:lnTo>
                  <a:lnTo>
                    <a:pt x="236" y="1651"/>
                  </a:lnTo>
                  <a:lnTo>
                    <a:pt x="270" y="1684"/>
                  </a:lnTo>
                  <a:lnTo>
                    <a:pt x="337" y="1651"/>
                  </a:lnTo>
                  <a:lnTo>
                    <a:pt x="606" y="1684"/>
                  </a:lnTo>
                  <a:lnTo>
                    <a:pt x="909" y="1651"/>
                  </a:lnTo>
                  <a:lnTo>
                    <a:pt x="1482" y="1516"/>
                  </a:lnTo>
                  <a:lnTo>
                    <a:pt x="1886" y="1415"/>
                  </a:lnTo>
                  <a:lnTo>
                    <a:pt x="2088" y="1348"/>
                  </a:lnTo>
                  <a:lnTo>
                    <a:pt x="2290" y="1247"/>
                  </a:lnTo>
                  <a:lnTo>
                    <a:pt x="2020" y="1247"/>
                  </a:lnTo>
                  <a:lnTo>
                    <a:pt x="1785" y="1280"/>
                  </a:lnTo>
                  <a:lnTo>
                    <a:pt x="1313" y="1415"/>
                  </a:lnTo>
                  <a:lnTo>
                    <a:pt x="842" y="1482"/>
                  </a:lnTo>
                  <a:lnTo>
                    <a:pt x="371" y="1550"/>
                  </a:lnTo>
                  <a:lnTo>
                    <a:pt x="337" y="1179"/>
                  </a:lnTo>
                  <a:lnTo>
                    <a:pt x="270" y="809"/>
                  </a:lnTo>
                  <a:lnTo>
                    <a:pt x="236" y="641"/>
                  </a:lnTo>
                  <a:lnTo>
                    <a:pt x="169" y="472"/>
                  </a:lnTo>
                  <a:lnTo>
                    <a:pt x="438" y="405"/>
                  </a:lnTo>
                  <a:lnTo>
                    <a:pt x="674" y="337"/>
                  </a:lnTo>
                  <a:lnTo>
                    <a:pt x="1212" y="270"/>
                  </a:lnTo>
                  <a:lnTo>
                    <a:pt x="1717" y="203"/>
                  </a:lnTo>
                  <a:lnTo>
                    <a:pt x="1987" y="135"/>
                  </a:lnTo>
                  <a:lnTo>
                    <a:pt x="2222" y="102"/>
                  </a:lnTo>
                  <a:lnTo>
                    <a:pt x="2222" y="337"/>
                  </a:lnTo>
                  <a:lnTo>
                    <a:pt x="2256" y="607"/>
                  </a:lnTo>
                  <a:lnTo>
                    <a:pt x="2256" y="944"/>
                  </a:lnTo>
                  <a:lnTo>
                    <a:pt x="2290" y="1247"/>
                  </a:lnTo>
                  <a:lnTo>
                    <a:pt x="2323" y="1314"/>
                  </a:lnTo>
                  <a:lnTo>
                    <a:pt x="2424" y="1314"/>
                  </a:lnTo>
                  <a:lnTo>
                    <a:pt x="2424" y="1247"/>
                  </a:lnTo>
                  <a:lnTo>
                    <a:pt x="2424" y="977"/>
                  </a:lnTo>
                  <a:lnTo>
                    <a:pt x="2391" y="674"/>
                  </a:lnTo>
                  <a:lnTo>
                    <a:pt x="2357" y="371"/>
                  </a:lnTo>
                  <a:lnTo>
                    <a:pt x="2323" y="68"/>
                  </a:lnTo>
                  <a:lnTo>
                    <a:pt x="2290" y="34"/>
                  </a:lnTo>
                  <a:lnTo>
                    <a:pt x="2222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3462711" y="5390224"/>
              <a:ext cx="152174" cy="100697"/>
            </a:xfrm>
            <a:custGeom>
              <a:avLst/>
              <a:gdLst/>
              <a:ahLst/>
              <a:cxnLst/>
              <a:rect l="l" t="t" r="r" b="b"/>
              <a:pathLst>
                <a:path w="2291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4" y="573"/>
                  </a:lnTo>
                  <a:lnTo>
                    <a:pt x="2055" y="1078"/>
                  </a:lnTo>
                  <a:lnTo>
                    <a:pt x="1146" y="1280"/>
                  </a:lnTo>
                  <a:lnTo>
                    <a:pt x="741" y="1347"/>
                  </a:lnTo>
                  <a:lnTo>
                    <a:pt x="539" y="1381"/>
                  </a:lnTo>
                  <a:lnTo>
                    <a:pt x="337" y="1415"/>
                  </a:lnTo>
                  <a:lnTo>
                    <a:pt x="203" y="876"/>
                  </a:lnTo>
                  <a:lnTo>
                    <a:pt x="102" y="304"/>
                  </a:lnTo>
                  <a:lnTo>
                    <a:pt x="539" y="304"/>
                  </a:lnTo>
                  <a:lnTo>
                    <a:pt x="944" y="236"/>
                  </a:lnTo>
                  <a:lnTo>
                    <a:pt x="1920" y="169"/>
                  </a:lnTo>
                  <a:close/>
                  <a:moveTo>
                    <a:pt x="1482" y="1"/>
                  </a:moveTo>
                  <a:lnTo>
                    <a:pt x="977" y="34"/>
                  </a:lnTo>
                  <a:lnTo>
                    <a:pt x="506" y="102"/>
                  </a:lnTo>
                  <a:lnTo>
                    <a:pt x="270" y="135"/>
                  </a:lnTo>
                  <a:lnTo>
                    <a:pt x="34" y="236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4" y="876"/>
                  </a:lnTo>
                  <a:lnTo>
                    <a:pt x="102" y="1179"/>
                  </a:lnTo>
                  <a:lnTo>
                    <a:pt x="203" y="1482"/>
                  </a:lnTo>
                  <a:lnTo>
                    <a:pt x="203" y="1516"/>
                  </a:lnTo>
                  <a:lnTo>
                    <a:pt x="236" y="1516"/>
                  </a:lnTo>
                  <a:lnTo>
                    <a:pt x="304" y="1482"/>
                  </a:lnTo>
                  <a:lnTo>
                    <a:pt x="539" y="1516"/>
                  </a:lnTo>
                  <a:lnTo>
                    <a:pt x="741" y="1516"/>
                  </a:lnTo>
                  <a:lnTo>
                    <a:pt x="1213" y="1482"/>
                  </a:lnTo>
                  <a:lnTo>
                    <a:pt x="1684" y="1381"/>
                  </a:lnTo>
                  <a:lnTo>
                    <a:pt x="2088" y="1246"/>
                  </a:lnTo>
                  <a:lnTo>
                    <a:pt x="2156" y="1314"/>
                  </a:lnTo>
                  <a:lnTo>
                    <a:pt x="2223" y="1314"/>
                  </a:lnTo>
                  <a:lnTo>
                    <a:pt x="2257" y="1280"/>
                  </a:lnTo>
                  <a:lnTo>
                    <a:pt x="2290" y="1213"/>
                  </a:lnTo>
                  <a:lnTo>
                    <a:pt x="2156" y="674"/>
                  </a:lnTo>
                  <a:lnTo>
                    <a:pt x="2021" y="169"/>
                  </a:lnTo>
                  <a:lnTo>
                    <a:pt x="2055" y="102"/>
                  </a:lnTo>
                  <a:lnTo>
                    <a:pt x="2055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2979687" y="5457310"/>
              <a:ext cx="145399" cy="111922"/>
            </a:xfrm>
            <a:custGeom>
              <a:avLst/>
              <a:gdLst/>
              <a:ahLst/>
              <a:cxnLst/>
              <a:rect l="l" t="t" r="r" b="b"/>
              <a:pathLst>
                <a:path w="2189" h="1685" extrusionOk="0">
                  <a:moveTo>
                    <a:pt x="1953" y="102"/>
                  </a:moveTo>
                  <a:lnTo>
                    <a:pt x="1987" y="674"/>
                  </a:lnTo>
                  <a:lnTo>
                    <a:pt x="2054" y="1247"/>
                  </a:lnTo>
                  <a:lnTo>
                    <a:pt x="1852" y="1247"/>
                  </a:lnTo>
                  <a:lnTo>
                    <a:pt x="1617" y="1280"/>
                  </a:lnTo>
                  <a:lnTo>
                    <a:pt x="1213" y="1348"/>
                  </a:lnTo>
                  <a:lnTo>
                    <a:pt x="270" y="1415"/>
                  </a:lnTo>
                  <a:lnTo>
                    <a:pt x="236" y="910"/>
                  </a:lnTo>
                  <a:lnTo>
                    <a:pt x="203" y="708"/>
                  </a:lnTo>
                  <a:lnTo>
                    <a:pt x="169" y="539"/>
                  </a:lnTo>
                  <a:lnTo>
                    <a:pt x="1112" y="304"/>
                  </a:lnTo>
                  <a:lnTo>
                    <a:pt x="1516" y="236"/>
                  </a:lnTo>
                  <a:lnTo>
                    <a:pt x="1751" y="169"/>
                  </a:lnTo>
                  <a:lnTo>
                    <a:pt x="1953" y="102"/>
                  </a:lnTo>
                  <a:close/>
                  <a:moveTo>
                    <a:pt x="1718" y="1"/>
                  </a:moveTo>
                  <a:lnTo>
                    <a:pt x="1482" y="34"/>
                  </a:lnTo>
                  <a:lnTo>
                    <a:pt x="1011" y="102"/>
                  </a:lnTo>
                  <a:lnTo>
                    <a:pt x="506" y="236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102" y="1078"/>
                  </a:lnTo>
                  <a:lnTo>
                    <a:pt x="102" y="1617"/>
                  </a:lnTo>
                  <a:lnTo>
                    <a:pt x="135" y="1684"/>
                  </a:lnTo>
                  <a:lnTo>
                    <a:pt x="203" y="1684"/>
                  </a:lnTo>
                  <a:lnTo>
                    <a:pt x="270" y="1651"/>
                  </a:lnTo>
                  <a:lnTo>
                    <a:pt x="304" y="1583"/>
                  </a:lnTo>
                  <a:lnTo>
                    <a:pt x="741" y="1583"/>
                  </a:lnTo>
                  <a:lnTo>
                    <a:pt x="1213" y="1550"/>
                  </a:lnTo>
                  <a:lnTo>
                    <a:pt x="1650" y="1449"/>
                  </a:lnTo>
                  <a:lnTo>
                    <a:pt x="1886" y="1381"/>
                  </a:lnTo>
                  <a:lnTo>
                    <a:pt x="2054" y="1280"/>
                  </a:lnTo>
                  <a:lnTo>
                    <a:pt x="2155" y="1314"/>
                  </a:lnTo>
                  <a:lnTo>
                    <a:pt x="2189" y="1280"/>
                  </a:lnTo>
                  <a:lnTo>
                    <a:pt x="2189" y="1247"/>
                  </a:lnTo>
                  <a:lnTo>
                    <a:pt x="2189" y="944"/>
                  </a:lnTo>
                  <a:lnTo>
                    <a:pt x="2155" y="640"/>
                  </a:lnTo>
                  <a:lnTo>
                    <a:pt x="2088" y="337"/>
                  </a:lnTo>
                  <a:lnTo>
                    <a:pt x="2021" y="34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2304303" y="5557940"/>
              <a:ext cx="163333" cy="105213"/>
            </a:xfrm>
            <a:custGeom>
              <a:avLst/>
              <a:gdLst/>
              <a:ahLst/>
              <a:cxnLst/>
              <a:rect l="l" t="t" r="r" b="b"/>
              <a:pathLst>
                <a:path w="2459" h="1584" extrusionOk="0">
                  <a:moveTo>
                    <a:pt x="2122" y="136"/>
                  </a:moveTo>
                  <a:lnTo>
                    <a:pt x="2156" y="641"/>
                  </a:lnTo>
                  <a:lnTo>
                    <a:pt x="2257" y="1112"/>
                  </a:lnTo>
                  <a:lnTo>
                    <a:pt x="1987" y="1179"/>
                  </a:lnTo>
                  <a:lnTo>
                    <a:pt x="1684" y="1213"/>
                  </a:lnTo>
                  <a:lnTo>
                    <a:pt x="1145" y="1280"/>
                  </a:lnTo>
                  <a:lnTo>
                    <a:pt x="708" y="1314"/>
                  </a:lnTo>
                  <a:lnTo>
                    <a:pt x="472" y="1381"/>
                  </a:lnTo>
                  <a:lnTo>
                    <a:pt x="304" y="1482"/>
                  </a:lnTo>
                  <a:lnTo>
                    <a:pt x="169" y="910"/>
                  </a:lnTo>
                  <a:lnTo>
                    <a:pt x="135" y="641"/>
                  </a:lnTo>
                  <a:lnTo>
                    <a:pt x="68" y="405"/>
                  </a:lnTo>
                  <a:lnTo>
                    <a:pt x="573" y="405"/>
                  </a:lnTo>
                  <a:lnTo>
                    <a:pt x="1112" y="338"/>
                  </a:lnTo>
                  <a:lnTo>
                    <a:pt x="2122" y="136"/>
                  </a:lnTo>
                  <a:close/>
                  <a:moveTo>
                    <a:pt x="2122" y="1"/>
                  </a:moveTo>
                  <a:lnTo>
                    <a:pt x="1617" y="102"/>
                  </a:lnTo>
                  <a:lnTo>
                    <a:pt x="1078" y="136"/>
                  </a:lnTo>
                  <a:lnTo>
                    <a:pt x="539" y="237"/>
                  </a:lnTo>
                  <a:lnTo>
                    <a:pt x="34" y="338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1" y="674"/>
                  </a:lnTo>
                  <a:lnTo>
                    <a:pt x="34" y="977"/>
                  </a:lnTo>
                  <a:lnTo>
                    <a:pt x="169" y="1550"/>
                  </a:lnTo>
                  <a:lnTo>
                    <a:pt x="203" y="1583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539" y="1516"/>
                  </a:lnTo>
                  <a:lnTo>
                    <a:pt x="809" y="1482"/>
                  </a:lnTo>
                  <a:lnTo>
                    <a:pt x="1314" y="1415"/>
                  </a:lnTo>
                  <a:lnTo>
                    <a:pt x="1819" y="1381"/>
                  </a:lnTo>
                  <a:lnTo>
                    <a:pt x="2290" y="1280"/>
                  </a:lnTo>
                  <a:lnTo>
                    <a:pt x="2358" y="1280"/>
                  </a:lnTo>
                  <a:lnTo>
                    <a:pt x="2425" y="1247"/>
                  </a:lnTo>
                  <a:lnTo>
                    <a:pt x="2425" y="1213"/>
                  </a:lnTo>
                  <a:lnTo>
                    <a:pt x="2459" y="1179"/>
                  </a:lnTo>
                  <a:lnTo>
                    <a:pt x="2425" y="1112"/>
                  </a:lnTo>
                  <a:lnTo>
                    <a:pt x="2358" y="573"/>
                  </a:lnTo>
                  <a:lnTo>
                    <a:pt x="2290" y="304"/>
                  </a:lnTo>
                  <a:lnTo>
                    <a:pt x="2223" y="68"/>
                  </a:lnTo>
                  <a:lnTo>
                    <a:pt x="2189" y="35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3299511" y="5412608"/>
              <a:ext cx="156558" cy="102955"/>
            </a:xfrm>
            <a:custGeom>
              <a:avLst/>
              <a:gdLst/>
              <a:ahLst/>
              <a:cxnLst/>
              <a:rect l="l" t="t" r="r" b="b"/>
              <a:pathLst>
                <a:path w="2357" h="1550" extrusionOk="0">
                  <a:moveTo>
                    <a:pt x="2054" y="135"/>
                  </a:moveTo>
                  <a:lnTo>
                    <a:pt x="2020" y="270"/>
                  </a:lnTo>
                  <a:lnTo>
                    <a:pt x="2054" y="371"/>
                  </a:lnTo>
                  <a:lnTo>
                    <a:pt x="2087" y="606"/>
                  </a:lnTo>
                  <a:lnTo>
                    <a:pt x="2121" y="842"/>
                  </a:lnTo>
                  <a:lnTo>
                    <a:pt x="2155" y="1078"/>
                  </a:lnTo>
                  <a:lnTo>
                    <a:pt x="1178" y="1212"/>
                  </a:lnTo>
                  <a:lnTo>
                    <a:pt x="707" y="1313"/>
                  </a:lnTo>
                  <a:lnTo>
                    <a:pt x="236" y="1448"/>
                  </a:lnTo>
                  <a:lnTo>
                    <a:pt x="236" y="1280"/>
                  </a:lnTo>
                  <a:lnTo>
                    <a:pt x="236" y="1145"/>
                  </a:lnTo>
                  <a:lnTo>
                    <a:pt x="202" y="808"/>
                  </a:lnTo>
                  <a:lnTo>
                    <a:pt x="168" y="606"/>
                  </a:lnTo>
                  <a:lnTo>
                    <a:pt x="135" y="371"/>
                  </a:lnTo>
                  <a:lnTo>
                    <a:pt x="438" y="371"/>
                  </a:lnTo>
                  <a:lnTo>
                    <a:pt x="741" y="303"/>
                  </a:lnTo>
                  <a:lnTo>
                    <a:pt x="1347" y="236"/>
                  </a:lnTo>
                  <a:lnTo>
                    <a:pt x="1650" y="169"/>
                  </a:lnTo>
                  <a:lnTo>
                    <a:pt x="1784" y="169"/>
                  </a:lnTo>
                  <a:lnTo>
                    <a:pt x="1953" y="135"/>
                  </a:lnTo>
                  <a:lnTo>
                    <a:pt x="1986" y="169"/>
                  </a:lnTo>
                  <a:lnTo>
                    <a:pt x="2054" y="135"/>
                  </a:lnTo>
                  <a:close/>
                  <a:moveTo>
                    <a:pt x="1784" y="0"/>
                  </a:moveTo>
                  <a:lnTo>
                    <a:pt x="1515" y="34"/>
                  </a:lnTo>
                  <a:lnTo>
                    <a:pt x="1044" y="101"/>
                  </a:lnTo>
                  <a:lnTo>
                    <a:pt x="539" y="169"/>
                  </a:lnTo>
                  <a:lnTo>
                    <a:pt x="303" y="202"/>
                  </a:lnTo>
                  <a:lnTo>
                    <a:pt x="67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34" y="606"/>
                  </a:lnTo>
                  <a:lnTo>
                    <a:pt x="34" y="842"/>
                  </a:lnTo>
                  <a:lnTo>
                    <a:pt x="67" y="1145"/>
                  </a:lnTo>
                  <a:lnTo>
                    <a:pt x="101" y="1313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741" y="1516"/>
                  </a:lnTo>
                  <a:lnTo>
                    <a:pt x="1246" y="1414"/>
                  </a:lnTo>
                  <a:lnTo>
                    <a:pt x="2222" y="1246"/>
                  </a:lnTo>
                  <a:lnTo>
                    <a:pt x="2256" y="1246"/>
                  </a:lnTo>
                  <a:lnTo>
                    <a:pt x="2289" y="1212"/>
                  </a:lnTo>
                  <a:lnTo>
                    <a:pt x="2357" y="1212"/>
                  </a:lnTo>
                  <a:lnTo>
                    <a:pt x="2357" y="1145"/>
                  </a:lnTo>
                  <a:lnTo>
                    <a:pt x="2357" y="1111"/>
                  </a:lnTo>
                  <a:lnTo>
                    <a:pt x="2289" y="1078"/>
                  </a:lnTo>
                  <a:lnTo>
                    <a:pt x="2256" y="808"/>
                  </a:lnTo>
                  <a:lnTo>
                    <a:pt x="2222" y="573"/>
                  </a:lnTo>
                  <a:lnTo>
                    <a:pt x="2188" y="303"/>
                  </a:lnTo>
                  <a:lnTo>
                    <a:pt x="2155" y="135"/>
                  </a:lnTo>
                  <a:lnTo>
                    <a:pt x="2087" y="34"/>
                  </a:lnTo>
                  <a:lnTo>
                    <a:pt x="2087" y="68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3136244" y="5437184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20" y="102"/>
                  </a:moveTo>
                  <a:lnTo>
                    <a:pt x="2054" y="304"/>
                  </a:lnTo>
                  <a:lnTo>
                    <a:pt x="2088" y="539"/>
                  </a:lnTo>
                  <a:lnTo>
                    <a:pt x="2121" y="842"/>
                  </a:lnTo>
                  <a:lnTo>
                    <a:pt x="2155" y="1011"/>
                  </a:lnTo>
                  <a:lnTo>
                    <a:pt x="2222" y="1146"/>
                  </a:lnTo>
                  <a:lnTo>
                    <a:pt x="1751" y="1146"/>
                  </a:lnTo>
                  <a:lnTo>
                    <a:pt x="1246" y="1213"/>
                  </a:lnTo>
                  <a:lnTo>
                    <a:pt x="270" y="1381"/>
                  </a:lnTo>
                  <a:lnTo>
                    <a:pt x="270" y="1112"/>
                  </a:lnTo>
                  <a:lnTo>
                    <a:pt x="202" y="876"/>
                  </a:lnTo>
                  <a:lnTo>
                    <a:pt x="169" y="640"/>
                  </a:lnTo>
                  <a:lnTo>
                    <a:pt x="169" y="539"/>
                  </a:lnTo>
                  <a:lnTo>
                    <a:pt x="135" y="438"/>
                  </a:lnTo>
                  <a:lnTo>
                    <a:pt x="169" y="438"/>
                  </a:lnTo>
                  <a:lnTo>
                    <a:pt x="236" y="405"/>
                  </a:lnTo>
                  <a:lnTo>
                    <a:pt x="371" y="371"/>
                  </a:lnTo>
                  <a:lnTo>
                    <a:pt x="505" y="337"/>
                  </a:lnTo>
                  <a:lnTo>
                    <a:pt x="808" y="304"/>
                  </a:lnTo>
                  <a:lnTo>
                    <a:pt x="1414" y="203"/>
                  </a:lnTo>
                  <a:lnTo>
                    <a:pt x="1717" y="169"/>
                  </a:lnTo>
                  <a:lnTo>
                    <a:pt x="1886" y="135"/>
                  </a:lnTo>
                  <a:lnTo>
                    <a:pt x="2020" y="102"/>
                  </a:lnTo>
                  <a:close/>
                  <a:moveTo>
                    <a:pt x="1549" y="1"/>
                  </a:moveTo>
                  <a:lnTo>
                    <a:pt x="1078" y="102"/>
                  </a:lnTo>
                  <a:lnTo>
                    <a:pt x="573" y="169"/>
                  </a:lnTo>
                  <a:lnTo>
                    <a:pt x="337" y="203"/>
                  </a:lnTo>
                  <a:lnTo>
                    <a:pt x="101" y="270"/>
                  </a:lnTo>
                  <a:lnTo>
                    <a:pt x="68" y="371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607"/>
                  </a:lnTo>
                  <a:lnTo>
                    <a:pt x="68" y="876"/>
                  </a:lnTo>
                  <a:lnTo>
                    <a:pt x="101" y="1146"/>
                  </a:lnTo>
                  <a:lnTo>
                    <a:pt x="135" y="1381"/>
                  </a:lnTo>
                  <a:lnTo>
                    <a:pt x="135" y="1449"/>
                  </a:lnTo>
                  <a:lnTo>
                    <a:pt x="169" y="1482"/>
                  </a:lnTo>
                  <a:lnTo>
                    <a:pt x="236" y="1516"/>
                  </a:lnTo>
                  <a:lnTo>
                    <a:pt x="303" y="1550"/>
                  </a:lnTo>
                  <a:lnTo>
                    <a:pt x="438" y="1550"/>
                  </a:lnTo>
                  <a:lnTo>
                    <a:pt x="472" y="1516"/>
                  </a:lnTo>
                  <a:lnTo>
                    <a:pt x="1381" y="1415"/>
                  </a:lnTo>
                  <a:lnTo>
                    <a:pt x="1886" y="1348"/>
                  </a:lnTo>
                  <a:lnTo>
                    <a:pt x="2357" y="1213"/>
                  </a:lnTo>
                  <a:lnTo>
                    <a:pt x="2290" y="1179"/>
                  </a:lnTo>
                  <a:lnTo>
                    <a:pt x="2323" y="1146"/>
                  </a:lnTo>
                  <a:lnTo>
                    <a:pt x="2323" y="977"/>
                  </a:lnTo>
                  <a:lnTo>
                    <a:pt x="2290" y="809"/>
                  </a:lnTo>
                  <a:lnTo>
                    <a:pt x="2222" y="506"/>
                  </a:lnTo>
                  <a:lnTo>
                    <a:pt x="2189" y="270"/>
                  </a:lnTo>
                  <a:lnTo>
                    <a:pt x="2155" y="169"/>
                  </a:lnTo>
                  <a:lnTo>
                    <a:pt x="2121" y="34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1807861" y="5638445"/>
              <a:ext cx="152108" cy="100697"/>
            </a:xfrm>
            <a:custGeom>
              <a:avLst/>
              <a:gdLst/>
              <a:ahLst/>
              <a:cxnLst/>
              <a:rect l="l" t="t" r="r" b="b"/>
              <a:pathLst>
                <a:path w="2290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3" y="573"/>
                  </a:lnTo>
                  <a:lnTo>
                    <a:pt x="2088" y="1045"/>
                  </a:lnTo>
                  <a:lnTo>
                    <a:pt x="1145" y="1247"/>
                  </a:lnTo>
                  <a:lnTo>
                    <a:pt x="741" y="1314"/>
                  </a:lnTo>
                  <a:lnTo>
                    <a:pt x="539" y="1348"/>
                  </a:lnTo>
                  <a:lnTo>
                    <a:pt x="337" y="1415"/>
                  </a:lnTo>
                  <a:lnTo>
                    <a:pt x="202" y="876"/>
                  </a:lnTo>
                  <a:lnTo>
                    <a:pt x="101" y="304"/>
                  </a:lnTo>
                  <a:lnTo>
                    <a:pt x="303" y="304"/>
                  </a:lnTo>
                  <a:lnTo>
                    <a:pt x="539" y="270"/>
                  </a:lnTo>
                  <a:lnTo>
                    <a:pt x="977" y="237"/>
                  </a:lnTo>
                  <a:lnTo>
                    <a:pt x="1920" y="169"/>
                  </a:lnTo>
                  <a:close/>
                  <a:moveTo>
                    <a:pt x="1010" y="1"/>
                  </a:moveTo>
                  <a:lnTo>
                    <a:pt x="505" y="68"/>
                  </a:lnTo>
                  <a:lnTo>
                    <a:pt x="270" y="136"/>
                  </a:lnTo>
                  <a:lnTo>
                    <a:pt x="68" y="203"/>
                  </a:lnTo>
                  <a:lnTo>
                    <a:pt x="34" y="237"/>
                  </a:lnTo>
                  <a:lnTo>
                    <a:pt x="0" y="270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135" y="1179"/>
                  </a:lnTo>
                  <a:lnTo>
                    <a:pt x="202" y="1449"/>
                  </a:lnTo>
                  <a:lnTo>
                    <a:pt x="236" y="1482"/>
                  </a:lnTo>
                  <a:lnTo>
                    <a:pt x="270" y="1516"/>
                  </a:lnTo>
                  <a:lnTo>
                    <a:pt x="337" y="1482"/>
                  </a:lnTo>
                  <a:lnTo>
                    <a:pt x="539" y="1482"/>
                  </a:lnTo>
                  <a:lnTo>
                    <a:pt x="775" y="1516"/>
                  </a:lnTo>
                  <a:lnTo>
                    <a:pt x="1212" y="1449"/>
                  </a:lnTo>
                  <a:lnTo>
                    <a:pt x="1684" y="1348"/>
                  </a:lnTo>
                  <a:lnTo>
                    <a:pt x="2122" y="1213"/>
                  </a:lnTo>
                  <a:lnTo>
                    <a:pt x="2122" y="1247"/>
                  </a:lnTo>
                  <a:lnTo>
                    <a:pt x="2155" y="1280"/>
                  </a:lnTo>
                  <a:lnTo>
                    <a:pt x="2223" y="1314"/>
                  </a:lnTo>
                  <a:lnTo>
                    <a:pt x="2290" y="1280"/>
                  </a:lnTo>
                  <a:lnTo>
                    <a:pt x="2290" y="1213"/>
                  </a:lnTo>
                  <a:lnTo>
                    <a:pt x="2155" y="674"/>
                  </a:lnTo>
                  <a:lnTo>
                    <a:pt x="2054" y="136"/>
                  </a:lnTo>
                  <a:lnTo>
                    <a:pt x="2054" y="102"/>
                  </a:lnTo>
                  <a:lnTo>
                    <a:pt x="2054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1971127" y="5607160"/>
              <a:ext cx="163267" cy="107405"/>
            </a:xfrm>
            <a:custGeom>
              <a:avLst/>
              <a:gdLst/>
              <a:ahLst/>
              <a:cxnLst/>
              <a:rect l="l" t="t" r="r" b="b"/>
              <a:pathLst>
                <a:path w="2458" h="1617" extrusionOk="0">
                  <a:moveTo>
                    <a:pt x="1684" y="1"/>
                  </a:moveTo>
                  <a:lnTo>
                    <a:pt x="1145" y="68"/>
                  </a:lnTo>
                  <a:lnTo>
                    <a:pt x="573" y="169"/>
                  </a:lnTo>
                  <a:lnTo>
                    <a:pt x="68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741"/>
                  </a:lnTo>
                  <a:lnTo>
                    <a:pt x="101" y="1044"/>
                  </a:lnTo>
                  <a:lnTo>
                    <a:pt x="169" y="1314"/>
                  </a:lnTo>
                  <a:lnTo>
                    <a:pt x="236" y="1583"/>
                  </a:lnTo>
                  <a:lnTo>
                    <a:pt x="270" y="1617"/>
                  </a:lnTo>
                  <a:lnTo>
                    <a:pt x="371" y="1617"/>
                  </a:lnTo>
                  <a:lnTo>
                    <a:pt x="371" y="1549"/>
                  </a:lnTo>
                  <a:lnTo>
                    <a:pt x="303" y="1246"/>
                  </a:lnTo>
                  <a:lnTo>
                    <a:pt x="236" y="943"/>
                  </a:lnTo>
                  <a:lnTo>
                    <a:pt x="169" y="674"/>
                  </a:lnTo>
                  <a:lnTo>
                    <a:pt x="101" y="405"/>
                  </a:lnTo>
                  <a:lnTo>
                    <a:pt x="337" y="405"/>
                  </a:lnTo>
                  <a:lnTo>
                    <a:pt x="606" y="371"/>
                  </a:lnTo>
                  <a:lnTo>
                    <a:pt x="1111" y="270"/>
                  </a:lnTo>
                  <a:lnTo>
                    <a:pt x="1650" y="203"/>
                  </a:lnTo>
                  <a:lnTo>
                    <a:pt x="1886" y="169"/>
                  </a:lnTo>
                  <a:lnTo>
                    <a:pt x="2155" y="203"/>
                  </a:lnTo>
                  <a:lnTo>
                    <a:pt x="2155" y="371"/>
                  </a:lnTo>
                  <a:lnTo>
                    <a:pt x="2155" y="539"/>
                  </a:lnTo>
                  <a:lnTo>
                    <a:pt x="2222" y="910"/>
                  </a:lnTo>
                  <a:lnTo>
                    <a:pt x="2290" y="1280"/>
                  </a:lnTo>
                  <a:lnTo>
                    <a:pt x="1818" y="1347"/>
                  </a:lnTo>
                  <a:lnTo>
                    <a:pt x="1347" y="1415"/>
                  </a:lnTo>
                  <a:lnTo>
                    <a:pt x="842" y="1448"/>
                  </a:lnTo>
                  <a:lnTo>
                    <a:pt x="606" y="1482"/>
                  </a:lnTo>
                  <a:lnTo>
                    <a:pt x="371" y="1549"/>
                  </a:lnTo>
                  <a:lnTo>
                    <a:pt x="606" y="1583"/>
                  </a:lnTo>
                  <a:lnTo>
                    <a:pt x="808" y="1617"/>
                  </a:lnTo>
                  <a:lnTo>
                    <a:pt x="1246" y="1583"/>
                  </a:lnTo>
                  <a:lnTo>
                    <a:pt x="1818" y="1516"/>
                  </a:lnTo>
                  <a:lnTo>
                    <a:pt x="2088" y="1482"/>
                  </a:lnTo>
                  <a:lnTo>
                    <a:pt x="2357" y="1381"/>
                  </a:lnTo>
                  <a:lnTo>
                    <a:pt x="2424" y="1347"/>
                  </a:lnTo>
                  <a:lnTo>
                    <a:pt x="2458" y="1347"/>
                  </a:lnTo>
                  <a:lnTo>
                    <a:pt x="2458" y="1280"/>
                  </a:lnTo>
                  <a:lnTo>
                    <a:pt x="2323" y="607"/>
                  </a:lnTo>
                  <a:lnTo>
                    <a:pt x="2323" y="405"/>
                  </a:lnTo>
                  <a:lnTo>
                    <a:pt x="2290" y="169"/>
                  </a:lnTo>
                  <a:lnTo>
                    <a:pt x="2290" y="135"/>
                  </a:lnTo>
                  <a:lnTo>
                    <a:pt x="2290" y="68"/>
                  </a:lnTo>
                  <a:lnTo>
                    <a:pt x="2290" y="34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1816828" y="5739075"/>
              <a:ext cx="154366" cy="147724"/>
            </a:xfrm>
            <a:custGeom>
              <a:avLst/>
              <a:gdLst/>
              <a:ahLst/>
              <a:cxnLst/>
              <a:rect l="l" t="t" r="r" b="b"/>
              <a:pathLst>
                <a:path w="2324" h="2224" extrusionOk="0">
                  <a:moveTo>
                    <a:pt x="1919" y="169"/>
                  </a:moveTo>
                  <a:lnTo>
                    <a:pt x="1953" y="540"/>
                  </a:lnTo>
                  <a:lnTo>
                    <a:pt x="2020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1381" y="1886"/>
                  </a:lnTo>
                  <a:lnTo>
                    <a:pt x="1414" y="1853"/>
                  </a:lnTo>
                  <a:lnTo>
                    <a:pt x="1381" y="1684"/>
                  </a:lnTo>
                  <a:lnTo>
                    <a:pt x="1347" y="1516"/>
                  </a:lnTo>
                  <a:lnTo>
                    <a:pt x="1313" y="1179"/>
                  </a:lnTo>
                  <a:lnTo>
                    <a:pt x="1280" y="1146"/>
                  </a:lnTo>
                  <a:lnTo>
                    <a:pt x="1212" y="1112"/>
                  </a:lnTo>
                  <a:lnTo>
                    <a:pt x="1179" y="1146"/>
                  </a:lnTo>
                  <a:lnTo>
                    <a:pt x="1145" y="1213"/>
                  </a:lnTo>
                  <a:lnTo>
                    <a:pt x="1179" y="1550"/>
                  </a:lnTo>
                  <a:lnTo>
                    <a:pt x="1212" y="1718"/>
                  </a:lnTo>
                  <a:lnTo>
                    <a:pt x="1280" y="1886"/>
                  </a:lnTo>
                  <a:lnTo>
                    <a:pt x="1313" y="1886"/>
                  </a:lnTo>
                  <a:lnTo>
                    <a:pt x="875" y="1954"/>
                  </a:lnTo>
                  <a:lnTo>
                    <a:pt x="673" y="2021"/>
                  </a:lnTo>
                  <a:lnTo>
                    <a:pt x="471" y="2088"/>
                  </a:lnTo>
                  <a:lnTo>
                    <a:pt x="370" y="1617"/>
                  </a:lnTo>
                  <a:lnTo>
                    <a:pt x="269" y="1179"/>
                  </a:lnTo>
                  <a:lnTo>
                    <a:pt x="202" y="775"/>
                  </a:lnTo>
                  <a:lnTo>
                    <a:pt x="101" y="439"/>
                  </a:lnTo>
                  <a:lnTo>
                    <a:pt x="1010" y="304"/>
                  </a:lnTo>
                  <a:lnTo>
                    <a:pt x="1919" y="169"/>
                  </a:lnTo>
                  <a:close/>
                  <a:moveTo>
                    <a:pt x="1886" y="1"/>
                  </a:moveTo>
                  <a:lnTo>
                    <a:pt x="976" y="102"/>
                  </a:lnTo>
                  <a:lnTo>
                    <a:pt x="67" y="270"/>
                  </a:lnTo>
                  <a:lnTo>
                    <a:pt x="34" y="304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69" y="1954"/>
                  </a:lnTo>
                  <a:lnTo>
                    <a:pt x="370" y="2156"/>
                  </a:lnTo>
                  <a:lnTo>
                    <a:pt x="404" y="2223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4"/>
                  </a:lnTo>
                  <a:lnTo>
                    <a:pt x="2323" y="1920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270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2047115" y="5783843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136" y="0"/>
                  </a:moveTo>
                  <a:lnTo>
                    <a:pt x="68" y="68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02" y="236"/>
                  </a:lnTo>
                  <a:lnTo>
                    <a:pt x="237" y="135"/>
                  </a:lnTo>
                  <a:lnTo>
                    <a:pt x="169" y="404"/>
                  </a:lnTo>
                  <a:lnTo>
                    <a:pt x="35" y="640"/>
                  </a:lnTo>
                  <a:lnTo>
                    <a:pt x="1" y="707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775"/>
                  </a:lnTo>
                  <a:lnTo>
                    <a:pt x="371" y="707"/>
                  </a:lnTo>
                  <a:lnTo>
                    <a:pt x="506" y="674"/>
                  </a:lnTo>
                  <a:lnTo>
                    <a:pt x="641" y="606"/>
                  </a:lnTo>
                  <a:lnTo>
                    <a:pt x="641" y="539"/>
                  </a:lnTo>
                  <a:lnTo>
                    <a:pt x="641" y="505"/>
                  </a:lnTo>
                  <a:lnTo>
                    <a:pt x="472" y="505"/>
                  </a:lnTo>
                  <a:lnTo>
                    <a:pt x="338" y="539"/>
                  </a:lnTo>
                  <a:lnTo>
                    <a:pt x="270" y="573"/>
                  </a:lnTo>
                  <a:lnTo>
                    <a:pt x="371" y="337"/>
                  </a:lnTo>
                  <a:lnTo>
                    <a:pt x="439" y="68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2136586" y="5584775"/>
              <a:ext cx="158883" cy="107405"/>
            </a:xfrm>
            <a:custGeom>
              <a:avLst/>
              <a:gdLst/>
              <a:ahLst/>
              <a:cxnLst/>
              <a:rect l="l" t="t" r="r" b="b"/>
              <a:pathLst>
                <a:path w="2392" h="1617" extrusionOk="0">
                  <a:moveTo>
                    <a:pt x="1920" y="1"/>
                  </a:moveTo>
                  <a:lnTo>
                    <a:pt x="1684" y="35"/>
                  </a:lnTo>
                  <a:lnTo>
                    <a:pt x="1213" y="102"/>
                  </a:lnTo>
                  <a:lnTo>
                    <a:pt x="674" y="169"/>
                  </a:lnTo>
                  <a:lnTo>
                    <a:pt x="135" y="304"/>
                  </a:lnTo>
                  <a:lnTo>
                    <a:pt x="102" y="270"/>
                  </a:lnTo>
                  <a:lnTo>
                    <a:pt x="34" y="270"/>
                  </a:lnTo>
                  <a:lnTo>
                    <a:pt x="1" y="304"/>
                  </a:lnTo>
                  <a:lnTo>
                    <a:pt x="68" y="944"/>
                  </a:lnTo>
                  <a:lnTo>
                    <a:pt x="135" y="1550"/>
                  </a:lnTo>
                  <a:lnTo>
                    <a:pt x="169" y="1617"/>
                  </a:lnTo>
                  <a:lnTo>
                    <a:pt x="236" y="1617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236" y="944"/>
                  </a:lnTo>
                  <a:lnTo>
                    <a:pt x="135" y="371"/>
                  </a:lnTo>
                  <a:lnTo>
                    <a:pt x="708" y="338"/>
                  </a:lnTo>
                  <a:lnTo>
                    <a:pt x="1246" y="237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55" y="102"/>
                  </a:lnTo>
                  <a:lnTo>
                    <a:pt x="2155" y="338"/>
                  </a:lnTo>
                  <a:lnTo>
                    <a:pt x="2155" y="607"/>
                  </a:lnTo>
                  <a:lnTo>
                    <a:pt x="2223" y="1146"/>
                  </a:lnTo>
                  <a:lnTo>
                    <a:pt x="1751" y="1179"/>
                  </a:lnTo>
                  <a:lnTo>
                    <a:pt x="1314" y="1280"/>
                  </a:lnTo>
                  <a:lnTo>
                    <a:pt x="842" y="1348"/>
                  </a:lnTo>
                  <a:lnTo>
                    <a:pt x="640" y="1381"/>
                  </a:lnTo>
                  <a:lnTo>
                    <a:pt x="438" y="1482"/>
                  </a:lnTo>
                  <a:lnTo>
                    <a:pt x="640" y="1516"/>
                  </a:lnTo>
                  <a:lnTo>
                    <a:pt x="842" y="1482"/>
                  </a:lnTo>
                  <a:lnTo>
                    <a:pt x="1280" y="1415"/>
                  </a:lnTo>
                  <a:lnTo>
                    <a:pt x="1785" y="1348"/>
                  </a:lnTo>
                  <a:lnTo>
                    <a:pt x="2155" y="1280"/>
                  </a:lnTo>
                  <a:lnTo>
                    <a:pt x="2189" y="1348"/>
                  </a:lnTo>
                  <a:lnTo>
                    <a:pt x="2256" y="1348"/>
                  </a:lnTo>
                  <a:lnTo>
                    <a:pt x="2324" y="1314"/>
                  </a:lnTo>
                  <a:lnTo>
                    <a:pt x="2357" y="1280"/>
                  </a:lnTo>
                  <a:lnTo>
                    <a:pt x="2357" y="1213"/>
                  </a:lnTo>
                  <a:lnTo>
                    <a:pt x="2391" y="1179"/>
                  </a:lnTo>
                  <a:lnTo>
                    <a:pt x="2324" y="573"/>
                  </a:lnTo>
                  <a:lnTo>
                    <a:pt x="2290" y="270"/>
                  </a:lnTo>
                  <a:lnTo>
                    <a:pt x="2189" y="1"/>
                  </a:lnTo>
                  <a:lnTo>
                    <a:pt x="2155" y="1"/>
                  </a:lnTo>
                  <a:lnTo>
                    <a:pt x="2155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1980028" y="5712240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54" y="1"/>
                  </a:moveTo>
                  <a:lnTo>
                    <a:pt x="1954" y="35"/>
                  </a:lnTo>
                  <a:lnTo>
                    <a:pt x="1954" y="102"/>
                  </a:lnTo>
                  <a:lnTo>
                    <a:pt x="1449" y="136"/>
                  </a:lnTo>
                  <a:lnTo>
                    <a:pt x="944" y="169"/>
                  </a:lnTo>
                  <a:lnTo>
                    <a:pt x="506" y="203"/>
                  </a:lnTo>
                  <a:lnTo>
                    <a:pt x="270" y="237"/>
                  </a:lnTo>
                  <a:lnTo>
                    <a:pt x="169" y="304"/>
                  </a:lnTo>
                  <a:lnTo>
                    <a:pt x="102" y="338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39" y="405"/>
                  </a:lnTo>
                  <a:lnTo>
                    <a:pt x="843" y="371"/>
                  </a:lnTo>
                  <a:lnTo>
                    <a:pt x="1381" y="338"/>
                  </a:lnTo>
                  <a:lnTo>
                    <a:pt x="1954" y="270"/>
                  </a:lnTo>
                  <a:lnTo>
                    <a:pt x="1987" y="607"/>
                  </a:lnTo>
                  <a:lnTo>
                    <a:pt x="2021" y="944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2156" y="1819"/>
                  </a:lnTo>
                  <a:lnTo>
                    <a:pt x="1280" y="1920"/>
                  </a:lnTo>
                  <a:lnTo>
                    <a:pt x="809" y="1987"/>
                  </a:lnTo>
                  <a:lnTo>
                    <a:pt x="405" y="2122"/>
                  </a:lnTo>
                  <a:lnTo>
                    <a:pt x="304" y="1684"/>
                  </a:lnTo>
                  <a:lnTo>
                    <a:pt x="237" y="1247"/>
                  </a:lnTo>
                  <a:lnTo>
                    <a:pt x="203" y="809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41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7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39" y="2223"/>
                  </a:lnTo>
                  <a:lnTo>
                    <a:pt x="843" y="2223"/>
                  </a:lnTo>
                  <a:lnTo>
                    <a:pt x="1314" y="2156"/>
                  </a:lnTo>
                  <a:lnTo>
                    <a:pt x="2189" y="1987"/>
                  </a:lnTo>
                  <a:lnTo>
                    <a:pt x="2257" y="1954"/>
                  </a:lnTo>
                  <a:lnTo>
                    <a:pt x="2290" y="1987"/>
                  </a:lnTo>
                  <a:lnTo>
                    <a:pt x="2324" y="1954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45"/>
                  </a:lnTo>
                  <a:lnTo>
                    <a:pt x="2156" y="540"/>
                  </a:lnTo>
                  <a:lnTo>
                    <a:pt x="2122" y="270"/>
                  </a:lnTo>
                  <a:lnTo>
                    <a:pt x="2055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2357972" y="5739075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270" y="1"/>
                  </a:moveTo>
                  <a:lnTo>
                    <a:pt x="169" y="136"/>
                  </a:lnTo>
                  <a:lnTo>
                    <a:pt x="102" y="270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270" y="641"/>
                  </a:lnTo>
                  <a:lnTo>
                    <a:pt x="472" y="607"/>
                  </a:lnTo>
                  <a:lnTo>
                    <a:pt x="506" y="674"/>
                  </a:lnTo>
                  <a:lnTo>
                    <a:pt x="539" y="742"/>
                  </a:lnTo>
                  <a:lnTo>
                    <a:pt x="573" y="742"/>
                  </a:lnTo>
                  <a:lnTo>
                    <a:pt x="607" y="708"/>
                  </a:lnTo>
                  <a:lnTo>
                    <a:pt x="607" y="641"/>
                  </a:lnTo>
                  <a:lnTo>
                    <a:pt x="607" y="573"/>
                  </a:lnTo>
                  <a:lnTo>
                    <a:pt x="640" y="540"/>
                  </a:lnTo>
                  <a:lnTo>
                    <a:pt x="674" y="506"/>
                  </a:lnTo>
                  <a:lnTo>
                    <a:pt x="640" y="439"/>
                  </a:lnTo>
                  <a:lnTo>
                    <a:pt x="607" y="405"/>
                  </a:lnTo>
                  <a:lnTo>
                    <a:pt x="607" y="237"/>
                  </a:lnTo>
                  <a:lnTo>
                    <a:pt x="573" y="203"/>
                  </a:lnTo>
                  <a:lnTo>
                    <a:pt x="539" y="237"/>
                  </a:lnTo>
                  <a:lnTo>
                    <a:pt x="506" y="405"/>
                  </a:lnTo>
                  <a:lnTo>
                    <a:pt x="203" y="472"/>
                  </a:lnTo>
                  <a:lnTo>
                    <a:pt x="270" y="270"/>
                  </a:lnTo>
                  <a:lnTo>
                    <a:pt x="337" y="35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2297594" y="5667538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886" y="169"/>
                  </a:move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6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3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8" y="2122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1"/>
                  </a:lnTo>
                  <a:lnTo>
                    <a:pt x="135" y="371"/>
                  </a:lnTo>
                  <a:lnTo>
                    <a:pt x="539" y="371"/>
                  </a:lnTo>
                  <a:lnTo>
                    <a:pt x="943" y="304"/>
                  </a:lnTo>
                  <a:lnTo>
                    <a:pt x="1886" y="169"/>
                  </a:lnTo>
                  <a:close/>
                  <a:moveTo>
                    <a:pt x="1852" y="1"/>
                  </a:moveTo>
                  <a:lnTo>
                    <a:pt x="1684" y="34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6"/>
                  </a:lnTo>
                  <a:lnTo>
                    <a:pt x="135" y="304"/>
                  </a:lnTo>
                  <a:lnTo>
                    <a:pt x="102" y="236"/>
                  </a:lnTo>
                  <a:lnTo>
                    <a:pt x="102" y="203"/>
                  </a:lnTo>
                  <a:lnTo>
                    <a:pt x="68" y="203"/>
                  </a:lnTo>
                  <a:lnTo>
                    <a:pt x="1" y="236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5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57" y="1987"/>
                  </a:lnTo>
                  <a:lnTo>
                    <a:pt x="2290" y="1987"/>
                  </a:lnTo>
                  <a:lnTo>
                    <a:pt x="2358" y="1953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4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2472019" y="5535622"/>
              <a:ext cx="158883" cy="105147"/>
            </a:xfrm>
            <a:custGeom>
              <a:avLst/>
              <a:gdLst/>
              <a:ahLst/>
              <a:cxnLst/>
              <a:rect l="l" t="t" r="r" b="b"/>
              <a:pathLst>
                <a:path w="2392" h="1583" extrusionOk="0">
                  <a:moveTo>
                    <a:pt x="2156" y="34"/>
                  </a:moveTo>
                  <a:lnTo>
                    <a:pt x="2156" y="303"/>
                  </a:lnTo>
                  <a:lnTo>
                    <a:pt x="2189" y="573"/>
                  </a:lnTo>
                  <a:lnTo>
                    <a:pt x="2257" y="1145"/>
                  </a:lnTo>
                  <a:lnTo>
                    <a:pt x="2021" y="1111"/>
                  </a:lnTo>
                  <a:lnTo>
                    <a:pt x="1819" y="1111"/>
                  </a:lnTo>
                  <a:lnTo>
                    <a:pt x="1381" y="1212"/>
                  </a:lnTo>
                  <a:lnTo>
                    <a:pt x="843" y="1313"/>
                  </a:lnTo>
                  <a:lnTo>
                    <a:pt x="540" y="1347"/>
                  </a:lnTo>
                  <a:lnTo>
                    <a:pt x="270" y="1381"/>
                  </a:lnTo>
                  <a:lnTo>
                    <a:pt x="203" y="876"/>
                  </a:lnTo>
                  <a:lnTo>
                    <a:pt x="102" y="404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56" y="34"/>
                  </a:lnTo>
                  <a:close/>
                  <a:moveTo>
                    <a:pt x="2156" y="0"/>
                  </a:moveTo>
                  <a:lnTo>
                    <a:pt x="1651" y="34"/>
                  </a:lnTo>
                  <a:lnTo>
                    <a:pt x="1112" y="101"/>
                  </a:lnTo>
                  <a:lnTo>
                    <a:pt x="573" y="202"/>
                  </a:lnTo>
                  <a:lnTo>
                    <a:pt x="68" y="270"/>
                  </a:lnTo>
                  <a:lnTo>
                    <a:pt x="35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5" y="876"/>
                  </a:lnTo>
                  <a:lnTo>
                    <a:pt x="102" y="1414"/>
                  </a:lnTo>
                  <a:lnTo>
                    <a:pt x="102" y="1515"/>
                  </a:lnTo>
                  <a:lnTo>
                    <a:pt x="136" y="1515"/>
                  </a:lnTo>
                  <a:lnTo>
                    <a:pt x="169" y="1549"/>
                  </a:lnTo>
                  <a:lnTo>
                    <a:pt x="203" y="1583"/>
                  </a:lnTo>
                  <a:lnTo>
                    <a:pt x="270" y="1549"/>
                  </a:lnTo>
                  <a:lnTo>
                    <a:pt x="775" y="1482"/>
                  </a:lnTo>
                  <a:lnTo>
                    <a:pt x="1247" y="1414"/>
                  </a:lnTo>
                  <a:lnTo>
                    <a:pt x="1752" y="1313"/>
                  </a:lnTo>
                  <a:lnTo>
                    <a:pt x="2021" y="1280"/>
                  </a:lnTo>
                  <a:lnTo>
                    <a:pt x="2257" y="1179"/>
                  </a:lnTo>
                  <a:lnTo>
                    <a:pt x="2290" y="1246"/>
                  </a:lnTo>
                  <a:lnTo>
                    <a:pt x="2324" y="1246"/>
                  </a:lnTo>
                  <a:lnTo>
                    <a:pt x="2391" y="1212"/>
                  </a:lnTo>
                  <a:lnTo>
                    <a:pt x="2391" y="1179"/>
                  </a:lnTo>
                  <a:lnTo>
                    <a:pt x="2358" y="573"/>
                  </a:lnTo>
                  <a:lnTo>
                    <a:pt x="2290" y="303"/>
                  </a:lnTo>
                  <a:lnTo>
                    <a:pt x="2189" y="34"/>
                  </a:lnTo>
                  <a:lnTo>
                    <a:pt x="21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3981537" y="6166238"/>
              <a:ext cx="29159" cy="42577"/>
            </a:xfrm>
            <a:custGeom>
              <a:avLst/>
              <a:gdLst/>
              <a:ahLst/>
              <a:cxnLst/>
              <a:rect l="l" t="t" r="r" b="b"/>
              <a:pathLst>
                <a:path w="439" h="641" extrusionOk="0">
                  <a:moveTo>
                    <a:pt x="68" y="1"/>
                  </a:moveTo>
                  <a:lnTo>
                    <a:pt x="34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135" y="236"/>
                  </a:lnTo>
                  <a:lnTo>
                    <a:pt x="203" y="270"/>
                  </a:lnTo>
                  <a:lnTo>
                    <a:pt x="169" y="304"/>
                  </a:lnTo>
                  <a:lnTo>
                    <a:pt x="34" y="506"/>
                  </a:lnTo>
                  <a:lnTo>
                    <a:pt x="1" y="573"/>
                  </a:lnTo>
                  <a:lnTo>
                    <a:pt x="68" y="640"/>
                  </a:lnTo>
                  <a:lnTo>
                    <a:pt x="135" y="640"/>
                  </a:lnTo>
                  <a:lnTo>
                    <a:pt x="203" y="607"/>
                  </a:lnTo>
                  <a:lnTo>
                    <a:pt x="337" y="405"/>
                  </a:lnTo>
                  <a:lnTo>
                    <a:pt x="405" y="304"/>
                  </a:lnTo>
                  <a:lnTo>
                    <a:pt x="438" y="270"/>
                  </a:lnTo>
                  <a:lnTo>
                    <a:pt x="438" y="236"/>
                  </a:lnTo>
                  <a:lnTo>
                    <a:pt x="438" y="203"/>
                  </a:lnTo>
                  <a:lnTo>
                    <a:pt x="405" y="169"/>
                  </a:lnTo>
                  <a:lnTo>
                    <a:pt x="304" y="102"/>
                  </a:lnTo>
                  <a:lnTo>
                    <a:pt x="236" y="68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3921159" y="6163979"/>
              <a:ext cx="18000" cy="78379"/>
            </a:xfrm>
            <a:custGeom>
              <a:avLst/>
              <a:gdLst/>
              <a:ahLst/>
              <a:cxnLst/>
              <a:rect l="l" t="t" r="r" b="b"/>
              <a:pathLst>
                <a:path w="271" h="1180" extrusionOk="0">
                  <a:moveTo>
                    <a:pt x="34" y="1"/>
                  </a:moveTo>
                  <a:lnTo>
                    <a:pt x="1" y="102"/>
                  </a:lnTo>
                  <a:lnTo>
                    <a:pt x="1" y="203"/>
                  </a:lnTo>
                  <a:lnTo>
                    <a:pt x="34" y="439"/>
                  </a:lnTo>
                  <a:lnTo>
                    <a:pt x="102" y="1112"/>
                  </a:lnTo>
                  <a:lnTo>
                    <a:pt x="135" y="1146"/>
                  </a:lnTo>
                  <a:lnTo>
                    <a:pt x="203" y="1179"/>
                  </a:lnTo>
                  <a:lnTo>
                    <a:pt x="236" y="1146"/>
                  </a:lnTo>
                  <a:lnTo>
                    <a:pt x="270" y="1078"/>
                  </a:lnTo>
                  <a:lnTo>
                    <a:pt x="169" y="405"/>
                  </a:lnTo>
                  <a:lnTo>
                    <a:pt x="135" y="203"/>
                  </a:lnTo>
                  <a:lnTo>
                    <a:pt x="102" y="68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3921159" y="6132694"/>
              <a:ext cx="154366" cy="102955"/>
            </a:xfrm>
            <a:custGeom>
              <a:avLst/>
              <a:gdLst/>
              <a:ahLst/>
              <a:cxnLst/>
              <a:rect l="l" t="t" r="r" b="b"/>
              <a:pathLst>
                <a:path w="2324" h="1550" extrusionOk="0">
                  <a:moveTo>
                    <a:pt x="1886" y="1"/>
                  </a:moveTo>
                  <a:lnTo>
                    <a:pt x="1886" y="34"/>
                  </a:lnTo>
                  <a:lnTo>
                    <a:pt x="1920" y="68"/>
                  </a:lnTo>
                  <a:lnTo>
                    <a:pt x="1718" y="34"/>
                  </a:lnTo>
                  <a:lnTo>
                    <a:pt x="1516" y="68"/>
                  </a:lnTo>
                  <a:lnTo>
                    <a:pt x="1112" y="102"/>
                  </a:lnTo>
                  <a:lnTo>
                    <a:pt x="573" y="203"/>
                  </a:lnTo>
                  <a:lnTo>
                    <a:pt x="304" y="236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68" y="438"/>
                  </a:lnTo>
                  <a:lnTo>
                    <a:pt x="607" y="371"/>
                  </a:lnTo>
                  <a:lnTo>
                    <a:pt x="1112" y="304"/>
                  </a:lnTo>
                  <a:lnTo>
                    <a:pt x="1549" y="270"/>
                  </a:lnTo>
                  <a:lnTo>
                    <a:pt x="1751" y="236"/>
                  </a:lnTo>
                  <a:lnTo>
                    <a:pt x="1953" y="203"/>
                  </a:lnTo>
                  <a:lnTo>
                    <a:pt x="2054" y="438"/>
                  </a:lnTo>
                  <a:lnTo>
                    <a:pt x="2088" y="674"/>
                  </a:lnTo>
                  <a:lnTo>
                    <a:pt x="2122" y="1179"/>
                  </a:lnTo>
                  <a:lnTo>
                    <a:pt x="1179" y="1314"/>
                  </a:lnTo>
                  <a:lnTo>
                    <a:pt x="741" y="1347"/>
                  </a:lnTo>
                  <a:lnTo>
                    <a:pt x="506" y="1415"/>
                  </a:lnTo>
                  <a:lnTo>
                    <a:pt x="304" y="1482"/>
                  </a:lnTo>
                  <a:lnTo>
                    <a:pt x="270" y="1516"/>
                  </a:lnTo>
                  <a:lnTo>
                    <a:pt x="304" y="1549"/>
                  </a:lnTo>
                  <a:lnTo>
                    <a:pt x="741" y="1549"/>
                  </a:lnTo>
                  <a:lnTo>
                    <a:pt x="1213" y="1482"/>
                  </a:lnTo>
                  <a:lnTo>
                    <a:pt x="2223" y="1347"/>
                  </a:lnTo>
                  <a:lnTo>
                    <a:pt x="2290" y="1314"/>
                  </a:lnTo>
                  <a:lnTo>
                    <a:pt x="2324" y="1246"/>
                  </a:lnTo>
                  <a:lnTo>
                    <a:pt x="2257" y="977"/>
                  </a:lnTo>
                  <a:lnTo>
                    <a:pt x="2189" y="708"/>
                  </a:lnTo>
                  <a:lnTo>
                    <a:pt x="2021" y="203"/>
                  </a:lnTo>
                  <a:lnTo>
                    <a:pt x="2054" y="169"/>
                  </a:lnTo>
                  <a:lnTo>
                    <a:pt x="2088" y="169"/>
                  </a:lnTo>
                  <a:lnTo>
                    <a:pt x="2088" y="135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3804920" y="6112568"/>
              <a:ext cx="49219" cy="31351"/>
            </a:xfrm>
            <a:custGeom>
              <a:avLst/>
              <a:gdLst/>
              <a:ahLst/>
              <a:cxnLst/>
              <a:rect l="l" t="t" r="r" b="b"/>
              <a:pathLst>
                <a:path w="741" h="472" extrusionOk="0">
                  <a:moveTo>
                    <a:pt x="303" y="1"/>
                  </a:moveTo>
                  <a:lnTo>
                    <a:pt x="202" y="102"/>
                  </a:lnTo>
                  <a:lnTo>
                    <a:pt x="135" y="203"/>
                  </a:lnTo>
                  <a:lnTo>
                    <a:pt x="34" y="304"/>
                  </a:lnTo>
                  <a:lnTo>
                    <a:pt x="0" y="337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7" y="472"/>
                  </a:lnTo>
                  <a:lnTo>
                    <a:pt x="168" y="438"/>
                  </a:lnTo>
                  <a:lnTo>
                    <a:pt x="236" y="337"/>
                  </a:lnTo>
                  <a:lnTo>
                    <a:pt x="370" y="203"/>
                  </a:lnTo>
                  <a:lnTo>
                    <a:pt x="505" y="337"/>
                  </a:lnTo>
                  <a:lnTo>
                    <a:pt x="640" y="438"/>
                  </a:lnTo>
                  <a:lnTo>
                    <a:pt x="707" y="438"/>
                  </a:lnTo>
                  <a:lnTo>
                    <a:pt x="741" y="405"/>
                  </a:lnTo>
                  <a:lnTo>
                    <a:pt x="741" y="337"/>
                  </a:lnTo>
                  <a:lnTo>
                    <a:pt x="572" y="236"/>
                  </a:lnTo>
                  <a:lnTo>
                    <a:pt x="404" y="102"/>
                  </a:lnTo>
                  <a:lnTo>
                    <a:pt x="404" y="68"/>
                  </a:lnTo>
                  <a:lnTo>
                    <a:pt x="404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3623719" y="5358939"/>
              <a:ext cx="165591" cy="109664"/>
            </a:xfrm>
            <a:custGeom>
              <a:avLst/>
              <a:gdLst/>
              <a:ahLst/>
              <a:cxnLst/>
              <a:rect l="l" t="t" r="r" b="b"/>
              <a:pathLst>
                <a:path w="2493" h="1651" extrusionOk="0">
                  <a:moveTo>
                    <a:pt x="1718" y="0"/>
                  </a:moveTo>
                  <a:lnTo>
                    <a:pt x="1146" y="68"/>
                  </a:lnTo>
                  <a:lnTo>
                    <a:pt x="607" y="202"/>
                  </a:lnTo>
                  <a:lnTo>
                    <a:pt x="102" y="371"/>
                  </a:lnTo>
                  <a:lnTo>
                    <a:pt x="102" y="404"/>
                  </a:lnTo>
                  <a:lnTo>
                    <a:pt x="35" y="371"/>
                  </a:lnTo>
                  <a:lnTo>
                    <a:pt x="1" y="438"/>
                  </a:lnTo>
                  <a:lnTo>
                    <a:pt x="68" y="741"/>
                  </a:lnTo>
                  <a:lnTo>
                    <a:pt x="136" y="1044"/>
                  </a:lnTo>
                  <a:lnTo>
                    <a:pt x="169" y="1347"/>
                  </a:lnTo>
                  <a:lnTo>
                    <a:pt x="270" y="1616"/>
                  </a:lnTo>
                  <a:lnTo>
                    <a:pt x="304" y="1650"/>
                  </a:lnTo>
                  <a:lnTo>
                    <a:pt x="338" y="1650"/>
                  </a:lnTo>
                  <a:lnTo>
                    <a:pt x="371" y="1616"/>
                  </a:lnTo>
                  <a:lnTo>
                    <a:pt x="405" y="1583"/>
                  </a:lnTo>
                  <a:lnTo>
                    <a:pt x="338" y="1246"/>
                  </a:lnTo>
                  <a:lnTo>
                    <a:pt x="237" y="943"/>
                  </a:lnTo>
                  <a:lnTo>
                    <a:pt x="203" y="674"/>
                  </a:lnTo>
                  <a:lnTo>
                    <a:pt x="102" y="438"/>
                  </a:lnTo>
                  <a:lnTo>
                    <a:pt x="371" y="404"/>
                  </a:lnTo>
                  <a:lnTo>
                    <a:pt x="641" y="371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89" y="202"/>
                  </a:lnTo>
                  <a:lnTo>
                    <a:pt x="2189" y="371"/>
                  </a:lnTo>
                  <a:lnTo>
                    <a:pt x="2189" y="539"/>
                  </a:lnTo>
                  <a:lnTo>
                    <a:pt x="2223" y="909"/>
                  </a:lnTo>
                  <a:lnTo>
                    <a:pt x="2324" y="1280"/>
                  </a:lnTo>
                  <a:lnTo>
                    <a:pt x="1853" y="1347"/>
                  </a:lnTo>
                  <a:lnTo>
                    <a:pt x="1381" y="1414"/>
                  </a:lnTo>
                  <a:lnTo>
                    <a:pt x="876" y="1448"/>
                  </a:lnTo>
                  <a:lnTo>
                    <a:pt x="641" y="1482"/>
                  </a:lnTo>
                  <a:lnTo>
                    <a:pt x="405" y="1549"/>
                  </a:lnTo>
                  <a:lnTo>
                    <a:pt x="607" y="1616"/>
                  </a:lnTo>
                  <a:lnTo>
                    <a:pt x="843" y="1616"/>
                  </a:lnTo>
                  <a:lnTo>
                    <a:pt x="1247" y="1583"/>
                  </a:lnTo>
                  <a:lnTo>
                    <a:pt x="1819" y="1549"/>
                  </a:lnTo>
                  <a:lnTo>
                    <a:pt x="2122" y="1482"/>
                  </a:lnTo>
                  <a:lnTo>
                    <a:pt x="2391" y="1381"/>
                  </a:lnTo>
                  <a:lnTo>
                    <a:pt x="2459" y="1381"/>
                  </a:lnTo>
                  <a:lnTo>
                    <a:pt x="2492" y="1347"/>
                  </a:lnTo>
                  <a:lnTo>
                    <a:pt x="2492" y="1313"/>
                  </a:lnTo>
                  <a:lnTo>
                    <a:pt x="2358" y="640"/>
                  </a:lnTo>
                  <a:lnTo>
                    <a:pt x="2324" y="404"/>
                  </a:lnTo>
                  <a:lnTo>
                    <a:pt x="2290" y="169"/>
                  </a:lnTo>
                  <a:lnTo>
                    <a:pt x="2324" y="135"/>
                  </a:lnTo>
                  <a:lnTo>
                    <a:pt x="2324" y="101"/>
                  </a:lnTo>
                  <a:lnTo>
                    <a:pt x="2290" y="34"/>
                  </a:lnTo>
                  <a:lnTo>
                    <a:pt x="2257" y="34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3753442" y="6081283"/>
              <a:ext cx="154366" cy="181201"/>
            </a:xfrm>
            <a:custGeom>
              <a:avLst/>
              <a:gdLst/>
              <a:ahLst/>
              <a:cxnLst/>
              <a:rect l="l" t="t" r="r" b="b"/>
              <a:pathLst>
                <a:path w="2324" h="2728" extrusionOk="0">
                  <a:moveTo>
                    <a:pt x="1819" y="0"/>
                  </a:moveTo>
                  <a:lnTo>
                    <a:pt x="1347" y="68"/>
                  </a:lnTo>
                  <a:lnTo>
                    <a:pt x="876" y="169"/>
                  </a:lnTo>
                  <a:lnTo>
                    <a:pt x="472" y="270"/>
                  </a:lnTo>
                  <a:lnTo>
                    <a:pt x="102" y="371"/>
                  </a:lnTo>
                  <a:lnTo>
                    <a:pt x="68" y="337"/>
                  </a:lnTo>
                  <a:lnTo>
                    <a:pt x="68" y="303"/>
                  </a:lnTo>
                  <a:lnTo>
                    <a:pt x="34" y="337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414"/>
                  </a:lnTo>
                  <a:lnTo>
                    <a:pt x="203" y="2054"/>
                  </a:lnTo>
                  <a:lnTo>
                    <a:pt x="270" y="2357"/>
                  </a:lnTo>
                  <a:lnTo>
                    <a:pt x="337" y="2694"/>
                  </a:lnTo>
                  <a:lnTo>
                    <a:pt x="371" y="2727"/>
                  </a:lnTo>
                  <a:lnTo>
                    <a:pt x="438" y="2727"/>
                  </a:lnTo>
                  <a:lnTo>
                    <a:pt x="472" y="2694"/>
                  </a:lnTo>
                  <a:lnTo>
                    <a:pt x="506" y="2626"/>
                  </a:lnTo>
                  <a:lnTo>
                    <a:pt x="472" y="2357"/>
                  </a:lnTo>
                  <a:lnTo>
                    <a:pt x="438" y="2054"/>
                  </a:lnTo>
                  <a:lnTo>
                    <a:pt x="337" y="1482"/>
                  </a:lnTo>
                  <a:lnTo>
                    <a:pt x="506" y="1515"/>
                  </a:lnTo>
                  <a:lnTo>
                    <a:pt x="708" y="1482"/>
                  </a:lnTo>
                  <a:lnTo>
                    <a:pt x="1112" y="1448"/>
                  </a:lnTo>
                  <a:lnTo>
                    <a:pt x="1549" y="1414"/>
                  </a:lnTo>
                  <a:lnTo>
                    <a:pt x="1785" y="1381"/>
                  </a:lnTo>
                  <a:lnTo>
                    <a:pt x="2021" y="1347"/>
                  </a:lnTo>
                  <a:lnTo>
                    <a:pt x="2054" y="1785"/>
                  </a:lnTo>
                  <a:lnTo>
                    <a:pt x="2088" y="1987"/>
                  </a:lnTo>
                  <a:lnTo>
                    <a:pt x="2155" y="2189"/>
                  </a:lnTo>
                  <a:lnTo>
                    <a:pt x="1751" y="2256"/>
                  </a:lnTo>
                  <a:lnTo>
                    <a:pt x="1381" y="2323"/>
                  </a:lnTo>
                  <a:lnTo>
                    <a:pt x="943" y="2424"/>
                  </a:lnTo>
                  <a:lnTo>
                    <a:pt x="708" y="2492"/>
                  </a:lnTo>
                  <a:lnTo>
                    <a:pt x="506" y="2559"/>
                  </a:lnTo>
                  <a:lnTo>
                    <a:pt x="506" y="2593"/>
                  </a:lnTo>
                  <a:lnTo>
                    <a:pt x="506" y="2626"/>
                  </a:lnTo>
                  <a:lnTo>
                    <a:pt x="741" y="2593"/>
                  </a:lnTo>
                  <a:lnTo>
                    <a:pt x="943" y="2593"/>
                  </a:lnTo>
                  <a:lnTo>
                    <a:pt x="1381" y="2492"/>
                  </a:lnTo>
                  <a:lnTo>
                    <a:pt x="1785" y="2424"/>
                  </a:lnTo>
                  <a:lnTo>
                    <a:pt x="2189" y="2323"/>
                  </a:lnTo>
                  <a:lnTo>
                    <a:pt x="2223" y="2391"/>
                  </a:lnTo>
                  <a:lnTo>
                    <a:pt x="2290" y="2391"/>
                  </a:lnTo>
                  <a:lnTo>
                    <a:pt x="2290" y="2290"/>
                  </a:lnTo>
                  <a:lnTo>
                    <a:pt x="2324" y="2256"/>
                  </a:lnTo>
                  <a:lnTo>
                    <a:pt x="2290" y="2222"/>
                  </a:lnTo>
                  <a:lnTo>
                    <a:pt x="2290" y="1987"/>
                  </a:lnTo>
                  <a:lnTo>
                    <a:pt x="2256" y="1751"/>
                  </a:lnTo>
                  <a:lnTo>
                    <a:pt x="2189" y="1313"/>
                  </a:lnTo>
                  <a:lnTo>
                    <a:pt x="2122" y="707"/>
                  </a:lnTo>
                  <a:lnTo>
                    <a:pt x="2054" y="371"/>
                  </a:lnTo>
                  <a:lnTo>
                    <a:pt x="1953" y="101"/>
                  </a:lnTo>
                  <a:lnTo>
                    <a:pt x="1920" y="101"/>
                  </a:lnTo>
                  <a:lnTo>
                    <a:pt x="1920" y="371"/>
                  </a:lnTo>
                  <a:lnTo>
                    <a:pt x="1920" y="640"/>
                  </a:lnTo>
                  <a:lnTo>
                    <a:pt x="1987" y="1145"/>
                  </a:lnTo>
                  <a:lnTo>
                    <a:pt x="1987" y="1212"/>
                  </a:lnTo>
                  <a:lnTo>
                    <a:pt x="1785" y="1179"/>
                  </a:lnTo>
                  <a:lnTo>
                    <a:pt x="1516" y="1212"/>
                  </a:lnTo>
                  <a:lnTo>
                    <a:pt x="1078" y="1246"/>
                  </a:lnTo>
                  <a:lnTo>
                    <a:pt x="708" y="1280"/>
                  </a:lnTo>
                  <a:lnTo>
                    <a:pt x="506" y="1313"/>
                  </a:lnTo>
                  <a:lnTo>
                    <a:pt x="304" y="1414"/>
                  </a:lnTo>
                  <a:lnTo>
                    <a:pt x="304" y="1381"/>
                  </a:lnTo>
                  <a:lnTo>
                    <a:pt x="236" y="943"/>
                  </a:lnTo>
                  <a:lnTo>
                    <a:pt x="203" y="707"/>
                  </a:lnTo>
                  <a:lnTo>
                    <a:pt x="135" y="505"/>
                  </a:lnTo>
                  <a:lnTo>
                    <a:pt x="573" y="438"/>
                  </a:lnTo>
                  <a:lnTo>
                    <a:pt x="1011" y="337"/>
                  </a:lnTo>
                  <a:lnTo>
                    <a:pt x="1448" y="236"/>
                  </a:lnTo>
                  <a:lnTo>
                    <a:pt x="1852" y="135"/>
                  </a:lnTo>
                  <a:lnTo>
                    <a:pt x="1886" y="101"/>
                  </a:lnTo>
                  <a:lnTo>
                    <a:pt x="1886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3818337" y="6190814"/>
              <a:ext cx="47027" cy="31418"/>
            </a:xfrm>
            <a:custGeom>
              <a:avLst/>
              <a:gdLst/>
              <a:ahLst/>
              <a:cxnLst/>
              <a:rect l="l" t="t" r="r" b="b"/>
              <a:pathLst>
                <a:path w="708" h="473" extrusionOk="0">
                  <a:moveTo>
                    <a:pt x="572" y="1"/>
                  </a:moveTo>
                  <a:lnTo>
                    <a:pt x="337" y="304"/>
                  </a:lnTo>
                  <a:lnTo>
                    <a:pt x="236" y="203"/>
                  </a:lnTo>
                  <a:lnTo>
                    <a:pt x="101" y="102"/>
                  </a:lnTo>
                  <a:lnTo>
                    <a:pt x="67" y="68"/>
                  </a:lnTo>
                  <a:lnTo>
                    <a:pt x="0" y="102"/>
                  </a:lnTo>
                  <a:lnTo>
                    <a:pt x="0" y="136"/>
                  </a:lnTo>
                  <a:lnTo>
                    <a:pt x="0" y="203"/>
                  </a:lnTo>
                  <a:lnTo>
                    <a:pt x="135" y="338"/>
                  </a:lnTo>
                  <a:lnTo>
                    <a:pt x="236" y="439"/>
                  </a:lnTo>
                  <a:lnTo>
                    <a:pt x="303" y="472"/>
                  </a:lnTo>
                  <a:lnTo>
                    <a:pt x="370" y="439"/>
                  </a:lnTo>
                  <a:lnTo>
                    <a:pt x="404" y="439"/>
                  </a:lnTo>
                  <a:lnTo>
                    <a:pt x="438" y="405"/>
                  </a:lnTo>
                  <a:lnTo>
                    <a:pt x="572" y="270"/>
                  </a:lnTo>
                  <a:lnTo>
                    <a:pt x="707" y="136"/>
                  </a:lnTo>
                  <a:lnTo>
                    <a:pt x="707" y="68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3605851" y="6172946"/>
              <a:ext cx="154366" cy="107405"/>
            </a:xfrm>
            <a:custGeom>
              <a:avLst/>
              <a:gdLst/>
              <a:ahLst/>
              <a:cxnLst/>
              <a:rect l="l" t="t" r="r" b="b"/>
              <a:pathLst>
                <a:path w="2324" h="1617" extrusionOk="0">
                  <a:moveTo>
                    <a:pt x="1920" y="270"/>
                  </a:moveTo>
                  <a:lnTo>
                    <a:pt x="2021" y="775"/>
                  </a:lnTo>
                  <a:lnTo>
                    <a:pt x="2122" y="1179"/>
                  </a:lnTo>
                  <a:lnTo>
                    <a:pt x="1920" y="1179"/>
                  </a:lnTo>
                  <a:lnTo>
                    <a:pt x="1718" y="1213"/>
                  </a:lnTo>
                  <a:lnTo>
                    <a:pt x="1280" y="1280"/>
                  </a:lnTo>
                  <a:lnTo>
                    <a:pt x="809" y="1347"/>
                  </a:lnTo>
                  <a:lnTo>
                    <a:pt x="539" y="1381"/>
                  </a:lnTo>
                  <a:lnTo>
                    <a:pt x="304" y="1482"/>
                  </a:lnTo>
                  <a:lnTo>
                    <a:pt x="236" y="943"/>
                  </a:lnTo>
                  <a:lnTo>
                    <a:pt x="203" y="708"/>
                  </a:lnTo>
                  <a:lnTo>
                    <a:pt x="169" y="573"/>
                  </a:lnTo>
                  <a:lnTo>
                    <a:pt x="135" y="472"/>
                  </a:lnTo>
                  <a:lnTo>
                    <a:pt x="337" y="506"/>
                  </a:lnTo>
                  <a:lnTo>
                    <a:pt x="573" y="506"/>
                  </a:lnTo>
                  <a:lnTo>
                    <a:pt x="1011" y="438"/>
                  </a:lnTo>
                  <a:lnTo>
                    <a:pt x="1448" y="405"/>
                  </a:lnTo>
                  <a:lnTo>
                    <a:pt x="1684" y="337"/>
                  </a:lnTo>
                  <a:lnTo>
                    <a:pt x="1920" y="270"/>
                  </a:lnTo>
                  <a:close/>
                  <a:moveTo>
                    <a:pt x="1920" y="1"/>
                  </a:moveTo>
                  <a:lnTo>
                    <a:pt x="1886" y="34"/>
                  </a:lnTo>
                  <a:lnTo>
                    <a:pt x="1886" y="68"/>
                  </a:lnTo>
                  <a:lnTo>
                    <a:pt x="1886" y="135"/>
                  </a:lnTo>
                  <a:lnTo>
                    <a:pt x="1516" y="203"/>
                  </a:lnTo>
                  <a:lnTo>
                    <a:pt x="1112" y="270"/>
                  </a:lnTo>
                  <a:lnTo>
                    <a:pt x="607" y="304"/>
                  </a:lnTo>
                  <a:lnTo>
                    <a:pt x="371" y="337"/>
                  </a:lnTo>
                  <a:lnTo>
                    <a:pt x="102" y="405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1" y="539"/>
                  </a:lnTo>
                  <a:lnTo>
                    <a:pt x="1" y="640"/>
                  </a:lnTo>
                  <a:lnTo>
                    <a:pt x="34" y="876"/>
                  </a:lnTo>
                  <a:lnTo>
                    <a:pt x="135" y="1549"/>
                  </a:lnTo>
                  <a:lnTo>
                    <a:pt x="169" y="1617"/>
                  </a:lnTo>
                  <a:lnTo>
                    <a:pt x="304" y="1617"/>
                  </a:lnTo>
                  <a:lnTo>
                    <a:pt x="337" y="1549"/>
                  </a:lnTo>
                  <a:lnTo>
                    <a:pt x="741" y="1549"/>
                  </a:lnTo>
                  <a:lnTo>
                    <a:pt x="1179" y="1482"/>
                  </a:lnTo>
                  <a:lnTo>
                    <a:pt x="1684" y="1415"/>
                  </a:lnTo>
                  <a:lnTo>
                    <a:pt x="1920" y="1347"/>
                  </a:lnTo>
                  <a:lnTo>
                    <a:pt x="2155" y="1280"/>
                  </a:lnTo>
                  <a:lnTo>
                    <a:pt x="2256" y="1415"/>
                  </a:lnTo>
                  <a:lnTo>
                    <a:pt x="2290" y="1448"/>
                  </a:lnTo>
                  <a:lnTo>
                    <a:pt x="2324" y="1415"/>
                  </a:lnTo>
                  <a:lnTo>
                    <a:pt x="2324" y="1246"/>
                  </a:lnTo>
                  <a:lnTo>
                    <a:pt x="2290" y="1078"/>
                  </a:lnTo>
                  <a:lnTo>
                    <a:pt x="2189" y="775"/>
                  </a:lnTo>
                  <a:lnTo>
                    <a:pt x="2054" y="236"/>
                  </a:lnTo>
                  <a:lnTo>
                    <a:pt x="2054" y="203"/>
                  </a:lnTo>
                  <a:lnTo>
                    <a:pt x="2054" y="169"/>
                  </a:lnTo>
                  <a:lnTo>
                    <a:pt x="2021" y="135"/>
                  </a:lnTo>
                  <a:lnTo>
                    <a:pt x="1987" y="135"/>
                  </a:lnTo>
                  <a:lnTo>
                    <a:pt x="1953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3735575" y="5441701"/>
              <a:ext cx="239320" cy="154366"/>
            </a:xfrm>
            <a:custGeom>
              <a:avLst/>
              <a:gdLst/>
              <a:ahLst/>
              <a:cxnLst/>
              <a:rect l="l" t="t" r="r" b="b"/>
              <a:pathLst>
                <a:path w="3603" h="2324" extrusionOk="0">
                  <a:moveTo>
                    <a:pt x="3131" y="168"/>
                  </a:moveTo>
                  <a:lnTo>
                    <a:pt x="3266" y="976"/>
                  </a:lnTo>
                  <a:lnTo>
                    <a:pt x="3401" y="1785"/>
                  </a:lnTo>
                  <a:lnTo>
                    <a:pt x="1852" y="1987"/>
                  </a:lnTo>
                  <a:lnTo>
                    <a:pt x="1111" y="2088"/>
                  </a:lnTo>
                  <a:lnTo>
                    <a:pt x="337" y="2222"/>
                  </a:lnTo>
                  <a:lnTo>
                    <a:pt x="337" y="2189"/>
                  </a:lnTo>
                  <a:lnTo>
                    <a:pt x="337" y="2020"/>
                  </a:lnTo>
                  <a:lnTo>
                    <a:pt x="303" y="1818"/>
                  </a:lnTo>
                  <a:lnTo>
                    <a:pt x="202" y="1414"/>
                  </a:lnTo>
                  <a:lnTo>
                    <a:pt x="169" y="1010"/>
                  </a:lnTo>
                  <a:lnTo>
                    <a:pt x="135" y="572"/>
                  </a:lnTo>
                  <a:lnTo>
                    <a:pt x="876" y="471"/>
                  </a:lnTo>
                  <a:lnTo>
                    <a:pt x="1616" y="370"/>
                  </a:lnTo>
                  <a:lnTo>
                    <a:pt x="2391" y="236"/>
                  </a:lnTo>
                  <a:lnTo>
                    <a:pt x="3131" y="168"/>
                  </a:lnTo>
                  <a:close/>
                  <a:moveTo>
                    <a:pt x="3131" y="0"/>
                  </a:moveTo>
                  <a:lnTo>
                    <a:pt x="2357" y="67"/>
                  </a:lnTo>
                  <a:lnTo>
                    <a:pt x="1583" y="168"/>
                  </a:lnTo>
                  <a:lnTo>
                    <a:pt x="842" y="303"/>
                  </a:lnTo>
                  <a:lnTo>
                    <a:pt x="101" y="471"/>
                  </a:lnTo>
                  <a:lnTo>
                    <a:pt x="68" y="471"/>
                  </a:lnTo>
                  <a:lnTo>
                    <a:pt x="34" y="505"/>
                  </a:lnTo>
                  <a:lnTo>
                    <a:pt x="0" y="539"/>
                  </a:lnTo>
                  <a:lnTo>
                    <a:pt x="0" y="976"/>
                  </a:lnTo>
                  <a:lnTo>
                    <a:pt x="68" y="1448"/>
                  </a:lnTo>
                  <a:lnTo>
                    <a:pt x="101" y="1852"/>
                  </a:lnTo>
                  <a:lnTo>
                    <a:pt x="169" y="2054"/>
                  </a:lnTo>
                  <a:lnTo>
                    <a:pt x="270" y="2222"/>
                  </a:lnTo>
                  <a:lnTo>
                    <a:pt x="303" y="2256"/>
                  </a:lnTo>
                  <a:lnTo>
                    <a:pt x="303" y="2290"/>
                  </a:lnTo>
                  <a:lnTo>
                    <a:pt x="337" y="2323"/>
                  </a:lnTo>
                  <a:lnTo>
                    <a:pt x="1111" y="2323"/>
                  </a:lnTo>
                  <a:lnTo>
                    <a:pt x="1886" y="2256"/>
                  </a:lnTo>
                  <a:lnTo>
                    <a:pt x="2694" y="2155"/>
                  </a:lnTo>
                  <a:lnTo>
                    <a:pt x="3434" y="1987"/>
                  </a:lnTo>
                  <a:lnTo>
                    <a:pt x="3468" y="2020"/>
                  </a:lnTo>
                  <a:lnTo>
                    <a:pt x="3535" y="1987"/>
                  </a:lnTo>
                  <a:lnTo>
                    <a:pt x="3569" y="1953"/>
                  </a:lnTo>
                  <a:lnTo>
                    <a:pt x="3603" y="1919"/>
                  </a:lnTo>
                  <a:lnTo>
                    <a:pt x="3434" y="976"/>
                  </a:lnTo>
                  <a:lnTo>
                    <a:pt x="3266" y="67"/>
                  </a:lnTo>
                  <a:lnTo>
                    <a:pt x="3232" y="34"/>
                  </a:lnTo>
                  <a:lnTo>
                    <a:pt x="3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3874198" y="5517688"/>
              <a:ext cx="62703" cy="42577"/>
            </a:xfrm>
            <a:custGeom>
              <a:avLst/>
              <a:gdLst/>
              <a:ahLst/>
              <a:cxnLst/>
              <a:rect l="l" t="t" r="r" b="b"/>
              <a:pathLst>
                <a:path w="944" h="641" extrusionOk="0">
                  <a:moveTo>
                    <a:pt x="203" y="1"/>
                  </a:moveTo>
                  <a:lnTo>
                    <a:pt x="102" y="68"/>
                  </a:lnTo>
                  <a:lnTo>
                    <a:pt x="68" y="169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37" y="641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38" y="506"/>
                  </a:lnTo>
                  <a:lnTo>
                    <a:pt x="270" y="405"/>
                  </a:lnTo>
                  <a:lnTo>
                    <a:pt x="573" y="338"/>
                  </a:lnTo>
                  <a:lnTo>
                    <a:pt x="876" y="237"/>
                  </a:lnTo>
                  <a:lnTo>
                    <a:pt x="910" y="203"/>
                  </a:lnTo>
                  <a:lnTo>
                    <a:pt x="943" y="136"/>
                  </a:lnTo>
                  <a:lnTo>
                    <a:pt x="910" y="102"/>
                  </a:lnTo>
                  <a:lnTo>
                    <a:pt x="842" y="68"/>
                  </a:lnTo>
                  <a:lnTo>
                    <a:pt x="539" y="169"/>
                  </a:lnTo>
                  <a:lnTo>
                    <a:pt x="203" y="270"/>
                  </a:lnTo>
                  <a:lnTo>
                    <a:pt x="304" y="102"/>
                  </a:lnTo>
                  <a:lnTo>
                    <a:pt x="337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3791436" y="5336554"/>
              <a:ext cx="156624" cy="109664"/>
            </a:xfrm>
            <a:custGeom>
              <a:avLst/>
              <a:gdLst/>
              <a:ahLst/>
              <a:cxnLst/>
              <a:rect l="l" t="t" r="r" b="b"/>
              <a:pathLst>
                <a:path w="2358" h="1651" extrusionOk="0">
                  <a:moveTo>
                    <a:pt x="2156" y="1"/>
                  </a:moveTo>
                  <a:lnTo>
                    <a:pt x="2156" y="34"/>
                  </a:lnTo>
                  <a:lnTo>
                    <a:pt x="1684" y="34"/>
                  </a:lnTo>
                  <a:lnTo>
                    <a:pt x="1213" y="102"/>
                  </a:lnTo>
                  <a:lnTo>
                    <a:pt x="641" y="169"/>
                  </a:lnTo>
                  <a:lnTo>
                    <a:pt x="102" y="304"/>
                  </a:lnTo>
                  <a:lnTo>
                    <a:pt x="68" y="270"/>
                  </a:lnTo>
                  <a:lnTo>
                    <a:pt x="35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35" y="943"/>
                  </a:lnTo>
                  <a:lnTo>
                    <a:pt x="136" y="1583"/>
                  </a:lnTo>
                  <a:lnTo>
                    <a:pt x="169" y="1617"/>
                  </a:lnTo>
                  <a:lnTo>
                    <a:pt x="203" y="1650"/>
                  </a:lnTo>
                  <a:lnTo>
                    <a:pt x="270" y="1617"/>
                  </a:lnTo>
                  <a:lnTo>
                    <a:pt x="270" y="1549"/>
                  </a:lnTo>
                  <a:lnTo>
                    <a:pt x="237" y="977"/>
                  </a:lnTo>
                  <a:lnTo>
                    <a:pt x="136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22" y="102"/>
                  </a:lnTo>
                  <a:lnTo>
                    <a:pt x="2122" y="371"/>
                  </a:lnTo>
                  <a:lnTo>
                    <a:pt x="2156" y="640"/>
                  </a:lnTo>
                  <a:lnTo>
                    <a:pt x="2223" y="1145"/>
                  </a:lnTo>
                  <a:lnTo>
                    <a:pt x="1752" y="1213"/>
                  </a:lnTo>
                  <a:lnTo>
                    <a:pt x="1280" y="1280"/>
                  </a:lnTo>
                  <a:lnTo>
                    <a:pt x="843" y="1347"/>
                  </a:lnTo>
                  <a:lnTo>
                    <a:pt x="641" y="1415"/>
                  </a:lnTo>
                  <a:lnTo>
                    <a:pt x="405" y="1482"/>
                  </a:lnTo>
                  <a:lnTo>
                    <a:pt x="439" y="1482"/>
                  </a:lnTo>
                  <a:lnTo>
                    <a:pt x="641" y="1516"/>
                  </a:lnTo>
                  <a:lnTo>
                    <a:pt x="843" y="1516"/>
                  </a:lnTo>
                  <a:lnTo>
                    <a:pt x="1280" y="1448"/>
                  </a:lnTo>
                  <a:lnTo>
                    <a:pt x="1752" y="1381"/>
                  </a:lnTo>
                  <a:lnTo>
                    <a:pt x="2189" y="1280"/>
                  </a:lnTo>
                  <a:lnTo>
                    <a:pt x="2189" y="1314"/>
                  </a:lnTo>
                  <a:lnTo>
                    <a:pt x="2223" y="1347"/>
                  </a:lnTo>
                  <a:lnTo>
                    <a:pt x="2290" y="1347"/>
                  </a:lnTo>
                  <a:lnTo>
                    <a:pt x="2324" y="1314"/>
                  </a:lnTo>
                  <a:lnTo>
                    <a:pt x="2358" y="1280"/>
                  </a:lnTo>
                  <a:lnTo>
                    <a:pt x="2358" y="1213"/>
                  </a:lnTo>
                  <a:lnTo>
                    <a:pt x="2358" y="1179"/>
                  </a:lnTo>
                  <a:lnTo>
                    <a:pt x="2324" y="573"/>
                  </a:lnTo>
                  <a:lnTo>
                    <a:pt x="2257" y="30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3912258" y="5671988"/>
              <a:ext cx="60444" cy="55994"/>
            </a:xfrm>
            <a:custGeom>
              <a:avLst/>
              <a:gdLst/>
              <a:ahLst/>
              <a:cxnLst/>
              <a:rect l="l" t="t" r="r" b="b"/>
              <a:pathLst>
                <a:path w="910" h="843" extrusionOk="0">
                  <a:moveTo>
                    <a:pt x="741" y="1"/>
                  </a:moveTo>
                  <a:lnTo>
                    <a:pt x="707" y="35"/>
                  </a:lnTo>
                  <a:lnTo>
                    <a:pt x="707" y="102"/>
                  </a:lnTo>
                  <a:lnTo>
                    <a:pt x="741" y="203"/>
                  </a:lnTo>
                  <a:lnTo>
                    <a:pt x="707" y="304"/>
                  </a:lnTo>
                  <a:lnTo>
                    <a:pt x="640" y="371"/>
                  </a:lnTo>
                  <a:lnTo>
                    <a:pt x="539" y="439"/>
                  </a:lnTo>
                  <a:lnTo>
                    <a:pt x="438" y="472"/>
                  </a:lnTo>
                  <a:lnTo>
                    <a:pt x="337" y="472"/>
                  </a:lnTo>
                  <a:lnTo>
                    <a:pt x="337" y="405"/>
                  </a:lnTo>
                  <a:lnTo>
                    <a:pt x="337" y="338"/>
                  </a:lnTo>
                  <a:lnTo>
                    <a:pt x="337" y="270"/>
                  </a:lnTo>
                  <a:lnTo>
                    <a:pt x="337" y="237"/>
                  </a:lnTo>
                  <a:lnTo>
                    <a:pt x="269" y="237"/>
                  </a:lnTo>
                  <a:lnTo>
                    <a:pt x="168" y="338"/>
                  </a:lnTo>
                  <a:lnTo>
                    <a:pt x="67" y="405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202" y="809"/>
                  </a:lnTo>
                  <a:lnTo>
                    <a:pt x="236" y="843"/>
                  </a:lnTo>
                  <a:lnTo>
                    <a:pt x="370" y="843"/>
                  </a:lnTo>
                  <a:lnTo>
                    <a:pt x="370" y="809"/>
                  </a:lnTo>
                  <a:lnTo>
                    <a:pt x="370" y="742"/>
                  </a:lnTo>
                  <a:lnTo>
                    <a:pt x="370" y="641"/>
                  </a:lnTo>
                  <a:lnTo>
                    <a:pt x="539" y="607"/>
                  </a:lnTo>
                  <a:lnTo>
                    <a:pt x="707" y="540"/>
                  </a:lnTo>
                  <a:lnTo>
                    <a:pt x="808" y="439"/>
                  </a:lnTo>
                  <a:lnTo>
                    <a:pt x="875" y="304"/>
                  </a:lnTo>
                  <a:lnTo>
                    <a:pt x="909" y="169"/>
                  </a:lnTo>
                  <a:lnTo>
                    <a:pt x="842" y="3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3686356" y="5895632"/>
              <a:ext cx="355626" cy="192426"/>
            </a:xfrm>
            <a:custGeom>
              <a:avLst/>
              <a:gdLst/>
              <a:ahLst/>
              <a:cxnLst/>
              <a:rect l="l" t="t" r="r" b="b"/>
              <a:pathLst>
                <a:path w="5354" h="2897" extrusionOk="0">
                  <a:moveTo>
                    <a:pt x="5051" y="1"/>
                  </a:moveTo>
                  <a:lnTo>
                    <a:pt x="5017" y="34"/>
                  </a:lnTo>
                  <a:lnTo>
                    <a:pt x="4983" y="34"/>
                  </a:lnTo>
                  <a:lnTo>
                    <a:pt x="4983" y="539"/>
                  </a:lnTo>
                  <a:lnTo>
                    <a:pt x="5017" y="1011"/>
                  </a:lnTo>
                  <a:lnTo>
                    <a:pt x="5152" y="1987"/>
                  </a:lnTo>
                  <a:lnTo>
                    <a:pt x="4546" y="2054"/>
                  </a:lnTo>
                  <a:lnTo>
                    <a:pt x="3973" y="2155"/>
                  </a:lnTo>
                  <a:lnTo>
                    <a:pt x="2829" y="2358"/>
                  </a:lnTo>
                  <a:lnTo>
                    <a:pt x="1684" y="2593"/>
                  </a:lnTo>
                  <a:lnTo>
                    <a:pt x="1112" y="2694"/>
                  </a:lnTo>
                  <a:lnTo>
                    <a:pt x="539" y="2762"/>
                  </a:lnTo>
                  <a:lnTo>
                    <a:pt x="371" y="2256"/>
                  </a:lnTo>
                  <a:lnTo>
                    <a:pt x="270" y="1785"/>
                  </a:lnTo>
                  <a:lnTo>
                    <a:pt x="203" y="1347"/>
                  </a:lnTo>
                  <a:lnTo>
                    <a:pt x="169" y="1145"/>
                  </a:lnTo>
                  <a:lnTo>
                    <a:pt x="102" y="943"/>
                  </a:lnTo>
                  <a:lnTo>
                    <a:pt x="640" y="876"/>
                  </a:lnTo>
                  <a:lnTo>
                    <a:pt x="1179" y="809"/>
                  </a:lnTo>
                  <a:lnTo>
                    <a:pt x="2256" y="573"/>
                  </a:lnTo>
                  <a:lnTo>
                    <a:pt x="3367" y="405"/>
                  </a:lnTo>
                  <a:lnTo>
                    <a:pt x="4041" y="304"/>
                  </a:lnTo>
                  <a:lnTo>
                    <a:pt x="4445" y="236"/>
                  </a:lnTo>
                  <a:lnTo>
                    <a:pt x="4647" y="203"/>
                  </a:lnTo>
                  <a:lnTo>
                    <a:pt x="4748" y="203"/>
                  </a:lnTo>
                  <a:lnTo>
                    <a:pt x="4815" y="236"/>
                  </a:lnTo>
                  <a:lnTo>
                    <a:pt x="4882" y="236"/>
                  </a:lnTo>
                  <a:lnTo>
                    <a:pt x="4916" y="203"/>
                  </a:lnTo>
                  <a:lnTo>
                    <a:pt x="4916" y="135"/>
                  </a:lnTo>
                  <a:lnTo>
                    <a:pt x="4882" y="68"/>
                  </a:lnTo>
                  <a:lnTo>
                    <a:pt x="4849" y="34"/>
                  </a:lnTo>
                  <a:lnTo>
                    <a:pt x="4680" y="34"/>
                  </a:lnTo>
                  <a:lnTo>
                    <a:pt x="3132" y="236"/>
                  </a:lnTo>
                  <a:lnTo>
                    <a:pt x="1549" y="506"/>
                  </a:lnTo>
                  <a:lnTo>
                    <a:pt x="775" y="640"/>
                  </a:lnTo>
                  <a:lnTo>
                    <a:pt x="371" y="741"/>
                  </a:lnTo>
                  <a:lnTo>
                    <a:pt x="1" y="876"/>
                  </a:lnTo>
                  <a:lnTo>
                    <a:pt x="1" y="910"/>
                  </a:lnTo>
                  <a:lnTo>
                    <a:pt x="34" y="943"/>
                  </a:lnTo>
                  <a:lnTo>
                    <a:pt x="1" y="1145"/>
                  </a:lnTo>
                  <a:lnTo>
                    <a:pt x="1" y="1381"/>
                  </a:lnTo>
                  <a:lnTo>
                    <a:pt x="68" y="1819"/>
                  </a:lnTo>
                  <a:lnTo>
                    <a:pt x="203" y="2324"/>
                  </a:lnTo>
                  <a:lnTo>
                    <a:pt x="337" y="2863"/>
                  </a:lnTo>
                  <a:lnTo>
                    <a:pt x="371" y="2896"/>
                  </a:lnTo>
                  <a:lnTo>
                    <a:pt x="1078" y="2896"/>
                  </a:lnTo>
                  <a:lnTo>
                    <a:pt x="1684" y="2829"/>
                  </a:lnTo>
                  <a:lnTo>
                    <a:pt x="2256" y="2728"/>
                  </a:lnTo>
                  <a:lnTo>
                    <a:pt x="2829" y="2593"/>
                  </a:lnTo>
                  <a:lnTo>
                    <a:pt x="4007" y="2358"/>
                  </a:lnTo>
                  <a:lnTo>
                    <a:pt x="4579" y="2256"/>
                  </a:lnTo>
                  <a:lnTo>
                    <a:pt x="5185" y="2189"/>
                  </a:lnTo>
                  <a:lnTo>
                    <a:pt x="5219" y="2223"/>
                  </a:lnTo>
                  <a:lnTo>
                    <a:pt x="5286" y="2223"/>
                  </a:lnTo>
                  <a:lnTo>
                    <a:pt x="5354" y="2189"/>
                  </a:lnTo>
                  <a:lnTo>
                    <a:pt x="5354" y="2122"/>
                  </a:lnTo>
                  <a:lnTo>
                    <a:pt x="5286" y="1078"/>
                  </a:lnTo>
                  <a:lnTo>
                    <a:pt x="5219" y="539"/>
                  </a:lnTo>
                  <a:lnTo>
                    <a:pt x="5118" y="34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3842913" y="5591484"/>
              <a:ext cx="185651" cy="297506"/>
            </a:xfrm>
            <a:custGeom>
              <a:avLst/>
              <a:gdLst/>
              <a:ahLst/>
              <a:cxnLst/>
              <a:rect l="l" t="t" r="r" b="b"/>
              <a:pathLst>
                <a:path w="2795" h="4479" extrusionOk="0">
                  <a:moveTo>
                    <a:pt x="2054" y="169"/>
                  </a:moveTo>
                  <a:lnTo>
                    <a:pt x="2020" y="405"/>
                  </a:lnTo>
                  <a:lnTo>
                    <a:pt x="2054" y="641"/>
                  </a:lnTo>
                  <a:lnTo>
                    <a:pt x="2121" y="1112"/>
                  </a:lnTo>
                  <a:lnTo>
                    <a:pt x="2222" y="1617"/>
                  </a:lnTo>
                  <a:lnTo>
                    <a:pt x="2290" y="2088"/>
                  </a:lnTo>
                  <a:lnTo>
                    <a:pt x="2424" y="3132"/>
                  </a:lnTo>
                  <a:lnTo>
                    <a:pt x="2525" y="4142"/>
                  </a:lnTo>
                  <a:lnTo>
                    <a:pt x="1953" y="4209"/>
                  </a:lnTo>
                  <a:lnTo>
                    <a:pt x="1650" y="4243"/>
                  </a:lnTo>
                  <a:lnTo>
                    <a:pt x="1515" y="4277"/>
                  </a:lnTo>
                  <a:lnTo>
                    <a:pt x="1347" y="4310"/>
                  </a:lnTo>
                  <a:lnTo>
                    <a:pt x="1313" y="3772"/>
                  </a:lnTo>
                  <a:lnTo>
                    <a:pt x="1212" y="3233"/>
                  </a:lnTo>
                  <a:lnTo>
                    <a:pt x="1010" y="2189"/>
                  </a:lnTo>
                  <a:lnTo>
                    <a:pt x="1044" y="2122"/>
                  </a:lnTo>
                  <a:lnTo>
                    <a:pt x="1010" y="2055"/>
                  </a:lnTo>
                  <a:lnTo>
                    <a:pt x="977" y="2021"/>
                  </a:lnTo>
                  <a:lnTo>
                    <a:pt x="909" y="2021"/>
                  </a:lnTo>
                  <a:lnTo>
                    <a:pt x="472" y="2189"/>
                  </a:lnTo>
                  <a:lnTo>
                    <a:pt x="404" y="1718"/>
                  </a:lnTo>
                  <a:lnTo>
                    <a:pt x="303" y="1247"/>
                  </a:lnTo>
                  <a:lnTo>
                    <a:pt x="236" y="843"/>
                  </a:lnTo>
                  <a:lnTo>
                    <a:pt x="202" y="641"/>
                  </a:lnTo>
                  <a:lnTo>
                    <a:pt x="135" y="439"/>
                  </a:lnTo>
                  <a:lnTo>
                    <a:pt x="606" y="405"/>
                  </a:lnTo>
                  <a:lnTo>
                    <a:pt x="1111" y="338"/>
                  </a:lnTo>
                  <a:lnTo>
                    <a:pt x="2054" y="169"/>
                  </a:lnTo>
                  <a:close/>
                  <a:moveTo>
                    <a:pt x="2020" y="1"/>
                  </a:moveTo>
                  <a:lnTo>
                    <a:pt x="1078" y="136"/>
                  </a:lnTo>
                  <a:lnTo>
                    <a:pt x="606" y="203"/>
                  </a:lnTo>
                  <a:lnTo>
                    <a:pt x="135" y="338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607"/>
                  </a:lnTo>
                  <a:lnTo>
                    <a:pt x="0" y="843"/>
                  </a:lnTo>
                  <a:lnTo>
                    <a:pt x="68" y="1280"/>
                  </a:lnTo>
                  <a:lnTo>
                    <a:pt x="169" y="1785"/>
                  </a:lnTo>
                  <a:lnTo>
                    <a:pt x="236" y="2055"/>
                  </a:lnTo>
                  <a:lnTo>
                    <a:pt x="303" y="2290"/>
                  </a:lnTo>
                  <a:lnTo>
                    <a:pt x="337" y="2324"/>
                  </a:lnTo>
                  <a:lnTo>
                    <a:pt x="371" y="2358"/>
                  </a:lnTo>
                  <a:lnTo>
                    <a:pt x="438" y="2324"/>
                  </a:lnTo>
                  <a:lnTo>
                    <a:pt x="472" y="2324"/>
                  </a:lnTo>
                  <a:lnTo>
                    <a:pt x="876" y="2223"/>
                  </a:lnTo>
                  <a:lnTo>
                    <a:pt x="1010" y="3334"/>
                  </a:lnTo>
                  <a:lnTo>
                    <a:pt x="1111" y="3906"/>
                  </a:lnTo>
                  <a:lnTo>
                    <a:pt x="1246" y="4445"/>
                  </a:lnTo>
                  <a:lnTo>
                    <a:pt x="1280" y="4479"/>
                  </a:lnTo>
                  <a:lnTo>
                    <a:pt x="1347" y="4479"/>
                  </a:lnTo>
                  <a:lnTo>
                    <a:pt x="1381" y="4411"/>
                  </a:lnTo>
                  <a:lnTo>
                    <a:pt x="1482" y="4445"/>
                  </a:lnTo>
                  <a:lnTo>
                    <a:pt x="1616" y="4445"/>
                  </a:lnTo>
                  <a:lnTo>
                    <a:pt x="1886" y="4411"/>
                  </a:lnTo>
                  <a:lnTo>
                    <a:pt x="2559" y="4344"/>
                  </a:lnTo>
                  <a:lnTo>
                    <a:pt x="2626" y="4344"/>
                  </a:lnTo>
                  <a:lnTo>
                    <a:pt x="2694" y="4310"/>
                  </a:lnTo>
                  <a:lnTo>
                    <a:pt x="2761" y="4277"/>
                  </a:lnTo>
                  <a:lnTo>
                    <a:pt x="2795" y="4209"/>
                  </a:lnTo>
                  <a:lnTo>
                    <a:pt x="2761" y="4176"/>
                  </a:lnTo>
                  <a:lnTo>
                    <a:pt x="2694" y="4142"/>
                  </a:lnTo>
                  <a:lnTo>
                    <a:pt x="2593" y="3098"/>
                  </a:lnTo>
                  <a:lnTo>
                    <a:pt x="2458" y="2055"/>
                  </a:lnTo>
                  <a:lnTo>
                    <a:pt x="2357" y="1078"/>
                  </a:lnTo>
                  <a:lnTo>
                    <a:pt x="2256" y="573"/>
                  </a:lnTo>
                  <a:lnTo>
                    <a:pt x="2189" y="338"/>
                  </a:lnTo>
                  <a:lnTo>
                    <a:pt x="2088" y="136"/>
                  </a:lnTo>
                  <a:lnTo>
                    <a:pt x="2121" y="68"/>
                  </a:lnTo>
                  <a:lnTo>
                    <a:pt x="2088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1725098" y="6217649"/>
              <a:ext cx="199135" cy="161141"/>
            </a:xfrm>
            <a:custGeom>
              <a:avLst/>
              <a:gdLst/>
              <a:ahLst/>
              <a:cxnLst/>
              <a:rect l="l" t="t" r="r" b="b"/>
              <a:pathLst>
                <a:path w="2998" h="2426" extrusionOk="0">
                  <a:moveTo>
                    <a:pt x="2526" y="371"/>
                  </a:moveTo>
                  <a:lnTo>
                    <a:pt x="2526" y="775"/>
                  </a:lnTo>
                  <a:lnTo>
                    <a:pt x="2593" y="1179"/>
                  </a:lnTo>
                  <a:lnTo>
                    <a:pt x="2762" y="1954"/>
                  </a:lnTo>
                  <a:lnTo>
                    <a:pt x="1617" y="2189"/>
                  </a:lnTo>
                  <a:lnTo>
                    <a:pt x="977" y="2257"/>
                  </a:lnTo>
                  <a:lnTo>
                    <a:pt x="573" y="2257"/>
                  </a:lnTo>
                  <a:lnTo>
                    <a:pt x="506" y="1785"/>
                  </a:lnTo>
                  <a:lnTo>
                    <a:pt x="405" y="1314"/>
                  </a:lnTo>
                  <a:lnTo>
                    <a:pt x="337" y="944"/>
                  </a:lnTo>
                  <a:lnTo>
                    <a:pt x="236" y="573"/>
                  </a:lnTo>
                  <a:lnTo>
                    <a:pt x="708" y="540"/>
                  </a:lnTo>
                  <a:lnTo>
                    <a:pt x="1179" y="472"/>
                  </a:lnTo>
                  <a:lnTo>
                    <a:pt x="1852" y="405"/>
                  </a:lnTo>
                  <a:lnTo>
                    <a:pt x="2526" y="371"/>
                  </a:lnTo>
                  <a:close/>
                  <a:moveTo>
                    <a:pt x="2627" y="1"/>
                  </a:moveTo>
                  <a:lnTo>
                    <a:pt x="2593" y="35"/>
                  </a:lnTo>
                  <a:lnTo>
                    <a:pt x="2560" y="68"/>
                  </a:lnTo>
                  <a:lnTo>
                    <a:pt x="2560" y="203"/>
                  </a:lnTo>
                  <a:lnTo>
                    <a:pt x="1953" y="203"/>
                  </a:lnTo>
                  <a:lnTo>
                    <a:pt x="1347" y="270"/>
                  </a:lnTo>
                  <a:lnTo>
                    <a:pt x="775" y="338"/>
                  </a:lnTo>
                  <a:lnTo>
                    <a:pt x="472" y="371"/>
                  </a:lnTo>
                  <a:lnTo>
                    <a:pt x="203" y="439"/>
                  </a:lnTo>
                  <a:lnTo>
                    <a:pt x="169" y="405"/>
                  </a:lnTo>
                  <a:lnTo>
                    <a:pt x="135" y="371"/>
                  </a:lnTo>
                  <a:lnTo>
                    <a:pt x="102" y="371"/>
                  </a:lnTo>
                  <a:lnTo>
                    <a:pt x="34" y="405"/>
                  </a:lnTo>
                  <a:lnTo>
                    <a:pt x="34" y="472"/>
                  </a:lnTo>
                  <a:lnTo>
                    <a:pt x="34" y="506"/>
                  </a:lnTo>
                  <a:lnTo>
                    <a:pt x="1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34" y="573"/>
                  </a:lnTo>
                  <a:lnTo>
                    <a:pt x="102" y="1011"/>
                  </a:lnTo>
                  <a:lnTo>
                    <a:pt x="203" y="1482"/>
                  </a:lnTo>
                  <a:lnTo>
                    <a:pt x="304" y="1920"/>
                  </a:lnTo>
                  <a:lnTo>
                    <a:pt x="337" y="2156"/>
                  </a:lnTo>
                  <a:lnTo>
                    <a:pt x="438" y="2358"/>
                  </a:lnTo>
                  <a:lnTo>
                    <a:pt x="438" y="2391"/>
                  </a:lnTo>
                  <a:lnTo>
                    <a:pt x="472" y="2425"/>
                  </a:lnTo>
                  <a:lnTo>
                    <a:pt x="539" y="2391"/>
                  </a:lnTo>
                  <a:lnTo>
                    <a:pt x="1145" y="2425"/>
                  </a:lnTo>
                  <a:lnTo>
                    <a:pt x="1718" y="2391"/>
                  </a:lnTo>
                  <a:lnTo>
                    <a:pt x="2290" y="2290"/>
                  </a:lnTo>
                  <a:lnTo>
                    <a:pt x="2863" y="2122"/>
                  </a:lnTo>
                  <a:lnTo>
                    <a:pt x="2896" y="2122"/>
                  </a:lnTo>
                  <a:lnTo>
                    <a:pt x="2964" y="2088"/>
                  </a:lnTo>
                  <a:lnTo>
                    <a:pt x="2997" y="2055"/>
                  </a:lnTo>
                  <a:lnTo>
                    <a:pt x="2997" y="1987"/>
                  </a:lnTo>
                  <a:lnTo>
                    <a:pt x="2896" y="1482"/>
                  </a:lnTo>
                  <a:lnTo>
                    <a:pt x="2795" y="944"/>
                  </a:lnTo>
                  <a:lnTo>
                    <a:pt x="2762" y="506"/>
                  </a:lnTo>
                  <a:lnTo>
                    <a:pt x="2728" y="270"/>
                  </a:lnTo>
                  <a:lnTo>
                    <a:pt x="2694" y="35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1644594" y="5658571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54" y="169"/>
                  </a:moveTo>
                  <a:lnTo>
                    <a:pt x="2054" y="270"/>
                  </a:lnTo>
                  <a:lnTo>
                    <a:pt x="2054" y="405"/>
                  </a:lnTo>
                  <a:lnTo>
                    <a:pt x="2088" y="607"/>
                  </a:lnTo>
                  <a:lnTo>
                    <a:pt x="2122" y="876"/>
                  </a:lnTo>
                  <a:lnTo>
                    <a:pt x="2155" y="1112"/>
                  </a:lnTo>
                  <a:lnTo>
                    <a:pt x="1213" y="1247"/>
                  </a:lnTo>
                  <a:lnTo>
                    <a:pt x="708" y="1348"/>
                  </a:lnTo>
                  <a:lnTo>
                    <a:pt x="236" y="1449"/>
                  </a:lnTo>
                  <a:lnTo>
                    <a:pt x="236" y="1449"/>
                  </a:lnTo>
                  <a:lnTo>
                    <a:pt x="270" y="1314"/>
                  </a:lnTo>
                  <a:lnTo>
                    <a:pt x="236" y="1146"/>
                  </a:lnTo>
                  <a:lnTo>
                    <a:pt x="203" y="843"/>
                  </a:lnTo>
                  <a:lnTo>
                    <a:pt x="169" y="607"/>
                  </a:lnTo>
                  <a:lnTo>
                    <a:pt x="135" y="405"/>
                  </a:lnTo>
                  <a:lnTo>
                    <a:pt x="438" y="405"/>
                  </a:lnTo>
                  <a:lnTo>
                    <a:pt x="775" y="338"/>
                  </a:lnTo>
                  <a:lnTo>
                    <a:pt x="1381" y="270"/>
                  </a:lnTo>
                  <a:lnTo>
                    <a:pt x="1650" y="203"/>
                  </a:lnTo>
                  <a:lnTo>
                    <a:pt x="1819" y="169"/>
                  </a:lnTo>
                  <a:lnTo>
                    <a:pt x="1953" y="169"/>
                  </a:lnTo>
                  <a:lnTo>
                    <a:pt x="1987" y="203"/>
                  </a:lnTo>
                  <a:lnTo>
                    <a:pt x="2054" y="169"/>
                  </a:lnTo>
                  <a:close/>
                  <a:moveTo>
                    <a:pt x="1785" y="1"/>
                  </a:moveTo>
                  <a:lnTo>
                    <a:pt x="1549" y="35"/>
                  </a:lnTo>
                  <a:lnTo>
                    <a:pt x="1044" y="136"/>
                  </a:lnTo>
                  <a:lnTo>
                    <a:pt x="573" y="203"/>
                  </a:lnTo>
                  <a:lnTo>
                    <a:pt x="304" y="237"/>
                  </a:lnTo>
                  <a:lnTo>
                    <a:pt x="102" y="304"/>
                  </a:lnTo>
                  <a:lnTo>
                    <a:pt x="68" y="304"/>
                  </a:lnTo>
                  <a:lnTo>
                    <a:pt x="68" y="338"/>
                  </a:lnTo>
                  <a:lnTo>
                    <a:pt x="1" y="371"/>
                  </a:lnTo>
                  <a:lnTo>
                    <a:pt x="34" y="371"/>
                  </a:lnTo>
                  <a:lnTo>
                    <a:pt x="34" y="506"/>
                  </a:lnTo>
                  <a:lnTo>
                    <a:pt x="34" y="607"/>
                  </a:lnTo>
                  <a:lnTo>
                    <a:pt x="68" y="843"/>
                  </a:lnTo>
                  <a:lnTo>
                    <a:pt x="68" y="1179"/>
                  </a:lnTo>
                  <a:lnTo>
                    <a:pt x="102" y="1348"/>
                  </a:lnTo>
                  <a:lnTo>
                    <a:pt x="169" y="1482"/>
                  </a:lnTo>
                  <a:lnTo>
                    <a:pt x="203" y="1516"/>
                  </a:lnTo>
                  <a:lnTo>
                    <a:pt x="203" y="1550"/>
                  </a:lnTo>
                  <a:lnTo>
                    <a:pt x="236" y="1550"/>
                  </a:lnTo>
                  <a:lnTo>
                    <a:pt x="741" y="1516"/>
                  </a:lnTo>
                  <a:lnTo>
                    <a:pt x="1246" y="1449"/>
                  </a:lnTo>
                  <a:lnTo>
                    <a:pt x="2256" y="1247"/>
                  </a:lnTo>
                  <a:lnTo>
                    <a:pt x="2290" y="1280"/>
                  </a:lnTo>
                  <a:lnTo>
                    <a:pt x="2290" y="1247"/>
                  </a:lnTo>
                  <a:lnTo>
                    <a:pt x="2357" y="1213"/>
                  </a:lnTo>
                  <a:lnTo>
                    <a:pt x="2357" y="1179"/>
                  </a:lnTo>
                  <a:lnTo>
                    <a:pt x="2357" y="1112"/>
                  </a:lnTo>
                  <a:lnTo>
                    <a:pt x="2324" y="1078"/>
                  </a:lnTo>
                  <a:lnTo>
                    <a:pt x="2290" y="843"/>
                  </a:lnTo>
                  <a:lnTo>
                    <a:pt x="2223" y="607"/>
                  </a:lnTo>
                  <a:lnTo>
                    <a:pt x="2189" y="304"/>
                  </a:lnTo>
                  <a:lnTo>
                    <a:pt x="2155" y="169"/>
                  </a:lnTo>
                  <a:lnTo>
                    <a:pt x="2088" y="68"/>
                  </a:lnTo>
                  <a:lnTo>
                    <a:pt x="2021" y="35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3666230" y="6210940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70" y="1"/>
                  </a:moveTo>
                  <a:lnTo>
                    <a:pt x="203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9"/>
                  </a:lnTo>
                  <a:lnTo>
                    <a:pt x="68" y="439"/>
                  </a:lnTo>
                  <a:lnTo>
                    <a:pt x="102" y="405"/>
                  </a:lnTo>
                  <a:lnTo>
                    <a:pt x="135" y="472"/>
                  </a:lnTo>
                  <a:lnTo>
                    <a:pt x="270" y="573"/>
                  </a:lnTo>
                  <a:lnTo>
                    <a:pt x="337" y="607"/>
                  </a:lnTo>
                  <a:lnTo>
                    <a:pt x="371" y="573"/>
                  </a:lnTo>
                  <a:lnTo>
                    <a:pt x="405" y="506"/>
                  </a:lnTo>
                  <a:lnTo>
                    <a:pt x="371" y="472"/>
                  </a:lnTo>
                  <a:lnTo>
                    <a:pt x="270" y="371"/>
                  </a:lnTo>
                  <a:lnTo>
                    <a:pt x="169" y="304"/>
                  </a:lnTo>
                  <a:lnTo>
                    <a:pt x="304" y="169"/>
                  </a:lnTo>
                  <a:lnTo>
                    <a:pt x="337" y="102"/>
                  </a:lnTo>
                  <a:lnTo>
                    <a:pt x="337" y="68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1573057" y="5173288"/>
              <a:ext cx="2549428" cy="1442497"/>
            </a:xfrm>
            <a:custGeom>
              <a:avLst/>
              <a:gdLst/>
              <a:ahLst/>
              <a:cxnLst/>
              <a:rect l="l" t="t" r="r" b="b"/>
              <a:pathLst>
                <a:path w="38382" h="21717" extrusionOk="0">
                  <a:moveTo>
                    <a:pt x="36059" y="304"/>
                  </a:moveTo>
                  <a:lnTo>
                    <a:pt x="36227" y="1247"/>
                  </a:lnTo>
                  <a:lnTo>
                    <a:pt x="36395" y="2223"/>
                  </a:lnTo>
                  <a:lnTo>
                    <a:pt x="36766" y="4142"/>
                  </a:lnTo>
                  <a:lnTo>
                    <a:pt x="37136" y="6432"/>
                  </a:lnTo>
                  <a:lnTo>
                    <a:pt x="37439" y="8721"/>
                  </a:lnTo>
                  <a:lnTo>
                    <a:pt x="37709" y="10909"/>
                  </a:lnTo>
                  <a:lnTo>
                    <a:pt x="37944" y="13098"/>
                  </a:lnTo>
                  <a:lnTo>
                    <a:pt x="38012" y="14108"/>
                  </a:lnTo>
                  <a:lnTo>
                    <a:pt x="38079" y="15152"/>
                  </a:lnTo>
                  <a:lnTo>
                    <a:pt x="38113" y="15421"/>
                  </a:lnTo>
                  <a:lnTo>
                    <a:pt x="38079" y="15791"/>
                  </a:lnTo>
                  <a:lnTo>
                    <a:pt x="38045" y="15960"/>
                  </a:lnTo>
                  <a:lnTo>
                    <a:pt x="38012" y="16094"/>
                  </a:lnTo>
                  <a:lnTo>
                    <a:pt x="37911" y="16229"/>
                  </a:lnTo>
                  <a:lnTo>
                    <a:pt x="37742" y="16296"/>
                  </a:lnTo>
                  <a:lnTo>
                    <a:pt x="37574" y="16330"/>
                  </a:lnTo>
                  <a:lnTo>
                    <a:pt x="37439" y="16397"/>
                  </a:lnTo>
                  <a:lnTo>
                    <a:pt x="28685" y="17609"/>
                  </a:lnTo>
                  <a:lnTo>
                    <a:pt x="19932" y="18855"/>
                  </a:lnTo>
                  <a:lnTo>
                    <a:pt x="15488" y="19495"/>
                  </a:lnTo>
                  <a:lnTo>
                    <a:pt x="11043" y="20202"/>
                  </a:lnTo>
                  <a:lnTo>
                    <a:pt x="6633" y="20976"/>
                  </a:lnTo>
                  <a:lnTo>
                    <a:pt x="4276" y="21414"/>
                  </a:lnTo>
                  <a:lnTo>
                    <a:pt x="3805" y="21481"/>
                  </a:lnTo>
                  <a:lnTo>
                    <a:pt x="3333" y="21549"/>
                  </a:lnTo>
                  <a:lnTo>
                    <a:pt x="3098" y="21549"/>
                  </a:lnTo>
                  <a:lnTo>
                    <a:pt x="2862" y="21515"/>
                  </a:lnTo>
                  <a:lnTo>
                    <a:pt x="2626" y="21448"/>
                  </a:lnTo>
                  <a:lnTo>
                    <a:pt x="2424" y="21313"/>
                  </a:lnTo>
                  <a:lnTo>
                    <a:pt x="2054" y="19360"/>
                  </a:lnTo>
                  <a:lnTo>
                    <a:pt x="1751" y="17407"/>
                  </a:lnTo>
                  <a:lnTo>
                    <a:pt x="1448" y="15488"/>
                  </a:lnTo>
                  <a:lnTo>
                    <a:pt x="1179" y="13502"/>
                  </a:lnTo>
                  <a:lnTo>
                    <a:pt x="674" y="9630"/>
                  </a:lnTo>
                  <a:lnTo>
                    <a:pt x="438" y="7745"/>
                  </a:lnTo>
                  <a:lnTo>
                    <a:pt x="303" y="6768"/>
                  </a:lnTo>
                  <a:lnTo>
                    <a:pt x="101" y="5859"/>
                  </a:lnTo>
                  <a:lnTo>
                    <a:pt x="4579" y="5119"/>
                  </a:lnTo>
                  <a:lnTo>
                    <a:pt x="9091" y="4445"/>
                  </a:lnTo>
                  <a:lnTo>
                    <a:pt x="18080" y="3199"/>
                  </a:lnTo>
                  <a:lnTo>
                    <a:pt x="22592" y="2526"/>
                  </a:lnTo>
                  <a:lnTo>
                    <a:pt x="27103" y="1853"/>
                  </a:lnTo>
                  <a:lnTo>
                    <a:pt x="31581" y="1112"/>
                  </a:lnTo>
                  <a:lnTo>
                    <a:pt x="33837" y="708"/>
                  </a:lnTo>
                  <a:lnTo>
                    <a:pt x="36059" y="304"/>
                  </a:lnTo>
                  <a:close/>
                  <a:moveTo>
                    <a:pt x="36092" y="1"/>
                  </a:moveTo>
                  <a:lnTo>
                    <a:pt x="36025" y="35"/>
                  </a:lnTo>
                  <a:lnTo>
                    <a:pt x="36025" y="68"/>
                  </a:lnTo>
                  <a:lnTo>
                    <a:pt x="36025" y="102"/>
                  </a:lnTo>
                  <a:lnTo>
                    <a:pt x="33803" y="540"/>
                  </a:lnTo>
                  <a:lnTo>
                    <a:pt x="31547" y="910"/>
                  </a:lnTo>
                  <a:lnTo>
                    <a:pt x="29291" y="1280"/>
                  </a:lnTo>
                  <a:lnTo>
                    <a:pt x="27069" y="1651"/>
                  </a:lnTo>
                  <a:lnTo>
                    <a:pt x="22558" y="2290"/>
                  </a:lnTo>
                  <a:lnTo>
                    <a:pt x="18046" y="2930"/>
                  </a:lnTo>
                  <a:lnTo>
                    <a:pt x="13535" y="3536"/>
                  </a:lnTo>
                  <a:lnTo>
                    <a:pt x="9023" y="4176"/>
                  </a:lnTo>
                  <a:lnTo>
                    <a:pt x="6768" y="4546"/>
                  </a:lnTo>
                  <a:lnTo>
                    <a:pt x="4545" y="4916"/>
                  </a:lnTo>
                  <a:lnTo>
                    <a:pt x="2290" y="5287"/>
                  </a:lnTo>
                  <a:lnTo>
                    <a:pt x="68" y="5725"/>
                  </a:lnTo>
                  <a:lnTo>
                    <a:pt x="34" y="5725"/>
                  </a:lnTo>
                  <a:lnTo>
                    <a:pt x="0" y="5758"/>
                  </a:lnTo>
                  <a:lnTo>
                    <a:pt x="34" y="5826"/>
                  </a:lnTo>
                  <a:lnTo>
                    <a:pt x="68" y="6768"/>
                  </a:lnTo>
                  <a:lnTo>
                    <a:pt x="169" y="7745"/>
                  </a:lnTo>
                  <a:lnTo>
                    <a:pt x="438" y="9630"/>
                  </a:lnTo>
                  <a:lnTo>
                    <a:pt x="1010" y="13771"/>
                  </a:lnTo>
                  <a:lnTo>
                    <a:pt x="1212" y="15589"/>
                  </a:lnTo>
                  <a:lnTo>
                    <a:pt x="1482" y="17441"/>
                  </a:lnTo>
                  <a:lnTo>
                    <a:pt x="1751" y="19259"/>
                  </a:lnTo>
                  <a:lnTo>
                    <a:pt x="1919" y="20134"/>
                  </a:lnTo>
                  <a:lnTo>
                    <a:pt x="2155" y="21043"/>
                  </a:lnTo>
                  <a:lnTo>
                    <a:pt x="2088" y="21077"/>
                  </a:lnTo>
                  <a:lnTo>
                    <a:pt x="2054" y="21111"/>
                  </a:lnTo>
                  <a:lnTo>
                    <a:pt x="2054" y="21144"/>
                  </a:lnTo>
                  <a:lnTo>
                    <a:pt x="2222" y="21347"/>
                  </a:lnTo>
                  <a:lnTo>
                    <a:pt x="2222" y="21380"/>
                  </a:lnTo>
                  <a:lnTo>
                    <a:pt x="2256" y="21414"/>
                  </a:lnTo>
                  <a:lnTo>
                    <a:pt x="2323" y="21448"/>
                  </a:lnTo>
                  <a:lnTo>
                    <a:pt x="2492" y="21582"/>
                  </a:lnTo>
                  <a:lnTo>
                    <a:pt x="2694" y="21650"/>
                  </a:lnTo>
                  <a:lnTo>
                    <a:pt x="2929" y="21717"/>
                  </a:lnTo>
                  <a:lnTo>
                    <a:pt x="3603" y="21717"/>
                  </a:lnTo>
                  <a:lnTo>
                    <a:pt x="4074" y="21650"/>
                  </a:lnTo>
                  <a:lnTo>
                    <a:pt x="6431" y="21246"/>
                  </a:lnTo>
                  <a:lnTo>
                    <a:pt x="8754" y="20808"/>
                  </a:lnTo>
                  <a:lnTo>
                    <a:pt x="11178" y="20404"/>
                  </a:lnTo>
                  <a:lnTo>
                    <a:pt x="13569" y="20000"/>
                  </a:lnTo>
                  <a:lnTo>
                    <a:pt x="18417" y="19293"/>
                  </a:lnTo>
                  <a:lnTo>
                    <a:pt x="27844" y="17946"/>
                  </a:lnTo>
                  <a:lnTo>
                    <a:pt x="37271" y="16633"/>
                  </a:lnTo>
                  <a:lnTo>
                    <a:pt x="37338" y="16700"/>
                  </a:lnTo>
                  <a:lnTo>
                    <a:pt x="37372" y="16700"/>
                  </a:lnTo>
                  <a:lnTo>
                    <a:pt x="37405" y="16667"/>
                  </a:lnTo>
                  <a:lnTo>
                    <a:pt x="37540" y="16633"/>
                  </a:lnTo>
                  <a:lnTo>
                    <a:pt x="37641" y="16566"/>
                  </a:lnTo>
                  <a:lnTo>
                    <a:pt x="37742" y="16566"/>
                  </a:lnTo>
                  <a:lnTo>
                    <a:pt x="37810" y="16532"/>
                  </a:lnTo>
                  <a:lnTo>
                    <a:pt x="37944" y="16498"/>
                  </a:lnTo>
                  <a:lnTo>
                    <a:pt x="38079" y="16431"/>
                  </a:lnTo>
                  <a:lnTo>
                    <a:pt x="38214" y="16330"/>
                  </a:lnTo>
                  <a:lnTo>
                    <a:pt x="38281" y="16162"/>
                  </a:lnTo>
                  <a:lnTo>
                    <a:pt x="38315" y="15960"/>
                  </a:lnTo>
                  <a:lnTo>
                    <a:pt x="38348" y="15724"/>
                  </a:lnTo>
                  <a:lnTo>
                    <a:pt x="38382" y="15286"/>
                  </a:lnTo>
                  <a:lnTo>
                    <a:pt x="38315" y="14377"/>
                  </a:lnTo>
                  <a:lnTo>
                    <a:pt x="38214" y="13165"/>
                  </a:lnTo>
                  <a:lnTo>
                    <a:pt x="38079" y="11919"/>
                  </a:lnTo>
                  <a:lnTo>
                    <a:pt x="37810" y="9495"/>
                  </a:lnTo>
                  <a:lnTo>
                    <a:pt x="37473" y="7172"/>
                  </a:lnTo>
                  <a:lnTo>
                    <a:pt x="37136" y="4849"/>
                  </a:lnTo>
                  <a:lnTo>
                    <a:pt x="36934" y="3637"/>
                  </a:lnTo>
                  <a:lnTo>
                    <a:pt x="36732" y="2425"/>
                  </a:lnTo>
                  <a:lnTo>
                    <a:pt x="36496" y="1213"/>
                  </a:lnTo>
                  <a:lnTo>
                    <a:pt x="36328" y="641"/>
                  </a:lnTo>
                  <a:lnTo>
                    <a:pt x="36193" y="35"/>
                  </a:lnTo>
                  <a:lnTo>
                    <a:pt x="3612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1655820" y="5757009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2"/>
                  </a:moveTo>
                  <a:lnTo>
                    <a:pt x="1953" y="640"/>
                  </a:lnTo>
                  <a:lnTo>
                    <a:pt x="1986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22"/>
                  </a:lnTo>
                  <a:lnTo>
                    <a:pt x="337" y="1347"/>
                  </a:lnTo>
                  <a:lnTo>
                    <a:pt x="168" y="404"/>
                  </a:lnTo>
                  <a:lnTo>
                    <a:pt x="606" y="404"/>
                  </a:lnTo>
                  <a:lnTo>
                    <a:pt x="1077" y="371"/>
                  </a:lnTo>
                  <a:lnTo>
                    <a:pt x="1953" y="202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2" y="202"/>
                  </a:lnTo>
                  <a:lnTo>
                    <a:pt x="101" y="303"/>
                  </a:lnTo>
                  <a:lnTo>
                    <a:pt x="67" y="303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43"/>
                  </a:lnTo>
                  <a:lnTo>
                    <a:pt x="135" y="1448"/>
                  </a:lnTo>
                  <a:lnTo>
                    <a:pt x="236" y="1987"/>
                  </a:lnTo>
                  <a:lnTo>
                    <a:pt x="370" y="2458"/>
                  </a:lnTo>
                  <a:lnTo>
                    <a:pt x="404" y="2525"/>
                  </a:lnTo>
                  <a:lnTo>
                    <a:pt x="471" y="2525"/>
                  </a:lnTo>
                  <a:lnTo>
                    <a:pt x="539" y="2492"/>
                  </a:lnTo>
                  <a:lnTo>
                    <a:pt x="572" y="2424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1"/>
                  </a:lnTo>
                  <a:lnTo>
                    <a:pt x="2222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6"/>
                  </a:lnTo>
                  <a:lnTo>
                    <a:pt x="2054" y="169"/>
                  </a:lnTo>
                  <a:lnTo>
                    <a:pt x="2054" y="101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1704972" y="6058899"/>
              <a:ext cx="275122" cy="167783"/>
            </a:xfrm>
            <a:custGeom>
              <a:avLst/>
              <a:gdLst/>
              <a:ahLst/>
              <a:cxnLst/>
              <a:rect l="l" t="t" r="r" b="b"/>
              <a:pathLst>
                <a:path w="4142" h="2526" extrusionOk="0">
                  <a:moveTo>
                    <a:pt x="3738" y="169"/>
                  </a:moveTo>
                  <a:lnTo>
                    <a:pt x="3704" y="337"/>
                  </a:lnTo>
                  <a:lnTo>
                    <a:pt x="3738" y="472"/>
                  </a:lnTo>
                  <a:lnTo>
                    <a:pt x="3772" y="809"/>
                  </a:lnTo>
                  <a:lnTo>
                    <a:pt x="3906" y="1751"/>
                  </a:lnTo>
                  <a:lnTo>
                    <a:pt x="3065" y="1852"/>
                  </a:lnTo>
                  <a:lnTo>
                    <a:pt x="2223" y="1953"/>
                  </a:lnTo>
                  <a:lnTo>
                    <a:pt x="1347" y="2088"/>
                  </a:lnTo>
                  <a:lnTo>
                    <a:pt x="910" y="2189"/>
                  </a:lnTo>
                  <a:lnTo>
                    <a:pt x="674" y="2256"/>
                  </a:lnTo>
                  <a:lnTo>
                    <a:pt x="506" y="2357"/>
                  </a:lnTo>
                  <a:lnTo>
                    <a:pt x="337" y="1381"/>
                  </a:lnTo>
                  <a:lnTo>
                    <a:pt x="270" y="1011"/>
                  </a:lnTo>
                  <a:lnTo>
                    <a:pt x="236" y="809"/>
                  </a:lnTo>
                  <a:lnTo>
                    <a:pt x="169" y="640"/>
                  </a:lnTo>
                  <a:lnTo>
                    <a:pt x="1044" y="472"/>
                  </a:lnTo>
                  <a:lnTo>
                    <a:pt x="1953" y="371"/>
                  </a:lnTo>
                  <a:lnTo>
                    <a:pt x="3738" y="169"/>
                  </a:lnTo>
                  <a:close/>
                  <a:moveTo>
                    <a:pt x="3267" y="1"/>
                  </a:moveTo>
                  <a:lnTo>
                    <a:pt x="2728" y="68"/>
                  </a:lnTo>
                  <a:lnTo>
                    <a:pt x="1684" y="203"/>
                  </a:lnTo>
                  <a:lnTo>
                    <a:pt x="876" y="304"/>
                  </a:lnTo>
                  <a:lnTo>
                    <a:pt x="472" y="405"/>
                  </a:lnTo>
                  <a:lnTo>
                    <a:pt x="270" y="472"/>
                  </a:lnTo>
                  <a:lnTo>
                    <a:pt x="135" y="573"/>
                  </a:lnTo>
                  <a:lnTo>
                    <a:pt x="102" y="506"/>
                  </a:lnTo>
                  <a:lnTo>
                    <a:pt x="68" y="539"/>
                  </a:lnTo>
                  <a:lnTo>
                    <a:pt x="1" y="708"/>
                  </a:lnTo>
                  <a:lnTo>
                    <a:pt x="34" y="910"/>
                  </a:lnTo>
                  <a:lnTo>
                    <a:pt x="102" y="1280"/>
                  </a:lnTo>
                  <a:lnTo>
                    <a:pt x="304" y="2425"/>
                  </a:lnTo>
                  <a:lnTo>
                    <a:pt x="337" y="2492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506" y="2425"/>
                  </a:lnTo>
                  <a:lnTo>
                    <a:pt x="506" y="2391"/>
                  </a:lnTo>
                  <a:lnTo>
                    <a:pt x="876" y="2391"/>
                  </a:lnTo>
                  <a:lnTo>
                    <a:pt x="1246" y="2324"/>
                  </a:lnTo>
                  <a:lnTo>
                    <a:pt x="2021" y="2155"/>
                  </a:lnTo>
                  <a:lnTo>
                    <a:pt x="2997" y="2021"/>
                  </a:lnTo>
                  <a:lnTo>
                    <a:pt x="3974" y="1920"/>
                  </a:lnTo>
                  <a:lnTo>
                    <a:pt x="3974" y="1987"/>
                  </a:lnTo>
                  <a:lnTo>
                    <a:pt x="4007" y="2021"/>
                  </a:lnTo>
                  <a:lnTo>
                    <a:pt x="4075" y="2054"/>
                  </a:lnTo>
                  <a:lnTo>
                    <a:pt x="4108" y="2021"/>
                  </a:lnTo>
                  <a:lnTo>
                    <a:pt x="4142" y="1953"/>
                  </a:lnTo>
                  <a:lnTo>
                    <a:pt x="4075" y="1448"/>
                  </a:lnTo>
                  <a:lnTo>
                    <a:pt x="4007" y="910"/>
                  </a:lnTo>
                  <a:lnTo>
                    <a:pt x="3974" y="539"/>
                  </a:lnTo>
                  <a:lnTo>
                    <a:pt x="3940" y="337"/>
                  </a:lnTo>
                  <a:lnTo>
                    <a:pt x="3839" y="135"/>
                  </a:lnTo>
                  <a:lnTo>
                    <a:pt x="3873" y="102"/>
                  </a:lnTo>
                  <a:lnTo>
                    <a:pt x="3873" y="34"/>
                  </a:lnTo>
                  <a:lnTo>
                    <a:pt x="38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1678138" y="5897891"/>
              <a:ext cx="239387" cy="167783"/>
            </a:xfrm>
            <a:custGeom>
              <a:avLst/>
              <a:gdLst/>
              <a:ahLst/>
              <a:cxnLst/>
              <a:rect l="l" t="t" r="r" b="b"/>
              <a:pathLst>
                <a:path w="3604" h="2526" extrusionOk="0">
                  <a:moveTo>
                    <a:pt x="3199" y="337"/>
                  </a:moveTo>
                  <a:lnTo>
                    <a:pt x="3300" y="1212"/>
                  </a:lnTo>
                  <a:lnTo>
                    <a:pt x="3334" y="1583"/>
                  </a:lnTo>
                  <a:lnTo>
                    <a:pt x="3368" y="1987"/>
                  </a:lnTo>
                  <a:lnTo>
                    <a:pt x="3267" y="1919"/>
                  </a:lnTo>
                  <a:lnTo>
                    <a:pt x="2896" y="1919"/>
                  </a:lnTo>
                  <a:lnTo>
                    <a:pt x="2425" y="2020"/>
                  </a:lnTo>
                  <a:lnTo>
                    <a:pt x="1482" y="2256"/>
                  </a:lnTo>
                  <a:lnTo>
                    <a:pt x="1246" y="2290"/>
                  </a:lnTo>
                  <a:lnTo>
                    <a:pt x="977" y="2290"/>
                  </a:lnTo>
                  <a:lnTo>
                    <a:pt x="708" y="2324"/>
                  </a:lnTo>
                  <a:lnTo>
                    <a:pt x="472" y="2391"/>
                  </a:lnTo>
                  <a:lnTo>
                    <a:pt x="337" y="1919"/>
                  </a:lnTo>
                  <a:lnTo>
                    <a:pt x="236" y="1448"/>
                  </a:lnTo>
                  <a:lnTo>
                    <a:pt x="203" y="1078"/>
                  </a:lnTo>
                  <a:lnTo>
                    <a:pt x="203" y="876"/>
                  </a:lnTo>
                  <a:lnTo>
                    <a:pt x="135" y="707"/>
                  </a:lnTo>
                  <a:lnTo>
                    <a:pt x="169" y="707"/>
                  </a:lnTo>
                  <a:lnTo>
                    <a:pt x="506" y="606"/>
                  </a:lnTo>
                  <a:lnTo>
                    <a:pt x="842" y="539"/>
                  </a:lnTo>
                  <a:lnTo>
                    <a:pt x="1549" y="472"/>
                  </a:lnTo>
                  <a:lnTo>
                    <a:pt x="2357" y="371"/>
                  </a:lnTo>
                  <a:lnTo>
                    <a:pt x="3199" y="337"/>
                  </a:lnTo>
                  <a:close/>
                  <a:moveTo>
                    <a:pt x="3233" y="0"/>
                  </a:moveTo>
                  <a:lnTo>
                    <a:pt x="3165" y="34"/>
                  </a:lnTo>
                  <a:lnTo>
                    <a:pt x="3165" y="101"/>
                  </a:lnTo>
                  <a:lnTo>
                    <a:pt x="3165" y="169"/>
                  </a:lnTo>
                  <a:lnTo>
                    <a:pt x="2458" y="202"/>
                  </a:lnTo>
                  <a:lnTo>
                    <a:pt x="1751" y="270"/>
                  </a:lnTo>
                  <a:lnTo>
                    <a:pt x="943" y="337"/>
                  </a:lnTo>
                  <a:lnTo>
                    <a:pt x="539" y="438"/>
                  </a:lnTo>
                  <a:lnTo>
                    <a:pt x="169" y="539"/>
                  </a:lnTo>
                  <a:lnTo>
                    <a:pt x="135" y="606"/>
                  </a:lnTo>
                  <a:lnTo>
                    <a:pt x="135" y="674"/>
                  </a:lnTo>
                  <a:lnTo>
                    <a:pt x="102" y="606"/>
                  </a:lnTo>
                  <a:lnTo>
                    <a:pt x="68" y="606"/>
                  </a:lnTo>
                  <a:lnTo>
                    <a:pt x="34" y="707"/>
                  </a:lnTo>
                  <a:lnTo>
                    <a:pt x="1" y="808"/>
                  </a:lnTo>
                  <a:lnTo>
                    <a:pt x="1" y="1044"/>
                  </a:lnTo>
                  <a:lnTo>
                    <a:pt x="68" y="1482"/>
                  </a:lnTo>
                  <a:lnTo>
                    <a:pt x="169" y="1987"/>
                  </a:lnTo>
                  <a:lnTo>
                    <a:pt x="304" y="2458"/>
                  </a:lnTo>
                  <a:lnTo>
                    <a:pt x="337" y="2526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472" y="2425"/>
                  </a:lnTo>
                  <a:lnTo>
                    <a:pt x="842" y="2492"/>
                  </a:lnTo>
                  <a:lnTo>
                    <a:pt x="1179" y="2458"/>
                  </a:lnTo>
                  <a:lnTo>
                    <a:pt x="1549" y="2425"/>
                  </a:lnTo>
                  <a:lnTo>
                    <a:pt x="1886" y="2357"/>
                  </a:lnTo>
                  <a:lnTo>
                    <a:pt x="2290" y="2256"/>
                  </a:lnTo>
                  <a:lnTo>
                    <a:pt x="2660" y="2189"/>
                  </a:lnTo>
                  <a:lnTo>
                    <a:pt x="3031" y="2155"/>
                  </a:lnTo>
                  <a:lnTo>
                    <a:pt x="3435" y="2155"/>
                  </a:lnTo>
                  <a:lnTo>
                    <a:pt x="3435" y="2189"/>
                  </a:lnTo>
                  <a:lnTo>
                    <a:pt x="3536" y="2189"/>
                  </a:lnTo>
                  <a:lnTo>
                    <a:pt x="3570" y="2121"/>
                  </a:lnTo>
                  <a:lnTo>
                    <a:pt x="3603" y="1886"/>
                  </a:lnTo>
                  <a:lnTo>
                    <a:pt x="3603" y="1650"/>
                  </a:lnTo>
                  <a:lnTo>
                    <a:pt x="3536" y="1179"/>
                  </a:lnTo>
                  <a:lnTo>
                    <a:pt x="3469" y="606"/>
                  </a:lnTo>
                  <a:lnTo>
                    <a:pt x="3334" y="68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2749333" y="5935884"/>
              <a:ext cx="22451" cy="134240"/>
            </a:xfrm>
            <a:custGeom>
              <a:avLst/>
              <a:gdLst/>
              <a:ahLst/>
              <a:cxnLst/>
              <a:rect l="l" t="t" r="r" b="b"/>
              <a:pathLst>
                <a:path w="338" h="2021" extrusionOk="0">
                  <a:moveTo>
                    <a:pt x="1" y="1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34" y="472"/>
                  </a:lnTo>
                  <a:lnTo>
                    <a:pt x="102" y="943"/>
                  </a:lnTo>
                  <a:lnTo>
                    <a:pt x="135" y="1448"/>
                  </a:lnTo>
                  <a:lnTo>
                    <a:pt x="169" y="1718"/>
                  </a:lnTo>
                  <a:lnTo>
                    <a:pt x="203" y="1954"/>
                  </a:lnTo>
                  <a:lnTo>
                    <a:pt x="236" y="1987"/>
                  </a:lnTo>
                  <a:lnTo>
                    <a:pt x="270" y="2021"/>
                  </a:lnTo>
                  <a:lnTo>
                    <a:pt x="304" y="1987"/>
                  </a:lnTo>
                  <a:lnTo>
                    <a:pt x="337" y="1954"/>
                  </a:lnTo>
                  <a:lnTo>
                    <a:pt x="337" y="1684"/>
                  </a:lnTo>
                  <a:lnTo>
                    <a:pt x="337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3216748" y="5689922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0"/>
                  </a:moveTo>
                  <a:lnTo>
                    <a:pt x="1313" y="68"/>
                  </a:lnTo>
                  <a:lnTo>
                    <a:pt x="808" y="135"/>
                  </a:lnTo>
                  <a:lnTo>
                    <a:pt x="404" y="169"/>
                  </a:lnTo>
                  <a:lnTo>
                    <a:pt x="202" y="202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169" y="371"/>
                  </a:lnTo>
                  <a:lnTo>
                    <a:pt x="337" y="404"/>
                  </a:lnTo>
                  <a:lnTo>
                    <a:pt x="707" y="337"/>
                  </a:lnTo>
                  <a:lnTo>
                    <a:pt x="1246" y="270"/>
                  </a:lnTo>
                  <a:lnTo>
                    <a:pt x="1785" y="202"/>
                  </a:lnTo>
                  <a:lnTo>
                    <a:pt x="1785" y="371"/>
                  </a:lnTo>
                  <a:lnTo>
                    <a:pt x="1785" y="539"/>
                  </a:lnTo>
                  <a:lnTo>
                    <a:pt x="1852" y="909"/>
                  </a:lnTo>
                  <a:lnTo>
                    <a:pt x="1919" y="1381"/>
                  </a:lnTo>
                  <a:lnTo>
                    <a:pt x="1953" y="1616"/>
                  </a:lnTo>
                  <a:lnTo>
                    <a:pt x="2020" y="1818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20"/>
                  </a:lnTo>
                  <a:lnTo>
                    <a:pt x="371" y="2121"/>
                  </a:lnTo>
                  <a:lnTo>
                    <a:pt x="539" y="2189"/>
                  </a:lnTo>
                  <a:lnTo>
                    <a:pt x="707" y="2222"/>
                  </a:lnTo>
                  <a:lnTo>
                    <a:pt x="1078" y="2155"/>
                  </a:lnTo>
                  <a:lnTo>
                    <a:pt x="2121" y="2020"/>
                  </a:lnTo>
                  <a:lnTo>
                    <a:pt x="2189" y="1987"/>
                  </a:lnTo>
                  <a:lnTo>
                    <a:pt x="2222" y="1953"/>
                  </a:lnTo>
                  <a:lnTo>
                    <a:pt x="2222" y="1886"/>
                  </a:lnTo>
                  <a:lnTo>
                    <a:pt x="2189" y="1852"/>
                  </a:lnTo>
                  <a:lnTo>
                    <a:pt x="2155" y="1616"/>
                  </a:lnTo>
                  <a:lnTo>
                    <a:pt x="2121" y="1347"/>
                  </a:lnTo>
                  <a:lnTo>
                    <a:pt x="2054" y="876"/>
                  </a:lnTo>
                  <a:lnTo>
                    <a:pt x="1987" y="505"/>
                  </a:lnTo>
                  <a:lnTo>
                    <a:pt x="1953" y="337"/>
                  </a:lnTo>
                  <a:lnTo>
                    <a:pt x="1886" y="135"/>
                  </a:lnTo>
                  <a:lnTo>
                    <a:pt x="1919" y="101"/>
                  </a:lnTo>
                  <a:lnTo>
                    <a:pt x="1919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3418009" y="5721207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606" y="135"/>
                  </a:moveTo>
                  <a:lnTo>
                    <a:pt x="539" y="236"/>
                  </a:lnTo>
                  <a:lnTo>
                    <a:pt x="438" y="304"/>
                  </a:lnTo>
                  <a:lnTo>
                    <a:pt x="337" y="337"/>
                  </a:lnTo>
                  <a:lnTo>
                    <a:pt x="202" y="337"/>
                  </a:lnTo>
                  <a:lnTo>
                    <a:pt x="202" y="203"/>
                  </a:lnTo>
                  <a:lnTo>
                    <a:pt x="404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68"/>
                  </a:lnTo>
                  <a:lnTo>
                    <a:pt x="101" y="102"/>
                  </a:lnTo>
                  <a:lnTo>
                    <a:pt x="68" y="102"/>
                  </a:lnTo>
                  <a:lnTo>
                    <a:pt x="68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8" y="506"/>
                  </a:lnTo>
                  <a:lnTo>
                    <a:pt x="101" y="573"/>
                  </a:lnTo>
                  <a:lnTo>
                    <a:pt x="135" y="607"/>
                  </a:lnTo>
                  <a:lnTo>
                    <a:pt x="169" y="640"/>
                  </a:lnTo>
                  <a:lnTo>
                    <a:pt x="236" y="607"/>
                  </a:lnTo>
                  <a:lnTo>
                    <a:pt x="236" y="573"/>
                  </a:lnTo>
                  <a:lnTo>
                    <a:pt x="236" y="539"/>
                  </a:lnTo>
                  <a:lnTo>
                    <a:pt x="236" y="506"/>
                  </a:lnTo>
                  <a:lnTo>
                    <a:pt x="438" y="472"/>
                  </a:lnTo>
                  <a:lnTo>
                    <a:pt x="573" y="405"/>
                  </a:lnTo>
                  <a:lnTo>
                    <a:pt x="640" y="337"/>
                  </a:lnTo>
                  <a:lnTo>
                    <a:pt x="707" y="270"/>
                  </a:lnTo>
                  <a:lnTo>
                    <a:pt x="741" y="203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707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3549924" y="5815128"/>
              <a:ext cx="24709" cy="134240"/>
            </a:xfrm>
            <a:custGeom>
              <a:avLst/>
              <a:gdLst/>
              <a:ahLst/>
              <a:cxnLst/>
              <a:rect l="l" t="t" r="r" b="b"/>
              <a:pathLst>
                <a:path w="372" h="2021" extrusionOk="0">
                  <a:moveTo>
                    <a:pt x="35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1" y="270"/>
                  </a:lnTo>
                  <a:lnTo>
                    <a:pt x="35" y="506"/>
                  </a:lnTo>
                  <a:lnTo>
                    <a:pt x="102" y="943"/>
                  </a:lnTo>
                  <a:lnTo>
                    <a:pt x="136" y="1482"/>
                  </a:lnTo>
                  <a:lnTo>
                    <a:pt x="169" y="1718"/>
                  </a:lnTo>
                  <a:lnTo>
                    <a:pt x="203" y="1987"/>
                  </a:lnTo>
                  <a:lnTo>
                    <a:pt x="237" y="2021"/>
                  </a:lnTo>
                  <a:lnTo>
                    <a:pt x="304" y="2021"/>
                  </a:lnTo>
                  <a:lnTo>
                    <a:pt x="338" y="1987"/>
                  </a:lnTo>
                  <a:lnTo>
                    <a:pt x="371" y="1718"/>
                  </a:lnTo>
                  <a:lnTo>
                    <a:pt x="338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3368790" y="5665279"/>
              <a:ext cx="156624" cy="147724"/>
            </a:xfrm>
            <a:custGeom>
              <a:avLst/>
              <a:gdLst/>
              <a:ahLst/>
              <a:cxnLst/>
              <a:rect l="l" t="t" r="r" b="b"/>
              <a:pathLst>
                <a:path w="2358" h="2224" extrusionOk="0">
                  <a:moveTo>
                    <a:pt x="1852" y="1"/>
                  </a:moveTo>
                  <a:lnTo>
                    <a:pt x="1684" y="35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7"/>
                  </a:lnTo>
                  <a:lnTo>
                    <a:pt x="135" y="304"/>
                  </a:lnTo>
                  <a:lnTo>
                    <a:pt x="102" y="237"/>
                  </a:lnTo>
                  <a:lnTo>
                    <a:pt x="68" y="203"/>
                  </a:lnTo>
                  <a:lnTo>
                    <a:pt x="1" y="237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6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05" y="2189"/>
                  </a:lnTo>
                  <a:lnTo>
                    <a:pt x="438" y="2156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2"/>
                  </a:lnTo>
                  <a:lnTo>
                    <a:pt x="135" y="405"/>
                  </a:lnTo>
                  <a:lnTo>
                    <a:pt x="539" y="371"/>
                  </a:lnTo>
                  <a:lnTo>
                    <a:pt x="943" y="338"/>
                  </a:lnTo>
                  <a:lnTo>
                    <a:pt x="1852" y="169"/>
                  </a:ln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5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4"/>
                  </a:lnTo>
                  <a:lnTo>
                    <a:pt x="607" y="2021"/>
                  </a:lnTo>
                  <a:lnTo>
                    <a:pt x="506" y="2055"/>
                  </a:lnTo>
                  <a:lnTo>
                    <a:pt x="438" y="2156"/>
                  </a:lnTo>
                  <a:lnTo>
                    <a:pt x="506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56" y="1987"/>
                  </a:lnTo>
                  <a:lnTo>
                    <a:pt x="2290" y="1987"/>
                  </a:lnTo>
                  <a:lnTo>
                    <a:pt x="2358" y="1954"/>
                  </a:lnTo>
                  <a:lnTo>
                    <a:pt x="2358" y="1886"/>
                  </a:lnTo>
                  <a:lnTo>
                    <a:pt x="2189" y="876"/>
                  </a:lnTo>
                  <a:lnTo>
                    <a:pt x="2155" y="439"/>
                  </a:lnTo>
                  <a:lnTo>
                    <a:pt x="2122" y="237"/>
                  </a:lnTo>
                  <a:lnTo>
                    <a:pt x="2054" y="35"/>
                  </a:lnTo>
                  <a:lnTo>
                    <a:pt x="2021" y="35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5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3422459" y="5815128"/>
              <a:ext cx="138757" cy="154366"/>
            </a:xfrm>
            <a:custGeom>
              <a:avLst/>
              <a:gdLst/>
              <a:ahLst/>
              <a:cxnLst/>
              <a:rect l="l" t="t" r="r" b="b"/>
              <a:pathLst>
                <a:path w="2089" h="2324" extrusionOk="0">
                  <a:moveTo>
                    <a:pt x="1718" y="1"/>
                  </a:moveTo>
                  <a:lnTo>
                    <a:pt x="1516" y="34"/>
                  </a:lnTo>
                  <a:lnTo>
                    <a:pt x="1112" y="135"/>
                  </a:lnTo>
                  <a:lnTo>
                    <a:pt x="573" y="203"/>
                  </a:lnTo>
                  <a:lnTo>
                    <a:pt x="68" y="304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4" y="640"/>
                  </a:lnTo>
                  <a:lnTo>
                    <a:pt x="68" y="842"/>
                  </a:lnTo>
                  <a:lnTo>
                    <a:pt x="135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5"/>
                  </a:lnTo>
                  <a:lnTo>
                    <a:pt x="270" y="2223"/>
                  </a:lnTo>
                  <a:lnTo>
                    <a:pt x="270" y="2256"/>
                  </a:lnTo>
                  <a:lnTo>
                    <a:pt x="304" y="2290"/>
                  </a:lnTo>
                  <a:lnTo>
                    <a:pt x="371" y="2324"/>
                  </a:lnTo>
                  <a:lnTo>
                    <a:pt x="1415" y="2122"/>
                  </a:lnTo>
                  <a:lnTo>
                    <a:pt x="1785" y="2088"/>
                  </a:lnTo>
                  <a:lnTo>
                    <a:pt x="1954" y="2021"/>
                  </a:lnTo>
                  <a:lnTo>
                    <a:pt x="2088" y="1920"/>
                  </a:lnTo>
                  <a:lnTo>
                    <a:pt x="1920" y="1852"/>
                  </a:lnTo>
                  <a:lnTo>
                    <a:pt x="1752" y="1852"/>
                  </a:lnTo>
                  <a:lnTo>
                    <a:pt x="1415" y="1920"/>
                  </a:lnTo>
                  <a:lnTo>
                    <a:pt x="438" y="2088"/>
                  </a:lnTo>
                  <a:lnTo>
                    <a:pt x="405" y="1852"/>
                  </a:lnTo>
                  <a:lnTo>
                    <a:pt x="371" y="1650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40"/>
                  </a:lnTo>
                  <a:lnTo>
                    <a:pt x="169" y="472"/>
                  </a:lnTo>
                  <a:lnTo>
                    <a:pt x="708" y="405"/>
                  </a:lnTo>
                  <a:lnTo>
                    <a:pt x="1246" y="304"/>
                  </a:lnTo>
                  <a:lnTo>
                    <a:pt x="1617" y="236"/>
                  </a:lnTo>
                  <a:lnTo>
                    <a:pt x="1785" y="169"/>
                  </a:lnTo>
                  <a:lnTo>
                    <a:pt x="1886" y="68"/>
                  </a:lnTo>
                  <a:lnTo>
                    <a:pt x="1886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3212232" y="6025356"/>
              <a:ext cx="29159" cy="131982"/>
            </a:xfrm>
            <a:custGeom>
              <a:avLst/>
              <a:gdLst/>
              <a:ahLst/>
              <a:cxnLst/>
              <a:rect l="l" t="t" r="r" b="b"/>
              <a:pathLst>
                <a:path w="439" h="1987" extrusionOk="0">
                  <a:moveTo>
                    <a:pt x="1" y="0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68" y="943"/>
                  </a:lnTo>
                  <a:lnTo>
                    <a:pt x="169" y="1448"/>
                  </a:lnTo>
                  <a:lnTo>
                    <a:pt x="237" y="1718"/>
                  </a:lnTo>
                  <a:lnTo>
                    <a:pt x="304" y="1953"/>
                  </a:lnTo>
                  <a:lnTo>
                    <a:pt x="338" y="1987"/>
                  </a:lnTo>
                  <a:lnTo>
                    <a:pt x="405" y="1987"/>
                  </a:lnTo>
                  <a:lnTo>
                    <a:pt x="439" y="1953"/>
                  </a:lnTo>
                  <a:lnTo>
                    <a:pt x="439" y="1920"/>
                  </a:lnTo>
                  <a:lnTo>
                    <a:pt x="405" y="1650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169" y="472"/>
                  </a:lnTo>
                  <a:lnTo>
                    <a:pt x="136" y="23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3236875" y="6161787"/>
              <a:ext cx="156624" cy="26901"/>
            </a:xfrm>
            <a:custGeom>
              <a:avLst/>
              <a:gdLst/>
              <a:ahLst/>
              <a:cxnLst/>
              <a:rect l="l" t="t" r="r" b="b"/>
              <a:pathLst>
                <a:path w="2358" h="405" extrusionOk="0">
                  <a:moveTo>
                    <a:pt x="2054" y="0"/>
                  </a:moveTo>
                  <a:lnTo>
                    <a:pt x="1751" y="34"/>
                  </a:lnTo>
                  <a:lnTo>
                    <a:pt x="1212" y="101"/>
                  </a:lnTo>
                  <a:lnTo>
                    <a:pt x="573" y="135"/>
                  </a:lnTo>
                  <a:lnTo>
                    <a:pt x="270" y="202"/>
                  </a:lnTo>
                  <a:lnTo>
                    <a:pt x="101" y="236"/>
                  </a:lnTo>
                  <a:lnTo>
                    <a:pt x="0" y="303"/>
                  </a:lnTo>
                  <a:lnTo>
                    <a:pt x="0" y="337"/>
                  </a:lnTo>
                  <a:lnTo>
                    <a:pt x="101" y="371"/>
                  </a:lnTo>
                  <a:lnTo>
                    <a:pt x="236" y="404"/>
                  </a:lnTo>
                  <a:lnTo>
                    <a:pt x="505" y="371"/>
                  </a:lnTo>
                  <a:lnTo>
                    <a:pt x="1044" y="303"/>
                  </a:lnTo>
                  <a:lnTo>
                    <a:pt x="1717" y="236"/>
                  </a:lnTo>
                  <a:lnTo>
                    <a:pt x="2020" y="202"/>
                  </a:lnTo>
                  <a:lnTo>
                    <a:pt x="2323" y="10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3010972" y="5651862"/>
              <a:ext cx="29159" cy="44835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69"/>
                  </a:moveTo>
                  <a:lnTo>
                    <a:pt x="270" y="270"/>
                  </a:lnTo>
                  <a:lnTo>
                    <a:pt x="270" y="338"/>
                  </a:lnTo>
                  <a:lnTo>
                    <a:pt x="203" y="304"/>
                  </a:lnTo>
                  <a:lnTo>
                    <a:pt x="169" y="237"/>
                  </a:lnTo>
                  <a:lnTo>
                    <a:pt x="169" y="203"/>
                  </a:lnTo>
                  <a:lnTo>
                    <a:pt x="203" y="169"/>
                  </a:lnTo>
                  <a:close/>
                  <a:moveTo>
                    <a:pt x="203" y="1"/>
                  </a:moveTo>
                  <a:lnTo>
                    <a:pt x="136" y="35"/>
                  </a:lnTo>
                  <a:lnTo>
                    <a:pt x="68" y="68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5" y="338"/>
                  </a:lnTo>
                  <a:lnTo>
                    <a:pt x="102" y="371"/>
                  </a:lnTo>
                  <a:lnTo>
                    <a:pt x="169" y="439"/>
                  </a:lnTo>
                  <a:lnTo>
                    <a:pt x="68" y="506"/>
                  </a:lnTo>
                  <a:lnTo>
                    <a:pt x="68" y="573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304" y="674"/>
                  </a:lnTo>
                  <a:lnTo>
                    <a:pt x="371" y="641"/>
                  </a:lnTo>
                  <a:lnTo>
                    <a:pt x="439" y="607"/>
                  </a:lnTo>
                  <a:lnTo>
                    <a:pt x="439" y="540"/>
                  </a:lnTo>
                  <a:lnTo>
                    <a:pt x="439" y="472"/>
                  </a:lnTo>
                  <a:lnTo>
                    <a:pt x="405" y="405"/>
                  </a:lnTo>
                  <a:lnTo>
                    <a:pt x="439" y="371"/>
                  </a:lnTo>
                  <a:lnTo>
                    <a:pt x="439" y="338"/>
                  </a:lnTo>
                  <a:lnTo>
                    <a:pt x="371" y="304"/>
                  </a:lnTo>
                  <a:lnTo>
                    <a:pt x="405" y="237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3257001" y="6038773"/>
              <a:ext cx="51477" cy="29159"/>
            </a:xfrm>
            <a:custGeom>
              <a:avLst/>
              <a:gdLst/>
              <a:ahLst/>
              <a:cxnLst/>
              <a:rect l="l" t="t" r="r" b="b"/>
              <a:pathLst>
                <a:path w="775" h="439" extrusionOk="0">
                  <a:moveTo>
                    <a:pt x="573" y="0"/>
                  </a:moveTo>
                  <a:lnTo>
                    <a:pt x="438" y="34"/>
                  </a:lnTo>
                  <a:lnTo>
                    <a:pt x="303" y="101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674" y="438"/>
                  </a:lnTo>
                  <a:lnTo>
                    <a:pt x="741" y="405"/>
                  </a:lnTo>
                  <a:lnTo>
                    <a:pt x="775" y="337"/>
                  </a:lnTo>
                  <a:lnTo>
                    <a:pt x="741" y="270"/>
                  </a:lnTo>
                  <a:lnTo>
                    <a:pt x="674" y="236"/>
                  </a:lnTo>
                  <a:lnTo>
                    <a:pt x="404" y="236"/>
                  </a:lnTo>
                  <a:lnTo>
                    <a:pt x="539" y="169"/>
                  </a:lnTo>
                  <a:lnTo>
                    <a:pt x="606" y="68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2939435" y="5591484"/>
              <a:ext cx="31351" cy="132048"/>
            </a:xfrm>
            <a:custGeom>
              <a:avLst/>
              <a:gdLst/>
              <a:ahLst/>
              <a:cxnLst/>
              <a:rect l="l" t="t" r="r" b="b"/>
              <a:pathLst>
                <a:path w="472" h="1988" extrusionOk="0">
                  <a:moveTo>
                    <a:pt x="34" y="1"/>
                  </a:moveTo>
                  <a:lnTo>
                    <a:pt x="0" y="35"/>
                  </a:lnTo>
                  <a:lnTo>
                    <a:pt x="0" y="237"/>
                  </a:lnTo>
                  <a:lnTo>
                    <a:pt x="34" y="472"/>
                  </a:lnTo>
                  <a:lnTo>
                    <a:pt x="101" y="910"/>
                  </a:lnTo>
                  <a:lnTo>
                    <a:pt x="169" y="1449"/>
                  </a:lnTo>
                  <a:lnTo>
                    <a:pt x="236" y="1718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04" y="1987"/>
                  </a:lnTo>
                  <a:lnTo>
                    <a:pt x="438" y="1954"/>
                  </a:lnTo>
                  <a:lnTo>
                    <a:pt x="472" y="1920"/>
                  </a:lnTo>
                  <a:lnTo>
                    <a:pt x="438" y="1651"/>
                  </a:lnTo>
                  <a:lnTo>
                    <a:pt x="404" y="1415"/>
                  </a:lnTo>
                  <a:lnTo>
                    <a:pt x="270" y="910"/>
                  </a:lnTo>
                  <a:lnTo>
                    <a:pt x="202" y="439"/>
                  </a:lnTo>
                  <a:lnTo>
                    <a:pt x="169" y="237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3111602" y="5772618"/>
              <a:ext cx="13484" cy="40385"/>
            </a:xfrm>
            <a:custGeom>
              <a:avLst/>
              <a:gdLst/>
              <a:ahLst/>
              <a:cxnLst/>
              <a:rect l="l" t="t" r="r" b="b"/>
              <a:pathLst>
                <a:path w="203" h="608" extrusionOk="0">
                  <a:moveTo>
                    <a:pt x="68" y="1"/>
                  </a:moveTo>
                  <a:lnTo>
                    <a:pt x="35" y="35"/>
                  </a:lnTo>
                  <a:lnTo>
                    <a:pt x="1" y="169"/>
                  </a:lnTo>
                  <a:lnTo>
                    <a:pt x="1" y="304"/>
                  </a:lnTo>
                  <a:lnTo>
                    <a:pt x="35" y="540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69" y="573"/>
                  </a:lnTo>
                  <a:lnTo>
                    <a:pt x="203" y="540"/>
                  </a:lnTo>
                  <a:lnTo>
                    <a:pt x="203" y="506"/>
                  </a:lnTo>
                  <a:lnTo>
                    <a:pt x="169" y="270"/>
                  </a:lnTo>
                  <a:lnTo>
                    <a:pt x="169" y="35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3098184" y="5549040"/>
              <a:ext cx="156624" cy="145399"/>
            </a:xfrm>
            <a:custGeom>
              <a:avLst/>
              <a:gdLst/>
              <a:ahLst/>
              <a:cxnLst/>
              <a:rect l="l" t="t" r="r" b="b"/>
              <a:pathLst>
                <a:path w="2358" h="2189" extrusionOk="0">
                  <a:moveTo>
                    <a:pt x="1684" y="0"/>
                  </a:moveTo>
                  <a:lnTo>
                    <a:pt x="1348" y="68"/>
                  </a:lnTo>
                  <a:lnTo>
                    <a:pt x="742" y="135"/>
                  </a:lnTo>
                  <a:lnTo>
                    <a:pt x="439" y="202"/>
                  </a:lnTo>
                  <a:lnTo>
                    <a:pt x="136" y="270"/>
                  </a:lnTo>
                  <a:lnTo>
                    <a:pt x="102" y="202"/>
                  </a:lnTo>
                  <a:lnTo>
                    <a:pt x="68" y="169"/>
                  </a:lnTo>
                  <a:lnTo>
                    <a:pt x="35" y="236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68" y="1111"/>
                  </a:lnTo>
                  <a:lnTo>
                    <a:pt x="136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8" y="2189"/>
                  </a:lnTo>
                  <a:lnTo>
                    <a:pt x="371" y="2189"/>
                  </a:lnTo>
                  <a:lnTo>
                    <a:pt x="439" y="2155"/>
                  </a:lnTo>
                  <a:lnTo>
                    <a:pt x="439" y="2121"/>
                  </a:lnTo>
                  <a:lnTo>
                    <a:pt x="405" y="1852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36" y="371"/>
                  </a:lnTo>
                  <a:lnTo>
                    <a:pt x="540" y="337"/>
                  </a:lnTo>
                  <a:lnTo>
                    <a:pt x="944" y="303"/>
                  </a:lnTo>
                  <a:lnTo>
                    <a:pt x="1886" y="135"/>
                  </a:lnTo>
                  <a:lnTo>
                    <a:pt x="1920" y="169"/>
                  </a:lnTo>
                  <a:lnTo>
                    <a:pt x="1954" y="202"/>
                  </a:lnTo>
                  <a:lnTo>
                    <a:pt x="1987" y="169"/>
                  </a:lnTo>
                  <a:lnTo>
                    <a:pt x="1987" y="472"/>
                  </a:lnTo>
                  <a:lnTo>
                    <a:pt x="2021" y="741"/>
                  </a:lnTo>
                  <a:lnTo>
                    <a:pt x="2156" y="1751"/>
                  </a:lnTo>
                  <a:lnTo>
                    <a:pt x="1954" y="1751"/>
                  </a:lnTo>
                  <a:lnTo>
                    <a:pt x="1752" y="1785"/>
                  </a:lnTo>
                  <a:lnTo>
                    <a:pt x="1348" y="1886"/>
                  </a:lnTo>
                  <a:lnTo>
                    <a:pt x="876" y="1919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9" y="2121"/>
                  </a:lnTo>
                  <a:lnTo>
                    <a:pt x="540" y="2155"/>
                  </a:lnTo>
                  <a:lnTo>
                    <a:pt x="641" y="2189"/>
                  </a:lnTo>
                  <a:lnTo>
                    <a:pt x="843" y="2189"/>
                  </a:lnTo>
                  <a:lnTo>
                    <a:pt x="1247" y="2088"/>
                  </a:lnTo>
                  <a:lnTo>
                    <a:pt x="1752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324" y="1953"/>
                  </a:lnTo>
                  <a:lnTo>
                    <a:pt x="2358" y="1919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02"/>
                  </a:lnTo>
                  <a:lnTo>
                    <a:pt x="2055" y="0"/>
                  </a:lnTo>
                  <a:lnTo>
                    <a:pt x="2021" y="0"/>
                  </a:lnTo>
                  <a:lnTo>
                    <a:pt x="2021" y="34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3263709" y="5748042"/>
              <a:ext cx="42577" cy="44769"/>
            </a:xfrm>
            <a:custGeom>
              <a:avLst/>
              <a:gdLst/>
              <a:ahLst/>
              <a:cxnLst/>
              <a:rect l="l" t="t" r="r" b="b"/>
              <a:pathLst>
                <a:path w="641" h="674" extrusionOk="0">
                  <a:moveTo>
                    <a:pt x="236" y="169"/>
                  </a:moveTo>
                  <a:lnTo>
                    <a:pt x="270" y="203"/>
                  </a:lnTo>
                  <a:lnTo>
                    <a:pt x="438" y="203"/>
                  </a:lnTo>
                  <a:lnTo>
                    <a:pt x="472" y="337"/>
                  </a:lnTo>
                  <a:lnTo>
                    <a:pt x="472" y="405"/>
                  </a:lnTo>
                  <a:lnTo>
                    <a:pt x="438" y="472"/>
                  </a:lnTo>
                  <a:lnTo>
                    <a:pt x="371" y="506"/>
                  </a:lnTo>
                  <a:lnTo>
                    <a:pt x="337" y="506"/>
                  </a:lnTo>
                  <a:lnTo>
                    <a:pt x="202" y="472"/>
                  </a:lnTo>
                  <a:lnTo>
                    <a:pt x="169" y="438"/>
                  </a:lnTo>
                  <a:lnTo>
                    <a:pt x="135" y="371"/>
                  </a:lnTo>
                  <a:lnTo>
                    <a:pt x="169" y="236"/>
                  </a:lnTo>
                  <a:lnTo>
                    <a:pt x="236" y="169"/>
                  </a:lnTo>
                  <a:close/>
                  <a:moveTo>
                    <a:pt x="202" y="1"/>
                  </a:moveTo>
                  <a:lnTo>
                    <a:pt x="101" y="68"/>
                  </a:lnTo>
                  <a:lnTo>
                    <a:pt x="34" y="169"/>
                  </a:lnTo>
                  <a:lnTo>
                    <a:pt x="0" y="304"/>
                  </a:lnTo>
                  <a:lnTo>
                    <a:pt x="0" y="405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36" y="674"/>
                  </a:lnTo>
                  <a:lnTo>
                    <a:pt x="337" y="674"/>
                  </a:lnTo>
                  <a:lnTo>
                    <a:pt x="472" y="640"/>
                  </a:lnTo>
                  <a:lnTo>
                    <a:pt x="539" y="573"/>
                  </a:lnTo>
                  <a:lnTo>
                    <a:pt x="606" y="472"/>
                  </a:lnTo>
                  <a:lnTo>
                    <a:pt x="640" y="304"/>
                  </a:lnTo>
                  <a:lnTo>
                    <a:pt x="606" y="169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3169788" y="5627286"/>
              <a:ext cx="35802" cy="38060"/>
            </a:xfrm>
            <a:custGeom>
              <a:avLst/>
              <a:gdLst/>
              <a:ahLst/>
              <a:cxnLst/>
              <a:rect l="l" t="t" r="r" b="b"/>
              <a:pathLst>
                <a:path w="539" h="573" extrusionOk="0">
                  <a:moveTo>
                    <a:pt x="236" y="1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70" y="371"/>
                  </a:lnTo>
                  <a:lnTo>
                    <a:pt x="404" y="337"/>
                  </a:lnTo>
                  <a:lnTo>
                    <a:pt x="404" y="337"/>
                  </a:lnTo>
                  <a:lnTo>
                    <a:pt x="371" y="405"/>
                  </a:lnTo>
                  <a:lnTo>
                    <a:pt x="371" y="472"/>
                  </a:lnTo>
                  <a:lnTo>
                    <a:pt x="404" y="539"/>
                  </a:lnTo>
                  <a:lnTo>
                    <a:pt x="438" y="573"/>
                  </a:lnTo>
                  <a:lnTo>
                    <a:pt x="472" y="573"/>
                  </a:lnTo>
                  <a:lnTo>
                    <a:pt x="505" y="506"/>
                  </a:lnTo>
                  <a:lnTo>
                    <a:pt x="539" y="405"/>
                  </a:lnTo>
                  <a:lnTo>
                    <a:pt x="539" y="203"/>
                  </a:lnTo>
                  <a:lnTo>
                    <a:pt x="505" y="169"/>
                  </a:lnTo>
                  <a:lnTo>
                    <a:pt x="472" y="135"/>
                  </a:lnTo>
                  <a:lnTo>
                    <a:pt x="404" y="169"/>
                  </a:lnTo>
                  <a:lnTo>
                    <a:pt x="303" y="236"/>
                  </a:lnTo>
                  <a:lnTo>
                    <a:pt x="135" y="236"/>
                  </a:lnTo>
                  <a:lnTo>
                    <a:pt x="135" y="169"/>
                  </a:lnTo>
                  <a:lnTo>
                    <a:pt x="169" y="135"/>
                  </a:lnTo>
                  <a:lnTo>
                    <a:pt x="270" y="102"/>
                  </a:lnTo>
                  <a:lnTo>
                    <a:pt x="438" y="102"/>
                  </a:lnTo>
                  <a:lnTo>
                    <a:pt x="438" y="135"/>
                  </a:lnTo>
                  <a:lnTo>
                    <a:pt x="505" y="135"/>
                  </a:lnTo>
                  <a:lnTo>
                    <a:pt x="505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2941693" y="5795002"/>
              <a:ext cx="47027" cy="40318"/>
            </a:xfrm>
            <a:custGeom>
              <a:avLst/>
              <a:gdLst/>
              <a:ahLst/>
              <a:cxnLst/>
              <a:rect l="l" t="t" r="r" b="b"/>
              <a:pathLst>
                <a:path w="708" h="607" extrusionOk="0">
                  <a:moveTo>
                    <a:pt x="539" y="1"/>
                  </a:moveTo>
                  <a:lnTo>
                    <a:pt x="505" y="34"/>
                  </a:lnTo>
                  <a:lnTo>
                    <a:pt x="505" y="102"/>
                  </a:lnTo>
                  <a:lnTo>
                    <a:pt x="539" y="203"/>
                  </a:lnTo>
                  <a:lnTo>
                    <a:pt x="505" y="337"/>
                  </a:lnTo>
                  <a:lnTo>
                    <a:pt x="438" y="405"/>
                  </a:lnTo>
                  <a:lnTo>
                    <a:pt x="337" y="472"/>
                  </a:lnTo>
                  <a:lnTo>
                    <a:pt x="269" y="472"/>
                  </a:lnTo>
                  <a:lnTo>
                    <a:pt x="236" y="438"/>
                  </a:lnTo>
                  <a:lnTo>
                    <a:pt x="168" y="337"/>
                  </a:lnTo>
                  <a:lnTo>
                    <a:pt x="168" y="270"/>
                  </a:lnTo>
                  <a:lnTo>
                    <a:pt x="202" y="169"/>
                  </a:lnTo>
                  <a:lnTo>
                    <a:pt x="202" y="135"/>
                  </a:lnTo>
                  <a:lnTo>
                    <a:pt x="168" y="102"/>
                  </a:lnTo>
                  <a:lnTo>
                    <a:pt x="67" y="135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72"/>
                  </a:lnTo>
                  <a:lnTo>
                    <a:pt x="101" y="539"/>
                  </a:lnTo>
                  <a:lnTo>
                    <a:pt x="168" y="607"/>
                  </a:lnTo>
                  <a:lnTo>
                    <a:pt x="404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640" y="438"/>
                  </a:lnTo>
                  <a:lnTo>
                    <a:pt x="674" y="337"/>
                  </a:lnTo>
                  <a:lnTo>
                    <a:pt x="707" y="203"/>
                  </a:lnTo>
                  <a:lnTo>
                    <a:pt x="674" y="10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3051224" y="5710048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4" y="0"/>
                  </a:moveTo>
                  <a:lnTo>
                    <a:pt x="1954" y="34"/>
                  </a:lnTo>
                  <a:lnTo>
                    <a:pt x="1954" y="101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270" y="236"/>
                  </a:lnTo>
                  <a:lnTo>
                    <a:pt x="169" y="303"/>
                  </a:lnTo>
                  <a:lnTo>
                    <a:pt x="102" y="371"/>
                  </a:lnTo>
                  <a:lnTo>
                    <a:pt x="270" y="404"/>
                  </a:lnTo>
                  <a:lnTo>
                    <a:pt x="439" y="404"/>
                  </a:lnTo>
                  <a:lnTo>
                    <a:pt x="809" y="371"/>
                  </a:lnTo>
                  <a:lnTo>
                    <a:pt x="1381" y="337"/>
                  </a:lnTo>
                  <a:lnTo>
                    <a:pt x="1954" y="303"/>
                  </a:lnTo>
                  <a:lnTo>
                    <a:pt x="1987" y="606"/>
                  </a:lnTo>
                  <a:lnTo>
                    <a:pt x="2021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56" y="1818"/>
                  </a:lnTo>
                  <a:lnTo>
                    <a:pt x="1247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7" y="1246"/>
                  </a:lnTo>
                  <a:lnTo>
                    <a:pt x="203" y="808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3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515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2946143" y="6110310"/>
              <a:ext cx="47027" cy="38127"/>
            </a:xfrm>
            <a:custGeom>
              <a:avLst/>
              <a:gdLst/>
              <a:ahLst/>
              <a:cxnLst/>
              <a:rect l="l" t="t" r="r" b="b"/>
              <a:pathLst>
                <a:path w="708" h="574" extrusionOk="0">
                  <a:moveTo>
                    <a:pt x="505" y="1"/>
                  </a:moveTo>
                  <a:lnTo>
                    <a:pt x="472" y="35"/>
                  </a:lnTo>
                  <a:lnTo>
                    <a:pt x="438" y="102"/>
                  </a:lnTo>
                  <a:lnTo>
                    <a:pt x="438" y="203"/>
                  </a:lnTo>
                  <a:lnTo>
                    <a:pt x="505" y="338"/>
                  </a:lnTo>
                  <a:lnTo>
                    <a:pt x="539" y="371"/>
                  </a:lnTo>
                  <a:lnTo>
                    <a:pt x="505" y="371"/>
                  </a:lnTo>
                  <a:lnTo>
                    <a:pt x="472" y="338"/>
                  </a:lnTo>
                  <a:lnTo>
                    <a:pt x="404" y="270"/>
                  </a:lnTo>
                  <a:lnTo>
                    <a:pt x="169" y="68"/>
                  </a:lnTo>
                  <a:lnTo>
                    <a:pt x="135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0" y="270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6"/>
                  </a:lnTo>
                  <a:lnTo>
                    <a:pt x="202" y="338"/>
                  </a:lnTo>
                  <a:lnTo>
                    <a:pt x="371" y="472"/>
                  </a:lnTo>
                  <a:lnTo>
                    <a:pt x="472" y="506"/>
                  </a:lnTo>
                  <a:lnTo>
                    <a:pt x="539" y="540"/>
                  </a:lnTo>
                  <a:lnTo>
                    <a:pt x="607" y="506"/>
                  </a:lnTo>
                  <a:lnTo>
                    <a:pt x="674" y="472"/>
                  </a:lnTo>
                  <a:lnTo>
                    <a:pt x="708" y="405"/>
                  </a:lnTo>
                  <a:lnTo>
                    <a:pt x="708" y="338"/>
                  </a:lnTo>
                  <a:lnTo>
                    <a:pt x="640" y="203"/>
                  </a:lnTo>
                  <a:lnTo>
                    <a:pt x="607" y="102"/>
                  </a:lnTo>
                  <a:lnTo>
                    <a:pt x="607" y="35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2943885" y="5886732"/>
              <a:ext cx="147657" cy="149849"/>
            </a:xfrm>
            <a:custGeom>
              <a:avLst/>
              <a:gdLst/>
              <a:ahLst/>
              <a:cxnLst/>
              <a:rect l="l" t="t" r="r" b="b"/>
              <a:pathLst>
                <a:path w="2223" h="2256" extrusionOk="0">
                  <a:moveTo>
                    <a:pt x="1920" y="168"/>
                  </a:moveTo>
                  <a:lnTo>
                    <a:pt x="1954" y="539"/>
                  </a:lnTo>
                  <a:lnTo>
                    <a:pt x="1987" y="909"/>
                  </a:lnTo>
                  <a:lnTo>
                    <a:pt x="2021" y="1380"/>
                  </a:lnTo>
                  <a:lnTo>
                    <a:pt x="2055" y="1852"/>
                  </a:lnTo>
                  <a:lnTo>
                    <a:pt x="1583" y="1852"/>
                  </a:lnTo>
                  <a:lnTo>
                    <a:pt x="1112" y="1919"/>
                  </a:lnTo>
                  <a:lnTo>
                    <a:pt x="742" y="1986"/>
                  </a:lnTo>
                  <a:lnTo>
                    <a:pt x="573" y="2020"/>
                  </a:lnTo>
                  <a:lnTo>
                    <a:pt x="405" y="2087"/>
                  </a:lnTo>
                  <a:lnTo>
                    <a:pt x="337" y="1650"/>
                  </a:lnTo>
                  <a:lnTo>
                    <a:pt x="236" y="1178"/>
                  </a:lnTo>
                  <a:lnTo>
                    <a:pt x="203" y="808"/>
                  </a:lnTo>
                  <a:lnTo>
                    <a:pt x="135" y="438"/>
                  </a:lnTo>
                  <a:lnTo>
                    <a:pt x="1045" y="337"/>
                  </a:lnTo>
                  <a:lnTo>
                    <a:pt x="1920" y="168"/>
                  </a:lnTo>
                  <a:close/>
                  <a:moveTo>
                    <a:pt x="1920" y="0"/>
                  </a:moveTo>
                  <a:lnTo>
                    <a:pt x="1011" y="101"/>
                  </a:lnTo>
                  <a:lnTo>
                    <a:pt x="102" y="269"/>
                  </a:lnTo>
                  <a:lnTo>
                    <a:pt x="34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4" y="842"/>
                  </a:lnTo>
                  <a:lnTo>
                    <a:pt x="102" y="1347"/>
                  </a:lnTo>
                  <a:lnTo>
                    <a:pt x="169" y="1818"/>
                  </a:lnTo>
                  <a:lnTo>
                    <a:pt x="203" y="2020"/>
                  </a:lnTo>
                  <a:lnTo>
                    <a:pt x="270" y="2222"/>
                  </a:lnTo>
                  <a:lnTo>
                    <a:pt x="304" y="2256"/>
                  </a:lnTo>
                  <a:lnTo>
                    <a:pt x="371" y="2256"/>
                  </a:lnTo>
                  <a:lnTo>
                    <a:pt x="371" y="2222"/>
                  </a:lnTo>
                  <a:lnTo>
                    <a:pt x="607" y="2222"/>
                  </a:lnTo>
                  <a:lnTo>
                    <a:pt x="843" y="2188"/>
                  </a:lnTo>
                  <a:lnTo>
                    <a:pt x="1280" y="2121"/>
                  </a:lnTo>
                  <a:lnTo>
                    <a:pt x="1684" y="2054"/>
                  </a:lnTo>
                  <a:lnTo>
                    <a:pt x="1886" y="2020"/>
                  </a:lnTo>
                  <a:lnTo>
                    <a:pt x="2088" y="1953"/>
                  </a:lnTo>
                  <a:lnTo>
                    <a:pt x="2156" y="1953"/>
                  </a:lnTo>
                  <a:lnTo>
                    <a:pt x="2223" y="1885"/>
                  </a:lnTo>
                  <a:lnTo>
                    <a:pt x="2223" y="1650"/>
                  </a:lnTo>
                  <a:lnTo>
                    <a:pt x="2223" y="1380"/>
                  </a:lnTo>
                  <a:lnTo>
                    <a:pt x="2189" y="875"/>
                  </a:lnTo>
                  <a:lnTo>
                    <a:pt x="2122" y="471"/>
                  </a:lnTo>
                  <a:lnTo>
                    <a:pt x="2088" y="269"/>
                  </a:lnTo>
                  <a:lnTo>
                    <a:pt x="1987" y="67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2999813" y="5942593"/>
              <a:ext cx="31351" cy="44835"/>
            </a:xfrm>
            <a:custGeom>
              <a:avLst/>
              <a:gdLst/>
              <a:ahLst/>
              <a:cxnLst/>
              <a:rect l="l" t="t" r="r" b="b"/>
              <a:pathLst>
                <a:path w="472" h="675" extrusionOk="0">
                  <a:moveTo>
                    <a:pt x="270" y="1"/>
                  </a:moveTo>
                  <a:lnTo>
                    <a:pt x="337" y="169"/>
                  </a:lnTo>
                  <a:lnTo>
                    <a:pt x="371" y="337"/>
                  </a:lnTo>
                  <a:lnTo>
                    <a:pt x="337" y="405"/>
                  </a:lnTo>
                  <a:lnTo>
                    <a:pt x="304" y="472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472"/>
                  </a:lnTo>
                  <a:lnTo>
                    <a:pt x="135" y="405"/>
                  </a:lnTo>
                  <a:lnTo>
                    <a:pt x="68" y="371"/>
                  </a:lnTo>
                  <a:lnTo>
                    <a:pt x="34" y="371"/>
                  </a:lnTo>
                  <a:lnTo>
                    <a:pt x="1" y="438"/>
                  </a:lnTo>
                  <a:lnTo>
                    <a:pt x="1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203" y="674"/>
                  </a:lnTo>
                  <a:lnTo>
                    <a:pt x="304" y="640"/>
                  </a:lnTo>
                  <a:lnTo>
                    <a:pt x="371" y="573"/>
                  </a:lnTo>
                  <a:lnTo>
                    <a:pt x="438" y="506"/>
                  </a:lnTo>
                  <a:lnTo>
                    <a:pt x="472" y="371"/>
                  </a:lnTo>
                  <a:lnTo>
                    <a:pt x="438" y="236"/>
                  </a:lnTo>
                  <a:lnTo>
                    <a:pt x="405" y="102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2890215" y="6052190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22" y="1819"/>
                  </a:lnTo>
                  <a:lnTo>
                    <a:pt x="1954" y="1819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10" y="1987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1" y="809"/>
                  </a:lnTo>
                  <a:lnTo>
                    <a:pt x="68" y="1213"/>
                  </a:lnTo>
                  <a:lnTo>
                    <a:pt x="169" y="1718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54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290" y="1718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55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2677796" y="5989554"/>
              <a:ext cx="58186" cy="51544"/>
            </a:xfrm>
            <a:custGeom>
              <a:avLst/>
              <a:gdLst/>
              <a:ahLst/>
              <a:cxnLst/>
              <a:rect l="l" t="t" r="r" b="b"/>
              <a:pathLst>
                <a:path w="876" h="776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101" y="135"/>
                  </a:lnTo>
                  <a:lnTo>
                    <a:pt x="34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2" y="741"/>
                  </a:lnTo>
                  <a:lnTo>
                    <a:pt x="303" y="775"/>
                  </a:lnTo>
                  <a:lnTo>
                    <a:pt x="404" y="775"/>
                  </a:lnTo>
                  <a:lnTo>
                    <a:pt x="472" y="741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6" y="775"/>
                  </a:lnTo>
                  <a:lnTo>
                    <a:pt x="640" y="775"/>
                  </a:lnTo>
                  <a:lnTo>
                    <a:pt x="640" y="741"/>
                  </a:lnTo>
                  <a:lnTo>
                    <a:pt x="674" y="708"/>
                  </a:lnTo>
                  <a:lnTo>
                    <a:pt x="640" y="607"/>
                  </a:lnTo>
                  <a:lnTo>
                    <a:pt x="606" y="506"/>
                  </a:lnTo>
                  <a:lnTo>
                    <a:pt x="606" y="472"/>
                  </a:lnTo>
                  <a:lnTo>
                    <a:pt x="808" y="438"/>
                  </a:lnTo>
                  <a:lnTo>
                    <a:pt x="842" y="405"/>
                  </a:lnTo>
                  <a:lnTo>
                    <a:pt x="876" y="337"/>
                  </a:lnTo>
                  <a:lnTo>
                    <a:pt x="842" y="304"/>
                  </a:lnTo>
                  <a:lnTo>
                    <a:pt x="775" y="270"/>
                  </a:lnTo>
                  <a:lnTo>
                    <a:pt x="573" y="304"/>
                  </a:lnTo>
                  <a:lnTo>
                    <a:pt x="472" y="337"/>
                  </a:lnTo>
                  <a:lnTo>
                    <a:pt x="371" y="371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539" y="472"/>
                  </a:lnTo>
                  <a:lnTo>
                    <a:pt x="539" y="506"/>
                  </a:lnTo>
                  <a:lnTo>
                    <a:pt x="539" y="539"/>
                  </a:lnTo>
                  <a:lnTo>
                    <a:pt x="438" y="573"/>
                  </a:lnTo>
                  <a:lnTo>
                    <a:pt x="371" y="607"/>
                  </a:lnTo>
                  <a:lnTo>
                    <a:pt x="303" y="573"/>
                  </a:lnTo>
                  <a:lnTo>
                    <a:pt x="236" y="539"/>
                  </a:lnTo>
                  <a:lnTo>
                    <a:pt x="202" y="506"/>
                  </a:lnTo>
                  <a:lnTo>
                    <a:pt x="169" y="405"/>
                  </a:lnTo>
                  <a:lnTo>
                    <a:pt x="169" y="337"/>
                  </a:lnTo>
                  <a:lnTo>
                    <a:pt x="202" y="270"/>
                  </a:lnTo>
                  <a:lnTo>
                    <a:pt x="270" y="203"/>
                  </a:lnTo>
                  <a:lnTo>
                    <a:pt x="438" y="135"/>
                  </a:lnTo>
                  <a:lnTo>
                    <a:pt x="606" y="102"/>
                  </a:lnTo>
                  <a:lnTo>
                    <a:pt x="606" y="68"/>
                  </a:lnTo>
                  <a:lnTo>
                    <a:pt x="606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2778426" y="5911308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515" y="0"/>
                  </a:moveTo>
                  <a:lnTo>
                    <a:pt x="1078" y="101"/>
                  </a:lnTo>
                  <a:lnTo>
                    <a:pt x="606" y="236"/>
                  </a:lnTo>
                  <a:lnTo>
                    <a:pt x="101" y="371"/>
                  </a:lnTo>
                  <a:lnTo>
                    <a:pt x="68" y="270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808"/>
                  </a:lnTo>
                  <a:lnTo>
                    <a:pt x="135" y="1347"/>
                  </a:lnTo>
                  <a:lnTo>
                    <a:pt x="169" y="1785"/>
                  </a:lnTo>
                  <a:lnTo>
                    <a:pt x="202" y="2020"/>
                  </a:lnTo>
                  <a:lnTo>
                    <a:pt x="270" y="2223"/>
                  </a:lnTo>
                  <a:lnTo>
                    <a:pt x="337" y="2256"/>
                  </a:lnTo>
                  <a:lnTo>
                    <a:pt x="371" y="2223"/>
                  </a:lnTo>
                  <a:lnTo>
                    <a:pt x="438" y="2223"/>
                  </a:lnTo>
                  <a:lnTo>
                    <a:pt x="1313" y="2122"/>
                  </a:lnTo>
                  <a:lnTo>
                    <a:pt x="1751" y="2054"/>
                  </a:lnTo>
                  <a:lnTo>
                    <a:pt x="2189" y="1919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19"/>
                  </a:lnTo>
                  <a:lnTo>
                    <a:pt x="2357" y="1818"/>
                  </a:lnTo>
                  <a:lnTo>
                    <a:pt x="2391" y="1751"/>
                  </a:lnTo>
                  <a:lnTo>
                    <a:pt x="2391" y="1616"/>
                  </a:lnTo>
                  <a:lnTo>
                    <a:pt x="2357" y="1414"/>
                  </a:lnTo>
                  <a:lnTo>
                    <a:pt x="2290" y="1212"/>
                  </a:lnTo>
                  <a:lnTo>
                    <a:pt x="2222" y="606"/>
                  </a:lnTo>
                  <a:lnTo>
                    <a:pt x="2121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53" y="270"/>
                  </a:lnTo>
                  <a:lnTo>
                    <a:pt x="1953" y="505"/>
                  </a:lnTo>
                  <a:lnTo>
                    <a:pt x="2054" y="943"/>
                  </a:lnTo>
                  <a:lnTo>
                    <a:pt x="2121" y="1381"/>
                  </a:lnTo>
                  <a:lnTo>
                    <a:pt x="2189" y="1818"/>
                  </a:lnTo>
                  <a:lnTo>
                    <a:pt x="1751" y="1818"/>
                  </a:lnTo>
                  <a:lnTo>
                    <a:pt x="1280" y="1886"/>
                  </a:lnTo>
                  <a:lnTo>
                    <a:pt x="404" y="2054"/>
                  </a:lnTo>
                  <a:lnTo>
                    <a:pt x="371" y="2054"/>
                  </a:lnTo>
                  <a:lnTo>
                    <a:pt x="371" y="1818"/>
                  </a:lnTo>
                  <a:lnTo>
                    <a:pt x="337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7" y="404"/>
                  </a:lnTo>
                  <a:lnTo>
                    <a:pt x="1246" y="270"/>
                  </a:lnTo>
                  <a:lnTo>
                    <a:pt x="1616" y="202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953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2847772" y="5969428"/>
              <a:ext cx="42510" cy="42577"/>
            </a:xfrm>
            <a:custGeom>
              <a:avLst/>
              <a:gdLst/>
              <a:ahLst/>
              <a:cxnLst/>
              <a:rect l="l" t="t" r="r" b="b"/>
              <a:pathLst>
                <a:path w="640" h="641" extrusionOk="0">
                  <a:moveTo>
                    <a:pt x="471" y="1"/>
                  </a:moveTo>
                  <a:lnTo>
                    <a:pt x="438" y="34"/>
                  </a:lnTo>
                  <a:lnTo>
                    <a:pt x="404" y="68"/>
                  </a:lnTo>
                  <a:lnTo>
                    <a:pt x="370" y="102"/>
                  </a:lnTo>
                  <a:lnTo>
                    <a:pt x="370" y="236"/>
                  </a:lnTo>
                  <a:lnTo>
                    <a:pt x="370" y="270"/>
                  </a:lnTo>
                  <a:lnTo>
                    <a:pt x="135" y="337"/>
                  </a:lnTo>
                  <a:lnTo>
                    <a:pt x="101" y="203"/>
                  </a:lnTo>
                  <a:lnTo>
                    <a:pt x="101" y="169"/>
                  </a:lnTo>
                  <a:lnTo>
                    <a:pt x="67" y="169"/>
                  </a:lnTo>
                  <a:lnTo>
                    <a:pt x="0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67" y="607"/>
                  </a:lnTo>
                  <a:lnTo>
                    <a:pt x="135" y="640"/>
                  </a:lnTo>
                  <a:lnTo>
                    <a:pt x="168" y="640"/>
                  </a:lnTo>
                  <a:lnTo>
                    <a:pt x="202" y="607"/>
                  </a:lnTo>
                  <a:lnTo>
                    <a:pt x="202" y="539"/>
                  </a:lnTo>
                  <a:lnTo>
                    <a:pt x="168" y="472"/>
                  </a:lnTo>
                  <a:lnTo>
                    <a:pt x="404" y="438"/>
                  </a:lnTo>
                  <a:lnTo>
                    <a:pt x="438" y="539"/>
                  </a:lnTo>
                  <a:lnTo>
                    <a:pt x="505" y="640"/>
                  </a:lnTo>
                  <a:lnTo>
                    <a:pt x="539" y="640"/>
                  </a:lnTo>
                  <a:lnTo>
                    <a:pt x="572" y="607"/>
                  </a:lnTo>
                  <a:lnTo>
                    <a:pt x="572" y="506"/>
                  </a:lnTo>
                  <a:lnTo>
                    <a:pt x="539" y="371"/>
                  </a:lnTo>
                  <a:lnTo>
                    <a:pt x="640" y="337"/>
                  </a:lnTo>
                  <a:lnTo>
                    <a:pt x="640" y="270"/>
                  </a:lnTo>
                  <a:lnTo>
                    <a:pt x="640" y="236"/>
                  </a:lnTo>
                  <a:lnTo>
                    <a:pt x="640" y="203"/>
                  </a:lnTo>
                  <a:lnTo>
                    <a:pt x="572" y="203"/>
                  </a:lnTo>
                  <a:lnTo>
                    <a:pt x="505" y="236"/>
                  </a:lnTo>
                  <a:lnTo>
                    <a:pt x="505" y="169"/>
                  </a:lnTo>
                  <a:lnTo>
                    <a:pt x="505" y="102"/>
                  </a:lnTo>
                  <a:lnTo>
                    <a:pt x="539" y="34"/>
                  </a:lnTo>
                  <a:lnTo>
                    <a:pt x="505" y="3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3218940" y="6005230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0"/>
                  </a:moveTo>
                  <a:lnTo>
                    <a:pt x="1314" y="68"/>
                  </a:lnTo>
                  <a:lnTo>
                    <a:pt x="775" y="169"/>
                  </a:lnTo>
                  <a:lnTo>
                    <a:pt x="371" y="202"/>
                  </a:lnTo>
                  <a:lnTo>
                    <a:pt x="169" y="236"/>
                  </a:lnTo>
                  <a:lnTo>
                    <a:pt x="1" y="303"/>
                  </a:lnTo>
                  <a:lnTo>
                    <a:pt x="169" y="404"/>
                  </a:lnTo>
                  <a:lnTo>
                    <a:pt x="338" y="404"/>
                  </a:lnTo>
                  <a:lnTo>
                    <a:pt x="674" y="371"/>
                  </a:lnTo>
                  <a:lnTo>
                    <a:pt x="1213" y="303"/>
                  </a:lnTo>
                  <a:lnTo>
                    <a:pt x="1752" y="202"/>
                  </a:lnTo>
                  <a:lnTo>
                    <a:pt x="1752" y="371"/>
                  </a:lnTo>
                  <a:lnTo>
                    <a:pt x="1785" y="573"/>
                  </a:lnTo>
                  <a:lnTo>
                    <a:pt x="1853" y="943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2021" y="1852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54"/>
                  </a:lnTo>
                  <a:lnTo>
                    <a:pt x="371" y="2155"/>
                  </a:lnTo>
                  <a:lnTo>
                    <a:pt x="540" y="2223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81"/>
                  </a:lnTo>
                  <a:lnTo>
                    <a:pt x="2055" y="910"/>
                  </a:lnTo>
                  <a:lnTo>
                    <a:pt x="1987" y="539"/>
                  </a:lnTo>
                  <a:lnTo>
                    <a:pt x="1954" y="337"/>
                  </a:lnTo>
                  <a:lnTo>
                    <a:pt x="1886" y="169"/>
                  </a:lnTo>
                  <a:lnTo>
                    <a:pt x="1920" y="101"/>
                  </a:lnTo>
                  <a:lnTo>
                    <a:pt x="1920" y="68"/>
                  </a:lnTo>
                  <a:lnTo>
                    <a:pt x="1886" y="34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3261451" y="5835254"/>
              <a:ext cx="154366" cy="156624"/>
            </a:xfrm>
            <a:custGeom>
              <a:avLst/>
              <a:gdLst/>
              <a:ahLst/>
              <a:cxnLst/>
              <a:rect l="l" t="t" r="r" b="b"/>
              <a:pathLst>
                <a:path w="2324" h="2358" extrusionOk="0">
                  <a:moveTo>
                    <a:pt x="1920" y="1"/>
                  </a:moveTo>
                  <a:lnTo>
                    <a:pt x="1920" y="34"/>
                  </a:lnTo>
                  <a:lnTo>
                    <a:pt x="1920" y="102"/>
                  </a:lnTo>
                  <a:lnTo>
                    <a:pt x="1617" y="102"/>
                  </a:lnTo>
                  <a:lnTo>
                    <a:pt x="1314" y="135"/>
                  </a:lnTo>
                  <a:lnTo>
                    <a:pt x="708" y="270"/>
                  </a:lnTo>
                  <a:lnTo>
                    <a:pt x="371" y="304"/>
                  </a:lnTo>
                  <a:lnTo>
                    <a:pt x="169" y="337"/>
                  </a:lnTo>
                  <a:lnTo>
                    <a:pt x="102" y="371"/>
                  </a:lnTo>
                  <a:lnTo>
                    <a:pt x="68" y="405"/>
                  </a:lnTo>
                  <a:lnTo>
                    <a:pt x="68" y="438"/>
                  </a:lnTo>
                  <a:lnTo>
                    <a:pt x="34" y="405"/>
                  </a:lnTo>
                  <a:lnTo>
                    <a:pt x="1" y="405"/>
                  </a:lnTo>
                  <a:lnTo>
                    <a:pt x="1" y="607"/>
                  </a:lnTo>
                  <a:lnTo>
                    <a:pt x="1" y="842"/>
                  </a:lnTo>
                  <a:lnTo>
                    <a:pt x="102" y="1280"/>
                  </a:lnTo>
                  <a:lnTo>
                    <a:pt x="236" y="2290"/>
                  </a:lnTo>
                  <a:lnTo>
                    <a:pt x="270" y="2324"/>
                  </a:lnTo>
                  <a:lnTo>
                    <a:pt x="337" y="2357"/>
                  </a:lnTo>
                  <a:lnTo>
                    <a:pt x="371" y="2324"/>
                  </a:lnTo>
                  <a:lnTo>
                    <a:pt x="405" y="2290"/>
                  </a:lnTo>
                  <a:lnTo>
                    <a:pt x="640" y="2290"/>
                  </a:lnTo>
                  <a:lnTo>
                    <a:pt x="910" y="2256"/>
                  </a:lnTo>
                  <a:lnTo>
                    <a:pt x="1381" y="2189"/>
                  </a:lnTo>
                  <a:lnTo>
                    <a:pt x="1785" y="2122"/>
                  </a:lnTo>
                  <a:lnTo>
                    <a:pt x="2021" y="2088"/>
                  </a:lnTo>
                  <a:lnTo>
                    <a:pt x="2088" y="2021"/>
                  </a:lnTo>
                  <a:lnTo>
                    <a:pt x="2155" y="1953"/>
                  </a:lnTo>
                  <a:lnTo>
                    <a:pt x="2054" y="1886"/>
                  </a:lnTo>
                  <a:lnTo>
                    <a:pt x="1684" y="1886"/>
                  </a:lnTo>
                  <a:lnTo>
                    <a:pt x="1213" y="1987"/>
                  </a:lnTo>
                  <a:lnTo>
                    <a:pt x="809" y="2021"/>
                  </a:lnTo>
                  <a:lnTo>
                    <a:pt x="607" y="2054"/>
                  </a:lnTo>
                  <a:lnTo>
                    <a:pt x="405" y="2122"/>
                  </a:lnTo>
                  <a:lnTo>
                    <a:pt x="236" y="1112"/>
                  </a:lnTo>
                  <a:lnTo>
                    <a:pt x="203" y="809"/>
                  </a:lnTo>
                  <a:lnTo>
                    <a:pt x="102" y="539"/>
                  </a:lnTo>
                  <a:lnTo>
                    <a:pt x="203" y="539"/>
                  </a:lnTo>
                  <a:lnTo>
                    <a:pt x="203" y="472"/>
                  </a:lnTo>
                  <a:lnTo>
                    <a:pt x="1145" y="371"/>
                  </a:lnTo>
                  <a:lnTo>
                    <a:pt x="1549" y="304"/>
                  </a:lnTo>
                  <a:lnTo>
                    <a:pt x="1920" y="203"/>
                  </a:lnTo>
                  <a:lnTo>
                    <a:pt x="1987" y="539"/>
                  </a:lnTo>
                  <a:lnTo>
                    <a:pt x="2054" y="910"/>
                  </a:lnTo>
                  <a:lnTo>
                    <a:pt x="2088" y="1448"/>
                  </a:lnTo>
                  <a:lnTo>
                    <a:pt x="2122" y="1684"/>
                  </a:lnTo>
                  <a:lnTo>
                    <a:pt x="2155" y="1953"/>
                  </a:lnTo>
                  <a:lnTo>
                    <a:pt x="2189" y="1987"/>
                  </a:lnTo>
                  <a:lnTo>
                    <a:pt x="2223" y="2021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684"/>
                  </a:lnTo>
                  <a:lnTo>
                    <a:pt x="2324" y="1415"/>
                  </a:lnTo>
                  <a:lnTo>
                    <a:pt x="2223" y="876"/>
                  </a:lnTo>
                  <a:lnTo>
                    <a:pt x="2155" y="438"/>
                  </a:lnTo>
                  <a:lnTo>
                    <a:pt x="2088" y="236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3328538" y="5895632"/>
              <a:ext cx="42577" cy="49285"/>
            </a:xfrm>
            <a:custGeom>
              <a:avLst/>
              <a:gdLst/>
              <a:ahLst/>
              <a:cxnLst/>
              <a:rect l="l" t="t" r="r" b="b"/>
              <a:pathLst>
                <a:path w="641" h="742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35"/>
                  </a:lnTo>
                  <a:lnTo>
                    <a:pt x="1" y="304"/>
                  </a:lnTo>
                  <a:lnTo>
                    <a:pt x="1" y="506"/>
                  </a:lnTo>
                  <a:lnTo>
                    <a:pt x="34" y="674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405" y="708"/>
                  </a:lnTo>
                  <a:lnTo>
                    <a:pt x="506" y="640"/>
                  </a:lnTo>
                  <a:lnTo>
                    <a:pt x="607" y="573"/>
                  </a:lnTo>
                  <a:lnTo>
                    <a:pt x="640" y="506"/>
                  </a:lnTo>
                  <a:lnTo>
                    <a:pt x="607" y="472"/>
                  </a:lnTo>
                  <a:lnTo>
                    <a:pt x="405" y="472"/>
                  </a:lnTo>
                  <a:lnTo>
                    <a:pt x="203" y="539"/>
                  </a:lnTo>
                  <a:lnTo>
                    <a:pt x="203" y="270"/>
                  </a:lnTo>
                  <a:lnTo>
                    <a:pt x="203" y="135"/>
                  </a:lnTo>
                  <a:lnTo>
                    <a:pt x="203" y="68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3210040" y="5707790"/>
              <a:ext cx="29093" cy="134240"/>
            </a:xfrm>
            <a:custGeom>
              <a:avLst/>
              <a:gdLst/>
              <a:ahLst/>
              <a:cxnLst/>
              <a:rect l="l" t="t" r="r" b="b"/>
              <a:pathLst>
                <a:path w="438" h="2021" extrusionOk="0">
                  <a:moveTo>
                    <a:pt x="34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506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8"/>
                  </a:lnTo>
                  <a:lnTo>
                    <a:pt x="337" y="1987"/>
                  </a:lnTo>
                  <a:lnTo>
                    <a:pt x="371" y="2021"/>
                  </a:lnTo>
                  <a:lnTo>
                    <a:pt x="404" y="2021"/>
                  </a:lnTo>
                  <a:lnTo>
                    <a:pt x="438" y="1987"/>
                  </a:lnTo>
                  <a:lnTo>
                    <a:pt x="438" y="1953"/>
                  </a:lnTo>
                  <a:lnTo>
                    <a:pt x="438" y="1684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202" y="472"/>
                  </a:lnTo>
                  <a:lnTo>
                    <a:pt x="169" y="270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3160821" y="5922467"/>
              <a:ext cx="47027" cy="44835"/>
            </a:xfrm>
            <a:custGeom>
              <a:avLst/>
              <a:gdLst/>
              <a:ahLst/>
              <a:cxnLst/>
              <a:rect l="l" t="t" r="r" b="b"/>
              <a:pathLst>
                <a:path w="708" h="675" extrusionOk="0">
                  <a:moveTo>
                    <a:pt x="1" y="1"/>
                  </a:moveTo>
                  <a:lnTo>
                    <a:pt x="1" y="102"/>
                  </a:lnTo>
                  <a:lnTo>
                    <a:pt x="1" y="236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35" y="640"/>
                  </a:lnTo>
                  <a:lnTo>
                    <a:pt x="169" y="640"/>
                  </a:lnTo>
                  <a:lnTo>
                    <a:pt x="203" y="607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405" y="472"/>
                  </a:lnTo>
                  <a:lnTo>
                    <a:pt x="472" y="573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674" y="640"/>
                  </a:lnTo>
                  <a:lnTo>
                    <a:pt x="674" y="573"/>
                  </a:lnTo>
                  <a:lnTo>
                    <a:pt x="607" y="506"/>
                  </a:lnTo>
                  <a:lnTo>
                    <a:pt x="506" y="405"/>
                  </a:lnTo>
                  <a:lnTo>
                    <a:pt x="472" y="371"/>
                  </a:lnTo>
                  <a:lnTo>
                    <a:pt x="405" y="371"/>
                  </a:lnTo>
                  <a:lnTo>
                    <a:pt x="472" y="304"/>
                  </a:lnTo>
                  <a:lnTo>
                    <a:pt x="573" y="203"/>
                  </a:lnTo>
                  <a:lnTo>
                    <a:pt x="607" y="203"/>
                  </a:lnTo>
                  <a:lnTo>
                    <a:pt x="640" y="169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74" y="34"/>
                  </a:lnTo>
                  <a:lnTo>
                    <a:pt x="607" y="1"/>
                  </a:lnTo>
                  <a:lnTo>
                    <a:pt x="506" y="1"/>
                  </a:lnTo>
                  <a:lnTo>
                    <a:pt x="405" y="135"/>
                  </a:lnTo>
                  <a:lnTo>
                    <a:pt x="304" y="236"/>
                  </a:lnTo>
                  <a:lnTo>
                    <a:pt x="203" y="405"/>
                  </a:lnTo>
                  <a:lnTo>
                    <a:pt x="169" y="270"/>
                  </a:lnTo>
                  <a:lnTo>
                    <a:pt x="135" y="1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3093734" y="6081283"/>
              <a:ext cx="58186" cy="44769"/>
            </a:xfrm>
            <a:custGeom>
              <a:avLst/>
              <a:gdLst/>
              <a:ahLst/>
              <a:cxnLst/>
              <a:rect l="l" t="t" r="r" b="b"/>
              <a:pathLst>
                <a:path w="876" h="674" extrusionOk="0">
                  <a:moveTo>
                    <a:pt x="640" y="0"/>
                  </a:moveTo>
                  <a:lnTo>
                    <a:pt x="607" y="34"/>
                  </a:lnTo>
                  <a:lnTo>
                    <a:pt x="371" y="337"/>
                  </a:lnTo>
                  <a:lnTo>
                    <a:pt x="169" y="68"/>
                  </a:lnTo>
                  <a:lnTo>
                    <a:pt x="102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02" y="606"/>
                  </a:lnTo>
                  <a:lnTo>
                    <a:pt x="102" y="674"/>
                  </a:lnTo>
                  <a:lnTo>
                    <a:pt x="236" y="674"/>
                  </a:lnTo>
                  <a:lnTo>
                    <a:pt x="236" y="606"/>
                  </a:lnTo>
                  <a:lnTo>
                    <a:pt x="203" y="404"/>
                  </a:lnTo>
                  <a:lnTo>
                    <a:pt x="203" y="404"/>
                  </a:lnTo>
                  <a:lnTo>
                    <a:pt x="337" y="539"/>
                  </a:lnTo>
                  <a:lnTo>
                    <a:pt x="405" y="573"/>
                  </a:lnTo>
                  <a:lnTo>
                    <a:pt x="472" y="539"/>
                  </a:lnTo>
                  <a:lnTo>
                    <a:pt x="607" y="337"/>
                  </a:lnTo>
                  <a:lnTo>
                    <a:pt x="640" y="472"/>
                  </a:lnTo>
                  <a:lnTo>
                    <a:pt x="741" y="606"/>
                  </a:lnTo>
                  <a:lnTo>
                    <a:pt x="775" y="640"/>
                  </a:lnTo>
                  <a:lnTo>
                    <a:pt x="842" y="606"/>
                  </a:lnTo>
                  <a:lnTo>
                    <a:pt x="876" y="573"/>
                  </a:lnTo>
                  <a:lnTo>
                    <a:pt x="876" y="505"/>
                  </a:lnTo>
                  <a:lnTo>
                    <a:pt x="775" y="303"/>
                  </a:lnTo>
                  <a:lnTo>
                    <a:pt x="741" y="101"/>
                  </a:lnTo>
                  <a:lnTo>
                    <a:pt x="741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3100443" y="5859897"/>
              <a:ext cx="154366" cy="15881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920" y="135"/>
                  </a:moveTo>
                  <a:lnTo>
                    <a:pt x="2021" y="1044"/>
                  </a:lnTo>
                  <a:lnTo>
                    <a:pt x="2122" y="1953"/>
                  </a:lnTo>
                  <a:lnTo>
                    <a:pt x="1684" y="2020"/>
                  </a:lnTo>
                  <a:lnTo>
                    <a:pt x="1280" y="2121"/>
                  </a:lnTo>
                  <a:lnTo>
                    <a:pt x="876" y="2188"/>
                  </a:lnTo>
                  <a:lnTo>
                    <a:pt x="506" y="2256"/>
                  </a:lnTo>
                  <a:lnTo>
                    <a:pt x="472" y="2256"/>
                  </a:lnTo>
                  <a:lnTo>
                    <a:pt x="472" y="2222"/>
                  </a:lnTo>
                  <a:lnTo>
                    <a:pt x="438" y="1784"/>
                  </a:lnTo>
                  <a:lnTo>
                    <a:pt x="371" y="1313"/>
                  </a:lnTo>
                  <a:lnTo>
                    <a:pt x="270" y="875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36"/>
                  </a:lnTo>
                  <a:lnTo>
                    <a:pt x="1920" y="135"/>
                  </a:lnTo>
                  <a:close/>
                  <a:moveTo>
                    <a:pt x="1920" y="0"/>
                  </a:moveTo>
                  <a:lnTo>
                    <a:pt x="1482" y="34"/>
                  </a:lnTo>
                  <a:lnTo>
                    <a:pt x="1011" y="101"/>
                  </a:lnTo>
                  <a:lnTo>
                    <a:pt x="68" y="269"/>
                  </a:lnTo>
                  <a:lnTo>
                    <a:pt x="34" y="269"/>
                  </a:lnTo>
                  <a:lnTo>
                    <a:pt x="1" y="337"/>
                  </a:lnTo>
                  <a:lnTo>
                    <a:pt x="1" y="370"/>
                  </a:lnTo>
                  <a:lnTo>
                    <a:pt x="68" y="404"/>
                  </a:lnTo>
                  <a:lnTo>
                    <a:pt x="102" y="875"/>
                  </a:lnTo>
                  <a:lnTo>
                    <a:pt x="135" y="1347"/>
                  </a:lnTo>
                  <a:lnTo>
                    <a:pt x="236" y="1818"/>
                  </a:lnTo>
                  <a:lnTo>
                    <a:pt x="337" y="2256"/>
                  </a:lnTo>
                  <a:lnTo>
                    <a:pt x="337" y="2289"/>
                  </a:lnTo>
                  <a:lnTo>
                    <a:pt x="371" y="2323"/>
                  </a:lnTo>
                  <a:lnTo>
                    <a:pt x="438" y="2289"/>
                  </a:lnTo>
                  <a:lnTo>
                    <a:pt x="472" y="2357"/>
                  </a:lnTo>
                  <a:lnTo>
                    <a:pt x="506" y="2390"/>
                  </a:lnTo>
                  <a:lnTo>
                    <a:pt x="910" y="2390"/>
                  </a:lnTo>
                  <a:lnTo>
                    <a:pt x="1314" y="2323"/>
                  </a:lnTo>
                  <a:lnTo>
                    <a:pt x="1751" y="2222"/>
                  </a:lnTo>
                  <a:lnTo>
                    <a:pt x="2122" y="2087"/>
                  </a:lnTo>
                  <a:lnTo>
                    <a:pt x="2122" y="2155"/>
                  </a:lnTo>
                  <a:lnTo>
                    <a:pt x="2155" y="2222"/>
                  </a:lnTo>
                  <a:lnTo>
                    <a:pt x="2290" y="2222"/>
                  </a:lnTo>
                  <a:lnTo>
                    <a:pt x="2324" y="2155"/>
                  </a:lnTo>
                  <a:lnTo>
                    <a:pt x="2324" y="1616"/>
                  </a:lnTo>
                  <a:lnTo>
                    <a:pt x="2256" y="1111"/>
                  </a:lnTo>
                  <a:lnTo>
                    <a:pt x="2189" y="572"/>
                  </a:lnTo>
                  <a:lnTo>
                    <a:pt x="2054" y="67"/>
                  </a:lnTo>
                  <a:lnTo>
                    <a:pt x="2054" y="34"/>
                  </a:lnTo>
                  <a:lnTo>
                    <a:pt x="1987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3420267" y="6161787"/>
              <a:ext cx="24643" cy="149849"/>
            </a:xfrm>
            <a:custGeom>
              <a:avLst/>
              <a:gdLst/>
              <a:ahLst/>
              <a:cxnLst/>
              <a:rect l="l" t="t" r="r" b="b"/>
              <a:pathLst>
                <a:path w="371" h="2256" extrusionOk="0">
                  <a:moveTo>
                    <a:pt x="34" y="0"/>
                  </a:moveTo>
                  <a:lnTo>
                    <a:pt x="0" y="202"/>
                  </a:lnTo>
                  <a:lnTo>
                    <a:pt x="0" y="438"/>
                  </a:lnTo>
                  <a:lnTo>
                    <a:pt x="67" y="876"/>
                  </a:lnTo>
                  <a:lnTo>
                    <a:pt x="135" y="1549"/>
                  </a:lnTo>
                  <a:lnTo>
                    <a:pt x="168" y="1886"/>
                  </a:lnTo>
                  <a:lnTo>
                    <a:pt x="236" y="2222"/>
                  </a:lnTo>
                  <a:lnTo>
                    <a:pt x="269" y="2256"/>
                  </a:lnTo>
                  <a:lnTo>
                    <a:pt x="370" y="2256"/>
                  </a:lnTo>
                  <a:lnTo>
                    <a:pt x="370" y="2189"/>
                  </a:lnTo>
                  <a:lnTo>
                    <a:pt x="370" y="1953"/>
                  </a:lnTo>
                  <a:lnTo>
                    <a:pt x="370" y="1684"/>
                  </a:lnTo>
                  <a:lnTo>
                    <a:pt x="303" y="1179"/>
                  </a:lnTo>
                  <a:lnTo>
                    <a:pt x="236" y="573"/>
                  </a:lnTo>
                  <a:lnTo>
                    <a:pt x="168" y="27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2138844" y="5710048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34" y="0"/>
                  </a:moveTo>
                  <a:lnTo>
                    <a:pt x="34" y="34"/>
                  </a:lnTo>
                  <a:lnTo>
                    <a:pt x="0" y="34"/>
                  </a:lnTo>
                  <a:lnTo>
                    <a:pt x="0" y="270"/>
                  </a:lnTo>
                  <a:lnTo>
                    <a:pt x="34" y="505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7"/>
                  </a:lnTo>
                  <a:lnTo>
                    <a:pt x="337" y="1987"/>
                  </a:lnTo>
                  <a:lnTo>
                    <a:pt x="371" y="2020"/>
                  </a:lnTo>
                  <a:lnTo>
                    <a:pt x="404" y="2020"/>
                  </a:lnTo>
                  <a:lnTo>
                    <a:pt x="438" y="1987"/>
                  </a:lnTo>
                  <a:lnTo>
                    <a:pt x="472" y="1953"/>
                  </a:lnTo>
                  <a:lnTo>
                    <a:pt x="438" y="1684"/>
                  </a:lnTo>
                  <a:lnTo>
                    <a:pt x="371" y="1414"/>
                  </a:lnTo>
                  <a:lnTo>
                    <a:pt x="270" y="909"/>
                  </a:lnTo>
                  <a:lnTo>
                    <a:pt x="202" y="472"/>
                  </a:lnTo>
                  <a:lnTo>
                    <a:pt x="169" y="236"/>
                  </a:lnTo>
                  <a:lnTo>
                    <a:pt x="101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2201481" y="5759201"/>
              <a:ext cx="44769" cy="60511"/>
            </a:xfrm>
            <a:custGeom>
              <a:avLst/>
              <a:gdLst/>
              <a:ahLst/>
              <a:cxnLst/>
              <a:rect l="l" t="t" r="r" b="b"/>
              <a:pathLst>
                <a:path w="674" h="911" extrusionOk="0">
                  <a:moveTo>
                    <a:pt x="370" y="1"/>
                  </a:moveTo>
                  <a:lnTo>
                    <a:pt x="236" y="35"/>
                  </a:lnTo>
                  <a:lnTo>
                    <a:pt x="168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135" y="304"/>
                  </a:lnTo>
                  <a:lnTo>
                    <a:pt x="202" y="237"/>
                  </a:lnTo>
                  <a:lnTo>
                    <a:pt x="269" y="169"/>
                  </a:lnTo>
                  <a:lnTo>
                    <a:pt x="337" y="169"/>
                  </a:lnTo>
                  <a:lnTo>
                    <a:pt x="404" y="237"/>
                  </a:lnTo>
                  <a:lnTo>
                    <a:pt x="337" y="338"/>
                  </a:lnTo>
                  <a:lnTo>
                    <a:pt x="269" y="439"/>
                  </a:lnTo>
                  <a:lnTo>
                    <a:pt x="202" y="573"/>
                  </a:lnTo>
                  <a:lnTo>
                    <a:pt x="202" y="641"/>
                  </a:lnTo>
                  <a:lnTo>
                    <a:pt x="236" y="674"/>
                  </a:lnTo>
                  <a:lnTo>
                    <a:pt x="303" y="674"/>
                  </a:lnTo>
                  <a:lnTo>
                    <a:pt x="370" y="641"/>
                  </a:lnTo>
                  <a:lnTo>
                    <a:pt x="471" y="641"/>
                  </a:lnTo>
                  <a:lnTo>
                    <a:pt x="471" y="742"/>
                  </a:lnTo>
                  <a:lnTo>
                    <a:pt x="370" y="742"/>
                  </a:lnTo>
                  <a:lnTo>
                    <a:pt x="236" y="775"/>
                  </a:lnTo>
                  <a:lnTo>
                    <a:pt x="236" y="809"/>
                  </a:lnTo>
                  <a:lnTo>
                    <a:pt x="236" y="843"/>
                  </a:lnTo>
                  <a:lnTo>
                    <a:pt x="303" y="876"/>
                  </a:lnTo>
                  <a:lnTo>
                    <a:pt x="370" y="910"/>
                  </a:lnTo>
                  <a:lnTo>
                    <a:pt x="539" y="876"/>
                  </a:lnTo>
                  <a:lnTo>
                    <a:pt x="606" y="843"/>
                  </a:lnTo>
                  <a:lnTo>
                    <a:pt x="640" y="775"/>
                  </a:lnTo>
                  <a:lnTo>
                    <a:pt x="673" y="708"/>
                  </a:lnTo>
                  <a:lnTo>
                    <a:pt x="673" y="641"/>
                  </a:lnTo>
                  <a:lnTo>
                    <a:pt x="640" y="540"/>
                  </a:lnTo>
                  <a:lnTo>
                    <a:pt x="572" y="506"/>
                  </a:lnTo>
                  <a:lnTo>
                    <a:pt x="505" y="472"/>
                  </a:lnTo>
                  <a:lnTo>
                    <a:pt x="404" y="472"/>
                  </a:lnTo>
                  <a:lnTo>
                    <a:pt x="539" y="304"/>
                  </a:lnTo>
                  <a:lnTo>
                    <a:pt x="539" y="203"/>
                  </a:lnTo>
                  <a:lnTo>
                    <a:pt x="505" y="68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2051631" y="6079025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135" y="34"/>
                  </a:lnTo>
                  <a:lnTo>
                    <a:pt x="101" y="68"/>
                  </a:lnTo>
                  <a:lnTo>
                    <a:pt x="34" y="438"/>
                  </a:lnTo>
                  <a:lnTo>
                    <a:pt x="0" y="573"/>
                  </a:lnTo>
                  <a:lnTo>
                    <a:pt x="0" y="640"/>
                  </a:lnTo>
                  <a:lnTo>
                    <a:pt x="0" y="708"/>
                  </a:lnTo>
                  <a:lnTo>
                    <a:pt x="34" y="741"/>
                  </a:lnTo>
                  <a:lnTo>
                    <a:pt x="68" y="741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303" y="607"/>
                  </a:lnTo>
                  <a:lnTo>
                    <a:pt x="371" y="708"/>
                  </a:lnTo>
                  <a:lnTo>
                    <a:pt x="404" y="741"/>
                  </a:lnTo>
                  <a:lnTo>
                    <a:pt x="438" y="741"/>
                  </a:lnTo>
                  <a:lnTo>
                    <a:pt x="472" y="708"/>
                  </a:lnTo>
                  <a:lnTo>
                    <a:pt x="505" y="674"/>
                  </a:lnTo>
                  <a:lnTo>
                    <a:pt x="472" y="539"/>
                  </a:lnTo>
                  <a:lnTo>
                    <a:pt x="505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404" y="371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1928617" y="6190814"/>
              <a:ext cx="152108" cy="167850"/>
            </a:xfrm>
            <a:custGeom>
              <a:avLst/>
              <a:gdLst/>
              <a:ahLst/>
              <a:cxnLst/>
              <a:rect l="l" t="t" r="r" b="b"/>
              <a:pathLst>
                <a:path w="2290" h="2527" extrusionOk="0">
                  <a:moveTo>
                    <a:pt x="1953" y="203"/>
                  </a:moveTo>
                  <a:lnTo>
                    <a:pt x="1953" y="641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55" y="2055"/>
                  </a:lnTo>
                  <a:lnTo>
                    <a:pt x="2122" y="2055"/>
                  </a:lnTo>
                  <a:lnTo>
                    <a:pt x="1751" y="2088"/>
                  </a:lnTo>
                  <a:lnTo>
                    <a:pt x="1347" y="2156"/>
                  </a:lnTo>
                  <a:lnTo>
                    <a:pt x="910" y="2189"/>
                  </a:lnTo>
                  <a:lnTo>
                    <a:pt x="506" y="2257"/>
                  </a:lnTo>
                  <a:lnTo>
                    <a:pt x="304" y="1348"/>
                  </a:lnTo>
                  <a:lnTo>
                    <a:pt x="135" y="439"/>
                  </a:lnTo>
                  <a:lnTo>
                    <a:pt x="573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11" y="169"/>
                  </a:lnTo>
                  <a:lnTo>
                    <a:pt x="539" y="203"/>
                  </a:lnTo>
                  <a:lnTo>
                    <a:pt x="102" y="304"/>
                  </a:lnTo>
                  <a:lnTo>
                    <a:pt x="68" y="338"/>
                  </a:lnTo>
                  <a:lnTo>
                    <a:pt x="34" y="371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944"/>
                  </a:lnTo>
                  <a:lnTo>
                    <a:pt x="102" y="1449"/>
                  </a:lnTo>
                  <a:lnTo>
                    <a:pt x="203" y="1987"/>
                  </a:lnTo>
                  <a:lnTo>
                    <a:pt x="371" y="2492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8"/>
                  </a:lnTo>
                  <a:lnTo>
                    <a:pt x="943" y="2391"/>
                  </a:lnTo>
                  <a:lnTo>
                    <a:pt x="1347" y="2358"/>
                  </a:lnTo>
                  <a:lnTo>
                    <a:pt x="1785" y="2290"/>
                  </a:lnTo>
                  <a:lnTo>
                    <a:pt x="2155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6" y="2088"/>
                  </a:lnTo>
                  <a:lnTo>
                    <a:pt x="2290" y="2055"/>
                  </a:lnTo>
                  <a:lnTo>
                    <a:pt x="2290" y="1987"/>
                  </a:lnTo>
                  <a:lnTo>
                    <a:pt x="2256" y="1550"/>
                  </a:lnTo>
                  <a:lnTo>
                    <a:pt x="2189" y="1078"/>
                  </a:lnTo>
                  <a:lnTo>
                    <a:pt x="2122" y="607"/>
                  </a:lnTo>
                  <a:lnTo>
                    <a:pt x="2021" y="169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2317720" y="5886732"/>
              <a:ext cx="31418" cy="13484"/>
            </a:xfrm>
            <a:custGeom>
              <a:avLst/>
              <a:gdLst/>
              <a:ahLst/>
              <a:cxnLst/>
              <a:rect l="l" t="t" r="r" b="b"/>
              <a:pathLst>
                <a:path w="473" h="203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34"/>
                  </a:lnTo>
                  <a:lnTo>
                    <a:pt x="102" y="67"/>
                  </a:lnTo>
                  <a:lnTo>
                    <a:pt x="68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1" y="168"/>
                  </a:lnTo>
                  <a:lnTo>
                    <a:pt x="68" y="168"/>
                  </a:lnTo>
                  <a:lnTo>
                    <a:pt x="169" y="202"/>
                  </a:lnTo>
                  <a:lnTo>
                    <a:pt x="304" y="168"/>
                  </a:lnTo>
                  <a:lnTo>
                    <a:pt x="371" y="168"/>
                  </a:lnTo>
                  <a:lnTo>
                    <a:pt x="438" y="135"/>
                  </a:lnTo>
                  <a:lnTo>
                    <a:pt x="472" y="101"/>
                  </a:lnTo>
                  <a:lnTo>
                    <a:pt x="472" y="67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2250633" y="5830804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3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472" y="169"/>
                  </a:lnTo>
                  <a:lnTo>
                    <a:pt x="270" y="236"/>
                  </a:lnTo>
                  <a:lnTo>
                    <a:pt x="169" y="270"/>
                  </a:lnTo>
                  <a:lnTo>
                    <a:pt x="102" y="337"/>
                  </a:lnTo>
                  <a:lnTo>
                    <a:pt x="270" y="404"/>
                  </a:lnTo>
                  <a:lnTo>
                    <a:pt x="438" y="404"/>
                  </a:lnTo>
                  <a:lnTo>
                    <a:pt x="809" y="371"/>
                  </a:lnTo>
                  <a:lnTo>
                    <a:pt x="1381" y="303"/>
                  </a:lnTo>
                  <a:lnTo>
                    <a:pt x="1953" y="270"/>
                  </a:lnTo>
                  <a:lnTo>
                    <a:pt x="1953" y="606"/>
                  </a:lnTo>
                  <a:lnTo>
                    <a:pt x="2021" y="909"/>
                  </a:lnTo>
                  <a:lnTo>
                    <a:pt x="2088" y="1347"/>
                  </a:lnTo>
                  <a:lnTo>
                    <a:pt x="2122" y="1583"/>
                  </a:lnTo>
                  <a:lnTo>
                    <a:pt x="2155" y="1785"/>
                  </a:lnTo>
                  <a:lnTo>
                    <a:pt x="1246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6" y="1246"/>
                  </a:lnTo>
                  <a:lnTo>
                    <a:pt x="203" y="775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43"/>
                  </a:lnTo>
                  <a:lnTo>
                    <a:pt x="102" y="1583"/>
                  </a:lnTo>
                  <a:lnTo>
                    <a:pt x="102" y="1751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2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23" y="1953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2313270" y="5895632"/>
              <a:ext cx="35868" cy="42577"/>
            </a:xfrm>
            <a:custGeom>
              <a:avLst/>
              <a:gdLst/>
              <a:ahLst/>
              <a:cxnLst/>
              <a:rect l="l" t="t" r="r" b="b"/>
              <a:pathLst>
                <a:path w="540" h="641" extrusionOk="0">
                  <a:moveTo>
                    <a:pt x="0" y="1"/>
                  </a:moveTo>
                  <a:lnTo>
                    <a:pt x="0" y="270"/>
                  </a:lnTo>
                  <a:lnTo>
                    <a:pt x="34" y="506"/>
                  </a:lnTo>
                  <a:lnTo>
                    <a:pt x="34" y="539"/>
                  </a:lnTo>
                  <a:lnTo>
                    <a:pt x="68" y="539"/>
                  </a:lnTo>
                  <a:lnTo>
                    <a:pt x="34" y="573"/>
                  </a:lnTo>
                  <a:lnTo>
                    <a:pt x="34" y="607"/>
                  </a:lnTo>
                  <a:lnTo>
                    <a:pt x="169" y="640"/>
                  </a:lnTo>
                  <a:lnTo>
                    <a:pt x="303" y="607"/>
                  </a:lnTo>
                  <a:lnTo>
                    <a:pt x="438" y="573"/>
                  </a:lnTo>
                  <a:lnTo>
                    <a:pt x="505" y="539"/>
                  </a:lnTo>
                  <a:lnTo>
                    <a:pt x="539" y="506"/>
                  </a:lnTo>
                  <a:lnTo>
                    <a:pt x="539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303" y="472"/>
                  </a:lnTo>
                  <a:lnTo>
                    <a:pt x="135" y="539"/>
                  </a:lnTo>
                  <a:lnTo>
                    <a:pt x="169" y="506"/>
                  </a:lnTo>
                  <a:lnTo>
                    <a:pt x="135" y="304"/>
                  </a:lnTo>
                  <a:lnTo>
                    <a:pt x="337" y="304"/>
                  </a:lnTo>
                  <a:lnTo>
                    <a:pt x="371" y="270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371" y="135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169" y="169"/>
                  </a:lnTo>
                  <a:lnTo>
                    <a:pt x="101" y="20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2067241" y="6333955"/>
              <a:ext cx="156624" cy="170042"/>
            </a:xfrm>
            <a:custGeom>
              <a:avLst/>
              <a:gdLst/>
              <a:ahLst/>
              <a:cxnLst/>
              <a:rect l="l" t="t" r="r" b="b"/>
              <a:pathLst>
                <a:path w="2358" h="2560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88" y="1549"/>
                  </a:lnTo>
                  <a:lnTo>
                    <a:pt x="2189" y="2155"/>
                  </a:lnTo>
                  <a:lnTo>
                    <a:pt x="1987" y="2155"/>
                  </a:lnTo>
                  <a:lnTo>
                    <a:pt x="1819" y="2189"/>
                  </a:lnTo>
                  <a:lnTo>
                    <a:pt x="1449" y="2223"/>
                  </a:lnTo>
                  <a:lnTo>
                    <a:pt x="977" y="2290"/>
                  </a:lnTo>
                  <a:lnTo>
                    <a:pt x="742" y="2357"/>
                  </a:lnTo>
                  <a:lnTo>
                    <a:pt x="540" y="2425"/>
                  </a:lnTo>
                  <a:lnTo>
                    <a:pt x="405" y="1785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203" y="1886"/>
                  </a:lnTo>
                  <a:lnTo>
                    <a:pt x="304" y="2223"/>
                  </a:lnTo>
                  <a:lnTo>
                    <a:pt x="405" y="2526"/>
                  </a:lnTo>
                  <a:lnTo>
                    <a:pt x="439" y="2559"/>
                  </a:lnTo>
                  <a:lnTo>
                    <a:pt x="506" y="2526"/>
                  </a:lnTo>
                  <a:lnTo>
                    <a:pt x="506" y="2559"/>
                  </a:lnTo>
                  <a:lnTo>
                    <a:pt x="742" y="2559"/>
                  </a:lnTo>
                  <a:lnTo>
                    <a:pt x="944" y="2526"/>
                  </a:lnTo>
                  <a:lnTo>
                    <a:pt x="1348" y="2458"/>
                  </a:lnTo>
                  <a:lnTo>
                    <a:pt x="1785" y="2391"/>
                  </a:lnTo>
                  <a:lnTo>
                    <a:pt x="2021" y="2357"/>
                  </a:lnTo>
                  <a:lnTo>
                    <a:pt x="2223" y="2324"/>
                  </a:lnTo>
                  <a:lnTo>
                    <a:pt x="2290" y="2324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58" y="1987"/>
                  </a:lnTo>
                  <a:lnTo>
                    <a:pt x="2324" y="1650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34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3529798" y="5951560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202"/>
                  </a:moveTo>
                  <a:lnTo>
                    <a:pt x="1954" y="640"/>
                  </a:lnTo>
                  <a:lnTo>
                    <a:pt x="1987" y="1111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2156" y="2054"/>
                  </a:lnTo>
                  <a:lnTo>
                    <a:pt x="1752" y="2088"/>
                  </a:lnTo>
                  <a:lnTo>
                    <a:pt x="1348" y="2155"/>
                  </a:lnTo>
                  <a:lnTo>
                    <a:pt x="910" y="2189"/>
                  </a:lnTo>
                  <a:lnTo>
                    <a:pt x="506" y="2223"/>
                  </a:lnTo>
                  <a:lnTo>
                    <a:pt x="304" y="1347"/>
                  </a:lnTo>
                  <a:lnTo>
                    <a:pt x="136" y="404"/>
                  </a:lnTo>
                  <a:lnTo>
                    <a:pt x="607" y="404"/>
                  </a:lnTo>
                  <a:lnTo>
                    <a:pt x="1045" y="371"/>
                  </a:lnTo>
                  <a:lnTo>
                    <a:pt x="1954" y="202"/>
                  </a:lnTo>
                  <a:close/>
                  <a:moveTo>
                    <a:pt x="1954" y="0"/>
                  </a:moveTo>
                  <a:lnTo>
                    <a:pt x="1011" y="135"/>
                  </a:lnTo>
                  <a:lnTo>
                    <a:pt x="573" y="202"/>
                  </a:lnTo>
                  <a:lnTo>
                    <a:pt x="102" y="303"/>
                  </a:lnTo>
                  <a:lnTo>
                    <a:pt x="68" y="303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404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87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944" y="2391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7" y="2054"/>
                  </a:lnTo>
                  <a:lnTo>
                    <a:pt x="2290" y="2054"/>
                  </a:lnTo>
                  <a:lnTo>
                    <a:pt x="2290" y="1987"/>
                  </a:lnTo>
                  <a:lnTo>
                    <a:pt x="2257" y="1549"/>
                  </a:lnTo>
                  <a:lnTo>
                    <a:pt x="2189" y="1078"/>
                  </a:lnTo>
                  <a:lnTo>
                    <a:pt x="2122" y="606"/>
                  </a:lnTo>
                  <a:lnTo>
                    <a:pt x="2021" y="169"/>
                  </a:lnTo>
                  <a:lnTo>
                    <a:pt x="2055" y="101"/>
                  </a:lnTo>
                  <a:lnTo>
                    <a:pt x="2055" y="68"/>
                  </a:lnTo>
                  <a:lnTo>
                    <a:pt x="2021" y="34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3424717" y="6125986"/>
              <a:ext cx="161075" cy="185651"/>
            </a:xfrm>
            <a:custGeom>
              <a:avLst/>
              <a:gdLst/>
              <a:ahLst/>
              <a:cxnLst/>
              <a:rect l="l" t="t" r="r" b="b"/>
              <a:pathLst>
                <a:path w="2425" h="2795" extrusionOk="0">
                  <a:moveTo>
                    <a:pt x="2021" y="1"/>
                  </a:moveTo>
                  <a:lnTo>
                    <a:pt x="2021" y="68"/>
                  </a:lnTo>
                  <a:lnTo>
                    <a:pt x="1751" y="102"/>
                  </a:lnTo>
                  <a:lnTo>
                    <a:pt x="1516" y="135"/>
                  </a:lnTo>
                  <a:lnTo>
                    <a:pt x="1010" y="270"/>
                  </a:lnTo>
                  <a:lnTo>
                    <a:pt x="775" y="304"/>
                  </a:lnTo>
                  <a:lnTo>
                    <a:pt x="236" y="304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909" y="506"/>
                  </a:lnTo>
                  <a:lnTo>
                    <a:pt x="1179" y="472"/>
                  </a:lnTo>
                  <a:lnTo>
                    <a:pt x="1448" y="371"/>
                  </a:lnTo>
                  <a:lnTo>
                    <a:pt x="1718" y="304"/>
                  </a:lnTo>
                  <a:lnTo>
                    <a:pt x="2021" y="270"/>
                  </a:lnTo>
                  <a:lnTo>
                    <a:pt x="2054" y="708"/>
                  </a:lnTo>
                  <a:lnTo>
                    <a:pt x="2122" y="1112"/>
                  </a:lnTo>
                  <a:lnTo>
                    <a:pt x="2189" y="1684"/>
                  </a:lnTo>
                  <a:lnTo>
                    <a:pt x="2223" y="1987"/>
                  </a:lnTo>
                  <a:lnTo>
                    <a:pt x="2290" y="2256"/>
                  </a:lnTo>
                  <a:lnTo>
                    <a:pt x="2256" y="2223"/>
                  </a:lnTo>
                  <a:lnTo>
                    <a:pt x="1718" y="2357"/>
                  </a:lnTo>
                  <a:lnTo>
                    <a:pt x="1179" y="2492"/>
                  </a:lnTo>
                  <a:lnTo>
                    <a:pt x="741" y="2593"/>
                  </a:lnTo>
                  <a:lnTo>
                    <a:pt x="539" y="2660"/>
                  </a:lnTo>
                  <a:lnTo>
                    <a:pt x="337" y="2761"/>
                  </a:lnTo>
                  <a:lnTo>
                    <a:pt x="573" y="2795"/>
                  </a:lnTo>
                  <a:lnTo>
                    <a:pt x="775" y="2761"/>
                  </a:lnTo>
                  <a:lnTo>
                    <a:pt x="1212" y="2627"/>
                  </a:lnTo>
                  <a:lnTo>
                    <a:pt x="1718" y="2526"/>
                  </a:lnTo>
                  <a:lnTo>
                    <a:pt x="2256" y="2391"/>
                  </a:lnTo>
                  <a:lnTo>
                    <a:pt x="2324" y="2391"/>
                  </a:lnTo>
                  <a:lnTo>
                    <a:pt x="2324" y="2357"/>
                  </a:lnTo>
                  <a:lnTo>
                    <a:pt x="2391" y="2391"/>
                  </a:lnTo>
                  <a:lnTo>
                    <a:pt x="2425" y="2357"/>
                  </a:lnTo>
                  <a:lnTo>
                    <a:pt x="2425" y="2088"/>
                  </a:lnTo>
                  <a:lnTo>
                    <a:pt x="2391" y="1819"/>
                  </a:lnTo>
                  <a:lnTo>
                    <a:pt x="2324" y="1280"/>
                  </a:lnTo>
                  <a:lnTo>
                    <a:pt x="2256" y="674"/>
                  </a:lnTo>
                  <a:lnTo>
                    <a:pt x="2189" y="371"/>
                  </a:lnTo>
                  <a:lnTo>
                    <a:pt x="2122" y="68"/>
                  </a:lnTo>
                  <a:lnTo>
                    <a:pt x="2122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2311011" y="6199781"/>
              <a:ext cx="42577" cy="47027"/>
            </a:xfrm>
            <a:custGeom>
              <a:avLst/>
              <a:gdLst/>
              <a:ahLst/>
              <a:cxnLst/>
              <a:rect l="l" t="t" r="r" b="b"/>
              <a:pathLst>
                <a:path w="641" h="708" extrusionOk="0">
                  <a:moveTo>
                    <a:pt x="506" y="1"/>
                  </a:moveTo>
                  <a:lnTo>
                    <a:pt x="371" y="135"/>
                  </a:lnTo>
                  <a:lnTo>
                    <a:pt x="270" y="236"/>
                  </a:lnTo>
                  <a:lnTo>
                    <a:pt x="102" y="169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236"/>
                  </a:lnTo>
                  <a:lnTo>
                    <a:pt x="34" y="270"/>
                  </a:lnTo>
                  <a:lnTo>
                    <a:pt x="169" y="371"/>
                  </a:lnTo>
                  <a:lnTo>
                    <a:pt x="102" y="472"/>
                  </a:lnTo>
                  <a:lnTo>
                    <a:pt x="34" y="573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08"/>
                  </a:lnTo>
                  <a:lnTo>
                    <a:pt x="169" y="674"/>
                  </a:lnTo>
                  <a:lnTo>
                    <a:pt x="236" y="607"/>
                  </a:lnTo>
                  <a:lnTo>
                    <a:pt x="337" y="438"/>
                  </a:lnTo>
                  <a:lnTo>
                    <a:pt x="539" y="506"/>
                  </a:lnTo>
                  <a:lnTo>
                    <a:pt x="607" y="472"/>
                  </a:lnTo>
                  <a:lnTo>
                    <a:pt x="640" y="438"/>
                  </a:lnTo>
                  <a:lnTo>
                    <a:pt x="607" y="371"/>
                  </a:lnTo>
                  <a:lnTo>
                    <a:pt x="573" y="337"/>
                  </a:lnTo>
                  <a:lnTo>
                    <a:pt x="438" y="304"/>
                  </a:lnTo>
                  <a:lnTo>
                    <a:pt x="472" y="236"/>
                  </a:lnTo>
                  <a:lnTo>
                    <a:pt x="539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3227907" y="6150562"/>
              <a:ext cx="194618" cy="179009"/>
            </a:xfrm>
            <a:custGeom>
              <a:avLst/>
              <a:gdLst/>
              <a:ahLst/>
              <a:cxnLst/>
              <a:rect l="l" t="t" r="r" b="b"/>
              <a:pathLst>
                <a:path w="2930" h="2695" extrusionOk="0">
                  <a:moveTo>
                    <a:pt x="2526" y="1"/>
                  </a:moveTo>
                  <a:lnTo>
                    <a:pt x="2492" y="35"/>
                  </a:lnTo>
                  <a:lnTo>
                    <a:pt x="2492" y="304"/>
                  </a:lnTo>
                  <a:lnTo>
                    <a:pt x="2526" y="573"/>
                  </a:lnTo>
                  <a:lnTo>
                    <a:pt x="2627" y="1078"/>
                  </a:lnTo>
                  <a:lnTo>
                    <a:pt x="2694" y="1684"/>
                  </a:lnTo>
                  <a:lnTo>
                    <a:pt x="2795" y="2257"/>
                  </a:lnTo>
                  <a:lnTo>
                    <a:pt x="2189" y="2324"/>
                  </a:lnTo>
                  <a:lnTo>
                    <a:pt x="1617" y="2391"/>
                  </a:lnTo>
                  <a:lnTo>
                    <a:pt x="1044" y="2492"/>
                  </a:lnTo>
                  <a:lnTo>
                    <a:pt x="775" y="2560"/>
                  </a:lnTo>
                  <a:lnTo>
                    <a:pt x="607" y="2560"/>
                  </a:lnTo>
                  <a:lnTo>
                    <a:pt x="438" y="2593"/>
                  </a:lnTo>
                  <a:lnTo>
                    <a:pt x="438" y="2290"/>
                  </a:lnTo>
                  <a:lnTo>
                    <a:pt x="405" y="1987"/>
                  </a:lnTo>
                  <a:lnTo>
                    <a:pt x="304" y="1415"/>
                  </a:lnTo>
                  <a:lnTo>
                    <a:pt x="236" y="876"/>
                  </a:lnTo>
                  <a:lnTo>
                    <a:pt x="169" y="641"/>
                  </a:lnTo>
                  <a:lnTo>
                    <a:pt x="34" y="405"/>
                  </a:lnTo>
                  <a:lnTo>
                    <a:pt x="1" y="641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2055"/>
                  </a:lnTo>
                  <a:lnTo>
                    <a:pt x="270" y="2358"/>
                  </a:lnTo>
                  <a:lnTo>
                    <a:pt x="371" y="2661"/>
                  </a:lnTo>
                  <a:lnTo>
                    <a:pt x="405" y="2694"/>
                  </a:lnTo>
                  <a:lnTo>
                    <a:pt x="438" y="2694"/>
                  </a:lnTo>
                  <a:lnTo>
                    <a:pt x="573" y="2627"/>
                  </a:lnTo>
                  <a:lnTo>
                    <a:pt x="640" y="2661"/>
                  </a:lnTo>
                  <a:lnTo>
                    <a:pt x="708" y="2694"/>
                  </a:lnTo>
                  <a:lnTo>
                    <a:pt x="910" y="2694"/>
                  </a:lnTo>
                  <a:lnTo>
                    <a:pt x="1314" y="2593"/>
                  </a:lnTo>
                  <a:lnTo>
                    <a:pt x="2088" y="2492"/>
                  </a:lnTo>
                  <a:lnTo>
                    <a:pt x="2829" y="2391"/>
                  </a:lnTo>
                  <a:lnTo>
                    <a:pt x="2862" y="2358"/>
                  </a:lnTo>
                  <a:lnTo>
                    <a:pt x="2896" y="2324"/>
                  </a:lnTo>
                  <a:lnTo>
                    <a:pt x="2930" y="2290"/>
                  </a:lnTo>
                  <a:lnTo>
                    <a:pt x="2930" y="2021"/>
                  </a:lnTo>
                  <a:lnTo>
                    <a:pt x="2896" y="1752"/>
                  </a:lnTo>
                  <a:lnTo>
                    <a:pt x="2829" y="1247"/>
                  </a:lnTo>
                  <a:lnTo>
                    <a:pt x="2761" y="607"/>
                  </a:lnTo>
                  <a:lnTo>
                    <a:pt x="2660" y="304"/>
                  </a:lnTo>
                  <a:lnTo>
                    <a:pt x="25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2429575" y="6190814"/>
              <a:ext cx="798398" cy="270672"/>
            </a:xfrm>
            <a:custGeom>
              <a:avLst/>
              <a:gdLst/>
              <a:ahLst/>
              <a:cxnLst/>
              <a:rect l="l" t="t" r="r" b="b"/>
              <a:pathLst>
                <a:path w="12020" h="4075" extrusionOk="0">
                  <a:moveTo>
                    <a:pt x="11481" y="304"/>
                  </a:moveTo>
                  <a:lnTo>
                    <a:pt x="11515" y="573"/>
                  </a:lnTo>
                  <a:lnTo>
                    <a:pt x="11582" y="876"/>
                  </a:lnTo>
                  <a:lnTo>
                    <a:pt x="11784" y="2223"/>
                  </a:lnTo>
                  <a:lnTo>
                    <a:pt x="11717" y="2223"/>
                  </a:lnTo>
                  <a:lnTo>
                    <a:pt x="11414" y="2189"/>
                  </a:lnTo>
                  <a:lnTo>
                    <a:pt x="11111" y="2189"/>
                  </a:lnTo>
                  <a:lnTo>
                    <a:pt x="10505" y="2257"/>
                  </a:lnTo>
                  <a:lnTo>
                    <a:pt x="9899" y="2391"/>
                  </a:lnTo>
                  <a:lnTo>
                    <a:pt x="9293" y="2526"/>
                  </a:lnTo>
                  <a:lnTo>
                    <a:pt x="8586" y="2694"/>
                  </a:lnTo>
                  <a:lnTo>
                    <a:pt x="7845" y="2829"/>
                  </a:lnTo>
                  <a:lnTo>
                    <a:pt x="6397" y="3065"/>
                  </a:lnTo>
                  <a:lnTo>
                    <a:pt x="4949" y="3233"/>
                  </a:lnTo>
                  <a:lnTo>
                    <a:pt x="3502" y="3401"/>
                  </a:lnTo>
                  <a:lnTo>
                    <a:pt x="2054" y="3603"/>
                  </a:lnTo>
                  <a:lnTo>
                    <a:pt x="1313" y="3738"/>
                  </a:lnTo>
                  <a:lnTo>
                    <a:pt x="606" y="3873"/>
                  </a:lnTo>
                  <a:lnTo>
                    <a:pt x="573" y="3570"/>
                  </a:lnTo>
                  <a:lnTo>
                    <a:pt x="505" y="3300"/>
                  </a:lnTo>
                  <a:lnTo>
                    <a:pt x="371" y="2728"/>
                  </a:lnTo>
                  <a:lnTo>
                    <a:pt x="236" y="2223"/>
                  </a:lnTo>
                  <a:lnTo>
                    <a:pt x="67" y="1718"/>
                  </a:lnTo>
                  <a:lnTo>
                    <a:pt x="1515" y="1583"/>
                  </a:lnTo>
                  <a:lnTo>
                    <a:pt x="2963" y="1415"/>
                  </a:lnTo>
                  <a:lnTo>
                    <a:pt x="5858" y="1011"/>
                  </a:lnTo>
                  <a:lnTo>
                    <a:pt x="11481" y="304"/>
                  </a:lnTo>
                  <a:close/>
                  <a:moveTo>
                    <a:pt x="11548" y="1"/>
                  </a:moveTo>
                  <a:lnTo>
                    <a:pt x="11515" y="68"/>
                  </a:lnTo>
                  <a:lnTo>
                    <a:pt x="5825" y="809"/>
                  </a:lnTo>
                  <a:lnTo>
                    <a:pt x="2929" y="1146"/>
                  </a:lnTo>
                  <a:lnTo>
                    <a:pt x="1482" y="1348"/>
                  </a:lnTo>
                  <a:lnTo>
                    <a:pt x="67" y="1583"/>
                  </a:lnTo>
                  <a:lnTo>
                    <a:pt x="0" y="1583"/>
                  </a:lnTo>
                  <a:lnTo>
                    <a:pt x="0" y="1617"/>
                  </a:lnTo>
                  <a:lnTo>
                    <a:pt x="0" y="1684"/>
                  </a:lnTo>
                  <a:lnTo>
                    <a:pt x="34" y="1954"/>
                  </a:lnTo>
                  <a:lnTo>
                    <a:pt x="67" y="2223"/>
                  </a:lnTo>
                  <a:lnTo>
                    <a:pt x="169" y="2762"/>
                  </a:lnTo>
                  <a:lnTo>
                    <a:pt x="303" y="3401"/>
                  </a:lnTo>
                  <a:lnTo>
                    <a:pt x="371" y="3738"/>
                  </a:lnTo>
                  <a:lnTo>
                    <a:pt x="472" y="4041"/>
                  </a:lnTo>
                  <a:lnTo>
                    <a:pt x="505" y="4075"/>
                  </a:lnTo>
                  <a:lnTo>
                    <a:pt x="573" y="4075"/>
                  </a:lnTo>
                  <a:lnTo>
                    <a:pt x="606" y="4041"/>
                  </a:lnTo>
                  <a:lnTo>
                    <a:pt x="606" y="4007"/>
                  </a:lnTo>
                  <a:lnTo>
                    <a:pt x="2020" y="3873"/>
                  </a:lnTo>
                  <a:lnTo>
                    <a:pt x="3434" y="3671"/>
                  </a:lnTo>
                  <a:lnTo>
                    <a:pt x="6229" y="3267"/>
                  </a:lnTo>
                  <a:lnTo>
                    <a:pt x="7575" y="3065"/>
                  </a:lnTo>
                  <a:lnTo>
                    <a:pt x="8249" y="2964"/>
                  </a:lnTo>
                  <a:lnTo>
                    <a:pt x="8922" y="2829"/>
                  </a:lnTo>
                  <a:lnTo>
                    <a:pt x="9629" y="2661"/>
                  </a:lnTo>
                  <a:lnTo>
                    <a:pt x="10303" y="2526"/>
                  </a:lnTo>
                  <a:lnTo>
                    <a:pt x="10639" y="2459"/>
                  </a:lnTo>
                  <a:lnTo>
                    <a:pt x="11010" y="2425"/>
                  </a:lnTo>
                  <a:lnTo>
                    <a:pt x="11750" y="2425"/>
                  </a:lnTo>
                  <a:lnTo>
                    <a:pt x="11784" y="2391"/>
                  </a:lnTo>
                  <a:lnTo>
                    <a:pt x="11818" y="2324"/>
                  </a:lnTo>
                  <a:lnTo>
                    <a:pt x="11952" y="2324"/>
                  </a:lnTo>
                  <a:lnTo>
                    <a:pt x="11986" y="2257"/>
                  </a:lnTo>
                  <a:lnTo>
                    <a:pt x="12020" y="2189"/>
                  </a:lnTo>
                  <a:lnTo>
                    <a:pt x="11818" y="1011"/>
                  </a:lnTo>
                  <a:lnTo>
                    <a:pt x="11784" y="641"/>
                  </a:lnTo>
                  <a:lnTo>
                    <a:pt x="11750" y="439"/>
                  </a:lnTo>
                  <a:lnTo>
                    <a:pt x="11683" y="270"/>
                  </a:lnTo>
                  <a:lnTo>
                    <a:pt x="11750" y="203"/>
                  </a:lnTo>
                  <a:lnTo>
                    <a:pt x="11750" y="136"/>
                  </a:lnTo>
                  <a:lnTo>
                    <a:pt x="11717" y="68"/>
                  </a:lnTo>
                  <a:lnTo>
                    <a:pt x="11616" y="68"/>
                  </a:lnTo>
                  <a:lnTo>
                    <a:pt x="115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2226057" y="6302670"/>
              <a:ext cx="212486" cy="185651"/>
            </a:xfrm>
            <a:custGeom>
              <a:avLst/>
              <a:gdLst/>
              <a:ahLst/>
              <a:cxnLst/>
              <a:rect l="l" t="t" r="r" b="b"/>
              <a:pathLst>
                <a:path w="3199" h="2795" extrusionOk="0">
                  <a:moveTo>
                    <a:pt x="2795" y="0"/>
                  </a:moveTo>
                  <a:lnTo>
                    <a:pt x="2761" y="34"/>
                  </a:lnTo>
                  <a:lnTo>
                    <a:pt x="2761" y="135"/>
                  </a:lnTo>
                  <a:lnTo>
                    <a:pt x="2727" y="101"/>
                  </a:lnTo>
                  <a:lnTo>
                    <a:pt x="2424" y="68"/>
                  </a:lnTo>
                  <a:lnTo>
                    <a:pt x="2121" y="34"/>
                  </a:lnTo>
                  <a:lnTo>
                    <a:pt x="1785" y="34"/>
                  </a:lnTo>
                  <a:lnTo>
                    <a:pt x="1448" y="68"/>
                  </a:lnTo>
                  <a:lnTo>
                    <a:pt x="1111" y="101"/>
                  </a:lnTo>
                  <a:lnTo>
                    <a:pt x="808" y="169"/>
                  </a:lnTo>
                  <a:lnTo>
                    <a:pt x="202" y="371"/>
                  </a:lnTo>
                  <a:lnTo>
                    <a:pt x="101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101" y="472"/>
                  </a:lnTo>
                  <a:lnTo>
                    <a:pt x="135" y="943"/>
                  </a:lnTo>
                  <a:lnTo>
                    <a:pt x="236" y="1684"/>
                  </a:lnTo>
                  <a:lnTo>
                    <a:pt x="404" y="2694"/>
                  </a:lnTo>
                  <a:lnTo>
                    <a:pt x="438" y="2761"/>
                  </a:lnTo>
                  <a:lnTo>
                    <a:pt x="505" y="2795"/>
                  </a:lnTo>
                  <a:lnTo>
                    <a:pt x="573" y="2761"/>
                  </a:lnTo>
                  <a:lnTo>
                    <a:pt x="573" y="2694"/>
                  </a:lnTo>
                  <a:lnTo>
                    <a:pt x="438" y="1852"/>
                  </a:lnTo>
                  <a:lnTo>
                    <a:pt x="303" y="1010"/>
                  </a:lnTo>
                  <a:lnTo>
                    <a:pt x="303" y="775"/>
                  </a:lnTo>
                  <a:lnTo>
                    <a:pt x="270" y="539"/>
                  </a:lnTo>
                  <a:lnTo>
                    <a:pt x="842" y="371"/>
                  </a:lnTo>
                  <a:lnTo>
                    <a:pt x="1448" y="270"/>
                  </a:lnTo>
                  <a:lnTo>
                    <a:pt x="2391" y="270"/>
                  </a:lnTo>
                  <a:lnTo>
                    <a:pt x="2694" y="236"/>
                  </a:lnTo>
                  <a:lnTo>
                    <a:pt x="2727" y="236"/>
                  </a:lnTo>
                  <a:lnTo>
                    <a:pt x="2727" y="438"/>
                  </a:lnTo>
                  <a:lnTo>
                    <a:pt x="2761" y="606"/>
                  </a:lnTo>
                  <a:lnTo>
                    <a:pt x="2795" y="1010"/>
                  </a:lnTo>
                  <a:lnTo>
                    <a:pt x="2862" y="1684"/>
                  </a:lnTo>
                  <a:lnTo>
                    <a:pt x="2929" y="2020"/>
                  </a:lnTo>
                  <a:lnTo>
                    <a:pt x="3030" y="2323"/>
                  </a:lnTo>
                  <a:lnTo>
                    <a:pt x="2323" y="2323"/>
                  </a:lnTo>
                  <a:lnTo>
                    <a:pt x="1583" y="2391"/>
                  </a:lnTo>
                  <a:lnTo>
                    <a:pt x="1347" y="2424"/>
                  </a:lnTo>
                  <a:lnTo>
                    <a:pt x="1044" y="2458"/>
                  </a:lnTo>
                  <a:lnTo>
                    <a:pt x="808" y="2525"/>
                  </a:lnTo>
                  <a:lnTo>
                    <a:pt x="674" y="2593"/>
                  </a:lnTo>
                  <a:lnTo>
                    <a:pt x="606" y="2694"/>
                  </a:lnTo>
                  <a:lnTo>
                    <a:pt x="876" y="2694"/>
                  </a:lnTo>
                  <a:lnTo>
                    <a:pt x="1179" y="2660"/>
                  </a:lnTo>
                  <a:lnTo>
                    <a:pt x="1515" y="2626"/>
                  </a:lnTo>
                  <a:lnTo>
                    <a:pt x="1818" y="2593"/>
                  </a:lnTo>
                  <a:lnTo>
                    <a:pt x="2458" y="2559"/>
                  </a:lnTo>
                  <a:lnTo>
                    <a:pt x="2795" y="2525"/>
                  </a:lnTo>
                  <a:lnTo>
                    <a:pt x="3131" y="2458"/>
                  </a:lnTo>
                  <a:lnTo>
                    <a:pt x="3165" y="2424"/>
                  </a:lnTo>
                  <a:lnTo>
                    <a:pt x="3199" y="2391"/>
                  </a:lnTo>
                  <a:lnTo>
                    <a:pt x="3199" y="2290"/>
                  </a:lnTo>
                  <a:lnTo>
                    <a:pt x="3131" y="1987"/>
                  </a:lnTo>
                  <a:lnTo>
                    <a:pt x="3064" y="1650"/>
                  </a:lnTo>
                  <a:lnTo>
                    <a:pt x="2963" y="977"/>
                  </a:lnTo>
                  <a:lnTo>
                    <a:pt x="2929" y="505"/>
                  </a:lnTo>
                  <a:lnTo>
                    <a:pt x="2896" y="236"/>
                  </a:lnTo>
                  <a:lnTo>
                    <a:pt x="2828" y="34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2888024" y="5736883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785" y="1818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2020"/>
                  </a:lnTo>
                  <a:lnTo>
                    <a:pt x="471" y="2088"/>
                  </a:lnTo>
                  <a:lnTo>
                    <a:pt x="370" y="1616"/>
                  </a:lnTo>
                  <a:lnTo>
                    <a:pt x="269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6" y="101"/>
                  </a:lnTo>
                  <a:lnTo>
                    <a:pt x="67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212"/>
                  </a:lnTo>
                  <a:lnTo>
                    <a:pt x="202" y="1684"/>
                  </a:lnTo>
                  <a:lnTo>
                    <a:pt x="269" y="1953"/>
                  </a:lnTo>
                  <a:lnTo>
                    <a:pt x="337" y="2189"/>
                  </a:lnTo>
                  <a:lnTo>
                    <a:pt x="404" y="2222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279" y="2121"/>
                  </a:lnTo>
                  <a:lnTo>
                    <a:pt x="1751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3" y="1919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21" y="539"/>
                  </a:lnTo>
                  <a:lnTo>
                    <a:pt x="2088" y="270"/>
                  </a:lnTo>
                  <a:lnTo>
                    <a:pt x="1987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2416158" y="5808420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69"/>
                  </a:lnTo>
                  <a:lnTo>
                    <a:pt x="371" y="203"/>
                  </a:lnTo>
                  <a:lnTo>
                    <a:pt x="168" y="236"/>
                  </a:lnTo>
                  <a:lnTo>
                    <a:pt x="0" y="304"/>
                  </a:lnTo>
                  <a:lnTo>
                    <a:pt x="0" y="337"/>
                  </a:lnTo>
                  <a:lnTo>
                    <a:pt x="168" y="405"/>
                  </a:lnTo>
                  <a:lnTo>
                    <a:pt x="337" y="405"/>
                  </a:lnTo>
                  <a:lnTo>
                    <a:pt x="707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51" y="405"/>
                  </a:lnTo>
                  <a:lnTo>
                    <a:pt x="1785" y="573"/>
                  </a:lnTo>
                  <a:lnTo>
                    <a:pt x="1852" y="943"/>
                  </a:lnTo>
                  <a:lnTo>
                    <a:pt x="1919" y="1381"/>
                  </a:lnTo>
                  <a:lnTo>
                    <a:pt x="1953" y="1617"/>
                  </a:lnTo>
                  <a:lnTo>
                    <a:pt x="2020" y="1852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54"/>
                  </a:lnTo>
                  <a:lnTo>
                    <a:pt x="371" y="2155"/>
                  </a:lnTo>
                  <a:lnTo>
                    <a:pt x="539" y="2223"/>
                  </a:lnTo>
                  <a:lnTo>
                    <a:pt x="707" y="2223"/>
                  </a:lnTo>
                  <a:lnTo>
                    <a:pt x="1078" y="2155"/>
                  </a:lnTo>
                  <a:lnTo>
                    <a:pt x="2121" y="2021"/>
                  </a:lnTo>
                  <a:lnTo>
                    <a:pt x="2189" y="2021"/>
                  </a:lnTo>
                  <a:lnTo>
                    <a:pt x="2222" y="1953"/>
                  </a:lnTo>
                  <a:lnTo>
                    <a:pt x="2222" y="1920"/>
                  </a:lnTo>
                  <a:lnTo>
                    <a:pt x="2189" y="1852"/>
                  </a:lnTo>
                  <a:lnTo>
                    <a:pt x="2155" y="1617"/>
                  </a:lnTo>
                  <a:lnTo>
                    <a:pt x="2121" y="1381"/>
                  </a:lnTo>
                  <a:lnTo>
                    <a:pt x="2054" y="910"/>
                  </a:lnTo>
                  <a:lnTo>
                    <a:pt x="1987" y="539"/>
                  </a:lnTo>
                  <a:lnTo>
                    <a:pt x="1953" y="337"/>
                  </a:lnTo>
                  <a:lnTo>
                    <a:pt x="1886" y="169"/>
                  </a:lnTo>
                  <a:lnTo>
                    <a:pt x="1919" y="102"/>
                  </a:lnTo>
                  <a:lnTo>
                    <a:pt x="1919" y="68"/>
                  </a:lnTo>
                  <a:lnTo>
                    <a:pt x="1886" y="34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2621869" y="5841963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405" y="1"/>
                  </a:moveTo>
                  <a:lnTo>
                    <a:pt x="236" y="34"/>
                  </a:lnTo>
                  <a:lnTo>
                    <a:pt x="34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203" y="371"/>
                  </a:lnTo>
                  <a:lnTo>
                    <a:pt x="203" y="539"/>
                  </a:lnTo>
                  <a:lnTo>
                    <a:pt x="203" y="607"/>
                  </a:lnTo>
                  <a:lnTo>
                    <a:pt x="270" y="640"/>
                  </a:lnTo>
                  <a:lnTo>
                    <a:pt x="304" y="640"/>
                  </a:lnTo>
                  <a:lnTo>
                    <a:pt x="337" y="607"/>
                  </a:lnTo>
                  <a:lnTo>
                    <a:pt x="337" y="438"/>
                  </a:lnTo>
                  <a:lnTo>
                    <a:pt x="337" y="270"/>
                  </a:lnTo>
                  <a:lnTo>
                    <a:pt x="371" y="270"/>
                  </a:lnTo>
                  <a:lnTo>
                    <a:pt x="573" y="236"/>
                  </a:lnTo>
                  <a:lnTo>
                    <a:pt x="640" y="203"/>
                  </a:lnTo>
                  <a:lnTo>
                    <a:pt x="741" y="169"/>
                  </a:lnTo>
                  <a:lnTo>
                    <a:pt x="741" y="68"/>
                  </a:lnTo>
                  <a:lnTo>
                    <a:pt x="741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2143294" y="6005230"/>
              <a:ext cx="147657" cy="152108"/>
            </a:xfrm>
            <a:custGeom>
              <a:avLst/>
              <a:gdLst/>
              <a:ahLst/>
              <a:cxnLst/>
              <a:rect l="l" t="t" r="r" b="b"/>
              <a:pathLst>
                <a:path w="2223" h="2290" extrusionOk="0">
                  <a:moveTo>
                    <a:pt x="1920" y="169"/>
                  </a:moveTo>
                  <a:lnTo>
                    <a:pt x="1953" y="539"/>
                  </a:lnTo>
                  <a:lnTo>
                    <a:pt x="1987" y="943"/>
                  </a:lnTo>
                  <a:lnTo>
                    <a:pt x="2021" y="1415"/>
                  </a:lnTo>
                  <a:lnTo>
                    <a:pt x="2054" y="1886"/>
                  </a:lnTo>
                  <a:lnTo>
                    <a:pt x="2054" y="1886"/>
                  </a:lnTo>
                  <a:lnTo>
                    <a:pt x="1819" y="1852"/>
                  </a:lnTo>
                  <a:lnTo>
                    <a:pt x="1583" y="1886"/>
                  </a:lnTo>
                  <a:lnTo>
                    <a:pt x="1112" y="1953"/>
                  </a:lnTo>
                  <a:lnTo>
                    <a:pt x="741" y="2021"/>
                  </a:lnTo>
                  <a:lnTo>
                    <a:pt x="573" y="2054"/>
                  </a:lnTo>
                  <a:lnTo>
                    <a:pt x="371" y="2088"/>
                  </a:lnTo>
                  <a:lnTo>
                    <a:pt x="337" y="1650"/>
                  </a:lnTo>
                  <a:lnTo>
                    <a:pt x="236" y="1213"/>
                  </a:lnTo>
                  <a:lnTo>
                    <a:pt x="203" y="842"/>
                  </a:lnTo>
                  <a:lnTo>
                    <a:pt x="135" y="472"/>
                  </a:lnTo>
                  <a:lnTo>
                    <a:pt x="1044" y="337"/>
                  </a:lnTo>
                  <a:lnTo>
                    <a:pt x="1920" y="169"/>
                  </a:lnTo>
                  <a:close/>
                  <a:moveTo>
                    <a:pt x="1920" y="0"/>
                  </a:moveTo>
                  <a:lnTo>
                    <a:pt x="1011" y="135"/>
                  </a:lnTo>
                  <a:lnTo>
                    <a:pt x="102" y="270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381"/>
                  </a:lnTo>
                  <a:lnTo>
                    <a:pt x="135" y="1819"/>
                  </a:lnTo>
                  <a:lnTo>
                    <a:pt x="203" y="2054"/>
                  </a:lnTo>
                  <a:lnTo>
                    <a:pt x="270" y="2256"/>
                  </a:lnTo>
                  <a:lnTo>
                    <a:pt x="270" y="2290"/>
                  </a:lnTo>
                  <a:lnTo>
                    <a:pt x="371" y="2290"/>
                  </a:lnTo>
                  <a:lnTo>
                    <a:pt x="371" y="2256"/>
                  </a:lnTo>
                  <a:lnTo>
                    <a:pt x="607" y="2256"/>
                  </a:lnTo>
                  <a:lnTo>
                    <a:pt x="842" y="2223"/>
                  </a:lnTo>
                  <a:lnTo>
                    <a:pt x="1280" y="2122"/>
                  </a:lnTo>
                  <a:lnTo>
                    <a:pt x="1684" y="2088"/>
                  </a:lnTo>
                  <a:lnTo>
                    <a:pt x="1886" y="2054"/>
                  </a:lnTo>
                  <a:lnTo>
                    <a:pt x="2088" y="1987"/>
                  </a:lnTo>
                  <a:lnTo>
                    <a:pt x="2155" y="1987"/>
                  </a:lnTo>
                  <a:lnTo>
                    <a:pt x="2189" y="1920"/>
                  </a:lnTo>
                  <a:lnTo>
                    <a:pt x="2223" y="1650"/>
                  </a:lnTo>
                  <a:lnTo>
                    <a:pt x="2223" y="1415"/>
                  </a:lnTo>
                  <a:lnTo>
                    <a:pt x="2155" y="910"/>
                  </a:lnTo>
                  <a:lnTo>
                    <a:pt x="2122" y="505"/>
                  </a:lnTo>
                  <a:lnTo>
                    <a:pt x="2054" y="303"/>
                  </a:lnTo>
                  <a:lnTo>
                    <a:pt x="1987" y="101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2409449" y="5828546"/>
              <a:ext cx="29093" cy="132048"/>
            </a:xfrm>
            <a:custGeom>
              <a:avLst/>
              <a:gdLst/>
              <a:ahLst/>
              <a:cxnLst/>
              <a:rect l="l" t="t" r="r" b="b"/>
              <a:pathLst>
                <a:path w="438" h="1988" extrusionOk="0">
                  <a:moveTo>
                    <a:pt x="0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472"/>
                  </a:lnTo>
                  <a:lnTo>
                    <a:pt x="67" y="943"/>
                  </a:lnTo>
                  <a:lnTo>
                    <a:pt x="168" y="1448"/>
                  </a:lnTo>
                  <a:lnTo>
                    <a:pt x="236" y="1718"/>
                  </a:lnTo>
                  <a:lnTo>
                    <a:pt x="337" y="1953"/>
                  </a:lnTo>
                  <a:lnTo>
                    <a:pt x="370" y="1987"/>
                  </a:lnTo>
                  <a:lnTo>
                    <a:pt x="438" y="1987"/>
                  </a:lnTo>
                  <a:lnTo>
                    <a:pt x="438" y="1920"/>
                  </a:lnTo>
                  <a:lnTo>
                    <a:pt x="438" y="1684"/>
                  </a:lnTo>
                  <a:lnTo>
                    <a:pt x="370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35" y="236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2791844" y="5817387"/>
              <a:ext cx="33610" cy="42577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472" y="0"/>
                  </a:moveTo>
                  <a:lnTo>
                    <a:pt x="371" y="101"/>
                  </a:lnTo>
                  <a:lnTo>
                    <a:pt x="270" y="202"/>
                  </a:lnTo>
                  <a:lnTo>
                    <a:pt x="202" y="169"/>
                  </a:lnTo>
                  <a:lnTo>
                    <a:pt x="68" y="68"/>
                  </a:lnTo>
                  <a:lnTo>
                    <a:pt x="0" y="68"/>
                  </a:lnTo>
                  <a:lnTo>
                    <a:pt x="0" y="101"/>
                  </a:lnTo>
                  <a:lnTo>
                    <a:pt x="34" y="202"/>
                  </a:lnTo>
                  <a:lnTo>
                    <a:pt x="135" y="270"/>
                  </a:lnTo>
                  <a:lnTo>
                    <a:pt x="169" y="303"/>
                  </a:lnTo>
                  <a:lnTo>
                    <a:pt x="68" y="539"/>
                  </a:lnTo>
                  <a:lnTo>
                    <a:pt x="68" y="606"/>
                  </a:lnTo>
                  <a:lnTo>
                    <a:pt x="101" y="640"/>
                  </a:lnTo>
                  <a:lnTo>
                    <a:pt x="169" y="640"/>
                  </a:lnTo>
                  <a:lnTo>
                    <a:pt x="236" y="606"/>
                  </a:lnTo>
                  <a:lnTo>
                    <a:pt x="337" y="337"/>
                  </a:lnTo>
                  <a:lnTo>
                    <a:pt x="371" y="337"/>
                  </a:lnTo>
                  <a:lnTo>
                    <a:pt x="404" y="303"/>
                  </a:lnTo>
                  <a:lnTo>
                    <a:pt x="404" y="236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2568199" y="5786102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650" y="0"/>
                  </a:moveTo>
                  <a:lnTo>
                    <a:pt x="1314" y="101"/>
                  </a:lnTo>
                  <a:lnTo>
                    <a:pt x="708" y="168"/>
                  </a:lnTo>
                  <a:lnTo>
                    <a:pt x="405" y="202"/>
                  </a:lnTo>
                  <a:lnTo>
                    <a:pt x="102" y="303"/>
                  </a:lnTo>
                  <a:lnTo>
                    <a:pt x="102" y="202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471"/>
                  </a:lnTo>
                  <a:lnTo>
                    <a:pt x="1" y="673"/>
                  </a:lnTo>
                  <a:lnTo>
                    <a:pt x="34" y="1145"/>
                  </a:lnTo>
                  <a:lnTo>
                    <a:pt x="135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7" y="2222"/>
                  </a:lnTo>
                  <a:lnTo>
                    <a:pt x="371" y="2222"/>
                  </a:lnTo>
                  <a:lnTo>
                    <a:pt x="405" y="2188"/>
                  </a:lnTo>
                  <a:lnTo>
                    <a:pt x="438" y="2121"/>
                  </a:lnTo>
                  <a:lnTo>
                    <a:pt x="405" y="1885"/>
                  </a:lnTo>
                  <a:lnTo>
                    <a:pt x="337" y="1616"/>
                  </a:lnTo>
                  <a:lnTo>
                    <a:pt x="236" y="1111"/>
                  </a:lnTo>
                  <a:lnTo>
                    <a:pt x="203" y="741"/>
                  </a:lnTo>
                  <a:lnTo>
                    <a:pt x="135" y="370"/>
                  </a:lnTo>
                  <a:lnTo>
                    <a:pt x="539" y="370"/>
                  </a:lnTo>
                  <a:lnTo>
                    <a:pt x="943" y="303"/>
                  </a:lnTo>
                  <a:lnTo>
                    <a:pt x="1852" y="168"/>
                  </a:lnTo>
                  <a:lnTo>
                    <a:pt x="1886" y="202"/>
                  </a:lnTo>
                  <a:lnTo>
                    <a:pt x="1987" y="202"/>
                  </a:lnTo>
                  <a:lnTo>
                    <a:pt x="1987" y="471"/>
                  </a:lnTo>
                  <a:lnTo>
                    <a:pt x="2021" y="774"/>
                  </a:lnTo>
                  <a:lnTo>
                    <a:pt x="2155" y="1784"/>
                  </a:lnTo>
                  <a:lnTo>
                    <a:pt x="1751" y="1784"/>
                  </a:lnTo>
                  <a:lnTo>
                    <a:pt x="1347" y="1885"/>
                  </a:lnTo>
                  <a:lnTo>
                    <a:pt x="842" y="1919"/>
                  </a:lnTo>
                  <a:lnTo>
                    <a:pt x="607" y="1986"/>
                  </a:lnTo>
                  <a:lnTo>
                    <a:pt x="506" y="2054"/>
                  </a:lnTo>
                  <a:lnTo>
                    <a:pt x="438" y="2121"/>
                  </a:lnTo>
                  <a:lnTo>
                    <a:pt x="506" y="2188"/>
                  </a:lnTo>
                  <a:lnTo>
                    <a:pt x="842" y="2188"/>
                  </a:lnTo>
                  <a:lnTo>
                    <a:pt x="1246" y="2121"/>
                  </a:lnTo>
                  <a:lnTo>
                    <a:pt x="1718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56" y="1986"/>
                  </a:lnTo>
                  <a:lnTo>
                    <a:pt x="2290" y="1986"/>
                  </a:lnTo>
                  <a:lnTo>
                    <a:pt x="2357" y="1953"/>
                  </a:lnTo>
                  <a:lnTo>
                    <a:pt x="2357" y="1885"/>
                  </a:lnTo>
                  <a:lnTo>
                    <a:pt x="2189" y="875"/>
                  </a:lnTo>
                  <a:lnTo>
                    <a:pt x="2155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1987" y="67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2727015" y="5754750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3"/>
                  </a:moveTo>
                  <a:lnTo>
                    <a:pt x="1953" y="640"/>
                  </a:lnTo>
                  <a:lnTo>
                    <a:pt x="1986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56"/>
                  </a:lnTo>
                  <a:lnTo>
                    <a:pt x="337" y="1347"/>
                  </a:lnTo>
                  <a:lnTo>
                    <a:pt x="168" y="438"/>
                  </a:lnTo>
                  <a:lnTo>
                    <a:pt x="606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44" y="169"/>
                  </a:lnTo>
                  <a:lnTo>
                    <a:pt x="572" y="203"/>
                  </a:lnTo>
                  <a:lnTo>
                    <a:pt x="101" y="304"/>
                  </a:lnTo>
                  <a:lnTo>
                    <a:pt x="67" y="337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943"/>
                  </a:lnTo>
                  <a:lnTo>
                    <a:pt x="101" y="1448"/>
                  </a:lnTo>
                  <a:lnTo>
                    <a:pt x="236" y="1987"/>
                  </a:lnTo>
                  <a:lnTo>
                    <a:pt x="370" y="2492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2"/>
                  </a:lnTo>
                  <a:lnTo>
                    <a:pt x="2188" y="2088"/>
                  </a:lnTo>
                  <a:lnTo>
                    <a:pt x="2289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2472019" y="5864347"/>
              <a:ext cx="35868" cy="47027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304" y="135"/>
                  </a:moveTo>
                  <a:lnTo>
                    <a:pt x="270" y="270"/>
                  </a:lnTo>
                  <a:lnTo>
                    <a:pt x="203" y="371"/>
                  </a:lnTo>
                  <a:lnTo>
                    <a:pt x="136" y="404"/>
                  </a:lnTo>
                  <a:lnTo>
                    <a:pt x="136" y="371"/>
                  </a:lnTo>
                  <a:lnTo>
                    <a:pt x="136" y="303"/>
                  </a:lnTo>
                  <a:lnTo>
                    <a:pt x="203" y="202"/>
                  </a:lnTo>
                  <a:lnTo>
                    <a:pt x="237" y="169"/>
                  </a:lnTo>
                  <a:lnTo>
                    <a:pt x="304" y="135"/>
                  </a:lnTo>
                  <a:close/>
                  <a:moveTo>
                    <a:pt x="304" y="0"/>
                  </a:moveTo>
                  <a:lnTo>
                    <a:pt x="169" y="34"/>
                  </a:lnTo>
                  <a:lnTo>
                    <a:pt x="68" y="135"/>
                  </a:lnTo>
                  <a:lnTo>
                    <a:pt x="35" y="135"/>
                  </a:lnTo>
                  <a:lnTo>
                    <a:pt x="35" y="169"/>
                  </a:lnTo>
                  <a:lnTo>
                    <a:pt x="35" y="202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02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74"/>
                  </a:lnTo>
                  <a:lnTo>
                    <a:pt x="203" y="640"/>
                  </a:lnTo>
                  <a:lnTo>
                    <a:pt x="169" y="505"/>
                  </a:lnTo>
                  <a:lnTo>
                    <a:pt x="237" y="573"/>
                  </a:lnTo>
                  <a:lnTo>
                    <a:pt x="304" y="640"/>
                  </a:lnTo>
                  <a:lnTo>
                    <a:pt x="371" y="674"/>
                  </a:lnTo>
                  <a:lnTo>
                    <a:pt x="472" y="707"/>
                  </a:lnTo>
                  <a:lnTo>
                    <a:pt x="506" y="674"/>
                  </a:lnTo>
                  <a:lnTo>
                    <a:pt x="540" y="640"/>
                  </a:lnTo>
                  <a:lnTo>
                    <a:pt x="540" y="573"/>
                  </a:lnTo>
                  <a:lnTo>
                    <a:pt x="472" y="539"/>
                  </a:lnTo>
                  <a:lnTo>
                    <a:pt x="371" y="505"/>
                  </a:lnTo>
                  <a:lnTo>
                    <a:pt x="304" y="438"/>
                  </a:lnTo>
                  <a:lnTo>
                    <a:pt x="405" y="337"/>
                  </a:lnTo>
                  <a:lnTo>
                    <a:pt x="472" y="202"/>
                  </a:lnTo>
                  <a:lnTo>
                    <a:pt x="472" y="101"/>
                  </a:lnTo>
                  <a:lnTo>
                    <a:pt x="439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2089625" y="6172946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3" y="573"/>
                  </a:lnTo>
                  <a:lnTo>
                    <a:pt x="1987" y="943"/>
                  </a:lnTo>
                  <a:lnTo>
                    <a:pt x="2054" y="1381"/>
                  </a:lnTo>
                  <a:lnTo>
                    <a:pt x="2122" y="1819"/>
                  </a:lnTo>
                  <a:lnTo>
                    <a:pt x="1953" y="1819"/>
                  </a:lnTo>
                  <a:lnTo>
                    <a:pt x="1751" y="1852"/>
                  </a:lnTo>
                  <a:lnTo>
                    <a:pt x="1381" y="1886"/>
                  </a:lnTo>
                  <a:lnTo>
                    <a:pt x="910" y="1953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17"/>
                  </a:lnTo>
                  <a:lnTo>
                    <a:pt x="270" y="1179"/>
                  </a:lnTo>
                  <a:lnTo>
                    <a:pt x="169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02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169" y="1684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438" y="2189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18" y="2054"/>
                  </a:lnTo>
                  <a:lnTo>
                    <a:pt x="1953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290" y="1920"/>
                  </a:lnTo>
                  <a:lnTo>
                    <a:pt x="2290" y="1718"/>
                  </a:lnTo>
                  <a:lnTo>
                    <a:pt x="2256" y="1482"/>
                  </a:lnTo>
                  <a:lnTo>
                    <a:pt x="2189" y="1044"/>
                  </a:lnTo>
                  <a:lnTo>
                    <a:pt x="2122" y="539"/>
                  </a:lnTo>
                  <a:lnTo>
                    <a:pt x="2054" y="270"/>
                  </a:lnTo>
                  <a:lnTo>
                    <a:pt x="1987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2205931" y="6065608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34" y="270"/>
                  </a:lnTo>
                  <a:lnTo>
                    <a:pt x="101" y="371"/>
                  </a:lnTo>
                  <a:lnTo>
                    <a:pt x="202" y="438"/>
                  </a:lnTo>
                  <a:lnTo>
                    <a:pt x="337" y="438"/>
                  </a:lnTo>
                  <a:lnTo>
                    <a:pt x="337" y="506"/>
                  </a:lnTo>
                  <a:lnTo>
                    <a:pt x="303" y="539"/>
                  </a:lnTo>
                  <a:lnTo>
                    <a:pt x="236" y="573"/>
                  </a:lnTo>
                  <a:lnTo>
                    <a:pt x="101" y="573"/>
                  </a:lnTo>
                  <a:lnTo>
                    <a:pt x="68" y="539"/>
                  </a:lnTo>
                  <a:lnTo>
                    <a:pt x="0" y="573"/>
                  </a:lnTo>
                  <a:lnTo>
                    <a:pt x="0" y="607"/>
                  </a:lnTo>
                  <a:lnTo>
                    <a:pt x="0" y="640"/>
                  </a:lnTo>
                  <a:lnTo>
                    <a:pt x="34" y="674"/>
                  </a:lnTo>
                  <a:lnTo>
                    <a:pt x="101" y="708"/>
                  </a:lnTo>
                  <a:lnTo>
                    <a:pt x="202" y="741"/>
                  </a:lnTo>
                  <a:lnTo>
                    <a:pt x="303" y="708"/>
                  </a:lnTo>
                  <a:lnTo>
                    <a:pt x="404" y="674"/>
                  </a:lnTo>
                  <a:lnTo>
                    <a:pt x="472" y="607"/>
                  </a:lnTo>
                  <a:lnTo>
                    <a:pt x="505" y="506"/>
                  </a:lnTo>
                  <a:lnTo>
                    <a:pt x="505" y="405"/>
                  </a:lnTo>
                  <a:lnTo>
                    <a:pt x="472" y="337"/>
                  </a:lnTo>
                  <a:lnTo>
                    <a:pt x="438" y="304"/>
                  </a:lnTo>
                  <a:lnTo>
                    <a:pt x="371" y="270"/>
                  </a:lnTo>
                  <a:lnTo>
                    <a:pt x="202" y="270"/>
                  </a:lnTo>
                  <a:lnTo>
                    <a:pt x="169" y="203"/>
                  </a:lnTo>
                  <a:lnTo>
                    <a:pt x="202" y="169"/>
                  </a:lnTo>
                  <a:lnTo>
                    <a:pt x="236" y="135"/>
                  </a:lnTo>
                  <a:lnTo>
                    <a:pt x="337" y="102"/>
                  </a:lnTo>
                  <a:lnTo>
                    <a:pt x="371" y="102"/>
                  </a:lnTo>
                  <a:lnTo>
                    <a:pt x="371" y="68"/>
                  </a:lnTo>
                  <a:lnTo>
                    <a:pt x="337" y="34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2357972" y="6034323"/>
              <a:ext cx="42577" cy="60444"/>
            </a:xfrm>
            <a:custGeom>
              <a:avLst/>
              <a:gdLst/>
              <a:ahLst/>
              <a:cxnLst/>
              <a:rect l="l" t="t" r="r" b="b"/>
              <a:pathLst>
                <a:path w="641" h="910" extrusionOk="0">
                  <a:moveTo>
                    <a:pt x="438" y="236"/>
                  </a:moveTo>
                  <a:lnTo>
                    <a:pt x="472" y="270"/>
                  </a:lnTo>
                  <a:lnTo>
                    <a:pt x="506" y="337"/>
                  </a:lnTo>
                  <a:lnTo>
                    <a:pt x="506" y="505"/>
                  </a:lnTo>
                  <a:lnTo>
                    <a:pt x="472" y="573"/>
                  </a:lnTo>
                  <a:lnTo>
                    <a:pt x="438" y="640"/>
                  </a:lnTo>
                  <a:lnTo>
                    <a:pt x="304" y="707"/>
                  </a:lnTo>
                  <a:lnTo>
                    <a:pt x="270" y="741"/>
                  </a:lnTo>
                  <a:lnTo>
                    <a:pt x="236" y="404"/>
                  </a:lnTo>
                  <a:lnTo>
                    <a:pt x="236" y="236"/>
                  </a:lnTo>
                  <a:close/>
                  <a:moveTo>
                    <a:pt x="169" y="0"/>
                  </a:moveTo>
                  <a:lnTo>
                    <a:pt x="135" y="101"/>
                  </a:lnTo>
                  <a:lnTo>
                    <a:pt x="102" y="168"/>
                  </a:lnTo>
                  <a:lnTo>
                    <a:pt x="68" y="371"/>
                  </a:lnTo>
                  <a:lnTo>
                    <a:pt x="68" y="573"/>
                  </a:lnTo>
                  <a:lnTo>
                    <a:pt x="135" y="775"/>
                  </a:lnTo>
                  <a:lnTo>
                    <a:pt x="68" y="775"/>
                  </a:lnTo>
                  <a:lnTo>
                    <a:pt x="1" y="842"/>
                  </a:lnTo>
                  <a:lnTo>
                    <a:pt x="34" y="876"/>
                  </a:lnTo>
                  <a:lnTo>
                    <a:pt x="68" y="909"/>
                  </a:lnTo>
                  <a:lnTo>
                    <a:pt x="236" y="909"/>
                  </a:lnTo>
                  <a:lnTo>
                    <a:pt x="405" y="808"/>
                  </a:lnTo>
                  <a:lnTo>
                    <a:pt x="539" y="674"/>
                  </a:lnTo>
                  <a:lnTo>
                    <a:pt x="607" y="505"/>
                  </a:lnTo>
                  <a:lnTo>
                    <a:pt x="640" y="404"/>
                  </a:lnTo>
                  <a:lnTo>
                    <a:pt x="607" y="337"/>
                  </a:lnTo>
                  <a:lnTo>
                    <a:pt x="539" y="168"/>
                  </a:lnTo>
                  <a:lnTo>
                    <a:pt x="472" y="135"/>
                  </a:lnTo>
                  <a:lnTo>
                    <a:pt x="371" y="101"/>
                  </a:lnTo>
                  <a:lnTo>
                    <a:pt x="236" y="135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2147745" y="6226616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102" y="169"/>
                  </a:lnTo>
                  <a:lnTo>
                    <a:pt x="304" y="169"/>
                  </a:lnTo>
                  <a:lnTo>
                    <a:pt x="68" y="607"/>
                  </a:lnTo>
                  <a:lnTo>
                    <a:pt x="68" y="674"/>
                  </a:lnTo>
                  <a:lnTo>
                    <a:pt x="102" y="708"/>
                  </a:lnTo>
                  <a:lnTo>
                    <a:pt x="136" y="741"/>
                  </a:lnTo>
                  <a:lnTo>
                    <a:pt x="203" y="741"/>
                  </a:lnTo>
                  <a:lnTo>
                    <a:pt x="506" y="607"/>
                  </a:lnTo>
                  <a:lnTo>
                    <a:pt x="607" y="573"/>
                  </a:lnTo>
                  <a:lnTo>
                    <a:pt x="674" y="539"/>
                  </a:lnTo>
                  <a:lnTo>
                    <a:pt x="674" y="472"/>
                  </a:lnTo>
                  <a:lnTo>
                    <a:pt x="674" y="438"/>
                  </a:lnTo>
                  <a:lnTo>
                    <a:pt x="607" y="405"/>
                  </a:lnTo>
                  <a:lnTo>
                    <a:pt x="573" y="405"/>
                  </a:lnTo>
                  <a:lnTo>
                    <a:pt x="472" y="438"/>
                  </a:lnTo>
                  <a:lnTo>
                    <a:pt x="338" y="472"/>
                  </a:lnTo>
                  <a:lnTo>
                    <a:pt x="540" y="135"/>
                  </a:lnTo>
                  <a:lnTo>
                    <a:pt x="573" y="102"/>
                  </a:lnTo>
                  <a:lnTo>
                    <a:pt x="540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2299852" y="5978395"/>
              <a:ext cx="154366" cy="161075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1919" y="135"/>
                  </a:moveTo>
                  <a:lnTo>
                    <a:pt x="2020" y="1044"/>
                  </a:lnTo>
                  <a:lnTo>
                    <a:pt x="2122" y="1987"/>
                  </a:lnTo>
                  <a:lnTo>
                    <a:pt x="1684" y="2054"/>
                  </a:lnTo>
                  <a:lnTo>
                    <a:pt x="1280" y="2122"/>
                  </a:lnTo>
                  <a:lnTo>
                    <a:pt x="876" y="2189"/>
                  </a:lnTo>
                  <a:lnTo>
                    <a:pt x="472" y="2290"/>
                  </a:lnTo>
                  <a:lnTo>
                    <a:pt x="472" y="2256"/>
                  </a:lnTo>
                  <a:lnTo>
                    <a:pt x="438" y="1819"/>
                  </a:lnTo>
                  <a:lnTo>
                    <a:pt x="371" y="1347"/>
                  </a:lnTo>
                  <a:lnTo>
                    <a:pt x="270" y="876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70"/>
                  </a:lnTo>
                  <a:lnTo>
                    <a:pt x="1919" y="135"/>
                  </a:lnTo>
                  <a:close/>
                  <a:moveTo>
                    <a:pt x="1919" y="0"/>
                  </a:moveTo>
                  <a:lnTo>
                    <a:pt x="1482" y="68"/>
                  </a:lnTo>
                  <a:lnTo>
                    <a:pt x="1010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8" y="909"/>
                  </a:lnTo>
                  <a:lnTo>
                    <a:pt x="135" y="1381"/>
                  </a:lnTo>
                  <a:lnTo>
                    <a:pt x="236" y="1819"/>
                  </a:lnTo>
                  <a:lnTo>
                    <a:pt x="337" y="2290"/>
                  </a:lnTo>
                  <a:lnTo>
                    <a:pt x="337" y="2324"/>
                  </a:lnTo>
                  <a:lnTo>
                    <a:pt x="438" y="2324"/>
                  </a:lnTo>
                  <a:lnTo>
                    <a:pt x="472" y="2391"/>
                  </a:lnTo>
                  <a:lnTo>
                    <a:pt x="505" y="2425"/>
                  </a:lnTo>
                  <a:lnTo>
                    <a:pt x="909" y="2425"/>
                  </a:lnTo>
                  <a:lnTo>
                    <a:pt x="1313" y="2357"/>
                  </a:lnTo>
                  <a:lnTo>
                    <a:pt x="1751" y="2256"/>
                  </a:lnTo>
                  <a:lnTo>
                    <a:pt x="2122" y="2088"/>
                  </a:lnTo>
                  <a:lnTo>
                    <a:pt x="2122" y="2155"/>
                  </a:lnTo>
                  <a:lnTo>
                    <a:pt x="2155" y="2223"/>
                  </a:lnTo>
                  <a:lnTo>
                    <a:pt x="2223" y="2256"/>
                  </a:lnTo>
                  <a:lnTo>
                    <a:pt x="2290" y="2223"/>
                  </a:lnTo>
                  <a:lnTo>
                    <a:pt x="2324" y="2155"/>
                  </a:lnTo>
                  <a:lnTo>
                    <a:pt x="2290" y="1650"/>
                  </a:lnTo>
                  <a:lnTo>
                    <a:pt x="2256" y="1112"/>
                  </a:lnTo>
                  <a:lnTo>
                    <a:pt x="2189" y="606"/>
                  </a:lnTo>
                  <a:lnTo>
                    <a:pt x="2054" y="101"/>
                  </a:lnTo>
                  <a:lnTo>
                    <a:pt x="2020" y="68"/>
                  </a:lnTo>
                  <a:lnTo>
                    <a:pt x="1987" y="68"/>
                  </a:lnTo>
                  <a:lnTo>
                    <a:pt x="1987" y="34"/>
                  </a:lnTo>
                  <a:lnTo>
                    <a:pt x="19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2250633" y="6146112"/>
              <a:ext cx="156624" cy="152108"/>
            </a:xfrm>
            <a:custGeom>
              <a:avLst/>
              <a:gdLst/>
              <a:ahLst/>
              <a:cxnLst/>
              <a:rect l="l" t="t" r="r" b="b"/>
              <a:pathLst>
                <a:path w="2358" h="2290" extrusionOk="0">
                  <a:moveTo>
                    <a:pt x="1953" y="304"/>
                  </a:moveTo>
                  <a:lnTo>
                    <a:pt x="1987" y="607"/>
                  </a:lnTo>
                  <a:lnTo>
                    <a:pt x="2054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2" y="1987"/>
                  </a:lnTo>
                  <a:lnTo>
                    <a:pt x="405" y="2122"/>
                  </a:lnTo>
                  <a:lnTo>
                    <a:pt x="337" y="1684"/>
                  </a:lnTo>
                  <a:lnTo>
                    <a:pt x="270" y="1246"/>
                  </a:lnTo>
                  <a:lnTo>
                    <a:pt x="236" y="809"/>
                  </a:lnTo>
                  <a:lnTo>
                    <a:pt x="169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72" y="405"/>
                  </a:lnTo>
                  <a:lnTo>
                    <a:pt x="842" y="371"/>
                  </a:lnTo>
                  <a:lnTo>
                    <a:pt x="1415" y="337"/>
                  </a:lnTo>
                  <a:lnTo>
                    <a:pt x="1953" y="304"/>
                  </a:lnTo>
                  <a:close/>
                  <a:moveTo>
                    <a:pt x="1987" y="1"/>
                  </a:moveTo>
                  <a:lnTo>
                    <a:pt x="1953" y="34"/>
                  </a:lnTo>
                  <a:lnTo>
                    <a:pt x="1953" y="102"/>
                  </a:lnTo>
                  <a:lnTo>
                    <a:pt x="1448" y="135"/>
                  </a:lnTo>
                  <a:lnTo>
                    <a:pt x="943" y="169"/>
                  </a:lnTo>
                  <a:lnTo>
                    <a:pt x="506" y="203"/>
                  </a:lnTo>
                  <a:lnTo>
                    <a:pt x="304" y="236"/>
                  </a:lnTo>
                  <a:lnTo>
                    <a:pt x="203" y="304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4" y="506"/>
                  </a:lnTo>
                  <a:lnTo>
                    <a:pt x="1" y="640"/>
                  </a:lnTo>
                  <a:lnTo>
                    <a:pt x="34" y="977"/>
                  </a:lnTo>
                  <a:lnTo>
                    <a:pt x="102" y="1583"/>
                  </a:lnTo>
                  <a:lnTo>
                    <a:pt x="135" y="1785"/>
                  </a:lnTo>
                  <a:lnTo>
                    <a:pt x="169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304" y="2256"/>
                  </a:lnTo>
                  <a:lnTo>
                    <a:pt x="371" y="2290"/>
                  </a:lnTo>
                  <a:lnTo>
                    <a:pt x="438" y="2290"/>
                  </a:lnTo>
                  <a:lnTo>
                    <a:pt x="438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57" y="1718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5" y="539"/>
                  </a:lnTo>
                  <a:lnTo>
                    <a:pt x="2122" y="270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3695591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5" name="Google Shape;685;p5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686" name="Google Shape;686;p5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690" name="Google Shape;690;p5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3" name="Google Shape;693;p5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694" name="Google Shape;694;p5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5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5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7" name="Google Shape;697;p5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698" name="Google Shape;698;p5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5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5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1" name="Google Shape;701;p5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702" name="Google Shape;702;p5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5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5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5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5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5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5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5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0" name="Google Shape;710;p5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711" name="Google Shape;711;p5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5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5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5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5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5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5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5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5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720" name="Google Shape;720;p5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5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5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5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5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5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5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5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5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5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0" name="Google Shape;730;p5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731" name="Google Shape;731;p5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5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3" name="Google Shape;733;p5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734" name="Google Shape;734;p5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5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5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5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8" name="Google Shape;738;p5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739" name="Google Shape;739;p5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5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5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5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5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5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5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5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5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5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5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5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5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5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5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5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5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5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5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5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5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5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5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5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5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5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5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5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5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5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5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5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5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5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5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5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5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5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5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5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5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5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5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5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5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5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5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5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5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5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5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5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5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5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5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5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5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5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5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5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5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5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5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5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5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5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5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5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5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5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5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5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5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5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5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5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5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5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5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5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5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5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5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5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5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5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5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5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5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5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5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5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5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5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5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5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5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5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5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5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5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5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5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5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5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5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5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5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5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5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5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5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5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5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5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5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5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5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5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5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5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5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5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5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5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5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5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5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5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5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9" name="Google Shape;869;p5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870" name="Google Shape;870;p5"/>
          <p:cNvSpPr txBox="1">
            <a:spLocks noGrp="1"/>
          </p:cNvSpPr>
          <p:nvPr>
            <p:ph type="body" idx="1"/>
          </p:nvPr>
        </p:nvSpPr>
        <p:spPr>
          <a:xfrm>
            <a:off x="1509000" y="1750400"/>
            <a:ext cx="9174000" cy="4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07987">
              <a:spcBef>
                <a:spcPts val="800"/>
              </a:spcBef>
              <a:spcAft>
                <a:spcPts val="0"/>
              </a:spcAft>
              <a:buSzPts val="2400"/>
              <a:buChar char="✖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507987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4pPr>
            <a:lvl5pPr marL="3047924" lvl="4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5pPr>
            <a:lvl6pPr marL="3657509" lvl="5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6pPr>
            <a:lvl7pPr marL="4267093" lvl="6" indent="-507987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7pPr>
            <a:lvl8pPr marL="4876678" lvl="7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8pPr>
            <a:lvl9pPr marL="5486263" lvl="8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71" name="Google Shape;871;p5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541334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" name="Google Shape;873;p6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874" name="Google Shape;874;p6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6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6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7" name="Google Shape;877;p6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878" name="Google Shape;878;p6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6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6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1" name="Google Shape;881;p6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882" name="Google Shape;882;p6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6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6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5" name="Google Shape;885;p6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886" name="Google Shape;886;p6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6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6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9" name="Google Shape;889;p6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890" name="Google Shape;890;p6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6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6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6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6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6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6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6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8" name="Google Shape;898;p6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899" name="Google Shape;899;p6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6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6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6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6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6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6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6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07" name="Google Shape;907;p6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908" name="Google Shape;908;p6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6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6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6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6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6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6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6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6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6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18" name="Google Shape;918;p6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919" name="Google Shape;919;p6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6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1" name="Google Shape;921;p6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922" name="Google Shape;922;p6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6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6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6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6" name="Google Shape;926;p6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927" name="Google Shape;927;p6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6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6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6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6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6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6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6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6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6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6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6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6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6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6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6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6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6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6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6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6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6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6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6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6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6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6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6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6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6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6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6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6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6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6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6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6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6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6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6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6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6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6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6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6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6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6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6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6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6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6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6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6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6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6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6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6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6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6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6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6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6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6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6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6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6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6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6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6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6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6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6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6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6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6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6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6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6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6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6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6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6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6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6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6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6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6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6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6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6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6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6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6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6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6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6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6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6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6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6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6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6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6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6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6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6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6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6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6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6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6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6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6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6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6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6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6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6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6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6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6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6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6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6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6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6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6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6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6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57" name="Google Shape;1057;p6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58" name="Google Shape;1058;p6"/>
          <p:cNvSpPr txBox="1">
            <a:spLocks noGrp="1"/>
          </p:cNvSpPr>
          <p:nvPr>
            <p:ph type="body" idx="1"/>
          </p:nvPr>
        </p:nvSpPr>
        <p:spPr>
          <a:xfrm>
            <a:off x="1508967" y="1773151"/>
            <a:ext cx="4452800" cy="46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✖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59" name="Google Shape;1059;p6"/>
          <p:cNvSpPr txBox="1">
            <a:spLocks noGrp="1"/>
          </p:cNvSpPr>
          <p:nvPr>
            <p:ph type="body" idx="2"/>
          </p:nvPr>
        </p:nvSpPr>
        <p:spPr>
          <a:xfrm>
            <a:off x="6230071" y="1773151"/>
            <a:ext cx="4452800" cy="46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✖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60" name="Google Shape;1060;p6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483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2" name="Google Shape;1062;p7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1063" name="Google Shape;1063;p7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66" name="Google Shape;1066;p7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1067" name="Google Shape;1067;p7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0" name="Google Shape;1070;p7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1071" name="Google Shape;1071;p7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4" name="Google Shape;1074;p7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1075" name="Google Shape;1075;p7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8" name="Google Shape;1078;p7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1079" name="Google Shape;1079;p7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87" name="Google Shape;1087;p7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1088" name="Google Shape;1088;p7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96" name="Google Shape;1096;p7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1097" name="Google Shape;1097;p7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7" name="Google Shape;1107;p7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1108" name="Google Shape;1108;p7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10" name="Google Shape;1110;p7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1111" name="Google Shape;1111;p7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15" name="Google Shape;1115;p7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1116" name="Google Shape;1116;p7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46" name="Google Shape;1246;p7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247" name="Google Shape;1247;p7"/>
          <p:cNvSpPr txBox="1">
            <a:spLocks noGrp="1"/>
          </p:cNvSpPr>
          <p:nvPr>
            <p:ph type="body" idx="1"/>
          </p:nvPr>
        </p:nvSpPr>
        <p:spPr>
          <a:xfrm>
            <a:off x="1303067" y="1705425"/>
            <a:ext cx="3062000" cy="47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✖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48" name="Google Shape;1248;p7"/>
          <p:cNvSpPr txBox="1">
            <a:spLocks noGrp="1"/>
          </p:cNvSpPr>
          <p:nvPr>
            <p:ph type="body" idx="2"/>
          </p:nvPr>
        </p:nvSpPr>
        <p:spPr>
          <a:xfrm>
            <a:off x="4522137" y="1705425"/>
            <a:ext cx="3062000" cy="47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✖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49" name="Google Shape;1249;p7"/>
          <p:cNvSpPr txBox="1">
            <a:spLocks noGrp="1"/>
          </p:cNvSpPr>
          <p:nvPr>
            <p:ph type="body" idx="3"/>
          </p:nvPr>
        </p:nvSpPr>
        <p:spPr>
          <a:xfrm>
            <a:off x="7741207" y="1705425"/>
            <a:ext cx="3062000" cy="47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✖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50" name="Google Shape;1250;p7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5577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933699" y="2438399"/>
            <a:ext cx="4160520" cy="36576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43751" y="2438399"/>
            <a:ext cx="4160520" cy="36576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55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2" name="Google Shape;1252;p8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1253" name="Google Shape;1253;p8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6" name="Google Shape;1256;p8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1257" name="Google Shape;1257;p8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0" name="Google Shape;1260;p8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1261" name="Google Shape;1261;p8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1265" name="Google Shape;1265;p8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8" name="Google Shape;1268;p8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1269" name="Google Shape;1269;p8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77" name="Google Shape;1277;p8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1278" name="Google Shape;1278;p8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6" name="Google Shape;1286;p8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1287" name="Google Shape;1287;p8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7" name="Google Shape;1297;p8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1298" name="Google Shape;1298;p8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0" name="Google Shape;1300;p8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1301" name="Google Shape;1301;p8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5" name="Google Shape;1305;p8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1306" name="Google Shape;1306;p8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6" name="Google Shape;1436;p8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437" name="Google Shape;1437;p8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501163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9" name="Google Shape;1439;p9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440" name="Google Shape;1440;p9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9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9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43" name="Google Shape;1443;p9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4" name="Google Shape;1444;p9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445" name="Google Shape;1445;p9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9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54" name="Google Shape;1454;p9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455" name="Google Shape;1455;p9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9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9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9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9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69" name="Google Shape;1469;p9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470" name="Google Shape;1470;p9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9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9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73" name="Google Shape;1473;p9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474" name="Google Shape;1474;p9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9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9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9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9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9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9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9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9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9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9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9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9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9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9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9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9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9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9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9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9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9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33" name="Google Shape;1533;p9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534" name="Google Shape;1534;p9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9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9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9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9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9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9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9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9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9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9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9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9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9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9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49" name="Google Shape;1549;p9"/>
          <p:cNvSpPr txBox="1">
            <a:spLocks noGrp="1"/>
          </p:cNvSpPr>
          <p:nvPr>
            <p:ph type="body" idx="1"/>
          </p:nvPr>
        </p:nvSpPr>
        <p:spPr>
          <a:xfrm>
            <a:off x="609600" y="5447700"/>
            <a:ext cx="10972800" cy="5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algn="ctr">
              <a:spcBef>
                <a:spcPts val="480"/>
              </a:spcBef>
              <a:spcAft>
                <a:spcPts val="0"/>
              </a:spcAft>
              <a:buSzPts val="2400"/>
              <a:buFont typeface="Amatic SC"/>
              <a:buNone/>
              <a:defRPr sz="3200" b="1">
                <a:latin typeface="Amatic SC"/>
                <a:ea typeface="Amatic SC"/>
                <a:cs typeface="Amatic SC"/>
                <a:sym typeface="Amatic SC"/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550" name="Google Shape;1550;p9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1pPr>
            <a:lvl2pPr lvl="1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2pPr>
            <a:lvl3pPr lvl="2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3pPr>
            <a:lvl4pPr lvl="3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4pPr>
            <a:lvl5pPr lvl="4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5pPr>
            <a:lvl6pPr lvl="5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6pPr>
            <a:lvl7pPr lvl="6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7pPr>
            <a:lvl8pPr lvl="7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8pPr>
            <a:lvl9pPr lvl="8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637373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p10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grpSp>
        <p:nvGrpSpPr>
          <p:cNvPr id="1553" name="Google Shape;1553;p10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554" name="Google Shape;1554;p10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10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10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7" name="Google Shape;1557;p10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58" name="Google Shape;1558;p10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559" name="Google Shape;1559;p10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10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10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10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10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10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10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10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10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68" name="Google Shape;1568;p10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569" name="Google Shape;1569;p10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10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10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10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10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10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10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10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10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10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10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10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10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10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83" name="Google Shape;1583;p10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584" name="Google Shape;1584;p10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10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10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87" name="Google Shape;1587;p10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588" name="Google Shape;1588;p10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10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10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10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10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10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10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10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10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10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10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10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10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10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10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10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10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10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10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10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10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10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10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10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10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10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10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10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10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10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10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10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10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10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10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10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10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10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10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10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10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10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10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10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10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10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10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10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10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10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10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10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10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0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0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0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0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0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0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47" name="Google Shape;1647;p10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648" name="Google Shape;1648;p10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0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0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0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0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0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0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10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10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10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10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10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0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10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10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57899676"/>
      </p:ext>
    </p:extLst>
  </p:cSld>
  <p:clrMapOvr>
    <a:masterClrMapping/>
  </p:clrMapOvr>
  <p:extLst>
    <p:ext uri="{DCECCB84-F9BA-43D5-87BE-67443E8EF086}">
      <p15:sldGuideLst xmlns="" xmlns:p15="http://schemas.microsoft.com/office/powerpoint/2012/main"/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dark">
  <p:cSld name="Blank dark">
    <p:bg>
      <p:bgPr>
        <a:solidFill>
          <a:schemeClr val="accent5"/>
        </a:solidFill>
        <a:effectLst/>
      </p:bgPr>
    </p:bg>
    <p:spTree>
      <p:nvGrpSpPr>
        <p:cNvPr id="1" name="Shape 1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4" name="Google Shape;1664;p11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665" name="Google Shape;1665;p11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11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11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8" name="Google Shape;1668;p11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69" name="Google Shape;1669;p11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670" name="Google Shape;1670;p11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11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11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11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11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11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11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11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11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9" name="Google Shape;1679;p11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680" name="Google Shape;1680;p11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11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11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11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11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11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11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11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11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11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11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11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11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11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4" name="Google Shape;1694;p11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695" name="Google Shape;1695;p11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11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11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8" name="Google Shape;1698;p11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699" name="Google Shape;1699;p11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11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11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11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11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11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11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11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11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11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11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11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11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11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11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1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1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1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11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11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11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11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1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1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1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1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1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1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1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1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1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1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1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11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11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11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1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1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1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1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1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1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1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1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1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1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1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1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1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11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11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1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1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1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1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1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1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1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1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58" name="Google Shape;1758;p11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759" name="Google Shape;1759;p11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1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1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1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11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11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1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1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1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1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1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1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1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1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1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74" name="Google Shape;1774;p11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175537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color">
  <p:cSld name="Blank color">
    <p:bg>
      <p:bgPr>
        <a:solidFill>
          <a:schemeClr val="accent1"/>
        </a:solidFill>
        <a:effectLst/>
      </p:bgPr>
    </p:bg>
    <p:spTree>
      <p:nvGrpSpPr>
        <p:cNvPr id="1" name="Shape 1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6" name="Google Shape;1776;p12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777" name="Google Shape;1777;p12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12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12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80" name="Google Shape;1780;p12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81" name="Google Shape;1781;p12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782" name="Google Shape;1782;p12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12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12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12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12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12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2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2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2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1" name="Google Shape;1791;p12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792" name="Google Shape;1792;p12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2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12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12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2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12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12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12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12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12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12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12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12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12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06" name="Google Shape;1806;p12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807" name="Google Shape;1807;p12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12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12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10" name="Google Shape;1810;p12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811" name="Google Shape;1811;p12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12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12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12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12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2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12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12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12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12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12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12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12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2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2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2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2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2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2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2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2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2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2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2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2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2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2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12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12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2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2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2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2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2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2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2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2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2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2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2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2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2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2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12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12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2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12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12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12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12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12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2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2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2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2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2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2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2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2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70" name="Google Shape;1870;p12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871" name="Google Shape;1871;p12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2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2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2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2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2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2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12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2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12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2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2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2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2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2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6" name="Google Shape;1886;p12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025617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89213" y="2514600"/>
            <a:ext cx="8915399" cy="2262781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589213" y="4777379"/>
            <a:ext cx="8915399" cy="1126283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Freeform 6"/>
          <p:cNvSpPr/>
          <p:nvPr/>
        </p:nvSpPr>
        <p:spPr bwMode="auto">
          <a:xfrm>
            <a:off x="0" y="4323810"/>
            <a:ext cx="1744652" cy="778589"/>
          </a:xfrm>
          <a:custGeom>
            <a:avLst/>
            <a:gdLst/>
            <a:ahLst/>
            <a:cxnLst/>
            <a:rect l="0" t="0" r="r" b="b"/>
            <a:pathLst>
              <a:path w="372" h="166">
                <a:moveTo>
                  <a:pt x="287" y="166"/>
                </a:moveTo>
                <a:cubicBezTo>
                  <a:pt x="290" y="166"/>
                  <a:pt x="292" y="165"/>
                  <a:pt x="293" y="164"/>
                </a:cubicBezTo>
                <a:cubicBezTo>
                  <a:pt x="293" y="163"/>
                  <a:pt x="294" y="163"/>
                  <a:pt x="294" y="163"/>
                </a:cubicBezTo>
                <a:cubicBezTo>
                  <a:pt x="370" y="87"/>
                  <a:pt x="370" y="87"/>
                  <a:pt x="370" y="87"/>
                </a:cubicBezTo>
                <a:cubicBezTo>
                  <a:pt x="372" y="85"/>
                  <a:pt x="372" y="81"/>
                  <a:pt x="370" y="78"/>
                </a:cubicBezTo>
                <a:cubicBezTo>
                  <a:pt x="294" y="3"/>
                  <a:pt x="294" y="3"/>
                  <a:pt x="294" y="3"/>
                </a:cubicBezTo>
                <a:cubicBezTo>
                  <a:pt x="294" y="2"/>
                  <a:pt x="293" y="2"/>
                  <a:pt x="293" y="2"/>
                </a:cubicBezTo>
                <a:cubicBezTo>
                  <a:pt x="292" y="1"/>
                  <a:pt x="290" y="0"/>
                  <a:pt x="28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6"/>
                  <a:pt x="0" y="166"/>
                  <a:pt x="0" y="166"/>
                </a:cubicBezTo>
                <a:lnTo>
                  <a:pt x="287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4529540"/>
            <a:ext cx="779767" cy="365125"/>
          </a:xfrm>
        </p:spPr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269098"/>
      </p:ext>
    </p:extLst>
  </p:cSld>
  <p:clrMapOvr>
    <a:masterClrMapping/>
  </p:clrMapOvr>
  <p:timing>
    <p:tnLst>
      <p:par>
        <p:cTn id="1" dur="indefinite" restart="never" nodeType="tmRoot"/>
      </p:par>
    </p:tnLst>
  </p:timing>
  <p:extLst>
    <p:ext uri="{DCECCB84-F9BA-43D5-87BE-67443E8EF086}">
      <p15:sldGuideLst xmlns="" xmlns:p15="http://schemas.microsoft.com/office/powerpoint/2012/main"/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92925" y="624110"/>
            <a:ext cx="8911687" cy="128089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89212" y="2133600"/>
            <a:ext cx="8915400" cy="377762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37263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2058750"/>
            <a:ext cx="8915399" cy="146880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3530129"/>
            <a:ext cx="8915399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77739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589212" y="2133600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190747" y="2126222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1536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9373" y="1972703"/>
            <a:ext cx="3992732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89212" y="2548966"/>
            <a:ext cx="4342893" cy="3354060"/>
          </a:xfrm>
        </p:spPr>
        <p:txBody>
          <a:bodyPr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06629" y="1969475"/>
            <a:ext cx="399900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166957" y="2545738"/>
            <a:ext cx="4338674" cy="3354060"/>
          </a:xfrm>
        </p:spPr>
        <p:txBody>
          <a:bodyPr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574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05784" y="566928"/>
            <a:ext cx="8898488" cy="156362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699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933699" y="3316639"/>
            <a:ext cx="4160520" cy="277936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43751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543751" y="3316639"/>
            <a:ext cx="4160520" cy="277936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19860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62334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2869030"/>
      </p:ext>
    </p:extLst>
  </p:cSld>
  <p:clrMapOvr>
    <a:masterClrMapping/>
  </p:clrMapOvr>
  <p:timing>
    <p:tnLst>
      <p:par>
        <p:cTn id="1" dur="indefinite" restart="never" nodeType="tmRoot"/>
      </p:par>
    </p:tnLst>
  </p:timing>
  <p:extLst>
    <p:ext uri="{DCECCB84-F9BA-43D5-87BE-67443E8EF086}">
      <p15:sldGuideLst xmlns="" xmlns:p15="http://schemas.microsoft.com/office/powerpoint/2012/main"/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446088"/>
            <a:ext cx="3505199" cy="976312"/>
          </a:xfrm>
        </p:spPr>
        <p:txBody>
          <a:bodyPr anchor="b"/>
          <a:lstStyle>
            <a:lvl1pPr algn="l">
              <a:defRPr sz="20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3012" y="446088"/>
            <a:ext cx="5181600" cy="5414963"/>
          </a:xfrm>
        </p:spPr>
        <p:txBody>
          <a:bodyPr anchor="ctr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2" y="1598613"/>
            <a:ext cx="3505199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756515"/>
      </p:ext>
    </p:extLst>
  </p:cSld>
  <p:clrMapOvr>
    <a:masterClrMapping/>
  </p:clrMapOvr>
  <p:timing>
    <p:tnLst>
      <p:par>
        <p:cTn id="1" dur="indefinite" restart="never" nodeType="tmRoot"/>
      </p:par>
    </p:tnLst>
  </p:timing>
  <p:extLst>
    <p:ext uri="{DCECCB84-F9BA-43D5-87BE-67443E8EF086}">
      <p15:sldGuideLst xmlns="" xmlns:p15="http://schemas.microsoft.com/office/powerpoint/2012/main"/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4800600"/>
            <a:ext cx="8915400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589212" y="634965"/>
            <a:ext cx="8915400" cy="3854970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367338"/>
            <a:ext cx="8915400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8876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09600"/>
            <a:ext cx="8915399" cy="311704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06514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3275012" y="3505200"/>
            <a:ext cx="753655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28807718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2438400"/>
            <a:ext cx="8915400" cy="2724845"/>
          </a:xfrm>
        </p:spPr>
        <p:txBody>
          <a:bodyPr anchor="b">
            <a:normAutofit/>
          </a:bodyPr>
          <a:lstStyle>
            <a:lvl1pPr algn="l">
              <a:defRPr sz="48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38142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27896882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27407"/>
            <a:ext cx="8915399" cy="2880020"/>
          </a:xfrm>
        </p:spPr>
        <p:txBody>
          <a:bodyPr anchor="ctr">
            <a:normAutofit/>
          </a:bodyPr>
          <a:lstStyle>
            <a:lvl1pPr algn="l">
              <a:defRPr sz="48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078452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7153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66993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94812" y="627405"/>
            <a:ext cx="2207601" cy="5283817"/>
          </a:xfrm>
        </p:spPr>
        <p:txBody>
          <a:bodyPr vert="eaVert" anchor="ctr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89212" y="627405"/>
            <a:ext cx="6477000" cy="528381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6760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solidFill>
          <a:schemeClr val="accen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2543021" y="-8003"/>
            <a:ext cx="7105961" cy="2096373"/>
            <a:chOff x="1045264" y="-6007"/>
            <a:chExt cx="7118300" cy="2100014"/>
          </a:xfrm>
        </p:grpSpPr>
        <p:sp>
          <p:nvSpPr>
            <p:cNvPr id="11" name="Google Shape;11;p2"/>
            <p:cNvSpPr/>
            <p:nvPr/>
          </p:nvSpPr>
          <p:spPr>
            <a:xfrm>
              <a:off x="1803411" y="-6007"/>
              <a:ext cx="5944150" cy="724669"/>
            </a:xfrm>
            <a:custGeom>
              <a:avLst/>
              <a:gdLst/>
              <a:ahLst/>
              <a:cxnLst/>
              <a:rect l="l" t="t" r="r" b="b"/>
              <a:pathLst>
                <a:path w="89490" h="10910" extrusionOk="0">
                  <a:moveTo>
                    <a:pt x="89187" y="1"/>
                  </a:moveTo>
                  <a:lnTo>
                    <a:pt x="87840" y="2458"/>
                  </a:lnTo>
                  <a:lnTo>
                    <a:pt x="87133" y="3671"/>
                  </a:lnTo>
                  <a:lnTo>
                    <a:pt x="86426" y="4883"/>
                  </a:lnTo>
                  <a:lnTo>
                    <a:pt x="85551" y="6297"/>
                  </a:lnTo>
                  <a:lnTo>
                    <a:pt x="84642" y="7677"/>
                  </a:lnTo>
                  <a:lnTo>
                    <a:pt x="83733" y="9057"/>
                  </a:lnTo>
                  <a:lnTo>
                    <a:pt x="82823" y="10438"/>
                  </a:lnTo>
                  <a:lnTo>
                    <a:pt x="82756" y="10404"/>
                  </a:lnTo>
                  <a:lnTo>
                    <a:pt x="69289" y="10471"/>
                  </a:lnTo>
                  <a:lnTo>
                    <a:pt x="55822" y="10539"/>
                  </a:lnTo>
                  <a:lnTo>
                    <a:pt x="28887" y="10606"/>
                  </a:lnTo>
                  <a:lnTo>
                    <a:pt x="14477" y="10606"/>
                  </a:lnTo>
                  <a:lnTo>
                    <a:pt x="7272" y="10640"/>
                  </a:lnTo>
                  <a:lnTo>
                    <a:pt x="67" y="10707"/>
                  </a:lnTo>
                  <a:lnTo>
                    <a:pt x="0" y="10741"/>
                  </a:lnTo>
                  <a:lnTo>
                    <a:pt x="0" y="10775"/>
                  </a:lnTo>
                  <a:lnTo>
                    <a:pt x="0" y="10842"/>
                  </a:lnTo>
                  <a:lnTo>
                    <a:pt x="67" y="10876"/>
                  </a:lnTo>
                  <a:lnTo>
                    <a:pt x="6801" y="10909"/>
                  </a:lnTo>
                  <a:lnTo>
                    <a:pt x="13535" y="10876"/>
                  </a:lnTo>
                  <a:lnTo>
                    <a:pt x="27002" y="10808"/>
                  </a:lnTo>
                  <a:lnTo>
                    <a:pt x="53936" y="10741"/>
                  </a:lnTo>
                  <a:lnTo>
                    <a:pt x="68346" y="10674"/>
                  </a:lnTo>
                  <a:lnTo>
                    <a:pt x="82756" y="10640"/>
                  </a:lnTo>
                  <a:lnTo>
                    <a:pt x="82823" y="10674"/>
                  </a:lnTo>
                  <a:lnTo>
                    <a:pt x="82857" y="10640"/>
                  </a:lnTo>
                  <a:lnTo>
                    <a:pt x="83362" y="10000"/>
                  </a:lnTo>
                  <a:lnTo>
                    <a:pt x="83867" y="9360"/>
                  </a:lnTo>
                  <a:lnTo>
                    <a:pt x="84776" y="8014"/>
                  </a:lnTo>
                  <a:lnTo>
                    <a:pt x="85685" y="6633"/>
                  </a:lnTo>
                  <a:lnTo>
                    <a:pt x="86527" y="5219"/>
                  </a:lnTo>
                  <a:lnTo>
                    <a:pt x="87301" y="3940"/>
                  </a:lnTo>
                  <a:lnTo>
                    <a:pt x="88042" y="2661"/>
                  </a:lnTo>
                  <a:lnTo>
                    <a:pt x="88783" y="1347"/>
                  </a:lnTo>
                  <a:lnTo>
                    <a:pt x="89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045264" y="-6007"/>
              <a:ext cx="7118300" cy="2100014"/>
            </a:xfrm>
            <a:custGeom>
              <a:avLst/>
              <a:gdLst/>
              <a:ahLst/>
              <a:cxnLst/>
              <a:rect l="l" t="t" r="r" b="b"/>
              <a:pathLst>
                <a:path w="107167" h="31616" extrusionOk="0">
                  <a:moveTo>
                    <a:pt x="98850" y="8889"/>
                  </a:moveTo>
                  <a:lnTo>
                    <a:pt x="99456" y="9057"/>
                  </a:lnTo>
                  <a:lnTo>
                    <a:pt x="100062" y="9192"/>
                  </a:lnTo>
                  <a:lnTo>
                    <a:pt x="100702" y="9360"/>
                  </a:lnTo>
                  <a:lnTo>
                    <a:pt x="101308" y="9529"/>
                  </a:lnTo>
                  <a:lnTo>
                    <a:pt x="102048" y="9798"/>
                  </a:lnTo>
                  <a:lnTo>
                    <a:pt x="102789" y="10168"/>
                  </a:lnTo>
                  <a:lnTo>
                    <a:pt x="103496" y="10572"/>
                  </a:lnTo>
                  <a:lnTo>
                    <a:pt x="104136" y="11078"/>
                  </a:lnTo>
                  <a:lnTo>
                    <a:pt x="104675" y="11515"/>
                  </a:lnTo>
                  <a:lnTo>
                    <a:pt x="105146" y="12054"/>
                  </a:lnTo>
                  <a:lnTo>
                    <a:pt x="105550" y="12593"/>
                  </a:lnTo>
                  <a:lnTo>
                    <a:pt x="105920" y="13199"/>
                  </a:lnTo>
                  <a:lnTo>
                    <a:pt x="106223" y="13805"/>
                  </a:lnTo>
                  <a:lnTo>
                    <a:pt x="106493" y="14444"/>
                  </a:lnTo>
                  <a:lnTo>
                    <a:pt x="106695" y="15118"/>
                  </a:lnTo>
                  <a:lnTo>
                    <a:pt x="106829" y="15791"/>
                  </a:lnTo>
                  <a:lnTo>
                    <a:pt x="106728" y="15825"/>
                  </a:lnTo>
                  <a:lnTo>
                    <a:pt x="106594" y="15825"/>
                  </a:lnTo>
                  <a:lnTo>
                    <a:pt x="106493" y="15858"/>
                  </a:lnTo>
                  <a:lnTo>
                    <a:pt x="106459" y="15892"/>
                  </a:lnTo>
                  <a:lnTo>
                    <a:pt x="106425" y="15926"/>
                  </a:lnTo>
                  <a:lnTo>
                    <a:pt x="106425" y="15959"/>
                  </a:lnTo>
                  <a:lnTo>
                    <a:pt x="106459" y="15993"/>
                  </a:lnTo>
                  <a:lnTo>
                    <a:pt x="106560" y="16027"/>
                  </a:lnTo>
                  <a:lnTo>
                    <a:pt x="106661" y="16060"/>
                  </a:lnTo>
                  <a:lnTo>
                    <a:pt x="106863" y="16027"/>
                  </a:lnTo>
                  <a:lnTo>
                    <a:pt x="106930" y="16262"/>
                  </a:lnTo>
                  <a:lnTo>
                    <a:pt x="106930" y="16296"/>
                  </a:lnTo>
                  <a:lnTo>
                    <a:pt x="106998" y="16330"/>
                  </a:lnTo>
                  <a:lnTo>
                    <a:pt x="106964" y="16969"/>
                  </a:lnTo>
                  <a:lnTo>
                    <a:pt x="106526" y="17037"/>
                  </a:lnTo>
                  <a:lnTo>
                    <a:pt x="106493" y="16767"/>
                  </a:lnTo>
                  <a:lnTo>
                    <a:pt x="106459" y="16532"/>
                  </a:lnTo>
                  <a:lnTo>
                    <a:pt x="106493" y="16431"/>
                  </a:lnTo>
                  <a:lnTo>
                    <a:pt x="106425" y="16094"/>
                  </a:lnTo>
                  <a:lnTo>
                    <a:pt x="106324" y="15757"/>
                  </a:lnTo>
                  <a:lnTo>
                    <a:pt x="106190" y="15421"/>
                  </a:lnTo>
                  <a:lnTo>
                    <a:pt x="106055" y="15118"/>
                  </a:lnTo>
                  <a:lnTo>
                    <a:pt x="105887" y="14815"/>
                  </a:lnTo>
                  <a:lnTo>
                    <a:pt x="105685" y="14512"/>
                  </a:lnTo>
                  <a:lnTo>
                    <a:pt x="105281" y="13939"/>
                  </a:lnTo>
                  <a:lnTo>
                    <a:pt x="104809" y="13434"/>
                  </a:lnTo>
                  <a:lnTo>
                    <a:pt x="104271" y="12929"/>
                  </a:lnTo>
                  <a:lnTo>
                    <a:pt x="103732" y="12458"/>
                  </a:lnTo>
                  <a:lnTo>
                    <a:pt x="103193" y="12054"/>
                  </a:lnTo>
                  <a:lnTo>
                    <a:pt x="102587" y="11583"/>
                  </a:lnTo>
                  <a:lnTo>
                    <a:pt x="101947" y="11212"/>
                  </a:lnTo>
                  <a:lnTo>
                    <a:pt x="101274" y="10876"/>
                  </a:lnTo>
                  <a:lnTo>
                    <a:pt x="100601" y="10572"/>
                  </a:lnTo>
                  <a:lnTo>
                    <a:pt x="99995" y="10337"/>
                  </a:lnTo>
                  <a:lnTo>
                    <a:pt x="99355" y="10168"/>
                  </a:lnTo>
                  <a:lnTo>
                    <a:pt x="98715" y="10000"/>
                  </a:lnTo>
                  <a:lnTo>
                    <a:pt x="98379" y="9966"/>
                  </a:lnTo>
                  <a:lnTo>
                    <a:pt x="98042" y="9933"/>
                  </a:lnTo>
                  <a:lnTo>
                    <a:pt x="98850" y="8889"/>
                  </a:lnTo>
                  <a:close/>
                  <a:moveTo>
                    <a:pt x="106324" y="19865"/>
                  </a:moveTo>
                  <a:lnTo>
                    <a:pt x="106392" y="19899"/>
                  </a:lnTo>
                  <a:lnTo>
                    <a:pt x="106324" y="20303"/>
                  </a:lnTo>
                  <a:lnTo>
                    <a:pt x="106257" y="20639"/>
                  </a:lnTo>
                  <a:lnTo>
                    <a:pt x="106190" y="20774"/>
                  </a:lnTo>
                  <a:lnTo>
                    <a:pt x="106156" y="20942"/>
                  </a:lnTo>
                  <a:lnTo>
                    <a:pt x="106055" y="20808"/>
                  </a:lnTo>
                  <a:lnTo>
                    <a:pt x="106021" y="20639"/>
                  </a:lnTo>
                  <a:lnTo>
                    <a:pt x="106021" y="20471"/>
                  </a:lnTo>
                  <a:lnTo>
                    <a:pt x="106089" y="20303"/>
                  </a:lnTo>
                  <a:lnTo>
                    <a:pt x="106190" y="20067"/>
                  </a:lnTo>
                  <a:lnTo>
                    <a:pt x="106324" y="19865"/>
                  </a:lnTo>
                  <a:close/>
                  <a:moveTo>
                    <a:pt x="91712" y="20168"/>
                  </a:moveTo>
                  <a:lnTo>
                    <a:pt x="91881" y="20202"/>
                  </a:lnTo>
                  <a:lnTo>
                    <a:pt x="91813" y="20740"/>
                  </a:lnTo>
                  <a:lnTo>
                    <a:pt x="91780" y="21313"/>
                  </a:lnTo>
                  <a:lnTo>
                    <a:pt x="91746" y="20740"/>
                  </a:lnTo>
                  <a:lnTo>
                    <a:pt x="91712" y="20168"/>
                  </a:lnTo>
                  <a:close/>
                  <a:moveTo>
                    <a:pt x="64004" y="14242"/>
                  </a:moveTo>
                  <a:lnTo>
                    <a:pt x="64004" y="14276"/>
                  </a:lnTo>
                  <a:lnTo>
                    <a:pt x="64004" y="14343"/>
                  </a:lnTo>
                  <a:lnTo>
                    <a:pt x="64239" y="14848"/>
                  </a:lnTo>
                  <a:lnTo>
                    <a:pt x="64475" y="15387"/>
                  </a:lnTo>
                  <a:lnTo>
                    <a:pt x="64643" y="15926"/>
                  </a:lnTo>
                  <a:lnTo>
                    <a:pt x="64812" y="16498"/>
                  </a:lnTo>
                  <a:lnTo>
                    <a:pt x="64913" y="17037"/>
                  </a:lnTo>
                  <a:lnTo>
                    <a:pt x="64980" y="17609"/>
                  </a:lnTo>
                  <a:lnTo>
                    <a:pt x="65014" y="18181"/>
                  </a:lnTo>
                  <a:lnTo>
                    <a:pt x="64946" y="18754"/>
                  </a:lnTo>
                  <a:lnTo>
                    <a:pt x="64879" y="19057"/>
                  </a:lnTo>
                  <a:lnTo>
                    <a:pt x="64812" y="19326"/>
                  </a:lnTo>
                  <a:lnTo>
                    <a:pt x="64711" y="19562"/>
                  </a:lnTo>
                  <a:lnTo>
                    <a:pt x="64576" y="19798"/>
                  </a:lnTo>
                  <a:lnTo>
                    <a:pt x="64441" y="20033"/>
                  </a:lnTo>
                  <a:lnTo>
                    <a:pt x="64273" y="20235"/>
                  </a:lnTo>
                  <a:lnTo>
                    <a:pt x="64105" y="20437"/>
                  </a:lnTo>
                  <a:lnTo>
                    <a:pt x="63936" y="20639"/>
                  </a:lnTo>
                  <a:lnTo>
                    <a:pt x="63499" y="20942"/>
                  </a:lnTo>
                  <a:lnTo>
                    <a:pt x="63061" y="21212"/>
                  </a:lnTo>
                  <a:lnTo>
                    <a:pt x="62556" y="21380"/>
                  </a:lnTo>
                  <a:lnTo>
                    <a:pt x="61984" y="21548"/>
                  </a:lnTo>
                  <a:lnTo>
                    <a:pt x="61445" y="21616"/>
                  </a:lnTo>
                  <a:lnTo>
                    <a:pt x="60906" y="21683"/>
                  </a:lnTo>
                  <a:lnTo>
                    <a:pt x="60334" y="21717"/>
                  </a:lnTo>
                  <a:lnTo>
                    <a:pt x="59795" y="21750"/>
                  </a:lnTo>
                  <a:lnTo>
                    <a:pt x="57573" y="21750"/>
                  </a:lnTo>
                  <a:lnTo>
                    <a:pt x="52792" y="21851"/>
                  </a:lnTo>
                  <a:lnTo>
                    <a:pt x="48045" y="21919"/>
                  </a:lnTo>
                  <a:lnTo>
                    <a:pt x="43298" y="22020"/>
                  </a:lnTo>
                  <a:lnTo>
                    <a:pt x="42961" y="21986"/>
                  </a:lnTo>
                  <a:lnTo>
                    <a:pt x="42658" y="21952"/>
                  </a:lnTo>
                  <a:lnTo>
                    <a:pt x="42355" y="21851"/>
                  </a:lnTo>
                  <a:lnTo>
                    <a:pt x="42119" y="21717"/>
                  </a:lnTo>
                  <a:lnTo>
                    <a:pt x="41884" y="21582"/>
                  </a:lnTo>
                  <a:lnTo>
                    <a:pt x="41715" y="21380"/>
                  </a:lnTo>
                  <a:lnTo>
                    <a:pt x="41513" y="21178"/>
                  </a:lnTo>
                  <a:lnTo>
                    <a:pt x="41379" y="20942"/>
                  </a:lnTo>
                  <a:lnTo>
                    <a:pt x="41244" y="20707"/>
                  </a:lnTo>
                  <a:lnTo>
                    <a:pt x="41143" y="20437"/>
                  </a:lnTo>
                  <a:lnTo>
                    <a:pt x="40941" y="19865"/>
                  </a:lnTo>
                  <a:lnTo>
                    <a:pt x="40840" y="19259"/>
                  </a:lnTo>
                  <a:lnTo>
                    <a:pt x="40739" y="18687"/>
                  </a:lnTo>
                  <a:lnTo>
                    <a:pt x="40672" y="18114"/>
                  </a:lnTo>
                  <a:lnTo>
                    <a:pt x="40672" y="17575"/>
                  </a:lnTo>
                  <a:lnTo>
                    <a:pt x="40705" y="17037"/>
                  </a:lnTo>
                  <a:lnTo>
                    <a:pt x="40739" y="16498"/>
                  </a:lnTo>
                  <a:lnTo>
                    <a:pt x="40840" y="15959"/>
                  </a:lnTo>
                  <a:lnTo>
                    <a:pt x="40941" y="15421"/>
                  </a:lnTo>
                  <a:lnTo>
                    <a:pt x="41076" y="14882"/>
                  </a:lnTo>
                  <a:lnTo>
                    <a:pt x="41210" y="14343"/>
                  </a:lnTo>
                  <a:lnTo>
                    <a:pt x="52624" y="14242"/>
                  </a:lnTo>
                  <a:close/>
                  <a:moveTo>
                    <a:pt x="89288" y="20639"/>
                  </a:moveTo>
                  <a:lnTo>
                    <a:pt x="89322" y="20774"/>
                  </a:lnTo>
                  <a:lnTo>
                    <a:pt x="89389" y="20875"/>
                  </a:lnTo>
                  <a:lnTo>
                    <a:pt x="89457" y="20942"/>
                  </a:lnTo>
                  <a:lnTo>
                    <a:pt x="89558" y="21010"/>
                  </a:lnTo>
                  <a:lnTo>
                    <a:pt x="89793" y="21043"/>
                  </a:lnTo>
                  <a:lnTo>
                    <a:pt x="89928" y="21077"/>
                  </a:lnTo>
                  <a:lnTo>
                    <a:pt x="90029" y="21043"/>
                  </a:lnTo>
                  <a:lnTo>
                    <a:pt x="89928" y="22121"/>
                  </a:lnTo>
                  <a:lnTo>
                    <a:pt x="89861" y="23232"/>
                  </a:lnTo>
                  <a:lnTo>
                    <a:pt x="89760" y="25420"/>
                  </a:lnTo>
                  <a:lnTo>
                    <a:pt x="89558" y="25521"/>
                  </a:lnTo>
                  <a:lnTo>
                    <a:pt x="89389" y="25656"/>
                  </a:lnTo>
                  <a:lnTo>
                    <a:pt x="89255" y="25790"/>
                  </a:lnTo>
                  <a:lnTo>
                    <a:pt x="89154" y="25959"/>
                  </a:lnTo>
                  <a:lnTo>
                    <a:pt x="89120" y="25790"/>
                  </a:lnTo>
                  <a:lnTo>
                    <a:pt x="89086" y="25790"/>
                  </a:lnTo>
                  <a:lnTo>
                    <a:pt x="88985" y="25117"/>
                  </a:lnTo>
                  <a:lnTo>
                    <a:pt x="88985" y="24444"/>
                  </a:lnTo>
                  <a:lnTo>
                    <a:pt x="88985" y="23770"/>
                  </a:lnTo>
                  <a:lnTo>
                    <a:pt x="89019" y="23097"/>
                  </a:lnTo>
                  <a:lnTo>
                    <a:pt x="89053" y="22255"/>
                  </a:lnTo>
                  <a:lnTo>
                    <a:pt x="89086" y="21851"/>
                  </a:lnTo>
                  <a:lnTo>
                    <a:pt x="89154" y="21447"/>
                  </a:lnTo>
                  <a:lnTo>
                    <a:pt x="89221" y="21043"/>
                  </a:lnTo>
                  <a:lnTo>
                    <a:pt x="89255" y="20841"/>
                  </a:lnTo>
                  <a:lnTo>
                    <a:pt x="89288" y="20639"/>
                  </a:lnTo>
                  <a:close/>
                  <a:moveTo>
                    <a:pt x="92015" y="20202"/>
                  </a:moveTo>
                  <a:lnTo>
                    <a:pt x="92015" y="20235"/>
                  </a:lnTo>
                  <a:lnTo>
                    <a:pt x="92015" y="20303"/>
                  </a:lnTo>
                  <a:lnTo>
                    <a:pt x="92083" y="20370"/>
                  </a:lnTo>
                  <a:lnTo>
                    <a:pt x="92015" y="21043"/>
                  </a:lnTo>
                  <a:lnTo>
                    <a:pt x="91982" y="21717"/>
                  </a:lnTo>
                  <a:lnTo>
                    <a:pt x="91914" y="23097"/>
                  </a:lnTo>
                  <a:lnTo>
                    <a:pt x="91679" y="26598"/>
                  </a:lnTo>
                  <a:lnTo>
                    <a:pt x="91645" y="26598"/>
                  </a:lnTo>
                  <a:lnTo>
                    <a:pt x="91813" y="23501"/>
                  </a:lnTo>
                  <a:lnTo>
                    <a:pt x="91914" y="21851"/>
                  </a:lnTo>
                  <a:lnTo>
                    <a:pt x="91948" y="21010"/>
                  </a:lnTo>
                  <a:lnTo>
                    <a:pt x="91948" y="20202"/>
                  </a:lnTo>
                  <a:close/>
                  <a:moveTo>
                    <a:pt x="91140" y="19865"/>
                  </a:moveTo>
                  <a:lnTo>
                    <a:pt x="91275" y="19932"/>
                  </a:lnTo>
                  <a:lnTo>
                    <a:pt x="91342" y="20000"/>
                  </a:lnTo>
                  <a:lnTo>
                    <a:pt x="91376" y="20067"/>
                  </a:lnTo>
                  <a:lnTo>
                    <a:pt x="91443" y="20235"/>
                  </a:lnTo>
                  <a:lnTo>
                    <a:pt x="91477" y="20303"/>
                  </a:lnTo>
                  <a:lnTo>
                    <a:pt x="91544" y="20303"/>
                  </a:lnTo>
                  <a:lnTo>
                    <a:pt x="91510" y="21818"/>
                  </a:lnTo>
                  <a:lnTo>
                    <a:pt x="91443" y="23333"/>
                  </a:lnTo>
                  <a:lnTo>
                    <a:pt x="91275" y="26329"/>
                  </a:lnTo>
                  <a:lnTo>
                    <a:pt x="91241" y="26363"/>
                  </a:lnTo>
                  <a:lnTo>
                    <a:pt x="91207" y="26363"/>
                  </a:lnTo>
                  <a:lnTo>
                    <a:pt x="91106" y="26531"/>
                  </a:lnTo>
                  <a:lnTo>
                    <a:pt x="91005" y="26666"/>
                  </a:lnTo>
                  <a:lnTo>
                    <a:pt x="91005" y="26666"/>
                  </a:lnTo>
                  <a:lnTo>
                    <a:pt x="91106" y="23501"/>
                  </a:lnTo>
                  <a:lnTo>
                    <a:pt x="91174" y="21683"/>
                  </a:lnTo>
                  <a:lnTo>
                    <a:pt x="91174" y="20774"/>
                  </a:lnTo>
                  <a:lnTo>
                    <a:pt x="91140" y="19865"/>
                  </a:lnTo>
                  <a:close/>
                  <a:moveTo>
                    <a:pt x="91039" y="19865"/>
                  </a:moveTo>
                  <a:lnTo>
                    <a:pt x="90972" y="20707"/>
                  </a:lnTo>
                  <a:lnTo>
                    <a:pt x="90938" y="21548"/>
                  </a:lnTo>
                  <a:lnTo>
                    <a:pt x="90938" y="23232"/>
                  </a:lnTo>
                  <a:lnTo>
                    <a:pt x="90770" y="26733"/>
                  </a:lnTo>
                  <a:lnTo>
                    <a:pt x="90669" y="26733"/>
                  </a:lnTo>
                  <a:lnTo>
                    <a:pt x="90568" y="26700"/>
                  </a:lnTo>
                  <a:lnTo>
                    <a:pt x="90366" y="26598"/>
                  </a:lnTo>
                  <a:lnTo>
                    <a:pt x="90231" y="26497"/>
                  </a:lnTo>
                  <a:lnTo>
                    <a:pt x="90130" y="26396"/>
                  </a:lnTo>
                  <a:lnTo>
                    <a:pt x="89928" y="26161"/>
                  </a:lnTo>
                  <a:lnTo>
                    <a:pt x="89995" y="25588"/>
                  </a:lnTo>
                  <a:lnTo>
                    <a:pt x="90063" y="25521"/>
                  </a:lnTo>
                  <a:lnTo>
                    <a:pt x="90063" y="25454"/>
                  </a:lnTo>
                  <a:lnTo>
                    <a:pt x="90029" y="25386"/>
                  </a:lnTo>
                  <a:lnTo>
                    <a:pt x="90130" y="24141"/>
                  </a:lnTo>
                  <a:lnTo>
                    <a:pt x="90231" y="22895"/>
                  </a:lnTo>
                  <a:lnTo>
                    <a:pt x="90298" y="21649"/>
                  </a:lnTo>
                  <a:lnTo>
                    <a:pt x="90298" y="21043"/>
                  </a:lnTo>
                  <a:lnTo>
                    <a:pt x="90298" y="20437"/>
                  </a:lnTo>
                  <a:lnTo>
                    <a:pt x="90568" y="20168"/>
                  </a:lnTo>
                  <a:lnTo>
                    <a:pt x="90837" y="19966"/>
                  </a:lnTo>
                  <a:lnTo>
                    <a:pt x="90938" y="19899"/>
                  </a:lnTo>
                  <a:lnTo>
                    <a:pt x="91039" y="19865"/>
                  </a:lnTo>
                  <a:close/>
                  <a:moveTo>
                    <a:pt x="92756" y="19798"/>
                  </a:moveTo>
                  <a:lnTo>
                    <a:pt x="92891" y="19831"/>
                  </a:lnTo>
                  <a:lnTo>
                    <a:pt x="93059" y="19899"/>
                  </a:lnTo>
                  <a:lnTo>
                    <a:pt x="93227" y="20000"/>
                  </a:lnTo>
                  <a:lnTo>
                    <a:pt x="93396" y="20168"/>
                  </a:lnTo>
                  <a:lnTo>
                    <a:pt x="93429" y="20404"/>
                  </a:lnTo>
                  <a:lnTo>
                    <a:pt x="93396" y="20639"/>
                  </a:lnTo>
                  <a:lnTo>
                    <a:pt x="93396" y="21144"/>
                  </a:lnTo>
                  <a:lnTo>
                    <a:pt x="93328" y="23265"/>
                  </a:lnTo>
                  <a:lnTo>
                    <a:pt x="93295" y="24343"/>
                  </a:lnTo>
                  <a:lnTo>
                    <a:pt x="93261" y="25420"/>
                  </a:lnTo>
                  <a:lnTo>
                    <a:pt x="93261" y="25959"/>
                  </a:lnTo>
                  <a:lnTo>
                    <a:pt x="93194" y="26531"/>
                  </a:lnTo>
                  <a:lnTo>
                    <a:pt x="93126" y="26767"/>
                  </a:lnTo>
                  <a:lnTo>
                    <a:pt x="93025" y="26935"/>
                  </a:lnTo>
                  <a:lnTo>
                    <a:pt x="92857" y="27036"/>
                  </a:lnTo>
                  <a:lnTo>
                    <a:pt x="92655" y="27104"/>
                  </a:lnTo>
                  <a:lnTo>
                    <a:pt x="92453" y="27104"/>
                  </a:lnTo>
                  <a:lnTo>
                    <a:pt x="92251" y="27070"/>
                  </a:lnTo>
                  <a:lnTo>
                    <a:pt x="92015" y="27036"/>
                  </a:lnTo>
                  <a:lnTo>
                    <a:pt x="91847" y="26935"/>
                  </a:lnTo>
                  <a:lnTo>
                    <a:pt x="91881" y="26902"/>
                  </a:lnTo>
                  <a:lnTo>
                    <a:pt x="91881" y="26834"/>
                  </a:lnTo>
                  <a:lnTo>
                    <a:pt x="92116" y="23366"/>
                  </a:lnTo>
                  <a:lnTo>
                    <a:pt x="92251" y="21784"/>
                  </a:lnTo>
                  <a:lnTo>
                    <a:pt x="92285" y="21010"/>
                  </a:lnTo>
                  <a:lnTo>
                    <a:pt x="92318" y="20202"/>
                  </a:lnTo>
                  <a:lnTo>
                    <a:pt x="92352" y="20168"/>
                  </a:lnTo>
                  <a:lnTo>
                    <a:pt x="92419" y="20000"/>
                  </a:lnTo>
                  <a:lnTo>
                    <a:pt x="92520" y="19899"/>
                  </a:lnTo>
                  <a:lnTo>
                    <a:pt x="92655" y="19831"/>
                  </a:lnTo>
                  <a:lnTo>
                    <a:pt x="92756" y="19798"/>
                  </a:lnTo>
                  <a:close/>
                  <a:moveTo>
                    <a:pt x="90467" y="14444"/>
                  </a:moveTo>
                  <a:lnTo>
                    <a:pt x="90265" y="14781"/>
                  </a:lnTo>
                  <a:lnTo>
                    <a:pt x="90096" y="15118"/>
                  </a:lnTo>
                  <a:lnTo>
                    <a:pt x="89962" y="15522"/>
                  </a:lnTo>
                  <a:lnTo>
                    <a:pt x="89827" y="15926"/>
                  </a:lnTo>
                  <a:lnTo>
                    <a:pt x="89659" y="16767"/>
                  </a:lnTo>
                  <a:lnTo>
                    <a:pt x="89524" y="17542"/>
                  </a:lnTo>
                  <a:lnTo>
                    <a:pt x="89423" y="18249"/>
                  </a:lnTo>
                  <a:lnTo>
                    <a:pt x="89356" y="18990"/>
                  </a:lnTo>
                  <a:lnTo>
                    <a:pt x="89322" y="19730"/>
                  </a:lnTo>
                  <a:lnTo>
                    <a:pt x="89356" y="20471"/>
                  </a:lnTo>
                  <a:lnTo>
                    <a:pt x="89288" y="20505"/>
                  </a:lnTo>
                  <a:lnTo>
                    <a:pt x="89288" y="20572"/>
                  </a:lnTo>
                  <a:lnTo>
                    <a:pt x="89288" y="20606"/>
                  </a:lnTo>
                  <a:lnTo>
                    <a:pt x="89255" y="20505"/>
                  </a:lnTo>
                  <a:lnTo>
                    <a:pt x="89086" y="20774"/>
                  </a:lnTo>
                  <a:lnTo>
                    <a:pt x="88952" y="21077"/>
                  </a:lnTo>
                  <a:lnTo>
                    <a:pt x="88884" y="21414"/>
                  </a:lnTo>
                  <a:lnTo>
                    <a:pt x="88817" y="21750"/>
                  </a:lnTo>
                  <a:lnTo>
                    <a:pt x="88783" y="22457"/>
                  </a:lnTo>
                  <a:lnTo>
                    <a:pt x="88783" y="23097"/>
                  </a:lnTo>
                  <a:lnTo>
                    <a:pt x="88750" y="23871"/>
                  </a:lnTo>
                  <a:lnTo>
                    <a:pt x="88716" y="24679"/>
                  </a:lnTo>
                  <a:lnTo>
                    <a:pt x="88750" y="25083"/>
                  </a:lnTo>
                  <a:lnTo>
                    <a:pt x="88783" y="25487"/>
                  </a:lnTo>
                  <a:lnTo>
                    <a:pt x="88851" y="25858"/>
                  </a:lnTo>
                  <a:lnTo>
                    <a:pt x="88952" y="26262"/>
                  </a:lnTo>
                  <a:lnTo>
                    <a:pt x="88985" y="26295"/>
                  </a:lnTo>
                  <a:lnTo>
                    <a:pt x="88918" y="26598"/>
                  </a:lnTo>
                  <a:lnTo>
                    <a:pt x="88851" y="26868"/>
                  </a:lnTo>
                  <a:lnTo>
                    <a:pt x="88716" y="27137"/>
                  </a:lnTo>
                  <a:lnTo>
                    <a:pt x="88548" y="27407"/>
                  </a:lnTo>
                  <a:lnTo>
                    <a:pt x="88413" y="27036"/>
                  </a:lnTo>
                  <a:lnTo>
                    <a:pt x="88278" y="26666"/>
                  </a:lnTo>
                  <a:lnTo>
                    <a:pt x="88211" y="26262"/>
                  </a:lnTo>
                  <a:lnTo>
                    <a:pt x="88177" y="25858"/>
                  </a:lnTo>
                  <a:lnTo>
                    <a:pt x="88110" y="25083"/>
                  </a:lnTo>
                  <a:lnTo>
                    <a:pt x="88076" y="24275"/>
                  </a:lnTo>
                  <a:lnTo>
                    <a:pt x="88009" y="22558"/>
                  </a:lnTo>
                  <a:lnTo>
                    <a:pt x="88009" y="21717"/>
                  </a:lnTo>
                  <a:lnTo>
                    <a:pt x="88043" y="20841"/>
                  </a:lnTo>
                  <a:lnTo>
                    <a:pt x="88110" y="20000"/>
                  </a:lnTo>
                  <a:lnTo>
                    <a:pt x="88211" y="19192"/>
                  </a:lnTo>
                  <a:lnTo>
                    <a:pt x="88346" y="18350"/>
                  </a:lnTo>
                  <a:lnTo>
                    <a:pt x="88514" y="17542"/>
                  </a:lnTo>
                  <a:lnTo>
                    <a:pt x="88750" y="16734"/>
                  </a:lnTo>
                  <a:lnTo>
                    <a:pt x="89053" y="15959"/>
                  </a:lnTo>
                  <a:lnTo>
                    <a:pt x="89389" y="15185"/>
                  </a:lnTo>
                  <a:lnTo>
                    <a:pt x="89726" y="14444"/>
                  </a:lnTo>
                  <a:close/>
                  <a:moveTo>
                    <a:pt x="99692" y="22558"/>
                  </a:moveTo>
                  <a:lnTo>
                    <a:pt x="99826" y="22626"/>
                  </a:lnTo>
                  <a:lnTo>
                    <a:pt x="99961" y="22727"/>
                  </a:lnTo>
                  <a:lnTo>
                    <a:pt x="100096" y="22861"/>
                  </a:lnTo>
                  <a:lnTo>
                    <a:pt x="100230" y="23030"/>
                  </a:lnTo>
                  <a:lnTo>
                    <a:pt x="100264" y="23198"/>
                  </a:lnTo>
                  <a:lnTo>
                    <a:pt x="100264" y="23366"/>
                  </a:lnTo>
                  <a:lnTo>
                    <a:pt x="100230" y="23737"/>
                  </a:lnTo>
                  <a:lnTo>
                    <a:pt x="100264" y="23804"/>
                  </a:lnTo>
                  <a:lnTo>
                    <a:pt x="100331" y="23838"/>
                  </a:lnTo>
                  <a:lnTo>
                    <a:pt x="99860" y="24309"/>
                  </a:lnTo>
                  <a:lnTo>
                    <a:pt x="99389" y="24780"/>
                  </a:lnTo>
                  <a:lnTo>
                    <a:pt x="98547" y="25790"/>
                  </a:lnTo>
                  <a:lnTo>
                    <a:pt x="97907" y="26464"/>
                  </a:lnTo>
                  <a:lnTo>
                    <a:pt x="97200" y="27104"/>
                  </a:lnTo>
                  <a:lnTo>
                    <a:pt x="96527" y="27710"/>
                  </a:lnTo>
                  <a:lnTo>
                    <a:pt x="95887" y="28383"/>
                  </a:lnTo>
                  <a:lnTo>
                    <a:pt x="95584" y="28383"/>
                  </a:lnTo>
                  <a:lnTo>
                    <a:pt x="95450" y="28349"/>
                  </a:lnTo>
                  <a:lnTo>
                    <a:pt x="95349" y="28282"/>
                  </a:lnTo>
                  <a:lnTo>
                    <a:pt x="95180" y="28080"/>
                  </a:lnTo>
                  <a:lnTo>
                    <a:pt x="95012" y="27878"/>
                  </a:lnTo>
                  <a:lnTo>
                    <a:pt x="94978" y="27811"/>
                  </a:lnTo>
                  <a:lnTo>
                    <a:pt x="94945" y="27710"/>
                  </a:lnTo>
                  <a:lnTo>
                    <a:pt x="94945" y="27508"/>
                  </a:lnTo>
                  <a:lnTo>
                    <a:pt x="95012" y="27339"/>
                  </a:lnTo>
                  <a:lnTo>
                    <a:pt x="95147" y="27137"/>
                  </a:lnTo>
                  <a:lnTo>
                    <a:pt x="95416" y="26801"/>
                  </a:lnTo>
                  <a:lnTo>
                    <a:pt x="95652" y="26531"/>
                  </a:lnTo>
                  <a:lnTo>
                    <a:pt x="96931" y="24949"/>
                  </a:lnTo>
                  <a:lnTo>
                    <a:pt x="97604" y="24208"/>
                  </a:lnTo>
                  <a:lnTo>
                    <a:pt x="98278" y="23467"/>
                  </a:lnTo>
                  <a:lnTo>
                    <a:pt x="98682" y="23063"/>
                  </a:lnTo>
                  <a:lnTo>
                    <a:pt x="98884" y="22861"/>
                  </a:lnTo>
                  <a:lnTo>
                    <a:pt x="99119" y="22693"/>
                  </a:lnTo>
                  <a:lnTo>
                    <a:pt x="99254" y="22626"/>
                  </a:lnTo>
                  <a:lnTo>
                    <a:pt x="99389" y="22558"/>
                  </a:lnTo>
                  <a:close/>
                  <a:moveTo>
                    <a:pt x="100870" y="23905"/>
                  </a:moveTo>
                  <a:lnTo>
                    <a:pt x="100971" y="23972"/>
                  </a:lnTo>
                  <a:lnTo>
                    <a:pt x="98648" y="26464"/>
                  </a:lnTo>
                  <a:lnTo>
                    <a:pt x="97402" y="27743"/>
                  </a:lnTo>
                  <a:lnTo>
                    <a:pt x="96796" y="28383"/>
                  </a:lnTo>
                  <a:lnTo>
                    <a:pt x="96258" y="29090"/>
                  </a:lnTo>
                  <a:lnTo>
                    <a:pt x="96123" y="28989"/>
                  </a:lnTo>
                  <a:lnTo>
                    <a:pt x="96022" y="28922"/>
                  </a:lnTo>
                  <a:lnTo>
                    <a:pt x="96022" y="28888"/>
                  </a:lnTo>
                  <a:lnTo>
                    <a:pt x="96359" y="28652"/>
                  </a:lnTo>
                  <a:lnTo>
                    <a:pt x="96695" y="28383"/>
                  </a:lnTo>
                  <a:lnTo>
                    <a:pt x="96998" y="28080"/>
                  </a:lnTo>
                  <a:lnTo>
                    <a:pt x="97301" y="27777"/>
                  </a:lnTo>
                  <a:lnTo>
                    <a:pt x="97874" y="27137"/>
                  </a:lnTo>
                  <a:lnTo>
                    <a:pt x="98446" y="26497"/>
                  </a:lnTo>
                  <a:lnTo>
                    <a:pt x="99624" y="25184"/>
                  </a:lnTo>
                  <a:lnTo>
                    <a:pt x="100230" y="24511"/>
                  </a:lnTo>
                  <a:lnTo>
                    <a:pt x="100870" y="23905"/>
                  </a:lnTo>
                  <a:close/>
                  <a:moveTo>
                    <a:pt x="101308" y="24511"/>
                  </a:moveTo>
                  <a:lnTo>
                    <a:pt x="101409" y="24780"/>
                  </a:lnTo>
                  <a:lnTo>
                    <a:pt x="101510" y="25016"/>
                  </a:lnTo>
                  <a:lnTo>
                    <a:pt x="101543" y="25252"/>
                  </a:lnTo>
                  <a:lnTo>
                    <a:pt x="101038" y="25790"/>
                  </a:lnTo>
                  <a:lnTo>
                    <a:pt x="100466" y="26295"/>
                  </a:lnTo>
                  <a:lnTo>
                    <a:pt x="99321" y="27339"/>
                  </a:lnTo>
                  <a:lnTo>
                    <a:pt x="98783" y="27878"/>
                  </a:lnTo>
                  <a:lnTo>
                    <a:pt x="98244" y="28417"/>
                  </a:lnTo>
                  <a:lnTo>
                    <a:pt x="97806" y="29023"/>
                  </a:lnTo>
                  <a:lnTo>
                    <a:pt x="97604" y="29326"/>
                  </a:lnTo>
                  <a:lnTo>
                    <a:pt x="97402" y="29629"/>
                  </a:lnTo>
                  <a:lnTo>
                    <a:pt x="96965" y="29561"/>
                  </a:lnTo>
                  <a:lnTo>
                    <a:pt x="96763" y="29494"/>
                  </a:lnTo>
                  <a:lnTo>
                    <a:pt x="96594" y="29393"/>
                  </a:lnTo>
                  <a:lnTo>
                    <a:pt x="96931" y="29090"/>
                  </a:lnTo>
                  <a:lnTo>
                    <a:pt x="97234" y="28787"/>
                  </a:lnTo>
                  <a:lnTo>
                    <a:pt x="97840" y="28147"/>
                  </a:lnTo>
                  <a:lnTo>
                    <a:pt x="98412" y="27508"/>
                  </a:lnTo>
                  <a:lnTo>
                    <a:pt x="98985" y="26868"/>
                  </a:lnTo>
                  <a:lnTo>
                    <a:pt x="100129" y="25689"/>
                  </a:lnTo>
                  <a:lnTo>
                    <a:pt x="101308" y="24511"/>
                  </a:lnTo>
                  <a:close/>
                  <a:moveTo>
                    <a:pt x="101274" y="25858"/>
                  </a:moveTo>
                  <a:lnTo>
                    <a:pt x="101308" y="25891"/>
                  </a:lnTo>
                  <a:lnTo>
                    <a:pt x="101442" y="26026"/>
                  </a:lnTo>
                  <a:lnTo>
                    <a:pt x="101611" y="26093"/>
                  </a:lnTo>
                  <a:lnTo>
                    <a:pt x="101813" y="26127"/>
                  </a:lnTo>
                  <a:lnTo>
                    <a:pt x="101981" y="26093"/>
                  </a:lnTo>
                  <a:lnTo>
                    <a:pt x="101678" y="26666"/>
                  </a:lnTo>
                  <a:lnTo>
                    <a:pt x="101308" y="27205"/>
                  </a:lnTo>
                  <a:lnTo>
                    <a:pt x="100870" y="27710"/>
                  </a:lnTo>
                  <a:lnTo>
                    <a:pt x="100432" y="28181"/>
                  </a:lnTo>
                  <a:lnTo>
                    <a:pt x="99456" y="29191"/>
                  </a:lnTo>
                  <a:lnTo>
                    <a:pt x="98783" y="29797"/>
                  </a:lnTo>
                  <a:lnTo>
                    <a:pt x="98547" y="29999"/>
                  </a:lnTo>
                  <a:lnTo>
                    <a:pt x="98345" y="30100"/>
                  </a:lnTo>
                  <a:lnTo>
                    <a:pt x="98345" y="29864"/>
                  </a:lnTo>
                  <a:lnTo>
                    <a:pt x="98379" y="29831"/>
                  </a:lnTo>
                  <a:lnTo>
                    <a:pt x="98379" y="29763"/>
                  </a:lnTo>
                  <a:lnTo>
                    <a:pt x="98345" y="29696"/>
                  </a:lnTo>
                  <a:lnTo>
                    <a:pt x="98244" y="29460"/>
                  </a:lnTo>
                  <a:lnTo>
                    <a:pt x="98210" y="29393"/>
                  </a:lnTo>
                  <a:lnTo>
                    <a:pt x="98109" y="29292"/>
                  </a:lnTo>
                  <a:lnTo>
                    <a:pt x="98042" y="29225"/>
                  </a:lnTo>
                  <a:lnTo>
                    <a:pt x="97941" y="29191"/>
                  </a:lnTo>
                  <a:lnTo>
                    <a:pt x="98682" y="28383"/>
                  </a:lnTo>
                  <a:lnTo>
                    <a:pt x="99456" y="27575"/>
                  </a:lnTo>
                  <a:lnTo>
                    <a:pt x="100365" y="26733"/>
                  </a:lnTo>
                  <a:lnTo>
                    <a:pt x="100836" y="26295"/>
                  </a:lnTo>
                  <a:lnTo>
                    <a:pt x="101274" y="25858"/>
                  </a:lnTo>
                  <a:close/>
                  <a:moveTo>
                    <a:pt x="106930" y="17171"/>
                  </a:moveTo>
                  <a:lnTo>
                    <a:pt x="106930" y="18114"/>
                  </a:lnTo>
                  <a:lnTo>
                    <a:pt x="106897" y="19023"/>
                  </a:lnTo>
                  <a:lnTo>
                    <a:pt x="106863" y="19495"/>
                  </a:lnTo>
                  <a:lnTo>
                    <a:pt x="106829" y="19932"/>
                  </a:lnTo>
                  <a:lnTo>
                    <a:pt x="106728" y="20404"/>
                  </a:lnTo>
                  <a:lnTo>
                    <a:pt x="106627" y="20841"/>
                  </a:lnTo>
                  <a:lnTo>
                    <a:pt x="106425" y="21380"/>
                  </a:lnTo>
                  <a:lnTo>
                    <a:pt x="106190" y="21919"/>
                  </a:lnTo>
                  <a:lnTo>
                    <a:pt x="105954" y="22457"/>
                  </a:lnTo>
                  <a:lnTo>
                    <a:pt x="105685" y="22996"/>
                  </a:lnTo>
                  <a:lnTo>
                    <a:pt x="105382" y="23535"/>
                  </a:lnTo>
                  <a:lnTo>
                    <a:pt x="105079" y="24040"/>
                  </a:lnTo>
                  <a:lnTo>
                    <a:pt x="104405" y="25016"/>
                  </a:lnTo>
                  <a:lnTo>
                    <a:pt x="104069" y="25487"/>
                  </a:lnTo>
                  <a:lnTo>
                    <a:pt x="103698" y="25925"/>
                  </a:lnTo>
                  <a:lnTo>
                    <a:pt x="102890" y="26801"/>
                  </a:lnTo>
                  <a:lnTo>
                    <a:pt x="102015" y="27642"/>
                  </a:lnTo>
                  <a:lnTo>
                    <a:pt x="101173" y="28450"/>
                  </a:lnTo>
                  <a:lnTo>
                    <a:pt x="100298" y="29225"/>
                  </a:lnTo>
                  <a:lnTo>
                    <a:pt x="99422" y="29965"/>
                  </a:lnTo>
                  <a:lnTo>
                    <a:pt x="98513" y="30672"/>
                  </a:lnTo>
                  <a:lnTo>
                    <a:pt x="97571" y="31346"/>
                  </a:lnTo>
                  <a:lnTo>
                    <a:pt x="97571" y="31177"/>
                  </a:lnTo>
                  <a:lnTo>
                    <a:pt x="97604" y="31043"/>
                  </a:lnTo>
                  <a:lnTo>
                    <a:pt x="97705" y="30740"/>
                  </a:lnTo>
                  <a:lnTo>
                    <a:pt x="97874" y="30403"/>
                  </a:lnTo>
                  <a:lnTo>
                    <a:pt x="98109" y="30134"/>
                  </a:lnTo>
                  <a:lnTo>
                    <a:pt x="98109" y="30201"/>
                  </a:lnTo>
                  <a:lnTo>
                    <a:pt x="98109" y="30268"/>
                  </a:lnTo>
                  <a:lnTo>
                    <a:pt x="98143" y="30302"/>
                  </a:lnTo>
                  <a:lnTo>
                    <a:pt x="98210" y="30336"/>
                  </a:lnTo>
                  <a:lnTo>
                    <a:pt x="98311" y="30302"/>
                  </a:lnTo>
                  <a:lnTo>
                    <a:pt x="98345" y="30235"/>
                  </a:lnTo>
                  <a:lnTo>
                    <a:pt x="98480" y="30235"/>
                  </a:lnTo>
                  <a:lnTo>
                    <a:pt x="98581" y="30167"/>
                  </a:lnTo>
                  <a:lnTo>
                    <a:pt x="98783" y="29999"/>
                  </a:lnTo>
                  <a:lnTo>
                    <a:pt x="100230" y="28619"/>
                  </a:lnTo>
                  <a:lnTo>
                    <a:pt x="100803" y="28080"/>
                  </a:lnTo>
                  <a:lnTo>
                    <a:pt x="101341" y="27474"/>
                  </a:lnTo>
                  <a:lnTo>
                    <a:pt x="101577" y="27171"/>
                  </a:lnTo>
                  <a:lnTo>
                    <a:pt x="101813" y="26834"/>
                  </a:lnTo>
                  <a:lnTo>
                    <a:pt x="102015" y="26497"/>
                  </a:lnTo>
                  <a:lnTo>
                    <a:pt x="102183" y="26127"/>
                  </a:lnTo>
                  <a:lnTo>
                    <a:pt x="102217" y="26060"/>
                  </a:lnTo>
                  <a:lnTo>
                    <a:pt x="102183" y="25992"/>
                  </a:lnTo>
                  <a:lnTo>
                    <a:pt x="102419" y="25858"/>
                  </a:lnTo>
                  <a:lnTo>
                    <a:pt x="102654" y="25656"/>
                  </a:lnTo>
                  <a:lnTo>
                    <a:pt x="102857" y="25454"/>
                  </a:lnTo>
                  <a:lnTo>
                    <a:pt x="103092" y="25218"/>
                  </a:lnTo>
                  <a:lnTo>
                    <a:pt x="103732" y="24410"/>
                  </a:lnTo>
                  <a:lnTo>
                    <a:pt x="104405" y="23669"/>
                  </a:lnTo>
                  <a:lnTo>
                    <a:pt x="104742" y="23265"/>
                  </a:lnTo>
                  <a:lnTo>
                    <a:pt x="105079" y="22895"/>
                  </a:lnTo>
                  <a:lnTo>
                    <a:pt x="105348" y="22491"/>
                  </a:lnTo>
                  <a:lnTo>
                    <a:pt x="105617" y="22053"/>
                  </a:lnTo>
                  <a:lnTo>
                    <a:pt x="105819" y="21616"/>
                  </a:lnTo>
                  <a:lnTo>
                    <a:pt x="105988" y="21144"/>
                  </a:lnTo>
                  <a:lnTo>
                    <a:pt x="106055" y="21144"/>
                  </a:lnTo>
                  <a:lnTo>
                    <a:pt x="106156" y="21111"/>
                  </a:lnTo>
                  <a:lnTo>
                    <a:pt x="106190" y="21111"/>
                  </a:lnTo>
                  <a:lnTo>
                    <a:pt x="106190" y="21144"/>
                  </a:lnTo>
                  <a:lnTo>
                    <a:pt x="106223" y="21111"/>
                  </a:lnTo>
                  <a:lnTo>
                    <a:pt x="106358" y="20976"/>
                  </a:lnTo>
                  <a:lnTo>
                    <a:pt x="106425" y="20774"/>
                  </a:lnTo>
                  <a:lnTo>
                    <a:pt x="106493" y="20370"/>
                  </a:lnTo>
                  <a:lnTo>
                    <a:pt x="106560" y="20033"/>
                  </a:lnTo>
                  <a:lnTo>
                    <a:pt x="106526" y="19697"/>
                  </a:lnTo>
                  <a:lnTo>
                    <a:pt x="106560" y="19663"/>
                  </a:lnTo>
                  <a:lnTo>
                    <a:pt x="106526" y="19596"/>
                  </a:lnTo>
                  <a:lnTo>
                    <a:pt x="106560" y="18990"/>
                  </a:lnTo>
                  <a:lnTo>
                    <a:pt x="106594" y="18417"/>
                  </a:lnTo>
                  <a:lnTo>
                    <a:pt x="106627" y="17845"/>
                  </a:lnTo>
                  <a:lnTo>
                    <a:pt x="106627" y="17508"/>
                  </a:lnTo>
                  <a:lnTo>
                    <a:pt x="106560" y="17239"/>
                  </a:lnTo>
                  <a:lnTo>
                    <a:pt x="106930" y="17171"/>
                  </a:lnTo>
                  <a:close/>
                  <a:moveTo>
                    <a:pt x="1" y="1"/>
                  </a:moveTo>
                  <a:lnTo>
                    <a:pt x="607" y="1011"/>
                  </a:lnTo>
                  <a:lnTo>
                    <a:pt x="1246" y="2021"/>
                  </a:lnTo>
                  <a:lnTo>
                    <a:pt x="2559" y="3974"/>
                  </a:lnTo>
                  <a:lnTo>
                    <a:pt x="4175" y="6263"/>
                  </a:lnTo>
                  <a:lnTo>
                    <a:pt x="5792" y="8519"/>
                  </a:lnTo>
                  <a:lnTo>
                    <a:pt x="7408" y="10640"/>
                  </a:lnTo>
                  <a:lnTo>
                    <a:pt x="9091" y="12727"/>
                  </a:lnTo>
                  <a:lnTo>
                    <a:pt x="9394" y="13098"/>
                  </a:lnTo>
                  <a:lnTo>
                    <a:pt x="9764" y="13468"/>
                  </a:lnTo>
                  <a:lnTo>
                    <a:pt x="10101" y="13805"/>
                  </a:lnTo>
                  <a:lnTo>
                    <a:pt x="10505" y="14074"/>
                  </a:lnTo>
                  <a:lnTo>
                    <a:pt x="10943" y="14343"/>
                  </a:lnTo>
                  <a:lnTo>
                    <a:pt x="11380" y="14512"/>
                  </a:lnTo>
                  <a:lnTo>
                    <a:pt x="11616" y="14579"/>
                  </a:lnTo>
                  <a:lnTo>
                    <a:pt x="11852" y="14646"/>
                  </a:lnTo>
                  <a:lnTo>
                    <a:pt x="12357" y="14646"/>
                  </a:lnTo>
                  <a:lnTo>
                    <a:pt x="12357" y="14747"/>
                  </a:lnTo>
                  <a:lnTo>
                    <a:pt x="12390" y="14781"/>
                  </a:lnTo>
                  <a:lnTo>
                    <a:pt x="12424" y="14781"/>
                  </a:lnTo>
                  <a:lnTo>
                    <a:pt x="19090" y="14714"/>
                  </a:lnTo>
                  <a:lnTo>
                    <a:pt x="25723" y="14613"/>
                  </a:lnTo>
                  <a:lnTo>
                    <a:pt x="32389" y="14478"/>
                  </a:lnTo>
                  <a:lnTo>
                    <a:pt x="39056" y="14377"/>
                  </a:lnTo>
                  <a:lnTo>
                    <a:pt x="41008" y="14343"/>
                  </a:lnTo>
                  <a:lnTo>
                    <a:pt x="40806" y="14882"/>
                  </a:lnTo>
                  <a:lnTo>
                    <a:pt x="40672" y="15454"/>
                  </a:lnTo>
                  <a:lnTo>
                    <a:pt x="40537" y="16027"/>
                  </a:lnTo>
                  <a:lnTo>
                    <a:pt x="40470" y="16599"/>
                  </a:lnTo>
                  <a:lnTo>
                    <a:pt x="40436" y="17171"/>
                  </a:lnTo>
                  <a:lnTo>
                    <a:pt x="40436" y="17744"/>
                  </a:lnTo>
                  <a:lnTo>
                    <a:pt x="40470" y="18350"/>
                  </a:lnTo>
                  <a:lnTo>
                    <a:pt x="40503" y="18922"/>
                  </a:lnTo>
                  <a:lnTo>
                    <a:pt x="40571" y="19360"/>
                  </a:lnTo>
                  <a:lnTo>
                    <a:pt x="40672" y="19831"/>
                  </a:lnTo>
                  <a:lnTo>
                    <a:pt x="40806" y="20303"/>
                  </a:lnTo>
                  <a:lnTo>
                    <a:pt x="40975" y="20740"/>
                  </a:lnTo>
                  <a:lnTo>
                    <a:pt x="41177" y="21178"/>
                  </a:lnTo>
                  <a:lnTo>
                    <a:pt x="41446" y="21548"/>
                  </a:lnTo>
                  <a:lnTo>
                    <a:pt x="41614" y="21717"/>
                  </a:lnTo>
                  <a:lnTo>
                    <a:pt x="41783" y="21851"/>
                  </a:lnTo>
                  <a:lnTo>
                    <a:pt x="41985" y="21986"/>
                  </a:lnTo>
                  <a:lnTo>
                    <a:pt x="42187" y="22121"/>
                  </a:lnTo>
                  <a:lnTo>
                    <a:pt x="42389" y="22188"/>
                  </a:lnTo>
                  <a:lnTo>
                    <a:pt x="42624" y="22255"/>
                  </a:lnTo>
                  <a:lnTo>
                    <a:pt x="42860" y="22289"/>
                  </a:lnTo>
                  <a:lnTo>
                    <a:pt x="43567" y="22289"/>
                  </a:lnTo>
                  <a:lnTo>
                    <a:pt x="44038" y="22255"/>
                  </a:lnTo>
                  <a:lnTo>
                    <a:pt x="46968" y="22222"/>
                  </a:lnTo>
                  <a:lnTo>
                    <a:pt x="52792" y="22087"/>
                  </a:lnTo>
                  <a:lnTo>
                    <a:pt x="58347" y="21986"/>
                  </a:lnTo>
                  <a:lnTo>
                    <a:pt x="59526" y="21986"/>
                  </a:lnTo>
                  <a:lnTo>
                    <a:pt x="60738" y="21952"/>
                  </a:lnTo>
                  <a:lnTo>
                    <a:pt x="61310" y="21919"/>
                  </a:lnTo>
                  <a:lnTo>
                    <a:pt x="61916" y="21818"/>
                  </a:lnTo>
                  <a:lnTo>
                    <a:pt x="62489" y="21683"/>
                  </a:lnTo>
                  <a:lnTo>
                    <a:pt x="63061" y="21515"/>
                  </a:lnTo>
                  <a:lnTo>
                    <a:pt x="63499" y="21313"/>
                  </a:lnTo>
                  <a:lnTo>
                    <a:pt x="63903" y="21043"/>
                  </a:lnTo>
                  <a:lnTo>
                    <a:pt x="64239" y="20740"/>
                  </a:lnTo>
                  <a:lnTo>
                    <a:pt x="64542" y="20370"/>
                  </a:lnTo>
                  <a:lnTo>
                    <a:pt x="64778" y="19966"/>
                  </a:lnTo>
                  <a:lnTo>
                    <a:pt x="64980" y="19562"/>
                  </a:lnTo>
                  <a:lnTo>
                    <a:pt x="65115" y="19091"/>
                  </a:lnTo>
                  <a:lnTo>
                    <a:pt x="65216" y="18619"/>
                  </a:lnTo>
                  <a:lnTo>
                    <a:pt x="65283" y="18047"/>
                  </a:lnTo>
                  <a:lnTo>
                    <a:pt x="65283" y="17474"/>
                  </a:lnTo>
                  <a:lnTo>
                    <a:pt x="65182" y="16936"/>
                  </a:lnTo>
                  <a:lnTo>
                    <a:pt x="65081" y="16363"/>
                  </a:lnTo>
                  <a:lnTo>
                    <a:pt x="64913" y="15825"/>
                  </a:lnTo>
                  <a:lnTo>
                    <a:pt x="64711" y="15286"/>
                  </a:lnTo>
                  <a:lnTo>
                    <a:pt x="64239" y="14242"/>
                  </a:lnTo>
                  <a:lnTo>
                    <a:pt x="71848" y="14242"/>
                  </a:lnTo>
                  <a:lnTo>
                    <a:pt x="77774" y="14276"/>
                  </a:lnTo>
                  <a:lnTo>
                    <a:pt x="89625" y="14444"/>
                  </a:lnTo>
                  <a:lnTo>
                    <a:pt x="89389" y="14747"/>
                  </a:lnTo>
                  <a:lnTo>
                    <a:pt x="89187" y="15118"/>
                  </a:lnTo>
                  <a:lnTo>
                    <a:pt x="88985" y="15454"/>
                  </a:lnTo>
                  <a:lnTo>
                    <a:pt x="88817" y="15825"/>
                  </a:lnTo>
                  <a:lnTo>
                    <a:pt x="88514" y="16599"/>
                  </a:lnTo>
                  <a:lnTo>
                    <a:pt x="88278" y="17373"/>
                  </a:lnTo>
                  <a:lnTo>
                    <a:pt x="88110" y="18181"/>
                  </a:lnTo>
                  <a:lnTo>
                    <a:pt x="87975" y="18990"/>
                  </a:lnTo>
                  <a:lnTo>
                    <a:pt x="87874" y="19798"/>
                  </a:lnTo>
                  <a:lnTo>
                    <a:pt x="87773" y="20572"/>
                  </a:lnTo>
                  <a:lnTo>
                    <a:pt x="87740" y="21582"/>
                  </a:lnTo>
                  <a:lnTo>
                    <a:pt x="87740" y="22558"/>
                  </a:lnTo>
                  <a:lnTo>
                    <a:pt x="87773" y="23568"/>
                  </a:lnTo>
                  <a:lnTo>
                    <a:pt x="87841" y="24545"/>
                  </a:lnTo>
                  <a:lnTo>
                    <a:pt x="87874" y="25353"/>
                  </a:lnTo>
                  <a:lnTo>
                    <a:pt x="87942" y="26161"/>
                  </a:lnTo>
                  <a:lnTo>
                    <a:pt x="88043" y="26565"/>
                  </a:lnTo>
                  <a:lnTo>
                    <a:pt x="88110" y="26935"/>
                  </a:lnTo>
                  <a:lnTo>
                    <a:pt x="88245" y="27339"/>
                  </a:lnTo>
                  <a:lnTo>
                    <a:pt x="88413" y="27676"/>
                  </a:lnTo>
                  <a:lnTo>
                    <a:pt x="88480" y="27710"/>
                  </a:lnTo>
                  <a:lnTo>
                    <a:pt x="88514" y="27743"/>
                  </a:lnTo>
                  <a:lnTo>
                    <a:pt x="88581" y="27743"/>
                  </a:lnTo>
                  <a:lnTo>
                    <a:pt x="88615" y="27710"/>
                  </a:lnTo>
                  <a:lnTo>
                    <a:pt x="88851" y="27407"/>
                  </a:lnTo>
                  <a:lnTo>
                    <a:pt x="89053" y="27036"/>
                  </a:lnTo>
                  <a:lnTo>
                    <a:pt x="89154" y="26700"/>
                  </a:lnTo>
                  <a:lnTo>
                    <a:pt x="89187" y="26497"/>
                  </a:lnTo>
                  <a:lnTo>
                    <a:pt x="89221" y="26295"/>
                  </a:lnTo>
                  <a:lnTo>
                    <a:pt x="89255" y="26295"/>
                  </a:lnTo>
                  <a:lnTo>
                    <a:pt x="89255" y="26262"/>
                  </a:lnTo>
                  <a:lnTo>
                    <a:pt x="89288" y="26228"/>
                  </a:lnTo>
                  <a:lnTo>
                    <a:pt x="89255" y="26194"/>
                  </a:lnTo>
                  <a:lnTo>
                    <a:pt x="89288" y="26093"/>
                  </a:lnTo>
                  <a:lnTo>
                    <a:pt x="89356" y="25992"/>
                  </a:lnTo>
                  <a:lnTo>
                    <a:pt x="89457" y="25858"/>
                  </a:lnTo>
                  <a:lnTo>
                    <a:pt x="89591" y="25757"/>
                  </a:lnTo>
                  <a:lnTo>
                    <a:pt x="89726" y="25723"/>
                  </a:lnTo>
                  <a:lnTo>
                    <a:pt x="89692" y="26228"/>
                  </a:lnTo>
                  <a:lnTo>
                    <a:pt x="89692" y="26295"/>
                  </a:lnTo>
                  <a:lnTo>
                    <a:pt x="89726" y="26329"/>
                  </a:lnTo>
                  <a:lnTo>
                    <a:pt x="89827" y="26329"/>
                  </a:lnTo>
                  <a:lnTo>
                    <a:pt x="89995" y="26565"/>
                  </a:lnTo>
                  <a:lnTo>
                    <a:pt x="90197" y="26733"/>
                  </a:lnTo>
                  <a:lnTo>
                    <a:pt x="90433" y="26868"/>
                  </a:lnTo>
                  <a:lnTo>
                    <a:pt x="90669" y="26969"/>
                  </a:lnTo>
                  <a:lnTo>
                    <a:pt x="90770" y="26969"/>
                  </a:lnTo>
                  <a:lnTo>
                    <a:pt x="90770" y="27171"/>
                  </a:lnTo>
                  <a:lnTo>
                    <a:pt x="90770" y="27205"/>
                  </a:lnTo>
                  <a:lnTo>
                    <a:pt x="90803" y="27238"/>
                  </a:lnTo>
                  <a:lnTo>
                    <a:pt x="90871" y="27272"/>
                  </a:lnTo>
                  <a:lnTo>
                    <a:pt x="90972" y="27238"/>
                  </a:lnTo>
                  <a:lnTo>
                    <a:pt x="91005" y="27205"/>
                  </a:lnTo>
                  <a:lnTo>
                    <a:pt x="91005" y="27171"/>
                  </a:lnTo>
                  <a:lnTo>
                    <a:pt x="91005" y="26935"/>
                  </a:lnTo>
                  <a:lnTo>
                    <a:pt x="91140" y="26868"/>
                  </a:lnTo>
                  <a:lnTo>
                    <a:pt x="91241" y="26767"/>
                  </a:lnTo>
                  <a:lnTo>
                    <a:pt x="91241" y="26834"/>
                  </a:lnTo>
                  <a:lnTo>
                    <a:pt x="91308" y="26868"/>
                  </a:lnTo>
                  <a:lnTo>
                    <a:pt x="91679" y="26868"/>
                  </a:lnTo>
                  <a:lnTo>
                    <a:pt x="91679" y="26902"/>
                  </a:lnTo>
                  <a:lnTo>
                    <a:pt x="91712" y="26935"/>
                  </a:lnTo>
                  <a:lnTo>
                    <a:pt x="91746" y="26935"/>
                  </a:lnTo>
                  <a:lnTo>
                    <a:pt x="91914" y="27104"/>
                  </a:lnTo>
                  <a:lnTo>
                    <a:pt x="92116" y="27238"/>
                  </a:lnTo>
                  <a:lnTo>
                    <a:pt x="92285" y="27306"/>
                  </a:lnTo>
                  <a:lnTo>
                    <a:pt x="92487" y="27339"/>
                  </a:lnTo>
                  <a:lnTo>
                    <a:pt x="92689" y="27339"/>
                  </a:lnTo>
                  <a:lnTo>
                    <a:pt x="92891" y="27238"/>
                  </a:lnTo>
                  <a:lnTo>
                    <a:pt x="93059" y="27104"/>
                  </a:lnTo>
                  <a:lnTo>
                    <a:pt x="93194" y="26935"/>
                  </a:lnTo>
                  <a:lnTo>
                    <a:pt x="93295" y="26801"/>
                  </a:lnTo>
                  <a:lnTo>
                    <a:pt x="93328" y="26632"/>
                  </a:lnTo>
                  <a:lnTo>
                    <a:pt x="93396" y="26329"/>
                  </a:lnTo>
                  <a:lnTo>
                    <a:pt x="93429" y="25992"/>
                  </a:lnTo>
                  <a:lnTo>
                    <a:pt x="93429" y="25656"/>
                  </a:lnTo>
                  <a:lnTo>
                    <a:pt x="93530" y="23265"/>
                  </a:lnTo>
                  <a:lnTo>
                    <a:pt x="93598" y="21144"/>
                  </a:lnTo>
                  <a:lnTo>
                    <a:pt x="93631" y="20740"/>
                  </a:lnTo>
                  <a:lnTo>
                    <a:pt x="93631" y="20336"/>
                  </a:lnTo>
                  <a:lnTo>
                    <a:pt x="93631" y="20134"/>
                  </a:lnTo>
                  <a:lnTo>
                    <a:pt x="93598" y="19966"/>
                  </a:lnTo>
                  <a:lnTo>
                    <a:pt x="93530" y="19764"/>
                  </a:lnTo>
                  <a:lnTo>
                    <a:pt x="93463" y="19596"/>
                  </a:lnTo>
                  <a:lnTo>
                    <a:pt x="93328" y="19461"/>
                  </a:lnTo>
                  <a:lnTo>
                    <a:pt x="93160" y="19394"/>
                  </a:lnTo>
                  <a:lnTo>
                    <a:pt x="93025" y="19360"/>
                  </a:lnTo>
                  <a:lnTo>
                    <a:pt x="92857" y="19394"/>
                  </a:lnTo>
                  <a:lnTo>
                    <a:pt x="92722" y="19495"/>
                  </a:lnTo>
                  <a:lnTo>
                    <a:pt x="92554" y="19596"/>
                  </a:lnTo>
                  <a:lnTo>
                    <a:pt x="92285" y="19831"/>
                  </a:lnTo>
                  <a:lnTo>
                    <a:pt x="92251" y="19798"/>
                  </a:lnTo>
                  <a:lnTo>
                    <a:pt x="92217" y="19798"/>
                  </a:lnTo>
                  <a:lnTo>
                    <a:pt x="92184" y="19831"/>
                  </a:lnTo>
                  <a:lnTo>
                    <a:pt x="92150" y="19865"/>
                  </a:lnTo>
                  <a:lnTo>
                    <a:pt x="92150" y="19932"/>
                  </a:lnTo>
                  <a:lnTo>
                    <a:pt x="91914" y="19966"/>
                  </a:lnTo>
                  <a:lnTo>
                    <a:pt x="91679" y="19966"/>
                  </a:lnTo>
                  <a:lnTo>
                    <a:pt x="91645" y="19932"/>
                  </a:lnTo>
                  <a:lnTo>
                    <a:pt x="91578" y="19932"/>
                  </a:lnTo>
                  <a:lnTo>
                    <a:pt x="91544" y="19966"/>
                  </a:lnTo>
                  <a:lnTo>
                    <a:pt x="91510" y="19899"/>
                  </a:lnTo>
                  <a:lnTo>
                    <a:pt x="91342" y="19764"/>
                  </a:lnTo>
                  <a:lnTo>
                    <a:pt x="91241" y="19663"/>
                  </a:lnTo>
                  <a:lnTo>
                    <a:pt x="91140" y="19663"/>
                  </a:lnTo>
                  <a:lnTo>
                    <a:pt x="90904" y="19730"/>
                  </a:lnTo>
                  <a:lnTo>
                    <a:pt x="90669" y="19865"/>
                  </a:lnTo>
                  <a:lnTo>
                    <a:pt x="90433" y="20033"/>
                  </a:lnTo>
                  <a:lnTo>
                    <a:pt x="90265" y="20235"/>
                  </a:lnTo>
                  <a:lnTo>
                    <a:pt x="90231" y="20202"/>
                  </a:lnTo>
                  <a:lnTo>
                    <a:pt x="90164" y="20202"/>
                  </a:lnTo>
                  <a:lnTo>
                    <a:pt x="90130" y="20235"/>
                  </a:lnTo>
                  <a:lnTo>
                    <a:pt x="90063" y="20808"/>
                  </a:lnTo>
                  <a:lnTo>
                    <a:pt x="89659" y="20808"/>
                  </a:lnTo>
                  <a:lnTo>
                    <a:pt x="89591" y="20740"/>
                  </a:lnTo>
                  <a:lnTo>
                    <a:pt x="89625" y="19899"/>
                  </a:lnTo>
                  <a:lnTo>
                    <a:pt x="89659" y="19057"/>
                  </a:lnTo>
                  <a:lnTo>
                    <a:pt x="89692" y="18215"/>
                  </a:lnTo>
                  <a:lnTo>
                    <a:pt x="89827" y="17340"/>
                  </a:lnTo>
                  <a:lnTo>
                    <a:pt x="89962" y="16633"/>
                  </a:lnTo>
                  <a:lnTo>
                    <a:pt x="90130" y="15892"/>
                  </a:lnTo>
                  <a:lnTo>
                    <a:pt x="90366" y="15185"/>
                  </a:lnTo>
                  <a:lnTo>
                    <a:pt x="90467" y="14815"/>
                  </a:lnTo>
                  <a:lnTo>
                    <a:pt x="90500" y="14478"/>
                  </a:lnTo>
                  <a:lnTo>
                    <a:pt x="90500" y="14444"/>
                  </a:lnTo>
                  <a:lnTo>
                    <a:pt x="92756" y="14478"/>
                  </a:lnTo>
                  <a:lnTo>
                    <a:pt x="92992" y="14545"/>
                  </a:lnTo>
                  <a:lnTo>
                    <a:pt x="93497" y="14545"/>
                  </a:lnTo>
                  <a:lnTo>
                    <a:pt x="93732" y="14512"/>
                  </a:lnTo>
                  <a:lnTo>
                    <a:pt x="93901" y="14512"/>
                  </a:lnTo>
                  <a:lnTo>
                    <a:pt x="93968" y="14478"/>
                  </a:lnTo>
                  <a:lnTo>
                    <a:pt x="94002" y="14411"/>
                  </a:lnTo>
                  <a:lnTo>
                    <a:pt x="94271" y="14276"/>
                  </a:lnTo>
                  <a:lnTo>
                    <a:pt x="94507" y="14141"/>
                  </a:lnTo>
                  <a:lnTo>
                    <a:pt x="94743" y="13973"/>
                  </a:lnTo>
                  <a:lnTo>
                    <a:pt x="94978" y="13771"/>
                  </a:lnTo>
                  <a:lnTo>
                    <a:pt x="95382" y="13367"/>
                  </a:lnTo>
                  <a:lnTo>
                    <a:pt x="95753" y="12929"/>
                  </a:lnTo>
                  <a:lnTo>
                    <a:pt x="96325" y="12155"/>
                  </a:lnTo>
                  <a:lnTo>
                    <a:pt x="96392" y="12155"/>
                  </a:lnTo>
                  <a:lnTo>
                    <a:pt x="96426" y="12121"/>
                  </a:lnTo>
                  <a:lnTo>
                    <a:pt x="96426" y="12054"/>
                  </a:lnTo>
                  <a:lnTo>
                    <a:pt x="97907" y="10135"/>
                  </a:lnTo>
                  <a:lnTo>
                    <a:pt x="98446" y="10303"/>
                  </a:lnTo>
                  <a:lnTo>
                    <a:pt x="98985" y="10404"/>
                  </a:lnTo>
                  <a:lnTo>
                    <a:pt x="99557" y="10505"/>
                  </a:lnTo>
                  <a:lnTo>
                    <a:pt x="100096" y="10640"/>
                  </a:lnTo>
                  <a:lnTo>
                    <a:pt x="100769" y="10876"/>
                  </a:lnTo>
                  <a:lnTo>
                    <a:pt x="101442" y="11179"/>
                  </a:lnTo>
                  <a:lnTo>
                    <a:pt x="102082" y="11549"/>
                  </a:lnTo>
                  <a:lnTo>
                    <a:pt x="102722" y="11953"/>
                  </a:lnTo>
                  <a:lnTo>
                    <a:pt x="103294" y="12391"/>
                  </a:lnTo>
                  <a:lnTo>
                    <a:pt x="103867" y="12862"/>
                  </a:lnTo>
                  <a:lnTo>
                    <a:pt x="104405" y="13367"/>
                  </a:lnTo>
                  <a:lnTo>
                    <a:pt x="104910" y="13906"/>
                  </a:lnTo>
                  <a:lnTo>
                    <a:pt x="105382" y="14512"/>
                  </a:lnTo>
                  <a:lnTo>
                    <a:pt x="105584" y="14815"/>
                  </a:lnTo>
                  <a:lnTo>
                    <a:pt x="105752" y="15118"/>
                  </a:lnTo>
                  <a:lnTo>
                    <a:pt x="105920" y="15454"/>
                  </a:lnTo>
                  <a:lnTo>
                    <a:pt x="106055" y="15791"/>
                  </a:lnTo>
                  <a:lnTo>
                    <a:pt x="106156" y="16128"/>
                  </a:lnTo>
                  <a:lnTo>
                    <a:pt x="106223" y="16498"/>
                  </a:lnTo>
                  <a:lnTo>
                    <a:pt x="106257" y="16565"/>
                  </a:lnTo>
                  <a:lnTo>
                    <a:pt x="106291" y="16599"/>
                  </a:lnTo>
                  <a:lnTo>
                    <a:pt x="106291" y="16902"/>
                  </a:lnTo>
                  <a:lnTo>
                    <a:pt x="106324" y="17171"/>
                  </a:lnTo>
                  <a:lnTo>
                    <a:pt x="106358" y="17239"/>
                  </a:lnTo>
                  <a:lnTo>
                    <a:pt x="106425" y="17272"/>
                  </a:lnTo>
                  <a:lnTo>
                    <a:pt x="106392" y="17542"/>
                  </a:lnTo>
                  <a:lnTo>
                    <a:pt x="106392" y="17878"/>
                  </a:lnTo>
                  <a:lnTo>
                    <a:pt x="106425" y="18417"/>
                  </a:lnTo>
                  <a:lnTo>
                    <a:pt x="106392" y="19023"/>
                  </a:lnTo>
                  <a:lnTo>
                    <a:pt x="106324" y="19596"/>
                  </a:lnTo>
                  <a:lnTo>
                    <a:pt x="106223" y="19663"/>
                  </a:lnTo>
                  <a:lnTo>
                    <a:pt x="106156" y="19730"/>
                  </a:lnTo>
                  <a:lnTo>
                    <a:pt x="105988" y="19966"/>
                  </a:lnTo>
                  <a:lnTo>
                    <a:pt x="105887" y="20202"/>
                  </a:lnTo>
                  <a:lnTo>
                    <a:pt x="105819" y="20404"/>
                  </a:lnTo>
                  <a:lnTo>
                    <a:pt x="105786" y="20673"/>
                  </a:lnTo>
                  <a:lnTo>
                    <a:pt x="105786" y="20808"/>
                  </a:lnTo>
                  <a:lnTo>
                    <a:pt x="105853" y="20976"/>
                  </a:lnTo>
                  <a:lnTo>
                    <a:pt x="105718" y="21313"/>
                  </a:lnTo>
                  <a:lnTo>
                    <a:pt x="105550" y="21683"/>
                  </a:lnTo>
                  <a:lnTo>
                    <a:pt x="105382" y="21986"/>
                  </a:lnTo>
                  <a:lnTo>
                    <a:pt x="105180" y="22323"/>
                  </a:lnTo>
                  <a:lnTo>
                    <a:pt x="104742" y="22929"/>
                  </a:lnTo>
                  <a:lnTo>
                    <a:pt x="104237" y="23501"/>
                  </a:lnTo>
                  <a:lnTo>
                    <a:pt x="103059" y="24814"/>
                  </a:lnTo>
                  <a:lnTo>
                    <a:pt x="102722" y="25184"/>
                  </a:lnTo>
                  <a:lnTo>
                    <a:pt x="102553" y="25420"/>
                  </a:lnTo>
                  <a:lnTo>
                    <a:pt x="102351" y="25622"/>
                  </a:lnTo>
                  <a:lnTo>
                    <a:pt x="102116" y="25757"/>
                  </a:lnTo>
                  <a:lnTo>
                    <a:pt x="101880" y="25858"/>
                  </a:lnTo>
                  <a:lnTo>
                    <a:pt x="101745" y="25891"/>
                  </a:lnTo>
                  <a:lnTo>
                    <a:pt x="101644" y="25891"/>
                  </a:lnTo>
                  <a:lnTo>
                    <a:pt x="101510" y="25858"/>
                  </a:lnTo>
                  <a:lnTo>
                    <a:pt x="101375" y="25790"/>
                  </a:lnTo>
                  <a:lnTo>
                    <a:pt x="101341" y="25790"/>
                  </a:lnTo>
                  <a:lnTo>
                    <a:pt x="101712" y="25420"/>
                  </a:lnTo>
                  <a:lnTo>
                    <a:pt x="101779" y="25386"/>
                  </a:lnTo>
                  <a:lnTo>
                    <a:pt x="101813" y="25319"/>
                  </a:lnTo>
                  <a:lnTo>
                    <a:pt x="101813" y="25285"/>
                  </a:lnTo>
                  <a:lnTo>
                    <a:pt x="101813" y="25252"/>
                  </a:lnTo>
                  <a:lnTo>
                    <a:pt x="101813" y="25218"/>
                  </a:lnTo>
                  <a:lnTo>
                    <a:pt x="101712" y="24881"/>
                  </a:lnTo>
                  <a:lnTo>
                    <a:pt x="101577" y="24545"/>
                  </a:lnTo>
                  <a:lnTo>
                    <a:pt x="101476" y="24343"/>
                  </a:lnTo>
                  <a:lnTo>
                    <a:pt x="101510" y="24309"/>
                  </a:lnTo>
                  <a:lnTo>
                    <a:pt x="101543" y="24275"/>
                  </a:lnTo>
                  <a:lnTo>
                    <a:pt x="101510" y="24208"/>
                  </a:lnTo>
                  <a:lnTo>
                    <a:pt x="101442" y="24174"/>
                  </a:lnTo>
                  <a:lnTo>
                    <a:pt x="101375" y="24208"/>
                  </a:lnTo>
                  <a:lnTo>
                    <a:pt x="101308" y="24141"/>
                  </a:lnTo>
                  <a:lnTo>
                    <a:pt x="101207" y="24141"/>
                  </a:lnTo>
                  <a:lnTo>
                    <a:pt x="101173" y="24174"/>
                  </a:lnTo>
                  <a:lnTo>
                    <a:pt x="101173" y="24208"/>
                  </a:lnTo>
                  <a:lnTo>
                    <a:pt x="101207" y="24242"/>
                  </a:lnTo>
                  <a:lnTo>
                    <a:pt x="101207" y="24275"/>
                  </a:lnTo>
                  <a:lnTo>
                    <a:pt x="101207" y="24309"/>
                  </a:lnTo>
                  <a:lnTo>
                    <a:pt x="101240" y="24343"/>
                  </a:lnTo>
                  <a:lnTo>
                    <a:pt x="100062" y="25555"/>
                  </a:lnTo>
                  <a:lnTo>
                    <a:pt x="98884" y="26733"/>
                  </a:lnTo>
                  <a:lnTo>
                    <a:pt x="97638" y="28013"/>
                  </a:lnTo>
                  <a:lnTo>
                    <a:pt x="97066" y="28652"/>
                  </a:lnTo>
                  <a:lnTo>
                    <a:pt x="96796" y="28989"/>
                  </a:lnTo>
                  <a:lnTo>
                    <a:pt x="96561" y="29359"/>
                  </a:lnTo>
                  <a:lnTo>
                    <a:pt x="96325" y="29191"/>
                  </a:lnTo>
                  <a:lnTo>
                    <a:pt x="96998" y="28585"/>
                  </a:lnTo>
                  <a:lnTo>
                    <a:pt x="97604" y="27912"/>
                  </a:lnTo>
                  <a:lnTo>
                    <a:pt x="98816" y="26598"/>
                  </a:lnTo>
                  <a:lnTo>
                    <a:pt x="101308" y="23871"/>
                  </a:lnTo>
                  <a:lnTo>
                    <a:pt x="101341" y="23804"/>
                  </a:lnTo>
                  <a:lnTo>
                    <a:pt x="101308" y="23770"/>
                  </a:lnTo>
                  <a:lnTo>
                    <a:pt x="101240" y="23737"/>
                  </a:lnTo>
                  <a:lnTo>
                    <a:pt x="101173" y="23770"/>
                  </a:lnTo>
                  <a:lnTo>
                    <a:pt x="101072" y="23871"/>
                  </a:lnTo>
                  <a:lnTo>
                    <a:pt x="101005" y="23770"/>
                  </a:lnTo>
                  <a:lnTo>
                    <a:pt x="101106" y="23669"/>
                  </a:lnTo>
                  <a:lnTo>
                    <a:pt x="101139" y="23636"/>
                  </a:lnTo>
                  <a:lnTo>
                    <a:pt x="101139" y="23602"/>
                  </a:lnTo>
                  <a:lnTo>
                    <a:pt x="101072" y="23602"/>
                  </a:lnTo>
                  <a:lnTo>
                    <a:pt x="100971" y="23703"/>
                  </a:lnTo>
                  <a:lnTo>
                    <a:pt x="100870" y="23568"/>
                  </a:lnTo>
                  <a:lnTo>
                    <a:pt x="100803" y="23501"/>
                  </a:lnTo>
                  <a:lnTo>
                    <a:pt x="100735" y="23535"/>
                  </a:lnTo>
                  <a:lnTo>
                    <a:pt x="100466" y="23737"/>
                  </a:lnTo>
                  <a:lnTo>
                    <a:pt x="100466" y="23501"/>
                  </a:lnTo>
                  <a:lnTo>
                    <a:pt x="100466" y="23232"/>
                  </a:lnTo>
                  <a:lnTo>
                    <a:pt x="100399" y="22962"/>
                  </a:lnTo>
                  <a:lnTo>
                    <a:pt x="100331" y="22727"/>
                  </a:lnTo>
                  <a:lnTo>
                    <a:pt x="100230" y="22525"/>
                  </a:lnTo>
                  <a:lnTo>
                    <a:pt x="100129" y="22457"/>
                  </a:lnTo>
                  <a:lnTo>
                    <a:pt x="100062" y="22390"/>
                  </a:lnTo>
                  <a:lnTo>
                    <a:pt x="99961" y="22323"/>
                  </a:lnTo>
                  <a:lnTo>
                    <a:pt x="99826" y="22289"/>
                  </a:lnTo>
                  <a:lnTo>
                    <a:pt x="99557" y="22289"/>
                  </a:lnTo>
                  <a:lnTo>
                    <a:pt x="99220" y="22390"/>
                  </a:lnTo>
                  <a:lnTo>
                    <a:pt x="98951" y="22525"/>
                  </a:lnTo>
                  <a:lnTo>
                    <a:pt x="98715" y="22727"/>
                  </a:lnTo>
                  <a:lnTo>
                    <a:pt x="98480" y="22929"/>
                  </a:lnTo>
                  <a:lnTo>
                    <a:pt x="97672" y="23737"/>
                  </a:lnTo>
                  <a:lnTo>
                    <a:pt x="96931" y="24612"/>
                  </a:lnTo>
                  <a:lnTo>
                    <a:pt x="96291" y="25386"/>
                  </a:lnTo>
                  <a:lnTo>
                    <a:pt x="95652" y="26161"/>
                  </a:lnTo>
                  <a:lnTo>
                    <a:pt x="95147" y="26767"/>
                  </a:lnTo>
                  <a:lnTo>
                    <a:pt x="94911" y="27070"/>
                  </a:lnTo>
                  <a:lnTo>
                    <a:pt x="94810" y="27272"/>
                  </a:lnTo>
                  <a:lnTo>
                    <a:pt x="94743" y="27440"/>
                  </a:lnTo>
                  <a:lnTo>
                    <a:pt x="94709" y="27541"/>
                  </a:lnTo>
                  <a:lnTo>
                    <a:pt x="94709" y="27676"/>
                  </a:lnTo>
                  <a:lnTo>
                    <a:pt x="94743" y="27777"/>
                  </a:lnTo>
                  <a:lnTo>
                    <a:pt x="94776" y="27912"/>
                  </a:lnTo>
                  <a:lnTo>
                    <a:pt x="94911" y="28114"/>
                  </a:lnTo>
                  <a:lnTo>
                    <a:pt x="95046" y="28316"/>
                  </a:lnTo>
                  <a:lnTo>
                    <a:pt x="95248" y="28484"/>
                  </a:lnTo>
                  <a:lnTo>
                    <a:pt x="95416" y="28585"/>
                  </a:lnTo>
                  <a:lnTo>
                    <a:pt x="95584" y="28619"/>
                  </a:lnTo>
                  <a:lnTo>
                    <a:pt x="95786" y="28585"/>
                  </a:lnTo>
                  <a:lnTo>
                    <a:pt x="95854" y="28585"/>
                  </a:lnTo>
                  <a:lnTo>
                    <a:pt x="95854" y="28551"/>
                  </a:lnTo>
                  <a:lnTo>
                    <a:pt x="95887" y="28551"/>
                  </a:lnTo>
                  <a:lnTo>
                    <a:pt x="95921" y="28518"/>
                  </a:lnTo>
                  <a:lnTo>
                    <a:pt x="96628" y="27945"/>
                  </a:lnTo>
                  <a:lnTo>
                    <a:pt x="97268" y="27339"/>
                  </a:lnTo>
                  <a:lnTo>
                    <a:pt x="97907" y="26733"/>
                  </a:lnTo>
                  <a:lnTo>
                    <a:pt x="98513" y="26093"/>
                  </a:lnTo>
                  <a:lnTo>
                    <a:pt x="99119" y="25386"/>
                  </a:lnTo>
                  <a:lnTo>
                    <a:pt x="99725" y="24713"/>
                  </a:lnTo>
                  <a:lnTo>
                    <a:pt x="99995" y="24376"/>
                  </a:lnTo>
                  <a:lnTo>
                    <a:pt x="100331" y="24073"/>
                  </a:lnTo>
                  <a:lnTo>
                    <a:pt x="100500" y="23939"/>
                  </a:lnTo>
                  <a:lnTo>
                    <a:pt x="100601" y="23838"/>
                  </a:lnTo>
                  <a:lnTo>
                    <a:pt x="100702" y="23838"/>
                  </a:lnTo>
                  <a:lnTo>
                    <a:pt x="100803" y="23871"/>
                  </a:lnTo>
                  <a:lnTo>
                    <a:pt x="100230" y="24444"/>
                  </a:lnTo>
                  <a:lnTo>
                    <a:pt x="99658" y="25050"/>
                  </a:lnTo>
                  <a:lnTo>
                    <a:pt x="98513" y="26262"/>
                  </a:lnTo>
                  <a:lnTo>
                    <a:pt x="97907" y="26935"/>
                  </a:lnTo>
                  <a:lnTo>
                    <a:pt x="97268" y="27609"/>
                  </a:lnTo>
                  <a:lnTo>
                    <a:pt x="96965" y="27912"/>
                  </a:lnTo>
                  <a:lnTo>
                    <a:pt x="96628" y="28215"/>
                  </a:lnTo>
                  <a:lnTo>
                    <a:pt x="96291" y="28518"/>
                  </a:lnTo>
                  <a:lnTo>
                    <a:pt x="95955" y="28821"/>
                  </a:lnTo>
                  <a:lnTo>
                    <a:pt x="95955" y="28787"/>
                  </a:lnTo>
                  <a:lnTo>
                    <a:pt x="95921" y="28686"/>
                  </a:lnTo>
                  <a:lnTo>
                    <a:pt x="95887" y="28686"/>
                  </a:lnTo>
                  <a:lnTo>
                    <a:pt x="95887" y="28652"/>
                  </a:lnTo>
                  <a:lnTo>
                    <a:pt x="95820" y="28652"/>
                  </a:lnTo>
                  <a:lnTo>
                    <a:pt x="95753" y="28686"/>
                  </a:lnTo>
                  <a:lnTo>
                    <a:pt x="95753" y="28753"/>
                  </a:lnTo>
                  <a:lnTo>
                    <a:pt x="95820" y="28922"/>
                  </a:lnTo>
                  <a:lnTo>
                    <a:pt x="95887" y="29056"/>
                  </a:lnTo>
                  <a:lnTo>
                    <a:pt x="96022" y="29191"/>
                  </a:lnTo>
                  <a:lnTo>
                    <a:pt x="96157" y="29258"/>
                  </a:lnTo>
                  <a:lnTo>
                    <a:pt x="96224" y="29258"/>
                  </a:lnTo>
                  <a:lnTo>
                    <a:pt x="96291" y="29427"/>
                  </a:lnTo>
                  <a:lnTo>
                    <a:pt x="96392" y="29561"/>
                  </a:lnTo>
                  <a:lnTo>
                    <a:pt x="96561" y="29662"/>
                  </a:lnTo>
                  <a:lnTo>
                    <a:pt x="96729" y="29730"/>
                  </a:lnTo>
                  <a:lnTo>
                    <a:pt x="97133" y="29831"/>
                  </a:lnTo>
                  <a:lnTo>
                    <a:pt x="97436" y="29898"/>
                  </a:lnTo>
                  <a:lnTo>
                    <a:pt x="97537" y="29864"/>
                  </a:lnTo>
                  <a:lnTo>
                    <a:pt x="97571" y="29831"/>
                  </a:lnTo>
                  <a:lnTo>
                    <a:pt x="97571" y="29730"/>
                  </a:lnTo>
                  <a:lnTo>
                    <a:pt x="97503" y="29662"/>
                  </a:lnTo>
                  <a:lnTo>
                    <a:pt x="97806" y="29359"/>
                  </a:lnTo>
                  <a:lnTo>
                    <a:pt x="97975" y="29460"/>
                  </a:lnTo>
                  <a:lnTo>
                    <a:pt x="98042" y="29561"/>
                  </a:lnTo>
                  <a:lnTo>
                    <a:pt x="98076" y="29662"/>
                  </a:lnTo>
                  <a:lnTo>
                    <a:pt x="98109" y="29797"/>
                  </a:lnTo>
                  <a:lnTo>
                    <a:pt x="97941" y="30033"/>
                  </a:lnTo>
                  <a:lnTo>
                    <a:pt x="97773" y="30235"/>
                  </a:lnTo>
                  <a:lnTo>
                    <a:pt x="97604" y="30470"/>
                  </a:lnTo>
                  <a:lnTo>
                    <a:pt x="97470" y="30740"/>
                  </a:lnTo>
                  <a:lnTo>
                    <a:pt x="97402" y="30908"/>
                  </a:lnTo>
                  <a:lnTo>
                    <a:pt x="97369" y="31110"/>
                  </a:lnTo>
                  <a:lnTo>
                    <a:pt x="97369" y="31312"/>
                  </a:lnTo>
                  <a:lnTo>
                    <a:pt x="97402" y="31379"/>
                  </a:lnTo>
                  <a:lnTo>
                    <a:pt x="97470" y="31447"/>
                  </a:lnTo>
                  <a:lnTo>
                    <a:pt x="97436" y="31514"/>
                  </a:lnTo>
                  <a:lnTo>
                    <a:pt x="97470" y="31581"/>
                  </a:lnTo>
                  <a:lnTo>
                    <a:pt x="97537" y="31615"/>
                  </a:lnTo>
                  <a:lnTo>
                    <a:pt x="97604" y="31581"/>
                  </a:lnTo>
                  <a:lnTo>
                    <a:pt x="98547" y="30908"/>
                  </a:lnTo>
                  <a:lnTo>
                    <a:pt x="99490" y="30201"/>
                  </a:lnTo>
                  <a:lnTo>
                    <a:pt x="100399" y="29494"/>
                  </a:lnTo>
                  <a:lnTo>
                    <a:pt x="101274" y="28720"/>
                  </a:lnTo>
                  <a:lnTo>
                    <a:pt x="102149" y="27912"/>
                  </a:lnTo>
                  <a:lnTo>
                    <a:pt x="102958" y="27070"/>
                  </a:lnTo>
                  <a:lnTo>
                    <a:pt x="103732" y="26228"/>
                  </a:lnTo>
                  <a:lnTo>
                    <a:pt x="104473" y="25319"/>
                  </a:lnTo>
                  <a:lnTo>
                    <a:pt x="104809" y="24848"/>
                  </a:lnTo>
                  <a:lnTo>
                    <a:pt x="105146" y="24343"/>
                  </a:lnTo>
                  <a:lnTo>
                    <a:pt x="105449" y="23838"/>
                  </a:lnTo>
                  <a:lnTo>
                    <a:pt x="105752" y="23299"/>
                  </a:lnTo>
                  <a:lnTo>
                    <a:pt x="106257" y="22222"/>
                  </a:lnTo>
                  <a:lnTo>
                    <a:pt x="106728" y="21111"/>
                  </a:lnTo>
                  <a:lnTo>
                    <a:pt x="106897" y="20606"/>
                  </a:lnTo>
                  <a:lnTo>
                    <a:pt x="106998" y="20067"/>
                  </a:lnTo>
                  <a:lnTo>
                    <a:pt x="107065" y="19528"/>
                  </a:lnTo>
                  <a:lnTo>
                    <a:pt x="107099" y="18990"/>
                  </a:lnTo>
                  <a:lnTo>
                    <a:pt x="107166" y="17104"/>
                  </a:lnTo>
                  <a:lnTo>
                    <a:pt x="107166" y="17037"/>
                  </a:lnTo>
                  <a:lnTo>
                    <a:pt x="107166" y="16969"/>
                  </a:lnTo>
                  <a:lnTo>
                    <a:pt x="107132" y="16027"/>
                  </a:lnTo>
                  <a:lnTo>
                    <a:pt x="107099" y="15993"/>
                  </a:lnTo>
                  <a:lnTo>
                    <a:pt x="107031" y="15993"/>
                  </a:lnTo>
                  <a:lnTo>
                    <a:pt x="106998" y="16027"/>
                  </a:lnTo>
                  <a:lnTo>
                    <a:pt x="106998" y="15993"/>
                  </a:lnTo>
                  <a:lnTo>
                    <a:pt x="107099" y="15892"/>
                  </a:lnTo>
                  <a:lnTo>
                    <a:pt x="107132" y="15825"/>
                  </a:lnTo>
                  <a:lnTo>
                    <a:pt x="107099" y="15791"/>
                  </a:lnTo>
                  <a:lnTo>
                    <a:pt x="107031" y="15724"/>
                  </a:lnTo>
                  <a:lnTo>
                    <a:pt x="106964" y="15724"/>
                  </a:lnTo>
                  <a:lnTo>
                    <a:pt x="106829" y="15050"/>
                  </a:lnTo>
                  <a:lnTo>
                    <a:pt x="106627" y="14411"/>
                  </a:lnTo>
                  <a:lnTo>
                    <a:pt x="106392" y="13805"/>
                  </a:lnTo>
                  <a:lnTo>
                    <a:pt x="106089" y="13199"/>
                  </a:lnTo>
                  <a:lnTo>
                    <a:pt x="105752" y="12626"/>
                  </a:lnTo>
                  <a:lnTo>
                    <a:pt x="105382" y="12088"/>
                  </a:lnTo>
                  <a:lnTo>
                    <a:pt x="104944" y="11549"/>
                  </a:lnTo>
                  <a:lnTo>
                    <a:pt x="104439" y="11078"/>
                  </a:lnTo>
                  <a:lnTo>
                    <a:pt x="104170" y="10842"/>
                  </a:lnTo>
                  <a:lnTo>
                    <a:pt x="103867" y="10606"/>
                  </a:lnTo>
                  <a:lnTo>
                    <a:pt x="103261" y="10202"/>
                  </a:lnTo>
                  <a:lnTo>
                    <a:pt x="102621" y="9865"/>
                  </a:lnTo>
                  <a:lnTo>
                    <a:pt x="101981" y="9562"/>
                  </a:lnTo>
                  <a:lnTo>
                    <a:pt x="101274" y="9293"/>
                  </a:lnTo>
                  <a:lnTo>
                    <a:pt x="100500" y="9024"/>
                  </a:lnTo>
                  <a:lnTo>
                    <a:pt x="100129" y="8923"/>
                  </a:lnTo>
                  <a:lnTo>
                    <a:pt x="99725" y="8822"/>
                  </a:lnTo>
                  <a:lnTo>
                    <a:pt x="99321" y="8788"/>
                  </a:lnTo>
                  <a:lnTo>
                    <a:pt x="98951" y="8754"/>
                  </a:lnTo>
                  <a:lnTo>
                    <a:pt x="99187" y="8485"/>
                  </a:lnTo>
                  <a:lnTo>
                    <a:pt x="105718" y="1"/>
                  </a:lnTo>
                  <a:lnTo>
                    <a:pt x="105415" y="1"/>
                  </a:lnTo>
                  <a:lnTo>
                    <a:pt x="99826" y="7273"/>
                  </a:lnTo>
                  <a:lnTo>
                    <a:pt x="97739" y="9933"/>
                  </a:lnTo>
                  <a:lnTo>
                    <a:pt x="97537" y="9966"/>
                  </a:lnTo>
                  <a:lnTo>
                    <a:pt x="97672" y="10034"/>
                  </a:lnTo>
                  <a:lnTo>
                    <a:pt x="96695" y="11313"/>
                  </a:lnTo>
                  <a:lnTo>
                    <a:pt x="96224" y="11919"/>
                  </a:lnTo>
                  <a:lnTo>
                    <a:pt x="69424" y="12054"/>
                  </a:lnTo>
                  <a:lnTo>
                    <a:pt x="42624" y="12088"/>
                  </a:lnTo>
                  <a:lnTo>
                    <a:pt x="34308" y="12088"/>
                  </a:lnTo>
                  <a:lnTo>
                    <a:pt x="25959" y="12054"/>
                  </a:lnTo>
                  <a:lnTo>
                    <a:pt x="17643" y="12020"/>
                  </a:lnTo>
                  <a:lnTo>
                    <a:pt x="13502" y="12054"/>
                  </a:lnTo>
                  <a:lnTo>
                    <a:pt x="9327" y="12088"/>
                  </a:lnTo>
                  <a:lnTo>
                    <a:pt x="9259" y="12121"/>
                  </a:lnTo>
                  <a:lnTo>
                    <a:pt x="9226" y="12189"/>
                  </a:lnTo>
                  <a:lnTo>
                    <a:pt x="9259" y="12256"/>
                  </a:lnTo>
                  <a:lnTo>
                    <a:pt x="9327" y="12290"/>
                  </a:lnTo>
                  <a:lnTo>
                    <a:pt x="16027" y="12357"/>
                  </a:lnTo>
                  <a:lnTo>
                    <a:pt x="22760" y="12357"/>
                  </a:lnTo>
                  <a:lnTo>
                    <a:pt x="36194" y="12323"/>
                  </a:lnTo>
                  <a:lnTo>
                    <a:pt x="63027" y="12290"/>
                  </a:lnTo>
                  <a:lnTo>
                    <a:pt x="79558" y="12256"/>
                  </a:lnTo>
                  <a:lnTo>
                    <a:pt x="96056" y="12155"/>
                  </a:lnTo>
                  <a:lnTo>
                    <a:pt x="95584" y="12795"/>
                  </a:lnTo>
                  <a:lnTo>
                    <a:pt x="95315" y="13131"/>
                  </a:lnTo>
                  <a:lnTo>
                    <a:pt x="95046" y="13401"/>
                  </a:lnTo>
                  <a:lnTo>
                    <a:pt x="94743" y="13704"/>
                  </a:lnTo>
                  <a:lnTo>
                    <a:pt x="94439" y="13939"/>
                  </a:lnTo>
                  <a:lnTo>
                    <a:pt x="94136" y="14108"/>
                  </a:lnTo>
                  <a:lnTo>
                    <a:pt x="93800" y="14276"/>
                  </a:lnTo>
                  <a:lnTo>
                    <a:pt x="87100" y="14175"/>
                  </a:lnTo>
                  <a:lnTo>
                    <a:pt x="80366" y="14074"/>
                  </a:lnTo>
                  <a:lnTo>
                    <a:pt x="73666" y="14040"/>
                  </a:lnTo>
                  <a:lnTo>
                    <a:pt x="66966" y="14007"/>
                  </a:lnTo>
                  <a:lnTo>
                    <a:pt x="53533" y="14007"/>
                  </a:lnTo>
                  <a:lnTo>
                    <a:pt x="46833" y="14074"/>
                  </a:lnTo>
                  <a:lnTo>
                    <a:pt x="40133" y="14141"/>
                  </a:lnTo>
                  <a:lnTo>
                    <a:pt x="26295" y="14310"/>
                  </a:lnTo>
                  <a:lnTo>
                    <a:pt x="19393" y="14444"/>
                  </a:lnTo>
                  <a:lnTo>
                    <a:pt x="12458" y="14613"/>
                  </a:lnTo>
                  <a:lnTo>
                    <a:pt x="12458" y="14613"/>
                  </a:lnTo>
                  <a:lnTo>
                    <a:pt x="12491" y="14512"/>
                  </a:lnTo>
                  <a:lnTo>
                    <a:pt x="12491" y="14444"/>
                  </a:lnTo>
                  <a:lnTo>
                    <a:pt x="12458" y="14377"/>
                  </a:lnTo>
                  <a:lnTo>
                    <a:pt x="12357" y="14343"/>
                  </a:lnTo>
                  <a:lnTo>
                    <a:pt x="12087" y="14343"/>
                  </a:lnTo>
                  <a:lnTo>
                    <a:pt x="11784" y="14310"/>
                  </a:lnTo>
                  <a:lnTo>
                    <a:pt x="11549" y="14276"/>
                  </a:lnTo>
                  <a:lnTo>
                    <a:pt x="11279" y="14175"/>
                  </a:lnTo>
                  <a:lnTo>
                    <a:pt x="11044" y="14074"/>
                  </a:lnTo>
                  <a:lnTo>
                    <a:pt x="10808" y="13939"/>
                  </a:lnTo>
                  <a:lnTo>
                    <a:pt x="10337" y="13603"/>
                  </a:lnTo>
                  <a:lnTo>
                    <a:pt x="9933" y="13232"/>
                  </a:lnTo>
                  <a:lnTo>
                    <a:pt x="9562" y="12795"/>
                  </a:lnTo>
                  <a:lnTo>
                    <a:pt x="8855" y="11953"/>
                  </a:lnTo>
                  <a:lnTo>
                    <a:pt x="7206" y="9865"/>
                  </a:lnTo>
                  <a:lnTo>
                    <a:pt x="5623" y="7778"/>
                  </a:lnTo>
                  <a:lnTo>
                    <a:pt x="4108" y="5691"/>
                  </a:lnTo>
                  <a:lnTo>
                    <a:pt x="2694" y="3603"/>
                  </a:lnTo>
                  <a:lnTo>
                    <a:pt x="2088" y="2728"/>
                  </a:lnTo>
                  <a:lnTo>
                    <a:pt x="1516" y="1819"/>
                  </a:lnTo>
                  <a:lnTo>
                    <a:pt x="943" y="91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324836" y="-6007"/>
              <a:ext cx="487541" cy="711252"/>
            </a:xfrm>
            <a:custGeom>
              <a:avLst/>
              <a:gdLst/>
              <a:ahLst/>
              <a:cxnLst/>
              <a:rect l="l" t="t" r="r" b="b"/>
              <a:pathLst>
                <a:path w="7340" h="10708" extrusionOk="0">
                  <a:moveTo>
                    <a:pt x="0" y="1"/>
                  </a:moveTo>
                  <a:lnTo>
                    <a:pt x="236" y="405"/>
                  </a:lnTo>
                  <a:lnTo>
                    <a:pt x="472" y="775"/>
                  </a:lnTo>
                  <a:lnTo>
                    <a:pt x="977" y="1516"/>
                  </a:lnTo>
                  <a:lnTo>
                    <a:pt x="1953" y="3031"/>
                  </a:lnTo>
                  <a:lnTo>
                    <a:pt x="2963" y="4512"/>
                  </a:lnTo>
                  <a:lnTo>
                    <a:pt x="7037" y="10640"/>
                  </a:lnTo>
                  <a:lnTo>
                    <a:pt x="7104" y="10674"/>
                  </a:lnTo>
                  <a:lnTo>
                    <a:pt x="7138" y="10707"/>
                  </a:lnTo>
                  <a:lnTo>
                    <a:pt x="7205" y="10707"/>
                  </a:lnTo>
                  <a:lnTo>
                    <a:pt x="7272" y="10674"/>
                  </a:lnTo>
                  <a:lnTo>
                    <a:pt x="7306" y="10640"/>
                  </a:lnTo>
                  <a:lnTo>
                    <a:pt x="7340" y="10606"/>
                  </a:lnTo>
                  <a:lnTo>
                    <a:pt x="7340" y="10539"/>
                  </a:lnTo>
                  <a:lnTo>
                    <a:pt x="7306" y="10471"/>
                  </a:lnTo>
                  <a:lnTo>
                    <a:pt x="3401" y="4546"/>
                  </a:lnTo>
                  <a:lnTo>
                    <a:pt x="1381" y="1583"/>
                  </a:lnTo>
                  <a:lnTo>
                    <a:pt x="909" y="876"/>
                  </a:lnTo>
                  <a:lnTo>
                    <a:pt x="472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-10666" y="3240197"/>
            <a:ext cx="2190067" cy="2007057"/>
            <a:chOff x="-7997" y="3247832"/>
            <a:chExt cx="2193869" cy="2010543"/>
          </a:xfrm>
        </p:grpSpPr>
        <p:sp>
          <p:nvSpPr>
            <p:cNvPr id="15" name="Google Shape;15;p2"/>
            <p:cNvSpPr/>
            <p:nvPr/>
          </p:nvSpPr>
          <p:spPr>
            <a:xfrm>
              <a:off x="-7997" y="4475586"/>
              <a:ext cx="315374" cy="89538"/>
            </a:xfrm>
            <a:custGeom>
              <a:avLst/>
              <a:gdLst/>
              <a:ahLst/>
              <a:cxnLst/>
              <a:rect l="l" t="t" r="r" b="b"/>
              <a:pathLst>
                <a:path w="4748" h="1348" extrusionOk="0">
                  <a:moveTo>
                    <a:pt x="4714" y="1"/>
                  </a:moveTo>
                  <a:lnTo>
                    <a:pt x="3737" y="203"/>
                  </a:lnTo>
                  <a:lnTo>
                    <a:pt x="2727" y="438"/>
                  </a:lnTo>
                  <a:lnTo>
                    <a:pt x="1751" y="708"/>
                  </a:lnTo>
                  <a:lnTo>
                    <a:pt x="774" y="943"/>
                  </a:lnTo>
                  <a:lnTo>
                    <a:pt x="0" y="1112"/>
                  </a:lnTo>
                  <a:lnTo>
                    <a:pt x="0" y="1347"/>
                  </a:lnTo>
                  <a:lnTo>
                    <a:pt x="1313" y="1044"/>
                  </a:lnTo>
                  <a:lnTo>
                    <a:pt x="2188" y="842"/>
                  </a:lnTo>
                  <a:lnTo>
                    <a:pt x="3064" y="640"/>
                  </a:lnTo>
                  <a:lnTo>
                    <a:pt x="3905" y="371"/>
                  </a:lnTo>
                  <a:lnTo>
                    <a:pt x="4343" y="236"/>
                  </a:lnTo>
                  <a:lnTo>
                    <a:pt x="4747" y="68"/>
                  </a:lnTo>
                  <a:lnTo>
                    <a:pt x="4747" y="34"/>
                  </a:lnTo>
                  <a:lnTo>
                    <a:pt x="4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-7997" y="4374956"/>
              <a:ext cx="310857" cy="96246"/>
            </a:xfrm>
            <a:custGeom>
              <a:avLst/>
              <a:gdLst/>
              <a:ahLst/>
              <a:cxnLst/>
              <a:rect l="l" t="t" r="r" b="b"/>
              <a:pathLst>
                <a:path w="4680" h="1449" extrusionOk="0">
                  <a:moveTo>
                    <a:pt x="4646" y="0"/>
                  </a:moveTo>
                  <a:lnTo>
                    <a:pt x="4209" y="68"/>
                  </a:lnTo>
                  <a:lnTo>
                    <a:pt x="3737" y="169"/>
                  </a:lnTo>
                  <a:lnTo>
                    <a:pt x="2828" y="371"/>
                  </a:lnTo>
                  <a:lnTo>
                    <a:pt x="1044" y="909"/>
                  </a:lnTo>
                  <a:lnTo>
                    <a:pt x="0" y="1145"/>
                  </a:lnTo>
                  <a:lnTo>
                    <a:pt x="0" y="1448"/>
                  </a:lnTo>
                  <a:lnTo>
                    <a:pt x="1111" y="1145"/>
                  </a:lnTo>
                  <a:lnTo>
                    <a:pt x="2895" y="640"/>
                  </a:lnTo>
                  <a:lnTo>
                    <a:pt x="3804" y="371"/>
                  </a:lnTo>
                  <a:lnTo>
                    <a:pt x="4242" y="202"/>
                  </a:lnTo>
                  <a:lnTo>
                    <a:pt x="4680" y="34"/>
                  </a:lnTo>
                  <a:lnTo>
                    <a:pt x="46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-7997" y="4187113"/>
              <a:ext cx="257188" cy="62703"/>
            </a:xfrm>
            <a:custGeom>
              <a:avLst/>
              <a:gdLst/>
              <a:ahLst/>
              <a:cxnLst/>
              <a:rect l="l" t="t" r="r" b="b"/>
              <a:pathLst>
                <a:path w="3872" h="944" extrusionOk="0">
                  <a:moveTo>
                    <a:pt x="3064" y="0"/>
                  </a:moveTo>
                  <a:lnTo>
                    <a:pt x="2323" y="135"/>
                  </a:lnTo>
                  <a:lnTo>
                    <a:pt x="1582" y="270"/>
                  </a:lnTo>
                  <a:lnTo>
                    <a:pt x="842" y="472"/>
                  </a:lnTo>
                  <a:lnTo>
                    <a:pt x="0" y="707"/>
                  </a:lnTo>
                  <a:lnTo>
                    <a:pt x="0" y="943"/>
                  </a:lnTo>
                  <a:lnTo>
                    <a:pt x="909" y="674"/>
                  </a:lnTo>
                  <a:lnTo>
                    <a:pt x="1616" y="505"/>
                  </a:lnTo>
                  <a:lnTo>
                    <a:pt x="2357" y="337"/>
                  </a:lnTo>
                  <a:lnTo>
                    <a:pt x="3838" y="34"/>
                  </a:lnTo>
                  <a:lnTo>
                    <a:pt x="3872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-7997" y="4238524"/>
              <a:ext cx="261705" cy="85087"/>
            </a:xfrm>
            <a:custGeom>
              <a:avLst/>
              <a:gdLst/>
              <a:ahLst/>
              <a:cxnLst/>
              <a:rect l="l" t="t" r="r" b="b"/>
              <a:pathLst>
                <a:path w="3940" h="1281" extrusionOk="0">
                  <a:moveTo>
                    <a:pt x="3905" y="1"/>
                  </a:moveTo>
                  <a:lnTo>
                    <a:pt x="3535" y="68"/>
                  </a:lnTo>
                  <a:lnTo>
                    <a:pt x="3165" y="169"/>
                  </a:lnTo>
                  <a:lnTo>
                    <a:pt x="2390" y="371"/>
                  </a:lnTo>
                  <a:lnTo>
                    <a:pt x="909" y="842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976" y="1011"/>
                  </a:lnTo>
                  <a:lnTo>
                    <a:pt x="2458" y="607"/>
                  </a:lnTo>
                  <a:lnTo>
                    <a:pt x="3232" y="337"/>
                  </a:lnTo>
                  <a:lnTo>
                    <a:pt x="3569" y="203"/>
                  </a:lnTo>
                  <a:lnTo>
                    <a:pt x="3939" y="34"/>
                  </a:lnTo>
                  <a:lnTo>
                    <a:pt x="39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-7997" y="4634336"/>
              <a:ext cx="373494" cy="98505"/>
            </a:xfrm>
            <a:custGeom>
              <a:avLst/>
              <a:gdLst/>
              <a:ahLst/>
              <a:cxnLst/>
              <a:rect l="l" t="t" r="r" b="b"/>
              <a:pathLst>
                <a:path w="5623" h="1483" extrusionOk="0">
                  <a:moveTo>
                    <a:pt x="5589" y="1"/>
                  </a:moveTo>
                  <a:lnTo>
                    <a:pt x="4646" y="304"/>
                  </a:lnTo>
                  <a:lnTo>
                    <a:pt x="3703" y="540"/>
                  </a:lnTo>
                  <a:lnTo>
                    <a:pt x="2761" y="775"/>
                  </a:lnTo>
                  <a:lnTo>
                    <a:pt x="1784" y="910"/>
                  </a:lnTo>
                  <a:lnTo>
                    <a:pt x="909" y="1045"/>
                  </a:lnTo>
                  <a:lnTo>
                    <a:pt x="0" y="1179"/>
                  </a:lnTo>
                  <a:lnTo>
                    <a:pt x="0" y="1482"/>
                  </a:lnTo>
                  <a:lnTo>
                    <a:pt x="909" y="1314"/>
                  </a:lnTo>
                  <a:lnTo>
                    <a:pt x="1852" y="1146"/>
                  </a:lnTo>
                  <a:lnTo>
                    <a:pt x="2828" y="1011"/>
                  </a:lnTo>
                  <a:lnTo>
                    <a:pt x="3333" y="944"/>
                  </a:lnTo>
                  <a:lnTo>
                    <a:pt x="3804" y="843"/>
                  </a:lnTo>
                  <a:lnTo>
                    <a:pt x="4310" y="708"/>
                  </a:lnTo>
                  <a:lnTo>
                    <a:pt x="4747" y="540"/>
                  </a:lnTo>
                  <a:lnTo>
                    <a:pt x="5185" y="304"/>
                  </a:lnTo>
                  <a:lnTo>
                    <a:pt x="5589" y="35"/>
                  </a:lnTo>
                  <a:lnTo>
                    <a:pt x="5623" y="35"/>
                  </a:lnTo>
                  <a:lnTo>
                    <a:pt x="55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-7997" y="4558348"/>
              <a:ext cx="225903" cy="69345"/>
            </a:xfrm>
            <a:custGeom>
              <a:avLst/>
              <a:gdLst/>
              <a:ahLst/>
              <a:cxnLst/>
              <a:rect l="l" t="t" r="r" b="b"/>
              <a:pathLst>
                <a:path w="3401" h="1044" extrusionOk="0">
                  <a:moveTo>
                    <a:pt x="3367" y="0"/>
                  </a:moveTo>
                  <a:lnTo>
                    <a:pt x="2525" y="236"/>
                  </a:lnTo>
                  <a:lnTo>
                    <a:pt x="1683" y="438"/>
                  </a:lnTo>
                  <a:lnTo>
                    <a:pt x="0" y="775"/>
                  </a:lnTo>
                  <a:lnTo>
                    <a:pt x="0" y="1044"/>
                  </a:lnTo>
                  <a:lnTo>
                    <a:pt x="236" y="977"/>
                  </a:lnTo>
                  <a:lnTo>
                    <a:pt x="1044" y="842"/>
                  </a:lnTo>
                  <a:lnTo>
                    <a:pt x="1852" y="640"/>
                  </a:lnTo>
                  <a:lnTo>
                    <a:pt x="2626" y="371"/>
                  </a:lnTo>
                  <a:lnTo>
                    <a:pt x="2996" y="236"/>
                  </a:lnTo>
                  <a:lnTo>
                    <a:pt x="3367" y="34"/>
                  </a:lnTo>
                  <a:lnTo>
                    <a:pt x="34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-7997" y="4685813"/>
              <a:ext cx="382461" cy="93988"/>
            </a:xfrm>
            <a:custGeom>
              <a:avLst/>
              <a:gdLst/>
              <a:ahLst/>
              <a:cxnLst/>
              <a:rect l="l" t="t" r="r" b="b"/>
              <a:pathLst>
                <a:path w="5758" h="1415" extrusionOk="0">
                  <a:moveTo>
                    <a:pt x="5757" y="0"/>
                  </a:moveTo>
                  <a:lnTo>
                    <a:pt x="5286" y="34"/>
                  </a:lnTo>
                  <a:lnTo>
                    <a:pt x="4815" y="101"/>
                  </a:lnTo>
                  <a:lnTo>
                    <a:pt x="3905" y="270"/>
                  </a:lnTo>
                  <a:lnTo>
                    <a:pt x="2087" y="707"/>
                  </a:lnTo>
                  <a:lnTo>
                    <a:pt x="0" y="1179"/>
                  </a:lnTo>
                  <a:lnTo>
                    <a:pt x="0" y="1414"/>
                  </a:lnTo>
                  <a:lnTo>
                    <a:pt x="2121" y="909"/>
                  </a:lnTo>
                  <a:lnTo>
                    <a:pt x="3973" y="539"/>
                  </a:lnTo>
                  <a:lnTo>
                    <a:pt x="4882" y="337"/>
                  </a:lnTo>
                  <a:lnTo>
                    <a:pt x="5320" y="202"/>
                  </a:lnTo>
                  <a:lnTo>
                    <a:pt x="5757" y="34"/>
                  </a:lnTo>
                  <a:lnTo>
                    <a:pt x="57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658012" y="4408499"/>
              <a:ext cx="382461" cy="335500"/>
            </a:xfrm>
            <a:custGeom>
              <a:avLst/>
              <a:gdLst/>
              <a:ahLst/>
              <a:cxnLst/>
              <a:rect l="l" t="t" r="r" b="b"/>
              <a:pathLst>
                <a:path w="5758" h="5051" extrusionOk="0">
                  <a:moveTo>
                    <a:pt x="2627" y="169"/>
                  </a:moveTo>
                  <a:lnTo>
                    <a:pt x="1852" y="202"/>
                  </a:lnTo>
                  <a:lnTo>
                    <a:pt x="1145" y="303"/>
                  </a:lnTo>
                  <a:lnTo>
                    <a:pt x="1482" y="202"/>
                  </a:lnTo>
                  <a:lnTo>
                    <a:pt x="1852" y="169"/>
                  </a:lnTo>
                  <a:close/>
                  <a:moveTo>
                    <a:pt x="1044" y="303"/>
                  </a:moveTo>
                  <a:lnTo>
                    <a:pt x="1044" y="337"/>
                  </a:lnTo>
                  <a:lnTo>
                    <a:pt x="1078" y="371"/>
                  </a:lnTo>
                  <a:lnTo>
                    <a:pt x="2425" y="371"/>
                  </a:lnTo>
                  <a:lnTo>
                    <a:pt x="3132" y="404"/>
                  </a:lnTo>
                  <a:lnTo>
                    <a:pt x="3873" y="404"/>
                  </a:lnTo>
                  <a:lnTo>
                    <a:pt x="4176" y="505"/>
                  </a:lnTo>
                  <a:lnTo>
                    <a:pt x="4479" y="607"/>
                  </a:lnTo>
                  <a:lnTo>
                    <a:pt x="4815" y="809"/>
                  </a:lnTo>
                  <a:lnTo>
                    <a:pt x="5085" y="1011"/>
                  </a:lnTo>
                  <a:lnTo>
                    <a:pt x="5287" y="1280"/>
                  </a:lnTo>
                  <a:lnTo>
                    <a:pt x="5421" y="1549"/>
                  </a:lnTo>
                  <a:lnTo>
                    <a:pt x="5388" y="1516"/>
                  </a:lnTo>
                  <a:lnTo>
                    <a:pt x="5219" y="1415"/>
                  </a:lnTo>
                  <a:lnTo>
                    <a:pt x="5219" y="1347"/>
                  </a:lnTo>
                  <a:lnTo>
                    <a:pt x="5152" y="1314"/>
                  </a:lnTo>
                  <a:lnTo>
                    <a:pt x="4613" y="1213"/>
                  </a:lnTo>
                  <a:lnTo>
                    <a:pt x="4041" y="1179"/>
                  </a:lnTo>
                  <a:lnTo>
                    <a:pt x="3502" y="1145"/>
                  </a:lnTo>
                  <a:lnTo>
                    <a:pt x="2930" y="1179"/>
                  </a:lnTo>
                  <a:lnTo>
                    <a:pt x="2290" y="1179"/>
                  </a:lnTo>
                  <a:lnTo>
                    <a:pt x="1617" y="1145"/>
                  </a:lnTo>
                  <a:lnTo>
                    <a:pt x="977" y="1145"/>
                  </a:lnTo>
                  <a:lnTo>
                    <a:pt x="304" y="1213"/>
                  </a:lnTo>
                  <a:lnTo>
                    <a:pt x="438" y="977"/>
                  </a:lnTo>
                  <a:lnTo>
                    <a:pt x="573" y="741"/>
                  </a:lnTo>
                  <a:lnTo>
                    <a:pt x="741" y="539"/>
                  </a:lnTo>
                  <a:lnTo>
                    <a:pt x="943" y="337"/>
                  </a:lnTo>
                  <a:lnTo>
                    <a:pt x="1044" y="303"/>
                  </a:lnTo>
                  <a:close/>
                  <a:moveTo>
                    <a:pt x="3772" y="1347"/>
                  </a:moveTo>
                  <a:lnTo>
                    <a:pt x="4445" y="1415"/>
                  </a:lnTo>
                  <a:lnTo>
                    <a:pt x="5118" y="1516"/>
                  </a:lnTo>
                  <a:lnTo>
                    <a:pt x="5152" y="1516"/>
                  </a:lnTo>
                  <a:lnTo>
                    <a:pt x="5287" y="1617"/>
                  </a:lnTo>
                  <a:lnTo>
                    <a:pt x="5489" y="1785"/>
                  </a:lnTo>
                  <a:lnTo>
                    <a:pt x="5522" y="2122"/>
                  </a:lnTo>
                  <a:lnTo>
                    <a:pt x="5522" y="2458"/>
                  </a:lnTo>
                  <a:lnTo>
                    <a:pt x="5455" y="2795"/>
                  </a:lnTo>
                  <a:lnTo>
                    <a:pt x="5320" y="3132"/>
                  </a:lnTo>
                  <a:lnTo>
                    <a:pt x="5186" y="2896"/>
                  </a:lnTo>
                  <a:lnTo>
                    <a:pt x="4984" y="2660"/>
                  </a:lnTo>
                  <a:lnTo>
                    <a:pt x="4613" y="2256"/>
                  </a:lnTo>
                  <a:lnTo>
                    <a:pt x="4142" y="1718"/>
                  </a:lnTo>
                  <a:lnTo>
                    <a:pt x="3974" y="1516"/>
                  </a:lnTo>
                  <a:lnTo>
                    <a:pt x="3873" y="1415"/>
                  </a:lnTo>
                  <a:lnTo>
                    <a:pt x="3704" y="1347"/>
                  </a:lnTo>
                  <a:close/>
                  <a:moveTo>
                    <a:pt x="270" y="1280"/>
                  </a:moveTo>
                  <a:lnTo>
                    <a:pt x="539" y="1347"/>
                  </a:lnTo>
                  <a:lnTo>
                    <a:pt x="809" y="1381"/>
                  </a:lnTo>
                  <a:lnTo>
                    <a:pt x="1347" y="1415"/>
                  </a:lnTo>
                  <a:lnTo>
                    <a:pt x="1920" y="1415"/>
                  </a:lnTo>
                  <a:lnTo>
                    <a:pt x="2425" y="1381"/>
                  </a:lnTo>
                  <a:lnTo>
                    <a:pt x="3098" y="1347"/>
                  </a:lnTo>
                  <a:lnTo>
                    <a:pt x="3704" y="1347"/>
                  </a:lnTo>
                  <a:lnTo>
                    <a:pt x="3704" y="1381"/>
                  </a:lnTo>
                  <a:lnTo>
                    <a:pt x="3738" y="1482"/>
                  </a:lnTo>
                  <a:lnTo>
                    <a:pt x="3805" y="1617"/>
                  </a:lnTo>
                  <a:lnTo>
                    <a:pt x="3974" y="1886"/>
                  </a:lnTo>
                  <a:lnTo>
                    <a:pt x="4378" y="2290"/>
                  </a:lnTo>
                  <a:lnTo>
                    <a:pt x="4782" y="2829"/>
                  </a:lnTo>
                  <a:lnTo>
                    <a:pt x="5017" y="3098"/>
                  </a:lnTo>
                  <a:lnTo>
                    <a:pt x="5118" y="3199"/>
                  </a:lnTo>
                  <a:lnTo>
                    <a:pt x="5253" y="3266"/>
                  </a:lnTo>
                  <a:lnTo>
                    <a:pt x="5017" y="3704"/>
                  </a:lnTo>
                  <a:lnTo>
                    <a:pt x="4714" y="4108"/>
                  </a:lnTo>
                  <a:lnTo>
                    <a:pt x="4512" y="4344"/>
                  </a:lnTo>
                  <a:lnTo>
                    <a:pt x="4310" y="4512"/>
                  </a:lnTo>
                  <a:lnTo>
                    <a:pt x="4075" y="4647"/>
                  </a:lnTo>
                  <a:lnTo>
                    <a:pt x="3839" y="4748"/>
                  </a:lnTo>
                  <a:lnTo>
                    <a:pt x="3603" y="4815"/>
                  </a:lnTo>
                  <a:lnTo>
                    <a:pt x="3334" y="4849"/>
                  </a:lnTo>
                  <a:lnTo>
                    <a:pt x="3064" y="4849"/>
                  </a:lnTo>
                  <a:lnTo>
                    <a:pt x="2761" y="4815"/>
                  </a:lnTo>
                  <a:lnTo>
                    <a:pt x="2324" y="4714"/>
                  </a:lnTo>
                  <a:lnTo>
                    <a:pt x="1920" y="4613"/>
                  </a:lnTo>
                  <a:lnTo>
                    <a:pt x="1516" y="4445"/>
                  </a:lnTo>
                  <a:lnTo>
                    <a:pt x="1145" y="4243"/>
                  </a:lnTo>
                  <a:lnTo>
                    <a:pt x="910" y="4074"/>
                  </a:lnTo>
                  <a:lnTo>
                    <a:pt x="708" y="3872"/>
                  </a:lnTo>
                  <a:lnTo>
                    <a:pt x="539" y="3603"/>
                  </a:lnTo>
                  <a:lnTo>
                    <a:pt x="438" y="3334"/>
                  </a:lnTo>
                  <a:lnTo>
                    <a:pt x="337" y="3064"/>
                  </a:lnTo>
                  <a:lnTo>
                    <a:pt x="304" y="2761"/>
                  </a:lnTo>
                  <a:lnTo>
                    <a:pt x="203" y="2189"/>
                  </a:lnTo>
                  <a:lnTo>
                    <a:pt x="203" y="1953"/>
                  </a:lnTo>
                  <a:lnTo>
                    <a:pt x="203" y="1718"/>
                  </a:lnTo>
                  <a:lnTo>
                    <a:pt x="236" y="1482"/>
                  </a:lnTo>
                  <a:lnTo>
                    <a:pt x="270" y="1280"/>
                  </a:lnTo>
                  <a:close/>
                  <a:moveTo>
                    <a:pt x="1684" y="0"/>
                  </a:moveTo>
                  <a:lnTo>
                    <a:pt x="1347" y="34"/>
                  </a:lnTo>
                  <a:lnTo>
                    <a:pt x="1011" y="101"/>
                  </a:lnTo>
                  <a:lnTo>
                    <a:pt x="708" y="236"/>
                  </a:lnTo>
                  <a:lnTo>
                    <a:pt x="405" y="371"/>
                  </a:lnTo>
                  <a:lnTo>
                    <a:pt x="371" y="438"/>
                  </a:lnTo>
                  <a:lnTo>
                    <a:pt x="371" y="472"/>
                  </a:lnTo>
                  <a:lnTo>
                    <a:pt x="405" y="539"/>
                  </a:lnTo>
                  <a:lnTo>
                    <a:pt x="438" y="573"/>
                  </a:lnTo>
                  <a:lnTo>
                    <a:pt x="304" y="708"/>
                  </a:lnTo>
                  <a:lnTo>
                    <a:pt x="203" y="910"/>
                  </a:lnTo>
                  <a:lnTo>
                    <a:pt x="102" y="1112"/>
                  </a:lnTo>
                  <a:lnTo>
                    <a:pt x="34" y="1314"/>
                  </a:lnTo>
                  <a:lnTo>
                    <a:pt x="1" y="1549"/>
                  </a:lnTo>
                  <a:lnTo>
                    <a:pt x="1" y="1819"/>
                  </a:lnTo>
                  <a:lnTo>
                    <a:pt x="1" y="2324"/>
                  </a:lnTo>
                  <a:lnTo>
                    <a:pt x="68" y="2829"/>
                  </a:lnTo>
                  <a:lnTo>
                    <a:pt x="203" y="3300"/>
                  </a:lnTo>
                  <a:lnTo>
                    <a:pt x="371" y="3704"/>
                  </a:lnTo>
                  <a:lnTo>
                    <a:pt x="573" y="4041"/>
                  </a:lnTo>
                  <a:lnTo>
                    <a:pt x="741" y="4209"/>
                  </a:lnTo>
                  <a:lnTo>
                    <a:pt x="943" y="4377"/>
                  </a:lnTo>
                  <a:lnTo>
                    <a:pt x="1145" y="4512"/>
                  </a:lnTo>
                  <a:lnTo>
                    <a:pt x="1347" y="4613"/>
                  </a:lnTo>
                  <a:lnTo>
                    <a:pt x="1819" y="4781"/>
                  </a:lnTo>
                  <a:lnTo>
                    <a:pt x="2290" y="4916"/>
                  </a:lnTo>
                  <a:lnTo>
                    <a:pt x="2829" y="5017"/>
                  </a:lnTo>
                  <a:lnTo>
                    <a:pt x="3098" y="5051"/>
                  </a:lnTo>
                  <a:lnTo>
                    <a:pt x="3367" y="5051"/>
                  </a:lnTo>
                  <a:lnTo>
                    <a:pt x="3637" y="5017"/>
                  </a:lnTo>
                  <a:lnTo>
                    <a:pt x="3906" y="4950"/>
                  </a:lnTo>
                  <a:lnTo>
                    <a:pt x="4142" y="4849"/>
                  </a:lnTo>
                  <a:lnTo>
                    <a:pt x="4411" y="4680"/>
                  </a:lnTo>
                  <a:lnTo>
                    <a:pt x="4782" y="4310"/>
                  </a:lnTo>
                  <a:lnTo>
                    <a:pt x="5152" y="3872"/>
                  </a:lnTo>
                  <a:lnTo>
                    <a:pt x="5320" y="3637"/>
                  </a:lnTo>
                  <a:lnTo>
                    <a:pt x="5455" y="3401"/>
                  </a:lnTo>
                  <a:lnTo>
                    <a:pt x="5556" y="3132"/>
                  </a:lnTo>
                  <a:lnTo>
                    <a:pt x="5657" y="2896"/>
                  </a:lnTo>
                  <a:lnTo>
                    <a:pt x="5724" y="2627"/>
                  </a:lnTo>
                  <a:lnTo>
                    <a:pt x="5758" y="2357"/>
                  </a:lnTo>
                  <a:lnTo>
                    <a:pt x="5758" y="2088"/>
                  </a:lnTo>
                  <a:lnTo>
                    <a:pt x="5724" y="1819"/>
                  </a:lnTo>
                  <a:lnTo>
                    <a:pt x="5657" y="1583"/>
                  </a:lnTo>
                  <a:lnTo>
                    <a:pt x="5556" y="1347"/>
                  </a:lnTo>
                  <a:lnTo>
                    <a:pt x="5421" y="1112"/>
                  </a:lnTo>
                  <a:lnTo>
                    <a:pt x="5219" y="876"/>
                  </a:lnTo>
                  <a:lnTo>
                    <a:pt x="4984" y="674"/>
                  </a:lnTo>
                  <a:lnTo>
                    <a:pt x="4748" y="505"/>
                  </a:lnTo>
                  <a:lnTo>
                    <a:pt x="4479" y="371"/>
                  </a:lnTo>
                  <a:lnTo>
                    <a:pt x="4176" y="270"/>
                  </a:lnTo>
                  <a:lnTo>
                    <a:pt x="3906" y="202"/>
                  </a:lnTo>
                  <a:lnTo>
                    <a:pt x="3603" y="135"/>
                  </a:lnTo>
                  <a:lnTo>
                    <a:pt x="2997" y="68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-7997" y="4735032"/>
              <a:ext cx="375752" cy="102888"/>
            </a:xfrm>
            <a:custGeom>
              <a:avLst/>
              <a:gdLst/>
              <a:ahLst/>
              <a:cxnLst/>
              <a:rect l="l" t="t" r="r" b="b"/>
              <a:pathLst>
                <a:path w="5657" h="1549" extrusionOk="0">
                  <a:moveTo>
                    <a:pt x="5623" y="0"/>
                  </a:moveTo>
                  <a:lnTo>
                    <a:pt x="4512" y="269"/>
                  </a:lnTo>
                  <a:lnTo>
                    <a:pt x="3400" y="572"/>
                  </a:lnTo>
                  <a:lnTo>
                    <a:pt x="2289" y="875"/>
                  </a:lnTo>
                  <a:lnTo>
                    <a:pt x="1178" y="1145"/>
                  </a:lnTo>
                  <a:lnTo>
                    <a:pt x="606" y="1246"/>
                  </a:lnTo>
                  <a:lnTo>
                    <a:pt x="0" y="1347"/>
                  </a:lnTo>
                  <a:lnTo>
                    <a:pt x="0" y="1549"/>
                  </a:lnTo>
                  <a:lnTo>
                    <a:pt x="1246" y="1347"/>
                  </a:lnTo>
                  <a:lnTo>
                    <a:pt x="2357" y="1111"/>
                  </a:lnTo>
                  <a:lnTo>
                    <a:pt x="3468" y="808"/>
                  </a:lnTo>
                  <a:lnTo>
                    <a:pt x="4579" y="471"/>
                  </a:lnTo>
                  <a:lnTo>
                    <a:pt x="5656" y="34"/>
                  </a:lnTo>
                  <a:lnTo>
                    <a:pt x="56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-7997" y="3985853"/>
              <a:ext cx="216936" cy="73862"/>
            </a:xfrm>
            <a:custGeom>
              <a:avLst/>
              <a:gdLst/>
              <a:ahLst/>
              <a:cxnLst/>
              <a:rect l="l" t="t" r="r" b="b"/>
              <a:pathLst>
                <a:path w="3266" h="1112" extrusionOk="0">
                  <a:moveTo>
                    <a:pt x="3030" y="0"/>
                  </a:moveTo>
                  <a:lnTo>
                    <a:pt x="2794" y="34"/>
                  </a:lnTo>
                  <a:lnTo>
                    <a:pt x="1986" y="236"/>
                  </a:lnTo>
                  <a:lnTo>
                    <a:pt x="1178" y="472"/>
                  </a:lnTo>
                  <a:lnTo>
                    <a:pt x="640" y="606"/>
                  </a:lnTo>
                  <a:lnTo>
                    <a:pt x="0" y="741"/>
                  </a:lnTo>
                  <a:lnTo>
                    <a:pt x="0" y="1111"/>
                  </a:lnTo>
                  <a:lnTo>
                    <a:pt x="774" y="876"/>
                  </a:lnTo>
                  <a:lnTo>
                    <a:pt x="1953" y="539"/>
                  </a:lnTo>
                  <a:lnTo>
                    <a:pt x="2592" y="404"/>
                  </a:lnTo>
                  <a:lnTo>
                    <a:pt x="2929" y="303"/>
                  </a:lnTo>
                  <a:lnTo>
                    <a:pt x="3030" y="236"/>
                  </a:lnTo>
                  <a:lnTo>
                    <a:pt x="3131" y="135"/>
                  </a:lnTo>
                  <a:lnTo>
                    <a:pt x="3131" y="135"/>
                  </a:lnTo>
                  <a:lnTo>
                    <a:pt x="3097" y="202"/>
                  </a:lnTo>
                  <a:lnTo>
                    <a:pt x="3131" y="236"/>
                  </a:lnTo>
                  <a:lnTo>
                    <a:pt x="3232" y="236"/>
                  </a:lnTo>
                  <a:lnTo>
                    <a:pt x="3266" y="169"/>
                  </a:lnTo>
                  <a:lnTo>
                    <a:pt x="3266" y="135"/>
                  </a:lnTo>
                  <a:lnTo>
                    <a:pt x="3266" y="68"/>
                  </a:lnTo>
                  <a:lnTo>
                    <a:pt x="31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-7997" y="4424175"/>
              <a:ext cx="324275" cy="93988"/>
            </a:xfrm>
            <a:custGeom>
              <a:avLst/>
              <a:gdLst/>
              <a:ahLst/>
              <a:cxnLst/>
              <a:rect l="l" t="t" r="r" b="b"/>
              <a:pathLst>
                <a:path w="4882" h="1415" extrusionOk="0">
                  <a:moveTo>
                    <a:pt x="4848" y="0"/>
                  </a:moveTo>
                  <a:lnTo>
                    <a:pt x="4411" y="168"/>
                  </a:lnTo>
                  <a:lnTo>
                    <a:pt x="3939" y="303"/>
                  </a:lnTo>
                  <a:lnTo>
                    <a:pt x="3030" y="505"/>
                  </a:lnTo>
                  <a:lnTo>
                    <a:pt x="2087" y="674"/>
                  </a:lnTo>
                  <a:lnTo>
                    <a:pt x="1178" y="842"/>
                  </a:lnTo>
                  <a:lnTo>
                    <a:pt x="0" y="1145"/>
                  </a:lnTo>
                  <a:lnTo>
                    <a:pt x="0" y="1414"/>
                  </a:lnTo>
                  <a:lnTo>
                    <a:pt x="741" y="1212"/>
                  </a:lnTo>
                  <a:lnTo>
                    <a:pt x="1481" y="1010"/>
                  </a:lnTo>
                  <a:lnTo>
                    <a:pt x="2357" y="842"/>
                  </a:lnTo>
                  <a:lnTo>
                    <a:pt x="3232" y="674"/>
                  </a:lnTo>
                  <a:lnTo>
                    <a:pt x="3636" y="573"/>
                  </a:lnTo>
                  <a:lnTo>
                    <a:pt x="4074" y="438"/>
                  </a:lnTo>
                  <a:lnTo>
                    <a:pt x="4478" y="269"/>
                  </a:lnTo>
                  <a:lnTo>
                    <a:pt x="4848" y="34"/>
                  </a:lnTo>
                  <a:lnTo>
                    <a:pt x="4882" y="34"/>
                  </a:lnTo>
                  <a:lnTo>
                    <a:pt x="48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-7997" y="4030555"/>
              <a:ext cx="216936" cy="67153"/>
            </a:xfrm>
            <a:custGeom>
              <a:avLst/>
              <a:gdLst/>
              <a:ahLst/>
              <a:cxnLst/>
              <a:rect l="l" t="t" r="r" b="b"/>
              <a:pathLst>
                <a:path w="3266" h="1011" extrusionOk="0">
                  <a:moveTo>
                    <a:pt x="3266" y="1"/>
                  </a:moveTo>
                  <a:lnTo>
                    <a:pt x="2929" y="135"/>
                  </a:lnTo>
                  <a:lnTo>
                    <a:pt x="2592" y="270"/>
                  </a:lnTo>
                  <a:lnTo>
                    <a:pt x="2256" y="337"/>
                  </a:lnTo>
                  <a:lnTo>
                    <a:pt x="1919" y="438"/>
                  </a:lnTo>
                  <a:lnTo>
                    <a:pt x="1212" y="539"/>
                  </a:lnTo>
                  <a:lnTo>
                    <a:pt x="505" y="640"/>
                  </a:lnTo>
                  <a:lnTo>
                    <a:pt x="0" y="775"/>
                  </a:lnTo>
                  <a:lnTo>
                    <a:pt x="0" y="1011"/>
                  </a:lnTo>
                  <a:lnTo>
                    <a:pt x="370" y="910"/>
                  </a:lnTo>
                  <a:lnTo>
                    <a:pt x="774" y="809"/>
                  </a:lnTo>
                  <a:lnTo>
                    <a:pt x="1448" y="674"/>
                  </a:lnTo>
                  <a:lnTo>
                    <a:pt x="2087" y="539"/>
                  </a:lnTo>
                  <a:lnTo>
                    <a:pt x="2390" y="438"/>
                  </a:lnTo>
                  <a:lnTo>
                    <a:pt x="2693" y="337"/>
                  </a:lnTo>
                  <a:lnTo>
                    <a:pt x="2963" y="203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-7997" y="4126735"/>
              <a:ext cx="239320" cy="73862"/>
            </a:xfrm>
            <a:custGeom>
              <a:avLst/>
              <a:gdLst/>
              <a:ahLst/>
              <a:cxnLst/>
              <a:rect l="l" t="t" r="r" b="b"/>
              <a:pathLst>
                <a:path w="3603" h="1112" extrusionOk="0">
                  <a:moveTo>
                    <a:pt x="3569" y="0"/>
                  </a:moveTo>
                  <a:lnTo>
                    <a:pt x="2020" y="505"/>
                  </a:lnTo>
                  <a:lnTo>
                    <a:pt x="1246" y="707"/>
                  </a:lnTo>
                  <a:lnTo>
                    <a:pt x="438" y="909"/>
                  </a:lnTo>
                  <a:lnTo>
                    <a:pt x="0" y="943"/>
                  </a:lnTo>
                  <a:lnTo>
                    <a:pt x="0" y="1111"/>
                  </a:lnTo>
                  <a:lnTo>
                    <a:pt x="741" y="1010"/>
                  </a:lnTo>
                  <a:lnTo>
                    <a:pt x="1481" y="842"/>
                  </a:lnTo>
                  <a:lnTo>
                    <a:pt x="2188" y="606"/>
                  </a:lnTo>
                  <a:lnTo>
                    <a:pt x="2895" y="337"/>
                  </a:lnTo>
                  <a:lnTo>
                    <a:pt x="3602" y="34"/>
                  </a:lnTo>
                  <a:lnTo>
                    <a:pt x="36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-7997" y="4310127"/>
              <a:ext cx="143140" cy="53736"/>
            </a:xfrm>
            <a:custGeom>
              <a:avLst/>
              <a:gdLst/>
              <a:ahLst/>
              <a:cxnLst/>
              <a:rect l="l" t="t" r="r" b="b"/>
              <a:pathLst>
                <a:path w="2155" h="809" extrusionOk="0">
                  <a:moveTo>
                    <a:pt x="2121" y="0"/>
                  </a:moveTo>
                  <a:lnTo>
                    <a:pt x="1582" y="236"/>
                  </a:lnTo>
                  <a:lnTo>
                    <a:pt x="1077" y="370"/>
                  </a:lnTo>
                  <a:lnTo>
                    <a:pt x="539" y="505"/>
                  </a:lnTo>
                  <a:lnTo>
                    <a:pt x="0" y="640"/>
                  </a:lnTo>
                  <a:lnTo>
                    <a:pt x="0" y="808"/>
                  </a:lnTo>
                  <a:lnTo>
                    <a:pt x="572" y="707"/>
                  </a:lnTo>
                  <a:lnTo>
                    <a:pt x="1111" y="539"/>
                  </a:lnTo>
                  <a:lnTo>
                    <a:pt x="1380" y="471"/>
                  </a:lnTo>
                  <a:lnTo>
                    <a:pt x="1650" y="337"/>
                  </a:lnTo>
                  <a:lnTo>
                    <a:pt x="1885" y="202"/>
                  </a:lnTo>
                  <a:lnTo>
                    <a:pt x="2155" y="67"/>
                  </a:lnTo>
                  <a:lnTo>
                    <a:pt x="2155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-7997" y="4075257"/>
              <a:ext cx="248287" cy="91796"/>
            </a:xfrm>
            <a:custGeom>
              <a:avLst/>
              <a:gdLst/>
              <a:ahLst/>
              <a:cxnLst/>
              <a:rect l="l" t="t" r="r" b="b"/>
              <a:pathLst>
                <a:path w="3738" h="1382" extrusionOk="0">
                  <a:moveTo>
                    <a:pt x="3670" y="1"/>
                  </a:moveTo>
                  <a:lnTo>
                    <a:pt x="0" y="1078"/>
                  </a:lnTo>
                  <a:lnTo>
                    <a:pt x="0" y="1381"/>
                  </a:lnTo>
                  <a:lnTo>
                    <a:pt x="976" y="1146"/>
                  </a:lnTo>
                  <a:lnTo>
                    <a:pt x="1919" y="843"/>
                  </a:lnTo>
                  <a:lnTo>
                    <a:pt x="2828" y="506"/>
                  </a:lnTo>
                  <a:lnTo>
                    <a:pt x="3266" y="304"/>
                  </a:lnTo>
                  <a:lnTo>
                    <a:pt x="3703" y="102"/>
                  </a:lnTo>
                  <a:lnTo>
                    <a:pt x="3737" y="68"/>
                  </a:lnTo>
                  <a:lnTo>
                    <a:pt x="3737" y="35"/>
                  </a:lnTo>
                  <a:lnTo>
                    <a:pt x="37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1106" y="3464768"/>
              <a:ext cx="715702" cy="201327"/>
            </a:xfrm>
            <a:custGeom>
              <a:avLst/>
              <a:gdLst/>
              <a:ahLst/>
              <a:cxnLst/>
              <a:rect l="l" t="t" r="r" b="b"/>
              <a:pathLst>
                <a:path w="10775" h="3031" extrusionOk="0">
                  <a:moveTo>
                    <a:pt x="10673" y="1"/>
                  </a:moveTo>
                  <a:lnTo>
                    <a:pt x="5320" y="1448"/>
                  </a:lnTo>
                  <a:lnTo>
                    <a:pt x="2525" y="2223"/>
                  </a:lnTo>
                  <a:lnTo>
                    <a:pt x="1246" y="2559"/>
                  </a:lnTo>
                  <a:lnTo>
                    <a:pt x="606" y="2761"/>
                  </a:lnTo>
                  <a:lnTo>
                    <a:pt x="303" y="2862"/>
                  </a:lnTo>
                  <a:lnTo>
                    <a:pt x="0" y="2997"/>
                  </a:lnTo>
                  <a:lnTo>
                    <a:pt x="0" y="3031"/>
                  </a:lnTo>
                  <a:lnTo>
                    <a:pt x="573" y="2930"/>
                  </a:lnTo>
                  <a:lnTo>
                    <a:pt x="1179" y="2795"/>
                  </a:lnTo>
                  <a:lnTo>
                    <a:pt x="2323" y="2458"/>
                  </a:lnTo>
                  <a:lnTo>
                    <a:pt x="5118" y="1684"/>
                  </a:lnTo>
                  <a:lnTo>
                    <a:pt x="10740" y="169"/>
                  </a:lnTo>
                  <a:lnTo>
                    <a:pt x="10774" y="102"/>
                  </a:lnTo>
                  <a:lnTo>
                    <a:pt x="10774" y="68"/>
                  </a:lnTo>
                  <a:lnTo>
                    <a:pt x="107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67649" y="4327995"/>
              <a:ext cx="51477" cy="26901"/>
            </a:xfrm>
            <a:custGeom>
              <a:avLst/>
              <a:gdLst/>
              <a:ahLst/>
              <a:cxnLst/>
              <a:rect l="l" t="t" r="r" b="b"/>
              <a:pathLst>
                <a:path w="775" h="405" extrusionOk="0">
                  <a:moveTo>
                    <a:pt x="135" y="0"/>
                  </a:moveTo>
                  <a:lnTo>
                    <a:pt x="34" y="34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303" y="270"/>
                  </a:lnTo>
                  <a:lnTo>
                    <a:pt x="404" y="337"/>
                  </a:lnTo>
                  <a:lnTo>
                    <a:pt x="505" y="404"/>
                  </a:lnTo>
                  <a:lnTo>
                    <a:pt x="606" y="404"/>
                  </a:lnTo>
                  <a:lnTo>
                    <a:pt x="741" y="337"/>
                  </a:lnTo>
                  <a:lnTo>
                    <a:pt x="741" y="303"/>
                  </a:lnTo>
                  <a:lnTo>
                    <a:pt x="775" y="270"/>
                  </a:lnTo>
                  <a:lnTo>
                    <a:pt x="741" y="169"/>
                  </a:lnTo>
                  <a:lnTo>
                    <a:pt x="674" y="101"/>
                  </a:lnTo>
                  <a:lnTo>
                    <a:pt x="606" y="101"/>
                  </a:lnTo>
                  <a:lnTo>
                    <a:pt x="573" y="135"/>
                  </a:lnTo>
                  <a:lnTo>
                    <a:pt x="505" y="68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042664" y="4482294"/>
              <a:ext cx="64895" cy="24643"/>
            </a:xfrm>
            <a:custGeom>
              <a:avLst/>
              <a:gdLst/>
              <a:ahLst/>
              <a:cxnLst/>
              <a:rect l="l" t="t" r="r" b="b"/>
              <a:pathLst>
                <a:path w="977" h="371" extrusionOk="0">
                  <a:moveTo>
                    <a:pt x="236" y="1"/>
                  </a:moveTo>
                  <a:lnTo>
                    <a:pt x="135" y="34"/>
                  </a:lnTo>
                  <a:lnTo>
                    <a:pt x="34" y="102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607" y="304"/>
                  </a:lnTo>
                  <a:lnTo>
                    <a:pt x="809" y="371"/>
                  </a:lnTo>
                  <a:lnTo>
                    <a:pt x="910" y="371"/>
                  </a:lnTo>
                  <a:lnTo>
                    <a:pt x="977" y="304"/>
                  </a:lnTo>
                  <a:lnTo>
                    <a:pt x="977" y="203"/>
                  </a:lnTo>
                  <a:lnTo>
                    <a:pt x="910" y="135"/>
                  </a:lnTo>
                  <a:lnTo>
                    <a:pt x="708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-7997" y="3247832"/>
              <a:ext cx="2193869" cy="2010543"/>
            </a:xfrm>
            <a:custGeom>
              <a:avLst/>
              <a:gdLst/>
              <a:ahLst/>
              <a:cxnLst/>
              <a:rect l="l" t="t" r="r" b="b"/>
              <a:pathLst>
                <a:path w="33029" h="30269" extrusionOk="0">
                  <a:moveTo>
                    <a:pt x="18484" y="16498"/>
                  </a:moveTo>
                  <a:lnTo>
                    <a:pt x="18080" y="16700"/>
                  </a:lnTo>
                  <a:lnTo>
                    <a:pt x="17777" y="16868"/>
                  </a:lnTo>
                  <a:lnTo>
                    <a:pt x="17642" y="16969"/>
                  </a:lnTo>
                  <a:lnTo>
                    <a:pt x="17507" y="17104"/>
                  </a:lnTo>
                  <a:lnTo>
                    <a:pt x="17642" y="16868"/>
                  </a:lnTo>
                  <a:lnTo>
                    <a:pt x="17844" y="16633"/>
                  </a:lnTo>
                  <a:lnTo>
                    <a:pt x="18181" y="16565"/>
                  </a:lnTo>
                  <a:lnTo>
                    <a:pt x="18484" y="16498"/>
                  </a:lnTo>
                  <a:close/>
                  <a:moveTo>
                    <a:pt x="19022" y="16464"/>
                  </a:moveTo>
                  <a:lnTo>
                    <a:pt x="19325" y="16498"/>
                  </a:lnTo>
                  <a:lnTo>
                    <a:pt x="19628" y="16532"/>
                  </a:lnTo>
                  <a:lnTo>
                    <a:pt x="20234" y="16633"/>
                  </a:lnTo>
                  <a:lnTo>
                    <a:pt x="20841" y="16835"/>
                  </a:lnTo>
                  <a:lnTo>
                    <a:pt x="21413" y="17037"/>
                  </a:lnTo>
                  <a:lnTo>
                    <a:pt x="21682" y="17104"/>
                  </a:lnTo>
                  <a:lnTo>
                    <a:pt x="21918" y="17205"/>
                  </a:lnTo>
                  <a:lnTo>
                    <a:pt x="22120" y="17373"/>
                  </a:lnTo>
                  <a:lnTo>
                    <a:pt x="22322" y="17542"/>
                  </a:lnTo>
                  <a:lnTo>
                    <a:pt x="22389" y="17744"/>
                  </a:lnTo>
                  <a:lnTo>
                    <a:pt x="22457" y="17912"/>
                  </a:lnTo>
                  <a:lnTo>
                    <a:pt x="22423" y="17912"/>
                  </a:lnTo>
                  <a:lnTo>
                    <a:pt x="21952" y="17878"/>
                  </a:lnTo>
                  <a:lnTo>
                    <a:pt x="21480" y="17777"/>
                  </a:lnTo>
                  <a:lnTo>
                    <a:pt x="20975" y="17676"/>
                  </a:lnTo>
                  <a:lnTo>
                    <a:pt x="20538" y="17575"/>
                  </a:lnTo>
                  <a:lnTo>
                    <a:pt x="19830" y="17373"/>
                  </a:lnTo>
                  <a:lnTo>
                    <a:pt x="19494" y="17306"/>
                  </a:lnTo>
                  <a:lnTo>
                    <a:pt x="19157" y="17272"/>
                  </a:lnTo>
                  <a:lnTo>
                    <a:pt x="18888" y="17272"/>
                  </a:lnTo>
                  <a:lnTo>
                    <a:pt x="18618" y="17373"/>
                  </a:lnTo>
                  <a:lnTo>
                    <a:pt x="18383" y="17474"/>
                  </a:lnTo>
                  <a:lnTo>
                    <a:pt x="18147" y="17643"/>
                  </a:lnTo>
                  <a:lnTo>
                    <a:pt x="17911" y="17811"/>
                  </a:lnTo>
                  <a:lnTo>
                    <a:pt x="17709" y="18013"/>
                  </a:lnTo>
                  <a:lnTo>
                    <a:pt x="17373" y="18417"/>
                  </a:lnTo>
                  <a:lnTo>
                    <a:pt x="17373" y="18316"/>
                  </a:lnTo>
                  <a:lnTo>
                    <a:pt x="17339" y="18013"/>
                  </a:lnTo>
                  <a:lnTo>
                    <a:pt x="17339" y="17777"/>
                  </a:lnTo>
                  <a:lnTo>
                    <a:pt x="17373" y="17508"/>
                  </a:lnTo>
                  <a:lnTo>
                    <a:pt x="17440" y="17272"/>
                  </a:lnTo>
                  <a:lnTo>
                    <a:pt x="17608" y="17205"/>
                  </a:lnTo>
                  <a:lnTo>
                    <a:pt x="17810" y="17104"/>
                  </a:lnTo>
                  <a:lnTo>
                    <a:pt x="18147" y="16868"/>
                  </a:lnTo>
                  <a:lnTo>
                    <a:pt x="18585" y="16666"/>
                  </a:lnTo>
                  <a:lnTo>
                    <a:pt x="19022" y="16464"/>
                  </a:lnTo>
                  <a:close/>
                  <a:moveTo>
                    <a:pt x="23803" y="18047"/>
                  </a:moveTo>
                  <a:lnTo>
                    <a:pt x="24039" y="18081"/>
                  </a:lnTo>
                  <a:lnTo>
                    <a:pt x="24207" y="18148"/>
                  </a:lnTo>
                  <a:lnTo>
                    <a:pt x="24376" y="18249"/>
                  </a:lnTo>
                  <a:lnTo>
                    <a:pt x="24510" y="18384"/>
                  </a:lnTo>
                  <a:lnTo>
                    <a:pt x="24510" y="18451"/>
                  </a:lnTo>
                  <a:lnTo>
                    <a:pt x="23467" y="18249"/>
                  </a:lnTo>
                  <a:lnTo>
                    <a:pt x="23500" y="18114"/>
                  </a:lnTo>
                  <a:lnTo>
                    <a:pt x="23669" y="18081"/>
                  </a:lnTo>
                  <a:lnTo>
                    <a:pt x="23803" y="18047"/>
                  </a:lnTo>
                  <a:close/>
                  <a:moveTo>
                    <a:pt x="16363" y="17609"/>
                  </a:moveTo>
                  <a:lnTo>
                    <a:pt x="16396" y="18316"/>
                  </a:lnTo>
                  <a:lnTo>
                    <a:pt x="16497" y="18990"/>
                  </a:lnTo>
                  <a:lnTo>
                    <a:pt x="15925" y="19259"/>
                  </a:lnTo>
                  <a:lnTo>
                    <a:pt x="15656" y="19326"/>
                  </a:lnTo>
                  <a:lnTo>
                    <a:pt x="15487" y="19360"/>
                  </a:lnTo>
                  <a:lnTo>
                    <a:pt x="15353" y="19326"/>
                  </a:lnTo>
                  <a:lnTo>
                    <a:pt x="15184" y="19259"/>
                  </a:lnTo>
                  <a:lnTo>
                    <a:pt x="14982" y="19158"/>
                  </a:lnTo>
                  <a:lnTo>
                    <a:pt x="14679" y="18889"/>
                  </a:lnTo>
                  <a:lnTo>
                    <a:pt x="14545" y="18720"/>
                  </a:lnTo>
                  <a:lnTo>
                    <a:pt x="14477" y="18653"/>
                  </a:lnTo>
                  <a:lnTo>
                    <a:pt x="14477" y="18586"/>
                  </a:lnTo>
                  <a:lnTo>
                    <a:pt x="14477" y="18518"/>
                  </a:lnTo>
                  <a:lnTo>
                    <a:pt x="14511" y="18417"/>
                  </a:lnTo>
                  <a:lnTo>
                    <a:pt x="14545" y="18350"/>
                  </a:lnTo>
                  <a:lnTo>
                    <a:pt x="14646" y="18283"/>
                  </a:lnTo>
                  <a:lnTo>
                    <a:pt x="14848" y="18182"/>
                  </a:lnTo>
                  <a:lnTo>
                    <a:pt x="15050" y="18081"/>
                  </a:lnTo>
                  <a:lnTo>
                    <a:pt x="15521" y="17979"/>
                  </a:lnTo>
                  <a:lnTo>
                    <a:pt x="15992" y="17845"/>
                  </a:lnTo>
                  <a:lnTo>
                    <a:pt x="16194" y="17744"/>
                  </a:lnTo>
                  <a:lnTo>
                    <a:pt x="16363" y="17609"/>
                  </a:lnTo>
                  <a:close/>
                  <a:moveTo>
                    <a:pt x="19393" y="17508"/>
                  </a:moveTo>
                  <a:lnTo>
                    <a:pt x="19797" y="17542"/>
                  </a:lnTo>
                  <a:lnTo>
                    <a:pt x="21110" y="17878"/>
                  </a:lnTo>
                  <a:lnTo>
                    <a:pt x="21750" y="18013"/>
                  </a:lnTo>
                  <a:lnTo>
                    <a:pt x="22423" y="18114"/>
                  </a:lnTo>
                  <a:lnTo>
                    <a:pt x="22457" y="18114"/>
                  </a:lnTo>
                  <a:lnTo>
                    <a:pt x="22389" y="18485"/>
                  </a:lnTo>
                  <a:lnTo>
                    <a:pt x="22322" y="18821"/>
                  </a:lnTo>
                  <a:lnTo>
                    <a:pt x="22221" y="19225"/>
                  </a:lnTo>
                  <a:lnTo>
                    <a:pt x="22053" y="19596"/>
                  </a:lnTo>
                  <a:lnTo>
                    <a:pt x="21884" y="19966"/>
                  </a:lnTo>
                  <a:lnTo>
                    <a:pt x="21615" y="20303"/>
                  </a:lnTo>
                  <a:lnTo>
                    <a:pt x="21447" y="20471"/>
                  </a:lnTo>
                  <a:lnTo>
                    <a:pt x="21245" y="20606"/>
                  </a:lnTo>
                  <a:lnTo>
                    <a:pt x="21043" y="20707"/>
                  </a:lnTo>
                  <a:lnTo>
                    <a:pt x="20807" y="20774"/>
                  </a:lnTo>
                  <a:lnTo>
                    <a:pt x="20571" y="20841"/>
                  </a:lnTo>
                  <a:lnTo>
                    <a:pt x="20302" y="20875"/>
                  </a:lnTo>
                  <a:lnTo>
                    <a:pt x="19797" y="20875"/>
                  </a:lnTo>
                  <a:lnTo>
                    <a:pt x="19258" y="20808"/>
                  </a:lnTo>
                  <a:lnTo>
                    <a:pt x="18753" y="20707"/>
                  </a:lnTo>
                  <a:lnTo>
                    <a:pt x="18282" y="20572"/>
                  </a:lnTo>
                  <a:lnTo>
                    <a:pt x="17878" y="20370"/>
                  </a:lnTo>
                  <a:lnTo>
                    <a:pt x="17709" y="20235"/>
                  </a:lnTo>
                  <a:lnTo>
                    <a:pt x="17608" y="20033"/>
                  </a:lnTo>
                  <a:lnTo>
                    <a:pt x="17507" y="19831"/>
                  </a:lnTo>
                  <a:lnTo>
                    <a:pt x="17440" y="19596"/>
                  </a:lnTo>
                  <a:lnTo>
                    <a:pt x="17373" y="19057"/>
                  </a:lnTo>
                  <a:lnTo>
                    <a:pt x="17373" y="18552"/>
                  </a:lnTo>
                  <a:lnTo>
                    <a:pt x="17406" y="18552"/>
                  </a:lnTo>
                  <a:lnTo>
                    <a:pt x="17979" y="18114"/>
                  </a:lnTo>
                  <a:lnTo>
                    <a:pt x="18214" y="17912"/>
                  </a:lnTo>
                  <a:lnTo>
                    <a:pt x="18484" y="17710"/>
                  </a:lnTo>
                  <a:lnTo>
                    <a:pt x="18753" y="17575"/>
                  </a:lnTo>
                  <a:lnTo>
                    <a:pt x="19056" y="17508"/>
                  </a:lnTo>
                  <a:close/>
                  <a:moveTo>
                    <a:pt x="31412" y="19865"/>
                  </a:moveTo>
                  <a:lnTo>
                    <a:pt x="31513" y="20067"/>
                  </a:lnTo>
                  <a:lnTo>
                    <a:pt x="31715" y="20269"/>
                  </a:lnTo>
                  <a:lnTo>
                    <a:pt x="32052" y="20606"/>
                  </a:lnTo>
                  <a:lnTo>
                    <a:pt x="32456" y="21010"/>
                  </a:lnTo>
                  <a:lnTo>
                    <a:pt x="32658" y="21212"/>
                  </a:lnTo>
                  <a:lnTo>
                    <a:pt x="32860" y="21346"/>
                  </a:lnTo>
                  <a:lnTo>
                    <a:pt x="32422" y="21616"/>
                  </a:lnTo>
                  <a:lnTo>
                    <a:pt x="32187" y="21717"/>
                  </a:lnTo>
                  <a:lnTo>
                    <a:pt x="31884" y="21750"/>
                  </a:lnTo>
                  <a:lnTo>
                    <a:pt x="31715" y="21717"/>
                  </a:lnTo>
                  <a:lnTo>
                    <a:pt x="31581" y="21683"/>
                  </a:lnTo>
                  <a:lnTo>
                    <a:pt x="31446" y="21616"/>
                  </a:lnTo>
                  <a:lnTo>
                    <a:pt x="31311" y="21515"/>
                  </a:lnTo>
                  <a:lnTo>
                    <a:pt x="31076" y="21313"/>
                  </a:lnTo>
                  <a:lnTo>
                    <a:pt x="30840" y="21111"/>
                  </a:lnTo>
                  <a:lnTo>
                    <a:pt x="30806" y="21077"/>
                  </a:lnTo>
                  <a:lnTo>
                    <a:pt x="30773" y="21111"/>
                  </a:lnTo>
                  <a:lnTo>
                    <a:pt x="30773" y="21111"/>
                  </a:lnTo>
                  <a:lnTo>
                    <a:pt x="31143" y="20505"/>
                  </a:lnTo>
                  <a:lnTo>
                    <a:pt x="31412" y="19865"/>
                  </a:lnTo>
                  <a:close/>
                  <a:moveTo>
                    <a:pt x="16127" y="1381"/>
                  </a:moveTo>
                  <a:lnTo>
                    <a:pt x="16430" y="1415"/>
                  </a:lnTo>
                  <a:lnTo>
                    <a:pt x="16699" y="1448"/>
                  </a:lnTo>
                  <a:lnTo>
                    <a:pt x="16935" y="1516"/>
                  </a:lnTo>
                  <a:lnTo>
                    <a:pt x="17137" y="1617"/>
                  </a:lnTo>
                  <a:lnTo>
                    <a:pt x="17339" y="1718"/>
                  </a:lnTo>
                  <a:lnTo>
                    <a:pt x="17507" y="1886"/>
                  </a:lnTo>
                  <a:lnTo>
                    <a:pt x="17676" y="2055"/>
                  </a:lnTo>
                  <a:lnTo>
                    <a:pt x="17810" y="2257"/>
                  </a:lnTo>
                  <a:lnTo>
                    <a:pt x="18046" y="2661"/>
                  </a:lnTo>
                  <a:lnTo>
                    <a:pt x="18248" y="3132"/>
                  </a:lnTo>
                  <a:lnTo>
                    <a:pt x="18416" y="3637"/>
                  </a:lnTo>
                  <a:lnTo>
                    <a:pt x="18551" y="4142"/>
                  </a:lnTo>
                  <a:lnTo>
                    <a:pt x="19022" y="6229"/>
                  </a:lnTo>
                  <a:lnTo>
                    <a:pt x="19460" y="8317"/>
                  </a:lnTo>
                  <a:lnTo>
                    <a:pt x="19898" y="10303"/>
                  </a:lnTo>
                  <a:lnTo>
                    <a:pt x="20335" y="12290"/>
                  </a:lnTo>
                  <a:lnTo>
                    <a:pt x="20605" y="13300"/>
                  </a:lnTo>
                  <a:lnTo>
                    <a:pt x="20874" y="14276"/>
                  </a:lnTo>
                  <a:lnTo>
                    <a:pt x="21177" y="15252"/>
                  </a:lnTo>
                  <a:lnTo>
                    <a:pt x="21514" y="16229"/>
                  </a:lnTo>
                  <a:lnTo>
                    <a:pt x="20874" y="16027"/>
                  </a:lnTo>
                  <a:lnTo>
                    <a:pt x="20234" y="15892"/>
                  </a:lnTo>
                  <a:lnTo>
                    <a:pt x="19258" y="15724"/>
                  </a:lnTo>
                  <a:lnTo>
                    <a:pt x="18753" y="15656"/>
                  </a:lnTo>
                  <a:lnTo>
                    <a:pt x="18248" y="15623"/>
                  </a:lnTo>
                  <a:lnTo>
                    <a:pt x="17238" y="15623"/>
                  </a:lnTo>
                  <a:lnTo>
                    <a:pt x="16733" y="15690"/>
                  </a:lnTo>
                  <a:lnTo>
                    <a:pt x="16228" y="15791"/>
                  </a:lnTo>
                  <a:lnTo>
                    <a:pt x="16161" y="15757"/>
                  </a:lnTo>
                  <a:lnTo>
                    <a:pt x="16093" y="15791"/>
                  </a:lnTo>
                  <a:lnTo>
                    <a:pt x="16060" y="15825"/>
                  </a:lnTo>
                  <a:lnTo>
                    <a:pt x="15959" y="16027"/>
                  </a:lnTo>
                  <a:lnTo>
                    <a:pt x="15858" y="16229"/>
                  </a:lnTo>
                  <a:lnTo>
                    <a:pt x="15824" y="16464"/>
                  </a:lnTo>
                  <a:lnTo>
                    <a:pt x="15858" y="16700"/>
                  </a:lnTo>
                  <a:lnTo>
                    <a:pt x="15891" y="16767"/>
                  </a:lnTo>
                  <a:lnTo>
                    <a:pt x="15959" y="16767"/>
                  </a:lnTo>
                  <a:lnTo>
                    <a:pt x="15992" y="16734"/>
                  </a:lnTo>
                  <a:lnTo>
                    <a:pt x="16026" y="16700"/>
                  </a:lnTo>
                  <a:lnTo>
                    <a:pt x="16060" y="16464"/>
                  </a:lnTo>
                  <a:lnTo>
                    <a:pt x="16093" y="16296"/>
                  </a:lnTo>
                  <a:lnTo>
                    <a:pt x="16161" y="16094"/>
                  </a:lnTo>
                  <a:lnTo>
                    <a:pt x="16262" y="15926"/>
                  </a:lnTo>
                  <a:lnTo>
                    <a:pt x="16262" y="15892"/>
                  </a:lnTo>
                  <a:lnTo>
                    <a:pt x="18349" y="15926"/>
                  </a:lnTo>
                  <a:lnTo>
                    <a:pt x="19393" y="15993"/>
                  </a:lnTo>
                  <a:lnTo>
                    <a:pt x="19898" y="16060"/>
                  </a:lnTo>
                  <a:lnTo>
                    <a:pt x="20437" y="16161"/>
                  </a:lnTo>
                  <a:lnTo>
                    <a:pt x="21043" y="16296"/>
                  </a:lnTo>
                  <a:lnTo>
                    <a:pt x="21615" y="16464"/>
                  </a:lnTo>
                  <a:lnTo>
                    <a:pt x="22793" y="16801"/>
                  </a:lnTo>
                  <a:lnTo>
                    <a:pt x="22827" y="16868"/>
                  </a:lnTo>
                  <a:lnTo>
                    <a:pt x="22894" y="16936"/>
                  </a:lnTo>
                  <a:lnTo>
                    <a:pt x="22962" y="16969"/>
                  </a:lnTo>
                  <a:lnTo>
                    <a:pt x="23029" y="16936"/>
                  </a:lnTo>
                  <a:lnTo>
                    <a:pt x="23096" y="16902"/>
                  </a:lnTo>
                  <a:lnTo>
                    <a:pt x="23736" y="17037"/>
                  </a:lnTo>
                  <a:lnTo>
                    <a:pt x="24409" y="17171"/>
                  </a:lnTo>
                  <a:lnTo>
                    <a:pt x="24914" y="17239"/>
                  </a:lnTo>
                  <a:lnTo>
                    <a:pt x="25386" y="17306"/>
                  </a:lnTo>
                  <a:lnTo>
                    <a:pt x="26396" y="17340"/>
                  </a:lnTo>
                  <a:lnTo>
                    <a:pt x="27372" y="17373"/>
                  </a:lnTo>
                  <a:lnTo>
                    <a:pt x="28382" y="17441"/>
                  </a:lnTo>
                  <a:lnTo>
                    <a:pt x="29359" y="17542"/>
                  </a:lnTo>
                  <a:lnTo>
                    <a:pt x="29830" y="17609"/>
                  </a:lnTo>
                  <a:lnTo>
                    <a:pt x="30335" y="17710"/>
                  </a:lnTo>
                  <a:lnTo>
                    <a:pt x="30806" y="17845"/>
                  </a:lnTo>
                  <a:lnTo>
                    <a:pt x="31244" y="18047"/>
                  </a:lnTo>
                  <a:lnTo>
                    <a:pt x="31715" y="18249"/>
                  </a:lnTo>
                  <a:lnTo>
                    <a:pt x="32153" y="18518"/>
                  </a:lnTo>
                  <a:lnTo>
                    <a:pt x="32052" y="19057"/>
                  </a:lnTo>
                  <a:lnTo>
                    <a:pt x="32018" y="19259"/>
                  </a:lnTo>
                  <a:lnTo>
                    <a:pt x="31951" y="19360"/>
                  </a:lnTo>
                  <a:lnTo>
                    <a:pt x="31884" y="19394"/>
                  </a:lnTo>
                  <a:lnTo>
                    <a:pt x="31816" y="19427"/>
                  </a:lnTo>
                  <a:lnTo>
                    <a:pt x="31715" y="19394"/>
                  </a:lnTo>
                  <a:lnTo>
                    <a:pt x="31581" y="19360"/>
                  </a:lnTo>
                  <a:lnTo>
                    <a:pt x="31581" y="19293"/>
                  </a:lnTo>
                  <a:lnTo>
                    <a:pt x="31581" y="19259"/>
                  </a:lnTo>
                  <a:lnTo>
                    <a:pt x="31581" y="19192"/>
                  </a:lnTo>
                  <a:lnTo>
                    <a:pt x="31513" y="19158"/>
                  </a:lnTo>
                  <a:lnTo>
                    <a:pt x="31412" y="19158"/>
                  </a:lnTo>
                  <a:lnTo>
                    <a:pt x="31379" y="19192"/>
                  </a:lnTo>
                  <a:lnTo>
                    <a:pt x="31345" y="19225"/>
                  </a:lnTo>
                  <a:lnTo>
                    <a:pt x="31278" y="19562"/>
                  </a:lnTo>
                  <a:lnTo>
                    <a:pt x="31143" y="19899"/>
                  </a:lnTo>
                  <a:lnTo>
                    <a:pt x="31008" y="20202"/>
                  </a:lnTo>
                  <a:lnTo>
                    <a:pt x="30874" y="20505"/>
                  </a:lnTo>
                  <a:lnTo>
                    <a:pt x="30503" y="21077"/>
                  </a:lnTo>
                  <a:lnTo>
                    <a:pt x="30099" y="21616"/>
                  </a:lnTo>
                  <a:lnTo>
                    <a:pt x="29864" y="21851"/>
                  </a:lnTo>
                  <a:lnTo>
                    <a:pt x="29662" y="22087"/>
                  </a:lnTo>
                  <a:lnTo>
                    <a:pt x="29426" y="22289"/>
                  </a:lnTo>
                  <a:lnTo>
                    <a:pt x="29157" y="22491"/>
                  </a:lnTo>
                  <a:lnTo>
                    <a:pt x="28921" y="22626"/>
                  </a:lnTo>
                  <a:lnTo>
                    <a:pt x="28685" y="22693"/>
                  </a:lnTo>
                  <a:lnTo>
                    <a:pt x="28416" y="22727"/>
                  </a:lnTo>
                  <a:lnTo>
                    <a:pt x="28180" y="22727"/>
                  </a:lnTo>
                  <a:lnTo>
                    <a:pt x="27944" y="22693"/>
                  </a:lnTo>
                  <a:lnTo>
                    <a:pt x="27675" y="22659"/>
                  </a:lnTo>
                  <a:lnTo>
                    <a:pt x="27204" y="22491"/>
                  </a:lnTo>
                  <a:lnTo>
                    <a:pt x="26598" y="22255"/>
                  </a:lnTo>
                  <a:lnTo>
                    <a:pt x="26295" y="22121"/>
                  </a:lnTo>
                  <a:lnTo>
                    <a:pt x="26025" y="21952"/>
                  </a:lnTo>
                  <a:lnTo>
                    <a:pt x="25790" y="21784"/>
                  </a:lnTo>
                  <a:lnTo>
                    <a:pt x="25554" y="21582"/>
                  </a:lnTo>
                  <a:lnTo>
                    <a:pt x="25352" y="21346"/>
                  </a:lnTo>
                  <a:lnTo>
                    <a:pt x="25150" y="21077"/>
                  </a:lnTo>
                  <a:lnTo>
                    <a:pt x="25083" y="20909"/>
                  </a:lnTo>
                  <a:lnTo>
                    <a:pt x="25015" y="20740"/>
                  </a:lnTo>
                  <a:lnTo>
                    <a:pt x="24914" y="20370"/>
                  </a:lnTo>
                  <a:lnTo>
                    <a:pt x="24813" y="19629"/>
                  </a:lnTo>
                  <a:lnTo>
                    <a:pt x="24746" y="18922"/>
                  </a:lnTo>
                  <a:lnTo>
                    <a:pt x="24679" y="18619"/>
                  </a:lnTo>
                  <a:lnTo>
                    <a:pt x="24780" y="18619"/>
                  </a:lnTo>
                  <a:lnTo>
                    <a:pt x="24813" y="18586"/>
                  </a:lnTo>
                  <a:lnTo>
                    <a:pt x="24847" y="18518"/>
                  </a:lnTo>
                  <a:lnTo>
                    <a:pt x="24847" y="18451"/>
                  </a:lnTo>
                  <a:lnTo>
                    <a:pt x="24746" y="18316"/>
                  </a:lnTo>
                  <a:lnTo>
                    <a:pt x="24746" y="18283"/>
                  </a:lnTo>
                  <a:lnTo>
                    <a:pt x="24712" y="18249"/>
                  </a:lnTo>
                  <a:lnTo>
                    <a:pt x="24679" y="18249"/>
                  </a:lnTo>
                  <a:lnTo>
                    <a:pt x="24544" y="18114"/>
                  </a:lnTo>
                  <a:lnTo>
                    <a:pt x="24409" y="17979"/>
                  </a:lnTo>
                  <a:lnTo>
                    <a:pt x="24241" y="17912"/>
                  </a:lnTo>
                  <a:lnTo>
                    <a:pt x="24039" y="17845"/>
                  </a:lnTo>
                  <a:lnTo>
                    <a:pt x="23803" y="17845"/>
                  </a:lnTo>
                  <a:lnTo>
                    <a:pt x="23500" y="17878"/>
                  </a:lnTo>
                  <a:lnTo>
                    <a:pt x="23467" y="17845"/>
                  </a:lnTo>
                  <a:lnTo>
                    <a:pt x="23332" y="17845"/>
                  </a:lnTo>
                  <a:lnTo>
                    <a:pt x="23298" y="17912"/>
                  </a:lnTo>
                  <a:lnTo>
                    <a:pt x="23164" y="18215"/>
                  </a:lnTo>
                  <a:lnTo>
                    <a:pt x="23130" y="18283"/>
                  </a:lnTo>
                  <a:lnTo>
                    <a:pt x="23130" y="18350"/>
                  </a:lnTo>
                  <a:lnTo>
                    <a:pt x="22962" y="18754"/>
                  </a:lnTo>
                  <a:lnTo>
                    <a:pt x="22726" y="19158"/>
                  </a:lnTo>
                  <a:lnTo>
                    <a:pt x="22490" y="19528"/>
                  </a:lnTo>
                  <a:lnTo>
                    <a:pt x="22221" y="19899"/>
                  </a:lnTo>
                  <a:lnTo>
                    <a:pt x="22389" y="19596"/>
                  </a:lnTo>
                  <a:lnTo>
                    <a:pt x="22524" y="19225"/>
                  </a:lnTo>
                  <a:lnTo>
                    <a:pt x="22625" y="18889"/>
                  </a:lnTo>
                  <a:lnTo>
                    <a:pt x="22692" y="18518"/>
                  </a:lnTo>
                  <a:lnTo>
                    <a:pt x="22692" y="18182"/>
                  </a:lnTo>
                  <a:lnTo>
                    <a:pt x="22659" y="17845"/>
                  </a:lnTo>
                  <a:lnTo>
                    <a:pt x="22558" y="17542"/>
                  </a:lnTo>
                  <a:lnTo>
                    <a:pt x="22423" y="17272"/>
                  </a:lnTo>
                  <a:lnTo>
                    <a:pt x="22221" y="17104"/>
                  </a:lnTo>
                  <a:lnTo>
                    <a:pt x="22019" y="16936"/>
                  </a:lnTo>
                  <a:lnTo>
                    <a:pt x="21750" y="16801"/>
                  </a:lnTo>
                  <a:lnTo>
                    <a:pt x="21447" y="16700"/>
                  </a:lnTo>
                  <a:lnTo>
                    <a:pt x="20841" y="16532"/>
                  </a:lnTo>
                  <a:lnTo>
                    <a:pt x="20335" y="16397"/>
                  </a:lnTo>
                  <a:lnTo>
                    <a:pt x="19696" y="16262"/>
                  </a:lnTo>
                  <a:lnTo>
                    <a:pt x="19359" y="16229"/>
                  </a:lnTo>
                  <a:lnTo>
                    <a:pt x="19022" y="16195"/>
                  </a:lnTo>
                  <a:lnTo>
                    <a:pt x="18686" y="16229"/>
                  </a:lnTo>
                  <a:lnTo>
                    <a:pt x="18383" y="16262"/>
                  </a:lnTo>
                  <a:lnTo>
                    <a:pt x="18046" y="16330"/>
                  </a:lnTo>
                  <a:lnTo>
                    <a:pt x="17709" y="16397"/>
                  </a:lnTo>
                  <a:lnTo>
                    <a:pt x="17676" y="16431"/>
                  </a:lnTo>
                  <a:lnTo>
                    <a:pt x="17642" y="16464"/>
                  </a:lnTo>
                  <a:lnTo>
                    <a:pt x="17642" y="16565"/>
                  </a:lnTo>
                  <a:lnTo>
                    <a:pt x="17440" y="16767"/>
                  </a:lnTo>
                  <a:lnTo>
                    <a:pt x="17305" y="17003"/>
                  </a:lnTo>
                  <a:lnTo>
                    <a:pt x="17204" y="17272"/>
                  </a:lnTo>
                  <a:lnTo>
                    <a:pt x="17137" y="17542"/>
                  </a:lnTo>
                  <a:lnTo>
                    <a:pt x="17070" y="17845"/>
                  </a:lnTo>
                  <a:lnTo>
                    <a:pt x="17070" y="18148"/>
                  </a:lnTo>
                  <a:lnTo>
                    <a:pt x="17137" y="18788"/>
                  </a:lnTo>
                  <a:lnTo>
                    <a:pt x="17204" y="19461"/>
                  </a:lnTo>
                  <a:lnTo>
                    <a:pt x="17238" y="19798"/>
                  </a:lnTo>
                  <a:lnTo>
                    <a:pt x="17339" y="20134"/>
                  </a:lnTo>
                  <a:lnTo>
                    <a:pt x="17440" y="20336"/>
                  </a:lnTo>
                  <a:lnTo>
                    <a:pt x="17608" y="20505"/>
                  </a:lnTo>
                  <a:lnTo>
                    <a:pt x="17777" y="20639"/>
                  </a:lnTo>
                  <a:lnTo>
                    <a:pt x="18012" y="20740"/>
                  </a:lnTo>
                  <a:lnTo>
                    <a:pt x="18248" y="20808"/>
                  </a:lnTo>
                  <a:lnTo>
                    <a:pt x="18484" y="20875"/>
                  </a:lnTo>
                  <a:lnTo>
                    <a:pt x="18921" y="20976"/>
                  </a:lnTo>
                  <a:lnTo>
                    <a:pt x="19527" y="21077"/>
                  </a:lnTo>
                  <a:lnTo>
                    <a:pt x="19830" y="21111"/>
                  </a:lnTo>
                  <a:lnTo>
                    <a:pt x="20133" y="21111"/>
                  </a:lnTo>
                  <a:lnTo>
                    <a:pt x="20403" y="21077"/>
                  </a:lnTo>
                  <a:lnTo>
                    <a:pt x="20706" y="21010"/>
                  </a:lnTo>
                  <a:lnTo>
                    <a:pt x="21009" y="20942"/>
                  </a:lnTo>
                  <a:lnTo>
                    <a:pt x="21278" y="20841"/>
                  </a:lnTo>
                  <a:lnTo>
                    <a:pt x="21379" y="20808"/>
                  </a:lnTo>
                  <a:lnTo>
                    <a:pt x="21379" y="20808"/>
                  </a:lnTo>
                  <a:lnTo>
                    <a:pt x="21043" y="21043"/>
                  </a:lnTo>
                  <a:lnTo>
                    <a:pt x="20874" y="21144"/>
                  </a:lnTo>
                  <a:lnTo>
                    <a:pt x="20672" y="21178"/>
                  </a:lnTo>
                  <a:lnTo>
                    <a:pt x="20437" y="21212"/>
                  </a:lnTo>
                  <a:lnTo>
                    <a:pt x="20167" y="21245"/>
                  </a:lnTo>
                  <a:lnTo>
                    <a:pt x="19696" y="21212"/>
                  </a:lnTo>
                  <a:lnTo>
                    <a:pt x="19258" y="21178"/>
                  </a:lnTo>
                  <a:lnTo>
                    <a:pt x="18854" y="21144"/>
                  </a:lnTo>
                  <a:lnTo>
                    <a:pt x="18450" y="21077"/>
                  </a:lnTo>
                  <a:lnTo>
                    <a:pt x="18113" y="20942"/>
                  </a:lnTo>
                  <a:lnTo>
                    <a:pt x="17777" y="20740"/>
                  </a:lnTo>
                  <a:lnTo>
                    <a:pt x="17474" y="20538"/>
                  </a:lnTo>
                  <a:lnTo>
                    <a:pt x="17238" y="20235"/>
                  </a:lnTo>
                  <a:lnTo>
                    <a:pt x="17036" y="19899"/>
                  </a:lnTo>
                  <a:lnTo>
                    <a:pt x="16868" y="19528"/>
                  </a:lnTo>
                  <a:lnTo>
                    <a:pt x="16733" y="18990"/>
                  </a:lnTo>
                  <a:lnTo>
                    <a:pt x="16666" y="18417"/>
                  </a:lnTo>
                  <a:lnTo>
                    <a:pt x="16497" y="17306"/>
                  </a:lnTo>
                  <a:lnTo>
                    <a:pt x="16565" y="17306"/>
                  </a:lnTo>
                  <a:lnTo>
                    <a:pt x="16666" y="17272"/>
                  </a:lnTo>
                  <a:lnTo>
                    <a:pt x="16699" y="17205"/>
                  </a:lnTo>
                  <a:lnTo>
                    <a:pt x="16699" y="17138"/>
                  </a:lnTo>
                  <a:lnTo>
                    <a:pt x="16699" y="17104"/>
                  </a:lnTo>
                  <a:lnTo>
                    <a:pt x="16666" y="17070"/>
                  </a:lnTo>
                  <a:lnTo>
                    <a:pt x="16598" y="17037"/>
                  </a:lnTo>
                  <a:lnTo>
                    <a:pt x="16430" y="17037"/>
                  </a:lnTo>
                  <a:lnTo>
                    <a:pt x="16329" y="16969"/>
                  </a:lnTo>
                  <a:lnTo>
                    <a:pt x="16262" y="16902"/>
                  </a:lnTo>
                  <a:lnTo>
                    <a:pt x="16161" y="16835"/>
                  </a:lnTo>
                  <a:lnTo>
                    <a:pt x="16026" y="16801"/>
                  </a:lnTo>
                  <a:lnTo>
                    <a:pt x="15925" y="16835"/>
                  </a:lnTo>
                  <a:lnTo>
                    <a:pt x="15858" y="16868"/>
                  </a:lnTo>
                  <a:lnTo>
                    <a:pt x="15824" y="16936"/>
                  </a:lnTo>
                  <a:lnTo>
                    <a:pt x="15858" y="17003"/>
                  </a:lnTo>
                  <a:lnTo>
                    <a:pt x="15891" y="17003"/>
                  </a:lnTo>
                  <a:lnTo>
                    <a:pt x="15992" y="17037"/>
                  </a:lnTo>
                  <a:lnTo>
                    <a:pt x="16060" y="17070"/>
                  </a:lnTo>
                  <a:lnTo>
                    <a:pt x="16194" y="17205"/>
                  </a:lnTo>
                  <a:lnTo>
                    <a:pt x="16329" y="17272"/>
                  </a:lnTo>
                  <a:lnTo>
                    <a:pt x="16329" y="17474"/>
                  </a:lnTo>
                  <a:lnTo>
                    <a:pt x="15555" y="17710"/>
                  </a:lnTo>
                  <a:lnTo>
                    <a:pt x="15184" y="17845"/>
                  </a:lnTo>
                  <a:lnTo>
                    <a:pt x="14814" y="17979"/>
                  </a:lnTo>
                  <a:lnTo>
                    <a:pt x="14612" y="18081"/>
                  </a:lnTo>
                  <a:lnTo>
                    <a:pt x="14376" y="18215"/>
                  </a:lnTo>
                  <a:lnTo>
                    <a:pt x="14275" y="18316"/>
                  </a:lnTo>
                  <a:lnTo>
                    <a:pt x="14174" y="18384"/>
                  </a:lnTo>
                  <a:lnTo>
                    <a:pt x="14141" y="18518"/>
                  </a:lnTo>
                  <a:lnTo>
                    <a:pt x="14141" y="18619"/>
                  </a:lnTo>
                  <a:lnTo>
                    <a:pt x="14208" y="18720"/>
                  </a:lnTo>
                  <a:lnTo>
                    <a:pt x="14309" y="18855"/>
                  </a:lnTo>
                  <a:lnTo>
                    <a:pt x="14545" y="19057"/>
                  </a:lnTo>
                  <a:lnTo>
                    <a:pt x="14881" y="19326"/>
                  </a:lnTo>
                  <a:lnTo>
                    <a:pt x="15050" y="19461"/>
                  </a:lnTo>
                  <a:lnTo>
                    <a:pt x="15252" y="19562"/>
                  </a:lnTo>
                  <a:lnTo>
                    <a:pt x="15420" y="19596"/>
                  </a:lnTo>
                  <a:lnTo>
                    <a:pt x="15757" y="19596"/>
                  </a:lnTo>
                  <a:lnTo>
                    <a:pt x="15925" y="19528"/>
                  </a:lnTo>
                  <a:lnTo>
                    <a:pt x="16228" y="19394"/>
                  </a:lnTo>
                  <a:lnTo>
                    <a:pt x="16531" y="19225"/>
                  </a:lnTo>
                  <a:lnTo>
                    <a:pt x="16666" y="19730"/>
                  </a:lnTo>
                  <a:lnTo>
                    <a:pt x="16834" y="20202"/>
                  </a:lnTo>
                  <a:lnTo>
                    <a:pt x="17002" y="20505"/>
                  </a:lnTo>
                  <a:lnTo>
                    <a:pt x="17238" y="20740"/>
                  </a:lnTo>
                  <a:lnTo>
                    <a:pt x="17474" y="20942"/>
                  </a:lnTo>
                  <a:lnTo>
                    <a:pt x="17777" y="21111"/>
                  </a:lnTo>
                  <a:lnTo>
                    <a:pt x="18080" y="21245"/>
                  </a:lnTo>
                  <a:lnTo>
                    <a:pt x="18383" y="21346"/>
                  </a:lnTo>
                  <a:lnTo>
                    <a:pt x="18719" y="21414"/>
                  </a:lnTo>
                  <a:lnTo>
                    <a:pt x="19022" y="21447"/>
                  </a:lnTo>
                  <a:lnTo>
                    <a:pt x="19898" y="21515"/>
                  </a:lnTo>
                  <a:lnTo>
                    <a:pt x="20335" y="21515"/>
                  </a:lnTo>
                  <a:lnTo>
                    <a:pt x="20571" y="21481"/>
                  </a:lnTo>
                  <a:lnTo>
                    <a:pt x="20773" y="21447"/>
                  </a:lnTo>
                  <a:lnTo>
                    <a:pt x="21076" y="21313"/>
                  </a:lnTo>
                  <a:lnTo>
                    <a:pt x="21346" y="21178"/>
                  </a:lnTo>
                  <a:lnTo>
                    <a:pt x="21581" y="20976"/>
                  </a:lnTo>
                  <a:lnTo>
                    <a:pt x="21817" y="20774"/>
                  </a:lnTo>
                  <a:lnTo>
                    <a:pt x="22255" y="20336"/>
                  </a:lnTo>
                  <a:lnTo>
                    <a:pt x="22625" y="19865"/>
                  </a:lnTo>
                  <a:lnTo>
                    <a:pt x="22726" y="20202"/>
                  </a:lnTo>
                  <a:lnTo>
                    <a:pt x="22827" y="20538"/>
                  </a:lnTo>
                  <a:lnTo>
                    <a:pt x="23063" y="21212"/>
                  </a:lnTo>
                  <a:lnTo>
                    <a:pt x="23164" y="21548"/>
                  </a:lnTo>
                  <a:lnTo>
                    <a:pt x="23164" y="21851"/>
                  </a:lnTo>
                  <a:lnTo>
                    <a:pt x="23130" y="22121"/>
                  </a:lnTo>
                  <a:lnTo>
                    <a:pt x="23029" y="22356"/>
                  </a:lnTo>
                  <a:lnTo>
                    <a:pt x="22861" y="22592"/>
                  </a:lnTo>
                  <a:lnTo>
                    <a:pt x="22625" y="22794"/>
                  </a:lnTo>
                  <a:lnTo>
                    <a:pt x="22389" y="22962"/>
                  </a:lnTo>
                  <a:lnTo>
                    <a:pt x="22086" y="23097"/>
                  </a:lnTo>
                  <a:lnTo>
                    <a:pt x="21144" y="23434"/>
                  </a:lnTo>
                  <a:lnTo>
                    <a:pt x="20201" y="23737"/>
                  </a:lnTo>
                  <a:lnTo>
                    <a:pt x="18282" y="24275"/>
                  </a:lnTo>
                  <a:lnTo>
                    <a:pt x="16430" y="24814"/>
                  </a:lnTo>
                  <a:lnTo>
                    <a:pt x="14578" y="25319"/>
                  </a:lnTo>
                  <a:lnTo>
                    <a:pt x="12558" y="25824"/>
                  </a:lnTo>
                  <a:lnTo>
                    <a:pt x="11683" y="25992"/>
                  </a:lnTo>
                  <a:lnTo>
                    <a:pt x="11245" y="26127"/>
                  </a:lnTo>
                  <a:lnTo>
                    <a:pt x="10807" y="26296"/>
                  </a:lnTo>
                  <a:lnTo>
                    <a:pt x="10100" y="23467"/>
                  </a:lnTo>
                  <a:lnTo>
                    <a:pt x="9259" y="20202"/>
                  </a:lnTo>
                  <a:lnTo>
                    <a:pt x="8484" y="16902"/>
                  </a:lnTo>
                  <a:lnTo>
                    <a:pt x="8013" y="14848"/>
                  </a:lnTo>
                  <a:lnTo>
                    <a:pt x="8350" y="14781"/>
                  </a:lnTo>
                  <a:lnTo>
                    <a:pt x="8686" y="14714"/>
                  </a:lnTo>
                  <a:lnTo>
                    <a:pt x="9360" y="14545"/>
                  </a:lnTo>
                  <a:lnTo>
                    <a:pt x="10134" y="14310"/>
                  </a:lnTo>
                  <a:lnTo>
                    <a:pt x="10504" y="14141"/>
                  </a:lnTo>
                  <a:lnTo>
                    <a:pt x="10841" y="13973"/>
                  </a:lnTo>
                  <a:lnTo>
                    <a:pt x="10875" y="13939"/>
                  </a:lnTo>
                  <a:lnTo>
                    <a:pt x="10875" y="13906"/>
                  </a:lnTo>
                  <a:lnTo>
                    <a:pt x="10841" y="13872"/>
                  </a:lnTo>
                  <a:lnTo>
                    <a:pt x="10807" y="13872"/>
                  </a:lnTo>
                  <a:lnTo>
                    <a:pt x="10437" y="13973"/>
                  </a:lnTo>
                  <a:lnTo>
                    <a:pt x="10067" y="14108"/>
                  </a:lnTo>
                  <a:lnTo>
                    <a:pt x="9326" y="14377"/>
                  </a:lnTo>
                  <a:lnTo>
                    <a:pt x="8653" y="14545"/>
                  </a:lnTo>
                  <a:lnTo>
                    <a:pt x="8013" y="14747"/>
                  </a:lnTo>
                  <a:lnTo>
                    <a:pt x="7845" y="14040"/>
                  </a:lnTo>
                  <a:lnTo>
                    <a:pt x="8484" y="13906"/>
                  </a:lnTo>
                  <a:lnTo>
                    <a:pt x="9090" y="13737"/>
                  </a:lnTo>
                  <a:lnTo>
                    <a:pt x="10302" y="13367"/>
                  </a:lnTo>
                  <a:lnTo>
                    <a:pt x="13063" y="12593"/>
                  </a:lnTo>
                  <a:lnTo>
                    <a:pt x="15824" y="11886"/>
                  </a:lnTo>
                  <a:lnTo>
                    <a:pt x="18618" y="11179"/>
                  </a:lnTo>
                  <a:lnTo>
                    <a:pt x="18686" y="11145"/>
                  </a:lnTo>
                  <a:lnTo>
                    <a:pt x="18686" y="11078"/>
                  </a:lnTo>
                  <a:lnTo>
                    <a:pt x="18652" y="11010"/>
                  </a:lnTo>
                  <a:lnTo>
                    <a:pt x="18585" y="11010"/>
                  </a:lnTo>
                  <a:lnTo>
                    <a:pt x="15790" y="11684"/>
                  </a:lnTo>
                  <a:lnTo>
                    <a:pt x="12996" y="12424"/>
                  </a:lnTo>
                  <a:lnTo>
                    <a:pt x="10235" y="13199"/>
                  </a:lnTo>
                  <a:lnTo>
                    <a:pt x="9023" y="13535"/>
                  </a:lnTo>
                  <a:lnTo>
                    <a:pt x="8417" y="13704"/>
                  </a:lnTo>
                  <a:lnTo>
                    <a:pt x="7845" y="13939"/>
                  </a:lnTo>
                  <a:lnTo>
                    <a:pt x="7676" y="13266"/>
                  </a:lnTo>
                  <a:lnTo>
                    <a:pt x="8350" y="13165"/>
                  </a:lnTo>
                  <a:lnTo>
                    <a:pt x="8989" y="12997"/>
                  </a:lnTo>
                  <a:lnTo>
                    <a:pt x="9629" y="12795"/>
                  </a:lnTo>
                  <a:lnTo>
                    <a:pt x="10269" y="12593"/>
                  </a:lnTo>
                  <a:lnTo>
                    <a:pt x="11514" y="12155"/>
                  </a:lnTo>
                  <a:lnTo>
                    <a:pt x="12794" y="11751"/>
                  </a:lnTo>
                  <a:lnTo>
                    <a:pt x="14107" y="11381"/>
                  </a:lnTo>
                  <a:lnTo>
                    <a:pt x="15420" y="11044"/>
                  </a:lnTo>
                  <a:lnTo>
                    <a:pt x="18080" y="10404"/>
                  </a:lnTo>
                  <a:lnTo>
                    <a:pt x="18113" y="10371"/>
                  </a:lnTo>
                  <a:lnTo>
                    <a:pt x="18147" y="10337"/>
                  </a:lnTo>
                  <a:lnTo>
                    <a:pt x="18147" y="10270"/>
                  </a:lnTo>
                  <a:lnTo>
                    <a:pt x="18113" y="10202"/>
                  </a:lnTo>
                  <a:lnTo>
                    <a:pt x="18012" y="10202"/>
                  </a:lnTo>
                  <a:lnTo>
                    <a:pt x="16699" y="10505"/>
                  </a:lnTo>
                  <a:lnTo>
                    <a:pt x="15420" y="10842"/>
                  </a:lnTo>
                  <a:lnTo>
                    <a:pt x="12828" y="11583"/>
                  </a:lnTo>
                  <a:lnTo>
                    <a:pt x="10235" y="12391"/>
                  </a:lnTo>
                  <a:lnTo>
                    <a:pt x="7643" y="13131"/>
                  </a:lnTo>
                  <a:lnTo>
                    <a:pt x="7272" y="11482"/>
                  </a:lnTo>
                  <a:lnTo>
                    <a:pt x="7710" y="11414"/>
                  </a:lnTo>
                  <a:lnTo>
                    <a:pt x="8148" y="11313"/>
                  </a:lnTo>
                  <a:lnTo>
                    <a:pt x="9023" y="11044"/>
                  </a:lnTo>
                  <a:lnTo>
                    <a:pt x="11279" y="10404"/>
                  </a:lnTo>
                  <a:lnTo>
                    <a:pt x="12390" y="10101"/>
                  </a:lnTo>
                  <a:lnTo>
                    <a:pt x="13501" y="9832"/>
                  </a:lnTo>
                  <a:lnTo>
                    <a:pt x="14646" y="9596"/>
                  </a:lnTo>
                  <a:lnTo>
                    <a:pt x="15790" y="9394"/>
                  </a:lnTo>
                  <a:lnTo>
                    <a:pt x="15824" y="9360"/>
                  </a:lnTo>
                  <a:lnTo>
                    <a:pt x="15824" y="9293"/>
                  </a:lnTo>
                  <a:lnTo>
                    <a:pt x="15790" y="9259"/>
                  </a:lnTo>
                  <a:lnTo>
                    <a:pt x="15723" y="9226"/>
                  </a:lnTo>
                  <a:lnTo>
                    <a:pt x="14679" y="9428"/>
                  </a:lnTo>
                  <a:lnTo>
                    <a:pt x="13602" y="9630"/>
                  </a:lnTo>
                  <a:lnTo>
                    <a:pt x="12525" y="9899"/>
                  </a:lnTo>
                  <a:lnTo>
                    <a:pt x="11481" y="10169"/>
                  </a:lnTo>
                  <a:lnTo>
                    <a:pt x="9225" y="10808"/>
                  </a:lnTo>
                  <a:lnTo>
                    <a:pt x="8215" y="11078"/>
                  </a:lnTo>
                  <a:lnTo>
                    <a:pt x="7744" y="11246"/>
                  </a:lnTo>
                  <a:lnTo>
                    <a:pt x="7272" y="11448"/>
                  </a:lnTo>
                  <a:lnTo>
                    <a:pt x="7138" y="10977"/>
                  </a:lnTo>
                  <a:lnTo>
                    <a:pt x="8417" y="10573"/>
                  </a:lnTo>
                  <a:lnTo>
                    <a:pt x="9730" y="10135"/>
                  </a:lnTo>
                  <a:lnTo>
                    <a:pt x="11009" y="9697"/>
                  </a:lnTo>
                  <a:lnTo>
                    <a:pt x="12323" y="9293"/>
                  </a:lnTo>
                  <a:lnTo>
                    <a:pt x="13669" y="8923"/>
                  </a:lnTo>
                  <a:lnTo>
                    <a:pt x="15016" y="8586"/>
                  </a:lnTo>
                  <a:lnTo>
                    <a:pt x="16363" y="8283"/>
                  </a:lnTo>
                  <a:lnTo>
                    <a:pt x="17743" y="8014"/>
                  </a:lnTo>
                  <a:lnTo>
                    <a:pt x="17777" y="7980"/>
                  </a:lnTo>
                  <a:lnTo>
                    <a:pt x="17777" y="7913"/>
                  </a:lnTo>
                  <a:lnTo>
                    <a:pt x="17743" y="7845"/>
                  </a:lnTo>
                  <a:lnTo>
                    <a:pt x="17676" y="7845"/>
                  </a:lnTo>
                  <a:lnTo>
                    <a:pt x="16329" y="8115"/>
                  </a:lnTo>
                  <a:lnTo>
                    <a:pt x="14982" y="8418"/>
                  </a:lnTo>
                  <a:lnTo>
                    <a:pt x="13602" y="8754"/>
                  </a:lnTo>
                  <a:lnTo>
                    <a:pt x="12289" y="9125"/>
                  </a:lnTo>
                  <a:lnTo>
                    <a:pt x="10976" y="9495"/>
                  </a:lnTo>
                  <a:lnTo>
                    <a:pt x="9663" y="9899"/>
                  </a:lnTo>
                  <a:lnTo>
                    <a:pt x="8350" y="10337"/>
                  </a:lnTo>
                  <a:lnTo>
                    <a:pt x="7710" y="10606"/>
                  </a:lnTo>
                  <a:lnTo>
                    <a:pt x="7104" y="10876"/>
                  </a:lnTo>
                  <a:lnTo>
                    <a:pt x="6969" y="10371"/>
                  </a:lnTo>
                  <a:lnTo>
                    <a:pt x="6902" y="10270"/>
                  </a:lnTo>
                  <a:lnTo>
                    <a:pt x="7542" y="10101"/>
                  </a:lnTo>
                  <a:lnTo>
                    <a:pt x="8148" y="9933"/>
                  </a:lnTo>
                  <a:lnTo>
                    <a:pt x="9360" y="9562"/>
                  </a:lnTo>
                  <a:lnTo>
                    <a:pt x="12087" y="8788"/>
                  </a:lnTo>
                  <a:lnTo>
                    <a:pt x="13501" y="8451"/>
                  </a:lnTo>
                  <a:lnTo>
                    <a:pt x="14881" y="8115"/>
                  </a:lnTo>
                  <a:lnTo>
                    <a:pt x="17676" y="7475"/>
                  </a:lnTo>
                  <a:lnTo>
                    <a:pt x="17709" y="7441"/>
                  </a:lnTo>
                  <a:lnTo>
                    <a:pt x="17709" y="7374"/>
                  </a:lnTo>
                  <a:lnTo>
                    <a:pt x="17676" y="7340"/>
                  </a:lnTo>
                  <a:lnTo>
                    <a:pt x="17642" y="7340"/>
                  </a:lnTo>
                  <a:lnTo>
                    <a:pt x="16228" y="7610"/>
                  </a:lnTo>
                  <a:lnTo>
                    <a:pt x="14848" y="7946"/>
                  </a:lnTo>
                  <a:lnTo>
                    <a:pt x="12053" y="8653"/>
                  </a:lnTo>
                  <a:lnTo>
                    <a:pt x="9326" y="9428"/>
                  </a:lnTo>
                  <a:lnTo>
                    <a:pt x="8080" y="9764"/>
                  </a:lnTo>
                  <a:lnTo>
                    <a:pt x="7474" y="9933"/>
                  </a:lnTo>
                  <a:lnTo>
                    <a:pt x="6902" y="10169"/>
                  </a:lnTo>
                  <a:lnTo>
                    <a:pt x="6599" y="9327"/>
                  </a:lnTo>
                  <a:lnTo>
                    <a:pt x="7239" y="9293"/>
                  </a:lnTo>
                  <a:lnTo>
                    <a:pt x="7878" y="9158"/>
                  </a:lnTo>
                  <a:lnTo>
                    <a:pt x="8518" y="8990"/>
                  </a:lnTo>
                  <a:lnTo>
                    <a:pt x="9158" y="8788"/>
                  </a:lnTo>
                  <a:lnTo>
                    <a:pt x="10370" y="8350"/>
                  </a:lnTo>
                  <a:lnTo>
                    <a:pt x="11582" y="7879"/>
                  </a:lnTo>
                  <a:lnTo>
                    <a:pt x="11952" y="7778"/>
                  </a:lnTo>
                  <a:lnTo>
                    <a:pt x="12323" y="7711"/>
                  </a:lnTo>
                  <a:lnTo>
                    <a:pt x="13097" y="7610"/>
                  </a:lnTo>
                  <a:lnTo>
                    <a:pt x="13871" y="7542"/>
                  </a:lnTo>
                  <a:lnTo>
                    <a:pt x="14612" y="7441"/>
                  </a:lnTo>
                  <a:lnTo>
                    <a:pt x="15353" y="7273"/>
                  </a:lnTo>
                  <a:lnTo>
                    <a:pt x="16093" y="7105"/>
                  </a:lnTo>
                  <a:lnTo>
                    <a:pt x="16834" y="6869"/>
                  </a:lnTo>
                  <a:lnTo>
                    <a:pt x="17575" y="6633"/>
                  </a:lnTo>
                  <a:lnTo>
                    <a:pt x="17608" y="6600"/>
                  </a:lnTo>
                  <a:lnTo>
                    <a:pt x="17608" y="6532"/>
                  </a:lnTo>
                  <a:lnTo>
                    <a:pt x="17575" y="6465"/>
                  </a:lnTo>
                  <a:lnTo>
                    <a:pt x="17507" y="6465"/>
                  </a:lnTo>
                  <a:lnTo>
                    <a:pt x="16868" y="6701"/>
                  </a:lnTo>
                  <a:lnTo>
                    <a:pt x="16194" y="6903"/>
                  </a:lnTo>
                  <a:lnTo>
                    <a:pt x="15521" y="7071"/>
                  </a:lnTo>
                  <a:lnTo>
                    <a:pt x="14814" y="7239"/>
                  </a:lnTo>
                  <a:lnTo>
                    <a:pt x="14073" y="7340"/>
                  </a:lnTo>
                  <a:lnTo>
                    <a:pt x="13299" y="7441"/>
                  </a:lnTo>
                  <a:lnTo>
                    <a:pt x="12558" y="7542"/>
                  </a:lnTo>
                  <a:lnTo>
                    <a:pt x="11784" y="7677"/>
                  </a:lnTo>
                  <a:lnTo>
                    <a:pt x="11481" y="7744"/>
                  </a:lnTo>
                  <a:lnTo>
                    <a:pt x="11144" y="7845"/>
                  </a:lnTo>
                  <a:lnTo>
                    <a:pt x="10504" y="8115"/>
                  </a:lnTo>
                  <a:lnTo>
                    <a:pt x="9865" y="8350"/>
                  </a:lnTo>
                  <a:lnTo>
                    <a:pt x="9259" y="8586"/>
                  </a:lnTo>
                  <a:lnTo>
                    <a:pt x="8585" y="8788"/>
                  </a:lnTo>
                  <a:lnTo>
                    <a:pt x="7912" y="8923"/>
                  </a:lnTo>
                  <a:lnTo>
                    <a:pt x="7239" y="9091"/>
                  </a:lnTo>
                  <a:lnTo>
                    <a:pt x="6565" y="9259"/>
                  </a:lnTo>
                  <a:lnTo>
                    <a:pt x="6128" y="7980"/>
                  </a:lnTo>
                  <a:lnTo>
                    <a:pt x="6666" y="7913"/>
                  </a:lnTo>
                  <a:lnTo>
                    <a:pt x="7239" y="7845"/>
                  </a:lnTo>
                  <a:lnTo>
                    <a:pt x="7811" y="7711"/>
                  </a:lnTo>
                  <a:lnTo>
                    <a:pt x="8383" y="7576"/>
                  </a:lnTo>
                  <a:lnTo>
                    <a:pt x="9461" y="7206"/>
                  </a:lnTo>
                  <a:lnTo>
                    <a:pt x="10538" y="6869"/>
                  </a:lnTo>
                  <a:lnTo>
                    <a:pt x="11750" y="6465"/>
                  </a:lnTo>
                  <a:lnTo>
                    <a:pt x="12962" y="6061"/>
                  </a:lnTo>
                  <a:lnTo>
                    <a:pt x="14174" y="5724"/>
                  </a:lnTo>
                  <a:lnTo>
                    <a:pt x="15386" y="5455"/>
                  </a:lnTo>
                  <a:lnTo>
                    <a:pt x="15454" y="5421"/>
                  </a:lnTo>
                  <a:lnTo>
                    <a:pt x="15454" y="5354"/>
                  </a:lnTo>
                  <a:lnTo>
                    <a:pt x="15420" y="5287"/>
                  </a:lnTo>
                  <a:lnTo>
                    <a:pt x="15353" y="5287"/>
                  </a:lnTo>
                  <a:lnTo>
                    <a:pt x="14174" y="5556"/>
                  </a:lnTo>
                  <a:lnTo>
                    <a:pt x="13030" y="5893"/>
                  </a:lnTo>
                  <a:lnTo>
                    <a:pt x="11885" y="6229"/>
                  </a:lnTo>
                  <a:lnTo>
                    <a:pt x="10740" y="6600"/>
                  </a:lnTo>
                  <a:lnTo>
                    <a:pt x="9595" y="6970"/>
                  </a:lnTo>
                  <a:lnTo>
                    <a:pt x="8417" y="7273"/>
                  </a:lnTo>
                  <a:lnTo>
                    <a:pt x="6094" y="7913"/>
                  </a:lnTo>
                  <a:lnTo>
                    <a:pt x="5892" y="7307"/>
                  </a:lnTo>
                  <a:lnTo>
                    <a:pt x="5892" y="7273"/>
                  </a:lnTo>
                  <a:lnTo>
                    <a:pt x="6565" y="7138"/>
                  </a:lnTo>
                  <a:lnTo>
                    <a:pt x="7239" y="7004"/>
                  </a:lnTo>
                  <a:lnTo>
                    <a:pt x="8585" y="6667"/>
                  </a:lnTo>
                  <a:lnTo>
                    <a:pt x="9898" y="6297"/>
                  </a:lnTo>
                  <a:lnTo>
                    <a:pt x="11245" y="5926"/>
                  </a:lnTo>
                  <a:lnTo>
                    <a:pt x="12659" y="5489"/>
                  </a:lnTo>
                  <a:lnTo>
                    <a:pt x="14107" y="5051"/>
                  </a:lnTo>
                  <a:lnTo>
                    <a:pt x="15521" y="4580"/>
                  </a:lnTo>
                  <a:lnTo>
                    <a:pt x="16901" y="4041"/>
                  </a:lnTo>
                  <a:lnTo>
                    <a:pt x="16969" y="4007"/>
                  </a:lnTo>
                  <a:lnTo>
                    <a:pt x="16969" y="3940"/>
                  </a:lnTo>
                  <a:lnTo>
                    <a:pt x="16935" y="3906"/>
                  </a:lnTo>
                  <a:lnTo>
                    <a:pt x="16868" y="3906"/>
                  </a:lnTo>
                  <a:lnTo>
                    <a:pt x="14174" y="4815"/>
                  </a:lnTo>
                  <a:lnTo>
                    <a:pt x="12794" y="5253"/>
                  </a:lnTo>
                  <a:lnTo>
                    <a:pt x="11447" y="5657"/>
                  </a:lnTo>
                  <a:lnTo>
                    <a:pt x="10033" y="6061"/>
                  </a:lnTo>
                  <a:lnTo>
                    <a:pt x="8619" y="6398"/>
                  </a:lnTo>
                  <a:lnTo>
                    <a:pt x="7239" y="6734"/>
                  </a:lnTo>
                  <a:lnTo>
                    <a:pt x="5825" y="7105"/>
                  </a:lnTo>
                  <a:lnTo>
                    <a:pt x="5656" y="6398"/>
                  </a:lnTo>
                  <a:lnTo>
                    <a:pt x="5488" y="5657"/>
                  </a:lnTo>
                  <a:lnTo>
                    <a:pt x="5219" y="4209"/>
                  </a:lnTo>
                  <a:lnTo>
                    <a:pt x="7845" y="3536"/>
                  </a:lnTo>
                  <a:lnTo>
                    <a:pt x="11952" y="2492"/>
                  </a:lnTo>
                  <a:lnTo>
                    <a:pt x="16060" y="1448"/>
                  </a:lnTo>
                  <a:lnTo>
                    <a:pt x="16127" y="1448"/>
                  </a:lnTo>
                  <a:lnTo>
                    <a:pt x="16127" y="1381"/>
                  </a:lnTo>
                  <a:close/>
                  <a:moveTo>
                    <a:pt x="4141" y="4479"/>
                  </a:moveTo>
                  <a:lnTo>
                    <a:pt x="4478" y="6061"/>
                  </a:lnTo>
                  <a:lnTo>
                    <a:pt x="4882" y="7610"/>
                  </a:lnTo>
                  <a:lnTo>
                    <a:pt x="5656" y="10707"/>
                  </a:lnTo>
                  <a:lnTo>
                    <a:pt x="7306" y="17171"/>
                  </a:lnTo>
                  <a:lnTo>
                    <a:pt x="9696" y="26632"/>
                  </a:lnTo>
                  <a:lnTo>
                    <a:pt x="8451" y="26868"/>
                  </a:lnTo>
                  <a:lnTo>
                    <a:pt x="8249" y="26228"/>
                  </a:lnTo>
                  <a:lnTo>
                    <a:pt x="8047" y="25555"/>
                  </a:lnTo>
                  <a:lnTo>
                    <a:pt x="7744" y="24242"/>
                  </a:lnTo>
                  <a:lnTo>
                    <a:pt x="7441" y="22895"/>
                  </a:lnTo>
                  <a:lnTo>
                    <a:pt x="7205" y="21582"/>
                  </a:lnTo>
                  <a:lnTo>
                    <a:pt x="6902" y="20168"/>
                  </a:lnTo>
                  <a:lnTo>
                    <a:pt x="6565" y="18788"/>
                  </a:lnTo>
                  <a:lnTo>
                    <a:pt x="6161" y="17407"/>
                  </a:lnTo>
                  <a:lnTo>
                    <a:pt x="5724" y="16060"/>
                  </a:lnTo>
                  <a:lnTo>
                    <a:pt x="5286" y="14680"/>
                  </a:lnTo>
                  <a:lnTo>
                    <a:pt x="4882" y="13300"/>
                  </a:lnTo>
                  <a:lnTo>
                    <a:pt x="4512" y="11886"/>
                  </a:lnTo>
                  <a:lnTo>
                    <a:pt x="4175" y="10505"/>
                  </a:lnTo>
                  <a:lnTo>
                    <a:pt x="3501" y="7711"/>
                  </a:lnTo>
                  <a:lnTo>
                    <a:pt x="3165" y="6263"/>
                  </a:lnTo>
                  <a:lnTo>
                    <a:pt x="2996" y="5556"/>
                  </a:lnTo>
                  <a:lnTo>
                    <a:pt x="2794" y="4849"/>
                  </a:lnTo>
                  <a:lnTo>
                    <a:pt x="3737" y="4580"/>
                  </a:lnTo>
                  <a:lnTo>
                    <a:pt x="4141" y="4479"/>
                  </a:lnTo>
                  <a:close/>
                  <a:moveTo>
                    <a:pt x="23298" y="18687"/>
                  </a:moveTo>
                  <a:lnTo>
                    <a:pt x="23635" y="19562"/>
                  </a:lnTo>
                  <a:lnTo>
                    <a:pt x="23904" y="20437"/>
                  </a:lnTo>
                  <a:lnTo>
                    <a:pt x="24140" y="21144"/>
                  </a:lnTo>
                  <a:lnTo>
                    <a:pt x="24241" y="21481"/>
                  </a:lnTo>
                  <a:lnTo>
                    <a:pt x="24308" y="21851"/>
                  </a:lnTo>
                  <a:lnTo>
                    <a:pt x="24342" y="22222"/>
                  </a:lnTo>
                  <a:lnTo>
                    <a:pt x="24275" y="22558"/>
                  </a:lnTo>
                  <a:lnTo>
                    <a:pt x="24241" y="22727"/>
                  </a:lnTo>
                  <a:lnTo>
                    <a:pt x="24174" y="22861"/>
                  </a:lnTo>
                  <a:lnTo>
                    <a:pt x="24073" y="23030"/>
                  </a:lnTo>
                  <a:lnTo>
                    <a:pt x="23972" y="23164"/>
                  </a:lnTo>
                  <a:lnTo>
                    <a:pt x="23736" y="23366"/>
                  </a:lnTo>
                  <a:lnTo>
                    <a:pt x="23500" y="23535"/>
                  </a:lnTo>
                  <a:lnTo>
                    <a:pt x="23231" y="23703"/>
                  </a:lnTo>
                  <a:lnTo>
                    <a:pt x="22928" y="23804"/>
                  </a:lnTo>
                  <a:lnTo>
                    <a:pt x="22356" y="24006"/>
                  </a:lnTo>
                  <a:lnTo>
                    <a:pt x="21783" y="24174"/>
                  </a:lnTo>
                  <a:lnTo>
                    <a:pt x="21245" y="24309"/>
                  </a:lnTo>
                  <a:lnTo>
                    <a:pt x="20706" y="24410"/>
                  </a:lnTo>
                  <a:lnTo>
                    <a:pt x="19595" y="24578"/>
                  </a:lnTo>
                  <a:lnTo>
                    <a:pt x="18517" y="24780"/>
                  </a:lnTo>
                  <a:lnTo>
                    <a:pt x="17406" y="25050"/>
                  </a:lnTo>
                  <a:lnTo>
                    <a:pt x="16329" y="25319"/>
                  </a:lnTo>
                  <a:lnTo>
                    <a:pt x="15252" y="25588"/>
                  </a:lnTo>
                  <a:lnTo>
                    <a:pt x="14174" y="25891"/>
                  </a:lnTo>
                  <a:lnTo>
                    <a:pt x="13097" y="26228"/>
                  </a:lnTo>
                  <a:lnTo>
                    <a:pt x="10976" y="26935"/>
                  </a:lnTo>
                  <a:lnTo>
                    <a:pt x="10908" y="26733"/>
                  </a:lnTo>
                  <a:lnTo>
                    <a:pt x="10807" y="26363"/>
                  </a:lnTo>
                  <a:lnTo>
                    <a:pt x="10841" y="26363"/>
                  </a:lnTo>
                  <a:lnTo>
                    <a:pt x="11346" y="26329"/>
                  </a:lnTo>
                  <a:lnTo>
                    <a:pt x="11851" y="26228"/>
                  </a:lnTo>
                  <a:lnTo>
                    <a:pt x="12861" y="25959"/>
                  </a:lnTo>
                  <a:lnTo>
                    <a:pt x="15117" y="25420"/>
                  </a:lnTo>
                  <a:lnTo>
                    <a:pt x="17474" y="24747"/>
                  </a:lnTo>
                  <a:lnTo>
                    <a:pt x="19830" y="24073"/>
                  </a:lnTo>
                  <a:lnTo>
                    <a:pt x="20672" y="23838"/>
                  </a:lnTo>
                  <a:lnTo>
                    <a:pt x="21548" y="23568"/>
                  </a:lnTo>
                  <a:lnTo>
                    <a:pt x="21985" y="23400"/>
                  </a:lnTo>
                  <a:lnTo>
                    <a:pt x="22389" y="23232"/>
                  </a:lnTo>
                  <a:lnTo>
                    <a:pt x="22760" y="22996"/>
                  </a:lnTo>
                  <a:lnTo>
                    <a:pt x="23096" y="22693"/>
                  </a:lnTo>
                  <a:lnTo>
                    <a:pt x="23231" y="22558"/>
                  </a:lnTo>
                  <a:lnTo>
                    <a:pt x="23332" y="22390"/>
                  </a:lnTo>
                  <a:lnTo>
                    <a:pt x="23399" y="22188"/>
                  </a:lnTo>
                  <a:lnTo>
                    <a:pt x="23399" y="22020"/>
                  </a:lnTo>
                  <a:lnTo>
                    <a:pt x="23433" y="21818"/>
                  </a:lnTo>
                  <a:lnTo>
                    <a:pt x="23399" y="21649"/>
                  </a:lnTo>
                  <a:lnTo>
                    <a:pt x="23332" y="21245"/>
                  </a:lnTo>
                  <a:lnTo>
                    <a:pt x="23197" y="20841"/>
                  </a:lnTo>
                  <a:lnTo>
                    <a:pt x="23029" y="20437"/>
                  </a:lnTo>
                  <a:lnTo>
                    <a:pt x="22894" y="20067"/>
                  </a:lnTo>
                  <a:lnTo>
                    <a:pt x="22793" y="19730"/>
                  </a:lnTo>
                  <a:lnTo>
                    <a:pt x="22793" y="19697"/>
                  </a:lnTo>
                  <a:lnTo>
                    <a:pt x="22760" y="19663"/>
                  </a:lnTo>
                  <a:lnTo>
                    <a:pt x="23029" y="19192"/>
                  </a:lnTo>
                  <a:lnTo>
                    <a:pt x="23298" y="18687"/>
                  </a:lnTo>
                  <a:close/>
                  <a:moveTo>
                    <a:pt x="5050" y="4243"/>
                  </a:moveTo>
                  <a:lnTo>
                    <a:pt x="5151" y="4984"/>
                  </a:lnTo>
                  <a:lnTo>
                    <a:pt x="5286" y="5724"/>
                  </a:lnTo>
                  <a:lnTo>
                    <a:pt x="5454" y="6465"/>
                  </a:lnTo>
                  <a:lnTo>
                    <a:pt x="5623" y="7172"/>
                  </a:lnTo>
                  <a:lnTo>
                    <a:pt x="5623" y="7206"/>
                  </a:lnTo>
                  <a:lnTo>
                    <a:pt x="5623" y="7239"/>
                  </a:lnTo>
                  <a:lnTo>
                    <a:pt x="5623" y="7273"/>
                  </a:lnTo>
                  <a:lnTo>
                    <a:pt x="5656" y="7307"/>
                  </a:lnTo>
                  <a:lnTo>
                    <a:pt x="5892" y="7980"/>
                  </a:lnTo>
                  <a:lnTo>
                    <a:pt x="6633" y="10202"/>
                  </a:lnTo>
                  <a:lnTo>
                    <a:pt x="6666" y="10270"/>
                  </a:lnTo>
                  <a:lnTo>
                    <a:pt x="6599" y="10303"/>
                  </a:lnTo>
                  <a:lnTo>
                    <a:pt x="6599" y="10337"/>
                  </a:lnTo>
                  <a:lnTo>
                    <a:pt x="6666" y="10303"/>
                  </a:lnTo>
                  <a:lnTo>
                    <a:pt x="6936" y="11111"/>
                  </a:lnTo>
                  <a:lnTo>
                    <a:pt x="7138" y="11953"/>
                  </a:lnTo>
                  <a:lnTo>
                    <a:pt x="7542" y="13603"/>
                  </a:lnTo>
                  <a:lnTo>
                    <a:pt x="7878" y="15286"/>
                  </a:lnTo>
                  <a:lnTo>
                    <a:pt x="8215" y="16969"/>
                  </a:lnTo>
                  <a:lnTo>
                    <a:pt x="9023" y="20269"/>
                  </a:lnTo>
                  <a:lnTo>
                    <a:pt x="9865" y="23535"/>
                  </a:lnTo>
                  <a:lnTo>
                    <a:pt x="10168" y="24915"/>
                  </a:lnTo>
                  <a:lnTo>
                    <a:pt x="10471" y="26329"/>
                  </a:lnTo>
                  <a:lnTo>
                    <a:pt x="10673" y="27036"/>
                  </a:lnTo>
                  <a:lnTo>
                    <a:pt x="10875" y="27710"/>
                  </a:lnTo>
                  <a:lnTo>
                    <a:pt x="11144" y="28383"/>
                  </a:lnTo>
                  <a:lnTo>
                    <a:pt x="11447" y="29023"/>
                  </a:lnTo>
                  <a:lnTo>
                    <a:pt x="11447" y="29023"/>
                  </a:lnTo>
                  <a:lnTo>
                    <a:pt x="11043" y="28821"/>
                  </a:lnTo>
                  <a:lnTo>
                    <a:pt x="11009" y="28787"/>
                  </a:lnTo>
                  <a:lnTo>
                    <a:pt x="10942" y="28821"/>
                  </a:lnTo>
                  <a:lnTo>
                    <a:pt x="10908" y="28854"/>
                  </a:lnTo>
                  <a:lnTo>
                    <a:pt x="10875" y="28888"/>
                  </a:lnTo>
                  <a:lnTo>
                    <a:pt x="10706" y="29359"/>
                  </a:lnTo>
                  <a:lnTo>
                    <a:pt x="9124" y="23232"/>
                  </a:lnTo>
                  <a:lnTo>
                    <a:pt x="7575" y="17104"/>
                  </a:lnTo>
                  <a:lnTo>
                    <a:pt x="5993" y="10909"/>
                  </a:lnTo>
                  <a:lnTo>
                    <a:pt x="5185" y="7677"/>
                  </a:lnTo>
                  <a:lnTo>
                    <a:pt x="4747" y="6061"/>
                  </a:lnTo>
                  <a:lnTo>
                    <a:pt x="4276" y="4445"/>
                  </a:lnTo>
                  <a:lnTo>
                    <a:pt x="5050" y="4243"/>
                  </a:lnTo>
                  <a:close/>
                  <a:moveTo>
                    <a:pt x="17406" y="1"/>
                  </a:moveTo>
                  <a:lnTo>
                    <a:pt x="17204" y="34"/>
                  </a:lnTo>
                  <a:lnTo>
                    <a:pt x="15689" y="337"/>
                  </a:lnTo>
                  <a:lnTo>
                    <a:pt x="14174" y="708"/>
                  </a:lnTo>
                  <a:lnTo>
                    <a:pt x="11211" y="1448"/>
                  </a:lnTo>
                  <a:lnTo>
                    <a:pt x="8282" y="2189"/>
                  </a:lnTo>
                  <a:lnTo>
                    <a:pt x="5421" y="2997"/>
                  </a:lnTo>
                  <a:lnTo>
                    <a:pt x="2424" y="3873"/>
                  </a:lnTo>
                  <a:lnTo>
                    <a:pt x="909" y="4344"/>
                  </a:lnTo>
                  <a:lnTo>
                    <a:pt x="168" y="4580"/>
                  </a:lnTo>
                  <a:lnTo>
                    <a:pt x="0" y="4647"/>
                  </a:lnTo>
                  <a:lnTo>
                    <a:pt x="0" y="4916"/>
                  </a:lnTo>
                  <a:lnTo>
                    <a:pt x="337" y="4815"/>
                  </a:lnTo>
                  <a:lnTo>
                    <a:pt x="640" y="4681"/>
                  </a:lnTo>
                  <a:lnTo>
                    <a:pt x="1246" y="4479"/>
                  </a:lnTo>
                  <a:lnTo>
                    <a:pt x="3703" y="3704"/>
                  </a:lnTo>
                  <a:lnTo>
                    <a:pt x="6363" y="2964"/>
                  </a:lnTo>
                  <a:lnTo>
                    <a:pt x="8989" y="2257"/>
                  </a:lnTo>
                  <a:lnTo>
                    <a:pt x="11649" y="1583"/>
                  </a:lnTo>
                  <a:lnTo>
                    <a:pt x="14309" y="943"/>
                  </a:lnTo>
                  <a:lnTo>
                    <a:pt x="16834" y="337"/>
                  </a:lnTo>
                  <a:lnTo>
                    <a:pt x="17272" y="270"/>
                  </a:lnTo>
                  <a:lnTo>
                    <a:pt x="17474" y="236"/>
                  </a:lnTo>
                  <a:lnTo>
                    <a:pt x="17676" y="270"/>
                  </a:lnTo>
                  <a:lnTo>
                    <a:pt x="17878" y="304"/>
                  </a:lnTo>
                  <a:lnTo>
                    <a:pt x="18046" y="405"/>
                  </a:lnTo>
                  <a:lnTo>
                    <a:pt x="18214" y="539"/>
                  </a:lnTo>
                  <a:lnTo>
                    <a:pt x="18383" y="708"/>
                  </a:lnTo>
                  <a:lnTo>
                    <a:pt x="18484" y="876"/>
                  </a:lnTo>
                  <a:lnTo>
                    <a:pt x="18517" y="1011"/>
                  </a:lnTo>
                  <a:lnTo>
                    <a:pt x="18618" y="1347"/>
                  </a:lnTo>
                  <a:lnTo>
                    <a:pt x="18652" y="1650"/>
                  </a:lnTo>
                  <a:lnTo>
                    <a:pt x="18652" y="1987"/>
                  </a:lnTo>
                  <a:lnTo>
                    <a:pt x="18652" y="2055"/>
                  </a:lnTo>
                  <a:lnTo>
                    <a:pt x="18686" y="2088"/>
                  </a:lnTo>
                  <a:lnTo>
                    <a:pt x="18753" y="2122"/>
                  </a:lnTo>
                  <a:lnTo>
                    <a:pt x="18854" y="2088"/>
                  </a:lnTo>
                  <a:lnTo>
                    <a:pt x="18888" y="2055"/>
                  </a:lnTo>
                  <a:lnTo>
                    <a:pt x="18888" y="1987"/>
                  </a:lnTo>
                  <a:lnTo>
                    <a:pt x="18888" y="1954"/>
                  </a:lnTo>
                  <a:lnTo>
                    <a:pt x="18955" y="2358"/>
                  </a:lnTo>
                  <a:lnTo>
                    <a:pt x="19022" y="2795"/>
                  </a:lnTo>
                  <a:lnTo>
                    <a:pt x="19258" y="3671"/>
                  </a:lnTo>
                  <a:lnTo>
                    <a:pt x="19696" y="5388"/>
                  </a:lnTo>
                  <a:lnTo>
                    <a:pt x="20672" y="9226"/>
                  </a:lnTo>
                  <a:lnTo>
                    <a:pt x="21110" y="11078"/>
                  </a:lnTo>
                  <a:lnTo>
                    <a:pt x="21615" y="12929"/>
                  </a:lnTo>
                  <a:lnTo>
                    <a:pt x="22120" y="14747"/>
                  </a:lnTo>
                  <a:lnTo>
                    <a:pt x="22423" y="15656"/>
                  </a:lnTo>
                  <a:lnTo>
                    <a:pt x="22726" y="16565"/>
                  </a:lnTo>
                  <a:lnTo>
                    <a:pt x="21817" y="16296"/>
                  </a:lnTo>
                  <a:lnTo>
                    <a:pt x="21817" y="16262"/>
                  </a:lnTo>
                  <a:lnTo>
                    <a:pt x="21413" y="15084"/>
                  </a:lnTo>
                  <a:lnTo>
                    <a:pt x="21043" y="13906"/>
                  </a:lnTo>
                  <a:lnTo>
                    <a:pt x="20740" y="12727"/>
                  </a:lnTo>
                  <a:lnTo>
                    <a:pt x="20437" y="11549"/>
                  </a:lnTo>
                  <a:lnTo>
                    <a:pt x="19898" y="9158"/>
                  </a:lnTo>
                  <a:lnTo>
                    <a:pt x="19393" y="6768"/>
                  </a:lnTo>
                  <a:lnTo>
                    <a:pt x="19191" y="5691"/>
                  </a:lnTo>
                  <a:lnTo>
                    <a:pt x="18955" y="4580"/>
                  </a:lnTo>
                  <a:lnTo>
                    <a:pt x="18820" y="4041"/>
                  </a:lnTo>
                  <a:lnTo>
                    <a:pt x="18686" y="3502"/>
                  </a:lnTo>
                  <a:lnTo>
                    <a:pt x="18484" y="2997"/>
                  </a:lnTo>
                  <a:lnTo>
                    <a:pt x="18282" y="2492"/>
                  </a:lnTo>
                  <a:lnTo>
                    <a:pt x="18147" y="2189"/>
                  </a:lnTo>
                  <a:lnTo>
                    <a:pt x="17911" y="1920"/>
                  </a:lnTo>
                  <a:lnTo>
                    <a:pt x="17676" y="1650"/>
                  </a:lnTo>
                  <a:lnTo>
                    <a:pt x="17406" y="1448"/>
                  </a:lnTo>
                  <a:lnTo>
                    <a:pt x="17070" y="1280"/>
                  </a:lnTo>
                  <a:lnTo>
                    <a:pt x="16767" y="1179"/>
                  </a:lnTo>
                  <a:lnTo>
                    <a:pt x="16598" y="1145"/>
                  </a:lnTo>
                  <a:lnTo>
                    <a:pt x="16430" y="1179"/>
                  </a:lnTo>
                  <a:lnTo>
                    <a:pt x="16262" y="1179"/>
                  </a:lnTo>
                  <a:lnTo>
                    <a:pt x="16093" y="1246"/>
                  </a:lnTo>
                  <a:lnTo>
                    <a:pt x="15992" y="1246"/>
                  </a:lnTo>
                  <a:lnTo>
                    <a:pt x="11885" y="2257"/>
                  </a:lnTo>
                  <a:lnTo>
                    <a:pt x="7777" y="3300"/>
                  </a:lnTo>
                  <a:lnTo>
                    <a:pt x="3670" y="4378"/>
                  </a:lnTo>
                  <a:lnTo>
                    <a:pt x="1818" y="4815"/>
                  </a:lnTo>
                  <a:lnTo>
                    <a:pt x="909" y="5085"/>
                  </a:lnTo>
                  <a:lnTo>
                    <a:pt x="0" y="5354"/>
                  </a:lnTo>
                  <a:lnTo>
                    <a:pt x="0" y="5590"/>
                  </a:lnTo>
                  <a:lnTo>
                    <a:pt x="673" y="5421"/>
                  </a:lnTo>
                  <a:lnTo>
                    <a:pt x="1347" y="5253"/>
                  </a:lnTo>
                  <a:lnTo>
                    <a:pt x="2660" y="4883"/>
                  </a:lnTo>
                  <a:lnTo>
                    <a:pt x="2761" y="5489"/>
                  </a:lnTo>
                  <a:lnTo>
                    <a:pt x="2895" y="6061"/>
                  </a:lnTo>
                  <a:lnTo>
                    <a:pt x="3198" y="7239"/>
                  </a:lnTo>
                  <a:lnTo>
                    <a:pt x="3905" y="10303"/>
                  </a:lnTo>
                  <a:lnTo>
                    <a:pt x="4579" y="13098"/>
                  </a:lnTo>
                  <a:lnTo>
                    <a:pt x="4949" y="14512"/>
                  </a:lnTo>
                  <a:lnTo>
                    <a:pt x="5387" y="15892"/>
                  </a:lnTo>
                  <a:lnTo>
                    <a:pt x="5825" y="17239"/>
                  </a:lnTo>
                  <a:lnTo>
                    <a:pt x="6229" y="18619"/>
                  </a:lnTo>
                  <a:lnTo>
                    <a:pt x="6565" y="20000"/>
                  </a:lnTo>
                  <a:lnTo>
                    <a:pt x="6902" y="21414"/>
                  </a:lnTo>
                  <a:lnTo>
                    <a:pt x="7171" y="22794"/>
                  </a:lnTo>
                  <a:lnTo>
                    <a:pt x="7474" y="24174"/>
                  </a:lnTo>
                  <a:lnTo>
                    <a:pt x="7811" y="25555"/>
                  </a:lnTo>
                  <a:lnTo>
                    <a:pt x="8013" y="26228"/>
                  </a:lnTo>
                  <a:lnTo>
                    <a:pt x="8215" y="26902"/>
                  </a:lnTo>
                  <a:lnTo>
                    <a:pt x="6262" y="27339"/>
                  </a:lnTo>
                  <a:lnTo>
                    <a:pt x="4310" y="27777"/>
                  </a:lnTo>
                  <a:lnTo>
                    <a:pt x="2963" y="28147"/>
                  </a:lnTo>
                  <a:lnTo>
                    <a:pt x="1582" y="28518"/>
                  </a:lnTo>
                  <a:lnTo>
                    <a:pt x="135" y="28989"/>
                  </a:lnTo>
                  <a:lnTo>
                    <a:pt x="0" y="29023"/>
                  </a:lnTo>
                  <a:lnTo>
                    <a:pt x="0" y="29258"/>
                  </a:lnTo>
                  <a:lnTo>
                    <a:pt x="909" y="28955"/>
                  </a:lnTo>
                  <a:lnTo>
                    <a:pt x="2390" y="28518"/>
                  </a:lnTo>
                  <a:lnTo>
                    <a:pt x="3872" y="28114"/>
                  </a:lnTo>
                  <a:lnTo>
                    <a:pt x="4983" y="27878"/>
                  </a:lnTo>
                  <a:lnTo>
                    <a:pt x="6094" y="27609"/>
                  </a:lnTo>
                  <a:lnTo>
                    <a:pt x="8316" y="27171"/>
                  </a:lnTo>
                  <a:lnTo>
                    <a:pt x="8383" y="27205"/>
                  </a:lnTo>
                  <a:lnTo>
                    <a:pt x="8451" y="27205"/>
                  </a:lnTo>
                  <a:lnTo>
                    <a:pt x="8518" y="27171"/>
                  </a:lnTo>
                  <a:lnTo>
                    <a:pt x="8552" y="27104"/>
                  </a:lnTo>
                  <a:lnTo>
                    <a:pt x="9764" y="26834"/>
                  </a:lnTo>
                  <a:lnTo>
                    <a:pt x="9865" y="27272"/>
                  </a:lnTo>
                  <a:lnTo>
                    <a:pt x="8383" y="27642"/>
                  </a:lnTo>
                  <a:lnTo>
                    <a:pt x="6936" y="28046"/>
                  </a:lnTo>
                  <a:lnTo>
                    <a:pt x="4006" y="28888"/>
                  </a:lnTo>
                  <a:lnTo>
                    <a:pt x="1178" y="29696"/>
                  </a:lnTo>
                  <a:lnTo>
                    <a:pt x="0" y="30033"/>
                  </a:lnTo>
                  <a:lnTo>
                    <a:pt x="0" y="30268"/>
                  </a:lnTo>
                  <a:lnTo>
                    <a:pt x="3299" y="29359"/>
                  </a:lnTo>
                  <a:lnTo>
                    <a:pt x="6633" y="28450"/>
                  </a:lnTo>
                  <a:lnTo>
                    <a:pt x="8282" y="27979"/>
                  </a:lnTo>
                  <a:lnTo>
                    <a:pt x="9898" y="27474"/>
                  </a:lnTo>
                  <a:lnTo>
                    <a:pt x="10504" y="29864"/>
                  </a:lnTo>
                  <a:lnTo>
                    <a:pt x="10572" y="29932"/>
                  </a:lnTo>
                  <a:lnTo>
                    <a:pt x="10572" y="30134"/>
                  </a:lnTo>
                  <a:lnTo>
                    <a:pt x="10740" y="29932"/>
                  </a:lnTo>
                  <a:lnTo>
                    <a:pt x="10807" y="29898"/>
                  </a:lnTo>
                  <a:lnTo>
                    <a:pt x="10807" y="29797"/>
                  </a:lnTo>
                  <a:lnTo>
                    <a:pt x="10942" y="29460"/>
                  </a:lnTo>
                  <a:lnTo>
                    <a:pt x="11077" y="29124"/>
                  </a:lnTo>
                  <a:lnTo>
                    <a:pt x="11380" y="29326"/>
                  </a:lnTo>
                  <a:lnTo>
                    <a:pt x="11716" y="29494"/>
                  </a:lnTo>
                  <a:lnTo>
                    <a:pt x="11750" y="29528"/>
                  </a:lnTo>
                  <a:lnTo>
                    <a:pt x="11885" y="29528"/>
                  </a:lnTo>
                  <a:lnTo>
                    <a:pt x="11952" y="29460"/>
                  </a:lnTo>
                  <a:lnTo>
                    <a:pt x="11952" y="29393"/>
                  </a:lnTo>
                  <a:lnTo>
                    <a:pt x="11918" y="29359"/>
                  </a:lnTo>
                  <a:lnTo>
                    <a:pt x="11615" y="28821"/>
                  </a:lnTo>
                  <a:lnTo>
                    <a:pt x="11380" y="28282"/>
                  </a:lnTo>
                  <a:lnTo>
                    <a:pt x="11178" y="27710"/>
                  </a:lnTo>
                  <a:lnTo>
                    <a:pt x="11009" y="27137"/>
                  </a:lnTo>
                  <a:lnTo>
                    <a:pt x="12289" y="26767"/>
                  </a:lnTo>
                  <a:lnTo>
                    <a:pt x="13568" y="26363"/>
                  </a:lnTo>
                  <a:lnTo>
                    <a:pt x="14848" y="25992"/>
                  </a:lnTo>
                  <a:lnTo>
                    <a:pt x="16127" y="25622"/>
                  </a:lnTo>
                  <a:lnTo>
                    <a:pt x="17373" y="25285"/>
                  </a:lnTo>
                  <a:lnTo>
                    <a:pt x="18652" y="24982"/>
                  </a:lnTo>
                  <a:lnTo>
                    <a:pt x="19325" y="24848"/>
                  </a:lnTo>
                  <a:lnTo>
                    <a:pt x="19999" y="24747"/>
                  </a:lnTo>
                  <a:lnTo>
                    <a:pt x="20672" y="24612"/>
                  </a:lnTo>
                  <a:lnTo>
                    <a:pt x="21346" y="24444"/>
                  </a:lnTo>
                  <a:lnTo>
                    <a:pt x="22255" y="24208"/>
                  </a:lnTo>
                  <a:lnTo>
                    <a:pt x="22726" y="24073"/>
                  </a:lnTo>
                  <a:lnTo>
                    <a:pt x="23197" y="23905"/>
                  </a:lnTo>
                  <a:lnTo>
                    <a:pt x="23635" y="23669"/>
                  </a:lnTo>
                  <a:lnTo>
                    <a:pt x="23803" y="23568"/>
                  </a:lnTo>
                  <a:lnTo>
                    <a:pt x="24005" y="23400"/>
                  </a:lnTo>
                  <a:lnTo>
                    <a:pt x="24174" y="23232"/>
                  </a:lnTo>
                  <a:lnTo>
                    <a:pt x="24308" y="23063"/>
                  </a:lnTo>
                  <a:lnTo>
                    <a:pt x="24409" y="22861"/>
                  </a:lnTo>
                  <a:lnTo>
                    <a:pt x="24510" y="22626"/>
                  </a:lnTo>
                  <a:lnTo>
                    <a:pt x="24578" y="22390"/>
                  </a:lnTo>
                  <a:lnTo>
                    <a:pt x="24578" y="22154"/>
                  </a:lnTo>
                  <a:lnTo>
                    <a:pt x="24544" y="21885"/>
                  </a:lnTo>
                  <a:lnTo>
                    <a:pt x="24477" y="21616"/>
                  </a:lnTo>
                  <a:lnTo>
                    <a:pt x="24342" y="21111"/>
                  </a:lnTo>
                  <a:lnTo>
                    <a:pt x="24174" y="20639"/>
                  </a:lnTo>
                  <a:lnTo>
                    <a:pt x="24005" y="20101"/>
                  </a:lnTo>
                  <a:lnTo>
                    <a:pt x="23803" y="19562"/>
                  </a:lnTo>
                  <a:lnTo>
                    <a:pt x="23366" y="18485"/>
                  </a:lnTo>
                  <a:lnTo>
                    <a:pt x="23399" y="18384"/>
                  </a:lnTo>
                  <a:lnTo>
                    <a:pt x="23938" y="18518"/>
                  </a:lnTo>
                  <a:lnTo>
                    <a:pt x="24477" y="18619"/>
                  </a:lnTo>
                  <a:lnTo>
                    <a:pt x="24510" y="18889"/>
                  </a:lnTo>
                  <a:lnTo>
                    <a:pt x="24544" y="19158"/>
                  </a:lnTo>
                  <a:lnTo>
                    <a:pt x="24578" y="19629"/>
                  </a:lnTo>
                  <a:lnTo>
                    <a:pt x="24645" y="20101"/>
                  </a:lnTo>
                  <a:lnTo>
                    <a:pt x="24746" y="20538"/>
                  </a:lnTo>
                  <a:lnTo>
                    <a:pt x="24847" y="20976"/>
                  </a:lnTo>
                  <a:lnTo>
                    <a:pt x="25015" y="21313"/>
                  </a:lnTo>
                  <a:lnTo>
                    <a:pt x="25217" y="21582"/>
                  </a:lnTo>
                  <a:lnTo>
                    <a:pt x="25453" y="21818"/>
                  </a:lnTo>
                  <a:lnTo>
                    <a:pt x="25722" y="22020"/>
                  </a:lnTo>
                  <a:lnTo>
                    <a:pt x="26025" y="22222"/>
                  </a:lnTo>
                  <a:lnTo>
                    <a:pt x="26328" y="22390"/>
                  </a:lnTo>
                  <a:lnTo>
                    <a:pt x="26934" y="22659"/>
                  </a:lnTo>
                  <a:lnTo>
                    <a:pt x="27338" y="22794"/>
                  </a:lnTo>
                  <a:lnTo>
                    <a:pt x="27742" y="22895"/>
                  </a:lnTo>
                  <a:lnTo>
                    <a:pt x="28113" y="22929"/>
                  </a:lnTo>
                  <a:lnTo>
                    <a:pt x="28449" y="22929"/>
                  </a:lnTo>
                  <a:lnTo>
                    <a:pt x="28820" y="22861"/>
                  </a:lnTo>
                  <a:lnTo>
                    <a:pt x="29157" y="22727"/>
                  </a:lnTo>
                  <a:lnTo>
                    <a:pt x="29493" y="22525"/>
                  </a:lnTo>
                  <a:lnTo>
                    <a:pt x="29796" y="22255"/>
                  </a:lnTo>
                  <a:lnTo>
                    <a:pt x="30066" y="22020"/>
                  </a:lnTo>
                  <a:lnTo>
                    <a:pt x="30335" y="21750"/>
                  </a:lnTo>
                  <a:lnTo>
                    <a:pt x="30537" y="21447"/>
                  </a:lnTo>
                  <a:lnTo>
                    <a:pt x="30773" y="21144"/>
                  </a:lnTo>
                  <a:lnTo>
                    <a:pt x="30773" y="21178"/>
                  </a:lnTo>
                  <a:lnTo>
                    <a:pt x="30806" y="21313"/>
                  </a:lnTo>
                  <a:lnTo>
                    <a:pt x="30907" y="21481"/>
                  </a:lnTo>
                  <a:lnTo>
                    <a:pt x="31008" y="21616"/>
                  </a:lnTo>
                  <a:lnTo>
                    <a:pt x="31143" y="21717"/>
                  </a:lnTo>
                  <a:lnTo>
                    <a:pt x="31278" y="21818"/>
                  </a:lnTo>
                  <a:lnTo>
                    <a:pt x="31446" y="21885"/>
                  </a:lnTo>
                  <a:lnTo>
                    <a:pt x="31648" y="21919"/>
                  </a:lnTo>
                  <a:lnTo>
                    <a:pt x="31816" y="21952"/>
                  </a:lnTo>
                  <a:lnTo>
                    <a:pt x="32018" y="21986"/>
                  </a:lnTo>
                  <a:lnTo>
                    <a:pt x="32187" y="21952"/>
                  </a:lnTo>
                  <a:lnTo>
                    <a:pt x="32389" y="21919"/>
                  </a:lnTo>
                  <a:lnTo>
                    <a:pt x="32523" y="21885"/>
                  </a:lnTo>
                  <a:lnTo>
                    <a:pt x="32692" y="21784"/>
                  </a:lnTo>
                  <a:lnTo>
                    <a:pt x="32826" y="21683"/>
                  </a:lnTo>
                  <a:lnTo>
                    <a:pt x="32927" y="21548"/>
                  </a:lnTo>
                  <a:lnTo>
                    <a:pt x="33028" y="21414"/>
                  </a:lnTo>
                  <a:lnTo>
                    <a:pt x="33028" y="21346"/>
                  </a:lnTo>
                  <a:lnTo>
                    <a:pt x="32995" y="21346"/>
                  </a:lnTo>
                  <a:lnTo>
                    <a:pt x="33028" y="21279"/>
                  </a:lnTo>
                  <a:lnTo>
                    <a:pt x="32995" y="21212"/>
                  </a:lnTo>
                  <a:lnTo>
                    <a:pt x="32826" y="21010"/>
                  </a:lnTo>
                  <a:lnTo>
                    <a:pt x="32624" y="20841"/>
                  </a:lnTo>
                  <a:lnTo>
                    <a:pt x="32220" y="20471"/>
                  </a:lnTo>
                  <a:lnTo>
                    <a:pt x="31850" y="20101"/>
                  </a:lnTo>
                  <a:lnTo>
                    <a:pt x="31648" y="19932"/>
                  </a:lnTo>
                  <a:lnTo>
                    <a:pt x="31412" y="19831"/>
                  </a:lnTo>
                  <a:lnTo>
                    <a:pt x="31513" y="19562"/>
                  </a:lnTo>
                  <a:lnTo>
                    <a:pt x="31682" y="19629"/>
                  </a:lnTo>
                  <a:lnTo>
                    <a:pt x="31816" y="19629"/>
                  </a:lnTo>
                  <a:lnTo>
                    <a:pt x="31985" y="19596"/>
                  </a:lnTo>
                  <a:lnTo>
                    <a:pt x="32119" y="19495"/>
                  </a:lnTo>
                  <a:lnTo>
                    <a:pt x="32187" y="19394"/>
                  </a:lnTo>
                  <a:lnTo>
                    <a:pt x="32220" y="19293"/>
                  </a:lnTo>
                  <a:lnTo>
                    <a:pt x="32254" y="19023"/>
                  </a:lnTo>
                  <a:lnTo>
                    <a:pt x="32355" y="18485"/>
                  </a:lnTo>
                  <a:lnTo>
                    <a:pt x="32321" y="18451"/>
                  </a:lnTo>
                  <a:lnTo>
                    <a:pt x="32355" y="18384"/>
                  </a:lnTo>
                  <a:lnTo>
                    <a:pt x="32288" y="18316"/>
                  </a:lnTo>
                  <a:lnTo>
                    <a:pt x="31850" y="18047"/>
                  </a:lnTo>
                  <a:lnTo>
                    <a:pt x="31412" y="17811"/>
                  </a:lnTo>
                  <a:lnTo>
                    <a:pt x="30941" y="17643"/>
                  </a:lnTo>
                  <a:lnTo>
                    <a:pt x="30470" y="17474"/>
                  </a:lnTo>
                  <a:lnTo>
                    <a:pt x="29965" y="17373"/>
                  </a:lnTo>
                  <a:lnTo>
                    <a:pt x="29493" y="17272"/>
                  </a:lnTo>
                  <a:lnTo>
                    <a:pt x="28988" y="17205"/>
                  </a:lnTo>
                  <a:lnTo>
                    <a:pt x="28483" y="17171"/>
                  </a:lnTo>
                  <a:lnTo>
                    <a:pt x="27473" y="17138"/>
                  </a:lnTo>
                  <a:lnTo>
                    <a:pt x="26463" y="17104"/>
                  </a:lnTo>
                  <a:lnTo>
                    <a:pt x="25453" y="17037"/>
                  </a:lnTo>
                  <a:lnTo>
                    <a:pt x="24477" y="16969"/>
                  </a:lnTo>
                  <a:lnTo>
                    <a:pt x="23736" y="16835"/>
                  </a:lnTo>
                  <a:lnTo>
                    <a:pt x="23029" y="16666"/>
                  </a:lnTo>
                  <a:lnTo>
                    <a:pt x="22490" y="14848"/>
                  </a:lnTo>
                  <a:lnTo>
                    <a:pt x="21952" y="13064"/>
                  </a:lnTo>
                  <a:lnTo>
                    <a:pt x="21447" y="11246"/>
                  </a:lnTo>
                  <a:lnTo>
                    <a:pt x="20975" y="9428"/>
                  </a:lnTo>
                  <a:lnTo>
                    <a:pt x="20032" y="5590"/>
                  </a:lnTo>
                  <a:lnTo>
                    <a:pt x="19797" y="4613"/>
                  </a:lnTo>
                  <a:lnTo>
                    <a:pt x="19561" y="3603"/>
                  </a:lnTo>
                  <a:lnTo>
                    <a:pt x="19325" y="2627"/>
                  </a:lnTo>
                  <a:lnTo>
                    <a:pt x="19157" y="2122"/>
                  </a:lnTo>
                  <a:lnTo>
                    <a:pt x="18989" y="1684"/>
                  </a:lnTo>
                  <a:lnTo>
                    <a:pt x="18921" y="1650"/>
                  </a:lnTo>
                  <a:lnTo>
                    <a:pt x="18888" y="1650"/>
                  </a:lnTo>
                  <a:lnTo>
                    <a:pt x="18854" y="1314"/>
                  </a:lnTo>
                  <a:lnTo>
                    <a:pt x="18753" y="977"/>
                  </a:lnTo>
                  <a:lnTo>
                    <a:pt x="18618" y="674"/>
                  </a:lnTo>
                  <a:lnTo>
                    <a:pt x="18416" y="405"/>
                  </a:lnTo>
                  <a:lnTo>
                    <a:pt x="18181" y="203"/>
                  </a:lnTo>
                  <a:lnTo>
                    <a:pt x="18046" y="135"/>
                  </a:lnTo>
                  <a:lnTo>
                    <a:pt x="17911" y="68"/>
                  </a:lnTo>
                  <a:lnTo>
                    <a:pt x="177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-7997" y="4793152"/>
              <a:ext cx="360076" cy="109664"/>
            </a:xfrm>
            <a:custGeom>
              <a:avLst/>
              <a:gdLst/>
              <a:ahLst/>
              <a:cxnLst/>
              <a:rect l="l" t="t" r="r" b="b"/>
              <a:pathLst>
                <a:path w="5421" h="1651" extrusionOk="0">
                  <a:moveTo>
                    <a:pt x="5387" y="0"/>
                  </a:moveTo>
                  <a:lnTo>
                    <a:pt x="4848" y="68"/>
                  </a:lnTo>
                  <a:lnTo>
                    <a:pt x="4310" y="135"/>
                  </a:lnTo>
                  <a:lnTo>
                    <a:pt x="3804" y="270"/>
                  </a:lnTo>
                  <a:lnTo>
                    <a:pt x="3266" y="404"/>
                  </a:lnTo>
                  <a:lnTo>
                    <a:pt x="2222" y="707"/>
                  </a:lnTo>
                  <a:lnTo>
                    <a:pt x="1212" y="1010"/>
                  </a:lnTo>
                  <a:lnTo>
                    <a:pt x="0" y="1381"/>
                  </a:lnTo>
                  <a:lnTo>
                    <a:pt x="0" y="1650"/>
                  </a:lnTo>
                  <a:lnTo>
                    <a:pt x="1044" y="1313"/>
                  </a:lnTo>
                  <a:lnTo>
                    <a:pt x="3198" y="640"/>
                  </a:lnTo>
                  <a:lnTo>
                    <a:pt x="5387" y="34"/>
                  </a:lnTo>
                  <a:lnTo>
                    <a:pt x="54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" name="Google Shape;35;p2"/>
          <p:cNvGrpSpPr/>
          <p:nvPr/>
        </p:nvGrpSpPr>
        <p:grpSpPr>
          <a:xfrm>
            <a:off x="11227988" y="2871859"/>
            <a:ext cx="687673" cy="1214485"/>
            <a:chOff x="8443004" y="2878855"/>
            <a:chExt cx="688868" cy="1216595"/>
          </a:xfrm>
        </p:grpSpPr>
        <p:sp>
          <p:nvSpPr>
            <p:cNvPr id="36" name="Google Shape;36;p2"/>
            <p:cNvSpPr/>
            <p:nvPr/>
          </p:nvSpPr>
          <p:spPr>
            <a:xfrm>
              <a:off x="8758311" y="2981744"/>
              <a:ext cx="26901" cy="33610"/>
            </a:xfrm>
            <a:custGeom>
              <a:avLst/>
              <a:gdLst/>
              <a:ahLst/>
              <a:cxnLst/>
              <a:rect l="l" t="t" r="r" b="b"/>
              <a:pathLst>
                <a:path w="405" h="506" extrusionOk="0">
                  <a:moveTo>
                    <a:pt x="135" y="0"/>
                  </a:moveTo>
                  <a:lnTo>
                    <a:pt x="102" y="34"/>
                  </a:lnTo>
                  <a:lnTo>
                    <a:pt x="68" y="68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1" y="270"/>
                  </a:lnTo>
                  <a:lnTo>
                    <a:pt x="34" y="337"/>
                  </a:lnTo>
                  <a:lnTo>
                    <a:pt x="34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169" y="505"/>
                  </a:lnTo>
                  <a:lnTo>
                    <a:pt x="236" y="505"/>
                  </a:lnTo>
                  <a:lnTo>
                    <a:pt x="304" y="472"/>
                  </a:lnTo>
                  <a:lnTo>
                    <a:pt x="371" y="438"/>
                  </a:lnTo>
                  <a:lnTo>
                    <a:pt x="405" y="404"/>
                  </a:lnTo>
                  <a:lnTo>
                    <a:pt x="405" y="303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682257" y="3929925"/>
              <a:ext cx="102955" cy="118564"/>
            </a:xfrm>
            <a:custGeom>
              <a:avLst/>
              <a:gdLst/>
              <a:ahLst/>
              <a:cxnLst/>
              <a:rect l="l" t="t" r="r" b="b"/>
              <a:pathLst>
                <a:path w="1550" h="1785" extrusionOk="0">
                  <a:moveTo>
                    <a:pt x="439" y="405"/>
                  </a:moveTo>
                  <a:lnTo>
                    <a:pt x="405" y="506"/>
                  </a:lnTo>
                  <a:lnTo>
                    <a:pt x="405" y="573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40" y="607"/>
                  </a:lnTo>
                  <a:lnTo>
                    <a:pt x="674" y="539"/>
                  </a:lnTo>
                  <a:lnTo>
                    <a:pt x="809" y="506"/>
                  </a:lnTo>
                  <a:lnTo>
                    <a:pt x="977" y="539"/>
                  </a:lnTo>
                  <a:lnTo>
                    <a:pt x="1078" y="607"/>
                  </a:lnTo>
                  <a:lnTo>
                    <a:pt x="1213" y="674"/>
                  </a:lnTo>
                  <a:lnTo>
                    <a:pt x="1280" y="809"/>
                  </a:lnTo>
                  <a:lnTo>
                    <a:pt x="1314" y="943"/>
                  </a:lnTo>
                  <a:lnTo>
                    <a:pt x="1314" y="1112"/>
                  </a:lnTo>
                  <a:lnTo>
                    <a:pt x="1280" y="1246"/>
                  </a:lnTo>
                  <a:lnTo>
                    <a:pt x="1213" y="1347"/>
                  </a:lnTo>
                  <a:lnTo>
                    <a:pt x="1078" y="1448"/>
                  </a:lnTo>
                  <a:lnTo>
                    <a:pt x="977" y="1482"/>
                  </a:lnTo>
                  <a:lnTo>
                    <a:pt x="843" y="1516"/>
                  </a:lnTo>
                  <a:lnTo>
                    <a:pt x="708" y="1482"/>
                  </a:lnTo>
                  <a:lnTo>
                    <a:pt x="573" y="1448"/>
                  </a:lnTo>
                  <a:lnTo>
                    <a:pt x="472" y="1381"/>
                  </a:lnTo>
                  <a:lnTo>
                    <a:pt x="371" y="1314"/>
                  </a:lnTo>
                  <a:lnTo>
                    <a:pt x="304" y="1179"/>
                  </a:lnTo>
                  <a:lnTo>
                    <a:pt x="270" y="1078"/>
                  </a:lnTo>
                  <a:lnTo>
                    <a:pt x="237" y="977"/>
                  </a:lnTo>
                  <a:lnTo>
                    <a:pt x="270" y="708"/>
                  </a:lnTo>
                  <a:lnTo>
                    <a:pt x="371" y="506"/>
                  </a:lnTo>
                  <a:lnTo>
                    <a:pt x="439" y="405"/>
                  </a:lnTo>
                  <a:close/>
                  <a:moveTo>
                    <a:pt x="674" y="1"/>
                  </a:moveTo>
                  <a:lnTo>
                    <a:pt x="607" y="34"/>
                  </a:lnTo>
                  <a:lnTo>
                    <a:pt x="439" y="102"/>
                  </a:lnTo>
                  <a:lnTo>
                    <a:pt x="270" y="236"/>
                  </a:lnTo>
                  <a:lnTo>
                    <a:pt x="169" y="371"/>
                  </a:lnTo>
                  <a:lnTo>
                    <a:pt x="68" y="573"/>
                  </a:lnTo>
                  <a:lnTo>
                    <a:pt x="1" y="775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136" y="1347"/>
                  </a:lnTo>
                  <a:lnTo>
                    <a:pt x="270" y="1516"/>
                  </a:lnTo>
                  <a:lnTo>
                    <a:pt x="439" y="1650"/>
                  </a:lnTo>
                  <a:lnTo>
                    <a:pt x="607" y="1751"/>
                  </a:lnTo>
                  <a:lnTo>
                    <a:pt x="809" y="1785"/>
                  </a:lnTo>
                  <a:lnTo>
                    <a:pt x="1011" y="1751"/>
                  </a:lnTo>
                  <a:lnTo>
                    <a:pt x="1179" y="1684"/>
                  </a:lnTo>
                  <a:lnTo>
                    <a:pt x="1314" y="1549"/>
                  </a:lnTo>
                  <a:lnTo>
                    <a:pt x="1415" y="1415"/>
                  </a:lnTo>
                  <a:lnTo>
                    <a:pt x="1516" y="1246"/>
                  </a:lnTo>
                  <a:lnTo>
                    <a:pt x="1550" y="1078"/>
                  </a:lnTo>
                  <a:lnTo>
                    <a:pt x="1550" y="876"/>
                  </a:lnTo>
                  <a:lnTo>
                    <a:pt x="1482" y="708"/>
                  </a:lnTo>
                  <a:lnTo>
                    <a:pt x="1381" y="573"/>
                  </a:lnTo>
                  <a:lnTo>
                    <a:pt x="1213" y="438"/>
                  </a:lnTo>
                  <a:lnTo>
                    <a:pt x="1045" y="304"/>
                  </a:lnTo>
                  <a:lnTo>
                    <a:pt x="843" y="270"/>
                  </a:lnTo>
                  <a:lnTo>
                    <a:pt x="674" y="270"/>
                  </a:lnTo>
                  <a:lnTo>
                    <a:pt x="607" y="292"/>
                  </a:lnTo>
                  <a:lnTo>
                    <a:pt x="607" y="292"/>
                  </a:lnTo>
                  <a:lnTo>
                    <a:pt x="641" y="270"/>
                  </a:lnTo>
                  <a:lnTo>
                    <a:pt x="742" y="203"/>
                  </a:lnTo>
                  <a:lnTo>
                    <a:pt x="809" y="203"/>
                  </a:lnTo>
                  <a:lnTo>
                    <a:pt x="910" y="236"/>
                  </a:lnTo>
                  <a:lnTo>
                    <a:pt x="1045" y="270"/>
                  </a:lnTo>
                  <a:lnTo>
                    <a:pt x="1045" y="236"/>
                  </a:lnTo>
                  <a:lnTo>
                    <a:pt x="1078" y="203"/>
                  </a:lnTo>
                  <a:lnTo>
                    <a:pt x="1045" y="135"/>
                  </a:lnTo>
                  <a:lnTo>
                    <a:pt x="977" y="68"/>
                  </a:lnTo>
                  <a:lnTo>
                    <a:pt x="876" y="34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805272" y="2999611"/>
              <a:ext cx="107405" cy="26901"/>
            </a:xfrm>
            <a:custGeom>
              <a:avLst/>
              <a:gdLst/>
              <a:ahLst/>
              <a:cxnLst/>
              <a:rect l="l" t="t" r="r" b="b"/>
              <a:pathLst>
                <a:path w="1617" h="405" extrusionOk="0">
                  <a:moveTo>
                    <a:pt x="169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37" y="270"/>
                  </a:lnTo>
                  <a:lnTo>
                    <a:pt x="741" y="304"/>
                  </a:lnTo>
                  <a:lnTo>
                    <a:pt x="1145" y="371"/>
                  </a:lnTo>
                  <a:lnTo>
                    <a:pt x="1381" y="405"/>
                  </a:lnTo>
                  <a:lnTo>
                    <a:pt x="1583" y="371"/>
                  </a:lnTo>
                  <a:lnTo>
                    <a:pt x="1617" y="337"/>
                  </a:lnTo>
                  <a:lnTo>
                    <a:pt x="1617" y="304"/>
                  </a:lnTo>
                  <a:lnTo>
                    <a:pt x="1617" y="236"/>
                  </a:lnTo>
                  <a:lnTo>
                    <a:pt x="1583" y="203"/>
                  </a:lnTo>
                  <a:lnTo>
                    <a:pt x="1415" y="135"/>
                  </a:lnTo>
                  <a:lnTo>
                    <a:pt x="1179" y="102"/>
                  </a:lnTo>
                  <a:lnTo>
                    <a:pt x="775" y="68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443004" y="2878855"/>
              <a:ext cx="688868" cy="1216595"/>
            </a:xfrm>
            <a:custGeom>
              <a:avLst/>
              <a:gdLst/>
              <a:ahLst/>
              <a:cxnLst/>
              <a:rect l="l" t="t" r="r" b="b"/>
              <a:pathLst>
                <a:path w="10371" h="18316" extrusionOk="0">
                  <a:moveTo>
                    <a:pt x="3401" y="169"/>
                  </a:moveTo>
                  <a:lnTo>
                    <a:pt x="3670" y="270"/>
                  </a:lnTo>
                  <a:lnTo>
                    <a:pt x="3973" y="337"/>
                  </a:lnTo>
                  <a:lnTo>
                    <a:pt x="4613" y="405"/>
                  </a:lnTo>
                  <a:lnTo>
                    <a:pt x="6397" y="607"/>
                  </a:lnTo>
                  <a:lnTo>
                    <a:pt x="8418" y="876"/>
                  </a:lnTo>
                  <a:lnTo>
                    <a:pt x="8855" y="943"/>
                  </a:lnTo>
                  <a:lnTo>
                    <a:pt x="9091" y="977"/>
                  </a:lnTo>
                  <a:lnTo>
                    <a:pt x="9327" y="1044"/>
                  </a:lnTo>
                  <a:lnTo>
                    <a:pt x="9562" y="1112"/>
                  </a:lnTo>
                  <a:lnTo>
                    <a:pt x="9764" y="1213"/>
                  </a:lnTo>
                  <a:lnTo>
                    <a:pt x="9933" y="1381"/>
                  </a:lnTo>
                  <a:lnTo>
                    <a:pt x="10034" y="1583"/>
                  </a:lnTo>
                  <a:lnTo>
                    <a:pt x="10067" y="1617"/>
                  </a:lnTo>
                  <a:lnTo>
                    <a:pt x="10135" y="1650"/>
                  </a:lnTo>
                  <a:lnTo>
                    <a:pt x="10168" y="2492"/>
                  </a:lnTo>
                  <a:lnTo>
                    <a:pt x="10168" y="2896"/>
                  </a:lnTo>
                  <a:lnTo>
                    <a:pt x="10168" y="3300"/>
                  </a:lnTo>
                  <a:lnTo>
                    <a:pt x="10101" y="3872"/>
                  </a:lnTo>
                  <a:lnTo>
                    <a:pt x="9966" y="4411"/>
                  </a:lnTo>
                  <a:lnTo>
                    <a:pt x="9731" y="5522"/>
                  </a:lnTo>
                  <a:lnTo>
                    <a:pt x="9562" y="6431"/>
                  </a:lnTo>
                  <a:lnTo>
                    <a:pt x="9428" y="7374"/>
                  </a:lnTo>
                  <a:lnTo>
                    <a:pt x="9226" y="9259"/>
                  </a:lnTo>
                  <a:lnTo>
                    <a:pt x="9024" y="11414"/>
                  </a:lnTo>
                  <a:lnTo>
                    <a:pt x="8754" y="13569"/>
                  </a:lnTo>
                  <a:lnTo>
                    <a:pt x="8620" y="14545"/>
                  </a:lnTo>
                  <a:lnTo>
                    <a:pt x="8451" y="15488"/>
                  </a:lnTo>
                  <a:lnTo>
                    <a:pt x="8283" y="16431"/>
                  </a:lnTo>
                  <a:lnTo>
                    <a:pt x="8148" y="17373"/>
                  </a:lnTo>
                  <a:lnTo>
                    <a:pt x="8014" y="17575"/>
                  </a:lnTo>
                  <a:lnTo>
                    <a:pt x="7845" y="17744"/>
                  </a:lnTo>
                  <a:lnTo>
                    <a:pt x="7677" y="17878"/>
                  </a:lnTo>
                  <a:lnTo>
                    <a:pt x="7475" y="17979"/>
                  </a:lnTo>
                  <a:lnTo>
                    <a:pt x="7273" y="18047"/>
                  </a:lnTo>
                  <a:lnTo>
                    <a:pt x="7037" y="18080"/>
                  </a:lnTo>
                  <a:lnTo>
                    <a:pt x="6498" y="18080"/>
                  </a:lnTo>
                  <a:lnTo>
                    <a:pt x="4377" y="17912"/>
                  </a:lnTo>
                  <a:lnTo>
                    <a:pt x="3367" y="17845"/>
                  </a:lnTo>
                  <a:lnTo>
                    <a:pt x="2862" y="17811"/>
                  </a:lnTo>
                  <a:lnTo>
                    <a:pt x="2391" y="17744"/>
                  </a:lnTo>
                  <a:lnTo>
                    <a:pt x="2021" y="17676"/>
                  </a:lnTo>
                  <a:lnTo>
                    <a:pt x="1650" y="17575"/>
                  </a:lnTo>
                  <a:lnTo>
                    <a:pt x="1718" y="17508"/>
                  </a:lnTo>
                  <a:lnTo>
                    <a:pt x="1684" y="17407"/>
                  </a:lnTo>
                  <a:lnTo>
                    <a:pt x="1650" y="17373"/>
                  </a:lnTo>
                  <a:lnTo>
                    <a:pt x="1549" y="17340"/>
                  </a:lnTo>
                  <a:lnTo>
                    <a:pt x="1381" y="17407"/>
                  </a:lnTo>
                  <a:lnTo>
                    <a:pt x="1213" y="17441"/>
                  </a:lnTo>
                  <a:lnTo>
                    <a:pt x="1078" y="17441"/>
                  </a:lnTo>
                  <a:lnTo>
                    <a:pt x="943" y="17407"/>
                  </a:lnTo>
                  <a:lnTo>
                    <a:pt x="842" y="17373"/>
                  </a:lnTo>
                  <a:lnTo>
                    <a:pt x="708" y="17306"/>
                  </a:lnTo>
                  <a:lnTo>
                    <a:pt x="640" y="17205"/>
                  </a:lnTo>
                  <a:lnTo>
                    <a:pt x="539" y="17104"/>
                  </a:lnTo>
                  <a:lnTo>
                    <a:pt x="438" y="16835"/>
                  </a:lnTo>
                  <a:lnTo>
                    <a:pt x="371" y="16532"/>
                  </a:lnTo>
                  <a:lnTo>
                    <a:pt x="304" y="16195"/>
                  </a:lnTo>
                  <a:lnTo>
                    <a:pt x="304" y="15825"/>
                  </a:lnTo>
                  <a:lnTo>
                    <a:pt x="304" y="15420"/>
                  </a:lnTo>
                  <a:lnTo>
                    <a:pt x="337" y="15016"/>
                  </a:lnTo>
                  <a:lnTo>
                    <a:pt x="438" y="14242"/>
                  </a:lnTo>
                  <a:lnTo>
                    <a:pt x="607" y="13131"/>
                  </a:lnTo>
                  <a:lnTo>
                    <a:pt x="1213" y="8889"/>
                  </a:lnTo>
                  <a:lnTo>
                    <a:pt x="1852" y="4613"/>
                  </a:lnTo>
                  <a:lnTo>
                    <a:pt x="2155" y="2492"/>
                  </a:lnTo>
                  <a:lnTo>
                    <a:pt x="2223" y="1852"/>
                  </a:lnTo>
                  <a:lnTo>
                    <a:pt x="2290" y="1448"/>
                  </a:lnTo>
                  <a:lnTo>
                    <a:pt x="2425" y="1044"/>
                  </a:lnTo>
                  <a:lnTo>
                    <a:pt x="2559" y="708"/>
                  </a:lnTo>
                  <a:lnTo>
                    <a:pt x="2660" y="539"/>
                  </a:lnTo>
                  <a:lnTo>
                    <a:pt x="2761" y="405"/>
                  </a:lnTo>
                  <a:lnTo>
                    <a:pt x="2862" y="304"/>
                  </a:lnTo>
                  <a:lnTo>
                    <a:pt x="2997" y="203"/>
                  </a:lnTo>
                  <a:lnTo>
                    <a:pt x="3165" y="169"/>
                  </a:lnTo>
                  <a:close/>
                  <a:moveTo>
                    <a:pt x="2963" y="1"/>
                  </a:moveTo>
                  <a:lnTo>
                    <a:pt x="2795" y="68"/>
                  </a:lnTo>
                  <a:lnTo>
                    <a:pt x="2627" y="169"/>
                  </a:lnTo>
                  <a:lnTo>
                    <a:pt x="2492" y="337"/>
                  </a:lnTo>
                  <a:lnTo>
                    <a:pt x="2357" y="573"/>
                  </a:lnTo>
                  <a:lnTo>
                    <a:pt x="2256" y="809"/>
                  </a:lnTo>
                  <a:lnTo>
                    <a:pt x="2189" y="1078"/>
                  </a:lnTo>
                  <a:lnTo>
                    <a:pt x="2054" y="1617"/>
                  </a:lnTo>
                  <a:lnTo>
                    <a:pt x="1953" y="2155"/>
                  </a:lnTo>
                  <a:lnTo>
                    <a:pt x="1852" y="2963"/>
                  </a:lnTo>
                  <a:lnTo>
                    <a:pt x="910" y="9360"/>
                  </a:lnTo>
                  <a:lnTo>
                    <a:pt x="472" y="12256"/>
                  </a:lnTo>
                  <a:lnTo>
                    <a:pt x="270" y="13703"/>
                  </a:lnTo>
                  <a:lnTo>
                    <a:pt x="68" y="15185"/>
                  </a:lnTo>
                  <a:lnTo>
                    <a:pt x="34" y="15690"/>
                  </a:lnTo>
                  <a:lnTo>
                    <a:pt x="1" y="15959"/>
                  </a:lnTo>
                  <a:lnTo>
                    <a:pt x="34" y="16229"/>
                  </a:lnTo>
                  <a:lnTo>
                    <a:pt x="68" y="16532"/>
                  </a:lnTo>
                  <a:lnTo>
                    <a:pt x="135" y="16767"/>
                  </a:lnTo>
                  <a:lnTo>
                    <a:pt x="236" y="17037"/>
                  </a:lnTo>
                  <a:lnTo>
                    <a:pt x="371" y="17239"/>
                  </a:lnTo>
                  <a:lnTo>
                    <a:pt x="607" y="17441"/>
                  </a:lnTo>
                  <a:lnTo>
                    <a:pt x="842" y="17575"/>
                  </a:lnTo>
                  <a:lnTo>
                    <a:pt x="1078" y="17676"/>
                  </a:lnTo>
                  <a:lnTo>
                    <a:pt x="1347" y="17676"/>
                  </a:lnTo>
                  <a:lnTo>
                    <a:pt x="2088" y="17878"/>
                  </a:lnTo>
                  <a:lnTo>
                    <a:pt x="2458" y="17979"/>
                  </a:lnTo>
                  <a:lnTo>
                    <a:pt x="2829" y="18047"/>
                  </a:lnTo>
                  <a:lnTo>
                    <a:pt x="4142" y="18148"/>
                  </a:lnTo>
                  <a:lnTo>
                    <a:pt x="5455" y="18249"/>
                  </a:lnTo>
                  <a:lnTo>
                    <a:pt x="6296" y="18316"/>
                  </a:lnTo>
                  <a:lnTo>
                    <a:pt x="7239" y="18316"/>
                  </a:lnTo>
                  <a:lnTo>
                    <a:pt x="7475" y="18249"/>
                  </a:lnTo>
                  <a:lnTo>
                    <a:pt x="7677" y="18181"/>
                  </a:lnTo>
                  <a:lnTo>
                    <a:pt x="7879" y="18114"/>
                  </a:lnTo>
                  <a:lnTo>
                    <a:pt x="8047" y="18013"/>
                  </a:lnTo>
                  <a:lnTo>
                    <a:pt x="8216" y="17845"/>
                  </a:lnTo>
                  <a:lnTo>
                    <a:pt x="8317" y="17676"/>
                  </a:lnTo>
                  <a:lnTo>
                    <a:pt x="8418" y="17474"/>
                  </a:lnTo>
                  <a:lnTo>
                    <a:pt x="8451" y="17205"/>
                  </a:lnTo>
                  <a:lnTo>
                    <a:pt x="8451" y="17138"/>
                  </a:lnTo>
                  <a:lnTo>
                    <a:pt x="8653" y="16195"/>
                  </a:lnTo>
                  <a:lnTo>
                    <a:pt x="8822" y="15252"/>
                  </a:lnTo>
                  <a:lnTo>
                    <a:pt x="8956" y="14309"/>
                  </a:lnTo>
                  <a:lnTo>
                    <a:pt x="9091" y="13333"/>
                  </a:lnTo>
                  <a:lnTo>
                    <a:pt x="9293" y="11414"/>
                  </a:lnTo>
                  <a:lnTo>
                    <a:pt x="9461" y="9495"/>
                  </a:lnTo>
                  <a:lnTo>
                    <a:pt x="9562" y="8451"/>
                  </a:lnTo>
                  <a:lnTo>
                    <a:pt x="9663" y="7407"/>
                  </a:lnTo>
                  <a:lnTo>
                    <a:pt x="9798" y="6364"/>
                  </a:lnTo>
                  <a:lnTo>
                    <a:pt x="10000" y="5320"/>
                  </a:lnTo>
                  <a:lnTo>
                    <a:pt x="10202" y="4411"/>
                  </a:lnTo>
                  <a:lnTo>
                    <a:pt x="10269" y="3940"/>
                  </a:lnTo>
                  <a:lnTo>
                    <a:pt x="10337" y="3468"/>
                  </a:lnTo>
                  <a:lnTo>
                    <a:pt x="10370" y="2997"/>
                  </a:lnTo>
                  <a:lnTo>
                    <a:pt x="10370" y="2526"/>
                  </a:lnTo>
                  <a:lnTo>
                    <a:pt x="10337" y="2054"/>
                  </a:lnTo>
                  <a:lnTo>
                    <a:pt x="10236" y="1583"/>
                  </a:lnTo>
                  <a:lnTo>
                    <a:pt x="10269" y="1549"/>
                  </a:lnTo>
                  <a:lnTo>
                    <a:pt x="10236" y="1516"/>
                  </a:lnTo>
                  <a:lnTo>
                    <a:pt x="10168" y="1347"/>
                  </a:lnTo>
                  <a:lnTo>
                    <a:pt x="10067" y="1213"/>
                  </a:lnTo>
                  <a:lnTo>
                    <a:pt x="9933" y="1112"/>
                  </a:lnTo>
                  <a:lnTo>
                    <a:pt x="9798" y="1011"/>
                  </a:lnTo>
                  <a:lnTo>
                    <a:pt x="9495" y="842"/>
                  </a:lnTo>
                  <a:lnTo>
                    <a:pt x="9125" y="741"/>
                  </a:lnTo>
                  <a:lnTo>
                    <a:pt x="8754" y="674"/>
                  </a:lnTo>
                  <a:lnTo>
                    <a:pt x="8384" y="640"/>
                  </a:lnTo>
                  <a:lnTo>
                    <a:pt x="7710" y="573"/>
                  </a:lnTo>
                  <a:lnTo>
                    <a:pt x="5623" y="304"/>
                  </a:lnTo>
                  <a:lnTo>
                    <a:pt x="4546" y="135"/>
                  </a:lnTo>
                  <a:lnTo>
                    <a:pt x="3973" y="68"/>
                  </a:lnTo>
                  <a:lnTo>
                    <a:pt x="3704" y="68"/>
                  </a:lnTo>
                  <a:lnTo>
                    <a:pt x="3435" y="102"/>
                  </a:lnTo>
                  <a:lnTo>
                    <a:pt x="3435" y="68"/>
                  </a:lnTo>
                  <a:lnTo>
                    <a:pt x="3401" y="68"/>
                  </a:lnTo>
                  <a:lnTo>
                    <a:pt x="31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498931" y="3035413"/>
              <a:ext cx="583721" cy="914704"/>
            </a:xfrm>
            <a:custGeom>
              <a:avLst/>
              <a:gdLst/>
              <a:ahLst/>
              <a:cxnLst/>
              <a:rect l="l" t="t" r="r" b="b"/>
              <a:pathLst>
                <a:path w="8788" h="13771" extrusionOk="0">
                  <a:moveTo>
                    <a:pt x="1818" y="169"/>
                  </a:moveTo>
                  <a:lnTo>
                    <a:pt x="2189" y="270"/>
                  </a:lnTo>
                  <a:lnTo>
                    <a:pt x="2626" y="337"/>
                  </a:lnTo>
                  <a:lnTo>
                    <a:pt x="3030" y="371"/>
                  </a:lnTo>
                  <a:lnTo>
                    <a:pt x="3468" y="438"/>
                  </a:lnTo>
                  <a:lnTo>
                    <a:pt x="5219" y="707"/>
                  </a:lnTo>
                  <a:lnTo>
                    <a:pt x="6936" y="943"/>
                  </a:lnTo>
                  <a:lnTo>
                    <a:pt x="8619" y="1111"/>
                  </a:lnTo>
                  <a:lnTo>
                    <a:pt x="8485" y="1785"/>
                  </a:lnTo>
                  <a:lnTo>
                    <a:pt x="8384" y="2492"/>
                  </a:lnTo>
                  <a:lnTo>
                    <a:pt x="8215" y="3872"/>
                  </a:lnTo>
                  <a:lnTo>
                    <a:pt x="7811" y="7003"/>
                  </a:lnTo>
                  <a:lnTo>
                    <a:pt x="7609" y="8619"/>
                  </a:lnTo>
                  <a:lnTo>
                    <a:pt x="7374" y="10202"/>
                  </a:lnTo>
                  <a:lnTo>
                    <a:pt x="6868" y="13400"/>
                  </a:lnTo>
                  <a:lnTo>
                    <a:pt x="5993" y="13333"/>
                  </a:lnTo>
                  <a:lnTo>
                    <a:pt x="5151" y="13232"/>
                  </a:lnTo>
                  <a:lnTo>
                    <a:pt x="4276" y="13097"/>
                  </a:lnTo>
                  <a:lnTo>
                    <a:pt x="3434" y="12962"/>
                  </a:lnTo>
                  <a:lnTo>
                    <a:pt x="2660" y="12828"/>
                  </a:lnTo>
                  <a:lnTo>
                    <a:pt x="1852" y="12693"/>
                  </a:lnTo>
                  <a:lnTo>
                    <a:pt x="1044" y="12626"/>
                  </a:lnTo>
                  <a:lnTo>
                    <a:pt x="640" y="12626"/>
                  </a:lnTo>
                  <a:lnTo>
                    <a:pt x="236" y="12659"/>
                  </a:lnTo>
                  <a:lnTo>
                    <a:pt x="1044" y="6431"/>
                  </a:lnTo>
                  <a:lnTo>
                    <a:pt x="1448" y="3266"/>
                  </a:lnTo>
                  <a:lnTo>
                    <a:pt x="1684" y="1717"/>
                  </a:lnTo>
                  <a:lnTo>
                    <a:pt x="1751" y="943"/>
                  </a:lnTo>
                  <a:lnTo>
                    <a:pt x="1818" y="169"/>
                  </a:lnTo>
                  <a:close/>
                  <a:moveTo>
                    <a:pt x="2155" y="0"/>
                  </a:moveTo>
                  <a:lnTo>
                    <a:pt x="1987" y="34"/>
                  </a:lnTo>
                  <a:lnTo>
                    <a:pt x="1818" y="68"/>
                  </a:lnTo>
                  <a:lnTo>
                    <a:pt x="1785" y="68"/>
                  </a:lnTo>
                  <a:lnTo>
                    <a:pt x="1751" y="34"/>
                  </a:lnTo>
                  <a:lnTo>
                    <a:pt x="1717" y="68"/>
                  </a:lnTo>
                  <a:lnTo>
                    <a:pt x="1684" y="101"/>
                  </a:lnTo>
                  <a:lnTo>
                    <a:pt x="1549" y="808"/>
                  </a:lnTo>
                  <a:lnTo>
                    <a:pt x="1414" y="1549"/>
                  </a:lnTo>
                  <a:lnTo>
                    <a:pt x="1246" y="2997"/>
                  </a:lnTo>
                  <a:lnTo>
                    <a:pt x="842" y="6162"/>
                  </a:lnTo>
                  <a:lnTo>
                    <a:pt x="0" y="12760"/>
                  </a:lnTo>
                  <a:lnTo>
                    <a:pt x="0" y="12828"/>
                  </a:lnTo>
                  <a:lnTo>
                    <a:pt x="68" y="12861"/>
                  </a:lnTo>
                  <a:lnTo>
                    <a:pt x="169" y="12861"/>
                  </a:lnTo>
                  <a:lnTo>
                    <a:pt x="202" y="12794"/>
                  </a:lnTo>
                  <a:lnTo>
                    <a:pt x="640" y="12895"/>
                  </a:lnTo>
                  <a:lnTo>
                    <a:pt x="1044" y="12929"/>
                  </a:lnTo>
                  <a:lnTo>
                    <a:pt x="1919" y="13030"/>
                  </a:lnTo>
                  <a:lnTo>
                    <a:pt x="2761" y="13131"/>
                  </a:lnTo>
                  <a:lnTo>
                    <a:pt x="3603" y="13232"/>
                  </a:lnTo>
                  <a:lnTo>
                    <a:pt x="4411" y="13400"/>
                  </a:lnTo>
                  <a:lnTo>
                    <a:pt x="5219" y="13535"/>
                  </a:lnTo>
                  <a:lnTo>
                    <a:pt x="6027" y="13636"/>
                  </a:lnTo>
                  <a:lnTo>
                    <a:pt x="6835" y="13636"/>
                  </a:lnTo>
                  <a:lnTo>
                    <a:pt x="6868" y="13737"/>
                  </a:lnTo>
                  <a:lnTo>
                    <a:pt x="6936" y="13771"/>
                  </a:lnTo>
                  <a:lnTo>
                    <a:pt x="7003" y="13771"/>
                  </a:lnTo>
                  <a:lnTo>
                    <a:pt x="7037" y="13737"/>
                  </a:lnTo>
                  <a:lnTo>
                    <a:pt x="7071" y="13703"/>
                  </a:lnTo>
                  <a:lnTo>
                    <a:pt x="7071" y="13602"/>
                  </a:lnTo>
                  <a:lnTo>
                    <a:pt x="7138" y="13569"/>
                  </a:lnTo>
                  <a:lnTo>
                    <a:pt x="7172" y="13535"/>
                  </a:lnTo>
                  <a:lnTo>
                    <a:pt x="7172" y="13468"/>
                  </a:lnTo>
                  <a:lnTo>
                    <a:pt x="7104" y="13400"/>
                  </a:lnTo>
                  <a:lnTo>
                    <a:pt x="7407" y="11952"/>
                  </a:lnTo>
                  <a:lnTo>
                    <a:pt x="7609" y="10471"/>
                  </a:lnTo>
                  <a:lnTo>
                    <a:pt x="8013" y="7542"/>
                  </a:lnTo>
                  <a:lnTo>
                    <a:pt x="8384" y="4411"/>
                  </a:lnTo>
                  <a:lnTo>
                    <a:pt x="8619" y="2761"/>
                  </a:lnTo>
                  <a:lnTo>
                    <a:pt x="8687" y="1953"/>
                  </a:lnTo>
                  <a:lnTo>
                    <a:pt x="8720" y="1515"/>
                  </a:lnTo>
                  <a:lnTo>
                    <a:pt x="8720" y="1111"/>
                  </a:lnTo>
                  <a:lnTo>
                    <a:pt x="8788" y="1078"/>
                  </a:lnTo>
                  <a:lnTo>
                    <a:pt x="8788" y="977"/>
                  </a:lnTo>
                  <a:lnTo>
                    <a:pt x="8754" y="909"/>
                  </a:lnTo>
                  <a:lnTo>
                    <a:pt x="8687" y="876"/>
                  </a:lnTo>
                  <a:lnTo>
                    <a:pt x="6835" y="674"/>
                  </a:lnTo>
                  <a:lnTo>
                    <a:pt x="5017" y="438"/>
                  </a:lnTo>
                  <a:lnTo>
                    <a:pt x="4141" y="303"/>
                  </a:lnTo>
                  <a:lnTo>
                    <a:pt x="3266" y="135"/>
                  </a:lnTo>
                  <a:lnTo>
                    <a:pt x="2896" y="68"/>
                  </a:lnTo>
                  <a:lnTo>
                    <a:pt x="2525" y="34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845524" y="2961618"/>
              <a:ext cx="20192" cy="20192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68" y="0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69" y="303"/>
                  </a:lnTo>
                  <a:lnTo>
                    <a:pt x="236" y="270"/>
                  </a:lnTo>
                  <a:lnTo>
                    <a:pt x="304" y="236"/>
                  </a:lnTo>
                  <a:lnTo>
                    <a:pt x="304" y="135"/>
                  </a:lnTo>
                  <a:lnTo>
                    <a:pt x="304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2" name="Google Shape;42;p2"/>
          <p:cNvGrpSpPr/>
          <p:nvPr/>
        </p:nvGrpSpPr>
        <p:grpSpPr>
          <a:xfrm>
            <a:off x="9490623" y="4787281"/>
            <a:ext cx="2701363" cy="2062823"/>
            <a:chOff x="6445945" y="4797602"/>
            <a:chExt cx="2706053" cy="2066404"/>
          </a:xfrm>
        </p:grpSpPr>
        <p:sp>
          <p:nvSpPr>
            <p:cNvPr id="43" name="Google Shape;43;p2"/>
            <p:cNvSpPr/>
            <p:nvPr/>
          </p:nvSpPr>
          <p:spPr>
            <a:xfrm>
              <a:off x="6700941" y="5054790"/>
              <a:ext cx="111855" cy="1511843"/>
            </a:xfrm>
            <a:custGeom>
              <a:avLst/>
              <a:gdLst/>
              <a:ahLst/>
              <a:cxnLst/>
              <a:rect l="l" t="t" r="r" b="b"/>
              <a:pathLst>
                <a:path w="1684" h="22761" extrusionOk="0">
                  <a:moveTo>
                    <a:pt x="1549" y="1"/>
                  </a:moveTo>
                  <a:lnTo>
                    <a:pt x="1515" y="68"/>
                  </a:lnTo>
                  <a:lnTo>
                    <a:pt x="1381" y="1448"/>
                  </a:lnTo>
                  <a:lnTo>
                    <a:pt x="1246" y="2862"/>
                  </a:lnTo>
                  <a:lnTo>
                    <a:pt x="1077" y="5623"/>
                  </a:lnTo>
                  <a:lnTo>
                    <a:pt x="741" y="11178"/>
                  </a:lnTo>
                  <a:lnTo>
                    <a:pt x="0" y="22625"/>
                  </a:lnTo>
                  <a:lnTo>
                    <a:pt x="34" y="22659"/>
                  </a:lnTo>
                  <a:lnTo>
                    <a:pt x="34" y="22726"/>
                  </a:lnTo>
                  <a:lnTo>
                    <a:pt x="101" y="22760"/>
                  </a:lnTo>
                  <a:lnTo>
                    <a:pt x="135" y="22760"/>
                  </a:lnTo>
                  <a:lnTo>
                    <a:pt x="269" y="22726"/>
                  </a:lnTo>
                  <a:lnTo>
                    <a:pt x="303" y="22659"/>
                  </a:lnTo>
                  <a:lnTo>
                    <a:pt x="303" y="22625"/>
                  </a:lnTo>
                  <a:lnTo>
                    <a:pt x="1010" y="11448"/>
                  </a:lnTo>
                  <a:lnTo>
                    <a:pt x="1414" y="5758"/>
                  </a:lnTo>
                  <a:lnTo>
                    <a:pt x="1583" y="2930"/>
                  </a:lnTo>
                  <a:lnTo>
                    <a:pt x="1650" y="1482"/>
                  </a:lnTo>
                  <a:lnTo>
                    <a:pt x="1684" y="68"/>
                  </a:lnTo>
                  <a:lnTo>
                    <a:pt x="16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457170" y="4802119"/>
              <a:ext cx="333242" cy="1894170"/>
            </a:xfrm>
            <a:custGeom>
              <a:avLst/>
              <a:gdLst/>
              <a:ahLst/>
              <a:cxnLst/>
              <a:rect l="l" t="t" r="r" b="b"/>
              <a:pathLst>
                <a:path w="5017" h="28517" extrusionOk="0">
                  <a:moveTo>
                    <a:pt x="3838" y="0"/>
                  </a:moveTo>
                  <a:lnTo>
                    <a:pt x="3535" y="34"/>
                  </a:lnTo>
                  <a:lnTo>
                    <a:pt x="3266" y="101"/>
                  </a:lnTo>
                  <a:lnTo>
                    <a:pt x="2963" y="236"/>
                  </a:lnTo>
                  <a:lnTo>
                    <a:pt x="2694" y="404"/>
                  </a:lnTo>
                  <a:lnTo>
                    <a:pt x="2458" y="606"/>
                  </a:lnTo>
                  <a:lnTo>
                    <a:pt x="2290" y="875"/>
                  </a:lnTo>
                  <a:lnTo>
                    <a:pt x="2155" y="1145"/>
                  </a:lnTo>
                  <a:lnTo>
                    <a:pt x="2020" y="1414"/>
                  </a:lnTo>
                  <a:lnTo>
                    <a:pt x="1919" y="1717"/>
                  </a:lnTo>
                  <a:lnTo>
                    <a:pt x="1852" y="2020"/>
                  </a:lnTo>
                  <a:lnTo>
                    <a:pt x="1751" y="2626"/>
                  </a:lnTo>
                  <a:lnTo>
                    <a:pt x="1515" y="4714"/>
                  </a:lnTo>
                  <a:lnTo>
                    <a:pt x="1313" y="6801"/>
                  </a:lnTo>
                  <a:lnTo>
                    <a:pt x="977" y="11010"/>
                  </a:lnTo>
                  <a:lnTo>
                    <a:pt x="640" y="15353"/>
                  </a:lnTo>
                  <a:lnTo>
                    <a:pt x="337" y="19696"/>
                  </a:lnTo>
                  <a:lnTo>
                    <a:pt x="135" y="24039"/>
                  </a:lnTo>
                  <a:lnTo>
                    <a:pt x="0" y="28382"/>
                  </a:lnTo>
                  <a:lnTo>
                    <a:pt x="0" y="28450"/>
                  </a:lnTo>
                  <a:lnTo>
                    <a:pt x="34" y="28483"/>
                  </a:lnTo>
                  <a:lnTo>
                    <a:pt x="135" y="28517"/>
                  </a:lnTo>
                  <a:lnTo>
                    <a:pt x="236" y="28483"/>
                  </a:lnTo>
                  <a:lnTo>
                    <a:pt x="270" y="28450"/>
                  </a:lnTo>
                  <a:lnTo>
                    <a:pt x="270" y="28382"/>
                  </a:lnTo>
                  <a:lnTo>
                    <a:pt x="404" y="24645"/>
                  </a:lnTo>
                  <a:lnTo>
                    <a:pt x="606" y="20908"/>
                  </a:lnTo>
                  <a:lnTo>
                    <a:pt x="808" y="17171"/>
                  </a:lnTo>
                  <a:lnTo>
                    <a:pt x="1044" y="13400"/>
                  </a:lnTo>
                  <a:lnTo>
                    <a:pt x="1347" y="9663"/>
                  </a:lnTo>
                  <a:lnTo>
                    <a:pt x="1684" y="5926"/>
                  </a:lnTo>
                  <a:lnTo>
                    <a:pt x="1852" y="4108"/>
                  </a:lnTo>
                  <a:lnTo>
                    <a:pt x="1953" y="3165"/>
                  </a:lnTo>
                  <a:lnTo>
                    <a:pt x="2088" y="2256"/>
                  </a:lnTo>
                  <a:lnTo>
                    <a:pt x="2155" y="1852"/>
                  </a:lnTo>
                  <a:lnTo>
                    <a:pt x="2290" y="1448"/>
                  </a:lnTo>
                  <a:lnTo>
                    <a:pt x="2492" y="1077"/>
                  </a:lnTo>
                  <a:lnTo>
                    <a:pt x="2727" y="741"/>
                  </a:lnTo>
                  <a:lnTo>
                    <a:pt x="2963" y="539"/>
                  </a:lnTo>
                  <a:lnTo>
                    <a:pt x="3199" y="404"/>
                  </a:lnTo>
                  <a:lnTo>
                    <a:pt x="3468" y="303"/>
                  </a:lnTo>
                  <a:lnTo>
                    <a:pt x="3771" y="269"/>
                  </a:lnTo>
                  <a:lnTo>
                    <a:pt x="4074" y="269"/>
                  </a:lnTo>
                  <a:lnTo>
                    <a:pt x="4377" y="337"/>
                  </a:lnTo>
                  <a:lnTo>
                    <a:pt x="4646" y="438"/>
                  </a:lnTo>
                  <a:lnTo>
                    <a:pt x="4916" y="572"/>
                  </a:lnTo>
                  <a:lnTo>
                    <a:pt x="4983" y="606"/>
                  </a:lnTo>
                  <a:lnTo>
                    <a:pt x="5017" y="572"/>
                  </a:lnTo>
                  <a:lnTo>
                    <a:pt x="5017" y="505"/>
                  </a:lnTo>
                  <a:lnTo>
                    <a:pt x="4983" y="438"/>
                  </a:lnTo>
                  <a:lnTo>
                    <a:pt x="4714" y="236"/>
                  </a:lnTo>
                  <a:lnTo>
                    <a:pt x="4444" y="135"/>
                  </a:lnTo>
                  <a:lnTo>
                    <a:pt x="4141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109762" y="4967577"/>
              <a:ext cx="60511" cy="60444"/>
            </a:xfrm>
            <a:custGeom>
              <a:avLst/>
              <a:gdLst/>
              <a:ahLst/>
              <a:cxnLst/>
              <a:rect l="l" t="t" r="r" b="b"/>
              <a:pathLst>
                <a:path w="911" h="910" extrusionOk="0">
                  <a:moveTo>
                    <a:pt x="405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" y="573"/>
                  </a:lnTo>
                  <a:lnTo>
                    <a:pt x="68" y="674"/>
                  </a:lnTo>
                  <a:lnTo>
                    <a:pt x="102" y="741"/>
                  </a:lnTo>
                  <a:lnTo>
                    <a:pt x="203" y="842"/>
                  </a:lnTo>
                  <a:lnTo>
                    <a:pt x="304" y="876"/>
                  </a:lnTo>
                  <a:lnTo>
                    <a:pt x="405" y="910"/>
                  </a:lnTo>
                  <a:lnTo>
                    <a:pt x="506" y="910"/>
                  </a:lnTo>
                  <a:lnTo>
                    <a:pt x="641" y="876"/>
                  </a:lnTo>
                  <a:lnTo>
                    <a:pt x="742" y="809"/>
                  </a:lnTo>
                  <a:lnTo>
                    <a:pt x="809" y="708"/>
                  </a:lnTo>
                  <a:lnTo>
                    <a:pt x="876" y="607"/>
                  </a:lnTo>
                  <a:lnTo>
                    <a:pt x="910" y="506"/>
                  </a:lnTo>
                  <a:lnTo>
                    <a:pt x="910" y="371"/>
                  </a:lnTo>
                  <a:lnTo>
                    <a:pt x="876" y="270"/>
                  </a:lnTo>
                  <a:lnTo>
                    <a:pt x="809" y="169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797054" y="5021247"/>
              <a:ext cx="2354943" cy="156624"/>
            </a:xfrm>
            <a:custGeom>
              <a:avLst/>
              <a:gdLst/>
              <a:ahLst/>
              <a:cxnLst/>
              <a:rect l="l" t="t" r="r" b="b"/>
              <a:pathLst>
                <a:path w="35454" h="2358" extrusionOk="0">
                  <a:moveTo>
                    <a:pt x="641" y="1"/>
                  </a:moveTo>
                  <a:lnTo>
                    <a:pt x="68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35" y="135"/>
                  </a:lnTo>
                  <a:lnTo>
                    <a:pt x="573" y="236"/>
                  </a:lnTo>
                  <a:lnTo>
                    <a:pt x="1112" y="304"/>
                  </a:lnTo>
                  <a:lnTo>
                    <a:pt x="2189" y="405"/>
                  </a:lnTo>
                  <a:lnTo>
                    <a:pt x="4344" y="506"/>
                  </a:lnTo>
                  <a:lnTo>
                    <a:pt x="8856" y="842"/>
                  </a:lnTo>
                  <a:lnTo>
                    <a:pt x="18114" y="1448"/>
                  </a:lnTo>
                  <a:lnTo>
                    <a:pt x="22457" y="1718"/>
                  </a:lnTo>
                  <a:lnTo>
                    <a:pt x="26801" y="1987"/>
                  </a:lnTo>
                  <a:lnTo>
                    <a:pt x="31110" y="2189"/>
                  </a:lnTo>
                  <a:lnTo>
                    <a:pt x="35453" y="2357"/>
                  </a:lnTo>
                  <a:lnTo>
                    <a:pt x="35453" y="2021"/>
                  </a:lnTo>
                  <a:lnTo>
                    <a:pt x="31177" y="1819"/>
                  </a:lnTo>
                  <a:lnTo>
                    <a:pt x="26935" y="1617"/>
                  </a:lnTo>
                  <a:lnTo>
                    <a:pt x="22659" y="1415"/>
                  </a:lnTo>
                  <a:lnTo>
                    <a:pt x="18384" y="1179"/>
                  </a:lnTo>
                  <a:lnTo>
                    <a:pt x="9394" y="607"/>
                  </a:lnTo>
                  <a:lnTo>
                    <a:pt x="4849" y="270"/>
                  </a:lnTo>
                  <a:lnTo>
                    <a:pt x="3671" y="169"/>
                  </a:lnTo>
                  <a:lnTo>
                    <a:pt x="2459" y="68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785895" y="4797602"/>
              <a:ext cx="2366102" cy="170042"/>
            </a:xfrm>
            <a:custGeom>
              <a:avLst/>
              <a:gdLst/>
              <a:ahLst/>
              <a:cxnLst/>
              <a:rect l="l" t="t" r="r" b="b"/>
              <a:pathLst>
                <a:path w="35622" h="2560" extrusionOk="0">
                  <a:moveTo>
                    <a:pt x="7677" y="506"/>
                  </a:moveTo>
                  <a:lnTo>
                    <a:pt x="8081" y="539"/>
                  </a:lnTo>
                  <a:lnTo>
                    <a:pt x="8485" y="607"/>
                  </a:lnTo>
                  <a:lnTo>
                    <a:pt x="9428" y="674"/>
                  </a:lnTo>
                  <a:lnTo>
                    <a:pt x="10101" y="775"/>
                  </a:lnTo>
                  <a:lnTo>
                    <a:pt x="10404" y="809"/>
                  </a:lnTo>
                  <a:lnTo>
                    <a:pt x="10606" y="876"/>
                  </a:lnTo>
                  <a:lnTo>
                    <a:pt x="9259" y="809"/>
                  </a:lnTo>
                  <a:lnTo>
                    <a:pt x="6869" y="674"/>
                  </a:lnTo>
                  <a:lnTo>
                    <a:pt x="7071" y="573"/>
                  </a:lnTo>
                  <a:lnTo>
                    <a:pt x="7273" y="539"/>
                  </a:lnTo>
                  <a:lnTo>
                    <a:pt x="7475" y="506"/>
                  </a:lnTo>
                  <a:close/>
                  <a:moveTo>
                    <a:pt x="2021" y="1"/>
                  </a:moveTo>
                  <a:lnTo>
                    <a:pt x="1953" y="34"/>
                  </a:lnTo>
                  <a:lnTo>
                    <a:pt x="1920" y="68"/>
                  </a:lnTo>
                  <a:lnTo>
                    <a:pt x="1920" y="102"/>
                  </a:lnTo>
                  <a:lnTo>
                    <a:pt x="1920" y="236"/>
                  </a:lnTo>
                  <a:lnTo>
                    <a:pt x="1920" y="371"/>
                  </a:lnTo>
                  <a:lnTo>
                    <a:pt x="2021" y="337"/>
                  </a:lnTo>
                  <a:lnTo>
                    <a:pt x="2054" y="304"/>
                  </a:lnTo>
                  <a:lnTo>
                    <a:pt x="2054" y="236"/>
                  </a:lnTo>
                  <a:lnTo>
                    <a:pt x="2593" y="304"/>
                  </a:lnTo>
                  <a:lnTo>
                    <a:pt x="3165" y="438"/>
                  </a:lnTo>
                  <a:lnTo>
                    <a:pt x="3502" y="472"/>
                  </a:lnTo>
                  <a:lnTo>
                    <a:pt x="2391" y="405"/>
                  </a:lnTo>
                  <a:lnTo>
                    <a:pt x="1381" y="371"/>
                  </a:lnTo>
                  <a:lnTo>
                    <a:pt x="1078" y="337"/>
                  </a:lnTo>
                  <a:lnTo>
                    <a:pt x="607" y="304"/>
                  </a:lnTo>
                  <a:lnTo>
                    <a:pt x="405" y="270"/>
                  </a:lnTo>
                  <a:lnTo>
                    <a:pt x="203" y="236"/>
                  </a:lnTo>
                  <a:lnTo>
                    <a:pt x="102" y="169"/>
                  </a:lnTo>
                  <a:lnTo>
                    <a:pt x="102" y="102"/>
                  </a:lnTo>
                  <a:lnTo>
                    <a:pt x="135" y="68"/>
                  </a:lnTo>
                  <a:lnTo>
                    <a:pt x="102" y="34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68" y="304"/>
                  </a:lnTo>
                  <a:lnTo>
                    <a:pt x="270" y="405"/>
                  </a:lnTo>
                  <a:lnTo>
                    <a:pt x="539" y="472"/>
                  </a:lnTo>
                  <a:lnTo>
                    <a:pt x="1112" y="539"/>
                  </a:lnTo>
                  <a:lnTo>
                    <a:pt x="1381" y="573"/>
                  </a:lnTo>
                  <a:lnTo>
                    <a:pt x="6330" y="876"/>
                  </a:lnTo>
                  <a:lnTo>
                    <a:pt x="16464" y="1482"/>
                  </a:lnTo>
                  <a:lnTo>
                    <a:pt x="26026" y="2021"/>
                  </a:lnTo>
                  <a:lnTo>
                    <a:pt x="35621" y="2559"/>
                  </a:lnTo>
                  <a:lnTo>
                    <a:pt x="35621" y="2290"/>
                  </a:lnTo>
                  <a:lnTo>
                    <a:pt x="18316" y="1314"/>
                  </a:lnTo>
                  <a:lnTo>
                    <a:pt x="10976" y="910"/>
                  </a:lnTo>
                  <a:lnTo>
                    <a:pt x="10943" y="809"/>
                  </a:lnTo>
                  <a:lnTo>
                    <a:pt x="10909" y="741"/>
                  </a:lnTo>
                  <a:lnTo>
                    <a:pt x="10741" y="640"/>
                  </a:lnTo>
                  <a:lnTo>
                    <a:pt x="10539" y="573"/>
                  </a:lnTo>
                  <a:lnTo>
                    <a:pt x="10337" y="539"/>
                  </a:lnTo>
                  <a:lnTo>
                    <a:pt x="9865" y="506"/>
                  </a:lnTo>
                  <a:lnTo>
                    <a:pt x="9529" y="506"/>
                  </a:lnTo>
                  <a:lnTo>
                    <a:pt x="7710" y="304"/>
                  </a:lnTo>
                  <a:lnTo>
                    <a:pt x="7374" y="270"/>
                  </a:lnTo>
                  <a:lnTo>
                    <a:pt x="7172" y="270"/>
                  </a:lnTo>
                  <a:lnTo>
                    <a:pt x="7104" y="337"/>
                  </a:lnTo>
                  <a:lnTo>
                    <a:pt x="7003" y="405"/>
                  </a:lnTo>
                  <a:lnTo>
                    <a:pt x="6835" y="640"/>
                  </a:lnTo>
                  <a:lnTo>
                    <a:pt x="6835" y="674"/>
                  </a:lnTo>
                  <a:lnTo>
                    <a:pt x="5522" y="573"/>
                  </a:lnTo>
                  <a:lnTo>
                    <a:pt x="5488" y="506"/>
                  </a:lnTo>
                  <a:lnTo>
                    <a:pt x="5455" y="438"/>
                  </a:lnTo>
                  <a:lnTo>
                    <a:pt x="5421" y="438"/>
                  </a:lnTo>
                  <a:lnTo>
                    <a:pt x="4546" y="371"/>
                  </a:lnTo>
                  <a:lnTo>
                    <a:pt x="3704" y="270"/>
                  </a:lnTo>
                  <a:lnTo>
                    <a:pt x="2862" y="1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8024808" y="4983253"/>
              <a:ext cx="31351" cy="31351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102" y="0"/>
                  </a:moveTo>
                  <a:lnTo>
                    <a:pt x="68" y="68"/>
                  </a:lnTo>
                  <a:lnTo>
                    <a:pt x="1" y="101"/>
                  </a:lnTo>
                  <a:lnTo>
                    <a:pt x="1" y="169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102" y="438"/>
                  </a:lnTo>
                  <a:lnTo>
                    <a:pt x="203" y="438"/>
                  </a:lnTo>
                  <a:lnTo>
                    <a:pt x="270" y="472"/>
                  </a:lnTo>
                  <a:lnTo>
                    <a:pt x="337" y="438"/>
                  </a:lnTo>
                  <a:lnTo>
                    <a:pt x="405" y="404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472" y="169"/>
                  </a:lnTo>
                  <a:lnTo>
                    <a:pt x="438" y="101"/>
                  </a:lnTo>
                  <a:lnTo>
                    <a:pt x="371" y="34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8239485" y="6776727"/>
              <a:ext cx="93988" cy="67153"/>
            </a:xfrm>
            <a:custGeom>
              <a:avLst/>
              <a:gdLst/>
              <a:ahLst/>
              <a:cxnLst/>
              <a:rect l="l" t="t" r="r" b="b"/>
              <a:pathLst>
                <a:path w="1415" h="1011" extrusionOk="0">
                  <a:moveTo>
                    <a:pt x="438" y="1"/>
                  </a:moveTo>
                  <a:lnTo>
                    <a:pt x="203" y="102"/>
                  </a:lnTo>
                  <a:lnTo>
                    <a:pt x="34" y="237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34" y="338"/>
                  </a:lnTo>
                  <a:lnTo>
                    <a:pt x="68" y="338"/>
                  </a:lnTo>
                  <a:lnTo>
                    <a:pt x="102" y="405"/>
                  </a:lnTo>
                  <a:lnTo>
                    <a:pt x="236" y="506"/>
                  </a:lnTo>
                  <a:lnTo>
                    <a:pt x="371" y="607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72" y="506"/>
                  </a:lnTo>
                  <a:lnTo>
                    <a:pt x="371" y="371"/>
                  </a:lnTo>
                  <a:lnTo>
                    <a:pt x="775" y="405"/>
                  </a:lnTo>
                  <a:lnTo>
                    <a:pt x="1179" y="405"/>
                  </a:lnTo>
                  <a:lnTo>
                    <a:pt x="1145" y="674"/>
                  </a:lnTo>
                  <a:lnTo>
                    <a:pt x="1179" y="944"/>
                  </a:lnTo>
                  <a:lnTo>
                    <a:pt x="1213" y="1011"/>
                  </a:lnTo>
                  <a:lnTo>
                    <a:pt x="1246" y="1011"/>
                  </a:lnTo>
                  <a:lnTo>
                    <a:pt x="1314" y="977"/>
                  </a:lnTo>
                  <a:lnTo>
                    <a:pt x="1347" y="944"/>
                  </a:lnTo>
                  <a:lnTo>
                    <a:pt x="1381" y="775"/>
                  </a:lnTo>
                  <a:lnTo>
                    <a:pt x="1415" y="607"/>
                  </a:lnTo>
                  <a:lnTo>
                    <a:pt x="1415" y="270"/>
                  </a:lnTo>
                  <a:lnTo>
                    <a:pt x="1415" y="237"/>
                  </a:lnTo>
                  <a:lnTo>
                    <a:pt x="1381" y="203"/>
                  </a:lnTo>
                  <a:lnTo>
                    <a:pt x="1314" y="169"/>
                  </a:lnTo>
                  <a:lnTo>
                    <a:pt x="539" y="169"/>
                  </a:lnTo>
                  <a:lnTo>
                    <a:pt x="573" y="102"/>
                  </a:lnTo>
                  <a:lnTo>
                    <a:pt x="573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863799" y="6727574"/>
              <a:ext cx="290798" cy="96180"/>
            </a:xfrm>
            <a:custGeom>
              <a:avLst/>
              <a:gdLst/>
              <a:ahLst/>
              <a:cxnLst/>
              <a:rect l="l" t="t" r="r" b="b"/>
              <a:pathLst>
                <a:path w="4378" h="1448" extrusionOk="0">
                  <a:moveTo>
                    <a:pt x="371" y="169"/>
                  </a:moveTo>
                  <a:lnTo>
                    <a:pt x="842" y="270"/>
                  </a:lnTo>
                  <a:lnTo>
                    <a:pt x="1314" y="303"/>
                  </a:lnTo>
                  <a:lnTo>
                    <a:pt x="1785" y="337"/>
                  </a:lnTo>
                  <a:lnTo>
                    <a:pt x="2256" y="404"/>
                  </a:lnTo>
                  <a:lnTo>
                    <a:pt x="3233" y="606"/>
                  </a:lnTo>
                  <a:lnTo>
                    <a:pt x="3569" y="640"/>
                  </a:lnTo>
                  <a:lnTo>
                    <a:pt x="3704" y="674"/>
                  </a:lnTo>
                  <a:lnTo>
                    <a:pt x="3839" y="707"/>
                  </a:lnTo>
                  <a:lnTo>
                    <a:pt x="3940" y="775"/>
                  </a:lnTo>
                  <a:lnTo>
                    <a:pt x="4007" y="876"/>
                  </a:lnTo>
                  <a:lnTo>
                    <a:pt x="4007" y="1010"/>
                  </a:lnTo>
                  <a:lnTo>
                    <a:pt x="3973" y="1179"/>
                  </a:lnTo>
                  <a:lnTo>
                    <a:pt x="1987" y="1010"/>
                  </a:lnTo>
                  <a:lnTo>
                    <a:pt x="1112" y="909"/>
                  </a:lnTo>
                  <a:lnTo>
                    <a:pt x="674" y="876"/>
                  </a:lnTo>
                  <a:lnTo>
                    <a:pt x="236" y="909"/>
                  </a:lnTo>
                  <a:lnTo>
                    <a:pt x="371" y="169"/>
                  </a:lnTo>
                  <a:close/>
                  <a:moveTo>
                    <a:pt x="741" y="0"/>
                  </a:moveTo>
                  <a:lnTo>
                    <a:pt x="304" y="34"/>
                  </a:lnTo>
                  <a:lnTo>
                    <a:pt x="203" y="34"/>
                  </a:lnTo>
                  <a:lnTo>
                    <a:pt x="34" y="68"/>
                  </a:lnTo>
                  <a:lnTo>
                    <a:pt x="34" y="101"/>
                  </a:lnTo>
                  <a:lnTo>
                    <a:pt x="169" y="135"/>
                  </a:lnTo>
                  <a:lnTo>
                    <a:pt x="68" y="505"/>
                  </a:lnTo>
                  <a:lnTo>
                    <a:pt x="0" y="909"/>
                  </a:lnTo>
                  <a:lnTo>
                    <a:pt x="34" y="977"/>
                  </a:lnTo>
                  <a:lnTo>
                    <a:pt x="68" y="1044"/>
                  </a:lnTo>
                  <a:lnTo>
                    <a:pt x="169" y="1044"/>
                  </a:lnTo>
                  <a:lnTo>
                    <a:pt x="236" y="1010"/>
                  </a:lnTo>
                  <a:lnTo>
                    <a:pt x="640" y="1111"/>
                  </a:lnTo>
                  <a:lnTo>
                    <a:pt x="1112" y="1179"/>
                  </a:lnTo>
                  <a:lnTo>
                    <a:pt x="1987" y="1246"/>
                  </a:lnTo>
                  <a:lnTo>
                    <a:pt x="4108" y="1448"/>
                  </a:lnTo>
                  <a:lnTo>
                    <a:pt x="4142" y="1414"/>
                  </a:lnTo>
                  <a:lnTo>
                    <a:pt x="4209" y="1381"/>
                  </a:lnTo>
                  <a:lnTo>
                    <a:pt x="4209" y="1347"/>
                  </a:lnTo>
                  <a:lnTo>
                    <a:pt x="4209" y="1280"/>
                  </a:lnTo>
                  <a:lnTo>
                    <a:pt x="4209" y="1246"/>
                  </a:lnTo>
                  <a:lnTo>
                    <a:pt x="4377" y="741"/>
                  </a:lnTo>
                  <a:lnTo>
                    <a:pt x="4377" y="674"/>
                  </a:lnTo>
                  <a:lnTo>
                    <a:pt x="4377" y="640"/>
                  </a:lnTo>
                  <a:lnTo>
                    <a:pt x="4344" y="606"/>
                  </a:lnTo>
                  <a:lnTo>
                    <a:pt x="4276" y="573"/>
                  </a:lnTo>
                  <a:lnTo>
                    <a:pt x="3199" y="337"/>
                  </a:lnTo>
                  <a:lnTo>
                    <a:pt x="2088" y="135"/>
                  </a:lnTo>
                  <a:lnTo>
                    <a:pt x="1213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705391" y="6564308"/>
              <a:ext cx="2446606" cy="190168"/>
            </a:xfrm>
            <a:custGeom>
              <a:avLst/>
              <a:gdLst/>
              <a:ahLst/>
              <a:cxnLst/>
              <a:rect l="l" t="t" r="r" b="b"/>
              <a:pathLst>
                <a:path w="36834" h="2863" extrusionOk="0">
                  <a:moveTo>
                    <a:pt x="606" y="0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34" y="101"/>
                  </a:lnTo>
                  <a:lnTo>
                    <a:pt x="573" y="202"/>
                  </a:lnTo>
                  <a:lnTo>
                    <a:pt x="1111" y="270"/>
                  </a:lnTo>
                  <a:lnTo>
                    <a:pt x="2189" y="337"/>
                  </a:lnTo>
                  <a:lnTo>
                    <a:pt x="4377" y="405"/>
                  </a:lnTo>
                  <a:lnTo>
                    <a:pt x="9192" y="674"/>
                  </a:lnTo>
                  <a:lnTo>
                    <a:pt x="13973" y="977"/>
                  </a:lnTo>
                  <a:lnTo>
                    <a:pt x="18787" y="1314"/>
                  </a:lnTo>
                  <a:lnTo>
                    <a:pt x="23299" y="1684"/>
                  </a:lnTo>
                  <a:lnTo>
                    <a:pt x="27810" y="2054"/>
                  </a:lnTo>
                  <a:lnTo>
                    <a:pt x="36833" y="2862"/>
                  </a:lnTo>
                  <a:lnTo>
                    <a:pt x="36833" y="2559"/>
                  </a:lnTo>
                  <a:lnTo>
                    <a:pt x="32389" y="2122"/>
                  </a:lnTo>
                  <a:lnTo>
                    <a:pt x="27945" y="1751"/>
                  </a:lnTo>
                  <a:lnTo>
                    <a:pt x="23501" y="1415"/>
                  </a:lnTo>
                  <a:lnTo>
                    <a:pt x="19057" y="1078"/>
                  </a:lnTo>
                  <a:lnTo>
                    <a:pt x="14242" y="775"/>
                  </a:lnTo>
                  <a:lnTo>
                    <a:pt x="9461" y="472"/>
                  </a:lnTo>
                  <a:lnTo>
                    <a:pt x="4647" y="202"/>
                  </a:lnTo>
                  <a:lnTo>
                    <a:pt x="235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71506" y="6765568"/>
              <a:ext cx="85021" cy="22451"/>
            </a:xfrm>
            <a:custGeom>
              <a:avLst/>
              <a:gdLst/>
              <a:ahLst/>
              <a:cxnLst/>
              <a:rect l="l" t="t" r="r" b="b"/>
              <a:pathLst>
                <a:path w="1280" h="338" extrusionOk="0">
                  <a:moveTo>
                    <a:pt x="67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202" y="236"/>
                  </a:lnTo>
                  <a:lnTo>
                    <a:pt x="370" y="270"/>
                  </a:lnTo>
                  <a:lnTo>
                    <a:pt x="741" y="304"/>
                  </a:lnTo>
                  <a:lnTo>
                    <a:pt x="1044" y="337"/>
                  </a:lnTo>
                  <a:lnTo>
                    <a:pt x="1178" y="304"/>
                  </a:lnTo>
                  <a:lnTo>
                    <a:pt x="1246" y="270"/>
                  </a:lnTo>
                  <a:lnTo>
                    <a:pt x="1279" y="203"/>
                  </a:lnTo>
                  <a:lnTo>
                    <a:pt x="1279" y="169"/>
                  </a:lnTo>
                  <a:lnTo>
                    <a:pt x="1279" y="135"/>
                  </a:lnTo>
                  <a:lnTo>
                    <a:pt x="1178" y="68"/>
                  </a:lnTo>
                  <a:lnTo>
                    <a:pt x="808" y="68"/>
                  </a:lnTo>
                  <a:lnTo>
                    <a:pt x="438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678215" y="6696223"/>
              <a:ext cx="87279" cy="20192"/>
            </a:xfrm>
            <a:custGeom>
              <a:avLst/>
              <a:gdLst/>
              <a:ahLst/>
              <a:cxnLst/>
              <a:rect l="l" t="t" r="r" b="b"/>
              <a:pathLst>
                <a:path w="1314" h="304" extrusionOk="0">
                  <a:moveTo>
                    <a:pt x="404" y="1"/>
                  </a:moveTo>
                  <a:lnTo>
                    <a:pt x="236" y="35"/>
                  </a:lnTo>
                  <a:lnTo>
                    <a:pt x="34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68" y="203"/>
                  </a:lnTo>
                  <a:lnTo>
                    <a:pt x="303" y="270"/>
                  </a:lnTo>
                  <a:lnTo>
                    <a:pt x="673" y="304"/>
                  </a:lnTo>
                  <a:lnTo>
                    <a:pt x="1010" y="304"/>
                  </a:lnTo>
                  <a:lnTo>
                    <a:pt x="1145" y="270"/>
                  </a:lnTo>
                  <a:lnTo>
                    <a:pt x="1212" y="237"/>
                  </a:lnTo>
                  <a:lnTo>
                    <a:pt x="1279" y="203"/>
                  </a:lnTo>
                  <a:lnTo>
                    <a:pt x="1313" y="136"/>
                  </a:lnTo>
                  <a:lnTo>
                    <a:pt x="1279" y="102"/>
                  </a:lnTo>
                  <a:lnTo>
                    <a:pt x="1178" y="35"/>
                  </a:lnTo>
                  <a:lnTo>
                    <a:pt x="1044" y="1"/>
                  </a:lnTo>
                  <a:lnTo>
                    <a:pt x="774" y="35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687116" y="6729766"/>
              <a:ext cx="91796" cy="29159"/>
            </a:xfrm>
            <a:custGeom>
              <a:avLst/>
              <a:gdLst/>
              <a:ahLst/>
              <a:cxnLst/>
              <a:rect l="l" t="t" r="r" b="b"/>
              <a:pathLst>
                <a:path w="1382" h="439" extrusionOk="0">
                  <a:moveTo>
                    <a:pt x="135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02" y="169"/>
                  </a:lnTo>
                  <a:lnTo>
                    <a:pt x="203" y="237"/>
                  </a:lnTo>
                  <a:lnTo>
                    <a:pt x="472" y="304"/>
                  </a:lnTo>
                  <a:lnTo>
                    <a:pt x="842" y="371"/>
                  </a:lnTo>
                  <a:lnTo>
                    <a:pt x="1246" y="439"/>
                  </a:lnTo>
                  <a:lnTo>
                    <a:pt x="1347" y="405"/>
                  </a:lnTo>
                  <a:lnTo>
                    <a:pt x="1381" y="338"/>
                  </a:lnTo>
                  <a:lnTo>
                    <a:pt x="1347" y="237"/>
                  </a:lnTo>
                  <a:lnTo>
                    <a:pt x="1280" y="203"/>
                  </a:lnTo>
                  <a:lnTo>
                    <a:pt x="910" y="102"/>
                  </a:lnTo>
                  <a:lnTo>
                    <a:pt x="539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445945" y="6685064"/>
              <a:ext cx="1552095" cy="178942"/>
            </a:xfrm>
            <a:custGeom>
              <a:avLst/>
              <a:gdLst/>
              <a:ahLst/>
              <a:cxnLst/>
              <a:rect l="l" t="t" r="r" b="b"/>
              <a:pathLst>
                <a:path w="23367" h="2694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68" y="371"/>
                  </a:lnTo>
                  <a:lnTo>
                    <a:pt x="169" y="573"/>
                  </a:lnTo>
                  <a:lnTo>
                    <a:pt x="338" y="775"/>
                  </a:lnTo>
                  <a:lnTo>
                    <a:pt x="540" y="910"/>
                  </a:lnTo>
                  <a:lnTo>
                    <a:pt x="742" y="1044"/>
                  </a:lnTo>
                  <a:lnTo>
                    <a:pt x="977" y="1145"/>
                  </a:lnTo>
                  <a:lnTo>
                    <a:pt x="1482" y="1280"/>
                  </a:lnTo>
                  <a:lnTo>
                    <a:pt x="1954" y="1381"/>
                  </a:lnTo>
                  <a:lnTo>
                    <a:pt x="2425" y="1448"/>
                  </a:lnTo>
                  <a:lnTo>
                    <a:pt x="3401" y="1549"/>
                  </a:lnTo>
                  <a:lnTo>
                    <a:pt x="5287" y="1684"/>
                  </a:lnTo>
                  <a:lnTo>
                    <a:pt x="9529" y="2054"/>
                  </a:lnTo>
                  <a:lnTo>
                    <a:pt x="13738" y="2391"/>
                  </a:lnTo>
                  <a:lnTo>
                    <a:pt x="18114" y="2694"/>
                  </a:lnTo>
                  <a:lnTo>
                    <a:pt x="23367" y="2694"/>
                  </a:lnTo>
                  <a:lnTo>
                    <a:pt x="19225" y="2458"/>
                  </a:lnTo>
                  <a:lnTo>
                    <a:pt x="15084" y="2189"/>
                  </a:lnTo>
                  <a:lnTo>
                    <a:pt x="11246" y="1920"/>
                  </a:lnTo>
                  <a:lnTo>
                    <a:pt x="7408" y="1583"/>
                  </a:lnTo>
                  <a:lnTo>
                    <a:pt x="3435" y="1213"/>
                  </a:lnTo>
                  <a:lnTo>
                    <a:pt x="2593" y="1145"/>
                  </a:lnTo>
                  <a:lnTo>
                    <a:pt x="2088" y="1112"/>
                  </a:lnTo>
                  <a:lnTo>
                    <a:pt x="1550" y="1044"/>
                  </a:lnTo>
                  <a:lnTo>
                    <a:pt x="1078" y="910"/>
                  </a:lnTo>
                  <a:lnTo>
                    <a:pt x="843" y="809"/>
                  </a:lnTo>
                  <a:lnTo>
                    <a:pt x="674" y="708"/>
                  </a:lnTo>
                  <a:lnTo>
                    <a:pt x="472" y="573"/>
                  </a:lnTo>
                  <a:lnTo>
                    <a:pt x="338" y="438"/>
                  </a:lnTo>
                  <a:lnTo>
                    <a:pt x="237" y="270"/>
                  </a:lnTo>
                  <a:lnTo>
                    <a:pt x="169" y="68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" name="Google Shape;56;p2"/>
          <p:cNvGrpSpPr/>
          <p:nvPr/>
        </p:nvGrpSpPr>
        <p:grpSpPr>
          <a:xfrm>
            <a:off x="301842" y="1054606"/>
            <a:ext cx="1553847" cy="1087241"/>
            <a:chOff x="305052" y="1261999"/>
            <a:chExt cx="1556545" cy="1089130"/>
          </a:xfrm>
        </p:grpSpPr>
        <p:sp>
          <p:nvSpPr>
            <p:cNvPr id="57" name="Google Shape;57;p2"/>
            <p:cNvSpPr/>
            <p:nvPr/>
          </p:nvSpPr>
          <p:spPr>
            <a:xfrm>
              <a:off x="1342704" y="2046980"/>
              <a:ext cx="118564" cy="107405"/>
            </a:xfrm>
            <a:custGeom>
              <a:avLst/>
              <a:gdLst/>
              <a:ahLst/>
              <a:cxnLst/>
              <a:rect l="l" t="t" r="r" b="b"/>
              <a:pathLst>
                <a:path w="1785" h="1617" extrusionOk="0">
                  <a:moveTo>
                    <a:pt x="1011" y="0"/>
                  </a:moveTo>
                  <a:lnTo>
                    <a:pt x="842" y="67"/>
                  </a:lnTo>
                  <a:lnTo>
                    <a:pt x="573" y="236"/>
                  </a:lnTo>
                  <a:lnTo>
                    <a:pt x="405" y="370"/>
                  </a:lnTo>
                  <a:lnTo>
                    <a:pt x="304" y="471"/>
                  </a:lnTo>
                  <a:lnTo>
                    <a:pt x="169" y="640"/>
                  </a:lnTo>
                  <a:lnTo>
                    <a:pt x="102" y="808"/>
                  </a:lnTo>
                  <a:lnTo>
                    <a:pt x="34" y="976"/>
                  </a:lnTo>
                  <a:lnTo>
                    <a:pt x="0" y="1145"/>
                  </a:lnTo>
                  <a:lnTo>
                    <a:pt x="0" y="1313"/>
                  </a:lnTo>
                  <a:lnTo>
                    <a:pt x="34" y="1515"/>
                  </a:lnTo>
                  <a:lnTo>
                    <a:pt x="68" y="1549"/>
                  </a:lnTo>
                  <a:lnTo>
                    <a:pt x="102" y="1582"/>
                  </a:lnTo>
                  <a:lnTo>
                    <a:pt x="236" y="1616"/>
                  </a:lnTo>
                  <a:lnTo>
                    <a:pt x="337" y="1582"/>
                  </a:lnTo>
                  <a:lnTo>
                    <a:pt x="371" y="1515"/>
                  </a:lnTo>
                  <a:lnTo>
                    <a:pt x="371" y="1448"/>
                  </a:lnTo>
                  <a:lnTo>
                    <a:pt x="405" y="1178"/>
                  </a:lnTo>
                  <a:lnTo>
                    <a:pt x="472" y="909"/>
                  </a:lnTo>
                  <a:lnTo>
                    <a:pt x="607" y="707"/>
                  </a:lnTo>
                  <a:lnTo>
                    <a:pt x="809" y="505"/>
                  </a:lnTo>
                  <a:lnTo>
                    <a:pt x="1044" y="370"/>
                  </a:lnTo>
                  <a:lnTo>
                    <a:pt x="1314" y="370"/>
                  </a:lnTo>
                  <a:lnTo>
                    <a:pt x="1482" y="438"/>
                  </a:lnTo>
                  <a:lnTo>
                    <a:pt x="1684" y="471"/>
                  </a:lnTo>
                  <a:lnTo>
                    <a:pt x="1751" y="438"/>
                  </a:lnTo>
                  <a:lnTo>
                    <a:pt x="1785" y="370"/>
                  </a:lnTo>
                  <a:lnTo>
                    <a:pt x="1785" y="269"/>
                  </a:lnTo>
                  <a:lnTo>
                    <a:pt x="1751" y="202"/>
                  </a:lnTo>
                  <a:lnTo>
                    <a:pt x="1482" y="67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409791" y="2120775"/>
              <a:ext cx="35868" cy="35802"/>
            </a:xfrm>
            <a:custGeom>
              <a:avLst/>
              <a:gdLst/>
              <a:ahLst/>
              <a:cxnLst/>
              <a:rect l="l" t="t" r="r" b="b"/>
              <a:pathLst>
                <a:path w="540" h="539" extrusionOk="0">
                  <a:moveTo>
                    <a:pt x="304" y="0"/>
                  </a:moveTo>
                  <a:lnTo>
                    <a:pt x="169" y="34"/>
                  </a:lnTo>
                  <a:lnTo>
                    <a:pt x="102" y="67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68" y="471"/>
                  </a:lnTo>
                  <a:lnTo>
                    <a:pt x="135" y="539"/>
                  </a:lnTo>
                  <a:lnTo>
                    <a:pt x="236" y="539"/>
                  </a:lnTo>
                  <a:lnTo>
                    <a:pt x="371" y="505"/>
                  </a:lnTo>
                  <a:lnTo>
                    <a:pt x="506" y="404"/>
                  </a:lnTo>
                  <a:lnTo>
                    <a:pt x="539" y="269"/>
                  </a:lnTo>
                  <a:lnTo>
                    <a:pt x="539" y="202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05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92593" y="1261999"/>
              <a:ext cx="619523" cy="565853"/>
            </a:xfrm>
            <a:custGeom>
              <a:avLst/>
              <a:gdLst/>
              <a:ahLst/>
              <a:cxnLst/>
              <a:rect l="l" t="t" r="r" b="b"/>
              <a:pathLst>
                <a:path w="9327" h="8519" extrusionOk="0">
                  <a:moveTo>
                    <a:pt x="1818" y="68"/>
                  </a:moveTo>
                  <a:lnTo>
                    <a:pt x="2189" y="236"/>
                  </a:lnTo>
                  <a:lnTo>
                    <a:pt x="2593" y="371"/>
                  </a:lnTo>
                  <a:lnTo>
                    <a:pt x="2997" y="506"/>
                  </a:lnTo>
                  <a:lnTo>
                    <a:pt x="3401" y="607"/>
                  </a:lnTo>
                  <a:lnTo>
                    <a:pt x="4242" y="741"/>
                  </a:lnTo>
                  <a:lnTo>
                    <a:pt x="5050" y="876"/>
                  </a:lnTo>
                  <a:lnTo>
                    <a:pt x="6969" y="1213"/>
                  </a:lnTo>
                  <a:lnTo>
                    <a:pt x="7912" y="1415"/>
                  </a:lnTo>
                  <a:lnTo>
                    <a:pt x="8855" y="1650"/>
                  </a:lnTo>
                  <a:lnTo>
                    <a:pt x="8821" y="1819"/>
                  </a:lnTo>
                  <a:lnTo>
                    <a:pt x="8754" y="2088"/>
                  </a:lnTo>
                  <a:lnTo>
                    <a:pt x="4545" y="1246"/>
                  </a:lnTo>
                  <a:lnTo>
                    <a:pt x="2189" y="809"/>
                  </a:lnTo>
                  <a:lnTo>
                    <a:pt x="1953" y="741"/>
                  </a:lnTo>
                  <a:lnTo>
                    <a:pt x="1751" y="674"/>
                  </a:lnTo>
                  <a:lnTo>
                    <a:pt x="1785" y="539"/>
                  </a:lnTo>
                  <a:lnTo>
                    <a:pt x="1785" y="405"/>
                  </a:lnTo>
                  <a:lnTo>
                    <a:pt x="1818" y="236"/>
                  </a:lnTo>
                  <a:lnTo>
                    <a:pt x="1818" y="68"/>
                  </a:lnTo>
                  <a:close/>
                  <a:moveTo>
                    <a:pt x="1381" y="2223"/>
                  </a:moveTo>
                  <a:lnTo>
                    <a:pt x="2256" y="2458"/>
                  </a:lnTo>
                  <a:lnTo>
                    <a:pt x="3131" y="2660"/>
                  </a:lnTo>
                  <a:lnTo>
                    <a:pt x="4882" y="2997"/>
                  </a:lnTo>
                  <a:lnTo>
                    <a:pt x="6666" y="3367"/>
                  </a:lnTo>
                  <a:lnTo>
                    <a:pt x="8451" y="3738"/>
                  </a:lnTo>
                  <a:lnTo>
                    <a:pt x="8417" y="3906"/>
                  </a:lnTo>
                  <a:lnTo>
                    <a:pt x="8316" y="4344"/>
                  </a:lnTo>
                  <a:lnTo>
                    <a:pt x="6498" y="4074"/>
                  </a:lnTo>
                  <a:lnTo>
                    <a:pt x="4680" y="3738"/>
                  </a:lnTo>
                  <a:lnTo>
                    <a:pt x="3838" y="3536"/>
                  </a:lnTo>
                  <a:lnTo>
                    <a:pt x="2963" y="3300"/>
                  </a:lnTo>
                  <a:lnTo>
                    <a:pt x="2121" y="3064"/>
                  </a:lnTo>
                  <a:lnTo>
                    <a:pt x="1684" y="2997"/>
                  </a:lnTo>
                  <a:lnTo>
                    <a:pt x="1280" y="2930"/>
                  </a:lnTo>
                  <a:lnTo>
                    <a:pt x="1313" y="2728"/>
                  </a:lnTo>
                  <a:lnTo>
                    <a:pt x="1313" y="2559"/>
                  </a:lnTo>
                  <a:lnTo>
                    <a:pt x="1381" y="2223"/>
                  </a:lnTo>
                  <a:close/>
                  <a:moveTo>
                    <a:pt x="1347" y="3098"/>
                  </a:moveTo>
                  <a:lnTo>
                    <a:pt x="1717" y="3233"/>
                  </a:lnTo>
                  <a:lnTo>
                    <a:pt x="2121" y="3367"/>
                  </a:lnTo>
                  <a:lnTo>
                    <a:pt x="2963" y="3603"/>
                  </a:lnTo>
                  <a:lnTo>
                    <a:pt x="4613" y="3940"/>
                  </a:lnTo>
                  <a:lnTo>
                    <a:pt x="5522" y="4142"/>
                  </a:lnTo>
                  <a:lnTo>
                    <a:pt x="6431" y="4276"/>
                  </a:lnTo>
                  <a:lnTo>
                    <a:pt x="8249" y="4579"/>
                  </a:lnTo>
                  <a:lnTo>
                    <a:pt x="8114" y="4882"/>
                  </a:lnTo>
                  <a:lnTo>
                    <a:pt x="8047" y="5219"/>
                  </a:lnTo>
                  <a:lnTo>
                    <a:pt x="7946" y="5892"/>
                  </a:lnTo>
                  <a:lnTo>
                    <a:pt x="6128" y="5623"/>
                  </a:lnTo>
                  <a:lnTo>
                    <a:pt x="4310" y="5320"/>
                  </a:lnTo>
                  <a:lnTo>
                    <a:pt x="3502" y="5152"/>
                  </a:lnTo>
                  <a:lnTo>
                    <a:pt x="2660" y="4950"/>
                  </a:lnTo>
                  <a:lnTo>
                    <a:pt x="1852" y="4748"/>
                  </a:lnTo>
                  <a:lnTo>
                    <a:pt x="1448" y="4680"/>
                  </a:lnTo>
                  <a:lnTo>
                    <a:pt x="1010" y="4647"/>
                  </a:lnTo>
                  <a:lnTo>
                    <a:pt x="1111" y="4445"/>
                  </a:lnTo>
                  <a:lnTo>
                    <a:pt x="1145" y="4243"/>
                  </a:lnTo>
                  <a:lnTo>
                    <a:pt x="1212" y="3805"/>
                  </a:lnTo>
                  <a:lnTo>
                    <a:pt x="1347" y="3098"/>
                  </a:lnTo>
                  <a:close/>
                  <a:moveTo>
                    <a:pt x="1785" y="1"/>
                  </a:moveTo>
                  <a:lnTo>
                    <a:pt x="1751" y="34"/>
                  </a:lnTo>
                  <a:lnTo>
                    <a:pt x="1751" y="68"/>
                  </a:lnTo>
                  <a:lnTo>
                    <a:pt x="1684" y="236"/>
                  </a:lnTo>
                  <a:lnTo>
                    <a:pt x="1616" y="405"/>
                  </a:lnTo>
                  <a:lnTo>
                    <a:pt x="1583" y="539"/>
                  </a:lnTo>
                  <a:lnTo>
                    <a:pt x="1583" y="708"/>
                  </a:lnTo>
                  <a:lnTo>
                    <a:pt x="1448" y="741"/>
                  </a:lnTo>
                  <a:lnTo>
                    <a:pt x="1347" y="842"/>
                  </a:lnTo>
                  <a:lnTo>
                    <a:pt x="1347" y="876"/>
                  </a:lnTo>
                  <a:lnTo>
                    <a:pt x="1818" y="876"/>
                  </a:lnTo>
                  <a:lnTo>
                    <a:pt x="2290" y="977"/>
                  </a:lnTo>
                  <a:lnTo>
                    <a:pt x="2761" y="1112"/>
                  </a:lnTo>
                  <a:lnTo>
                    <a:pt x="3199" y="1213"/>
                  </a:lnTo>
                  <a:lnTo>
                    <a:pt x="5286" y="1617"/>
                  </a:lnTo>
                  <a:lnTo>
                    <a:pt x="9192" y="2391"/>
                  </a:lnTo>
                  <a:lnTo>
                    <a:pt x="9057" y="2660"/>
                  </a:lnTo>
                  <a:lnTo>
                    <a:pt x="8922" y="2963"/>
                  </a:lnTo>
                  <a:lnTo>
                    <a:pt x="8855" y="3266"/>
                  </a:lnTo>
                  <a:lnTo>
                    <a:pt x="8821" y="3569"/>
                  </a:lnTo>
                  <a:lnTo>
                    <a:pt x="4949" y="2761"/>
                  </a:lnTo>
                  <a:lnTo>
                    <a:pt x="3973" y="2526"/>
                  </a:lnTo>
                  <a:lnTo>
                    <a:pt x="3030" y="2290"/>
                  </a:lnTo>
                  <a:lnTo>
                    <a:pt x="2054" y="2122"/>
                  </a:lnTo>
                  <a:lnTo>
                    <a:pt x="1549" y="2021"/>
                  </a:lnTo>
                  <a:lnTo>
                    <a:pt x="1078" y="1987"/>
                  </a:lnTo>
                  <a:lnTo>
                    <a:pt x="1145" y="1751"/>
                  </a:lnTo>
                  <a:lnTo>
                    <a:pt x="1212" y="1549"/>
                  </a:lnTo>
                  <a:lnTo>
                    <a:pt x="1313" y="1145"/>
                  </a:lnTo>
                  <a:lnTo>
                    <a:pt x="1313" y="943"/>
                  </a:lnTo>
                  <a:lnTo>
                    <a:pt x="1313" y="741"/>
                  </a:lnTo>
                  <a:lnTo>
                    <a:pt x="1313" y="708"/>
                  </a:lnTo>
                  <a:lnTo>
                    <a:pt x="1212" y="708"/>
                  </a:lnTo>
                  <a:lnTo>
                    <a:pt x="1145" y="876"/>
                  </a:lnTo>
                  <a:lnTo>
                    <a:pt x="1078" y="1044"/>
                  </a:lnTo>
                  <a:lnTo>
                    <a:pt x="977" y="1381"/>
                  </a:lnTo>
                  <a:lnTo>
                    <a:pt x="876" y="1718"/>
                  </a:lnTo>
                  <a:lnTo>
                    <a:pt x="842" y="1920"/>
                  </a:lnTo>
                  <a:lnTo>
                    <a:pt x="842" y="2088"/>
                  </a:lnTo>
                  <a:lnTo>
                    <a:pt x="876" y="2122"/>
                  </a:lnTo>
                  <a:lnTo>
                    <a:pt x="977" y="2122"/>
                  </a:lnTo>
                  <a:lnTo>
                    <a:pt x="1010" y="2088"/>
                  </a:lnTo>
                  <a:lnTo>
                    <a:pt x="1246" y="2189"/>
                  </a:lnTo>
                  <a:lnTo>
                    <a:pt x="1145" y="2357"/>
                  </a:lnTo>
                  <a:lnTo>
                    <a:pt x="1078" y="2559"/>
                  </a:lnTo>
                  <a:lnTo>
                    <a:pt x="1078" y="2761"/>
                  </a:lnTo>
                  <a:lnTo>
                    <a:pt x="1078" y="2963"/>
                  </a:lnTo>
                  <a:lnTo>
                    <a:pt x="1111" y="2997"/>
                  </a:lnTo>
                  <a:lnTo>
                    <a:pt x="1145" y="2997"/>
                  </a:lnTo>
                  <a:lnTo>
                    <a:pt x="1212" y="3031"/>
                  </a:lnTo>
                  <a:lnTo>
                    <a:pt x="1145" y="3132"/>
                  </a:lnTo>
                  <a:lnTo>
                    <a:pt x="1111" y="3266"/>
                  </a:lnTo>
                  <a:lnTo>
                    <a:pt x="1044" y="3502"/>
                  </a:lnTo>
                  <a:lnTo>
                    <a:pt x="943" y="4074"/>
                  </a:lnTo>
                  <a:lnTo>
                    <a:pt x="909" y="4344"/>
                  </a:lnTo>
                  <a:lnTo>
                    <a:pt x="909" y="4647"/>
                  </a:lnTo>
                  <a:lnTo>
                    <a:pt x="943" y="4680"/>
                  </a:lnTo>
                  <a:lnTo>
                    <a:pt x="943" y="4714"/>
                  </a:lnTo>
                  <a:lnTo>
                    <a:pt x="1280" y="4849"/>
                  </a:lnTo>
                  <a:lnTo>
                    <a:pt x="1212" y="4916"/>
                  </a:lnTo>
                  <a:lnTo>
                    <a:pt x="1179" y="5017"/>
                  </a:lnTo>
                  <a:lnTo>
                    <a:pt x="1111" y="5185"/>
                  </a:lnTo>
                  <a:lnTo>
                    <a:pt x="1010" y="5522"/>
                  </a:lnTo>
                  <a:lnTo>
                    <a:pt x="943" y="5892"/>
                  </a:lnTo>
                  <a:lnTo>
                    <a:pt x="674" y="5892"/>
                  </a:lnTo>
                  <a:lnTo>
                    <a:pt x="606" y="5926"/>
                  </a:lnTo>
                  <a:lnTo>
                    <a:pt x="539" y="6027"/>
                  </a:lnTo>
                  <a:lnTo>
                    <a:pt x="505" y="6162"/>
                  </a:lnTo>
                  <a:lnTo>
                    <a:pt x="472" y="6431"/>
                  </a:lnTo>
                  <a:lnTo>
                    <a:pt x="404" y="6397"/>
                  </a:lnTo>
                  <a:lnTo>
                    <a:pt x="337" y="6330"/>
                  </a:lnTo>
                  <a:lnTo>
                    <a:pt x="303" y="6296"/>
                  </a:lnTo>
                  <a:lnTo>
                    <a:pt x="270" y="6296"/>
                  </a:lnTo>
                  <a:lnTo>
                    <a:pt x="202" y="6330"/>
                  </a:lnTo>
                  <a:lnTo>
                    <a:pt x="101" y="6465"/>
                  </a:lnTo>
                  <a:lnTo>
                    <a:pt x="34" y="6633"/>
                  </a:lnTo>
                  <a:lnTo>
                    <a:pt x="0" y="6835"/>
                  </a:lnTo>
                  <a:lnTo>
                    <a:pt x="0" y="6902"/>
                  </a:lnTo>
                  <a:lnTo>
                    <a:pt x="67" y="6970"/>
                  </a:lnTo>
                  <a:lnTo>
                    <a:pt x="101" y="6970"/>
                  </a:lnTo>
                  <a:lnTo>
                    <a:pt x="168" y="6902"/>
                  </a:lnTo>
                  <a:lnTo>
                    <a:pt x="168" y="6835"/>
                  </a:lnTo>
                  <a:lnTo>
                    <a:pt x="202" y="6667"/>
                  </a:lnTo>
                  <a:lnTo>
                    <a:pt x="270" y="6532"/>
                  </a:lnTo>
                  <a:lnTo>
                    <a:pt x="404" y="6599"/>
                  </a:lnTo>
                  <a:lnTo>
                    <a:pt x="539" y="6633"/>
                  </a:lnTo>
                  <a:lnTo>
                    <a:pt x="606" y="6599"/>
                  </a:lnTo>
                  <a:lnTo>
                    <a:pt x="640" y="6566"/>
                  </a:lnTo>
                  <a:lnTo>
                    <a:pt x="741" y="6094"/>
                  </a:lnTo>
                  <a:lnTo>
                    <a:pt x="1111" y="6094"/>
                  </a:lnTo>
                  <a:lnTo>
                    <a:pt x="1515" y="6229"/>
                  </a:lnTo>
                  <a:lnTo>
                    <a:pt x="1919" y="6330"/>
                  </a:lnTo>
                  <a:lnTo>
                    <a:pt x="2727" y="6498"/>
                  </a:lnTo>
                  <a:lnTo>
                    <a:pt x="3569" y="6633"/>
                  </a:lnTo>
                  <a:lnTo>
                    <a:pt x="4377" y="6768"/>
                  </a:lnTo>
                  <a:lnTo>
                    <a:pt x="5892" y="7104"/>
                  </a:lnTo>
                  <a:lnTo>
                    <a:pt x="6330" y="7205"/>
                  </a:lnTo>
                  <a:lnTo>
                    <a:pt x="6599" y="7239"/>
                  </a:lnTo>
                  <a:lnTo>
                    <a:pt x="6835" y="7340"/>
                  </a:lnTo>
                  <a:lnTo>
                    <a:pt x="6868" y="7374"/>
                  </a:lnTo>
                  <a:lnTo>
                    <a:pt x="6902" y="7441"/>
                  </a:lnTo>
                  <a:lnTo>
                    <a:pt x="6969" y="7441"/>
                  </a:lnTo>
                  <a:lnTo>
                    <a:pt x="7037" y="7407"/>
                  </a:lnTo>
                  <a:lnTo>
                    <a:pt x="7104" y="7475"/>
                  </a:lnTo>
                  <a:lnTo>
                    <a:pt x="7171" y="7542"/>
                  </a:lnTo>
                  <a:lnTo>
                    <a:pt x="7205" y="7610"/>
                  </a:lnTo>
                  <a:lnTo>
                    <a:pt x="7171" y="7711"/>
                  </a:lnTo>
                  <a:lnTo>
                    <a:pt x="7171" y="7744"/>
                  </a:lnTo>
                  <a:lnTo>
                    <a:pt x="7205" y="7812"/>
                  </a:lnTo>
                  <a:lnTo>
                    <a:pt x="7272" y="7845"/>
                  </a:lnTo>
                  <a:lnTo>
                    <a:pt x="7373" y="7879"/>
                  </a:lnTo>
                  <a:lnTo>
                    <a:pt x="7441" y="7913"/>
                  </a:lnTo>
                  <a:lnTo>
                    <a:pt x="7474" y="7980"/>
                  </a:lnTo>
                  <a:lnTo>
                    <a:pt x="7508" y="8047"/>
                  </a:lnTo>
                  <a:lnTo>
                    <a:pt x="7474" y="8216"/>
                  </a:lnTo>
                  <a:lnTo>
                    <a:pt x="7474" y="8418"/>
                  </a:lnTo>
                  <a:lnTo>
                    <a:pt x="7508" y="8485"/>
                  </a:lnTo>
                  <a:lnTo>
                    <a:pt x="7575" y="8519"/>
                  </a:lnTo>
                  <a:lnTo>
                    <a:pt x="7676" y="8485"/>
                  </a:lnTo>
                  <a:lnTo>
                    <a:pt x="7710" y="8418"/>
                  </a:lnTo>
                  <a:lnTo>
                    <a:pt x="7710" y="7778"/>
                  </a:lnTo>
                  <a:lnTo>
                    <a:pt x="7676" y="7711"/>
                  </a:lnTo>
                  <a:lnTo>
                    <a:pt x="7676" y="7677"/>
                  </a:lnTo>
                  <a:lnTo>
                    <a:pt x="7575" y="7643"/>
                  </a:lnTo>
                  <a:lnTo>
                    <a:pt x="7441" y="7643"/>
                  </a:lnTo>
                  <a:lnTo>
                    <a:pt x="7508" y="7407"/>
                  </a:lnTo>
                  <a:lnTo>
                    <a:pt x="7542" y="7374"/>
                  </a:lnTo>
                  <a:lnTo>
                    <a:pt x="7508" y="7340"/>
                  </a:lnTo>
                  <a:lnTo>
                    <a:pt x="7441" y="7273"/>
                  </a:lnTo>
                  <a:lnTo>
                    <a:pt x="7138" y="7205"/>
                  </a:lnTo>
                  <a:lnTo>
                    <a:pt x="7306" y="6667"/>
                  </a:lnTo>
                  <a:lnTo>
                    <a:pt x="7373" y="6397"/>
                  </a:lnTo>
                  <a:lnTo>
                    <a:pt x="7407" y="6128"/>
                  </a:lnTo>
                  <a:lnTo>
                    <a:pt x="7407" y="6061"/>
                  </a:lnTo>
                  <a:lnTo>
                    <a:pt x="7272" y="6061"/>
                  </a:lnTo>
                  <a:lnTo>
                    <a:pt x="7171" y="6330"/>
                  </a:lnTo>
                  <a:lnTo>
                    <a:pt x="7070" y="6599"/>
                  </a:lnTo>
                  <a:lnTo>
                    <a:pt x="6902" y="7138"/>
                  </a:lnTo>
                  <a:lnTo>
                    <a:pt x="5555" y="6835"/>
                  </a:lnTo>
                  <a:lnTo>
                    <a:pt x="4175" y="6532"/>
                  </a:lnTo>
                  <a:lnTo>
                    <a:pt x="2727" y="6195"/>
                  </a:lnTo>
                  <a:lnTo>
                    <a:pt x="1953" y="6061"/>
                  </a:lnTo>
                  <a:lnTo>
                    <a:pt x="1583" y="6027"/>
                  </a:lnTo>
                  <a:lnTo>
                    <a:pt x="1212" y="6027"/>
                  </a:lnTo>
                  <a:lnTo>
                    <a:pt x="1212" y="5960"/>
                  </a:lnTo>
                  <a:lnTo>
                    <a:pt x="1145" y="5926"/>
                  </a:lnTo>
                  <a:lnTo>
                    <a:pt x="1246" y="5387"/>
                  </a:lnTo>
                  <a:lnTo>
                    <a:pt x="1280" y="5152"/>
                  </a:lnTo>
                  <a:lnTo>
                    <a:pt x="1313" y="5017"/>
                  </a:lnTo>
                  <a:lnTo>
                    <a:pt x="1347" y="4882"/>
                  </a:lnTo>
                  <a:lnTo>
                    <a:pt x="1751" y="5017"/>
                  </a:lnTo>
                  <a:lnTo>
                    <a:pt x="2121" y="5118"/>
                  </a:lnTo>
                  <a:lnTo>
                    <a:pt x="2929" y="5286"/>
                  </a:lnTo>
                  <a:lnTo>
                    <a:pt x="4512" y="5556"/>
                  </a:lnTo>
                  <a:lnTo>
                    <a:pt x="6330" y="5892"/>
                  </a:lnTo>
                  <a:lnTo>
                    <a:pt x="8148" y="6128"/>
                  </a:lnTo>
                  <a:lnTo>
                    <a:pt x="8215" y="6128"/>
                  </a:lnTo>
                  <a:lnTo>
                    <a:pt x="8249" y="6061"/>
                  </a:lnTo>
                  <a:lnTo>
                    <a:pt x="8249" y="5993"/>
                  </a:lnTo>
                  <a:lnTo>
                    <a:pt x="8181" y="5926"/>
                  </a:lnTo>
                  <a:lnTo>
                    <a:pt x="8316" y="5253"/>
                  </a:lnTo>
                  <a:lnTo>
                    <a:pt x="8350" y="4950"/>
                  </a:lnTo>
                  <a:lnTo>
                    <a:pt x="8417" y="4613"/>
                  </a:lnTo>
                  <a:lnTo>
                    <a:pt x="8451" y="4579"/>
                  </a:lnTo>
                  <a:lnTo>
                    <a:pt x="8485" y="4512"/>
                  </a:lnTo>
                  <a:lnTo>
                    <a:pt x="8586" y="4243"/>
                  </a:lnTo>
                  <a:lnTo>
                    <a:pt x="8619" y="3973"/>
                  </a:lnTo>
                  <a:lnTo>
                    <a:pt x="8653" y="3771"/>
                  </a:lnTo>
                  <a:lnTo>
                    <a:pt x="8788" y="3805"/>
                  </a:lnTo>
                  <a:lnTo>
                    <a:pt x="8821" y="3839"/>
                  </a:lnTo>
                  <a:lnTo>
                    <a:pt x="8855" y="3872"/>
                  </a:lnTo>
                  <a:lnTo>
                    <a:pt x="8922" y="3872"/>
                  </a:lnTo>
                  <a:lnTo>
                    <a:pt x="8956" y="3839"/>
                  </a:lnTo>
                  <a:lnTo>
                    <a:pt x="9023" y="3805"/>
                  </a:lnTo>
                  <a:lnTo>
                    <a:pt x="9057" y="3738"/>
                  </a:lnTo>
                  <a:lnTo>
                    <a:pt x="9057" y="3637"/>
                  </a:lnTo>
                  <a:lnTo>
                    <a:pt x="8990" y="3603"/>
                  </a:lnTo>
                  <a:lnTo>
                    <a:pt x="9023" y="3300"/>
                  </a:lnTo>
                  <a:lnTo>
                    <a:pt x="9091" y="2997"/>
                  </a:lnTo>
                  <a:lnTo>
                    <a:pt x="9192" y="2694"/>
                  </a:lnTo>
                  <a:lnTo>
                    <a:pt x="9293" y="2391"/>
                  </a:lnTo>
                  <a:lnTo>
                    <a:pt x="9326" y="2324"/>
                  </a:lnTo>
                  <a:lnTo>
                    <a:pt x="9326" y="2256"/>
                  </a:lnTo>
                  <a:lnTo>
                    <a:pt x="9326" y="2223"/>
                  </a:lnTo>
                  <a:lnTo>
                    <a:pt x="9259" y="2189"/>
                  </a:lnTo>
                  <a:lnTo>
                    <a:pt x="8889" y="2122"/>
                  </a:lnTo>
                  <a:lnTo>
                    <a:pt x="8956" y="1886"/>
                  </a:lnTo>
                  <a:lnTo>
                    <a:pt x="8956" y="1751"/>
                  </a:lnTo>
                  <a:lnTo>
                    <a:pt x="8956" y="1650"/>
                  </a:lnTo>
                  <a:lnTo>
                    <a:pt x="8990" y="1583"/>
                  </a:lnTo>
                  <a:lnTo>
                    <a:pt x="8990" y="1516"/>
                  </a:lnTo>
                  <a:lnTo>
                    <a:pt x="8956" y="1482"/>
                  </a:lnTo>
                  <a:lnTo>
                    <a:pt x="8922" y="1448"/>
                  </a:lnTo>
                  <a:lnTo>
                    <a:pt x="8047" y="1213"/>
                  </a:lnTo>
                  <a:lnTo>
                    <a:pt x="7138" y="1044"/>
                  </a:lnTo>
                  <a:lnTo>
                    <a:pt x="6262" y="876"/>
                  </a:lnTo>
                  <a:lnTo>
                    <a:pt x="5353" y="741"/>
                  </a:lnTo>
                  <a:lnTo>
                    <a:pt x="4478" y="573"/>
                  </a:lnTo>
                  <a:lnTo>
                    <a:pt x="3569" y="371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969210" y="1727156"/>
              <a:ext cx="210294" cy="53736"/>
            </a:xfrm>
            <a:custGeom>
              <a:avLst/>
              <a:gdLst/>
              <a:ahLst/>
              <a:cxnLst/>
              <a:rect l="l" t="t" r="r" b="b"/>
              <a:pathLst>
                <a:path w="3166" h="809" extrusionOk="0">
                  <a:moveTo>
                    <a:pt x="203" y="0"/>
                  </a:moveTo>
                  <a:lnTo>
                    <a:pt x="1" y="68"/>
                  </a:lnTo>
                  <a:lnTo>
                    <a:pt x="1" y="101"/>
                  </a:lnTo>
                  <a:lnTo>
                    <a:pt x="203" y="169"/>
                  </a:lnTo>
                  <a:lnTo>
                    <a:pt x="371" y="169"/>
                  </a:lnTo>
                  <a:lnTo>
                    <a:pt x="573" y="202"/>
                  </a:lnTo>
                  <a:lnTo>
                    <a:pt x="742" y="270"/>
                  </a:lnTo>
                  <a:lnTo>
                    <a:pt x="1011" y="404"/>
                  </a:lnTo>
                  <a:lnTo>
                    <a:pt x="1280" y="505"/>
                  </a:lnTo>
                  <a:lnTo>
                    <a:pt x="1718" y="607"/>
                  </a:lnTo>
                  <a:lnTo>
                    <a:pt x="2156" y="674"/>
                  </a:lnTo>
                  <a:lnTo>
                    <a:pt x="2593" y="708"/>
                  </a:lnTo>
                  <a:lnTo>
                    <a:pt x="3031" y="809"/>
                  </a:lnTo>
                  <a:lnTo>
                    <a:pt x="3065" y="809"/>
                  </a:lnTo>
                  <a:lnTo>
                    <a:pt x="3098" y="775"/>
                  </a:lnTo>
                  <a:lnTo>
                    <a:pt x="3166" y="708"/>
                  </a:lnTo>
                  <a:lnTo>
                    <a:pt x="3166" y="640"/>
                  </a:lnTo>
                  <a:lnTo>
                    <a:pt x="3132" y="607"/>
                  </a:lnTo>
                  <a:lnTo>
                    <a:pt x="3098" y="573"/>
                  </a:lnTo>
                  <a:lnTo>
                    <a:pt x="2661" y="472"/>
                  </a:lnTo>
                  <a:lnTo>
                    <a:pt x="2223" y="438"/>
                  </a:lnTo>
                  <a:lnTo>
                    <a:pt x="1785" y="371"/>
                  </a:lnTo>
                  <a:lnTo>
                    <a:pt x="1348" y="303"/>
                  </a:lnTo>
                  <a:lnTo>
                    <a:pt x="1179" y="270"/>
                  </a:lnTo>
                  <a:lnTo>
                    <a:pt x="1011" y="202"/>
                  </a:lnTo>
                  <a:lnTo>
                    <a:pt x="674" y="68"/>
                  </a:lnTo>
                  <a:lnTo>
                    <a:pt x="540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798894" y="1999953"/>
              <a:ext cx="62703" cy="134306"/>
            </a:xfrm>
            <a:custGeom>
              <a:avLst/>
              <a:gdLst/>
              <a:ahLst/>
              <a:cxnLst/>
              <a:rect l="l" t="t" r="r" b="b"/>
              <a:pathLst>
                <a:path w="944" h="2022" extrusionOk="0">
                  <a:moveTo>
                    <a:pt x="34" y="1"/>
                  </a:moveTo>
                  <a:lnTo>
                    <a:pt x="34" y="35"/>
                  </a:lnTo>
                  <a:lnTo>
                    <a:pt x="1" y="203"/>
                  </a:lnTo>
                  <a:lnTo>
                    <a:pt x="68" y="371"/>
                  </a:lnTo>
                  <a:lnTo>
                    <a:pt x="135" y="540"/>
                  </a:lnTo>
                  <a:lnTo>
                    <a:pt x="236" y="674"/>
                  </a:lnTo>
                  <a:lnTo>
                    <a:pt x="472" y="944"/>
                  </a:lnTo>
                  <a:lnTo>
                    <a:pt x="539" y="1078"/>
                  </a:lnTo>
                  <a:lnTo>
                    <a:pt x="640" y="1213"/>
                  </a:lnTo>
                  <a:lnTo>
                    <a:pt x="674" y="1381"/>
                  </a:lnTo>
                  <a:lnTo>
                    <a:pt x="708" y="1550"/>
                  </a:lnTo>
                  <a:lnTo>
                    <a:pt x="708" y="1718"/>
                  </a:lnTo>
                  <a:lnTo>
                    <a:pt x="640" y="1886"/>
                  </a:lnTo>
                  <a:lnTo>
                    <a:pt x="640" y="1920"/>
                  </a:lnTo>
                  <a:lnTo>
                    <a:pt x="640" y="1987"/>
                  </a:lnTo>
                  <a:lnTo>
                    <a:pt x="741" y="2021"/>
                  </a:lnTo>
                  <a:lnTo>
                    <a:pt x="809" y="2021"/>
                  </a:lnTo>
                  <a:lnTo>
                    <a:pt x="842" y="1987"/>
                  </a:lnTo>
                  <a:lnTo>
                    <a:pt x="876" y="1954"/>
                  </a:lnTo>
                  <a:lnTo>
                    <a:pt x="943" y="1718"/>
                  </a:lnTo>
                  <a:lnTo>
                    <a:pt x="943" y="1482"/>
                  </a:lnTo>
                  <a:lnTo>
                    <a:pt x="910" y="1247"/>
                  </a:lnTo>
                  <a:lnTo>
                    <a:pt x="809" y="1045"/>
                  </a:lnTo>
                  <a:lnTo>
                    <a:pt x="674" y="843"/>
                  </a:lnTo>
                  <a:lnTo>
                    <a:pt x="539" y="674"/>
                  </a:lnTo>
                  <a:lnTo>
                    <a:pt x="304" y="371"/>
                  </a:lnTo>
                  <a:lnTo>
                    <a:pt x="169" y="169"/>
                  </a:lnTo>
                  <a:lnTo>
                    <a:pt x="135" y="102"/>
                  </a:lnTo>
                  <a:lnTo>
                    <a:pt x="135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197372" y="1776375"/>
              <a:ext cx="73862" cy="31351"/>
            </a:xfrm>
            <a:custGeom>
              <a:avLst/>
              <a:gdLst/>
              <a:ahLst/>
              <a:cxnLst/>
              <a:rect l="l" t="t" r="r" b="b"/>
              <a:pathLst>
                <a:path w="1112" h="472" extrusionOk="0">
                  <a:moveTo>
                    <a:pt x="34" y="0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34" y="135"/>
                  </a:lnTo>
                  <a:lnTo>
                    <a:pt x="236" y="236"/>
                  </a:lnTo>
                  <a:lnTo>
                    <a:pt x="438" y="303"/>
                  </a:lnTo>
                  <a:lnTo>
                    <a:pt x="976" y="472"/>
                  </a:lnTo>
                  <a:lnTo>
                    <a:pt x="1077" y="472"/>
                  </a:lnTo>
                  <a:lnTo>
                    <a:pt x="1111" y="404"/>
                  </a:lnTo>
                  <a:lnTo>
                    <a:pt x="1111" y="303"/>
                  </a:lnTo>
                  <a:lnTo>
                    <a:pt x="1077" y="270"/>
                  </a:lnTo>
                  <a:lnTo>
                    <a:pt x="1044" y="236"/>
                  </a:lnTo>
                  <a:lnTo>
                    <a:pt x="539" y="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99302" y="1767408"/>
              <a:ext cx="64895" cy="33610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640" y="1"/>
                  </a:moveTo>
                  <a:lnTo>
                    <a:pt x="404" y="68"/>
                  </a:lnTo>
                  <a:lnTo>
                    <a:pt x="202" y="203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135" y="506"/>
                  </a:lnTo>
                  <a:lnTo>
                    <a:pt x="303" y="405"/>
                  </a:lnTo>
                  <a:lnTo>
                    <a:pt x="505" y="304"/>
                  </a:lnTo>
                  <a:lnTo>
                    <a:pt x="707" y="236"/>
                  </a:lnTo>
                  <a:lnTo>
                    <a:pt x="909" y="203"/>
                  </a:lnTo>
                  <a:lnTo>
                    <a:pt x="977" y="169"/>
                  </a:lnTo>
                  <a:lnTo>
                    <a:pt x="977" y="102"/>
                  </a:lnTo>
                  <a:lnTo>
                    <a:pt x="943" y="34"/>
                  </a:lnTo>
                  <a:lnTo>
                    <a:pt x="87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22578" y="1836753"/>
              <a:ext cx="143207" cy="51477"/>
            </a:xfrm>
            <a:custGeom>
              <a:avLst/>
              <a:gdLst/>
              <a:ahLst/>
              <a:cxnLst/>
              <a:rect l="l" t="t" r="r" b="b"/>
              <a:pathLst>
                <a:path w="2156" h="775" extrusionOk="0">
                  <a:moveTo>
                    <a:pt x="101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236" y="371"/>
                  </a:lnTo>
                  <a:lnTo>
                    <a:pt x="438" y="438"/>
                  </a:lnTo>
                  <a:lnTo>
                    <a:pt x="842" y="539"/>
                  </a:lnTo>
                  <a:lnTo>
                    <a:pt x="1280" y="640"/>
                  </a:lnTo>
                  <a:lnTo>
                    <a:pt x="1751" y="707"/>
                  </a:lnTo>
                  <a:lnTo>
                    <a:pt x="1785" y="741"/>
                  </a:lnTo>
                  <a:lnTo>
                    <a:pt x="1852" y="775"/>
                  </a:lnTo>
                  <a:lnTo>
                    <a:pt x="1920" y="775"/>
                  </a:lnTo>
                  <a:lnTo>
                    <a:pt x="1987" y="741"/>
                  </a:lnTo>
                  <a:lnTo>
                    <a:pt x="2088" y="674"/>
                  </a:lnTo>
                  <a:lnTo>
                    <a:pt x="2122" y="640"/>
                  </a:lnTo>
                  <a:lnTo>
                    <a:pt x="2155" y="573"/>
                  </a:lnTo>
                  <a:lnTo>
                    <a:pt x="2155" y="472"/>
                  </a:lnTo>
                  <a:lnTo>
                    <a:pt x="2088" y="371"/>
                  </a:lnTo>
                  <a:lnTo>
                    <a:pt x="2054" y="337"/>
                  </a:lnTo>
                  <a:lnTo>
                    <a:pt x="1987" y="303"/>
                  </a:lnTo>
                  <a:lnTo>
                    <a:pt x="1516" y="270"/>
                  </a:lnTo>
                  <a:lnTo>
                    <a:pt x="1078" y="16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684846" y="2181153"/>
              <a:ext cx="66" cy="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660270" y="2158769"/>
              <a:ext cx="26901" cy="26901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0"/>
                  </a:moveTo>
                  <a:lnTo>
                    <a:pt x="101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169" y="404"/>
                  </a:lnTo>
                  <a:lnTo>
                    <a:pt x="270" y="404"/>
                  </a:lnTo>
                  <a:lnTo>
                    <a:pt x="303" y="371"/>
                  </a:lnTo>
                  <a:lnTo>
                    <a:pt x="371" y="337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404" y="101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50083" y="1865779"/>
              <a:ext cx="304215" cy="250546"/>
            </a:xfrm>
            <a:custGeom>
              <a:avLst/>
              <a:gdLst/>
              <a:ahLst/>
              <a:cxnLst/>
              <a:rect l="l" t="t" r="r" b="b"/>
              <a:pathLst>
                <a:path w="4580" h="3772" extrusionOk="0">
                  <a:moveTo>
                    <a:pt x="2391" y="1583"/>
                  </a:moveTo>
                  <a:lnTo>
                    <a:pt x="2425" y="1651"/>
                  </a:lnTo>
                  <a:lnTo>
                    <a:pt x="2559" y="1718"/>
                  </a:lnTo>
                  <a:lnTo>
                    <a:pt x="2660" y="1819"/>
                  </a:lnTo>
                  <a:lnTo>
                    <a:pt x="2694" y="1954"/>
                  </a:lnTo>
                  <a:lnTo>
                    <a:pt x="2728" y="2088"/>
                  </a:lnTo>
                  <a:lnTo>
                    <a:pt x="2694" y="2223"/>
                  </a:lnTo>
                  <a:lnTo>
                    <a:pt x="2660" y="2324"/>
                  </a:lnTo>
                  <a:lnTo>
                    <a:pt x="2559" y="2425"/>
                  </a:lnTo>
                  <a:lnTo>
                    <a:pt x="2425" y="2526"/>
                  </a:lnTo>
                  <a:lnTo>
                    <a:pt x="2357" y="2560"/>
                  </a:lnTo>
                  <a:lnTo>
                    <a:pt x="2324" y="2627"/>
                  </a:lnTo>
                  <a:lnTo>
                    <a:pt x="2290" y="2964"/>
                  </a:lnTo>
                  <a:lnTo>
                    <a:pt x="2256" y="3267"/>
                  </a:lnTo>
                  <a:lnTo>
                    <a:pt x="1819" y="3199"/>
                  </a:lnTo>
                  <a:lnTo>
                    <a:pt x="1819" y="2896"/>
                  </a:lnTo>
                  <a:lnTo>
                    <a:pt x="1920" y="2627"/>
                  </a:lnTo>
                  <a:lnTo>
                    <a:pt x="1920" y="2526"/>
                  </a:lnTo>
                  <a:lnTo>
                    <a:pt x="1886" y="2492"/>
                  </a:lnTo>
                  <a:lnTo>
                    <a:pt x="1852" y="2459"/>
                  </a:lnTo>
                  <a:lnTo>
                    <a:pt x="1718" y="2391"/>
                  </a:lnTo>
                  <a:lnTo>
                    <a:pt x="1617" y="2324"/>
                  </a:lnTo>
                  <a:lnTo>
                    <a:pt x="1549" y="2223"/>
                  </a:lnTo>
                  <a:lnTo>
                    <a:pt x="1549" y="2122"/>
                  </a:lnTo>
                  <a:lnTo>
                    <a:pt x="1549" y="1987"/>
                  </a:lnTo>
                  <a:lnTo>
                    <a:pt x="1583" y="1886"/>
                  </a:lnTo>
                  <a:lnTo>
                    <a:pt x="1650" y="1752"/>
                  </a:lnTo>
                  <a:lnTo>
                    <a:pt x="1751" y="1684"/>
                  </a:lnTo>
                  <a:lnTo>
                    <a:pt x="1920" y="1617"/>
                  </a:lnTo>
                  <a:lnTo>
                    <a:pt x="2054" y="1583"/>
                  </a:lnTo>
                  <a:close/>
                  <a:moveTo>
                    <a:pt x="775" y="270"/>
                  </a:moveTo>
                  <a:lnTo>
                    <a:pt x="1213" y="472"/>
                  </a:lnTo>
                  <a:lnTo>
                    <a:pt x="1650" y="607"/>
                  </a:lnTo>
                  <a:lnTo>
                    <a:pt x="2088" y="708"/>
                  </a:lnTo>
                  <a:lnTo>
                    <a:pt x="2559" y="775"/>
                  </a:lnTo>
                  <a:lnTo>
                    <a:pt x="3536" y="843"/>
                  </a:lnTo>
                  <a:lnTo>
                    <a:pt x="4445" y="910"/>
                  </a:lnTo>
                  <a:lnTo>
                    <a:pt x="4310" y="1213"/>
                  </a:lnTo>
                  <a:lnTo>
                    <a:pt x="4175" y="1516"/>
                  </a:lnTo>
                  <a:lnTo>
                    <a:pt x="4007" y="2156"/>
                  </a:lnTo>
                  <a:lnTo>
                    <a:pt x="3670" y="3469"/>
                  </a:lnTo>
                  <a:lnTo>
                    <a:pt x="3670" y="3502"/>
                  </a:lnTo>
                  <a:lnTo>
                    <a:pt x="3064" y="3368"/>
                  </a:lnTo>
                  <a:lnTo>
                    <a:pt x="2492" y="3300"/>
                  </a:lnTo>
                  <a:lnTo>
                    <a:pt x="2559" y="2997"/>
                  </a:lnTo>
                  <a:lnTo>
                    <a:pt x="2559" y="2728"/>
                  </a:lnTo>
                  <a:lnTo>
                    <a:pt x="2728" y="2593"/>
                  </a:lnTo>
                  <a:lnTo>
                    <a:pt x="2862" y="2425"/>
                  </a:lnTo>
                  <a:lnTo>
                    <a:pt x="2930" y="2257"/>
                  </a:lnTo>
                  <a:lnTo>
                    <a:pt x="2963" y="2088"/>
                  </a:lnTo>
                  <a:lnTo>
                    <a:pt x="2930" y="1886"/>
                  </a:lnTo>
                  <a:lnTo>
                    <a:pt x="2862" y="1718"/>
                  </a:lnTo>
                  <a:lnTo>
                    <a:pt x="2728" y="1550"/>
                  </a:lnTo>
                  <a:lnTo>
                    <a:pt x="2559" y="1449"/>
                  </a:lnTo>
                  <a:lnTo>
                    <a:pt x="2458" y="1415"/>
                  </a:lnTo>
                  <a:lnTo>
                    <a:pt x="2391" y="1482"/>
                  </a:lnTo>
                  <a:lnTo>
                    <a:pt x="2290" y="1415"/>
                  </a:lnTo>
                  <a:lnTo>
                    <a:pt x="2155" y="1381"/>
                  </a:lnTo>
                  <a:lnTo>
                    <a:pt x="2021" y="1381"/>
                  </a:lnTo>
                  <a:lnTo>
                    <a:pt x="1886" y="1415"/>
                  </a:lnTo>
                  <a:lnTo>
                    <a:pt x="1751" y="1449"/>
                  </a:lnTo>
                  <a:lnTo>
                    <a:pt x="1617" y="1550"/>
                  </a:lnTo>
                  <a:lnTo>
                    <a:pt x="1516" y="1617"/>
                  </a:lnTo>
                  <a:lnTo>
                    <a:pt x="1415" y="1752"/>
                  </a:lnTo>
                  <a:lnTo>
                    <a:pt x="1347" y="1853"/>
                  </a:lnTo>
                  <a:lnTo>
                    <a:pt x="1314" y="1987"/>
                  </a:lnTo>
                  <a:lnTo>
                    <a:pt x="1314" y="2122"/>
                  </a:lnTo>
                  <a:lnTo>
                    <a:pt x="1347" y="2257"/>
                  </a:lnTo>
                  <a:lnTo>
                    <a:pt x="1381" y="2358"/>
                  </a:lnTo>
                  <a:lnTo>
                    <a:pt x="1448" y="2459"/>
                  </a:lnTo>
                  <a:lnTo>
                    <a:pt x="1549" y="2560"/>
                  </a:lnTo>
                  <a:lnTo>
                    <a:pt x="1684" y="2627"/>
                  </a:lnTo>
                  <a:lnTo>
                    <a:pt x="1583" y="2896"/>
                  </a:lnTo>
                  <a:lnTo>
                    <a:pt x="1583" y="3166"/>
                  </a:lnTo>
                  <a:lnTo>
                    <a:pt x="876" y="3065"/>
                  </a:lnTo>
                  <a:lnTo>
                    <a:pt x="539" y="3031"/>
                  </a:lnTo>
                  <a:lnTo>
                    <a:pt x="202" y="3031"/>
                  </a:lnTo>
                  <a:lnTo>
                    <a:pt x="337" y="2358"/>
                  </a:lnTo>
                  <a:lnTo>
                    <a:pt x="505" y="1651"/>
                  </a:lnTo>
                  <a:lnTo>
                    <a:pt x="640" y="977"/>
                  </a:lnTo>
                  <a:lnTo>
                    <a:pt x="775" y="270"/>
                  </a:lnTo>
                  <a:close/>
                  <a:moveTo>
                    <a:pt x="741" y="1"/>
                  </a:moveTo>
                  <a:lnTo>
                    <a:pt x="707" y="68"/>
                  </a:lnTo>
                  <a:lnTo>
                    <a:pt x="472" y="775"/>
                  </a:lnTo>
                  <a:lnTo>
                    <a:pt x="270" y="1516"/>
                  </a:lnTo>
                  <a:lnTo>
                    <a:pt x="101" y="2290"/>
                  </a:lnTo>
                  <a:lnTo>
                    <a:pt x="0" y="3031"/>
                  </a:lnTo>
                  <a:lnTo>
                    <a:pt x="0" y="3098"/>
                  </a:lnTo>
                  <a:lnTo>
                    <a:pt x="34" y="3132"/>
                  </a:lnTo>
                  <a:lnTo>
                    <a:pt x="101" y="3132"/>
                  </a:lnTo>
                  <a:lnTo>
                    <a:pt x="573" y="3267"/>
                  </a:lnTo>
                  <a:lnTo>
                    <a:pt x="1044" y="3368"/>
                  </a:lnTo>
                  <a:lnTo>
                    <a:pt x="2021" y="3502"/>
                  </a:lnTo>
                  <a:lnTo>
                    <a:pt x="2997" y="3603"/>
                  </a:lnTo>
                  <a:lnTo>
                    <a:pt x="3468" y="3704"/>
                  </a:lnTo>
                  <a:lnTo>
                    <a:pt x="3940" y="3772"/>
                  </a:lnTo>
                  <a:lnTo>
                    <a:pt x="4041" y="3772"/>
                  </a:lnTo>
                  <a:lnTo>
                    <a:pt x="4108" y="3704"/>
                  </a:lnTo>
                  <a:lnTo>
                    <a:pt x="4074" y="3603"/>
                  </a:lnTo>
                  <a:lnTo>
                    <a:pt x="4074" y="3570"/>
                  </a:lnTo>
                  <a:lnTo>
                    <a:pt x="4007" y="3570"/>
                  </a:lnTo>
                  <a:lnTo>
                    <a:pt x="3906" y="3536"/>
                  </a:lnTo>
                  <a:lnTo>
                    <a:pt x="3906" y="3502"/>
                  </a:lnTo>
                  <a:lnTo>
                    <a:pt x="4310" y="2122"/>
                  </a:lnTo>
                  <a:lnTo>
                    <a:pt x="4478" y="1415"/>
                  </a:lnTo>
                  <a:lnTo>
                    <a:pt x="4546" y="1078"/>
                  </a:lnTo>
                  <a:lnTo>
                    <a:pt x="4579" y="708"/>
                  </a:lnTo>
                  <a:lnTo>
                    <a:pt x="4546" y="674"/>
                  </a:lnTo>
                  <a:lnTo>
                    <a:pt x="4546" y="708"/>
                  </a:lnTo>
                  <a:lnTo>
                    <a:pt x="4512" y="742"/>
                  </a:lnTo>
                  <a:lnTo>
                    <a:pt x="4478" y="742"/>
                  </a:lnTo>
                  <a:lnTo>
                    <a:pt x="4074" y="607"/>
                  </a:lnTo>
                  <a:lnTo>
                    <a:pt x="3637" y="573"/>
                  </a:lnTo>
                  <a:lnTo>
                    <a:pt x="2761" y="506"/>
                  </a:lnTo>
                  <a:lnTo>
                    <a:pt x="2256" y="472"/>
                  </a:lnTo>
                  <a:lnTo>
                    <a:pt x="1785" y="371"/>
                  </a:lnTo>
                  <a:lnTo>
                    <a:pt x="808" y="102"/>
                  </a:lnTo>
                  <a:lnTo>
                    <a:pt x="808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635694" y="2129676"/>
              <a:ext cx="89471" cy="100697"/>
            </a:xfrm>
            <a:custGeom>
              <a:avLst/>
              <a:gdLst/>
              <a:ahLst/>
              <a:cxnLst/>
              <a:rect l="l" t="t" r="r" b="b"/>
              <a:pathLst>
                <a:path w="1347" h="1516" extrusionOk="0">
                  <a:moveTo>
                    <a:pt x="842" y="236"/>
                  </a:moveTo>
                  <a:lnTo>
                    <a:pt x="909" y="270"/>
                  </a:lnTo>
                  <a:lnTo>
                    <a:pt x="1044" y="337"/>
                  </a:lnTo>
                  <a:lnTo>
                    <a:pt x="1111" y="472"/>
                  </a:lnTo>
                  <a:lnTo>
                    <a:pt x="1145" y="573"/>
                  </a:lnTo>
                  <a:lnTo>
                    <a:pt x="1145" y="708"/>
                  </a:lnTo>
                  <a:lnTo>
                    <a:pt x="1145" y="842"/>
                  </a:lnTo>
                  <a:lnTo>
                    <a:pt x="1111" y="943"/>
                  </a:lnTo>
                  <a:lnTo>
                    <a:pt x="1044" y="1044"/>
                  </a:lnTo>
                  <a:lnTo>
                    <a:pt x="976" y="1145"/>
                  </a:lnTo>
                  <a:lnTo>
                    <a:pt x="875" y="1213"/>
                  </a:lnTo>
                  <a:lnTo>
                    <a:pt x="774" y="1246"/>
                  </a:lnTo>
                  <a:lnTo>
                    <a:pt x="640" y="1280"/>
                  </a:lnTo>
                  <a:lnTo>
                    <a:pt x="505" y="1280"/>
                  </a:lnTo>
                  <a:lnTo>
                    <a:pt x="404" y="1213"/>
                  </a:lnTo>
                  <a:lnTo>
                    <a:pt x="303" y="1145"/>
                  </a:lnTo>
                  <a:lnTo>
                    <a:pt x="236" y="1078"/>
                  </a:lnTo>
                  <a:lnTo>
                    <a:pt x="202" y="943"/>
                  </a:lnTo>
                  <a:lnTo>
                    <a:pt x="202" y="708"/>
                  </a:lnTo>
                  <a:lnTo>
                    <a:pt x="236" y="472"/>
                  </a:lnTo>
                  <a:lnTo>
                    <a:pt x="269" y="371"/>
                  </a:lnTo>
                  <a:lnTo>
                    <a:pt x="337" y="304"/>
                  </a:lnTo>
                  <a:lnTo>
                    <a:pt x="404" y="270"/>
                  </a:lnTo>
                  <a:lnTo>
                    <a:pt x="505" y="236"/>
                  </a:lnTo>
                  <a:close/>
                  <a:moveTo>
                    <a:pt x="741" y="1"/>
                  </a:moveTo>
                  <a:lnTo>
                    <a:pt x="606" y="34"/>
                  </a:lnTo>
                  <a:lnTo>
                    <a:pt x="438" y="68"/>
                  </a:lnTo>
                  <a:lnTo>
                    <a:pt x="303" y="135"/>
                  </a:lnTo>
                  <a:lnTo>
                    <a:pt x="168" y="236"/>
                  </a:lnTo>
                  <a:lnTo>
                    <a:pt x="101" y="371"/>
                  </a:lnTo>
                  <a:lnTo>
                    <a:pt x="34" y="539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34" y="1044"/>
                  </a:lnTo>
                  <a:lnTo>
                    <a:pt x="101" y="1213"/>
                  </a:lnTo>
                  <a:lnTo>
                    <a:pt x="202" y="1314"/>
                  </a:lnTo>
                  <a:lnTo>
                    <a:pt x="337" y="1415"/>
                  </a:lnTo>
                  <a:lnTo>
                    <a:pt x="539" y="1482"/>
                  </a:lnTo>
                  <a:lnTo>
                    <a:pt x="707" y="1516"/>
                  </a:lnTo>
                  <a:lnTo>
                    <a:pt x="842" y="1448"/>
                  </a:lnTo>
                  <a:lnTo>
                    <a:pt x="976" y="1381"/>
                  </a:lnTo>
                  <a:lnTo>
                    <a:pt x="1111" y="1280"/>
                  </a:lnTo>
                  <a:lnTo>
                    <a:pt x="1212" y="1179"/>
                  </a:lnTo>
                  <a:lnTo>
                    <a:pt x="1279" y="1011"/>
                  </a:lnTo>
                  <a:lnTo>
                    <a:pt x="1347" y="876"/>
                  </a:lnTo>
                  <a:lnTo>
                    <a:pt x="1347" y="708"/>
                  </a:lnTo>
                  <a:lnTo>
                    <a:pt x="1347" y="573"/>
                  </a:lnTo>
                  <a:lnTo>
                    <a:pt x="1313" y="438"/>
                  </a:lnTo>
                  <a:lnTo>
                    <a:pt x="1212" y="304"/>
                  </a:lnTo>
                  <a:lnTo>
                    <a:pt x="1111" y="169"/>
                  </a:lnTo>
                  <a:lnTo>
                    <a:pt x="1010" y="102"/>
                  </a:lnTo>
                  <a:lnTo>
                    <a:pt x="875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70839" y="1984344"/>
              <a:ext cx="38060" cy="35802"/>
            </a:xfrm>
            <a:custGeom>
              <a:avLst/>
              <a:gdLst/>
              <a:ahLst/>
              <a:cxnLst/>
              <a:rect l="l" t="t" r="r" b="b"/>
              <a:pathLst>
                <a:path w="573" h="539" extrusionOk="0">
                  <a:moveTo>
                    <a:pt x="236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1" y="303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102" y="505"/>
                  </a:lnTo>
                  <a:lnTo>
                    <a:pt x="236" y="539"/>
                  </a:lnTo>
                  <a:lnTo>
                    <a:pt x="438" y="539"/>
                  </a:lnTo>
                  <a:lnTo>
                    <a:pt x="506" y="505"/>
                  </a:lnTo>
                  <a:lnTo>
                    <a:pt x="539" y="472"/>
                  </a:lnTo>
                  <a:lnTo>
                    <a:pt x="573" y="404"/>
                  </a:lnTo>
                  <a:lnTo>
                    <a:pt x="539" y="270"/>
                  </a:lnTo>
                  <a:lnTo>
                    <a:pt x="506" y="135"/>
                  </a:lnTo>
                  <a:lnTo>
                    <a:pt x="405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69880" y="1765149"/>
              <a:ext cx="266221" cy="257254"/>
            </a:xfrm>
            <a:custGeom>
              <a:avLst/>
              <a:gdLst/>
              <a:ahLst/>
              <a:cxnLst/>
              <a:rect l="l" t="t" r="r" b="b"/>
              <a:pathLst>
                <a:path w="4008" h="3873" extrusionOk="0">
                  <a:moveTo>
                    <a:pt x="2088" y="270"/>
                  </a:moveTo>
                  <a:lnTo>
                    <a:pt x="2391" y="304"/>
                  </a:lnTo>
                  <a:lnTo>
                    <a:pt x="2661" y="371"/>
                  </a:lnTo>
                  <a:lnTo>
                    <a:pt x="2930" y="472"/>
                  </a:lnTo>
                  <a:lnTo>
                    <a:pt x="3166" y="641"/>
                  </a:lnTo>
                  <a:lnTo>
                    <a:pt x="3368" y="843"/>
                  </a:lnTo>
                  <a:lnTo>
                    <a:pt x="3570" y="1112"/>
                  </a:lnTo>
                  <a:lnTo>
                    <a:pt x="3671" y="1280"/>
                  </a:lnTo>
                  <a:lnTo>
                    <a:pt x="3738" y="1449"/>
                  </a:lnTo>
                  <a:lnTo>
                    <a:pt x="3772" y="1617"/>
                  </a:lnTo>
                  <a:lnTo>
                    <a:pt x="3805" y="1819"/>
                  </a:lnTo>
                  <a:lnTo>
                    <a:pt x="3772" y="1987"/>
                  </a:lnTo>
                  <a:lnTo>
                    <a:pt x="3772" y="2156"/>
                  </a:lnTo>
                  <a:lnTo>
                    <a:pt x="3637" y="2492"/>
                  </a:lnTo>
                  <a:lnTo>
                    <a:pt x="3469" y="2829"/>
                  </a:lnTo>
                  <a:lnTo>
                    <a:pt x="3233" y="3098"/>
                  </a:lnTo>
                  <a:lnTo>
                    <a:pt x="2964" y="3334"/>
                  </a:lnTo>
                  <a:lnTo>
                    <a:pt x="2627" y="3502"/>
                  </a:lnTo>
                  <a:lnTo>
                    <a:pt x="2324" y="3570"/>
                  </a:lnTo>
                  <a:lnTo>
                    <a:pt x="1987" y="3603"/>
                  </a:lnTo>
                  <a:lnTo>
                    <a:pt x="1651" y="3603"/>
                  </a:lnTo>
                  <a:lnTo>
                    <a:pt x="1348" y="3570"/>
                  </a:lnTo>
                  <a:lnTo>
                    <a:pt x="1112" y="3502"/>
                  </a:lnTo>
                  <a:lnTo>
                    <a:pt x="944" y="3435"/>
                  </a:lnTo>
                  <a:lnTo>
                    <a:pt x="775" y="3334"/>
                  </a:lnTo>
                  <a:lnTo>
                    <a:pt x="641" y="3199"/>
                  </a:lnTo>
                  <a:lnTo>
                    <a:pt x="506" y="3031"/>
                  </a:lnTo>
                  <a:lnTo>
                    <a:pt x="405" y="2863"/>
                  </a:lnTo>
                  <a:lnTo>
                    <a:pt x="338" y="2694"/>
                  </a:lnTo>
                  <a:lnTo>
                    <a:pt x="270" y="2459"/>
                  </a:lnTo>
                  <a:lnTo>
                    <a:pt x="237" y="2122"/>
                  </a:lnTo>
                  <a:lnTo>
                    <a:pt x="237" y="1785"/>
                  </a:lnTo>
                  <a:lnTo>
                    <a:pt x="338" y="1449"/>
                  </a:lnTo>
                  <a:lnTo>
                    <a:pt x="439" y="1146"/>
                  </a:lnTo>
                  <a:lnTo>
                    <a:pt x="641" y="876"/>
                  </a:lnTo>
                  <a:lnTo>
                    <a:pt x="843" y="674"/>
                  </a:lnTo>
                  <a:lnTo>
                    <a:pt x="1112" y="472"/>
                  </a:lnTo>
                  <a:lnTo>
                    <a:pt x="1415" y="338"/>
                  </a:lnTo>
                  <a:lnTo>
                    <a:pt x="1482" y="338"/>
                  </a:lnTo>
                  <a:lnTo>
                    <a:pt x="1785" y="304"/>
                  </a:lnTo>
                  <a:lnTo>
                    <a:pt x="2088" y="270"/>
                  </a:lnTo>
                  <a:close/>
                  <a:moveTo>
                    <a:pt x="1987" y="1"/>
                  </a:moveTo>
                  <a:lnTo>
                    <a:pt x="1651" y="35"/>
                  </a:lnTo>
                  <a:lnTo>
                    <a:pt x="1449" y="68"/>
                  </a:lnTo>
                  <a:lnTo>
                    <a:pt x="1280" y="136"/>
                  </a:lnTo>
                  <a:lnTo>
                    <a:pt x="1112" y="203"/>
                  </a:lnTo>
                  <a:lnTo>
                    <a:pt x="944" y="270"/>
                  </a:lnTo>
                  <a:lnTo>
                    <a:pt x="775" y="405"/>
                  </a:lnTo>
                  <a:lnTo>
                    <a:pt x="641" y="506"/>
                  </a:lnTo>
                  <a:lnTo>
                    <a:pt x="405" y="809"/>
                  </a:lnTo>
                  <a:lnTo>
                    <a:pt x="203" y="1112"/>
                  </a:lnTo>
                  <a:lnTo>
                    <a:pt x="68" y="1482"/>
                  </a:lnTo>
                  <a:lnTo>
                    <a:pt x="1" y="1886"/>
                  </a:lnTo>
                  <a:lnTo>
                    <a:pt x="1" y="2290"/>
                  </a:lnTo>
                  <a:lnTo>
                    <a:pt x="35" y="2526"/>
                  </a:lnTo>
                  <a:lnTo>
                    <a:pt x="68" y="2762"/>
                  </a:lnTo>
                  <a:lnTo>
                    <a:pt x="136" y="2964"/>
                  </a:lnTo>
                  <a:lnTo>
                    <a:pt x="237" y="3166"/>
                  </a:lnTo>
                  <a:lnTo>
                    <a:pt x="371" y="3300"/>
                  </a:lnTo>
                  <a:lnTo>
                    <a:pt x="506" y="3435"/>
                  </a:lnTo>
                  <a:lnTo>
                    <a:pt x="674" y="3570"/>
                  </a:lnTo>
                  <a:lnTo>
                    <a:pt x="843" y="3671"/>
                  </a:lnTo>
                  <a:lnTo>
                    <a:pt x="1011" y="3738"/>
                  </a:lnTo>
                  <a:lnTo>
                    <a:pt x="1213" y="3805"/>
                  </a:lnTo>
                  <a:lnTo>
                    <a:pt x="1617" y="3873"/>
                  </a:lnTo>
                  <a:lnTo>
                    <a:pt x="2055" y="3873"/>
                  </a:lnTo>
                  <a:lnTo>
                    <a:pt x="2526" y="3805"/>
                  </a:lnTo>
                  <a:lnTo>
                    <a:pt x="2728" y="3772"/>
                  </a:lnTo>
                  <a:lnTo>
                    <a:pt x="2930" y="3671"/>
                  </a:lnTo>
                  <a:lnTo>
                    <a:pt x="3132" y="3570"/>
                  </a:lnTo>
                  <a:lnTo>
                    <a:pt x="3300" y="3469"/>
                  </a:lnTo>
                  <a:lnTo>
                    <a:pt x="3435" y="3300"/>
                  </a:lnTo>
                  <a:lnTo>
                    <a:pt x="3570" y="3166"/>
                  </a:lnTo>
                  <a:lnTo>
                    <a:pt x="3704" y="2997"/>
                  </a:lnTo>
                  <a:lnTo>
                    <a:pt x="3805" y="2795"/>
                  </a:lnTo>
                  <a:lnTo>
                    <a:pt x="3873" y="2627"/>
                  </a:lnTo>
                  <a:lnTo>
                    <a:pt x="3940" y="2425"/>
                  </a:lnTo>
                  <a:lnTo>
                    <a:pt x="3974" y="2223"/>
                  </a:lnTo>
                  <a:lnTo>
                    <a:pt x="4007" y="2021"/>
                  </a:lnTo>
                  <a:lnTo>
                    <a:pt x="4007" y="1785"/>
                  </a:lnTo>
                  <a:lnTo>
                    <a:pt x="3974" y="1583"/>
                  </a:lnTo>
                  <a:lnTo>
                    <a:pt x="3940" y="1381"/>
                  </a:lnTo>
                  <a:lnTo>
                    <a:pt x="3906" y="1179"/>
                  </a:lnTo>
                  <a:lnTo>
                    <a:pt x="3738" y="876"/>
                  </a:lnTo>
                  <a:lnTo>
                    <a:pt x="3536" y="607"/>
                  </a:lnTo>
                  <a:lnTo>
                    <a:pt x="3267" y="371"/>
                  </a:lnTo>
                  <a:lnTo>
                    <a:pt x="2997" y="203"/>
                  </a:lnTo>
                  <a:lnTo>
                    <a:pt x="2661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05052" y="1677937"/>
              <a:ext cx="1538677" cy="673192"/>
            </a:xfrm>
            <a:custGeom>
              <a:avLst/>
              <a:gdLst/>
              <a:ahLst/>
              <a:cxnLst/>
              <a:rect l="l" t="t" r="r" b="b"/>
              <a:pathLst>
                <a:path w="23165" h="10135" extrusionOk="0">
                  <a:moveTo>
                    <a:pt x="3603" y="304"/>
                  </a:moveTo>
                  <a:lnTo>
                    <a:pt x="3940" y="337"/>
                  </a:lnTo>
                  <a:lnTo>
                    <a:pt x="4647" y="472"/>
                  </a:lnTo>
                  <a:lnTo>
                    <a:pt x="5219" y="607"/>
                  </a:lnTo>
                  <a:lnTo>
                    <a:pt x="6397" y="775"/>
                  </a:lnTo>
                  <a:lnTo>
                    <a:pt x="7576" y="977"/>
                  </a:lnTo>
                  <a:lnTo>
                    <a:pt x="7340" y="1112"/>
                  </a:lnTo>
                  <a:lnTo>
                    <a:pt x="7138" y="1213"/>
                  </a:lnTo>
                  <a:lnTo>
                    <a:pt x="6667" y="1482"/>
                  </a:lnTo>
                  <a:lnTo>
                    <a:pt x="6330" y="1348"/>
                  </a:lnTo>
                  <a:lnTo>
                    <a:pt x="5926" y="1246"/>
                  </a:lnTo>
                  <a:lnTo>
                    <a:pt x="5522" y="1179"/>
                  </a:lnTo>
                  <a:lnTo>
                    <a:pt x="5152" y="1145"/>
                  </a:lnTo>
                  <a:lnTo>
                    <a:pt x="5084" y="1112"/>
                  </a:lnTo>
                  <a:lnTo>
                    <a:pt x="4849" y="910"/>
                  </a:lnTo>
                  <a:lnTo>
                    <a:pt x="4546" y="741"/>
                  </a:lnTo>
                  <a:lnTo>
                    <a:pt x="4276" y="640"/>
                  </a:lnTo>
                  <a:lnTo>
                    <a:pt x="3973" y="539"/>
                  </a:lnTo>
                  <a:lnTo>
                    <a:pt x="3637" y="506"/>
                  </a:lnTo>
                  <a:lnTo>
                    <a:pt x="3334" y="472"/>
                  </a:lnTo>
                  <a:lnTo>
                    <a:pt x="2997" y="472"/>
                  </a:lnTo>
                  <a:lnTo>
                    <a:pt x="2694" y="506"/>
                  </a:lnTo>
                  <a:lnTo>
                    <a:pt x="2829" y="438"/>
                  </a:lnTo>
                  <a:lnTo>
                    <a:pt x="2963" y="371"/>
                  </a:lnTo>
                  <a:lnTo>
                    <a:pt x="3266" y="304"/>
                  </a:lnTo>
                  <a:close/>
                  <a:moveTo>
                    <a:pt x="2559" y="640"/>
                  </a:moveTo>
                  <a:lnTo>
                    <a:pt x="2593" y="741"/>
                  </a:lnTo>
                  <a:lnTo>
                    <a:pt x="2627" y="775"/>
                  </a:lnTo>
                  <a:lnTo>
                    <a:pt x="3502" y="775"/>
                  </a:lnTo>
                  <a:lnTo>
                    <a:pt x="3771" y="809"/>
                  </a:lnTo>
                  <a:lnTo>
                    <a:pt x="4007" y="876"/>
                  </a:lnTo>
                  <a:lnTo>
                    <a:pt x="4276" y="943"/>
                  </a:lnTo>
                  <a:lnTo>
                    <a:pt x="4512" y="1044"/>
                  </a:lnTo>
                  <a:lnTo>
                    <a:pt x="4748" y="1179"/>
                  </a:lnTo>
                  <a:lnTo>
                    <a:pt x="4815" y="1213"/>
                  </a:lnTo>
                  <a:lnTo>
                    <a:pt x="4815" y="1280"/>
                  </a:lnTo>
                  <a:lnTo>
                    <a:pt x="4882" y="1348"/>
                  </a:lnTo>
                  <a:lnTo>
                    <a:pt x="4983" y="1348"/>
                  </a:lnTo>
                  <a:lnTo>
                    <a:pt x="5152" y="1583"/>
                  </a:lnTo>
                  <a:lnTo>
                    <a:pt x="5320" y="1819"/>
                  </a:lnTo>
                  <a:lnTo>
                    <a:pt x="5421" y="2088"/>
                  </a:lnTo>
                  <a:lnTo>
                    <a:pt x="5522" y="2358"/>
                  </a:lnTo>
                  <a:lnTo>
                    <a:pt x="5589" y="2661"/>
                  </a:lnTo>
                  <a:lnTo>
                    <a:pt x="5623" y="2930"/>
                  </a:lnTo>
                  <a:lnTo>
                    <a:pt x="5690" y="3502"/>
                  </a:lnTo>
                  <a:lnTo>
                    <a:pt x="5690" y="3805"/>
                  </a:lnTo>
                  <a:lnTo>
                    <a:pt x="5657" y="4108"/>
                  </a:lnTo>
                  <a:lnTo>
                    <a:pt x="5623" y="4411"/>
                  </a:lnTo>
                  <a:lnTo>
                    <a:pt x="5522" y="4681"/>
                  </a:lnTo>
                  <a:lnTo>
                    <a:pt x="5421" y="4950"/>
                  </a:lnTo>
                  <a:lnTo>
                    <a:pt x="5253" y="5186"/>
                  </a:lnTo>
                  <a:lnTo>
                    <a:pt x="5051" y="5421"/>
                  </a:lnTo>
                  <a:lnTo>
                    <a:pt x="4815" y="5590"/>
                  </a:lnTo>
                  <a:lnTo>
                    <a:pt x="4613" y="5724"/>
                  </a:lnTo>
                  <a:lnTo>
                    <a:pt x="4377" y="5825"/>
                  </a:lnTo>
                  <a:lnTo>
                    <a:pt x="4108" y="5893"/>
                  </a:lnTo>
                  <a:lnTo>
                    <a:pt x="3872" y="5960"/>
                  </a:lnTo>
                  <a:lnTo>
                    <a:pt x="3334" y="5994"/>
                  </a:lnTo>
                  <a:lnTo>
                    <a:pt x="2829" y="5994"/>
                  </a:lnTo>
                  <a:lnTo>
                    <a:pt x="2559" y="5960"/>
                  </a:lnTo>
                  <a:lnTo>
                    <a:pt x="2290" y="5926"/>
                  </a:lnTo>
                  <a:lnTo>
                    <a:pt x="2054" y="5825"/>
                  </a:lnTo>
                  <a:lnTo>
                    <a:pt x="1819" y="5724"/>
                  </a:lnTo>
                  <a:lnTo>
                    <a:pt x="1617" y="5623"/>
                  </a:lnTo>
                  <a:lnTo>
                    <a:pt x="1381" y="5489"/>
                  </a:lnTo>
                  <a:lnTo>
                    <a:pt x="1213" y="5320"/>
                  </a:lnTo>
                  <a:lnTo>
                    <a:pt x="1011" y="5152"/>
                  </a:lnTo>
                  <a:lnTo>
                    <a:pt x="842" y="4950"/>
                  </a:lnTo>
                  <a:lnTo>
                    <a:pt x="708" y="4748"/>
                  </a:lnTo>
                  <a:lnTo>
                    <a:pt x="573" y="4546"/>
                  </a:lnTo>
                  <a:lnTo>
                    <a:pt x="472" y="4310"/>
                  </a:lnTo>
                  <a:lnTo>
                    <a:pt x="371" y="4075"/>
                  </a:lnTo>
                  <a:lnTo>
                    <a:pt x="304" y="3839"/>
                  </a:lnTo>
                  <a:lnTo>
                    <a:pt x="270" y="3570"/>
                  </a:lnTo>
                  <a:lnTo>
                    <a:pt x="236" y="3300"/>
                  </a:lnTo>
                  <a:lnTo>
                    <a:pt x="270" y="3065"/>
                  </a:lnTo>
                  <a:lnTo>
                    <a:pt x="270" y="2829"/>
                  </a:lnTo>
                  <a:lnTo>
                    <a:pt x="337" y="2593"/>
                  </a:lnTo>
                  <a:lnTo>
                    <a:pt x="405" y="2358"/>
                  </a:lnTo>
                  <a:lnTo>
                    <a:pt x="506" y="2156"/>
                  </a:lnTo>
                  <a:lnTo>
                    <a:pt x="640" y="1954"/>
                  </a:lnTo>
                  <a:lnTo>
                    <a:pt x="775" y="1752"/>
                  </a:lnTo>
                  <a:lnTo>
                    <a:pt x="943" y="1583"/>
                  </a:lnTo>
                  <a:lnTo>
                    <a:pt x="1280" y="1280"/>
                  </a:lnTo>
                  <a:lnTo>
                    <a:pt x="1684" y="1011"/>
                  </a:lnTo>
                  <a:lnTo>
                    <a:pt x="2122" y="809"/>
                  </a:lnTo>
                  <a:lnTo>
                    <a:pt x="2559" y="640"/>
                  </a:lnTo>
                  <a:close/>
                  <a:moveTo>
                    <a:pt x="5387" y="1449"/>
                  </a:moveTo>
                  <a:lnTo>
                    <a:pt x="6061" y="1550"/>
                  </a:lnTo>
                  <a:lnTo>
                    <a:pt x="6364" y="1651"/>
                  </a:lnTo>
                  <a:lnTo>
                    <a:pt x="6700" y="1752"/>
                  </a:lnTo>
                  <a:lnTo>
                    <a:pt x="6633" y="2055"/>
                  </a:lnTo>
                  <a:lnTo>
                    <a:pt x="6566" y="2391"/>
                  </a:lnTo>
                  <a:lnTo>
                    <a:pt x="6498" y="3031"/>
                  </a:lnTo>
                  <a:lnTo>
                    <a:pt x="6263" y="3974"/>
                  </a:lnTo>
                  <a:lnTo>
                    <a:pt x="6027" y="4916"/>
                  </a:lnTo>
                  <a:lnTo>
                    <a:pt x="5892" y="5287"/>
                  </a:lnTo>
                  <a:lnTo>
                    <a:pt x="5825" y="5623"/>
                  </a:lnTo>
                  <a:lnTo>
                    <a:pt x="5791" y="5994"/>
                  </a:lnTo>
                  <a:lnTo>
                    <a:pt x="5791" y="6128"/>
                  </a:lnTo>
                  <a:lnTo>
                    <a:pt x="5825" y="6297"/>
                  </a:lnTo>
                  <a:lnTo>
                    <a:pt x="5724" y="6229"/>
                  </a:lnTo>
                  <a:lnTo>
                    <a:pt x="5589" y="6196"/>
                  </a:lnTo>
                  <a:lnTo>
                    <a:pt x="5320" y="6196"/>
                  </a:lnTo>
                  <a:lnTo>
                    <a:pt x="5185" y="6162"/>
                  </a:lnTo>
                  <a:lnTo>
                    <a:pt x="5051" y="6128"/>
                  </a:lnTo>
                  <a:lnTo>
                    <a:pt x="4748" y="5994"/>
                  </a:lnTo>
                  <a:lnTo>
                    <a:pt x="4983" y="5893"/>
                  </a:lnTo>
                  <a:lnTo>
                    <a:pt x="5185" y="5724"/>
                  </a:lnTo>
                  <a:lnTo>
                    <a:pt x="5387" y="5489"/>
                  </a:lnTo>
                  <a:lnTo>
                    <a:pt x="5589" y="5253"/>
                  </a:lnTo>
                  <a:lnTo>
                    <a:pt x="5724" y="4984"/>
                  </a:lnTo>
                  <a:lnTo>
                    <a:pt x="5825" y="4714"/>
                  </a:lnTo>
                  <a:lnTo>
                    <a:pt x="5892" y="4445"/>
                  </a:lnTo>
                  <a:lnTo>
                    <a:pt x="5960" y="4142"/>
                  </a:lnTo>
                  <a:lnTo>
                    <a:pt x="5960" y="3839"/>
                  </a:lnTo>
                  <a:lnTo>
                    <a:pt x="5960" y="3502"/>
                  </a:lnTo>
                  <a:lnTo>
                    <a:pt x="5926" y="2964"/>
                  </a:lnTo>
                  <a:lnTo>
                    <a:pt x="5825" y="2425"/>
                  </a:lnTo>
                  <a:lnTo>
                    <a:pt x="5758" y="2156"/>
                  </a:lnTo>
                  <a:lnTo>
                    <a:pt x="5657" y="1920"/>
                  </a:lnTo>
                  <a:lnTo>
                    <a:pt x="5522" y="1651"/>
                  </a:lnTo>
                  <a:lnTo>
                    <a:pt x="5387" y="1449"/>
                  </a:lnTo>
                  <a:close/>
                  <a:moveTo>
                    <a:pt x="4411" y="6128"/>
                  </a:moveTo>
                  <a:lnTo>
                    <a:pt x="4546" y="6229"/>
                  </a:lnTo>
                  <a:lnTo>
                    <a:pt x="4680" y="6263"/>
                  </a:lnTo>
                  <a:lnTo>
                    <a:pt x="5017" y="6364"/>
                  </a:lnTo>
                  <a:lnTo>
                    <a:pt x="5219" y="6431"/>
                  </a:lnTo>
                  <a:lnTo>
                    <a:pt x="5421" y="6431"/>
                  </a:lnTo>
                  <a:lnTo>
                    <a:pt x="5522" y="6465"/>
                  </a:lnTo>
                  <a:lnTo>
                    <a:pt x="5488" y="6499"/>
                  </a:lnTo>
                  <a:lnTo>
                    <a:pt x="5387" y="6633"/>
                  </a:lnTo>
                  <a:lnTo>
                    <a:pt x="5320" y="6835"/>
                  </a:lnTo>
                  <a:lnTo>
                    <a:pt x="5253" y="6869"/>
                  </a:lnTo>
                  <a:lnTo>
                    <a:pt x="5118" y="6835"/>
                  </a:lnTo>
                  <a:lnTo>
                    <a:pt x="4849" y="6802"/>
                  </a:lnTo>
                  <a:lnTo>
                    <a:pt x="4546" y="6701"/>
                  </a:lnTo>
                  <a:lnTo>
                    <a:pt x="3906" y="6566"/>
                  </a:lnTo>
                  <a:lnTo>
                    <a:pt x="3603" y="6465"/>
                  </a:lnTo>
                  <a:lnTo>
                    <a:pt x="3468" y="6398"/>
                  </a:lnTo>
                  <a:lnTo>
                    <a:pt x="3300" y="6330"/>
                  </a:lnTo>
                  <a:lnTo>
                    <a:pt x="3872" y="6263"/>
                  </a:lnTo>
                  <a:lnTo>
                    <a:pt x="4142" y="6196"/>
                  </a:lnTo>
                  <a:lnTo>
                    <a:pt x="4411" y="6128"/>
                  </a:lnTo>
                  <a:close/>
                  <a:moveTo>
                    <a:pt x="15926" y="8653"/>
                  </a:moveTo>
                  <a:lnTo>
                    <a:pt x="16936" y="8822"/>
                  </a:lnTo>
                  <a:lnTo>
                    <a:pt x="16902" y="8855"/>
                  </a:lnTo>
                  <a:lnTo>
                    <a:pt x="16801" y="8923"/>
                  </a:lnTo>
                  <a:lnTo>
                    <a:pt x="16666" y="8956"/>
                  </a:lnTo>
                  <a:lnTo>
                    <a:pt x="16431" y="8956"/>
                  </a:lnTo>
                  <a:lnTo>
                    <a:pt x="16296" y="8923"/>
                  </a:lnTo>
                  <a:lnTo>
                    <a:pt x="16161" y="8855"/>
                  </a:lnTo>
                  <a:lnTo>
                    <a:pt x="16027" y="8754"/>
                  </a:lnTo>
                  <a:lnTo>
                    <a:pt x="15926" y="8653"/>
                  </a:lnTo>
                  <a:close/>
                  <a:moveTo>
                    <a:pt x="20572" y="5051"/>
                  </a:moveTo>
                  <a:lnTo>
                    <a:pt x="20875" y="5085"/>
                  </a:lnTo>
                  <a:lnTo>
                    <a:pt x="21178" y="5152"/>
                  </a:lnTo>
                  <a:lnTo>
                    <a:pt x="21481" y="5253"/>
                  </a:lnTo>
                  <a:lnTo>
                    <a:pt x="21750" y="5421"/>
                  </a:lnTo>
                  <a:lnTo>
                    <a:pt x="22019" y="5623"/>
                  </a:lnTo>
                  <a:lnTo>
                    <a:pt x="22255" y="5825"/>
                  </a:lnTo>
                  <a:lnTo>
                    <a:pt x="22491" y="6095"/>
                  </a:lnTo>
                  <a:lnTo>
                    <a:pt x="22659" y="6398"/>
                  </a:lnTo>
                  <a:lnTo>
                    <a:pt x="22760" y="6633"/>
                  </a:lnTo>
                  <a:lnTo>
                    <a:pt x="22861" y="6903"/>
                  </a:lnTo>
                  <a:lnTo>
                    <a:pt x="22895" y="7138"/>
                  </a:lnTo>
                  <a:lnTo>
                    <a:pt x="22928" y="7408"/>
                  </a:lnTo>
                  <a:lnTo>
                    <a:pt x="22895" y="7677"/>
                  </a:lnTo>
                  <a:lnTo>
                    <a:pt x="22861" y="7913"/>
                  </a:lnTo>
                  <a:lnTo>
                    <a:pt x="22794" y="8182"/>
                  </a:lnTo>
                  <a:lnTo>
                    <a:pt x="22726" y="8418"/>
                  </a:lnTo>
                  <a:lnTo>
                    <a:pt x="22592" y="8653"/>
                  </a:lnTo>
                  <a:lnTo>
                    <a:pt x="22457" y="8855"/>
                  </a:lnTo>
                  <a:lnTo>
                    <a:pt x="22289" y="9091"/>
                  </a:lnTo>
                  <a:lnTo>
                    <a:pt x="22120" y="9259"/>
                  </a:lnTo>
                  <a:lnTo>
                    <a:pt x="21918" y="9428"/>
                  </a:lnTo>
                  <a:lnTo>
                    <a:pt x="21716" y="9596"/>
                  </a:lnTo>
                  <a:lnTo>
                    <a:pt x="21481" y="9731"/>
                  </a:lnTo>
                  <a:lnTo>
                    <a:pt x="21245" y="9832"/>
                  </a:lnTo>
                  <a:lnTo>
                    <a:pt x="20875" y="9933"/>
                  </a:lnTo>
                  <a:lnTo>
                    <a:pt x="20504" y="9967"/>
                  </a:lnTo>
                  <a:lnTo>
                    <a:pt x="20134" y="9933"/>
                  </a:lnTo>
                  <a:lnTo>
                    <a:pt x="19764" y="9866"/>
                  </a:lnTo>
                  <a:lnTo>
                    <a:pt x="19427" y="9731"/>
                  </a:lnTo>
                  <a:lnTo>
                    <a:pt x="19124" y="9529"/>
                  </a:lnTo>
                  <a:lnTo>
                    <a:pt x="18821" y="9293"/>
                  </a:lnTo>
                  <a:lnTo>
                    <a:pt x="18585" y="9057"/>
                  </a:lnTo>
                  <a:lnTo>
                    <a:pt x="18619" y="8990"/>
                  </a:lnTo>
                  <a:lnTo>
                    <a:pt x="18585" y="8923"/>
                  </a:lnTo>
                  <a:lnTo>
                    <a:pt x="18585" y="8889"/>
                  </a:lnTo>
                  <a:lnTo>
                    <a:pt x="18518" y="8855"/>
                  </a:lnTo>
                  <a:lnTo>
                    <a:pt x="18451" y="8822"/>
                  </a:lnTo>
                  <a:lnTo>
                    <a:pt x="18316" y="8586"/>
                  </a:lnTo>
                  <a:lnTo>
                    <a:pt x="18181" y="8350"/>
                  </a:lnTo>
                  <a:lnTo>
                    <a:pt x="18114" y="8047"/>
                  </a:lnTo>
                  <a:lnTo>
                    <a:pt x="18080" y="7778"/>
                  </a:lnTo>
                  <a:lnTo>
                    <a:pt x="18080" y="7509"/>
                  </a:lnTo>
                  <a:lnTo>
                    <a:pt x="18114" y="7239"/>
                  </a:lnTo>
                  <a:lnTo>
                    <a:pt x="18148" y="7004"/>
                  </a:lnTo>
                  <a:lnTo>
                    <a:pt x="18249" y="6768"/>
                  </a:lnTo>
                  <a:lnTo>
                    <a:pt x="18350" y="6532"/>
                  </a:lnTo>
                  <a:lnTo>
                    <a:pt x="18484" y="6330"/>
                  </a:lnTo>
                  <a:lnTo>
                    <a:pt x="18619" y="6128"/>
                  </a:lnTo>
                  <a:lnTo>
                    <a:pt x="18787" y="5960"/>
                  </a:lnTo>
                  <a:lnTo>
                    <a:pt x="18989" y="5792"/>
                  </a:lnTo>
                  <a:lnTo>
                    <a:pt x="19191" y="5623"/>
                  </a:lnTo>
                  <a:lnTo>
                    <a:pt x="19393" y="5489"/>
                  </a:lnTo>
                  <a:lnTo>
                    <a:pt x="19629" y="5354"/>
                  </a:lnTo>
                  <a:lnTo>
                    <a:pt x="19865" y="5253"/>
                  </a:lnTo>
                  <a:lnTo>
                    <a:pt x="20100" y="5186"/>
                  </a:lnTo>
                  <a:lnTo>
                    <a:pt x="20336" y="5118"/>
                  </a:lnTo>
                  <a:lnTo>
                    <a:pt x="20572" y="5051"/>
                  </a:lnTo>
                  <a:close/>
                  <a:moveTo>
                    <a:pt x="4680" y="1"/>
                  </a:moveTo>
                  <a:lnTo>
                    <a:pt x="4512" y="34"/>
                  </a:lnTo>
                  <a:lnTo>
                    <a:pt x="4377" y="68"/>
                  </a:lnTo>
                  <a:lnTo>
                    <a:pt x="4344" y="135"/>
                  </a:lnTo>
                  <a:lnTo>
                    <a:pt x="4344" y="169"/>
                  </a:lnTo>
                  <a:lnTo>
                    <a:pt x="4377" y="236"/>
                  </a:lnTo>
                  <a:lnTo>
                    <a:pt x="4243" y="236"/>
                  </a:lnTo>
                  <a:lnTo>
                    <a:pt x="3839" y="135"/>
                  </a:lnTo>
                  <a:lnTo>
                    <a:pt x="3536" y="102"/>
                  </a:lnTo>
                  <a:lnTo>
                    <a:pt x="3233" y="68"/>
                  </a:lnTo>
                  <a:lnTo>
                    <a:pt x="2930" y="68"/>
                  </a:lnTo>
                  <a:lnTo>
                    <a:pt x="2829" y="102"/>
                  </a:lnTo>
                  <a:lnTo>
                    <a:pt x="2728" y="135"/>
                  </a:lnTo>
                  <a:lnTo>
                    <a:pt x="2627" y="203"/>
                  </a:lnTo>
                  <a:lnTo>
                    <a:pt x="2559" y="270"/>
                  </a:lnTo>
                  <a:lnTo>
                    <a:pt x="2526" y="371"/>
                  </a:lnTo>
                  <a:lnTo>
                    <a:pt x="2526" y="472"/>
                  </a:lnTo>
                  <a:lnTo>
                    <a:pt x="2256" y="539"/>
                  </a:lnTo>
                  <a:lnTo>
                    <a:pt x="2021" y="573"/>
                  </a:lnTo>
                  <a:lnTo>
                    <a:pt x="1785" y="674"/>
                  </a:lnTo>
                  <a:lnTo>
                    <a:pt x="1549" y="775"/>
                  </a:lnTo>
                  <a:lnTo>
                    <a:pt x="1314" y="910"/>
                  </a:lnTo>
                  <a:lnTo>
                    <a:pt x="1112" y="1078"/>
                  </a:lnTo>
                  <a:lnTo>
                    <a:pt x="910" y="1246"/>
                  </a:lnTo>
                  <a:lnTo>
                    <a:pt x="741" y="1415"/>
                  </a:lnTo>
                  <a:lnTo>
                    <a:pt x="573" y="1617"/>
                  </a:lnTo>
                  <a:lnTo>
                    <a:pt x="438" y="1819"/>
                  </a:lnTo>
                  <a:lnTo>
                    <a:pt x="304" y="2055"/>
                  </a:lnTo>
                  <a:lnTo>
                    <a:pt x="203" y="2290"/>
                  </a:lnTo>
                  <a:lnTo>
                    <a:pt x="135" y="2526"/>
                  </a:lnTo>
                  <a:lnTo>
                    <a:pt x="68" y="2795"/>
                  </a:lnTo>
                  <a:lnTo>
                    <a:pt x="34" y="3065"/>
                  </a:lnTo>
                  <a:lnTo>
                    <a:pt x="1" y="3300"/>
                  </a:lnTo>
                  <a:lnTo>
                    <a:pt x="1" y="3603"/>
                  </a:lnTo>
                  <a:lnTo>
                    <a:pt x="34" y="3906"/>
                  </a:lnTo>
                  <a:lnTo>
                    <a:pt x="102" y="4176"/>
                  </a:lnTo>
                  <a:lnTo>
                    <a:pt x="203" y="4445"/>
                  </a:lnTo>
                  <a:lnTo>
                    <a:pt x="304" y="4681"/>
                  </a:lnTo>
                  <a:lnTo>
                    <a:pt x="472" y="4950"/>
                  </a:lnTo>
                  <a:lnTo>
                    <a:pt x="640" y="5152"/>
                  </a:lnTo>
                  <a:lnTo>
                    <a:pt x="809" y="5354"/>
                  </a:lnTo>
                  <a:lnTo>
                    <a:pt x="1011" y="5556"/>
                  </a:lnTo>
                  <a:lnTo>
                    <a:pt x="1246" y="5724"/>
                  </a:lnTo>
                  <a:lnTo>
                    <a:pt x="1482" y="5859"/>
                  </a:lnTo>
                  <a:lnTo>
                    <a:pt x="1718" y="5994"/>
                  </a:lnTo>
                  <a:lnTo>
                    <a:pt x="1987" y="6095"/>
                  </a:lnTo>
                  <a:lnTo>
                    <a:pt x="2256" y="6196"/>
                  </a:lnTo>
                  <a:lnTo>
                    <a:pt x="2526" y="6263"/>
                  </a:lnTo>
                  <a:lnTo>
                    <a:pt x="2829" y="6297"/>
                  </a:lnTo>
                  <a:lnTo>
                    <a:pt x="3031" y="6330"/>
                  </a:lnTo>
                  <a:lnTo>
                    <a:pt x="2997" y="6330"/>
                  </a:lnTo>
                  <a:lnTo>
                    <a:pt x="2997" y="6398"/>
                  </a:lnTo>
                  <a:lnTo>
                    <a:pt x="3064" y="6465"/>
                  </a:lnTo>
                  <a:lnTo>
                    <a:pt x="3435" y="6667"/>
                  </a:lnTo>
                  <a:lnTo>
                    <a:pt x="3839" y="6802"/>
                  </a:lnTo>
                  <a:lnTo>
                    <a:pt x="4344" y="6936"/>
                  </a:lnTo>
                  <a:lnTo>
                    <a:pt x="4512" y="7004"/>
                  </a:lnTo>
                  <a:lnTo>
                    <a:pt x="4714" y="7071"/>
                  </a:lnTo>
                  <a:lnTo>
                    <a:pt x="4916" y="7105"/>
                  </a:lnTo>
                  <a:lnTo>
                    <a:pt x="5084" y="7138"/>
                  </a:lnTo>
                  <a:lnTo>
                    <a:pt x="5253" y="7138"/>
                  </a:lnTo>
                  <a:lnTo>
                    <a:pt x="5354" y="7105"/>
                  </a:lnTo>
                  <a:lnTo>
                    <a:pt x="5455" y="7037"/>
                  </a:lnTo>
                  <a:lnTo>
                    <a:pt x="5556" y="6903"/>
                  </a:lnTo>
                  <a:lnTo>
                    <a:pt x="5623" y="6768"/>
                  </a:lnTo>
                  <a:lnTo>
                    <a:pt x="5657" y="6566"/>
                  </a:lnTo>
                  <a:lnTo>
                    <a:pt x="5657" y="6499"/>
                  </a:lnTo>
                  <a:lnTo>
                    <a:pt x="5892" y="6600"/>
                  </a:lnTo>
                  <a:lnTo>
                    <a:pt x="5926" y="6600"/>
                  </a:lnTo>
                  <a:lnTo>
                    <a:pt x="5960" y="6566"/>
                  </a:lnTo>
                  <a:lnTo>
                    <a:pt x="5993" y="6532"/>
                  </a:lnTo>
                  <a:lnTo>
                    <a:pt x="5993" y="6499"/>
                  </a:lnTo>
                  <a:lnTo>
                    <a:pt x="6128" y="6600"/>
                  </a:lnTo>
                  <a:lnTo>
                    <a:pt x="6330" y="6701"/>
                  </a:lnTo>
                  <a:lnTo>
                    <a:pt x="6364" y="6701"/>
                  </a:lnTo>
                  <a:lnTo>
                    <a:pt x="7273" y="7004"/>
                  </a:lnTo>
                  <a:lnTo>
                    <a:pt x="8216" y="7273"/>
                  </a:lnTo>
                  <a:lnTo>
                    <a:pt x="9125" y="7509"/>
                  </a:lnTo>
                  <a:lnTo>
                    <a:pt x="10101" y="7711"/>
                  </a:lnTo>
                  <a:lnTo>
                    <a:pt x="11986" y="8081"/>
                  </a:lnTo>
                  <a:lnTo>
                    <a:pt x="13872" y="8384"/>
                  </a:lnTo>
                  <a:lnTo>
                    <a:pt x="13939" y="8384"/>
                  </a:lnTo>
                  <a:lnTo>
                    <a:pt x="13973" y="8350"/>
                  </a:lnTo>
                  <a:lnTo>
                    <a:pt x="14040" y="8283"/>
                  </a:lnTo>
                  <a:lnTo>
                    <a:pt x="14040" y="8216"/>
                  </a:lnTo>
                  <a:lnTo>
                    <a:pt x="14006" y="8182"/>
                  </a:lnTo>
                  <a:lnTo>
                    <a:pt x="13939" y="8148"/>
                  </a:lnTo>
                  <a:lnTo>
                    <a:pt x="12996" y="7980"/>
                  </a:lnTo>
                  <a:lnTo>
                    <a:pt x="12054" y="7812"/>
                  </a:lnTo>
                  <a:lnTo>
                    <a:pt x="10202" y="7408"/>
                  </a:lnTo>
                  <a:lnTo>
                    <a:pt x="8317" y="6970"/>
                  </a:lnTo>
                  <a:lnTo>
                    <a:pt x="6465" y="6532"/>
                  </a:lnTo>
                  <a:lnTo>
                    <a:pt x="6397" y="6499"/>
                  </a:lnTo>
                  <a:lnTo>
                    <a:pt x="6263" y="6398"/>
                  </a:lnTo>
                  <a:lnTo>
                    <a:pt x="6162" y="6297"/>
                  </a:lnTo>
                  <a:lnTo>
                    <a:pt x="6094" y="6162"/>
                  </a:lnTo>
                  <a:lnTo>
                    <a:pt x="6061" y="5960"/>
                  </a:lnTo>
                  <a:lnTo>
                    <a:pt x="6061" y="5792"/>
                  </a:lnTo>
                  <a:lnTo>
                    <a:pt x="6061" y="5556"/>
                  </a:lnTo>
                  <a:lnTo>
                    <a:pt x="6162" y="5118"/>
                  </a:lnTo>
                  <a:lnTo>
                    <a:pt x="6263" y="4647"/>
                  </a:lnTo>
                  <a:lnTo>
                    <a:pt x="6397" y="4209"/>
                  </a:lnTo>
                  <a:lnTo>
                    <a:pt x="6599" y="3570"/>
                  </a:lnTo>
                  <a:lnTo>
                    <a:pt x="6700" y="3132"/>
                  </a:lnTo>
                  <a:lnTo>
                    <a:pt x="6801" y="2661"/>
                  </a:lnTo>
                  <a:lnTo>
                    <a:pt x="6835" y="2156"/>
                  </a:lnTo>
                  <a:lnTo>
                    <a:pt x="6835" y="1920"/>
                  </a:lnTo>
                  <a:lnTo>
                    <a:pt x="6835" y="1718"/>
                  </a:lnTo>
                  <a:lnTo>
                    <a:pt x="6835" y="1651"/>
                  </a:lnTo>
                  <a:lnTo>
                    <a:pt x="6970" y="1785"/>
                  </a:lnTo>
                  <a:lnTo>
                    <a:pt x="7138" y="1886"/>
                  </a:lnTo>
                  <a:lnTo>
                    <a:pt x="7239" y="1886"/>
                  </a:lnTo>
                  <a:lnTo>
                    <a:pt x="7340" y="1920"/>
                  </a:lnTo>
                  <a:lnTo>
                    <a:pt x="7407" y="1886"/>
                  </a:lnTo>
                  <a:lnTo>
                    <a:pt x="7441" y="1819"/>
                  </a:lnTo>
                  <a:lnTo>
                    <a:pt x="7407" y="1752"/>
                  </a:lnTo>
                  <a:lnTo>
                    <a:pt x="7340" y="1718"/>
                  </a:lnTo>
                  <a:lnTo>
                    <a:pt x="7205" y="1684"/>
                  </a:lnTo>
                  <a:lnTo>
                    <a:pt x="7037" y="1651"/>
                  </a:lnTo>
                  <a:lnTo>
                    <a:pt x="6936" y="1583"/>
                  </a:lnTo>
                  <a:lnTo>
                    <a:pt x="7542" y="1280"/>
                  </a:lnTo>
                  <a:lnTo>
                    <a:pt x="7879" y="1145"/>
                  </a:lnTo>
                  <a:lnTo>
                    <a:pt x="8047" y="1112"/>
                  </a:lnTo>
                  <a:lnTo>
                    <a:pt x="8249" y="1112"/>
                  </a:lnTo>
                  <a:lnTo>
                    <a:pt x="8788" y="1145"/>
                  </a:lnTo>
                  <a:lnTo>
                    <a:pt x="9327" y="1246"/>
                  </a:lnTo>
                  <a:lnTo>
                    <a:pt x="10404" y="1449"/>
                  </a:lnTo>
                  <a:lnTo>
                    <a:pt x="11414" y="1651"/>
                  </a:lnTo>
                  <a:lnTo>
                    <a:pt x="12390" y="1886"/>
                  </a:lnTo>
                  <a:lnTo>
                    <a:pt x="14343" y="2358"/>
                  </a:lnTo>
                  <a:lnTo>
                    <a:pt x="14410" y="2492"/>
                  </a:lnTo>
                  <a:lnTo>
                    <a:pt x="14478" y="2627"/>
                  </a:lnTo>
                  <a:lnTo>
                    <a:pt x="14646" y="2896"/>
                  </a:lnTo>
                  <a:lnTo>
                    <a:pt x="14781" y="3098"/>
                  </a:lnTo>
                  <a:lnTo>
                    <a:pt x="14781" y="3098"/>
                  </a:lnTo>
                  <a:lnTo>
                    <a:pt x="14309" y="3065"/>
                  </a:lnTo>
                  <a:lnTo>
                    <a:pt x="14242" y="2863"/>
                  </a:lnTo>
                  <a:lnTo>
                    <a:pt x="14208" y="2795"/>
                  </a:lnTo>
                  <a:lnTo>
                    <a:pt x="14141" y="2728"/>
                  </a:lnTo>
                  <a:lnTo>
                    <a:pt x="14141" y="2627"/>
                  </a:lnTo>
                  <a:lnTo>
                    <a:pt x="14107" y="2593"/>
                  </a:lnTo>
                  <a:lnTo>
                    <a:pt x="14074" y="2593"/>
                  </a:lnTo>
                  <a:lnTo>
                    <a:pt x="12660" y="2290"/>
                  </a:lnTo>
                  <a:lnTo>
                    <a:pt x="11246" y="1987"/>
                  </a:lnTo>
                  <a:lnTo>
                    <a:pt x="10572" y="1785"/>
                  </a:lnTo>
                  <a:lnTo>
                    <a:pt x="9865" y="1583"/>
                  </a:lnTo>
                  <a:lnTo>
                    <a:pt x="9158" y="1415"/>
                  </a:lnTo>
                  <a:lnTo>
                    <a:pt x="8788" y="1348"/>
                  </a:lnTo>
                  <a:lnTo>
                    <a:pt x="8451" y="1314"/>
                  </a:lnTo>
                  <a:lnTo>
                    <a:pt x="8418" y="1314"/>
                  </a:lnTo>
                  <a:lnTo>
                    <a:pt x="8418" y="1348"/>
                  </a:lnTo>
                  <a:lnTo>
                    <a:pt x="8418" y="1381"/>
                  </a:lnTo>
                  <a:lnTo>
                    <a:pt x="8721" y="1516"/>
                  </a:lnTo>
                  <a:lnTo>
                    <a:pt x="9024" y="1651"/>
                  </a:lnTo>
                  <a:lnTo>
                    <a:pt x="9663" y="1853"/>
                  </a:lnTo>
                  <a:lnTo>
                    <a:pt x="10943" y="2122"/>
                  </a:lnTo>
                  <a:lnTo>
                    <a:pt x="12458" y="2492"/>
                  </a:lnTo>
                  <a:lnTo>
                    <a:pt x="14006" y="2795"/>
                  </a:lnTo>
                  <a:lnTo>
                    <a:pt x="14074" y="2964"/>
                  </a:lnTo>
                  <a:lnTo>
                    <a:pt x="14107" y="3166"/>
                  </a:lnTo>
                  <a:lnTo>
                    <a:pt x="14141" y="3233"/>
                  </a:lnTo>
                  <a:lnTo>
                    <a:pt x="14208" y="3267"/>
                  </a:lnTo>
                  <a:lnTo>
                    <a:pt x="14680" y="3334"/>
                  </a:lnTo>
                  <a:lnTo>
                    <a:pt x="15151" y="3401"/>
                  </a:lnTo>
                  <a:lnTo>
                    <a:pt x="15185" y="3435"/>
                  </a:lnTo>
                  <a:lnTo>
                    <a:pt x="15252" y="3469"/>
                  </a:lnTo>
                  <a:lnTo>
                    <a:pt x="15319" y="3435"/>
                  </a:lnTo>
                  <a:lnTo>
                    <a:pt x="15387" y="3469"/>
                  </a:lnTo>
                  <a:lnTo>
                    <a:pt x="15286" y="3704"/>
                  </a:lnTo>
                  <a:lnTo>
                    <a:pt x="15185" y="3940"/>
                  </a:lnTo>
                  <a:lnTo>
                    <a:pt x="15016" y="4479"/>
                  </a:lnTo>
                  <a:lnTo>
                    <a:pt x="14882" y="5017"/>
                  </a:lnTo>
                  <a:lnTo>
                    <a:pt x="14814" y="5556"/>
                  </a:lnTo>
                  <a:lnTo>
                    <a:pt x="14747" y="6095"/>
                  </a:lnTo>
                  <a:lnTo>
                    <a:pt x="14612" y="6970"/>
                  </a:lnTo>
                  <a:lnTo>
                    <a:pt x="14511" y="7408"/>
                  </a:lnTo>
                  <a:lnTo>
                    <a:pt x="14410" y="7778"/>
                  </a:lnTo>
                  <a:lnTo>
                    <a:pt x="14343" y="7913"/>
                  </a:lnTo>
                  <a:lnTo>
                    <a:pt x="14276" y="8014"/>
                  </a:lnTo>
                  <a:lnTo>
                    <a:pt x="14208" y="8081"/>
                  </a:lnTo>
                  <a:lnTo>
                    <a:pt x="14074" y="8081"/>
                  </a:lnTo>
                  <a:lnTo>
                    <a:pt x="14040" y="8115"/>
                  </a:lnTo>
                  <a:lnTo>
                    <a:pt x="14040" y="8148"/>
                  </a:lnTo>
                  <a:lnTo>
                    <a:pt x="14040" y="8182"/>
                  </a:lnTo>
                  <a:lnTo>
                    <a:pt x="14074" y="8283"/>
                  </a:lnTo>
                  <a:lnTo>
                    <a:pt x="14107" y="8317"/>
                  </a:lnTo>
                  <a:lnTo>
                    <a:pt x="14175" y="8317"/>
                  </a:lnTo>
                  <a:lnTo>
                    <a:pt x="14343" y="8283"/>
                  </a:lnTo>
                  <a:lnTo>
                    <a:pt x="14377" y="8317"/>
                  </a:lnTo>
                  <a:lnTo>
                    <a:pt x="14983" y="8485"/>
                  </a:lnTo>
                  <a:lnTo>
                    <a:pt x="15589" y="8586"/>
                  </a:lnTo>
                  <a:lnTo>
                    <a:pt x="15622" y="8721"/>
                  </a:lnTo>
                  <a:lnTo>
                    <a:pt x="15690" y="8855"/>
                  </a:lnTo>
                  <a:lnTo>
                    <a:pt x="15791" y="8956"/>
                  </a:lnTo>
                  <a:lnTo>
                    <a:pt x="15892" y="9057"/>
                  </a:lnTo>
                  <a:lnTo>
                    <a:pt x="16161" y="9226"/>
                  </a:lnTo>
                  <a:lnTo>
                    <a:pt x="16397" y="9293"/>
                  </a:lnTo>
                  <a:lnTo>
                    <a:pt x="16666" y="9293"/>
                  </a:lnTo>
                  <a:lnTo>
                    <a:pt x="16936" y="9226"/>
                  </a:lnTo>
                  <a:lnTo>
                    <a:pt x="17037" y="9158"/>
                  </a:lnTo>
                  <a:lnTo>
                    <a:pt x="17138" y="9057"/>
                  </a:lnTo>
                  <a:lnTo>
                    <a:pt x="17239" y="8990"/>
                  </a:lnTo>
                  <a:lnTo>
                    <a:pt x="17306" y="8855"/>
                  </a:lnTo>
                  <a:lnTo>
                    <a:pt x="18249" y="9057"/>
                  </a:lnTo>
                  <a:lnTo>
                    <a:pt x="18518" y="9360"/>
                  </a:lnTo>
                  <a:lnTo>
                    <a:pt x="18821" y="9630"/>
                  </a:lnTo>
                  <a:lnTo>
                    <a:pt x="19191" y="9832"/>
                  </a:lnTo>
                  <a:lnTo>
                    <a:pt x="19595" y="10000"/>
                  </a:lnTo>
                  <a:lnTo>
                    <a:pt x="20033" y="10101"/>
                  </a:lnTo>
                  <a:lnTo>
                    <a:pt x="20471" y="10135"/>
                  </a:lnTo>
                  <a:lnTo>
                    <a:pt x="20875" y="10135"/>
                  </a:lnTo>
                  <a:lnTo>
                    <a:pt x="21312" y="10068"/>
                  </a:lnTo>
                  <a:lnTo>
                    <a:pt x="21582" y="9967"/>
                  </a:lnTo>
                  <a:lnTo>
                    <a:pt x="21817" y="9832"/>
                  </a:lnTo>
                  <a:lnTo>
                    <a:pt x="22053" y="9697"/>
                  </a:lnTo>
                  <a:lnTo>
                    <a:pt x="22255" y="9495"/>
                  </a:lnTo>
                  <a:lnTo>
                    <a:pt x="22457" y="9293"/>
                  </a:lnTo>
                  <a:lnTo>
                    <a:pt x="22625" y="9091"/>
                  </a:lnTo>
                  <a:lnTo>
                    <a:pt x="22794" y="8855"/>
                  </a:lnTo>
                  <a:lnTo>
                    <a:pt x="22895" y="8586"/>
                  </a:lnTo>
                  <a:lnTo>
                    <a:pt x="22996" y="8350"/>
                  </a:lnTo>
                  <a:lnTo>
                    <a:pt x="23097" y="8081"/>
                  </a:lnTo>
                  <a:lnTo>
                    <a:pt x="23130" y="7778"/>
                  </a:lnTo>
                  <a:lnTo>
                    <a:pt x="23164" y="7509"/>
                  </a:lnTo>
                  <a:lnTo>
                    <a:pt x="23164" y="7239"/>
                  </a:lnTo>
                  <a:lnTo>
                    <a:pt x="23130" y="6970"/>
                  </a:lnTo>
                  <a:lnTo>
                    <a:pt x="23063" y="6701"/>
                  </a:lnTo>
                  <a:lnTo>
                    <a:pt x="22962" y="6431"/>
                  </a:lnTo>
                  <a:lnTo>
                    <a:pt x="22827" y="6196"/>
                  </a:lnTo>
                  <a:lnTo>
                    <a:pt x="22693" y="5960"/>
                  </a:lnTo>
                  <a:lnTo>
                    <a:pt x="22524" y="5758"/>
                  </a:lnTo>
                  <a:lnTo>
                    <a:pt x="22322" y="5556"/>
                  </a:lnTo>
                  <a:lnTo>
                    <a:pt x="22087" y="5354"/>
                  </a:lnTo>
                  <a:lnTo>
                    <a:pt x="21851" y="5186"/>
                  </a:lnTo>
                  <a:lnTo>
                    <a:pt x="21615" y="5051"/>
                  </a:lnTo>
                  <a:lnTo>
                    <a:pt x="21346" y="4916"/>
                  </a:lnTo>
                  <a:lnTo>
                    <a:pt x="21077" y="4849"/>
                  </a:lnTo>
                  <a:lnTo>
                    <a:pt x="20807" y="4782"/>
                  </a:lnTo>
                  <a:lnTo>
                    <a:pt x="20538" y="4748"/>
                  </a:lnTo>
                  <a:lnTo>
                    <a:pt x="20269" y="4748"/>
                  </a:lnTo>
                  <a:lnTo>
                    <a:pt x="20033" y="4815"/>
                  </a:lnTo>
                  <a:lnTo>
                    <a:pt x="19764" y="4916"/>
                  </a:lnTo>
                  <a:lnTo>
                    <a:pt x="19528" y="5085"/>
                  </a:lnTo>
                  <a:lnTo>
                    <a:pt x="19292" y="5287"/>
                  </a:lnTo>
                  <a:lnTo>
                    <a:pt x="18989" y="5489"/>
                  </a:lnTo>
                  <a:lnTo>
                    <a:pt x="18720" y="5724"/>
                  </a:lnTo>
                  <a:lnTo>
                    <a:pt x="18451" y="5994"/>
                  </a:lnTo>
                  <a:lnTo>
                    <a:pt x="18249" y="6297"/>
                  </a:lnTo>
                  <a:lnTo>
                    <a:pt x="18080" y="6633"/>
                  </a:lnTo>
                  <a:lnTo>
                    <a:pt x="17946" y="7004"/>
                  </a:lnTo>
                  <a:lnTo>
                    <a:pt x="17878" y="7374"/>
                  </a:lnTo>
                  <a:lnTo>
                    <a:pt x="17845" y="7778"/>
                  </a:lnTo>
                  <a:lnTo>
                    <a:pt x="17845" y="8047"/>
                  </a:lnTo>
                  <a:lnTo>
                    <a:pt x="17912" y="8283"/>
                  </a:lnTo>
                  <a:lnTo>
                    <a:pt x="17979" y="8519"/>
                  </a:lnTo>
                  <a:lnTo>
                    <a:pt x="18047" y="8754"/>
                  </a:lnTo>
                  <a:lnTo>
                    <a:pt x="17171" y="8552"/>
                  </a:lnTo>
                  <a:lnTo>
                    <a:pt x="16229" y="8384"/>
                  </a:lnTo>
                  <a:lnTo>
                    <a:pt x="15319" y="8249"/>
                  </a:lnTo>
                  <a:lnTo>
                    <a:pt x="14848" y="8216"/>
                  </a:lnTo>
                  <a:lnTo>
                    <a:pt x="14410" y="8216"/>
                  </a:lnTo>
                  <a:lnTo>
                    <a:pt x="14511" y="8081"/>
                  </a:lnTo>
                  <a:lnTo>
                    <a:pt x="14612" y="7913"/>
                  </a:lnTo>
                  <a:lnTo>
                    <a:pt x="14680" y="7744"/>
                  </a:lnTo>
                  <a:lnTo>
                    <a:pt x="14747" y="7509"/>
                  </a:lnTo>
                  <a:lnTo>
                    <a:pt x="14814" y="7105"/>
                  </a:lnTo>
                  <a:lnTo>
                    <a:pt x="14848" y="6768"/>
                  </a:lnTo>
                  <a:lnTo>
                    <a:pt x="14949" y="5960"/>
                  </a:lnTo>
                  <a:lnTo>
                    <a:pt x="15117" y="5118"/>
                  </a:lnTo>
                  <a:lnTo>
                    <a:pt x="15319" y="4310"/>
                  </a:lnTo>
                  <a:lnTo>
                    <a:pt x="15387" y="3906"/>
                  </a:lnTo>
                  <a:lnTo>
                    <a:pt x="15454" y="3469"/>
                  </a:lnTo>
                  <a:lnTo>
                    <a:pt x="15858" y="3603"/>
                  </a:lnTo>
                  <a:lnTo>
                    <a:pt x="16262" y="3671"/>
                  </a:lnTo>
                  <a:lnTo>
                    <a:pt x="17070" y="3839"/>
                  </a:lnTo>
                  <a:lnTo>
                    <a:pt x="18720" y="4075"/>
                  </a:lnTo>
                  <a:lnTo>
                    <a:pt x="22322" y="4714"/>
                  </a:lnTo>
                  <a:lnTo>
                    <a:pt x="22356" y="4782"/>
                  </a:lnTo>
                  <a:lnTo>
                    <a:pt x="22390" y="4815"/>
                  </a:lnTo>
                  <a:lnTo>
                    <a:pt x="22423" y="4849"/>
                  </a:lnTo>
                  <a:lnTo>
                    <a:pt x="22524" y="4849"/>
                  </a:lnTo>
                  <a:lnTo>
                    <a:pt x="22592" y="4815"/>
                  </a:lnTo>
                  <a:lnTo>
                    <a:pt x="22592" y="4748"/>
                  </a:lnTo>
                  <a:lnTo>
                    <a:pt x="22592" y="4714"/>
                  </a:lnTo>
                  <a:lnTo>
                    <a:pt x="22558" y="4613"/>
                  </a:lnTo>
                  <a:lnTo>
                    <a:pt x="22558" y="4546"/>
                  </a:lnTo>
                  <a:lnTo>
                    <a:pt x="22558" y="4512"/>
                  </a:lnTo>
                  <a:lnTo>
                    <a:pt x="22491" y="4479"/>
                  </a:lnTo>
                  <a:lnTo>
                    <a:pt x="22255" y="3772"/>
                  </a:lnTo>
                  <a:lnTo>
                    <a:pt x="22120" y="3435"/>
                  </a:lnTo>
                  <a:lnTo>
                    <a:pt x="22053" y="3267"/>
                  </a:lnTo>
                  <a:lnTo>
                    <a:pt x="21952" y="3132"/>
                  </a:lnTo>
                  <a:lnTo>
                    <a:pt x="21918" y="3065"/>
                  </a:lnTo>
                  <a:lnTo>
                    <a:pt x="21885" y="3031"/>
                  </a:lnTo>
                  <a:lnTo>
                    <a:pt x="20067" y="2627"/>
                  </a:lnTo>
                  <a:lnTo>
                    <a:pt x="18249" y="2257"/>
                  </a:lnTo>
                  <a:lnTo>
                    <a:pt x="16397" y="1920"/>
                  </a:lnTo>
                  <a:lnTo>
                    <a:pt x="15724" y="1785"/>
                  </a:lnTo>
                  <a:lnTo>
                    <a:pt x="15420" y="1752"/>
                  </a:lnTo>
                  <a:lnTo>
                    <a:pt x="15084" y="1785"/>
                  </a:lnTo>
                  <a:lnTo>
                    <a:pt x="15387" y="1920"/>
                  </a:lnTo>
                  <a:lnTo>
                    <a:pt x="15690" y="2021"/>
                  </a:lnTo>
                  <a:lnTo>
                    <a:pt x="16363" y="2122"/>
                  </a:lnTo>
                  <a:lnTo>
                    <a:pt x="18181" y="2459"/>
                  </a:lnTo>
                  <a:lnTo>
                    <a:pt x="19999" y="2829"/>
                  </a:lnTo>
                  <a:lnTo>
                    <a:pt x="21817" y="3233"/>
                  </a:lnTo>
                  <a:lnTo>
                    <a:pt x="21851" y="3401"/>
                  </a:lnTo>
                  <a:lnTo>
                    <a:pt x="21885" y="3536"/>
                  </a:lnTo>
                  <a:lnTo>
                    <a:pt x="22019" y="3839"/>
                  </a:lnTo>
                  <a:lnTo>
                    <a:pt x="22221" y="4411"/>
                  </a:lnTo>
                  <a:lnTo>
                    <a:pt x="18787" y="3839"/>
                  </a:lnTo>
                  <a:lnTo>
                    <a:pt x="17138" y="3502"/>
                  </a:lnTo>
                  <a:lnTo>
                    <a:pt x="16262" y="3368"/>
                  </a:lnTo>
                  <a:lnTo>
                    <a:pt x="15858" y="3334"/>
                  </a:lnTo>
                  <a:lnTo>
                    <a:pt x="15420" y="3300"/>
                  </a:lnTo>
                  <a:lnTo>
                    <a:pt x="15420" y="3267"/>
                  </a:lnTo>
                  <a:lnTo>
                    <a:pt x="15387" y="3233"/>
                  </a:lnTo>
                  <a:lnTo>
                    <a:pt x="15319" y="3199"/>
                  </a:lnTo>
                  <a:lnTo>
                    <a:pt x="15151" y="3098"/>
                  </a:lnTo>
                  <a:lnTo>
                    <a:pt x="15016" y="2964"/>
                  </a:lnTo>
                  <a:lnTo>
                    <a:pt x="14781" y="2661"/>
                  </a:lnTo>
                  <a:lnTo>
                    <a:pt x="14680" y="2492"/>
                  </a:lnTo>
                  <a:lnTo>
                    <a:pt x="14545" y="2324"/>
                  </a:lnTo>
                  <a:lnTo>
                    <a:pt x="14579" y="2290"/>
                  </a:lnTo>
                  <a:lnTo>
                    <a:pt x="14579" y="2223"/>
                  </a:lnTo>
                  <a:lnTo>
                    <a:pt x="14545" y="2189"/>
                  </a:lnTo>
                  <a:lnTo>
                    <a:pt x="14511" y="2156"/>
                  </a:lnTo>
                  <a:lnTo>
                    <a:pt x="12256" y="1617"/>
                  </a:lnTo>
                  <a:lnTo>
                    <a:pt x="11111" y="1348"/>
                  </a:lnTo>
                  <a:lnTo>
                    <a:pt x="9966" y="1145"/>
                  </a:lnTo>
                  <a:lnTo>
                    <a:pt x="9091" y="977"/>
                  </a:lnTo>
                  <a:lnTo>
                    <a:pt x="8653" y="910"/>
                  </a:lnTo>
                  <a:lnTo>
                    <a:pt x="8249" y="876"/>
                  </a:lnTo>
                  <a:lnTo>
                    <a:pt x="8182" y="842"/>
                  </a:lnTo>
                  <a:lnTo>
                    <a:pt x="6229" y="506"/>
                  </a:lnTo>
                  <a:lnTo>
                    <a:pt x="6263" y="438"/>
                  </a:lnTo>
                  <a:lnTo>
                    <a:pt x="6229" y="371"/>
                  </a:lnTo>
                  <a:lnTo>
                    <a:pt x="6195" y="337"/>
                  </a:lnTo>
                  <a:lnTo>
                    <a:pt x="6094" y="304"/>
                  </a:lnTo>
                  <a:lnTo>
                    <a:pt x="5522" y="236"/>
                  </a:lnTo>
                  <a:lnTo>
                    <a:pt x="5219" y="203"/>
                  </a:lnTo>
                  <a:lnTo>
                    <a:pt x="5051" y="169"/>
                  </a:lnTo>
                  <a:lnTo>
                    <a:pt x="4983" y="169"/>
                  </a:lnTo>
                  <a:lnTo>
                    <a:pt x="4950" y="102"/>
                  </a:lnTo>
                  <a:lnTo>
                    <a:pt x="4882" y="68"/>
                  </a:lnTo>
                  <a:lnTo>
                    <a:pt x="4815" y="34"/>
                  </a:lnTo>
                  <a:lnTo>
                    <a:pt x="46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28066" y="1821077"/>
              <a:ext cx="143207" cy="156624"/>
            </a:xfrm>
            <a:custGeom>
              <a:avLst/>
              <a:gdLst/>
              <a:ahLst/>
              <a:cxnLst/>
              <a:rect l="l" t="t" r="r" b="b"/>
              <a:pathLst>
                <a:path w="2156" h="2358" extrusionOk="0">
                  <a:moveTo>
                    <a:pt x="943" y="304"/>
                  </a:moveTo>
                  <a:lnTo>
                    <a:pt x="674" y="809"/>
                  </a:lnTo>
                  <a:lnTo>
                    <a:pt x="674" y="809"/>
                  </a:lnTo>
                  <a:lnTo>
                    <a:pt x="876" y="337"/>
                  </a:lnTo>
                  <a:lnTo>
                    <a:pt x="943" y="304"/>
                  </a:lnTo>
                  <a:close/>
                  <a:moveTo>
                    <a:pt x="1179" y="304"/>
                  </a:moveTo>
                  <a:lnTo>
                    <a:pt x="1414" y="337"/>
                  </a:lnTo>
                  <a:lnTo>
                    <a:pt x="1583" y="405"/>
                  </a:lnTo>
                  <a:lnTo>
                    <a:pt x="1684" y="472"/>
                  </a:lnTo>
                  <a:lnTo>
                    <a:pt x="1751" y="539"/>
                  </a:lnTo>
                  <a:lnTo>
                    <a:pt x="1886" y="775"/>
                  </a:lnTo>
                  <a:lnTo>
                    <a:pt x="1919" y="842"/>
                  </a:lnTo>
                  <a:lnTo>
                    <a:pt x="1919" y="842"/>
                  </a:lnTo>
                  <a:lnTo>
                    <a:pt x="1785" y="809"/>
                  </a:lnTo>
                  <a:lnTo>
                    <a:pt x="1751" y="809"/>
                  </a:lnTo>
                  <a:lnTo>
                    <a:pt x="1717" y="876"/>
                  </a:lnTo>
                  <a:lnTo>
                    <a:pt x="1482" y="1213"/>
                  </a:lnTo>
                  <a:lnTo>
                    <a:pt x="1717" y="708"/>
                  </a:lnTo>
                  <a:lnTo>
                    <a:pt x="1717" y="640"/>
                  </a:lnTo>
                  <a:lnTo>
                    <a:pt x="1717" y="607"/>
                  </a:lnTo>
                  <a:lnTo>
                    <a:pt x="1684" y="539"/>
                  </a:lnTo>
                  <a:lnTo>
                    <a:pt x="1583" y="506"/>
                  </a:lnTo>
                  <a:lnTo>
                    <a:pt x="1549" y="539"/>
                  </a:lnTo>
                  <a:lnTo>
                    <a:pt x="1515" y="573"/>
                  </a:lnTo>
                  <a:lnTo>
                    <a:pt x="1078" y="1246"/>
                  </a:lnTo>
                  <a:lnTo>
                    <a:pt x="1078" y="1246"/>
                  </a:lnTo>
                  <a:lnTo>
                    <a:pt x="1145" y="1112"/>
                  </a:lnTo>
                  <a:lnTo>
                    <a:pt x="1145" y="1078"/>
                  </a:lnTo>
                  <a:lnTo>
                    <a:pt x="1482" y="539"/>
                  </a:lnTo>
                  <a:lnTo>
                    <a:pt x="1482" y="472"/>
                  </a:lnTo>
                  <a:lnTo>
                    <a:pt x="1482" y="438"/>
                  </a:lnTo>
                  <a:lnTo>
                    <a:pt x="1414" y="371"/>
                  </a:lnTo>
                  <a:lnTo>
                    <a:pt x="1313" y="371"/>
                  </a:lnTo>
                  <a:lnTo>
                    <a:pt x="1280" y="405"/>
                  </a:lnTo>
                  <a:lnTo>
                    <a:pt x="1078" y="708"/>
                  </a:lnTo>
                  <a:lnTo>
                    <a:pt x="943" y="1011"/>
                  </a:lnTo>
                  <a:lnTo>
                    <a:pt x="741" y="1280"/>
                  </a:lnTo>
                  <a:lnTo>
                    <a:pt x="741" y="1280"/>
                  </a:lnTo>
                  <a:lnTo>
                    <a:pt x="876" y="1044"/>
                  </a:lnTo>
                  <a:lnTo>
                    <a:pt x="1179" y="337"/>
                  </a:lnTo>
                  <a:lnTo>
                    <a:pt x="1179" y="304"/>
                  </a:lnTo>
                  <a:close/>
                  <a:moveTo>
                    <a:pt x="775" y="371"/>
                  </a:moveTo>
                  <a:lnTo>
                    <a:pt x="606" y="607"/>
                  </a:lnTo>
                  <a:lnTo>
                    <a:pt x="472" y="876"/>
                  </a:lnTo>
                  <a:lnTo>
                    <a:pt x="371" y="1145"/>
                  </a:lnTo>
                  <a:lnTo>
                    <a:pt x="278" y="1423"/>
                  </a:lnTo>
                  <a:lnTo>
                    <a:pt x="278" y="1423"/>
                  </a:lnTo>
                  <a:lnTo>
                    <a:pt x="270" y="1381"/>
                  </a:lnTo>
                  <a:lnTo>
                    <a:pt x="270" y="1213"/>
                  </a:lnTo>
                  <a:lnTo>
                    <a:pt x="303" y="1044"/>
                  </a:lnTo>
                  <a:lnTo>
                    <a:pt x="438" y="708"/>
                  </a:lnTo>
                  <a:lnTo>
                    <a:pt x="505" y="607"/>
                  </a:lnTo>
                  <a:lnTo>
                    <a:pt x="573" y="506"/>
                  </a:lnTo>
                  <a:lnTo>
                    <a:pt x="775" y="371"/>
                  </a:lnTo>
                  <a:close/>
                  <a:moveTo>
                    <a:pt x="1953" y="977"/>
                  </a:moveTo>
                  <a:lnTo>
                    <a:pt x="1953" y="1145"/>
                  </a:lnTo>
                  <a:lnTo>
                    <a:pt x="1919" y="1314"/>
                  </a:lnTo>
                  <a:lnTo>
                    <a:pt x="1818" y="1482"/>
                  </a:lnTo>
                  <a:lnTo>
                    <a:pt x="1717" y="1650"/>
                  </a:lnTo>
                  <a:lnTo>
                    <a:pt x="1684" y="1583"/>
                  </a:lnTo>
                  <a:lnTo>
                    <a:pt x="1953" y="977"/>
                  </a:lnTo>
                  <a:close/>
                  <a:moveTo>
                    <a:pt x="303" y="1549"/>
                  </a:moveTo>
                  <a:lnTo>
                    <a:pt x="404" y="1583"/>
                  </a:lnTo>
                  <a:lnTo>
                    <a:pt x="337" y="1684"/>
                  </a:lnTo>
                  <a:lnTo>
                    <a:pt x="303" y="1549"/>
                  </a:lnTo>
                  <a:close/>
                  <a:moveTo>
                    <a:pt x="1347" y="1852"/>
                  </a:moveTo>
                  <a:lnTo>
                    <a:pt x="1381" y="1886"/>
                  </a:lnTo>
                  <a:lnTo>
                    <a:pt x="1414" y="1920"/>
                  </a:lnTo>
                  <a:lnTo>
                    <a:pt x="1381" y="1953"/>
                  </a:lnTo>
                  <a:lnTo>
                    <a:pt x="1212" y="2021"/>
                  </a:lnTo>
                  <a:lnTo>
                    <a:pt x="1347" y="1852"/>
                  </a:lnTo>
                  <a:close/>
                  <a:moveTo>
                    <a:pt x="1145" y="1"/>
                  </a:moveTo>
                  <a:lnTo>
                    <a:pt x="943" y="34"/>
                  </a:lnTo>
                  <a:lnTo>
                    <a:pt x="842" y="34"/>
                  </a:lnTo>
                  <a:lnTo>
                    <a:pt x="741" y="68"/>
                  </a:lnTo>
                  <a:lnTo>
                    <a:pt x="573" y="135"/>
                  </a:lnTo>
                  <a:lnTo>
                    <a:pt x="404" y="270"/>
                  </a:lnTo>
                  <a:lnTo>
                    <a:pt x="270" y="472"/>
                  </a:lnTo>
                  <a:lnTo>
                    <a:pt x="169" y="674"/>
                  </a:lnTo>
                  <a:lnTo>
                    <a:pt x="68" y="876"/>
                  </a:lnTo>
                  <a:lnTo>
                    <a:pt x="34" y="1078"/>
                  </a:lnTo>
                  <a:lnTo>
                    <a:pt x="0" y="1246"/>
                  </a:lnTo>
                  <a:lnTo>
                    <a:pt x="0" y="1448"/>
                  </a:lnTo>
                  <a:lnTo>
                    <a:pt x="34" y="1650"/>
                  </a:lnTo>
                  <a:lnTo>
                    <a:pt x="101" y="1819"/>
                  </a:lnTo>
                  <a:lnTo>
                    <a:pt x="169" y="1987"/>
                  </a:lnTo>
                  <a:lnTo>
                    <a:pt x="303" y="2088"/>
                  </a:lnTo>
                  <a:lnTo>
                    <a:pt x="438" y="2189"/>
                  </a:lnTo>
                  <a:lnTo>
                    <a:pt x="606" y="2256"/>
                  </a:lnTo>
                  <a:lnTo>
                    <a:pt x="808" y="2324"/>
                  </a:lnTo>
                  <a:lnTo>
                    <a:pt x="876" y="2357"/>
                  </a:lnTo>
                  <a:lnTo>
                    <a:pt x="943" y="2324"/>
                  </a:lnTo>
                  <a:lnTo>
                    <a:pt x="1179" y="2324"/>
                  </a:lnTo>
                  <a:lnTo>
                    <a:pt x="1381" y="2256"/>
                  </a:lnTo>
                  <a:lnTo>
                    <a:pt x="1583" y="2155"/>
                  </a:lnTo>
                  <a:lnTo>
                    <a:pt x="1751" y="1987"/>
                  </a:lnTo>
                  <a:lnTo>
                    <a:pt x="1919" y="1819"/>
                  </a:lnTo>
                  <a:lnTo>
                    <a:pt x="2054" y="1617"/>
                  </a:lnTo>
                  <a:lnTo>
                    <a:pt x="2121" y="1415"/>
                  </a:lnTo>
                  <a:lnTo>
                    <a:pt x="2155" y="1179"/>
                  </a:lnTo>
                  <a:lnTo>
                    <a:pt x="2155" y="943"/>
                  </a:lnTo>
                  <a:lnTo>
                    <a:pt x="2088" y="775"/>
                  </a:lnTo>
                  <a:lnTo>
                    <a:pt x="2020" y="573"/>
                  </a:lnTo>
                  <a:lnTo>
                    <a:pt x="1886" y="371"/>
                  </a:lnTo>
                  <a:lnTo>
                    <a:pt x="1717" y="236"/>
                  </a:lnTo>
                  <a:lnTo>
                    <a:pt x="1549" y="102"/>
                  </a:lnTo>
                  <a:lnTo>
                    <a:pt x="1347" y="3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6475" y="2076007"/>
              <a:ext cx="190168" cy="201327"/>
            </a:xfrm>
            <a:custGeom>
              <a:avLst/>
              <a:gdLst/>
              <a:ahLst/>
              <a:cxnLst/>
              <a:rect l="l" t="t" r="r" b="b"/>
              <a:pathLst>
                <a:path w="2863" h="3031" extrusionOk="0">
                  <a:moveTo>
                    <a:pt x="1414" y="203"/>
                  </a:moveTo>
                  <a:lnTo>
                    <a:pt x="1616" y="236"/>
                  </a:lnTo>
                  <a:lnTo>
                    <a:pt x="1818" y="270"/>
                  </a:lnTo>
                  <a:lnTo>
                    <a:pt x="1987" y="337"/>
                  </a:lnTo>
                  <a:lnTo>
                    <a:pt x="2155" y="438"/>
                  </a:lnTo>
                  <a:lnTo>
                    <a:pt x="2323" y="573"/>
                  </a:lnTo>
                  <a:lnTo>
                    <a:pt x="2458" y="741"/>
                  </a:lnTo>
                  <a:lnTo>
                    <a:pt x="2593" y="943"/>
                  </a:lnTo>
                  <a:lnTo>
                    <a:pt x="2694" y="1179"/>
                  </a:lnTo>
                  <a:lnTo>
                    <a:pt x="2727" y="1415"/>
                  </a:lnTo>
                  <a:lnTo>
                    <a:pt x="2694" y="1650"/>
                  </a:lnTo>
                  <a:lnTo>
                    <a:pt x="2626" y="1886"/>
                  </a:lnTo>
                  <a:lnTo>
                    <a:pt x="2525" y="2088"/>
                  </a:lnTo>
                  <a:lnTo>
                    <a:pt x="2391" y="2290"/>
                  </a:lnTo>
                  <a:lnTo>
                    <a:pt x="2222" y="2458"/>
                  </a:lnTo>
                  <a:lnTo>
                    <a:pt x="2020" y="2627"/>
                  </a:lnTo>
                  <a:lnTo>
                    <a:pt x="1852" y="2694"/>
                  </a:lnTo>
                  <a:lnTo>
                    <a:pt x="1684" y="2761"/>
                  </a:lnTo>
                  <a:lnTo>
                    <a:pt x="1549" y="2795"/>
                  </a:lnTo>
                  <a:lnTo>
                    <a:pt x="1381" y="2829"/>
                  </a:lnTo>
                  <a:lnTo>
                    <a:pt x="1246" y="2795"/>
                  </a:lnTo>
                  <a:lnTo>
                    <a:pt x="1111" y="2761"/>
                  </a:lnTo>
                  <a:lnTo>
                    <a:pt x="977" y="2728"/>
                  </a:lnTo>
                  <a:lnTo>
                    <a:pt x="842" y="2627"/>
                  </a:lnTo>
                  <a:lnTo>
                    <a:pt x="606" y="2458"/>
                  </a:lnTo>
                  <a:lnTo>
                    <a:pt x="438" y="2189"/>
                  </a:lnTo>
                  <a:lnTo>
                    <a:pt x="303" y="1920"/>
                  </a:lnTo>
                  <a:lnTo>
                    <a:pt x="236" y="1583"/>
                  </a:lnTo>
                  <a:lnTo>
                    <a:pt x="236" y="1381"/>
                  </a:lnTo>
                  <a:lnTo>
                    <a:pt x="270" y="1145"/>
                  </a:lnTo>
                  <a:lnTo>
                    <a:pt x="337" y="943"/>
                  </a:lnTo>
                  <a:lnTo>
                    <a:pt x="404" y="741"/>
                  </a:lnTo>
                  <a:lnTo>
                    <a:pt x="472" y="607"/>
                  </a:lnTo>
                  <a:lnTo>
                    <a:pt x="573" y="539"/>
                  </a:lnTo>
                  <a:lnTo>
                    <a:pt x="741" y="405"/>
                  </a:lnTo>
                  <a:lnTo>
                    <a:pt x="977" y="304"/>
                  </a:lnTo>
                  <a:lnTo>
                    <a:pt x="1212" y="236"/>
                  </a:lnTo>
                  <a:lnTo>
                    <a:pt x="1414" y="203"/>
                  </a:lnTo>
                  <a:close/>
                  <a:moveTo>
                    <a:pt x="1179" y="1"/>
                  </a:moveTo>
                  <a:lnTo>
                    <a:pt x="842" y="68"/>
                  </a:lnTo>
                  <a:lnTo>
                    <a:pt x="808" y="135"/>
                  </a:lnTo>
                  <a:lnTo>
                    <a:pt x="640" y="236"/>
                  </a:lnTo>
                  <a:lnTo>
                    <a:pt x="472" y="371"/>
                  </a:lnTo>
                  <a:lnTo>
                    <a:pt x="371" y="506"/>
                  </a:lnTo>
                  <a:lnTo>
                    <a:pt x="236" y="674"/>
                  </a:lnTo>
                  <a:lnTo>
                    <a:pt x="169" y="876"/>
                  </a:lnTo>
                  <a:lnTo>
                    <a:pt x="68" y="1078"/>
                  </a:lnTo>
                  <a:lnTo>
                    <a:pt x="34" y="1246"/>
                  </a:lnTo>
                  <a:lnTo>
                    <a:pt x="0" y="1448"/>
                  </a:lnTo>
                  <a:lnTo>
                    <a:pt x="0" y="1751"/>
                  </a:lnTo>
                  <a:lnTo>
                    <a:pt x="101" y="2088"/>
                  </a:lnTo>
                  <a:lnTo>
                    <a:pt x="236" y="2391"/>
                  </a:lnTo>
                  <a:lnTo>
                    <a:pt x="438" y="2627"/>
                  </a:lnTo>
                  <a:lnTo>
                    <a:pt x="674" y="2829"/>
                  </a:lnTo>
                  <a:lnTo>
                    <a:pt x="808" y="2930"/>
                  </a:lnTo>
                  <a:lnTo>
                    <a:pt x="943" y="2963"/>
                  </a:lnTo>
                  <a:lnTo>
                    <a:pt x="1111" y="3031"/>
                  </a:lnTo>
                  <a:lnTo>
                    <a:pt x="1448" y="3031"/>
                  </a:lnTo>
                  <a:lnTo>
                    <a:pt x="1616" y="2997"/>
                  </a:lnTo>
                  <a:lnTo>
                    <a:pt x="1919" y="2896"/>
                  </a:lnTo>
                  <a:lnTo>
                    <a:pt x="2189" y="2761"/>
                  </a:lnTo>
                  <a:lnTo>
                    <a:pt x="2424" y="2559"/>
                  </a:lnTo>
                  <a:lnTo>
                    <a:pt x="2593" y="2357"/>
                  </a:lnTo>
                  <a:lnTo>
                    <a:pt x="2727" y="2088"/>
                  </a:lnTo>
                  <a:lnTo>
                    <a:pt x="2828" y="1819"/>
                  </a:lnTo>
                  <a:lnTo>
                    <a:pt x="2862" y="1482"/>
                  </a:lnTo>
                  <a:lnTo>
                    <a:pt x="2828" y="1179"/>
                  </a:lnTo>
                  <a:lnTo>
                    <a:pt x="2795" y="1011"/>
                  </a:lnTo>
                  <a:lnTo>
                    <a:pt x="2727" y="842"/>
                  </a:lnTo>
                  <a:lnTo>
                    <a:pt x="2660" y="708"/>
                  </a:lnTo>
                  <a:lnTo>
                    <a:pt x="2593" y="573"/>
                  </a:lnTo>
                  <a:lnTo>
                    <a:pt x="2357" y="337"/>
                  </a:lnTo>
                  <a:lnTo>
                    <a:pt x="2088" y="169"/>
                  </a:lnTo>
                  <a:lnTo>
                    <a:pt x="1818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" name="Google Shape;74;p2"/>
          <p:cNvGrpSpPr/>
          <p:nvPr/>
        </p:nvGrpSpPr>
        <p:grpSpPr>
          <a:xfrm>
            <a:off x="3259815" y="5162315"/>
            <a:ext cx="3279496" cy="1439997"/>
            <a:chOff x="1573057" y="5173288"/>
            <a:chExt cx="3285190" cy="1442497"/>
          </a:xfrm>
        </p:grpSpPr>
        <p:sp>
          <p:nvSpPr>
            <p:cNvPr id="75" name="Google Shape;75;p2"/>
            <p:cNvSpPr/>
            <p:nvPr/>
          </p:nvSpPr>
          <p:spPr>
            <a:xfrm>
              <a:off x="3688614" y="5616127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953" y="1818"/>
                  </a:lnTo>
                  <a:lnTo>
                    <a:pt x="1785" y="1852"/>
                  </a:lnTo>
                  <a:lnTo>
                    <a:pt x="1414" y="1919"/>
                  </a:lnTo>
                  <a:lnTo>
                    <a:pt x="943" y="1987"/>
                  </a:lnTo>
                  <a:lnTo>
                    <a:pt x="707" y="2020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606"/>
                  </a:lnTo>
                  <a:lnTo>
                    <a:pt x="34" y="808"/>
                  </a:lnTo>
                  <a:lnTo>
                    <a:pt x="101" y="1212"/>
                  </a:lnTo>
                  <a:lnTo>
                    <a:pt x="202" y="1717"/>
                  </a:lnTo>
                  <a:lnTo>
                    <a:pt x="270" y="1953"/>
                  </a:lnTo>
                  <a:lnTo>
                    <a:pt x="371" y="2189"/>
                  </a:lnTo>
                  <a:lnTo>
                    <a:pt x="404" y="2222"/>
                  </a:lnTo>
                  <a:lnTo>
                    <a:pt x="674" y="2222"/>
                  </a:lnTo>
                  <a:lnTo>
                    <a:pt x="876" y="2189"/>
                  </a:lnTo>
                  <a:lnTo>
                    <a:pt x="1313" y="2121"/>
                  </a:lnTo>
                  <a:lnTo>
                    <a:pt x="1751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088" y="303"/>
                  </a:lnTo>
                  <a:lnTo>
                    <a:pt x="1987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581275" y="5472986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87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505" y="202"/>
                  </a:lnTo>
                  <a:lnTo>
                    <a:pt x="270" y="236"/>
                  </a:lnTo>
                  <a:lnTo>
                    <a:pt x="202" y="270"/>
                  </a:lnTo>
                  <a:lnTo>
                    <a:pt x="101" y="337"/>
                  </a:lnTo>
                  <a:lnTo>
                    <a:pt x="270" y="404"/>
                  </a:lnTo>
                  <a:lnTo>
                    <a:pt x="472" y="404"/>
                  </a:lnTo>
                  <a:lnTo>
                    <a:pt x="842" y="371"/>
                  </a:lnTo>
                  <a:lnTo>
                    <a:pt x="1381" y="337"/>
                  </a:lnTo>
                  <a:lnTo>
                    <a:pt x="1953" y="270"/>
                  </a:lnTo>
                  <a:lnTo>
                    <a:pt x="1987" y="607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21" y="1583"/>
                  </a:lnTo>
                  <a:lnTo>
                    <a:pt x="2189" y="1785"/>
                  </a:lnTo>
                  <a:lnTo>
                    <a:pt x="2155" y="1785"/>
                  </a:lnTo>
                  <a:lnTo>
                    <a:pt x="1280" y="1920"/>
                  </a:lnTo>
                  <a:lnTo>
                    <a:pt x="808" y="1987"/>
                  </a:lnTo>
                  <a:lnTo>
                    <a:pt x="404" y="2122"/>
                  </a:lnTo>
                  <a:lnTo>
                    <a:pt x="303" y="1684"/>
                  </a:lnTo>
                  <a:lnTo>
                    <a:pt x="236" y="1246"/>
                  </a:lnTo>
                  <a:lnTo>
                    <a:pt x="202" y="775"/>
                  </a:lnTo>
                  <a:lnTo>
                    <a:pt x="169" y="573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505"/>
                  </a:lnTo>
                  <a:lnTo>
                    <a:pt x="0" y="640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4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3" y="2155"/>
                  </a:lnTo>
                  <a:lnTo>
                    <a:pt x="2189" y="1987"/>
                  </a:lnTo>
                  <a:lnTo>
                    <a:pt x="2256" y="1953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121" y="270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18009" y="6016389"/>
              <a:ext cx="40318" cy="38127"/>
            </a:xfrm>
            <a:custGeom>
              <a:avLst/>
              <a:gdLst/>
              <a:ahLst/>
              <a:cxnLst/>
              <a:rect l="l" t="t" r="r" b="b"/>
              <a:pathLst>
                <a:path w="607" h="574" extrusionOk="0">
                  <a:moveTo>
                    <a:pt x="34" y="1"/>
                  </a:moveTo>
                  <a:lnTo>
                    <a:pt x="0" y="68"/>
                  </a:lnTo>
                  <a:lnTo>
                    <a:pt x="34" y="102"/>
                  </a:lnTo>
                  <a:lnTo>
                    <a:pt x="169" y="169"/>
                  </a:lnTo>
                  <a:lnTo>
                    <a:pt x="337" y="203"/>
                  </a:lnTo>
                  <a:lnTo>
                    <a:pt x="135" y="438"/>
                  </a:lnTo>
                  <a:lnTo>
                    <a:pt x="101" y="472"/>
                  </a:lnTo>
                  <a:lnTo>
                    <a:pt x="135" y="540"/>
                  </a:lnTo>
                  <a:lnTo>
                    <a:pt x="202" y="573"/>
                  </a:lnTo>
                  <a:lnTo>
                    <a:pt x="236" y="540"/>
                  </a:lnTo>
                  <a:lnTo>
                    <a:pt x="404" y="405"/>
                  </a:lnTo>
                  <a:lnTo>
                    <a:pt x="573" y="236"/>
                  </a:lnTo>
                  <a:lnTo>
                    <a:pt x="606" y="203"/>
                  </a:lnTo>
                  <a:lnTo>
                    <a:pt x="606" y="135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3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44475" y="5765909"/>
              <a:ext cx="147724" cy="152174"/>
            </a:xfrm>
            <a:custGeom>
              <a:avLst/>
              <a:gdLst/>
              <a:ahLst/>
              <a:cxnLst/>
              <a:rect l="l" t="t" r="r" b="b"/>
              <a:pathLst>
                <a:path w="2224" h="2291" extrusionOk="0">
                  <a:moveTo>
                    <a:pt x="1920" y="169"/>
                  </a:moveTo>
                  <a:lnTo>
                    <a:pt x="1954" y="540"/>
                  </a:lnTo>
                  <a:lnTo>
                    <a:pt x="1987" y="944"/>
                  </a:lnTo>
                  <a:lnTo>
                    <a:pt x="2021" y="1381"/>
                  </a:lnTo>
                  <a:lnTo>
                    <a:pt x="2055" y="1853"/>
                  </a:lnTo>
                  <a:lnTo>
                    <a:pt x="1819" y="1853"/>
                  </a:lnTo>
                  <a:lnTo>
                    <a:pt x="1583" y="1886"/>
                  </a:lnTo>
                  <a:lnTo>
                    <a:pt x="1146" y="1954"/>
                  </a:lnTo>
                  <a:lnTo>
                    <a:pt x="742" y="1987"/>
                  </a:lnTo>
                  <a:lnTo>
                    <a:pt x="573" y="2055"/>
                  </a:lnTo>
                  <a:lnTo>
                    <a:pt x="405" y="2088"/>
                  </a:lnTo>
                  <a:lnTo>
                    <a:pt x="338" y="1651"/>
                  </a:lnTo>
                  <a:lnTo>
                    <a:pt x="270" y="1213"/>
                  </a:lnTo>
                  <a:lnTo>
                    <a:pt x="203" y="843"/>
                  </a:lnTo>
                  <a:lnTo>
                    <a:pt x="136" y="472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102" y="270"/>
                  </a:lnTo>
                  <a:lnTo>
                    <a:pt x="35" y="304"/>
                  </a:lnTo>
                  <a:lnTo>
                    <a:pt x="1" y="338"/>
                  </a:lnTo>
                  <a:lnTo>
                    <a:pt x="1" y="607"/>
                  </a:lnTo>
                  <a:lnTo>
                    <a:pt x="35" y="876"/>
                  </a:lnTo>
                  <a:lnTo>
                    <a:pt x="102" y="1381"/>
                  </a:lnTo>
                  <a:lnTo>
                    <a:pt x="169" y="1819"/>
                  </a:lnTo>
                  <a:lnTo>
                    <a:pt x="203" y="2021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405" y="2257"/>
                  </a:lnTo>
                  <a:lnTo>
                    <a:pt x="607" y="2257"/>
                  </a:lnTo>
                  <a:lnTo>
                    <a:pt x="843" y="2223"/>
                  </a:lnTo>
                  <a:lnTo>
                    <a:pt x="1280" y="2122"/>
                  </a:lnTo>
                  <a:lnTo>
                    <a:pt x="1718" y="2088"/>
                  </a:lnTo>
                  <a:lnTo>
                    <a:pt x="1920" y="2021"/>
                  </a:lnTo>
                  <a:lnTo>
                    <a:pt x="2088" y="1987"/>
                  </a:lnTo>
                  <a:lnTo>
                    <a:pt x="2122" y="1954"/>
                  </a:lnTo>
                  <a:lnTo>
                    <a:pt x="2189" y="1954"/>
                  </a:lnTo>
                  <a:lnTo>
                    <a:pt x="2223" y="1920"/>
                  </a:lnTo>
                  <a:lnTo>
                    <a:pt x="2223" y="1651"/>
                  </a:lnTo>
                  <a:lnTo>
                    <a:pt x="2223" y="1415"/>
                  </a:lnTo>
                  <a:lnTo>
                    <a:pt x="2189" y="910"/>
                  </a:lnTo>
                  <a:lnTo>
                    <a:pt x="2122" y="472"/>
                  </a:lnTo>
                  <a:lnTo>
                    <a:pt x="2088" y="270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579017" y="5790552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0"/>
                  </a:moveTo>
                  <a:lnTo>
                    <a:pt x="1516" y="34"/>
                  </a:lnTo>
                  <a:lnTo>
                    <a:pt x="1078" y="135"/>
                  </a:lnTo>
                  <a:lnTo>
                    <a:pt x="607" y="236"/>
                  </a:lnTo>
                  <a:lnTo>
                    <a:pt x="102" y="371"/>
                  </a:lnTo>
                  <a:lnTo>
                    <a:pt x="102" y="303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1" y="303"/>
                  </a:lnTo>
                  <a:lnTo>
                    <a:pt x="1" y="573"/>
                  </a:lnTo>
                  <a:lnTo>
                    <a:pt x="34" y="842"/>
                  </a:lnTo>
                  <a:lnTo>
                    <a:pt x="135" y="1347"/>
                  </a:lnTo>
                  <a:lnTo>
                    <a:pt x="169" y="1818"/>
                  </a:lnTo>
                  <a:lnTo>
                    <a:pt x="236" y="2020"/>
                  </a:lnTo>
                  <a:lnTo>
                    <a:pt x="304" y="2256"/>
                  </a:lnTo>
                  <a:lnTo>
                    <a:pt x="337" y="2256"/>
                  </a:lnTo>
                  <a:lnTo>
                    <a:pt x="371" y="2222"/>
                  </a:lnTo>
                  <a:lnTo>
                    <a:pt x="438" y="2256"/>
                  </a:lnTo>
                  <a:lnTo>
                    <a:pt x="1314" y="2155"/>
                  </a:lnTo>
                  <a:lnTo>
                    <a:pt x="1785" y="2054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324" y="1919"/>
                  </a:lnTo>
                  <a:lnTo>
                    <a:pt x="2391" y="1852"/>
                  </a:lnTo>
                  <a:lnTo>
                    <a:pt x="2391" y="1751"/>
                  </a:lnTo>
                  <a:lnTo>
                    <a:pt x="2391" y="1650"/>
                  </a:lnTo>
                  <a:lnTo>
                    <a:pt x="2357" y="1414"/>
                  </a:lnTo>
                  <a:lnTo>
                    <a:pt x="2290" y="1246"/>
                  </a:lnTo>
                  <a:lnTo>
                    <a:pt x="2223" y="606"/>
                  </a:lnTo>
                  <a:lnTo>
                    <a:pt x="2122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303"/>
                  </a:lnTo>
                  <a:lnTo>
                    <a:pt x="1953" y="505"/>
                  </a:lnTo>
                  <a:lnTo>
                    <a:pt x="2088" y="977"/>
                  </a:lnTo>
                  <a:lnTo>
                    <a:pt x="2155" y="1414"/>
                  </a:lnTo>
                  <a:lnTo>
                    <a:pt x="2189" y="1852"/>
                  </a:lnTo>
                  <a:lnTo>
                    <a:pt x="1751" y="1852"/>
                  </a:lnTo>
                  <a:lnTo>
                    <a:pt x="1280" y="1886"/>
                  </a:lnTo>
                  <a:lnTo>
                    <a:pt x="405" y="2054"/>
                  </a:lnTo>
                  <a:lnTo>
                    <a:pt x="371" y="1852"/>
                  </a:lnTo>
                  <a:lnTo>
                    <a:pt x="371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8" y="404"/>
                  </a:lnTo>
                  <a:lnTo>
                    <a:pt x="1246" y="270"/>
                  </a:lnTo>
                  <a:lnTo>
                    <a:pt x="1617" y="236"/>
                  </a:lnTo>
                  <a:lnTo>
                    <a:pt x="1819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527606" y="5636253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1751" y="2054"/>
                  </a:lnTo>
                  <a:lnTo>
                    <a:pt x="1347" y="2121"/>
                  </a:lnTo>
                  <a:lnTo>
                    <a:pt x="943" y="2155"/>
                  </a:lnTo>
                  <a:lnTo>
                    <a:pt x="505" y="2222"/>
                  </a:lnTo>
                  <a:lnTo>
                    <a:pt x="337" y="1313"/>
                  </a:lnTo>
                  <a:lnTo>
                    <a:pt x="169" y="404"/>
                  </a:lnTo>
                  <a:lnTo>
                    <a:pt x="606" y="404"/>
                  </a:lnTo>
                  <a:lnTo>
                    <a:pt x="1078" y="337"/>
                  </a:lnTo>
                  <a:lnTo>
                    <a:pt x="1953" y="169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3" y="202"/>
                  </a:lnTo>
                  <a:lnTo>
                    <a:pt x="101" y="270"/>
                  </a:lnTo>
                  <a:lnTo>
                    <a:pt x="68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09"/>
                  </a:lnTo>
                  <a:lnTo>
                    <a:pt x="135" y="1448"/>
                  </a:lnTo>
                  <a:lnTo>
                    <a:pt x="236" y="1953"/>
                  </a:lnTo>
                  <a:lnTo>
                    <a:pt x="371" y="2458"/>
                  </a:lnTo>
                  <a:lnTo>
                    <a:pt x="404" y="2492"/>
                  </a:lnTo>
                  <a:lnTo>
                    <a:pt x="472" y="2525"/>
                  </a:lnTo>
                  <a:lnTo>
                    <a:pt x="539" y="2458"/>
                  </a:lnTo>
                  <a:lnTo>
                    <a:pt x="573" y="2391"/>
                  </a:lnTo>
                  <a:lnTo>
                    <a:pt x="539" y="2323"/>
                  </a:lnTo>
                  <a:lnTo>
                    <a:pt x="943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89" y="2155"/>
                  </a:lnTo>
                  <a:lnTo>
                    <a:pt x="2222" y="2121"/>
                  </a:lnTo>
                  <a:lnTo>
                    <a:pt x="2222" y="2054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323" y="1987"/>
                  </a:lnTo>
                  <a:lnTo>
                    <a:pt x="2290" y="1515"/>
                  </a:lnTo>
                  <a:lnTo>
                    <a:pt x="2222" y="1044"/>
                  </a:lnTo>
                  <a:lnTo>
                    <a:pt x="2121" y="606"/>
                  </a:lnTo>
                  <a:lnTo>
                    <a:pt x="2054" y="135"/>
                  </a:lnTo>
                  <a:lnTo>
                    <a:pt x="2054" y="101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326346" y="5604901"/>
              <a:ext cx="33610" cy="44835"/>
            </a:xfrm>
            <a:custGeom>
              <a:avLst/>
              <a:gdLst/>
              <a:ahLst/>
              <a:cxnLst/>
              <a:rect l="l" t="t" r="r" b="b"/>
              <a:pathLst>
                <a:path w="506" h="675" extrusionOk="0">
                  <a:moveTo>
                    <a:pt x="303" y="338"/>
                  </a:moveTo>
                  <a:lnTo>
                    <a:pt x="303" y="439"/>
                  </a:lnTo>
                  <a:lnTo>
                    <a:pt x="236" y="472"/>
                  </a:lnTo>
                  <a:lnTo>
                    <a:pt x="168" y="472"/>
                  </a:lnTo>
                  <a:lnTo>
                    <a:pt x="202" y="405"/>
                  </a:lnTo>
                  <a:lnTo>
                    <a:pt x="269" y="338"/>
                  </a:lnTo>
                  <a:close/>
                  <a:moveTo>
                    <a:pt x="370" y="1"/>
                  </a:moveTo>
                  <a:lnTo>
                    <a:pt x="269" y="35"/>
                  </a:lnTo>
                  <a:lnTo>
                    <a:pt x="168" y="68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135" y="237"/>
                  </a:lnTo>
                  <a:lnTo>
                    <a:pt x="135" y="270"/>
                  </a:lnTo>
                  <a:lnTo>
                    <a:pt x="101" y="270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67" y="641"/>
                  </a:lnTo>
                  <a:lnTo>
                    <a:pt x="168" y="674"/>
                  </a:lnTo>
                  <a:lnTo>
                    <a:pt x="269" y="674"/>
                  </a:lnTo>
                  <a:lnTo>
                    <a:pt x="337" y="607"/>
                  </a:lnTo>
                  <a:lnTo>
                    <a:pt x="438" y="573"/>
                  </a:lnTo>
                  <a:lnTo>
                    <a:pt x="505" y="472"/>
                  </a:lnTo>
                  <a:lnTo>
                    <a:pt x="505" y="338"/>
                  </a:lnTo>
                  <a:lnTo>
                    <a:pt x="505" y="203"/>
                  </a:lnTo>
                  <a:lnTo>
                    <a:pt x="471" y="102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259259" y="5517688"/>
              <a:ext cx="152108" cy="167783"/>
            </a:xfrm>
            <a:custGeom>
              <a:avLst/>
              <a:gdLst/>
              <a:ahLst/>
              <a:cxnLst/>
              <a:rect l="l" t="t" r="r" b="b"/>
              <a:pathLst>
                <a:path w="2290" h="2526" extrusionOk="0">
                  <a:moveTo>
                    <a:pt x="1919" y="203"/>
                  </a:moveTo>
                  <a:lnTo>
                    <a:pt x="1919" y="641"/>
                  </a:lnTo>
                  <a:lnTo>
                    <a:pt x="1953" y="1112"/>
                  </a:lnTo>
                  <a:lnTo>
                    <a:pt x="2020" y="1583"/>
                  </a:lnTo>
                  <a:lnTo>
                    <a:pt x="2121" y="2021"/>
                  </a:lnTo>
                  <a:lnTo>
                    <a:pt x="2155" y="2055"/>
                  </a:lnTo>
                  <a:lnTo>
                    <a:pt x="2121" y="2055"/>
                  </a:lnTo>
                  <a:lnTo>
                    <a:pt x="1717" y="2088"/>
                  </a:lnTo>
                  <a:lnTo>
                    <a:pt x="1313" y="2122"/>
                  </a:lnTo>
                  <a:lnTo>
                    <a:pt x="909" y="2189"/>
                  </a:lnTo>
                  <a:lnTo>
                    <a:pt x="471" y="2223"/>
                  </a:lnTo>
                  <a:lnTo>
                    <a:pt x="303" y="1314"/>
                  </a:lnTo>
                  <a:lnTo>
                    <a:pt x="135" y="405"/>
                  </a:lnTo>
                  <a:lnTo>
                    <a:pt x="572" y="405"/>
                  </a:lnTo>
                  <a:lnTo>
                    <a:pt x="1044" y="338"/>
                  </a:lnTo>
                  <a:lnTo>
                    <a:pt x="1919" y="203"/>
                  </a:lnTo>
                  <a:close/>
                  <a:moveTo>
                    <a:pt x="1919" y="1"/>
                  </a:moveTo>
                  <a:lnTo>
                    <a:pt x="1010" y="136"/>
                  </a:lnTo>
                  <a:lnTo>
                    <a:pt x="539" y="203"/>
                  </a:lnTo>
                  <a:lnTo>
                    <a:pt x="101" y="304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944"/>
                  </a:lnTo>
                  <a:lnTo>
                    <a:pt x="101" y="1449"/>
                  </a:lnTo>
                  <a:lnTo>
                    <a:pt x="202" y="1954"/>
                  </a:lnTo>
                  <a:lnTo>
                    <a:pt x="337" y="2459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05" y="2492"/>
                  </a:lnTo>
                  <a:lnTo>
                    <a:pt x="539" y="2425"/>
                  </a:lnTo>
                  <a:lnTo>
                    <a:pt x="505" y="2358"/>
                  </a:lnTo>
                  <a:lnTo>
                    <a:pt x="909" y="2391"/>
                  </a:lnTo>
                  <a:lnTo>
                    <a:pt x="1347" y="2358"/>
                  </a:lnTo>
                  <a:lnTo>
                    <a:pt x="1784" y="2290"/>
                  </a:lnTo>
                  <a:lnTo>
                    <a:pt x="2155" y="2189"/>
                  </a:lnTo>
                  <a:lnTo>
                    <a:pt x="2188" y="2122"/>
                  </a:lnTo>
                  <a:lnTo>
                    <a:pt x="2188" y="2055"/>
                  </a:lnTo>
                  <a:lnTo>
                    <a:pt x="2256" y="2055"/>
                  </a:lnTo>
                  <a:lnTo>
                    <a:pt x="2289" y="2021"/>
                  </a:lnTo>
                  <a:lnTo>
                    <a:pt x="2289" y="1987"/>
                  </a:lnTo>
                  <a:lnTo>
                    <a:pt x="2256" y="1550"/>
                  </a:lnTo>
                  <a:lnTo>
                    <a:pt x="2188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20" y="102"/>
                  </a:lnTo>
                  <a:lnTo>
                    <a:pt x="2020" y="68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621869" y="5935884"/>
              <a:ext cx="138757" cy="152174"/>
            </a:xfrm>
            <a:custGeom>
              <a:avLst/>
              <a:gdLst/>
              <a:ahLst/>
              <a:cxnLst/>
              <a:rect l="l" t="t" r="r" b="b"/>
              <a:pathLst>
                <a:path w="2089" h="2291" extrusionOk="0">
                  <a:moveTo>
                    <a:pt x="1684" y="1"/>
                  </a:moveTo>
                  <a:lnTo>
                    <a:pt x="1482" y="34"/>
                  </a:lnTo>
                  <a:lnTo>
                    <a:pt x="1078" y="102"/>
                  </a:lnTo>
                  <a:lnTo>
                    <a:pt x="573" y="169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34" y="640"/>
                  </a:lnTo>
                  <a:lnTo>
                    <a:pt x="68" y="809"/>
                  </a:lnTo>
                  <a:lnTo>
                    <a:pt x="102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6"/>
                  </a:lnTo>
                  <a:lnTo>
                    <a:pt x="270" y="2189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1415" y="2122"/>
                  </a:lnTo>
                  <a:lnTo>
                    <a:pt x="1785" y="2055"/>
                  </a:lnTo>
                  <a:lnTo>
                    <a:pt x="1953" y="2021"/>
                  </a:lnTo>
                  <a:lnTo>
                    <a:pt x="2088" y="1886"/>
                  </a:lnTo>
                  <a:lnTo>
                    <a:pt x="1920" y="1853"/>
                  </a:lnTo>
                  <a:lnTo>
                    <a:pt x="1751" y="1853"/>
                  </a:lnTo>
                  <a:lnTo>
                    <a:pt x="1381" y="1920"/>
                  </a:lnTo>
                  <a:lnTo>
                    <a:pt x="438" y="2088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07"/>
                  </a:lnTo>
                  <a:lnTo>
                    <a:pt x="169" y="438"/>
                  </a:lnTo>
                  <a:lnTo>
                    <a:pt x="708" y="371"/>
                  </a:lnTo>
                  <a:lnTo>
                    <a:pt x="1246" y="270"/>
                  </a:lnTo>
                  <a:lnTo>
                    <a:pt x="1617" y="203"/>
                  </a:lnTo>
                  <a:lnTo>
                    <a:pt x="1785" y="169"/>
                  </a:lnTo>
                  <a:lnTo>
                    <a:pt x="1886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626319" y="6152820"/>
              <a:ext cx="44835" cy="35868"/>
            </a:xfrm>
            <a:custGeom>
              <a:avLst/>
              <a:gdLst/>
              <a:ahLst/>
              <a:cxnLst/>
              <a:rect l="l" t="t" r="r" b="b"/>
              <a:pathLst>
                <a:path w="675" h="540" extrusionOk="0">
                  <a:moveTo>
                    <a:pt x="136" y="1"/>
                  </a:moveTo>
                  <a:lnTo>
                    <a:pt x="68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68" y="203"/>
                  </a:lnTo>
                  <a:lnTo>
                    <a:pt x="102" y="304"/>
                  </a:lnTo>
                  <a:lnTo>
                    <a:pt x="169" y="405"/>
                  </a:lnTo>
                  <a:lnTo>
                    <a:pt x="237" y="472"/>
                  </a:lnTo>
                  <a:lnTo>
                    <a:pt x="338" y="539"/>
                  </a:lnTo>
                  <a:lnTo>
                    <a:pt x="439" y="539"/>
                  </a:lnTo>
                  <a:lnTo>
                    <a:pt x="472" y="506"/>
                  </a:lnTo>
                  <a:lnTo>
                    <a:pt x="573" y="270"/>
                  </a:lnTo>
                  <a:lnTo>
                    <a:pt x="641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41" y="34"/>
                  </a:lnTo>
                  <a:lnTo>
                    <a:pt x="607" y="1"/>
                  </a:lnTo>
                  <a:lnTo>
                    <a:pt x="506" y="34"/>
                  </a:lnTo>
                  <a:lnTo>
                    <a:pt x="439" y="102"/>
                  </a:lnTo>
                  <a:lnTo>
                    <a:pt x="338" y="337"/>
                  </a:lnTo>
                  <a:lnTo>
                    <a:pt x="237" y="203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469827" y="6177397"/>
              <a:ext cx="35802" cy="35868"/>
            </a:xfrm>
            <a:custGeom>
              <a:avLst/>
              <a:gdLst/>
              <a:ahLst/>
              <a:cxnLst/>
              <a:rect l="l" t="t" r="r" b="b"/>
              <a:pathLst>
                <a:path w="539" h="540" extrusionOk="0">
                  <a:moveTo>
                    <a:pt x="371" y="1"/>
                  </a:moveTo>
                  <a:lnTo>
                    <a:pt x="270" y="35"/>
                  </a:lnTo>
                  <a:lnTo>
                    <a:pt x="169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38"/>
                  </a:lnTo>
                  <a:lnTo>
                    <a:pt x="34" y="405"/>
                  </a:lnTo>
                  <a:lnTo>
                    <a:pt x="101" y="472"/>
                  </a:lnTo>
                  <a:lnTo>
                    <a:pt x="169" y="540"/>
                  </a:lnTo>
                  <a:lnTo>
                    <a:pt x="371" y="540"/>
                  </a:lnTo>
                  <a:lnTo>
                    <a:pt x="438" y="506"/>
                  </a:lnTo>
                  <a:lnTo>
                    <a:pt x="505" y="472"/>
                  </a:lnTo>
                  <a:lnTo>
                    <a:pt x="505" y="371"/>
                  </a:lnTo>
                  <a:lnTo>
                    <a:pt x="505" y="338"/>
                  </a:lnTo>
                  <a:lnTo>
                    <a:pt x="472" y="338"/>
                  </a:lnTo>
                  <a:lnTo>
                    <a:pt x="404" y="304"/>
                  </a:lnTo>
                  <a:lnTo>
                    <a:pt x="337" y="371"/>
                  </a:lnTo>
                  <a:lnTo>
                    <a:pt x="202" y="371"/>
                  </a:lnTo>
                  <a:lnTo>
                    <a:pt x="169" y="304"/>
                  </a:lnTo>
                  <a:lnTo>
                    <a:pt x="202" y="237"/>
                  </a:lnTo>
                  <a:lnTo>
                    <a:pt x="236" y="237"/>
                  </a:lnTo>
                  <a:lnTo>
                    <a:pt x="303" y="169"/>
                  </a:lnTo>
                  <a:lnTo>
                    <a:pt x="404" y="136"/>
                  </a:lnTo>
                  <a:lnTo>
                    <a:pt x="505" y="102"/>
                  </a:lnTo>
                  <a:lnTo>
                    <a:pt x="539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568199" y="6101409"/>
              <a:ext cx="158883" cy="147657"/>
            </a:xfrm>
            <a:custGeom>
              <a:avLst/>
              <a:gdLst/>
              <a:ahLst/>
              <a:cxnLst/>
              <a:rect l="l" t="t" r="r" b="b"/>
              <a:pathLst>
                <a:path w="2392" h="2223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36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1" y="707"/>
                  </a:lnTo>
                  <a:lnTo>
                    <a:pt x="68" y="1145"/>
                  </a:lnTo>
                  <a:lnTo>
                    <a:pt x="169" y="1684"/>
                  </a:lnTo>
                  <a:lnTo>
                    <a:pt x="203" y="1919"/>
                  </a:lnTo>
                  <a:lnTo>
                    <a:pt x="304" y="2189"/>
                  </a:lnTo>
                  <a:lnTo>
                    <a:pt x="337" y="2222"/>
                  </a:lnTo>
                  <a:lnTo>
                    <a:pt x="405" y="2222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405" y="1886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69" y="404"/>
                  </a:lnTo>
                  <a:lnTo>
                    <a:pt x="573" y="371"/>
                  </a:lnTo>
                  <a:lnTo>
                    <a:pt x="977" y="337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89" y="1785"/>
                  </a:lnTo>
                  <a:lnTo>
                    <a:pt x="1987" y="1785"/>
                  </a:lnTo>
                  <a:lnTo>
                    <a:pt x="1785" y="1818"/>
                  </a:lnTo>
                  <a:lnTo>
                    <a:pt x="1381" y="1886"/>
                  </a:lnTo>
                  <a:lnTo>
                    <a:pt x="876" y="1953"/>
                  </a:lnTo>
                  <a:lnTo>
                    <a:pt x="640" y="2020"/>
                  </a:lnTo>
                  <a:lnTo>
                    <a:pt x="539" y="2054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40" y="2222"/>
                  </a:lnTo>
                  <a:lnTo>
                    <a:pt x="842" y="2222"/>
                  </a:lnTo>
                  <a:lnTo>
                    <a:pt x="1280" y="2121"/>
                  </a:lnTo>
                  <a:lnTo>
                    <a:pt x="1751" y="2088"/>
                  </a:lnTo>
                  <a:lnTo>
                    <a:pt x="1987" y="2020"/>
                  </a:lnTo>
                  <a:lnTo>
                    <a:pt x="2223" y="1953"/>
                  </a:lnTo>
                  <a:lnTo>
                    <a:pt x="2256" y="1987"/>
                  </a:lnTo>
                  <a:lnTo>
                    <a:pt x="2324" y="1987"/>
                  </a:lnTo>
                  <a:lnTo>
                    <a:pt x="2357" y="1953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418350" y="6125986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1"/>
                  </a:moveTo>
                  <a:lnTo>
                    <a:pt x="1314" y="68"/>
                  </a:lnTo>
                  <a:lnTo>
                    <a:pt x="775" y="135"/>
                  </a:lnTo>
                  <a:lnTo>
                    <a:pt x="371" y="169"/>
                  </a:lnTo>
                  <a:lnTo>
                    <a:pt x="169" y="203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135" y="371"/>
                  </a:lnTo>
                  <a:lnTo>
                    <a:pt x="338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752" y="203"/>
                  </a:lnTo>
                  <a:lnTo>
                    <a:pt x="1752" y="371"/>
                  </a:lnTo>
                  <a:lnTo>
                    <a:pt x="1785" y="539"/>
                  </a:lnTo>
                  <a:lnTo>
                    <a:pt x="1853" y="910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1987" y="1819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21"/>
                  </a:lnTo>
                  <a:lnTo>
                    <a:pt x="371" y="2122"/>
                  </a:lnTo>
                  <a:lnTo>
                    <a:pt x="540" y="2189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47"/>
                  </a:lnTo>
                  <a:lnTo>
                    <a:pt x="2021" y="876"/>
                  </a:lnTo>
                  <a:lnTo>
                    <a:pt x="1987" y="506"/>
                  </a:lnTo>
                  <a:lnTo>
                    <a:pt x="1954" y="337"/>
                  </a:lnTo>
                  <a:lnTo>
                    <a:pt x="1886" y="135"/>
                  </a:lnTo>
                  <a:lnTo>
                    <a:pt x="1920" y="102"/>
                  </a:lnTo>
                  <a:lnTo>
                    <a:pt x="1920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409449" y="6143853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67" y="1"/>
                  </a:moveTo>
                  <a:lnTo>
                    <a:pt x="34" y="35"/>
                  </a:lnTo>
                  <a:lnTo>
                    <a:pt x="0" y="270"/>
                  </a:lnTo>
                  <a:lnTo>
                    <a:pt x="34" y="506"/>
                  </a:lnTo>
                  <a:lnTo>
                    <a:pt x="101" y="944"/>
                  </a:lnTo>
                  <a:lnTo>
                    <a:pt x="202" y="1482"/>
                  </a:lnTo>
                  <a:lnTo>
                    <a:pt x="269" y="1718"/>
                  </a:lnTo>
                  <a:lnTo>
                    <a:pt x="337" y="1987"/>
                  </a:lnTo>
                  <a:lnTo>
                    <a:pt x="370" y="2021"/>
                  </a:lnTo>
                  <a:lnTo>
                    <a:pt x="438" y="2021"/>
                  </a:lnTo>
                  <a:lnTo>
                    <a:pt x="472" y="1987"/>
                  </a:lnTo>
                  <a:lnTo>
                    <a:pt x="472" y="1954"/>
                  </a:lnTo>
                  <a:lnTo>
                    <a:pt x="438" y="1684"/>
                  </a:lnTo>
                  <a:lnTo>
                    <a:pt x="404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68" y="270"/>
                  </a:lnTo>
                  <a:lnTo>
                    <a:pt x="101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518980" y="6011938"/>
              <a:ext cx="42577" cy="62703"/>
            </a:xfrm>
            <a:custGeom>
              <a:avLst/>
              <a:gdLst/>
              <a:ahLst/>
              <a:cxnLst/>
              <a:rect l="l" t="t" r="r" b="b"/>
              <a:pathLst>
                <a:path w="641" h="944" extrusionOk="0">
                  <a:moveTo>
                    <a:pt x="439" y="0"/>
                  </a:moveTo>
                  <a:lnTo>
                    <a:pt x="304" y="34"/>
                  </a:lnTo>
                  <a:lnTo>
                    <a:pt x="169" y="68"/>
                  </a:lnTo>
                  <a:lnTo>
                    <a:pt x="136" y="101"/>
                  </a:lnTo>
                  <a:lnTo>
                    <a:pt x="102" y="101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35" y="236"/>
                  </a:lnTo>
                  <a:lnTo>
                    <a:pt x="68" y="236"/>
                  </a:lnTo>
                  <a:lnTo>
                    <a:pt x="136" y="573"/>
                  </a:lnTo>
                  <a:lnTo>
                    <a:pt x="237" y="876"/>
                  </a:lnTo>
                  <a:lnTo>
                    <a:pt x="270" y="943"/>
                  </a:lnTo>
                  <a:lnTo>
                    <a:pt x="338" y="943"/>
                  </a:lnTo>
                  <a:lnTo>
                    <a:pt x="371" y="910"/>
                  </a:lnTo>
                  <a:lnTo>
                    <a:pt x="405" y="842"/>
                  </a:lnTo>
                  <a:lnTo>
                    <a:pt x="304" y="539"/>
                  </a:lnTo>
                  <a:lnTo>
                    <a:pt x="405" y="539"/>
                  </a:lnTo>
                  <a:lnTo>
                    <a:pt x="472" y="505"/>
                  </a:lnTo>
                  <a:lnTo>
                    <a:pt x="540" y="472"/>
                  </a:lnTo>
                  <a:lnTo>
                    <a:pt x="573" y="438"/>
                  </a:lnTo>
                  <a:lnTo>
                    <a:pt x="573" y="404"/>
                  </a:lnTo>
                  <a:lnTo>
                    <a:pt x="540" y="371"/>
                  </a:lnTo>
                  <a:lnTo>
                    <a:pt x="472" y="371"/>
                  </a:lnTo>
                  <a:lnTo>
                    <a:pt x="338" y="404"/>
                  </a:lnTo>
                  <a:lnTo>
                    <a:pt x="304" y="438"/>
                  </a:lnTo>
                  <a:lnTo>
                    <a:pt x="237" y="236"/>
                  </a:lnTo>
                  <a:lnTo>
                    <a:pt x="338" y="236"/>
                  </a:lnTo>
                  <a:lnTo>
                    <a:pt x="472" y="169"/>
                  </a:lnTo>
                  <a:lnTo>
                    <a:pt x="540" y="169"/>
                  </a:lnTo>
                  <a:lnTo>
                    <a:pt x="607" y="101"/>
                  </a:lnTo>
                  <a:lnTo>
                    <a:pt x="641" y="68"/>
                  </a:lnTo>
                  <a:lnTo>
                    <a:pt x="607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458602" y="5953819"/>
              <a:ext cx="156624" cy="156558"/>
            </a:xfrm>
            <a:custGeom>
              <a:avLst/>
              <a:gdLst/>
              <a:ahLst/>
              <a:cxnLst/>
              <a:rect l="l" t="t" r="r" b="b"/>
              <a:pathLst>
                <a:path w="2358" h="2357" extrusionOk="0">
                  <a:moveTo>
                    <a:pt x="1987" y="0"/>
                  </a:moveTo>
                  <a:lnTo>
                    <a:pt x="1954" y="34"/>
                  </a:lnTo>
                  <a:lnTo>
                    <a:pt x="1954" y="135"/>
                  </a:lnTo>
                  <a:lnTo>
                    <a:pt x="1651" y="135"/>
                  </a:lnTo>
                  <a:lnTo>
                    <a:pt x="1348" y="168"/>
                  </a:lnTo>
                  <a:lnTo>
                    <a:pt x="742" y="269"/>
                  </a:lnTo>
                  <a:lnTo>
                    <a:pt x="405" y="303"/>
                  </a:lnTo>
                  <a:lnTo>
                    <a:pt x="203" y="337"/>
                  </a:lnTo>
                  <a:lnTo>
                    <a:pt x="136" y="370"/>
                  </a:lnTo>
                  <a:lnTo>
                    <a:pt x="102" y="438"/>
                  </a:lnTo>
                  <a:lnTo>
                    <a:pt x="68" y="438"/>
                  </a:lnTo>
                  <a:lnTo>
                    <a:pt x="68" y="404"/>
                  </a:lnTo>
                  <a:lnTo>
                    <a:pt x="35" y="438"/>
                  </a:lnTo>
                  <a:lnTo>
                    <a:pt x="1" y="640"/>
                  </a:lnTo>
                  <a:lnTo>
                    <a:pt x="35" y="842"/>
                  </a:lnTo>
                  <a:lnTo>
                    <a:pt x="136" y="1279"/>
                  </a:lnTo>
                  <a:lnTo>
                    <a:pt x="270" y="2290"/>
                  </a:lnTo>
                  <a:lnTo>
                    <a:pt x="304" y="2357"/>
                  </a:lnTo>
                  <a:lnTo>
                    <a:pt x="405" y="2357"/>
                  </a:lnTo>
                  <a:lnTo>
                    <a:pt x="439" y="2323"/>
                  </a:lnTo>
                  <a:lnTo>
                    <a:pt x="674" y="2323"/>
                  </a:lnTo>
                  <a:lnTo>
                    <a:pt x="944" y="2290"/>
                  </a:lnTo>
                  <a:lnTo>
                    <a:pt x="1415" y="2189"/>
                  </a:lnTo>
                  <a:lnTo>
                    <a:pt x="1819" y="2155"/>
                  </a:lnTo>
                  <a:lnTo>
                    <a:pt x="2055" y="2088"/>
                  </a:lnTo>
                  <a:lnTo>
                    <a:pt x="2122" y="2054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088" y="1919"/>
                  </a:lnTo>
                  <a:lnTo>
                    <a:pt x="1987" y="1886"/>
                  </a:lnTo>
                  <a:lnTo>
                    <a:pt x="1718" y="1886"/>
                  </a:lnTo>
                  <a:lnTo>
                    <a:pt x="1247" y="1987"/>
                  </a:lnTo>
                  <a:lnTo>
                    <a:pt x="843" y="2054"/>
                  </a:lnTo>
                  <a:lnTo>
                    <a:pt x="641" y="2088"/>
                  </a:lnTo>
                  <a:lnTo>
                    <a:pt x="439" y="2121"/>
                  </a:lnTo>
                  <a:lnTo>
                    <a:pt x="270" y="1111"/>
                  </a:lnTo>
                  <a:lnTo>
                    <a:pt x="237" y="842"/>
                  </a:lnTo>
                  <a:lnTo>
                    <a:pt x="136" y="572"/>
                  </a:lnTo>
                  <a:lnTo>
                    <a:pt x="203" y="572"/>
                  </a:lnTo>
                  <a:lnTo>
                    <a:pt x="237" y="539"/>
                  </a:lnTo>
                  <a:lnTo>
                    <a:pt x="237" y="505"/>
                  </a:lnTo>
                  <a:lnTo>
                    <a:pt x="1179" y="370"/>
                  </a:lnTo>
                  <a:lnTo>
                    <a:pt x="1550" y="303"/>
                  </a:lnTo>
                  <a:lnTo>
                    <a:pt x="1954" y="202"/>
                  </a:lnTo>
                  <a:lnTo>
                    <a:pt x="2021" y="572"/>
                  </a:lnTo>
                  <a:lnTo>
                    <a:pt x="2055" y="943"/>
                  </a:lnTo>
                  <a:lnTo>
                    <a:pt x="2122" y="1448"/>
                  </a:lnTo>
                  <a:lnTo>
                    <a:pt x="2156" y="1717"/>
                  </a:lnTo>
                  <a:lnTo>
                    <a:pt x="2189" y="1953"/>
                  </a:lnTo>
                  <a:lnTo>
                    <a:pt x="2223" y="2020"/>
                  </a:lnTo>
                  <a:lnTo>
                    <a:pt x="2324" y="2020"/>
                  </a:lnTo>
                  <a:lnTo>
                    <a:pt x="2324" y="1953"/>
                  </a:lnTo>
                  <a:lnTo>
                    <a:pt x="2358" y="1717"/>
                  </a:lnTo>
                  <a:lnTo>
                    <a:pt x="2324" y="1448"/>
                  </a:lnTo>
                  <a:lnTo>
                    <a:pt x="2257" y="909"/>
                  </a:lnTo>
                  <a:lnTo>
                    <a:pt x="2189" y="471"/>
                  </a:lnTo>
                  <a:lnTo>
                    <a:pt x="2122" y="236"/>
                  </a:lnTo>
                  <a:lnTo>
                    <a:pt x="2055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051224" y="6025356"/>
              <a:ext cx="156624" cy="154366"/>
            </a:xfrm>
            <a:custGeom>
              <a:avLst/>
              <a:gdLst/>
              <a:ahLst/>
              <a:cxnLst/>
              <a:rect l="l" t="t" r="r" b="b"/>
              <a:pathLst>
                <a:path w="2358" h="2324" extrusionOk="0">
                  <a:moveTo>
                    <a:pt x="1954" y="303"/>
                  </a:moveTo>
                  <a:lnTo>
                    <a:pt x="1987" y="640"/>
                  </a:lnTo>
                  <a:lnTo>
                    <a:pt x="2055" y="943"/>
                  </a:lnTo>
                  <a:lnTo>
                    <a:pt x="2088" y="1381"/>
                  </a:lnTo>
                  <a:lnTo>
                    <a:pt x="2122" y="1617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3" y="2021"/>
                  </a:lnTo>
                  <a:lnTo>
                    <a:pt x="405" y="2155"/>
                  </a:lnTo>
                  <a:lnTo>
                    <a:pt x="338" y="1718"/>
                  </a:lnTo>
                  <a:lnTo>
                    <a:pt x="270" y="1280"/>
                  </a:lnTo>
                  <a:lnTo>
                    <a:pt x="237" y="809"/>
                  </a:lnTo>
                  <a:lnTo>
                    <a:pt x="203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304" y="438"/>
                  </a:lnTo>
                  <a:lnTo>
                    <a:pt x="472" y="438"/>
                  </a:lnTo>
                  <a:lnTo>
                    <a:pt x="843" y="371"/>
                  </a:lnTo>
                  <a:lnTo>
                    <a:pt x="1415" y="337"/>
                  </a:lnTo>
                  <a:lnTo>
                    <a:pt x="1954" y="303"/>
                  </a:lnTo>
                  <a:close/>
                  <a:moveTo>
                    <a:pt x="2021" y="0"/>
                  </a:moveTo>
                  <a:lnTo>
                    <a:pt x="1987" y="34"/>
                  </a:lnTo>
                  <a:lnTo>
                    <a:pt x="1954" y="68"/>
                  </a:lnTo>
                  <a:lnTo>
                    <a:pt x="1954" y="135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304" y="270"/>
                  </a:lnTo>
                  <a:lnTo>
                    <a:pt x="203" y="303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74"/>
                  </a:lnTo>
                  <a:lnTo>
                    <a:pt x="35" y="977"/>
                  </a:lnTo>
                  <a:lnTo>
                    <a:pt x="102" y="1617"/>
                  </a:lnTo>
                  <a:lnTo>
                    <a:pt x="136" y="1785"/>
                  </a:lnTo>
                  <a:lnTo>
                    <a:pt x="169" y="2021"/>
                  </a:lnTo>
                  <a:lnTo>
                    <a:pt x="203" y="2122"/>
                  </a:lnTo>
                  <a:lnTo>
                    <a:pt x="237" y="2189"/>
                  </a:lnTo>
                  <a:lnTo>
                    <a:pt x="304" y="2256"/>
                  </a:lnTo>
                  <a:lnTo>
                    <a:pt x="371" y="2324"/>
                  </a:lnTo>
                  <a:lnTo>
                    <a:pt x="439" y="2290"/>
                  </a:lnTo>
                  <a:lnTo>
                    <a:pt x="439" y="2256"/>
                  </a:lnTo>
                  <a:lnTo>
                    <a:pt x="876" y="2256"/>
                  </a:lnTo>
                  <a:lnTo>
                    <a:pt x="1314" y="2189"/>
                  </a:lnTo>
                  <a:lnTo>
                    <a:pt x="2223" y="2021"/>
                  </a:lnTo>
                  <a:lnTo>
                    <a:pt x="2257" y="1987"/>
                  </a:lnTo>
                  <a:lnTo>
                    <a:pt x="2324" y="2021"/>
                  </a:lnTo>
                  <a:lnTo>
                    <a:pt x="2358" y="1953"/>
                  </a:lnTo>
                  <a:lnTo>
                    <a:pt x="2358" y="1751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122" y="303"/>
                  </a:lnTo>
                  <a:lnTo>
                    <a:pt x="2055" y="34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368790" y="5982845"/>
              <a:ext cx="158883" cy="145465"/>
            </a:xfrm>
            <a:custGeom>
              <a:avLst/>
              <a:gdLst/>
              <a:ahLst/>
              <a:cxnLst/>
              <a:rect l="l" t="t" r="r" b="b"/>
              <a:pathLst>
                <a:path w="2392" h="2190" extrusionOk="0">
                  <a:moveTo>
                    <a:pt x="1684" y="1"/>
                  </a:moveTo>
                  <a:lnTo>
                    <a:pt x="1347" y="68"/>
                  </a:lnTo>
                  <a:lnTo>
                    <a:pt x="741" y="169"/>
                  </a:lnTo>
                  <a:lnTo>
                    <a:pt x="438" y="203"/>
                  </a:lnTo>
                  <a:lnTo>
                    <a:pt x="135" y="304"/>
                  </a:lnTo>
                  <a:lnTo>
                    <a:pt x="135" y="203"/>
                  </a:lnTo>
                  <a:lnTo>
                    <a:pt x="68" y="203"/>
                  </a:lnTo>
                  <a:lnTo>
                    <a:pt x="34" y="236"/>
                  </a:lnTo>
                  <a:lnTo>
                    <a:pt x="1" y="438"/>
                  </a:lnTo>
                  <a:lnTo>
                    <a:pt x="34" y="674"/>
                  </a:lnTo>
                  <a:lnTo>
                    <a:pt x="68" y="1146"/>
                  </a:lnTo>
                  <a:lnTo>
                    <a:pt x="169" y="1651"/>
                  </a:lnTo>
                  <a:lnTo>
                    <a:pt x="236" y="1920"/>
                  </a:lnTo>
                  <a:lnTo>
                    <a:pt x="304" y="2156"/>
                  </a:lnTo>
                  <a:lnTo>
                    <a:pt x="337" y="2189"/>
                  </a:lnTo>
                  <a:lnTo>
                    <a:pt x="438" y="2189"/>
                  </a:lnTo>
                  <a:lnTo>
                    <a:pt x="438" y="2122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270" y="1112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4"/>
                  </a:lnTo>
                  <a:lnTo>
                    <a:pt x="1886" y="169"/>
                  </a:lnTo>
                  <a:lnTo>
                    <a:pt x="1920" y="169"/>
                  </a:lnTo>
                  <a:lnTo>
                    <a:pt x="1953" y="203"/>
                  </a:lnTo>
                  <a:lnTo>
                    <a:pt x="1987" y="203"/>
                  </a:lnTo>
                  <a:lnTo>
                    <a:pt x="2021" y="472"/>
                  </a:lnTo>
                  <a:lnTo>
                    <a:pt x="2054" y="741"/>
                  </a:lnTo>
                  <a:lnTo>
                    <a:pt x="2189" y="1752"/>
                  </a:lnTo>
                  <a:lnTo>
                    <a:pt x="1987" y="1752"/>
                  </a:lnTo>
                  <a:lnTo>
                    <a:pt x="1785" y="1785"/>
                  </a:lnTo>
                  <a:lnTo>
                    <a:pt x="1381" y="1886"/>
                  </a:lnTo>
                  <a:lnTo>
                    <a:pt x="876" y="1920"/>
                  </a:lnTo>
                  <a:lnTo>
                    <a:pt x="640" y="1987"/>
                  </a:lnTo>
                  <a:lnTo>
                    <a:pt x="539" y="2055"/>
                  </a:lnTo>
                  <a:lnTo>
                    <a:pt x="472" y="2122"/>
                  </a:lnTo>
                  <a:lnTo>
                    <a:pt x="539" y="2189"/>
                  </a:lnTo>
                  <a:lnTo>
                    <a:pt x="842" y="2189"/>
                  </a:lnTo>
                  <a:lnTo>
                    <a:pt x="1280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223" y="1954"/>
                  </a:lnTo>
                  <a:lnTo>
                    <a:pt x="2256" y="1987"/>
                  </a:lnTo>
                  <a:lnTo>
                    <a:pt x="2324" y="1954"/>
                  </a:lnTo>
                  <a:lnTo>
                    <a:pt x="2358" y="1920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03"/>
                  </a:lnTo>
                  <a:lnTo>
                    <a:pt x="2054" y="1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729207" y="607231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1751" y="2054"/>
                  </a:lnTo>
                  <a:lnTo>
                    <a:pt x="1347" y="2122"/>
                  </a:lnTo>
                  <a:lnTo>
                    <a:pt x="910" y="2155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5" y="405"/>
                  </a:lnTo>
                  <a:lnTo>
                    <a:pt x="607" y="405"/>
                  </a:lnTo>
                  <a:lnTo>
                    <a:pt x="1044" y="337"/>
                  </a:lnTo>
                  <a:lnTo>
                    <a:pt x="1953" y="169"/>
                  </a:lnTo>
                  <a:close/>
                  <a:moveTo>
                    <a:pt x="1953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910"/>
                  </a:lnTo>
                  <a:lnTo>
                    <a:pt x="102" y="1448"/>
                  </a:lnTo>
                  <a:lnTo>
                    <a:pt x="203" y="1953"/>
                  </a:lnTo>
                  <a:lnTo>
                    <a:pt x="371" y="2458"/>
                  </a:lnTo>
                  <a:lnTo>
                    <a:pt x="405" y="2492"/>
                  </a:lnTo>
                  <a:lnTo>
                    <a:pt x="472" y="2526"/>
                  </a:lnTo>
                  <a:lnTo>
                    <a:pt x="539" y="2458"/>
                  </a:lnTo>
                  <a:lnTo>
                    <a:pt x="539" y="2391"/>
                  </a:lnTo>
                  <a:lnTo>
                    <a:pt x="539" y="2357"/>
                  </a:lnTo>
                  <a:lnTo>
                    <a:pt x="1347" y="2357"/>
                  </a:lnTo>
                  <a:lnTo>
                    <a:pt x="1785" y="2290"/>
                  </a:lnTo>
                  <a:lnTo>
                    <a:pt x="2155" y="2155"/>
                  </a:lnTo>
                  <a:lnTo>
                    <a:pt x="2189" y="2122"/>
                  </a:lnTo>
                  <a:lnTo>
                    <a:pt x="2189" y="2054"/>
                  </a:lnTo>
                  <a:lnTo>
                    <a:pt x="2256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6" y="1516"/>
                  </a:lnTo>
                  <a:lnTo>
                    <a:pt x="2189" y="1044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4" y="102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782877" y="6125986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438" y="135"/>
                  </a:moveTo>
                  <a:lnTo>
                    <a:pt x="438" y="169"/>
                  </a:lnTo>
                  <a:lnTo>
                    <a:pt x="405" y="270"/>
                  </a:lnTo>
                  <a:lnTo>
                    <a:pt x="304" y="304"/>
                  </a:lnTo>
                  <a:lnTo>
                    <a:pt x="203" y="337"/>
                  </a:lnTo>
                  <a:lnTo>
                    <a:pt x="135" y="169"/>
                  </a:lnTo>
                  <a:lnTo>
                    <a:pt x="405" y="135"/>
                  </a:lnTo>
                  <a:close/>
                  <a:moveTo>
                    <a:pt x="405" y="405"/>
                  </a:move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405" y="607"/>
                  </a:lnTo>
                  <a:lnTo>
                    <a:pt x="270" y="607"/>
                  </a:lnTo>
                  <a:lnTo>
                    <a:pt x="236" y="472"/>
                  </a:lnTo>
                  <a:lnTo>
                    <a:pt x="270" y="472"/>
                  </a:lnTo>
                  <a:lnTo>
                    <a:pt x="405" y="438"/>
                  </a:lnTo>
                  <a:lnTo>
                    <a:pt x="405" y="405"/>
                  </a:lnTo>
                  <a:close/>
                  <a:moveTo>
                    <a:pt x="337" y="1"/>
                  </a:moveTo>
                  <a:lnTo>
                    <a:pt x="169" y="68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02" y="472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438" y="775"/>
                  </a:lnTo>
                  <a:lnTo>
                    <a:pt x="506" y="708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40" y="506"/>
                  </a:lnTo>
                  <a:lnTo>
                    <a:pt x="640" y="405"/>
                  </a:lnTo>
                  <a:lnTo>
                    <a:pt x="539" y="304"/>
                  </a:lnTo>
                  <a:lnTo>
                    <a:pt x="573" y="203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418009" y="5499821"/>
              <a:ext cx="154366" cy="145399"/>
            </a:xfrm>
            <a:custGeom>
              <a:avLst/>
              <a:gdLst/>
              <a:ahLst/>
              <a:cxnLst/>
              <a:rect l="l" t="t" r="r" b="b"/>
              <a:pathLst>
                <a:path w="2324" h="2189" extrusionOk="0">
                  <a:moveTo>
                    <a:pt x="1920" y="169"/>
                  </a:moveTo>
                  <a:lnTo>
                    <a:pt x="1953" y="539"/>
                  </a:lnTo>
                  <a:lnTo>
                    <a:pt x="2021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1987"/>
                  </a:lnTo>
                  <a:lnTo>
                    <a:pt x="505" y="2088"/>
                  </a:lnTo>
                  <a:lnTo>
                    <a:pt x="404" y="1617"/>
                  </a:lnTo>
                  <a:lnTo>
                    <a:pt x="270" y="1145"/>
                  </a:lnTo>
                  <a:lnTo>
                    <a:pt x="202" y="775"/>
                  </a:lnTo>
                  <a:lnTo>
                    <a:pt x="135" y="405"/>
                  </a:lnTo>
                  <a:lnTo>
                    <a:pt x="1010" y="304"/>
                  </a:lnTo>
                  <a:lnTo>
                    <a:pt x="1920" y="169"/>
                  </a:lnTo>
                  <a:close/>
                  <a:moveTo>
                    <a:pt x="1886" y="0"/>
                  </a:moveTo>
                  <a:lnTo>
                    <a:pt x="977" y="101"/>
                  </a:lnTo>
                  <a:lnTo>
                    <a:pt x="101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70" y="1920"/>
                  </a:lnTo>
                  <a:lnTo>
                    <a:pt x="371" y="2155"/>
                  </a:lnTo>
                  <a:lnTo>
                    <a:pt x="404" y="2189"/>
                  </a:lnTo>
                  <a:lnTo>
                    <a:pt x="707" y="2189"/>
                  </a:lnTo>
                  <a:lnTo>
                    <a:pt x="909" y="2155"/>
                  </a:lnTo>
                  <a:lnTo>
                    <a:pt x="1313" y="2088"/>
                  </a:lnTo>
                  <a:lnTo>
                    <a:pt x="1751" y="2054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4" y="1920"/>
                  </a:lnTo>
                  <a:lnTo>
                    <a:pt x="2324" y="1684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982286" y="5929176"/>
              <a:ext cx="49285" cy="55994"/>
            </a:xfrm>
            <a:custGeom>
              <a:avLst/>
              <a:gdLst/>
              <a:ahLst/>
              <a:cxnLst/>
              <a:rect l="l" t="t" r="r" b="b"/>
              <a:pathLst>
                <a:path w="742" h="843" extrusionOk="0">
                  <a:moveTo>
                    <a:pt x="371" y="203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405" y="371"/>
                  </a:lnTo>
                  <a:lnTo>
                    <a:pt x="304" y="472"/>
                  </a:lnTo>
                  <a:lnTo>
                    <a:pt x="203" y="506"/>
                  </a:lnTo>
                  <a:lnTo>
                    <a:pt x="203" y="405"/>
                  </a:lnTo>
                  <a:lnTo>
                    <a:pt x="236" y="304"/>
                  </a:lnTo>
                  <a:lnTo>
                    <a:pt x="270" y="236"/>
                  </a:lnTo>
                  <a:lnTo>
                    <a:pt x="304" y="236"/>
                  </a:lnTo>
                  <a:lnTo>
                    <a:pt x="371" y="203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102" y="169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607"/>
                  </a:lnTo>
                  <a:lnTo>
                    <a:pt x="68" y="674"/>
                  </a:lnTo>
                  <a:lnTo>
                    <a:pt x="135" y="708"/>
                  </a:lnTo>
                  <a:lnTo>
                    <a:pt x="304" y="674"/>
                  </a:lnTo>
                  <a:lnTo>
                    <a:pt x="405" y="640"/>
                  </a:lnTo>
                  <a:lnTo>
                    <a:pt x="438" y="674"/>
                  </a:lnTo>
                  <a:lnTo>
                    <a:pt x="539" y="775"/>
                  </a:lnTo>
                  <a:lnTo>
                    <a:pt x="674" y="842"/>
                  </a:lnTo>
                  <a:lnTo>
                    <a:pt x="741" y="809"/>
                  </a:lnTo>
                  <a:lnTo>
                    <a:pt x="741" y="775"/>
                  </a:lnTo>
                  <a:lnTo>
                    <a:pt x="708" y="741"/>
                  </a:lnTo>
                  <a:lnTo>
                    <a:pt x="607" y="674"/>
                  </a:lnTo>
                  <a:lnTo>
                    <a:pt x="506" y="573"/>
                  </a:lnTo>
                  <a:lnTo>
                    <a:pt x="573" y="405"/>
                  </a:lnTo>
                  <a:lnTo>
                    <a:pt x="607" y="304"/>
                  </a:lnTo>
                  <a:lnTo>
                    <a:pt x="607" y="203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906233" y="6354081"/>
              <a:ext cx="156624" cy="187909"/>
            </a:xfrm>
            <a:custGeom>
              <a:avLst/>
              <a:gdLst/>
              <a:ahLst/>
              <a:cxnLst/>
              <a:rect l="l" t="t" r="r" b="b"/>
              <a:pathLst>
                <a:path w="2358" h="2829" extrusionOk="0">
                  <a:moveTo>
                    <a:pt x="1954" y="169"/>
                  </a:moveTo>
                  <a:lnTo>
                    <a:pt x="1954" y="674"/>
                  </a:lnTo>
                  <a:lnTo>
                    <a:pt x="2021" y="1280"/>
                  </a:lnTo>
                  <a:lnTo>
                    <a:pt x="2088" y="1852"/>
                  </a:lnTo>
                  <a:lnTo>
                    <a:pt x="2189" y="2324"/>
                  </a:lnTo>
                  <a:lnTo>
                    <a:pt x="2223" y="2357"/>
                  </a:lnTo>
                  <a:lnTo>
                    <a:pt x="2189" y="2357"/>
                  </a:lnTo>
                  <a:lnTo>
                    <a:pt x="1785" y="2391"/>
                  </a:lnTo>
                  <a:lnTo>
                    <a:pt x="1381" y="2458"/>
                  </a:lnTo>
                  <a:lnTo>
                    <a:pt x="977" y="2492"/>
                  </a:lnTo>
                  <a:lnTo>
                    <a:pt x="540" y="2559"/>
                  </a:lnTo>
                  <a:lnTo>
                    <a:pt x="338" y="1482"/>
                  </a:lnTo>
                  <a:lnTo>
                    <a:pt x="136" y="405"/>
                  </a:lnTo>
                  <a:lnTo>
                    <a:pt x="607" y="371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5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77"/>
                  </a:lnTo>
                  <a:lnTo>
                    <a:pt x="136" y="1617"/>
                  </a:lnTo>
                  <a:lnTo>
                    <a:pt x="270" y="2223"/>
                  </a:lnTo>
                  <a:lnTo>
                    <a:pt x="405" y="2795"/>
                  </a:lnTo>
                  <a:lnTo>
                    <a:pt x="472" y="2829"/>
                  </a:lnTo>
                  <a:lnTo>
                    <a:pt x="540" y="2829"/>
                  </a:lnTo>
                  <a:lnTo>
                    <a:pt x="573" y="2795"/>
                  </a:lnTo>
                  <a:lnTo>
                    <a:pt x="607" y="2728"/>
                  </a:lnTo>
                  <a:lnTo>
                    <a:pt x="573" y="2660"/>
                  </a:lnTo>
                  <a:lnTo>
                    <a:pt x="977" y="2694"/>
                  </a:lnTo>
                  <a:lnTo>
                    <a:pt x="1415" y="2660"/>
                  </a:lnTo>
                  <a:lnTo>
                    <a:pt x="1853" y="2593"/>
                  </a:lnTo>
                  <a:lnTo>
                    <a:pt x="2223" y="2492"/>
                  </a:lnTo>
                  <a:lnTo>
                    <a:pt x="2257" y="2458"/>
                  </a:lnTo>
                  <a:lnTo>
                    <a:pt x="2257" y="2391"/>
                  </a:lnTo>
                  <a:lnTo>
                    <a:pt x="2324" y="2391"/>
                  </a:lnTo>
                  <a:lnTo>
                    <a:pt x="2358" y="2357"/>
                  </a:lnTo>
                  <a:lnTo>
                    <a:pt x="2358" y="2324"/>
                  </a:lnTo>
                  <a:lnTo>
                    <a:pt x="2324" y="1785"/>
                  </a:lnTo>
                  <a:lnTo>
                    <a:pt x="2223" y="1213"/>
                  </a:lnTo>
                  <a:lnTo>
                    <a:pt x="2122" y="640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977836" y="6029806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1"/>
                  </a:moveTo>
                  <a:lnTo>
                    <a:pt x="1515" y="34"/>
                  </a:lnTo>
                  <a:lnTo>
                    <a:pt x="1078" y="135"/>
                  </a:lnTo>
                  <a:lnTo>
                    <a:pt x="573" y="236"/>
                  </a:lnTo>
                  <a:lnTo>
                    <a:pt x="101" y="371"/>
                  </a:lnTo>
                  <a:lnTo>
                    <a:pt x="68" y="304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34" y="843"/>
                  </a:lnTo>
                  <a:lnTo>
                    <a:pt x="135" y="1348"/>
                  </a:lnTo>
                  <a:lnTo>
                    <a:pt x="169" y="1819"/>
                  </a:lnTo>
                  <a:lnTo>
                    <a:pt x="202" y="2021"/>
                  </a:lnTo>
                  <a:lnTo>
                    <a:pt x="270" y="2257"/>
                  </a:lnTo>
                  <a:lnTo>
                    <a:pt x="337" y="2257"/>
                  </a:lnTo>
                  <a:lnTo>
                    <a:pt x="371" y="2223"/>
                  </a:lnTo>
                  <a:lnTo>
                    <a:pt x="438" y="2257"/>
                  </a:lnTo>
                  <a:lnTo>
                    <a:pt x="1313" y="2156"/>
                  </a:lnTo>
                  <a:lnTo>
                    <a:pt x="1751" y="2088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20"/>
                  </a:lnTo>
                  <a:lnTo>
                    <a:pt x="2357" y="1853"/>
                  </a:lnTo>
                  <a:lnTo>
                    <a:pt x="2391" y="1752"/>
                  </a:lnTo>
                  <a:lnTo>
                    <a:pt x="2391" y="1651"/>
                  </a:lnTo>
                  <a:lnTo>
                    <a:pt x="2357" y="1449"/>
                  </a:lnTo>
                  <a:lnTo>
                    <a:pt x="2290" y="1247"/>
                  </a:lnTo>
                  <a:lnTo>
                    <a:pt x="2222" y="641"/>
                  </a:lnTo>
                  <a:lnTo>
                    <a:pt x="2121" y="304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19" y="304"/>
                  </a:lnTo>
                  <a:lnTo>
                    <a:pt x="1953" y="506"/>
                  </a:lnTo>
                  <a:lnTo>
                    <a:pt x="2054" y="977"/>
                  </a:lnTo>
                  <a:lnTo>
                    <a:pt x="2121" y="1415"/>
                  </a:lnTo>
                  <a:lnTo>
                    <a:pt x="2189" y="1853"/>
                  </a:lnTo>
                  <a:lnTo>
                    <a:pt x="1751" y="1853"/>
                  </a:lnTo>
                  <a:lnTo>
                    <a:pt x="1280" y="1886"/>
                  </a:lnTo>
                  <a:lnTo>
                    <a:pt x="404" y="2055"/>
                  </a:lnTo>
                  <a:lnTo>
                    <a:pt x="371" y="2055"/>
                  </a:lnTo>
                  <a:lnTo>
                    <a:pt x="371" y="1853"/>
                  </a:lnTo>
                  <a:lnTo>
                    <a:pt x="337" y="1617"/>
                  </a:lnTo>
                  <a:lnTo>
                    <a:pt x="270" y="1179"/>
                  </a:lnTo>
                  <a:lnTo>
                    <a:pt x="236" y="876"/>
                  </a:lnTo>
                  <a:lnTo>
                    <a:pt x="169" y="540"/>
                  </a:lnTo>
                  <a:lnTo>
                    <a:pt x="707" y="405"/>
                  </a:lnTo>
                  <a:lnTo>
                    <a:pt x="1246" y="304"/>
                  </a:lnTo>
                  <a:lnTo>
                    <a:pt x="1616" y="236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926359" y="587550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169"/>
                  </a:moveTo>
                  <a:lnTo>
                    <a:pt x="1954" y="640"/>
                  </a:lnTo>
                  <a:lnTo>
                    <a:pt x="1987" y="1112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1752" y="2054"/>
                  </a:lnTo>
                  <a:lnTo>
                    <a:pt x="1348" y="2122"/>
                  </a:lnTo>
                  <a:lnTo>
                    <a:pt x="944" y="2189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607" y="405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45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68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53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55"/>
                  </a:lnTo>
                  <a:lnTo>
                    <a:pt x="2223" y="2122"/>
                  </a:lnTo>
                  <a:lnTo>
                    <a:pt x="2189" y="2054"/>
                  </a:lnTo>
                  <a:lnTo>
                    <a:pt x="2257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223" y="1078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946143" y="5571358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52" y="1"/>
                  </a:moveTo>
                  <a:lnTo>
                    <a:pt x="1314" y="68"/>
                  </a:lnTo>
                  <a:lnTo>
                    <a:pt x="809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405"/>
                  </a:lnTo>
                  <a:lnTo>
                    <a:pt x="708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85" y="371"/>
                  </a:lnTo>
                  <a:lnTo>
                    <a:pt x="1785" y="573"/>
                  </a:lnTo>
                  <a:lnTo>
                    <a:pt x="1886" y="944"/>
                  </a:lnTo>
                  <a:lnTo>
                    <a:pt x="1920" y="1381"/>
                  </a:lnTo>
                  <a:lnTo>
                    <a:pt x="1953" y="1617"/>
                  </a:lnTo>
                  <a:lnTo>
                    <a:pt x="2021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39" y="2055"/>
                  </a:lnTo>
                  <a:lnTo>
                    <a:pt x="404" y="2156"/>
                  </a:lnTo>
                  <a:lnTo>
                    <a:pt x="539" y="2223"/>
                  </a:lnTo>
                  <a:lnTo>
                    <a:pt x="708" y="2223"/>
                  </a:lnTo>
                  <a:lnTo>
                    <a:pt x="1078" y="2156"/>
                  </a:lnTo>
                  <a:lnTo>
                    <a:pt x="2155" y="2021"/>
                  </a:lnTo>
                  <a:lnTo>
                    <a:pt x="2189" y="1987"/>
                  </a:lnTo>
                  <a:lnTo>
                    <a:pt x="2223" y="1954"/>
                  </a:lnTo>
                  <a:lnTo>
                    <a:pt x="2223" y="1886"/>
                  </a:lnTo>
                  <a:lnTo>
                    <a:pt x="2189" y="1853"/>
                  </a:lnTo>
                  <a:lnTo>
                    <a:pt x="2189" y="1617"/>
                  </a:lnTo>
                  <a:lnTo>
                    <a:pt x="2155" y="1381"/>
                  </a:lnTo>
                  <a:lnTo>
                    <a:pt x="2054" y="910"/>
                  </a:lnTo>
                  <a:lnTo>
                    <a:pt x="2021" y="506"/>
                  </a:lnTo>
                  <a:lnTo>
                    <a:pt x="1987" y="338"/>
                  </a:lnTo>
                  <a:lnTo>
                    <a:pt x="1920" y="169"/>
                  </a:lnTo>
                  <a:lnTo>
                    <a:pt x="1920" y="102"/>
                  </a:lnTo>
                  <a:lnTo>
                    <a:pt x="1920" y="68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745224" y="6383174"/>
              <a:ext cx="161075" cy="170042"/>
            </a:xfrm>
            <a:custGeom>
              <a:avLst/>
              <a:gdLst/>
              <a:ahLst/>
              <a:cxnLst/>
              <a:rect l="l" t="t" r="r" b="b"/>
              <a:pathLst>
                <a:path w="2425" h="2560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02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34" y="707"/>
                  </a:lnTo>
                  <a:lnTo>
                    <a:pt x="68" y="1145"/>
                  </a:lnTo>
                  <a:lnTo>
                    <a:pt x="169" y="1852"/>
                  </a:lnTo>
                  <a:lnTo>
                    <a:pt x="270" y="2222"/>
                  </a:lnTo>
                  <a:lnTo>
                    <a:pt x="371" y="2492"/>
                  </a:lnTo>
                  <a:lnTo>
                    <a:pt x="405" y="2559"/>
                  </a:lnTo>
                  <a:lnTo>
                    <a:pt x="438" y="2559"/>
                  </a:lnTo>
                  <a:lnTo>
                    <a:pt x="506" y="2525"/>
                  </a:lnTo>
                  <a:lnTo>
                    <a:pt x="506" y="2458"/>
                  </a:lnTo>
                  <a:lnTo>
                    <a:pt x="405" y="1785"/>
                  </a:lnTo>
                  <a:lnTo>
                    <a:pt x="270" y="1111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3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2021" y="472"/>
                  </a:lnTo>
                  <a:lnTo>
                    <a:pt x="2054" y="775"/>
                  </a:lnTo>
                  <a:lnTo>
                    <a:pt x="2223" y="2121"/>
                  </a:lnTo>
                  <a:lnTo>
                    <a:pt x="2021" y="2121"/>
                  </a:lnTo>
                  <a:lnTo>
                    <a:pt x="1819" y="2155"/>
                  </a:lnTo>
                  <a:lnTo>
                    <a:pt x="1415" y="2222"/>
                  </a:lnTo>
                  <a:lnTo>
                    <a:pt x="943" y="2256"/>
                  </a:lnTo>
                  <a:lnTo>
                    <a:pt x="674" y="2323"/>
                  </a:lnTo>
                  <a:lnTo>
                    <a:pt x="573" y="2391"/>
                  </a:lnTo>
                  <a:lnTo>
                    <a:pt x="506" y="2458"/>
                  </a:lnTo>
                  <a:lnTo>
                    <a:pt x="607" y="2525"/>
                  </a:lnTo>
                  <a:lnTo>
                    <a:pt x="674" y="2559"/>
                  </a:lnTo>
                  <a:lnTo>
                    <a:pt x="910" y="2525"/>
                  </a:lnTo>
                  <a:lnTo>
                    <a:pt x="1314" y="2458"/>
                  </a:lnTo>
                  <a:lnTo>
                    <a:pt x="1819" y="2391"/>
                  </a:lnTo>
                  <a:lnTo>
                    <a:pt x="2054" y="2357"/>
                  </a:lnTo>
                  <a:lnTo>
                    <a:pt x="2257" y="2290"/>
                  </a:lnTo>
                  <a:lnTo>
                    <a:pt x="2324" y="2323"/>
                  </a:lnTo>
                  <a:lnTo>
                    <a:pt x="2391" y="2323"/>
                  </a:lnTo>
                  <a:lnTo>
                    <a:pt x="2425" y="2290"/>
                  </a:lnTo>
                  <a:lnTo>
                    <a:pt x="2425" y="2222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267818" y="5524397"/>
              <a:ext cx="590430" cy="979599"/>
            </a:xfrm>
            <a:custGeom>
              <a:avLst/>
              <a:gdLst/>
              <a:ahLst/>
              <a:cxnLst/>
              <a:rect l="l" t="t" r="r" b="b"/>
              <a:pathLst>
                <a:path w="8889" h="14748" extrusionOk="0">
                  <a:moveTo>
                    <a:pt x="4882" y="304"/>
                  </a:moveTo>
                  <a:lnTo>
                    <a:pt x="4815" y="472"/>
                  </a:lnTo>
                  <a:lnTo>
                    <a:pt x="4545" y="371"/>
                  </a:lnTo>
                  <a:lnTo>
                    <a:pt x="4882" y="304"/>
                  </a:lnTo>
                  <a:close/>
                  <a:moveTo>
                    <a:pt x="4781" y="4344"/>
                  </a:moveTo>
                  <a:lnTo>
                    <a:pt x="4815" y="4411"/>
                  </a:lnTo>
                  <a:lnTo>
                    <a:pt x="4747" y="4411"/>
                  </a:lnTo>
                  <a:lnTo>
                    <a:pt x="4545" y="4479"/>
                  </a:lnTo>
                  <a:lnTo>
                    <a:pt x="4545" y="4344"/>
                  </a:lnTo>
                  <a:lnTo>
                    <a:pt x="4613" y="4411"/>
                  </a:lnTo>
                  <a:lnTo>
                    <a:pt x="4747" y="4411"/>
                  </a:lnTo>
                  <a:lnTo>
                    <a:pt x="4781" y="4344"/>
                  </a:lnTo>
                  <a:close/>
                  <a:moveTo>
                    <a:pt x="5556" y="270"/>
                  </a:moveTo>
                  <a:lnTo>
                    <a:pt x="5892" y="304"/>
                  </a:lnTo>
                  <a:lnTo>
                    <a:pt x="6195" y="405"/>
                  </a:lnTo>
                  <a:lnTo>
                    <a:pt x="6498" y="540"/>
                  </a:lnTo>
                  <a:lnTo>
                    <a:pt x="6801" y="742"/>
                  </a:lnTo>
                  <a:lnTo>
                    <a:pt x="7037" y="977"/>
                  </a:lnTo>
                  <a:lnTo>
                    <a:pt x="7273" y="1213"/>
                  </a:lnTo>
                  <a:lnTo>
                    <a:pt x="7508" y="1482"/>
                  </a:lnTo>
                  <a:lnTo>
                    <a:pt x="7677" y="1785"/>
                  </a:lnTo>
                  <a:lnTo>
                    <a:pt x="7946" y="2290"/>
                  </a:lnTo>
                  <a:lnTo>
                    <a:pt x="8148" y="2863"/>
                  </a:lnTo>
                  <a:lnTo>
                    <a:pt x="8316" y="3469"/>
                  </a:lnTo>
                  <a:lnTo>
                    <a:pt x="8451" y="4108"/>
                  </a:lnTo>
                  <a:lnTo>
                    <a:pt x="8518" y="4748"/>
                  </a:lnTo>
                  <a:lnTo>
                    <a:pt x="8586" y="5354"/>
                  </a:lnTo>
                  <a:lnTo>
                    <a:pt x="8653" y="6566"/>
                  </a:lnTo>
                  <a:lnTo>
                    <a:pt x="8653" y="7172"/>
                  </a:lnTo>
                  <a:lnTo>
                    <a:pt x="8653" y="7778"/>
                  </a:lnTo>
                  <a:lnTo>
                    <a:pt x="8653" y="8384"/>
                  </a:lnTo>
                  <a:lnTo>
                    <a:pt x="8586" y="9024"/>
                  </a:lnTo>
                  <a:lnTo>
                    <a:pt x="8518" y="9630"/>
                  </a:lnTo>
                  <a:lnTo>
                    <a:pt x="8417" y="10236"/>
                  </a:lnTo>
                  <a:lnTo>
                    <a:pt x="8283" y="10808"/>
                  </a:lnTo>
                  <a:lnTo>
                    <a:pt x="8114" y="11414"/>
                  </a:lnTo>
                  <a:lnTo>
                    <a:pt x="7946" y="11818"/>
                  </a:lnTo>
                  <a:lnTo>
                    <a:pt x="7946" y="11818"/>
                  </a:lnTo>
                  <a:lnTo>
                    <a:pt x="8081" y="11010"/>
                  </a:lnTo>
                  <a:lnTo>
                    <a:pt x="8182" y="10169"/>
                  </a:lnTo>
                  <a:lnTo>
                    <a:pt x="8249" y="9361"/>
                  </a:lnTo>
                  <a:lnTo>
                    <a:pt x="8283" y="8553"/>
                  </a:lnTo>
                  <a:lnTo>
                    <a:pt x="8316" y="7542"/>
                  </a:lnTo>
                  <a:lnTo>
                    <a:pt x="8316" y="6499"/>
                  </a:lnTo>
                  <a:lnTo>
                    <a:pt x="8283" y="5489"/>
                  </a:lnTo>
                  <a:lnTo>
                    <a:pt x="8182" y="4479"/>
                  </a:lnTo>
                  <a:lnTo>
                    <a:pt x="8013" y="3671"/>
                  </a:lnTo>
                  <a:lnTo>
                    <a:pt x="7912" y="3267"/>
                  </a:lnTo>
                  <a:lnTo>
                    <a:pt x="7778" y="2896"/>
                  </a:lnTo>
                  <a:lnTo>
                    <a:pt x="7643" y="2492"/>
                  </a:lnTo>
                  <a:lnTo>
                    <a:pt x="7475" y="2122"/>
                  </a:lnTo>
                  <a:lnTo>
                    <a:pt x="7239" y="1785"/>
                  </a:lnTo>
                  <a:lnTo>
                    <a:pt x="7003" y="1449"/>
                  </a:lnTo>
                  <a:lnTo>
                    <a:pt x="6835" y="1213"/>
                  </a:lnTo>
                  <a:lnTo>
                    <a:pt x="6633" y="1011"/>
                  </a:lnTo>
                  <a:lnTo>
                    <a:pt x="6397" y="809"/>
                  </a:lnTo>
                  <a:lnTo>
                    <a:pt x="6128" y="641"/>
                  </a:lnTo>
                  <a:lnTo>
                    <a:pt x="5859" y="506"/>
                  </a:lnTo>
                  <a:lnTo>
                    <a:pt x="5589" y="405"/>
                  </a:lnTo>
                  <a:lnTo>
                    <a:pt x="5185" y="405"/>
                  </a:lnTo>
                  <a:lnTo>
                    <a:pt x="5050" y="439"/>
                  </a:lnTo>
                  <a:lnTo>
                    <a:pt x="5050" y="304"/>
                  </a:lnTo>
                  <a:lnTo>
                    <a:pt x="5556" y="270"/>
                  </a:lnTo>
                  <a:close/>
                  <a:moveTo>
                    <a:pt x="5421" y="573"/>
                  </a:moveTo>
                  <a:lnTo>
                    <a:pt x="5623" y="607"/>
                  </a:lnTo>
                  <a:lnTo>
                    <a:pt x="5825" y="674"/>
                  </a:lnTo>
                  <a:lnTo>
                    <a:pt x="5993" y="775"/>
                  </a:lnTo>
                  <a:lnTo>
                    <a:pt x="6162" y="876"/>
                  </a:lnTo>
                  <a:lnTo>
                    <a:pt x="6465" y="1146"/>
                  </a:lnTo>
                  <a:lnTo>
                    <a:pt x="6768" y="1449"/>
                  </a:lnTo>
                  <a:lnTo>
                    <a:pt x="7003" y="1819"/>
                  </a:lnTo>
                  <a:lnTo>
                    <a:pt x="7239" y="2156"/>
                  </a:lnTo>
                  <a:lnTo>
                    <a:pt x="7407" y="2492"/>
                  </a:lnTo>
                  <a:lnTo>
                    <a:pt x="7576" y="2863"/>
                  </a:lnTo>
                  <a:lnTo>
                    <a:pt x="7677" y="3233"/>
                  </a:lnTo>
                  <a:lnTo>
                    <a:pt x="7778" y="3603"/>
                  </a:lnTo>
                  <a:lnTo>
                    <a:pt x="7879" y="3974"/>
                  </a:lnTo>
                  <a:lnTo>
                    <a:pt x="7980" y="4748"/>
                  </a:lnTo>
                  <a:lnTo>
                    <a:pt x="8047" y="5522"/>
                  </a:lnTo>
                  <a:lnTo>
                    <a:pt x="8081" y="6398"/>
                  </a:lnTo>
                  <a:lnTo>
                    <a:pt x="8081" y="7273"/>
                  </a:lnTo>
                  <a:lnTo>
                    <a:pt x="8081" y="8149"/>
                  </a:lnTo>
                  <a:lnTo>
                    <a:pt x="8047" y="9024"/>
                  </a:lnTo>
                  <a:lnTo>
                    <a:pt x="7980" y="9899"/>
                  </a:lnTo>
                  <a:lnTo>
                    <a:pt x="7879" y="10775"/>
                  </a:lnTo>
                  <a:lnTo>
                    <a:pt x="7744" y="11650"/>
                  </a:lnTo>
                  <a:lnTo>
                    <a:pt x="7576" y="12525"/>
                  </a:lnTo>
                  <a:lnTo>
                    <a:pt x="7441" y="12727"/>
                  </a:lnTo>
                  <a:lnTo>
                    <a:pt x="7508" y="12559"/>
                  </a:lnTo>
                  <a:lnTo>
                    <a:pt x="7542" y="12357"/>
                  </a:lnTo>
                  <a:lnTo>
                    <a:pt x="7576" y="12155"/>
                  </a:lnTo>
                  <a:lnTo>
                    <a:pt x="7576" y="11953"/>
                  </a:lnTo>
                  <a:lnTo>
                    <a:pt x="7542" y="11886"/>
                  </a:lnTo>
                  <a:lnTo>
                    <a:pt x="7441" y="11886"/>
                  </a:lnTo>
                  <a:lnTo>
                    <a:pt x="7407" y="11953"/>
                  </a:lnTo>
                  <a:lnTo>
                    <a:pt x="7340" y="12323"/>
                  </a:lnTo>
                  <a:lnTo>
                    <a:pt x="7239" y="12626"/>
                  </a:lnTo>
                  <a:lnTo>
                    <a:pt x="7071" y="12896"/>
                  </a:lnTo>
                  <a:lnTo>
                    <a:pt x="6902" y="13131"/>
                  </a:lnTo>
                  <a:lnTo>
                    <a:pt x="6667" y="13333"/>
                  </a:lnTo>
                  <a:lnTo>
                    <a:pt x="6431" y="13535"/>
                  </a:lnTo>
                  <a:lnTo>
                    <a:pt x="6162" y="13670"/>
                  </a:lnTo>
                  <a:lnTo>
                    <a:pt x="5859" y="13805"/>
                  </a:lnTo>
                  <a:lnTo>
                    <a:pt x="5556" y="13906"/>
                  </a:lnTo>
                  <a:lnTo>
                    <a:pt x="5253" y="13973"/>
                  </a:lnTo>
                  <a:lnTo>
                    <a:pt x="4579" y="14074"/>
                  </a:lnTo>
                  <a:lnTo>
                    <a:pt x="3939" y="14108"/>
                  </a:lnTo>
                  <a:lnTo>
                    <a:pt x="3300" y="14074"/>
                  </a:lnTo>
                  <a:lnTo>
                    <a:pt x="2896" y="14040"/>
                  </a:lnTo>
                  <a:lnTo>
                    <a:pt x="2492" y="13973"/>
                  </a:lnTo>
                  <a:lnTo>
                    <a:pt x="2155" y="13838"/>
                  </a:lnTo>
                  <a:lnTo>
                    <a:pt x="1852" y="13636"/>
                  </a:lnTo>
                  <a:lnTo>
                    <a:pt x="1616" y="13434"/>
                  </a:lnTo>
                  <a:lnTo>
                    <a:pt x="1381" y="13199"/>
                  </a:lnTo>
                  <a:lnTo>
                    <a:pt x="1179" y="12929"/>
                  </a:lnTo>
                  <a:lnTo>
                    <a:pt x="1010" y="12626"/>
                  </a:lnTo>
                  <a:lnTo>
                    <a:pt x="909" y="12290"/>
                  </a:lnTo>
                  <a:lnTo>
                    <a:pt x="808" y="11953"/>
                  </a:lnTo>
                  <a:lnTo>
                    <a:pt x="707" y="11583"/>
                  </a:lnTo>
                  <a:lnTo>
                    <a:pt x="674" y="11246"/>
                  </a:lnTo>
                  <a:lnTo>
                    <a:pt x="640" y="10876"/>
                  </a:lnTo>
                  <a:lnTo>
                    <a:pt x="640" y="10472"/>
                  </a:lnTo>
                  <a:lnTo>
                    <a:pt x="640" y="9765"/>
                  </a:lnTo>
                  <a:lnTo>
                    <a:pt x="808" y="8418"/>
                  </a:lnTo>
                  <a:lnTo>
                    <a:pt x="1044" y="7071"/>
                  </a:lnTo>
                  <a:lnTo>
                    <a:pt x="1313" y="5758"/>
                  </a:lnTo>
                  <a:lnTo>
                    <a:pt x="1650" y="4445"/>
                  </a:lnTo>
                  <a:lnTo>
                    <a:pt x="1852" y="3839"/>
                  </a:lnTo>
                  <a:lnTo>
                    <a:pt x="2020" y="3267"/>
                  </a:lnTo>
                  <a:lnTo>
                    <a:pt x="2256" y="2694"/>
                  </a:lnTo>
                  <a:lnTo>
                    <a:pt x="2559" y="2156"/>
                  </a:lnTo>
                  <a:lnTo>
                    <a:pt x="2761" y="1853"/>
                  </a:lnTo>
                  <a:lnTo>
                    <a:pt x="2997" y="1583"/>
                  </a:lnTo>
                  <a:lnTo>
                    <a:pt x="3232" y="1381"/>
                  </a:lnTo>
                  <a:lnTo>
                    <a:pt x="3502" y="1213"/>
                  </a:lnTo>
                  <a:lnTo>
                    <a:pt x="3771" y="1078"/>
                  </a:lnTo>
                  <a:lnTo>
                    <a:pt x="4074" y="944"/>
                  </a:lnTo>
                  <a:lnTo>
                    <a:pt x="4747" y="742"/>
                  </a:lnTo>
                  <a:lnTo>
                    <a:pt x="4646" y="1179"/>
                  </a:lnTo>
                  <a:lnTo>
                    <a:pt x="4579" y="1651"/>
                  </a:lnTo>
                  <a:lnTo>
                    <a:pt x="4411" y="1752"/>
                  </a:lnTo>
                  <a:lnTo>
                    <a:pt x="4343" y="1752"/>
                  </a:lnTo>
                  <a:lnTo>
                    <a:pt x="4242" y="1785"/>
                  </a:lnTo>
                  <a:lnTo>
                    <a:pt x="4209" y="1886"/>
                  </a:lnTo>
                  <a:lnTo>
                    <a:pt x="3939" y="3401"/>
                  </a:lnTo>
                  <a:lnTo>
                    <a:pt x="3737" y="4950"/>
                  </a:lnTo>
                  <a:lnTo>
                    <a:pt x="3771" y="5017"/>
                  </a:lnTo>
                  <a:lnTo>
                    <a:pt x="3805" y="5085"/>
                  </a:lnTo>
                  <a:lnTo>
                    <a:pt x="3872" y="5118"/>
                  </a:lnTo>
                  <a:lnTo>
                    <a:pt x="3939" y="5118"/>
                  </a:lnTo>
                  <a:lnTo>
                    <a:pt x="4141" y="5051"/>
                  </a:lnTo>
                  <a:lnTo>
                    <a:pt x="4141" y="5051"/>
                  </a:lnTo>
                  <a:lnTo>
                    <a:pt x="3872" y="6532"/>
                  </a:lnTo>
                  <a:lnTo>
                    <a:pt x="3468" y="6465"/>
                  </a:lnTo>
                  <a:lnTo>
                    <a:pt x="3064" y="6364"/>
                  </a:lnTo>
                  <a:lnTo>
                    <a:pt x="2256" y="6128"/>
                  </a:lnTo>
                  <a:lnTo>
                    <a:pt x="2222" y="6128"/>
                  </a:lnTo>
                  <a:lnTo>
                    <a:pt x="2189" y="6162"/>
                  </a:lnTo>
                  <a:lnTo>
                    <a:pt x="2155" y="6196"/>
                  </a:lnTo>
                  <a:lnTo>
                    <a:pt x="2189" y="6229"/>
                  </a:lnTo>
                  <a:lnTo>
                    <a:pt x="2357" y="6364"/>
                  </a:lnTo>
                  <a:lnTo>
                    <a:pt x="2525" y="6499"/>
                  </a:lnTo>
                  <a:lnTo>
                    <a:pt x="2929" y="6701"/>
                  </a:lnTo>
                  <a:lnTo>
                    <a:pt x="3367" y="6835"/>
                  </a:lnTo>
                  <a:lnTo>
                    <a:pt x="3805" y="6936"/>
                  </a:lnTo>
                  <a:lnTo>
                    <a:pt x="3872" y="7004"/>
                  </a:lnTo>
                  <a:lnTo>
                    <a:pt x="3939" y="7037"/>
                  </a:lnTo>
                  <a:lnTo>
                    <a:pt x="4007" y="7037"/>
                  </a:lnTo>
                  <a:lnTo>
                    <a:pt x="4074" y="6970"/>
                  </a:lnTo>
                  <a:lnTo>
                    <a:pt x="4646" y="6970"/>
                  </a:lnTo>
                  <a:lnTo>
                    <a:pt x="5253" y="6936"/>
                  </a:lnTo>
                  <a:lnTo>
                    <a:pt x="5791" y="6869"/>
                  </a:lnTo>
                  <a:lnTo>
                    <a:pt x="6296" y="6734"/>
                  </a:lnTo>
                  <a:lnTo>
                    <a:pt x="6364" y="6701"/>
                  </a:lnTo>
                  <a:lnTo>
                    <a:pt x="6397" y="6667"/>
                  </a:lnTo>
                  <a:lnTo>
                    <a:pt x="6397" y="6532"/>
                  </a:lnTo>
                  <a:lnTo>
                    <a:pt x="6330" y="6465"/>
                  </a:lnTo>
                  <a:lnTo>
                    <a:pt x="6296" y="6431"/>
                  </a:lnTo>
                  <a:lnTo>
                    <a:pt x="6229" y="6431"/>
                  </a:lnTo>
                  <a:lnTo>
                    <a:pt x="5690" y="6532"/>
                  </a:lnTo>
                  <a:lnTo>
                    <a:pt x="5185" y="6600"/>
                  </a:lnTo>
                  <a:lnTo>
                    <a:pt x="4646" y="6600"/>
                  </a:lnTo>
                  <a:lnTo>
                    <a:pt x="4175" y="6566"/>
                  </a:lnTo>
                  <a:lnTo>
                    <a:pt x="4310" y="5758"/>
                  </a:lnTo>
                  <a:lnTo>
                    <a:pt x="4478" y="4950"/>
                  </a:lnTo>
                  <a:lnTo>
                    <a:pt x="5017" y="4815"/>
                  </a:lnTo>
                  <a:lnTo>
                    <a:pt x="5084" y="4815"/>
                  </a:lnTo>
                  <a:lnTo>
                    <a:pt x="5118" y="4748"/>
                  </a:lnTo>
                  <a:lnTo>
                    <a:pt x="5151" y="4647"/>
                  </a:lnTo>
                  <a:lnTo>
                    <a:pt x="5050" y="3940"/>
                  </a:lnTo>
                  <a:lnTo>
                    <a:pt x="5084" y="3233"/>
                  </a:lnTo>
                  <a:lnTo>
                    <a:pt x="5151" y="2526"/>
                  </a:lnTo>
                  <a:lnTo>
                    <a:pt x="5320" y="1853"/>
                  </a:lnTo>
                  <a:lnTo>
                    <a:pt x="5320" y="1819"/>
                  </a:lnTo>
                  <a:lnTo>
                    <a:pt x="5387" y="1785"/>
                  </a:lnTo>
                  <a:lnTo>
                    <a:pt x="5387" y="1684"/>
                  </a:lnTo>
                  <a:lnTo>
                    <a:pt x="5354" y="1617"/>
                  </a:lnTo>
                  <a:lnTo>
                    <a:pt x="5286" y="1583"/>
                  </a:lnTo>
                  <a:lnTo>
                    <a:pt x="5185" y="1550"/>
                  </a:lnTo>
                  <a:lnTo>
                    <a:pt x="4882" y="1550"/>
                  </a:lnTo>
                  <a:lnTo>
                    <a:pt x="4983" y="775"/>
                  </a:lnTo>
                  <a:lnTo>
                    <a:pt x="5050" y="742"/>
                  </a:lnTo>
                  <a:lnTo>
                    <a:pt x="5050" y="674"/>
                  </a:lnTo>
                  <a:lnTo>
                    <a:pt x="5050" y="641"/>
                  </a:lnTo>
                  <a:lnTo>
                    <a:pt x="5017" y="607"/>
                  </a:lnTo>
                  <a:lnTo>
                    <a:pt x="5219" y="573"/>
                  </a:lnTo>
                  <a:close/>
                  <a:moveTo>
                    <a:pt x="4108" y="506"/>
                  </a:moveTo>
                  <a:lnTo>
                    <a:pt x="4310" y="540"/>
                  </a:lnTo>
                  <a:lnTo>
                    <a:pt x="4512" y="607"/>
                  </a:lnTo>
                  <a:lnTo>
                    <a:pt x="4714" y="674"/>
                  </a:lnTo>
                  <a:lnTo>
                    <a:pt x="4478" y="641"/>
                  </a:lnTo>
                  <a:lnTo>
                    <a:pt x="4209" y="641"/>
                  </a:lnTo>
                  <a:lnTo>
                    <a:pt x="3973" y="708"/>
                  </a:lnTo>
                  <a:lnTo>
                    <a:pt x="3737" y="775"/>
                  </a:lnTo>
                  <a:lnTo>
                    <a:pt x="3502" y="910"/>
                  </a:lnTo>
                  <a:lnTo>
                    <a:pt x="3266" y="1045"/>
                  </a:lnTo>
                  <a:lnTo>
                    <a:pt x="2896" y="1381"/>
                  </a:lnTo>
                  <a:lnTo>
                    <a:pt x="2626" y="1617"/>
                  </a:lnTo>
                  <a:lnTo>
                    <a:pt x="2424" y="1920"/>
                  </a:lnTo>
                  <a:lnTo>
                    <a:pt x="2222" y="2223"/>
                  </a:lnTo>
                  <a:lnTo>
                    <a:pt x="2088" y="2526"/>
                  </a:lnTo>
                  <a:lnTo>
                    <a:pt x="1818" y="3199"/>
                  </a:lnTo>
                  <a:lnTo>
                    <a:pt x="1583" y="3873"/>
                  </a:lnTo>
                  <a:lnTo>
                    <a:pt x="1313" y="4748"/>
                  </a:lnTo>
                  <a:lnTo>
                    <a:pt x="1078" y="5657"/>
                  </a:lnTo>
                  <a:lnTo>
                    <a:pt x="842" y="6600"/>
                  </a:lnTo>
                  <a:lnTo>
                    <a:pt x="674" y="7542"/>
                  </a:lnTo>
                  <a:lnTo>
                    <a:pt x="505" y="8485"/>
                  </a:lnTo>
                  <a:lnTo>
                    <a:pt x="404" y="9428"/>
                  </a:lnTo>
                  <a:lnTo>
                    <a:pt x="371" y="10337"/>
                  </a:lnTo>
                  <a:lnTo>
                    <a:pt x="404" y="11280"/>
                  </a:lnTo>
                  <a:lnTo>
                    <a:pt x="438" y="11583"/>
                  </a:lnTo>
                  <a:lnTo>
                    <a:pt x="472" y="11886"/>
                  </a:lnTo>
                  <a:lnTo>
                    <a:pt x="573" y="12155"/>
                  </a:lnTo>
                  <a:lnTo>
                    <a:pt x="674" y="12458"/>
                  </a:lnTo>
                  <a:lnTo>
                    <a:pt x="775" y="12727"/>
                  </a:lnTo>
                  <a:lnTo>
                    <a:pt x="943" y="12963"/>
                  </a:lnTo>
                  <a:lnTo>
                    <a:pt x="1078" y="13232"/>
                  </a:lnTo>
                  <a:lnTo>
                    <a:pt x="1280" y="13468"/>
                  </a:lnTo>
                  <a:lnTo>
                    <a:pt x="1515" y="13704"/>
                  </a:lnTo>
                  <a:lnTo>
                    <a:pt x="1818" y="13906"/>
                  </a:lnTo>
                  <a:lnTo>
                    <a:pt x="2121" y="14074"/>
                  </a:lnTo>
                  <a:lnTo>
                    <a:pt x="2424" y="14175"/>
                  </a:lnTo>
                  <a:lnTo>
                    <a:pt x="2761" y="14242"/>
                  </a:lnTo>
                  <a:lnTo>
                    <a:pt x="3098" y="14310"/>
                  </a:lnTo>
                  <a:lnTo>
                    <a:pt x="4310" y="14310"/>
                  </a:lnTo>
                  <a:lnTo>
                    <a:pt x="4882" y="14242"/>
                  </a:lnTo>
                  <a:lnTo>
                    <a:pt x="5455" y="14141"/>
                  </a:lnTo>
                  <a:lnTo>
                    <a:pt x="6027" y="13973"/>
                  </a:lnTo>
                  <a:lnTo>
                    <a:pt x="6027" y="13973"/>
                  </a:lnTo>
                  <a:lnTo>
                    <a:pt x="5623" y="14141"/>
                  </a:lnTo>
                  <a:lnTo>
                    <a:pt x="5219" y="14276"/>
                  </a:lnTo>
                  <a:lnTo>
                    <a:pt x="4781" y="14377"/>
                  </a:lnTo>
                  <a:lnTo>
                    <a:pt x="4343" y="14444"/>
                  </a:lnTo>
                  <a:lnTo>
                    <a:pt x="3737" y="14478"/>
                  </a:lnTo>
                  <a:lnTo>
                    <a:pt x="3131" y="14478"/>
                  </a:lnTo>
                  <a:lnTo>
                    <a:pt x="2559" y="14411"/>
                  </a:lnTo>
                  <a:lnTo>
                    <a:pt x="2290" y="14377"/>
                  </a:lnTo>
                  <a:lnTo>
                    <a:pt x="2020" y="14276"/>
                  </a:lnTo>
                  <a:lnTo>
                    <a:pt x="1751" y="14175"/>
                  </a:lnTo>
                  <a:lnTo>
                    <a:pt x="1515" y="14074"/>
                  </a:lnTo>
                  <a:lnTo>
                    <a:pt x="1313" y="13906"/>
                  </a:lnTo>
                  <a:lnTo>
                    <a:pt x="1078" y="13737"/>
                  </a:lnTo>
                  <a:lnTo>
                    <a:pt x="909" y="13535"/>
                  </a:lnTo>
                  <a:lnTo>
                    <a:pt x="741" y="13266"/>
                  </a:lnTo>
                  <a:lnTo>
                    <a:pt x="606" y="12997"/>
                  </a:lnTo>
                  <a:lnTo>
                    <a:pt x="472" y="12694"/>
                  </a:lnTo>
                  <a:lnTo>
                    <a:pt x="371" y="12155"/>
                  </a:lnTo>
                  <a:lnTo>
                    <a:pt x="270" y="11616"/>
                  </a:lnTo>
                  <a:lnTo>
                    <a:pt x="236" y="11044"/>
                  </a:lnTo>
                  <a:lnTo>
                    <a:pt x="270" y="10472"/>
                  </a:lnTo>
                  <a:lnTo>
                    <a:pt x="337" y="9327"/>
                  </a:lnTo>
                  <a:lnTo>
                    <a:pt x="438" y="8216"/>
                  </a:lnTo>
                  <a:lnTo>
                    <a:pt x="606" y="6970"/>
                  </a:lnTo>
                  <a:lnTo>
                    <a:pt x="775" y="5724"/>
                  </a:lnTo>
                  <a:lnTo>
                    <a:pt x="1044" y="4512"/>
                  </a:lnTo>
                  <a:lnTo>
                    <a:pt x="1347" y="3267"/>
                  </a:lnTo>
                  <a:lnTo>
                    <a:pt x="1482" y="2896"/>
                  </a:lnTo>
                  <a:lnTo>
                    <a:pt x="1616" y="2526"/>
                  </a:lnTo>
                  <a:lnTo>
                    <a:pt x="1818" y="2122"/>
                  </a:lnTo>
                  <a:lnTo>
                    <a:pt x="2054" y="1752"/>
                  </a:lnTo>
                  <a:lnTo>
                    <a:pt x="2323" y="1415"/>
                  </a:lnTo>
                  <a:lnTo>
                    <a:pt x="2593" y="1112"/>
                  </a:lnTo>
                  <a:lnTo>
                    <a:pt x="2929" y="876"/>
                  </a:lnTo>
                  <a:lnTo>
                    <a:pt x="3266" y="674"/>
                  </a:lnTo>
                  <a:lnTo>
                    <a:pt x="3906" y="506"/>
                  </a:lnTo>
                  <a:close/>
                  <a:moveTo>
                    <a:pt x="5017" y="1"/>
                  </a:moveTo>
                  <a:lnTo>
                    <a:pt x="5017" y="35"/>
                  </a:lnTo>
                  <a:lnTo>
                    <a:pt x="4512" y="136"/>
                  </a:lnTo>
                  <a:lnTo>
                    <a:pt x="4007" y="237"/>
                  </a:lnTo>
                  <a:lnTo>
                    <a:pt x="3030" y="472"/>
                  </a:lnTo>
                  <a:lnTo>
                    <a:pt x="2963" y="506"/>
                  </a:lnTo>
                  <a:lnTo>
                    <a:pt x="2929" y="573"/>
                  </a:lnTo>
                  <a:lnTo>
                    <a:pt x="2593" y="775"/>
                  </a:lnTo>
                  <a:lnTo>
                    <a:pt x="2290" y="1045"/>
                  </a:lnTo>
                  <a:lnTo>
                    <a:pt x="2020" y="1314"/>
                  </a:lnTo>
                  <a:lnTo>
                    <a:pt x="1785" y="1617"/>
                  </a:lnTo>
                  <a:lnTo>
                    <a:pt x="1616" y="1886"/>
                  </a:lnTo>
                  <a:lnTo>
                    <a:pt x="1482" y="2122"/>
                  </a:lnTo>
                  <a:lnTo>
                    <a:pt x="1246" y="2694"/>
                  </a:lnTo>
                  <a:lnTo>
                    <a:pt x="1078" y="3267"/>
                  </a:lnTo>
                  <a:lnTo>
                    <a:pt x="943" y="3839"/>
                  </a:lnTo>
                  <a:lnTo>
                    <a:pt x="741" y="4647"/>
                  </a:lnTo>
                  <a:lnTo>
                    <a:pt x="573" y="5489"/>
                  </a:lnTo>
                  <a:lnTo>
                    <a:pt x="438" y="6330"/>
                  </a:lnTo>
                  <a:lnTo>
                    <a:pt x="303" y="7172"/>
                  </a:lnTo>
                  <a:lnTo>
                    <a:pt x="135" y="8485"/>
                  </a:lnTo>
                  <a:lnTo>
                    <a:pt x="68" y="9192"/>
                  </a:lnTo>
                  <a:lnTo>
                    <a:pt x="34" y="9866"/>
                  </a:lnTo>
                  <a:lnTo>
                    <a:pt x="0" y="10573"/>
                  </a:lnTo>
                  <a:lnTo>
                    <a:pt x="34" y="11246"/>
                  </a:lnTo>
                  <a:lnTo>
                    <a:pt x="68" y="11919"/>
                  </a:lnTo>
                  <a:lnTo>
                    <a:pt x="202" y="12559"/>
                  </a:lnTo>
                  <a:lnTo>
                    <a:pt x="270" y="12862"/>
                  </a:lnTo>
                  <a:lnTo>
                    <a:pt x="337" y="13098"/>
                  </a:lnTo>
                  <a:lnTo>
                    <a:pt x="472" y="13333"/>
                  </a:lnTo>
                  <a:lnTo>
                    <a:pt x="606" y="13569"/>
                  </a:lnTo>
                  <a:lnTo>
                    <a:pt x="741" y="13737"/>
                  </a:lnTo>
                  <a:lnTo>
                    <a:pt x="909" y="13939"/>
                  </a:lnTo>
                  <a:lnTo>
                    <a:pt x="1078" y="14074"/>
                  </a:lnTo>
                  <a:lnTo>
                    <a:pt x="1280" y="14242"/>
                  </a:lnTo>
                  <a:lnTo>
                    <a:pt x="1482" y="14343"/>
                  </a:lnTo>
                  <a:lnTo>
                    <a:pt x="1684" y="14444"/>
                  </a:lnTo>
                  <a:lnTo>
                    <a:pt x="2155" y="14613"/>
                  </a:lnTo>
                  <a:lnTo>
                    <a:pt x="2660" y="14714"/>
                  </a:lnTo>
                  <a:lnTo>
                    <a:pt x="3199" y="14747"/>
                  </a:lnTo>
                  <a:lnTo>
                    <a:pt x="3805" y="14747"/>
                  </a:lnTo>
                  <a:lnTo>
                    <a:pt x="4411" y="14714"/>
                  </a:lnTo>
                  <a:lnTo>
                    <a:pt x="4983" y="14613"/>
                  </a:lnTo>
                  <a:lnTo>
                    <a:pt x="5522" y="14478"/>
                  </a:lnTo>
                  <a:lnTo>
                    <a:pt x="6061" y="14276"/>
                  </a:lnTo>
                  <a:lnTo>
                    <a:pt x="6296" y="14141"/>
                  </a:lnTo>
                  <a:lnTo>
                    <a:pt x="6566" y="14007"/>
                  </a:lnTo>
                  <a:lnTo>
                    <a:pt x="6768" y="13805"/>
                  </a:lnTo>
                  <a:lnTo>
                    <a:pt x="7003" y="13636"/>
                  </a:lnTo>
                  <a:lnTo>
                    <a:pt x="7205" y="13434"/>
                  </a:lnTo>
                  <a:lnTo>
                    <a:pt x="7407" y="13165"/>
                  </a:lnTo>
                  <a:lnTo>
                    <a:pt x="7576" y="12929"/>
                  </a:lnTo>
                  <a:lnTo>
                    <a:pt x="7710" y="12929"/>
                  </a:lnTo>
                  <a:lnTo>
                    <a:pt x="7744" y="12862"/>
                  </a:lnTo>
                  <a:lnTo>
                    <a:pt x="7811" y="12593"/>
                  </a:lnTo>
                  <a:lnTo>
                    <a:pt x="8081" y="12054"/>
                  </a:lnTo>
                  <a:lnTo>
                    <a:pt x="8283" y="11549"/>
                  </a:lnTo>
                  <a:lnTo>
                    <a:pt x="8451" y="10977"/>
                  </a:lnTo>
                  <a:lnTo>
                    <a:pt x="8586" y="10404"/>
                  </a:lnTo>
                  <a:lnTo>
                    <a:pt x="8687" y="9832"/>
                  </a:lnTo>
                  <a:lnTo>
                    <a:pt x="8788" y="9260"/>
                  </a:lnTo>
                  <a:lnTo>
                    <a:pt x="8855" y="8115"/>
                  </a:lnTo>
                  <a:lnTo>
                    <a:pt x="8889" y="7374"/>
                  </a:lnTo>
                  <a:lnTo>
                    <a:pt x="8889" y="6633"/>
                  </a:lnTo>
                  <a:lnTo>
                    <a:pt x="8889" y="5893"/>
                  </a:lnTo>
                  <a:lnTo>
                    <a:pt x="8821" y="5152"/>
                  </a:lnTo>
                  <a:lnTo>
                    <a:pt x="8720" y="4411"/>
                  </a:lnTo>
                  <a:lnTo>
                    <a:pt x="8586" y="3671"/>
                  </a:lnTo>
                  <a:lnTo>
                    <a:pt x="8417" y="2964"/>
                  </a:lnTo>
                  <a:lnTo>
                    <a:pt x="8182" y="2257"/>
                  </a:lnTo>
                  <a:lnTo>
                    <a:pt x="7980" y="1785"/>
                  </a:lnTo>
                  <a:lnTo>
                    <a:pt x="7710" y="1348"/>
                  </a:lnTo>
                  <a:lnTo>
                    <a:pt x="7374" y="944"/>
                  </a:lnTo>
                  <a:lnTo>
                    <a:pt x="7003" y="607"/>
                  </a:lnTo>
                  <a:lnTo>
                    <a:pt x="6801" y="439"/>
                  </a:lnTo>
                  <a:lnTo>
                    <a:pt x="6599" y="304"/>
                  </a:lnTo>
                  <a:lnTo>
                    <a:pt x="6364" y="203"/>
                  </a:lnTo>
                  <a:lnTo>
                    <a:pt x="6128" y="102"/>
                  </a:lnTo>
                  <a:lnTo>
                    <a:pt x="5892" y="68"/>
                  </a:lnTo>
                  <a:lnTo>
                    <a:pt x="5623" y="1"/>
                  </a:lnTo>
                  <a:lnTo>
                    <a:pt x="5354" y="1"/>
                  </a:lnTo>
                  <a:lnTo>
                    <a:pt x="5118" y="35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458602" y="5638445"/>
              <a:ext cx="152174" cy="165591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1920" y="169"/>
                  </a:moveTo>
                  <a:lnTo>
                    <a:pt x="1920" y="641"/>
                  </a:lnTo>
                  <a:lnTo>
                    <a:pt x="1954" y="1112"/>
                  </a:lnTo>
                  <a:lnTo>
                    <a:pt x="2021" y="1550"/>
                  </a:lnTo>
                  <a:lnTo>
                    <a:pt x="2122" y="1987"/>
                  </a:lnTo>
                  <a:lnTo>
                    <a:pt x="2156" y="2021"/>
                  </a:lnTo>
                  <a:lnTo>
                    <a:pt x="2122" y="2021"/>
                  </a:lnTo>
                  <a:lnTo>
                    <a:pt x="1718" y="2055"/>
                  </a:lnTo>
                  <a:lnTo>
                    <a:pt x="1314" y="2122"/>
                  </a:lnTo>
                  <a:lnTo>
                    <a:pt x="910" y="2156"/>
                  </a:lnTo>
                  <a:lnTo>
                    <a:pt x="472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573" y="371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540" y="203"/>
                  </a:lnTo>
                  <a:lnTo>
                    <a:pt x="68" y="270"/>
                  </a:lnTo>
                  <a:lnTo>
                    <a:pt x="35" y="304"/>
                  </a:lnTo>
                  <a:lnTo>
                    <a:pt x="35" y="338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1954"/>
                  </a:lnTo>
                  <a:lnTo>
                    <a:pt x="338" y="2459"/>
                  </a:lnTo>
                  <a:lnTo>
                    <a:pt x="405" y="2492"/>
                  </a:lnTo>
                  <a:lnTo>
                    <a:pt x="472" y="2492"/>
                  </a:lnTo>
                  <a:lnTo>
                    <a:pt x="506" y="2459"/>
                  </a:lnTo>
                  <a:lnTo>
                    <a:pt x="540" y="2391"/>
                  </a:lnTo>
                  <a:lnTo>
                    <a:pt x="506" y="2324"/>
                  </a:lnTo>
                  <a:lnTo>
                    <a:pt x="506" y="2324"/>
                  </a:lnTo>
                  <a:lnTo>
                    <a:pt x="910" y="2358"/>
                  </a:lnTo>
                  <a:lnTo>
                    <a:pt x="1348" y="2358"/>
                  </a:lnTo>
                  <a:lnTo>
                    <a:pt x="1785" y="2290"/>
                  </a:lnTo>
                  <a:lnTo>
                    <a:pt x="2156" y="2156"/>
                  </a:lnTo>
                  <a:lnTo>
                    <a:pt x="2189" y="2122"/>
                  </a:lnTo>
                  <a:lnTo>
                    <a:pt x="2189" y="2055"/>
                  </a:lnTo>
                  <a:lnTo>
                    <a:pt x="2257" y="2055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189" y="1045"/>
                  </a:lnTo>
                  <a:lnTo>
                    <a:pt x="2122" y="607"/>
                  </a:lnTo>
                  <a:lnTo>
                    <a:pt x="2021" y="136"/>
                  </a:lnTo>
                  <a:lnTo>
                    <a:pt x="2021" y="102"/>
                  </a:lnTo>
                  <a:lnTo>
                    <a:pt x="2021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617418" y="5618318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3"/>
                  </a:moveTo>
                  <a:lnTo>
                    <a:pt x="1953" y="573"/>
                  </a:lnTo>
                  <a:lnTo>
                    <a:pt x="2020" y="944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953" y="1819"/>
                  </a:lnTo>
                  <a:lnTo>
                    <a:pt x="1785" y="1853"/>
                  </a:lnTo>
                  <a:lnTo>
                    <a:pt x="1414" y="1920"/>
                  </a:lnTo>
                  <a:lnTo>
                    <a:pt x="943" y="1954"/>
                  </a:lnTo>
                  <a:lnTo>
                    <a:pt x="707" y="2021"/>
                  </a:lnTo>
                  <a:lnTo>
                    <a:pt x="472" y="2088"/>
                  </a:lnTo>
                  <a:lnTo>
                    <a:pt x="404" y="1651"/>
                  </a:lnTo>
                  <a:lnTo>
                    <a:pt x="270" y="1179"/>
                  </a:lnTo>
                  <a:lnTo>
                    <a:pt x="202" y="809"/>
                  </a:lnTo>
                  <a:lnTo>
                    <a:pt x="101" y="439"/>
                  </a:lnTo>
                  <a:lnTo>
                    <a:pt x="1010" y="338"/>
                  </a:lnTo>
                  <a:lnTo>
                    <a:pt x="1919" y="203"/>
                  </a:lnTo>
                  <a:close/>
                  <a:moveTo>
                    <a:pt x="1886" y="1"/>
                  </a:moveTo>
                  <a:lnTo>
                    <a:pt x="977" y="136"/>
                  </a:lnTo>
                  <a:lnTo>
                    <a:pt x="68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809"/>
                  </a:lnTo>
                  <a:lnTo>
                    <a:pt x="101" y="1213"/>
                  </a:lnTo>
                  <a:lnTo>
                    <a:pt x="202" y="1718"/>
                  </a:lnTo>
                  <a:lnTo>
                    <a:pt x="270" y="1954"/>
                  </a:lnTo>
                  <a:lnTo>
                    <a:pt x="371" y="2189"/>
                  </a:lnTo>
                  <a:lnTo>
                    <a:pt x="404" y="2223"/>
                  </a:lnTo>
                  <a:lnTo>
                    <a:pt x="674" y="2223"/>
                  </a:lnTo>
                  <a:lnTo>
                    <a:pt x="909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4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304"/>
                  </a:lnTo>
                  <a:lnTo>
                    <a:pt x="1987" y="35"/>
                  </a:lnTo>
                  <a:lnTo>
                    <a:pt x="1953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143294" y="5913567"/>
              <a:ext cx="51544" cy="42510"/>
            </a:xfrm>
            <a:custGeom>
              <a:avLst/>
              <a:gdLst/>
              <a:ahLst/>
              <a:cxnLst/>
              <a:rect l="l" t="t" r="r" b="b"/>
              <a:pathLst>
                <a:path w="776" h="640" extrusionOk="0">
                  <a:moveTo>
                    <a:pt x="674" y="0"/>
                  </a:moveTo>
                  <a:lnTo>
                    <a:pt x="573" y="202"/>
                  </a:lnTo>
                  <a:lnTo>
                    <a:pt x="539" y="438"/>
                  </a:lnTo>
                  <a:lnTo>
                    <a:pt x="438" y="337"/>
                  </a:lnTo>
                  <a:lnTo>
                    <a:pt x="405" y="269"/>
                  </a:lnTo>
                  <a:lnTo>
                    <a:pt x="438" y="168"/>
                  </a:lnTo>
                  <a:lnTo>
                    <a:pt x="438" y="135"/>
                  </a:lnTo>
                  <a:lnTo>
                    <a:pt x="405" y="67"/>
                  </a:lnTo>
                  <a:lnTo>
                    <a:pt x="337" y="67"/>
                  </a:lnTo>
                  <a:lnTo>
                    <a:pt x="304" y="135"/>
                  </a:lnTo>
                  <a:lnTo>
                    <a:pt x="169" y="404"/>
                  </a:lnTo>
                  <a:lnTo>
                    <a:pt x="135" y="370"/>
                  </a:lnTo>
                  <a:lnTo>
                    <a:pt x="102" y="269"/>
                  </a:lnTo>
                  <a:lnTo>
                    <a:pt x="102" y="236"/>
                  </a:lnTo>
                  <a:lnTo>
                    <a:pt x="68" y="202"/>
                  </a:lnTo>
                  <a:lnTo>
                    <a:pt x="34" y="202"/>
                  </a:lnTo>
                  <a:lnTo>
                    <a:pt x="1" y="269"/>
                  </a:lnTo>
                  <a:lnTo>
                    <a:pt x="1" y="303"/>
                  </a:lnTo>
                  <a:lnTo>
                    <a:pt x="1" y="404"/>
                  </a:lnTo>
                  <a:lnTo>
                    <a:pt x="102" y="606"/>
                  </a:lnTo>
                  <a:lnTo>
                    <a:pt x="135" y="640"/>
                  </a:lnTo>
                  <a:lnTo>
                    <a:pt x="203" y="640"/>
                  </a:lnTo>
                  <a:lnTo>
                    <a:pt x="236" y="606"/>
                  </a:lnTo>
                  <a:lnTo>
                    <a:pt x="337" y="404"/>
                  </a:lnTo>
                  <a:lnTo>
                    <a:pt x="371" y="438"/>
                  </a:lnTo>
                  <a:lnTo>
                    <a:pt x="472" y="539"/>
                  </a:lnTo>
                  <a:lnTo>
                    <a:pt x="573" y="606"/>
                  </a:lnTo>
                  <a:lnTo>
                    <a:pt x="640" y="606"/>
                  </a:lnTo>
                  <a:lnTo>
                    <a:pt x="674" y="539"/>
                  </a:lnTo>
                  <a:lnTo>
                    <a:pt x="708" y="303"/>
                  </a:lnTo>
                  <a:lnTo>
                    <a:pt x="775" y="67"/>
                  </a:lnTo>
                  <a:lnTo>
                    <a:pt x="775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780685" y="5591484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86" y="1"/>
                  </a:moveTo>
                  <a:lnTo>
                    <a:pt x="1953" y="35"/>
                  </a:lnTo>
                  <a:lnTo>
                    <a:pt x="1953" y="136"/>
                  </a:lnTo>
                  <a:lnTo>
                    <a:pt x="1448" y="136"/>
                  </a:lnTo>
                  <a:lnTo>
                    <a:pt x="943" y="169"/>
                  </a:lnTo>
                  <a:lnTo>
                    <a:pt x="505" y="203"/>
                  </a:lnTo>
                  <a:lnTo>
                    <a:pt x="269" y="270"/>
                  </a:lnTo>
                  <a:lnTo>
                    <a:pt x="168" y="304"/>
                  </a:lnTo>
                  <a:lnTo>
                    <a:pt x="101" y="371"/>
                  </a:lnTo>
                  <a:lnTo>
                    <a:pt x="269" y="439"/>
                  </a:lnTo>
                  <a:lnTo>
                    <a:pt x="471" y="439"/>
                  </a:lnTo>
                  <a:lnTo>
                    <a:pt x="842" y="371"/>
                  </a:lnTo>
                  <a:lnTo>
                    <a:pt x="1380" y="338"/>
                  </a:lnTo>
                  <a:lnTo>
                    <a:pt x="1953" y="304"/>
                  </a:lnTo>
                  <a:lnTo>
                    <a:pt x="1986" y="641"/>
                  </a:lnTo>
                  <a:lnTo>
                    <a:pt x="2020" y="944"/>
                  </a:lnTo>
                  <a:lnTo>
                    <a:pt x="2087" y="1381"/>
                  </a:lnTo>
                  <a:lnTo>
                    <a:pt x="2121" y="1617"/>
                  </a:lnTo>
                  <a:lnTo>
                    <a:pt x="2188" y="1819"/>
                  </a:lnTo>
                  <a:lnTo>
                    <a:pt x="2155" y="1819"/>
                  </a:lnTo>
                  <a:lnTo>
                    <a:pt x="1279" y="1920"/>
                  </a:lnTo>
                  <a:lnTo>
                    <a:pt x="808" y="2021"/>
                  </a:lnTo>
                  <a:lnTo>
                    <a:pt x="404" y="2122"/>
                  </a:lnTo>
                  <a:lnTo>
                    <a:pt x="303" y="1718"/>
                  </a:lnTo>
                  <a:lnTo>
                    <a:pt x="236" y="1280"/>
                  </a:lnTo>
                  <a:lnTo>
                    <a:pt x="202" y="809"/>
                  </a:lnTo>
                  <a:lnTo>
                    <a:pt x="168" y="573"/>
                  </a:lnTo>
                  <a:lnTo>
                    <a:pt x="67" y="371"/>
                  </a:lnTo>
                  <a:lnTo>
                    <a:pt x="34" y="506"/>
                  </a:lnTo>
                  <a:lnTo>
                    <a:pt x="0" y="674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2021"/>
                  </a:lnTo>
                  <a:lnTo>
                    <a:pt x="168" y="2122"/>
                  </a:lnTo>
                  <a:lnTo>
                    <a:pt x="202" y="2189"/>
                  </a:lnTo>
                  <a:lnTo>
                    <a:pt x="269" y="2257"/>
                  </a:lnTo>
                  <a:lnTo>
                    <a:pt x="370" y="2290"/>
                  </a:lnTo>
                  <a:lnTo>
                    <a:pt x="404" y="2290"/>
                  </a:lnTo>
                  <a:lnTo>
                    <a:pt x="438" y="2257"/>
                  </a:lnTo>
                  <a:lnTo>
                    <a:pt x="875" y="2223"/>
                  </a:lnTo>
                  <a:lnTo>
                    <a:pt x="1313" y="2189"/>
                  </a:lnTo>
                  <a:lnTo>
                    <a:pt x="2188" y="2021"/>
                  </a:lnTo>
                  <a:lnTo>
                    <a:pt x="2256" y="1987"/>
                  </a:lnTo>
                  <a:lnTo>
                    <a:pt x="2289" y="1987"/>
                  </a:lnTo>
                  <a:lnTo>
                    <a:pt x="2323" y="1954"/>
                  </a:lnTo>
                  <a:lnTo>
                    <a:pt x="2323" y="1752"/>
                  </a:lnTo>
                  <a:lnTo>
                    <a:pt x="2289" y="1516"/>
                  </a:lnTo>
                  <a:lnTo>
                    <a:pt x="2222" y="1078"/>
                  </a:lnTo>
                  <a:lnTo>
                    <a:pt x="2155" y="540"/>
                  </a:lnTo>
                  <a:lnTo>
                    <a:pt x="2121" y="304"/>
                  </a:lnTo>
                  <a:lnTo>
                    <a:pt x="2054" y="35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2845513" y="5676505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169" y="202"/>
                  </a:lnTo>
                  <a:lnTo>
                    <a:pt x="202" y="169"/>
                  </a:lnTo>
                  <a:lnTo>
                    <a:pt x="202" y="337"/>
                  </a:lnTo>
                  <a:lnTo>
                    <a:pt x="169" y="505"/>
                  </a:lnTo>
                  <a:lnTo>
                    <a:pt x="169" y="573"/>
                  </a:lnTo>
                  <a:lnTo>
                    <a:pt x="202" y="606"/>
                  </a:lnTo>
                  <a:lnTo>
                    <a:pt x="270" y="606"/>
                  </a:lnTo>
                  <a:lnTo>
                    <a:pt x="337" y="573"/>
                  </a:lnTo>
                  <a:lnTo>
                    <a:pt x="371" y="438"/>
                  </a:lnTo>
                  <a:lnTo>
                    <a:pt x="404" y="303"/>
                  </a:lnTo>
                  <a:lnTo>
                    <a:pt x="371" y="169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2686697" y="5701081"/>
              <a:ext cx="33676" cy="40318"/>
            </a:xfrm>
            <a:custGeom>
              <a:avLst/>
              <a:gdLst/>
              <a:ahLst/>
              <a:cxnLst/>
              <a:rect l="l" t="t" r="r" b="b"/>
              <a:pathLst>
                <a:path w="507" h="607" extrusionOk="0">
                  <a:moveTo>
                    <a:pt x="270" y="1"/>
                  </a:moveTo>
                  <a:lnTo>
                    <a:pt x="203" y="34"/>
                  </a:lnTo>
                  <a:lnTo>
                    <a:pt x="136" y="68"/>
                  </a:lnTo>
                  <a:lnTo>
                    <a:pt x="35" y="203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35" y="506"/>
                  </a:lnTo>
                  <a:lnTo>
                    <a:pt x="136" y="573"/>
                  </a:lnTo>
                  <a:lnTo>
                    <a:pt x="270" y="607"/>
                  </a:lnTo>
                  <a:lnTo>
                    <a:pt x="338" y="607"/>
                  </a:lnTo>
                  <a:lnTo>
                    <a:pt x="405" y="573"/>
                  </a:lnTo>
                  <a:lnTo>
                    <a:pt x="506" y="438"/>
                  </a:lnTo>
                  <a:lnTo>
                    <a:pt x="506" y="371"/>
                  </a:lnTo>
                  <a:lnTo>
                    <a:pt x="506" y="337"/>
                  </a:lnTo>
                  <a:lnTo>
                    <a:pt x="472" y="304"/>
                  </a:lnTo>
                  <a:lnTo>
                    <a:pt x="439" y="304"/>
                  </a:lnTo>
                  <a:lnTo>
                    <a:pt x="136" y="371"/>
                  </a:lnTo>
                  <a:lnTo>
                    <a:pt x="136" y="270"/>
                  </a:lnTo>
                  <a:lnTo>
                    <a:pt x="203" y="169"/>
                  </a:lnTo>
                  <a:lnTo>
                    <a:pt x="237" y="102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087367" y="5855380"/>
              <a:ext cx="154432" cy="147657"/>
            </a:xfrm>
            <a:custGeom>
              <a:avLst/>
              <a:gdLst/>
              <a:ahLst/>
              <a:cxnLst/>
              <a:rect l="l" t="t" r="r" b="b"/>
              <a:pathLst>
                <a:path w="2325" h="2223" extrusionOk="0">
                  <a:moveTo>
                    <a:pt x="1920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56" y="1852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44" y="1987"/>
                  </a:lnTo>
                  <a:lnTo>
                    <a:pt x="708" y="2021"/>
                  </a:lnTo>
                  <a:lnTo>
                    <a:pt x="472" y="2122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920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37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35" y="809"/>
                  </a:lnTo>
                  <a:lnTo>
                    <a:pt x="102" y="1213"/>
                  </a:lnTo>
                  <a:lnTo>
                    <a:pt x="203" y="1718"/>
                  </a:lnTo>
                  <a:lnTo>
                    <a:pt x="270" y="1953"/>
                  </a:lnTo>
                  <a:lnTo>
                    <a:pt x="338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78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523497" y="5721207"/>
              <a:ext cx="40318" cy="58186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1"/>
                  </a:moveTo>
                  <a:lnTo>
                    <a:pt x="236" y="34"/>
                  </a:lnTo>
                  <a:lnTo>
                    <a:pt x="0" y="169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101" y="472"/>
                  </a:lnTo>
                  <a:lnTo>
                    <a:pt x="169" y="539"/>
                  </a:lnTo>
                  <a:lnTo>
                    <a:pt x="236" y="506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438" y="472"/>
                  </a:lnTo>
                  <a:lnTo>
                    <a:pt x="472" y="506"/>
                  </a:lnTo>
                  <a:lnTo>
                    <a:pt x="472" y="539"/>
                  </a:lnTo>
                  <a:lnTo>
                    <a:pt x="371" y="573"/>
                  </a:lnTo>
                  <a:lnTo>
                    <a:pt x="202" y="607"/>
                  </a:lnTo>
                  <a:lnTo>
                    <a:pt x="68" y="674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36" y="775"/>
                  </a:lnTo>
                  <a:lnTo>
                    <a:pt x="371" y="741"/>
                  </a:lnTo>
                  <a:lnTo>
                    <a:pt x="505" y="674"/>
                  </a:lnTo>
                  <a:lnTo>
                    <a:pt x="573" y="640"/>
                  </a:lnTo>
                  <a:lnTo>
                    <a:pt x="606" y="573"/>
                  </a:lnTo>
                  <a:lnTo>
                    <a:pt x="606" y="506"/>
                  </a:lnTo>
                  <a:lnTo>
                    <a:pt x="606" y="438"/>
                  </a:lnTo>
                  <a:lnTo>
                    <a:pt x="539" y="371"/>
                  </a:lnTo>
                  <a:lnTo>
                    <a:pt x="472" y="337"/>
                  </a:lnTo>
                  <a:lnTo>
                    <a:pt x="404" y="304"/>
                  </a:lnTo>
                  <a:lnTo>
                    <a:pt x="337" y="304"/>
                  </a:lnTo>
                  <a:lnTo>
                    <a:pt x="202" y="337"/>
                  </a:lnTo>
                  <a:lnTo>
                    <a:pt x="169" y="236"/>
                  </a:lnTo>
                  <a:lnTo>
                    <a:pt x="337" y="135"/>
                  </a:lnTo>
                  <a:lnTo>
                    <a:pt x="505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145553" y="5692114"/>
              <a:ext cx="147657" cy="145465"/>
            </a:xfrm>
            <a:custGeom>
              <a:avLst/>
              <a:gdLst/>
              <a:ahLst/>
              <a:cxnLst/>
              <a:rect l="l" t="t" r="r" b="b"/>
              <a:pathLst>
                <a:path w="2223" h="2190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371"/>
                  </a:lnTo>
                  <a:lnTo>
                    <a:pt x="707" y="338"/>
                  </a:lnTo>
                  <a:lnTo>
                    <a:pt x="1246" y="270"/>
                  </a:lnTo>
                  <a:lnTo>
                    <a:pt x="1785" y="169"/>
                  </a:lnTo>
                  <a:lnTo>
                    <a:pt x="1785" y="371"/>
                  </a:lnTo>
                  <a:lnTo>
                    <a:pt x="1785" y="540"/>
                  </a:lnTo>
                  <a:lnTo>
                    <a:pt x="1852" y="910"/>
                  </a:lnTo>
                  <a:lnTo>
                    <a:pt x="1919" y="1381"/>
                  </a:lnTo>
                  <a:lnTo>
                    <a:pt x="1953" y="1583"/>
                  </a:lnTo>
                  <a:lnTo>
                    <a:pt x="2020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05" y="2021"/>
                  </a:lnTo>
                  <a:lnTo>
                    <a:pt x="371" y="2122"/>
                  </a:lnTo>
                  <a:lnTo>
                    <a:pt x="539" y="2189"/>
                  </a:lnTo>
                  <a:lnTo>
                    <a:pt x="707" y="2189"/>
                  </a:lnTo>
                  <a:lnTo>
                    <a:pt x="1078" y="2156"/>
                  </a:lnTo>
                  <a:lnTo>
                    <a:pt x="2121" y="2021"/>
                  </a:lnTo>
                  <a:lnTo>
                    <a:pt x="2189" y="1987"/>
                  </a:lnTo>
                  <a:lnTo>
                    <a:pt x="2222" y="1954"/>
                  </a:lnTo>
                  <a:lnTo>
                    <a:pt x="2222" y="1886"/>
                  </a:lnTo>
                  <a:lnTo>
                    <a:pt x="2189" y="1853"/>
                  </a:lnTo>
                  <a:lnTo>
                    <a:pt x="2189" y="1583"/>
                  </a:lnTo>
                  <a:lnTo>
                    <a:pt x="2155" y="1348"/>
                  </a:lnTo>
                  <a:lnTo>
                    <a:pt x="2054" y="876"/>
                  </a:lnTo>
                  <a:lnTo>
                    <a:pt x="2020" y="506"/>
                  </a:lnTo>
                  <a:lnTo>
                    <a:pt x="1953" y="304"/>
                  </a:lnTo>
                  <a:lnTo>
                    <a:pt x="1919" y="136"/>
                  </a:lnTo>
                  <a:lnTo>
                    <a:pt x="1919" y="102"/>
                  </a:lnTo>
                  <a:lnTo>
                    <a:pt x="1919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725098" y="5989554"/>
              <a:ext cx="64961" cy="53736"/>
            </a:xfrm>
            <a:custGeom>
              <a:avLst/>
              <a:gdLst/>
              <a:ahLst/>
              <a:cxnLst/>
              <a:rect l="l" t="t" r="r" b="b"/>
              <a:pathLst>
                <a:path w="978" h="809" extrusionOk="0">
                  <a:moveTo>
                    <a:pt x="809" y="1"/>
                  </a:moveTo>
                  <a:lnTo>
                    <a:pt x="775" y="34"/>
                  </a:lnTo>
                  <a:lnTo>
                    <a:pt x="775" y="203"/>
                  </a:lnTo>
                  <a:lnTo>
                    <a:pt x="775" y="371"/>
                  </a:lnTo>
                  <a:lnTo>
                    <a:pt x="809" y="405"/>
                  </a:lnTo>
                  <a:lnTo>
                    <a:pt x="775" y="405"/>
                  </a:lnTo>
                  <a:lnTo>
                    <a:pt x="472" y="203"/>
                  </a:lnTo>
                  <a:lnTo>
                    <a:pt x="405" y="203"/>
                  </a:lnTo>
                  <a:lnTo>
                    <a:pt x="371" y="236"/>
                  </a:lnTo>
                  <a:lnTo>
                    <a:pt x="337" y="270"/>
                  </a:lnTo>
                  <a:lnTo>
                    <a:pt x="371" y="337"/>
                  </a:lnTo>
                  <a:lnTo>
                    <a:pt x="506" y="472"/>
                  </a:lnTo>
                  <a:lnTo>
                    <a:pt x="135" y="472"/>
                  </a:lnTo>
                  <a:lnTo>
                    <a:pt x="68" y="506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68" y="607"/>
                  </a:lnTo>
                  <a:lnTo>
                    <a:pt x="506" y="607"/>
                  </a:lnTo>
                  <a:lnTo>
                    <a:pt x="405" y="674"/>
                  </a:lnTo>
                  <a:lnTo>
                    <a:pt x="371" y="741"/>
                  </a:lnTo>
                  <a:lnTo>
                    <a:pt x="405" y="775"/>
                  </a:lnTo>
                  <a:lnTo>
                    <a:pt x="438" y="809"/>
                  </a:lnTo>
                  <a:lnTo>
                    <a:pt x="506" y="809"/>
                  </a:lnTo>
                  <a:lnTo>
                    <a:pt x="674" y="708"/>
                  </a:lnTo>
                  <a:lnTo>
                    <a:pt x="809" y="539"/>
                  </a:lnTo>
                  <a:lnTo>
                    <a:pt x="842" y="708"/>
                  </a:lnTo>
                  <a:lnTo>
                    <a:pt x="876" y="775"/>
                  </a:lnTo>
                  <a:lnTo>
                    <a:pt x="910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43" y="337"/>
                  </a:lnTo>
                  <a:lnTo>
                    <a:pt x="910" y="169"/>
                  </a:lnTo>
                  <a:lnTo>
                    <a:pt x="876" y="34"/>
                  </a:lnTo>
                  <a:lnTo>
                    <a:pt x="8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639736" y="5506529"/>
              <a:ext cx="161141" cy="111855"/>
            </a:xfrm>
            <a:custGeom>
              <a:avLst/>
              <a:gdLst/>
              <a:ahLst/>
              <a:cxnLst/>
              <a:rect l="l" t="t" r="r" b="b"/>
              <a:pathLst>
                <a:path w="2426" h="1684" extrusionOk="0">
                  <a:moveTo>
                    <a:pt x="2088" y="0"/>
                  </a:moveTo>
                  <a:lnTo>
                    <a:pt x="2055" y="34"/>
                  </a:lnTo>
                  <a:lnTo>
                    <a:pt x="1516" y="102"/>
                  </a:lnTo>
                  <a:lnTo>
                    <a:pt x="977" y="169"/>
                  </a:lnTo>
                  <a:lnTo>
                    <a:pt x="506" y="236"/>
                  </a:lnTo>
                  <a:lnTo>
                    <a:pt x="270" y="304"/>
                  </a:lnTo>
                  <a:lnTo>
                    <a:pt x="68" y="405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674"/>
                  </a:lnTo>
                  <a:lnTo>
                    <a:pt x="35" y="943"/>
                  </a:lnTo>
                  <a:lnTo>
                    <a:pt x="169" y="154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270" y="1684"/>
                  </a:lnTo>
                  <a:lnTo>
                    <a:pt x="338" y="1650"/>
                  </a:lnTo>
                  <a:lnTo>
                    <a:pt x="338" y="1617"/>
                  </a:lnTo>
                  <a:lnTo>
                    <a:pt x="809" y="1549"/>
                  </a:lnTo>
                  <a:lnTo>
                    <a:pt x="1247" y="1482"/>
                  </a:lnTo>
                  <a:lnTo>
                    <a:pt x="1718" y="1415"/>
                  </a:lnTo>
                  <a:lnTo>
                    <a:pt x="1920" y="1347"/>
                  </a:lnTo>
                  <a:lnTo>
                    <a:pt x="2122" y="1280"/>
                  </a:lnTo>
                  <a:lnTo>
                    <a:pt x="1886" y="1246"/>
                  </a:lnTo>
                  <a:lnTo>
                    <a:pt x="1684" y="1246"/>
                  </a:lnTo>
                  <a:lnTo>
                    <a:pt x="1247" y="1314"/>
                  </a:lnTo>
                  <a:lnTo>
                    <a:pt x="775" y="1381"/>
                  </a:lnTo>
                  <a:lnTo>
                    <a:pt x="304" y="1482"/>
                  </a:lnTo>
                  <a:lnTo>
                    <a:pt x="203" y="943"/>
                  </a:lnTo>
                  <a:lnTo>
                    <a:pt x="169" y="708"/>
                  </a:lnTo>
                  <a:lnTo>
                    <a:pt x="68" y="438"/>
                  </a:lnTo>
                  <a:lnTo>
                    <a:pt x="540" y="438"/>
                  </a:lnTo>
                  <a:lnTo>
                    <a:pt x="1011" y="337"/>
                  </a:lnTo>
                  <a:lnTo>
                    <a:pt x="1550" y="236"/>
                  </a:lnTo>
                  <a:lnTo>
                    <a:pt x="2055" y="135"/>
                  </a:lnTo>
                  <a:lnTo>
                    <a:pt x="2156" y="708"/>
                  </a:lnTo>
                  <a:lnTo>
                    <a:pt x="2257" y="1280"/>
                  </a:lnTo>
                  <a:lnTo>
                    <a:pt x="2290" y="1347"/>
                  </a:lnTo>
                  <a:lnTo>
                    <a:pt x="2358" y="1347"/>
                  </a:lnTo>
                  <a:lnTo>
                    <a:pt x="2425" y="1314"/>
                  </a:lnTo>
                  <a:lnTo>
                    <a:pt x="2425" y="1246"/>
                  </a:lnTo>
                  <a:lnTo>
                    <a:pt x="2324" y="640"/>
                  </a:lnTo>
                  <a:lnTo>
                    <a:pt x="2189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798552" y="5484145"/>
              <a:ext cx="161075" cy="111922"/>
            </a:xfrm>
            <a:custGeom>
              <a:avLst/>
              <a:gdLst/>
              <a:ahLst/>
              <a:cxnLst/>
              <a:rect l="l" t="t" r="r" b="b"/>
              <a:pathLst>
                <a:path w="2425" h="1685" extrusionOk="0">
                  <a:moveTo>
                    <a:pt x="1684" y="1"/>
                  </a:moveTo>
                  <a:lnTo>
                    <a:pt x="1145" y="34"/>
                  </a:lnTo>
                  <a:lnTo>
                    <a:pt x="573" y="169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68" y="472"/>
                  </a:lnTo>
                  <a:lnTo>
                    <a:pt x="101" y="708"/>
                  </a:lnTo>
                  <a:lnTo>
                    <a:pt x="135" y="944"/>
                  </a:lnTo>
                  <a:lnTo>
                    <a:pt x="202" y="1617"/>
                  </a:lnTo>
                  <a:lnTo>
                    <a:pt x="236" y="1651"/>
                  </a:lnTo>
                  <a:lnTo>
                    <a:pt x="270" y="1684"/>
                  </a:lnTo>
                  <a:lnTo>
                    <a:pt x="337" y="1651"/>
                  </a:lnTo>
                  <a:lnTo>
                    <a:pt x="606" y="1684"/>
                  </a:lnTo>
                  <a:lnTo>
                    <a:pt x="909" y="1651"/>
                  </a:lnTo>
                  <a:lnTo>
                    <a:pt x="1482" y="1516"/>
                  </a:lnTo>
                  <a:lnTo>
                    <a:pt x="1886" y="1415"/>
                  </a:lnTo>
                  <a:lnTo>
                    <a:pt x="2088" y="1348"/>
                  </a:lnTo>
                  <a:lnTo>
                    <a:pt x="2290" y="1247"/>
                  </a:lnTo>
                  <a:lnTo>
                    <a:pt x="2020" y="1247"/>
                  </a:lnTo>
                  <a:lnTo>
                    <a:pt x="1785" y="1280"/>
                  </a:lnTo>
                  <a:lnTo>
                    <a:pt x="1313" y="1415"/>
                  </a:lnTo>
                  <a:lnTo>
                    <a:pt x="842" y="1482"/>
                  </a:lnTo>
                  <a:lnTo>
                    <a:pt x="371" y="1550"/>
                  </a:lnTo>
                  <a:lnTo>
                    <a:pt x="337" y="1179"/>
                  </a:lnTo>
                  <a:lnTo>
                    <a:pt x="270" y="809"/>
                  </a:lnTo>
                  <a:lnTo>
                    <a:pt x="236" y="641"/>
                  </a:lnTo>
                  <a:lnTo>
                    <a:pt x="169" y="472"/>
                  </a:lnTo>
                  <a:lnTo>
                    <a:pt x="438" y="405"/>
                  </a:lnTo>
                  <a:lnTo>
                    <a:pt x="674" y="337"/>
                  </a:lnTo>
                  <a:lnTo>
                    <a:pt x="1212" y="270"/>
                  </a:lnTo>
                  <a:lnTo>
                    <a:pt x="1717" y="203"/>
                  </a:lnTo>
                  <a:lnTo>
                    <a:pt x="1987" y="135"/>
                  </a:lnTo>
                  <a:lnTo>
                    <a:pt x="2222" y="102"/>
                  </a:lnTo>
                  <a:lnTo>
                    <a:pt x="2222" y="337"/>
                  </a:lnTo>
                  <a:lnTo>
                    <a:pt x="2256" y="607"/>
                  </a:lnTo>
                  <a:lnTo>
                    <a:pt x="2256" y="944"/>
                  </a:lnTo>
                  <a:lnTo>
                    <a:pt x="2290" y="1247"/>
                  </a:lnTo>
                  <a:lnTo>
                    <a:pt x="2323" y="1314"/>
                  </a:lnTo>
                  <a:lnTo>
                    <a:pt x="2424" y="1314"/>
                  </a:lnTo>
                  <a:lnTo>
                    <a:pt x="2424" y="1247"/>
                  </a:lnTo>
                  <a:lnTo>
                    <a:pt x="2424" y="977"/>
                  </a:lnTo>
                  <a:lnTo>
                    <a:pt x="2391" y="674"/>
                  </a:lnTo>
                  <a:lnTo>
                    <a:pt x="2357" y="371"/>
                  </a:lnTo>
                  <a:lnTo>
                    <a:pt x="2323" y="68"/>
                  </a:lnTo>
                  <a:lnTo>
                    <a:pt x="2290" y="34"/>
                  </a:lnTo>
                  <a:lnTo>
                    <a:pt x="2222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462711" y="5390224"/>
              <a:ext cx="152174" cy="100697"/>
            </a:xfrm>
            <a:custGeom>
              <a:avLst/>
              <a:gdLst/>
              <a:ahLst/>
              <a:cxnLst/>
              <a:rect l="l" t="t" r="r" b="b"/>
              <a:pathLst>
                <a:path w="2291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4" y="573"/>
                  </a:lnTo>
                  <a:lnTo>
                    <a:pt x="2055" y="1078"/>
                  </a:lnTo>
                  <a:lnTo>
                    <a:pt x="1146" y="1280"/>
                  </a:lnTo>
                  <a:lnTo>
                    <a:pt x="741" y="1347"/>
                  </a:lnTo>
                  <a:lnTo>
                    <a:pt x="539" y="1381"/>
                  </a:lnTo>
                  <a:lnTo>
                    <a:pt x="337" y="1415"/>
                  </a:lnTo>
                  <a:lnTo>
                    <a:pt x="203" y="876"/>
                  </a:lnTo>
                  <a:lnTo>
                    <a:pt x="102" y="304"/>
                  </a:lnTo>
                  <a:lnTo>
                    <a:pt x="539" y="304"/>
                  </a:lnTo>
                  <a:lnTo>
                    <a:pt x="944" y="236"/>
                  </a:lnTo>
                  <a:lnTo>
                    <a:pt x="1920" y="169"/>
                  </a:lnTo>
                  <a:close/>
                  <a:moveTo>
                    <a:pt x="1482" y="1"/>
                  </a:moveTo>
                  <a:lnTo>
                    <a:pt x="977" y="34"/>
                  </a:lnTo>
                  <a:lnTo>
                    <a:pt x="506" y="102"/>
                  </a:lnTo>
                  <a:lnTo>
                    <a:pt x="270" y="135"/>
                  </a:lnTo>
                  <a:lnTo>
                    <a:pt x="34" y="236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4" y="876"/>
                  </a:lnTo>
                  <a:lnTo>
                    <a:pt x="102" y="1179"/>
                  </a:lnTo>
                  <a:lnTo>
                    <a:pt x="203" y="1482"/>
                  </a:lnTo>
                  <a:lnTo>
                    <a:pt x="203" y="1516"/>
                  </a:lnTo>
                  <a:lnTo>
                    <a:pt x="236" y="1516"/>
                  </a:lnTo>
                  <a:lnTo>
                    <a:pt x="304" y="1482"/>
                  </a:lnTo>
                  <a:lnTo>
                    <a:pt x="539" y="1516"/>
                  </a:lnTo>
                  <a:lnTo>
                    <a:pt x="741" y="1516"/>
                  </a:lnTo>
                  <a:lnTo>
                    <a:pt x="1213" y="1482"/>
                  </a:lnTo>
                  <a:lnTo>
                    <a:pt x="1684" y="1381"/>
                  </a:lnTo>
                  <a:lnTo>
                    <a:pt x="2088" y="1246"/>
                  </a:lnTo>
                  <a:lnTo>
                    <a:pt x="2156" y="1314"/>
                  </a:lnTo>
                  <a:lnTo>
                    <a:pt x="2223" y="1314"/>
                  </a:lnTo>
                  <a:lnTo>
                    <a:pt x="2257" y="1280"/>
                  </a:lnTo>
                  <a:lnTo>
                    <a:pt x="2290" y="1213"/>
                  </a:lnTo>
                  <a:lnTo>
                    <a:pt x="2156" y="674"/>
                  </a:lnTo>
                  <a:lnTo>
                    <a:pt x="2021" y="169"/>
                  </a:lnTo>
                  <a:lnTo>
                    <a:pt x="2055" y="102"/>
                  </a:lnTo>
                  <a:lnTo>
                    <a:pt x="2055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979687" y="5457310"/>
              <a:ext cx="145399" cy="111922"/>
            </a:xfrm>
            <a:custGeom>
              <a:avLst/>
              <a:gdLst/>
              <a:ahLst/>
              <a:cxnLst/>
              <a:rect l="l" t="t" r="r" b="b"/>
              <a:pathLst>
                <a:path w="2189" h="1685" extrusionOk="0">
                  <a:moveTo>
                    <a:pt x="1953" y="102"/>
                  </a:moveTo>
                  <a:lnTo>
                    <a:pt x="1987" y="674"/>
                  </a:lnTo>
                  <a:lnTo>
                    <a:pt x="2054" y="1247"/>
                  </a:lnTo>
                  <a:lnTo>
                    <a:pt x="1852" y="1247"/>
                  </a:lnTo>
                  <a:lnTo>
                    <a:pt x="1617" y="1280"/>
                  </a:lnTo>
                  <a:lnTo>
                    <a:pt x="1213" y="1348"/>
                  </a:lnTo>
                  <a:lnTo>
                    <a:pt x="270" y="1415"/>
                  </a:lnTo>
                  <a:lnTo>
                    <a:pt x="236" y="910"/>
                  </a:lnTo>
                  <a:lnTo>
                    <a:pt x="203" y="708"/>
                  </a:lnTo>
                  <a:lnTo>
                    <a:pt x="169" y="539"/>
                  </a:lnTo>
                  <a:lnTo>
                    <a:pt x="1112" y="304"/>
                  </a:lnTo>
                  <a:lnTo>
                    <a:pt x="1516" y="236"/>
                  </a:lnTo>
                  <a:lnTo>
                    <a:pt x="1751" y="169"/>
                  </a:lnTo>
                  <a:lnTo>
                    <a:pt x="1953" y="102"/>
                  </a:lnTo>
                  <a:close/>
                  <a:moveTo>
                    <a:pt x="1718" y="1"/>
                  </a:moveTo>
                  <a:lnTo>
                    <a:pt x="1482" y="34"/>
                  </a:lnTo>
                  <a:lnTo>
                    <a:pt x="1011" y="102"/>
                  </a:lnTo>
                  <a:lnTo>
                    <a:pt x="506" y="236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102" y="1078"/>
                  </a:lnTo>
                  <a:lnTo>
                    <a:pt x="102" y="1617"/>
                  </a:lnTo>
                  <a:lnTo>
                    <a:pt x="135" y="1684"/>
                  </a:lnTo>
                  <a:lnTo>
                    <a:pt x="203" y="1684"/>
                  </a:lnTo>
                  <a:lnTo>
                    <a:pt x="270" y="1651"/>
                  </a:lnTo>
                  <a:lnTo>
                    <a:pt x="304" y="1583"/>
                  </a:lnTo>
                  <a:lnTo>
                    <a:pt x="741" y="1583"/>
                  </a:lnTo>
                  <a:lnTo>
                    <a:pt x="1213" y="1550"/>
                  </a:lnTo>
                  <a:lnTo>
                    <a:pt x="1650" y="1449"/>
                  </a:lnTo>
                  <a:lnTo>
                    <a:pt x="1886" y="1381"/>
                  </a:lnTo>
                  <a:lnTo>
                    <a:pt x="2054" y="1280"/>
                  </a:lnTo>
                  <a:lnTo>
                    <a:pt x="2155" y="1314"/>
                  </a:lnTo>
                  <a:lnTo>
                    <a:pt x="2189" y="1280"/>
                  </a:lnTo>
                  <a:lnTo>
                    <a:pt x="2189" y="1247"/>
                  </a:lnTo>
                  <a:lnTo>
                    <a:pt x="2189" y="944"/>
                  </a:lnTo>
                  <a:lnTo>
                    <a:pt x="2155" y="640"/>
                  </a:lnTo>
                  <a:lnTo>
                    <a:pt x="2088" y="337"/>
                  </a:lnTo>
                  <a:lnTo>
                    <a:pt x="2021" y="34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304303" y="5557940"/>
              <a:ext cx="163333" cy="105213"/>
            </a:xfrm>
            <a:custGeom>
              <a:avLst/>
              <a:gdLst/>
              <a:ahLst/>
              <a:cxnLst/>
              <a:rect l="l" t="t" r="r" b="b"/>
              <a:pathLst>
                <a:path w="2459" h="1584" extrusionOk="0">
                  <a:moveTo>
                    <a:pt x="2122" y="136"/>
                  </a:moveTo>
                  <a:lnTo>
                    <a:pt x="2156" y="641"/>
                  </a:lnTo>
                  <a:lnTo>
                    <a:pt x="2257" y="1112"/>
                  </a:lnTo>
                  <a:lnTo>
                    <a:pt x="1987" y="1179"/>
                  </a:lnTo>
                  <a:lnTo>
                    <a:pt x="1684" y="1213"/>
                  </a:lnTo>
                  <a:lnTo>
                    <a:pt x="1145" y="1280"/>
                  </a:lnTo>
                  <a:lnTo>
                    <a:pt x="708" y="1314"/>
                  </a:lnTo>
                  <a:lnTo>
                    <a:pt x="472" y="1381"/>
                  </a:lnTo>
                  <a:lnTo>
                    <a:pt x="304" y="1482"/>
                  </a:lnTo>
                  <a:lnTo>
                    <a:pt x="169" y="910"/>
                  </a:lnTo>
                  <a:lnTo>
                    <a:pt x="135" y="641"/>
                  </a:lnTo>
                  <a:lnTo>
                    <a:pt x="68" y="405"/>
                  </a:lnTo>
                  <a:lnTo>
                    <a:pt x="573" y="405"/>
                  </a:lnTo>
                  <a:lnTo>
                    <a:pt x="1112" y="338"/>
                  </a:lnTo>
                  <a:lnTo>
                    <a:pt x="2122" y="136"/>
                  </a:lnTo>
                  <a:close/>
                  <a:moveTo>
                    <a:pt x="2122" y="1"/>
                  </a:moveTo>
                  <a:lnTo>
                    <a:pt x="1617" y="102"/>
                  </a:lnTo>
                  <a:lnTo>
                    <a:pt x="1078" y="136"/>
                  </a:lnTo>
                  <a:lnTo>
                    <a:pt x="539" y="237"/>
                  </a:lnTo>
                  <a:lnTo>
                    <a:pt x="34" y="338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1" y="674"/>
                  </a:lnTo>
                  <a:lnTo>
                    <a:pt x="34" y="977"/>
                  </a:lnTo>
                  <a:lnTo>
                    <a:pt x="169" y="1550"/>
                  </a:lnTo>
                  <a:lnTo>
                    <a:pt x="203" y="1583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539" y="1516"/>
                  </a:lnTo>
                  <a:lnTo>
                    <a:pt x="809" y="1482"/>
                  </a:lnTo>
                  <a:lnTo>
                    <a:pt x="1314" y="1415"/>
                  </a:lnTo>
                  <a:lnTo>
                    <a:pt x="1819" y="1381"/>
                  </a:lnTo>
                  <a:lnTo>
                    <a:pt x="2290" y="1280"/>
                  </a:lnTo>
                  <a:lnTo>
                    <a:pt x="2358" y="1280"/>
                  </a:lnTo>
                  <a:lnTo>
                    <a:pt x="2425" y="1247"/>
                  </a:lnTo>
                  <a:lnTo>
                    <a:pt x="2425" y="1213"/>
                  </a:lnTo>
                  <a:lnTo>
                    <a:pt x="2459" y="1179"/>
                  </a:lnTo>
                  <a:lnTo>
                    <a:pt x="2425" y="1112"/>
                  </a:lnTo>
                  <a:lnTo>
                    <a:pt x="2358" y="573"/>
                  </a:lnTo>
                  <a:lnTo>
                    <a:pt x="2290" y="304"/>
                  </a:lnTo>
                  <a:lnTo>
                    <a:pt x="2223" y="68"/>
                  </a:lnTo>
                  <a:lnTo>
                    <a:pt x="2189" y="35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299511" y="5412608"/>
              <a:ext cx="156558" cy="102955"/>
            </a:xfrm>
            <a:custGeom>
              <a:avLst/>
              <a:gdLst/>
              <a:ahLst/>
              <a:cxnLst/>
              <a:rect l="l" t="t" r="r" b="b"/>
              <a:pathLst>
                <a:path w="2357" h="1550" extrusionOk="0">
                  <a:moveTo>
                    <a:pt x="2054" y="135"/>
                  </a:moveTo>
                  <a:lnTo>
                    <a:pt x="2020" y="270"/>
                  </a:lnTo>
                  <a:lnTo>
                    <a:pt x="2054" y="371"/>
                  </a:lnTo>
                  <a:lnTo>
                    <a:pt x="2087" y="606"/>
                  </a:lnTo>
                  <a:lnTo>
                    <a:pt x="2121" y="842"/>
                  </a:lnTo>
                  <a:lnTo>
                    <a:pt x="2155" y="1078"/>
                  </a:lnTo>
                  <a:lnTo>
                    <a:pt x="1178" y="1212"/>
                  </a:lnTo>
                  <a:lnTo>
                    <a:pt x="707" y="1313"/>
                  </a:lnTo>
                  <a:lnTo>
                    <a:pt x="236" y="1448"/>
                  </a:lnTo>
                  <a:lnTo>
                    <a:pt x="236" y="1280"/>
                  </a:lnTo>
                  <a:lnTo>
                    <a:pt x="236" y="1145"/>
                  </a:lnTo>
                  <a:lnTo>
                    <a:pt x="202" y="808"/>
                  </a:lnTo>
                  <a:lnTo>
                    <a:pt x="168" y="606"/>
                  </a:lnTo>
                  <a:lnTo>
                    <a:pt x="135" y="371"/>
                  </a:lnTo>
                  <a:lnTo>
                    <a:pt x="438" y="371"/>
                  </a:lnTo>
                  <a:lnTo>
                    <a:pt x="741" y="303"/>
                  </a:lnTo>
                  <a:lnTo>
                    <a:pt x="1347" y="236"/>
                  </a:lnTo>
                  <a:lnTo>
                    <a:pt x="1650" y="169"/>
                  </a:lnTo>
                  <a:lnTo>
                    <a:pt x="1784" y="169"/>
                  </a:lnTo>
                  <a:lnTo>
                    <a:pt x="1953" y="135"/>
                  </a:lnTo>
                  <a:lnTo>
                    <a:pt x="1986" y="169"/>
                  </a:lnTo>
                  <a:lnTo>
                    <a:pt x="2054" y="135"/>
                  </a:lnTo>
                  <a:close/>
                  <a:moveTo>
                    <a:pt x="1784" y="0"/>
                  </a:moveTo>
                  <a:lnTo>
                    <a:pt x="1515" y="34"/>
                  </a:lnTo>
                  <a:lnTo>
                    <a:pt x="1044" y="101"/>
                  </a:lnTo>
                  <a:lnTo>
                    <a:pt x="539" y="169"/>
                  </a:lnTo>
                  <a:lnTo>
                    <a:pt x="303" y="202"/>
                  </a:lnTo>
                  <a:lnTo>
                    <a:pt x="67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34" y="606"/>
                  </a:lnTo>
                  <a:lnTo>
                    <a:pt x="34" y="842"/>
                  </a:lnTo>
                  <a:lnTo>
                    <a:pt x="67" y="1145"/>
                  </a:lnTo>
                  <a:lnTo>
                    <a:pt x="101" y="1313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741" y="1516"/>
                  </a:lnTo>
                  <a:lnTo>
                    <a:pt x="1246" y="1414"/>
                  </a:lnTo>
                  <a:lnTo>
                    <a:pt x="2222" y="1246"/>
                  </a:lnTo>
                  <a:lnTo>
                    <a:pt x="2256" y="1246"/>
                  </a:lnTo>
                  <a:lnTo>
                    <a:pt x="2289" y="1212"/>
                  </a:lnTo>
                  <a:lnTo>
                    <a:pt x="2357" y="1212"/>
                  </a:lnTo>
                  <a:lnTo>
                    <a:pt x="2357" y="1145"/>
                  </a:lnTo>
                  <a:lnTo>
                    <a:pt x="2357" y="1111"/>
                  </a:lnTo>
                  <a:lnTo>
                    <a:pt x="2289" y="1078"/>
                  </a:lnTo>
                  <a:lnTo>
                    <a:pt x="2256" y="808"/>
                  </a:lnTo>
                  <a:lnTo>
                    <a:pt x="2222" y="573"/>
                  </a:lnTo>
                  <a:lnTo>
                    <a:pt x="2188" y="303"/>
                  </a:lnTo>
                  <a:lnTo>
                    <a:pt x="2155" y="135"/>
                  </a:lnTo>
                  <a:lnTo>
                    <a:pt x="2087" y="34"/>
                  </a:lnTo>
                  <a:lnTo>
                    <a:pt x="2087" y="68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136244" y="5437184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20" y="102"/>
                  </a:moveTo>
                  <a:lnTo>
                    <a:pt x="2054" y="304"/>
                  </a:lnTo>
                  <a:lnTo>
                    <a:pt x="2088" y="539"/>
                  </a:lnTo>
                  <a:lnTo>
                    <a:pt x="2121" y="842"/>
                  </a:lnTo>
                  <a:lnTo>
                    <a:pt x="2155" y="1011"/>
                  </a:lnTo>
                  <a:lnTo>
                    <a:pt x="2222" y="1146"/>
                  </a:lnTo>
                  <a:lnTo>
                    <a:pt x="1751" y="1146"/>
                  </a:lnTo>
                  <a:lnTo>
                    <a:pt x="1246" y="1213"/>
                  </a:lnTo>
                  <a:lnTo>
                    <a:pt x="270" y="1381"/>
                  </a:lnTo>
                  <a:lnTo>
                    <a:pt x="270" y="1112"/>
                  </a:lnTo>
                  <a:lnTo>
                    <a:pt x="202" y="876"/>
                  </a:lnTo>
                  <a:lnTo>
                    <a:pt x="169" y="640"/>
                  </a:lnTo>
                  <a:lnTo>
                    <a:pt x="169" y="539"/>
                  </a:lnTo>
                  <a:lnTo>
                    <a:pt x="135" y="438"/>
                  </a:lnTo>
                  <a:lnTo>
                    <a:pt x="169" y="438"/>
                  </a:lnTo>
                  <a:lnTo>
                    <a:pt x="236" y="405"/>
                  </a:lnTo>
                  <a:lnTo>
                    <a:pt x="371" y="371"/>
                  </a:lnTo>
                  <a:lnTo>
                    <a:pt x="505" y="337"/>
                  </a:lnTo>
                  <a:lnTo>
                    <a:pt x="808" y="304"/>
                  </a:lnTo>
                  <a:lnTo>
                    <a:pt x="1414" y="203"/>
                  </a:lnTo>
                  <a:lnTo>
                    <a:pt x="1717" y="169"/>
                  </a:lnTo>
                  <a:lnTo>
                    <a:pt x="1886" y="135"/>
                  </a:lnTo>
                  <a:lnTo>
                    <a:pt x="2020" y="102"/>
                  </a:lnTo>
                  <a:close/>
                  <a:moveTo>
                    <a:pt x="1549" y="1"/>
                  </a:moveTo>
                  <a:lnTo>
                    <a:pt x="1078" y="102"/>
                  </a:lnTo>
                  <a:lnTo>
                    <a:pt x="573" y="169"/>
                  </a:lnTo>
                  <a:lnTo>
                    <a:pt x="337" y="203"/>
                  </a:lnTo>
                  <a:lnTo>
                    <a:pt x="101" y="270"/>
                  </a:lnTo>
                  <a:lnTo>
                    <a:pt x="68" y="371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607"/>
                  </a:lnTo>
                  <a:lnTo>
                    <a:pt x="68" y="876"/>
                  </a:lnTo>
                  <a:lnTo>
                    <a:pt x="101" y="1146"/>
                  </a:lnTo>
                  <a:lnTo>
                    <a:pt x="135" y="1381"/>
                  </a:lnTo>
                  <a:lnTo>
                    <a:pt x="135" y="1449"/>
                  </a:lnTo>
                  <a:lnTo>
                    <a:pt x="169" y="1482"/>
                  </a:lnTo>
                  <a:lnTo>
                    <a:pt x="236" y="1516"/>
                  </a:lnTo>
                  <a:lnTo>
                    <a:pt x="303" y="1550"/>
                  </a:lnTo>
                  <a:lnTo>
                    <a:pt x="438" y="1550"/>
                  </a:lnTo>
                  <a:lnTo>
                    <a:pt x="472" y="1516"/>
                  </a:lnTo>
                  <a:lnTo>
                    <a:pt x="1381" y="1415"/>
                  </a:lnTo>
                  <a:lnTo>
                    <a:pt x="1886" y="1348"/>
                  </a:lnTo>
                  <a:lnTo>
                    <a:pt x="2357" y="1213"/>
                  </a:lnTo>
                  <a:lnTo>
                    <a:pt x="2290" y="1179"/>
                  </a:lnTo>
                  <a:lnTo>
                    <a:pt x="2323" y="1146"/>
                  </a:lnTo>
                  <a:lnTo>
                    <a:pt x="2323" y="977"/>
                  </a:lnTo>
                  <a:lnTo>
                    <a:pt x="2290" y="809"/>
                  </a:lnTo>
                  <a:lnTo>
                    <a:pt x="2222" y="506"/>
                  </a:lnTo>
                  <a:lnTo>
                    <a:pt x="2189" y="270"/>
                  </a:lnTo>
                  <a:lnTo>
                    <a:pt x="2155" y="169"/>
                  </a:lnTo>
                  <a:lnTo>
                    <a:pt x="2121" y="34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807861" y="5638445"/>
              <a:ext cx="152108" cy="100697"/>
            </a:xfrm>
            <a:custGeom>
              <a:avLst/>
              <a:gdLst/>
              <a:ahLst/>
              <a:cxnLst/>
              <a:rect l="l" t="t" r="r" b="b"/>
              <a:pathLst>
                <a:path w="2290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3" y="573"/>
                  </a:lnTo>
                  <a:lnTo>
                    <a:pt x="2088" y="1045"/>
                  </a:lnTo>
                  <a:lnTo>
                    <a:pt x="1145" y="1247"/>
                  </a:lnTo>
                  <a:lnTo>
                    <a:pt x="741" y="1314"/>
                  </a:lnTo>
                  <a:lnTo>
                    <a:pt x="539" y="1348"/>
                  </a:lnTo>
                  <a:lnTo>
                    <a:pt x="337" y="1415"/>
                  </a:lnTo>
                  <a:lnTo>
                    <a:pt x="202" y="876"/>
                  </a:lnTo>
                  <a:lnTo>
                    <a:pt x="101" y="304"/>
                  </a:lnTo>
                  <a:lnTo>
                    <a:pt x="303" y="304"/>
                  </a:lnTo>
                  <a:lnTo>
                    <a:pt x="539" y="270"/>
                  </a:lnTo>
                  <a:lnTo>
                    <a:pt x="977" y="237"/>
                  </a:lnTo>
                  <a:lnTo>
                    <a:pt x="1920" y="169"/>
                  </a:lnTo>
                  <a:close/>
                  <a:moveTo>
                    <a:pt x="1010" y="1"/>
                  </a:moveTo>
                  <a:lnTo>
                    <a:pt x="505" y="68"/>
                  </a:lnTo>
                  <a:lnTo>
                    <a:pt x="270" y="136"/>
                  </a:lnTo>
                  <a:lnTo>
                    <a:pt x="68" y="203"/>
                  </a:lnTo>
                  <a:lnTo>
                    <a:pt x="34" y="237"/>
                  </a:lnTo>
                  <a:lnTo>
                    <a:pt x="0" y="270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135" y="1179"/>
                  </a:lnTo>
                  <a:lnTo>
                    <a:pt x="202" y="1449"/>
                  </a:lnTo>
                  <a:lnTo>
                    <a:pt x="236" y="1482"/>
                  </a:lnTo>
                  <a:lnTo>
                    <a:pt x="270" y="1516"/>
                  </a:lnTo>
                  <a:lnTo>
                    <a:pt x="337" y="1482"/>
                  </a:lnTo>
                  <a:lnTo>
                    <a:pt x="539" y="1482"/>
                  </a:lnTo>
                  <a:lnTo>
                    <a:pt x="775" y="1516"/>
                  </a:lnTo>
                  <a:lnTo>
                    <a:pt x="1212" y="1449"/>
                  </a:lnTo>
                  <a:lnTo>
                    <a:pt x="1684" y="1348"/>
                  </a:lnTo>
                  <a:lnTo>
                    <a:pt x="2122" y="1213"/>
                  </a:lnTo>
                  <a:lnTo>
                    <a:pt x="2122" y="1247"/>
                  </a:lnTo>
                  <a:lnTo>
                    <a:pt x="2155" y="1280"/>
                  </a:lnTo>
                  <a:lnTo>
                    <a:pt x="2223" y="1314"/>
                  </a:lnTo>
                  <a:lnTo>
                    <a:pt x="2290" y="1280"/>
                  </a:lnTo>
                  <a:lnTo>
                    <a:pt x="2290" y="1213"/>
                  </a:lnTo>
                  <a:lnTo>
                    <a:pt x="2155" y="674"/>
                  </a:lnTo>
                  <a:lnTo>
                    <a:pt x="2054" y="136"/>
                  </a:lnTo>
                  <a:lnTo>
                    <a:pt x="2054" y="102"/>
                  </a:lnTo>
                  <a:lnTo>
                    <a:pt x="2054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971127" y="5607160"/>
              <a:ext cx="163267" cy="107405"/>
            </a:xfrm>
            <a:custGeom>
              <a:avLst/>
              <a:gdLst/>
              <a:ahLst/>
              <a:cxnLst/>
              <a:rect l="l" t="t" r="r" b="b"/>
              <a:pathLst>
                <a:path w="2458" h="1617" extrusionOk="0">
                  <a:moveTo>
                    <a:pt x="1684" y="1"/>
                  </a:moveTo>
                  <a:lnTo>
                    <a:pt x="1145" y="68"/>
                  </a:lnTo>
                  <a:lnTo>
                    <a:pt x="573" y="169"/>
                  </a:lnTo>
                  <a:lnTo>
                    <a:pt x="68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741"/>
                  </a:lnTo>
                  <a:lnTo>
                    <a:pt x="101" y="1044"/>
                  </a:lnTo>
                  <a:lnTo>
                    <a:pt x="169" y="1314"/>
                  </a:lnTo>
                  <a:lnTo>
                    <a:pt x="236" y="1583"/>
                  </a:lnTo>
                  <a:lnTo>
                    <a:pt x="270" y="1617"/>
                  </a:lnTo>
                  <a:lnTo>
                    <a:pt x="371" y="1617"/>
                  </a:lnTo>
                  <a:lnTo>
                    <a:pt x="371" y="1549"/>
                  </a:lnTo>
                  <a:lnTo>
                    <a:pt x="303" y="1246"/>
                  </a:lnTo>
                  <a:lnTo>
                    <a:pt x="236" y="943"/>
                  </a:lnTo>
                  <a:lnTo>
                    <a:pt x="169" y="674"/>
                  </a:lnTo>
                  <a:lnTo>
                    <a:pt x="101" y="405"/>
                  </a:lnTo>
                  <a:lnTo>
                    <a:pt x="337" y="405"/>
                  </a:lnTo>
                  <a:lnTo>
                    <a:pt x="606" y="371"/>
                  </a:lnTo>
                  <a:lnTo>
                    <a:pt x="1111" y="270"/>
                  </a:lnTo>
                  <a:lnTo>
                    <a:pt x="1650" y="203"/>
                  </a:lnTo>
                  <a:lnTo>
                    <a:pt x="1886" y="169"/>
                  </a:lnTo>
                  <a:lnTo>
                    <a:pt x="2155" y="203"/>
                  </a:lnTo>
                  <a:lnTo>
                    <a:pt x="2155" y="371"/>
                  </a:lnTo>
                  <a:lnTo>
                    <a:pt x="2155" y="539"/>
                  </a:lnTo>
                  <a:lnTo>
                    <a:pt x="2222" y="910"/>
                  </a:lnTo>
                  <a:lnTo>
                    <a:pt x="2290" y="1280"/>
                  </a:lnTo>
                  <a:lnTo>
                    <a:pt x="1818" y="1347"/>
                  </a:lnTo>
                  <a:lnTo>
                    <a:pt x="1347" y="1415"/>
                  </a:lnTo>
                  <a:lnTo>
                    <a:pt x="842" y="1448"/>
                  </a:lnTo>
                  <a:lnTo>
                    <a:pt x="606" y="1482"/>
                  </a:lnTo>
                  <a:lnTo>
                    <a:pt x="371" y="1549"/>
                  </a:lnTo>
                  <a:lnTo>
                    <a:pt x="606" y="1583"/>
                  </a:lnTo>
                  <a:lnTo>
                    <a:pt x="808" y="1617"/>
                  </a:lnTo>
                  <a:lnTo>
                    <a:pt x="1246" y="1583"/>
                  </a:lnTo>
                  <a:lnTo>
                    <a:pt x="1818" y="1516"/>
                  </a:lnTo>
                  <a:lnTo>
                    <a:pt x="2088" y="1482"/>
                  </a:lnTo>
                  <a:lnTo>
                    <a:pt x="2357" y="1381"/>
                  </a:lnTo>
                  <a:lnTo>
                    <a:pt x="2424" y="1347"/>
                  </a:lnTo>
                  <a:lnTo>
                    <a:pt x="2458" y="1347"/>
                  </a:lnTo>
                  <a:lnTo>
                    <a:pt x="2458" y="1280"/>
                  </a:lnTo>
                  <a:lnTo>
                    <a:pt x="2323" y="607"/>
                  </a:lnTo>
                  <a:lnTo>
                    <a:pt x="2323" y="405"/>
                  </a:lnTo>
                  <a:lnTo>
                    <a:pt x="2290" y="169"/>
                  </a:lnTo>
                  <a:lnTo>
                    <a:pt x="2290" y="135"/>
                  </a:lnTo>
                  <a:lnTo>
                    <a:pt x="2290" y="68"/>
                  </a:lnTo>
                  <a:lnTo>
                    <a:pt x="2290" y="34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16828" y="5739075"/>
              <a:ext cx="154366" cy="147724"/>
            </a:xfrm>
            <a:custGeom>
              <a:avLst/>
              <a:gdLst/>
              <a:ahLst/>
              <a:cxnLst/>
              <a:rect l="l" t="t" r="r" b="b"/>
              <a:pathLst>
                <a:path w="2324" h="2224" extrusionOk="0">
                  <a:moveTo>
                    <a:pt x="1919" y="169"/>
                  </a:moveTo>
                  <a:lnTo>
                    <a:pt x="1953" y="540"/>
                  </a:lnTo>
                  <a:lnTo>
                    <a:pt x="2020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1381" y="1886"/>
                  </a:lnTo>
                  <a:lnTo>
                    <a:pt x="1414" y="1853"/>
                  </a:lnTo>
                  <a:lnTo>
                    <a:pt x="1381" y="1684"/>
                  </a:lnTo>
                  <a:lnTo>
                    <a:pt x="1347" y="1516"/>
                  </a:lnTo>
                  <a:lnTo>
                    <a:pt x="1313" y="1179"/>
                  </a:lnTo>
                  <a:lnTo>
                    <a:pt x="1280" y="1146"/>
                  </a:lnTo>
                  <a:lnTo>
                    <a:pt x="1212" y="1112"/>
                  </a:lnTo>
                  <a:lnTo>
                    <a:pt x="1179" y="1146"/>
                  </a:lnTo>
                  <a:lnTo>
                    <a:pt x="1145" y="1213"/>
                  </a:lnTo>
                  <a:lnTo>
                    <a:pt x="1179" y="1550"/>
                  </a:lnTo>
                  <a:lnTo>
                    <a:pt x="1212" y="1718"/>
                  </a:lnTo>
                  <a:lnTo>
                    <a:pt x="1280" y="1886"/>
                  </a:lnTo>
                  <a:lnTo>
                    <a:pt x="1313" y="1886"/>
                  </a:lnTo>
                  <a:lnTo>
                    <a:pt x="875" y="1954"/>
                  </a:lnTo>
                  <a:lnTo>
                    <a:pt x="673" y="2021"/>
                  </a:lnTo>
                  <a:lnTo>
                    <a:pt x="471" y="2088"/>
                  </a:lnTo>
                  <a:lnTo>
                    <a:pt x="370" y="1617"/>
                  </a:lnTo>
                  <a:lnTo>
                    <a:pt x="269" y="1179"/>
                  </a:lnTo>
                  <a:lnTo>
                    <a:pt x="202" y="775"/>
                  </a:lnTo>
                  <a:lnTo>
                    <a:pt x="101" y="439"/>
                  </a:lnTo>
                  <a:lnTo>
                    <a:pt x="1010" y="304"/>
                  </a:lnTo>
                  <a:lnTo>
                    <a:pt x="1919" y="169"/>
                  </a:lnTo>
                  <a:close/>
                  <a:moveTo>
                    <a:pt x="1886" y="1"/>
                  </a:moveTo>
                  <a:lnTo>
                    <a:pt x="976" y="102"/>
                  </a:lnTo>
                  <a:lnTo>
                    <a:pt x="67" y="270"/>
                  </a:lnTo>
                  <a:lnTo>
                    <a:pt x="34" y="304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69" y="1954"/>
                  </a:lnTo>
                  <a:lnTo>
                    <a:pt x="370" y="2156"/>
                  </a:lnTo>
                  <a:lnTo>
                    <a:pt x="404" y="2223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4"/>
                  </a:lnTo>
                  <a:lnTo>
                    <a:pt x="2323" y="1920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270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047115" y="5783843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136" y="0"/>
                  </a:moveTo>
                  <a:lnTo>
                    <a:pt x="68" y="68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02" y="236"/>
                  </a:lnTo>
                  <a:lnTo>
                    <a:pt x="237" y="135"/>
                  </a:lnTo>
                  <a:lnTo>
                    <a:pt x="169" y="404"/>
                  </a:lnTo>
                  <a:lnTo>
                    <a:pt x="35" y="640"/>
                  </a:lnTo>
                  <a:lnTo>
                    <a:pt x="1" y="707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775"/>
                  </a:lnTo>
                  <a:lnTo>
                    <a:pt x="371" y="707"/>
                  </a:lnTo>
                  <a:lnTo>
                    <a:pt x="506" y="674"/>
                  </a:lnTo>
                  <a:lnTo>
                    <a:pt x="641" y="606"/>
                  </a:lnTo>
                  <a:lnTo>
                    <a:pt x="641" y="539"/>
                  </a:lnTo>
                  <a:lnTo>
                    <a:pt x="641" y="505"/>
                  </a:lnTo>
                  <a:lnTo>
                    <a:pt x="472" y="505"/>
                  </a:lnTo>
                  <a:lnTo>
                    <a:pt x="338" y="539"/>
                  </a:lnTo>
                  <a:lnTo>
                    <a:pt x="270" y="573"/>
                  </a:lnTo>
                  <a:lnTo>
                    <a:pt x="371" y="337"/>
                  </a:lnTo>
                  <a:lnTo>
                    <a:pt x="439" y="68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136586" y="5584775"/>
              <a:ext cx="158883" cy="107405"/>
            </a:xfrm>
            <a:custGeom>
              <a:avLst/>
              <a:gdLst/>
              <a:ahLst/>
              <a:cxnLst/>
              <a:rect l="l" t="t" r="r" b="b"/>
              <a:pathLst>
                <a:path w="2392" h="1617" extrusionOk="0">
                  <a:moveTo>
                    <a:pt x="1920" y="1"/>
                  </a:moveTo>
                  <a:lnTo>
                    <a:pt x="1684" y="35"/>
                  </a:lnTo>
                  <a:lnTo>
                    <a:pt x="1213" y="102"/>
                  </a:lnTo>
                  <a:lnTo>
                    <a:pt x="674" y="169"/>
                  </a:lnTo>
                  <a:lnTo>
                    <a:pt x="135" y="304"/>
                  </a:lnTo>
                  <a:lnTo>
                    <a:pt x="102" y="270"/>
                  </a:lnTo>
                  <a:lnTo>
                    <a:pt x="34" y="270"/>
                  </a:lnTo>
                  <a:lnTo>
                    <a:pt x="1" y="304"/>
                  </a:lnTo>
                  <a:lnTo>
                    <a:pt x="68" y="944"/>
                  </a:lnTo>
                  <a:lnTo>
                    <a:pt x="135" y="1550"/>
                  </a:lnTo>
                  <a:lnTo>
                    <a:pt x="169" y="1617"/>
                  </a:lnTo>
                  <a:lnTo>
                    <a:pt x="236" y="1617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236" y="944"/>
                  </a:lnTo>
                  <a:lnTo>
                    <a:pt x="135" y="371"/>
                  </a:lnTo>
                  <a:lnTo>
                    <a:pt x="708" y="338"/>
                  </a:lnTo>
                  <a:lnTo>
                    <a:pt x="1246" y="237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55" y="102"/>
                  </a:lnTo>
                  <a:lnTo>
                    <a:pt x="2155" y="338"/>
                  </a:lnTo>
                  <a:lnTo>
                    <a:pt x="2155" y="607"/>
                  </a:lnTo>
                  <a:lnTo>
                    <a:pt x="2223" y="1146"/>
                  </a:lnTo>
                  <a:lnTo>
                    <a:pt x="1751" y="1179"/>
                  </a:lnTo>
                  <a:lnTo>
                    <a:pt x="1314" y="1280"/>
                  </a:lnTo>
                  <a:lnTo>
                    <a:pt x="842" y="1348"/>
                  </a:lnTo>
                  <a:lnTo>
                    <a:pt x="640" y="1381"/>
                  </a:lnTo>
                  <a:lnTo>
                    <a:pt x="438" y="1482"/>
                  </a:lnTo>
                  <a:lnTo>
                    <a:pt x="640" y="1516"/>
                  </a:lnTo>
                  <a:lnTo>
                    <a:pt x="842" y="1482"/>
                  </a:lnTo>
                  <a:lnTo>
                    <a:pt x="1280" y="1415"/>
                  </a:lnTo>
                  <a:lnTo>
                    <a:pt x="1785" y="1348"/>
                  </a:lnTo>
                  <a:lnTo>
                    <a:pt x="2155" y="1280"/>
                  </a:lnTo>
                  <a:lnTo>
                    <a:pt x="2189" y="1348"/>
                  </a:lnTo>
                  <a:lnTo>
                    <a:pt x="2256" y="1348"/>
                  </a:lnTo>
                  <a:lnTo>
                    <a:pt x="2324" y="1314"/>
                  </a:lnTo>
                  <a:lnTo>
                    <a:pt x="2357" y="1280"/>
                  </a:lnTo>
                  <a:lnTo>
                    <a:pt x="2357" y="1213"/>
                  </a:lnTo>
                  <a:lnTo>
                    <a:pt x="2391" y="1179"/>
                  </a:lnTo>
                  <a:lnTo>
                    <a:pt x="2324" y="573"/>
                  </a:lnTo>
                  <a:lnTo>
                    <a:pt x="2290" y="270"/>
                  </a:lnTo>
                  <a:lnTo>
                    <a:pt x="2189" y="1"/>
                  </a:lnTo>
                  <a:lnTo>
                    <a:pt x="2155" y="1"/>
                  </a:lnTo>
                  <a:lnTo>
                    <a:pt x="2155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980028" y="5712240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54" y="1"/>
                  </a:moveTo>
                  <a:lnTo>
                    <a:pt x="1954" y="35"/>
                  </a:lnTo>
                  <a:lnTo>
                    <a:pt x="1954" y="102"/>
                  </a:lnTo>
                  <a:lnTo>
                    <a:pt x="1449" y="136"/>
                  </a:lnTo>
                  <a:lnTo>
                    <a:pt x="944" y="169"/>
                  </a:lnTo>
                  <a:lnTo>
                    <a:pt x="506" y="203"/>
                  </a:lnTo>
                  <a:lnTo>
                    <a:pt x="270" y="237"/>
                  </a:lnTo>
                  <a:lnTo>
                    <a:pt x="169" y="304"/>
                  </a:lnTo>
                  <a:lnTo>
                    <a:pt x="102" y="338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39" y="405"/>
                  </a:lnTo>
                  <a:lnTo>
                    <a:pt x="843" y="371"/>
                  </a:lnTo>
                  <a:lnTo>
                    <a:pt x="1381" y="338"/>
                  </a:lnTo>
                  <a:lnTo>
                    <a:pt x="1954" y="270"/>
                  </a:lnTo>
                  <a:lnTo>
                    <a:pt x="1987" y="607"/>
                  </a:lnTo>
                  <a:lnTo>
                    <a:pt x="2021" y="944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2156" y="1819"/>
                  </a:lnTo>
                  <a:lnTo>
                    <a:pt x="1280" y="1920"/>
                  </a:lnTo>
                  <a:lnTo>
                    <a:pt x="809" y="1987"/>
                  </a:lnTo>
                  <a:lnTo>
                    <a:pt x="405" y="2122"/>
                  </a:lnTo>
                  <a:lnTo>
                    <a:pt x="304" y="1684"/>
                  </a:lnTo>
                  <a:lnTo>
                    <a:pt x="237" y="1247"/>
                  </a:lnTo>
                  <a:lnTo>
                    <a:pt x="203" y="809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41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7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39" y="2223"/>
                  </a:lnTo>
                  <a:lnTo>
                    <a:pt x="843" y="2223"/>
                  </a:lnTo>
                  <a:lnTo>
                    <a:pt x="1314" y="2156"/>
                  </a:lnTo>
                  <a:lnTo>
                    <a:pt x="2189" y="1987"/>
                  </a:lnTo>
                  <a:lnTo>
                    <a:pt x="2257" y="1954"/>
                  </a:lnTo>
                  <a:lnTo>
                    <a:pt x="2290" y="1987"/>
                  </a:lnTo>
                  <a:lnTo>
                    <a:pt x="2324" y="1954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45"/>
                  </a:lnTo>
                  <a:lnTo>
                    <a:pt x="2156" y="540"/>
                  </a:lnTo>
                  <a:lnTo>
                    <a:pt x="2122" y="270"/>
                  </a:lnTo>
                  <a:lnTo>
                    <a:pt x="2055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57972" y="5739075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270" y="1"/>
                  </a:moveTo>
                  <a:lnTo>
                    <a:pt x="169" y="136"/>
                  </a:lnTo>
                  <a:lnTo>
                    <a:pt x="102" y="270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270" y="641"/>
                  </a:lnTo>
                  <a:lnTo>
                    <a:pt x="472" y="607"/>
                  </a:lnTo>
                  <a:lnTo>
                    <a:pt x="506" y="674"/>
                  </a:lnTo>
                  <a:lnTo>
                    <a:pt x="539" y="742"/>
                  </a:lnTo>
                  <a:lnTo>
                    <a:pt x="573" y="742"/>
                  </a:lnTo>
                  <a:lnTo>
                    <a:pt x="607" y="708"/>
                  </a:lnTo>
                  <a:lnTo>
                    <a:pt x="607" y="641"/>
                  </a:lnTo>
                  <a:lnTo>
                    <a:pt x="607" y="573"/>
                  </a:lnTo>
                  <a:lnTo>
                    <a:pt x="640" y="540"/>
                  </a:lnTo>
                  <a:lnTo>
                    <a:pt x="674" y="506"/>
                  </a:lnTo>
                  <a:lnTo>
                    <a:pt x="640" y="439"/>
                  </a:lnTo>
                  <a:lnTo>
                    <a:pt x="607" y="405"/>
                  </a:lnTo>
                  <a:lnTo>
                    <a:pt x="607" y="237"/>
                  </a:lnTo>
                  <a:lnTo>
                    <a:pt x="573" y="203"/>
                  </a:lnTo>
                  <a:lnTo>
                    <a:pt x="539" y="237"/>
                  </a:lnTo>
                  <a:lnTo>
                    <a:pt x="506" y="405"/>
                  </a:lnTo>
                  <a:lnTo>
                    <a:pt x="203" y="472"/>
                  </a:lnTo>
                  <a:lnTo>
                    <a:pt x="270" y="270"/>
                  </a:lnTo>
                  <a:lnTo>
                    <a:pt x="337" y="35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297594" y="5667538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886" y="169"/>
                  </a:move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6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3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8" y="2122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1"/>
                  </a:lnTo>
                  <a:lnTo>
                    <a:pt x="135" y="371"/>
                  </a:lnTo>
                  <a:lnTo>
                    <a:pt x="539" y="371"/>
                  </a:lnTo>
                  <a:lnTo>
                    <a:pt x="943" y="304"/>
                  </a:lnTo>
                  <a:lnTo>
                    <a:pt x="1886" y="169"/>
                  </a:lnTo>
                  <a:close/>
                  <a:moveTo>
                    <a:pt x="1852" y="1"/>
                  </a:moveTo>
                  <a:lnTo>
                    <a:pt x="1684" y="34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6"/>
                  </a:lnTo>
                  <a:lnTo>
                    <a:pt x="135" y="304"/>
                  </a:lnTo>
                  <a:lnTo>
                    <a:pt x="102" y="236"/>
                  </a:lnTo>
                  <a:lnTo>
                    <a:pt x="102" y="203"/>
                  </a:lnTo>
                  <a:lnTo>
                    <a:pt x="68" y="203"/>
                  </a:lnTo>
                  <a:lnTo>
                    <a:pt x="1" y="236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5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57" y="1987"/>
                  </a:lnTo>
                  <a:lnTo>
                    <a:pt x="2290" y="1987"/>
                  </a:lnTo>
                  <a:lnTo>
                    <a:pt x="2358" y="1953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4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472019" y="5535622"/>
              <a:ext cx="158883" cy="105147"/>
            </a:xfrm>
            <a:custGeom>
              <a:avLst/>
              <a:gdLst/>
              <a:ahLst/>
              <a:cxnLst/>
              <a:rect l="l" t="t" r="r" b="b"/>
              <a:pathLst>
                <a:path w="2392" h="1583" extrusionOk="0">
                  <a:moveTo>
                    <a:pt x="2156" y="34"/>
                  </a:moveTo>
                  <a:lnTo>
                    <a:pt x="2156" y="303"/>
                  </a:lnTo>
                  <a:lnTo>
                    <a:pt x="2189" y="573"/>
                  </a:lnTo>
                  <a:lnTo>
                    <a:pt x="2257" y="1145"/>
                  </a:lnTo>
                  <a:lnTo>
                    <a:pt x="2021" y="1111"/>
                  </a:lnTo>
                  <a:lnTo>
                    <a:pt x="1819" y="1111"/>
                  </a:lnTo>
                  <a:lnTo>
                    <a:pt x="1381" y="1212"/>
                  </a:lnTo>
                  <a:lnTo>
                    <a:pt x="843" y="1313"/>
                  </a:lnTo>
                  <a:lnTo>
                    <a:pt x="540" y="1347"/>
                  </a:lnTo>
                  <a:lnTo>
                    <a:pt x="270" y="1381"/>
                  </a:lnTo>
                  <a:lnTo>
                    <a:pt x="203" y="876"/>
                  </a:lnTo>
                  <a:lnTo>
                    <a:pt x="102" y="404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56" y="34"/>
                  </a:lnTo>
                  <a:close/>
                  <a:moveTo>
                    <a:pt x="2156" y="0"/>
                  </a:moveTo>
                  <a:lnTo>
                    <a:pt x="1651" y="34"/>
                  </a:lnTo>
                  <a:lnTo>
                    <a:pt x="1112" y="101"/>
                  </a:lnTo>
                  <a:lnTo>
                    <a:pt x="573" y="202"/>
                  </a:lnTo>
                  <a:lnTo>
                    <a:pt x="68" y="270"/>
                  </a:lnTo>
                  <a:lnTo>
                    <a:pt x="35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5" y="876"/>
                  </a:lnTo>
                  <a:lnTo>
                    <a:pt x="102" y="1414"/>
                  </a:lnTo>
                  <a:lnTo>
                    <a:pt x="102" y="1515"/>
                  </a:lnTo>
                  <a:lnTo>
                    <a:pt x="136" y="1515"/>
                  </a:lnTo>
                  <a:lnTo>
                    <a:pt x="169" y="1549"/>
                  </a:lnTo>
                  <a:lnTo>
                    <a:pt x="203" y="1583"/>
                  </a:lnTo>
                  <a:lnTo>
                    <a:pt x="270" y="1549"/>
                  </a:lnTo>
                  <a:lnTo>
                    <a:pt x="775" y="1482"/>
                  </a:lnTo>
                  <a:lnTo>
                    <a:pt x="1247" y="1414"/>
                  </a:lnTo>
                  <a:lnTo>
                    <a:pt x="1752" y="1313"/>
                  </a:lnTo>
                  <a:lnTo>
                    <a:pt x="2021" y="1280"/>
                  </a:lnTo>
                  <a:lnTo>
                    <a:pt x="2257" y="1179"/>
                  </a:lnTo>
                  <a:lnTo>
                    <a:pt x="2290" y="1246"/>
                  </a:lnTo>
                  <a:lnTo>
                    <a:pt x="2324" y="1246"/>
                  </a:lnTo>
                  <a:lnTo>
                    <a:pt x="2391" y="1212"/>
                  </a:lnTo>
                  <a:lnTo>
                    <a:pt x="2391" y="1179"/>
                  </a:lnTo>
                  <a:lnTo>
                    <a:pt x="2358" y="573"/>
                  </a:lnTo>
                  <a:lnTo>
                    <a:pt x="2290" y="303"/>
                  </a:lnTo>
                  <a:lnTo>
                    <a:pt x="2189" y="34"/>
                  </a:lnTo>
                  <a:lnTo>
                    <a:pt x="2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81537" y="6166238"/>
              <a:ext cx="29159" cy="42577"/>
            </a:xfrm>
            <a:custGeom>
              <a:avLst/>
              <a:gdLst/>
              <a:ahLst/>
              <a:cxnLst/>
              <a:rect l="l" t="t" r="r" b="b"/>
              <a:pathLst>
                <a:path w="439" h="641" extrusionOk="0">
                  <a:moveTo>
                    <a:pt x="68" y="1"/>
                  </a:moveTo>
                  <a:lnTo>
                    <a:pt x="34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135" y="236"/>
                  </a:lnTo>
                  <a:lnTo>
                    <a:pt x="203" y="270"/>
                  </a:lnTo>
                  <a:lnTo>
                    <a:pt x="169" y="304"/>
                  </a:lnTo>
                  <a:lnTo>
                    <a:pt x="34" y="506"/>
                  </a:lnTo>
                  <a:lnTo>
                    <a:pt x="1" y="573"/>
                  </a:lnTo>
                  <a:lnTo>
                    <a:pt x="68" y="640"/>
                  </a:lnTo>
                  <a:lnTo>
                    <a:pt x="135" y="640"/>
                  </a:lnTo>
                  <a:lnTo>
                    <a:pt x="203" y="607"/>
                  </a:lnTo>
                  <a:lnTo>
                    <a:pt x="337" y="405"/>
                  </a:lnTo>
                  <a:lnTo>
                    <a:pt x="405" y="304"/>
                  </a:lnTo>
                  <a:lnTo>
                    <a:pt x="438" y="270"/>
                  </a:lnTo>
                  <a:lnTo>
                    <a:pt x="438" y="236"/>
                  </a:lnTo>
                  <a:lnTo>
                    <a:pt x="438" y="203"/>
                  </a:lnTo>
                  <a:lnTo>
                    <a:pt x="405" y="169"/>
                  </a:lnTo>
                  <a:lnTo>
                    <a:pt x="304" y="102"/>
                  </a:lnTo>
                  <a:lnTo>
                    <a:pt x="236" y="68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921159" y="6163979"/>
              <a:ext cx="18000" cy="78379"/>
            </a:xfrm>
            <a:custGeom>
              <a:avLst/>
              <a:gdLst/>
              <a:ahLst/>
              <a:cxnLst/>
              <a:rect l="l" t="t" r="r" b="b"/>
              <a:pathLst>
                <a:path w="271" h="1180" extrusionOk="0">
                  <a:moveTo>
                    <a:pt x="34" y="1"/>
                  </a:moveTo>
                  <a:lnTo>
                    <a:pt x="1" y="102"/>
                  </a:lnTo>
                  <a:lnTo>
                    <a:pt x="1" y="203"/>
                  </a:lnTo>
                  <a:lnTo>
                    <a:pt x="34" y="439"/>
                  </a:lnTo>
                  <a:lnTo>
                    <a:pt x="102" y="1112"/>
                  </a:lnTo>
                  <a:lnTo>
                    <a:pt x="135" y="1146"/>
                  </a:lnTo>
                  <a:lnTo>
                    <a:pt x="203" y="1179"/>
                  </a:lnTo>
                  <a:lnTo>
                    <a:pt x="236" y="1146"/>
                  </a:lnTo>
                  <a:lnTo>
                    <a:pt x="270" y="1078"/>
                  </a:lnTo>
                  <a:lnTo>
                    <a:pt x="169" y="405"/>
                  </a:lnTo>
                  <a:lnTo>
                    <a:pt x="135" y="203"/>
                  </a:lnTo>
                  <a:lnTo>
                    <a:pt x="102" y="68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921159" y="6132694"/>
              <a:ext cx="154366" cy="102955"/>
            </a:xfrm>
            <a:custGeom>
              <a:avLst/>
              <a:gdLst/>
              <a:ahLst/>
              <a:cxnLst/>
              <a:rect l="l" t="t" r="r" b="b"/>
              <a:pathLst>
                <a:path w="2324" h="1550" extrusionOk="0">
                  <a:moveTo>
                    <a:pt x="1886" y="1"/>
                  </a:moveTo>
                  <a:lnTo>
                    <a:pt x="1886" y="34"/>
                  </a:lnTo>
                  <a:lnTo>
                    <a:pt x="1920" y="68"/>
                  </a:lnTo>
                  <a:lnTo>
                    <a:pt x="1718" y="34"/>
                  </a:lnTo>
                  <a:lnTo>
                    <a:pt x="1516" y="68"/>
                  </a:lnTo>
                  <a:lnTo>
                    <a:pt x="1112" y="102"/>
                  </a:lnTo>
                  <a:lnTo>
                    <a:pt x="573" y="203"/>
                  </a:lnTo>
                  <a:lnTo>
                    <a:pt x="304" y="236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68" y="438"/>
                  </a:lnTo>
                  <a:lnTo>
                    <a:pt x="607" y="371"/>
                  </a:lnTo>
                  <a:lnTo>
                    <a:pt x="1112" y="304"/>
                  </a:lnTo>
                  <a:lnTo>
                    <a:pt x="1549" y="270"/>
                  </a:lnTo>
                  <a:lnTo>
                    <a:pt x="1751" y="236"/>
                  </a:lnTo>
                  <a:lnTo>
                    <a:pt x="1953" y="203"/>
                  </a:lnTo>
                  <a:lnTo>
                    <a:pt x="2054" y="438"/>
                  </a:lnTo>
                  <a:lnTo>
                    <a:pt x="2088" y="674"/>
                  </a:lnTo>
                  <a:lnTo>
                    <a:pt x="2122" y="1179"/>
                  </a:lnTo>
                  <a:lnTo>
                    <a:pt x="1179" y="1314"/>
                  </a:lnTo>
                  <a:lnTo>
                    <a:pt x="741" y="1347"/>
                  </a:lnTo>
                  <a:lnTo>
                    <a:pt x="506" y="1415"/>
                  </a:lnTo>
                  <a:lnTo>
                    <a:pt x="304" y="1482"/>
                  </a:lnTo>
                  <a:lnTo>
                    <a:pt x="270" y="1516"/>
                  </a:lnTo>
                  <a:lnTo>
                    <a:pt x="304" y="1549"/>
                  </a:lnTo>
                  <a:lnTo>
                    <a:pt x="741" y="1549"/>
                  </a:lnTo>
                  <a:lnTo>
                    <a:pt x="1213" y="1482"/>
                  </a:lnTo>
                  <a:lnTo>
                    <a:pt x="2223" y="1347"/>
                  </a:lnTo>
                  <a:lnTo>
                    <a:pt x="2290" y="1314"/>
                  </a:lnTo>
                  <a:lnTo>
                    <a:pt x="2324" y="1246"/>
                  </a:lnTo>
                  <a:lnTo>
                    <a:pt x="2257" y="977"/>
                  </a:lnTo>
                  <a:lnTo>
                    <a:pt x="2189" y="708"/>
                  </a:lnTo>
                  <a:lnTo>
                    <a:pt x="2021" y="203"/>
                  </a:lnTo>
                  <a:lnTo>
                    <a:pt x="2054" y="169"/>
                  </a:lnTo>
                  <a:lnTo>
                    <a:pt x="2088" y="169"/>
                  </a:lnTo>
                  <a:lnTo>
                    <a:pt x="2088" y="135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804920" y="6112568"/>
              <a:ext cx="49219" cy="31351"/>
            </a:xfrm>
            <a:custGeom>
              <a:avLst/>
              <a:gdLst/>
              <a:ahLst/>
              <a:cxnLst/>
              <a:rect l="l" t="t" r="r" b="b"/>
              <a:pathLst>
                <a:path w="741" h="472" extrusionOk="0">
                  <a:moveTo>
                    <a:pt x="303" y="1"/>
                  </a:moveTo>
                  <a:lnTo>
                    <a:pt x="202" y="102"/>
                  </a:lnTo>
                  <a:lnTo>
                    <a:pt x="135" y="203"/>
                  </a:lnTo>
                  <a:lnTo>
                    <a:pt x="34" y="304"/>
                  </a:lnTo>
                  <a:lnTo>
                    <a:pt x="0" y="337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7" y="472"/>
                  </a:lnTo>
                  <a:lnTo>
                    <a:pt x="168" y="438"/>
                  </a:lnTo>
                  <a:lnTo>
                    <a:pt x="236" y="337"/>
                  </a:lnTo>
                  <a:lnTo>
                    <a:pt x="370" y="203"/>
                  </a:lnTo>
                  <a:lnTo>
                    <a:pt x="505" y="337"/>
                  </a:lnTo>
                  <a:lnTo>
                    <a:pt x="640" y="438"/>
                  </a:lnTo>
                  <a:lnTo>
                    <a:pt x="707" y="438"/>
                  </a:lnTo>
                  <a:lnTo>
                    <a:pt x="741" y="405"/>
                  </a:lnTo>
                  <a:lnTo>
                    <a:pt x="741" y="337"/>
                  </a:lnTo>
                  <a:lnTo>
                    <a:pt x="572" y="236"/>
                  </a:lnTo>
                  <a:lnTo>
                    <a:pt x="404" y="102"/>
                  </a:lnTo>
                  <a:lnTo>
                    <a:pt x="404" y="68"/>
                  </a:lnTo>
                  <a:lnTo>
                    <a:pt x="404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623719" y="5358939"/>
              <a:ext cx="165591" cy="109664"/>
            </a:xfrm>
            <a:custGeom>
              <a:avLst/>
              <a:gdLst/>
              <a:ahLst/>
              <a:cxnLst/>
              <a:rect l="l" t="t" r="r" b="b"/>
              <a:pathLst>
                <a:path w="2493" h="1651" extrusionOk="0">
                  <a:moveTo>
                    <a:pt x="1718" y="0"/>
                  </a:moveTo>
                  <a:lnTo>
                    <a:pt x="1146" y="68"/>
                  </a:lnTo>
                  <a:lnTo>
                    <a:pt x="607" y="202"/>
                  </a:lnTo>
                  <a:lnTo>
                    <a:pt x="102" y="371"/>
                  </a:lnTo>
                  <a:lnTo>
                    <a:pt x="102" y="404"/>
                  </a:lnTo>
                  <a:lnTo>
                    <a:pt x="35" y="371"/>
                  </a:lnTo>
                  <a:lnTo>
                    <a:pt x="1" y="438"/>
                  </a:lnTo>
                  <a:lnTo>
                    <a:pt x="68" y="741"/>
                  </a:lnTo>
                  <a:lnTo>
                    <a:pt x="136" y="1044"/>
                  </a:lnTo>
                  <a:lnTo>
                    <a:pt x="169" y="1347"/>
                  </a:lnTo>
                  <a:lnTo>
                    <a:pt x="270" y="1616"/>
                  </a:lnTo>
                  <a:lnTo>
                    <a:pt x="304" y="1650"/>
                  </a:lnTo>
                  <a:lnTo>
                    <a:pt x="338" y="1650"/>
                  </a:lnTo>
                  <a:lnTo>
                    <a:pt x="371" y="1616"/>
                  </a:lnTo>
                  <a:lnTo>
                    <a:pt x="405" y="1583"/>
                  </a:lnTo>
                  <a:lnTo>
                    <a:pt x="338" y="1246"/>
                  </a:lnTo>
                  <a:lnTo>
                    <a:pt x="237" y="943"/>
                  </a:lnTo>
                  <a:lnTo>
                    <a:pt x="203" y="674"/>
                  </a:lnTo>
                  <a:lnTo>
                    <a:pt x="102" y="438"/>
                  </a:lnTo>
                  <a:lnTo>
                    <a:pt x="371" y="404"/>
                  </a:lnTo>
                  <a:lnTo>
                    <a:pt x="641" y="371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89" y="202"/>
                  </a:lnTo>
                  <a:lnTo>
                    <a:pt x="2189" y="371"/>
                  </a:lnTo>
                  <a:lnTo>
                    <a:pt x="2189" y="539"/>
                  </a:lnTo>
                  <a:lnTo>
                    <a:pt x="2223" y="909"/>
                  </a:lnTo>
                  <a:lnTo>
                    <a:pt x="2324" y="1280"/>
                  </a:lnTo>
                  <a:lnTo>
                    <a:pt x="1853" y="1347"/>
                  </a:lnTo>
                  <a:lnTo>
                    <a:pt x="1381" y="1414"/>
                  </a:lnTo>
                  <a:lnTo>
                    <a:pt x="876" y="1448"/>
                  </a:lnTo>
                  <a:lnTo>
                    <a:pt x="641" y="1482"/>
                  </a:lnTo>
                  <a:lnTo>
                    <a:pt x="405" y="1549"/>
                  </a:lnTo>
                  <a:lnTo>
                    <a:pt x="607" y="1616"/>
                  </a:lnTo>
                  <a:lnTo>
                    <a:pt x="843" y="1616"/>
                  </a:lnTo>
                  <a:lnTo>
                    <a:pt x="1247" y="1583"/>
                  </a:lnTo>
                  <a:lnTo>
                    <a:pt x="1819" y="1549"/>
                  </a:lnTo>
                  <a:lnTo>
                    <a:pt x="2122" y="1482"/>
                  </a:lnTo>
                  <a:lnTo>
                    <a:pt x="2391" y="1381"/>
                  </a:lnTo>
                  <a:lnTo>
                    <a:pt x="2459" y="1381"/>
                  </a:lnTo>
                  <a:lnTo>
                    <a:pt x="2492" y="1347"/>
                  </a:lnTo>
                  <a:lnTo>
                    <a:pt x="2492" y="1313"/>
                  </a:lnTo>
                  <a:lnTo>
                    <a:pt x="2358" y="640"/>
                  </a:lnTo>
                  <a:lnTo>
                    <a:pt x="2324" y="404"/>
                  </a:lnTo>
                  <a:lnTo>
                    <a:pt x="2290" y="169"/>
                  </a:lnTo>
                  <a:lnTo>
                    <a:pt x="2324" y="135"/>
                  </a:lnTo>
                  <a:lnTo>
                    <a:pt x="2324" y="101"/>
                  </a:lnTo>
                  <a:lnTo>
                    <a:pt x="2290" y="34"/>
                  </a:lnTo>
                  <a:lnTo>
                    <a:pt x="2257" y="34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753442" y="6081283"/>
              <a:ext cx="154366" cy="181201"/>
            </a:xfrm>
            <a:custGeom>
              <a:avLst/>
              <a:gdLst/>
              <a:ahLst/>
              <a:cxnLst/>
              <a:rect l="l" t="t" r="r" b="b"/>
              <a:pathLst>
                <a:path w="2324" h="2728" extrusionOk="0">
                  <a:moveTo>
                    <a:pt x="1819" y="0"/>
                  </a:moveTo>
                  <a:lnTo>
                    <a:pt x="1347" y="68"/>
                  </a:lnTo>
                  <a:lnTo>
                    <a:pt x="876" y="169"/>
                  </a:lnTo>
                  <a:lnTo>
                    <a:pt x="472" y="270"/>
                  </a:lnTo>
                  <a:lnTo>
                    <a:pt x="102" y="371"/>
                  </a:lnTo>
                  <a:lnTo>
                    <a:pt x="68" y="337"/>
                  </a:lnTo>
                  <a:lnTo>
                    <a:pt x="68" y="303"/>
                  </a:lnTo>
                  <a:lnTo>
                    <a:pt x="34" y="337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414"/>
                  </a:lnTo>
                  <a:lnTo>
                    <a:pt x="203" y="2054"/>
                  </a:lnTo>
                  <a:lnTo>
                    <a:pt x="270" y="2357"/>
                  </a:lnTo>
                  <a:lnTo>
                    <a:pt x="337" y="2694"/>
                  </a:lnTo>
                  <a:lnTo>
                    <a:pt x="371" y="2727"/>
                  </a:lnTo>
                  <a:lnTo>
                    <a:pt x="438" y="2727"/>
                  </a:lnTo>
                  <a:lnTo>
                    <a:pt x="472" y="2694"/>
                  </a:lnTo>
                  <a:lnTo>
                    <a:pt x="506" y="2626"/>
                  </a:lnTo>
                  <a:lnTo>
                    <a:pt x="472" y="2357"/>
                  </a:lnTo>
                  <a:lnTo>
                    <a:pt x="438" y="2054"/>
                  </a:lnTo>
                  <a:lnTo>
                    <a:pt x="337" y="1482"/>
                  </a:lnTo>
                  <a:lnTo>
                    <a:pt x="506" y="1515"/>
                  </a:lnTo>
                  <a:lnTo>
                    <a:pt x="708" y="1482"/>
                  </a:lnTo>
                  <a:lnTo>
                    <a:pt x="1112" y="1448"/>
                  </a:lnTo>
                  <a:lnTo>
                    <a:pt x="1549" y="1414"/>
                  </a:lnTo>
                  <a:lnTo>
                    <a:pt x="1785" y="1381"/>
                  </a:lnTo>
                  <a:lnTo>
                    <a:pt x="2021" y="1347"/>
                  </a:lnTo>
                  <a:lnTo>
                    <a:pt x="2054" y="1785"/>
                  </a:lnTo>
                  <a:lnTo>
                    <a:pt x="2088" y="1987"/>
                  </a:lnTo>
                  <a:lnTo>
                    <a:pt x="2155" y="2189"/>
                  </a:lnTo>
                  <a:lnTo>
                    <a:pt x="1751" y="2256"/>
                  </a:lnTo>
                  <a:lnTo>
                    <a:pt x="1381" y="2323"/>
                  </a:lnTo>
                  <a:lnTo>
                    <a:pt x="943" y="2424"/>
                  </a:lnTo>
                  <a:lnTo>
                    <a:pt x="708" y="2492"/>
                  </a:lnTo>
                  <a:lnTo>
                    <a:pt x="506" y="2559"/>
                  </a:lnTo>
                  <a:lnTo>
                    <a:pt x="506" y="2593"/>
                  </a:lnTo>
                  <a:lnTo>
                    <a:pt x="506" y="2626"/>
                  </a:lnTo>
                  <a:lnTo>
                    <a:pt x="741" y="2593"/>
                  </a:lnTo>
                  <a:lnTo>
                    <a:pt x="943" y="2593"/>
                  </a:lnTo>
                  <a:lnTo>
                    <a:pt x="1381" y="2492"/>
                  </a:lnTo>
                  <a:lnTo>
                    <a:pt x="1785" y="2424"/>
                  </a:lnTo>
                  <a:lnTo>
                    <a:pt x="2189" y="2323"/>
                  </a:lnTo>
                  <a:lnTo>
                    <a:pt x="2223" y="2391"/>
                  </a:lnTo>
                  <a:lnTo>
                    <a:pt x="2290" y="2391"/>
                  </a:lnTo>
                  <a:lnTo>
                    <a:pt x="2290" y="2290"/>
                  </a:lnTo>
                  <a:lnTo>
                    <a:pt x="2324" y="2256"/>
                  </a:lnTo>
                  <a:lnTo>
                    <a:pt x="2290" y="2222"/>
                  </a:lnTo>
                  <a:lnTo>
                    <a:pt x="2290" y="1987"/>
                  </a:lnTo>
                  <a:lnTo>
                    <a:pt x="2256" y="1751"/>
                  </a:lnTo>
                  <a:lnTo>
                    <a:pt x="2189" y="1313"/>
                  </a:lnTo>
                  <a:lnTo>
                    <a:pt x="2122" y="707"/>
                  </a:lnTo>
                  <a:lnTo>
                    <a:pt x="2054" y="371"/>
                  </a:lnTo>
                  <a:lnTo>
                    <a:pt x="1953" y="101"/>
                  </a:lnTo>
                  <a:lnTo>
                    <a:pt x="1920" y="101"/>
                  </a:lnTo>
                  <a:lnTo>
                    <a:pt x="1920" y="371"/>
                  </a:lnTo>
                  <a:lnTo>
                    <a:pt x="1920" y="640"/>
                  </a:lnTo>
                  <a:lnTo>
                    <a:pt x="1987" y="1145"/>
                  </a:lnTo>
                  <a:lnTo>
                    <a:pt x="1987" y="1212"/>
                  </a:lnTo>
                  <a:lnTo>
                    <a:pt x="1785" y="1179"/>
                  </a:lnTo>
                  <a:lnTo>
                    <a:pt x="1516" y="1212"/>
                  </a:lnTo>
                  <a:lnTo>
                    <a:pt x="1078" y="1246"/>
                  </a:lnTo>
                  <a:lnTo>
                    <a:pt x="708" y="1280"/>
                  </a:lnTo>
                  <a:lnTo>
                    <a:pt x="506" y="1313"/>
                  </a:lnTo>
                  <a:lnTo>
                    <a:pt x="304" y="1414"/>
                  </a:lnTo>
                  <a:lnTo>
                    <a:pt x="304" y="1381"/>
                  </a:lnTo>
                  <a:lnTo>
                    <a:pt x="236" y="943"/>
                  </a:lnTo>
                  <a:lnTo>
                    <a:pt x="203" y="707"/>
                  </a:lnTo>
                  <a:lnTo>
                    <a:pt x="135" y="505"/>
                  </a:lnTo>
                  <a:lnTo>
                    <a:pt x="573" y="438"/>
                  </a:lnTo>
                  <a:lnTo>
                    <a:pt x="1011" y="337"/>
                  </a:lnTo>
                  <a:lnTo>
                    <a:pt x="1448" y="236"/>
                  </a:lnTo>
                  <a:lnTo>
                    <a:pt x="1852" y="135"/>
                  </a:lnTo>
                  <a:lnTo>
                    <a:pt x="1886" y="101"/>
                  </a:lnTo>
                  <a:lnTo>
                    <a:pt x="1886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3818337" y="6190814"/>
              <a:ext cx="47027" cy="31418"/>
            </a:xfrm>
            <a:custGeom>
              <a:avLst/>
              <a:gdLst/>
              <a:ahLst/>
              <a:cxnLst/>
              <a:rect l="l" t="t" r="r" b="b"/>
              <a:pathLst>
                <a:path w="708" h="473" extrusionOk="0">
                  <a:moveTo>
                    <a:pt x="572" y="1"/>
                  </a:moveTo>
                  <a:lnTo>
                    <a:pt x="337" y="304"/>
                  </a:lnTo>
                  <a:lnTo>
                    <a:pt x="236" y="203"/>
                  </a:lnTo>
                  <a:lnTo>
                    <a:pt x="101" y="102"/>
                  </a:lnTo>
                  <a:lnTo>
                    <a:pt x="67" y="68"/>
                  </a:lnTo>
                  <a:lnTo>
                    <a:pt x="0" y="102"/>
                  </a:lnTo>
                  <a:lnTo>
                    <a:pt x="0" y="136"/>
                  </a:lnTo>
                  <a:lnTo>
                    <a:pt x="0" y="203"/>
                  </a:lnTo>
                  <a:lnTo>
                    <a:pt x="135" y="338"/>
                  </a:lnTo>
                  <a:lnTo>
                    <a:pt x="236" y="439"/>
                  </a:lnTo>
                  <a:lnTo>
                    <a:pt x="303" y="472"/>
                  </a:lnTo>
                  <a:lnTo>
                    <a:pt x="370" y="439"/>
                  </a:lnTo>
                  <a:lnTo>
                    <a:pt x="404" y="439"/>
                  </a:lnTo>
                  <a:lnTo>
                    <a:pt x="438" y="405"/>
                  </a:lnTo>
                  <a:lnTo>
                    <a:pt x="572" y="270"/>
                  </a:lnTo>
                  <a:lnTo>
                    <a:pt x="707" y="136"/>
                  </a:lnTo>
                  <a:lnTo>
                    <a:pt x="707" y="68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605851" y="6172946"/>
              <a:ext cx="154366" cy="107405"/>
            </a:xfrm>
            <a:custGeom>
              <a:avLst/>
              <a:gdLst/>
              <a:ahLst/>
              <a:cxnLst/>
              <a:rect l="l" t="t" r="r" b="b"/>
              <a:pathLst>
                <a:path w="2324" h="1617" extrusionOk="0">
                  <a:moveTo>
                    <a:pt x="1920" y="270"/>
                  </a:moveTo>
                  <a:lnTo>
                    <a:pt x="2021" y="775"/>
                  </a:lnTo>
                  <a:lnTo>
                    <a:pt x="2122" y="1179"/>
                  </a:lnTo>
                  <a:lnTo>
                    <a:pt x="1920" y="1179"/>
                  </a:lnTo>
                  <a:lnTo>
                    <a:pt x="1718" y="1213"/>
                  </a:lnTo>
                  <a:lnTo>
                    <a:pt x="1280" y="1280"/>
                  </a:lnTo>
                  <a:lnTo>
                    <a:pt x="809" y="1347"/>
                  </a:lnTo>
                  <a:lnTo>
                    <a:pt x="539" y="1381"/>
                  </a:lnTo>
                  <a:lnTo>
                    <a:pt x="304" y="1482"/>
                  </a:lnTo>
                  <a:lnTo>
                    <a:pt x="236" y="943"/>
                  </a:lnTo>
                  <a:lnTo>
                    <a:pt x="203" y="708"/>
                  </a:lnTo>
                  <a:lnTo>
                    <a:pt x="169" y="573"/>
                  </a:lnTo>
                  <a:lnTo>
                    <a:pt x="135" y="472"/>
                  </a:lnTo>
                  <a:lnTo>
                    <a:pt x="337" y="506"/>
                  </a:lnTo>
                  <a:lnTo>
                    <a:pt x="573" y="506"/>
                  </a:lnTo>
                  <a:lnTo>
                    <a:pt x="1011" y="438"/>
                  </a:lnTo>
                  <a:lnTo>
                    <a:pt x="1448" y="405"/>
                  </a:lnTo>
                  <a:lnTo>
                    <a:pt x="1684" y="337"/>
                  </a:lnTo>
                  <a:lnTo>
                    <a:pt x="1920" y="270"/>
                  </a:lnTo>
                  <a:close/>
                  <a:moveTo>
                    <a:pt x="1920" y="1"/>
                  </a:moveTo>
                  <a:lnTo>
                    <a:pt x="1886" y="34"/>
                  </a:lnTo>
                  <a:lnTo>
                    <a:pt x="1886" y="68"/>
                  </a:lnTo>
                  <a:lnTo>
                    <a:pt x="1886" y="135"/>
                  </a:lnTo>
                  <a:lnTo>
                    <a:pt x="1516" y="203"/>
                  </a:lnTo>
                  <a:lnTo>
                    <a:pt x="1112" y="270"/>
                  </a:lnTo>
                  <a:lnTo>
                    <a:pt x="607" y="304"/>
                  </a:lnTo>
                  <a:lnTo>
                    <a:pt x="371" y="337"/>
                  </a:lnTo>
                  <a:lnTo>
                    <a:pt x="102" y="405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1" y="539"/>
                  </a:lnTo>
                  <a:lnTo>
                    <a:pt x="1" y="640"/>
                  </a:lnTo>
                  <a:lnTo>
                    <a:pt x="34" y="876"/>
                  </a:lnTo>
                  <a:lnTo>
                    <a:pt x="135" y="1549"/>
                  </a:lnTo>
                  <a:lnTo>
                    <a:pt x="169" y="1617"/>
                  </a:lnTo>
                  <a:lnTo>
                    <a:pt x="304" y="1617"/>
                  </a:lnTo>
                  <a:lnTo>
                    <a:pt x="337" y="1549"/>
                  </a:lnTo>
                  <a:lnTo>
                    <a:pt x="741" y="1549"/>
                  </a:lnTo>
                  <a:lnTo>
                    <a:pt x="1179" y="1482"/>
                  </a:lnTo>
                  <a:lnTo>
                    <a:pt x="1684" y="1415"/>
                  </a:lnTo>
                  <a:lnTo>
                    <a:pt x="1920" y="1347"/>
                  </a:lnTo>
                  <a:lnTo>
                    <a:pt x="2155" y="1280"/>
                  </a:lnTo>
                  <a:lnTo>
                    <a:pt x="2256" y="1415"/>
                  </a:lnTo>
                  <a:lnTo>
                    <a:pt x="2290" y="1448"/>
                  </a:lnTo>
                  <a:lnTo>
                    <a:pt x="2324" y="1415"/>
                  </a:lnTo>
                  <a:lnTo>
                    <a:pt x="2324" y="1246"/>
                  </a:lnTo>
                  <a:lnTo>
                    <a:pt x="2290" y="1078"/>
                  </a:lnTo>
                  <a:lnTo>
                    <a:pt x="2189" y="775"/>
                  </a:lnTo>
                  <a:lnTo>
                    <a:pt x="2054" y="236"/>
                  </a:lnTo>
                  <a:lnTo>
                    <a:pt x="2054" y="203"/>
                  </a:lnTo>
                  <a:lnTo>
                    <a:pt x="2054" y="169"/>
                  </a:lnTo>
                  <a:lnTo>
                    <a:pt x="2021" y="135"/>
                  </a:lnTo>
                  <a:lnTo>
                    <a:pt x="1987" y="135"/>
                  </a:lnTo>
                  <a:lnTo>
                    <a:pt x="1953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735575" y="5441701"/>
              <a:ext cx="239320" cy="154366"/>
            </a:xfrm>
            <a:custGeom>
              <a:avLst/>
              <a:gdLst/>
              <a:ahLst/>
              <a:cxnLst/>
              <a:rect l="l" t="t" r="r" b="b"/>
              <a:pathLst>
                <a:path w="3603" h="2324" extrusionOk="0">
                  <a:moveTo>
                    <a:pt x="3131" y="168"/>
                  </a:moveTo>
                  <a:lnTo>
                    <a:pt x="3266" y="976"/>
                  </a:lnTo>
                  <a:lnTo>
                    <a:pt x="3401" y="1785"/>
                  </a:lnTo>
                  <a:lnTo>
                    <a:pt x="1852" y="1987"/>
                  </a:lnTo>
                  <a:lnTo>
                    <a:pt x="1111" y="2088"/>
                  </a:lnTo>
                  <a:lnTo>
                    <a:pt x="337" y="2222"/>
                  </a:lnTo>
                  <a:lnTo>
                    <a:pt x="337" y="2189"/>
                  </a:lnTo>
                  <a:lnTo>
                    <a:pt x="337" y="2020"/>
                  </a:lnTo>
                  <a:lnTo>
                    <a:pt x="303" y="1818"/>
                  </a:lnTo>
                  <a:lnTo>
                    <a:pt x="202" y="1414"/>
                  </a:lnTo>
                  <a:lnTo>
                    <a:pt x="169" y="1010"/>
                  </a:lnTo>
                  <a:lnTo>
                    <a:pt x="135" y="572"/>
                  </a:lnTo>
                  <a:lnTo>
                    <a:pt x="876" y="471"/>
                  </a:lnTo>
                  <a:lnTo>
                    <a:pt x="1616" y="370"/>
                  </a:lnTo>
                  <a:lnTo>
                    <a:pt x="2391" y="236"/>
                  </a:lnTo>
                  <a:lnTo>
                    <a:pt x="3131" y="168"/>
                  </a:lnTo>
                  <a:close/>
                  <a:moveTo>
                    <a:pt x="3131" y="0"/>
                  </a:moveTo>
                  <a:lnTo>
                    <a:pt x="2357" y="67"/>
                  </a:lnTo>
                  <a:lnTo>
                    <a:pt x="1583" y="168"/>
                  </a:lnTo>
                  <a:lnTo>
                    <a:pt x="842" y="303"/>
                  </a:lnTo>
                  <a:lnTo>
                    <a:pt x="101" y="471"/>
                  </a:lnTo>
                  <a:lnTo>
                    <a:pt x="68" y="471"/>
                  </a:lnTo>
                  <a:lnTo>
                    <a:pt x="34" y="505"/>
                  </a:lnTo>
                  <a:lnTo>
                    <a:pt x="0" y="539"/>
                  </a:lnTo>
                  <a:lnTo>
                    <a:pt x="0" y="976"/>
                  </a:lnTo>
                  <a:lnTo>
                    <a:pt x="68" y="1448"/>
                  </a:lnTo>
                  <a:lnTo>
                    <a:pt x="101" y="1852"/>
                  </a:lnTo>
                  <a:lnTo>
                    <a:pt x="169" y="2054"/>
                  </a:lnTo>
                  <a:lnTo>
                    <a:pt x="270" y="2222"/>
                  </a:lnTo>
                  <a:lnTo>
                    <a:pt x="303" y="2256"/>
                  </a:lnTo>
                  <a:lnTo>
                    <a:pt x="303" y="2290"/>
                  </a:lnTo>
                  <a:lnTo>
                    <a:pt x="337" y="2323"/>
                  </a:lnTo>
                  <a:lnTo>
                    <a:pt x="1111" y="2323"/>
                  </a:lnTo>
                  <a:lnTo>
                    <a:pt x="1886" y="2256"/>
                  </a:lnTo>
                  <a:lnTo>
                    <a:pt x="2694" y="2155"/>
                  </a:lnTo>
                  <a:lnTo>
                    <a:pt x="3434" y="1987"/>
                  </a:lnTo>
                  <a:lnTo>
                    <a:pt x="3468" y="2020"/>
                  </a:lnTo>
                  <a:lnTo>
                    <a:pt x="3535" y="1987"/>
                  </a:lnTo>
                  <a:lnTo>
                    <a:pt x="3569" y="1953"/>
                  </a:lnTo>
                  <a:lnTo>
                    <a:pt x="3603" y="1919"/>
                  </a:lnTo>
                  <a:lnTo>
                    <a:pt x="3434" y="976"/>
                  </a:lnTo>
                  <a:lnTo>
                    <a:pt x="3266" y="67"/>
                  </a:lnTo>
                  <a:lnTo>
                    <a:pt x="3232" y="34"/>
                  </a:lnTo>
                  <a:lnTo>
                    <a:pt x="32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874198" y="5517688"/>
              <a:ext cx="62703" cy="42577"/>
            </a:xfrm>
            <a:custGeom>
              <a:avLst/>
              <a:gdLst/>
              <a:ahLst/>
              <a:cxnLst/>
              <a:rect l="l" t="t" r="r" b="b"/>
              <a:pathLst>
                <a:path w="944" h="641" extrusionOk="0">
                  <a:moveTo>
                    <a:pt x="203" y="1"/>
                  </a:moveTo>
                  <a:lnTo>
                    <a:pt x="102" y="68"/>
                  </a:lnTo>
                  <a:lnTo>
                    <a:pt x="68" y="169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37" y="641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38" y="506"/>
                  </a:lnTo>
                  <a:lnTo>
                    <a:pt x="270" y="405"/>
                  </a:lnTo>
                  <a:lnTo>
                    <a:pt x="573" y="338"/>
                  </a:lnTo>
                  <a:lnTo>
                    <a:pt x="876" y="237"/>
                  </a:lnTo>
                  <a:lnTo>
                    <a:pt x="910" y="203"/>
                  </a:lnTo>
                  <a:lnTo>
                    <a:pt x="943" y="136"/>
                  </a:lnTo>
                  <a:lnTo>
                    <a:pt x="910" y="102"/>
                  </a:lnTo>
                  <a:lnTo>
                    <a:pt x="842" y="68"/>
                  </a:lnTo>
                  <a:lnTo>
                    <a:pt x="539" y="169"/>
                  </a:lnTo>
                  <a:lnTo>
                    <a:pt x="203" y="270"/>
                  </a:lnTo>
                  <a:lnTo>
                    <a:pt x="304" y="102"/>
                  </a:lnTo>
                  <a:lnTo>
                    <a:pt x="337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791436" y="5336554"/>
              <a:ext cx="156624" cy="109664"/>
            </a:xfrm>
            <a:custGeom>
              <a:avLst/>
              <a:gdLst/>
              <a:ahLst/>
              <a:cxnLst/>
              <a:rect l="l" t="t" r="r" b="b"/>
              <a:pathLst>
                <a:path w="2358" h="1651" extrusionOk="0">
                  <a:moveTo>
                    <a:pt x="2156" y="1"/>
                  </a:moveTo>
                  <a:lnTo>
                    <a:pt x="2156" y="34"/>
                  </a:lnTo>
                  <a:lnTo>
                    <a:pt x="1684" y="34"/>
                  </a:lnTo>
                  <a:lnTo>
                    <a:pt x="1213" y="102"/>
                  </a:lnTo>
                  <a:lnTo>
                    <a:pt x="641" y="169"/>
                  </a:lnTo>
                  <a:lnTo>
                    <a:pt x="102" y="304"/>
                  </a:lnTo>
                  <a:lnTo>
                    <a:pt x="68" y="270"/>
                  </a:lnTo>
                  <a:lnTo>
                    <a:pt x="35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35" y="943"/>
                  </a:lnTo>
                  <a:lnTo>
                    <a:pt x="136" y="1583"/>
                  </a:lnTo>
                  <a:lnTo>
                    <a:pt x="169" y="1617"/>
                  </a:lnTo>
                  <a:lnTo>
                    <a:pt x="203" y="1650"/>
                  </a:lnTo>
                  <a:lnTo>
                    <a:pt x="270" y="1617"/>
                  </a:lnTo>
                  <a:lnTo>
                    <a:pt x="270" y="1549"/>
                  </a:lnTo>
                  <a:lnTo>
                    <a:pt x="237" y="977"/>
                  </a:lnTo>
                  <a:lnTo>
                    <a:pt x="136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22" y="102"/>
                  </a:lnTo>
                  <a:lnTo>
                    <a:pt x="2122" y="371"/>
                  </a:lnTo>
                  <a:lnTo>
                    <a:pt x="2156" y="640"/>
                  </a:lnTo>
                  <a:lnTo>
                    <a:pt x="2223" y="1145"/>
                  </a:lnTo>
                  <a:lnTo>
                    <a:pt x="1752" y="1213"/>
                  </a:lnTo>
                  <a:lnTo>
                    <a:pt x="1280" y="1280"/>
                  </a:lnTo>
                  <a:lnTo>
                    <a:pt x="843" y="1347"/>
                  </a:lnTo>
                  <a:lnTo>
                    <a:pt x="641" y="1415"/>
                  </a:lnTo>
                  <a:lnTo>
                    <a:pt x="405" y="1482"/>
                  </a:lnTo>
                  <a:lnTo>
                    <a:pt x="439" y="1482"/>
                  </a:lnTo>
                  <a:lnTo>
                    <a:pt x="641" y="1516"/>
                  </a:lnTo>
                  <a:lnTo>
                    <a:pt x="843" y="1516"/>
                  </a:lnTo>
                  <a:lnTo>
                    <a:pt x="1280" y="1448"/>
                  </a:lnTo>
                  <a:lnTo>
                    <a:pt x="1752" y="1381"/>
                  </a:lnTo>
                  <a:lnTo>
                    <a:pt x="2189" y="1280"/>
                  </a:lnTo>
                  <a:lnTo>
                    <a:pt x="2189" y="1314"/>
                  </a:lnTo>
                  <a:lnTo>
                    <a:pt x="2223" y="1347"/>
                  </a:lnTo>
                  <a:lnTo>
                    <a:pt x="2290" y="1347"/>
                  </a:lnTo>
                  <a:lnTo>
                    <a:pt x="2324" y="1314"/>
                  </a:lnTo>
                  <a:lnTo>
                    <a:pt x="2358" y="1280"/>
                  </a:lnTo>
                  <a:lnTo>
                    <a:pt x="2358" y="1213"/>
                  </a:lnTo>
                  <a:lnTo>
                    <a:pt x="2358" y="1179"/>
                  </a:lnTo>
                  <a:lnTo>
                    <a:pt x="2324" y="573"/>
                  </a:lnTo>
                  <a:lnTo>
                    <a:pt x="2257" y="30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912258" y="5671988"/>
              <a:ext cx="60444" cy="55994"/>
            </a:xfrm>
            <a:custGeom>
              <a:avLst/>
              <a:gdLst/>
              <a:ahLst/>
              <a:cxnLst/>
              <a:rect l="l" t="t" r="r" b="b"/>
              <a:pathLst>
                <a:path w="910" h="843" extrusionOk="0">
                  <a:moveTo>
                    <a:pt x="741" y="1"/>
                  </a:moveTo>
                  <a:lnTo>
                    <a:pt x="707" y="35"/>
                  </a:lnTo>
                  <a:lnTo>
                    <a:pt x="707" y="102"/>
                  </a:lnTo>
                  <a:lnTo>
                    <a:pt x="741" y="203"/>
                  </a:lnTo>
                  <a:lnTo>
                    <a:pt x="707" y="304"/>
                  </a:lnTo>
                  <a:lnTo>
                    <a:pt x="640" y="371"/>
                  </a:lnTo>
                  <a:lnTo>
                    <a:pt x="539" y="439"/>
                  </a:lnTo>
                  <a:lnTo>
                    <a:pt x="438" y="472"/>
                  </a:lnTo>
                  <a:lnTo>
                    <a:pt x="337" y="472"/>
                  </a:lnTo>
                  <a:lnTo>
                    <a:pt x="337" y="405"/>
                  </a:lnTo>
                  <a:lnTo>
                    <a:pt x="337" y="338"/>
                  </a:lnTo>
                  <a:lnTo>
                    <a:pt x="337" y="270"/>
                  </a:lnTo>
                  <a:lnTo>
                    <a:pt x="337" y="237"/>
                  </a:lnTo>
                  <a:lnTo>
                    <a:pt x="269" y="237"/>
                  </a:lnTo>
                  <a:lnTo>
                    <a:pt x="168" y="338"/>
                  </a:lnTo>
                  <a:lnTo>
                    <a:pt x="67" y="405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202" y="809"/>
                  </a:lnTo>
                  <a:lnTo>
                    <a:pt x="236" y="843"/>
                  </a:lnTo>
                  <a:lnTo>
                    <a:pt x="370" y="843"/>
                  </a:lnTo>
                  <a:lnTo>
                    <a:pt x="370" y="809"/>
                  </a:lnTo>
                  <a:lnTo>
                    <a:pt x="370" y="742"/>
                  </a:lnTo>
                  <a:lnTo>
                    <a:pt x="370" y="641"/>
                  </a:lnTo>
                  <a:lnTo>
                    <a:pt x="539" y="607"/>
                  </a:lnTo>
                  <a:lnTo>
                    <a:pt x="707" y="540"/>
                  </a:lnTo>
                  <a:lnTo>
                    <a:pt x="808" y="439"/>
                  </a:lnTo>
                  <a:lnTo>
                    <a:pt x="875" y="304"/>
                  </a:lnTo>
                  <a:lnTo>
                    <a:pt x="909" y="169"/>
                  </a:lnTo>
                  <a:lnTo>
                    <a:pt x="842" y="3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686356" y="5895632"/>
              <a:ext cx="355626" cy="192426"/>
            </a:xfrm>
            <a:custGeom>
              <a:avLst/>
              <a:gdLst/>
              <a:ahLst/>
              <a:cxnLst/>
              <a:rect l="l" t="t" r="r" b="b"/>
              <a:pathLst>
                <a:path w="5354" h="2897" extrusionOk="0">
                  <a:moveTo>
                    <a:pt x="5051" y="1"/>
                  </a:moveTo>
                  <a:lnTo>
                    <a:pt x="5017" y="34"/>
                  </a:lnTo>
                  <a:lnTo>
                    <a:pt x="4983" y="34"/>
                  </a:lnTo>
                  <a:lnTo>
                    <a:pt x="4983" y="539"/>
                  </a:lnTo>
                  <a:lnTo>
                    <a:pt x="5017" y="1011"/>
                  </a:lnTo>
                  <a:lnTo>
                    <a:pt x="5152" y="1987"/>
                  </a:lnTo>
                  <a:lnTo>
                    <a:pt x="4546" y="2054"/>
                  </a:lnTo>
                  <a:lnTo>
                    <a:pt x="3973" y="2155"/>
                  </a:lnTo>
                  <a:lnTo>
                    <a:pt x="2829" y="2358"/>
                  </a:lnTo>
                  <a:lnTo>
                    <a:pt x="1684" y="2593"/>
                  </a:lnTo>
                  <a:lnTo>
                    <a:pt x="1112" y="2694"/>
                  </a:lnTo>
                  <a:lnTo>
                    <a:pt x="539" y="2762"/>
                  </a:lnTo>
                  <a:lnTo>
                    <a:pt x="371" y="2256"/>
                  </a:lnTo>
                  <a:lnTo>
                    <a:pt x="270" y="1785"/>
                  </a:lnTo>
                  <a:lnTo>
                    <a:pt x="203" y="1347"/>
                  </a:lnTo>
                  <a:lnTo>
                    <a:pt x="169" y="1145"/>
                  </a:lnTo>
                  <a:lnTo>
                    <a:pt x="102" y="943"/>
                  </a:lnTo>
                  <a:lnTo>
                    <a:pt x="640" y="876"/>
                  </a:lnTo>
                  <a:lnTo>
                    <a:pt x="1179" y="809"/>
                  </a:lnTo>
                  <a:lnTo>
                    <a:pt x="2256" y="573"/>
                  </a:lnTo>
                  <a:lnTo>
                    <a:pt x="3367" y="405"/>
                  </a:lnTo>
                  <a:lnTo>
                    <a:pt x="4041" y="304"/>
                  </a:lnTo>
                  <a:lnTo>
                    <a:pt x="4445" y="236"/>
                  </a:lnTo>
                  <a:lnTo>
                    <a:pt x="4647" y="203"/>
                  </a:lnTo>
                  <a:lnTo>
                    <a:pt x="4748" y="203"/>
                  </a:lnTo>
                  <a:lnTo>
                    <a:pt x="4815" y="236"/>
                  </a:lnTo>
                  <a:lnTo>
                    <a:pt x="4882" y="236"/>
                  </a:lnTo>
                  <a:lnTo>
                    <a:pt x="4916" y="203"/>
                  </a:lnTo>
                  <a:lnTo>
                    <a:pt x="4916" y="135"/>
                  </a:lnTo>
                  <a:lnTo>
                    <a:pt x="4882" y="68"/>
                  </a:lnTo>
                  <a:lnTo>
                    <a:pt x="4849" y="34"/>
                  </a:lnTo>
                  <a:lnTo>
                    <a:pt x="4680" y="34"/>
                  </a:lnTo>
                  <a:lnTo>
                    <a:pt x="3132" y="236"/>
                  </a:lnTo>
                  <a:lnTo>
                    <a:pt x="1549" y="506"/>
                  </a:lnTo>
                  <a:lnTo>
                    <a:pt x="775" y="640"/>
                  </a:lnTo>
                  <a:lnTo>
                    <a:pt x="371" y="741"/>
                  </a:lnTo>
                  <a:lnTo>
                    <a:pt x="1" y="876"/>
                  </a:lnTo>
                  <a:lnTo>
                    <a:pt x="1" y="910"/>
                  </a:lnTo>
                  <a:lnTo>
                    <a:pt x="34" y="943"/>
                  </a:lnTo>
                  <a:lnTo>
                    <a:pt x="1" y="1145"/>
                  </a:lnTo>
                  <a:lnTo>
                    <a:pt x="1" y="1381"/>
                  </a:lnTo>
                  <a:lnTo>
                    <a:pt x="68" y="1819"/>
                  </a:lnTo>
                  <a:lnTo>
                    <a:pt x="203" y="2324"/>
                  </a:lnTo>
                  <a:lnTo>
                    <a:pt x="337" y="2863"/>
                  </a:lnTo>
                  <a:lnTo>
                    <a:pt x="371" y="2896"/>
                  </a:lnTo>
                  <a:lnTo>
                    <a:pt x="1078" y="2896"/>
                  </a:lnTo>
                  <a:lnTo>
                    <a:pt x="1684" y="2829"/>
                  </a:lnTo>
                  <a:lnTo>
                    <a:pt x="2256" y="2728"/>
                  </a:lnTo>
                  <a:lnTo>
                    <a:pt x="2829" y="2593"/>
                  </a:lnTo>
                  <a:lnTo>
                    <a:pt x="4007" y="2358"/>
                  </a:lnTo>
                  <a:lnTo>
                    <a:pt x="4579" y="2256"/>
                  </a:lnTo>
                  <a:lnTo>
                    <a:pt x="5185" y="2189"/>
                  </a:lnTo>
                  <a:lnTo>
                    <a:pt x="5219" y="2223"/>
                  </a:lnTo>
                  <a:lnTo>
                    <a:pt x="5286" y="2223"/>
                  </a:lnTo>
                  <a:lnTo>
                    <a:pt x="5354" y="2189"/>
                  </a:lnTo>
                  <a:lnTo>
                    <a:pt x="5354" y="2122"/>
                  </a:lnTo>
                  <a:lnTo>
                    <a:pt x="5286" y="1078"/>
                  </a:lnTo>
                  <a:lnTo>
                    <a:pt x="5219" y="539"/>
                  </a:lnTo>
                  <a:lnTo>
                    <a:pt x="5118" y="34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842913" y="5591484"/>
              <a:ext cx="185651" cy="297506"/>
            </a:xfrm>
            <a:custGeom>
              <a:avLst/>
              <a:gdLst/>
              <a:ahLst/>
              <a:cxnLst/>
              <a:rect l="l" t="t" r="r" b="b"/>
              <a:pathLst>
                <a:path w="2795" h="4479" extrusionOk="0">
                  <a:moveTo>
                    <a:pt x="2054" y="169"/>
                  </a:moveTo>
                  <a:lnTo>
                    <a:pt x="2020" y="405"/>
                  </a:lnTo>
                  <a:lnTo>
                    <a:pt x="2054" y="641"/>
                  </a:lnTo>
                  <a:lnTo>
                    <a:pt x="2121" y="1112"/>
                  </a:lnTo>
                  <a:lnTo>
                    <a:pt x="2222" y="1617"/>
                  </a:lnTo>
                  <a:lnTo>
                    <a:pt x="2290" y="2088"/>
                  </a:lnTo>
                  <a:lnTo>
                    <a:pt x="2424" y="3132"/>
                  </a:lnTo>
                  <a:lnTo>
                    <a:pt x="2525" y="4142"/>
                  </a:lnTo>
                  <a:lnTo>
                    <a:pt x="1953" y="4209"/>
                  </a:lnTo>
                  <a:lnTo>
                    <a:pt x="1650" y="4243"/>
                  </a:lnTo>
                  <a:lnTo>
                    <a:pt x="1515" y="4277"/>
                  </a:lnTo>
                  <a:lnTo>
                    <a:pt x="1347" y="4310"/>
                  </a:lnTo>
                  <a:lnTo>
                    <a:pt x="1313" y="3772"/>
                  </a:lnTo>
                  <a:lnTo>
                    <a:pt x="1212" y="3233"/>
                  </a:lnTo>
                  <a:lnTo>
                    <a:pt x="1010" y="2189"/>
                  </a:lnTo>
                  <a:lnTo>
                    <a:pt x="1044" y="2122"/>
                  </a:lnTo>
                  <a:lnTo>
                    <a:pt x="1010" y="2055"/>
                  </a:lnTo>
                  <a:lnTo>
                    <a:pt x="977" y="2021"/>
                  </a:lnTo>
                  <a:lnTo>
                    <a:pt x="909" y="2021"/>
                  </a:lnTo>
                  <a:lnTo>
                    <a:pt x="472" y="2189"/>
                  </a:lnTo>
                  <a:lnTo>
                    <a:pt x="404" y="1718"/>
                  </a:lnTo>
                  <a:lnTo>
                    <a:pt x="303" y="1247"/>
                  </a:lnTo>
                  <a:lnTo>
                    <a:pt x="236" y="843"/>
                  </a:lnTo>
                  <a:lnTo>
                    <a:pt x="202" y="641"/>
                  </a:lnTo>
                  <a:lnTo>
                    <a:pt x="135" y="439"/>
                  </a:lnTo>
                  <a:lnTo>
                    <a:pt x="606" y="405"/>
                  </a:lnTo>
                  <a:lnTo>
                    <a:pt x="1111" y="338"/>
                  </a:lnTo>
                  <a:lnTo>
                    <a:pt x="2054" y="169"/>
                  </a:lnTo>
                  <a:close/>
                  <a:moveTo>
                    <a:pt x="2020" y="1"/>
                  </a:moveTo>
                  <a:lnTo>
                    <a:pt x="1078" y="136"/>
                  </a:lnTo>
                  <a:lnTo>
                    <a:pt x="606" y="203"/>
                  </a:lnTo>
                  <a:lnTo>
                    <a:pt x="135" y="338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607"/>
                  </a:lnTo>
                  <a:lnTo>
                    <a:pt x="0" y="843"/>
                  </a:lnTo>
                  <a:lnTo>
                    <a:pt x="68" y="1280"/>
                  </a:lnTo>
                  <a:lnTo>
                    <a:pt x="169" y="1785"/>
                  </a:lnTo>
                  <a:lnTo>
                    <a:pt x="236" y="2055"/>
                  </a:lnTo>
                  <a:lnTo>
                    <a:pt x="303" y="2290"/>
                  </a:lnTo>
                  <a:lnTo>
                    <a:pt x="337" y="2324"/>
                  </a:lnTo>
                  <a:lnTo>
                    <a:pt x="371" y="2358"/>
                  </a:lnTo>
                  <a:lnTo>
                    <a:pt x="438" y="2324"/>
                  </a:lnTo>
                  <a:lnTo>
                    <a:pt x="472" y="2324"/>
                  </a:lnTo>
                  <a:lnTo>
                    <a:pt x="876" y="2223"/>
                  </a:lnTo>
                  <a:lnTo>
                    <a:pt x="1010" y="3334"/>
                  </a:lnTo>
                  <a:lnTo>
                    <a:pt x="1111" y="3906"/>
                  </a:lnTo>
                  <a:lnTo>
                    <a:pt x="1246" y="4445"/>
                  </a:lnTo>
                  <a:lnTo>
                    <a:pt x="1280" y="4479"/>
                  </a:lnTo>
                  <a:lnTo>
                    <a:pt x="1347" y="4479"/>
                  </a:lnTo>
                  <a:lnTo>
                    <a:pt x="1381" y="4411"/>
                  </a:lnTo>
                  <a:lnTo>
                    <a:pt x="1482" y="4445"/>
                  </a:lnTo>
                  <a:lnTo>
                    <a:pt x="1616" y="4445"/>
                  </a:lnTo>
                  <a:lnTo>
                    <a:pt x="1886" y="4411"/>
                  </a:lnTo>
                  <a:lnTo>
                    <a:pt x="2559" y="4344"/>
                  </a:lnTo>
                  <a:lnTo>
                    <a:pt x="2626" y="4344"/>
                  </a:lnTo>
                  <a:lnTo>
                    <a:pt x="2694" y="4310"/>
                  </a:lnTo>
                  <a:lnTo>
                    <a:pt x="2761" y="4277"/>
                  </a:lnTo>
                  <a:lnTo>
                    <a:pt x="2795" y="4209"/>
                  </a:lnTo>
                  <a:lnTo>
                    <a:pt x="2761" y="4176"/>
                  </a:lnTo>
                  <a:lnTo>
                    <a:pt x="2694" y="4142"/>
                  </a:lnTo>
                  <a:lnTo>
                    <a:pt x="2593" y="3098"/>
                  </a:lnTo>
                  <a:lnTo>
                    <a:pt x="2458" y="2055"/>
                  </a:lnTo>
                  <a:lnTo>
                    <a:pt x="2357" y="1078"/>
                  </a:lnTo>
                  <a:lnTo>
                    <a:pt x="2256" y="573"/>
                  </a:lnTo>
                  <a:lnTo>
                    <a:pt x="2189" y="338"/>
                  </a:lnTo>
                  <a:lnTo>
                    <a:pt x="2088" y="136"/>
                  </a:lnTo>
                  <a:lnTo>
                    <a:pt x="2121" y="68"/>
                  </a:lnTo>
                  <a:lnTo>
                    <a:pt x="2088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725098" y="6217649"/>
              <a:ext cx="199135" cy="161141"/>
            </a:xfrm>
            <a:custGeom>
              <a:avLst/>
              <a:gdLst/>
              <a:ahLst/>
              <a:cxnLst/>
              <a:rect l="l" t="t" r="r" b="b"/>
              <a:pathLst>
                <a:path w="2998" h="2426" extrusionOk="0">
                  <a:moveTo>
                    <a:pt x="2526" y="371"/>
                  </a:moveTo>
                  <a:lnTo>
                    <a:pt x="2526" y="775"/>
                  </a:lnTo>
                  <a:lnTo>
                    <a:pt x="2593" y="1179"/>
                  </a:lnTo>
                  <a:lnTo>
                    <a:pt x="2762" y="1954"/>
                  </a:lnTo>
                  <a:lnTo>
                    <a:pt x="1617" y="2189"/>
                  </a:lnTo>
                  <a:lnTo>
                    <a:pt x="977" y="2257"/>
                  </a:lnTo>
                  <a:lnTo>
                    <a:pt x="573" y="2257"/>
                  </a:lnTo>
                  <a:lnTo>
                    <a:pt x="506" y="1785"/>
                  </a:lnTo>
                  <a:lnTo>
                    <a:pt x="405" y="1314"/>
                  </a:lnTo>
                  <a:lnTo>
                    <a:pt x="337" y="944"/>
                  </a:lnTo>
                  <a:lnTo>
                    <a:pt x="236" y="573"/>
                  </a:lnTo>
                  <a:lnTo>
                    <a:pt x="708" y="540"/>
                  </a:lnTo>
                  <a:lnTo>
                    <a:pt x="1179" y="472"/>
                  </a:lnTo>
                  <a:lnTo>
                    <a:pt x="1852" y="405"/>
                  </a:lnTo>
                  <a:lnTo>
                    <a:pt x="2526" y="371"/>
                  </a:lnTo>
                  <a:close/>
                  <a:moveTo>
                    <a:pt x="2627" y="1"/>
                  </a:moveTo>
                  <a:lnTo>
                    <a:pt x="2593" y="35"/>
                  </a:lnTo>
                  <a:lnTo>
                    <a:pt x="2560" y="68"/>
                  </a:lnTo>
                  <a:lnTo>
                    <a:pt x="2560" y="203"/>
                  </a:lnTo>
                  <a:lnTo>
                    <a:pt x="1953" y="203"/>
                  </a:lnTo>
                  <a:lnTo>
                    <a:pt x="1347" y="270"/>
                  </a:lnTo>
                  <a:lnTo>
                    <a:pt x="775" y="338"/>
                  </a:lnTo>
                  <a:lnTo>
                    <a:pt x="472" y="371"/>
                  </a:lnTo>
                  <a:lnTo>
                    <a:pt x="203" y="439"/>
                  </a:lnTo>
                  <a:lnTo>
                    <a:pt x="169" y="405"/>
                  </a:lnTo>
                  <a:lnTo>
                    <a:pt x="135" y="371"/>
                  </a:lnTo>
                  <a:lnTo>
                    <a:pt x="102" y="371"/>
                  </a:lnTo>
                  <a:lnTo>
                    <a:pt x="34" y="405"/>
                  </a:lnTo>
                  <a:lnTo>
                    <a:pt x="34" y="472"/>
                  </a:lnTo>
                  <a:lnTo>
                    <a:pt x="34" y="506"/>
                  </a:lnTo>
                  <a:lnTo>
                    <a:pt x="1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34" y="573"/>
                  </a:lnTo>
                  <a:lnTo>
                    <a:pt x="102" y="1011"/>
                  </a:lnTo>
                  <a:lnTo>
                    <a:pt x="203" y="1482"/>
                  </a:lnTo>
                  <a:lnTo>
                    <a:pt x="304" y="1920"/>
                  </a:lnTo>
                  <a:lnTo>
                    <a:pt x="337" y="2156"/>
                  </a:lnTo>
                  <a:lnTo>
                    <a:pt x="438" y="2358"/>
                  </a:lnTo>
                  <a:lnTo>
                    <a:pt x="438" y="2391"/>
                  </a:lnTo>
                  <a:lnTo>
                    <a:pt x="472" y="2425"/>
                  </a:lnTo>
                  <a:lnTo>
                    <a:pt x="539" y="2391"/>
                  </a:lnTo>
                  <a:lnTo>
                    <a:pt x="1145" y="2425"/>
                  </a:lnTo>
                  <a:lnTo>
                    <a:pt x="1718" y="2391"/>
                  </a:lnTo>
                  <a:lnTo>
                    <a:pt x="2290" y="2290"/>
                  </a:lnTo>
                  <a:lnTo>
                    <a:pt x="2863" y="2122"/>
                  </a:lnTo>
                  <a:lnTo>
                    <a:pt x="2896" y="2122"/>
                  </a:lnTo>
                  <a:lnTo>
                    <a:pt x="2964" y="2088"/>
                  </a:lnTo>
                  <a:lnTo>
                    <a:pt x="2997" y="2055"/>
                  </a:lnTo>
                  <a:lnTo>
                    <a:pt x="2997" y="1987"/>
                  </a:lnTo>
                  <a:lnTo>
                    <a:pt x="2896" y="1482"/>
                  </a:lnTo>
                  <a:lnTo>
                    <a:pt x="2795" y="944"/>
                  </a:lnTo>
                  <a:lnTo>
                    <a:pt x="2762" y="506"/>
                  </a:lnTo>
                  <a:lnTo>
                    <a:pt x="2728" y="270"/>
                  </a:lnTo>
                  <a:lnTo>
                    <a:pt x="2694" y="35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644594" y="5658571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54" y="169"/>
                  </a:moveTo>
                  <a:lnTo>
                    <a:pt x="2054" y="270"/>
                  </a:lnTo>
                  <a:lnTo>
                    <a:pt x="2054" y="405"/>
                  </a:lnTo>
                  <a:lnTo>
                    <a:pt x="2088" y="607"/>
                  </a:lnTo>
                  <a:lnTo>
                    <a:pt x="2122" y="876"/>
                  </a:lnTo>
                  <a:lnTo>
                    <a:pt x="2155" y="1112"/>
                  </a:lnTo>
                  <a:lnTo>
                    <a:pt x="1213" y="1247"/>
                  </a:lnTo>
                  <a:lnTo>
                    <a:pt x="708" y="1348"/>
                  </a:lnTo>
                  <a:lnTo>
                    <a:pt x="236" y="1449"/>
                  </a:lnTo>
                  <a:lnTo>
                    <a:pt x="236" y="1449"/>
                  </a:lnTo>
                  <a:lnTo>
                    <a:pt x="270" y="1314"/>
                  </a:lnTo>
                  <a:lnTo>
                    <a:pt x="236" y="1146"/>
                  </a:lnTo>
                  <a:lnTo>
                    <a:pt x="203" y="843"/>
                  </a:lnTo>
                  <a:lnTo>
                    <a:pt x="169" y="607"/>
                  </a:lnTo>
                  <a:lnTo>
                    <a:pt x="135" y="405"/>
                  </a:lnTo>
                  <a:lnTo>
                    <a:pt x="438" y="405"/>
                  </a:lnTo>
                  <a:lnTo>
                    <a:pt x="775" y="338"/>
                  </a:lnTo>
                  <a:lnTo>
                    <a:pt x="1381" y="270"/>
                  </a:lnTo>
                  <a:lnTo>
                    <a:pt x="1650" y="203"/>
                  </a:lnTo>
                  <a:lnTo>
                    <a:pt x="1819" y="169"/>
                  </a:lnTo>
                  <a:lnTo>
                    <a:pt x="1953" y="169"/>
                  </a:lnTo>
                  <a:lnTo>
                    <a:pt x="1987" y="203"/>
                  </a:lnTo>
                  <a:lnTo>
                    <a:pt x="2054" y="169"/>
                  </a:lnTo>
                  <a:close/>
                  <a:moveTo>
                    <a:pt x="1785" y="1"/>
                  </a:moveTo>
                  <a:lnTo>
                    <a:pt x="1549" y="35"/>
                  </a:lnTo>
                  <a:lnTo>
                    <a:pt x="1044" y="136"/>
                  </a:lnTo>
                  <a:lnTo>
                    <a:pt x="573" y="203"/>
                  </a:lnTo>
                  <a:lnTo>
                    <a:pt x="304" y="237"/>
                  </a:lnTo>
                  <a:lnTo>
                    <a:pt x="102" y="304"/>
                  </a:lnTo>
                  <a:lnTo>
                    <a:pt x="68" y="304"/>
                  </a:lnTo>
                  <a:lnTo>
                    <a:pt x="68" y="338"/>
                  </a:lnTo>
                  <a:lnTo>
                    <a:pt x="1" y="371"/>
                  </a:lnTo>
                  <a:lnTo>
                    <a:pt x="34" y="371"/>
                  </a:lnTo>
                  <a:lnTo>
                    <a:pt x="34" y="506"/>
                  </a:lnTo>
                  <a:lnTo>
                    <a:pt x="34" y="607"/>
                  </a:lnTo>
                  <a:lnTo>
                    <a:pt x="68" y="843"/>
                  </a:lnTo>
                  <a:lnTo>
                    <a:pt x="68" y="1179"/>
                  </a:lnTo>
                  <a:lnTo>
                    <a:pt x="102" y="1348"/>
                  </a:lnTo>
                  <a:lnTo>
                    <a:pt x="169" y="1482"/>
                  </a:lnTo>
                  <a:lnTo>
                    <a:pt x="203" y="1516"/>
                  </a:lnTo>
                  <a:lnTo>
                    <a:pt x="203" y="1550"/>
                  </a:lnTo>
                  <a:lnTo>
                    <a:pt x="236" y="1550"/>
                  </a:lnTo>
                  <a:lnTo>
                    <a:pt x="741" y="1516"/>
                  </a:lnTo>
                  <a:lnTo>
                    <a:pt x="1246" y="1449"/>
                  </a:lnTo>
                  <a:lnTo>
                    <a:pt x="2256" y="1247"/>
                  </a:lnTo>
                  <a:lnTo>
                    <a:pt x="2290" y="1280"/>
                  </a:lnTo>
                  <a:lnTo>
                    <a:pt x="2290" y="1247"/>
                  </a:lnTo>
                  <a:lnTo>
                    <a:pt x="2357" y="1213"/>
                  </a:lnTo>
                  <a:lnTo>
                    <a:pt x="2357" y="1179"/>
                  </a:lnTo>
                  <a:lnTo>
                    <a:pt x="2357" y="1112"/>
                  </a:lnTo>
                  <a:lnTo>
                    <a:pt x="2324" y="1078"/>
                  </a:lnTo>
                  <a:lnTo>
                    <a:pt x="2290" y="843"/>
                  </a:lnTo>
                  <a:lnTo>
                    <a:pt x="2223" y="607"/>
                  </a:lnTo>
                  <a:lnTo>
                    <a:pt x="2189" y="304"/>
                  </a:lnTo>
                  <a:lnTo>
                    <a:pt x="2155" y="169"/>
                  </a:lnTo>
                  <a:lnTo>
                    <a:pt x="2088" y="68"/>
                  </a:lnTo>
                  <a:lnTo>
                    <a:pt x="2021" y="35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666230" y="6210940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70" y="1"/>
                  </a:moveTo>
                  <a:lnTo>
                    <a:pt x="203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9"/>
                  </a:lnTo>
                  <a:lnTo>
                    <a:pt x="68" y="439"/>
                  </a:lnTo>
                  <a:lnTo>
                    <a:pt x="102" y="405"/>
                  </a:lnTo>
                  <a:lnTo>
                    <a:pt x="135" y="472"/>
                  </a:lnTo>
                  <a:lnTo>
                    <a:pt x="270" y="573"/>
                  </a:lnTo>
                  <a:lnTo>
                    <a:pt x="337" y="607"/>
                  </a:lnTo>
                  <a:lnTo>
                    <a:pt x="371" y="573"/>
                  </a:lnTo>
                  <a:lnTo>
                    <a:pt x="405" y="506"/>
                  </a:lnTo>
                  <a:lnTo>
                    <a:pt x="371" y="472"/>
                  </a:lnTo>
                  <a:lnTo>
                    <a:pt x="270" y="371"/>
                  </a:lnTo>
                  <a:lnTo>
                    <a:pt x="169" y="304"/>
                  </a:lnTo>
                  <a:lnTo>
                    <a:pt x="304" y="169"/>
                  </a:lnTo>
                  <a:lnTo>
                    <a:pt x="337" y="102"/>
                  </a:lnTo>
                  <a:lnTo>
                    <a:pt x="337" y="68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573057" y="5173288"/>
              <a:ext cx="2549428" cy="1442497"/>
            </a:xfrm>
            <a:custGeom>
              <a:avLst/>
              <a:gdLst/>
              <a:ahLst/>
              <a:cxnLst/>
              <a:rect l="l" t="t" r="r" b="b"/>
              <a:pathLst>
                <a:path w="38382" h="21717" extrusionOk="0">
                  <a:moveTo>
                    <a:pt x="36059" y="304"/>
                  </a:moveTo>
                  <a:lnTo>
                    <a:pt x="36227" y="1247"/>
                  </a:lnTo>
                  <a:lnTo>
                    <a:pt x="36395" y="2223"/>
                  </a:lnTo>
                  <a:lnTo>
                    <a:pt x="36766" y="4142"/>
                  </a:lnTo>
                  <a:lnTo>
                    <a:pt x="37136" y="6432"/>
                  </a:lnTo>
                  <a:lnTo>
                    <a:pt x="37439" y="8721"/>
                  </a:lnTo>
                  <a:lnTo>
                    <a:pt x="37709" y="10909"/>
                  </a:lnTo>
                  <a:lnTo>
                    <a:pt x="37944" y="13098"/>
                  </a:lnTo>
                  <a:lnTo>
                    <a:pt x="38012" y="14108"/>
                  </a:lnTo>
                  <a:lnTo>
                    <a:pt x="38079" y="15152"/>
                  </a:lnTo>
                  <a:lnTo>
                    <a:pt x="38113" y="15421"/>
                  </a:lnTo>
                  <a:lnTo>
                    <a:pt x="38079" y="15791"/>
                  </a:lnTo>
                  <a:lnTo>
                    <a:pt x="38045" y="15960"/>
                  </a:lnTo>
                  <a:lnTo>
                    <a:pt x="38012" y="16094"/>
                  </a:lnTo>
                  <a:lnTo>
                    <a:pt x="37911" y="16229"/>
                  </a:lnTo>
                  <a:lnTo>
                    <a:pt x="37742" y="16296"/>
                  </a:lnTo>
                  <a:lnTo>
                    <a:pt x="37574" y="16330"/>
                  </a:lnTo>
                  <a:lnTo>
                    <a:pt x="37439" y="16397"/>
                  </a:lnTo>
                  <a:lnTo>
                    <a:pt x="28685" y="17609"/>
                  </a:lnTo>
                  <a:lnTo>
                    <a:pt x="19932" y="18855"/>
                  </a:lnTo>
                  <a:lnTo>
                    <a:pt x="15488" y="19495"/>
                  </a:lnTo>
                  <a:lnTo>
                    <a:pt x="11043" y="20202"/>
                  </a:lnTo>
                  <a:lnTo>
                    <a:pt x="6633" y="20976"/>
                  </a:lnTo>
                  <a:lnTo>
                    <a:pt x="4276" y="21414"/>
                  </a:lnTo>
                  <a:lnTo>
                    <a:pt x="3805" y="21481"/>
                  </a:lnTo>
                  <a:lnTo>
                    <a:pt x="3333" y="21549"/>
                  </a:lnTo>
                  <a:lnTo>
                    <a:pt x="3098" y="21549"/>
                  </a:lnTo>
                  <a:lnTo>
                    <a:pt x="2862" y="21515"/>
                  </a:lnTo>
                  <a:lnTo>
                    <a:pt x="2626" y="21448"/>
                  </a:lnTo>
                  <a:lnTo>
                    <a:pt x="2424" y="21313"/>
                  </a:lnTo>
                  <a:lnTo>
                    <a:pt x="2054" y="19360"/>
                  </a:lnTo>
                  <a:lnTo>
                    <a:pt x="1751" y="17407"/>
                  </a:lnTo>
                  <a:lnTo>
                    <a:pt x="1448" y="15488"/>
                  </a:lnTo>
                  <a:lnTo>
                    <a:pt x="1179" y="13502"/>
                  </a:lnTo>
                  <a:lnTo>
                    <a:pt x="674" y="9630"/>
                  </a:lnTo>
                  <a:lnTo>
                    <a:pt x="438" y="7745"/>
                  </a:lnTo>
                  <a:lnTo>
                    <a:pt x="303" y="6768"/>
                  </a:lnTo>
                  <a:lnTo>
                    <a:pt x="101" y="5859"/>
                  </a:lnTo>
                  <a:lnTo>
                    <a:pt x="4579" y="5119"/>
                  </a:lnTo>
                  <a:lnTo>
                    <a:pt x="9091" y="4445"/>
                  </a:lnTo>
                  <a:lnTo>
                    <a:pt x="18080" y="3199"/>
                  </a:lnTo>
                  <a:lnTo>
                    <a:pt x="22592" y="2526"/>
                  </a:lnTo>
                  <a:lnTo>
                    <a:pt x="27103" y="1853"/>
                  </a:lnTo>
                  <a:lnTo>
                    <a:pt x="31581" y="1112"/>
                  </a:lnTo>
                  <a:lnTo>
                    <a:pt x="33837" y="708"/>
                  </a:lnTo>
                  <a:lnTo>
                    <a:pt x="36059" y="304"/>
                  </a:lnTo>
                  <a:close/>
                  <a:moveTo>
                    <a:pt x="36092" y="1"/>
                  </a:moveTo>
                  <a:lnTo>
                    <a:pt x="36025" y="35"/>
                  </a:lnTo>
                  <a:lnTo>
                    <a:pt x="36025" y="68"/>
                  </a:lnTo>
                  <a:lnTo>
                    <a:pt x="36025" y="102"/>
                  </a:lnTo>
                  <a:lnTo>
                    <a:pt x="33803" y="540"/>
                  </a:lnTo>
                  <a:lnTo>
                    <a:pt x="31547" y="910"/>
                  </a:lnTo>
                  <a:lnTo>
                    <a:pt x="29291" y="1280"/>
                  </a:lnTo>
                  <a:lnTo>
                    <a:pt x="27069" y="1651"/>
                  </a:lnTo>
                  <a:lnTo>
                    <a:pt x="22558" y="2290"/>
                  </a:lnTo>
                  <a:lnTo>
                    <a:pt x="18046" y="2930"/>
                  </a:lnTo>
                  <a:lnTo>
                    <a:pt x="13535" y="3536"/>
                  </a:lnTo>
                  <a:lnTo>
                    <a:pt x="9023" y="4176"/>
                  </a:lnTo>
                  <a:lnTo>
                    <a:pt x="6768" y="4546"/>
                  </a:lnTo>
                  <a:lnTo>
                    <a:pt x="4545" y="4916"/>
                  </a:lnTo>
                  <a:lnTo>
                    <a:pt x="2290" y="5287"/>
                  </a:lnTo>
                  <a:lnTo>
                    <a:pt x="68" y="5725"/>
                  </a:lnTo>
                  <a:lnTo>
                    <a:pt x="34" y="5725"/>
                  </a:lnTo>
                  <a:lnTo>
                    <a:pt x="0" y="5758"/>
                  </a:lnTo>
                  <a:lnTo>
                    <a:pt x="34" y="5826"/>
                  </a:lnTo>
                  <a:lnTo>
                    <a:pt x="68" y="6768"/>
                  </a:lnTo>
                  <a:lnTo>
                    <a:pt x="169" y="7745"/>
                  </a:lnTo>
                  <a:lnTo>
                    <a:pt x="438" y="9630"/>
                  </a:lnTo>
                  <a:lnTo>
                    <a:pt x="1010" y="13771"/>
                  </a:lnTo>
                  <a:lnTo>
                    <a:pt x="1212" y="15589"/>
                  </a:lnTo>
                  <a:lnTo>
                    <a:pt x="1482" y="17441"/>
                  </a:lnTo>
                  <a:lnTo>
                    <a:pt x="1751" y="19259"/>
                  </a:lnTo>
                  <a:lnTo>
                    <a:pt x="1919" y="20134"/>
                  </a:lnTo>
                  <a:lnTo>
                    <a:pt x="2155" y="21043"/>
                  </a:lnTo>
                  <a:lnTo>
                    <a:pt x="2088" y="21077"/>
                  </a:lnTo>
                  <a:lnTo>
                    <a:pt x="2054" y="21111"/>
                  </a:lnTo>
                  <a:lnTo>
                    <a:pt x="2054" y="21144"/>
                  </a:lnTo>
                  <a:lnTo>
                    <a:pt x="2222" y="21347"/>
                  </a:lnTo>
                  <a:lnTo>
                    <a:pt x="2222" y="21380"/>
                  </a:lnTo>
                  <a:lnTo>
                    <a:pt x="2256" y="21414"/>
                  </a:lnTo>
                  <a:lnTo>
                    <a:pt x="2323" y="21448"/>
                  </a:lnTo>
                  <a:lnTo>
                    <a:pt x="2492" y="21582"/>
                  </a:lnTo>
                  <a:lnTo>
                    <a:pt x="2694" y="21650"/>
                  </a:lnTo>
                  <a:lnTo>
                    <a:pt x="2929" y="21717"/>
                  </a:lnTo>
                  <a:lnTo>
                    <a:pt x="3603" y="21717"/>
                  </a:lnTo>
                  <a:lnTo>
                    <a:pt x="4074" y="21650"/>
                  </a:lnTo>
                  <a:lnTo>
                    <a:pt x="6431" y="21246"/>
                  </a:lnTo>
                  <a:lnTo>
                    <a:pt x="8754" y="20808"/>
                  </a:lnTo>
                  <a:lnTo>
                    <a:pt x="11178" y="20404"/>
                  </a:lnTo>
                  <a:lnTo>
                    <a:pt x="13569" y="20000"/>
                  </a:lnTo>
                  <a:lnTo>
                    <a:pt x="18417" y="19293"/>
                  </a:lnTo>
                  <a:lnTo>
                    <a:pt x="27844" y="17946"/>
                  </a:lnTo>
                  <a:lnTo>
                    <a:pt x="37271" y="16633"/>
                  </a:lnTo>
                  <a:lnTo>
                    <a:pt x="37338" y="16700"/>
                  </a:lnTo>
                  <a:lnTo>
                    <a:pt x="37372" y="16700"/>
                  </a:lnTo>
                  <a:lnTo>
                    <a:pt x="37405" y="16667"/>
                  </a:lnTo>
                  <a:lnTo>
                    <a:pt x="37540" y="16633"/>
                  </a:lnTo>
                  <a:lnTo>
                    <a:pt x="37641" y="16566"/>
                  </a:lnTo>
                  <a:lnTo>
                    <a:pt x="37742" y="16566"/>
                  </a:lnTo>
                  <a:lnTo>
                    <a:pt x="37810" y="16532"/>
                  </a:lnTo>
                  <a:lnTo>
                    <a:pt x="37944" y="16498"/>
                  </a:lnTo>
                  <a:lnTo>
                    <a:pt x="38079" y="16431"/>
                  </a:lnTo>
                  <a:lnTo>
                    <a:pt x="38214" y="16330"/>
                  </a:lnTo>
                  <a:lnTo>
                    <a:pt x="38281" y="16162"/>
                  </a:lnTo>
                  <a:lnTo>
                    <a:pt x="38315" y="15960"/>
                  </a:lnTo>
                  <a:lnTo>
                    <a:pt x="38348" y="15724"/>
                  </a:lnTo>
                  <a:lnTo>
                    <a:pt x="38382" y="15286"/>
                  </a:lnTo>
                  <a:lnTo>
                    <a:pt x="38315" y="14377"/>
                  </a:lnTo>
                  <a:lnTo>
                    <a:pt x="38214" y="13165"/>
                  </a:lnTo>
                  <a:lnTo>
                    <a:pt x="38079" y="11919"/>
                  </a:lnTo>
                  <a:lnTo>
                    <a:pt x="37810" y="9495"/>
                  </a:lnTo>
                  <a:lnTo>
                    <a:pt x="37473" y="7172"/>
                  </a:lnTo>
                  <a:lnTo>
                    <a:pt x="37136" y="4849"/>
                  </a:lnTo>
                  <a:lnTo>
                    <a:pt x="36934" y="3637"/>
                  </a:lnTo>
                  <a:lnTo>
                    <a:pt x="36732" y="2425"/>
                  </a:lnTo>
                  <a:lnTo>
                    <a:pt x="36496" y="1213"/>
                  </a:lnTo>
                  <a:lnTo>
                    <a:pt x="36328" y="641"/>
                  </a:lnTo>
                  <a:lnTo>
                    <a:pt x="36193" y="35"/>
                  </a:lnTo>
                  <a:lnTo>
                    <a:pt x="3612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655820" y="5757009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2"/>
                  </a:moveTo>
                  <a:lnTo>
                    <a:pt x="1953" y="640"/>
                  </a:lnTo>
                  <a:lnTo>
                    <a:pt x="1986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22"/>
                  </a:lnTo>
                  <a:lnTo>
                    <a:pt x="337" y="1347"/>
                  </a:lnTo>
                  <a:lnTo>
                    <a:pt x="168" y="404"/>
                  </a:lnTo>
                  <a:lnTo>
                    <a:pt x="606" y="404"/>
                  </a:lnTo>
                  <a:lnTo>
                    <a:pt x="1077" y="371"/>
                  </a:lnTo>
                  <a:lnTo>
                    <a:pt x="1953" y="202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2" y="202"/>
                  </a:lnTo>
                  <a:lnTo>
                    <a:pt x="101" y="303"/>
                  </a:lnTo>
                  <a:lnTo>
                    <a:pt x="67" y="303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43"/>
                  </a:lnTo>
                  <a:lnTo>
                    <a:pt x="135" y="1448"/>
                  </a:lnTo>
                  <a:lnTo>
                    <a:pt x="236" y="1987"/>
                  </a:lnTo>
                  <a:lnTo>
                    <a:pt x="370" y="2458"/>
                  </a:lnTo>
                  <a:lnTo>
                    <a:pt x="404" y="2525"/>
                  </a:lnTo>
                  <a:lnTo>
                    <a:pt x="471" y="2525"/>
                  </a:lnTo>
                  <a:lnTo>
                    <a:pt x="539" y="2492"/>
                  </a:lnTo>
                  <a:lnTo>
                    <a:pt x="572" y="2424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1"/>
                  </a:lnTo>
                  <a:lnTo>
                    <a:pt x="2222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6"/>
                  </a:lnTo>
                  <a:lnTo>
                    <a:pt x="2054" y="169"/>
                  </a:lnTo>
                  <a:lnTo>
                    <a:pt x="2054" y="101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704972" y="6058899"/>
              <a:ext cx="275122" cy="167783"/>
            </a:xfrm>
            <a:custGeom>
              <a:avLst/>
              <a:gdLst/>
              <a:ahLst/>
              <a:cxnLst/>
              <a:rect l="l" t="t" r="r" b="b"/>
              <a:pathLst>
                <a:path w="4142" h="2526" extrusionOk="0">
                  <a:moveTo>
                    <a:pt x="3738" y="169"/>
                  </a:moveTo>
                  <a:lnTo>
                    <a:pt x="3704" y="337"/>
                  </a:lnTo>
                  <a:lnTo>
                    <a:pt x="3738" y="472"/>
                  </a:lnTo>
                  <a:lnTo>
                    <a:pt x="3772" y="809"/>
                  </a:lnTo>
                  <a:lnTo>
                    <a:pt x="3906" y="1751"/>
                  </a:lnTo>
                  <a:lnTo>
                    <a:pt x="3065" y="1852"/>
                  </a:lnTo>
                  <a:lnTo>
                    <a:pt x="2223" y="1953"/>
                  </a:lnTo>
                  <a:lnTo>
                    <a:pt x="1347" y="2088"/>
                  </a:lnTo>
                  <a:lnTo>
                    <a:pt x="910" y="2189"/>
                  </a:lnTo>
                  <a:lnTo>
                    <a:pt x="674" y="2256"/>
                  </a:lnTo>
                  <a:lnTo>
                    <a:pt x="506" y="2357"/>
                  </a:lnTo>
                  <a:lnTo>
                    <a:pt x="337" y="1381"/>
                  </a:lnTo>
                  <a:lnTo>
                    <a:pt x="270" y="1011"/>
                  </a:lnTo>
                  <a:lnTo>
                    <a:pt x="236" y="809"/>
                  </a:lnTo>
                  <a:lnTo>
                    <a:pt x="169" y="640"/>
                  </a:lnTo>
                  <a:lnTo>
                    <a:pt x="1044" y="472"/>
                  </a:lnTo>
                  <a:lnTo>
                    <a:pt x="1953" y="371"/>
                  </a:lnTo>
                  <a:lnTo>
                    <a:pt x="3738" y="169"/>
                  </a:lnTo>
                  <a:close/>
                  <a:moveTo>
                    <a:pt x="3267" y="1"/>
                  </a:moveTo>
                  <a:lnTo>
                    <a:pt x="2728" y="68"/>
                  </a:lnTo>
                  <a:lnTo>
                    <a:pt x="1684" y="203"/>
                  </a:lnTo>
                  <a:lnTo>
                    <a:pt x="876" y="304"/>
                  </a:lnTo>
                  <a:lnTo>
                    <a:pt x="472" y="405"/>
                  </a:lnTo>
                  <a:lnTo>
                    <a:pt x="270" y="472"/>
                  </a:lnTo>
                  <a:lnTo>
                    <a:pt x="135" y="573"/>
                  </a:lnTo>
                  <a:lnTo>
                    <a:pt x="102" y="506"/>
                  </a:lnTo>
                  <a:lnTo>
                    <a:pt x="68" y="539"/>
                  </a:lnTo>
                  <a:lnTo>
                    <a:pt x="1" y="708"/>
                  </a:lnTo>
                  <a:lnTo>
                    <a:pt x="34" y="910"/>
                  </a:lnTo>
                  <a:lnTo>
                    <a:pt x="102" y="1280"/>
                  </a:lnTo>
                  <a:lnTo>
                    <a:pt x="304" y="2425"/>
                  </a:lnTo>
                  <a:lnTo>
                    <a:pt x="337" y="2492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506" y="2425"/>
                  </a:lnTo>
                  <a:lnTo>
                    <a:pt x="506" y="2391"/>
                  </a:lnTo>
                  <a:lnTo>
                    <a:pt x="876" y="2391"/>
                  </a:lnTo>
                  <a:lnTo>
                    <a:pt x="1246" y="2324"/>
                  </a:lnTo>
                  <a:lnTo>
                    <a:pt x="2021" y="2155"/>
                  </a:lnTo>
                  <a:lnTo>
                    <a:pt x="2997" y="2021"/>
                  </a:lnTo>
                  <a:lnTo>
                    <a:pt x="3974" y="1920"/>
                  </a:lnTo>
                  <a:lnTo>
                    <a:pt x="3974" y="1987"/>
                  </a:lnTo>
                  <a:lnTo>
                    <a:pt x="4007" y="2021"/>
                  </a:lnTo>
                  <a:lnTo>
                    <a:pt x="4075" y="2054"/>
                  </a:lnTo>
                  <a:lnTo>
                    <a:pt x="4108" y="2021"/>
                  </a:lnTo>
                  <a:lnTo>
                    <a:pt x="4142" y="1953"/>
                  </a:lnTo>
                  <a:lnTo>
                    <a:pt x="4075" y="1448"/>
                  </a:lnTo>
                  <a:lnTo>
                    <a:pt x="4007" y="910"/>
                  </a:lnTo>
                  <a:lnTo>
                    <a:pt x="3974" y="539"/>
                  </a:lnTo>
                  <a:lnTo>
                    <a:pt x="3940" y="337"/>
                  </a:lnTo>
                  <a:lnTo>
                    <a:pt x="3839" y="135"/>
                  </a:lnTo>
                  <a:lnTo>
                    <a:pt x="3873" y="102"/>
                  </a:lnTo>
                  <a:lnTo>
                    <a:pt x="3873" y="34"/>
                  </a:lnTo>
                  <a:lnTo>
                    <a:pt x="38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678138" y="5897891"/>
              <a:ext cx="239387" cy="167783"/>
            </a:xfrm>
            <a:custGeom>
              <a:avLst/>
              <a:gdLst/>
              <a:ahLst/>
              <a:cxnLst/>
              <a:rect l="l" t="t" r="r" b="b"/>
              <a:pathLst>
                <a:path w="3604" h="2526" extrusionOk="0">
                  <a:moveTo>
                    <a:pt x="3199" y="337"/>
                  </a:moveTo>
                  <a:lnTo>
                    <a:pt x="3300" y="1212"/>
                  </a:lnTo>
                  <a:lnTo>
                    <a:pt x="3334" y="1583"/>
                  </a:lnTo>
                  <a:lnTo>
                    <a:pt x="3368" y="1987"/>
                  </a:lnTo>
                  <a:lnTo>
                    <a:pt x="3267" y="1919"/>
                  </a:lnTo>
                  <a:lnTo>
                    <a:pt x="2896" y="1919"/>
                  </a:lnTo>
                  <a:lnTo>
                    <a:pt x="2425" y="2020"/>
                  </a:lnTo>
                  <a:lnTo>
                    <a:pt x="1482" y="2256"/>
                  </a:lnTo>
                  <a:lnTo>
                    <a:pt x="1246" y="2290"/>
                  </a:lnTo>
                  <a:lnTo>
                    <a:pt x="977" y="2290"/>
                  </a:lnTo>
                  <a:lnTo>
                    <a:pt x="708" y="2324"/>
                  </a:lnTo>
                  <a:lnTo>
                    <a:pt x="472" y="2391"/>
                  </a:lnTo>
                  <a:lnTo>
                    <a:pt x="337" y="1919"/>
                  </a:lnTo>
                  <a:lnTo>
                    <a:pt x="236" y="1448"/>
                  </a:lnTo>
                  <a:lnTo>
                    <a:pt x="203" y="1078"/>
                  </a:lnTo>
                  <a:lnTo>
                    <a:pt x="203" y="876"/>
                  </a:lnTo>
                  <a:lnTo>
                    <a:pt x="135" y="707"/>
                  </a:lnTo>
                  <a:lnTo>
                    <a:pt x="169" y="707"/>
                  </a:lnTo>
                  <a:lnTo>
                    <a:pt x="506" y="606"/>
                  </a:lnTo>
                  <a:lnTo>
                    <a:pt x="842" y="539"/>
                  </a:lnTo>
                  <a:lnTo>
                    <a:pt x="1549" y="472"/>
                  </a:lnTo>
                  <a:lnTo>
                    <a:pt x="2357" y="371"/>
                  </a:lnTo>
                  <a:lnTo>
                    <a:pt x="3199" y="337"/>
                  </a:lnTo>
                  <a:close/>
                  <a:moveTo>
                    <a:pt x="3233" y="0"/>
                  </a:moveTo>
                  <a:lnTo>
                    <a:pt x="3165" y="34"/>
                  </a:lnTo>
                  <a:lnTo>
                    <a:pt x="3165" y="101"/>
                  </a:lnTo>
                  <a:lnTo>
                    <a:pt x="3165" y="169"/>
                  </a:lnTo>
                  <a:lnTo>
                    <a:pt x="2458" y="202"/>
                  </a:lnTo>
                  <a:lnTo>
                    <a:pt x="1751" y="270"/>
                  </a:lnTo>
                  <a:lnTo>
                    <a:pt x="943" y="337"/>
                  </a:lnTo>
                  <a:lnTo>
                    <a:pt x="539" y="438"/>
                  </a:lnTo>
                  <a:lnTo>
                    <a:pt x="169" y="539"/>
                  </a:lnTo>
                  <a:lnTo>
                    <a:pt x="135" y="606"/>
                  </a:lnTo>
                  <a:lnTo>
                    <a:pt x="135" y="674"/>
                  </a:lnTo>
                  <a:lnTo>
                    <a:pt x="102" y="606"/>
                  </a:lnTo>
                  <a:lnTo>
                    <a:pt x="68" y="606"/>
                  </a:lnTo>
                  <a:lnTo>
                    <a:pt x="34" y="707"/>
                  </a:lnTo>
                  <a:lnTo>
                    <a:pt x="1" y="808"/>
                  </a:lnTo>
                  <a:lnTo>
                    <a:pt x="1" y="1044"/>
                  </a:lnTo>
                  <a:lnTo>
                    <a:pt x="68" y="1482"/>
                  </a:lnTo>
                  <a:lnTo>
                    <a:pt x="169" y="1987"/>
                  </a:lnTo>
                  <a:lnTo>
                    <a:pt x="304" y="2458"/>
                  </a:lnTo>
                  <a:lnTo>
                    <a:pt x="337" y="2526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472" y="2425"/>
                  </a:lnTo>
                  <a:lnTo>
                    <a:pt x="842" y="2492"/>
                  </a:lnTo>
                  <a:lnTo>
                    <a:pt x="1179" y="2458"/>
                  </a:lnTo>
                  <a:lnTo>
                    <a:pt x="1549" y="2425"/>
                  </a:lnTo>
                  <a:lnTo>
                    <a:pt x="1886" y="2357"/>
                  </a:lnTo>
                  <a:lnTo>
                    <a:pt x="2290" y="2256"/>
                  </a:lnTo>
                  <a:lnTo>
                    <a:pt x="2660" y="2189"/>
                  </a:lnTo>
                  <a:lnTo>
                    <a:pt x="3031" y="2155"/>
                  </a:lnTo>
                  <a:lnTo>
                    <a:pt x="3435" y="2155"/>
                  </a:lnTo>
                  <a:lnTo>
                    <a:pt x="3435" y="2189"/>
                  </a:lnTo>
                  <a:lnTo>
                    <a:pt x="3536" y="2189"/>
                  </a:lnTo>
                  <a:lnTo>
                    <a:pt x="3570" y="2121"/>
                  </a:lnTo>
                  <a:lnTo>
                    <a:pt x="3603" y="1886"/>
                  </a:lnTo>
                  <a:lnTo>
                    <a:pt x="3603" y="1650"/>
                  </a:lnTo>
                  <a:lnTo>
                    <a:pt x="3536" y="1179"/>
                  </a:lnTo>
                  <a:lnTo>
                    <a:pt x="3469" y="606"/>
                  </a:lnTo>
                  <a:lnTo>
                    <a:pt x="3334" y="68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749333" y="5935884"/>
              <a:ext cx="22451" cy="134240"/>
            </a:xfrm>
            <a:custGeom>
              <a:avLst/>
              <a:gdLst/>
              <a:ahLst/>
              <a:cxnLst/>
              <a:rect l="l" t="t" r="r" b="b"/>
              <a:pathLst>
                <a:path w="338" h="2021" extrusionOk="0">
                  <a:moveTo>
                    <a:pt x="1" y="1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34" y="472"/>
                  </a:lnTo>
                  <a:lnTo>
                    <a:pt x="102" y="943"/>
                  </a:lnTo>
                  <a:lnTo>
                    <a:pt x="135" y="1448"/>
                  </a:lnTo>
                  <a:lnTo>
                    <a:pt x="169" y="1718"/>
                  </a:lnTo>
                  <a:lnTo>
                    <a:pt x="203" y="1954"/>
                  </a:lnTo>
                  <a:lnTo>
                    <a:pt x="236" y="1987"/>
                  </a:lnTo>
                  <a:lnTo>
                    <a:pt x="270" y="2021"/>
                  </a:lnTo>
                  <a:lnTo>
                    <a:pt x="304" y="1987"/>
                  </a:lnTo>
                  <a:lnTo>
                    <a:pt x="337" y="1954"/>
                  </a:lnTo>
                  <a:lnTo>
                    <a:pt x="337" y="1684"/>
                  </a:lnTo>
                  <a:lnTo>
                    <a:pt x="337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216748" y="5689922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0"/>
                  </a:moveTo>
                  <a:lnTo>
                    <a:pt x="1313" y="68"/>
                  </a:lnTo>
                  <a:lnTo>
                    <a:pt x="808" y="135"/>
                  </a:lnTo>
                  <a:lnTo>
                    <a:pt x="404" y="169"/>
                  </a:lnTo>
                  <a:lnTo>
                    <a:pt x="202" y="202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169" y="371"/>
                  </a:lnTo>
                  <a:lnTo>
                    <a:pt x="337" y="404"/>
                  </a:lnTo>
                  <a:lnTo>
                    <a:pt x="707" y="337"/>
                  </a:lnTo>
                  <a:lnTo>
                    <a:pt x="1246" y="270"/>
                  </a:lnTo>
                  <a:lnTo>
                    <a:pt x="1785" y="202"/>
                  </a:lnTo>
                  <a:lnTo>
                    <a:pt x="1785" y="371"/>
                  </a:lnTo>
                  <a:lnTo>
                    <a:pt x="1785" y="539"/>
                  </a:lnTo>
                  <a:lnTo>
                    <a:pt x="1852" y="909"/>
                  </a:lnTo>
                  <a:lnTo>
                    <a:pt x="1919" y="1381"/>
                  </a:lnTo>
                  <a:lnTo>
                    <a:pt x="1953" y="1616"/>
                  </a:lnTo>
                  <a:lnTo>
                    <a:pt x="2020" y="1818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20"/>
                  </a:lnTo>
                  <a:lnTo>
                    <a:pt x="371" y="2121"/>
                  </a:lnTo>
                  <a:lnTo>
                    <a:pt x="539" y="2189"/>
                  </a:lnTo>
                  <a:lnTo>
                    <a:pt x="707" y="2222"/>
                  </a:lnTo>
                  <a:lnTo>
                    <a:pt x="1078" y="2155"/>
                  </a:lnTo>
                  <a:lnTo>
                    <a:pt x="2121" y="2020"/>
                  </a:lnTo>
                  <a:lnTo>
                    <a:pt x="2189" y="1987"/>
                  </a:lnTo>
                  <a:lnTo>
                    <a:pt x="2222" y="1953"/>
                  </a:lnTo>
                  <a:lnTo>
                    <a:pt x="2222" y="1886"/>
                  </a:lnTo>
                  <a:lnTo>
                    <a:pt x="2189" y="1852"/>
                  </a:lnTo>
                  <a:lnTo>
                    <a:pt x="2155" y="1616"/>
                  </a:lnTo>
                  <a:lnTo>
                    <a:pt x="2121" y="1347"/>
                  </a:lnTo>
                  <a:lnTo>
                    <a:pt x="2054" y="876"/>
                  </a:lnTo>
                  <a:lnTo>
                    <a:pt x="1987" y="505"/>
                  </a:lnTo>
                  <a:lnTo>
                    <a:pt x="1953" y="337"/>
                  </a:lnTo>
                  <a:lnTo>
                    <a:pt x="1886" y="135"/>
                  </a:lnTo>
                  <a:lnTo>
                    <a:pt x="1919" y="101"/>
                  </a:lnTo>
                  <a:lnTo>
                    <a:pt x="1919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418009" y="5721207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606" y="135"/>
                  </a:moveTo>
                  <a:lnTo>
                    <a:pt x="539" y="236"/>
                  </a:lnTo>
                  <a:lnTo>
                    <a:pt x="438" y="304"/>
                  </a:lnTo>
                  <a:lnTo>
                    <a:pt x="337" y="337"/>
                  </a:lnTo>
                  <a:lnTo>
                    <a:pt x="202" y="337"/>
                  </a:lnTo>
                  <a:lnTo>
                    <a:pt x="202" y="203"/>
                  </a:lnTo>
                  <a:lnTo>
                    <a:pt x="404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68"/>
                  </a:lnTo>
                  <a:lnTo>
                    <a:pt x="101" y="102"/>
                  </a:lnTo>
                  <a:lnTo>
                    <a:pt x="68" y="102"/>
                  </a:lnTo>
                  <a:lnTo>
                    <a:pt x="68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8" y="506"/>
                  </a:lnTo>
                  <a:lnTo>
                    <a:pt x="101" y="573"/>
                  </a:lnTo>
                  <a:lnTo>
                    <a:pt x="135" y="607"/>
                  </a:lnTo>
                  <a:lnTo>
                    <a:pt x="169" y="640"/>
                  </a:lnTo>
                  <a:lnTo>
                    <a:pt x="236" y="607"/>
                  </a:lnTo>
                  <a:lnTo>
                    <a:pt x="236" y="573"/>
                  </a:lnTo>
                  <a:lnTo>
                    <a:pt x="236" y="539"/>
                  </a:lnTo>
                  <a:lnTo>
                    <a:pt x="236" y="506"/>
                  </a:lnTo>
                  <a:lnTo>
                    <a:pt x="438" y="472"/>
                  </a:lnTo>
                  <a:lnTo>
                    <a:pt x="573" y="405"/>
                  </a:lnTo>
                  <a:lnTo>
                    <a:pt x="640" y="337"/>
                  </a:lnTo>
                  <a:lnTo>
                    <a:pt x="707" y="270"/>
                  </a:lnTo>
                  <a:lnTo>
                    <a:pt x="741" y="203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707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49924" y="5815128"/>
              <a:ext cx="24709" cy="134240"/>
            </a:xfrm>
            <a:custGeom>
              <a:avLst/>
              <a:gdLst/>
              <a:ahLst/>
              <a:cxnLst/>
              <a:rect l="l" t="t" r="r" b="b"/>
              <a:pathLst>
                <a:path w="372" h="2021" extrusionOk="0">
                  <a:moveTo>
                    <a:pt x="35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1" y="270"/>
                  </a:lnTo>
                  <a:lnTo>
                    <a:pt x="35" y="506"/>
                  </a:lnTo>
                  <a:lnTo>
                    <a:pt x="102" y="943"/>
                  </a:lnTo>
                  <a:lnTo>
                    <a:pt x="136" y="1482"/>
                  </a:lnTo>
                  <a:lnTo>
                    <a:pt x="169" y="1718"/>
                  </a:lnTo>
                  <a:lnTo>
                    <a:pt x="203" y="1987"/>
                  </a:lnTo>
                  <a:lnTo>
                    <a:pt x="237" y="2021"/>
                  </a:lnTo>
                  <a:lnTo>
                    <a:pt x="304" y="2021"/>
                  </a:lnTo>
                  <a:lnTo>
                    <a:pt x="338" y="1987"/>
                  </a:lnTo>
                  <a:lnTo>
                    <a:pt x="371" y="1718"/>
                  </a:lnTo>
                  <a:lnTo>
                    <a:pt x="338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368790" y="5665279"/>
              <a:ext cx="156624" cy="147724"/>
            </a:xfrm>
            <a:custGeom>
              <a:avLst/>
              <a:gdLst/>
              <a:ahLst/>
              <a:cxnLst/>
              <a:rect l="l" t="t" r="r" b="b"/>
              <a:pathLst>
                <a:path w="2358" h="2224" extrusionOk="0">
                  <a:moveTo>
                    <a:pt x="1852" y="1"/>
                  </a:moveTo>
                  <a:lnTo>
                    <a:pt x="1684" y="35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7"/>
                  </a:lnTo>
                  <a:lnTo>
                    <a:pt x="135" y="304"/>
                  </a:lnTo>
                  <a:lnTo>
                    <a:pt x="102" y="237"/>
                  </a:lnTo>
                  <a:lnTo>
                    <a:pt x="68" y="203"/>
                  </a:lnTo>
                  <a:lnTo>
                    <a:pt x="1" y="237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6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05" y="2189"/>
                  </a:lnTo>
                  <a:lnTo>
                    <a:pt x="438" y="2156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2"/>
                  </a:lnTo>
                  <a:lnTo>
                    <a:pt x="135" y="405"/>
                  </a:lnTo>
                  <a:lnTo>
                    <a:pt x="539" y="371"/>
                  </a:lnTo>
                  <a:lnTo>
                    <a:pt x="943" y="338"/>
                  </a:lnTo>
                  <a:lnTo>
                    <a:pt x="1852" y="169"/>
                  </a:ln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5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4"/>
                  </a:lnTo>
                  <a:lnTo>
                    <a:pt x="607" y="2021"/>
                  </a:lnTo>
                  <a:lnTo>
                    <a:pt x="506" y="2055"/>
                  </a:lnTo>
                  <a:lnTo>
                    <a:pt x="438" y="2156"/>
                  </a:lnTo>
                  <a:lnTo>
                    <a:pt x="506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56" y="1987"/>
                  </a:lnTo>
                  <a:lnTo>
                    <a:pt x="2290" y="1987"/>
                  </a:lnTo>
                  <a:lnTo>
                    <a:pt x="2358" y="1954"/>
                  </a:lnTo>
                  <a:lnTo>
                    <a:pt x="2358" y="1886"/>
                  </a:lnTo>
                  <a:lnTo>
                    <a:pt x="2189" y="876"/>
                  </a:lnTo>
                  <a:lnTo>
                    <a:pt x="2155" y="439"/>
                  </a:lnTo>
                  <a:lnTo>
                    <a:pt x="2122" y="237"/>
                  </a:lnTo>
                  <a:lnTo>
                    <a:pt x="2054" y="35"/>
                  </a:lnTo>
                  <a:lnTo>
                    <a:pt x="2021" y="35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5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422459" y="5815128"/>
              <a:ext cx="138757" cy="154366"/>
            </a:xfrm>
            <a:custGeom>
              <a:avLst/>
              <a:gdLst/>
              <a:ahLst/>
              <a:cxnLst/>
              <a:rect l="l" t="t" r="r" b="b"/>
              <a:pathLst>
                <a:path w="2089" h="2324" extrusionOk="0">
                  <a:moveTo>
                    <a:pt x="1718" y="1"/>
                  </a:moveTo>
                  <a:lnTo>
                    <a:pt x="1516" y="34"/>
                  </a:lnTo>
                  <a:lnTo>
                    <a:pt x="1112" y="135"/>
                  </a:lnTo>
                  <a:lnTo>
                    <a:pt x="573" y="203"/>
                  </a:lnTo>
                  <a:lnTo>
                    <a:pt x="68" y="304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4" y="640"/>
                  </a:lnTo>
                  <a:lnTo>
                    <a:pt x="68" y="842"/>
                  </a:lnTo>
                  <a:lnTo>
                    <a:pt x="135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5"/>
                  </a:lnTo>
                  <a:lnTo>
                    <a:pt x="270" y="2223"/>
                  </a:lnTo>
                  <a:lnTo>
                    <a:pt x="270" y="2256"/>
                  </a:lnTo>
                  <a:lnTo>
                    <a:pt x="304" y="2290"/>
                  </a:lnTo>
                  <a:lnTo>
                    <a:pt x="371" y="2324"/>
                  </a:lnTo>
                  <a:lnTo>
                    <a:pt x="1415" y="2122"/>
                  </a:lnTo>
                  <a:lnTo>
                    <a:pt x="1785" y="2088"/>
                  </a:lnTo>
                  <a:lnTo>
                    <a:pt x="1954" y="2021"/>
                  </a:lnTo>
                  <a:lnTo>
                    <a:pt x="2088" y="1920"/>
                  </a:lnTo>
                  <a:lnTo>
                    <a:pt x="1920" y="1852"/>
                  </a:lnTo>
                  <a:lnTo>
                    <a:pt x="1752" y="1852"/>
                  </a:lnTo>
                  <a:lnTo>
                    <a:pt x="1415" y="1920"/>
                  </a:lnTo>
                  <a:lnTo>
                    <a:pt x="438" y="2088"/>
                  </a:lnTo>
                  <a:lnTo>
                    <a:pt x="405" y="1852"/>
                  </a:lnTo>
                  <a:lnTo>
                    <a:pt x="371" y="1650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40"/>
                  </a:lnTo>
                  <a:lnTo>
                    <a:pt x="169" y="472"/>
                  </a:lnTo>
                  <a:lnTo>
                    <a:pt x="708" y="405"/>
                  </a:lnTo>
                  <a:lnTo>
                    <a:pt x="1246" y="304"/>
                  </a:lnTo>
                  <a:lnTo>
                    <a:pt x="1617" y="236"/>
                  </a:lnTo>
                  <a:lnTo>
                    <a:pt x="1785" y="169"/>
                  </a:lnTo>
                  <a:lnTo>
                    <a:pt x="1886" y="68"/>
                  </a:lnTo>
                  <a:lnTo>
                    <a:pt x="1886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212232" y="6025356"/>
              <a:ext cx="29159" cy="131982"/>
            </a:xfrm>
            <a:custGeom>
              <a:avLst/>
              <a:gdLst/>
              <a:ahLst/>
              <a:cxnLst/>
              <a:rect l="l" t="t" r="r" b="b"/>
              <a:pathLst>
                <a:path w="439" h="1987" extrusionOk="0">
                  <a:moveTo>
                    <a:pt x="1" y="0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68" y="943"/>
                  </a:lnTo>
                  <a:lnTo>
                    <a:pt x="169" y="1448"/>
                  </a:lnTo>
                  <a:lnTo>
                    <a:pt x="237" y="1718"/>
                  </a:lnTo>
                  <a:lnTo>
                    <a:pt x="304" y="1953"/>
                  </a:lnTo>
                  <a:lnTo>
                    <a:pt x="338" y="1987"/>
                  </a:lnTo>
                  <a:lnTo>
                    <a:pt x="405" y="1987"/>
                  </a:lnTo>
                  <a:lnTo>
                    <a:pt x="439" y="1953"/>
                  </a:lnTo>
                  <a:lnTo>
                    <a:pt x="439" y="1920"/>
                  </a:lnTo>
                  <a:lnTo>
                    <a:pt x="405" y="1650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169" y="472"/>
                  </a:lnTo>
                  <a:lnTo>
                    <a:pt x="136" y="23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236875" y="6161787"/>
              <a:ext cx="156624" cy="26901"/>
            </a:xfrm>
            <a:custGeom>
              <a:avLst/>
              <a:gdLst/>
              <a:ahLst/>
              <a:cxnLst/>
              <a:rect l="l" t="t" r="r" b="b"/>
              <a:pathLst>
                <a:path w="2358" h="405" extrusionOk="0">
                  <a:moveTo>
                    <a:pt x="2054" y="0"/>
                  </a:moveTo>
                  <a:lnTo>
                    <a:pt x="1751" y="34"/>
                  </a:lnTo>
                  <a:lnTo>
                    <a:pt x="1212" y="101"/>
                  </a:lnTo>
                  <a:lnTo>
                    <a:pt x="573" y="135"/>
                  </a:lnTo>
                  <a:lnTo>
                    <a:pt x="270" y="202"/>
                  </a:lnTo>
                  <a:lnTo>
                    <a:pt x="101" y="236"/>
                  </a:lnTo>
                  <a:lnTo>
                    <a:pt x="0" y="303"/>
                  </a:lnTo>
                  <a:lnTo>
                    <a:pt x="0" y="337"/>
                  </a:lnTo>
                  <a:lnTo>
                    <a:pt x="101" y="371"/>
                  </a:lnTo>
                  <a:lnTo>
                    <a:pt x="236" y="404"/>
                  </a:lnTo>
                  <a:lnTo>
                    <a:pt x="505" y="371"/>
                  </a:lnTo>
                  <a:lnTo>
                    <a:pt x="1044" y="303"/>
                  </a:lnTo>
                  <a:lnTo>
                    <a:pt x="1717" y="236"/>
                  </a:lnTo>
                  <a:lnTo>
                    <a:pt x="2020" y="202"/>
                  </a:lnTo>
                  <a:lnTo>
                    <a:pt x="2323" y="10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010972" y="5651862"/>
              <a:ext cx="29159" cy="44835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69"/>
                  </a:moveTo>
                  <a:lnTo>
                    <a:pt x="270" y="270"/>
                  </a:lnTo>
                  <a:lnTo>
                    <a:pt x="270" y="338"/>
                  </a:lnTo>
                  <a:lnTo>
                    <a:pt x="203" y="304"/>
                  </a:lnTo>
                  <a:lnTo>
                    <a:pt x="169" y="237"/>
                  </a:lnTo>
                  <a:lnTo>
                    <a:pt x="169" y="203"/>
                  </a:lnTo>
                  <a:lnTo>
                    <a:pt x="203" y="169"/>
                  </a:lnTo>
                  <a:close/>
                  <a:moveTo>
                    <a:pt x="203" y="1"/>
                  </a:moveTo>
                  <a:lnTo>
                    <a:pt x="136" y="35"/>
                  </a:lnTo>
                  <a:lnTo>
                    <a:pt x="68" y="68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5" y="338"/>
                  </a:lnTo>
                  <a:lnTo>
                    <a:pt x="102" y="371"/>
                  </a:lnTo>
                  <a:lnTo>
                    <a:pt x="169" y="439"/>
                  </a:lnTo>
                  <a:lnTo>
                    <a:pt x="68" y="506"/>
                  </a:lnTo>
                  <a:lnTo>
                    <a:pt x="68" y="573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304" y="674"/>
                  </a:lnTo>
                  <a:lnTo>
                    <a:pt x="371" y="641"/>
                  </a:lnTo>
                  <a:lnTo>
                    <a:pt x="439" y="607"/>
                  </a:lnTo>
                  <a:lnTo>
                    <a:pt x="439" y="540"/>
                  </a:lnTo>
                  <a:lnTo>
                    <a:pt x="439" y="472"/>
                  </a:lnTo>
                  <a:lnTo>
                    <a:pt x="405" y="405"/>
                  </a:lnTo>
                  <a:lnTo>
                    <a:pt x="439" y="371"/>
                  </a:lnTo>
                  <a:lnTo>
                    <a:pt x="439" y="338"/>
                  </a:lnTo>
                  <a:lnTo>
                    <a:pt x="371" y="304"/>
                  </a:lnTo>
                  <a:lnTo>
                    <a:pt x="405" y="237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257001" y="6038773"/>
              <a:ext cx="51477" cy="29159"/>
            </a:xfrm>
            <a:custGeom>
              <a:avLst/>
              <a:gdLst/>
              <a:ahLst/>
              <a:cxnLst/>
              <a:rect l="l" t="t" r="r" b="b"/>
              <a:pathLst>
                <a:path w="775" h="439" extrusionOk="0">
                  <a:moveTo>
                    <a:pt x="573" y="0"/>
                  </a:moveTo>
                  <a:lnTo>
                    <a:pt x="438" y="34"/>
                  </a:lnTo>
                  <a:lnTo>
                    <a:pt x="303" y="101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674" y="438"/>
                  </a:lnTo>
                  <a:lnTo>
                    <a:pt x="741" y="405"/>
                  </a:lnTo>
                  <a:lnTo>
                    <a:pt x="775" y="337"/>
                  </a:lnTo>
                  <a:lnTo>
                    <a:pt x="741" y="270"/>
                  </a:lnTo>
                  <a:lnTo>
                    <a:pt x="674" y="236"/>
                  </a:lnTo>
                  <a:lnTo>
                    <a:pt x="404" y="236"/>
                  </a:lnTo>
                  <a:lnTo>
                    <a:pt x="539" y="169"/>
                  </a:lnTo>
                  <a:lnTo>
                    <a:pt x="606" y="68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939435" y="5591484"/>
              <a:ext cx="31351" cy="132048"/>
            </a:xfrm>
            <a:custGeom>
              <a:avLst/>
              <a:gdLst/>
              <a:ahLst/>
              <a:cxnLst/>
              <a:rect l="l" t="t" r="r" b="b"/>
              <a:pathLst>
                <a:path w="472" h="1988" extrusionOk="0">
                  <a:moveTo>
                    <a:pt x="34" y="1"/>
                  </a:moveTo>
                  <a:lnTo>
                    <a:pt x="0" y="35"/>
                  </a:lnTo>
                  <a:lnTo>
                    <a:pt x="0" y="237"/>
                  </a:lnTo>
                  <a:lnTo>
                    <a:pt x="34" y="472"/>
                  </a:lnTo>
                  <a:lnTo>
                    <a:pt x="101" y="910"/>
                  </a:lnTo>
                  <a:lnTo>
                    <a:pt x="169" y="1449"/>
                  </a:lnTo>
                  <a:lnTo>
                    <a:pt x="236" y="1718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04" y="1987"/>
                  </a:lnTo>
                  <a:lnTo>
                    <a:pt x="438" y="1954"/>
                  </a:lnTo>
                  <a:lnTo>
                    <a:pt x="472" y="1920"/>
                  </a:lnTo>
                  <a:lnTo>
                    <a:pt x="438" y="1651"/>
                  </a:lnTo>
                  <a:lnTo>
                    <a:pt x="404" y="1415"/>
                  </a:lnTo>
                  <a:lnTo>
                    <a:pt x="270" y="910"/>
                  </a:lnTo>
                  <a:lnTo>
                    <a:pt x="202" y="439"/>
                  </a:lnTo>
                  <a:lnTo>
                    <a:pt x="169" y="237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111602" y="5772618"/>
              <a:ext cx="13484" cy="40385"/>
            </a:xfrm>
            <a:custGeom>
              <a:avLst/>
              <a:gdLst/>
              <a:ahLst/>
              <a:cxnLst/>
              <a:rect l="l" t="t" r="r" b="b"/>
              <a:pathLst>
                <a:path w="203" h="608" extrusionOk="0">
                  <a:moveTo>
                    <a:pt x="68" y="1"/>
                  </a:moveTo>
                  <a:lnTo>
                    <a:pt x="35" y="35"/>
                  </a:lnTo>
                  <a:lnTo>
                    <a:pt x="1" y="169"/>
                  </a:lnTo>
                  <a:lnTo>
                    <a:pt x="1" y="304"/>
                  </a:lnTo>
                  <a:lnTo>
                    <a:pt x="35" y="540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69" y="573"/>
                  </a:lnTo>
                  <a:lnTo>
                    <a:pt x="203" y="540"/>
                  </a:lnTo>
                  <a:lnTo>
                    <a:pt x="203" y="506"/>
                  </a:lnTo>
                  <a:lnTo>
                    <a:pt x="169" y="270"/>
                  </a:lnTo>
                  <a:lnTo>
                    <a:pt x="169" y="35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098184" y="5549040"/>
              <a:ext cx="156624" cy="145399"/>
            </a:xfrm>
            <a:custGeom>
              <a:avLst/>
              <a:gdLst/>
              <a:ahLst/>
              <a:cxnLst/>
              <a:rect l="l" t="t" r="r" b="b"/>
              <a:pathLst>
                <a:path w="2358" h="2189" extrusionOk="0">
                  <a:moveTo>
                    <a:pt x="1684" y="0"/>
                  </a:moveTo>
                  <a:lnTo>
                    <a:pt x="1348" y="68"/>
                  </a:lnTo>
                  <a:lnTo>
                    <a:pt x="742" y="135"/>
                  </a:lnTo>
                  <a:lnTo>
                    <a:pt x="439" y="202"/>
                  </a:lnTo>
                  <a:lnTo>
                    <a:pt x="136" y="270"/>
                  </a:lnTo>
                  <a:lnTo>
                    <a:pt x="102" y="202"/>
                  </a:lnTo>
                  <a:lnTo>
                    <a:pt x="68" y="169"/>
                  </a:lnTo>
                  <a:lnTo>
                    <a:pt x="35" y="236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68" y="1111"/>
                  </a:lnTo>
                  <a:lnTo>
                    <a:pt x="136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8" y="2189"/>
                  </a:lnTo>
                  <a:lnTo>
                    <a:pt x="371" y="2189"/>
                  </a:lnTo>
                  <a:lnTo>
                    <a:pt x="439" y="2155"/>
                  </a:lnTo>
                  <a:lnTo>
                    <a:pt x="439" y="2121"/>
                  </a:lnTo>
                  <a:lnTo>
                    <a:pt x="405" y="1852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36" y="371"/>
                  </a:lnTo>
                  <a:lnTo>
                    <a:pt x="540" y="337"/>
                  </a:lnTo>
                  <a:lnTo>
                    <a:pt x="944" y="303"/>
                  </a:lnTo>
                  <a:lnTo>
                    <a:pt x="1886" y="135"/>
                  </a:lnTo>
                  <a:lnTo>
                    <a:pt x="1920" y="169"/>
                  </a:lnTo>
                  <a:lnTo>
                    <a:pt x="1954" y="202"/>
                  </a:lnTo>
                  <a:lnTo>
                    <a:pt x="1987" y="169"/>
                  </a:lnTo>
                  <a:lnTo>
                    <a:pt x="1987" y="472"/>
                  </a:lnTo>
                  <a:lnTo>
                    <a:pt x="2021" y="741"/>
                  </a:lnTo>
                  <a:lnTo>
                    <a:pt x="2156" y="1751"/>
                  </a:lnTo>
                  <a:lnTo>
                    <a:pt x="1954" y="1751"/>
                  </a:lnTo>
                  <a:lnTo>
                    <a:pt x="1752" y="1785"/>
                  </a:lnTo>
                  <a:lnTo>
                    <a:pt x="1348" y="1886"/>
                  </a:lnTo>
                  <a:lnTo>
                    <a:pt x="876" y="1919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9" y="2121"/>
                  </a:lnTo>
                  <a:lnTo>
                    <a:pt x="540" y="2155"/>
                  </a:lnTo>
                  <a:lnTo>
                    <a:pt x="641" y="2189"/>
                  </a:lnTo>
                  <a:lnTo>
                    <a:pt x="843" y="2189"/>
                  </a:lnTo>
                  <a:lnTo>
                    <a:pt x="1247" y="2088"/>
                  </a:lnTo>
                  <a:lnTo>
                    <a:pt x="1752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324" y="1953"/>
                  </a:lnTo>
                  <a:lnTo>
                    <a:pt x="2358" y="1919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02"/>
                  </a:lnTo>
                  <a:lnTo>
                    <a:pt x="2055" y="0"/>
                  </a:lnTo>
                  <a:lnTo>
                    <a:pt x="2021" y="0"/>
                  </a:lnTo>
                  <a:lnTo>
                    <a:pt x="2021" y="34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263709" y="5748042"/>
              <a:ext cx="42577" cy="44769"/>
            </a:xfrm>
            <a:custGeom>
              <a:avLst/>
              <a:gdLst/>
              <a:ahLst/>
              <a:cxnLst/>
              <a:rect l="l" t="t" r="r" b="b"/>
              <a:pathLst>
                <a:path w="641" h="674" extrusionOk="0">
                  <a:moveTo>
                    <a:pt x="236" y="169"/>
                  </a:moveTo>
                  <a:lnTo>
                    <a:pt x="270" y="203"/>
                  </a:lnTo>
                  <a:lnTo>
                    <a:pt x="438" y="203"/>
                  </a:lnTo>
                  <a:lnTo>
                    <a:pt x="472" y="337"/>
                  </a:lnTo>
                  <a:lnTo>
                    <a:pt x="472" y="405"/>
                  </a:lnTo>
                  <a:lnTo>
                    <a:pt x="438" y="472"/>
                  </a:lnTo>
                  <a:lnTo>
                    <a:pt x="371" y="506"/>
                  </a:lnTo>
                  <a:lnTo>
                    <a:pt x="337" y="506"/>
                  </a:lnTo>
                  <a:lnTo>
                    <a:pt x="202" y="472"/>
                  </a:lnTo>
                  <a:lnTo>
                    <a:pt x="169" y="438"/>
                  </a:lnTo>
                  <a:lnTo>
                    <a:pt x="135" y="371"/>
                  </a:lnTo>
                  <a:lnTo>
                    <a:pt x="169" y="236"/>
                  </a:lnTo>
                  <a:lnTo>
                    <a:pt x="236" y="169"/>
                  </a:lnTo>
                  <a:close/>
                  <a:moveTo>
                    <a:pt x="202" y="1"/>
                  </a:moveTo>
                  <a:lnTo>
                    <a:pt x="101" y="68"/>
                  </a:lnTo>
                  <a:lnTo>
                    <a:pt x="34" y="169"/>
                  </a:lnTo>
                  <a:lnTo>
                    <a:pt x="0" y="304"/>
                  </a:lnTo>
                  <a:lnTo>
                    <a:pt x="0" y="405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36" y="674"/>
                  </a:lnTo>
                  <a:lnTo>
                    <a:pt x="337" y="674"/>
                  </a:lnTo>
                  <a:lnTo>
                    <a:pt x="472" y="640"/>
                  </a:lnTo>
                  <a:lnTo>
                    <a:pt x="539" y="573"/>
                  </a:lnTo>
                  <a:lnTo>
                    <a:pt x="606" y="472"/>
                  </a:lnTo>
                  <a:lnTo>
                    <a:pt x="640" y="304"/>
                  </a:lnTo>
                  <a:lnTo>
                    <a:pt x="606" y="169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169788" y="5627286"/>
              <a:ext cx="35802" cy="38060"/>
            </a:xfrm>
            <a:custGeom>
              <a:avLst/>
              <a:gdLst/>
              <a:ahLst/>
              <a:cxnLst/>
              <a:rect l="l" t="t" r="r" b="b"/>
              <a:pathLst>
                <a:path w="539" h="573" extrusionOk="0">
                  <a:moveTo>
                    <a:pt x="236" y="1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70" y="371"/>
                  </a:lnTo>
                  <a:lnTo>
                    <a:pt x="404" y="337"/>
                  </a:lnTo>
                  <a:lnTo>
                    <a:pt x="404" y="337"/>
                  </a:lnTo>
                  <a:lnTo>
                    <a:pt x="371" y="405"/>
                  </a:lnTo>
                  <a:lnTo>
                    <a:pt x="371" y="472"/>
                  </a:lnTo>
                  <a:lnTo>
                    <a:pt x="404" y="539"/>
                  </a:lnTo>
                  <a:lnTo>
                    <a:pt x="438" y="573"/>
                  </a:lnTo>
                  <a:lnTo>
                    <a:pt x="472" y="573"/>
                  </a:lnTo>
                  <a:lnTo>
                    <a:pt x="505" y="506"/>
                  </a:lnTo>
                  <a:lnTo>
                    <a:pt x="539" y="405"/>
                  </a:lnTo>
                  <a:lnTo>
                    <a:pt x="539" y="203"/>
                  </a:lnTo>
                  <a:lnTo>
                    <a:pt x="505" y="169"/>
                  </a:lnTo>
                  <a:lnTo>
                    <a:pt x="472" y="135"/>
                  </a:lnTo>
                  <a:lnTo>
                    <a:pt x="404" y="169"/>
                  </a:lnTo>
                  <a:lnTo>
                    <a:pt x="303" y="236"/>
                  </a:lnTo>
                  <a:lnTo>
                    <a:pt x="135" y="236"/>
                  </a:lnTo>
                  <a:lnTo>
                    <a:pt x="135" y="169"/>
                  </a:lnTo>
                  <a:lnTo>
                    <a:pt x="169" y="135"/>
                  </a:lnTo>
                  <a:lnTo>
                    <a:pt x="270" y="102"/>
                  </a:lnTo>
                  <a:lnTo>
                    <a:pt x="438" y="102"/>
                  </a:lnTo>
                  <a:lnTo>
                    <a:pt x="438" y="135"/>
                  </a:lnTo>
                  <a:lnTo>
                    <a:pt x="505" y="135"/>
                  </a:lnTo>
                  <a:lnTo>
                    <a:pt x="505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941693" y="5795002"/>
              <a:ext cx="47027" cy="40318"/>
            </a:xfrm>
            <a:custGeom>
              <a:avLst/>
              <a:gdLst/>
              <a:ahLst/>
              <a:cxnLst/>
              <a:rect l="l" t="t" r="r" b="b"/>
              <a:pathLst>
                <a:path w="708" h="607" extrusionOk="0">
                  <a:moveTo>
                    <a:pt x="539" y="1"/>
                  </a:moveTo>
                  <a:lnTo>
                    <a:pt x="505" y="34"/>
                  </a:lnTo>
                  <a:lnTo>
                    <a:pt x="505" y="102"/>
                  </a:lnTo>
                  <a:lnTo>
                    <a:pt x="539" y="203"/>
                  </a:lnTo>
                  <a:lnTo>
                    <a:pt x="505" y="337"/>
                  </a:lnTo>
                  <a:lnTo>
                    <a:pt x="438" y="405"/>
                  </a:lnTo>
                  <a:lnTo>
                    <a:pt x="337" y="472"/>
                  </a:lnTo>
                  <a:lnTo>
                    <a:pt x="269" y="472"/>
                  </a:lnTo>
                  <a:lnTo>
                    <a:pt x="236" y="438"/>
                  </a:lnTo>
                  <a:lnTo>
                    <a:pt x="168" y="337"/>
                  </a:lnTo>
                  <a:lnTo>
                    <a:pt x="168" y="270"/>
                  </a:lnTo>
                  <a:lnTo>
                    <a:pt x="202" y="169"/>
                  </a:lnTo>
                  <a:lnTo>
                    <a:pt x="202" y="135"/>
                  </a:lnTo>
                  <a:lnTo>
                    <a:pt x="168" y="102"/>
                  </a:lnTo>
                  <a:lnTo>
                    <a:pt x="67" y="135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72"/>
                  </a:lnTo>
                  <a:lnTo>
                    <a:pt x="101" y="539"/>
                  </a:lnTo>
                  <a:lnTo>
                    <a:pt x="168" y="607"/>
                  </a:lnTo>
                  <a:lnTo>
                    <a:pt x="404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640" y="438"/>
                  </a:lnTo>
                  <a:lnTo>
                    <a:pt x="674" y="337"/>
                  </a:lnTo>
                  <a:lnTo>
                    <a:pt x="707" y="203"/>
                  </a:lnTo>
                  <a:lnTo>
                    <a:pt x="674" y="10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051224" y="5710048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4" y="0"/>
                  </a:moveTo>
                  <a:lnTo>
                    <a:pt x="1954" y="34"/>
                  </a:lnTo>
                  <a:lnTo>
                    <a:pt x="1954" y="101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270" y="236"/>
                  </a:lnTo>
                  <a:lnTo>
                    <a:pt x="169" y="303"/>
                  </a:lnTo>
                  <a:lnTo>
                    <a:pt x="102" y="371"/>
                  </a:lnTo>
                  <a:lnTo>
                    <a:pt x="270" y="404"/>
                  </a:lnTo>
                  <a:lnTo>
                    <a:pt x="439" y="404"/>
                  </a:lnTo>
                  <a:lnTo>
                    <a:pt x="809" y="371"/>
                  </a:lnTo>
                  <a:lnTo>
                    <a:pt x="1381" y="337"/>
                  </a:lnTo>
                  <a:lnTo>
                    <a:pt x="1954" y="303"/>
                  </a:lnTo>
                  <a:lnTo>
                    <a:pt x="1987" y="606"/>
                  </a:lnTo>
                  <a:lnTo>
                    <a:pt x="2021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56" y="1818"/>
                  </a:lnTo>
                  <a:lnTo>
                    <a:pt x="1247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7" y="1246"/>
                  </a:lnTo>
                  <a:lnTo>
                    <a:pt x="203" y="808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3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515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946143" y="6110310"/>
              <a:ext cx="47027" cy="38127"/>
            </a:xfrm>
            <a:custGeom>
              <a:avLst/>
              <a:gdLst/>
              <a:ahLst/>
              <a:cxnLst/>
              <a:rect l="l" t="t" r="r" b="b"/>
              <a:pathLst>
                <a:path w="708" h="574" extrusionOk="0">
                  <a:moveTo>
                    <a:pt x="505" y="1"/>
                  </a:moveTo>
                  <a:lnTo>
                    <a:pt x="472" y="35"/>
                  </a:lnTo>
                  <a:lnTo>
                    <a:pt x="438" y="102"/>
                  </a:lnTo>
                  <a:lnTo>
                    <a:pt x="438" y="203"/>
                  </a:lnTo>
                  <a:lnTo>
                    <a:pt x="505" y="338"/>
                  </a:lnTo>
                  <a:lnTo>
                    <a:pt x="539" y="371"/>
                  </a:lnTo>
                  <a:lnTo>
                    <a:pt x="505" y="371"/>
                  </a:lnTo>
                  <a:lnTo>
                    <a:pt x="472" y="338"/>
                  </a:lnTo>
                  <a:lnTo>
                    <a:pt x="404" y="270"/>
                  </a:lnTo>
                  <a:lnTo>
                    <a:pt x="169" y="68"/>
                  </a:lnTo>
                  <a:lnTo>
                    <a:pt x="135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0" y="270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6"/>
                  </a:lnTo>
                  <a:lnTo>
                    <a:pt x="202" y="338"/>
                  </a:lnTo>
                  <a:lnTo>
                    <a:pt x="371" y="472"/>
                  </a:lnTo>
                  <a:lnTo>
                    <a:pt x="472" y="506"/>
                  </a:lnTo>
                  <a:lnTo>
                    <a:pt x="539" y="540"/>
                  </a:lnTo>
                  <a:lnTo>
                    <a:pt x="607" y="506"/>
                  </a:lnTo>
                  <a:lnTo>
                    <a:pt x="674" y="472"/>
                  </a:lnTo>
                  <a:lnTo>
                    <a:pt x="708" y="405"/>
                  </a:lnTo>
                  <a:lnTo>
                    <a:pt x="708" y="338"/>
                  </a:lnTo>
                  <a:lnTo>
                    <a:pt x="640" y="203"/>
                  </a:lnTo>
                  <a:lnTo>
                    <a:pt x="607" y="102"/>
                  </a:lnTo>
                  <a:lnTo>
                    <a:pt x="607" y="35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43885" y="5886732"/>
              <a:ext cx="147657" cy="149849"/>
            </a:xfrm>
            <a:custGeom>
              <a:avLst/>
              <a:gdLst/>
              <a:ahLst/>
              <a:cxnLst/>
              <a:rect l="l" t="t" r="r" b="b"/>
              <a:pathLst>
                <a:path w="2223" h="2256" extrusionOk="0">
                  <a:moveTo>
                    <a:pt x="1920" y="168"/>
                  </a:moveTo>
                  <a:lnTo>
                    <a:pt x="1954" y="539"/>
                  </a:lnTo>
                  <a:lnTo>
                    <a:pt x="1987" y="909"/>
                  </a:lnTo>
                  <a:lnTo>
                    <a:pt x="2021" y="1380"/>
                  </a:lnTo>
                  <a:lnTo>
                    <a:pt x="2055" y="1852"/>
                  </a:lnTo>
                  <a:lnTo>
                    <a:pt x="1583" y="1852"/>
                  </a:lnTo>
                  <a:lnTo>
                    <a:pt x="1112" y="1919"/>
                  </a:lnTo>
                  <a:lnTo>
                    <a:pt x="742" y="1986"/>
                  </a:lnTo>
                  <a:lnTo>
                    <a:pt x="573" y="2020"/>
                  </a:lnTo>
                  <a:lnTo>
                    <a:pt x="405" y="2087"/>
                  </a:lnTo>
                  <a:lnTo>
                    <a:pt x="337" y="1650"/>
                  </a:lnTo>
                  <a:lnTo>
                    <a:pt x="236" y="1178"/>
                  </a:lnTo>
                  <a:lnTo>
                    <a:pt x="203" y="808"/>
                  </a:lnTo>
                  <a:lnTo>
                    <a:pt x="135" y="438"/>
                  </a:lnTo>
                  <a:lnTo>
                    <a:pt x="1045" y="337"/>
                  </a:lnTo>
                  <a:lnTo>
                    <a:pt x="1920" y="168"/>
                  </a:lnTo>
                  <a:close/>
                  <a:moveTo>
                    <a:pt x="1920" y="0"/>
                  </a:moveTo>
                  <a:lnTo>
                    <a:pt x="1011" y="101"/>
                  </a:lnTo>
                  <a:lnTo>
                    <a:pt x="102" y="269"/>
                  </a:lnTo>
                  <a:lnTo>
                    <a:pt x="34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4" y="842"/>
                  </a:lnTo>
                  <a:lnTo>
                    <a:pt x="102" y="1347"/>
                  </a:lnTo>
                  <a:lnTo>
                    <a:pt x="169" y="1818"/>
                  </a:lnTo>
                  <a:lnTo>
                    <a:pt x="203" y="2020"/>
                  </a:lnTo>
                  <a:lnTo>
                    <a:pt x="270" y="2222"/>
                  </a:lnTo>
                  <a:lnTo>
                    <a:pt x="304" y="2256"/>
                  </a:lnTo>
                  <a:lnTo>
                    <a:pt x="371" y="2256"/>
                  </a:lnTo>
                  <a:lnTo>
                    <a:pt x="371" y="2222"/>
                  </a:lnTo>
                  <a:lnTo>
                    <a:pt x="607" y="2222"/>
                  </a:lnTo>
                  <a:lnTo>
                    <a:pt x="843" y="2188"/>
                  </a:lnTo>
                  <a:lnTo>
                    <a:pt x="1280" y="2121"/>
                  </a:lnTo>
                  <a:lnTo>
                    <a:pt x="1684" y="2054"/>
                  </a:lnTo>
                  <a:lnTo>
                    <a:pt x="1886" y="2020"/>
                  </a:lnTo>
                  <a:lnTo>
                    <a:pt x="2088" y="1953"/>
                  </a:lnTo>
                  <a:lnTo>
                    <a:pt x="2156" y="1953"/>
                  </a:lnTo>
                  <a:lnTo>
                    <a:pt x="2223" y="1885"/>
                  </a:lnTo>
                  <a:lnTo>
                    <a:pt x="2223" y="1650"/>
                  </a:lnTo>
                  <a:lnTo>
                    <a:pt x="2223" y="1380"/>
                  </a:lnTo>
                  <a:lnTo>
                    <a:pt x="2189" y="875"/>
                  </a:lnTo>
                  <a:lnTo>
                    <a:pt x="2122" y="471"/>
                  </a:lnTo>
                  <a:lnTo>
                    <a:pt x="2088" y="269"/>
                  </a:lnTo>
                  <a:lnTo>
                    <a:pt x="1987" y="67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999813" y="5942593"/>
              <a:ext cx="31351" cy="44835"/>
            </a:xfrm>
            <a:custGeom>
              <a:avLst/>
              <a:gdLst/>
              <a:ahLst/>
              <a:cxnLst/>
              <a:rect l="l" t="t" r="r" b="b"/>
              <a:pathLst>
                <a:path w="472" h="675" extrusionOk="0">
                  <a:moveTo>
                    <a:pt x="270" y="1"/>
                  </a:moveTo>
                  <a:lnTo>
                    <a:pt x="337" y="169"/>
                  </a:lnTo>
                  <a:lnTo>
                    <a:pt x="371" y="337"/>
                  </a:lnTo>
                  <a:lnTo>
                    <a:pt x="337" y="405"/>
                  </a:lnTo>
                  <a:lnTo>
                    <a:pt x="304" y="472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472"/>
                  </a:lnTo>
                  <a:lnTo>
                    <a:pt x="135" y="405"/>
                  </a:lnTo>
                  <a:lnTo>
                    <a:pt x="68" y="371"/>
                  </a:lnTo>
                  <a:lnTo>
                    <a:pt x="34" y="371"/>
                  </a:lnTo>
                  <a:lnTo>
                    <a:pt x="1" y="438"/>
                  </a:lnTo>
                  <a:lnTo>
                    <a:pt x="1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203" y="674"/>
                  </a:lnTo>
                  <a:lnTo>
                    <a:pt x="304" y="640"/>
                  </a:lnTo>
                  <a:lnTo>
                    <a:pt x="371" y="573"/>
                  </a:lnTo>
                  <a:lnTo>
                    <a:pt x="438" y="506"/>
                  </a:lnTo>
                  <a:lnTo>
                    <a:pt x="472" y="371"/>
                  </a:lnTo>
                  <a:lnTo>
                    <a:pt x="438" y="236"/>
                  </a:lnTo>
                  <a:lnTo>
                    <a:pt x="405" y="102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890215" y="6052190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22" y="1819"/>
                  </a:lnTo>
                  <a:lnTo>
                    <a:pt x="1954" y="1819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10" y="1987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1" y="809"/>
                  </a:lnTo>
                  <a:lnTo>
                    <a:pt x="68" y="1213"/>
                  </a:lnTo>
                  <a:lnTo>
                    <a:pt x="169" y="1718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54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290" y="1718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55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677796" y="5989554"/>
              <a:ext cx="58186" cy="51544"/>
            </a:xfrm>
            <a:custGeom>
              <a:avLst/>
              <a:gdLst/>
              <a:ahLst/>
              <a:cxnLst/>
              <a:rect l="l" t="t" r="r" b="b"/>
              <a:pathLst>
                <a:path w="876" h="776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101" y="135"/>
                  </a:lnTo>
                  <a:lnTo>
                    <a:pt x="34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2" y="741"/>
                  </a:lnTo>
                  <a:lnTo>
                    <a:pt x="303" y="775"/>
                  </a:lnTo>
                  <a:lnTo>
                    <a:pt x="404" y="775"/>
                  </a:lnTo>
                  <a:lnTo>
                    <a:pt x="472" y="741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6" y="775"/>
                  </a:lnTo>
                  <a:lnTo>
                    <a:pt x="640" y="775"/>
                  </a:lnTo>
                  <a:lnTo>
                    <a:pt x="640" y="741"/>
                  </a:lnTo>
                  <a:lnTo>
                    <a:pt x="674" y="708"/>
                  </a:lnTo>
                  <a:lnTo>
                    <a:pt x="640" y="607"/>
                  </a:lnTo>
                  <a:lnTo>
                    <a:pt x="606" y="506"/>
                  </a:lnTo>
                  <a:lnTo>
                    <a:pt x="606" y="472"/>
                  </a:lnTo>
                  <a:lnTo>
                    <a:pt x="808" y="438"/>
                  </a:lnTo>
                  <a:lnTo>
                    <a:pt x="842" y="405"/>
                  </a:lnTo>
                  <a:lnTo>
                    <a:pt x="876" y="337"/>
                  </a:lnTo>
                  <a:lnTo>
                    <a:pt x="842" y="304"/>
                  </a:lnTo>
                  <a:lnTo>
                    <a:pt x="775" y="270"/>
                  </a:lnTo>
                  <a:lnTo>
                    <a:pt x="573" y="304"/>
                  </a:lnTo>
                  <a:lnTo>
                    <a:pt x="472" y="337"/>
                  </a:lnTo>
                  <a:lnTo>
                    <a:pt x="371" y="371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539" y="472"/>
                  </a:lnTo>
                  <a:lnTo>
                    <a:pt x="539" y="506"/>
                  </a:lnTo>
                  <a:lnTo>
                    <a:pt x="539" y="539"/>
                  </a:lnTo>
                  <a:lnTo>
                    <a:pt x="438" y="573"/>
                  </a:lnTo>
                  <a:lnTo>
                    <a:pt x="371" y="607"/>
                  </a:lnTo>
                  <a:lnTo>
                    <a:pt x="303" y="573"/>
                  </a:lnTo>
                  <a:lnTo>
                    <a:pt x="236" y="539"/>
                  </a:lnTo>
                  <a:lnTo>
                    <a:pt x="202" y="506"/>
                  </a:lnTo>
                  <a:lnTo>
                    <a:pt x="169" y="405"/>
                  </a:lnTo>
                  <a:lnTo>
                    <a:pt x="169" y="337"/>
                  </a:lnTo>
                  <a:lnTo>
                    <a:pt x="202" y="270"/>
                  </a:lnTo>
                  <a:lnTo>
                    <a:pt x="270" y="203"/>
                  </a:lnTo>
                  <a:lnTo>
                    <a:pt x="438" y="135"/>
                  </a:lnTo>
                  <a:lnTo>
                    <a:pt x="606" y="102"/>
                  </a:lnTo>
                  <a:lnTo>
                    <a:pt x="606" y="68"/>
                  </a:lnTo>
                  <a:lnTo>
                    <a:pt x="606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778426" y="5911308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515" y="0"/>
                  </a:moveTo>
                  <a:lnTo>
                    <a:pt x="1078" y="101"/>
                  </a:lnTo>
                  <a:lnTo>
                    <a:pt x="606" y="236"/>
                  </a:lnTo>
                  <a:lnTo>
                    <a:pt x="101" y="371"/>
                  </a:lnTo>
                  <a:lnTo>
                    <a:pt x="68" y="270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808"/>
                  </a:lnTo>
                  <a:lnTo>
                    <a:pt x="135" y="1347"/>
                  </a:lnTo>
                  <a:lnTo>
                    <a:pt x="169" y="1785"/>
                  </a:lnTo>
                  <a:lnTo>
                    <a:pt x="202" y="2020"/>
                  </a:lnTo>
                  <a:lnTo>
                    <a:pt x="270" y="2223"/>
                  </a:lnTo>
                  <a:lnTo>
                    <a:pt x="337" y="2256"/>
                  </a:lnTo>
                  <a:lnTo>
                    <a:pt x="371" y="2223"/>
                  </a:lnTo>
                  <a:lnTo>
                    <a:pt x="438" y="2223"/>
                  </a:lnTo>
                  <a:lnTo>
                    <a:pt x="1313" y="2122"/>
                  </a:lnTo>
                  <a:lnTo>
                    <a:pt x="1751" y="2054"/>
                  </a:lnTo>
                  <a:lnTo>
                    <a:pt x="2189" y="1919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19"/>
                  </a:lnTo>
                  <a:lnTo>
                    <a:pt x="2357" y="1818"/>
                  </a:lnTo>
                  <a:lnTo>
                    <a:pt x="2391" y="1751"/>
                  </a:lnTo>
                  <a:lnTo>
                    <a:pt x="2391" y="1616"/>
                  </a:lnTo>
                  <a:lnTo>
                    <a:pt x="2357" y="1414"/>
                  </a:lnTo>
                  <a:lnTo>
                    <a:pt x="2290" y="1212"/>
                  </a:lnTo>
                  <a:lnTo>
                    <a:pt x="2222" y="606"/>
                  </a:lnTo>
                  <a:lnTo>
                    <a:pt x="2121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53" y="270"/>
                  </a:lnTo>
                  <a:lnTo>
                    <a:pt x="1953" y="505"/>
                  </a:lnTo>
                  <a:lnTo>
                    <a:pt x="2054" y="943"/>
                  </a:lnTo>
                  <a:lnTo>
                    <a:pt x="2121" y="1381"/>
                  </a:lnTo>
                  <a:lnTo>
                    <a:pt x="2189" y="1818"/>
                  </a:lnTo>
                  <a:lnTo>
                    <a:pt x="1751" y="1818"/>
                  </a:lnTo>
                  <a:lnTo>
                    <a:pt x="1280" y="1886"/>
                  </a:lnTo>
                  <a:lnTo>
                    <a:pt x="404" y="2054"/>
                  </a:lnTo>
                  <a:lnTo>
                    <a:pt x="371" y="2054"/>
                  </a:lnTo>
                  <a:lnTo>
                    <a:pt x="371" y="1818"/>
                  </a:lnTo>
                  <a:lnTo>
                    <a:pt x="337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7" y="404"/>
                  </a:lnTo>
                  <a:lnTo>
                    <a:pt x="1246" y="270"/>
                  </a:lnTo>
                  <a:lnTo>
                    <a:pt x="1616" y="202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953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847772" y="5969428"/>
              <a:ext cx="42510" cy="42577"/>
            </a:xfrm>
            <a:custGeom>
              <a:avLst/>
              <a:gdLst/>
              <a:ahLst/>
              <a:cxnLst/>
              <a:rect l="l" t="t" r="r" b="b"/>
              <a:pathLst>
                <a:path w="640" h="641" extrusionOk="0">
                  <a:moveTo>
                    <a:pt x="471" y="1"/>
                  </a:moveTo>
                  <a:lnTo>
                    <a:pt x="438" y="34"/>
                  </a:lnTo>
                  <a:lnTo>
                    <a:pt x="404" y="68"/>
                  </a:lnTo>
                  <a:lnTo>
                    <a:pt x="370" y="102"/>
                  </a:lnTo>
                  <a:lnTo>
                    <a:pt x="370" y="236"/>
                  </a:lnTo>
                  <a:lnTo>
                    <a:pt x="370" y="270"/>
                  </a:lnTo>
                  <a:lnTo>
                    <a:pt x="135" y="337"/>
                  </a:lnTo>
                  <a:lnTo>
                    <a:pt x="101" y="203"/>
                  </a:lnTo>
                  <a:lnTo>
                    <a:pt x="101" y="169"/>
                  </a:lnTo>
                  <a:lnTo>
                    <a:pt x="67" y="169"/>
                  </a:lnTo>
                  <a:lnTo>
                    <a:pt x="0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67" y="607"/>
                  </a:lnTo>
                  <a:lnTo>
                    <a:pt x="135" y="640"/>
                  </a:lnTo>
                  <a:lnTo>
                    <a:pt x="168" y="640"/>
                  </a:lnTo>
                  <a:lnTo>
                    <a:pt x="202" y="607"/>
                  </a:lnTo>
                  <a:lnTo>
                    <a:pt x="202" y="539"/>
                  </a:lnTo>
                  <a:lnTo>
                    <a:pt x="168" y="472"/>
                  </a:lnTo>
                  <a:lnTo>
                    <a:pt x="404" y="438"/>
                  </a:lnTo>
                  <a:lnTo>
                    <a:pt x="438" y="539"/>
                  </a:lnTo>
                  <a:lnTo>
                    <a:pt x="505" y="640"/>
                  </a:lnTo>
                  <a:lnTo>
                    <a:pt x="539" y="640"/>
                  </a:lnTo>
                  <a:lnTo>
                    <a:pt x="572" y="607"/>
                  </a:lnTo>
                  <a:lnTo>
                    <a:pt x="572" y="506"/>
                  </a:lnTo>
                  <a:lnTo>
                    <a:pt x="539" y="371"/>
                  </a:lnTo>
                  <a:lnTo>
                    <a:pt x="640" y="337"/>
                  </a:lnTo>
                  <a:lnTo>
                    <a:pt x="640" y="270"/>
                  </a:lnTo>
                  <a:lnTo>
                    <a:pt x="640" y="236"/>
                  </a:lnTo>
                  <a:lnTo>
                    <a:pt x="640" y="203"/>
                  </a:lnTo>
                  <a:lnTo>
                    <a:pt x="572" y="203"/>
                  </a:lnTo>
                  <a:lnTo>
                    <a:pt x="505" y="236"/>
                  </a:lnTo>
                  <a:lnTo>
                    <a:pt x="505" y="169"/>
                  </a:lnTo>
                  <a:lnTo>
                    <a:pt x="505" y="102"/>
                  </a:lnTo>
                  <a:lnTo>
                    <a:pt x="539" y="34"/>
                  </a:lnTo>
                  <a:lnTo>
                    <a:pt x="505" y="3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218940" y="6005230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0"/>
                  </a:moveTo>
                  <a:lnTo>
                    <a:pt x="1314" y="68"/>
                  </a:lnTo>
                  <a:lnTo>
                    <a:pt x="775" y="169"/>
                  </a:lnTo>
                  <a:lnTo>
                    <a:pt x="371" y="202"/>
                  </a:lnTo>
                  <a:lnTo>
                    <a:pt x="169" y="236"/>
                  </a:lnTo>
                  <a:lnTo>
                    <a:pt x="1" y="303"/>
                  </a:lnTo>
                  <a:lnTo>
                    <a:pt x="169" y="404"/>
                  </a:lnTo>
                  <a:lnTo>
                    <a:pt x="338" y="404"/>
                  </a:lnTo>
                  <a:lnTo>
                    <a:pt x="674" y="371"/>
                  </a:lnTo>
                  <a:lnTo>
                    <a:pt x="1213" y="303"/>
                  </a:lnTo>
                  <a:lnTo>
                    <a:pt x="1752" y="202"/>
                  </a:lnTo>
                  <a:lnTo>
                    <a:pt x="1752" y="371"/>
                  </a:lnTo>
                  <a:lnTo>
                    <a:pt x="1785" y="573"/>
                  </a:lnTo>
                  <a:lnTo>
                    <a:pt x="1853" y="943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2021" y="1852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54"/>
                  </a:lnTo>
                  <a:lnTo>
                    <a:pt x="371" y="2155"/>
                  </a:lnTo>
                  <a:lnTo>
                    <a:pt x="540" y="2223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81"/>
                  </a:lnTo>
                  <a:lnTo>
                    <a:pt x="2055" y="910"/>
                  </a:lnTo>
                  <a:lnTo>
                    <a:pt x="1987" y="539"/>
                  </a:lnTo>
                  <a:lnTo>
                    <a:pt x="1954" y="337"/>
                  </a:lnTo>
                  <a:lnTo>
                    <a:pt x="1886" y="169"/>
                  </a:lnTo>
                  <a:lnTo>
                    <a:pt x="1920" y="101"/>
                  </a:lnTo>
                  <a:lnTo>
                    <a:pt x="1920" y="68"/>
                  </a:lnTo>
                  <a:lnTo>
                    <a:pt x="1886" y="34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261451" y="5835254"/>
              <a:ext cx="154366" cy="156624"/>
            </a:xfrm>
            <a:custGeom>
              <a:avLst/>
              <a:gdLst/>
              <a:ahLst/>
              <a:cxnLst/>
              <a:rect l="l" t="t" r="r" b="b"/>
              <a:pathLst>
                <a:path w="2324" h="2358" extrusionOk="0">
                  <a:moveTo>
                    <a:pt x="1920" y="1"/>
                  </a:moveTo>
                  <a:lnTo>
                    <a:pt x="1920" y="34"/>
                  </a:lnTo>
                  <a:lnTo>
                    <a:pt x="1920" y="102"/>
                  </a:lnTo>
                  <a:lnTo>
                    <a:pt x="1617" y="102"/>
                  </a:lnTo>
                  <a:lnTo>
                    <a:pt x="1314" y="135"/>
                  </a:lnTo>
                  <a:lnTo>
                    <a:pt x="708" y="270"/>
                  </a:lnTo>
                  <a:lnTo>
                    <a:pt x="371" y="304"/>
                  </a:lnTo>
                  <a:lnTo>
                    <a:pt x="169" y="337"/>
                  </a:lnTo>
                  <a:lnTo>
                    <a:pt x="102" y="371"/>
                  </a:lnTo>
                  <a:lnTo>
                    <a:pt x="68" y="405"/>
                  </a:lnTo>
                  <a:lnTo>
                    <a:pt x="68" y="438"/>
                  </a:lnTo>
                  <a:lnTo>
                    <a:pt x="34" y="405"/>
                  </a:lnTo>
                  <a:lnTo>
                    <a:pt x="1" y="405"/>
                  </a:lnTo>
                  <a:lnTo>
                    <a:pt x="1" y="607"/>
                  </a:lnTo>
                  <a:lnTo>
                    <a:pt x="1" y="842"/>
                  </a:lnTo>
                  <a:lnTo>
                    <a:pt x="102" y="1280"/>
                  </a:lnTo>
                  <a:lnTo>
                    <a:pt x="236" y="2290"/>
                  </a:lnTo>
                  <a:lnTo>
                    <a:pt x="270" y="2324"/>
                  </a:lnTo>
                  <a:lnTo>
                    <a:pt x="337" y="2357"/>
                  </a:lnTo>
                  <a:lnTo>
                    <a:pt x="371" y="2324"/>
                  </a:lnTo>
                  <a:lnTo>
                    <a:pt x="405" y="2290"/>
                  </a:lnTo>
                  <a:lnTo>
                    <a:pt x="640" y="2290"/>
                  </a:lnTo>
                  <a:lnTo>
                    <a:pt x="910" y="2256"/>
                  </a:lnTo>
                  <a:lnTo>
                    <a:pt x="1381" y="2189"/>
                  </a:lnTo>
                  <a:lnTo>
                    <a:pt x="1785" y="2122"/>
                  </a:lnTo>
                  <a:lnTo>
                    <a:pt x="2021" y="2088"/>
                  </a:lnTo>
                  <a:lnTo>
                    <a:pt x="2088" y="2021"/>
                  </a:lnTo>
                  <a:lnTo>
                    <a:pt x="2155" y="1953"/>
                  </a:lnTo>
                  <a:lnTo>
                    <a:pt x="2054" y="1886"/>
                  </a:lnTo>
                  <a:lnTo>
                    <a:pt x="1684" y="1886"/>
                  </a:lnTo>
                  <a:lnTo>
                    <a:pt x="1213" y="1987"/>
                  </a:lnTo>
                  <a:lnTo>
                    <a:pt x="809" y="2021"/>
                  </a:lnTo>
                  <a:lnTo>
                    <a:pt x="607" y="2054"/>
                  </a:lnTo>
                  <a:lnTo>
                    <a:pt x="405" y="2122"/>
                  </a:lnTo>
                  <a:lnTo>
                    <a:pt x="236" y="1112"/>
                  </a:lnTo>
                  <a:lnTo>
                    <a:pt x="203" y="809"/>
                  </a:lnTo>
                  <a:lnTo>
                    <a:pt x="102" y="539"/>
                  </a:lnTo>
                  <a:lnTo>
                    <a:pt x="203" y="539"/>
                  </a:lnTo>
                  <a:lnTo>
                    <a:pt x="203" y="472"/>
                  </a:lnTo>
                  <a:lnTo>
                    <a:pt x="1145" y="371"/>
                  </a:lnTo>
                  <a:lnTo>
                    <a:pt x="1549" y="304"/>
                  </a:lnTo>
                  <a:lnTo>
                    <a:pt x="1920" y="203"/>
                  </a:lnTo>
                  <a:lnTo>
                    <a:pt x="1987" y="539"/>
                  </a:lnTo>
                  <a:lnTo>
                    <a:pt x="2054" y="910"/>
                  </a:lnTo>
                  <a:lnTo>
                    <a:pt x="2088" y="1448"/>
                  </a:lnTo>
                  <a:lnTo>
                    <a:pt x="2122" y="1684"/>
                  </a:lnTo>
                  <a:lnTo>
                    <a:pt x="2155" y="1953"/>
                  </a:lnTo>
                  <a:lnTo>
                    <a:pt x="2189" y="1987"/>
                  </a:lnTo>
                  <a:lnTo>
                    <a:pt x="2223" y="2021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684"/>
                  </a:lnTo>
                  <a:lnTo>
                    <a:pt x="2324" y="1415"/>
                  </a:lnTo>
                  <a:lnTo>
                    <a:pt x="2223" y="876"/>
                  </a:lnTo>
                  <a:lnTo>
                    <a:pt x="2155" y="438"/>
                  </a:lnTo>
                  <a:lnTo>
                    <a:pt x="2088" y="236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328538" y="5895632"/>
              <a:ext cx="42577" cy="49285"/>
            </a:xfrm>
            <a:custGeom>
              <a:avLst/>
              <a:gdLst/>
              <a:ahLst/>
              <a:cxnLst/>
              <a:rect l="l" t="t" r="r" b="b"/>
              <a:pathLst>
                <a:path w="641" h="742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35"/>
                  </a:lnTo>
                  <a:lnTo>
                    <a:pt x="1" y="304"/>
                  </a:lnTo>
                  <a:lnTo>
                    <a:pt x="1" y="506"/>
                  </a:lnTo>
                  <a:lnTo>
                    <a:pt x="34" y="674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405" y="708"/>
                  </a:lnTo>
                  <a:lnTo>
                    <a:pt x="506" y="640"/>
                  </a:lnTo>
                  <a:lnTo>
                    <a:pt x="607" y="573"/>
                  </a:lnTo>
                  <a:lnTo>
                    <a:pt x="640" y="506"/>
                  </a:lnTo>
                  <a:lnTo>
                    <a:pt x="607" y="472"/>
                  </a:lnTo>
                  <a:lnTo>
                    <a:pt x="405" y="472"/>
                  </a:lnTo>
                  <a:lnTo>
                    <a:pt x="203" y="539"/>
                  </a:lnTo>
                  <a:lnTo>
                    <a:pt x="203" y="270"/>
                  </a:lnTo>
                  <a:lnTo>
                    <a:pt x="203" y="135"/>
                  </a:lnTo>
                  <a:lnTo>
                    <a:pt x="203" y="68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10040" y="5707790"/>
              <a:ext cx="29093" cy="134240"/>
            </a:xfrm>
            <a:custGeom>
              <a:avLst/>
              <a:gdLst/>
              <a:ahLst/>
              <a:cxnLst/>
              <a:rect l="l" t="t" r="r" b="b"/>
              <a:pathLst>
                <a:path w="438" h="2021" extrusionOk="0">
                  <a:moveTo>
                    <a:pt x="34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506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8"/>
                  </a:lnTo>
                  <a:lnTo>
                    <a:pt x="337" y="1987"/>
                  </a:lnTo>
                  <a:lnTo>
                    <a:pt x="371" y="2021"/>
                  </a:lnTo>
                  <a:lnTo>
                    <a:pt x="404" y="2021"/>
                  </a:lnTo>
                  <a:lnTo>
                    <a:pt x="438" y="1987"/>
                  </a:lnTo>
                  <a:lnTo>
                    <a:pt x="438" y="1953"/>
                  </a:lnTo>
                  <a:lnTo>
                    <a:pt x="438" y="1684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202" y="472"/>
                  </a:lnTo>
                  <a:lnTo>
                    <a:pt x="169" y="270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160821" y="5922467"/>
              <a:ext cx="47027" cy="44835"/>
            </a:xfrm>
            <a:custGeom>
              <a:avLst/>
              <a:gdLst/>
              <a:ahLst/>
              <a:cxnLst/>
              <a:rect l="l" t="t" r="r" b="b"/>
              <a:pathLst>
                <a:path w="708" h="675" extrusionOk="0">
                  <a:moveTo>
                    <a:pt x="1" y="1"/>
                  </a:moveTo>
                  <a:lnTo>
                    <a:pt x="1" y="102"/>
                  </a:lnTo>
                  <a:lnTo>
                    <a:pt x="1" y="236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35" y="640"/>
                  </a:lnTo>
                  <a:lnTo>
                    <a:pt x="169" y="640"/>
                  </a:lnTo>
                  <a:lnTo>
                    <a:pt x="203" y="607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405" y="472"/>
                  </a:lnTo>
                  <a:lnTo>
                    <a:pt x="472" y="573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674" y="640"/>
                  </a:lnTo>
                  <a:lnTo>
                    <a:pt x="674" y="573"/>
                  </a:lnTo>
                  <a:lnTo>
                    <a:pt x="607" y="506"/>
                  </a:lnTo>
                  <a:lnTo>
                    <a:pt x="506" y="405"/>
                  </a:lnTo>
                  <a:lnTo>
                    <a:pt x="472" y="371"/>
                  </a:lnTo>
                  <a:lnTo>
                    <a:pt x="405" y="371"/>
                  </a:lnTo>
                  <a:lnTo>
                    <a:pt x="472" y="304"/>
                  </a:lnTo>
                  <a:lnTo>
                    <a:pt x="573" y="203"/>
                  </a:lnTo>
                  <a:lnTo>
                    <a:pt x="607" y="203"/>
                  </a:lnTo>
                  <a:lnTo>
                    <a:pt x="640" y="169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74" y="34"/>
                  </a:lnTo>
                  <a:lnTo>
                    <a:pt x="607" y="1"/>
                  </a:lnTo>
                  <a:lnTo>
                    <a:pt x="506" y="1"/>
                  </a:lnTo>
                  <a:lnTo>
                    <a:pt x="405" y="135"/>
                  </a:lnTo>
                  <a:lnTo>
                    <a:pt x="304" y="236"/>
                  </a:lnTo>
                  <a:lnTo>
                    <a:pt x="203" y="405"/>
                  </a:lnTo>
                  <a:lnTo>
                    <a:pt x="169" y="270"/>
                  </a:lnTo>
                  <a:lnTo>
                    <a:pt x="135" y="1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093734" y="6081283"/>
              <a:ext cx="58186" cy="44769"/>
            </a:xfrm>
            <a:custGeom>
              <a:avLst/>
              <a:gdLst/>
              <a:ahLst/>
              <a:cxnLst/>
              <a:rect l="l" t="t" r="r" b="b"/>
              <a:pathLst>
                <a:path w="876" h="674" extrusionOk="0">
                  <a:moveTo>
                    <a:pt x="640" y="0"/>
                  </a:moveTo>
                  <a:lnTo>
                    <a:pt x="607" y="34"/>
                  </a:lnTo>
                  <a:lnTo>
                    <a:pt x="371" y="337"/>
                  </a:lnTo>
                  <a:lnTo>
                    <a:pt x="169" y="68"/>
                  </a:lnTo>
                  <a:lnTo>
                    <a:pt x="102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02" y="606"/>
                  </a:lnTo>
                  <a:lnTo>
                    <a:pt x="102" y="674"/>
                  </a:lnTo>
                  <a:lnTo>
                    <a:pt x="236" y="674"/>
                  </a:lnTo>
                  <a:lnTo>
                    <a:pt x="236" y="606"/>
                  </a:lnTo>
                  <a:lnTo>
                    <a:pt x="203" y="404"/>
                  </a:lnTo>
                  <a:lnTo>
                    <a:pt x="203" y="404"/>
                  </a:lnTo>
                  <a:lnTo>
                    <a:pt x="337" y="539"/>
                  </a:lnTo>
                  <a:lnTo>
                    <a:pt x="405" y="573"/>
                  </a:lnTo>
                  <a:lnTo>
                    <a:pt x="472" y="539"/>
                  </a:lnTo>
                  <a:lnTo>
                    <a:pt x="607" y="337"/>
                  </a:lnTo>
                  <a:lnTo>
                    <a:pt x="640" y="472"/>
                  </a:lnTo>
                  <a:lnTo>
                    <a:pt x="741" y="606"/>
                  </a:lnTo>
                  <a:lnTo>
                    <a:pt x="775" y="640"/>
                  </a:lnTo>
                  <a:lnTo>
                    <a:pt x="842" y="606"/>
                  </a:lnTo>
                  <a:lnTo>
                    <a:pt x="876" y="573"/>
                  </a:lnTo>
                  <a:lnTo>
                    <a:pt x="876" y="505"/>
                  </a:lnTo>
                  <a:lnTo>
                    <a:pt x="775" y="303"/>
                  </a:lnTo>
                  <a:lnTo>
                    <a:pt x="741" y="101"/>
                  </a:lnTo>
                  <a:lnTo>
                    <a:pt x="741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100443" y="5859897"/>
              <a:ext cx="154366" cy="15881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920" y="135"/>
                  </a:moveTo>
                  <a:lnTo>
                    <a:pt x="2021" y="1044"/>
                  </a:lnTo>
                  <a:lnTo>
                    <a:pt x="2122" y="1953"/>
                  </a:lnTo>
                  <a:lnTo>
                    <a:pt x="1684" y="2020"/>
                  </a:lnTo>
                  <a:lnTo>
                    <a:pt x="1280" y="2121"/>
                  </a:lnTo>
                  <a:lnTo>
                    <a:pt x="876" y="2188"/>
                  </a:lnTo>
                  <a:lnTo>
                    <a:pt x="506" y="2256"/>
                  </a:lnTo>
                  <a:lnTo>
                    <a:pt x="472" y="2256"/>
                  </a:lnTo>
                  <a:lnTo>
                    <a:pt x="472" y="2222"/>
                  </a:lnTo>
                  <a:lnTo>
                    <a:pt x="438" y="1784"/>
                  </a:lnTo>
                  <a:lnTo>
                    <a:pt x="371" y="1313"/>
                  </a:lnTo>
                  <a:lnTo>
                    <a:pt x="270" y="875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36"/>
                  </a:lnTo>
                  <a:lnTo>
                    <a:pt x="1920" y="135"/>
                  </a:lnTo>
                  <a:close/>
                  <a:moveTo>
                    <a:pt x="1920" y="0"/>
                  </a:moveTo>
                  <a:lnTo>
                    <a:pt x="1482" y="34"/>
                  </a:lnTo>
                  <a:lnTo>
                    <a:pt x="1011" y="101"/>
                  </a:lnTo>
                  <a:lnTo>
                    <a:pt x="68" y="269"/>
                  </a:lnTo>
                  <a:lnTo>
                    <a:pt x="34" y="269"/>
                  </a:lnTo>
                  <a:lnTo>
                    <a:pt x="1" y="337"/>
                  </a:lnTo>
                  <a:lnTo>
                    <a:pt x="1" y="370"/>
                  </a:lnTo>
                  <a:lnTo>
                    <a:pt x="68" y="404"/>
                  </a:lnTo>
                  <a:lnTo>
                    <a:pt x="102" y="875"/>
                  </a:lnTo>
                  <a:lnTo>
                    <a:pt x="135" y="1347"/>
                  </a:lnTo>
                  <a:lnTo>
                    <a:pt x="236" y="1818"/>
                  </a:lnTo>
                  <a:lnTo>
                    <a:pt x="337" y="2256"/>
                  </a:lnTo>
                  <a:lnTo>
                    <a:pt x="337" y="2289"/>
                  </a:lnTo>
                  <a:lnTo>
                    <a:pt x="371" y="2323"/>
                  </a:lnTo>
                  <a:lnTo>
                    <a:pt x="438" y="2289"/>
                  </a:lnTo>
                  <a:lnTo>
                    <a:pt x="472" y="2357"/>
                  </a:lnTo>
                  <a:lnTo>
                    <a:pt x="506" y="2390"/>
                  </a:lnTo>
                  <a:lnTo>
                    <a:pt x="910" y="2390"/>
                  </a:lnTo>
                  <a:lnTo>
                    <a:pt x="1314" y="2323"/>
                  </a:lnTo>
                  <a:lnTo>
                    <a:pt x="1751" y="2222"/>
                  </a:lnTo>
                  <a:lnTo>
                    <a:pt x="2122" y="2087"/>
                  </a:lnTo>
                  <a:lnTo>
                    <a:pt x="2122" y="2155"/>
                  </a:lnTo>
                  <a:lnTo>
                    <a:pt x="2155" y="2222"/>
                  </a:lnTo>
                  <a:lnTo>
                    <a:pt x="2290" y="2222"/>
                  </a:lnTo>
                  <a:lnTo>
                    <a:pt x="2324" y="2155"/>
                  </a:lnTo>
                  <a:lnTo>
                    <a:pt x="2324" y="1616"/>
                  </a:lnTo>
                  <a:lnTo>
                    <a:pt x="2256" y="1111"/>
                  </a:lnTo>
                  <a:lnTo>
                    <a:pt x="2189" y="572"/>
                  </a:lnTo>
                  <a:lnTo>
                    <a:pt x="2054" y="67"/>
                  </a:lnTo>
                  <a:lnTo>
                    <a:pt x="2054" y="34"/>
                  </a:lnTo>
                  <a:lnTo>
                    <a:pt x="1987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420267" y="6161787"/>
              <a:ext cx="24643" cy="149849"/>
            </a:xfrm>
            <a:custGeom>
              <a:avLst/>
              <a:gdLst/>
              <a:ahLst/>
              <a:cxnLst/>
              <a:rect l="l" t="t" r="r" b="b"/>
              <a:pathLst>
                <a:path w="371" h="2256" extrusionOk="0">
                  <a:moveTo>
                    <a:pt x="34" y="0"/>
                  </a:moveTo>
                  <a:lnTo>
                    <a:pt x="0" y="202"/>
                  </a:lnTo>
                  <a:lnTo>
                    <a:pt x="0" y="438"/>
                  </a:lnTo>
                  <a:lnTo>
                    <a:pt x="67" y="876"/>
                  </a:lnTo>
                  <a:lnTo>
                    <a:pt x="135" y="1549"/>
                  </a:lnTo>
                  <a:lnTo>
                    <a:pt x="168" y="1886"/>
                  </a:lnTo>
                  <a:lnTo>
                    <a:pt x="236" y="2222"/>
                  </a:lnTo>
                  <a:lnTo>
                    <a:pt x="269" y="2256"/>
                  </a:lnTo>
                  <a:lnTo>
                    <a:pt x="370" y="2256"/>
                  </a:lnTo>
                  <a:lnTo>
                    <a:pt x="370" y="2189"/>
                  </a:lnTo>
                  <a:lnTo>
                    <a:pt x="370" y="1953"/>
                  </a:lnTo>
                  <a:lnTo>
                    <a:pt x="370" y="1684"/>
                  </a:lnTo>
                  <a:lnTo>
                    <a:pt x="303" y="1179"/>
                  </a:lnTo>
                  <a:lnTo>
                    <a:pt x="236" y="573"/>
                  </a:lnTo>
                  <a:lnTo>
                    <a:pt x="168" y="27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2138844" y="5710048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34" y="0"/>
                  </a:moveTo>
                  <a:lnTo>
                    <a:pt x="34" y="34"/>
                  </a:lnTo>
                  <a:lnTo>
                    <a:pt x="0" y="34"/>
                  </a:lnTo>
                  <a:lnTo>
                    <a:pt x="0" y="270"/>
                  </a:lnTo>
                  <a:lnTo>
                    <a:pt x="34" y="505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7"/>
                  </a:lnTo>
                  <a:lnTo>
                    <a:pt x="337" y="1987"/>
                  </a:lnTo>
                  <a:lnTo>
                    <a:pt x="371" y="2020"/>
                  </a:lnTo>
                  <a:lnTo>
                    <a:pt x="404" y="2020"/>
                  </a:lnTo>
                  <a:lnTo>
                    <a:pt x="438" y="1987"/>
                  </a:lnTo>
                  <a:lnTo>
                    <a:pt x="472" y="1953"/>
                  </a:lnTo>
                  <a:lnTo>
                    <a:pt x="438" y="1684"/>
                  </a:lnTo>
                  <a:lnTo>
                    <a:pt x="371" y="1414"/>
                  </a:lnTo>
                  <a:lnTo>
                    <a:pt x="270" y="909"/>
                  </a:lnTo>
                  <a:lnTo>
                    <a:pt x="202" y="472"/>
                  </a:lnTo>
                  <a:lnTo>
                    <a:pt x="169" y="236"/>
                  </a:lnTo>
                  <a:lnTo>
                    <a:pt x="101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2201481" y="5759201"/>
              <a:ext cx="44769" cy="60511"/>
            </a:xfrm>
            <a:custGeom>
              <a:avLst/>
              <a:gdLst/>
              <a:ahLst/>
              <a:cxnLst/>
              <a:rect l="l" t="t" r="r" b="b"/>
              <a:pathLst>
                <a:path w="674" h="911" extrusionOk="0">
                  <a:moveTo>
                    <a:pt x="370" y="1"/>
                  </a:moveTo>
                  <a:lnTo>
                    <a:pt x="236" y="35"/>
                  </a:lnTo>
                  <a:lnTo>
                    <a:pt x="168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135" y="304"/>
                  </a:lnTo>
                  <a:lnTo>
                    <a:pt x="202" y="237"/>
                  </a:lnTo>
                  <a:lnTo>
                    <a:pt x="269" y="169"/>
                  </a:lnTo>
                  <a:lnTo>
                    <a:pt x="337" y="169"/>
                  </a:lnTo>
                  <a:lnTo>
                    <a:pt x="404" y="237"/>
                  </a:lnTo>
                  <a:lnTo>
                    <a:pt x="337" y="338"/>
                  </a:lnTo>
                  <a:lnTo>
                    <a:pt x="269" y="439"/>
                  </a:lnTo>
                  <a:lnTo>
                    <a:pt x="202" y="573"/>
                  </a:lnTo>
                  <a:lnTo>
                    <a:pt x="202" y="641"/>
                  </a:lnTo>
                  <a:lnTo>
                    <a:pt x="236" y="674"/>
                  </a:lnTo>
                  <a:lnTo>
                    <a:pt x="303" y="674"/>
                  </a:lnTo>
                  <a:lnTo>
                    <a:pt x="370" y="641"/>
                  </a:lnTo>
                  <a:lnTo>
                    <a:pt x="471" y="641"/>
                  </a:lnTo>
                  <a:lnTo>
                    <a:pt x="471" y="742"/>
                  </a:lnTo>
                  <a:lnTo>
                    <a:pt x="370" y="742"/>
                  </a:lnTo>
                  <a:lnTo>
                    <a:pt x="236" y="775"/>
                  </a:lnTo>
                  <a:lnTo>
                    <a:pt x="236" y="809"/>
                  </a:lnTo>
                  <a:lnTo>
                    <a:pt x="236" y="843"/>
                  </a:lnTo>
                  <a:lnTo>
                    <a:pt x="303" y="876"/>
                  </a:lnTo>
                  <a:lnTo>
                    <a:pt x="370" y="910"/>
                  </a:lnTo>
                  <a:lnTo>
                    <a:pt x="539" y="876"/>
                  </a:lnTo>
                  <a:lnTo>
                    <a:pt x="606" y="843"/>
                  </a:lnTo>
                  <a:lnTo>
                    <a:pt x="640" y="775"/>
                  </a:lnTo>
                  <a:lnTo>
                    <a:pt x="673" y="708"/>
                  </a:lnTo>
                  <a:lnTo>
                    <a:pt x="673" y="641"/>
                  </a:lnTo>
                  <a:lnTo>
                    <a:pt x="640" y="540"/>
                  </a:lnTo>
                  <a:lnTo>
                    <a:pt x="572" y="506"/>
                  </a:lnTo>
                  <a:lnTo>
                    <a:pt x="505" y="472"/>
                  </a:lnTo>
                  <a:lnTo>
                    <a:pt x="404" y="472"/>
                  </a:lnTo>
                  <a:lnTo>
                    <a:pt x="539" y="304"/>
                  </a:lnTo>
                  <a:lnTo>
                    <a:pt x="539" y="203"/>
                  </a:lnTo>
                  <a:lnTo>
                    <a:pt x="505" y="68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051631" y="6079025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135" y="34"/>
                  </a:lnTo>
                  <a:lnTo>
                    <a:pt x="101" y="68"/>
                  </a:lnTo>
                  <a:lnTo>
                    <a:pt x="34" y="438"/>
                  </a:lnTo>
                  <a:lnTo>
                    <a:pt x="0" y="573"/>
                  </a:lnTo>
                  <a:lnTo>
                    <a:pt x="0" y="640"/>
                  </a:lnTo>
                  <a:lnTo>
                    <a:pt x="0" y="708"/>
                  </a:lnTo>
                  <a:lnTo>
                    <a:pt x="34" y="741"/>
                  </a:lnTo>
                  <a:lnTo>
                    <a:pt x="68" y="741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303" y="607"/>
                  </a:lnTo>
                  <a:lnTo>
                    <a:pt x="371" y="708"/>
                  </a:lnTo>
                  <a:lnTo>
                    <a:pt x="404" y="741"/>
                  </a:lnTo>
                  <a:lnTo>
                    <a:pt x="438" y="741"/>
                  </a:lnTo>
                  <a:lnTo>
                    <a:pt x="472" y="708"/>
                  </a:lnTo>
                  <a:lnTo>
                    <a:pt x="505" y="674"/>
                  </a:lnTo>
                  <a:lnTo>
                    <a:pt x="472" y="539"/>
                  </a:lnTo>
                  <a:lnTo>
                    <a:pt x="505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404" y="371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928617" y="6190814"/>
              <a:ext cx="152108" cy="167850"/>
            </a:xfrm>
            <a:custGeom>
              <a:avLst/>
              <a:gdLst/>
              <a:ahLst/>
              <a:cxnLst/>
              <a:rect l="l" t="t" r="r" b="b"/>
              <a:pathLst>
                <a:path w="2290" h="2527" extrusionOk="0">
                  <a:moveTo>
                    <a:pt x="1953" y="203"/>
                  </a:moveTo>
                  <a:lnTo>
                    <a:pt x="1953" y="641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55" y="2055"/>
                  </a:lnTo>
                  <a:lnTo>
                    <a:pt x="2122" y="2055"/>
                  </a:lnTo>
                  <a:lnTo>
                    <a:pt x="1751" y="2088"/>
                  </a:lnTo>
                  <a:lnTo>
                    <a:pt x="1347" y="2156"/>
                  </a:lnTo>
                  <a:lnTo>
                    <a:pt x="910" y="2189"/>
                  </a:lnTo>
                  <a:lnTo>
                    <a:pt x="506" y="2257"/>
                  </a:lnTo>
                  <a:lnTo>
                    <a:pt x="304" y="1348"/>
                  </a:lnTo>
                  <a:lnTo>
                    <a:pt x="135" y="439"/>
                  </a:lnTo>
                  <a:lnTo>
                    <a:pt x="573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11" y="169"/>
                  </a:lnTo>
                  <a:lnTo>
                    <a:pt x="539" y="203"/>
                  </a:lnTo>
                  <a:lnTo>
                    <a:pt x="102" y="304"/>
                  </a:lnTo>
                  <a:lnTo>
                    <a:pt x="68" y="338"/>
                  </a:lnTo>
                  <a:lnTo>
                    <a:pt x="34" y="371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944"/>
                  </a:lnTo>
                  <a:lnTo>
                    <a:pt x="102" y="1449"/>
                  </a:lnTo>
                  <a:lnTo>
                    <a:pt x="203" y="1987"/>
                  </a:lnTo>
                  <a:lnTo>
                    <a:pt x="371" y="2492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8"/>
                  </a:lnTo>
                  <a:lnTo>
                    <a:pt x="943" y="2391"/>
                  </a:lnTo>
                  <a:lnTo>
                    <a:pt x="1347" y="2358"/>
                  </a:lnTo>
                  <a:lnTo>
                    <a:pt x="1785" y="2290"/>
                  </a:lnTo>
                  <a:lnTo>
                    <a:pt x="2155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6" y="2088"/>
                  </a:lnTo>
                  <a:lnTo>
                    <a:pt x="2290" y="2055"/>
                  </a:lnTo>
                  <a:lnTo>
                    <a:pt x="2290" y="1987"/>
                  </a:lnTo>
                  <a:lnTo>
                    <a:pt x="2256" y="1550"/>
                  </a:lnTo>
                  <a:lnTo>
                    <a:pt x="2189" y="1078"/>
                  </a:lnTo>
                  <a:lnTo>
                    <a:pt x="2122" y="607"/>
                  </a:lnTo>
                  <a:lnTo>
                    <a:pt x="2021" y="169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2317720" y="5886732"/>
              <a:ext cx="31418" cy="13484"/>
            </a:xfrm>
            <a:custGeom>
              <a:avLst/>
              <a:gdLst/>
              <a:ahLst/>
              <a:cxnLst/>
              <a:rect l="l" t="t" r="r" b="b"/>
              <a:pathLst>
                <a:path w="473" h="203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34"/>
                  </a:lnTo>
                  <a:lnTo>
                    <a:pt x="102" y="67"/>
                  </a:lnTo>
                  <a:lnTo>
                    <a:pt x="68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1" y="168"/>
                  </a:lnTo>
                  <a:lnTo>
                    <a:pt x="68" y="168"/>
                  </a:lnTo>
                  <a:lnTo>
                    <a:pt x="169" y="202"/>
                  </a:lnTo>
                  <a:lnTo>
                    <a:pt x="304" y="168"/>
                  </a:lnTo>
                  <a:lnTo>
                    <a:pt x="371" y="168"/>
                  </a:lnTo>
                  <a:lnTo>
                    <a:pt x="438" y="135"/>
                  </a:lnTo>
                  <a:lnTo>
                    <a:pt x="472" y="101"/>
                  </a:lnTo>
                  <a:lnTo>
                    <a:pt x="472" y="67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250633" y="5830804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3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472" y="169"/>
                  </a:lnTo>
                  <a:lnTo>
                    <a:pt x="270" y="236"/>
                  </a:lnTo>
                  <a:lnTo>
                    <a:pt x="169" y="270"/>
                  </a:lnTo>
                  <a:lnTo>
                    <a:pt x="102" y="337"/>
                  </a:lnTo>
                  <a:lnTo>
                    <a:pt x="270" y="404"/>
                  </a:lnTo>
                  <a:lnTo>
                    <a:pt x="438" y="404"/>
                  </a:lnTo>
                  <a:lnTo>
                    <a:pt x="809" y="371"/>
                  </a:lnTo>
                  <a:lnTo>
                    <a:pt x="1381" y="303"/>
                  </a:lnTo>
                  <a:lnTo>
                    <a:pt x="1953" y="270"/>
                  </a:lnTo>
                  <a:lnTo>
                    <a:pt x="1953" y="606"/>
                  </a:lnTo>
                  <a:lnTo>
                    <a:pt x="2021" y="909"/>
                  </a:lnTo>
                  <a:lnTo>
                    <a:pt x="2088" y="1347"/>
                  </a:lnTo>
                  <a:lnTo>
                    <a:pt x="2122" y="1583"/>
                  </a:lnTo>
                  <a:lnTo>
                    <a:pt x="2155" y="1785"/>
                  </a:lnTo>
                  <a:lnTo>
                    <a:pt x="1246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6" y="1246"/>
                  </a:lnTo>
                  <a:lnTo>
                    <a:pt x="203" y="775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43"/>
                  </a:lnTo>
                  <a:lnTo>
                    <a:pt x="102" y="1583"/>
                  </a:lnTo>
                  <a:lnTo>
                    <a:pt x="102" y="1751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2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23" y="1953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2313270" y="5895632"/>
              <a:ext cx="35868" cy="42577"/>
            </a:xfrm>
            <a:custGeom>
              <a:avLst/>
              <a:gdLst/>
              <a:ahLst/>
              <a:cxnLst/>
              <a:rect l="l" t="t" r="r" b="b"/>
              <a:pathLst>
                <a:path w="540" h="641" extrusionOk="0">
                  <a:moveTo>
                    <a:pt x="0" y="1"/>
                  </a:moveTo>
                  <a:lnTo>
                    <a:pt x="0" y="270"/>
                  </a:lnTo>
                  <a:lnTo>
                    <a:pt x="34" y="506"/>
                  </a:lnTo>
                  <a:lnTo>
                    <a:pt x="34" y="539"/>
                  </a:lnTo>
                  <a:lnTo>
                    <a:pt x="68" y="539"/>
                  </a:lnTo>
                  <a:lnTo>
                    <a:pt x="34" y="573"/>
                  </a:lnTo>
                  <a:lnTo>
                    <a:pt x="34" y="607"/>
                  </a:lnTo>
                  <a:lnTo>
                    <a:pt x="169" y="640"/>
                  </a:lnTo>
                  <a:lnTo>
                    <a:pt x="303" y="607"/>
                  </a:lnTo>
                  <a:lnTo>
                    <a:pt x="438" y="573"/>
                  </a:lnTo>
                  <a:lnTo>
                    <a:pt x="505" y="539"/>
                  </a:lnTo>
                  <a:lnTo>
                    <a:pt x="539" y="506"/>
                  </a:lnTo>
                  <a:lnTo>
                    <a:pt x="539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303" y="472"/>
                  </a:lnTo>
                  <a:lnTo>
                    <a:pt x="135" y="539"/>
                  </a:lnTo>
                  <a:lnTo>
                    <a:pt x="169" y="506"/>
                  </a:lnTo>
                  <a:lnTo>
                    <a:pt x="135" y="304"/>
                  </a:lnTo>
                  <a:lnTo>
                    <a:pt x="337" y="304"/>
                  </a:lnTo>
                  <a:lnTo>
                    <a:pt x="371" y="270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371" y="135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169" y="169"/>
                  </a:lnTo>
                  <a:lnTo>
                    <a:pt x="101" y="20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067241" y="6333955"/>
              <a:ext cx="156624" cy="170042"/>
            </a:xfrm>
            <a:custGeom>
              <a:avLst/>
              <a:gdLst/>
              <a:ahLst/>
              <a:cxnLst/>
              <a:rect l="l" t="t" r="r" b="b"/>
              <a:pathLst>
                <a:path w="2358" h="2560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88" y="1549"/>
                  </a:lnTo>
                  <a:lnTo>
                    <a:pt x="2189" y="2155"/>
                  </a:lnTo>
                  <a:lnTo>
                    <a:pt x="1987" y="2155"/>
                  </a:lnTo>
                  <a:lnTo>
                    <a:pt x="1819" y="2189"/>
                  </a:lnTo>
                  <a:lnTo>
                    <a:pt x="1449" y="2223"/>
                  </a:lnTo>
                  <a:lnTo>
                    <a:pt x="977" y="2290"/>
                  </a:lnTo>
                  <a:lnTo>
                    <a:pt x="742" y="2357"/>
                  </a:lnTo>
                  <a:lnTo>
                    <a:pt x="540" y="2425"/>
                  </a:lnTo>
                  <a:lnTo>
                    <a:pt x="405" y="1785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203" y="1886"/>
                  </a:lnTo>
                  <a:lnTo>
                    <a:pt x="304" y="2223"/>
                  </a:lnTo>
                  <a:lnTo>
                    <a:pt x="405" y="2526"/>
                  </a:lnTo>
                  <a:lnTo>
                    <a:pt x="439" y="2559"/>
                  </a:lnTo>
                  <a:lnTo>
                    <a:pt x="506" y="2526"/>
                  </a:lnTo>
                  <a:lnTo>
                    <a:pt x="506" y="2559"/>
                  </a:lnTo>
                  <a:lnTo>
                    <a:pt x="742" y="2559"/>
                  </a:lnTo>
                  <a:lnTo>
                    <a:pt x="944" y="2526"/>
                  </a:lnTo>
                  <a:lnTo>
                    <a:pt x="1348" y="2458"/>
                  </a:lnTo>
                  <a:lnTo>
                    <a:pt x="1785" y="2391"/>
                  </a:lnTo>
                  <a:lnTo>
                    <a:pt x="2021" y="2357"/>
                  </a:lnTo>
                  <a:lnTo>
                    <a:pt x="2223" y="2324"/>
                  </a:lnTo>
                  <a:lnTo>
                    <a:pt x="2290" y="2324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58" y="1987"/>
                  </a:lnTo>
                  <a:lnTo>
                    <a:pt x="2324" y="1650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34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529798" y="5951560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202"/>
                  </a:moveTo>
                  <a:lnTo>
                    <a:pt x="1954" y="640"/>
                  </a:lnTo>
                  <a:lnTo>
                    <a:pt x="1987" y="1111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2156" y="2054"/>
                  </a:lnTo>
                  <a:lnTo>
                    <a:pt x="1752" y="2088"/>
                  </a:lnTo>
                  <a:lnTo>
                    <a:pt x="1348" y="2155"/>
                  </a:lnTo>
                  <a:lnTo>
                    <a:pt x="910" y="2189"/>
                  </a:lnTo>
                  <a:lnTo>
                    <a:pt x="506" y="2223"/>
                  </a:lnTo>
                  <a:lnTo>
                    <a:pt x="304" y="1347"/>
                  </a:lnTo>
                  <a:lnTo>
                    <a:pt x="136" y="404"/>
                  </a:lnTo>
                  <a:lnTo>
                    <a:pt x="607" y="404"/>
                  </a:lnTo>
                  <a:lnTo>
                    <a:pt x="1045" y="371"/>
                  </a:lnTo>
                  <a:lnTo>
                    <a:pt x="1954" y="202"/>
                  </a:lnTo>
                  <a:close/>
                  <a:moveTo>
                    <a:pt x="1954" y="0"/>
                  </a:moveTo>
                  <a:lnTo>
                    <a:pt x="1011" y="135"/>
                  </a:lnTo>
                  <a:lnTo>
                    <a:pt x="573" y="202"/>
                  </a:lnTo>
                  <a:lnTo>
                    <a:pt x="102" y="303"/>
                  </a:lnTo>
                  <a:lnTo>
                    <a:pt x="68" y="303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404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87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944" y="2391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7" y="2054"/>
                  </a:lnTo>
                  <a:lnTo>
                    <a:pt x="2290" y="2054"/>
                  </a:lnTo>
                  <a:lnTo>
                    <a:pt x="2290" y="1987"/>
                  </a:lnTo>
                  <a:lnTo>
                    <a:pt x="2257" y="1549"/>
                  </a:lnTo>
                  <a:lnTo>
                    <a:pt x="2189" y="1078"/>
                  </a:lnTo>
                  <a:lnTo>
                    <a:pt x="2122" y="606"/>
                  </a:lnTo>
                  <a:lnTo>
                    <a:pt x="2021" y="169"/>
                  </a:lnTo>
                  <a:lnTo>
                    <a:pt x="2055" y="101"/>
                  </a:lnTo>
                  <a:lnTo>
                    <a:pt x="2055" y="68"/>
                  </a:lnTo>
                  <a:lnTo>
                    <a:pt x="2021" y="34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24717" y="6125986"/>
              <a:ext cx="161075" cy="185651"/>
            </a:xfrm>
            <a:custGeom>
              <a:avLst/>
              <a:gdLst/>
              <a:ahLst/>
              <a:cxnLst/>
              <a:rect l="l" t="t" r="r" b="b"/>
              <a:pathLst>
                <a:path w="2425" h="2795" extrusionOk="0">
                  <a:moveTo>
                    <a:pt x="2021" y="1"/>
                  </a:moveTo>
                  <a:lnTo>
                    <a:pt x="2021" y="68"/>
                  </a:lnTo>
                  <a:lnTo>
                    <a:pt x="1751" y="102"/>
                  </a:lnTo>
                  <a:lnTo>
                    <a:pt x="1516" y="135"/>
                  </a:lnTo>
                  <a:lnTo>
                    <a:pt x="1010" y="270"/>
                  </a:lnTo>
                  <a:lnTo>
                    <a:pt x="775" y="304"/>
                  </a:lnTo>
                  <a:lnTo>
                    <a:pt x="236" y="304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909" y="506"/>
                  </a:lnTo>
                  <a:lnTo>
                    <a:pt x="1179" y="472"/>
                  </a:lnTo>
                  <a:lnTo>
                    <a:pt x="1448" y="371"/>
                  </a:lnTo>
                  <a:lnTo>
                    <a:pt x="1718" y="304"/>
                  </a:lnTo>
                  <a:lnTo>
                    <a:pt x="2021" y="270"/>
                  </a:lnTo>
                  <a:lnTo>
                    <a:pt x="2054" y="708"/>
                  </a:lnTo>
                  <a:lnTo>
                    <a:pt x="2122" y="1112"/>
                  </a:lnTo>
                  <a:lnTo>
                    <a:pt x="2189" y="1684"/>
                  </a:lnTo>
                  <a:lnTo>
                    <a:pt x="2223" y="1987"/>
                  </a:lnTo>
                  <a:lnTo>
                    <a:pt x="2290" y="2256"/>
                  </a:lnTo>
                  <a:lnTo>
                    <a:pt x="2256" y="2223"/>
                  </a:lnTo>
                  <a:lnTo>
                    <a:pt x="1718" y="2357"/>
                  </a:lnTo>
                  <a:lnTo>
                    <a:pt x="1179" y="2492"/>
                  </a:lnTo>
                  <a:lnTo>
                    <a:pt x="741" y="2593"/>
                  </a:lnTo>
                  <a:lnTo>
                    <a:pt x="539" y="2660"/>
                  </a:lnTo>
                  <a:lnTo>
                    <a:pt x="337" y="2761"/>
                  </a:lnTo>
                  <a:lnTo>
                    <a:pt x="573" y="2795"/>
                  </a:lnTo>
                  <a:lnTo>
                    <a:pt x="775" y="2761"/>
                  </a:lnTo>
                  <a:lnTo>
                    <a:pt x="1212" y="2627"/>
                  </a:lnTo>
                  <a:lnTo>
                    <a:pt x="1718" y="2526"/>
                  </a:lnTo>
                  <a:lnTo>
                    <a:pt x="2256" y="2391"/>
                  </a:lnTo>
                  <a:lnTo>
                    <a:pt x="2324" y="2391"/>
                  </a:lnTo>
                  <a:lnTo>
                    <a:pt x="2324" y="2357"/>
                  </a:lnTo>
                  <a:lnTo>
                    <a:pt x="2391" y="2391"/>
                  </a:lnTo>
                  <a:lnTo>
                    <a:pt x="2425" y="2357"/>
                  </a:lnTo>
                  <a:lnTo>
                    <a:pt x="2425" y="2088"/>
                  </a:lnTo>
                  <a:lnTo>
                    <a:pt x="2391" y="1819"/>
                  </a:lnTo>
                  <a:lnTo>
                    <a:pt x="2324" y="1280"/>
                  </a:lnTo>
                  <a:lnTo>
                    <a:pt x="2256" y="674"/>
                  </a:lnTo>
                  <a:lnTo>
                    <a:pt x="2189" y="371"/>
                  </a:lnTo>
                  <a:lnTo>
                    <a:pt x="2122" y="68"/>
                  </a:lnTo>
                  <a:lnTo>
                    <a:pt x="2122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311011" y="6199781"/>
              <a:ext cx="42577" cy="47027"/>
            </a:xfrm>
            <a:custGeom>
              <a:avLst/>
              <a:gdLst/>
              <a:ahLst/>
              <a:cxnLst/>
              <a:rect l="l" t="t" r="r" b="b"/>
              <a:pathLst>
                <a:path w="641" h="708" extrusionOk="0">
                  <a:moveTo>
                    <a:pt x="506" y="1"/>
                  </a:moveTo>
                  <a:lnTo>
                    <a:pt x="371" y="135"/>
                  </a:lnTo>
                  <a:lnTo>
                    <a:pt x="270" y="236"/>
                  </a:lnTo>
                  <a:lnTo>
                    <a:pt x="102" y="169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236"/>
                  </a:lnTo>
                  <a:lnTo>
                    <a:pt x="34" y="270"/>
                  </a:lnTo>
                  <a:lnTo>
                    <a:pt x="169" y="371"/>
                  </a:lnTo>
                  <a:lnTo>
                    <a:pt x="102" y="472"/>
                  </a:lnTo>
                  <a:lnTo>
                    <a:pt x="34" y="573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08"/>
                  </a:lnTo>
                  <a:lnTo>
                    <a:pt x="169" y="674"/>
                  </a:lnTo>
                  <a:lnTo>
                    <a:pt x="236" y="607"/>
                  </a:lnTo>
                  <a:lnTo>
                    <a:pt x="337" y="438"/>
                  </a:lnTo>
                  <a:lnTo>
                    <a:pt x="539" y="506"/>
                  </a:lnTo>
                  <a:lnTo>
                    <a:pt x="607" y="472"/>
                  </a:lnTo>
                  <a:lnTo>
                    <a:pt x="640" y="438"/>
                  </a:lnTo>
                  <a:lnTo>
                    <a:pt x="607" y="371"/>
                  </a:lnTo>
                  <a:lnTo>
                    <a:pt x="573" y="337"/>
                  </a:lnTo>
                  <a:lnTo>
                    <a:pt x="438" y="304"/>
                  </a:lnTo>
                  <a:lnTo>
                    <a:pt x="472" y="236"/>
                  </a:lnTo>
                  <a:lnTo>
                    <a:pt x="539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227907" y="6150562"/>
              <a:ext cx="194618" cy="179009"/>
            </a:xfrm>
            <a:custGeom>
              <a:avLst/>
              <a:gdLst/>
              <a:ahLst/>
              <a:cxnLst/>
              <a:rect l="l" t="t" r="r" b="b"/>
              <a:pathLst>
                <a:path w="2930" h="2695" extrusionOk="0">
                  <a:moveTo>
                    <a:pt x="2526" y="1"/>
                  </a:moveTo>
                  <a:lnTo>
                    <a:pt x="2492" y="35"/>
                  </a:lnTo>
                  <a:lnTo>
                    <a:pt x="2492" y="304"/>
                  </a:lnTo>
                  <a:lnTo>
                    <a:pt x="2526" y="573"/>
                  </a:lnTo>
                  <a:lnTo>
                    <a:pt x="2627" y="1078"/>
                  </a:lnTo>
                  <a:lnTo>
                    <a:pt x="2694" y="1684"/>
                  </a:lnTo>
                  <a:lnTo>
                    <a:pt x="2795" y="2257"/>
                  </a:lnTo>
                  <a:lnTo>
                    <a:pt x="2189" y="2324"/>
                  </a:lnTo>
                  <a:lnTo>
                    <a:pt x="1617" y="2391"/>
                  </a:lnTo>
                  <a:lnTo>
                    <a:pt x="1044" y="2492"/>
                  </a:lnTo>
                  <a:lnTo>
                    <a:pt x="775" y="2560"/>
                  </a:lnTo>
                  <a:lnTo>
                    <a:pt x="607" y="2560"/>
                  </a:lnTo>
                  <a:lnTo>
                    <a:pt x="438" y="2593"/>
                  </a:lnTo>
                  <a:lnTo>
                    <a:pt x="438" y="2290"/>
                  </a:lnTo>
                  <a:lnTo>
                    <a:pt x="405" y="1987"/>
                  </a:lnTo>
                  <a:lnTo>
                    <a:pt x="304" y="1415"/>
                  </a:lnTo>
                  <a:lnTo>
                    <a:pt x="236" y="876"/>
                  </a:lnTo>
                  <a:lnTo>
                    <a:pt x="169" y="641"/>
                  </a:lnTo>
                  <a:lnTo>
                    <a:pt x="34" y="405"/>
                  </a:lnTo>
                  <a:lnTo>
                    <a:pt x="1" y="641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2055"/>
                  </a:lnTo>
                  <a:lnTo>
                    <a:pt x="270" y="2358"/>
                  </a:lnTo>
                  <a:lnTo>
                    <a:pt x="371" y="2661"/>
                  </a:lnTo>
                  <a:lnTo>
                    <a:pt x="405" y="2694"/>
                  </a:lnTo>
                  <a:lnTo>
                    <a:pt x="438" y="2694"/>
                  </a:lnTo>
                  <a:lnTo>
                    <a:pt x="573" y="2627"/>
                  </a:lnTo>
                  <a:lnTo>
                    <a:pt x="640" y="2661"/>
                  </a:lnTo>
                  <a:lnTo>
                    <a:pt x="708" y="2694"/>
                  </a:lnTo>
                  <a:lnTo>
                    <a:pt x="910" y="2694"/>
                  </a:lnTo>
                  <a:lnTo>
                    <a:pt x="1314" y="2593"/>
                  </a:lnTo>
                  <a:lnTo>
                    <a:pt x="2088" y="2492"/>
                  </a:lnTo>
                  <a:lnTo>
                    <a:pt x="2829" y="2391"/>
                  </a:lnTo>
                  <a:lnTo>
                    <a:pt x="2862" y="2358"/>
                  </a:lnTo>
                  <a:lnTo>
                    <a:pt x="2896" y="2324"/>
                  </a:lnTo>
                  <a:lnTo>
                    <a:pt x="2930" y="2290"/>
                  </a:lnTo>
                  <a:lnTo>
                    <a:pt x="2930" y="2021"/>
                  </a:lnTo>
                  <a:lnTo>
                    <a:pt x="2896" y="1752"/>
                  </a:lnTo>
                  <a:lnTo>
                    <a:pt x="2829" y="1247"/>
                  </a:lnTo>
                  <a:lnTo>
                    <a:pt x="2761" y="607"/>
                  </a:lnTo>
                  <a:lnTo>
                    <a:pt x="2660" y="304"/>
                  </a:lnTo>
                  <a:lnTo>
                    <a:pt x="25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429575" y="6190814"/>
              <a:ext cx="798398" cy="270672"/>
            </a:xfrm>
            <a:custGeom>
              <a:avLst/>
              <a:gdLst/>
              <a:ahLst/>
              <a:cxnLst/>
              <a:rect l="l" t="t" r="r" b="b"/>
              <a:pathLst>
                <a:path w="12020" h="4075" extrusionOk="0">
                  <a:moveTo>
                    <a:pt x="11481" y="304"/>
                  </a:moveTo>
                  <a:lnTo>
                    <a:pt x="11515" y="573"/>
                  </a:lnTo>
                  <a:lnTo>
                    <a:pt x="11582" y="876"/>
                  </a:lnTo>
                  <a:lnTo>
                    <a:pt x="11784" y="2223"/>
                  </a:lnTo>
                  <a:lnTo>
                    <a:pt x="11717" y="2223"/>
                  </a:lnTo>
                  <a:lnTo>
                    <a:pt x="11414" y="2189"/>
                  </a:lnTo>
                  <a:lnTo>
                    <a:pt x="11111" y="2189"/>
                  </a:lnTo>
                  <a:lnTo>
                    <a:pt x="10505" y="2257"/>
                  </a:lnTo>
                  <a:lnTo>
                    <a:pt x="9899" y="2391"/>
                  </a:lnTo>
                  <a:lnTo>
                    <a:pt x="9293" y="2526"/>
                  </a:lnTo>
                  <a:lnTo>
                    <a:pt x="8586" y="2694"/>
                  </a:lnTo>
                  <a:lnTo>
                    <a:pt x="7845" y="2829"/>
                  </a:lnTo>
                  <a:lnTo>
                    <a:pt x="6397" y="3065"/>
                  </a:lnTo>
                  <a:lnTo>
                    <a:pt x="4949" y="3233"/>
                  </a:lnTo>
                  <a:lnTo>
                    <a:pt x="3502" y="3401"/>
                  </a:lnTo>
                  <a:lnTo>
                    <a:pt x="2054" y="3603"/>
                  </a:lnTo>
                  <a:lnTo>
                    <a:pt x="1313" y="3738"/>
                  </a:lnTo>
                  <a:lnTo>
                    <a:pt x="606" y="3873"/>
                  </a:lnTo>
                  <a:lnTo>
                    <a:pt x="573" y="3570"/>
                  </a:lnTo>
                  <a:lnTo>
                    <a:pt x="505" y="3300"/>
                  </a:lnTo>
                  <a:lnTo>
                    <a:pt x="371" y="2728"/>
                  </a:lnTo>
                  <a:lnTo>
                    <a:pt x="236" y="2223"/>
                  </a:lnTo>
                  <a:lnTo>
                    <a:pt x="67" y="1718"/>
                  </a:lnTo>
                  <a:lnTo>
                    <a:pt x="1515" y="1583"/>
                  </a:lnTo>
                  <a:lnTo>
                    <a:pt x="2963" y="1415"/>
                  </a:lnTo>
                  <a:lnTo>
                    <a:pt x="5858" y="1011"/>
                  </a:lnTo>
                  <a:lnTo>
                    <a:pt x="11481" y="304"/>
                  </a:lnTo>
                  <a:close/>
                  <a:moveTo>
                    <a:pt x="11548" y="1"/>
                  </a:moveTo>
                  <a:lnTo>
                    <a:pt x="11515" y="68"/>
                  </a:lnTo>
                  <a:lnTo>
                    <a:pt x="5825" y="809"/>
                  </a:lnTo>
                  <a:lnTo>
                    <a:pt x="2929" y="1146"/>
                  </a:lnTo>
                  <a:lnTo>
                    <a:pt x="1482" y="1348"/>
                  </a:lnTo>
                  <a:lnTo>
                    <a:pt x="67" y="1583"/>
                  </a:lnTo>
                  <a:lnTo>
                    <a:pt x="0" y="1583"/>
                  </a:lnTo>
                  <a:lnTo>
                    <a:pt x="0" y="1617"/>
                  </a:lnTo>
                  <a:lnTo>
                    <a:pt x="0" y="1684"/>
                  </a:lnTo>
                  <a:lnTo>
                    <a:pt x="34" y="1954"/>
                  </a:lnTo>
                  <a:lnTo>
                    <a:pt x="67" y="2223"/>
                  </a:lnTo>
                  <a:lnTo>
                    <a:pt x="169" y="2762"/>
                  </a:lnTo>
                  <a:lnTo>
                    <a:pt x="303" y="3401"/>
                  </a:lnTo>
                  <a:lnTo>
                    <a:pt x="371" y="3738"/>
                  </a:lnTo>
                  <a:lnTo>
                    <a:pt x="472" y="4041"/>
                  </a:lnTo>
                  <a:lnTo>
                    <a:pt x="505" y="4075"/>
                  </a:lnTo>
                  <a:lnTo>
                    <a:pt x="573" y="4075"/>
                  </a:lnTo>
                  <a:lnTo>
                    <a:pt x="606" y="4041"/>
                  </a:lnTo>
                  <a:lnTo>
                    <a:pt x="606" y="4007"/>
                  </a:lnTo>
                  <a:lnTo>
                    <a:pt x="2020" y="3873"/>
                  </a:lnTo>
                  <a:lnTo>
                    <a:pt x="3434" y="3671"/>
                  </a:lnTo>
                  <a:lnTo>
                    <a:pt x="6229" y="3267"/>
                  </a:lnTo>
                  <a:lnTo>
                    <a:pt x="7575" y="3065"/>
                  </a:lnTo>
                  <a:lnTo>
                    <a:pt x="8249" y="2964"/>
                  </a:lnTo>
                  <a:lnTo>
                    <a:pt x="8922" y="2829"/>
                  </a:lnTo>
                  <a:lnTo>
                    <a:pt x="9629" y="2661"/>
                  </a:lnTo>
                  <a:lnTo>
                    <a:pt x="10303" y="2526"/>
                  </a:lnTo>
                  <a:lnTo>
                    <a:pt x="10639" y="2459"/>
                  </a:lnTo>
                  <a:lnTo>
                    <a:pt x="11010" y="2425"/>
                  </a:lnTo>
                  <a:lnTo>
                    <a:pt x="11750" y="2425"/>
                  </a:lnTo>
                  <a:lnTo>
                    <a:pt x="11784" y="2391"/>
                  </a:lnTo>
                  <a:lnTo>
                    <a:pt x="11818" y="2324"/>
                  </a:lnTo>
                  <a:lnTo>
                    <a:pt x="11952" y="2324"/>
                  </a:lnTo>
                  <a:lnTo>
                    <a:pt x="11986" y="2257"/>
                  </a:lnTo>
                  <a:lnTo>
                    <a:pt x="12020" y="2189"/>
                  </a:lnTo>
                  <a:lnTo>
                    <a:pt x="11818" y="1011"/>
                  </a:lnTo>
                  <a:lnTo>
                    <a:pt x="11784" y="641"/>
                  </a:lnTo>
                  <a:lnTo>
                    <a:pt x="11750" y="439"/>
                  </a:lnTo>
                  <a:lnTo>
                    <a:pt x="11683" y="270"/>
                  </a:lnTo>
                  <a:lnTo>
                    <a:pt x="11750" y="203"/>
                  </a:lnTo>
                  <a:lnTo>
                    <a:pt x="11750" y="136"/>
                  </a:lnTo>
                  <a:lnTo>
                    <a:pt x="11717" y="68"/>
                  </a:lnTo>
                  <a:lnTo>
                    <a:pt x="11616" y="68"/>
                  </a:lnTo>
                  <a:lnTo>
                    <a:pt x="115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226057" y="6302670"/>
              <a:ext cx="212486" cy="185651"/>
            </a:xfrm>
            <a:custGeom>
              <a:avLst/>
              <a:gdLst/>
              <a:ahLst/>
              <a:cxnLst/>
              <a:rect l="l" t="t" r="r" b="b"/>
              <a:pathLst>
                <a:path w="3199" h="2795" extrusionOk="0">
                  <a:moveTo>
                    <a:pt x="2795" y="0"/>
                  </a:moveTo>
                  <a:lnTo>
                    <a:pt x="2761" y="34"/>
                  </a:lnTo>
                  <a:lnTo>
                    <a:pt x="2761" y="135"/>
                  </a:lnTo>
                  <a:lnTo>
                    <a:pt x="2727" y="101"/>
                  </a:lnTo>
                  <a:lnTo>
                    <a:pt x="2424" y="68"/>
                  </a:lnTo>
                  <a:lnTo>
                    <a:pt x="2121" y="34"/>
                  </a:lnTo>
                  <a:lnTo>
                    <a:pt x="1785" y="34"/>
                  </a:lnTo>
                  <a:lnTo>
                    <a:pt x="1448" y="68"/>
                  </a:lnTo>
                  <a:lnTo>
                    <a:pt x="1111" y="101"/>
                  </a:lnTo>
                  <a:lnTo>
                    <a:pt x="808" y="169"/>
                  </a:lnTo>
                  <a:lnTo>
                    <a:pt x="202" y="371"/>
                  </a:lnTo>
                  <a:lnTo>
                    <a:pt x="101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101" y="472"/>
                  </a:lnTo>
                  <a:lnTo>
                    <a:pt x="135" y="943"/>
                  </a:lnTo>
                  <a:lnTo>
                    <a:pt x="236" y="1684"/>
                  </a:lnTo>
                  <a:lnTo>
                    <a:pt x="404" y="2694"/>
                  </a:lnTo>
                  <a:lnTo>
                    <a:pt x="438" y="2761"/>
                  </a:lnTo>
                  <a:lnTo>
                    <a:pt x="505" y="2795"/>
                  </a:lnTo>
                  <a:lnTo>
                    <a:pt x="573" y="2761"/>
                  </a:lnTo>
                  <a:lnTo>
                    <a:pt x="573" y="2694"/>
                  </a:lnTo>
                  <a:lnTo>
                    <a:pt x="438" y="1852"/>
                  </a:lnTo>
                  <a:lnTo>
                    <a:pt x="303" y="1010"/>
                  </a:lnTo>
                  <a:lnTo>
                    <a:pt x="303" y="775"/>
                  </a:lnTo>
                  <a:lnTo>
                    <a:pt x="270" y="539"/>
                  </a:lnTo>
                  <a:lnTo>
                    <a:pt x="842" y="371"/>
                  </a:lnTo>
                  <a:lnTo>
                    <a:pt x="1448" y="270"/>
                  </a:lnTo>
                  <a:lnTo>
                    <a:pt x="2391" y="270"/>
                  </a:lnTo>
                  <a:lnTo>
                    <a:pt x="2694" y="236"/>
                  </a:lnTo>
                  <a:lnTo>
                    <a:pt x="2727" y="236"/>
                  </a:lnTo>
                  <a:lnTo>
                    <a:pt x="2727" y="438"/>
                  </a:lnTo>
                  <a:lnTo>
                    <a:pt x="2761" y="606"/>
                  </a:lnTo>
                  <a:lnTo>
                    <a:pt x="2795" y="1010"/>
                  </a:lnTo>
                  <a:lnTo>
                    <a:pt x="2862" y="1684"/>
                  </a:lnTo>
                  <a:lnTo>
                    <a:pt x="2929" y="2020"/>
                  </a:lnTo>
                  <a:lnTo>
                    <a:pt x="3030" y="2323"/>
                  </a:lnTo>
                  <a:lnTo>
                    <a:pt x="2323" y="2323"/>
                  </a:lnTo>
                  <a:lnTo>
                    <a:pt x="1583" y="2391"/>
                  </a:lnTo>
                  <a:lnTo>
                    <a:pt x="1347" y="2424"/>
                  </a:lnTo>
                  <a:lnTo>
                    <a:pt x="1044" y="2458"/>
                  </a:lnTo>
                  <a:lnTo>
                    <a:pt x="808" y="2525"/>
                  </a:lnTo>
                  <a:lnTo>
                    <a:pt x="674" y="2593"/>
                  </a:lnTo>
                  <a:lnTo>
                    <a:pt x="606" y="2694"/>
                  </a:lnTo>
                  <a:lnTo>
                    <a:pt x="876" y="2694"/>
                  </a:lnTo>
                  <a:lnTo>
                    <a:pt x="1179" y="2660"/>
                  </a:lnTo>
                  <a:lnTo>
                    <a:pt x="1515" y="2626"/>
                  </a:lnTo>
                  <a:lnTo>
                    <a:pt x="1818" y="2593"/>
                  </a:lnTo>
                  <a:lnTo>
                    <a:pt x="2458" y="2559"/>
                  </a:lnTo>
                  <a:lnTo>
                    <a:pt x="2795" y="2525"/>
                  </a:lnTo>
                  <a:lnTo>
                    <a:pt x="3131" y="2458"/>
                  </a:lnTo>
                  <a:lnTo>
                    <a:pt x="3165" y="2424"/>
                  </a:lnTo>
                  <a:lnTo>
                    <a:pt x="3199" y="2391"/>
                  </a:lnTo>
                  <a:lnTo>
                    <a:pt x="3199" y="2290"/>
                  </a:lnTo>
                  <a:lnTo>
                    <a:pt x="3131" y="1987"/>
                  </a:lnTo>
                  <a:lnTo>
                    <a:pt x="3064" y="1650"/>
                  </a:lnTo>
                  <a:lnTo>
                    <a:pt x="2963" y="977"/>
                  </a:lnTo>
                  <a:lnTo>
                    <a:pt x="2929" y="505"/>
                  </a:lnTo>
                  <a:lnTo>
                    <a:pt x="2896" y="236"/>
                  </a:lnTo>
                  <a:lnTo>
                    <a:pt x="2828" y="34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888024" y="5736883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785" y="1818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2020"/>
                  </a:lnTo>
                  <a:lnTo>
                    <a:pt x="471" y="2088"/>
                  </a:lnTo>
                  <a:lnTo>
                    <a:pt x="370" y="1616"/>
                  </a:lnTo>
                  <a:lnTo>
                    <a:pt x="269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6" y="101"/>
                  </a:lnTo>
                  <a:lnTo>
                    <a:pt x="67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212"/>
                  </a:lnTo>
                  <a:lnTo>
                    <a:pt x="202" y="1684"/>
                  </a:lnTo>
                  <a:lnTo>
                    <a:pt x="269" y="1953"/>
                  </a:lnTo>
                  <a:lnTo>
                    <a:pt x="337" y="2189"/>
                  </a:lnTo>
                  <a:lnTo>
                    <a:pt x="404" y="2222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279" y="2121"/>
                  </a:lnTo>
                  <a:lnTo>
                    <a:pt x="1751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3" y="1919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21" y="539"/>
                  </a:lnTo>
                  <a:lnTo>
                    <a:pt x="2088" y="270"/>
                  </a:lnTo>
                  <a:lnTo>
                    <a:pt x="1987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416158" y="5808420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69"/>
                  </a:lnTo>
                  <a:lnTo>
                    <a:pt x="371" y="203"/>
                  </a:lnTo>
                  <a:lnTo>
                    <a:pt x="168" y="236"/>
                  </a:lnTo>
                  <a:lnTo>
                    <a:pt x="0" y="304"/>
                  </a:lnTo>
                  <a:lnTo>
                    <a:pt x="0" y="337"/>
                  </a:lnTo>
                  <a:lnTo>
                    <a:pt x="168" y="405"/>
                  </a:lnTo>
                  <a:lnTo>
                    <a:pt x="337" y="405"/>
                  </a:lnTo>
                  <a:lnTo>
                    <a:pt x="707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51" y="405"/>
                  </a:lnTo>
                  <a:lnTo>
                    <a:pt x="1785" y="573"/>
                  </a:lnTo>
                  <a:lnTo>
                    <a:pt x="1852" y="943"/>
                  </a:lnTo>
                  <a:lnTo>
                    <a:pt x="1919" y="1381"/>
                  </a:lnTo>
                  <a:lnTo>
                    <a:pt x="1953" y="1617"/>
                  </a:lnTo>
                  <a:lnTo>
                    <a:pt x="2020" y="1852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54"/>
                  </a:lnTo>
                  <a:lnTo>
                    <a:pt x="371" y="2155"/>
                  </a:lnTo>
                  <a:lnTo>
                    <a:pt x="539" y="2223"/>
                  </a:lnTo>
                  <a:lnTo>
                    <a:pt x="707" y="2223"/>
                  </a:lnTo>
                  <a:lnTo>
                    <a:pt x="1078" y="2155"/>
                  </a:lnTo>
                  <a:lnTo>
                    <a:pt x="2121" y="2021"/>
                  </a:lnTo>
                  <a:lnTo>
                    <a:pt x="2189" y="2021"/>
                  </a:lnTo>
                  <a:lnTo>
                    <a:pt x="2222" y="1953"/>
                  </a:lnTo>
                  <a:lnTo>
                    <a:pt x="2222" y="1920"/>
                  </a:lnTo>
                  <a:lnTo>
                    <a:pt x="2189" y="1852"/>
                  </a:lnTo>
                  <a:lnTo>
                    <a:pt x="2155" y="1617"/>
                  </a:lnTo>
                  <a:lnTo>
                    <a:pt x="2121" y="1381"/>
                  </a:lnTo>
                  <a:lnTo>
                    <a:pt x="2054" y="910"/>
                  </a:lnTo>
                  <a:lnTo>
                    <a:pt x="1987" y="539"/>
                  </a:lnTo>
                  <a:lnTo>
                    <a:pt x="1953" y="337"/>
                  </a:lnTo>
                  <a:lnTo>
                    <a:pt x="1886" y="169"/>
                  </a:lnTo>
                  <a:lnTo>
                    <a:pt x="1919" y="102"/>
                  </a:lnTo>
                  <a:lnTo>
                    <a:pt x="1919" y="68"/>
                  </a:lnTo>
                  <a:lnTo>
                    <a:pt x="1886" y="34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621869" y="5841963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405" y="1"/>
                  </a:moveTo>
                  <a:lnTo>
                    <a:pt x="236" y="34"/>
                  </a:lnTo>
                  <a:lnTo>
                    <a:pt x="34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203" y="371"/>
                  </a:lnTo>
                  <a:lnTo>
                    <a:pt x="203" y="539"/>
                  </a:lnTo>
                  <a:lnTo>
                    <a:pt x="203" y="607"/>
                  </a:lnTo>
                  <a:lnTo>
                    <a:pt x="270" y="640"/>
                  </a:lnTo>
                  <a:lnTo>
                    <a:pt x="304" y="640"/>
                  </a:lnTo>
                  <a:lnTo>
                    <a:pt x="337" y="607"/>
                  </a:lnTo>
                  <a:lnTo>
                    <a:pt x="337" y="438"/>
                  </a:lnTo>
                  <a:lnTo>
                    <a:pt x="337" y="270"/>
                  </a:lnTo>
                  <a:lnTo>
                    <a:pt x="371" y="270"/>
                  </a:lnTo>
                  <a:lnTo>
                    <a:pt x="573" y="236"/>
                  </a:lnTo>
                  <a:lnTo>
                    <a:pt x="640" y="203"/>
                  </a:lnTo>
                  <a:lnTo>
                    <a:pt x="741" y="169"/>
                  </a:lnTo>
                  <a:lnTo>
                    <a:pt x="741" y="68"/>
                  </a:lnTo>
                  <a:lnTo>
                    <a:pt x="741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143294" y="6005230"/>
              <a:ext cx="147657" cy="152108"/>
            </a:xfrm>
            <a:custGeom>
              <a:avLst/>
              <a:gdLst/>
              <a:ahLst/>
              <a:cxnLst/>
              <a:rect l="l" t="t" r="r" b="b"/>
              <a:pathLst>
                <a:path w="2223" h="2290" extrusionOk="0">
                  <a:moveTo>
                    <a:pt x="1920" y="169"/>
                  </a:moveTo>
                  <a:lnTo>
                    <a:pt x="1953" y="539"/>
                  </a:lnTo>
                  <a:lnTo>
                    <a:pt x="1987" y="943"/>
                  </a:lnTo>
                  <a:lnTo>
                    <a:pt x="2021" y="1415"/>
                  </a:lnTo>
                  <a:lnTo>
                    <a:pt x="2054" y="1886"/>
                  </a:lnTo>
                  <a:lnTo>
                    <a:pt x="2054" y="1886"/>
                  </a:lnTo>
                  <a:lnTo>
                    <a:pt x="1819" y="1852"/>
                  </a:lnTo>
                  <a:lnTo>
                    <a:pt x="1583" y="1886"/>
                  </a:lnTo>
                  <a:lnTo>
                    <a:pt x="1112" y="1953"/>
                  </a:lnTo>
                  <a:lnTo>
                    <a:pt x="741" y="2021"/>
                  </a:lnTo>
                  <a:lnTo>
                    <a:pt x="573" y="2054"/>
                  </a:lnTo>
                  <a:lnTo>
                    <a:pt x="371" y="2088"/>
                  </a:lnTo>
                  <a:lnTo>
                    <a:pt x="337" y="1650"/>
                  </a:lnTo>
                  <a:lnTo>
                    <a:pt x="236" y="1213"/>
                  </a:lnTo>
                  <a:lnTo>
                    <a:pt x="203" y="842"/>
                  </a:lnTo>
                  <a:lnTo>
                    <a:pt x="135" y="472"/>
                  </a:lnTo>
                  <a:lnTo>
                    <a:pt x="1044" y="337"/>
                  </a:lnTo>
                  <a:lnTo>
                    <a:pt x="1920" y="169"/>
                  </a:lnTo>
                  <a:close/>
                  <a:moveTo>
                    <a:pt x="1920" y="0"/>
                  </a:moveTo>
                  <a:lnTo>
                    <a:pt x="1011" y="135"/>
                  </a:lnTo>
                  <a:lnTo>
                    <a:pt x="102" y="270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381"/>
                  </a:lnTo>
                  <a:lnTo>
                    <a:pt x="135" y="1819"/>
                  </a:lnTo>
                  <a:lnTo>
                    <a:pt x="203" y="2054"/>
                  </a:lnTo>
                  <a:lnTo>
                    <a:pt x="270" y="2256"/>
                  </a:lnTo>
                  <a:lnTo>
                    <a:pt x="270" y="2290"/>
                  </a:lnTo>
                  <a:lnTo>
                    <a:pt x="371" y="2290"/>
                  </a:lnTo>
                  <a:lnTo>
                    <a:pt x="371" y="2256"/>
                  </a:lnTo>
                  <a:lnTo>
                    <a:pt x="607" y="2256"/>
                  </a:lnTo>
                  <a:lnTo>
                    <a:pt x="842" y="2223"/>
                  </a:lnTo>
                  <a:lnTo>
                    <a:pt x="1280" y="2122"/>
                  </a:lnTo>
                  <a:lnTo>
                    <a:pt x="1684" y="2088"/>
                  </a:lnTo>
                  <a:lnTo>
                    <a:pt x="1886" y="2054"/>
                  </a:lnTo>
                  <a:lnTo>
                    <a:pt x="2088" y="1987"/>
                  </a:lnTo>
                  <a:lnTo>
                    <a:pt x="2155" y="1987"/>
                  </a:lnTo>
                  <a:lnTo>
                    <a:pt x="2189" y="1920"/>
                  </a:lnTo>
                  <a:lnTo>
                    <a:pt x="2223" y="1650"/>
                  </a:lnTo>
                  <a:lnTo>
                    <a:pt x="2223" y="1415"/>
                  </a:lnTo>
                  <a:lnTo>
                    <a:pt x="2155" y="910"/>
                  </a:lnTo>
                  <a:lnTo>
                    <a:pt x="2122" y="505"/>
                  </a:lnTo>
                  <a:lnTo>
                    <a:pt x="2054" y="303"/>
                  </a:lnTo>
                  <a:lnTo>
                    <a:pt x="1987" y="101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409449" y="5828546"/>
              <a:ext cx="29093" cy="132048"/>
            </a:xfrm>
            <a:custGeom>
              <a:avLst/>
              <a:gdLst/>
              <a:ahLst/>
              <a:cxnLst/>
              <a:rect l="l" t="t" r="r" b="b"/>
              <a:pathLst>
                <a:path w="438" h="1988" extrusionOk="0">
                  <a:moveTo>
                    <a:pt x="0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472"/>
                  </a:lnTo>
                  <a:lnTo>
                    <a:pt x="67" y="943"/>
                  </a:lnTo>
                  <a:lnTo>
                    <a:pt x="168" y="1448"/>
                  </a:lnTo>
                  <a:lnTo>
                    <a:pt x="236" y="1718"/>
                  </a:lnTo>
                  <a:lnTo>
                    <a:pt x="337" y="1953"/>
                  </a:lnTo>
                  <a:lnTo>
                    <a:pt x="370" y="1987"/>
                  </a:lnTo>
                  <a:lnTo>
                    <a:pt x="438" y="1987"/>
                  </a:lnTo>
                  <a:lnTo>
                    <a:pt x="438" y="1920"/>
                  </a:lnTo>
                  <a:lnTo>
                    <a:pt x="438" y="1684"/>
                  </a:lnTo>
                  <a:lnTo>
                    <a:pt x="370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35" y="236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791844" y="5817387"/>
              <a:ext cx="33610" cy="42577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472" y="0"/>
                  </a:moveTo>
                  <a:lnTo>
                    <a:pt x="371" y="101"/>
                  </a:lnTo>
                  <a:lnTo>
                    <a:pt x="270" y="202"/>
                  </a:lnTo>
                  <a:lnTo>
                    <a:pt x="202" y="169"/>
                  </a:lnTo>
                  <a:lnTo>
                    <a:pt x="68" y="68"/>
                  </a:lnTo>
                  <a:lnTo>
                    <a:pt x="0" y="68"/>
                  </a:lnTo>
                  <a:lnTo>
                    <a:pt x="0" y="101"/>
                  </a:lnTo>
                  <a:lnTo>
                    <a:pt x="34" y="202"/>
                  </a:lnTo>
                  <a:lnTo>
                    <a:pt x="135" y="270"/>
                  </a:lnTo>
                  <a:lnTo>
                    <a:pt x="169" y="303"/>
                  </a:lnTo>
                  <a:lnTo>
                    <a:pt x="68" y="539"/>
                  </a:lnTo>
                  <a:lnTo>
                    <a:pt x="68" y="606"/>
                  </a:lnTo>
                  <a:lnTo>
                    <a:pt x="101" y="640"/>
                  </a:lnTo>
                  <a:lnTo>
                    <a:pt x="169" y="640"/>
                  </a:lnTo>
                  <a:lnTo>
                    <a:pt x="236" y="606"/>
                  </a:lnTo>
                  <a:lnTo>
                    <a:pt x="337" y="337"/>
                  </a:lnTo>
                  <a:lnTo>
                    <a:pt x="371" y="337"/>
                  </a:lnTo>
                  <a:lnTo>
                    <a:pt x="404" y="303"/>
                  </a:lnTo>
                  <a:lnTo>
                    <a:pt x="404" y="236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568199" y="5786102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650" y="0"/>
                  </a:moveTo>
                  <a:lnTo>
                    <a:pt x="1314" y="101"/>
                  </a:lnTo>
                  <a:lnTo>
                    <a:pt x="708" y="168"/>
                  </a:lnTo>
                  <a:lnTo>
                    <a:pt x="405" y="202"/>
                  </a:lnTo>
                  <a:lnTo>
                    <a:pt x="102" y="303"/>
                  </a:lnTo>
                  <a:lnTo>
                    <a:pt x="102" y="202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471"/>
                  </a:lnTo>
                  <a:lnTo>
                    <a:pt x="1" y="673"/>
                  </a:lnTo>
                  <a:lnTo>
                    <a:pt x="34" y="1145"/>
                  </a:lnTo>
                  <a:lnTo>
                    <a:pt x="135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7" y="2222"/>
                  </a:lnTo>
                  <a:lnTo>
                    <a:pt x="371" y="2222"/>
                  </a:lnTo>
                  <a:lnTo>
                    <a:pt x="405" y="2188"/>
                  </a:lnTo>
                  <a:lnTo>
                    <a:pt x="438" y="2121"/>
                  </a:lnTo>
                  <a:lnTo>
                    <a:pt x="405" y="1885"/>
                  </a:lnTo>
                  <a:lnTo>
                    <a:pt x="337" y="1616"/>
                  </a:lnTo>
                  <a:lnTo>
                    <a:pt x="236" y="1111"/>
                  </a:lnTo>
                  <a:lnTo>
                    <a:pt x="203" y="741"/>
                  </a:lnTo>
                  <a:lnTo>
                    <a:pt x="135" y="370"/>
                  </a:lnTo>
                  <a:lnTo>
                    <a:pt x="539" y="370"/>
                  </a:lnTo>
                  <a:lnTo>
                    <a:pt x="943" y="303"/>
                  </a:lnTo>
                  <a:lnTo>
                    <a:pt x="1852" y="168"/>
                  </a:lnTo>
                  <a:lnTo>
                    <a:pt x="1886" y="202"/>
                  </a:lnTo>
                  <a:lnTo>
                    <a:pt x="1987" y="202"/>
                  </a:lnTo>
                  <a:lnTo>
                    <a:pt x="1987" y="471"/>
                  </a:lnTo>
                  <a:lnTo>
                    <a:pt x="2021" y="774"/>
                  </a:lnTo>
                  <a:lnTo>
                    <a:pt x="2155" y="1784"/>
                  </a:lnTo>
                  <a:lnTo>
                    <a:pt x="1751" y="1784"/>
                  </a:lnTo>
                  <a:lnTo>
                    <a:pt x="1347" y="1885"/>
                  </a:lnTo>
                  <a:lnTo>
                    <a:pt x="842" y="1919"/>
                  </a:lnTo>
                  <a:lnTo>
                    <a:pt x="607" y="1986"/>
                  </a:lnTo>
                  <a:lnTo>
                    <a:pt x="506" y="2054"/>
                  </a:lnTo>
                  <a:lnTo>
                    <a:pt x="438" y="2121"/>
                  </a:lnTo>
                  <a:lnTo>
                    <a:pt x="506" y="2188"/>
                  </a:lnTo>
                  <a:lnTo>
                    <a:pt x="842" y="2188"/>
                  </a:lnTo>
                  <a:lnTo>
                    <a:pt x="1246" y="2121"/>
                  </a:lnTo>
                  <a:lnTo>
                    <a:pt x="1718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56" y="1986"/>
                  </a:lnTo>
                  <a:lnTo>
                    <a:pt x="2290" y="1986"/>
                  </a:lnTo>
                  <a:lnTo>
                    <a:pt x="2357" y="1953"/>
                  </a:lnTo>
                  <a:lnTo>
                    <a:pt x="2357" y="1885"/>
                  </a:lnTo>
                  <a:lnTo>
                    <a:pt x="2189" y="875"/>
                  </a:lnTo>
                  <a:lnTo>
                    <a:pt x="2155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1987" y="67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27015" y="5754750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3"/>
                  </a:moveTo>
                  <a:lnTo>
                    <a:pt x="1953" y="640"/>
                  </a:lnTo>
                  <a:lnTo>
                    <a:pt x="1986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56"/>
                  </a:lnTo>
                  <a:lnTo>
                    <a:pt x="337" y="1347"/>
                  </a:lnTo>
                  <a:lnTo>
                    <a:pt x="168" y="438"/>
                  </a:lnTo>
                  <a:lnTo>
                    <a:pt x="606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44" y="169"/>
                  </a:lnTo>
                  <a:lnTo>
                    <a:pt x="572" y="203"/>
                  </a:lnTo>
                  <a:lnTo>
                    <a:pt x="101" y="304"/>
                  </a:lnTo>
                  <a:lnTo>
                    <a:pt x="67" y="337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943"/>
                  </a:lnTo>
                  <a:lnTo>
                    <a:pt x="101" y="1448"/>
                  </a:lnTo>
                  <a:lnTo>
                    <a:pt x="236" y="1987"/>
                  </a:lnTo>
                  <a:lnTo>
                    <a:pt x="370" y="2492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2"/>
                  </a:lnTo>
                  <a:lnTo>
                    <a:pt x="2188" y="2088"/>
                  </a:lnTo>
                  <a:lnTo>
                    <a:pt x="2289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472019" y="5864347"/>
              <a:ext cx="35868" cy="47027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304" y="135"/>
                  </a:moveTo>
                  <a:lnTo>
                    <a:pt x="270" y="270"/>
                  </a:lnTo>
                  <a:lnTo>
                    <a:pt x="203" y="371"/>
                  </a:lnTo>
                  <a:lnTo>
                    <a:pt x="136" y="404"/>
                  </a:lnTo>
                  <a:lnTo>
                    <a:pt x="136" y="371"/>
                  </a:lnTo>
                  <a:lnTo>
                    <a:pt x="136" y="303"/>
                  </a:lnTo>
                  <a:lnTo>
                    <a:pt x="203" y="202"/>
                  </a:lnTo>
                  <a:lnTo>
                    <a:pt x="237" y="169"/>
                  </a:lnTo>
                  <a:lnTo>
                    <a:pt x="304" y="135"/>
                  </a:lnTo>
                  <a:close/>
                  <a:moveTo>
                    <a:pt x="304" y="0"/>
                  </a:moveTo>
                  <a:lnTo>
                    <a:pt x="169" y="34"/>
                  </a:lnTo>
                  <a:lnTo>
                    <a:pt x="68" y="135"/>
                  </a:lnTo>
                  <a:lnTo>
                    <a:pt x="35" y="135"/>
                  </a:lnTo>
                  <a:lnTo>
                    <a:pt x="35" y="169"/>
                  </a:lnTo>
                  <a:lnTo>
                    <a:pt x="35" y="202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02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74"/>
                  </a:lnTo>
                  <a:lnTo>
                    <a:pt x="203" y="640"/>
                  </a:lnTo>
                  <a:lnTo>
                    <a:pt x="169" y="505"/>
                  </a:lnTo>
                  <a:lnTo>
                    <a:pt x="237" y="573"/>
                  </a:lnTo>
                  <a:lnTo>
                    <a:pt x="304" y="640"/>
                  </a:lnTo>
                  <a:lnTo>
                    <a:pt x="371" y="674"/>
                  </a:lnTo>
                  <a:lnTo>
                    <a:pt x="472" y="707"/>
                  </a:lnTo>
                  <a:lnTo>
                    <a:pt x="506" y="674"/>
                  </a:lnTo>
                  <a:lnTo>
                    <a:pt x="540" y="640"/>
                  </a:lnTo>
                  <a:lnTo>
                    <a:pt x="540" y="573"/>
                  </a:lnTo>
                  <a:lnTo>
                    <a:pt x="472" y="539"/>
                  </a:lnTo>
                  <a:lnTo>
                    <a:pt x="371" y="505"/>
                  </a:lnTo>
                  <a:lnTo>
                    <a:pt x="304" y="438"/>
                  </a:lnTo>
                  <a:lnTo>
                    <a:pt x="405" y="337"/>
                  </a:lnTo>
                  <a:lnTo>
                    <a:pt x="472" y="202"/>
                  </a:lnTo>
                  <a:lnTo>
                    <a:pt x="472" y="101"/>
                  </a:lnTo>
                  <a:lnTo>
                    <a:pt x="439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089625" y="6172946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3" y="573"/>
                  </a:lnTo>
                  <a:lnTo>
                    <a:pt x="1987" y="943"/>
                  </a:lnTo>
                  <a:lnTo>
                    <a:pt x="2054" y="1381"/>
                  </a:lnTo>
                  <a:lnTo>
                    <a:pt x="2122" y="1819"/>
                  </a:lnTo>
                  <a:lnTo>
                    <a:pt x="1953" y="1819"/>
                  </a:lnTo>
                  <a:lnTo>
                    <a:pt x="1751" y="1852"/>
                  </a:lnTo>
                  <a:lnTo>
                    <a:pt x="1381" y="1886"/>
                  </a:lnTo>
                  <a:lnTo>
                    <a:pt x="910" y="1953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17"/>
                  </a:lnTo>
                  <a:lnTo>
                    <a:pt x="270" y="1179"/>
                  </a:lnTo>
                  <a:lnTo>
                    <a:pt x="169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02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169" y="1684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438" y="2189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18" y="2054"/>
                  </a:lnTo>
                  <a:lnTo>
                    <a:pt x="1953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290" y="1920"/>
                  </a:lnTo>
                  <a:lnTo>
                    <a:pt x="2290" y="1718"/>
                  </a:lnTo>
                  <a:lnTo>
                    <a:pt x="2256" y="1482"/>
                  </a:lnTo>
                  <a:lnTo>
                    <a:pt x="2189" y="1044"/>
                  </a:lnTo>
                  <a:lnTo>
                    <a:pt x="2122" y="539"/>
                  </a:lnTo>
                  <a:lnTo>
                    <a:pt x="2054" y="270"/>
                  </a:lnTo>
                  <a:lnTo>
                    <a:pt x="1987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205931" y="6065608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34" y="270"/>
                  </a:lnTo>
                  <a:lnTo>
                    <a:pt x="101" y="371"/>
                  </a:lnTo>
                  <a:lnTo>
                    <a:pt x="202" y="438"/>
                  </a:lnTo>
                  <a:lnTo>
                    <a:pt x="337" y="438"/>
                  </a:lnTo>
                  <a:lnTo>
                    <a:pt x="337" y="506"/>
                  </a:lnTo>
                  <a:lnTo>
                    <a:pt x="303" y="539"/>
                  </a:lnTo>
                  <a:lnTo>
                    <a:pt x="236" y="573"/>
                  </a:lnTo>
                  <a:lnTo>
                    <a:pt x="101" y="573"/>
                  </a:lnTo>
                  <a:lnTo>
                    <a:pt x="68" y="539"/>
                  </a:lnTo>
                  <a:lnTo>
                    <a:pt x="0" y="573"/>
                  </a:lnTo>
                  <a:lnTo>
                    <a:pt x="0" y="607"/>
                  </a:lnTo>
                  <a:lnTo>
                    <a:pt x="0" y="640"/>
                  </a:lnTo>
                  <a:lnTo>
                    <a:pt x="34" y="674"/>
                  </a:lnTo>
                  <a:lnTo>
                    <a:pt x="101" y="708"/>
                  </a:lnTo>
                  <a:lnTo>
                    <a:pt x="202" y="741"/>
                  </a:lnTo>
                  <a:lnTo>
                    <a:pt x="303" y="708"/>
                  </a:lnTo>
                  <a:lnTo>
                    <a:pt x="404" y="674"/>
                  </a:lnTo>
                  <a:lnTo>
                    <a:pt x="472" y="607"/>
                  </a:lnTo>
                  <a:lnTo>
                    <a:pt x="505" y="506"/>
                  </a:lnTo>
                  <a:lnTo>
                    <a:pt x="505" y="405"/>
                  </a:lnTo>
                  <a:lnTo>
                    <a:pt x="472" y="337"/>
                  </a:lnTo>
                  <a:lnTo>
                    <a:pt x="438" y="304"/>
                  </a:lnTo>
                  <a:lnTo>
                    <a:pt x="371" y="270"/>
                  </a:lnTo>
                  <a:lnTo>
                    <a:pt x="202" y="270"/>
                  </a:lnTo>
                  <a:lnTo>
                    <a:pt x="169" y="203"/>
                  </a:lnTo>
                  <a:lnTo>
                    <a:pt x="202" y="169"/>
                  </a:lnTo>
                  <a:lnTo>
                    <a:pt x="236" y="135"/>
                  </a:lnTo>
                  <a:lnTo>
                    <a:pt x="337" y="102"/>
                  </a:lnTo>
                  <a:lnTo>
                    <a:pt x="371" y="102"/>
                  </a:lnTo>
                  <a:lnTo>
                    <a:pt x="371" y="68"/>
                  </a:lnTo>
                  <a:lnTo>
                    <a:pt x="337" y="34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357972" y="6034323"/>
              <a:ext cx="42577" cy="60444"/>
            </a:xfrm>
            <a:custGeom>
              <a:avLst/>
              <a:gdLst/>
              <a:ahLst/>
              <a:cxnLst/>
              <a:rect l="l" t="t" r="r" b="b"/>
              <a:pathLst>
                <a:path w="641" h="910" extrusionOk="0">
                  <a:moveTo>
                    <a:pt x="438" y="236"/>
                  </a:moveTo>
                  <a:lnTo>
                    <a:pt x="472" y="270"/>
                  </a:lnTo>
                  <a:lnTo>
                    <a:pt x="506" y="337"/>
                  </a:lnTo>
                  <a:lnTo>
                    <a:pt x="506" y="505"/>
                  </a:lnTo>
                  <a:lnTo>
                    <a:pt x="472" y="573"/>
                  </a:lnTo>
                  <a:lnTo>
                    <a:pt x="438" y="640"/>
                  </a:lnTo>
                  <a:lnTo>
                    <a:pt x="304" y="707"/>
                  </a:lnTo>
                  <a:lnTo>
                    <a:pt x="270" y="741"/>
                  </a:lnTo>
                  <a:lnTo>
                    <a:pt x="236" y="404"/>
                  </a:lnTo>
                  <a:lnTo>
                    <a:pt x="236" y="236"/>
                  </a:lnTo>
                  <a:close/>
                  <a:moveTo>
                    <a:pt x="169" y="0"/>
                  </a:moveTo>
                  <a:lnTo>
                    <a:pt x="135" y="101"/>
                  </a:lnTo>
                  <a:lnTo>
                    <a:pt x="102" y="168"/>
                  </a:lnTo>
                  <a:lnTo>
                    <a:pt x="68" y="371"/>
                  </a:lnTo>
                  <a:lnTo>
                    <a:pt x="68" y="573"/>
                  </a:lnTo>
                  <a:lnTo>
                    <a:pt x="135" y="775"/>
                  </a:lnTo>
                  <a:lnTo>
                    <a:pt x="68" y="775"/>
                  </a:lnTo>
                  <a:lnTo>
                    <a:pt x="1" y="842"/>
                  </a:lnTo>
                  <a:lnTo>
                    <a:pt x="34" y="876"/>
                  </a:lnTo>
                  <a:lnTo>
                    <a:pt x="68" y="909"/>
                  </a:lnTo>
                  <a:lnTo>
                    <a:pt x="236" y="909"/>
                  </a:lnTo>
                  <a:lnTo>
                    <a:pt x="405" y="808"/>
                  </a:lnTo>
                  <a:lnTo>
                    <a:pt x="539" y="674"/>
                  </a:lnTo>
                  <a:lnTo>
                    <a:pt x="607" y="505"/>
                  </a:lnTo>
                  <a:lnTo>
                    <a:pt x="640" y="404"/>
                  </a:lnTo>
                  <a:lnTo>
                    <a:pt x="607" y="337"/>
                  </a:lnTo>
                  <a:lnTo>
                    <a:pt x="539" y="168"/>
                  </a:lnTo>
                  <a:lnTo>
                    <a:pt x="472" y="135"/>
                  </a:lnTo>
                  <a:lnTo>
                    <a:pt x="371" y="101"/>
                  </a:lnTo>
                  <a:lnTo>
                    <a:pt x="236" y="135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147745" y="6226616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102" y="169"/>
                  </a:lnTo>
                  <a:lnTo>
                    <a:pt x="304" y="169"/>
                  </a:lnTo>
                  <a:lnTo>
                    <a:pt x="68" y="607"/>
                  </a:lnTo>
                  <a:lnTo>
                    <a:pt x="68" y="674"/>
                  </a:lnTo>
                  <a:lnTo>
                    <a:pt x="102" y="708"/>
                  </a:lnTo>
                  <a:lnTo>
                    <a:pt x="136" y="741"/>
                  </a:lnTo>
                  <a:lnTo>
                    <a:pt x="203" y="741"/>
                  </a:lnTo>
                  <a:lnTo>
                    <a:pt x="506" y="607"/>
                  </a:lnTo>
                  <a:lnTo>
                    <a:pt x="607" y="573"/>
                  </a:lnTo>
                  <a:lnTo>
                    <a:pt x="674" y="539"/>
                  </a:lnTo>
                  <a:lnTo>
                    <a:pt x="674" y="472"/>
                  </a:lnTo>
                  <a:lnTo>
                    <a:pt x="674" y="438"/>
                  </a:lnTo>
                  <a:lnTo>
                    <a:pt x="607" y="405"/>
                  </a:lnTo>
                  <a:lnTo>
                    <a:pt x="573" y="405"/>
                  </a:lnTo>
                  <a:lnTo>
                    <a:pt x="472" y="438"/>
                  </a:lnTo>
                  <a:lnTo>
                    <a:pt x="338" y="472"/>
                  </a:lnTo>
                  <a:lnTo>
                    <a:pt x="540" y="135"/>
                  </a:lnTo>
                  <a:lnTo>
                    <a:pt x="573" y="102"/>
                  </a:lnTo>
                  <a:lnTo>
                    <a:pt x="540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2299852" y="5978395"/>
              <a:ext cx="154366" cy="161075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1919" y="135"/>
                  </a:moveTo>
                  <a:lnTo>
                    <a:pt x="2020" y="1044"/>
                  </a:lnTo>
                  <a:lnTo>
                    <a:pt x="2122" y="1987"/>
                  </a:lnTo>
                  <a:lnTo>
                    <a:pt x="1684" y="2054"/>
                  </a:lnTo>
                  <a:lnTo>
                    <a:pt x="1280" y="2122"/>
                  </a:lnTo>
                  <a:lnTo>
                    <a:pt x="876" y="2189"/>
                  </a:lnTo>
                  <a:lnTo>
                    <a:pt x="472" y="2290"/>
                  </a:lnTo>
                  <a:lnTo>
                    <a:pt x="472" y="2256"/>
                  </a:lnTo>
                  <a:lnTo>
                    <a:pt x="438" y="1819"/>
                  </a:lnTo>
                  <a:lnTo>
                    <a:pt x="371" y="1347"/>
                  </a:lnTo>
                  <a:lnTo>
                    <a:pt x="270" y="876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70"/>
                  </a:lnTo>
                  <a:lnTo>
                    <a:pt x="1919" y="135"/>
                  </a:lnTo>
                  <a:close/>
                  <a:moveTo>
                    <a:pt x="1919" y="0"/>
                  </a:moveTo>
                  <a:lnTo>
                    <a:pt x="1482" y="68"/>
                  </a:lnTo>
                  <a:lnTo>
                    <a:pt x="1010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8" y="909"/>
                  </a:lnTo>
                  <a:lnTo>
                    <a:pt x="135" y="1381"/>
                  </a:lnTo>
                  <a:lnTo>
                    <a:pt x="236" y="1819"/>
                  </a:lnTo>
                  <a:lnTo>
                    <a:pt x="337" y="2290"/>
                  </a:lnTo>
                  <a:lnTo>
                    <a:pt x="337" y="2324"/>
                  </a:lnTo>
                  <a:lnTo>
                    <a:pt x="438" y="2324"/>
                  </a:lnTo>
                  <a:lnTo>
                    <a:pt x="472" y="2391"/>
                  </a:lnTo>
                  <a:lnTo>
                    <a:pt x="505" y="2425"/>
                  </a:lnTo>
                  <a:lnTo>
                    <a:pt x="909" y="2425"/>
                  </a:lnTo>
                  <a:lnTo>
                    <a:pt x="1313" y="2357"/>
                  </a:lnTo>
                  <a:lnTo>
                    <a:pt x="1751" y="2256"/>
                  </a:lnTo>
                  <a:lnTo>
                    <a:pt x="2122" y="2088"/>
                  </a:lnTo>
                  <a:lnTo>
                    <a:pt x="2122" y="2155"/>
                  </a:lnTo>
                  <a:lnTo>
                    <a:pt x="2155" y="2223"/>
                  </a:lnTo>
                  <a:lnTo>
                    <a:pt x="2223" y="2256"/>
                  </a:lnTo>
                  <a:lnTo>
                    <a:pt x="2290" y="2223"/>
                  </a:lnTo>
                  <a:lnTo>
                    <a:pt x="2324" y="2155"/>
                  </a:lnTo>
                  <a:lnTo>
                    <a:pt x="2290" y="1650"/>
                  </a:lnTo>
                  <a:lnTo>
                    <a:pt x="2256" y="1112"/>
                  </a:lnTo>
                  <a:lnTo>
                    <a:pt x="2189" y="606"/>
                  </a:lnTo>
                  <a:lnTo>
                    <a:pt x="2054" y="101"/>
                  </a:lnTo>
                  <a:lnTo>
                    <a:pt x="2020" y="68"/>
                  </a:lnTo>
                  <a:lnTo>
                    <a:pt x="1987" y="68"/>
                  </a:lnTo>
                  <a:lnTo>
                    <a:pt x="1987" y="34"/>
                  </a:lnTo>
                  <a:lnTo>
                    <a:pt x="19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2250633" y="6146112"/>
              <a:ext cx="156624" cy="152108"/>
            </a:xfrm>
            <a:custGeom>
              <a:avLst/>
              <a:gdLst/>
              <a:ahLst/>
              <a:cxnLst/>
              <a:rect l="l" t="t" r="r" b="b"/>
              <a:pathLst>
                <a:path w="2358" h="2290" extrusionOk="0">
                  <a:moveTo>
                    <a:pt x="1953" y="304"/>
                  </a:moveTo>
                  <a:lnTo>
                    <a:pt x="1987" y="607"/>
                  </a:lnTo>
                  <a:lnTo>
                    <a:pt x="2054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2" y="1987"/>
                  </a:lnTo>
                  <a:lnTo>
                    <a:pt x="405" y="2122"/>
                  </a:lnTo>
                  <a:lnTo>
                    <a:pt x="337" y="1684"/>
                  </a:lnTo>
                  <a:lnTo>
                    <a:pt x="270" y="1246"/>
                  </a:lnTo>
                  <a:lnTo>
                    <a:pt x="236" y="809"/>
                  </a:lnTo>
                  <a:lnTo>
                    <a:pt x="169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72" y="405"/>
                  </a:lnTo>
                  <a:lnTo>
                    <a:pt x="842" y="371"/>
                  </a:lnTo>
                  <a:lnTo>
                    <a:pt x="1415" y="337"/>
                  </a:lnTo>
                  <a:lnTo>
                    <a:pt x="1953" y="304"/>
                  </a:lnTo>
                  <a:close/>
                  <a:moveTo>
                    <a:pt x="1987" y="1"/>
                  </a:moveTo>
                  <a:lnTo>
                    <a:pt x="1953" y="34"/>
                  </a:lnTo>
                  <a:lnTo>
                    <a:pt x="1953" y="102"/>
                  </a:lnTo>
                  <a:lnTo>
                    <a:pt x="1448" y="135"/>
                  </a:lnTo>
                  <a:lnTo>
                    <a:pt x="943" y="169"/>
                  </a:lnTo>
                  <a:lnTo>
                    <a:pt x="506" y="203"/>
                  </a:lnTo>
                  <a:lnTo>
                    <a:pt x="304" y="236"/>
                  </a:lnTo>
                  <a:lnTo>
                    <a:pt x="203" y="304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4" y="506"/>
                  </a:lnTo>
                  <a:lnTo>
                    <a:pt x="1" y="640"/>
                  </a:lnTo>
                  <a:lnTo>
                    <a:pt x="34" y="977"/>
                  </a:lnTo>
                  <a:lnTo>
                    <a:pt x="102" y="1583"/>
                  </a:lnTo>
                  <a:lnTo>
                    <a:pt x="135" y="1785"/>
                  </a:lnTo>
                  <a:lnTo>
                    <a:pt x="169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304" y="2256"/>
                  </a:lnTo>
                  <a:lnTo>
                    <a:pt x="371" y="2290"/>
                  </a:lnTo>
                  <a:lnTo>
                    <a:pt x="438" y="2290"/>
                  </a:lnTo>
                  <a:lnTo>
                    <a:pt x="438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57" y="1718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5" y="539"/>
                  </a:lnTo>
                  <a:lnTo>
                    <a:pt x="2122" y="270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" name="Google Shape;211;p2"/>
          <p:cNvSpPr txBox="1">
            <a:spLocks noGrp="1"/>
          </p:cNvSpPr>
          <p:nvPr>
            <p:ph type="ctrTitle"/>
          </p:nvPr>
        </p:nvSpPr>
        <p:spPr>
          <a:xfrm>
            <a:off x="2099167" y="2427167"/>
            <a:ext cx="79936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5465111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solidFill>
          <a:schemeClr val="accent5"/>
        </a:solidFill>
        <a:effectLst/>
      </p:bgPr>
    </p:bg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3"/>
          <p:cNvSpPr/>
          <p:nvPr/>
        </p:nvSpPr>
        <p:spPr>
          <a:xfrm>
            <a:off x="-54" y="4623692"/>
            <a:ext cx="1405932" cy="2231581"/>
          </a:xfrm>
          <a:custGeom>
            <a:avLst/>
            <a:gdLst/>
            <a:ahLst/>
            <a:cxnLst/>
            <a:rect l="l" t="t" r="r" b="b"/>
            <a:pathLst>
              <a:path w="21212" h="33669" extrusionOk="0">
                <a:moveTo>
                  <a:pt x="18787" y="11144"/>
                </a:moveTo>
                <a:lnTo>
                  <a:pt x="18990" y="11178"/>
                </a:lnTo>
                <a:lnTo>
                  <a:pt x="19091" y="11212"/>
                </a:lnTo>
                <a:lnTo>
                  <a:pt x="19192" y="11279"/>
                </a:lnTo>
                <a:lnTo>
                  <a:pt x="19360" y="11481"/>
                </a:lnTo>
                <a:lnTo>
                  <a:pt x="19562" y="11750"/>
                </a:lnTo>
                <a:lnTo>
                  <a:pt x="19730" y="12053"/>
                </a:lnTo>
                <a:lnTo>
                  <a:pt x="19596" y="12188"/>
                </a:lnTo>
                <a:lnTo>
                  <a:pt x="19562" y="12154"/>
                </a:lnTo>
                <a:lnTo>
                  <a:pt x="19495" y="12121"/>
                </a:lnTo>
                <a:lnTo>
                  <a:pt x="19461" y="12154"/>
                </a:lnTo>
                <a:lnTo>
                  <a:pt x="19427" y="12188"/>
                </a:lnTo>
                <a:lnTo>
                  <a:pt x="19360" y="12255"/>
                </a:lnTo>
                <a:lnTo>
                  <a:pt x="19225" y="12020"/>
                </a:lnTo>
                <a:lnTo>
                  <a:pt x="19158" y="11784"/>
                </a:lnTo>
                <a:lnTo>
                  <a:pt x="19057" y="11515"/>
                </a:lnTo>
                <a:lnTo>
                  <a:pt x="18956" y="11279"/>
                </a:lnTo>
                <a:lnTo>
                  <a:pt x="18888" y="11212"/>
                </a:lnTo>
                <a:lnTo>
                  <a:pt x="18821" y="11212"/>
                </a:lnTo>
                <a:lnTo>
                  <a:pt x="18754" y="11245"/>
                </a:lnTo>
                <a:lnTo>
                  <a:pt x="18720" y="11346"/>
                </a:lnTo>
                <a:lnTo>
                  <a:pt x="18720" y="11750"/>
                </a:lnTo>
                <a:lnTo>
                  <a:pt x="18754" y="12154"/>
                </a:lnTo>
                <a:lnTo>
                  <a:pt x="18653" y="11784"/>
                </a:lnTo>
                <a:lnTo>
                  <a:pt x="18552" y="11447"/>
                </a:lnTo>
                <a:lnTo>
                  <a:pt x="18518" y="11414"/>
                </a:lnTo>
                <a:lnTo>
                  <a:pt x="18484" y="11380"/>
                </a:lnTo>
                <a:lnTo>
                  <a:pt x="18787" y="11144"/>
                </a:lnTo>
                <a:close/>
                <a:moveTo>
                  <a:pt x="17508" y="12255"/>
                </a:moveTo>
                <a:lnTo>
                  <a:pt x="17474" y="12424"/>
                </a:lnTo>
                <a:lnTo>
                  <a:pt x="17441" y="12390"/>
                </a:lnTo>
                <a:lnTo>
                  <a:pt x="17373" y="12390"/>
                </a:lnTo>
                <a:lnTo>
                  <a:pt x="17508" y="12255"/>
                </a:lnTo>
                <a:close/>
                <a:moveTo>
                  <a:pt x="19023" y="12121"/>
                </a:moveTo>
                <a:lnTo>
                  <a:pt x="19091" y="12323"/>
                </a:lnTo>
                <a:lnTo>
                  <a:pt x="19225" y="12491"/>
                </a:lnTo>
                <a:lnTo>
                  <a:pt x="18990" y="12693"/>
                </a:lnTo>
                <a:lnTo>
                  <a:pt x="19023" y="12424"/>
                </a:lnTo>
                <a:lnTo>
                  <a:pt x="19023" y="12121"/>
                </a:lnTo>
                <a:close/>
                <a:moveTo>
                  <a:pt x="18282" y="11548"/>
                </a:moveTo>
                <a:lnTo>
                  <a:pt x="18249" y="11851"/>
                </a:lnTo>
                <a:lnTo>
                  <a:pt x="18215" y="12188"/>
                </a:lnTo>
                <a:lnTo>
                  <a:pt x="18114" y="12828"/>
                </a:lnTo>
                <a:lnTo>
                  <a:pt x="18013" y="12356"/>
                </a:lnTo>
                <a:lnTo>
                  <a:pt x="17878" y="11885"/>
                </a:lnTo>
                <a:lnTo>
                  <a:pt x="18282" y="11548"/>
                </a:lnTo>
                <a:close/>
                <a:moveTo>
                  <a:pt x="18484" y="12087"/>
                </a:moveTo>
                <a:lnTo>
                  <a:pt x="18653" y="12996"/>
                </a:lnTo>
                <a:lnTo>
                  <a:pt x="17542" y="14040"/>
                </a:lnTo>
                <a:lnTo>
                  <a:pt x="17609" y="13602"/>
                </a:lnTo>
                <a:lnTo>
                  <a:pt x="17643" y="13131"/>
                </a:lnTo>
                <a:lnTo>
                  <a:pt x="17676" y="12693"/>
                </a:lnTo>
                <a:lnTo>
                  <a:pt x="17744" y="12255"/>
                </a:lnTo>
                <a:lnTo>
                  <a:pt x="17878" y="12794"/>
                </a:lnTo>
                <a:lnTo>
                  <a:pt x="18013" y="13333"/>
                </a:lnTo>
                <a:lnTo>
                  <a:pt x="18047" y="13400"/>
                </a:lnTo>
                <a:lnTo>
                  <a:pt x="18114" y="13434"/>
                </a:lnTo>
                <a:lnTo>
                  <a:pt x="18181" y="13400"/>
                </a:lnTo>
                <a:lnTo>
                  <a:pt x="18249" y="13333"/>
                </a:lnTo>
                <a:lnTo>
                  <a:pt x="18350" y="13030"/>
                </a:lnTo>
                <a:lnTo>
                  <a:pt x="18383" y="12727"/>
                </a:lnTo>
                <a:lnTo>
                  <a:pt x="18484" y="12087"/>
                </a:lnTo>
                <a:close/>
                <a:moveTo>
                  <a:pt x="21010" y="13703"/>
                </a:moveTo>
                <a:lnTo>
                  <a:pt x="21043" y="13905"/>
                </a:lnTo>
                <a:lnTo>
                  <a:pt x="21077" y="14073"/>
                </a:lnTo>
                <a:lnTo>
                  <a:pt x="21010" y="14040"/>
                </a:lnTo>
                <a:lnTo>
                  <a:pt x="21010" y="13703"/>
                </a:lnTo>
                <a:close/>
                <a:moveTo>
                  <a:pt x="17306" y="12457"/>
                </a:moveTo>
                <a:lnTo>
                  <a:pt x="17306" y="12491"/>
                </a:lnTo>
                <a:lnTo>
                  <a:pt x="17272" y="12693"/>
                </a:lnTo>
                <a:lnTo>
                  <a:pt x="17239" y="12727"/>
                </a:lnTo>
                <a:lnTo>
                  <a:pt x="17239" y="12929"/>
                </a:lnTo>
                <a:lnTo>
                  <a:pt x="17205" y="13131"/>
                </a:lnTo>
                <a:lnTo>
                  <a:pt x="17239" y="13535"/>
                </a:lnTo>
                <a:lnTo>
                  <a:pt x="17239" y="13568"/>
                </a:lnTo>
                <a:lnTo>
                  <a:pt x="17171" y="13838"/>
                </a:lnTo>
                <a:lnTo>
                  <a:pt x="17070" y="14107"/>
                </a:lnTo>
                <a:lnTo>
                  <a:pt x="16936" y="13838"/>
                </a:lnTo>
                <a:lnTo>
                  <a:pt x="16868" y="13535"/>
                </a:lnTo>
                <a:lnTo>
                  <a:pt x="16835" y="13232"/>
                </a:lnTo>
                <a:lnTo>
                  <a:pt x="16835" y="12929"/>
                </a:lnTo>
                <a:lnTo>
                  <a:pt x="17306" y="12457"/>
                </a:lnTo>
                <a:close/>
                <a:moveTo>
                  <a:pt x="17272" y="14174"/>
                </a:moveTo>
                <a:lnTo>
                  <a:pt x="17340" y="14242"/>
                </a:lnTo>
                <a:lnTo>
                  <a:pt x="17171" y="14410"/>
                </a:lnTo>
                <a:lnTo>
                  <a:pt x="17171" y="14410"/>
                </a:lnTo>
                <a:lnTo>
                  <a:pt x="17272" y="14174"/>
                </a:lnTo>
                <a:close/>
                <a:moveTo>
                  <a:pt x="16666" y="13131"/>
                </a:moveTo>
                <a:lnTo>
                  <a:pt x="16666" y="13400"/>
                </a:lnTo>
                <a:lnTo>
                  <a:pt x="16666" y="13636"/>
                </a:lnTo>
                <a:lnTo>
                  <a:pt x="16666" y="13703"/>
                </a:lnTo>
                <a:lnTo>
                  <a:pt x="16599" y="14107"/>
                </a:lnTo>
                <a:lnTo>
                  <a:pt x="16498" y="14477"/>
                </a:lnTo>
                <a:lnTo>
                  <a:pt x="16363" y="14073"/>
                </a:lnTo>
                <a:lnTo>
                  <a:pt x="16262" y="13703"/>
                </a:lnTo>
                <a:lnTo>
                  <a:pt x="16195" y="13636"/>
                </a:lnTo>
                <a:lnTo>
                  <a:pt x="16666" y="13131"/>
                </a:lnTo>
                <a:close/>
                <a:moveTo>
                  <a:pt x="16801" y="14107"/>
                </a:moveTo>
                <a:lnTo>
                  <a:pt x="16969" y="14410"/>
                </a:lnTo>
                <a:lnTo>
                  <a:pt x="17037" y="14477"/>
                </a:lnTo>
                <a:lnTo>
                  <a:pt x="17104" y="14477"/>
                </a:lnTo>
                <a:lnTo>
                  <a:pt x="16027" y="15555"/>
                </a:lnTo>
                <a:lnTo>
                  <a:pt x="16094" y="15286"/>
                </a:lnTo>
                <a:lnTo>
                  <a:pt x="16161" y="14983"/>
                </a:lnTo>
                <a:lnTo>
                  <a:pt x="16195" y="14376"/>
                </a:lnTo>
                <a:lnTo>
                  <a:pt x="16296" y="14612"/>
                </a:lnTo>
                <a:lnTo>
                  <a:pt x="16397" y="14848"/>
                </a:lnTo>
                <a:lnTo>
                  <a:pt x="16431" y="14882"/>
                </a:lnTo>
                <a:lnTo>
                  <a:pt x="16565" y="14882"/>
                </a:lnTo>
                <a:lnTo>
                  <a:pt x="16633" y="14814"/>
                </a:lnTo>
                <a:lnTo>
                  <a:pt x="16734" y="14477"/>
                </a:lnTo>
                <a:lnTo>
                  <a:pt x="16801" y="14107"/>
                </a:lnTo>
                <a:close/>
                <a:moveTo>
                  <a:pt x="20976" y="14242"/>
                </a:moveTo>
                <a:lnTo>
                  <a:pt x="20976" y="14477"/>
                </a:lnTo>
                <a:lnTo>
                  <a:pt x="20909" y="14612"/>
                </a:lnTo>
                <a:lnTo>
                  <a:pt x="20774" y="14882"/>
                </a:lnTo>
                <a:lnTo>
                  <a:pt x="20639" y="15117"/>
                </a:lnTo>
                <a:lnTo>
                  <a:pt x="20471" y="15353"/>
                </a:lnTo>
                <a:lnTo>
                  <a:pt x="20269" y="15555"/>
                </a:lnTo>
                <a:lnTo>
                  <a:pt x="20505" y="15252"/>
                </a:lnTo>
                <a:lnTo>
                  <a:pt x="20707" y="14915"/>
                </a:lnTo>
                <a:lnTo>
                  <a:pt x="20875" y="14578"/>
                </a:lnTo>
                <a:lnTo>
                  <a:pt x="20976" y="14242"/>
                </a:lnTo>
                <a:close/>
                <a:moveTo>
                  <a:pt x="15993" y="13871"/>
                </a:moveTo>
                <a:lnTo>
                  <a:pt x="15926" y="14578"/>
                </a:lnTo>
                <a:lnTo>
                  <a:pt x="15892" y="14915"/>
                </a:lnTo>
                <a:lnTo>
                  <a:pt x="15858" y="15252"/>
                </a:lnTo>
                <a:lnTo>
                  <a:pt x="15757" y="14949"/>
                </a:lnTo>
                <a:lnTo>
                  <a:pt x="15724" y="14612"/>
                </a:lnTo>
                <a:lnTo>
                  <a:pt x="15690" y="14545"/>
                </a:lnTo>
                <a:lnTo>
                  <a:pt x="15623" y="14511"/>
                </a:lnTo>
                <a:lnTo>
                  <a:pt x="15555" y="14511"/>
                </a:lnTo>
                <a:lnTo>
                  <a:pt x="15488" y="14578"/>
                </a:lnTo>
                <a:lnTo>
                  <a:pt x="15353" y="15286"/>
                </a:lnTo>
                <a:lnTo>
                  <a:pt x="15219" y="15993"/>
                </a:lnTo>
                <a:lnTo>
                  <a:pt x="15084" y="15488"/>
                </a:lnTo>
                <a:lnTo>
                  <a:pt x="14983" y="14949"/>
                </a:lnTo>
                <a:lnTo>
                  <a:pt x="15993" y="13871"/>
                </a:lnTo>
                <a:close/>
                <a:moveTo>
                  <a:pt x="15589" y="15286"/>
                </a:moveTo>
                <a:lnTo>
                  <a:pt x="15757" y="15690"/>
                </a:lnTo>
                <a:lnTo>
                  <a:pt x="15791" y="15723"/>
                </a:lnTo>
                <a:lnTo>
                  <a:pt x="15858" y="15723"/>
                </a:lnTo>
                <a:lnTo>
                  <a:pt x="15421" y="16161"/>
                </a:lnTo>
                <a:lnTo>
                  <a:pt x="15522" y="15723"/>
                </a:lnTo>
                <a:lnTo>
                  <a:pt x="15589" y="15286"/>
                </a:lnTo>
                <a:close/>
                <a:moveTo>
                  <a:pt x="14916" y="15824"/>
                </a:moveTo>
                <a:lnTo>
                  <a:pt x="15017" y="16127"/>
                </a:lnTo>
                <a:lnTo>
                  <a:pt x="15151" y="16397"/>
                </a:lnTo>
                <a:lnTo>
                  <a:pt x="15151" y="16430"/>
                </a:lnTo>
                <a:lnTo>
                  <a:pt x="14848" y="16733"/>
                </a:lnTo>
                <a:lnTo>
                  <a:pt x="14916" y="16262"/>
                </a:lnTo>
                <a:lnTo>
                  <a:pt x="14916" y="15824"/>
                </a:lnTo>
                <a:close/>
                <a:moveTo>
                  <a:pt x="14747" y="15218"/>
                </a:moveTo>
                <a:lnTo>
                  <a:pt x="14680" y="16127"/>
                </a:lnTo>
                <a:lnTo>
                  <a:pt x="14613" y="16565"/>
                </a:lnTo>
                <a:lnTo>
                  <a:pt x="14579" y="16801"/>
                </a:lnTo>
                <a:lnTo>
                  <a:pt x="14512" y="17003"/>
                </a:lnTo>
                <a:lnTo>
                  <a:pt x="14411" y="16700"/>
                </a:lnTo>
                <a:lnTo>
                  <a:pt x="14343" y="16397"/>
                </a:lnTo>
                <a:lnTo>
                  <a:pt x="14209" y="15723"/>
                </a:lnTo>
                <a:lnTo>
                  <a:pt x="14747" y="15218"/>
                </a:lnTo>
                <a:close/>
                <a:moveTo>
                  <a:pt x="13906" y="15993"/>
                </a:moveTo>
                <a:lnTo>
                  <a:pt x="13771" y="16599"/>
                </a:lnTo>
                <a:lnTo>
                  <a:pt x="13670" y="16902"/>
                </a:lnTo>
                <a:lnTo>
                  <a:pt x="13569" y="17205"/>
                </a:lnTo>
                <a:lnTo>
                  <a:pt x="13468" y="16834"/>
                </a:lnTo>
                <a:lnTo>
                  <a:pt x="13333" y="16464"/>
                </a:lnTo>
                <a:lnTo>
                  <a:pt x="13906" y="15993"/>
                </a:lnTo>
                <a:close/>
                <a:moveTo>
                  <a:pt x="12997" y="16733"/>
                </a:moveTo>
                <a:lnTo>
                  <a:pt x="12929" y="17104"/>
                </a:lnTo>
                <a:lnTo>
                  <a:pt x="12896" y="17508"/>
                </a:lnTo>
                <a:lnTo>
                  <a:pt x="12828" y="16868"/>
                </a:lnTo>
                <a:lnTo>
                  <a:pt x="12997" y="16733"/>
                </a:lnTo>
                <a:close/>
                <a:moveTo>
                  <a:pt x="12492" y="17104"/>
                </a:moveTo>
                <a:lnTo>
                  <a:pt x="12458" y="17474"/>
                </a:lnTo>
                <a:lnTo>
                  <a:pt x="12391" y="17811"/>
                </a:lnTo>
                <a:lnTo>
                  <a:pt x="12357" y="18181"/>
                </a:lnTo>
                <a:lnTo>
                  <a:pt x="12256" y="18518"/>
                </a:lnTo>
                <a:lnTo>
                  <a:pt x="12155" y="18013"/>
                </a:lnTo>
                <a:lnTo>
                  <a:pt x="11987" y="17474"/>
                </a:lnTo>
                <a:lnTo>
                  <a:pt x="12492" y="17104"/>
                </a:lnTo>
                <a:close/>
                <a:moveTo>
                  <a:pt x="8216" y="236"/>
                </a:moveTo>
                <a:lnTo>
                  <a:pt x="8889" y="808"/>
                </a:lnTo>
                <a:lnTo>
                  <a:pt x="9529" y="1448"/>
                </a:lnTo>
                <a:lnTo>
                  <a:pt x="10135" y="2088"/>
                </a:lnTo>
                <a:lnTo>
                  <a:pt x="10707" y="2761"/>
                </a:lnTo>
                <a:lnTo>
                  <a:pt x="11886" y="4108"/>
                </a:lnTo>
                <a:lnTo>
                  <a:pt x="12492" y="4781"/>
                </a:lnTo>
                <a:lnTo>
                  <a:pt x="13098" y="5421"/>
                </a:lnTo>
                <a:lnTo>
                  <a:pt x="14478" y="6734"/>
                </a:lnTo>
                <a:lnTo>
                  <a:pt x="15118" y="7407"/>
                </a:lnTo>
                <a:lnTo>
                  <a:pt x="15791" y="8114"/>
                </a:lnTo>
                <a:lnTo>
                  <a:pt x="17070" y="9629"/>
                </a:lnTo>
                <a:lnTo>
                  <a:pt x="18383" y="11144"/>
                </a:lnTo>
                <a:lnTo>
                  <a:pt x="17811" y="11616"/>
                </a:lnTo>
                <a:lnTo>
                  <a:pt x="17239" y="12121"/>
                </a:lnTo>
                <a:lnTo>
                  <a:pt x="16734" y="12659"/>
                </a:lnTo>
                <a:lnTo>
                  <a:pt x="16195" y="13232"/>
                </a:lnTo>
                <a:lnTo>
                  <a:pt x="15185" y="14343"/>
                </a:lnTo>
                <a:lnTo>
                  <a:pt x="14680" y="14882"/>
                </a:lnTo>
                <a:lnTo>
                  <a:pt x="14175" y="15420"/>
                </a:lnTo>
                <a:lnTo>
                  <a:pt x="13636" y="15925"/>
                </a:lnTo>
                <a:lnTo>
                  <a:pt x="13064" y="16363"/>
                </a:lnTo>
                <a:lnTo>
                  <a:pt x="11919" y="17238"/>
                </a:lnTo>
                <a:lnTo>
                  <a:pt x="11852" y="17205"/>
                </a:lnTo>
                <a:lnTo>
                  <a:pt x="11785" y="17171"/>
                </a:lnTo>
                <a:lnTo>
                  <a:pt x="11717" y="17171"/>
                </a:lnTo>
                <a:lnTo>
                  <a:pt x="11684" y="17238"/>
                </a:lnTo>
                <a:lnTo>
                  <a:pt x="11650" y="17440"/>
                </a:lnTo>
                <a:lnTo>
                  <a:pt x="11347" y="17676"/>
                </a:lnTo>
                <a:lnTo>
                  <a:pt x="10808" y="18114"/>
                </a:lnTo>
                <a:lnTo>
                  <a:pt x="10337" y="18551"/>
                </a:lnTo>
                <a:lnTo>
                  <a:pt x="9933" y="18282"/>
                </a:lnTo>
                <a:lnTo>
                  <a:pt x="9529" y="17945"/>
                </a:lnTo>
                <a:lnTo>
                  <a:pt x="9192" y="17609"/>
                </a:lnTo>
                <a:lnTo>
                  <a:pt x="8855" y="17238"/>
                </a:lnTo>
                <a:lnTo>
                  <a:pt x="8182" y="16464"/>
                </a:lnTo>
                <a:lnTo>
                  <a:pt x="7542" y="15690"/>
                </a:lnTo>
                <a:lnTo>
                  <a:pt x="6835" y="14949"/>
                </a:lnTo>
                <a:lnTo>
                  <a:pt x="6465" y="14578"/>
                </a:lnTo>
                <a:lnTo>
                  <a:pt x="6128" y="14141"/>
                </a:lnTo>
                <a:lnTo>
                  <a:pt x="5556" y="13434"/>
                </a:lnTo>
                <a:lnTo>
                  <a:pt x="5253" y="13097"/>
                </a:lnTo>
                <a:lnTo>
                  <a:pt x="4950" y="12760"/>
                </a:lnTo>
                <a:lnTo>
                  <a:pt x="4209" y="12053"/>
                </a:lnTo>
                <a:lnTo>
                  <a:pt x="3873" y="11683"/>
                </a:lnTo>
                <a:lnTo>
                  <a:pt x="3536" y="11279"/>
                </a:lnTo>
                <a:lnTo>
                  <a:pt x="2896" y="10404"/>
                </a:lnTo>
                <a:lnTo>
                  <a:pt x="2223" y="9495"/>
                </a:lnTo>
                <a:lnTo>
                  <a:pt x="1751" y="8922"/>
                </a:lnTo>
                <a:lnTo>
                  <a:pt x="1516" y="8619"/>
                </a:lnTo>
                <a:lnTo>
                  <a:pt x="1246" y="8350"/>
                </a:lnTo>
                <a:lnTo>
                  <a:pt x="741" y="7912"/>
                </a:lnTo>
                <a:lnTo>
                  <a:pt x="472" y="7710"/>
                </a:lnTo>
                <a:lnTo>
                  <a:pt x="270" y="7441"/>
                </a:lnTo>
                <a:lnTo>
                  <a:pt x="539" y="7239"/>
                </a:lnTo>
                <a:lnTo>
                  <a:pt x="809" y="7037"/>
                </a:lnTo>
                <a:lnTo>
                  <a:pt x="1347" y="6532"/>
                </a:lnTo>
                <a:lnTo>
                  <a:pt x="1819" y="6027"/>
                </a:lnTo>
                <a:lnTo>
                  <a:pt x="2256" y="5488"/>
                </a:lnTo>
                <a:lnTo>
                  <a:pt x="2762" y="4882"/>
                </a:lnTo>
                <a:lnTo>
                  <a:pt x="3300" y="4310"/>
                </a:lnTo>
                <a:lnTo>
                  <a:pt x="3873" y="3737"/>
                </a:lnTo>
                <a:lnTo>
                  <a:pt x="4479" y="3232"/>
                </a:lnTo>
                <a:lnTo>
                  <a:pt x="6364" y="1751"/>
                </a:lnTo>
                <a:lnTo>
                  <a:pt x="8216" y="236"/>
                </a:lnTo>
                <a:close/>
                <a:moveTo>
                  <a:pt x="14074" y="16296"/>
                </a:moveTo>
                <a:lnTo>
                  <a:pt x="14175" y="16767"/>
                </a:lnTo>
                <a:lnTo>
                  <a:pt x="14242" y="17003"/>
                </a:lnTo>
                <a:lnTo>
                  <a:pt x="14343" y="17205"/>
                </a:lnTo>
                <a:lnTo>
                  <a:pt x="13670" y="17811"/>
                </a:lnTo>
                <a:lnTo>
                  <a:pt x="12963" y="18383"/>
                </a:lnTo>
                <a:lnTo>
                  <a:pt x="12391" y="18854"/>
                </a:lnTo>
                <a:lnTo>
                  <a:pt x="12492" y="18585"/>
                </a:lnTo>
                <a:lnTo>
                  <a:pt x="12593" y="18282"/>
                </a:lnTo>
                <a:lnTo>
                  <a:pt x="12660" y="17710"/>
                </a:lnTo>
                <a:lnTo>
                  <a:pt x="12694" y="18013"/>
                </a:lnTo>
                <a:lnTo>
                  <a:pt x="12761" y="18316"/>
                </a:lnTo>
                <a:lnTo>
                  <a:pt x="12795" y="18349"/>
                </a:lnTo>
                <a:lnTo>
                  <a:pt x="12862" y="18383"/>
                </a:lnTo>
                <a:lnTo>
                  <a:pt x="12963" y="18383"/>
                </a:lnTo>
                <a:lnTo>
                  <a:pt x="13030" y="18316"/>
                </a:lnTo>
                <a:lnTo>
                  <a:pt x="13098" y="17945"/>
                </a:lnTo>
                <a:lnTo>
                  <a:pt x="13131" y="17575"/>
                </a:lnTo>
                <a:lnTo>
                  <a:pt x="13165" y="17205"/>
                </a:lnTo>
                <a:lnTo>
                  <a:pt x="13199" y="16868"/>
                </a:lnTo>
                <a:lnTo>
                  <a:pt x="13333" y="17205"/>
                </a:lnTo>
                <a:lnTo>
                  <a:pt x="13468" y="17541"/>
                </a:lnTo>
                <a:lnTo>
                  <a:pt x="13502" y="17609"/>
                </a:lnTo>
                <a:lnTo>
                  <a:pt x="13636" y="17609"/>
                </a:lnTo>
                <a:lnTo>
                  <a:pt x="13670" y="17541"/>
                </a:lnTo>
                <a:lnTo>
                  <a:pt x="13805" y="17272"/>
                </a:lnTo>
                <a:lnTo>
                  <a:pt x="13906" y="16935"/>
                </a:lnTo>
                <a:lnTo>
                  <a:pt x="14074" y="16296"/>
                </a:lnTo>
                <a:close/>
                <a:moveTo>
                  <a:pt x="11616" y="17777"/>
                </a:moveTo>
                <a:lnTo>
                  <a:pt x="11583" y="18585"/>
                </a:lnTo>
                <a:lnTo>
                  <a:pt x="11549" y="18989"/>
                </a:lnTo>
                <a:lnTo>
                  <a:pt x="11482" y="19393"/>
                </a:lnTo>
                <a:lnTo>
                  <a:pt x="11347" y="18821"/>
                </a:lnTo>
                <a:lnTo>
                  <a:pt x="11246" y="18248"/>
                </a:lnTo>
                <a:lnTo>
                  <a:pt x="11212" y="18181"/>
                </a:lnTo>
                <a:lnTo>
                  <a:pt x="11145" y="18147"/>
                </a:lnTo>
                <a:lnTo>
                  <a:pt x="11313" y="18013"/>
                </a:lnTo>
                <a:lnTo>
                  <a:pt x="11616" y="17777"/>
                </a:lnTo>
                <a:close/>
                <a:moveTo>
                  <a:pt x="11852" y="17878"/>
                </a:moveTo>
                <a:lnTo>
                  <a:pt x="11987" y="18417"/>
                </a:lnTo>
                <a:lnTo>
                  <a:pt x="12088" y="18922"/>
                </a:lnTo>
                <a:lnTo>
                  <a:pt x="12121" y="18989"/>
                </a:lnTo>
                <a:lnTo>
                  <a:pt x="12189" y="19023"/>
                </a:lnTo>
                <a:lnTo>
                  <a:pt x="12088" y="19090"/>
                </a:lnTo>
                <a:lnTo>
                  <a:pt x="11717" y="19427"/>
                </a:lnTo>
                <a:lnTo>
                  <a:pt x="11785" y="19023"/>
                </a:lnTo>
                <a:lnTo>
                  <a:pt x="11818" y="18652"/>
                </a:lnTo>
                <a:lnTo>
                  <a:pt x="11852" y="17878"/>
                </a:lnTo>
                <a:close/>
                <a:moveTo>
                  <a:pt x="10977" y="18282"/>
                </a:moveTo>
                <a:lnTo>
                  <a:pt x="10876" y="18686"/>
                </a:lnTo>
                <a:lnTo>
                  <a:pt x="10808" y="19090"/>
                </a:lnTo>
                <a:lnTo>
                  <a:pt x="10741" y="19528"/>
                </a:lnTo>
                <a:lnTo>
                  <a:pt x="10640" y="19932"/>
                </a:lnTo>
                <a:lnTo>
                  <a:pt x="10505" y="19359"/>
                </a:lnTo>
                <a:lnTo>
                  <a:pt x="10404" y="18787"/>
                </a:lnTo>
                <a:lnTo>
                  <a:pt x="10977" y="18282"/>
                </a:lnTo>
                <a:close/>
                <a:moveTo>
                  <a:pt x="11111" y="18753"/>
                </a:moveTo>
                <a:lnTo>
                  <a:pt x="11212" y="19258"/>
                </a:lnTo>
                <a:lnTo>
                  <a:pt x="11313" y="19763"/>
                </a:lnTo>
                <a:lnTo>
                  <a:pt x="10775" y="20235"/>
                </a:lnTo>
                <a:lnTo>
                  <a:pt x="10775" y="20235"/>
                </a:lnTo>
                <a:lnTo>
                  <a:pt x="10909" y="19898"/>
                </a:lnTo>
                <a:lnTo>
                  <a:pt x="10977" y="19494"/>
                </a:lnTo>
                <a:lnTo>
                  <a:pt x="11111" y="18753"/>
                </a:lnTo>
                <a:close/>
                <a:moveTo>
                  <a:pt x="10135" y="19056"/>
                </a:moveTo>
                <a:lnTo>
                  <a:pt x="10101" y="19763"/>
                </a:lnTo>
                <a:lnTo>
                  <a:pt x="10067" y="20100"/>
                </a:lnTo>
                <a:lnTo>
                  <a:pt x="10034" y="20437"/>
                </a:lnTo>
                <a:lnTo>
                  <a:pt x="9966" y="19898"/>
                </a:lnTo>
                <a:lnTo>
                  <a:pt x="9933" y="19359"/>
                </a:lnTo>
                <a:lnTo>
                  <a:pt x="9899" y="19292"/>
                </a:lnTo>
                <a:lnTo>
                  <a:pt x="10135" y="19056"/>
                </a:lnTo>
                <a:close/>
                <a:moveTo>
                  <a:pt x="10337" y="19696"/>
                </a:moveTo>
                <a:lnTo>
                  <a:pt x="10438" y="19999"/>
                </a:lnTo>
                <a:lnTo>
                  <a:pt x="10539" y="20302"/>
                </a:lnTo>
                <a:lnTo>
                  <a:pt x="10572" y="20336"/>
                </a:lnTo>
                <a:lnTo>
                  <a:pt x="10640" y="20369"/>
                </a:lnTo>
                <a:lnTo>
                  <a:pt x="10202" y="20773"/>
                </a:lnTo>
                <a:lnTo>
                  <a:pt x="10303" y="20235"/>
                </a:lnTo>
                <a:lnTo>
                  <a:pt x="10337" y="19696"/>
                </a:lnTo>
                <a:close/>
                <a:moveTo>
                  <a:pt x="9663" y="19494"/>
                </a:moveTo>
                <a:lnTo>
                  <a:pt x="9596" y="19864"/>
                </a:lnTo>
                <a:lnTo>
                  <a:pt x="9529" y="20235"/>
                </a:lnTo>
                <a:lnTo>
                  <a:pt x="9428" y="20942"/>
                </a:lnTo>
                <a:lnTo>
                  <a:pt x="9293" y="20437"/>
                </a:lnTo>
                <a:lnTo>
                  <a:pt x="9226" y="19932"/>
                </a:lnTo>
                <a:lnTo>
                  <a:pt x="9663" y="19494"/>
                </a:lnTo>
                <a:close/>
                <a:moveTo>
                  <a:pt x="9798" y="20066"/>
                </a:moveTo>
                <a:lnTo>
                  <a:pt x="9832" y="20571"/>
                </a:lnTo>
                <a:lnTo>
                  <a:pt x="9899" y="21009"/>
                </a:lnTo>
                <a:lnTo>
                  <a:pt x="9899" y="21043"/>
                </a:lnTo>
                <a:lnTo>
                  <a:pt x="9562" y="21346"/>
                </a:lnTo>
                <a:lnTo>
                  <a:pt x="9630" y="21043"/>
                </a:lnTo>
                <a:lnTo>
                  <a:pt x="9697" y="20706"/>
                </a:lnTo>
                <a:lnTo>
                  <a:pt x="9798" y="20066"/>
                </a:lnTo>
                <a:close/>
                <a:moveTo>
                  <a:pt x="19730" y="12390"/>
                </a:moveTo>
                <a:lnTo>
                  <a:pt x="20067" y="12592"/>
                </a:lnTo>
                <a:lnTo>
                  <a:pt x="20336" y="12861"/>
                </a:lnTo>
                <a:lnTo>
                  <a:pt x="20538" y="13131"/>
                </a:lnTo>
                <a:lnTo>
                  <a:pt x="20639" y="13434"/>
                </a:lnTo>
                <a:lnTo>
                  <a:pt x="20707" y="13770"/>
                </a:lnTo>
                <a:lnTo>
                  <a:pt x="20707" y="14107"/>
                </a:lnTo>
                <a:lnTo>
                  <a:pt x="20639" y="14444"/>
                </a:lnTo>
                <a:lnTo>
                  <a:pt x="20505" y="14814"/>
                </a:lnTo>
                <a:lnTo>
                  <a:pt x="20471" y="14781"/>
                </a:lnTo>
                <a:lnTo>
                  <a:pt x="20437" y="14814"/>
                </a:lnTo>
                <a:lnTo>
                  <a:pt x="20033" y="15454"/>
                </a:lnTo>
                <a:lnTo>
                  <a:pt x="19562" y="15925"/>
                </a:lnTo>
                <a:lnTo>
                  <a:pt x="19091" y="16363"/>
                </a:lnTo>
                <a:lnTo>
                  <a:pt x="18047" y="17137"/>
                </a:lnTo>
                <a:lnTo>
                  <a:pt x="17407" y="17609"/>
                </a:lnTo>
                <a:lnTo>
                  <a:pt x="16767" y="18147"/>
                </a:lnTo>
                <a:lnTo>
                  <a:pt x="15555" y="19225"/>
                </a:lnTo>
                <a:lnTo>
                  <a:pt x="14377" y="20369"/>
                </a:lnTo>
                <a:lnTo>
                  <a:pt x="13232" y="21514"/>
                </a:lnTo>
                <a:lnTo>
                  <a:pt x="12727" y="21110"/>
                </a:lnTo>
                <a:lnTo>
                  <a:pt x="12290" y="20672"/>
                </a:lnTo>
                <a:lnTo>
                  <a:pt x="11953" y="20268"/>
                </a:lnTo>
                <a:lnTo>
                  <a:pt x="11751" y="20100"/>
                </a:lnTo>
                <a:lnTo>
                  <a:pt x="11583" y="19932"/>
                </a:lnTo>
                <a:lnTo>
                  <a:pt x="11616" y="19864"/>
                </a:lnTo>
                <a:lnTo>
                  <a:pt x="11616" y="19797"/>
                </a:lnTo>
                <a:lnTo>
                  <a:pt x="11886" y="19561"/>
                </a:lnTo>
                <a:lnTo>
                  <a:pt x="13199" y="18484"/>
                </a:lnTo>
                <a:lnTo>
                  <a:pt x="14478" y="17407"/>
                </a:lnTo>
                <a:lnTo>
                  <a:pt x="14545" y="17407"/>
                </a:lnTo>
                <a:lnTo>
                  <a:pt x="14613" y="17339"/>
                </a:lnTo>
                <a:lnTo>
                  <a:pt x="14714" y="17171"/>
                </a:lnTo>
                <a:lnTo>
                  <a:pt x="15320" y="16599"/>
                </a:lnTo>
                <a:lnTo>
                  <a:pt x="15959" y="15993"/>
                </a:lnTo>
                <a:lnTo>
                  <a:pt x="17171" y="14747"/>
                </a:lnTo>
                <a:lnTo>
                  <a:pt x="18417" y="13535"/>
                </a:lnTo>
                <a:lnTo>
                  <a:pt x="19057" y="12929"/>
                </a:lnTo>
                <a:lnTo>
                  <a:pt x="19730" y="12390"/>
                </a:lnTo>
                <a:close/>
                <a:moveTo>
                  <a:pt x="8283" y="20841"/>
                </a:moveTo>
                <a:lnTo>
                  <a:pt x="8216" y="21278"/>
                </a:lnTo>
                <a:lnTo>
                  <a:pt x="8148" y="21716"/>
                </a:lnTo>
                <a:lnTo>
                  <a:pt x="8047" y="21514"/>
                </a:lnTo>
                <a:lnTo>
                  <a:pt x="7980" y="21278"/>
                </a:lnTo>
                <a:lnTo>
                  <a:pt x="7946" y="21211"/>
                </a:lnTo>
                <a:lnTo>
                  <a:pt x="7879" y="21177"/>
                </a:lnTo>
                <a:lnTo>
                  <a:pt x="8283" y="20841"/>
                </a:lnTo>
                <a:close/>
                <a:moveTo>
                  <a:pt x="8923" y="20201"/>
                </a:moveTo>
                <a:lnTo>
                  <a:pt x="8855" y="21009"/>
                </a:lnTo>
                <a:lnTo>
                  <a:pt x="8822" y="21413"/>
                </a:lnTo>
                <a:lnTo>
                  <a:pt x="8721" y="21783"/>
                </a:lnTo>
                <a:lnTo>
                  <a:pt x="8620" y="21211"/>
                </a:lnTo>
                <a:lnTo>
                  <a:pt x="8519" y="20639"/>
                </a:lnTo>
                <a:lnTo>
                  <a:pt x="8923" y="20201"/>
                </a:lnTo>
                <a:close/>
                <a:moveTo>
                  <a:pt x="9125" y="20605"/>
                </a:moveTo>
                <a:lnTo>
                  <a:pt x="9226" y="21009"/>
                </a:lnTo>
                <a:lnTo>
                  <a:pt x="9327" y="21379"/>
                </a:lnTo>
                <a:lnTo>
                  <a:pt x="9394" y="21447"/>
                </a:lnTo>
                <a:lnTo>
                  <a:pt x="9428" y="21480"/>
                </a:lnTo>
                <a:lnTo>
                  <a:pt x="8956" y="21918"/>
                </a:lnTo>
                <a:lnTo>
                  <a:pt x="9024" y="21581"/>
                </a:lnTo>
                <a:lnTo>
                  <a:pt x="9057" y="21278"/>
                </a:lnTo>
                <a:lnTo>
                  <a:pt x="9125" y="20605"/>
                </a:lnTo>
                <a:close/>
                <a:moveTo>
                  <a:pt x="7744" y="21312"/>
                </a:moveTo>
                <a:lnTo>
                  <a:pt x="7778" y="21985"/>
                </a:lnTo>
                <a:lnTo>
                  <a:pt x="7744" y="22659"/>
                </a:lnTo>
                <a:lnTo>
                  <a:pt x="7643" y="22187"/>
                </a:lnTo>
                <a:lnTo>
                  <a:pt x="7576" y="21682"/>
                </a:lnTo>
                <a:lnTo>
                  <a:pt x="7542" y="21649"/>
                </a:lnTo>
                <a:lnTo>
                  <a:pt x="7509" y="21615"/>
                </a:lnTo>
                <a:lnTo>
                  <a:pt x="7441" y="21615"/>
                </a:lnTo>
                <a:lnTo>
                  <a:pt x="7744" y="21312"/>
                </a:lnTo>
                <a:close/>
                <a:moveTo>
                  <a:pt x="8418" y="21514"/>
                </a:moveTo>
                <a:lnTo>
                  <a:pt x="8485" y="21851"/>
                </a:lnTo>
                <a:lnTo>
                  <a:pt x="8586" y="22187"/>
                </a:lnTo>
                <a:lnTo>
                  <a:pt x="7980" y="22692"/>
                </a:lnTo>
                <a:lnTo>
                  <a:pt x="8014" y="22322"/>
                </a:lnTo>
                <a:lnTo>
                  <a:pt x="8014" y="21952"/>
                </a:lnTo>
                <a:lnTo>
                  <a:pt x="8081" y="22086"/>
                </a:lnTo>
                <a:lnTo>
                  <a:pt x="8148" y="22154"/>
                </a:lnTo>
                <a:lnTo>
                  <a:pt x="8216" y="22154"/>
                </a:lnTo>
                <a:lnTo>
                  <a:pt x="8283" y="22120"/>
                </a:lnTo>
                <a:lnTo>
                  <a:pt x="8317" y="22086"/>
                </a:lnTo>
                <a:lnTo>
                  <a:pt x="8384" y="21783"/>
                </a:lnTo>
                <a:lnTo>
                  <a:pt x="8418" y="21514"/>
                </a:lnTo>
                <a:close/>
                <a:moveTo>
                  <a:pt x="7340" y="21682"/>
                </a:moveTo>
                <a:lnTo>
                  <a:pt x="7239" y="22356"/>
                </a:lnTo>
                <a:lnTo>
                  <a:pt x="7206" y="22692"/>
                </a:lnTo>
                <a:lnTo>
                  <a:pt x="7138" y="23029"/>
                </a:lnTo>
                <a:lnTo>
                  <a:pt x="6936" y="22625"/>
                </a:lnTo>
                <a:lnTo>
                  <a:pt x="6734" y="22221"/>
                </a:lnTo>
                <a:lnTo>
                  <a:pt x="7340" y="21682"/>
                </a:lnTo>
                <a:close/>
                <a:moveTo>
                  <a:pt x="7475" y="22524"/>
                </a:moveTo>
                <a:lnTo>
                  <a:pt x="7576" y="23029"/>
                </a:lnTo>
                <a:lnTo>
                  <a:pt x="7307" y="23231"/>
                </a:lnTo>
                <a:lnTo>
                  <a:pt x="7408" y="22861"/>
                </a:lnTo>
                <a:lnTo>
                  <a:pt x="7475" y="22524"/>
                </a:lnTo>
                <a:close/>
                <a:moveTo>
                  <a:pt x="6734" y="22760"/>
                </a:moveTo>
                <a:lnTo>
                  <a:pt x="6903" y="23097"/>
                </a:lnTo>
                <a:lnTo>
                  <a:pt x="7037" y="23400"/>
                </a:lnTo>
                <a:lnTo>
                  <a:pt x="7071" y="23433"/>
                </a:lnTo>
                <a:lnTo>
                  <a:pt x="6667" y="23736"/>
                </a:lnTo>
                <a:lnTo>
                  <a:pt x="6734" y="23265"/>
                </a:lnTo>
                <a:lnTo>
                  <a:pt x="6734" y="22760"/>
                </a:lnTo>
                <a:close/>
                <a:moveTo>
                  <a:pt x="6499" y="22423"/>
                </a:moveTo>
                <a:lnTo>
                  <a:pt x="6499" y="23097"/>
                </a:lnTo>
                <a:lnTo>
                  <a:pt x="6499" y="23433"/>
                </a:lnTo>
                <a:lnTo>
                  <a:pt x="6431" y="23770"/>
                </a:lnTo>
                <a:lnTo>
                  <a:pt x="6330" y="23534"/>
                </a:lnTo>
                <a:lnTo>
                  <a:pt x="6263" y="23299"/>
                </a:lnTo>
                <a:lnTo>
                  <a:pt x="6095" y="22793"/>
                </a:lnTo>
                <a:lnTo>
                  <a:pt x="6499" y="22423"/>
                </a:lnTo>
                <a:close/>
                <a:moveTo>
                  <a:pt x="5792" y="23063"/>
                </a:moveTo>
                <a:lnTo>
                  <a:pt x="5724" y="23736"/>
                </a:lnTo>
                <a:lnTo>
                  <a:pt x="5657" y="24073"/>
                </a:lnTo>
                <a:lnTo>
                  <a:pt x="5556" y="24410"/>
                </a:lnTo>
                <a:lnTo>
                  <a:pt x="5421" y="23938"/>
                </a:lnTo>
                <a:lnTo>
                  <a:pt x="5287" y="23501"/>
                </a:lnTo>
                <a:lnTo>
                  <a:pt x="5792" y="23063"/>
                </a:lnTo>
                <a:close/>
                <a:moveTo>
                  <a:pt x="5994" y="23265"/>
                </a:moveTo>
                <a:lnTo>
                  <a:pt x="6128" y="23669"/>
                </a:lnTo>
                <a:lnTo>
                  <a:pt x="6229" y="23837"/>
                </a:lnTo>
                <a:lnTo>
                  <a:pt x="6330" y="24039"/>
                </a:lnTo>
                <a:lnTo>
                  <a:pt x="5758" y="24511"/>
                </a:lnTo>
                <a:lnTo>
                  <a:pt x="5893" y="24208"/>
                </a:lnTo>
                <a:lnTo>
                  <a:pt x="5960" y="23905"/>
                </a:lnTo>
                <a:lnTo>
                  <a:pt x="5994" y="23265"/>
                </a:lnTo>
                <a:close/>
                <a:moveTo>
                  <a:pt x="4950" y="23770"/>
                </a:moveTo>
                <a:lnTo>
                  <a:pt x="4984" y="24275"/>
                </a:lnTo>
                <a:lnTo>
                  <a:pt x="4950" y="24511"/>
                </a:lnTo>
                <a:lnTo>
                  <a:pt x="4883" y="24746"/>
                </a:lnTo>
                <a:lnTo>
                  <a:pt x="4782" y="24376"/>
                </a:lnTo>
                <a:lnTo>
                  <a:pt x="4714" y="24006"/>
                </a:lnTo>
                <a:lnTo>
                  <a:pt x="4950" y="23770"/>
                </a:lnTo>
                <a:close/>
                <a:moveTo>
                  <a:pt x="4378" y="24309"/>
                </a:moveTo>
                <a:lnTo>
                  <a:pt x="4378" y="24679"/>
                </a:lnTo>
                <a:lnTo>
                  <a:pt x="4344" y="25083"/>
                </a:lnTo>
                <a:lnTo>
                  <a:pt x="4176" y="24477"/>
                </a:lnTo>
                <a:lnTo>
                  <a:pt x="4378" y="24309"/>
                </a:lnTo>
                <a:close/>
                <a:moveTo>
                  <a:pt x="5219" y="24140"/>
                </a:moveTo>
                <a:lnTo>
                  <a:pt x="5320" y="24410"/>
                </a:lnTo>
                <a:lnTo>
                  <a:pt x="5421" y="24713"/>
                </a:lnTo>
                <a:lnTo>
                  <a:pt x="5455" y="24746"/>
                </a:lnTo>
                <a:lnTo>
                  <a:pt x="5017" y="25150"/>
                </a:lnTo>
                <a:lnTo>
                  <a:pt x="5017" y="25150"/>
                </a:lnTo>
                <a:lnTo>
                  <a:pt x="5118" y="24915"/>
                </a:lnTo>
                <a:lnTo>
                  <a:pt x="5186" y="24645"/>
                </a:lnTo>
                <a:lnTo>
                  <a:pt x="5186" y="24376"/>
                </a:lnTo>
                <a:lnTo>
                  <a:pt x="5219" y="24140"/>
                </a:lnTo>
                <a:close/>
                <a:moveTo>
                  <a:pt x="3805" y="24814"/>
                </a:moveTo>
                <a:lnTo>
                  <a:pt x="3805" y="25352"/>
                </a:lnTo>
                <a:lnTo>
                  <a:pt x="3738" y="25857"/>
                </a:lnTo>
                <a:lnTo>
                  <a:pt x="3502" y="25083"/>
                </a:lnTo>
                <a:lnTo>
                  <a:pt x="3805" y="24814"/>
                </a:lnTo>
                <a:close/>
                <a:moveTo>
                  <a:pt x="3199" y="25386"/>
                </a:moveTo>
                <a:lnTo>
                  <a:pt x="3199" y="25790"/>
                </a:lnTo>
                <a:lnTo>
                  <a:pt x="3199" y="26194"/>
                </a:lnTo>
                <a:lnTo>
                  <a:pt x="3065" y="25487"/>
                </a:lnTo>
                <a:lnTo>
                  <a:pt x="3199" y="25386"/>
                </a:lnTo>
                <a:close/>
                <a:moveTo>
                  <a:pt x="4613" y="24645"/>
                </a:moveTo>
                <a:lnTo>
                  <a:pt x="4681" y="24915"/>
                </a:lnTo>
                <a:lnTo>
                  <a:pt x="4782" y="25184"/>
                </a:lnTo>
                <a:lnTo>
                  <a:pt x="4849" y="25251"/>
                </a:lnTo>
                <a:lnTo>
                  <a:pt x="4916" y="25251"/>
                </a:lnTo>
                <a:lnTo>
                  <a:pt x="4512" y="25655"/>
                </a:lnTo>
                <a:lnTo>
                  <a:pt x="4075" y="26093"/>
                </a:lnTo>
                <a:lnTo>
                  <a:pt x="3851" y="26338"/>
                </a:lnTo>
                <a:lnTo>
                  <a:pt x="3873" y="26295"/>
                </a:lnTo>
                <a:lnTo>
                  <a:pt x="3974" y="25992"/>
                </a:lnTo>
                <a:lnTo>
                  <a:pt x="4007" y="25655"/>
                </a:lnTo>
                <a:lnTo>
                  <a:pt x="4075" y="25016"/>
                </a:lnTo>
                <a:lnTo>
                  <a:pt x="4142" y="25319"/>
                </a:lnTo>
                <a:lnTo>
                  <a:pt x="4277" y="25588"/>
                </a:lnTo>
                <a:lnTo>
                  <a:pt x="4310" y="25655"/>
                </a:lnTo>
                <a:lnTo>
                  <a:pt x="4378" y="25655"/>
                </a:lnTo>
                <a:lnTo>
                  <a:pt x="4445" y="25622"/>
                </a:lnTo>
                <a:lnTo>
                  <a:pt x="4512" y="25588"/>
                </a:lnTo>
                <a:lnTo>
                  <a:pt x="4546" y="25352"/>
                </a:lnTo>
                <a:lnTo>
                  <a:pt x="4580" y="25117"/>
                </a:lnTo>
                <a:lnTo>
                  <a:pt x="4613" y="24645"/>
                </a:lnTo>
                <a:close/>
                <a:moveTo>
                  <a:pt x="3435" y="25790"/>
                </a:moveTo>
                <a:lnTo>
                  <a:pt x="3637" y="26329"/>
                </a:lnTo>
                <a:lnTo>
                  <a:pt x="3704" y="26396"/>
                </a:lnTo>
                <a:lnTo>
                  <a:pt x="3772" y="26396"/>
                </a:lnTo>
                <a:lnTo>
                  <a:pt x="3820" y="26372"/>
                </a:lnTo>
                <a:lnTo>
                  <a:pt x="3368" y="26867"/>
                </a:lnTo>
                <a:lnTo>
                  <a:pt x="3435" y="26329"/>
                </a:lnTo>
                <a:lnTo>
                  <a:pt x="3435" y="25790"/>
                </a:lnTo>
                <a:close/>
                <a:moveTo>
                  <a:pt x="11414" y="19999"/>
                </a:moveTo>
                <a:lnTo>
                  <a:pt x="11549" y="20235"/>
                </a:lnTo>
                <a:lnTo>
                  <a:pt x="11751" y="20437"/>
                </a:lnTo>
                <a:lnTo>
                  <a:pt x="12121" y="20807"/>
                </a:lnTo>
                <a:lnTo>
                  <a:pt x="12559" y="21278"/>
                </a:lnTo>
                <a:lnTo>
                  <a:pt x="12795" y="21480"/>
                </a:lnTo>
                <a:lnTo>
                  <a:pt x="13064" y="21649"/>
                </a:lnTo>
                <a:lnTo>
                  <a:pt x="12155" y="22524"/>
                </a:lnTo>
                <a:lnTo>
                  <a:pt x="9798" y="24780"/>
                </a:lnTo>
                <a:lnTo>
                  <a:pt x="7475" y="27036"/>
                </a:lnTo>
                <a:lnTo>
                  <a:pt x="7441" y="27036"/>
                </a:lnTo>
                <a:lnTo>
                  <a:pt x="6936" y="26531"/>
                </a:lnTo>
                <a:lnTo>
                  <a:pt x="6465" y="26059"/>
                </a:lnTo>
                <a:lnTo>
                  <a:pt x="5994" y="25554"/>
                </a:lnTo>
                <a:lnTo>
                  <a:pt x="5522" y="25016"/>
                </a:lnTo>
                <a:lnTo>
                  <a:pt x="6499" y="24174"/>
                </a:lnTo>
                <a:lnTo>
                  <a:pt x="6566" y="24140"/>
                </a:lnTo>
                <a:lnTo>
                  <a:pt x="7677" y="23231"/>
                </a:lnTo>
                <a:lnTo>
                  <a:pt x="7711" y="23299"/>
                </a:lnTo>
                <a:lnTo>
                  <a:pt x="7845" y="23299"/>
                </a:lnTo>
                <a:lnTo>
                  <a:pt x="7879" y="23231"/>
                </a:lnTo>
                <a:lnTo>
                  <a:pt x="7913" y="23029"/>
                </a:lnTo>
                <a:lnTo>
                  <a:pt x="9226" y="21952"/>
                </a:lnTo>
                <a:lnTo>
                  <a:pt x="10337" y="20975"/>
                </a:lnTo>
                <a:lnTo>
                  <a:pt x="11414" y="19999"/>
                </a:lnTo>
                <a:close/>
                <a:moveTo>
                  <a:pt x="21111" y="14410"/>
                </a:moveTo>
                <a:lnTo>
                  <a:pt x="21077" y="14612"/>
                </a:lnTo>
                <a:lnTo>
                  <a:pt x="21043" y="14848"/>
                </a:lnTo>
                <a:lnTo>
                  <a:pt x="20909" y="15252"/>
                </a:lnTo>
                <a:lnTo>
                  <a:pt x="20707" y="15656"/>
                </a:lnTo>
                <a:lnTo>
                  <a:pt x="20471" y="15993"/>
                </a:lnTo>
                <a:lnTo>
                  <a:pt x="20000" y="16599"/>
                </a:lnTo>
                <a:lnTo>
                  <a:pt x="19528" y="17171"/>
                </a:lnTo>
                <a:lnTo>
                  <a:pt x="18990" y="17710"/>
                </a:lnTo>
                <a:lnTo>
                  <a:pt x="18451" y="18215"/>
                </a:lnTo>
                <a:lnTo>
                  <a:pt x="17340" y="19225"/>
                </a:lnTo>
                <a:lnTo>
                  <a:pt x="16229" y="20201"/>
                </a:lnTo>
                <a:lnTo>
                  <a:pt x="15084" y="21177"/>
                </a:lnTo>
                <a:lnTo>
                  <a:pt x="14007" y="22187"/>
                </a:lnTo>
                <a:lnTo>
                  <a:pt x="12896" y="23265"/>
                </a:lnTo>
                <a:lnTo>
                  <a:pt x="11751" y="24342"/>
                </a:lnTo>
                <a:lnTo>
                  <a:pt x="10572" y="25352"/>
                </a:lnTo>
                <a:lnTo>
                  <a:pt x="9394" y="26329"/>
                </a:lnTo>
                <a:lnTo>
                  <a:pt x="8317" y="27271"/>
                </a:lnTo>
                <a:lnTo>
                  <a:pt x="9327" y="26329"/>
                </a:lnTo>
                <a:lnTo>
                  <a:pt x="10303" y="25386"/>
                </a:lnTo>
                <a:lnTo>
                  <a:pt x="12727" y="23231"/>
                </a:lnTo>
                <a:lnTo>
                  <a:pt x="13906" y="22120"/>
                </a:lnTo>
                <a:lnTo>
                  <a:pt x="15050" y="21009"/>
                </a:lnTo>
                <a:lnTo>
                  <a:pt x="15589" y="20504"/>
                </a:lnTo>
                <a:lnTo>
                  <a:pt x="16128" y="20033"/>
                </a:lnTo>
                <a:lnTo>
                  <a:pt x="17205" y="19124"/>
                </a:lnTo>
                <a:lnTo>
                  <a:pt x="18282" y="18181"/>
                </a:lnTo>
                <a:lnTo>
                  <a:pt x="18821" y="17710"/>
                </a:lnTo>
                <a:lnTo>
                  <a:pt x="19360" y="17205"/>
                </a:lnTo>
                <a:lnTo>
                  <a:pt x="19697" y="16834"/>
                </a:lnTo>
                <a:lnTo>
                  <a:pt x="20033" y="16430"/>
                </a:lnTo>
                <a:lnTo>
                  <a:pt x="20336" y="16026"/>
                </a:lnTo>
                <a:lnTo>
                  <a:pt x="20606" y="15589"/>
                </a:lnTo>
                <a:lnTo>
                  <a:pt x="20774" y="15353"/>
                </a:lnTo>
                <a:lnTo>
                  <a:pt x="20909" y="15050"/>
                </a:lnTo>
                <a:lnTo>
                  <a:pt x="21043" y="14747"/>
                </a:lnTo>
                <a:lnTo>
                  <a:pt x="21077" y="14444"/>
                </a:lnTo>
                <a:lnTo>
                  <a:pt x="21111" y="14410"/>
                </a:lnTo>
                <a:close/>
                <a:moveTo>
                  <a:pt x="2661" y="25891"/>
                </a:moveTo>
                <a:lnTo>
                  <a:pt x="2627" y="26699"/>
                </a:lnTo>
                <a:lnTo>
                  <a:pt x="2593" y="27137"/>
                </a:lnTo>
                <a:lnTo>
                  <a:pt x="2526" y="27541"/>
                </a:lnTo>
                <a:lnTo>
                  <a:pt x="2425" y="27204"/>
                </a:lnTo>
                <a:lnTo>
                  <a:pt x="2391" y="26901"/>
                </a:lnTo>
                <a:lnTo>
                  <a:pt x="2324" y="26228"/>
                </a:lnTo>
                <a:lnTo>
                  <a:pt x="2661" y="25891"/>
                </a:lnTo>
                <a:close/>
                <a:moveTo>
                  <a:pt x="2896" y="25925"/>
                </a:moveTo>
                <a:lnTo>
                  <a:pt x="2997" y="26463"/>
                </a:lnTo>
                <a:lnTo>
                  <a:pt x="3098" y="27036"/>
                </a:lnTo>
                <a:lnTo>
                  <a:pt x="3132" y="27069"/>
                </a:lnTo>
                <a:lnTo>
                  <a:pt x="3166" y="27103"/>
                </a:lnTo>
                <a:lnTo>
                  <a:pt x="2762" y="27608"/>
                </a:lnTo>
                <a:lnTo>
                  <a:pt x="2829" y="27170"/>
                </a:lnTo>
                <a:lnTo>
                  <a:pt x="2863" y="26766"/>
                </a:lnTo>
                <a:lnTo>
                  <a:pt x="2896" y="25925"/>
                </a:lnTo>
                <a:close/>
                <a:moveTo>
                  <a:pt x="2021" y="26531"/>
                </a:moveTo>
                <a:lnTo>
                  <a:pt x="1987" y="27204"/>
                </a:lnTo>
                <a:lnTo>
                  <a:pt x="1920" y="27877"/>
                </a:lnTo>
                <a:lnTo>
                  <a:pt x="1684" y="26867"/>
                </a:lnTo>
                <a:lnTo>
                  <a:pt x="2021" y="26531"/>
                </a:lnTo>
                <a:close/>
                <a:moveTo>
                  <a:pt x="1415" y="27170"/>
                </a:moveTo>
                <a:lnTo>
                  <a:pt x="1415" y="27776"/>
                </a:lnTo>
                <a:lnTo>
                  <a:pt x="1381" y="28349"/>
                </a:lnTo>
                <a:lnTo>
                  <a:pt x="1280" y="27911"/>
                </a:lnTo>
                <a:lnTo>
                  <a:pt x="1145" y="27440"/>
                </a:lnTo>
                <a:lnTo>
                  <a:pt x="1415" y="27170"/>
                </a:lnTo>
                <a:close/>
                <a:moveTo>
                  <a:pt x="2223" y="27372"/>
                </a:moveTo>
                <a:lnTo>
                  <a:pt x="2324" y="27675"/>
                </a:lnTo>
                <a:lnTo>
                  <a:pt x="2458" y="27945"/>
                </a:lnTo>
                <a:lnTo>
                  <a:pt x="2458" y="27978"/>
                </a:lnTo>
                <a:lnTo>
                  <a:pt x="2056" y="28443"/>
                </a:lnTo>
                <a:lnTo>
                  <a:pt x="2056" y="28443"/>
                </a:lnTo>
                <a:lnTo>
                  <a:pt x="2155" y="27911"/>
                </a:lnTo>
                <a:lnTo>
                  <a:pt x="2223" y="27372"/>
                </a:lnTo>
                <a:close/>
                <a:moveTo>
                  <a:pt x="977" y="27642"/>
                </a:moveTo>
                <a:lnTo>
                  <a:pt x="1044" y="27945"/>
                </a:lnTo>
                <a:lnTo>
                  <a:pt x="1112" y="28281"/>
                </a:lnTo>
                <a:lnTo>
                  <a:pt x="1213" y="28584"/>
                </a:lnTo>
                <a:lnTo>
                  <a:pt x="1347" y="28887"/>
                </a:lnTo>
                <a:lnTo>
                  <a:pt x="1415" y="28955"/>
                </a:lnTo>
                <a:lnTo>
                  <a:pt x="1482" y="28955"/>
                </a:lnTo>
                <a:lnTo>
                  <a:pt x="1549" y="28921"/>
                </a:lnTo>
                <a:lnTo>
                  <a:pt x="1583" y="28854"/>
                </a:lnTo>
                <a:lnTo>
                  <a:pt x="1650" y="28349"/>
                </a:lnTo>
                <a:lnTo>
                  <a:pt x="1650" y="27810"/>
                </a:lnTo>
                <a:lnTo>
                  <a:pt x="1819" y="28450"/>
                </a:lnTo>
                <a:lnTo>
                  <a:pt x="1852" y="28517"/>
                </a:lnTo>
                <a:lnTo>
                  <a:pt x="1953" y="28517"/>
                </a:lnTo>
                <a:lnTo>
                  <a:pt x="2021" y="28483"/>
                </a:lnTo>
                <a:lnTo>
                  <a:pt x="1482" y="29123"/>
                </a:lnTo>
                <a:lnTo>
                  <a:pt x="910" y="29695"/>
                </a:lnTo>
                <a:lnTo>
                  <a:pt x="910" y="29224"/>
                </a:lnTo>
                <a:lnTo>
                  <a:pt x="910" y="28719"/>
                </a:lnTo>
                <a:lnTo>
                  <a:pt x="910" y="28180"/>
                </a:lnTo>
                <a:lnTo>
                  <a:pt x="910" y="27675"/>
                </a:lnTo>
                <a:lnTo>
                  <a:pt x="977" y="27642"/>
                </a:lnTo>
                <a:close/>
                <a:moveTo>
                  <a:pt x="405" y="28281"/>
                </a:moveTo>
                <a:lnTo>
                  <a:pt x="337" y="29123"/>
                </a:lnTo>
                <a:lnTo>
                  <a:pt x="304" y="29662"/>
                </a:lnTo>
                <a:lnTo>
                  <a:pt x="270" y="29763"/>
                </a:lnTo>
                <a:lnTo>
                  <a:pt x="236" y="29628"/>
                </a:lnTo>
                <a:lnTo>
                  <a:pt x="203" y="29359"/>
                </a:lnTo>
                <a:lnTo>
                  <a:pt x="203" y="28955"/>
                </a:lnTo>
                <a:lnTo>
                  <a:pt x="203" y="28753"/>
                </a:lnTo>
                <a:lnTo>
                  <a:pt x="169" y="28551"/>
                </a:lnTo>
                <a:lnTo>
                  <a:pt x="203" y="28517"/>
                </a:lnTo>
                <a:lnTo>
                  <a:pt x="270" y="28483"/>
                </a:lnTo>
                <a:lnTo>
                  <a:pt x="304" y="28450"/>
                </a:lnTo>
                <a:lnTo>
                  <a:pt x="304" y="28382"/>
                </a:lnTo>
                <a:lnTo>
                  <a:pt x="405" y="28281"/>
                </a:lnTo>
                <a:close/>
                <a:moveTo>
                  <a:pt x="18653" y="17003"/>
                </a:moveTo>
                <a:lnTo>
                  <a:pt x="18181" y="17407"/>
                </a:lnTo>
                <a:lnTo>
                  <a:pt x="17744" y="17811"/>
                </a:lnTo>
                <a:lnTo>
                  <a:pt x="15522" y="20066"/>
                </a:lnTo>
                <a:lnTo>
                  <a:pt x="13266" y="22255"/>
                </a:lnTo>
                <a:lnTo>
                  <a:pt x="12155" y="23332"/>
                </a:lnTo>
                <a:lnTo>
                  <a:pt x="10977" y="24376"/>
                </a:lnTo>
                <a:lnTo>
                  <a:pt x="9832" y="25386"/>
                </a:lnTo>
                <a:lnTo>
                  <a:pt x="8687" y="26463"/>
                </a:lnTo>
                <a:lnTo>
                  <a:pt x="6532" y="28618"/>
                </a:lnTo>
                <a:lnTo>
                  <a:pt x="5994" y="29123"/>
                </a:lnTo>
                <a:lnTo>
                  <a:pt x="5421" y="29628"/>
                </a:lnTo>
                <a:lnTo>
                  <a:pt x="4277" y="30638"/>
                </a:lnTo>
                <a:lnTo>
                  <a:pt x="3267" y="31615"/>
                </a:lnTo>
                <a:lnTo>
                  <a:pt x="2762" y="32086"/>
                </a:lnTo>
                <a:lnTo>
                  <a:pt x="2492" y="32288"/>
                </a:lnTo>
                <a:lnTo>
                  <a:pt x="2223" y="32490"/>
                </a:lnTo>
                <a:lnTo>
                  <a:pt x="1785" y="32759"/>
                </a:lnTo>
                <a:lnTo>
                  <a:pt x="2054" y="32524"/>
                </a:lnTo>
                <a:lnTo>
                  <a:pt x="2324" y="32254"/>
                </a:lnTo>
                <a:lnTo>
                  <a:pt x="2795" y="31749"/>
                </a:lnTo>
                <a:lnTo>
                  <a:pt x="3704" y="30874"/>
                </a:lnTo>
                <a:lnTo>
                  <a:pt x="4580" y="30032"/>
                </a:lnTo>
                <a:lnTo>
                  <a:pt x="6431" y="28382"/>
                </a:lnTo>
                <a:lnTo>
                  <a:pt x="8317" y="26632"/>
                </a:lnTo>
                <a:lnTo>
                  <a:pt x="10168" y="24847"/>
                </a:lnTo>
                <a:lnTo>
                  <a:pt x="11987" y="23063"/>
                </a:lnTo>
                <a:lnTo>
                  <a:pt x="13838" y="21278"/>
                </a:lnTo>
                <a:lnTo>
                  <a:pt x="15522" y="19662"/>
                </a:lnTo>
                <a:lnTo>
                  <a:pt x="16330" y="18888"/>
                </a:lnTo>
                <a:lnTo>
                  <a:pt x="17205" y="18114"/>
                </a:lnTo>
                <a:lnTo>
                  <a:pt x="17912" y="17541"/>
                </a:lnTo>
                <a:lnTo>
                  <a:pt x="18653" y="17003"/>
                </a:lnTo>
                <a:close/>
                <a:moveTo>
                  <a:pt x="8115" y="0"/>
                </a:moveTo>
                <a:lnTo>
                  <a:pt x="4479" y="2929"/>
                </a:lnTo>
                <a:lnTo>
                  <a:pt x="3940" y="3401"/>
                </a:lnTo>
                <a:lnTo>
                  <a:pt x="3401" y="3872"/>
                </a:lnTo>
                <a:lnTo>
                  <a:pt x="2930" y="4377"/>
                </a:lnTo>
                <a:lnTo>
                  <a:pt x="2458" y="4882"/>
                </a:lnTo>
                <a:lnTo>
                  <a:pt x="1886" y="5555"/>
                </a:lnTo>
                <a:lnTo>
                  <a:pt x="1314" y="6195"/>
                </a:lnTo>
                <a:lnTo>
                  <a:pt x="1011" y="6532"/>
                </a:lnTo>
                <a:lnTo>
                  <a:pt x="708" y="6801"/>
                </a:lnTo>
                <a:lnTo>
                  <a:pt x="371" y="7071"/>
                </a:lnTo>
                <a:lnTo>
                  <a:pt x="1" y="7340"/>
                </a:lnTo>
                <a:lnTo>
                  <a:pt x="1" y="7609"/>
                </a:lnTo>
                <a:lnTo>
                  <a:pt x="102" y="7542"/>
                </a:lnTo>
                <a:lnTo>
                  <a:pt x="236" y="7744"/>
                </a:lnTo>
                <a:lnTo>
                  <a:pt x="371" y="7879"/>
                </a:lnTo>
                <a:lnTo>
                  <a:pt x="708" y="8182"/>
                </a:lnTo>
                <a:lnTo>
                  <a:pt x="1078" y="8518"/>
                </a:lnTo>
                <a:lnTo>
                  <a:pt x="1415" y="8889"/>
                </a:lnTo>
                <a:lnTo>
                  <a:pt x="1718" y="9259"/>
                </a:lnTo>
                <a:lnTo>
                  <a:pt x="2021" y="9629"/>
                </a:lnTo>
                <a:lnTo>
                  <a:pt x="3267" y="11245"/>
                </a:lnTo>
                <a:lnTo>
                  <a:pt x="3906" y="12020"/>
                </a:lnTo>
                <a:lnTo>
                  <a:pt x="4243" y="12424"/>
                </a:lnTo>
                <a:lnTo>
                  <a:pt x="4613" y="12760"/>
                </a:lnTo>
                <a:lnTo>
                  <a:pt x="5017" y="13164"/>
                </a:lnTo>
                <a:lnTo>
                  <a:pt x="5388" y="13568"/>
                </a:lnTo>
                <a:lnTo>
                  <a:pt x="6061" y="14444"/>
                </a:lnTo>
                <a:lnTo>
                  <a:pt x="6364" y="14814"/>
                </a:lnTo>
                <a:lnTo>
                  <a:pt x="6701" y="15185"/>
                </a:lnTo>
                <a:lnTo>
                  <a:pt x="7374" y="15858"/>
                </a:lnTo>
                <a:lnTo>
                  <a:pt x="8014" y="16632"/>
                </a:lnTo>
                <a:lnTo>
                  <a:pt x="8687" y="17373"/>
                </a:lnTo>
                <a:lnTo>
                  <a:pt x="9024" y="17777"/>
                </a:lnTo>
                <a:lnTo>
                  <a:pt x="9360" y="18114"/>
                </a:lnTo>
                <a:lnTo>
                  <a:pt x="9731" y="18417"/>
                </a:lnTo>
                <a:lnTo>
                  <a:pt x="10168" y="18686"/>
                </a:lnTo>
                <a:lnTo>
                  <a:pt x="9125" y="19696"/>
                </a:lnTo>
                <a:lnTo>
                  <a:pt x="9024" y="19696"/>
                </a:lnTo>
                <a:lnTo>
                  <a:pt x="8990" y="19730"/>
                </a:lnTo>
                <a:lnTo>
                  <a:pt x="8990" y="19797"/>
                </a:lnTo>
                <a:lnTo>
                  <a:pt x="8956" y="19831"/>
                </a:lnTo>
                <a:lnTo>
                  <a:pt x="8956" y="19864"/>
                </a:lnTo>
                <a:lnTo>
                  <a:pt x="8047" y="20740"/>
                </a:lnTo>
                <a:lnTo>
                  <a:pt x="7105" y="21581"/>
                </a:lnTo>
                <a:lnTo>
                  <a:pt x="5219" y="23231"/>
                </a:lnTo>
                <a:lnTo>
                  <a:pt x="5186" y="23097"/>
                </a:lnTo>
                <a:lnTo>
                  <a:pt x="5118" y="23029"/>
                </a:lnTo>
                <a:lnTo>
                  <a:pt x="5051" y="23029"/>
                </a:lnTo>
                <a:lnTo>
                  <a:pt x="4950" y="23063"/>
                </a:lnTo>
                <a:lnTo>
                  <a:pt x="4950" y="23130"/>
                </a:lnTo>
                <a:lnTo>
                  <a:pt x="4950" y="23501"/>
                </a:lnTo>
                <a:lnTo>
                  <a:pt x="4681" y="23736"/>
                </a:lnTo>
                <a:lnTo>
                  <a:pt x="4647" y="23669"/>
                </a:lnTo>
                <a:lnTo>
                  <a:pt x="4613" y="23635"/>
                </a:lnTo>
                <a:lnTo>
                  <a:pt x="4580" y="23602"/>
                </a:lnTo>
                <a:lnTo>
                  <a:pt x="4479" y="23602"/>
                </a:lnTo>
                <a:lnTo>
                  <a:pt x="3772" y="22928"/>
                </a:lnTo>
                <a:lnTo>
                  <a:pt x="3065" y="22255"/>
                </a:lnTo>
                <a:lnTo>
                  <a:pt x="1718" y="20841"/>
                </a:lnTo>
                <a:lnTo>
                  <a:pt x="68" y="19191"/>
                </a:lnTo>
                <a:lnTo>
                  <a:pt x="1" y="19090"/>
                </a:lnTo>
                <a:lnTo>
                  <a:pt x="1" y="19393"/>
                </a:lnTo>
                <a:lnTo>
                  <a:pt x="135" y="19528"/>
                </a:lnTo>
                <a:lnTo>
                  <a:pt x="1751" y="21211"/>
                </a:lnTo>
                <a:lnTo>
                  <a:pt x="3031" y="22558"/>
                </a:lnTo>
                <a:lnTo>
                  <a:pt x="3704" y="23231"/>
                </a:lnTo>
                <a:lnTo>
                  <a:pt x="4411" y="23871"/>
                </a:lnTo>
                <a:lnTo>
                  <a:pt x="4378" y="23972"/>
                </a:lnTo>
                <a:lnTo>
                  <a:pt x="4108" y="24241"/>
                </a:lnTo>
                <a:lnTo>
                  <a:pt x="4075" y="24140"/>
                </a:lnTo>
                <a:lnTo>
                  <a:pt x="4041" y="24073"/>
                </a:lnTo>
                <a:lnTo>
                  <a:pt x="3940" y="24073"/>
                </a:lnTo>
                <a:lnTo>
                  <a:pt x="3873" y="24107"/>
                </a:lnTo>
                <a:lnTo>
                  <a:pt x="3839" y="24174"/>
                </a:lnTo>
                <a:lnTo>
                  <a:pt x="3839" y="24477"/>
                </a:lnTo>
                <a:lnTo>
                  <a:pt x="3401" y="24847"/>
                </a:lnTo>
                <a:lnTo>
                  <a:pt x="3401" y="24814"/>
                </a:lnTo>
                <a:lnTo>
                  <a:pt x="3334" y="24746"/>
                </a:lnTo>
                <a:lnTo>
                  <a:pt x="3267" y="24746"/>
                </a:lnTo>
                <a:lnTo>
                  <a:pt x="3199" y="24780"/>
                </a:lnTo>
                <a:lnTo>
                  <a:pt x="3166" y="24814"/>
                </a:lnTo>
                <a:lnTo>
                  <a:pt x="3166" y="24847"/>
                </a:lnTo>
                <a:lnTo>
                  <a:pt x="3166" y="25083"/>
                </a:lnTo>
                <a:lnTo>
                  <a:pt x="2997" y="25218"/>
                </a:lnTo>
                <a:lnTo>
                  <a:pt x="2997" y="25150"/>
                </a:lnTo>
                <a:lnTo>
                  <a:pt x="2930" y="25083"/>
                </a:lnTo>
                <a:lnTo>
                  <a:pt x="2863" y="25049"/>
                </a:lnTo>
                <a:lnTo>
                  <a:pt x="2795" y="25083"/>
                </a:lnTo>
                <a:lnTo>
                  <a:pt x="2762" y="25150"/>
                </a:lnTo>
                <a:lnTo>
                  <a:pt x="2694" y="25521"/>
                </a:lnTo>
                <a:lnTo>
                  <a:pt x="2256" y="25925"/>
                </a:lnTo>
                <a:lnTo>
                  <a:pt x="2256" y="25857"/>
                </a:lnTo>
                <a:lnTo>
                  <a:pt x="2223" y="25824"/>
                </a:lnTo>
                <a:lnTo>
                  <a:pt x="2189" y="25790"/>
                </a:lnTo>
                <a:lnTo>
                  <a:pt x="2122" y="25790"/>
                </a:lnTo>
                <a:lnTo>
                  <a:pt x="2054" y="25824"/>
                </a:lnTo>
                <a:lnTo>
                  <a:pt x="2021" y="25891"/>
                </a:lnTo>
                <a:lnTo>
                  <a:pt x="2021" y="26160"/>
                </a:lnTo>
                <a:lnTo>
                  <a:pt x="1617" y="26564"/>
                </a:lnTo>
                <a:lnTo>
                  <a:pt x="1549" y="26531"/>
                </a:lnTo>
                <a:lnTo>
                  <a:pt x="1482" y="26531"/>
                </a:lnTo>
                <a:lnTo>
                  <a:pt x="1415" y="26564"/>
                </a:lnTo>
                <a:lnTo>
                  <a:pt x="1381" y="26632"/>
                </a:lnTo>
                <a:lnTo>
                  <a:pt x="1381" y="26766"/>
                </a:lnTo>
                <a:lnTo>
                  <a:pt x="1011" y="27170"/>
                </a:lnTo>
                <a:lnTo>
                  <a:pt x="977" y="27103"/>
                </a:lnTo>
                <a:lnTo>
                  <a:pt x="943" y="27036"/>
                </a:lnTo>
                <a:lnTo>
                  <a:pt x="876" y="27036"/>
                </a:lnTo>
                <a:lnTo>
                  <a:pt x="809" y="27069"/>
                </a:lnTo>
                <a:lnTo>
                  <a:pt x="775" y="27137"/>
                </a:lnTo>
                <a:lnTo>
                  <a:pt x="708" y="27507"/>
                </a:lnTo>
                <a:lnTo>
                  <a:pt x="640" y="27574"/>
                </a:lnTo>
                <a:lnTo>
                  <a:pt x="607" y="27541"/>
                </a:lnTo>
                <a:lnTo>
                  <a:pt x="607" y="27507"/>
                </a:lnTo>
                <a:lnTo>
                  <a:pt x="506" y="27473"/>
                </a:lnTo>
                <a:lnTo>
                  <a:pt x="438" y="27507"/>
                </a:lnTo>
                <a:lnTo>
                  <a:pt x="405" y="27541"/>
                </a:lnTo>
                <a:lnTo>
                  <a:pt x="405" y="27574"/>
                </a:lnTo>
                <a:lnTo>
                  <a:pt x="405" y="27844"/>
                </a:lnTo>
                <a:lnTo>
                  <a:pt x="102" y="28214"/>
                </a:lnTo>
                <a:lnTo>
                  <a:pt x="34" y="28214"/>
                </a:lnTo>
                <a:lnTo>
                  <a:pt x="1" y="28281"/>
                </a:lnTo>
                <a:lnTo>
                  <a:pt x="1" y="29527"/>
                </a:lnTo>
                <a:lnTo>
                  <a:pt x="34" y="29897"/>
                </a:lnTo>
                <a:lnTo>
                  <a:pt x="68" y="29965"/>
                </a:lnTo>
                <a:lnTo>
                  <a:pt x="135" y="29998"/>
                </a:lnTo>
                <a:lnTo>
                  <a:pt x="371" y="29998"/>
                </a:lnTo>
                <a:lnTo>
                  <a:pt x="438" y="29965"/>
                </a:lnTo>
                <a:lnTo>
                  <a:pt x="472" y="29897"/>
                </a:lnTo>
                <a:lnTo>
                  <a:pt x="573" y="29258"/>
                </a:lnTo>
                <a:lnTo>
                  <a:pt x="674" y="29763"/>
                </a:lnTo>
                <a:lnTo>
                  <a:pt x="708" y="29830"/>
                </a:lnTo>
                <a:lnTo>
                  <a:pt x="775" y="29830"/>
                </a:lnTo>
                <a:lnTo>
                  <a:pt x="405" y="30200"/>
                </a:lnTo>
                <a:lnTo>
                  <a:pt x="1" y="30537"/>
                </a:lnTo>
                <a:lnTo>
                  <a:pt x="1" y="30806"/>
                </a:lnTo>
                <a:lnTo>
                  <a:pt x="573" y="30369"/>
                </a:lnTo>
                <a:lnTo>
                  <a:pt x="1112" y="29864"/>
                </a:lnTo>
                <a:lnTo>
                  <a:pt x="1617" y="29325"/>
                </a:lnTo>
                <a:lnTo>
                  <a:pt x="2088" y="28786"/>
                </a:lnTo>
                <a:lnTo>
                  <a:pt x="3031" y="27675"/>
                </a:lnTo>
                <a:lnTo>
                  <a:pt x="3974" y="26564"/>
                </a:lnTo>
                <a:lnTo>
                  <a:pt x="4647" y="25857"/>
                </a:lnTo>
                <a:lnTo>
                  <a:pt x="5354" y="25184"/>
                </a:lnTo>
                <a:lnTo>
                  <a:pt x="5792" y="25723"/>
                </a:lnTo>
                <a:lnTo>
                  <a:pt x="6263" y="26228"/>
                </a:lnTo>
                <a:lnTo>
                  <a:pt x="6768" y="26699"/>
                </a:lnTo>
                <a:lnTo>
                  <a:pt x="7273" y="27204"/>
                </a:lnTo>
                <a:lnTo>
                  <a:pt x="7307" y="27204"/>
                </a:lnTo>
                <a:lnTo>
                  <a:pt x="6196" y="28214"/>
                </a:lnTo>
                <a:lnTo>
                  <a:pt x="5118" y="29224"/>
                </a:lnTo>
                <a:lnTo>
                  <a:pt x="4243" y="29998"/>
                </a:lnTo>
                <a:lnTo>
                  <a:pt x="3435" y="30806"/>
                </a:lnTo>
                <a:lnTo>
                  <a:pt x="2627" y="31615"/>
                </a:lnTo>
                <a:lnTo>
                  <a:pt x="1785" y="32389"/>
                </a:lnTo>
                <a:lnTo>
                  <a:pt x="1448" y="32658"/>
                </a:lnTo>
                <a:lnTo>
                  <a:pt x="1112" y="32894"/>
                </a:lnTo>
                <a:lnTo>
                  <a:pt x="371" y="33264"/>
                </a:lnTo>
                <a:lnTo>
                  <a:pt x="169" y="33365"/>
                </a:lnTo>
                <a:lnTo>
                  <a:pt x="1" y="33500"/>
                </a:lnTo>
                <a:lnTo>
                  <a:pt x="1" y="33668"/>
                </a:lnTo>
                <a:lnTo>
                  <a:pt x="169" y="33668"/>
                </a:lnTo>
                <a:lnTo>
                  <a:pt x="472" y="33466"/>
                </a:lnTo>
                <a:lnTo>
                  <a:pt x="775" y="33332"/>
                </a:lnTo>
                <a:lnTo>
                  <a:pt x="1347" y="33062"/>
                </a:lnTo>
                <a:lnTo>
                  <a:pt x="1347" y="33062"/>
                </a:lnTo>
                <a:lnTo>
                  <a:pt x="1078" y="33332"/>
                </a:lnTo>
                <a:lnTo>
                  <a:pt x="910" y="33500"/>
                </a:lnTo>
                <a:lnTo>
                  <a:pt x="809" y="33668"/>
                </a:lnTo>
                <a:lnTo>
                  <a:pt x="910" y="33668"/>
                </a:lnTo>
                <a:lnTo>
                  <a:pt x="1078" y="33466"/>
                </a:lnTo>
                <a:lnTo>
                  <a:pt x="1280" y="33264"/>
                </a:lnTo>
                <a:lnTo>
                  <a:pt x="1482" y="33096"/>
                </a:lnTo>
                <a:lnTo>
                  <a:pt x="1718" y="32928"/>
                </a:lnTo>
                <a:lnTo>
                  <a:pt x="2189" y="32625"/>
                </a:lnTo>
                <a:lnTo>
                  <a:pt x="2627" y="32322"/>
                </a:lnTo>
                <a:lnTo>
                  <a:pt x="3199" y="31850"/>
                </a:lnTo>
                <a:lnTo>
                  <a:pt x="3738" y="31345"/>
                </a:lnTo>
                <a:lnTo>
                  <a:pt x="4277" y="30806"/>
                </a:lnTo>
                <a:lnTo>
                  <a:pt x="4815" y="30301"/>
                </a:lnTo>
                <a:lnTo>
                  <a:pt x="5926" y="29291"/>
                </a:lnTo>
                <a:lnTo>
                  <a:pt x="6499" y="28786"/>
                </a:lnTo>
                <a:lnTo>
                  <a:pt x="7037" y="28248"/>
                </a:lnTo>
                <a:lnTo>
                  <a:pt x="8115" y="27170"/>
                </a:lnTo>
                <a:lnTo>
                  <a:pt x="9192" y="26093"/>
                </a:lnTo>
                <a:lnTo>
                  <a:pt x="9764" y="25588"/>
                </a:lnTo>
                <a:lnTo>
                  <a:pt x="10337" y="25049"/>
                </a:lnTo>
                <a:lnTo>
                  <a:pt x="11482" y="24039"/>
                </a:lnTo>
                <a:lnTo>
                  <a:pt x="12660" y="22962"/>
                </a:lnTo>
                <a:lnTo>
                  <a:pt x="13805" y="21884"/>
                </a:lnTo>
                <a:lnTo>
                  <a:pt x="16027" y="19662"/>
                </a:lnTo>
                <a:lnTo>
                  <a:pt x="18249" y="17440"/>
                </a:lnTo>
                <a:lnTo>
                  <a:pt x="18855" y="16902"/>
                </a:lnTo>
                <a:lnTo>
                  <a:pt x="19495" y="16363"/>
                </a:lnTo>
                <a:lnTo>
                  <a:pt x="19225" y="16801"/>
                </a:lnTo>
                <a:lnTo>
                  <a:pt x="18821" y="17306"/>
                </a:lnTo>
                <a:lnTo>
                  <a:pt x="18350" y="17811"/>
                </a:lnTo>
                <a:lnTo>
                  <a:pt x="18148" y="17979"/>
                </a:lnTo>
                <a:lnTo>
                  <a:pt x="17912" y="18147"/>
                </a:lnTo>
                <a:lnTo>
                  <a:pt x="17474" y="18450"/>
                </a:lnTo>
                <a:lnTo>
                  <a:pt x="17676" y="18383"/>
                </a:lnTo>
                <a:lnTo>
                  <a:pt x="17912" y="18282"/>
                </a:lnTo>
                <a:lnTo>
                  <a:pt x="18282" y="17979"/>
                </a:lnTo>
                <a:lnTo>
                  <a:pt x="18484" y="17777"/>
                </a:lnTo>
                <a:lnTo>
                  <a:pt x="18720" y="17541"/>
                </a:lnTo>
                <a:lnTo>
                  <a:pt x="19091" y="17070"/>
                </a:lnTo>
                <a:lnTo>
                  <a:pt x="19427" y="16599"/>
                </a:lnTo>
                <a:lnTo>
                  <a:pt x="19730" y="16161"/>
                </a:lnTo>
                <a:lnTo>
                  <a:pt x="20067" y="15858"/>
                </a:lnTo>
                <a:lnTo>
                  <a:pt x="20370" y="15521"/>
                </a:lnTo>
                <a:lnTo>
                  <a:pt x="20639" y="15185"/>
                </a:lnTo>
                <a:lnTo>
                  <a:pt x="20875" y="14814"/>
                </a:lnTo>
                <a:lnTo>
                  <a:pt x="20740" y="15151"/>
                </a:lnTo>
                <a:lnTo>
                  <a:pt x="20471" y="15656"/>
                </a:lnTo>
                <a:lnTo>
                  <a:pt x="20168" y="16127"/>
                </a:lnTo>
                <a:lnTo>
                  <a:pt x="19730" y="16700"/>
                </a:lnTo>
                <a:lnTo>
                  <a:pt x="19225" y="17205"/>
                </a:lnTo>
                <a:lnTo>
                  <a:pt x="18720" y="17676"/>
                </a:lnTo>
                <a:lnTo>
                  <a:pt x="18181" y="18147"/>
                </a:lnTo>
                <a:lnTo>
                  <a:pt x="17104" y="19056"/>
                </a:lnTo>
                <a:lnTo>
                  <a:pt x="15993" y="19999"/>
                </a:lnTo>
                <a:lnTo>
                  <a:pt x="15421" y="20504"/>
                </a:lnTo>
                <a:lnTo>
                  <a:pt x="14882" y="21043"/>
                </a:lnTo>
                <a:lnTo>
                  <a:pt x="13771" y="22120"/>
                </a:lnTo>
                <a:lnTo>
                  <a:pt x="12593" y="23198"/>
                </a:lnTo>
                <a:lnTo>
                  <a:pt x="11414" y="24275"/>
                </a:lnTo>
                <a:lnTo>
                  <a:pt x="10236" y="25352"/>
                </a:lnTo>
                <a:lnTo>
                  <a:pt x="9057" y="26430"/>
                </a:lnTo>
                <a:lnTo>
                  <a:pt x="6802" y="28618"/>
                </a:lnTo>
                <a:lnTo>
                  <a:pt x="5623" y="29662"/>
                </a:lnTo>
                <a:lnTo>
                  <a:pt x="4445" y="30705"/>
                </a:lnTo>
                <a:lnTo>
                  <a:pt x="3637" y="31480"/>
                </a:lnTo>
                <a:lnTo>
                  <a:pt x="2829" y="32254"/>
                </a:lnTo>
                <a:lnTo>
                  <a:pt x="2526" y="32625"/>
                </a:lnTo>
                <a:lnTo>
                  <a:pt x="2189" y="32961"/>
                </a:lnTo>
                <a:lnTo>
                  <a:pt x="1886" y="33332"/>
                </a:lnTo>
                <a:lnTo>
                  <a:pt x="1549" y="33668"/>
                </a:lnTo>
                <a:lnTo>
                  <a:pt x="1650" y="33668"/>
                </a:lnTo>
                <a:lnTo>
                  <a:pt x="2021" y="33298"/>
                </a:lnTo>
                <a:lnTo>
                  <a:pt x="2357" y="32894"/>
                </a:lnTo>
                <a:lnTo>
                  <a:pt x="2863" y="32355"/>
                </a:lnTo>
                <a:lnTo>
                  <a:pt x="3401" y="31817"/>
                </a:lnTo>
                <a:lnTo>
                  <a:pt x="4344" y="30908"/>
                </a:lnTo>
                <a:lnTo>
                  <a:pt x="5354" y="30032"/>
                </a:lnTo>
                <a:lnTo>
                  <a:pt x="4748" y="30604"/>
                </a:lnTo>
                <a:lnTo>
                  <a:pt x="4007" y="31345"/>
                </a:lnTo>
                <a:lnTo>
                  <a:pt x="3300" y="32086"/>
                </a:lnTo>
                <a:lnTo>
                  <a:pt x="2593" y="32860"/>
                </a:lnTo>
                <a:lnTo>
                  <a:pt x="1920" y="33668"/>
                </a:lnTo>
                <a:lnTo>
                  <a:pt x="1987" y="33668"/>
                </a:lnTo>
                <a:lnTo>
                  <a:pt x="4075" y="31480"/>
                </a:lnTo>
                <a:lnTo>
                  <a:pt x="5118" y="30402"/>
                </a:lnTo>
                <a:lnTo>
                  <a:pt x="6196" y="29359"/>
                </a:lnTo>
                <a:lnTo>
                  <a:pt x="7340" y="28281"/>
                </a:lnTo>
                <a:lnTo>
                  <a:pt x="8519" y="27238"/>
                </a:lnTo>
                <a:lnTo>
                  <a:pt x="9697" y="26194"/>
                </a:lnTo>
                <a:lnTo>
                  <a:pt x="10876" y="25184"/>
                </a:lnTo>
                <a:lnTo>
                  <a:pt x="11482" y="24679"/>
                </a:lnTo>
                <a:lnTo>
                  <a:pt x="12054" y="24174"/>
                </a:lnTo>
                <a:lnTo>
                  <a:pt x="13165" y="23097"/>
                </a:lnTo>
                <a:lnTo>
                  <a:pt x="14276" y="22053"/>
                </a:lnTo>
                <a:lnTo>
                  <a:pt x="15421" y="20975"/>
                </a:lnTo>
                <a:lnTo>
                  <a:pt x="17643" y="19056"/>
                </a:lnTo>
                <a:lnTo>
                  <a:pt x="18720" y="18080"/>
                </a:lnTo>
                <a:lnTo>
                  <a:pt x="19259" y="17575"/>
                </a:lnTo>
                <a:lnTo>
                  <a:pt x="19764" y="17036"/>
                </a:lnTo>
                <a:lnTo>
                  <a:pt x="20067" y="16666"/>
                </a:lnTo>
                <a:lnTo>
                  <a:pt x="20370" y="16296"/>
                </a:lnTo>
                <a:lnTo>
                  <a:pt x="20673" y="15858"/>
                </a:lnTo>
                <a:lnTo>
                  <a:pt x="20909" y="15420"/>
                </a:lnTo>
                <a:lnTo>
                  <a:pt x="21010" y="15185"/>
                </a:lnTo>
                <a:lnTo>
                  <a:pt x="21111" y="14949"/>
                </a:lnTo>
                <a:lnTo>
                  <a:pt x="21178" y="14713"/>
                </a:lnTo>
                <a:lnTo>
                  <a:pt x="21212" y="14444"/>
                </a:lnTo>
                <a:lnTo>
                  <a:pt x="21212" y="14208"/>
                </a:lnTo>
                <a:lnTo>
                  <a:pt x="21178" y="13972"/>
                </a:lnTo>
                <a:lnTo>
                  <a:pt x="21111" y="13737"/>
                </a:lnTo>
                <a:lnTo>
                  <a:pt x="21010" y="13501"/>
                </a:lnTo>
                <a:lnTo>
                  <a:pt x="20976" y="13467"/>
                </a:lnTo>
                <a:lnTo>
                  <a:pt x="20942" y="13467"/>
                </a:lnTo>
                <a:lnTo>
                  <a:pt x="20808" y="13097"/>
                </a:lnTo>
                <a:lnTo>
                  <a:pt x="20606" y="12794"/>
                </a:lnTo>
                <a:lnTo>
                  <a:pt x="20336" y="12491"/>
                </a:lnTo>
                <a:lnTo>
                  <a:pt x="20033" y="12255"/>
                </a:lnTo>
                <a:lnTo>
                  <a:pt x="20067" y="12188"/>
                </a:lnTo>
                <a:lnTo>
                  <a:pt x="20067" y="12121"/>
                </a:lnTo>
                <a:lnTo>
                  <a:pt x="20067" y="12087"/>
                </a:lnTo>
                <a:lnTo>
                  <a:pt x="20101" y="12020"/>
                </a:lnTo>
                <a:lnTo>
                  <a:pt x="20101" y="11952"/>
                </a:lnTo>
                <a:lnTo>
                  <a:pt x="20033" y="11885"/>
                </a:lnTo>
                <a:lnTo>
                  <a:pt x="19966" y="11919"/>
                </a:lnTo>
                <a:lnTo>
                  <a:pt x="19730" y="11515"/>
                </a:lnTo>
                <a:lnTo>
                  <a:pt x="19461" y="11178"/>
                </a:lnTo>
                <a:lnTo>
                  <a:pt x="19326" y="11077"/>
                </a:lnTo>
                <a:lnTo>
                  <a:pt x="19192" y="10976"/>
                </a:lnTo>
                <a:lnTo>
                  <a:pt x="18990" y="10909"/>
                </a:lnTo>
                <a:lnTo>
                  <a:pt x="18821" y="10875"/>
                </a:lnTo>
                <a:lnTo>
                  <a:pt x="18720" y="10875"/>
                </a:lnTo>
                <a:lnTo>
                  <a:pt x="18585" y="10942"/>
                </a:lnTo>
                <a:lnTo>
                  <a:pt x="18585" y="10976"/>
                </a:lnTo>
                <a:lnTo>
                  <a:pt x="17340" y="9528"/>
                </a:lnTo>
                <a:lnTo>
                  <a:pt x="16094" y="8114"/>
                </a:lnTo>
                <a:lnTo>
                  <a:pt x="14781" y="6734"/>
                </a:lnTo>
                <a:lnTo>
                  <a:pt x="14141" y="6060"/>
                </a:lnTo>
                <a:lnTo>
                  <a:pt x="13434" y="5387"/>
                </a:lnTo>
                <a:lnTo>
                  <a:pt x="12795" y="4747"/>
                </a:lnTo>
                <a:lnTo>
                  <a:pt x="12155" y="4040"/>
                </a:lnTo>
                <a:lnTo>
                  <a:pt x="10943" y="2660"/>
                </a:lnTo>
                <a:lnTo>
                  <a:pt x="10337" y="1953"/>
                </a:lnTo>
                <a:lnTo>
                  <a:pt x="9697" y="1280"/>
                </a:lnTo>
                <a:lnTo>
                  <a:pt x="9024" y="606"/>
                </a:lnTo>
                <a:lnTo>
                  <a:pt x="8317" y="34"/>
                </a:lnTo>
                <a:lnTo>
                  <a:pt x="828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" name="Google Shape;214;p3"/>
          <p:cNvGrpSpPr/>
          <p:nvPr/>
        </p:nvGrpSpPr>
        <p:grpSpPr>
          <a:xfrm>
            <a:off x="8928062" y="-2"/>
            <a:ext cx="2584191" cy="1702667"/>
            <a:chOff x="4793246" y="-1"/>
            <a:chExt cx="1938143" cy="1277000"/>
          </a:xfrm>
        </p:grpSpPr>
        <p:sp>
          <p:nvSpPr>
            <p:cNvPr id="215" name="Google Shape;215;p3"/>
            <p:cNvSpPr/>
            <p:nvPr/>
          </p:nvSpPr>
          <p:spPr>
            <a:xfrm>
              <a:off x="4793246" y="-1"/>
              <a:ext cx="1938143" cy="1277000"/>
            </a:xfrm>
            <a:custGeom>
              <a:avLst/>
              <a:gdLst/>
              <a:ahLst/>
              <a:cxnLst/>
              <a:rect l="l" t="t" r="r" b="b"/>
              <a:pathLst>
                <a:path w="38989" h="25689" extrusionOk="0">
                  <a:moveTo>
                    <a:pt x="1" y="0"/>
                  </a:moveTo>
                  <a:lnTo>
                    <a:pt x="68" y="135"/>
                  </a:lnTo>
                  <a:lnTo>
                    <a:pt x="439" y="909"/>
                  </a:lnTo>
                  <a:lnTo>
                    <a:pt x="843" y="1683"/>
                  </a:lnTo>
                  <a:lnTo>
                    <a:pt x="1280" y="2424"/>
                  </a:lnTo>
                  <a:lnTo>
                    <a:pt x="1684" y="3198"/>
                  </a:lnTo>
                  <a:lnTo>
                    <a:pt x="2156" y="4108"/>
                  </a:lnTo>
                  <a:lnTo>
                    <a:pt x="2661" y="5050"/>
                  </a:lnTo>
                  <a:lnTo>
                    <a:pt x="3704" y="6868"/>
                  </a:lnTo>
                  <a:lnTo>
                    <a:pt x="4782" y="8686"/>
                  </a:lnTo>
                  <a:lnTo>
                    <a:pt x="5826" y="10471"/>
                  </a:lnTo>
                  <a:lnTo>
                    <a:pt x="6802" y="12222"/>
                  </a:lnTo>
                  <a:lnTo>
                    <a:pt x="7711" y="14006"/>
                  </a:lnTo>
                  <a:lnTo>
                    <a:pt x="9462" y="17575"/>
                  </a:lnTo>
                  <a:lnTo>
                    <a:pt x="10404" y="19359"/>
                  </a:lnTo>
                  <a:lnTo>
                    <a:pt x="11347" y="21110"/>
                  </a:lnTo>
                  <a:lnTo>
                    <a:pt x="11852" y="21952"/>
                  </a:lnTo>
                  <a:lnTo>
                    <a:pt x="12391" y="22793"/>
                  </a:lnTo>
                  <a:lnTo>
                    <a:pt x="12930" y="23635"/>
                  </a:lnTo>
                  <a:lnTo>
                    <a:pt x="13502" y="24443"/>
                  </a:lnTo>
                  <a:lnTo>
                    <a:pt x="13704" y="24780"/>
                  </a:lnTo>
                  <a:lnTo>
                    <a:pt x="13940" y="25049"/>
                  </a:lnTo>
                  <a:lnTo>
                    <a:pt x="14209" y="25318"/>
                  </a:lnTo>
                  <a:lnTo>
                    <a:pt x="14546" y="25487"/>
                  </a:lnTo>
                  <a:lnTo>
                    <a:pt x="14882" y="25621"/>
                  </a:lnTo>
                  <a:lnTo>
                    <a:pt x="15219" y="25689"/>
                  </a:lnTo>
                  <a:lnTo>
                    <a:pt x="15589" y="25689"/>
                  </a:lnTo>
                  <a:lnTo>
                    <a:pt x="15960" y="25621"/>
                  </a:lnTo>
                  <a:lnTo>
                    <a:pt x="15993" y="25655"/>
                  </a:lnTo>
                  <a:lnTo>
                    <a:pt x="16094" y="25621"/>
                  </a:lnTo>
                  <a:lnTo>
                    <a:pt x="18788" y="24140"/>
                  </a:lnTo>
                  <a:lnTo>
                    <a:pt x="21481" y="22659"/>
                  </a:lnTo>
                  <a:lnTo>
                    <a:pt x="24208" y="21144"/>
                  </a:lnTo>
                  <a:lnTo>
                    <a:pt x="26935" y="19696"/>
                  </a:lnTo>
                  <a:lnTo>
                    <a:pt x="29663" y="18282"/>
                  </a:lnTo>
                  <a:lnTo>
                    <a:pt x="32423" y="16901"/>
                  </a:lnTo>
                  <a:lnTo>
                    <a:pt x="33770" y="16194"/>
                  </a:lnTo>
                  <a:lnTo>
                    <a:pt x="34443" y="15824"/>
                  </a:lnTo>
                  <a:lnTo>
                    <a:pt x="35117" y="15420"/>
                  </a:lnTo>
                  <a:lnTo>
                    <a:pt x="36430" y="14646"/>
                  </a:lnTo>
                  <a:lnTo>
                    <a:pt x="37103" y="14275"/>
                  </a:lnTo>
                  <a:lnTo>
                    <a:pt x="37810" y="13972"/>
                  </a:lnTo>
                  <a:lnTo>
                    <a:pt x="38080" y="13871"/>
                  </a:lnTo>
                  <a:lnTo>
                    <a:pt x="38282" y="13737"/>
                  </a:lnTo>
                  <a:lnTo>
                    <a:pt x="38484" y="13568"/>
                  </a:lnTo>
                  <a:lnTo>
                    <a:pt x="38652" y="13434"/>
                  </a:lnTo>
                  <a:lnTo>
                    <a:pt x="38753" y="13232"/>
                  </a:lnTo>
                  <a:lnTo>
                    <a:pt x="38854" y="13063"/>
                  </a:lnTo>
                  <a:lnTo>
                    <a:pt x="38921" y="12861"/>
                  </a:lnTo>
                  <a:lnTo>
                    <a:pt x="38955" y="12626"/>
                  </a:lnTo>
                  <a:lnTo>
                    <a:pt x="38989" y="12424"/>
                  </a:lnTo>
                  <a:lnTo>
                    <a:pt x="38955" y="12188"/>
                  </a:lnTo>
                  <a:lnTo>
                    <a:pt x="38921" y="11952"/>
                  </a:lnTo>
                  <a:lnTo>
                    <a:pt x="38854" y="11683"/>
                  </a:lnTo>
                  <a:lnTo>
                    <a:pt x="38753" y="11447"/>
                  </a:lnTo>
                  <a:lnTo>
                    <a:pt x="38618" y="11178"/>
                  </a:lnTo>
                  <a:lnTo>
                    <a:pt x="38315" y="10639"/>
                  </a:lnTo>
                  <a:lnTo>
                    <a:pt x="36935" y="8013"/>
                  </a:lnTo>
                  <a:lnTo>
                    <a:pt x="35487" y="5387"/>
                  </a:lnTo>
                  <a:lnTo>
                    <a:pt x="34006" y="2727"/>
                  </a:lnTo>
                  <a:lnTo>
                    <a:pt x="33265" y="1380"/>
                  </a:lnTo>
                  <a:lnTo>
                    <a:pt x="32928" y="673"/>
                  </a:lnTo>
                  <a:lnTo>
                    <a:pt x="32625" y="0"/>
                  </a:lnTo>
                  <a:lnTo>
                    <a:pt x="32390" y="0"/>
                  </a:lnTo>
                  <a:lnTo>
                    <a:pt x="32659" y="640"/>
                  </a:lnTo>
                  <a:lnTo>
                    <a:pt x="32962" y="1279"/>
                  </a:lnTo>
                  <a:lnTo>
                    <a:pt x="33635" y="2559"/>
                  </a:lnTo>
                  <a:lnTo>
                    <a:pt x="34342" y="3804"/>
                  </a:lnTo>
                  <a:lnTo>
                    <a:pt x="35016" y="5050"/>
                  </a:lnTo>
                  <a:lnTo>
                    <a:pt x="35824" y="6464"/>
                  </a:lnTo>
                  <a:lnTo>
                    <a:pt x="36632" y="7878"/>
                  </a:lnTo>
                  <a:lnTo>
                    <a:pt x="37642" y="9730"/>
                  </a:lnTo>
                  <a:lnTo>
                    <a:pt x="38248" y="10908"/>
                  </a:lnTo>
                  <a:lnTo>
                    <a:pt x="38450" y="11346"/>
                  </a:lnTo>
                  <a:lnTo>
                    <a:pt x="38585" y="11750"/>
                  </a:lnTo>
                  <a:lnTo>
                    <a:pt x="38686" y="12121"/>
                  </a:lnTo>
                  <a:lnTo>
                    <a:pt x="38719" y="12491"/>
                  </a:lnTo>
                  <a:lnTo>
                    <a:pt x="38719" y="12693"/>
                  </a:lnTo>
                  <a:lnTo>
                    <a:pt x="38686" y="12861"/>
                  </a:lnTo>
                  <a:lnTo>
                    <a:pt x="38618" y="13030"/>
                  </a:lnTo>
                  <a:lnTo>
                    <a:pt x="38551" y="13198"/>
                  </a:lnTo>
                  <a:lnTo>
                    <a:pt x="38416" y="13333"/>
                  </a:lnTo>
                  <a:lnTo>
                    <a:pt x="38282" y="13467"/>
                  </a:lnTo>
                  <a:lnTo>
                    <a:pt x="38113" y="13602"/>
                  </a:lnTo>
                  <a:lnTo>
                    <a:pt x="37878" y="13737"/>
                  </a:lnTo>
                  <a:lnTo>
                    <a:pt x="37238" y="14006"/>
                  </a:lnTo>
                  <a:lnTo>
                    <a:pt x="36632" y="14309"/>
                  </a:lnTo>
                  <a:lnTo>
                    <a:pt x="35487" y="15016"/>
                  </a:lnTo>
                  <a:lnTo>
                    <a:pt x="34107" y="15757"/>
                  </a:lnTo>
                  <a:lnTo>
                    <a:pt x="32760" y="16464"/>
                  </a:lnTo>
                  <a:lnTo>
                    <a:pt x="29898" y="17911"/>
                  </a:lnTo>
                  <a:lnTo>
                    <a:pt x="27036" y="19359"/>
                  </a:lnTo>
                  <a:lnTo>
                    <a:pt x="24377" y="20773"/>
                  </a:lnTo>
                  <a:lnTo>
                    <a:pt x="21717" y="22221"/>
                  </a:lnTo>
                  <a:lnTo>
                    <a:pt x="19091" y="23702"/>
                  </a:lnTo>
                  <a:lnTo>
                    <a:pt x="16465" y="25184"/>
                  </a:lnTo>
                  <a:lnTo>
                    <a:pt x="16397" y="25184"/>
                  </a:lnTo>
                  <a:lnTo>
                    <a:pt x="16027" y="25318"/>
                  </a:lnTo>
                  <a:lnTo>
                    <a:pt x="15690" y="25386"/>
                  </a:lnTo>
                  <a:lnTo>
                    <a:pt x="15320" y="25453"/>
                  </a:lnTo>
                  <a:lnTo>
                    <a:pt x="15152" y="25453"/>
                  </a:lnTo>
                  <a:lnTo>
                    <a:pt x="14950" y="25419"/>
                  </a:lnTo>
                  <a:lnTo>
                    <a:pt x="14714" y="25352"/>
                  </a:lnTo>
                  <a:lnTo>
                    <a:pt x="14512" y="25251"/>
                  </a:lnTo>
                  <a:lnTo>
                    <a:pt x="14344" y="25150"/>
                  </a:lnTo>
                  <a:lnTo>
                    <a:pt x="14175" y="24982"/>
                  </a:lnTo>
                  <a:lnTo>
                    <a:pt x="14041" y="24813"/>
                  </a:lnTo>
                  <a:lnTo>
                    <a:pt x="13872" y="24645"/>
                  </a:lnTo>
                  <a:lnTo>
                    <a:pt x="13637" y="24275"/>
                  </a:lnTo>
                  <a:lnTo>
                    <a:pt x="13603" y="24241"/>
                  </a:lnTo>
                  <a:lnTo>
                    <a:pt x="13064" y="23366"/>
                  </a:lnTo>
                  <a:lnTo>
                    <a:pt x="12526" y="22524"/>
                  </a:lnTo>
                  <a:lnTo>
                    <a:pt x="11515" y="20740"/>
                  </a:lnTo>
                  <a:lnTo>
                    <a:pt x="10573" y="18955"/>
                  </a:lnTo>
                  <a:lnTo>
                    <a:pt x="9630" y="17137"/>
                  </a:lnTo>
                  <a:lnTo>
                    <a:pt x="7778" y="13535"/>
                  </a:lnTo>
                  <a:lnTo>
                    <a:pt x="6802" y="11716"/>
                  </a:lnTo>
                  <a:lnTo>
                    <a:pt x="5826" y="9966"/>
                  </a:lnTo>
                  <a:lnTo>
                    <a:pt x="5287" y="9057"/>
                  </a:lnTo>
                  <a:lnTo>
                    <a:pt x="4748" y="8148"/>
                  </a:lnTo>
                  <a:lnTo>
                    <a:pt x="4209" y="7272"/>
                  </a:lnTo>
                  <a:lnTo>
                    <a:pt x="3671" y="6363"/>
                  </a:lnTo>
                  <a:lnTo>
                    <a:pt x="2593" y="4411"/>
                  </a:lnTo>
                  <a:lnTo>
                    <a:pt x="1583" y="2424"/>
                  </a:lnTo>
                  <a:lnTo>
                    <a:pt x="1280" y="1818"/>
                  </a:lnTo>
                  <a:lnTo>
                    <a:pt x="944" y="1212"/>
                  </a:lnTo>
                  <a:lnTo>
                    <a:pt x="607" y="60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6045142" y="860231"/>
              <a:ext cx="107175" cy="100464"/>
            </a:xfrm>
            <a:custGeom>
              <a:avLst/>
              <a:gdLst/>
              <a:ahLst/>
              <a:cxnLst/>
              <a:rect l="l" t="t" r="r" b="b"/>
              <a:pathLst>
                <a:path w="2156" h="2021" extrusionOk="0">
                  <a:moveTo>
                    <a:pt x="1044" y="270"/>
                  </a:moveTo>
                  <a:lnTo>
                    <a:pt x="1246" y="303"/>
                  </a:lnTo>
                  <a:lnTo>
                    <a:pt x="1415" y="404"/>
                  </a:lnTo>
                  <a:lnTo>
                    <a:pt x="1583" y="505"/>
                  </a:lnTo>
                  <a:lnTo>
                    <a:pt x="1718" y="674"/>
                  </a:lnTo>
                  <a:lnTo>
                    <a:pt x="1819" y="808"/>
                  </a:lnTo>
                  <a:lnTo>
                    <a:pt x="1886" y="977"/>
                  </a:lnTo>
                  <a:lnTo>
                    <a:pt x="1920" y="1179"/>
                  </a:lnTo>
                  <a:lnTo>
                    <a:pt x="1886" y="1347"/>
                  </a:lnTo>
                  <a:lnTo>
                    <a:pt x="1751" y="1482"/>
                  </a:lnTo>
                  <a:lnTo>
                    <a:pt x="1617" y="1583"/>
                  </a:lnTo>
                  <a:lnTo>
                    <a:pt x="1448" y="1684"/>
                  </a:lnTo>
                  <a:lnTo>
                    <a:pt x="1246" y="1751"/>
                  </a:lnTo>
                  <a:lnTo>
                    <a:pt x="1078" y="1785"/>
                  </a:lnTo>
                  <a:lnTo>
                    <a:pt x="910" y="1785"/>
                  </a:lnTo>
                  <a:lnTo>
                    <a:pt x="741" y="1751"/>
                  </a:lnTo>
                  <a:lnTo>
                    <a:pt x="607" y="1717"/>
                  </a:lnTo>
                  <a:lnTo>
                    <a:pt x="506" y="1616"/>
                  </a:lnTo>
                  <a:lnTo>
                    <a:pt x="405" y="1515"/>
                  </a:lnTo>
                  <a:lnTo>
                    <a:pt x="337" y="1414"/>
                  </a:lnTo>
                  <a:lnTo>
                    <a:pt x="270" y="1280"/>
                  </a:lnTo>
                  <a:lnTo>
                    <a:pt x="270" y="1111"/>
                  </a:lnTo>
                  <a:lnTo>
                    <a:pt x="236" y="977"/>
                  </a:lnTo>
                  <a:lnTo>
                    <a:pt x="270" y="775"/>
                  </a:lnTo>
                  <a:lnTo>
                    <a:pt x="337" y="606"/>
                  </a:lnTo>
                  <a:lnTo>
                    <a:pt x="438" y="472"/>
                  </a:lnTo>
                  <a:lnTo>
                    <a:pt x="573" y="337"/>
                  </a:lnTo>
                  <a:lnTo>
                    <a:pt x="640" y="371"/>
                  </a:lnTo>
                  <a:lnTo>
                    <a:pt x="708" y="337"/>
                  </a:lnTo>
                  <a:lnTo>
                    <a:pt x="876" y="270"/>
                  </a:lnTo>
                  <a:close/>
                  <a:moveTo>
                    <a:pt x="708" y="0"/>
                  </a:moveTo>
                  <a:lnTo>
                    <a:pt x="506" y="34"/>
                  </a:lnTo>
                  <a:lnTo>
                    <a:pt x="371" y="169"/>
                  </a:lnTo>
                  <a:lnTo>
                    <a:pt x="236" y="303"/>
                  </a:lnTo>
                  <a:lnTo>
                    <a:pt x="135" y="472"/>
                  </a:lnTo>
                  <a:lnTo>
                    <a:pt x="68" y="674"/>
                  </a:lnTo>
                  <a:lnTo>
                    <a:pt x="1" y="842"/>
                  </a:lnTo>
                  <a:lnTo>
                    <a:pt x="1" y="1044"/>
                  </a:lnTo>
                  <a:lnTo>
                    <a:pt x="1" y="1246"/>
                  </a:lnTo>
                  <a:lnTo>
                    <a:pt x="68" y="1448"/>
                  </a:lnTo>
                  <a:lnTo>
                    <a:pt x="169" y="1616"/>
                  </a:lnTo>
                  <a:lnTo>
                    <a:pt x="304" y="1785"/>
                  </a:lnTo>
                  <a:lnTo>
                    <a:pt x="472" y="1886"/>
                  </a:lnTo>
                  <a:lnTo>
                    <a:pt x="640" y="1987"/>
                  </a:lnTo>
                  <a:lnTo>
                    <a:pt x="842" y="2020"/>
                  </a:lnTo>
                  <a:lnTo>
                    <a:pt x="1280" y="2020"/>
                  </a:lnTo>
                  <a:lnTo>
                    <a:pt x="1516" y="1919"/>
                  </a:lnTo>
                  <a:lnTo>
                    <a:pt x="1718" y="1818"/>
                  </a:lnTo>
                  <a:lnTo>
                    <a:pt x="1886" y="1684"/>
                  </a:lnTo>
                  <a:lnTo>
                    <a:pt x="2021" y="1515"/>
                  </a:lnTo>
                  <a:lnTo>
                    <a:pt x="2122" y="1313"/>
                  </a:lnTo>
                  <a:lnTo>
                    <a:pt x="2155" y="1078"/>
                  </a:lnTo>
                  <a:lnTo>
                    <a:pt x="2122" y="842"/>
                  </a:lnTo>
                  <a:lnTo>
                    <a:pt x="2054" y="674"/>
                  </a:lnTo>
                  <a:lnTo>
                    <a:pt x="1953" y="539"/>
                  </a:lnTo>
                  <a:lnTo>
                    <a:pt x="1819" y="371"/>
                  </a:lnTo>
                  <a:lnTo>
                    <a:pt x="1650" y="270"/>
                  </a:lnTo>
                  <a:lnTo>
                    <a:pt x="1482" y="169"/>
                  </a:lnTo>
                  <a:lnTo>
                    <a:pt x="1314" y="68"/>
                  </a:lnTo>
                  <a:lnTo>
                    <a:pt x="1112" y="34"/>
                  </a:lnTo>
                  <a:lnTo>
                    <a:pt x="943" y="34"/>
                  </a:lnTo>
                  <a:lnTo>
                    <a:pt x="9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6071936" y="890355"/>
              <a:ext cx="51947" cy="40215"/>
            </a:xfrm>
            <a:custGeom>
              <a:avLst/>
              <a:gdLst/>
              <a:ahLst/>
              <a:cxnLst/>
              <a:rect l="l" t="t" r="r" b="b"/>
              <a:pathLst>
                <a:path w="1045" h="809" extrusionOk="0">
                  <a:moveTo>
                    <a:pt x="539" y="236"/>
                  </a:moveTo>
                  <a:lnTo>
                    <a:pt x="674" y="371"/>
                  </a:lnTo>
                  <a:lnTo>
                    <a:pt x="741" y="539"/>
                  </a:lnTo>
                  <a:lnTo>
                    <a:pt x="472" y="606"/>
                  </a:lnTo>
                  <a:lnTo>
                    <a:pt x="371" y="640"/>
                  </a:lnTo>
                  <a:lnTo>
                    <a:pt x="303" y="573"/>
                  </a:lnTo>
                  <a:lnTo>
                    <a:pt x="236" y="505"/>
                  </a:lnTo>
                  <a:lnTo>
                    <a:pt x="236" y="404"/>
                  </a:lnTo>
                  <a:lnTo>
                    <a:pt x="539" y="236"/>
                  </a:lnTo>
                  <a:close/>
                  <a:moveTo>
                    <a:pt x="472" y="0"/>
                  </a:moveTo>
                  <a:lnTo>
                    <a:pt x="236" y="135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0" y="438"/>
                  </a:lnTo>
                  <a:lnTo>
                    <a:pt x="68" y="472"/>
                  </a:lnTo>
                  <a:lnTo>
                    <a:pt x="101" y="573"/>
                  </a:lnTo>
                  <a:lnTo>
                    <a:pt x="169" y="674"/>
                  </a:lnTo>
                  <a:lnTo>
                    <a:pt x="236" y="741"/>
                  </a:lnTo>
                  <a:lnTo>
                    <a:pt x="371" y="808"/>
                  </a:lnTo>
                  <a:lnTo>
                    <a:pt x="539" y="808"/>
                  </a:lnTo>
                  <a:lnTo>
                    <a:pt x="674" y="741"/>
                  </a:lnTo>
                  <a:lnTo>
                    <a:pt x="977" y="606"/>
                  </a:lnTo>
                  <a:lnTo>
                    <a:pt x="1044" y="573"/>
                  </a:lnTo>
                  <a:lnTo>
                    <a:pt x="1044" y="505"/>
                  </a:lnTo>
                  <a:lnTo>
                    <a:pt x="1010" y="472"/>
                  </a:lnTo>
                  <a:lnTo>
                    <a:pt x="943" y="438"/>
                  </a:lnTo>
                  <a:lnTo>
                    <a:pt x="909" y="438"/>
                  </a:lnTo>
                  <a:lnTo>
                    <a:pt x="876" y="303"/>
                  </a:lnTo>
                  <a:lnTo>
                    <a:pt x="808" y="202"/>
                  </a:lnTo>
                  <a:lnTo>
                    <a:pt x="707" y="101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4974041" y="-1"/>
              <a:ext cx="1611747" cy="1119668"/>
            </a:xfrm>
            <a:custGeom>
              <a:avLst/>
              <a:gdLst/>
              <a:ahLst/>
              <a:cxnLst/>
              <a:rect l="l" t="t" r="r" b="b"/>
              <a:pathLst>
                <a:path w="32423" h="22524" extrusionOk="0">
                  <a:moveTo>
                    <a:pt x="0" y="0"/>
                  </a:moveTo>
                  <a:lnTo>
                    <a:pt x="337" y="707"/>
                  </a:lnTo>
                  <a:lnTo>
                    <a:pt x="1717" y="3299"/>
                  </a:lnTo>
                  <a:lnTo>
                    <a:pt x="2694" y="5118"/>
                  </a:lnTo>
                  <a:lnTo>
                    <a:pt x="3670" y="6868"/>
                  </a:lnTo>
                  <a:lnTo>
                    <a:pt x="4646" y="8653"/>
                  </a:lnTo>
                  <a:lnTo>
                    <a:pt x="5589" y="10471"/>
                  </a:lnTo>
                  <a:lnTo>
                    <a:pt x="7306" y="13939"/>
                  </a:lnTo>
                  <a:lnTo>
                    <a:pt x="9023" y="17373"/>
                  </a:lnTo>
                  <a:lnTo>
                    <a:pt x="9293" y="18046"/>
                  </a:lnTo>
                  <a:lnTo>
                    <a:pt x="9596" y="18719"/>
                  </a:lnTo>
                  <a:lnTo>
                    <a:pt x="10202" y="20066"/>
                  </a:lnTo>
                  <a:lnTo>
                    <a:pt x="10505" y="20706"/>
                  </a:lnTo>
                  <a:lnTo>
                    <a:pt x="10875" y="21346"/>
                  </a:lnTo>
                  <a:lnTo>
                    <a:pt x="11279" y="21952"/>
                  </a:lnTo>
                  <a:lnTo>
                    <a:pt x="11515" y="22221"/>
                  </a:lnTo>
                  <a:lnTo>
                    <a:pt x="11750" y="22490"/>
                  </a:lnTo>
                  <a:lnTo>
                    <a:pt x="11818" y="22524"/>
                  </a:lnTo>
                  <a:lnTo>
                    <a:pt x="11851" y="22524"/>
                  </a:lnTo>
                  <a:lnTo>
                    <a:pt x="11952" y="22490"/>
                  </a:lnTo>
                  <a:lnTo>
                    <a:pt x="11986" y="22389"/>
                  </a:lnTo>
                  <a:lnTo>
                    <a:pt x="11986" y="22356"/>
                  </a:lnTo>
                  <a:lnTo>
                    <a:pt x="11952" y="22288"/>
                  </a:lnTo>
                  <a:lnTo>
                    <a:pt x="11919" y="22288"/>
                  </a:lnTo>
                  <a:lnTo>
                    <a:pt x="12457" y="22154"/>
                  </a:lnTo>
                  <a:lnTo>
                    <a:pt x="12962" y="21985"/>
                  </a:lnTo>
                  <a:lnTo>
                    <a:pt x="13467" y="21750"/>
                  </a:lnTo>
                  <a:lnTo>
                    <a:pt x="13939" y="21480"/>
                  </a:lnTo>
                  <a:lnTo>
                    <a:pt x="14444" y="21177"/>
                  </a:lnTo>
                  <a:lnTo>
                    <a:pt x="14881" y="20841"/>
                  </a:lnTo>
                  <a:lnTo>
                    <a:pt x="15790" y="20235"/>
                  </a:lnTo>
                  <a:lnTo>
                    <a:pt x="16430" y="19830"/>
                  </a:lnTo>
                  <a:lnTo>
                    <a:pt x="17070" y="19426"/>
                  </a:lnTo>
                  <a:lnTo>
                    <a:pt x="18417" y="18686"/>
                  </a:lnTo>
                  <a:lnTo>
                    <a:pt x="21144" y="17272"/>
                  </a:lnTo>
                  <a:lnTo>
                    <a:pt x="22524" y="16598"/>
                  </a:lnTo>
                  <a:lnTo>
                    <a:pt x="23904" y="15925"/>
                  </a:lnTo>
                  <a:lnTo>
                    <a:pt x="25285" y="15285"/>
                  </a:lnTo>
                  <a:lnTo>
                    <a:pt x="26665" y="14612"/>
                  </a:lnTo>
                  <a:lnTo>
                    <a:pt x="27372" y="14242"/>
                  </a:lnTo>
                  <a:lnTo>
                    <a:pt x="28079" y="13838"/>
                  </a:lnTo>
                  <a:lnTo>
                    <a:pt x="29460" y="12996"/>
                  </a:lnTo>
                  <a:lnTo>
                    <a:pt x="30133" y="12592"/>
                  </a:lnTo>
                  <a:lnTo>
                    <a:pt x="30840" y="12222"/>
                  </a:lnTo>
                  <a:lnTo>
                    <a:pt x="31547" y="11851"/>
                  </a:lnTo>
                  <a:lnTo>
                    <a:pt x="32288" y="11548"/>
                  </a:lnTo>
                  <a:lnTo>
                    <a:pt x="32355" y="11548"/>
                  </a:lnTo>
                  <a:lnTo>
                    <a:pt x="32422" y="11481"/>
                  </a:lnTo>
                  <a:lnTo>
                    <a:pt x="32422" y="11447"/>
                  </a:lnTo>
                  <a:lnTo>
                    <a:pt x="32389" y="11380"/>
                  </a:lnTo>
                  <a:lnTo>
                    <a:pt x="32254" y="11211"/>
                  </a:lnTo>
                  <a:lnTo>
                    <a:pt x="32119" y="11077"/>
                  </a:lnTo>
                  <a:lnTo>
                    <a:pt x="31884" y="10706"/>
                  </a:lnTo>
                  <a:lnTo>
                    <a:pt x="31480" y="9966"/>
                  </a:lnTo>
                  <a:lnTo>
                    <a:pt x="31210" y="9562"/>
                  </a:lnTo>
                  <a:lnTo>
                    <a:pt x="30907" y="9158"/>
                  </a:lnTo>
                  <a:lnTo>
                    <a:pt x="30301" y="8350"/>
                  </a:lnTo>
                  <a:lnTo>
                    <a:pt x="29998" y="7878"/>
                  </a:lnTo>
                  <a:lnTo>
                    <a:pt x="29729" y="7407"/>
                  </a:lnTo>
                  <a:lnTo>
                    <a:pt x="29460" y="6936"/>
                  </a:lnTo>
                  <a:lnTo>
                    <a:pt x="29224" y="6464"/>
                  </a:lnTo>
                  <a:lnTo>
                    <a:pt x="28753" y="5454"/>
                  </a:lnTo>
                  <a:lnTo>
                    <a:pt x="28349" y="4478"/>
                  </a:lnTo>
                  <a:lnTo>
                    <a:pt x="27877" y="3434"/>
                  </a:lnTo>
                  <a:lnTo>
                    <a:pt x="27339" y="2458"/>
                  </a:lnTo>
                  <a:lnTo>
                    <a:pt x="26261" y="471"/>
                  </a:lnTo>
                  <a:lnTo>
                    <a:pt x="26026" y="0"/>
                  </a:lnTo>
                  <a:lnTo>
                    <a:pt x="25790" y="0"/>
                  </a:lnTo>
                  <a:lnTo>
                    <a:pt x="26026" y="539"/>
                  </a:lnTo>
                  <a:lnTo>
                    <a:pt x="26295" y="1044"/>
                  </a:lnTo>
                  <a:lnTo>
                    <a:pt x="27406" y="3097"/>
                  </a:lnTo>
                  <a:lnTo>
                    <a:pt x="27911" y="4175"/>
                  </a:lnTo>
                  <a:lnTo>
                    <a:pt x="28382" y="5219"/>
                  </a:lnTo>
                  <a:lnTo>
                    <a:pt x="28820" y="6195"/>
                  </a:lnTo>
                  <a:lnTo>
                    <a:pt x="29258" y="7104"/>
                  </a:lnTo>
                  <a:lnTo>
                    <a:pt x="29796" y="7979"/>
                  </a:lnTo>
                  <a:lnTo>
                    <a:pt x="30369" y="8821"/>
                  </a:lnTo>
                  <a:lnTo>
                    <a:pt x="30941" y="9595"/>
                  </a:lnTo>
                  <a:lnTo>
                    <a:pt x="31177" y="9999"/>
                  </a:lnTo>
                  <a:lnTo>
                    <a:pt x="31412" y="10403"/>
                  </a:lnTo>
                  <a:lnTo>
                    <a:pt x="31715" y="10942"/>
                  </a:lnTo>
                  <a:lnTo>
                    <a:pt x="31884" y="11178"/>
                  </a:lnTo>
                  <a:lnTo>
                    <a:pt x="32086" y="11413"/>
                  </a:lnTo>
                  <a:lnTo>
                    <a:pt x="31446" y="11683"/>
                  </a:lnTo>
                  <a:lnTo>
                    <a:pt x="30840" y="11986"/>
                  </a:lnTo>
                  <a:lnTo>
                    <a:pt x="30200" y="12289"/>
                  </a:lnTo>
                  <a:lnTo>
                    <a:pt x="29594" y="12659"/>
                  </a:lnTo>
                  <a:lnTo>
                    <a:pt x="28416" y="13366"/>
                  </a:lnTo>
                  <a:lnTo>
                    <a:pt x="27204" y="14073"/>
                  </a:lnTo>
                  <a:lnTo>
                    <a:pt x="26531" y="14444"/>
                  </a:lnTo>
                  <a:lnTo>
                    <a:pt x="25857" y="14780"/>
                  </a:lnTo>
                  <a:lnTo>
                    <a:pt x="24477" y="15420"/>
                  </a:lnTo>
                  <a:lnTo>
                    <a:pt x="23096" y="16060"/>
                  </a:lnTo>
                  <a:lnTo>
                    <a:pt x="22389" y="16396"/>
                  </a:lnTo>
                  <a:lnTo>
                    <a:pt x="21716" y="16733"/>
                  </a:lnTo>
                  <a:lnTo>
                    <a:pt x="20302" y="17474"/>
                  </a:lnTo>
                  <a:lnTo>
                    <a:pt x="18888" y="18214"/>
                  </a:lnTo>
                  <a:lnTo>
                    <a:pt x="17508" y="18955"/>
                  </a:lnTo>
                  <a:lnTo>
                    <a:pt x="16834" y="19359"/>
                  </a:lnTo>
                  <a:lnTo>
                    <a:pt x="16127" y="19763"/>
                  </a:lnTo>
                  <a:lnTo>
                    <a:pt x="15083" y="20437"/>
                  </a:lnTo>
                  <a:lnTo>
                    <a:pt x="14040" y="21110"/>
                  </a:lnTo>
                  <a:lnTo>
                    <a:pt x="13501" y="21447"/>
                  </a:lnTo>
                  <a:lnTo>
                    <a:pt x="12962" y="21716"/>
                  </a:lnTo>
                  <a:lnTo>
                    <a:pt x="12390" y="21952"/>
                  </a:lnTo>
                  <a:lnTo>
                    <a:pt x="11784" y="22120"/>
                  </a:lnTo>
                  <a:lnTo>
                    <a:pt x="11346" y="21548"/>
                  </a:lnTo>
                  <a:lnTo>
                    <a:pt x="10942" y="20942"/>
                  </a:lnTo>
                  <a:lnTo>
                    <a:pt x="10606" y="20302"/>
                  </a:lnTo>
                  <a:lnTo>
                    <a:pt x="10269" y="19628"/>
                  </a:lnTo>
                  <a:lnTo>
                    <a:pt x="9697" y="18248"/>
                  </a:lnTo>
                  <a:lnTo>
                    <a:pt x="9394" y="17608"/>
                  </a:lnTo>
                  <a:lnTo>
                    <a:pt x="9091" y="16935"/>
                  </a:lnTo>
                  <a:lnTo>
                    <a:pt x="5488" y="9663"/>
                  </a:lnTo>
                  <a:lnTo>
                    <a:pt x="5017" y="8754"/>
                  </a:lnTo>
                  <a:lnTo>
                    <a:pt x="4545" y="7845"/>
                  </a:lnTo>
                  <a:lnTo>
                    <a:pt x="3569" y="6060"/>
                  </a:lnTo>
                  <a:lnTo>
                    <a:pt x="2559" y="4310"/>
                  </a:lnTo>
                  <a:lnTo>
                    <a:pt x="1583" y="2525"/>
                  </a:lnTo>
                  <a:lnTo>
                    <a:pt x="303" y="135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" name="Google Shape;219;p3"/>
          <p:cNvGrpSpPr/>
          <p:nvPr/>
        </p:nvGrpSpPr>
        <p:grpSpPr>
          <a:xfrm>
            <a:off x="9837597" y="4982930"/>
            <a:ext cx="1379155" cy="1638044"/>
            <a:chOff x="5482823" y="3737197"/>
            <a:chExt cx="1034366" cy="1228533"/>
          </a:xfrm>
        </p:grpSpPr>
        <p:sp>
          <p:nvSpPr>
            <p:cNvPr id="220" name="Google Shape;220;p3"/>
            <p:cNvSpPr/>
            <p:nvPr/>
          </p:nvSpPr>
          <p:spPr>
            <a:xfrm>
              <a:off x="5996626" y="3790784"/>
              <a:ext cx="222651" cy="138939"/>
            </a:xfrm>
            <a:custGeom>
              <a:avLst/>
              <a:gdLst/>
              <a:ahLst/>
              <a:cxnLst/>
              <a:rect l="l" t="t" r="r" b="b"/>
              <a:pathLst>
                <a:path w="4479" h="2795" extrusionOk="0">
                  <a:moveTo>
                    <a:pt x="4175" y="303"/>
                  </a:moveTo>
                  <a:lnTo>
                    <a:pt x="4209" y="707"/>
                  </a:lnTo>
                  <a:lnTo>
                    <a:pt x="4209" y="876"/>
                  </a:lnTo>
                  <a:lnTo>
                    <a:pt x="4175" y="1078"/>
                  </a:lnTo>
                  <a:lnTo>
                    <a:pt x="4108" y="1212"/>
                  </a:lnTo>
                  <a:lnTo>
                    <a:pt x="4007" y="1347"/>
                  </a:lnTo>
                  <a:lnTo>
                    <a:pt x="3838" y="1482"/>
                  </a:lnTo>
                  <a:lnTo>
                    <a:pt x="3603" y="1549"/>
                  </a:lnTo>
                  <a:lnTo>
                    <a:pt x="3569" y="1549"/>
                  </a:lnTo>
                  <a:lnTo>
                    <a:pt x="3502" y="1347"/>
                  </a:lnTo>
                  <a:lnTo>
                    <a:pt x="3367" y="1111"/>
                  </a:lnTo>
                  <a:lnTo>
                    <a:pt x="3266" y="909"/>
                  </a:lnTo>
                  <a:lnTo>
                    <a:pt x="3199" y="674"/>
                  </a:lnTo>
                  <a:lnTo>
                    <a:pt x="3704" y="505"/>
                  </a:lnTo>
                  <a:lnTo>
                    <a:pt x="4175" y="303"/>
                  </a:lnTo>
                  <a:close/>
                  <a:moveTo>
                    <a:pt x="3064" y="707"/>
                  </a:moveTo>
                  <a:lnTo>
                    <a:pt x="3064" y="909"/>
                  </a:lnTo>
                  <a:lnTo>
                    <a:pt x="3131" y="1111"/>
                  </a:lnTo>
                  <a:lnTo>
                    <a:pt x="3232" y="1381"/>
                  </a:lnTo>
                  <a:lnTo>
                    <a:pt x="3367" y="1616"/>
                  </a:lnTo>
                  <a:lnTo>
                    <a:pt x="2660" y="1818"/>
                  </a:lnTo>
                  <a:lnTo>
                    <a:pt x="2559" y="1549"/>
                  </a:lnTo>
                  <a:lnTo>
                    <a:pt x="2391" y="1246"/>
                  </a:lnTo>
                  <a:lnTo>
                    <a:pt x="2290" y="1111"/>
                  </a:lnTo>
                  <a:lnTo>
                    <a:pt x="2155" y="977"/>
                  </a:lnTo>
                  <a:lnTo>
                    <a:pt x="2189" y="977"/>
                  </a:lnTo>
                  <a:lnTo>
                    <a:pt x="3064" y="707"/>
                  </a:lnTo>
                  <a:close/>
                  <a:moveTo>
                    <a:pt x="1987" y="1044"/>
                  </a:moveTo>
                  <a:lnTo>
                    <a:pt x="2155" y="1347"/>
                  </a:lnTo>
                  <a:lnTo>
                    <a:pt x="2290" y="1616"/>
                  </a:lnTo>
                  <a:lnTo>
                    <a:pt x="2391" y="1886"/>
                  </a:lnTo>
                  <a:lnTo>
                    <a:pt x="2189" y="1953"/>
                  </a:lnTo>
                  <a:lnTo>
                    <a:pt x="1549" y="2155"/>
                  </a:lnTo>
                  <a:lnTo>
                    <a:pt x="1414" y="1919"/>
                  </a:lnTo>
                  <a:lnTo>
                    <a:pt x="1381" y="1785"/>
                  </a:lnTo>
                  <a:lnTo>
                    <a:pt x="1347" y="1616"/>
                  </a:lnTo>
                  <a:lnTo>
                    <a:pt x="1280" y="1482"/>
                  </a:lnTo>
                  <a:lnTo>
                    <a:pt x="1212" y="1347"/>
                  </a:lnTo>
                  <a:lnTo>
                    <a:pt x="1179" y="1347"/>
                  </a:lnTo>
                  <a:lnTo>
                    <a:pt x="1145" y="1414"/>
                  </a:lnTo>
                  <a:lnTo>
                    <a:pt x="1111" y="1482"/>
                  </a:lnTo>
                  <a:lnTo>
                    <a:pt x="1111" y="1684"/>
                  </a:lnTo>
                  <a:lnTo>
                    <a:pt x="1145" y="1852"/>
                  </a:lnTo>
                  <a:lnTo>
                    <a:pt x="1212" y="2020"/>
                  </a:lnTo>
                  <a:lnTo>
                    <a:pt x="1313" y="2222"/>
                  </a:lnTo>
                  <a:lnTo>
                    <a:pt x="775" y="2391"/>
                  </a:lnTo>
                  <a:lnTo>
                    <a:pt x="606" y="2458"/>
                  </a:lnTo>
                  <a:lnTo>
                    <a:pt x="472" y="2424"/>
                  </a:lnTo>
                  <a:lnTo>
                    <a:pt x="404" y="2323"/>
                  </a:lnTo>
                  <a:lnTo>
                    <a:pt x="337" y="2189"/>
                  </a:lnTo>
                  <a:lnTo>
                    <a:pt x="303" y="1886"/>
                  </a:lnTo>
                  <a:lnTo>
                    <a:pt x="236" y="1515"/>
                  </a:lnTo>
                  <a:lnTo>
                    <a:pt x="707" y="1448"/>
                  </a:lnTo>
                  <a:lnTo>
                    <a:pt x="1145" y="1347"/>
                  </a:lnTo>
                  <a:lnTo>
                    <a:pt x="1987" y="1044"/>
                  </a:lnTo>
                  <a:close/>
                  <a:moveTo>
                    <a:pt x="4276" y="0"/>
                  </a:moveTo>
                  <a:lnTo>
                    <a:pt x="4209" y="34"/>
                  </a:lnTo>
                  <a:lnTo>
                    <a:pt x="4175" y="67"/>
                  </a:lnTo>
                  <a:lnTo>
                    <a:pt x="3636" y="202"/>
                  </a:lnTo>
                  <a:lnTo>
                    <a:pt x="3131" y="404"/>
                  </a:lnTo>
                  <a:lnTo>
                    <a:pt x="2121" y="775"/>
                  </a:lnTo>
                  <a:lnTo>
                    <a:pt x="1044" y="1078"/>
                  </a:lnTo>
                  <a:lnTo>
                    <a:pt x="539" y="1246"/>
                  </a:lnTo>
                  <a:lnTo>
                    <a:pt x="34" y="1482"/>
                  </a:lnTo>
                  <a:lnTo>
                    <a:pt x="0" y="1515"/>
                  </a:lnTo>
                  <a:lnTo>
                    <a:pt x="34" y="1549"/>
                  </a:lnTo>
                  <a:lnTo>
                    <a:pt x="169" y="1515"/>
                  </a:lnTo>
                  <a:lnTo>
                    <a:pt x="135" y="1818"/>
                  </a:lnTo>
                  <a:lnTo>
                    <a:pt x="135" y="2121"/>
                  </a:lnTo>
                  <a:lnTo>
                    <a:pt x="236" y="2727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95"/>
                  </a:lnTo>
                  <a:lnTo>
                    <a:pt x="1448" y="2424"/>
                  </a:lnTo>
                  <a:lnTo>
                    <a:pt x="1549" y="2492"/>
                  </a:lnTo>
                  <a:lnTo>
                    <a:pt x="1650" y="2525"/>
                  </a:lnTo>
                  <a:lnTo>
                    <a:pt x="1684" y="2492"/>
                  </a:lnTo>
                  <a:lnTo>
                    <a:pt x="1717" y="2458"/>
                  </a:lnTo>
                  <a:lnTo>
                    <a:pt x="1684" y="2357"/>
                  </a:lnTo>
                  <a:lnTo>
                    <a:pt x="2525" y="2088"/>
                  </a:lnTo>
                  <a:lnTo>
                    <a:pt x="2593" y="2121"/>
                  </a:lnTo>
                  <a:lnTo>
                    <a:pt x="2626" y="2121"/>
                  </a:lnTo>
                  <a:lnTo>
                    <a:pt x="2660" y="2054"/>
                  </a:lnTo>
                  <a:lnTo>
                    <a:pt x="3670" y="1785"/>
                  </a:lnTo>
                  <a:lnTo>
                    <a:pt x="4074" y="1717"/>
                  </a:lnTo>
                  <a:lnTo>
                    <a:pt x="4276" y="1650"/>
                  </a:lnTo>
                  <a:lnTo>
                    <a:pt x="4377" y="1583"/>
                  </a:lnTo>
                  <a:lnTo>
                    <a:pt x="4411" y="1515"/>
                  </a:lnTo>
                  <a:lnTo>
                    <a:pt x="4478" y="1145"/>
                  </a:lnTo>
                  <a:lnTo>
                    <a:pt x="4478" y="808"/>
                  </a:lnTo>
                  <a:lnTo>
                    <a:pt x="4444" y="438"/>
                  </a:lnTo>
                  <a:lnTo>
                    <a:pt x="4377" y="101"/>
                  </a:lnTo>
                  <a:lnTo>
                    <a:pt x="4343" y="34"/>
                  </a:lnTo>
                  <a:lnTo>
                    <a:pt x="427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5482823" y="3737197"/>
              <a:ext cx="1034366" cy="1228533"/>
            </a:xfrm>
            <a:custGeom>
              <a:avLst/>
              <a:gdLst/>
              <a:ahLst/>
              <a:cxnLst/>
              <a:rect l="l" t="t" r="r" b="b"/>
              <a:pathLst>
                <a:path w="20808" h="24714" extrusionOk="0">
                  <a:moveTo>
                    <a:pt x="17710" y="8923"/>
                  </a:moveTo>
                  <a:lnTo>
                    <a:pt x="17979" y="10034"/>
                  </a:lnTo>
                  <a:lnTo>
                    <a:pt x="20470" y="20101"/>
                  </a:lnTo>
                  <a:lnTo>
                    <a:pt x="20369" y="20134"/>
                  </a:lnTo>
                  <a:lnTo>
                    <a:pt x="20369" y="20202"/>
                  </a:lnTo>
                  <a:lnTo>
                    <a:pt x="20369" y="20235"/>
                  </a:lnTo>
                  <a:lnTo>
                    <a:pt x="20437" y="20572"/>
                  </a:lnTo>
                  <a:lnTo>
                    <a:pt x="20470" y="20639"/>
                  </a:lnTo>
                  <a:lnTo>
                    <a:pt x="20437" y="20707"/>
                  </a:lnTo>
                  <a:lnTo>
                    <a:pt x="20403" y="20774"/>
                  </a:lnTo>
                  <a:lnTo>
                    <a:pt x="20336" y="20808"/>
                  </a:lnTo>
                  <a:lnTo>
                    <a:pt x="19326" y="21077"/>
                  </a:lnTo>
                  <a:lnTo>
                    <a:pt x="17272" y="21616"/>
                  </a:lnTo>
                  <a:lnTo>
                    <a:pt x="13232" y="22659"/>
                  </a:lnTo>
                  <a:lnTo>
                    <a:pt x="9495" y="23636"/>
                  </a:lnTo>
                  <a:lnTo>
                    <a:pt x="7542" y="24141"/>
                  </a:lnTo>
                  <a:lnTo>
                    <a:pt x="6835" y="24343"/>
                  </a:lnTo>
                  <a:lnTo>
                    <a:pt x="6431" y="24444"/>
                  </a:lnTo>
                  <a:lnTo>
                    <a:pt x="5993" y="24511"/>
                  </a:lnTo>
                  <a:lnTo>
                    <a:pt x="5589" y="24511"/>
                  </a:lnTo>
                  <a:lnTo>
                    <a:pt x="5387" y="24477"/>
                  </a:lnTo>
                  <a:lnTo>
                    <a:pt x="5219" y="24410"/>
                  </a:lnTo>
                  <a:lnTo>
                    <a:pt x="5084" y="24309"/>
                  </a:lnTo>
                  <a:lnTo>
                    <a:pt x="4983" y="24174"/>
                  </a:lnTo>
                  <a:lnTo>
                    <a:pt x="4882" y="24006"/>
                  </a:lnTo>
                  <a:lnTo>
                    <a:pt x="4848" y="23770"/>
                  </a:lnTo>
                  <a:lnTo>
                    <a:pt x="4815" y="23737"/>
                  </a:lnTo>
                  <a:lnTo>
                    <a:pt x="3468" y="18249"/>
                  </a:lnTo>
                  <a:lnTo>
                    <a:pt x="2189" y="12761"/>
                  </a:lnTo>
                  <a:lnTo>
                    <a:pt x="2626" y="12727"/>
                  </a:lnTo>
                  <a:lnTo>
                    <a:pt x="3064" y="12626"/>
                  </a:lnTo>
                  <a:lnTo>
                    <a:pt x="3939" y="12424"/>
                  </a:lnTo>
                  <a:lnTo>
                    <a:pt x="5690" y="11987"/>
                  </a:lnTo>
                  <a:lnTo>
                    <a:pt x="9697" y="11010"/>
                  </a:lnTo>
                  <a:lnTo>
                    <a:pt x="13737" y="10000"/>
                  </a:lnTo>
                  <a:lnTo>
                    <a:pt x="15723" y="9495"/>
                  </a:lnTo>
                  <a:lnTo>
                    <a:pt x="17710" y="8923"/>
                  </a:lnTo>
                  <a:close/>
                  <a:moveTo>
                    <a:pt x="15488" y="1"/>
                  </a:moveTo>
                  <a:lnTo>
                    <a:pt x="11616" y="876"/>
                  </a:lnTo>
                  <a:lnTo>
                    <a:pt x="7744" y="1819"/>
                  </a:lnTo>
                  <a:lnTo>
                    <a:pt x="3939" y="2829"/>
                  </a:lnTo>
                  <a:lnTo>
                    <a:pt x="101" y="3906"/>
                  </a:lnTo>
                  <a:lnTo>
                    <a:pt x="68" y="3940"/>
                  </a:lnTo>
                  <a:lnTo>
                    <a:pt x="34" y="3974"/>
                  </a:lnTo>
                  <a:lnTo>
                    <a:pt x="34" y="4075"/>
                  </a:lnTo>
                  <a:lnTo>
                    <a:pt x="0" y="4108"/>
                  </a:lnTo>
                  <a:lnTo>
                    <a:pt x="0" y="4176"/>
                  </a:lnTo>
                  <a:lnTo>
                    <a:pt x="1078" y="9091"/>
                  </a:lnTo>
                  <a:lnTo>
                    <a:pt x="2189" y="14007"/>
                  </a:lnTo>
                  <a:lnTo>
                    <a:pt x="3367" y="18922"/>
                  </a:lnTo>
                  <a:lnTo>
                    <a:pt x="4579" y="23804"/>
                  </a:lnTo>
                  <a:lnTo>
                    <a:pt x="4579" y="23838"/>
                  </a:lnTo>
                  <a:lnTo>
                    <a:pt x="4613" y="23871"/>
                  </a:lnTo>
                  <a:lnTo>
                    <a:pt x="4714" y="23905"/>
                  </a:lnTo>
                  <a:lnTo>
                    <a:pt x="4714" y="24040"/>
                  </a:lnTo>
                  <a:lnTo>
                    <a:pt x="4781" y="24208"/>
                  </a:lnTo>
                  <a:lnTo>
                    <a:pt x="4848" y="24309"/>
                  </a:lnTo>
                  <a:lnTo>
                    <a:pt x="4916" y="24410"/>
                  </a:lnTo>
                  <a:lnTo>
                    <a:pt x="5017" y="24511"/>
                  </a:lnTo>
                  <a:lnTo>
                    <a:pt x="5151" y="24578"/>
                  </a:lnTo>
                  <a:lnTo>
                    <a:pt x="5421" y="24646"/>
                  </a:lnTo>
                  <a:lnTo>
                    <a:pt x="5724" y="24713"/>
                  </a:lnTo>
                  <a:lnTo>
                    <a:pt x="6027" y="24679"/>
                  </a:lnTo>
                  <a:lnTo>
                    <a:pt x="6330" y="24646"/>
                  </a:lnTo>
                  <a:lnTo>
                    <a:pt x="6633" y="24612"/>
                  </a:lnTo>
                  <a:lnTo>
                    <a:pt x="11144" y="23434"/>
                  </a:lnTo>
                  <a:lnTo>
                    <a:pt x="20672" y="21010"/>
                  </a:lnTo>
                  <a:lnTo>
                    <a:pt x="20706" y="20976"/>
                  </a:lnTo>
                  <a:lnTo>
                    <a:pt x="20740" y="20942"/>
                  </a:lnTo>
                  <a:lnTo>
                    <a:pt x="20740" y="20841"/>
                  </a:lnTo>
                  <a:lnTo>
                    <a:pt x="20672" y="20437"/>
                  </a:lnTo>
                  <a:lnTo>
                    <a:pt x="20740" y="20437"/>
                  </a:lnTo>
                  <a:lnTo>
                    <a:pt x="20773" y="20404"/>
                  </a:lnTo>
                  <a:lnTo>
                    <a:pt x="20807" y="20336"/>
                  </a:lnTo>
                  <a:lnTo>
                    <a:pt x="20807" y="20269"/>
                  </a:lnTo>
                  <a:lnTo>
                    <a:pt x="18316" y="10202"/>
                  </a:lnTo>
                  <a:lnTo>
                    <a:pt x="17104" y="5287"/>
                  </a:lnTo>
                  <a:lnTo>
                    <a:pt x="16498" y="2728"/>
                  </a:lnTo>
                  <a:lnTo>
                    <a:pt x="16195" y="1482"/>
                  </a:lnTo>
                  <a:lnTo>
                    <a:pt x="15791" y="236"/>
                  </a:lnTo>
                  <a:lnTo>
                    <a:pt x="15757" y="169"/>
                  </a:lnTo>
                  <a:lnTo>
                    <a:pt x="15690" y="169"/>
                  </a:lnTo>
                  <a:lnTo>
                    <a:pt x="15656" y="203"/>
                  </a:lnTo>
                  <a:lnTo>
                    <a:pt x="15656" y="270"/>
                  </a:lnTo>
                  <a:lnTo>
                    <a:pt x="15892" y="1482"/>
                  </a:lnTo>
                  <a:lnTo>
                    <a:pt x="16161" y="2694"/>
                  </a:lnTo>
                  <a:lnTo>
                    <a:pt x="16801" y="5118"/>
                  </a:lnTo>
                  <a:lnTo>
                    <a:pt x="17642" y="8620"/>
                  </a:lnTo>
                  <a:lnTo>
                    <a:pt x="13770" y="9697"/>
                  </a:lnTo>
                  <a:lnTo>
                    <a:pt x="11851" y="10202"/>
                  </a:lnTo>
                  <a:lnTo>
                    <a:pt x="9899" y="10707"/>
                  </a:lnTo>
                  <a:lnTo>
                    <a:pt x="6128" y="11616"/>
                  </a:lnTo>
                  <a:lnTo>
                    <a:pt x="5118" y="11852"/>
                  </a:lnTo>
                  <a:lnTo>
                    <a:pt x="4108" y="12054"/>
                  </a:lnTo>
                  <a:lnTo>
                    <a:pt x="3098" y="12290"/>
                  </a:lnTo>
                  <a:lnTo>
                    <a:pt x="2626" y="12424"/>
                  </a:lnTo>
                  <a:lnTo>
                    <a:pt x="2155" y="12593"/>
                  </a:lnTo>
                  <a:lnTo>
                    <a:pt x="1179" y="8384"/>
                  </a:lnTo>
                  <a:lnTo>
                    <a:pt x="270" y="4142"/>
                  </a:lnTo>
                  <a:lnTo>
                    <a:pt x="4074" y="3065"/>
                  </a:lnTo>
                  <a:lnTo>
                    <a:pt x="7879" y="2055"/>
                  </a:lnTo>
                  <a:lnTo>
                    <a:pt x="11717" y="1112"/>
                  </a:lnTo>
                  <a:lnTo>
                    <a:pt x="15555" y="270"/>
                  </a:lnTo>
                  <a:lnTo>
                    <a:pt x="15622" y="236"/>
                  </a:lnTo>
                  <a:lnTo>
                    <a:pt x="15622" y="203"/>
                  </a:lnTo>
                  <a:lnTo>
                    <a:pt x="15656" y="102"/>
                  </a:lnTo>
                  <a:lnTo>
                    <a:pt x="15589" y="34"/>
                  </a:lnTo>
                  <a:lnTo>
                    <a:pt x="155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6189103" y="4557312"/>
              <a:ext cx="148981" cy="220961"/>
            </a:xfrm>
            <a:custGeom>
              <a:avLst/>
              <a:gdLst/>
              <a:ahLst/>
              <a:cxnLst/>
              <a:rect l="l" t="t" r="r" b="b"/>
              <a:pathLst>
                <a:path w="2997" h="4445" extrusionOk="0">
                  <a:moveTo>
                    <a:pt x="1381" y="303"/>
                  </a:moveTo>
                  <a:lnTo>
                    <a:pt x="1818" y="337"/>
                  </a:lnTo>
                  <a:lnTo>
                    <a:pt x="1852" y="337"/>
                  </a:lnTo>
                  <a:lnTo>
                    <a:pt x="1919" y="606"/>
                  </a:lnTo>
                  <a:lnTo>
                    <a:pt x="2020" y="943"/>
                  </a:lnTo>
                  <a:lnTo>
                    <a:pt x="2222" y="1381"/>
                  </a:lnTo>
                  <a:lnTo>
                    <a:pt x="2357" y="1987"/>
                  </a:lnTo>
                  <a:lnTo>
                    <a:pt x="2492" y="2593"/>
                  </a:lnTo>
                  <a:lnTo>
                    <a:pt x="2727" y="3805"/>
                  </a:lnTo>
                  <a:lnTo>
                    <a:pt x="2525" y="3805"/>
                  </a:lnTo>
                  <a:lnTo>
                    <a:pt x="2357" y="3838"/>
                  </a:lnTo>
                  <a:lnTo>
                    <a:pt x="1987" y="3973"/>
                  </a:lnTo>
                  <a:lnTo>
                    <a:pt x="1751" y="4040"/>
                  </a:lnTo>
                  <a:lnTo>
                    <a:pt x="1515" y="4074"/>
                  </a:lnTo>
                  <a:lnTo>
                    <a:pt x="1280" y="4108"/>
                  </a:lnTo>
                  <a:lnTo>
                    <a:pt x="1044" y="4141"/>
                  </a:lnTo>
                  <a:lnTo>
                    <a:pt x="673" y="2391"/>
                  </a:lnTo>
                  <a:lnTo>
                    <a:pt x="471" y="1482"/>
                  </a:lnTo>
                  <a:lnTo>
                    <a:pt x="202" y="640"/>
                  </a:lnTo>
                  <a:lnTo>
                    <a:pt x="236" y="640"/>
                  </a:lnTo>
                  <a:lnTo>
                    <a:pt x="404" y="572"/>
                  </a:lnTo>
                  <a:lnTo>
                    <a:pt x="572" y="505"/>
                  </a:lnTo>
                  <a:lnTo>
                    <a:pt x="909" y="370"/>
                  </a:lnTo>
                  <a:lnTo>
                    <a:pt x="1145" y="337"/>
                  </a:lnTo>
                  <a:lnTo>
                    <a:pt x="1381" y="303"/>
                  </a:lnTo>
                  <a:close/>
                  <a:moveTo>
                    <a:pt x="1381" y="0"/>
                  </a:moveTo>
                  <a:lnTo>
                    <a:pt x="1145" y="34"/>
                  </a:lnTo>
                  <a:lnTo>
                    <a:pt x="909" y="67"/>
                  </a:lnTo>
                  <a:lnTo>
                    <a:pt x="673" y="135"/>
                  </a:lnTo>
                  <a:lnTo>
                    <a:pt x="471" y="202"/>
                  </a:lnTo>
                  <a:lnTo>
                    <a:pt x="269" y="337"/>
                  </a:lnTo>
                  <a:lnTo>
                    <a:pt x="135" y="505"/>
                  </a:lnTo>
                  <a:lnTo>
                    <a:pt x="135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06"/>
                  </a:lnTo>
                  <a:lnTo>
                    <a:pt x="135" y="1515"/>
                  </a:lnTo>
                  <a:lnTo>
                    <a:pt x="337" y="2424"/>
                  </a:lnTo>
                  <a:lnTo>
                    <a:pt x="775" y="4209"/>
                  </a:lnTo>
                  <a:lnTo>
                    <a:pt x="808" y="4276"/>
                  </a:lnTo>
                  <a:lnTo>
                    <a:pt x="808" y="4343"/>
                  </a:lnTo>
                  <a:lnTo>
                    <a:pt x="842" y="4377"/>
                  </a:lnTo>
                  <a:lnTo>
                    <a:pt x="876" y="4444"/>
                  </a:lnTo>
                  <a:lnTo>
                    <a:pt x="943" y="4444"/>
                  </a:lnTo>
                  <a:lnTo>
                    <a:pt x="1448" y="4343"/>
                  </a:lnTo>
                  <a:lnTo>
                    <a:pt x="1919" y="4276"/>
                  </a:lnTo>
                  <a:lnTo>
                    <a:pt x="2121" y="4242"/>
                  </a:lnTo>
                  <a:lnTo>
                    <a:pt x="2357" y="4175"/>
                  </a:lnTo>
                  <a:lnTo>
                    <a:pt x="2761" y="4040"/>
                  </a:lnTo>
                  <a:lnTo>
                    <a:pt x="2795" y="4108"/>
                  </a:lnTo>
                  <a:lnTo>
                    <a:pt x="2828" y="4141"/>
                  </a:lnTo>
                  <a:lnTo>
                    <a:pt x="2896" y="4141"/>
                  </a:lnTo>
                  <a:lnTo>
                    <a:pt x="2997" y="4074"/>
                  </a:lnTo>
                  <a:lnTo>
                    <a:pt x="2997" y="4040"/>
                  </a:lnTo>
                  <a:lnTo>
                    <a:pt x="2997" y="3973"/>
                  </a:lnTo>
                  <a:lnTo>
                    <a:pt x="2828" y="2997"/>
                  </a:lnTo>
                  <a:lnTo>
                    <a:pt x="2626" y="2054"/>
                  </a:lnTo>
                  <a:lnTo>
                    <a:pt x="2357" y="1111"/>
                  </a:lnTo>
                  <a:lnTo>
                    <a:pt x="1953" y="135"/>
                  </a:lnTo>
                  <a:lnTo>
                    <a:pt x="2020" y="135"/>
                  </a:lnTo>
                  <a:lnTo>
                    <a:pt x="2054" y="101"/>
                  </a:lnTo>
                  <a:lnTo>
                    <a:pt x="2054" y="67"/>
                  </a:lnTo>
                  <a:lnTo>
                    <a:pt x="2020" y="0"/>
                  </a:lnTo>
                  <a:lnTo>
                    <a:pt x="1919" y="0"/>
                  </a:lnTo>
                  <a:lnTo>
                    <a:pt x="1886" y="34"/>
                  </a:lnTo>
                  <a:lnTo>
                    <a:pt x="1818" y="3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5571506" y="3882797"/>
              <a:ext cx="659453" cy="175824"/>
            </a:xfrm>
            <a:custGeom>
              <a:avLst/>
              <a:gdLst/>
              <a:ahLst/>
              <a:cxnLst/>
              <a:rect l="l" t="t" r="r" b="b"/>
              <a:pathLst>
                <a:path w="13266" h="3537" extrusionOk="0">
                  <a:moveTo>
                    <a:pt x="13131" y="1"/>
                  </a:moveTo>
                  <a:lnTo>
                    <a:pt x="9933" y="910"/>
                  </a:lnTo>
                  <a:lnTo>
                    <a:pt x="6734" y="1752"/>
                  </a:lnTo>
                  <a:lnTo>
                    <a:pt x="3401" y="2560"/>
                  </a:lnTo>
                  <a:lnTo>
                    <a:pt x="2559" y="2762"/>
                  </a:lnTo>
                  <a:lnTo>
                    <a:pt x="1718" y="2930"/>
                  </a:lnTo>
                  <a:lnTo>
                    <a:pt x="876" y="3132"/>
                  </a:lnTo>
                  <a:lnTo>
                    <a:pt x="472" y="3233"/>
                  </a:lnTo>
                  <a:lnTo>
                    <a:pt x="68" y="3368"/>
                  </a:lnTo>
                  <a:lnTo>
                    <a:pt x="34" y="3401"/>
                  </a:lnTo>
                  <a:lnTo>
                    <a:pt x="1" y="3469"/>
                  </a:lnTo>
                  <a:lnTo>
                    <a:pt x="34" y="3502"/>
                  </a:lnTo>
                  <a:lnTo>
                    <a:pt x="102" y="3536"/>
                  </a:lnTo>
                  <a:lnTo>
                    <a:pt x="472" y="3502"/>
                  </a:lnTo>
                  <a:lnTo>
                    <a:pt x="876" y="3435"/>
                  </a:lnTo>
                  <a:lnTo>
                    <a:pt x="1650" y="3267"/>
                  </a:lnTo>
                  <a:lnTo>
                    <a:pt x="3233" y="2896"/>
                  </a:lnTo>
                  <a:lnTo>
                    <a:pt x="6566" y="2088"/>
                  </a:lnTo>
                  <a:lnTo>
                    <a:pt x="9899" y="1213"/>
                  </a:lnTo>
                  <a:lnTo>
                    <a:pt x="13199" y="270"/>
                  </a:lnTo>
                  <a:lnTo>
                    <a:pt x="13232" y="237"/>
                  </a:lnTo>
                  <a:lnTo>
                    <a:pt x="13266" y="203"/>
                  </a:lnTo>
                  <a:lnTo>
                    <a:pt x="13266" y="102"/>
                  </a:lnTo>
                  <a:lnTo>
                    <a:pt x="13232" y="35"/>
                  </a:lnTo>
                  <a:lnTo>
                    <a:pt x="131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6379890" y="4691181"/>
              <a:ext cx="31814" cy="16802"/>
            </a:xfrm>
            <a:custGeom>
              <a:avLst/>
              <a:gdLst/>
              <a:ahLst/>
              <a:cxnLst/>
              <a:rect l="l" t="t" r="r" b="b"/>
              <a:pathLst>
                <a:path w="640" h="338" extrusionOk="0">
                  <a:moveTo>
                    <a:pt x="505" y="1"/>
                  </a:moveTo>
                  <a:lnTo>
                    <a:pt x="236" y="135"/>
                  </a:lnTo>
                  <a:lnTo>
                    <a:pt x="135" y="169"/>
                  </a:lnTo>
                  <a:lnTo>
                    <a:pt x="0" y="236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169" y="337"/>
                  </a:lnTo>
                  <a:lnTo>
                    <a:pt x="303" y="304"/>
                  </a:lnTo>
                  <a:lnTo>
                    <a:pt x="472" y="236"/>
                  </a:lnTo>
                  <a:lnTo>
                    <a:pt x="606" y="169"/>
                  </a:lnTo>
                  <a:lnTo>
                    <a:pt x="640" y="135"/>
                  </a:lnTo>
                  <a:lnTo>
                    <a:pt x="640" y="102"/>
                  </a:lnTo>
                  <a:lnTo>
                    <a:pt x="640" y="34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6378199" y="4674429"/>
              <a:ext cx="23463" cy="15112"/>
            </a:xfrm>
            <a:custGeom>
              <a:avLst/>
              <a:gdLst/>
              <a:ahLst/>
              <a:cxnLst/>
              <a:rect l="l" t="t" r="r" b="b"/>
              <a:pathLst>
                <a:path w="472" h="304" extrusionOk="0">
                  <a:moveTo>
                    <a:pt x="371" y="1"/>
                  </a:moveTo>
                  <a:lnTo>
                    <a:pt x="270" y="35"/>
                  </a:lnTo>
                  <a:lnTo>
                    <a:pt x="68" y="136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4" y="270"/>
                  </a:lnTo>
                  <a:lnTo>
                    <a:pt x="102" y="304"/>
                  </a:lnTo>
                  <a:lnTo>
                    <a:pt x="337" y="237"/>
                  </a:lnTo>
                  <a:lnTo>
                    <a:pt x="438" y="169"/>
                  </a:lnTo>
                  <a:lnTo>
                    <a:pt x="472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6327992" y="4632623"/>
              <a:ext cx="120547" cy="108815"/>
            </a:xfrm>
            <a:custGeom>
              <a:avLst/>
              <a:gdLst/>
              <a:ahLst/>
              <a:cxnLst/>
              <a:rect l="l" t="t" r="r" b="b"/>
              <a:pathLst>
                <a:path w="2425" h="2189" extrusionOk="0">
                  <a:moveTo>
                    <a:pt x="1785" y="236"/>
                  </a:moveTo>
                  <a:lnTo>
                    <a:pt x="1987" y="741"/>
                  </a:lnTo>
                  <a:lnTo>
                    <a:pt x="2122" y="1111"/>
                  </a:lnTo>
                  <a:lnTo>
                    <a:pt x="2189" y="1347"/>
                  </a:lnTo>
                  <a:lnTo>
                    <a:pt x="2189" y="1414"/>
                  </a:lnTo>
                  <a:lnTo>
                    <a:pt x="2189" y="1482"/>
                  </a:lnTo>
                  <a:lnTo>
                    <a:pt x="2054" y="1583"/>
                  </a:lnTo>
                  <a:lnTo>
                    <a:pt x="1886" y="1650"/>
                  </a:lnTo>
                  <a:lnTo>
                    <a:pt x="1516" y="1751"/>
                  </a:lnTo>
                  <a:lnTo>
                    <a:pt x="1112" y="1852"/>
                  </a:lnTo>
                  <a:lnTo>
                    <a:pt x="910" y="1919"/>
                  </a:lnTo>
                  <a:lnTo>
                    <a:pt x="674" y="1953"/>
                  </a:lnTo>
                  <a:lnTo>
                    <a:pt x="539" y="1381"/>
                  </a:lnTo>
                  <a:lnTo>
                    <a:pt x="506" y="1078"/>
                  </a:lnTo>
                  <a:lnTo>
                    <a:pt x="472" y="909"/>
                  </a:lnTo>
                  <a:lnTo>
                    <a:pt x="405" y="775"/>
                  </a:lnTo>
                  <a:lnTo>
                    <a:pt x="1112" y="472"/>
                  </a:lnTo>
                  <a:lnTo>
                    <a:pt x="1785" y="236"/>
                  </a:lnTo>
                  <a:close/>
                  <a:moveTo>
                    <a:pt x="1819" y="0"/>
                  </a:moveTo>
                  <a:lnTo>
                    <a:pt x="1112" y="236"/>
                  </a:lnTo>
                  <a:lnTo>
                    <a:pt x="371" y="539"/>
                  </a:lnTo>
                  <a:lnTo>
                    <a:pt x="337" y="505"/>
                  </a:lnTo>
                  <a:lnTo>
                    <a:pt x="270" y="505"/>
                  </a:lnTo>
                  <a:lnTo>
                    <a:pt x="236" y="539"/>
                  </a:lnTo>
                  <a:lnTo>
                    <a:pt x="236" y="573"/>
                  </a:lnTo>
                  <a:lnTo>
                    <a:pt x="236" y="606"/>
                  </a:lnTo>
                  <a:lnTo>
                    <a:pt x="68" y="674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34" y="842"/>
                  </a:lnTo>
                  <a:lnTo>
                    <a:pt x="102" y="909"/>
                  </a:lnTo>
                  <a:lnTo>
                    <a:pt x="135" y="909"/>
                  </a:lnTo>
                  <a:lnTo>
                    <a:pt x="203" y="876"/>
                  </a:lnTo>
                  <a:lnTo>
                    <a:pt x="236" y="876"/>
                  </a:lnTo>
                  <a:lnTo>
                    <a:pt x="270" y="1179"/>
                  </a:lnTo>
                  <a:lnTo>
                    <a:pt x="304" y="1482"/>
                  </a:lnTo>
                  <a:lnTo>
                    <a:pt x="472" y="2088"/>
                  </a:lnTo>
                  <a:lnTo>
                    <a:pt x="539" y="2155"/>
                  </a:lnTo>
                  <a:lnTo>
                    <a:pt x="607" y="2189"/>
                  </a:lnTo>
                  <a:lnTo>
                    <a:pt x="842" y="2189"/>
                  </a:lnTo>
                  <a:lnTo>
                    <a:pt x="1112" y="2121"/>
                  </a:lnTo>
                  <a:lnTo>
                    <a:pt x="1583" y="1987"/>
                  </a:lnTo>
                  <a:lnTo>
                    <a:pt x="1987" y="1852"/>
                  </a:lnTo>
                  <a:lnTo>
                    <a:pt x="2155" y="1785"/>
                  </a:lnTo>
                  <a:lnTo>
                    <a:pt x="2357" y="1650"/>
                  </a:lnTo>
                  <a:lnTo>
                    <a:pt x="2391" y="1583"/>
                  </a:lnTo>
                  <a:lnTo>
                    <a:pt x="2425" y="1515"/>
                  </a:lnTo>
                  <a:lnTo>
                    <a:pt x="2425" y="1313"/>
                  </a:lnTo>
                  <a:lnTo>
                    <a:pt x="2324" y="1010"/>
                  </a:lnTo>
                  <a:lnTo>
                    <a:pt x="2223" y="707"/>
                  </a:lnTo>
                  <a:lnTo>
                    <a:pt x="1987" y="68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6229268" y="3896219"/>
              <a:ext cx="71980" cy="234333"/>
            </a:xfrm>
            <a:custGeom>
              <a:avLst/>
              <a:gdLst/>
              <a:ahLst/>
              <a:cxnLst/>
              <a:rect l="l" t="t" r="r" b="b"/>
              <a:pathLst>
                <a:path w="1448" h="4714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135" y="1044"/>
                  </a:lnTo>
                  <a:lnTo>
                    <a:pt x="438" y="2088"/>
                  </a:lnTo>
                  <a:lnTo>
                    <a:pt x="1145" y="4613"/>
                  </a:lnTo>
                  <a:lnTo>
                    <a:pt x="1179" y="4680"/>
                  </a:lnTo>
                  <a:lnTo>
                    <a:pt x="1212" y="4714"/>
                  </a:lnTo>
                  <a:lnTo>
                    <a:pt x="1313" y="4714"/>
                  </a:lnTo>
                  <a:lnTo>
                    <a:pt x="1381" y="4680"/>
                  </a:lnTo>
                  <a:lnTo>
                    <a:pt x="1414" y="4646"/>
                  </a:lnTo>
                  <a:lnTo>
                    <a:pt x="1448" y="4613"/>
                  </a:lnTo>
                  <a:lnTo>
                    <a:pt x="1448" y="4545"/>
                  </a:lnTo>
                  <a:lnTo>
                    <a:pt x="741" y="1987"/>
                  </a:lnTo>
                  <a:lnTo>
                    <a:pt x="606" y="1482"/>
                  </a:lnTo>
                  <a:lnTo>
                    <a:pt x="472" y="943"/>
                  </a:lnTo>
                  <a:lnTo>
                    <a:pt x="404" y="674"/>
                  </a:lnTo>
                  <a:lnTo>
                    <a:pt x="303" y="438"/>
                  </a:lnTo>
                  <a:lnTo>
                    <a:pt x="202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5559774" y="3927984"/>
              <a:ext cx="333107" cy="88782"/>
            </a:xfrm>
            <a:custGeom>
              <a:avLst/>
              <a:gdLst/>
              <a:ahLst/>
              <a:cxnLst/>
              <a:rect l="l" t="t" r="r" b="b"/>
              <a:pathLst>
                <a:path w="6701" h="1786" extrusionOk="0">
                  <a:moveTo>
                    <a:pt x="6600" y="1"/>
                  </a:moveTo>
                  <a:lnTo>
                    <a:pt x="5624" y="102"/>
                  </a:lnTo>
                  <a:lnTo>
                    <a:pt x="4647" y="270"/>
                  </a:lnTo>
                  <a:lnTo>
                    <a:pt x="2728" y="674"/>
                  </a:lnTo>
                  <a:lnTo>
                    <a:pt x="1718" y="910"/>
                  </a:lnTo>
                  <a:lnTo>
                    <a:pt x="708" y="1179"/>
                  </a:lnTo>
                  <a:lnTo>
                    <a:pt x="472" y="1247"/>
                  </a:lnTo>
                  <a:lnTo>
                    <a:pt x="270" y="1348"/>
                  </a:lnTo>
                  <a:lnTo>
                    <a:pt x="102" y="1482"/>
                  </a:lnTo>
                  <a:lnTo>
                    <a:pt x="1" y="1684"/>
                  </a:lnTo>
                  <a:lnTo>
                    <a:pt x="1" y="1752"/>
                  </a:lnTo>
                  <a:lnTo>
                    <a:pt x="35" y="1785"/>
                  </a:lnTo>
                  <a:lnTo>
                    <a:pt x="136" y="1785"/>
                  </a:lnTo>
                  <a:lnTo>
                    <a:pt x="270" y="1651"/>
                  </a:lnTo>
                  <a:lnTo>
                    <a:pt x="405" y="1550"/>
                  </a:lnTo>
                  <a:lnTo>
                    <a:pt x="607" y="1482"/>
                  </a:lnTo>
                  <a:lnTo>
                    <a:pt x="775" y="1415"/>
                  </a:lnTo>
                  <a:lnTo>
                    <a:pt x="1179" y="1314"/>
                  </a:lnTo>
                  <a:lnTo>
                    <a:pt x="1516" y="1247"/>
                  </a:lnTo>
                  <a:lnTo>
                    <a:pt x="3300" y="876"/>
                  </a:lnTo>
                  <a:lnTo>
                    <a:pt x="4142" y="708"/>
                  </a:lnTo>
                  <a:lnTo>
                    <a:pt x="4950" y="573"/>
                  </a:lnTo>
                  <a:lnTo>
                    <a:pt x="5792" y="405"/>
                  </a:lnTo>
                  <a:lnTo>
                    <a:pt x="6634" y="237"/>
                  </a:lnTo>
                  <a:lnTo>
                    <a:pt x="6667" y="237"/>
                  </a:lnTo>
                  <a:lnTo>
                    <a:pt x="6701" y="203"/>
                  </a:lnTo>
                  <a:lnTo>
                    <a:pt x="6701" y="102"/>
                  </a:lnTo>
                  <a:lnTo>
                    <a:pt x="6667" y="35"/>
                  </a:lnTo>
                  <a:lnTo>
                    <a:pt x="663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5650197" y="3956468"/>
              <a:ext cx="562369" cy="262817"/>
            </a:xfrm>
            <a:custGeom>
              <a:avLst/>
              <a:gdLst/>
              <a:ahLst/>
              <a:cxnLst/>
              <a:rect l="l" t="t" r="r" b="b"/>
              <a:pathLst>
                <a:path w="11313" h="5287" extrusionOk="0">
                  <a:moveTo>
                    <a:pt x="10336" y="270"/>
                  </a:moveTo>
                  <a:lnTo>
                    <a:pt x="10370" y="539"/>
                  </a:lnTo>
                  <a:lnTo>
                    <a:pt x="10403" y="808"/>
                  </a:lnTo>
                  <a:lnTo>
                    <a:pt x="10572" y="1347"/>
                  </a:lnTo>
                  <a:lnTo>
                    <a:pt x="10774" y="1852"/>
                  </a:lnTo>
                  <a:lnTo>
                    <a:pt x="10976" y="2357"/>
                  </a:lnTo>
                  <a:lnTo>
                    <a:pt x="10370" y="2626"/>
                  </a:lnTo>
                  <a:lnTo>
                    <a:pt x="9696" y="2862"/>
                  </a:lnTo>
                  <a:lnTo>
                    <a:pt x="9057" y="3098"/>
                  </a:lnTo>
                  <a:lnTo>
                    <a:pt x="8383" y="3300"/>
                  </a:lnTo>
                  <a:lnTo>
                    <a:pt x="7037" y="3603"/>
                  </a:lnTo>
                  <a:lnTo>
                    <a:pt x="5690" y="3906"/>
                  </a:lnTo>
                  <a:lnTo>
                    <a:pt x="4444" y="4108"/>
                  </a:lnTo>
                  <a:lnTo>
                    <a:pt x="3198" y="4343"/>
                  </a:lnTo>
                  <a:lnTo>
                    <a:pt x="2559" y="4512"/>
                  </a:lnTo>
                  <a:lnTo>
                    <a:pt x="1953" y="4680"/>
                  </a:lnTo>
                  <a:lnTo>
                    <a:pt x="1347" y="4882"/>
                  </a:lnTo>
                  <a:lnTo>
                    <a:pt x="774" y="5118"/>
                  </a:lnTo>
                  <a:lnTo>
                    <a:pt x="572" y="4478"/>
                  </a:lnTo>
                  <a:lnTo>
                    <a:pt x="370" y="3838"/>
                  </a:lnTo>
                  <a:lnTo>
                    <a:pt x="269" y="3266"/>
                  </a:lnTo>
                  <a:lnTo>
                    <a:pt x="236" y="2997"/>
                  </a:lnTo>
                  <a:lnTo>
                    <a:pt x="168" y="2727"/>
                  </a:lnTo>
                  <a:lnTo>
                    <a:pt x="808" y="2626"/>
                  </a:lnTo>
                  <a:lnTo>
                    <a:pt x="1448" y="2492"/>
                  </a:lnTo>
                  <a:lnTo>
                    <a:pt x="2727" y="2189"/>
                  </a:lnTo>
                  <a:lnTo>
                    <a:pt x="4007" y="1818"/>
                  </a:lnTo>
                  <a:lnTo>
                    <a:pt x="5252" y="1515"/>
                  </a:lnTo>
                  <a:lnTo>
                    <a:pt x="10336" y="270"/>
                  </a:lnTo>
                  <a:close/>
                  <a:moveTo>
                    <a:pt x="10336" y="0"/>
                  </a:moveTo>
                  <a:lnTo>
                    <a:pt x="5185" y="1246"/>
                  </a:lnTo>
                  <a:lnTo>
                    <a:pt x="2626" y="1818"/>
                  </a:lnTo>
                  <a:lnTo>
                    <a:pt x="1347" y="2189"/>
                  </a:lnTo>
                  <a:lnTo>
                    <a:pt x="741" y="2357"/>
                  </a:lnTo>
                  <a:lnTo>
                    <a:pt x="101" y="2593"/>
                  </a:lnTo>
                  <a:lnTo>
                    <a:pt x="67" y="2492"/>
                  </a:lnTo>
                  <a:lnTo>
                    <a:pt x="67" y="2525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929"/>
                  </a:lnTo>
                  <a:lnTo>
                    <a:pt x="34" y="3199"/>
                  </a:lnTo>
                  <a:lnTo>
                    <a:pt x="101" y="3704"/>
                  </a:lnTo>
                  <a:lnTo>
                    <a:pt x="202" y="4074"/>
                  </a:lnTo>
                  <a:lnTo>
                    <a:pt x="303" y="4444"/>
                  </a:lnTo>
                  <a:lnTo>
                    <a:pt x="539" y="5185"/>
                  </a:lnTo>
                  <a:lnTo>
                    <a:pt x="606" y="5253"/>
                  </a:lnTo>
                  <a:lnTo>
                    <a:pt x="640" y="5286"/>
                  </a:lnTo>
                  <a:lnTo>
                    <a:pt x="673" y="5286"/>
                  </a:lnTo>
                  <a:lnTo>
                    <a:pt x="741" y="5253"/>
                  </a:lnTo>
                  <a:lnTo>
                    <a:pt x="1347" y="5118"/>
                  </a:lnTo>
                  <a:lnTo>
                    <a:pt x="1953" y="4983"/>
                  </a:lnTo>
                  <a:lnTo>
                    <a:pt x="2592" y="4815"/>
                  </a:lnTo>
                  <a:lnTo>
                    <a:pt x="3198" y="4646"/>
                  </a:lnTo>
                  <a:lnTo>
                    <a:pt x="4579" y="4377"/>
                  </a:lnTo>
                  <a:lnTo>
                    <a:pt x="5993" y="4108"/>
                  </a:lnTo>
                  <a:lnTo>
                    <a:pt x="7340" y="3838"/>
                  </a:lnTo>
                  <a:lnTo>
                    <a:pt x="8653" y="3502"/>
                  </a:lnTo>
                  <a:lnTo>
                    <a:pt x="9292" y="3300"/>
                  </a:lnTo>
                  <a:lnTo>
                    <a:pt x="9932" y="3064"/>
                  </a:lnTo>
                  <a:lnTo>
                    <a:pt x="10572" y="2828"/>
                  </a:lnTo>
                  <a:lnTo>
                    <a:pt x="11211" y="2559"/>
                  </a:lnTo>
                  <a:lnTo>
                    <a:pt x="11245" y="2525"/>
                  </a:lnTo>
                  <a:lnTo>
                    <a:pt x="11279" y="2458"/>
                  </a:lnTo>
                  <a:lnTo>
                    <a:pt x="11312" y="2391"/>
                  </a:lnTo>
                  <a:lnTo>
                    <a:pt x="11279" y="2290"/>
                  </a:lnTo>
                  <a:lnTo>
                    <a:pt x="11043" y="1751"/>
                  </a:lnTo>
                  <a:lnTo>
                    <a:pt x="10875" y="1212"/>
                  </a:lnTo>
                  <a:lnTo>
                    <a:pt x="10504" y="101"/>
                  </a:lnTo>
                  <a:lnTo>
                    <a:pt x="10504" y="68"/>
                  </a:lnTo>
                  <a:lnTo>
                    <a:pt x="10504" y="34"/>
                  </a:lnTo>
                  <a:lnTo>
                    <a:pt x="10471" y="34"/>
                  </a:lnTo>
                  <a:lnTo>
                    <a:pt x="104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5568175" y="4056882"/>
              <a:ext cx="61939" cy="241044"/>
            </a:xfrm>
            <a:custGeom>
              <a:avLst/>
              <a:gdLst/>
              <a:ahLst/>
              <a:cxnLst/>
              <a:rect l="l" t="t" r="r" b="b"/>
              <a:pathLst>
                <a:path w="1246" h="4849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34" y="741"/>
                  </a:lnTo>
                  <a:lnTo>
                    <a:pt x="101" y="1010"/>
                  </a:lnTo>
                  <a:lnTo>
                    <a:pt x="337" y="1987"/>
                  </a:lnTo>
                  <a:lnTo>
                    <a:pt x="674" y="3401"/>
                  </a:lnTo>
                  <a:lnTo>
                    <a:pt x="842" y="4074"/>
                  </a:lnTo>
                  <a:lnTo>
                    <a:pt x="1044" y="4781"/>
                  </a:lnTo>
                  <a:lnTo>
                    <a:pt x="1078" y="4849"/>
                  </a:lnTo>
                  <a:lnTo>
                    <a:pt x="1179" y="4849"/>
                  </a:lnTo>
                  <a:lnTo>
                    <a:pt x="1246" y="4815"/>
                  </a:lnTo>
                  <a:lnTo>
                    <a:pt x="1246" y="4714"/>
                  </a:lnTo>
                  <a:lnTo>
                    <a:pt x="1145" y="4074"/>
                  </a:lnTo>
                  <a:lnTo>
                    <a:pt x="977" y="3435"/>
                  </a:lnTo>
                  <a:lnTo>
                    <a:pt x="674" y="2155"/>
                  </a:lnTo>
                  <a:lnTo>
                    <a:pt x="573" y="1616"/>
                  </a:lnTo>
                  <a:lnTo>
                    <a:pt x="438" y="1044"/>
                  </a:lnTo>
                  <a:lnTo>
                    <a:pt x="371" y="741"/>
                  </a:lnTo>
                  <a:lnTo>
                    <a:pt x="303" y="472"/>
                  </a:lnTo>
                  <a:lnTo>
                    <a:pt x="169" y="23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5625093" y="4127172"/>
              <a:ext cx="664474" cy="175775"/>
            </a:xfrm>
            <a:custGeom>
              <a:avLst/>
              <a:gdLst/>
              <a:ahLst/>
              <a:cxnLst/>
              <a:rect l="l" t="t" r="r" b="b"/>
              <a:pathLst>
                <a:path w="13367" h="3536" extrusionOk="0">
                  <a:moveTo>
                    <a:pt x="13198" y="0"/>
                  </a:moveTo>
                  <a:lnTo>
                    <a:pt x="11582" y="505"/>
                  </a:lnTo>
                  <a:lnTo>
                    <a:pt x="9932" y="977"/>
                  </a:lnTo>
                  <a:lnTo>
                    <a:pt x="6666" y="1886"/>
                  </a:lnTo>
                  <a:lnTo>
                    <a:pt x="5017" y="2290"/>
                  </a:lnTo>
                  <a:lnTo>
                    <a:pt x="3367" y="2694"/>
                  </a:lnTo>
                  <a:lnTo>
                    <a:pt x="2525" y="2862"/>
                  </a:lnTo>
                  <a:lnTo>
                    <a:pt x="1683" y="3031"/>
                  </a:lnTo>
                  <a:lnTo>
                    <a:pt x="842" y="3233"/>
                  </a:lnTo>
                  <a:lnTo>
                    <a:pt x="438" y="3334"/>
                  </a:lnTo>
                  <a:lnTo>
                    <a:pt x="34" y="3502"/>
                  </a:lnTo>
                  <a:lnTo>
                    <a:pt x="0" y="3536"/>
                  </a:lnTo>
                  <a:lnTo>
                    <a:pt x="438" y="3536"/>
                  </a:lnTo>
                  <a:lnTo>
                    <a:pt x="808" y="3468"/>
                  </a:lnTo>
                  <a:lnTo>
                    <a:pt x="1616" y="3334"/>
                  </a:lnTo>
                  <a:lnTo>
                    <a:pt x="3165" y="2963"/>
                  </a:lnTo>
                  <a:lnTo>
                    <a:pt x="6464" y="2189"/>
                  </a:lnTo>
                  <a:lnTo>
                    <a:pt x="8181" y="1751"/>
                  </a:lnTo>
                  <a:lnTo>
                    <a:pt x="9898" y="1280"/>
                  </a:lnTo>
                  <a:lnTo>
                    <a:pt x="11582" y="775"/>
                  </a:lnTo>
                  <a:lnTo>
                    <a:pt x="13299" y="270"/>
                  </a:lnTo>
                  <a:lnTo>
                    <a:pt x="13333" y="236"/>
                  </a:lnTo>
                  <a:lnTo>
                    <a:pt x="13366" y="202"/>
                  </a:lnTo>
                  <a:lnTo>
                    <a:pt x="13366" y="101"/>
                  </a:lnTo>
                  <a:lnTo>
                    <a:pt x="13333" y="34"/>
                  </a:lnTo>
                  <a:lnTo>
                    <a:pt x="132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804148" y="4471960"/>
              <a:ext cx="30174" cy="48567"/>
            </a:xfrm>
            <a:custGeom>
              <a:avLst/>
              <a:gdLst/>
              <a:ahLst/>
              <a:cxnLst/>
              <a:rect l="l" t="t" r="r" b="b"/>
              <a:pathLst>
                <a:path w="607" h="977" extrusionOk="0">
                  <a:moveTo>
                    <a:pt x="337" y="0"/>
                  </a:moveTo>
                  <a:lnTo>
                    <a:pt x="169" y="101"/>
                  </a:lnTo>
                  <a:lnTo>
                    <a:pt x="68" y="168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70"/>
                  </a:lnTo>
                  <a:lnTo>
                    <a:pt x="135" y="370"/>
                  </a:lnTo>
                  <a:lnTo>
                    <a:pt x="236" y="303"/>
                  </a:lnTo>
                  <a:lnTo>
                    <a:pt x="371" y="236"/>
                  </a:lnTo>
                  <a:lnTo>
                    <a:pt x="270" y="606"/>
                  </a:lnTo>
                  <a:lnTo>
                    <a:pt x="236" y="808"/>
                  </a:lnTo>
                  <a:lnTo>
                    <a:pt x="270" y="875"/>
                  </a:lnTo>
                  <a:lnTo>
                    <a:pt x="304" y="976"/>
                  </a:lnTo>
                  <a:lnTo>
                    <a:pt x="371" y="976"/>
                  </a:lnTo>
                  <a:lnTo>
                    <a:pt x="438" y="943"/>
                  </a:lnTo>
                  <a:lnTo>
                    <a:pt x="472" y="842"/>
                  </a:lnTo>
                  <a:lnTo>
                    <a:pt x="506" y="741"/>
                  </a:lnTo>
                  <a:lnTo>
                    <a:pt x="506" y="505"/>
                  </a:lnTo>
                  <a:lnTo>
                    <a:pt x="607" y="303"/>
                  </a:lnTo>
                  <a:lnTo>
                    <a:pt x="607" y="202"/>
                  </a:lnTo>
                  <a:lnTo>
                    <a:pt x="607" y="101"/>
                  </a:lnTo>
                  <a:lnTo>
                    <a:pt x="539" y="67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6302889" y="4356434"/>
              <a:ext cx="15112" cy="11781"/>
            </a:xfrm>
            <a:custGeom>
              <a:avLst/>
              <a:gdLst/>
              <a:ahLst/>
              <a:cxnLst/>
              <a:rect l="l" t="t" r="r" b="b"/>
              <a:pathLst>
                <a:path w="304" h="237" extrusionOk="0">
                  <a:moveTo>
                    <a:pt x="135" y="1"/>
                  </a:moveTo>
                  <a:lnTo>
                    <a:pt x="68" y="35"/>
                  </a:lnTo>
                  <a:lnTo>
                    <a:pt x="1" y="68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68" y="237"/>
                  </a:lnTo>
                  <a:lnTo>
                    <a:pt x="203" y="237"/>
                  </a:lnTo>
                  <a:lnTo>
                    <a:pt x="270" y="203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6329683" y="4455208"/>
              <a:ext cx="30174" cy="55278"/>
            </a:xfrm>
            <a:custGeom>
              <a:avLst/>
              <a:gdLst/>
              <a:ahLst/>
              <a:cxnLst/>
              <a:rect l="l" t="t" r="r" b="b"/>
              <a:pathLst>
                <a:path w="607" h="1112" extrusionOk="0">
                  <a:moveTo>
                    <a:pt x="573" y="0"/>
                  </a:moveTo>
                  <a:lnTo>
                    <a:pt x="404" y="202"/>
                  </a:lnTo>
                  <a:lnTo>
                    <a:pt x="270" y="438"/>
                  </a:lnTo>
                  <a:lnTo>
                    <a:pt x="101" y="303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202" y="573"/>
                  </a:lnTo>
                  <a:lnTo>
                    <a:pt x="34" y="977"/>
                  </a:lnTo>
                  <a:lnTo>
                    <a:pt x="34" y="1010"/>
                  </a:lnTo>
                  <a:lnTo>
                    <a:pt x="68" y="1078"/>
                  </a:lnTo>
                  <a:lnTo>
                    <a:pt x="135" y="1111"/>
                  </a:lnTo>
                  <a:lnTo>
                    <a:pt x="202" y="1111"/>
                  </a:lnTo>
                  <a:lnTo>
                    <a:pt x="236" y="1078"/>
                  </a:lnTo>
                  <a:lnTo>
                    <a:pt x="270" y="1044"/>
                  </a:lnTo>
                  <a:lnTo>
                    <a:pt x="371" y="707"/>
                  </a:lnTo>
                  <a:lnTo>
                    <a:pt x="404" y="741"/>
                  </a:lnTo>
                  <a:lnTo>
                    <a:pt x="472" y="741"/>
                  </a:lnTo>
                  <a:lnTo>
                    <a:pt x="505" y="707"/>
                  </a:lnTo>
                  <a:lnTo>
                    <a:pt x="539" y="674"/>
                  </a:lnTo>
                  <a:lnTo>
                    <a:pt x="505" y="606"/>
                  </a:lnTo>
                  <a:lnTo>
                    <a:pt x="438" y="573"/>
                  </a:lnTo>
                  <a:lnTo>
                    <a:pt x="472" y="505"/>
                  </a:lnTo>
                  <a:lnTo>
                    <a:pt x="539" y="270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6287827" y="4418373"/>
              <a:ext cx="117216" cy="113886"/>
            </a:xfrm>
            <a:custGeom>
              <a:avLst/>
              <a:gdLst/>
              <a:ahLst/>
              <a:cxnLst/>
              <a:rect l="l" t="t" r="r" b="b"/>
              <a:pathLst>
                <a:path w="2358" h="2291" extrusionOk="0">
                  <a:moveTo>
                    <a:pt x="1886" y="236"/>
                  </a:moveTo>
                  <a:lnTo>
                    <a:pt x="1953" y="708"/>
                  </a:lnTo>
                  <a:lnTo>
                    <a:pt x="2054" y="1145"/>
                  </a:lnTo>
                  <a:lnTo>
                    <a:pt x="2088" y="1482"/>
                  </a:lnTo>
                  <a:lnTo>
                    <a:pt x="2122" y="1549"/>
                  </a:lnTo>
                  <a:lnTo>
                    <a:pt x="2122" y="1617"/>
                  </a:lnTo>
                  <a:lnTo>
                    <a:pt x="2088" y="1684"/>
                  </a:lnTo>
                  <a:lnTo>
                    <a:pt x="1987" y="1684"/>
                  </a:lnTo>
                  <a:lnTo>
                    <a:pt x="1381" y="1886"/>
                  </a:lnTo>
                  <a:lnTo>
                    <a:pt x="910" y="1987"/>
                  </a:lnTo>
                  <a:lnTo>
                    <a:pt x="708" y="2021"/>
                  </a:lnTo>
                  <a:lnTo>
                    <a:pt x="573" y="1953"/>
                  </a:lnTo>
                  <a:lnTo>
                    <a:pt x="472" y="1852"/>
                  </a:lnTo>
                  <a:lnTo>
                    <a:pt x="405" y="1684"/>
                  </a:lnTo>
                  <a:lnTo>
                    <a:pt x="304" y="1213"/>
                  </a:lnTo>
                  <a:lnTo>
                    <a:pt x="169" y="775"/>
                  </a:lnTo>
                  <a:lnTo>
                    <a:pt x="371" y="741"/>
                  </a:lnTo>
                  <a:lnTo>
                    <a:pt x="573" y="708"/>
                  </a:lnTo>
                  <a:lnTo>
                    <a:pt x="977" y="573"/>
                  </a:lnTo>
                  <a:lnTo>
                    <a:pt x="1448" y="472"/>
                  </a:lnTo>
                  <a:lnTo>
                    <a:pt x="1684" y="371"/>
                  </a:lnTo>
                  <a:lnTo>
                    <a:pt x="1886" y="236"/>
                  </a:lnTo>
                  <a:close/>
                  <a:moveTo>
                    <a:pt x="1819" y="1"/>
                  </a:moveTo>
                  <a:lnTo>
                    <a:pt x="1819" y="34"/>
                  </a:lnTo>
                  <a:lnTo>
                    <a:pt x="1852" y="135"/>
                  </a:lnTo>
                  <a:lnTo>
                    <a:pt x="1617" y="135"/>
                  </a:lnTo>
                  <a:lnTo>
                    <a:pt x="1347" y="169"/>
                  </a:lnTo>
                  <a:lnTo>
                    <a:pt x="910" y="337"/>
                  </a:lnTo>
                  <a:lnTo>
                    <a:pt x="472" y="472"/>
                  </a:lnTo>
                  <a:lnTo>
                    <a:pt x="270" y="539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8"/>
                  </a:lnTo>
                  <a:lnTo>
                    <a:pt x="1" y="741"/>
                  </a:lnTo>
                  <a:lnTo>
                    <a:pt x="1" y="775"/>
                  </a:lnTo>
                  <a:lnTo>
                    <a:pt x="34" y="775"/>
                  </a:lnTo>
                  <a:lnTo>
                    <a:pt x="68" y="1112"/>
                  </a:lnTo>
                  <a:lnTo>
                    <a:pt x="102" y="1448"/>
                  </a:lnTo>
                  <a:lnTo>
                    <a:pt x="169" y="1819"/>
                  </a:lnTo>
                  <a:lnTo>
                    <a:pt x="270" y="2088"/>
                  </a:lnTo>
                  <a:lnTo>
                    <a:pt x="371" y="2223"/>
                  </a:lnTo>
                  <a:lnTo>
                    <a:pt x="472" y="2256"/>
                  </a:lnTo>
                  <a:lnTo>
                    <a:pt x="607" y="2290"/>
                  </a:lnTo>
                  <a:lnTo>
                    <a:pt x="741" y="2290"/>
                  </a:lnTo>
                  <a:lnTo>
                    <a:pt x="1044" y="2223"/>
                  </a:lnTo>
                  <a:lnTo>
                    <a:pt x="1280" y="2155"/>
                  </a:lnTo>
                  <a:lnTo>
                    <a:pt x="1549" y="2088"/>
                  </a:lnTo>
                  <a:lnTo>
                    <a:pt x="1886" y="2021"/>
                  </a:lnTo>
                  <a:lnTo>
                    <a:pt x="2054" y="1953"/>
                  </a:lnTo>
                  <a:lnTo>
                    <a:pt x="2189" y="1886"/>
                  </a:lnTo>
                  <a:lnTo>
                    <a:pt x="2290" y="1785"/>
                  </a:lnTo>
                  <a:lnTo>
                    <a:pt x="2357" y="1684"/>
                  </a:lnTo>
                  <a:lnTo>
                    <a:pt x="2357" y="1549"/>
                  </a:lnTo>
                  <a:lnTo>
                    <a:pt x="2324" y="1381"/>
                  </a:lnTo>
                  <a:lnTo>
                    <a:pt x="2189" y="1112"/>
                  </a:lnTo>
                  <a:lnTo>
                    <a:pt x="2021" y="573"/>
                  </a:lnTo>
                  <a:lnTo>
                    <a:pt x="1886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6130495" y="4349773"/>
              <a:ext cx="125567" cy="108815"/>
            </a:xfrm>
            <a:custGeom>
              <a:avLst/>
              <a:gdLst/>
              <a:ahLst/>
              <a:cxnLst/>
              <a:rect l="l" t="t" r="r" b="b"/>
              <a:pathLst>
                <a:path w="2526" h="2189" extrusionOk="0">
                  <a:moveTo>
                    <a:pt x="1886" y="202"/>
                  </a:moveTo>
                  <a:lnTo>
                    <a:pt x="2021" y="236"/>
                  </a:lnTo>
                  <a:lnTo>
                    <a:pt x="2088" y="270"/>
                  </a:lnTo>
                  <a:lnTo>
                    <a:pt x="2156" y="539"/>
                  </a:lnTo>
                  <a:lnTo>
                    <a:pt x="2223" y="808"/>
                  </a:lnTo>
                  <a:lnTo>
                    <a:pt x="2290" y="1381"/>
                  </a:lnTo>
                  <a:lnTo>
                    <a:pt x="2290" y="1482"/>
                  </a:lnTo>
                  <a:lnTo>
                    <a:pt x="2223" y="1549"/>
                  </a:lnTo>
                  <a:lnTo>
                    <a:pt x="2189" y="1583"/>
                  </a:lnTo>
                  <a:lnTo>
                    <a:pt x="2088" y="1616"/>
                  </a:lnTo>
                  <a:lnTo>
                    <a:pt x="1920" y="1650"/>
                  </a:lnTo>
                  <a:lnTo>
                    <a:pt x="1785" y="1684"/>
                  </a:lnTo>
                  <a:lnTo>
                    <a:pt x="1684" y="1717"/>
                  </a:lnTo>
                  <a:lnTo>
                    <a:pt x="1415" y="1717"/>
                  </a:lnTo>
                  <a:lnTo>
                    <a:pt x="1246" y="1751"/>
                  </a:lnTo>
                  <a:lnTo>
                    <a:pt x="977" y="1886"/>
                  </a:lnTo>
                  <a:lnTo>
                    <a:pt x="842" y="1919"/>
                  </a:lnTo>
                  <a:lnTo>
                    <a:pt x="741" y="1886"/>
                  </a:lnTo>
                  <a:lnTo>
                    <a:pt x="674" y="1785"/>
                  </a:lnTo>
                  <a:lnTo>
                    <a:pt x="640" y="1684"/>
                  </a:lnTo>
                  <a:lnTo>
                    <a:pt x="573" y="1448"/>
                  </a:lnTo>
                  <a:lnTo>
                    <a:pt x="506" y="1212"/>
                  </a:lnTo>
                  <a:lnTo>
                    <a:pt x="371" y="606"/>
                  </a:lnTo>
                  <a:lnTo>
                    <a:pt x="640" y="472"/>
                  </a:lnTo>
                  <a:lnTo>
                    <a:pt x="943" y="371"/>
                  </a:lnTo>
                  <a:lnTo>
                    <a:pt x="1179" y="303"/>
                  </a:lnTo>
                  <a:lnTo>
                    <a:pt x="1549" y="202"/>
                  </a:lnTo>
                  <a:close/>
                  <a:moveTo>
                    <a:pt x="1886" y="0"/>
                  </a:moveTo>
                  <a:lnTo>
                    <a:pt x="1684" y="34"/>
                  </a:lnTo>
                  <a:lnTo>
                    <a:pt x="1482" y="68"/>
                  </a:lnTo>
                  <a:lnTo>
                    <a:pt x="876" y="202"/>
                  </a:lnTo>
                  <a:lnTo>
                    <a:pt x="573" y="303"/>
                  </a:lnTo>
                  <a:lnTo>
                    <a:pt x="304" y="438"/>
                  </a:lnTo>
                  <a:lnTo>
                    <a:pt x="270" y="371"/>
                  </a:lnTo>
                  <a:lnTo>
                    <a:pt x="236" y="371"/>
                  </a:lnTo>
                  <a:lnTo>
                    <a:pt x="236" y="404"/>
                  </a:lnTo>
                  <a:lnTo>
                    <a:pt x="203" y="472"/>
                  </a:lnTo>
                  <a:lnTo>
                    <a:pt x="34" y="573"/>
                  </a:lnTo>
                  <a:lnTo>
                    <a:pt x="1" y="640"/>
                  </a:lnTo>
                  <a:lnTo>
                    <a:pt x="1" y="741"/>
                  </a:lnTo>
                  <a:lnTo>
                    <a:pt x="68" y="775"/>
                  </a:lnTo>
                  <a:lnTo>
                    <a:pt x="135" y="775"/>
                  </a:lnTo>
                  <a:lnTo>
                    <a:pt x="203" y="707"/>
                  </a:lnTo>
                  <a:lnTo>
                    <a:pt x="236" y="1078"/>
                  </a:lnTo>
                  <a:lnTo>
                    <a:pt x="304" y="1414"/>
                  </a:lnTo>
                  <a:lnTo>
                    <a:pt x="405" y="1751"/>
                  </a:lnTo>
                  <a:lnTo>
                    <a:pt x="539" y="2088"/>
                  </a:lnTo>
                  <a:lnTo>
                    <a:pt x="573" y="2155"/>
                  </a:lnTo>
                  <a:lnTo>
                    <a:pt x="640" y="2189"/>
                  </a:lnTo>
                  <a:lnTo>
                    <a:pt x="775" y="2155"/>
                  </a:lnTo>
                  <a:lnTo>
                    <a:pt x="943" y="2121"/>
                  </a:lnTo>
                  <a:lnTo>
                    <a:pt x="1213" y="2054"/>
                  </a:lnTo>
                  <a:lnTo>
                    <a:pt x="1482" y="1987"/>
                  </a:lnTo>
                  <a:lnTo>
                    <a:pt x="1617" y="1953"/>
                  </a:lnTo>
                  <a:lnTo>
                    <a:pt x="1751" y="1987"/>
                  </a:lnTo>
                  <a:lnTo>
                    <a:pt x="1819" y="1987"/>
                  </a:lnTo>
                  <a:lnTo>
                    <a:pt x="1886" y="1953"/>
                  </a:lnTo>
                  <a:lnTo>
                    <a:pt x="1954" y="1886"/>
                  </a:lnTo>
                  <a:lnTo>
                    <a:pt x="2088" y="1852"/>
                  </a:lnTo>
                  <a:lnTo>
                    <a:pt x="2358" y="1785"/>
                  </a:lnTo>
                  <a:lnTo>
                    <a:pt x="2425" y="1751"/>
                  </a:lnTo>
                  <a:lnTo>
                    <a:pt x="2459" y="1684"/>
                  </a:lnTo>
                  <a:lnTo>
                    <a:pt x="2492" y="1515"/>
                  </a:lnTo>
                  <a:lnTo>
                    <a:pt x="2526" y="1347"/>
                  </a:lnTo>
                  <a:lnTo>
                    <a:pt x="2526" y="1179"/>
                  </a:lnTo>
                  <a:lnTo>
                    <a:pt x="2425" y="808"/>
                  </a:lnTo>
                  <a:lnTo>
                    <a:pt x="2324" y="472"/>
                  </a:lnTo>
                  <a:lnTo>
                    <a:pt x="2223" y="169"/>
                  </a:lnTo>
                  <a:lnTo>
                    <a:pt x="2156" y="68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6013328" y="4376517"/>
              <a:ext cx="125617" cy="115576"/>
            </a:xfrm>
            <a:custGeom>
              <a:avLst/>
              <a:gdLst/>
              <a:ahLst/>
              <a:cxnLst/>
              <a:rect l="l" t="t" r="r" b="b"/>
              <a:pathLst>
                <a:path w="2527" h="2325" extrusionOk="0">
                  <a:moveTo>
                    <a:pt x="1112" y="910"/>
                  </a:moveTo>
                  <a:lnTo>
                    <a:pt x="1112" y="977"/>
                  </a:lnTo>
                  <a:lnTo>
                    <a:pt x="1045" y="1045"/>
                  </a:lnTo>
                  <a:lnTo>
                    <a:pt x="977" y="1078"/>
                  </a:lnTo>
                  <a:lnTo>
                    <a:pt x="910" y="1078"/>
                  </a:lnTo>
                  <a:lnTo>
                    <a:pt x="1045" y="944"/>
                  </a:lnTo>
                  <a:lnTo>
                    <a:pt x="1112" y="910"/>
                  </a:lnTo>
                  <a:close/>
                  <a:moveTo>
                    <a:pt x="1886" y="270"/>
                  </a:moveTo>
                  <a:lnTo>
                    <a:pt x="1954" y="338"/>
                  </a:lnTo>
                  <a:lnTo>
                    <a:pt x="2055" y="506"/>
                  </a:lnTo>
                  <a:lnTo>
                    <a:pt x="2156" y="843"/>
                  </a:lnTo>
                  <a:lnTo>
                    <a:pt x="2257" y="1314"/>
                  </a:lnTo>
                  <a:lnTo>
                    <a:pt x="2257" y="1415"/>
                  </a:lnTo>
                  <a:lnTo>
                    <a:pt x="2223" y="1482"/>
                  </a:lnTo>
                  <a:lnTo>
                    <a:pt x="2156" y="1516"/>
                  </a:lnTo>
                  <a:lnTo>
                    <a:pt x="2088" y="1583"/>
                  </a:lnTo>
                  <a:lnTo>
                    <a:pt x="1886" y="1617"/>
                  </a:lnTo>
                  <a:lnTo>
                    <a:pt x="1718" y="1651"/>
                  </a:lnTo>
                  <a:lnTo>
                    <a:pt x="1482" y="1752"/>
                  </a:lnTo>
                  <a:lnTo>
                    <a:pt x="1482" y="1684"/>
                  </a:lnTo>
                  <a:lnTo>
                    <a:pt x="1415" y="1280"/>
                  </a:lnTo>
                  <a:lnTo>
                    <a:pt x="1348" y="876"/>
                  </a:lnTo>
                  <a:lnTo>
                    <a:pt x="1348" y="843"/>
                  </a:lnTo>
                  <a:lnTo>
                    <a:pt x="1348" y="809"/>
                  </a:lnTo>
                  <a:lnTo>
                    <a:pt x="1247" y="708"/>
                  </a:lnTo>
                  <a:lnTo>
                    <a:pt x="1078" y="708"/>
                  </a:lnTo>
                  <a:lnTo>
                    <a:pt x="977" y="775"/>
                  </a:lnTo>
                  <a:lnTo>
                    <a:pt x="775" y="910"/>
                  </a:lnTo>
                  <a:lnTo>
                    <a:pt x="674" y="1078"/>
                  </a:lnTo>
                  <a:lnTo>
                    <a:pt x="674" y="1179"/>
                  </a:lnTo>
                  <a:lnTo>
                    <a:pt x="708" y="1247"/>
                  </a:lnTo>
                  <a:lnTo>
                    <a:pt x="843" y="1280"/>
                  </a:lnTo>
                  <a:lnTo>
                    <a:pt x="944" y="1314"/>
                  </a:lnTo>
                  <a:lnTo>
                    <a:pt x="1078" y="1280"/>
                  </a:lnTo>
                  <a:lnTo>
                    <a:pt x="1179" y="1213"/>
                  </a:lnTo>
                  <a:lnTo>
                    <a:pt x="1213" y="1482"/>
                  </a:lnTo>
                  <a:lnTo>
                    <a:pt x="1280" y="1718"/>
                  </a:lnTo>
                  <a:lnTo>
                    <a:pt x="1314" y="1785"/>
                  </a:lnTo>
                  <a:lnTo>
                    <a:pt x="1348" y="1785"/>
                  </a:lnTo>
                  <a:lnTo>
                    <a:pt x="708" y="2088"/>
                  </a:lnTo>
                  <a:lnTo>
                    <a:pt x="607" y="1819"/>
                  </a:lnTo>
                  <a:lnTo>
                    <a:pt x="506" y="1550"/>
                  </a:lnTo>
                  <a:lnTo>
                    <a:pt x="405" y="1011"/>
                  </a:lnTo>
                  <a:lnTo>
                    <a:pt x="371" y="843"/>
                  </a:lnTo>
                  <a:lnTo>
                    <a:pt x="304" y="708"/>
                  </a:lnTo>
                  <a:lnTo>
                    <a:pt x="809" y="573"/>
                  </a:lnTo>
                  <a:lnTo>
                    <a:pt x="1314" y="405"/>
                  </a:lnTo>
                  <a:lnTo>
                    <a:pt x="1819" y="270"/>
                  </a:lnTo>
                  <a:close/>
                  <a:moveTo>
                    <a:pt x="1954" y="1"/>
                  </a:moveTo>
                  <a:lnTo>
                    <a:pt x="1045" y="237"/>
                  </a:lnTo>
                  <a:lnTo>
                    <a:pt x="573" y="371"/>
                  </a:lnTo>
                  <a:lnTo>
                    <a:pt x="136" y="540"/>
                  </a:lnTo>
                  <a:lnTo>
                    <a:pt x="102" y="540"/>
                  </a:lnTo>
                  <a:lnTo>
                    <a:pt x="68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42"/>
                  </a:lnTo>
                  <a:lnTo>
                    <a:pt x="136" y="742"/>
                  </a:lnTo>
                  <a:lnTo>
                    <a:pt x="304" y="1516"/>
                  </a:lnTo>
                  <a:lnTo>
                    <a:pt x="405" y="1886"/>
                  </a:lnTo>
                  <a:lnTo>
                    <a:pt x="573" y="2257"/>
                  </a:lnTo>
                  <a:lnTo>
                    <a:pt x="573" y="2290"/>
                  </a:lnTo>
                  <a:lnTo>
                    <a:pt x="641" y="2324"/>
                  </a:lnTo>
                  <a:lnTo>
                    <a:pt x="708" y="2290"/>
                  </a:lnTo>
                  <a:lnTo>
                    <a:pt x="1550" y="1954"/>
                  </a:lnTo>
                  <a:lnTo>
                    <a:pt x="2425" y="1684"/>
                  </a:lnTo>
                  <a:lnTo>
                    <a:pt x="2492" y="1651"/>
                  </a:lnTo>
                  <a:lnTo>
                    <a:pt x="2526" y="1583"/>
                  </a:lnTo>
                  <a:lnTo>
                    <a:pt x="2459" y="1179"/>
                  </a:lnTo>
                  <a:lnTo>
                    <a:pt x="2391" y="809"/>
                  </a:lnTo>
                  <a:lnTo>
                    <a:pt x="2257" y="405"/>
                  </a:lnTo>
                  <a:lnTo>
                    <a:pt x="2088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6311240" y="4351414"/>
              <a:ext cx="25153" cy="61988"/>
            </a:xfrm>
            <a:custGeom>
              <a:avLst/>
              <a:gdLst/>
              <a:ahLst/>
              <a:cxnLst/>
              <a:rect l="l" t="t" r="r" b="b"/>
              <a:pathLst>
                <a:path w="506" h="1247" extrusionOk="0">
                  <a:moveTo>
                    <a:pt x="405" y="1"/>
                  </a:moveTo>
                  <a:lnTo>
                    <a:pt x="270" y="270"/>
                  </a:lnTo>
                  <a:lnTo>
                    <a:pt x="169" y="573"/>
                  </a:lnTo>
                  <a:lnTo>
                    <a:pt x="35" y="876"/>
                  </a:lnTo>
                  <a:lnTo>
                    <a:pt x="1" y="1011"/>
                  </a:lnTo>
                  <a:lnTo>
                    <a:pt x="1" y="1179"/>
                  </a:lnTo>
                  <a:lnTo>
                    <a:pt x="1" y="1213"/>
                  </a:lnTo>
                  <a:lnTo>
                    <a:pt x="35" y="1247"/>
                  </a:lnTo>
                  <a:lnTo>
                    <a:pt x="68" y="1247"/>
                  </a:lnTo>
                  <a:lnTo>
                    <a:pt x="136" y="1213"/>
                  </a:lnTo>
                  <a:lnTo>
                    <a:pt x="203" y="1112"/>
                  </a:lnTo>
                  <a:lnTo>
                    <a:pt x="270" y="977"/>
                  </a:lnTo>
                  <a:lnTo>
                    <a:pt x="338" y="708"/>
                  </a:lnTo>
                  <a:lnTo>
                    <a:pt x="439" y="371"/>
                  </a:lnTo>
                  <a:lnTo>
                    <a:pt x="506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6080287" y="4512126"/>
              <a:ext cx="31864" cy="55278"/>
            </a:xfrm>
            <a:custGeom>
              <a:avLst/>
              <a:gdLst/>
              <a:ahLst/>
              <a:cxnLst/>
              <a:rect l="l" t="t" r="r" b="b"/>
              <a:pathLst>
                <a:path w="641" h="1112" extrusionOk="0">
                  <a:moveTo>
                    <a:pt x="405" y="707"/>
                  </a:moveTo>
                  <a:lnTo>
                    <a:pt x="405" y="741"/>
                  </a:lnTo>
                  <a:lnTo>
                    <a:pt x="405" y="808"/>
                  </a:lnTo>
                  <a:lnTo>
                    <a:pt x="371" y="875"/>
                  </a:lnTo>
                  <a:lnTo>
                    <a:pt x="337" y="909"/>
                  </a:lnTo>
                  <a:lnTo>
                    <a:pt x="304" y="875"/>
                  </a:lnTo>
                  <a:lnTo>
                    <a:pt x="236" y="842"/>
                  </a:lnTo>
                  <a:lnTo>
                    <a:pt x="236" y="774"/>
                  </a:lnTo>
                  <a:lnTo>
                    <a:pt x="337" y="707"/>
                  </a:lnTo>
                  <a:close/>
                  <a:moveTo>
                    <a:pt x="506" y="0"/>
                  </a:moveTo>
                  <a:lnTo>
                    <a:pt x="405" y="34"/>
                  </a:lnTo>
                  <a:lnTo>
                    <a:pt x="270" y="168"/>
                  </a:lnTo>
                  <a:lnTo>
                    <a:pt x="169" y="370"/>
                  </a:lnTo>
                  <a:lnTo>
                    <a:pt x="102" y="572"/>
                  </a:lnTo>
                  <a:lnTo>
                    <a:pt x="102" y="640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1" y="774"/>
                  </a:lnTo>
                  <a:lnTo>
                    <a:pt x="68" y="842"/>
                  </a:lnTo>
                  <a:lnTo>
                    <a:pt x="68" y="909"/>
                  </a:lnTo>
                  <a:lnTo>
                    <a:pt x="102" y="1010"/>
                  </a:lnTo>
                  <a:lnTo>
                    <a:pt x="135" y="1077"/>
                  </a:lnTo>
                  <a:lnTo>
                    <a:pt x="203" y="1111"/>
                  </a:lnTo>
                  <a:lnTo>
                    <a:pt x="371" y="1111"/>
                  </a:lnTo>
                  <a:lnTo>
                    <a:pt x="472" y="1077"/>
                  </a:lnTo>
                  <a:lnTo>
                    <a:pt x="539" y="976"/>
                  </a:lnTo>
                  <a:lnTo>
                    <a:pt x="573" y="909"/>
                  </a:lnTo>
                  <a:lnTo>
                    <a:pt x="607" y="808"/>
                  </a:lnTo>
                  <a:lnTo>
                    <a:pt x="607" y="707"/>
                  </a:lnTo>
                  <a:lnTo>
                    <a:pt x="573" y="640"/>
                  </a:lnTo>
                  <a:lnTo>
                    <a:pt x="539" y="572"/>
                  </a:lnTo>
                  <a:lnTo>
                    <a:pt x="472" y="539"/>
                  </a:lnTo>
                  <a:lnTo>
                    <a:pt x="304" y="505"/>
                  </a:lnTo>
                  <a:lnTo>
                    <a:pt x="371" y="370"/>
                  </a:lnTo>
                  <a:lnTo>
                    <a:pt x="438" y="236"/>
                  </a:lnTo>
                  <a:lnTo>
                    <a:pt x="539" y="135"/>
                  </a:lnTo>
                  <a:lnTo>
                    <a:pt x="607" y="101"/>
                  </a:lnTo>
                  <a:lnTo>
                    <a:pt x="640" y="101"/>
                  </a:lnTo>
                  <a:lnTo>
                    <a:pt x="640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6035101" y="4478621"/>
              <a:ext cx="125567" cy="110505"/>
            </a:xfrm>
            <a:custGeom>
              <a:avLst/>
              <a:gdLst/>
              <a:ahLst/>
              <a:cxnLst/>
              <a:rect l="l" t="t" r="r" b="b"/>
              <a:pathLst>
                <a:path w="2526" h="2223" extrusionOk="0">
                  <a:moveTo>
                    <a:pt x="1953" y="169"/>
                  </a:moveTo>
                  <a:lnTo>
                    <a:pt x="2021" y="203"/>
                  </a:lnTo>
                  <a:lnTo>
                    <a:pt x="2021" y="236"/>
                  </a:lnTo>
                  <a:lnTo>
                    <a:pt x="2122" y="741"/>
                  </a:lnTo>
                  <a:lnTo>
                    <a:pt x="2290" y="1650"/>
                  </a:lnTo>
                  <a:lnTo>
                    <a:pt x="1617" y="1852"/>
                  </a:lnTo>
                  <a:lnTo>
                    <a:pt x="1280" y="1920"/>
                  </a:lnTo>
                  <a:lnTo>
                    <a:pt x="943" y="1953"/>
                  </a:lnTo>
                  <a:lnTo>
                    <a:pt x="809" y="1953"/>
                  </a:lnTo>
                  <a:lnTo>
                    <a:pt x="674" y="1852"/>
                  </a:lnTo>
                  <a:lnTo>
                    <a:pt x="573" y="1751"/>
                  </a:lnTo>
                  <a:lnTo>
                    <a:pt x="506" y="1583"/>
                  </a:lnTo>
                  <a:lnTo>
                    <a:pt x="371" y="1179"/>
                  </a:lnTo>
                  <a:lnTo>
                    <a:pt x="304" y="809"/>
                  </a:lnTo>
                  <a:lnTo>
                    <a:pt x="977" y="607"/>
                  </a:lnTo>
                  <a:lnTo>
                    <a:pt x="1650" y="337"/>
                  </a:lnTo>
                  <a:lnTo>
                    <a:pt x="1852" y="203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1145" y="337"/>
                  </a:lnTo>
                  <a:lnTo>
                    <a:pt x="270" y="607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169" y="506"/>
                  </a:lnTo>
                  <a:lnTo>
                    <a:pt x="102" y="539"/>
                  </a:lnTo>
                  <a:lnTo>
                    <a:pt x="102" y="573"/>
                  </a:lnTo>
                  <a:lnTo>
                    <a:pt x="102" y="640"/>
                  </a:lnTo>
                  <a:lnTo>
                    <a:pt x="68" y="640"/>
                  </a:lnTo>
                  <a:lnTo>
                    <a:pt x="34" y="708"/>
                  </a:lnTo>
                  <a:lnTo>
                    <a:pt x="1" y="775"/>
                  </a:lnTo>
                  <a:lnTo>
                    <a:pt x="34" y="809"/>
                  </a:lnTo>
                  <a:lnTo>
                    <a:pt x="102" y="842"/>
                  </a:lnTo>
                  <a:lnTo>
                    <a:pt x="169" y="1246"/>
                  </a:lnTo>
                  <a:lnTo>
                    <a:pt x="270" y="1617"/>
                  </a:lnTo>
                  <a:lnTo>
                    <a:pt x="371" y="1920"/>
                  </a:lnTo>
                  <a:lnTo>
                    <a:pt x="438" y="2088"/>
                  </a:lnTo>
                  <a:lnTo>
                    <a:pt x="539" y="2189"/>
                  </a:lnTo>
                  <a:lnTo>
                    <a:pt x="640" y="2223"/>
                  </a:lnTo>
                  <a:lnTo>
                    <a:pt x="943" y="2223"/>
                  </a:lnTo>
                  <a:lnTo>
                    <a:pt x="1314" y="2155"/>
                  </a:lnTo>
                  <a:lnTo>
                    <a:pt x="1886" y="2021"/>
                  </a:lnTo>
                  <a:lnTo>
                    <a:pt x="2189" y="1953"/>
                  </a:lnTo>
                  <a:lnTo>
                    <a:pt x="2458" y="1819"/>
                  </a:lnTo>
                  <a:lnTo>
                    <a:pt x="2526" y="1785"/>
                  </a:lnTo>
                  <a:lnTo>
                    <a:pt x="2526" y="1684"/>
                  </a:lnTo>
                  <a:lnTo>
                    <a:pt x="2324" y="876"/>
                  </a:lnTo>
                  <a:lnTo>
                    <a:pt x="2122" y="34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6341364" y="4378207"/>
              <a:ext cx="11781" cy="13422"/>
            </a:xfrm>
            <a:custGeom>
              <a:avLst/>
              <a:gdLst/>
              <a:ahLst/>
              <a:cxnLst/>
              <a:rect l="l" t="t" r="r" b="b"/>
              <a:pathLst>
                <a:path w="237" h="270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1" y="169"/>
                  </a:lnTo>
                  <a:lnTo>
                    <a:pt x="35" y="236"/>
                  </a:lnTo>
                  <a:lnTo>
                    <a:pt x="68" y="270"/>
                  </a:lnTo>
                  <a:lnTo>
                    <a:pt x="136" y="270"/>
                  </a:lnTo>
                  <a:lnTo>
                    <a:pt x="203" y="203"/>
                  </a:lnTo>
                  <a:lnTo>
                    <a:pt x="237" y="169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6205805" y="4490353"/>
              <a:ext cx="28534" cy="16802"/>
            </a:xfrm>
            <a:custGeom>
              <a:avLst/>
              <a:gdLst/>
              <a:ahLst/>
              <a:cxnLst/>
              <a:rect l="l" t="t" r="r" b="b"/>
              <a:pathLst>
                <a:path w="574" h="338" extrusionOk="0">
                  <a:moveTo>
                    <a:pt x="439" y="0"/>
                  </a:moveTo>
                  <a:lnTo>
                    <a:pt x="102" y="169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303"/>
                  </a:lnTo>
                  <a:lnTo>
                    <a:pt x="34" y="337"/>
                  </a:lnTo>
                  <a:lnTo>
                    <a:pt x="203" y="337"/>
                  </a:lnTo>
                  <a:lnTo>
                    <a:pt x="472" y="236"/>
                  </a:lnTo>
                  <a:lnTo>
                    <a:pt x="540" y="202"/>
                  </a:lnTo>
                  <a:lnTo>
                    <a:pt x="573" y="169"/>
                  </a:lnTo>
                  <a:lnTo>
                    <a:pt x="573" y="101"/>
                  </a:lnTo>
                  <a:lnTo>
                    <a:pt x="506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6304579" y="4530519"/>
              <a:ext cx="120547" cy="108815"/>
            </a:xfrm>
            <a:custGeom>
              <a:avLst/>
              <a:gdLst/>
              <a:ahLst/>
              <a:cxnLst/>
              <a:rect l="l" t="t" r="r" b="b"/>
              <a:pathLst>
                <a:path w="2425" h="2189" extrusionOk="0">
                  <a:moveTo>
                    <a:pt x="1886" y="270"/>
                  </a:moveTo>
                  <a:lnTo>
                    <a:pt x="2020" y="808"/>
                  </a:lnTo>
                  <a:lnTo>
                    <a:pt x="2088" y="1078"/>
                  </a:lnTo>
                  <a:lnTo>
                    <a:pt x="2155" y="1381"/>
                  </a:lnTo>
                  <a:lnTo>
                    <a:pt x="2155" y="1516"/>
                  </a:lnTo>
                  <a:lnTo>
                    <a:pt x="2121" y="1650"/>
                  </a:lnTo>
                  <a:lnTo>
                    <a:pt x="2054" y="1751"/>
                  </a:lnTo>
                  <a:lnTo>
                    <a:pt x="1886" y="1819"/>
                  </a:lnTo>
                  <a:lnTo>
                    <a:pt x="1313" y="1819"/>
                  </a:lnTo>
                  <a:lnTo>
                    <a:pt x="1044" y="1852"/>
                  </a:lnTo>
                  <a:lnTo>
                    <a:pt x="741" y="1920"/>
                  </a:lnTo>
                  <a:lnTo>
                    <a:pt x="640" y="1381"/>
                  </a:lnTo>
                  <a:lnTo>
                    <a:pt x="539" y="1044"/>
                  </a:lnTo>
                  <a:lnTo>
                    <a:pt x="472" y="674"/>
                  </a:lnTo>
                  <a:lnTo>
                    <a:pt x="472" y="640"/>
                  </a:lnTo>
                  <a:lnTo>
                    <a:pt x="842" y="539"/>
                  </a:lnTo>
                  <a:lnTo>
                    <a:pt x="1179" y="472"/>
                  </a:lnTo>
                  <a:lnTo>
                    <a:pt x="1549" y="371"/>
                  </a:lnTo>
                  <a:lnTo>
                    <a:pt x="1886" y="270"/>
                  </a:lnTo>
                  <a:close/>
                  <a:moveTo>
                    <a:pt x="1953" y="0"/>
                  </a:moveTo>
                  <a:lnTo>
                    <a:pt x="1886" y="34"/>
                  </a:lnTo>
                  <a:lnTo>
                    <a:pt x="1650" y="135"/>
                  </a:lnTo>
                  <a:lnTo>
                    <a:pt x="1414" y="169"/>
                  </a:lnTo>
                  <a:lnTo>
                    <a:pt x="909" y="236"/>
                  </a:lnTo>
                  <a:lnTo>
                    <a:pt x="674" y="303"/>
                  </a:lnTo>
                  <a:lnTo>
                    <a:pt x="472" y="337"/>
                  </a:lnTo>
                  <a:lnTo>
                    <a:pt x="34" y="539"/>
                  </a:lnTo>
                  <a:lnTo>
                    <a:pt x="0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68" y="741"/>
                  </a:lnTo>
                  <a:lnTo>
                    <a:pt x="169" y="741"/>
                  </a:lnTo>
                  <a:lnTo>
                    <a:pt x="270" y="707"/>
                  </a:lnTo>
                  <a:lnTo>
                    <a:pt x="303" y="909"/>
                  </a:lnTo>
                  <a:lnTo>
                    <a:pt x="337" y="1111"/>
                  </a:lnTo>
                  <a:lnTo>
                    <a:pt x="539" y="2088"/>
                  </a:lnTo>
                  <a:lnTo>
                    <a:pt x="606" y="2189"/>
                  </a:lnTo>
                  <a:lnTo>
                    <a:pt x="707" y="2189"/>
                  </a:lnTo>
                  <a:lnTo>
                    <a:pt x="876" y="2122"/>
                  </a:lnTo>
                  <a:lnTo>
                    <a:pt x="1111" y="2088"/>
                  </a:lnTo>
                  <a:lnTo>
                    <a:pt x="1549" y="2088"/>
                  </a:lnTo>
                  <a:lnTo>
                    <a:pt x="1751" y="2054"/>
                  </a:lnTo>
                  <a:lnTo>
                    <a:pt x="1953" y="2021"/>
                  </a:lnTo>
                  <a:lnTo>
                    <a:pt x="2155" y="1953"/>
                  </a:lnTo>
                  <a:lnTo>
                    <a:pt x="2323" y="1852"/>
                  </a:lnTo>
                  <a:lnTo>
                    <a:pt x="2391" y="1785"/>
                  </a:lnTo>
                  <a:lnTo>
                    <a:pt x="2424" y="1684"/>
                  </a:lnTo>
                  <a:lnTo>
                    <a:pt x="2391" y="1448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5787396" y="4540560"/>
              <a:ext cx="128948" cy="107175"/>
            </a:xfrm>
            <a:custGeom>
              <a:avLst/>
              <a:gdLst/>
              <a:ahLst/>
              <a:cxnLst/>
              <a:rect l="l" t="t" r="r" b="b"/>
              <a:pathLst>
                <a:path w="2594" h="2156" extrusionOk="0">
                  <a:moveTo>
                    <a:pt x="1819" y="303"/>
                  </a:moveTo>
                  <a:lnTo>
                    <a:pt x="1954" y="404"/>
                  </a:lnTo>
                  <a:lnTo>
                    <a:pt x="2088" y="505"/>
                  </a:lnTo>
                  <a:lnTo>
                    <a:pt x="2156" y="674"/>
                  </a:lnTo>
                  <a:lnTo>
                    <a:pt x="2223" y="876"/>
                  </a:lnTo>
                  <a:lnTo>
                    <a:pt x="2257" y="1111"/>
                  </a:lnTo>
                  <a:lnTo>
                    <a:pt x="2324" y="1516"/>
                  </a:lnTo>
                  <a:lnTo>
                    <a:pt x="1954" y="1650"/>
                  </a:lnTo>
                  <a:lnTo>
                    <a:pt x="1550" y="1751"/>
                  </a:lnTo>
                  <a:lnTo>
                    <a:pt x="1179" y="1819"/>
                  </a:lnTo>
                  <a:lnTo>
                    <a:pt x="775" y="1886"/>
                  </a:lnTo>
                  <a:lnTo>
                    <a:pt x="573" y="1314"/>
                  </a:lnTo>
                  <a:lnTo>
                    <a:pt x="438" y="741"/>
                  </a:lnTo>
                  <a:lnTo>
                    <a:pt x="1011" y="505"/>
                  </a:lnTo>
                  <a:lnTo>
                    <a:pt x="1314" y="404"/>
                  </a:lnTo>
                  <a:lnTo>
                    <a:pt x="1617" y="337"/>
                  </a:lnTo>
                  <a:lnTo>
                    <a:pt x="1718" y="303"/>
                  </a:lnTo>
                  <a:close/>
                  <a:moveTo>
                    <a:pt x="1785" y="0"/>
                  </a:moveTo>
                  <a:lnTo>
                    <a:pt x="1550" y="68"/>
                  </a:lnTo>
                  <a:lnTo>
                    <a:pt x="1112" y="169"/>
                  </a:lnTo>
                  <a:lnTo>
                    <a:pt x="708" y="303"/>
                  </a:lnTo>
                  <a:lnTo>
                    <a:pt x="337" y="472"/>
                  </a:lnTo>
                  <a:lnTo>
                    <a:pt x="236" y="472"/>
                  </a:lnTo>
                  <a:lnTo>
                    <a:pt x="203" y="505"/>
                  </a:lnTo>
                  <a:lnTo>
                    <a:pt x="169" y="539"/>
                  </a:lnTo>
                  <a:lnTo>
                    <a:pt x="169" y="573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7"/>
                  </a:lnTo>
                  <a:lnTo>
                    <a:pt x="34" y="808"/>
                  </a:lnTo>
                  <a:lnTo>
                    <a:pt x="102" y="876"/>
                  </a:lnTo>
                  <a:lnTo>
                    <a:pt x="203" y="876"/>
                  </a:lnTo>
                  <a:lnTo>
                    <a:pt x="203" y="842"/>
                  </a:lnTo>
                  <a:lnTo>
                    <a:pt x="270" y="1179"/>
                  </a:lnTo>
                  <a:lnTo>
                    <a:pt x="337" y="1482"/>
                  </a:lnTo>
                  <a:lnTo>
                    <a:pt x="539" y="2054"/>
                  </a:lnTo>
                  <a:lnTo>
                    <a:pt x="607" y="2122"/>
                  </a:lnTo>
                  <a:lnTo>
                    <a:pt x="674" y="2155"/>
                  </a:lnTo>
                  <a:lnTo>
                    <a:pt x="1146" y="2122"/>
                  </a:lnTo>
                  <a:lnTo>
                    <a:pt x="1617" y="2021"/>
                  </a:lnTo>
                  <a:lnTo>
                    <a:pt x="2055" y="1886"/>
                  </a:lnTo>
                  <a:lnTo>
                    <a:pt x="2492" y="1718"/>
                  </a:lnTo>
                  <a:lnTo>
                    <a:pt x="2593" y="1650"/>
                  </a:lnTo>
                  <a:lnTo>
                    <a:pt x="2593" y="1549"/>
                  </a:lnTo>
                  <a:lnTo>
                    <a:pt x="2358" y="438"/>
                  </a:lnTo>
                  <a:lnTo>
                    <a:pt x="2324" y="303"/>
                  </a:lnTo>
                  <a:lnTo>
                    <a:pt x="2257" y="169"/>
                  </a:lnTo>
                  <a:lnTo>
                    <a:pt x="2156" y="101"/>
                  </a:lnTo>
                  <a:lnTo>
                    <a:pt x="2021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5772334" y="4428414"/>
              <a:ext cx="115526" cy="115526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853" y="236"/>
                  </a:moveTo>
                  <a:lnTo>
                    <a:pt x="2088" y="1617"/>
                  </a:lnTo>
                  <a:lnTo>
                    <a:pt x="1449" y="1819"/>
                  </a:lnTo>
                  <a:lnTo>
                    <a:pt x="1045" y="1987"/>
                  </a:lnTo>
                  <a:lnTo>
                    <a:pt x="809" y="2054"/>
                  </a:lnTo>
                  <a:lnTo>
                    <a:pt x="607" y="2088"/>
                  </a:lnTo>
                  <a:lnTo>
                    <a:pt x="405" y="1482"/>
                  </a:lnTo>
                  <a:lnTo>
                    <a:pt x="203" y="842"/>
                  </a:lnTo>
                  <a:lnTo>
                    <a:pt x="640" y="708"/>
                  </a:lnTo>
                  <a:lnTo>
                    <a:pt x="1045" y="573"/>
                  </a:lnTo>
                  <a:lnTo>
                    <a:pt x="1853" y="236"/>
                  </a:lnTo>
                  <a:close/>
                  <a:moveTo>
                    <a:pt x="1886" y="1"/>
                  </a:moveTo>
                  <a:lnTo>
                    <a:pt x="1011" y="304"/>
                  </a:lnTo>
                  <a:lnTo>
                    <a:pt x="573" y="472"/>
                  </a:lnTo>
                  <a:lnTo>
                    <a:pt x="135" y="640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1112"/>
                  </a:lnTo>
                  <a:lnTo>
                    <a:pt x="169" y="1482"/>
                  </a:lnTo>
                  <a:lnTo>
                    <a:pt x="405" y="2256"/>
                  </a:lnTo>
                  <a:lnTo>
                    <a:pt x="438" y="2324"/>
                  </a:lnTo>
                  <a:lnTo>
                    <a:pt x="708" y="2324"/>
                  </a:lnTo>
                  <a:lnTo>
                    <a:pt x="876" y="2290"/>
                  </a:lnTo>
                  <a:lnTo>
                    <a:pt x="1213" y="2155"/>
                  </a:lnTo>
                  <a:lnTo>
                    <a:pt x="2257" y="1819"/>
                  </a:lnTo>
                  <a:lnTo>
                    <a:pt x="2290" y="1819"/>
                  </a:lnTo>
                  <a:lnTo>
                    <a:pt x="2324" y="1785"/>
                  </a:lnTo>
                  <a:lnTo>
                    <a:pt x="2324" y="1684"/>
                  </a:lnTo>
                  <a:lnTo>
                    <a:pt x="2021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5867727" y="4679450"/>
              <a:ext cx="23513" cy="48616"/>
            </a:xfrm>
            <a:custGeom>
              <a:avLst/>
              <a:gdLst/>
              <a:ahLst/>
              <a:cxnLst/>
              <a:rect l="l" t="t" r="r" b="b"/>
              <a:pathLst>
                <a:path w="473" h="978" extrusionOk="0">
                  <a:moveTo>
                    <a:pt x="35" y="1"/>
                  </a:moveTo>
                  <a:lnTo>
                    <a:pt x="1" y="68"/>
                  </a:lnTo>
                  <a:lnTo>
                    <a:pt x="35" y="169"/>
                  </a:lnTo>
                  <a:lnTo>
                    <a:pt x="68" y="270"/>
                  </a:lnTo>
                  <a:lnTo>
                    <a:pt x="136" y="506"/>
                  </a:lnTo>
                  <a:lnTo>
                    <a:pt x="203" y="742"/>
                  </a:lnTo>
                  <a:lnTo>
                    <a:pt x="237" y="843"/>
                  </a:lnTo>
                  <a:lnTo>
                    <a:pt x="304" y="944"/>
                  </a:lnTo>
                  <a:lnTo>
                    <a:pt x="338" y="977"/>
                  </a:lnTo>
                  <a:lnTo>
                    <a:pt x="405" y="977"/>
                  </a:lnTo>
                  <a:lnTo>
                    <a:pt x="439" y="944"/>
                  </a:lnTo>
                  <a:lnTo>
                    <a:pt x="472" y="876"/>
                  </a:lnTo>
                  <a:lnTo>
                    <a:pt x="439" y="775"/>
                  </a:lnTo>
                  <a:lnTo>
                    <a:pt x="405" y="674"/>
                  </a:lnTo>
                  <a:lnTo>
                    <a:pt x="338" y="439"/>
                  </a:lnTo>
                  <a:lnTo>
                    <a:pt x="237" y="203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5819211" y="4644305"/>
              <a:ext cx="123877" cy="115526"/>
            </a:xfrm>
            <a:custGeom>
              <a:avLst/>
              <a:gdLst/>
              <a:ahLst/>
              <a:cxnLst/>
              <a:rect l="l" t="t" r="r" b="b"/>
              <a:pathLst>
                <a:path w="2492" h="2324" extrusionOk="0">
                  <a:moveTo>
                    <a:pt x="1886" y="237"/>
                  </a:moveTo>
                  <a:lnTo>
                    <a:pt x="2122" y="1078"/>
                  </a:lnTo>
                  <a:lnTo>
                    <a:pt x="2223" y="1415"/>
                  </a:lnTo>
                  <a:lnTo>
                    <a:pt x="2256" y="1583"/>
                  </a:lnTo>
                  <a:lnTo>
                    <a:pt x="2223" y="1684"/>
                  </a:lnTo>
                  <a:lnTo>
                    <a:pt x="2189" y="1752"/>
                  </a:lnTo>
                  <a:lnTo>
                    <a:pt x="2088" y="1819"/>
                  </a:lnTo>
                  <a:lnTo>
                    <a:pt x="1920" y="1886"/>
                  </a:lnTo>
                  <a:lnTo>
                    <a:pt x="1583" y="1954"/>
                  </a:lnTo>
                  <a:lnTo>
                    <a:pt x="1280" y="2021"/>
                  </a:lnTo>
                  <a:lnTo>
                    <a:pt x="943" y="2055"/>
                  </a:lnTo>
                  <a:lnTo>
                    <a:pt x="775" y="2055"/>
                  </a:lnTo>
                  <a:lnTo>
                    <a:pt x="674" y="2021"/>
                  </a:lnTo>
                  <a:lnTo>
                    <a:pt x="573" y="1954"/>
                  </a:lnTo>
                  <a:lnTo>
                    <a:pt x="506" y="1785"/>
                  </a:lnTo>
                  <a:lnTo>
                    <a:pt x="438" y="1247"/>
                  </a:lnTo>
                  <a:lnTo>
                    <a:pt x="371" y="944"/>
                  </a:lnTo>
                  <a:lnTo>
                    <a:pt x="270" y="674"/>
                  </a:lnTo>
                  <a:lnTo>
                    <a:pt x="472" y="674"/>
                  </a:lnTo>
                  <a:lnTo>
                    <a:pt x="674" y="641"/>
                  </a:lnTo>
                  <a:lnTo>
                    <a:pt x="1078" y="506"/>
                  </a:lnTo>
                  <a:lnTo>
                    <a:pt x="1886" y="237"/>
                  </a:lnTo>
                  <a:close/>
                  <a:moveTo>
                    <a:pt x="1920" y="1"/>
                  </a:moveTo>
                  <a:lnTo>
                    <a:pt x="977" y="270"/>
                  </a:lnTo>
                  <a:lnTo>
                    <a:pt x="506" y="405"/>
                  </a:lnTo>
                  <a:lnTo>
                    <a:pt x="34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4" y="641"/>
                  </a:lnTo>
                  <a:lnTo>
                    <a:pt x="102" y="674"/>
                  </a:lnTo>
                  <a:lnTo>
                    <a:pt x="68" y="708"/>
                  </a:lnTo>
                  <a:lnTo>
                    <a:pt x="68" y="742"/>
                  </a:lnTo>
                  <a:lnTo>
                    <a:pt x="169" y="1112"/>
                  </a:lnTo>
                  <a:lnTo>
                    <a:pt x="203" y="1516"/>
                  </a:lnTo>
                  <a:lnTo>
                    <a:pt x="270" y="1920"/>
                  </a:lnTo>
                  <a:lnTo>
                    <a:pt x="304" y="2122"/>
                  </a:lnTo>
                  <a:lnTo>
                    <a:pt x="405" y="2290"/>
                  </a:lnTo>
                  <a:lnTo>
                    <a:pt x="438" y="2324"/>
                  </a:lnTo>
                  <a:lnTo>
                    <a:pt x="775" y="2324"/>
                  </a:lnTo>
                  <a:lnTo>
                    <a:pt x="1078" y="2290"/>
                  </a:lnTo>
                  <a:lnTo>
                    <a:pt x="1650" y="2156"/>
                  </a:lnTo>
                  <a:lnTo>
                    <a:pt x="2021" y="2088"/>
                  </a:lnTo>
                  <a:lnTo>
                    <a:pt x="2189" y="2021"/>
                  </a:lnTo>
                  <a:lnTo>
                    <a:pt x="2357" y="1920"/>
                  </a:lnTo>
                  <a:lnTo>
                    <a:pt x="2425" y="1853"/>
                  </a:lnTo>
                  <a:lnTo>
                    <a:pt x="2458" y="1785"/>
                  </a:lnTo>
                  <a:lnTo>
                    <a:pt x="2492" y="1651"/>
                  </a:lnTo>
                  <a:lnTo>
                    <a:pt x="2458" y="1482"/>
                  </a:lnTo>
                  <a:lnTo>
                    <a:pt x="2458" y="1348"/>
                  </a:lnTo>
                  <a:lnTo>
                    <a:pt x="2256" y="708"/>
                  </a:lnTo>
                  <a:lnTo>
                    <a:pt x="2054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252682" y="4322979"/>
              <a:ext cx="128898" cy="115526"/>
            </a:xfrm>
            <a:custGeom>
              <a:avLst/>
              <a:gdLst/>
              <a:ahLst/>
              <a:cxnLst/>
              <a:rect l="l" t="t" r="r" b="b"/>
              <a:pathLst>
                <a:path w="2593" h="2324" extrusionOk="0">
                  <a:moveTo>
                    <a:pt x="1953" y="169"/>
                  </a:moveTo>
                  <a:lnTo>
                    <a:pt x="2021" y="506"/>
                  </a:lnTo>
                  <a:lnTo>
                    <a:pt x="2088" y="809"/>
                  </a:lnTo>
                  <a:lnTo>
                    <a:pt x="2189" y="1145"/>
                  </a:lnTo>
                  <a:lnTo>
                    <a:pt x="2357" y="1448"/>
                  </a:lnTo>
                  <a:lnTo>
                    <a:pt x="2290" y="1482"/>
                  </a:lnTo>
                  <a:lnTo>
                    <a:pt x="2155" y="1549"/>
                  </a:lnTo>
                  <a:lnTo>
                    <a:pt x="1684" y="1718"/>
                  </a:lnTo>
                  <a:lnTo>
                    <a:pt x="674" y="2054"/>
                  </a:lnTo>
                  <a:lnTo>
                    <a:pt x="539" y="1347"/>
                  </a:lnTo>
                  <a:lnTo>
                    <a:pt x="438" y="1011"/>
                  </a:lnTo>
                  <a:lnTo>
                    <a:pt x="304" y="674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236" y="506"/>
                  </a:lnTo>
                  <a:lnTo>
                    <a:pt x="169" y="506"/>
                  </a:lnTo>
                  <a:lnTo>
                    <a:pt x="169" y="539"/>
                  </a:lnTo>
                  <a:lnTo>
                    <a:pt x="68" y="539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41"/>
                  </a:lnTo>
                  <a:lnTo>
                    <a:pt x="135" y="708"/>
                  </a:lnTo>
                  <a:lnTo>
                    <a:pt x="169" y="1112"/>
                  </a:lnTo>
                  <a:lnTo>
                    <a:pt x="270" y="1482"/>
                  </a:lnTo>
                  <a:lnTo>
                    <a:pt x="438" y="2223"/>
                  </a:lnTo>
                  <a:lnTo>
                    <a:pt x="472" y="2290"/>
                  </a:lnTo>
                  <a:lnTo>
                    <a:pt x="506" y="2324"/>
                  </a:lnTo>
                  <a:lnTo>
                    <a:pt x="607" y="2324"/>
                  </a:lnTo>
                  <a:lnTo>
                    <a:pt x="1650" y="1987"/>
                  </a:lnTo>
                  <a:lnTo>
                    <a:pt x="2122" y="1886"/>
                  </a:lnTo>
                  <a:lnTo>
                    <a:pt x="2357" y="1785"/>
                  </a:lnTo>
                  <a:lnTo>
                    <a:pt x="2458" y="1751"/>
                  </a:lnTo>
                  <a:lnTo>
                    <a:pt x="2526" y="1684"/>
                  </a:lnTo>
                  <a:lnTo>
                    <a:pt x="2593" y="1549"/>
                  </a:lnTo>
                  <a:lnTo>
                    <a:pt x="2593" y="1482"/>
                  </a:lnTo>
                  <a:lnTo>
                    <a:pt x="2593" y="1381"/>
                  </a:lnTo>
                  <a:lnTo>
                    <a:pt x="2290" y="741"/>
                  </a:lnTo>
                  <a:lnTo>
                    <a:pt x="2189" y="405"/>
                  </a:lnTo>
                  <a:lnTo>
                    <a:pt x="2122" y="68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063585" y="4589077"/>
              <a:ext cx="112146" cy="112195"/>
            </a:xfrm>
            <a:custGeom>
              <a:avLst/>
              <a:gdLst/>
              <a:ahLst/>
              <a:cxnLst/>
              <a:rect l="l" t="t" r="r" b="b"/>
              <a:pathLst>
                <a:path w="2256" h="2257" extrusionOk="0">
                  <a:moveTo>
                    <a:pt x="1751" y="236"/>
                  </a:moveTo>
                  <a:lnTo>
                    <a:pt x="2020" y="1583"/>
                  </a:lnTo>
                  <a:lnTo>
                    <a:pt x="1313" y="1785"/>
                  </a:lnTo>
                  <a:lnTo>
                    <a:pt x="606" y="1987"/>
                  </a:lnTo>
                  <a:lnTo>
                    <a:pt x="303" y="1011"/>
                  </a:lnTo>
                  <a:lnTo>
                    <a:pt x="236" y="775"/>
                  </a:lnTo>
                  <a:lnTo>
                    <a:pt x="236" y="607"/>
                  </a:lnTo>
                  <a:lnTo>
                    <a:pt x="269" y="573"/>
                  </a:lnTo>
                  <a:lnTo>
                    <a:pt x="337" y="540"/>
                  </a:lnTo>
                  <a:lnTo>
                    <a:pt x="572" y="472"/>
                  </a:lnTo>
                  <a:lnTo>
                    <a:pt x="842" y="472"/>
                  </a:lnTo>
                  <a:lnTo>
                    <a:pt x="1313" y="371"/>
                  </a:lnTo>
                  <a:lnTo>
                    <a:pt x="1751" y="236"/>
                  </a:lnTo>
                  <a:close/>
                  <a:moveTo>
                    <a:pt x="1784" y="1"/>
                  </a:moveTo>
                  <a:lnTo>
                    <a:pt x="1212" y="135"/>
                  </a:lnTo>
                  <a:lnTo>
                    <a:pt x="640" y="270"/>
                  </a:lnTo>
                  <a:lnTo>
                    <a:pt x="337" y="304"/>
                  </a:lnTo>
                  <a:lnTo>
                    <a:pt x="168" y="338"/>
                  </a:lnTo>
                  <a:lnTo>
                    <a:pt x="101" y="371"/>
                  </a:lnTo>
                  <a:lnTo>
                    <a:pt x="34" y="439"/>
                  </a:lnTo>
                  <a:lnTo>
                    <a:pt x="0" y="607"/>
                  </a:lnTo>
                  <a:lnTo>
                    <a:pt x="0" y="775"/>
                  </a:lnTo>
                  <a:lnTo>
                    <a:pt x="101" y="1078"/>
                  </a:lnTo>
                  <a:lnTo>
                    <a:pt x="303" y="1651"/>
                  </a:lnTo>
                  <a:lnTo>
                    <a:pt x="370" y="1819"/>
                  </a:lnTo>
                  <a:lnTo>
                    <a:pt x="505" y="2021"/>
                  </a:lnTo>
                  <a:lnTo>
                    <a:pt x="471" y="2055"/>
                  </a:lnTo>
                  <a:lnTo>
                    <a:pt x="438" y="2088"/>
                  </a:lnTo>
                  <a:lnTo>
                    <a:pt x="438" y="2189"/>
                  </a:lnTo>
                  <a:lnTo>
                    <a:pt x="505" y="2257"/>
                  </a:lnTo>
                  <a:lnTo>
                    <a:pt x="606" y="2257"/>
                  </a:lnTo>
                  <a:lnTo>
                    <a:pt x="1380" y="2021"/>
                  </a:lnTo>
                  <a:lnTo>
                    <a:pt x="2188" y="1752"/>
                  </a:lnTo>
                  <a:lnTo>
                    <a:pt x="2256" y="1718"/>
                  </a:lnTo>
                  <a:lnTo>
                    <a:pt x="2256" y="1617"/>
                  </a:lnTo>
                  <a:lnTo>
                    <a:pt x="2121" y="843"/>
                  </a:lnTo>
                  <a:lnTo>
                    <a:pt x="1953" y="68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5837603" y="4572375"/>
              <a:ext cx="33554" cy="46877"/>
            </a:xfrm>
            <a:custGeom>
              <a:avLst/>
              <a:gdLst/>
              <a:ahLst/>
              <a:cxnLst/>
              <a:rect l="l" t="t" r="r" b="b"/>
              <a:pathLst>
                <a:path w="675" h="943" extrusionOk="0">
                  <a:moveTo>
                    <a:pt x="270" y="0"/>
                  </a:moveTo>
                  <a:lnTo>
                    <a:pt x="203" y="34"/>
                  </a:lnTo>
                  <a:lnTo>
                    <a:pt x="169" y="67"/>
                  </a:lnTo>
                  <a:lnTo>
                    <a:pt x="136" y="202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68" y="741"/>
                  </a:lnTo>
                  <a:lnTo>
                    <a:pt x="136" y="741"/>
                  </a:lnTo>
                  <a:lnTo>
                    <a:pt x="506" y="606"/>
                  </a:lnTo>
                  <a:lnTo>
                    <a:pt x="506" y="775"/>
                  </a:lnTo>
                  <a:lnTo>
                    <a:pt x="506" y="876"/>
                  </a:lnTo>
                  <a:lnTo>
                    <a:pt x="573" y="909"/>
                  </a:lnTo>
                  <a:lnTo>
                    <a:pt x="573" y="943"/>
                  </a:lnTo>
                  <a:lnTo>
                    <a:pt x="607" y="909"/>
                  </a:lnTo>
                  <a:lnTo>
                    <a:pt x="641" y="876"/>
                  </a:lnTo>
                  <a:lnTo>
                    <a:pt x="674" y="808"/>
                  </a:lnTo>
                  <a:lnTo>
                    <a:pt x="674" y="640"/>
                  </a:lnTo>
                  <a:lnTo>
                    <a:pt x="641" y="438"/>
                  </a:lnTo>
                  <a:lnTo>
                    <a:pt x="573" y="236"/>
                  </a:lnTo>
                  <a:lnTo>
                    <a:pt x="540" y="404"/>
                  </a:lnTo>
                  <a:lnTo>
                    <a:pt x="472" y="404"/>
                  </a:lnTo>
                  <a:lnTo>
                    <a:pt x="237" y="505"/>
                  </a:lnTo>
                  <a:lnTo>
                    <a:pt x="270" y="370"/>
                  </a:lnTo>
                  <a:lnTo>
                    <a:pt x="270" y="236"/>
                  </a:lnTo>
                  <a:lnTo>
                    <a:pt x="304" y="168"/>
                  </a:lnTo>
                  <a:lnTo>
                    <a:pt x="304" y="135"/>
                  </a:lnTo>
                  <a:lnTo>
                    <a:pt x="338" y="101"/>
                  </a:lnTo>
                  <a:lnTo>
                    <a:pt x="338" y="67"/>
                  </a:lnTo>
                  <a:lnTo>
                    <a:pt x="304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5916294" y="4512126"/>
              <a:ext cx="118857" cy="107125"/>
            </a:xfrm>
            <a:custGeom>
              <a:avLst/>
              <a:gdLst/>
              <a:ahLst/>
              <a:cxnLst/>
              <a:rect l="l" t="t" r="r" b="b"/>
              <a:pathLst>
                <a:path w="2391" h="2155" extrusionOk="0">
                  <a:moveTo>
                    <a:pt x="1616" y="236"/>
                  </a:moveTo>
                  <a:lnTo>
                    <a:pt x="1717" y="269"/>
                  </a:lnTo>
                  <a:lnTo>
                    <a:pt x="1785" y="303"/>
                  </a:lnTo>
                  <a:lnTo>
                    <a:pt x="1818" y="370"/>
                  </a:lnTo>
                  <a:lnTo>
                    <a:pt x="1886" y="572"/>
                  </a:lnTo>
                  <a:lnTo>
                    <a:pt x="1919" y="774"/>
                  </a:lnTo>
                  <a:lnTo>
                    <a:pt x="2121" y="1616"/>
                  </a:lnTo>
                  <a:lnTo>
                    <a:pt x="1381" y="1784"/>
                  </a:lnTo>
                  <a:lnTo>
                    <a:pt x="606" y="1886"/>
                  </a:lnTo>
                  <a:lnTo>
                    <a:pt x="505" y="1582"/>
                  </a:lnTo>
                  <a:lnTo>
                    <a:pt x="472" y="1279"/>
                  </a:lnTo>
                  <a:lnTo>
                    <a:pt x="371" y="673"/>
                  </a:lnTo>
                  <a:lnTo>
                    <a:pt x="674" y="572"/>
                  </a:lnTo>
                  <a:lnTo>
                    <a:pt x="943" y="471"/>
                  </a:lnTo>
                  <a:lnTo>
                    <a:pt x="1212" y="370"/>
                  </a:lnTo>
                  <a:lnTo>
                    <a:pt x="1515" y="269"/>
                  </a:lnTo>
                  <a:lnTo>
                    <a:pt x="1616" y="236"/>
                  </a:lnTo>
                  <a:close/>
                  <a:moveTo>
                    <a:pt x="1852" y="0"/>
                  </a:moveTo>
                  <a:lnTo>
                    <a:pt x="1650" y="34"/>
                  </a:lnTo>
                  <a:lnTo>
                    <a:pt x="1448" y="67"/>
                  </a:lnTo>
                  <a:lnTo>
                    <a:pt x="1078" y="202"/>
                  </a:lnTo>
                  <a:lnTo>
                    <a:pt x="741" y="337"/>
                  </a:lnTo>
                  <a:lnTo>
                    <a:pt x="337" y="471"/>
                  </a:lnTo>
                  <a:lnTo>
                    <a:pt x="337" y="438"/>
                  </a:lnTo>
                  <a:lnTo>
                    <a:pt x="303" y="370"/>
                  </a:lnTo>
                  <a:lnTo>
                    <a:pt x="270" y="370"/>
                  </a:lnTo>
                  <a:lnTo>
                    <a:pt x="202" y="404"/>
                  </a:lnTo>
                  <a:lnTo>
                    <a:pt x="169" y="438"/>
                  </a:lnTo>
                  <a:lnTo>
                    <a:pt x="169" y="505"/>
                  </a:lnTo>
                  <a:lnTo>
                    <a:pt x="68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40"/>
                  </a:lnTo>
                  <a:lnTo>
                    <a:pt x="68" y="707"/>
                  </a:lnTo>
                  <a:lnTo>
                    <a:pt x="101" y="741"/>
                  </a:lnTo>
                  <a:lnTo>
                    <a:pt x="169" y="741"/>
                  </a:lnTo>
                  <a:lnTo>
                    <a:pt x="202" y="1077"/>
                  </a:lnTo>
                  <a:lnTo>
                    <a:pt x="236" y="1414"/>
                  </a:lnTo>
                  <a:lnTo>
                    <a:pt x="303" y="1717"/>
                  </a:lnTo>
                  <a:lnTo>
                    <a:pt x="404" y="2054"/>
                  </a:lnTo>
                  <a:lnTo>
                    <a:pt x="438" y="2121"/>
                  </a:lnTo>
                  <a:lnTo>
                    <a:pt x="505" y="2155"/>
                  </a:lnTo>
                  <a:lnTo>
                    <a:pt x="1414" y="2020"/>
                  </a:lnTo>
                  <a:lnTo>
                    <a:pt x="2290" y="1818"/>
                  </a:lnTo>
                  <a:lnTo>
                    <a:pt x="2357" y="1751"/>
                  </a:lnTo>
                  <a:lnTo>
                    <a:pt x="2391" y="1650"/>
                  </a:lnTo>
                  <a:lnTo>
                    <a:pt x="1953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5932997" y="4433435"/>
              <a:ext cx="30174" cy="58658"/>
            </a:xfrm>
            <a:custGeom>
              <a:avLst/>
              <a:gdLst/>
              <a:ahLst/>
              <a:cxnLst/>
              <a:rect l="l" t="t" r="r" b="b"/>
              <a:pathLst>
                <a:path w="607" h="1180" extrusionOk="0">
                  <a:moveTo>
                    <a:pt x="405" y="203"/>
                  </a:moveTo>
                  <a:lnTo>
                    <a:pt x="371" y="337"/>
                  </a:lnTo>
                  <a:lnTo>
                    <a:pt x="304" y="506"/>
                  </a:lnTo>
                  <a:lnTo>
                    <a:pt x="270" y="472"/>
                  </a:lnTo>
                  <a:lnTo>
                    <a:pt x="237" y="405"/>
                  </a:lnTo>
                  <a:lnTo>
                    <a:pt x="203" y="337"/>
                  </a:lnTo>
                  <a:lnTo>
                    <a:pt x="203" y="270"/>
                  </a:lnTo>
                  <a:lnTo>
                    <a:pt x="304" y="203"/>
                  </a:lnTo>
                  <a:close/>
                  <a:moveTo>
                    <a:pt x="338" y="1"/>
                  </a:moveTo>
                  <a:lnTo>
                    <a:pt x="203" y="34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236"/>
                  </a:lnTo>
                  <a:lnTo>
                    <a:pt x="35" y="405"/>
                  </a:lnTo>
                  <a:lnTo>
                    <a:pt x="102" y="573"/>
                  </a:lnTo>
                  <a:lnTo>
                    <a:pt x="203" y="674"/>
                  </a:lnTo>
                  <a:lnTo>
                    <a:pt x="136" y="741"/>
                  </a:lnTo>
                  <a:lnTo>
                    <a:pt x="68" y="809"/>
                  </a:lnTo>
                  <a:lnTo>
                    <a:pt x="68" y="910"/>
                  </a:lnTo>
                  <a:lnTo>
                    <a:pt x="68" y="977"/>
                  </a:lnTo>
                  <a:lnTo>
                    <a:pt x="136" y="1078"/>
                  </a:lnTo>
                  <a:lnTo>
                    <a:pt x="203" y="1145"/>
                  </a:lnTo>
                  <a:lnTo>
                    <a:pt x="304" y="1179"/>
                  </a:lnTo>
                  <a:lnTo>
                    <a:pt x="439" y="1145"/>
                  </a:lnTo>
                  <a:lnTo>
                    <a:pt x="506" y="1044"/>
                  </a:lnTo>
                  <a:lnTo>
                    <a:pt x="540" y="943"/>
                  </a:lnTo>
                  <a:lnTo>
                    <a:pt x="540" y="809"/>
                  </a:lnTo>
                  <a:lnTo>
                    <a:pt x="472" y="674"/>
                  </a:lnTo>
                  <a:lnTo>
                    <a:pt x="405" y="573"/>
                  </a:lnTo>
                  <a:lnTo>
                    <a:pt x="506" y="506"/>
                  </a:lnTo>
                  <a:lnTo>
                    <a:pt x="573" y="371"/>
                  </a:lnTo>
                  <a:lnTo>
                    <a:pt x="607" y="236"/>
                  </a:lnTo>
                  <a:lnTo>
                    <a:pt x="607" y="102"/>
                  </a:lnTo>
                  <a:lnTo>
                    <a:pt x="573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44330" y="4645995"/>
              <a:ext cx="55278" cy="45236"/>
            </a:xfrm>
            <a:custGeom>
              <a:avLst/>
              <a:gdLst/>
              <a:ahLst/>
              <a:cxnLst/>
              <a:rect l="l" t="t" r="r" b="b"/>
              <a:pathLst>
                <a:path w="1112" h="910" extrusionOk="0">
                  <a:moveTo>
                    <a:pt x="101" y="1"/>
                  </a:moveTo>
                  <a:lnTo>
                    <a:pt x="68" y="68"/>
                  </a:lnTo>
                  <a:lnTo>
                    <a:pt x="101" y="203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539"/>
                  </a:lnTo>
                  <a:lnTo>
                    <a:pt x="101" y="573"/>
                  </a:lnTo>
                  <a:lnTo>
                    <a:pt x="169" y="539"/>
                  </a:lnTo>
                  <a:lnTo>
                    <a:pt x="236" y="708"/>
                  </a:lnTo>
                  <a:lnTo>
                    <a:pt x="303" y="842"/>
                  </a:lnTo>
                  <a:lnTo>
                    <a:pt x="337" y="876"/>
                  </a:lnTo>
                  <a:lnTo>
                    <a:pt x="371" y="910"/>
                  </a:lnTo>
                  <a:lnTo>
                    <a:pt x="438" y="876"/>
                  </a:lnTo>
                  <a:lnTo>
                    <a:pt x="438" y="809"/>
                  </a:lnTo>
                  <a:lnTo>
                    <a:pt x="404" y="640"/>
                  </a:lnTo>
                  <a:lnTo>
                    <a:pt x="371" y="472"/>
                  </a:lnTo>
                  <a:lnTo>
                    <a:pt x="438" y="438"/>
                  </a:lnTo>
                  <a:lnTo>
                    <a:pt x="775" y="337"/>
                  </a:lnTo>
                  <a:lnTo>
                    <a:pt x="909" y="304"/>
                  </a:lnTo>
                  <a:lnTo>
                    <a:pt x="1078" y="236"/>
                  </a:lnTo>
                  <a:lnTo>
                    <a:pt x="1111" y="169"/>
                  </a:lnTo>
                  <a:lnTo>
                    <a:pt x="1111" y="135"/>
                  </a:lnTo>
                  <a:lnTo>
                    <a:pt x="1078" y="102"/>
                  </a:lnTo>
                  <a:lnTo>
                    <a:pt x="943" y="68"/>
                  </a:lnTo>
                  <a:lnTo>
                    <a:pt x="808" y="102"/>
                  </a:lnTo>
                  <a:lnTo>
                    <a:pt x="573" y="135"/>
                  </a:lnTo>
                  <a:lnTo>
                    <a:pt x="303" y="236"/>
                  </a:lnTo>
                  <a:lnTo>
                    <a:pt x="20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5896211" y="4405001"/>
              <a:ext cx="110505" cy="110505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650" y="236"/>
                  </a:moveTo>
                  <a:lnTo>
                    <a:pt x="1717" y="371"/>
                  </a:lnTo>
                  <a:lnTo>
                    <a:pt x="1785" y="707"/>
                  </a:lnTo>
                  <a:lnTo>
                    <a:pt x="1953" y="1482"/>
                  </a:lnTo>
                  <a:lnTo>
                    <a:pt x="1246" y="1717"/>
                  </a:lnTo>
                  <a:lnTo>
                    <a:pt x="539" y="1953"/>
                  </a:lnTo>
                  <a:lnTo>
                    <a:pt x="371" y="1381"/>
                  </a:lnTo>
                  <a:lnTo>
                    <a:pt x="270" y="943"/>
                  </a:lnTo>
                  <a:lnTo>
                    <a:pt x="236" y="808"/>
                  </a:lnTo>
                  <a:lnTo>
                    <a:pt x="236" y="741"/>
                  </a:lnTo>
                  <a:lnTo>
                    <a:pt x="943" y="438"/>
                  </a:lnTo>
                  <a:lnTo>
                    <a:pt x="1280" y="303"/>
                  </a:lnTo>
                  <a:lnTo>
                    <a:pt x="1650" y="236"/>
                  </a:lnTo>
                  <a:close/>
                  <a:moveTo>
                    <a:pt x="1751" y="0"/>
                  </a:moveTo>
                  <a:lnTo>
                    <a:pt x="1347" y="34"/>
                  </a:lnTo>
                  <a:lnTo>
                    <a:pt x="909" y="135"/>
                  </a:lnTo>
                  <a:lnTo>
                    <a:pt x="505" y="337"/>
                  </a:lnTo>
                  <a:lnTo>
                    <a:pt x="337" y="438"/>
                  </a:lnTo>
                  <a:lnTo>
                    <a:pt x="169" y="539"/>
                  </a:lnTo>
                  <a:lnTo>
                    <a:pt x="101" y="539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0" y="775"/>
                  </a:lnTo>
                  <a:lnTo>
                    <a:pt x="68" y="1010"/>
                  </a:lnTo>
                  <a:lnTo>
                    <a:pt x="337" y="2121"/>
                  </a:lnTo>
                  <a:lnTo>
                    <a:pt x="337" y="2189"/>
                  </a:lnTo>
                  <a:lnTo>
                    <a:pt x="371" y="2222"/>
                  </a:lnTo>
                  <a:lnTo>
                    <a:pt x="472" y="2222"/>
                  </a:lnTo>
                  <a:lnTo>
                    <a:pt x="1313" y="1953"/>
                  </a:lnTo>
                  <a:lnTo>
                    <a:pt x="2121" y="1684"/>
                  </a:lnTo>
                  <a:lnTo>
                    <a:pt x="2189" y="1650"/>
                  </a:lnTo>
                  <a:lnTo>
                    <a:pt x="2222" y="1616"/>
                  </a:lnTo>
                  <a:lnTo>
                    <a:pt x="2222" y="1549"/>
                  </a:lnTo>
                  <a:lnTo>
                    <a:pt x="2222" y="1482"/>
                  </a:lnTo>
                  <a:lnTo>
                    <a:pt x="2088" y="1212"/>
                  </a:lnTo>
                  <a:lnTo>
                    <a:pt x="2054" y="909"/>
                  </a:lnTo>
                  <a:lnTo>
                    <a:pt x="1953" y="270"/>
                  </a:lnTo>
                  <a:lnTo>
                    <a:pt x="1919" y="202"/>
                  </a:lnTo>
                  <a:lnTo>
                    <a:pt x="1886" y="101"/>
                  </a:lnTo>
                  <a:lnTo>
                    <a:pt x="1818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6105391" y="4620892"/>
              <a:ext cx="30174" cy="48567"/>
            </a:xfrm>
            <a:custGeom>
              <a:avLst/>
              <a:gdLst/>
              <a:ahLst/>
              <a:cxnLst/>
              <a:rect l="l" t="t" r="r" b="b"/>
              <a:pathLst>
                <a:path w="607" h="977" extrusionOk="0">
                  <a:moveTo>
                    <a:pt x="270" y="1"/>
                  </a:moveTo>
                  <a:lnTo>
                    <a:pt x="135" y="102"/>
                  </a:lnTo>
                  <a:lnTo>
                    <a:pt x="34" y="236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05"/>
                  </a:lnTo>
                  <a:lnTo>
                    <a:pt x="169" y="304"/>
                  </a:lnTo>
                  <a:lnTo>
                    <a:pt x="270" y="236"/>
                  </a:lnTo>
                  <a:lnTo>
                    <a:pt x="304" y="203"/>
                  </a:lnTo>
                  <a:lnTo>
                    <a:pt x="270" y="270"/>
                  </a:lnTo>
                  <a:lnTo>
                    <a:pt x="203" y="405"/>
                  </a:lnTo>
                  <a:lnTo>
                    <a:pt x="203" y="472"/>
                  </a:lnTo>
                  <a:lnTo>
                    <a:pt x="236" y="539"/>
                  </a:lnTo>
                  <a:lnTo>
                    <a:pt x="405" y="539"/>
                  </a:lnTo>
                  <a:lnTo>
                    <a:pt x="405" y="640"/>
                  </a:lnTo>
                  <a:lnTo>
                    <a:pt x="270" y="708"/>
                  </a:lnTo>
                  <a:lnTo>
                    <a:pt x="102" y="809"/>
                  </a:lnTo>
                  <a:lnTo>
                    <a:pt x="34" y="842"/>
                  </a:lnTo>
                  <a:lnTo>
                    <a:pt x="68" y="910"/>
                  </a:lnTo>
                  <a:lnTo>
                    <a:pt x="102" y="943"/>
                  </a:lnTo>
                  <a:lnTo>
                    <a:pt x="169" y="977"/>
                  </a:lnTo>
                  <a:lnTo>
                    <a:pt x="337" y="910"/>
                  </a:lnTo>
                  <a:lnTo>
                    <a:pt x="472" y="809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07" y="506"/>
                  </a:lnTo>
                  <a:lnTo>
                    <a:pt x="573" y="438"/>
                  </a:lnTo>
                  <a:lnTo>
                    <a:pt x="539" y="405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506" y="169"/>
                  </a:lnTo>
                  <a:lnTo>
                    <a:pt x="472" y="102"/>
                  </a:lnTo>
                  <a:lnTo>
                    <a:pt x="405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5961481" y="4545581"/>
              <a:ext cx="28484" cy="43546"/>
            </a:xfrm>
            <a:custGeom>
              <a:avLst/>
              <a:gdLst/>
              <a:ahLst/>
              <a:cxnLst/>
              <a:rect l="l" t="t" r="r" b="b"/>
              <a:pathLst>
                <a:path w="573" h="876" extrusionOk="0">
                  <a:moveTo>
                    <a:pt x="337" y="0"/>
                  </a:moveTo>
                  <a:lnTo>
                    <a:pt x="236" y="34"/>
                  </a:lnTo>
                  <a:lnTo>
                    <a:pt x="135" y="101"/>
                  </a:lnTo>
                  <a:lnTo>
                    <a:pt x="68" y="169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35" y="606"/>
                  </a:lnTo>
                  <a:lnTo>
                    <a:pt x="202" y="573"/>
                  </a:lnTo>
                  <a:lnTo>
                    <a:pt x="303" y="505"/>
                  </a:lnTo>
                  <a:lnTo>
                    <a:pt x="371" y="505"/>
                  </a:lnTo>
                  <a:lnTo>
                    <a:pt x="404" y="573"/>
                  </a:lnTo>
                  <a:lnTo>
                    <a:pt x="371" y="606"/>
                  </a:lnTo>
                  <a:lnTo>
                    <a:pt x="303" y="674"/>
                  </a:lnTo>
                  <a:lnTo>
                    <a:pt x="101" y="674"/>
                  </a:lnTo>
                  <a:lnTo>
                    <a:pt x="34" y="707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01" y="842"/>
                  </a:lnTo>
                  <a:lnTo>
                    <a:pt x="169" y="876"/>
                  </a:lnTo>
                  <a:lnTo>
                    <a:pt x="371" y="842"/>
                  </a:lnTo>
                  <a:lnTo>
                    <a:pt x="438" y="808"/>
                  </a:lnTo>
                  <a:lnTo>
                    <a:pt x="505" y="741"/>
                  </a:lnTo>
                  <a:lnTo>
                    <a:pt x="573" y="640"/>
                  </a:lnTo>
                  <a:lnTo>
                    <a:pt x="573" y="573"/>
                  </a:lnTo>
                  <a:lnTo>
                    <a:pt x="573" y="472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404" y="337"/>
                  </a:lnTo>
                  <a:lnTo>
                    <a:pt x="270" y="337"/>
                  </a:lnTo>
                  <a:lnTo>
                    <a:pt x="169" y="404"/>
                  </a:lnTo>
                  <a:lnTo>
                    <a:pt x="135" y="337"/>
                  </a:lnTo>
                  <a:lnTo>
                    <a:pt x="169" y="303"/>
                  </a:lnTo>
                  <a:lnTo>
                    <a:pt x="270" y="202"/>
                  </a:lnTo>
                  <a:lnTo>
                    <a:pt x="472" y="101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5712085" y="4771513"/>
              <a:ext cx="132278" cy="118906"/>
            </a:xfrm>
            <a:custGeom>
              <a:avLst/>
              <a:gdLst/>
              <a:ahLst/>
              <a:cxnLst/>
              <a:rect l="l" t="t" r="r" b="b"/>
              <a:pathLst>
                <a:path w="2661" h="2392" extrusionOk="0">
                  <a:moveTo>
                    <a:pt x="1953" y="304"/>
                  </a:moveTo>
                  <a:lnTo>
                    <a:pt x="2021" y="371"/>
                  </a:lnTo>
                  <a:lnTo>
                    <a:pt x="2088" y="472"/>
                  </a:lnTo>
                  <a:lnTo>
                    <a:pt x="2358" y="1347"/>
                  </a:lnTo>
                  <a:lnTo>
                    <a:pt x="2459" y="1718"/>
                  </a:lnTo>
                  <a:lnTo>
                    <a:pt x="2257" y="1718"/>
                  </a:lnTo>
                  <a:lnTo>
                    <a:pt x="2088" y="1751"/>
                  </a:lnTo>
                  <a:lnTo>
                    <a:pt x="1650" y="1852"/>
                  </a:lnTo>
                  <a:lnTo>
                    <a:pt x="1246" y="1987"/>
                  </a:lnTo>
                  <a:lnTo>
                    <a:pt x="977" y="2088"/>
                  </a:lnTo>
                  <a:lnTo>
                    <a:pt x="876" y="2122"/>
                  </a:lnTo>
                  <a:lnTo>
                    <a:pt x="809" y="2088"/>
                  </a:lnTo>
                  <a:lnTo>
                    <a:pt x="741" y="2054"/>
                  </a:lnTo>
                  <a:lnTo>
                    <a:pt x="708" y="1987"/>
                  </a:lnTo>
                  <a:lnTo>
                    <a:pt x="674" y="1852"/>
                  </a:lnTo>
                  <a:lnTo>
                    <a:pt x="640" y="1684"/>
                  </a:lnTo>
                  <a:lnTo>
                    <a:pt x="438" y="876"/>
                  </a:lnTo>
                  <a:lnTo>
                    <a:pt x="876" y="708"/>
                  </a:lnTo>
                  <a:lnTo>
                    <a:pt x="1213" y="607"/>
                  </a:lnTo>
                  <a:lnTo>
                    <a:pt x="1381" y="573"/>
                  </a:lnTo>
                  <a:lnTo>
                    <a:pt x="1549" y="472"/>
                  </a:lnTo>
                  <a:lnTo>
                    <a:pt x="1718" y="371"/>
                  </a:lnTo>
                  <a:lnTo>
                    <a:pt x="1852" y="304"/>
                  </a:lnTo>
                  <a:close/>
                  <a:moveTo>
                    <a:pt x="2021" y="1"/>
                  </a:moveTo>
                  <a:lnTo>
                    <a:pt x="1785" y="102"/>
                  </a:lnTo>
                  <a:lnTo>
                    <a:pt x="1583" y="203"/>
                  </a:lnTo>
                  <a:lnTo>
                    <a:pt x="1347" y="337"/>
                  </a:lnTo>
                  <a:lnTo>
                    <a:pt x="1145" y="405"/>
                  </a:lnTo>
                  <a:lnTo>
                    <a:pt x="573" y="607"/>
                  </a:lnTo>
                  <a:lnTo>
                    <a:pt x="304" y="708"/>
                  </a:lnTo>
                  <a:lnTo>
                    <a:pt x="34" y="842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68" y="1044"/>
                  </a:lnTo>
                  <a:lnTo>
                    <a:pt x="135" y="1044"/>
                  </a:lnTo>
                  <a:lnTo>
                    <a:pt x="304" y="943"/>
                  </a:lnTo>
                  <a:lnTo>
                    <a:pt x="337" y="1280"/>
                  </a:lnTo>
                  <a:lnTo>
                    <a:pt x="405" y="1617"/>
                  </a:lnTo>
                  <a:lnTo>
                    <a:pt x="607" y="2290"/>
                  </a:lnTo>
                  <a:lnTo>
                    <a:pt x="640" y="2357"/>
                  </a:lnTo>
                  <a:lnTo>
                    <a:pt x="708" y="2391"/>
                  </a:lnTo>
                  <a:lnTo>
                    <a:pt x="943" y="2324"/>
                  </a:lnTo>
                  <a:lnTo>
                    <a:pt x="1179" y="2256"/>
                  </a:lnTo>
                  <a:lnTo>
                    <a:pt x="1617" y="2088"/>
                  </a:lnTo>
                  <a:lnTo>
                    <a:pt x="2021" y="1987"/>
                  </a:lnTo>
                  <a:lnTo>
                    <a:pt x="2459" y="1953"/>
                  </a:lnTo>
                  <a:lnTo>
                    <a:pt x="2560" y="1920"/>
                  </a:lnTo>
                  <a:lnTo>
                    <a:pt x="2627" y="1886"/>
                  </a:lnTo>
                  <a:lnTo>
                    <a:pt x="2661" y="1785"/>
                  </a:lnTo>
                  <a:lnTo>
                    <a:pt x="2661" y="1684"/>
                  </a:lnTo>
                  <a:lnTo>
                    <a:pt x="2627" y="1482"/>
                  </a:lnTo>
                  <a:lnTo>
                    <a:pt x="2391" y="775"/>
                  </a:lnTo>
                  <a:lnTo>
                    <a:pt x="2122" y="68"/>
                  </a:lnTo>
                  <a:lnTo>
                    <a:pt x="2088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5979873" y="4640974"/>
              <a:ext cx="48567" cy="43546"/>
            </a:xfrm>
            <a:custGeom>
              <a:avLst/>
              <a:gdLst/>
              <a:ahLst/>
              <a:cxnLst/>
              <a:rect l="l" t="t" r="r" b="b"/>
              <a:pathLst>
                <a:path w="977" h="876" extrusionOk="0">
                  <a:moveTo>
                    <a:pt x="304" y="1"/>
                  </a:moveTo>
                  <a:lnTo>
                    <a:pt x="203" y="68"/>
                  </a:lnTo>
                  <a:lnTo>
                    <a:pt x="102" y="135"/>
                  </a:lnTo>
                  <a:lnTo>
                    <a:pt x="1" y="270"/>
                  </a:lnTo>
                  <a:lnTo>
                    <a:pt x="34" y="304"/>
                  </a:lnTo>
                  <a:lnTo>
                    <a:pt x="68" y="304"/>
                  </a:lnTo>
                  <a:lnTo>
                    <a:pt x="203" y="236"/>
                  </a:lnTo>
                  <a:lnTo>
                    <a:pt x="371" y="203"/>
                  </a:lnTo>
                  <a:lnTo>
                    <a:pt x="337" y="371"/>
                  </a:lnTo>
                  <a:lnTo>
                    <a:pt x="304" y="506"/>
                  </a:lnTo>
                  <a:lnTo>
                    <a:pt x="236" y="640"/>
                  </a:lnTo>
                  <a:lnTo>
                    <a:pt x="236" y="741"/>
                  </a:lnTo>
                  <a:lnTo>
                    <a:pt x="270" y="809"/>
                  </a:lnTo>
                  <a:lnTo>
                    <a:pt x="304" y="876"/>
                  </a:lnTo>
                  <a:lnTo>
                    <a:pt x="573" y="876"/>
                  </a:lnTo>
                  <a:lnTo>
                    <a:pt x="910" y="809"/>
                  </a:lnTo>
                  <a:lnTo>
                    <a:pt x="943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10" y="573"/>
                  </a:lnTo>
                  <a:lnTo>
                    <a:pt x="842" y="573"/>
                  </a:lnTo>
                  <a:lnTo>
                    <a:pt x="573" y="640"/>
                  </a:lnTo>
                  <a:lnTo>
                    <a:pt x="472" y="674"/>
                  </a:lnTo>
                  <a:lnTo>
                    <a:pt x="438" y="674"/>
                  </a:lnTo>
                  <a:lnTo>
                    <a:pt x="472" y="607"/>
                  </a:lnTo>
                  <a:lnTo>
                    <a:pt x="539" y="371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5829252" y="4748099"/>
              <a:ext cx="132278" cy="105485"/>
            </a:xfrm>
            <a:custGeom>
              <a:avLst/>
              <a:gdLst/>
              <a:ahLst/>
              <a:cxnLst/>
              <a:rect l="l" t="t" r="r" b="b"/>
              <a:pathLst>
                <a:path w="2661" h="2122" extrusionOk="0">
                  <a:moveTo>
                    <a:pt x="2122" y="236"/>
                  </a:moveTo>
                  <a:lnTo>
                    <a:pt x="2189" y="303"/>
                  </a:lnTo>
                  <a:lnTo>
                    <a:pt x="2256" y="438"/>
                  </a:lnTo>
                  <a:lnTo>
                    <a:pt x="2290" y="606"/>
                  </a:lnTo>
                  <a:lnTo>
                    <a:pt x="2391" y="1111"/>
                  </a:lnTo>
                  <a:lnTo>
                    <a:pt x="2391" y="1246"/>
                  </a:lnTo>
                  <a:lnTo>
                    <a:pt x="2391" y="1347"/>
                  </a:lnTo>
                  <a:lnTo>
                    <a:pt x="2357" y="1448"/>
                  </a:lnTo>
                  <a:lnTo>
                    <a:pt x="2324" y="1515"/>
                  </a:lnTo>
                  <a:lnTo>
                    <a:pt x="2189" y="1650"/>
                  </a:lnTo>
                  <a:lnTo>
                    <a:pt x="2021" y="1751"/>
                  </a:lnTo>
                  <a:lnTo>
                    <a:pt x="1819" y="1818"/>
                  </a:lnTo>
                  <a:lnTo>
                    <a:pt x="1617" y="1852"/>
                  </a:lnTo>
                  <a:lnTo>
                    <a:pt x="1179" y="1886"/>
                  </a:lnTo>
                  <a:lnTo>
                    <a:pt x="1044" y="1886"/>
                  </a:lnTo>
                  <a:lnTo>
                    <a:pt x="943" y="1785"/>
                  </a:lnTo>
                  <a:lnTo>
                    <a:pt x="842" y="1650"/>
                  </a:lnTo>
                  <a:lnTo>
                    <a:pt x="775" y="1515"/>
                  </a:lnTo>
                  <a:lnTo>
                    <a:pt x="674" y="1145"/>
                  </a:lnTo>
                  <a:lnTo>
                    <a:pt x="607" y="775"/>
                  </a:lnTo>
                  <a:lnTo>
                    <a:pt x="1112" y="640"/>
                  </a:lnTo>
                  <a:lnTo>
                    <a:pt x="1583" y="472"/>
                  </a:lnTo>
                  <a:lnTo>
                    <a:pt x="2054" y="236"/>
                  </a:lnTo>
                  <a:close/>
                  <a:moveTo>
                    <a:pt x="1987" y="0"/>
                  </a:moveTo>
                  <a:lnTo>
                    <a:pt x="1650" y="169"/>
                  </a:lnTo>
                  <a:lnTo>
                    <a:pt x="1381" y="303"/>
                  </a:lnTo>
                  <a:lnTo>
                    <a:pt x="1112" y="404"/>
                  </a:lnTo>
                  <a:lnTo>
                    <a:pt x="539" y="539"/>
                  </a:ln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102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75"/>
                  </a:lnTo>
                  <a:lnTo>
                    <a:pt x="68" y="842"/>
                  </a:lnTo>
                  <a:lnTo>
                    <a:pt x="135" y="842"/>
                  </a:lnTo>
                  <a:lnTo>
                    <a:pt x="405" y="808"/>
                  </a:lnTo>
                  <a:lnTo>
                    <a:pt x="438" y="1179"/>
                  </a:lnTo>
                  <a:lnTo>
                    <a:pt x="539" y="1583"/>
                  </a:lnTo>
                  <a:lnTo>
                    <a:pt x="640" y="1751"/>
                  </a:lnTo>
                  <a:lnTo>
                    <a:pt x="708" y="1886"/>
                  </a:lnTo>
                  <a:lnTo>
                    <a:pt x="809" y="2020"/>
                  </a:lnTo>
                  <a:lnTo>
                    <a:pt x="943" y="2088"/>
                  </a:lnTo>
                  <a:lnTo>
                    <a:pt x="1179" y="2121"/>
                  </a:lnTo>
                  <a:lnTo>
                    <a:pt x="1415" y="2121"/>
                  </a:lnTo>
                  <a:lnTo>
                    <a:pt x="1650" y="2088"/>
                  </a:lnTo>
                  <a:lnTo>
                    <a:pt x="1852" y="2054"/>
                  </a:lnTo>
                  <a:lnTo>
                    <a:pt x="2223" y="1987"/>
                  </a:lnTo>
                  <a:lnTo>
                    <a:pt x="2391" y="1919"/>
                  </a:lnTo>
                  <a:lnTo>
                    <a:pt x="2458" y="1886"/>
                  </a:lnTo>
                  <a:lnTo>
                    <a:pt x="2526" y="1818"/>
                  </a:lnTo>
                  <a:lnTo>
                    <a:pt x="2627" y="1616"/>
                  </a:lnTo>
                  <a:lnTo>
                    <a:pt x="2660" y="1448"/>
                  </a:lnTo>
                  <a:lnTo>
                    <a:pt x="2627" y="1246"/>
                  </a:lnTo>
                  <a:lnTo>
                    <a:pt x="2593" y="1044"/>
                  </a:lnTo>
                  <a:lnTo>
                    <a:pt x="2526" y="505"/>
                  </a:lnTo>
                  <a:lnTo>
                    <a:pt x="2458" y="236"/>
                  </a:lnTo>
                  <a:lnTo>
                    <a:pt x="2391" y="135"/>
                  </a:lnTo>
                  <a:lnTo>
                    <a:pt x="2324" y="34"/>
                  </a:lnTo>
                  <a:lnTo>
                    <a:pt x="22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5676941" y="4572375"/>
              <a:ext cx="115526" cy="97084"/>
            </a:xfrm>
            <a:custGeom>
              <a:avLst/>
              <a:gdLst/>
              <a:ahLst/>
              <a:cxnLst/>
              <a:rect l="l" t="t" r="r" b="b"/>
              <a:pathLst>
                <a:path w="2324" h="1953" extrusionOk="0">
                  <a:moveTo>
                    <a:pt x="1650" y="236"/>
                  </a:moveTo>
                  <a:lnTo>
                    <a:pt x="1718" y="269"/>
                  </a:lnTo>
                  <a:lnTo>
                    <a:pt x="1785" y="303"/>
                  </a:lnTo>
                  <a:lnTo>
                    <a:pt x="1886" y="438"/>
                  </a:lnTo>
                  <a:lnTo>
                    <a:pt x="1987" y="606"/>
                  </a:lnTo>
                  <a:lnTo>
                    <a:pt x="2021" y="808"/>
                  </a:lnTo>
                  <a:lnTo>
                    <a:pt x="2088" y="1010"/>
                  </a:lnTo>
                  <a:lnTo>
                    <a:pt x="2122" y="1414"/>
                  </a:lnTo>
                  <a:lnTo>
                    <a:pt x="1516" y="1549"/>
                  </a:lnTo>
                  <a:lnTo>
                    <a:pt x="910" y="1684"/>
                  </a:lnTo>
                  <a:lnTo>
                    <a:pt x="472" y="1684"/>
                  </a:lnTo>
                  <a:lnTo>
                    <a:pt x="371" y="1381"/>
                  </a:lnTo>
                  <a:lnTo>
                    <a:pt x="169" y="741"/>
                  </a:lnTo>
                  <a:lnTo>
                    <a:pt x="809" y="471"/>
                  </a:lnTo>
                  <a:lnTo>
                    <a:pt x="1112" y="337"/>
                  </a:lnTo>
                  <a:lnTo>
                    <a:pt x="1482" y="236"/>
                  </a:lnTo>
                  <a:close/>
                  <a:moveTo>
                    <a:pt x="1684" y="0"/>
                  </a:moveTo>
                  <a:lnTo>
                    <a:pt x="1482" y="34"/>
                  </a:lnTo>
                  <a:lnTo>
                    <a:pt x="1112" y="168"/>
                  </a:lnTo>
                  <a:lnTo>
                    <a:pt x="607" y="370"/>
                  </a:lnTo>
                  <a:lnTo>
                    <a:pt x="102" y="606"/>
                  </a:lnTo>
                  <a:lnTo>
                    <a:pt x="68" y="572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943"/>
                  </a:lnTo>
                  <a:lnTo>
                    <a:pt x="102" y="1280"/>
                  </a:lnTo>
                  <a:lnTo>
                    <a:pt x="304" y="1886"/>
                  </a:lnTo>
                  <a:lnTo>
                    <a:pt x="371" y="1919"/>
                  </a:lnTo>
                  <a:lnTo>
                    <a:pt x="438" y="1953"/>
                  </a:lnTo>
                  <a:lnTo>
                    <a:pt x="876" y="1886"/>
                  </a:lnTo>
                  <a:lnTo>
                    <a:pt x="1347" y="1818"/>
                  </a:lnTo>
                  <a:lnTo>
                    <a:pt x="1819" y="1717"/>
                  </a:lnTo>
                  <a:lnTo>
                    <a:pt x="2256" y="1583"/>
                  </a:lnTo>
                  <a:lnTo>
                    <a:pt x="2324" y="1515"/>
                  </a:lnTo>
                  <a:lnTo>
                    <a:pt x="2324" y="1448"/>
                  </a:lnTo>
                  <a:lnTo>
                    <a:pt x="2088" y="370"/>
                  </a:lnTo>
                  <a:lnTo>
                    <a:pt x="2021" y="135"/>
                  </a:lnTo>
                  <a:lnTo>
                    <a:pt x="1953" y="67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5760652" y="4811678"/>
              <a:ext cx="38525" cy="48616"/>
            </a:xfrm>
            <a:custGeom>
              <a:avLst/>
              <a:gdLst/>
              <a:ahLst/>
              <a:cxnLst/>
              <a:rect l="l" t="t" r="r" b="b"/>
              <a:pathLst>
                <a:path w="775" h="978" extrusionOk="0">
                  <a:moveTo>
                    <a:pt x="741" y="1"/>
                  </a:moveTo>
                  <a:lnTo>
                    <a:pt x="673" y="34"/>
                  </a:lnTo>
                  <a:lnTo>
                    <a:pt x="606" y="34"/>
                  </a:lnTo>
                  <a:lnTo>
                    <a:pt x="505" y="135"/>
                  </a:lnTo>
                  <a:lnTo>
                    <a:pt x="269" y="472"/>
                  </a:lnTo>
                  <a:lnTo>
                    <a:pt x="67" y="708"/>
                  </a:lnTo>
                  <a:lnTo>
                    <a:pt x="0" y="809"/>
                  </a:lnTo>
                  <a:lnTo>
                    <a:pt x="0" y="876"/>
                  </a:lnTo>
                  <a:lnTo>
                    <a:pt x="0" y="977"/>
                  </a:lnTo>
                  <a:lnTo>
                    <a:pt x="67" y="977"/>
                  </a:lnTo>
                  <a:lnTo>
                    <a:pt x="135" y="943"/>
                  </a:lnTo>
                  <a:lnTo>
                    <a:pt x="269" y="809"/>
                  </a:lnTo>
                  <a:lnTo>
                    <a:pt x="471" y="573"/>
                  </a:lnTo>
                  <a:lnTo>
                    <a:pt x="673" y="337"/>
                  </a:lnTo>
                  <a:lnTo>
                    <a:pt x="774" y="203"/>
                  </a:lnTo>
                  <a:lnTo>
                    <a:pt x="774" y="135"/>
                  </a:lnTo>
                  <a:lnTo>
                    <a:pt x="774" y="68"/>
                  </a:lnTo>
                  <a:lnTo>
                    <a:pt x="774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5690362" y="4667768"/>
              <a:ext cx="123877" cy="113836"/>
            </a:xfrm>
            <a:custGeom>
              <a:avLst/>
              <a:gdLst/>
              <a:ahLst/>
              <a:cxnLst/>
              <a:rect l="l" t="t" r="r" b="b"/>
              <a:pathLst>
                <a:path w="2492" h="2290" extrusionOk="0">
                  <a:moveTo>
                    <a:pt x="2087" y="270"/>
                  </a:moveTo>
                  <a:lnTo>
                    <a:pt x="2155" y="505"/>
                  </a:lnTo>
                  <a:lnTo>
                    <a:pt x="2188" y="741"/>
                  </a:lnTo>
                  <a:lnTo>
                    <a:pt x="2222" y="1212"/>
                  </a:lnTo>
                  <a:lnTo>
                    <a:pt x="2222" y="1381"/>
                  </a:lnTo>
                  <a:lnTo>
                    <a:pt x="2155" y="1515"/>
                  </a:lnTo>
                  <a:lnTo>
                    <a:pt x="2054" y="1583"/>
                  </a:lnTo>
                  <a:lnTo>
                    <a:pt x="1919" y="1650"/>
                  </a:lnTo>
                  <a:lnTo>
                    <a:pt x="1616" y="1751"/>
                  </a:lnTo>
                  <a:lnTo>
                    <a:pt x="1481" y="1818"/>
                  </a:lnTo>
                  <a:lnTo>
                    <a:pt x="1347" y="1886"/>
                  </a:lnTo>
                  <a:lnTo>
                    <a:pt x="1212" y="1953"/>
                  </a:lnTo>
                  <a:lnTo>
                    <a:pt x="976" y="2054"/>
                  </a:lnTo>
                  <a:lnTo>
                    <a:pt x="741" y="2088"/>
                  </a:lnTo>
                  <a:lnTo>
                    <a:pt x="673" y="2054"/>
                  </a:lnTo>
                  <a:lnTo>
                    <a:pt x="606" y="1987"/>
                  </a:lnTo>
                  <a:lnTo>
                    <a:pt x="505" y="1549"/>
                  </a:lnTo>
                  <a:lnTo>
                    <a:pt x="438" y="1179"/>
                  </a:lnTo>
                  <a:lnTo>
                    <a:pt x="337" y="808"/>
                  </a:lnTo>
                  <a:lnTo>
                    <a:pt x="572" y="674"/>
                  </a:lnTo>
                  <a:lnTo>
                    <a:pt x="808" y="606"/>
                  </a:lnTo>
                  <a:lnTo>
                    <a:pt x="1077" y="539"/>
                  </a:lnTo>
                  <a:lnTo>
                    <a:pt x="1347" y="472"/>
                  </a:lnTo>
                  <a:lnTo>
                    <a:pt x="1751" y="438"/>
                  </a:lnTo>
                  <a:lnTo>
                    <a:pt x="1919" y="371"/>
                  </a:lnTo>
                  <a:lnTo>
                    <a:pt x="2087" y="270"/>
                  </a:lnTo>
                  <a:close/>
                  <a:moveTo>
                    <a:pt x="2087" y="0"/>
                  </a:moveTo>
                  <a:lnTo>
                    <a:pt x="2054" y="34"/>
                  </a:lnTo>
                  <a:lnTo>
                    <a:pt x="1953" y="101"/>
                  </a:lnTo>
                  <a:lnTo>
                    <a:pt x="1818" y="169"/>
                  </a:lnTo>
                  <a:lnTo>
                    <a:pt x="1549" y="270"/>
                  </a:lnTo>
                  <a:lnTo>
                    <a:pt x="1279" y="303"/>
                  </a:lnTo>
                  <a:lnTo>
                    <a:pt x="976" y="337"/>
                  </a:lnTo>
                  <a:lnTo>
                    <a:pt x="707" y="371"/>
                  </a:lnTo>
                  <a:lnTo>
                    <a:pt x="438" y="438"/>
                  </a:lnTo>
                  <a:lnTo>
                    <a:pt x="303" y="505"/>
                  </a:lnTo>
                  <a:lnTo>
                    <a:pt x="202" y="606"/>
                  </a:lnTo>
                  <a:lnTo>
                    <a:pt x="101" y="674"/>
                  </a:lnTo>
                  <a:lnTo>
                    <a:pt x="0" y="808"/>
                  </a:lnTo>
                  <a:lnTo>
                    <a:pt x="0" y="876"/>
                  </a:lnTo>
                  <a:lnTo>
                    <a:pt x="34" y="909"/>
                  </a:lnTo>
                  <a:lnTo>
                    <a:pt x="67" y="943"/>
                  </a:lnTo>
                  <a:lnTo>
                    <a:pt x="135" y="909"/>
                  </a:lnTo>
                  <a:lnTo>
                    <a:pt x="236" y="876"/>
                  </a:lnTo>
                  <a:lnTo>
                    <a:pt x="236" y="1179"/>
                  </a:lnTo>
                  <a:lnTo>
                    <a:pt x="269" y="1515"/>
                  </a:lnTo>
                  <a:lnTo>
                    <a:pt x="337" y="1818"/>
                  </a:lnTo>
                  <a:lnTo>
                    <a:pt x="438" y="2121"/>
                  </a:lnTo>
                  <a:lnTo>
                    <a:pt x="505" y="2222"/>
                  </a:lnTo>
                  <a:lnTo>
                    <a:pt x="572" y="2290"/>
                  </a:lnTo>
                  <a:lnTo>
                    <a:pt x="842" y="2290"/>
                  </a:lnTo>
                  <a:lnTo>
                    <a:pt x="1111" y="2222"/>
                  </a:lnTo>
                  <a:lnTo>
                    <a:pt x="1313" y="2155"/>
                  </a:lnTo>
                  <a:lnTo>
                    <a:pt x="1481" y="2088"/>
                  </a:lnTo>
                  <a:lnTo>
                    <a:pt x="1650" y="2020"/>
                  </a:lnTo>
                  <a:lnTo>
                    <a:pt x="1953" y="1953"/>
                  </a:lnTo>
                  <a:lnTo>
                    <a:pt x="2087" y="1886"/>
                  </a:lnTo>
                  <a:lnTo>
                    <a:pt x="2222" y="1785"/>
                  </a:lnTo>
                  <a:lnTo>
                    <a:pt x="2323" y="1684"/>
                  </a:lnTo>
                  <a:lnTo>
                    <a:pt x="2424" y="1515"/>
                  </a:lnTo>
                  <a:lnTo>
                    <a:pt x="2458" y="1347"/>
                  </a:lnTo>
                  <a:lnTo>
                    <a:pt x="2491" y="1145"/>
                  </a:lnTo>
                  <a:lnTo>
                    <a:pt x="2458" y="775"/>
                  </a:lnTo>
                  <a:lnTo>
                    <a:pt x="2357" y="371"/>
                  </a:lnTo>
                  <a:lnTo>
                    <a:pt x="2222" y="34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5891191" y="4783244"/>
              <a:ext cx="28484" cy="46926"/>
            </a:xfrm>
            <a:custGeom>
              <a:avLst/>
              <a:gdLst/>
              <a:ahLst/>
              <a:cxnLst/>
              <a:rect l="l" t="t" r="r" b="b"/>
              <a:pathLst>
                <a:path w="573" h="944" extrusionOk="0">
                  <a:moveTo>
                    <a:pt x="337" y="236"/>
                  </a:moveTo>
                  <a:lnTo>
                    <a:pt x="337" y="472"/>
                  </a:lnTo>
                  <a:lnTo>
                    <a:pt x="270" y="707"/>
                  </a:lnTo>
                  <a:lnTo>
                    <a:pt x="236" y="707"/>
                  </a:lnTo>
                  <a:lnTo>
                    <a:pt x="202" y="539"/>
                  </a:lnTo>
                  <a:lnTo>
                    <a:pt x="236" y="404"/>
                  </a:lnTo>
                  <a:lnTo>
                    <a:pt x="270" y="303"/>
                  </a:lnTo>
                  <a:lnTo>
                    <a:pt x="337" y="236"/>
                  </a:lnTo>
                  <a:close/>
                  <a:moveTo>
                    <a:pt x="303" y="0"/>
                  </a:moveTo>
                  <a:lnTo>
                    <a:pt x="202" y="68"/>
                  </a:lnTo>
                  <a:lnTo>
                    <a:pt x="135" y="135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5"/>
                  </a:lnTo>
                  <a:lnTo>
                    <a:pt x="0" y="640"/>
                  </a:lnTo>
                  <a:lnTo>
                    <a:pt x="34" y="775"/>
                  </a:lnTo>
                  <a:lnTo>
                    <a:pt x="101" y="876"/>
                  </a:lnTo>
                  <a:lnTo>
                    <a:pt x="135" y="909"/>
                  </a:lnTo>
                  <a:lnTo>
                    <a:pt x="202" y="943"/>
                  </a:lnTo>
                  <a:lnTo>
                    <a:pt x="337" y="909"/>
                  </a:lnTo>
                  <a:lnTo>
                    <a:pt x="438" y="842"/>
                  </a:lnTo>
                  <a:lnTo>
                    <a:pt x="472" y="775"/>
                  </a:lnTo>
                  <a:lnTo>
                    <a:pt x="505" y="674"/>
                  </a:lnTo>
                  <a:lnTo>
                    <a:pt x="573" y="404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68"/>
                  </a:lnTo>
                  <a:lnTo>
                    <a:pt x="404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6142226" y="4756451"/>
              <a:ext cx="11781" cy="10091"/>
            </a:xfrm>
            <a:custGeom>
              <a:avLst/>
              <a:gdLst/>
              <a:ahLst/>
              <a:cxnLst/>
              <a:rect l="l" t="t" r="r" b="b"/>
              <a:pathLst>
                <a:path w="237" h="203" extrusionOk="0">
                  <a:moveTo>
                    <a:pt x="68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68" y="203"/>
                  </a:lnTo>
                  <a:lnTo>
                    <a:pt x="135" y="203"/>
                  </a:lnTo>
                  <a:lnTo>
                    <a:pt x="202" y="169"/>
                  </a:lnTo>
                  <a:lnTo>
                    <a:pt x="236" y="169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6083668" y="4687851"/>
              <a:ext cx="117166" cy="107125"/>
            </a:xfrm>
            <a:custGeom>
              <a:avLst/>
              <a:gdLst/>
              <a:ahLst/>
              <a:cxnLst/>
              <a:rect l="l" t="t" r="r" b="b"/>
              <a:pathLst>
                <a:path w="2357" h="2155" extrusionOk="0">
                  <a:moveTo>
                    <a:pt x="1885" y="202"/>
                  </a:moveTo>
                  <a:lnTo>
                    <a:pt x="1986" y="640"/>
                  </a:lnTo>
                  <a:lnTo>
                    <a:pt x="2087" y="1044"/>
                  </a:lnTo>
                  <a:lnTo>
                    <a:pt x="2121" y="1313"/>
                  </a:lnTo>
                  <a:lnTo>
                    <a:pt x="2121" y="1448"/>
                  </a:lnTo>
                  <a:lnTo>
                    <a:pt x="2087" y="1515"/>
                  </a:lnTo>
                  <a:lnTo>
                    <a:pt x="2020" y="1549"/>
                  </a:lnTo>
                  <a:lnTo>
                    <a:pt x="1481" y="1751"/>
                  </a:lnTo>
                  <a:lnTo>
                    <a:pt x="1077" y="1886"/>
                  </a:lnTo>
                  <a:lnTo>
                    <a:pt x="943" y="1919"/>
                  </a:lnTo>
                  <a:lnTo>
                    <a:pt x="808" y="1919"/>
                  </a:lnTo>
                  <a:lnTo>
                    <a:pt x="741" y="1886"/>
                  </a:lnTo>
                  <a:lnTo>
                    <a:pt x="673" y="1751"/>
                  </a:lnTo>
                  <a:lnTo>
                    <a:pt x="640" y="1583"/>
                  </a:lnTo>
                  <a:lnTo>
                    <a:pt x="505" y="1145"/>
                  </a:lnTo>
                  <a:lnTo>
                    <a:pt x="370" y="707"/>
                  </a:lnTo>
                  <a:lnTo>
                    <a:pt x="1885" y="202"/>
                  </a:lnTo>
                  <a:close/>
                  <a:moveTo>
                    <a:pt x="1919" y="0"/>
                  </a:moveTo>
                  <a:lnTo>
                    <a:pt x="1347" y="202"/>
                  </a:lnTo>
                  <a:lnTo>
                    <a:pt x="774" y="371"/>
                  </a:lnTo>
                  <a:lnTo>
                    <a:pt x="370" y="438"/>
                  </a:lnTo>
                  <a:lnTo>
                    <a:pt x="202" y="505"/>
                  </a:lnTo>
                  <a:lnTo>
                    <a:pt x="101" y="573"/>
                  </a:lnTo>
                  <a:lnTo>
                    <a:pt x="34" y="640"/>
                  </a:lnTo>
                  <a:lnTo>
                    <a:pt x="0" y="707"/>
                  </a:lnTo>
                  <a:lnTo>
                    <a:pt x="34" y="775"/>
                  </a:lnTo>
                  <a:lnTo>
                    <a:pt x="34" y="808"/>
                  </a:lnTo>
                  <a:lnTo>
                    <a:pt x="67" y="842"/>
                  </a:lnTo>
                  <a:lnTo>
                    <a:pt x="202" y="842"/>
                  </a:lnTo>
                  <a:lnTo>
                    <a:pt x="236" y="775"/>
                  </a:lnTo>
                  <a:lnTo>
                    <a:pt x="236" y="1078"/>
                  </a:lnTo>
                  <a:lnTo>
                    <a:pt x="303" y="1381"/>
                  </a:lnTo>
                  <a:lnTo>
                    <a:pt x="505" y="1919"/>
                  </a:lnTo>
                  <a:lnTo>
                    <a:pt x="572" y="2054"/>
                  </a:lnTo>
                  <a:lnTo>
                    <a:pt x="673" y="2121"/>
                  </a:lnTo>
                  <a:lnTo>
                    <a:pt x="774" y="2155"/>
                  </a:lnTo>
                  <a:lnTo>
                    <a:pt x="909" y="2155"/>
                  </a:lnTo>
                  <a:lnTo>
                    <a:pt x="1145" y="2088"/>
                  </a:lnTo>
                  <a:lnTo>
                    <a:pt x="1414" y="2020"/>
                  </a:lnTo>
                  <a:lnTo>
                    <a:pt x="1919" y="1852"/>
                  </a:lnTo>
                  <a:lnTo>
                    <a:pt x="2054" y="1785"/>
                  </a:lnTo>
                  <a:lnTo>
                    <a:pt x="2188" y="1717"/>
                  </a:lnTo>
                  <a:lnTo>
                    <a:pt x="2289" y="1650"/>
                  </a:lnTo>
                  <a:lnTo>
                    <a:pt x="2323" y="1549"/>
                  </a:lnTo>
                  <a:lnTo>
                    <a:pt x="2357" y="1381"/>
                  </a:lnTo>
                  <a:lnTo>
                    <a:pt x="2357" y="1179"/>
                  </a:lnTo>
                  <a:lnTo>
                    <a:pt x="2289" y="775"/>
                  </a:lnTo>
                  <a:lnTo>
                    <a:pt x="2155" y="404"/>
                  </a:lnTo>
                  <a:lnTo>
                    <a:pt x="2020" y="68"/>
                  </a:lnTo>
                  <a:lnTo>
                    <a:pt x="19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5966501" y="4714595"/>
              <a:ext cx="127258" cy="110555"/>
            </a:xfrm>
            <a:custGeom>
              <a:avLst/>
              <a:gdLst/>
              <a:ahLst/>
              <a:cxnLst/>
              <a:rect l="l" t="t" r="r" b="b"/>
              <a:pathLst>
                <a:path w="2560" h="2224" extrusionOk="0">
                  <a:moveTo>
                    <a:pt x="1852" y="304"/>
                  </a:moveTo>
                  <a:lnTo>
                    <a:pt x="1953" y="338"/>
                  </a:lnTo>
                  <a:lnTo>
                    <a:pt x="1987" y="371"/>
                  </a:lnTo>
                  <a:lnTo>
                    <a:pt x="2020" y="439"/>
                  </a:lnTo>
                  <a:lnTo>
                    <a:pt x="2020" y="708"/>
                  </a:lnTo>
                  <a:lnTo>
                    <a:pt x="2054" y="977"/>
                  </a:lnTo>
                  <a:lnTo>
                    <a:pt x="2121" y="1247"/>
                  </a:lnTo>
                  <a:lnTo>
                    <a:pt x="2256" y="1482"/>
                  </a:lnTo>
                  <a:lnTo>
                    <a:pt x="1549" y="1752"/>
                  </a:lnTo>
                  <a:lnTo>
                    <a:pt x="1179" y="1886"/>
                  </a:lnTo>
                  <a:lnTo>
                    <a:pt x="808" y="1954"/>
                  </a:lnTo>
                  <a:lnTo>
                    <a:pt x="741" y="1954"/>
                  </a:lnTo>
                  <a:lnTo>
                    <a:pt x="640" y="1853"/>
                  </a:lnTo>
                  <a:lnTo>
                    <a:pt x="573" y="1718"/>
                  </a:lnTo>
                  <a:lnTo>
                    <a:pt x="472" y="1550"/>
                  </a:lnTo>
                  <a:lnTo>
                    <a:pt x="236" y="809"/>
                  </a:lnTo>
                  <a:lnTo>
                    <a:pt x="977" y="540"/>
                  </a:lnTo>
                  <a:lnTo>
                    <a:pt x="1179" y="472"/>
                  </a:lnTo>
                  <a:lnTo>
                    <a:pt x="1549" y="338"/>
                  </a:lnTo>
                  <a:lnTo>
                    <a:pt x="1717" y="304"/>
                  </a:lnTo>
                  <a:close/>
                  <a:moveTo>
                    <a:pt x="1886" y="1"/>
                  </a:moveTo>
                  <a:lnTo>
                    <a:pt x="1717" y="35"/>
                  </a:lnTo>
                  <a:lnTo>
                    <a:pt x="1381" y="136"/>
                  </a:lnTo>
                  <a:lnTo>
                    <a:pt x="68" y="607"/>
                  </a:lnTo>
                  <a:lnTo>
                    <a:pt x="0" y="674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101" y="843"/>
                  </a:lnTo>
                  <a:lnTo>
                    <a:pt x="135" y="1078"/>
                  </a:lnTo>
                  <a:lnTo>
                    <a:pt x="202" y="1280"/>
                  </a:lnTo>
                  <a:lnTo>
                    <a:pt x="337" y="1718"/>
                  </a:lnTo>
                  <a:lnTo>
                    <a:pt x="404" y="1987"/>
                  </a:lnTo>
                  <a:lnTo>
                    <a:pt x="472" y="2122"/>
                  </a:lnTo>
                  <a:lnTo>
                    <a:pt x="505" y="2189"/>
                  </a:lnTo>
                  <a:lnTo>
                    <a:pt x="573" y="2223"/>
                  </a:lnTo>
                  <a:lnTo>
                    <a:pt x="775" y="2223"/>
                  </a:lnTo>
                  <a:lnTo>
                    <a:pt x="977" y="2189"/>
                  </a:lnTo>
                  <a:lnTo>
                    <a:pt x="1414" y="2088"/>
                  </a:lnTo>
                  <a:lnTo>
                    <a:pt x="1684" y="1987"/>
                  </a:lnTo>
                  <a:lnTo>
                    <a:pt x="1953" y="1886"/>
                  </a:lnTo>
                  <a:lnTo>
                    <a:pt x="2492" y="1651"/>
                  </a:lnTo>
                  <a:lnTo>
                    <a:pt x="2525" y="1617"/>
                  </a:lnTo>
                  <a:lnTo>
                    <a:pt x="2525" y="1583"/>
                  </a:lnTo>
                  <a:lnTo>
                    <a:pt x="2559" y="1516"/>
                  </a:lnTo>
                  <a:lnTo>
                    <a:pt x="2525" y="1482"/>
                  </a:lnTo>
                  <a:lnTo>
                    <a:pt x="2391" y="1247"/>
                  </a:lnTo>
                  <a:lnTo>
                    <a:pt x="2290" y="977"/>
                  </a:lnTo>
                  <a:lnTo>
                    <a:pt x="2256" y="708"/>
                  </a:lnTo>
                  <a:lnTo>
                    <a:pt x="2256" y="439"/>
                  </a:lnTo>
                  <a:lnTo>
                    <a:pt x="2256" y="304"/>
                  </a:lnTo>
                  <a:lnTo>
                    <a:pt x="2222" y="203"/>
                  </a:lnTo>
                  <a:lnTo>
                    <a:pt x="2155" y="102"/>
                  </a:lnTo>
                  <a:lnTo>
                    <a:pt x="2054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5948059" y="4619201"/>
              <a:ext cx="112195" cy="110505"/>
            </a:xfrm>
            <a:custGeom>
              <a:avLst/>
              <a:gdLst/>
              <a:ahLst/>
              <a:cxnLst/>
              <a:rect l="l" t="t" r="r" b="b"/>
              <a:pathLst>
                <a:path w="2257" h="2223" extrusionOk="0">
                  <a:moveTo>
                    <a:pt x="1651" y="237"/>
                  </a:moveTo>
                  <a:lnTo>
                    <a:pt x="1752" y="573"/>
                  </a:lnTo>
                  <a:lnTo>
                    <a:pt x="1853" y="944"/>
                  </a:lnTo>
                  <a:lnTo>
                    <a:pt x="1954" y="1381"/>
                  </a:lnTo>
                  <a:lnTo>
                    <a:pt x="1987" y="1482"/>
                  </a:lnTo>
                  <a:lnTo>
                    <a:pt x="1987" y="1550"/>
                  </a:lnTo>
                  <a:lnTo>
                    <a:pt x="1954" y="1550"/>
                  </a:lnTo>
                  <a:lnTo>
                    <a:pt x="1853" y="1583"/>
                  </a:lnTo>
                  <a:lnTo>
                    <a:pt x="1516" y="1617"/>
                  </a:lnTo>
                  <a:lnTo>
                    <a:pt x="1213" y="1684"/>
                  </a:lnTo>
                  <a:lnTo>
                    <a:pt x="876" y="1819"/>
                  </a:lnTo>
                  <a:lnTo>
                    <a:pt x="573" y="1954"/>
                  </a:lnTo>
                  <a:lnTo>
                    <a:pt x="540" y="1954"/>
                  </a:lnTo>
                  <a:lnTo>
                    <a:pt x="506" y="1886"/>
                  </a:lnTo>
                  <a:lnTo>
                    <a:pt x="439" y="1617"/>
                  </a:lnTo>
                  <a:lnTo>
                    <a:pt x="338" y="1213"/>
                  </a:lnTo>
                  <a:lnTo>
                    <a:pt x="203" y="472"/>
                  </a:lnTo>
                  <a:lnTo>
                    <a:pt x="1078" y="304"/>
                  </a:lnTo>
                  <a:lnTo>
                    <a:pt x="1449" y="237"/>
                  </a:lnTo>
                  <a:close/>
                  <a:moveTo>
                    <a:pt x="1550" y="1"/>
                  </a:moveTo>
                  <a:lnTo>
                    <a:pt x="1247" y="68"/>
                  </a:lnTo>
                  <a:lnTo>
                    <a:pt x="674" y="169"/>
                  </a:lnTo>
                  <a:lnTo>
                    <a:pt x="405" y="270"/>
                  </a:lnTo>
                  <a:lnTo>
                    <a:pt x="136" y="338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39"/>
                  </a:lnTo>
                  <a:lnTo>
                    <a:pt x="1" y="708"/>
                  </a:lnTo>
                  <a:lnTo>
                    <a:pt x="68" y="944"/>
                  </a:lnTo>
                  <a:lnTo>
                    <a:pt x="169" y="1449"/>
                  </a:lnTo>
                  <a:lnTo>
                    <a:pt x="237" y="1853"/>
                  </a:lnTo>
                  <a:lnTo>
                    <a:pt x="304" y="2055"/>
                  </a:lnTo>
                  <a:lnTo>
                    <a:pt x="371" y="2122"/>
                  </a:lnTo>
                  <a:lnTo>
                    <a:pt x="439" y="2189"/>
                  </a:lnTo>
                  <a:lnTo>
                    <a:pt x="506" y="2223"/>
                  </a:lnTo>
                  <a:lnTo>
                    <a:pt x="607" y="2189"/>
                  </a:lnTo>
                  <a:lnTo>
                    <a:pt x="843" y="2122"/>
                  </a:lnTo>
                  <a:lnTo>
                    <a:pt x="1179" y="1920"/>
                  </a:lnTo>
                  <a:lnTo>
                    <a:pt x="1449" y="1886"/>
                  </a:lnTo>
                  <a:lnTo>
                    <a:pt x="1684" y="1853"/>
                  </a:lnTo>
                  <a:lnTo>
                    <a:pt x="1920" y="1819"/>
                  </a:lnTo>
                  <a:lnTo>
                    <a:pt x="2156" y="1752"/>
                  </a:lnTo>
                  <a:lnTo>
                    <a:pt x="2223" y="1684"/>
                  </a:lnTo>
                  <a:lnTo>
                    <a:pt x="2257" y="1617"/>
                  </a:lnTo>
                  <a:lnTo>
                    <a:pt x="2223" y="1449"/>
                  </a:lnTo>
                  <a:lnTo>
                    <a:pt x="2156" y="1179"/>
                  </a:lnTo>
                  <a:lnTo>
                    <a:pt x="2021" y="607"/>
                  </a:lnTo>
                  <a:lnTo>
                    <a:pt x="1920" y="338"/>
                  </a:lnTo>
                  <a:lnTo>
                    <a:pt x="1819" y="102"/>
                  </a:lnTo>
                  <a:lnTo>
                    <a:pt x="1752" y="35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6003287" y="4741389"/>
              <a:ext cx="51947" cy="58608"/>
            </a:xfrm>
            <a:custGeom>
              <a:avLst/>
              <a:gdLst/>
              <a:ahLst/>
              <a:cxnLst/>
              <a:rect l="l" t="t" r="r" b="b"/>
              <a:pathLst>
                <a:path w="1045" h="1179" extrusionOk="0">
                  <a:moveTo>
                    <a:pt x="809" y="203"/>
                  </a:moveTo>
                  <a:lnTo>
                    <a:pt x="843" y="337"/>
                  </a:lnTo>
                  <a:lnTo>
                    <a:pt x="876" y="506"/>
                  </a:lnTo>
                  <a:lnTo>
                    <a:pt x="843" y="674"/>
                  </a:lnTo>
                  <a:lnTo>
                    <a:pt x="809" y="708"/>
                  </a:lnTo>
                  <a:lnTo>
                    <a:pt x="809" y="775"/>
                  </a:lnTo>
                  <a:lnTo>
                    <a:pt x="708" y="775"/>
                  </a:lnTo>
                  <a:lnTo>
                    <a:pt x="641" y="741"/>
                  </a:lnTo>
                  <a:lnTo>
                    <a:pt x="641" y="640"/>
                  </a:lnTo>
                  <a:lnTo>
                    <a:pt x="641" y="539"/>
                  </a:lnTo>
                  <a:lnTo>
                    <a:pt x="641" y="304"/>
                  </a:lnTo>
                  <a:lnTo>
                    <a:pt x="708" y="304"/>
                  </a:lnTo>
                  <a:lnTo>
                    <a:pt x="775" y="270"/>
                  </a:lnTo>
                  <a:lnTo>
                    <a:pt x="809" y="203"/>
                  </a:lnTo>
                  <a:close/>
                  <a:moveTo>
                    <a:pt x="203" y="371"/>
                  </a:moveTo>
                  <a:lnTo>
                    <a:pt x="270" y="405"/>
                  </a:lnTo>
                  <a:lnTo>
                    <a:pt x="338" y="405"/>
                  </a:lnTo>
                  <a:lnTo>
                    <a:pt x="405" y="438"/>
                  </a:lnTo>
                  <a:lnTo>
                    <a:pt x="371" y="573"/>
                  </a:lnTo>
                  <a:lnTo>
                    <a:pt x="338" y="708"/>
                  </a:lnTo>
                  <a:lnTo>
                    <a:pt x="304" y="842"/>
                  </a:lnTo>
                  <a:lnTo>
                    <a:pt x="203" y="977"/>
                  </a:lnTo>
                  <a:lnTo>
                    <a:pt x="169" y="842"/>
                  </a:lnTo>
                  <a:lnTo>
                    <a:pt x="136" y="674"/>
                  </a:lnTo>
                  <a:lnTo>
                    <a:pt x="169" y="539"/>
                  </a:lnTo>
                  <a:lnTo>
                    <a:pt x="203" y="371"/>
                  </a:lnTo>
                  <a:close/>
                  <a:moveTo>
                    <a:pt x="742" y="1"/>
                  </a:moveTo>
                  <a:lnTo>
                    <a:pt x="708" y="34"/>
                  </a:lnTo>
                  <a:lnTo>
                    <a:pt x="674" y="68"/>
                  </a:lnTo>
                  <a:lnTo>
                    <a:pt x="641" y="102"/>
                  </a:lnTo>
                  <a:lnTo>
                    <a:pt x="573" y="203"/>
                  </a:lnTo>
                  <a:lnTo>
                    <a:pt x="540" y="304"/>
                  </a:lnTo>
                  <a:lnTo>
                    <a:pt x="506" y="270"/>
                  </a:lnTo>
                  <a:lnTo>
                    <a:pt x="439" y="203"/>
                  </a:lnTo>
                  <a:lnTo>
                    <a:pt x="405" y="169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270" y="169"/>
                  </a:lnTo>
                  <a:lnTo>
                    <a:pt x="203" y="270"/>
                  </a:lnTo>
                  <a:lnTo>
                    <a:pt x="102" y="337"/>
                  </a:lnTo>
                  <a:lnTo>
                    <a:pt x="35" y="438"/>
                  </a:lnTo>
                  <a:lnTo>
                    <a:pt x="1" y="573"/>
                  </a:lnTo>
                  <a:lnTo>
                    <a:pt x="1" y="674"/>
                  </a:lnTo>
                  <a:lnTo>
                    <a:pt x="1" y="809"/>
                  </a:lnTo>
                  <a:lnTo>
                    <a:pt x="1" y="943"/>
                  </a:lnTo>
                  <a:lnTo>
                    <a:pt x="68" y="1044"/>
                  </a:lnTo>
                  <a:lnTo>
                    <a:pt x="136" y="1145"/>
                  </a:lnTo>
                  <a:lnTo>
                    <a:pt x="203" y="1179"/>
                  </a:lnTo>
                  <a:lnTo>
                    <a:pt x="270" y="1179"/>
                  </a:lnTo>
                  <a:lnTo>
                    <a:pt x="405" y="1011"/>
                  </a:lnTo>
                  <a:lnTo>
                    <a:pt x="506" y="775"/>
                  </a:lnTo>
                  <a:lnTo>
                    <a:pt x="540" y="876"/>
                  </a:lnTo>
                  <a:lnTo>
                    <a:pt x="607" y="943"/>
                  </a:lnTo>
                  <a:lnTo>
                    <a:pt x="708" y="977"/>
                  </a:lnTo>
                  <a:lnTo>
                    <a:pt x="809" y="943"/>
                  </a:lnTo>
                  <a:lnTo>
                    <a:pt x="910" y="876"/>
                  </a:lnTo>
                  <a:lnTo>
                    <a:pt x="977" y="775"/>
                  </a:lnTo>
                  <a:lnTo>
                    <a:pt x="1045" y="640"/>
                  </a:lnTo>
                  <a:lnTo>
                    <a:pt x="1045" y="506"/>
                  </a:lnTo>
                  <a:lnTo>
                    <a:pt x="1045" y="304"/>
                  </a:lnTo>
                  <a:lnTo>
                    <a:pt x="977" y="169"/>
                  </a:lnTo>
                  <a:lnTo>
                    <a:pt x="944" y="68"/>
                  </a:lnTo>
                  <a:lnTo>
                    <a:pt x="910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6235929" y="4237627"/>
              <a:ext cx="125567" cy="83712"/>
            </a:xfrm>
            <a:custGeom>
              <a:avLst/>
              <a:gdLst/>
              <a:ahLst/>
              <a:cxnLst/>
              <a:rect l="l" t="t" r="r" b="b"/>
              <a:pathLst>
                <a:path w="2526" h="1684" extrusionOk="0">
                  <a:moveTo>
                    <a:pt x="2055" y="203"/>
                  </a:moveTo>
                  <a:lnTo>
                    <a:pt x="2156" y="539"/>
                  </a:lnTo>
                  <a:lnTo>
                    <a:pt x="2257" y="910"/>
                  </a:lnTo>
                  <a:lnTo>
                    <a:pt x="2223" y="1011"/>
                  </a:lnTo>
                  <a:lnTo>
                    <a:pt x="2156" y="1112"/>
                  </a:lnTo>
                  <a:lnTo>
                    <a:pt x="2021" y="1179"/>
                  </a:lnTo>
                  <a:lnTo>
                    <a:pt x="1886" y="1213"/>
                  </a:lnTo>
                  <a:lnTo>
                    <a:pt x="1550" y="1246"/>
                  </a:lnTo>
                  <a:lnTo>
                    <a:pt x="1280" y="1280"/>
                  </a:lnTo>
                  <a:lnTo>
                    <a:pt x="1078" y="1347"/>
                  </a:lnTo>
                  <a:lnTo>
                    <a:pt x="809" y="1415"/>
                  </a:lnTo>
                  <a:lnTo>
                    <a:pt x="674" y="1415"/>
                  </a:lnTo>
                  <a:lnTo>
                    <a:pt x="540" y="1381"/>
                  </a:lnTo>
                  <a:lnTo>
                    <a:pt x="472" y="1347"/>
                  </a:lnTo>
                  <a:lnTo>
                    <a:pt x="405" y="1246"/>
                  </a:lnTo>
                  <a:lnTo>
                    <a:pt x="338" y="977"/>
                  </a:lnTo>
                  <a:lnTo>
                    <a:pt x="270" y="741"/>
                  </a:lnTo>
                  <a:lnTo>
                    <a:pt x="472" y="640"/>
                  </a:lnTo>
                  <a:lnTo>
                    <a:pt x="674" y="573"/>
                  </a:lnTo>
                  <a:lnTo>
                    <a:pt x="1146" y="506"/>
                  </a:lnTo>
                  <a:lnTo>
                    <a:pt x="1617" y="371"/>
                  </a:lnTo>
                  <a:lnTo>
                    <a:pt x="2055" y="203"/>
                  </a:lnTo>
                  <a:close/>
                  <a:moveTo>
                    <a:pt x="2088" y="1"/>
                  </a:moveTo>
                  <a:lnTo>
                    <a:pt x="1819" y="102"/>
                  </a:lnTo>
                  <a:lnTo>
                    <a:pt x="1516" y="203"/>
                  </a:lnTo>
                  <a:lnTo>
                    <a:pt x="944" y="337"/>
                  </a:lnTo>
                  <a:lnTo>
                    <a:pt x="540" y="438"/>
                  </a:lnTo>
                  <a:lnTo>
                    <a:pt x="371" y="472"/>
                  </a:lnTo>
                  <a:lnTo>
                    <a:pt x="169" y="539"/>
                  </a:lnTo>
                  <a:lnTo>
                    <a:pt x="169" y="506"/>
                  </a:lnTo>
                  <a:lnTo>
                    <a:pt x="136" y="539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809"/>
                  </a:lnTo>
                  <a:lnTo>
                    <a:pt x="102" y="1011"/>
                  </a:lnTo>
                  <a:lnTo>
                    <a:pt x="169" y="1213"/>
                  </a:lnTo>
                  <a:lnTo>
                    <a:pt x="304" y="1583"/>
                  </a:lnTo>
                  <a:lnTo>
                    <a:pt x="338" y="1650"/>
                  </a:lnTo>
                  <a:lnTo>
                    <a:pt x="439" y="1684"/>
                  </a:lnTo>
                  <a:lnTo>
                    <a:pt x="2425" y="1314"/>
                  </a:lnTo>
                  <a:lnTo>
                    <a:pt x="2492" y="1280"/>
                  </a:lnTo>
                  <a:lnTo>
                    <a:pt x="2526" y="1213"/>
                  </a:lnTo>
                  <a:lnTo>
                    <a:pt x="2425" y="607"/>
                  </a:lnTo>
                  <a:lnTo>
                    <a:pt x="2324" y="337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6162309" y="4450187"/>
              <a:ext cx="122237" cy="115526"/>
            </a:xfrm>
            <a:custGeom>
              <a:avLst/>
              <a:gdLst/>
              <a:ahLst/>
              <a:cxnLst/>
              <a:rect l="l" t="t" r="r" b="b"/>
              <a:pathLst>
                <a:path w="2459" h="2324" extrusionOk="0">
                  <a:moveTo>
                    <a:pt x="1886" y="270"/>
                  </a:moveTo>
                  <a:lnTo>
                    <a:pt x="2223" y="1280"/>
                  </a:lnTo>
                  <a:lnTo>
                    <a:pt x="2256" y="1414"/>
                  </a:lnTo>
                  <a:lnTo>
                    <a:pt x="2256" y="1482"/>
                  </a:lnTo>
                  <a:lnTo>
                    <a:pt x="2189" y="1549"/>
                  </a:lnTo>
                  <a:lnTo>
                    <a:pt x="2054" y="1616"/>
                  </a:lnTo>
                  <a:lnTo>
                    <a:pt x="1751" y="1717"/>
                  </a:lnTo>
                  <a:lnTo>
                    <a:pt x="1448" y="1818"/>
                  </a:lnTo>
                  <a:lnTo>
                    <a:pt x="943" y="1987"/>
                  </a:lnTo>
                  <a:lnTo>
                    <a:pt x="741" y="2020"/>
                  </a:lnTo>
                  <a:lnTo>
                    <a:pt x="674" y="2054"/>
                  </a:lnTo>
                  <a:lnTo>
                    <a:pt x="606" y="2020"/>
                  </a:lnTo>
                  <a:lnTo>
                    <a:pt x="573" y="1987"/>
                  </a:lnTo>
                  <a:lnTo>
                    <a:pt x="505" y="1953"/>
                  </a:lnTo>
                  <a:lnTo>
                    <a:pt x="438" y="1717"/>
                  </a:lnTo>
                  <a:lnTo>
                    <a:pt x="337" y="1482"/>
                  </a:lnTo>
                  <a:lnTo>
                    <a:pt x="270" y="1212"/>
                  </a:lnTo>
                  <a:lnTo>
                    <a:pt x="135" y="707"/>
                  </a:lnTo>
                  <a:lnTo>
                    <a:pt x="169" y="674"/>
                  </a:lnTo>
                  <a:lnTo>
                    <a:pt x="202" y="640"/>
                  </a:lnTo>
                  <a:lnTo>
                    <a:pt x="303" y="606"/>
                  </a:lnTo>
                  <a:lnTo>
                    <a:pt x="505" y="539"/>
                  </a:lnTo>
                  <a:lnTo>
                    <a:pt x="876" y="505"/>
                  </a:lnTo>
                  <a:lnTo>
                    <a:pt x="1852" y="270"/>
                  </a:lnTo>
                  <a:close/>
                  <a:moveTo>
                    <a:pt x="1819" y="0"/>
                  </a:moveTo>
                  <a:lnTo>
                    <a:pt x="1819" y="68"/>
                  </a:lnTo>
                  <a:lnTo>
                    <a:pt x="1785" y="68"/>
                  </a:lnTo>
                  <a:lnTo>
                    <a:pt x="539" y="337"/>
                  </a:lnTo>
                  <a:lnTo>
                    <a:pt x="270" y="404"/>
                  </a:lnTo>
                  <a:lnTo>
                    <a:pt x="135" y="472"/>
                  </a:lnTo>
                  <a:lnTo>
                    <a:pt x="68" y="505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842"/>
                  </a:lnTo>
                  <a:lnTo>
                    <a:pt x="0" y="1044"/>
                  </a:lnTo>
                  <a:lnTo>
                    <a:pt x="101" y="1482"/>
                  </a:lnTo>
                  <a:lnTo>
                    <a:pt x="236" y="1886"/>
                  </a:lnTo>
                  <a:lnTo>
                    <a:pt x="404" y="2290"/>
                  </a:lnTo>
                  <a:lnTo>
                    <a:pt x="472" y="2323"/>
                  </a:lnTo>
                  <a:lnTo>
                    <a:pt x="539" y="2323"/>
                  </a:lnTo>
                  <a:lnTo>
                    <a:pt x="1044" y="2189"/>
                  </a:lnTo>
                  <a:lnTo>
                    <a:pt x="1516" y="2054"/>
                  </a:lnTo>
                  <a:lnTo>
                    <a:pt x="1987" y="1852"/>
                  </a:lnTo>
                  <a:lnTo>
                    <a:pt x="2425" y="1650"/>
                  </a:lnTo>
                  <a:lnTo>
                    <a:pt x="2458" y="1616"/>
                  </a:lnTo>
                  <a:lnTo>
                    <a:pt x="2458" y="1549"/>
                  </a:lnTo>
                  <a:lnTo>
                    <a:pt x="1953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6113792" y="4267752"/>
              <a:ext cx="120547" cy="78691"/>
            </a:xfrm>
            <a:custGeom>
              <a:avLst/>
              <a:gdLst/>
              <a:ahLst/>
              <a:cxnLst/>
              <a:rect l="l" t="t" r="r" b="b"/>
              <a:pathLst>
                <a:path w="2425" h="1583" extrusionOk="0">
                  <a:moveTo>
                    <a:pt x="1852" y="270"/>
                  </a:moveTo>
                  <a:lnTo>
                    <a:pt x="1885" y="438"/>
                  </a:lnTo>
                  <a:lnTo>
                    <a:pt x="2121" y="775"/>
                  </a:lnTo>
                  <a:lnTo>
                    <a:pt x="2155" y="876"/>
                  </a:lnTo>
                  <a:lnTo>
                    <a:pt x="2155" y="977"/>
                  </a:lnTo>
                  <a:lnTo>
                    <a:pt x="2155" y="1044"/>
                  </a:lnTo>
                  <a:lnTo>
                    <a:pt x="2087" y="1078"/>
                  </a:lnTo>
                  <a:lnTo>
                    <a:pt x="1919" y="1145"/>
                  </a:lnTo>
                  <a:lnTo>
                    <a:pt x="1717" y="1145"/>
                  </a:lnTo>
                  <a:lnTo>
                    <a:pt x="1347" y="1179"/>
                  </a:lnTo>
                  <a:lnTo>
                    <a:pt x="976" y="1246"/>
                  </a:lnTo>
                  <a:lnTo>
                    <a:pt x="640" y="1347"/>
                  </a:lnTo>
                  <a:lnTo>
                    <a:pt x="539" y="1044"/>
                  </a:lnTo>
                  <a:lnTo>
                    <a:pt x="438" y="741"/>
                  </a:lnTo>
                  <a:lnTo>
                    <a:pt x="1145" y="539"/>
                  </a:lnTo>
                  <a:lnTo>
                    <a:pt x="1852" y="270"/>
                  </a:lnTo>
                  <a:close/>
                  <a:moveTo>
                    <a:pt x="1919" y="1"/>
                  </a:moveTo>
                  <a:lnTo>
                    <a:pt x="1145" y="270"/>
                  </a:lnTo>
                  <a:lnTo>
                    <a:pt x="337" y="539"/>
                  </a:lnTo>
                  <a:lnTo>
                    <a:pt x="269" y="506"/>
                  </a:lnTo>
                  <a:lnTo>
                    <a:pt x="236" y="573"/>
                  </a:lnTo>
                  <a:lnTo>
                    <a:pt x="67" y="607"/>
                  </a:lnTo>
                  <a:lnTo>
                    <a:pt x="0" y="674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35" y="809"/>
                  </a:lnTo>
                  <a:lnTo>
                    <a:pt x="269" y="775"/>
                  </a:lnTo>
                  <a:lnTo>
                    <a:pt x="370" y="1145"/>
                  </a:lnTo>
                  <a:lnTo>
                    <a:pt x="471" y="1516"/>
                  </a:lnTo>
                  <a:lnTo>
                    <a:pt x="505" y="1583"/>
                  </a:lnTo>
                  <a:lnTo>
                    <a:pt x="606" y="1583"/>
                  </a:lnTo>
                  <a:lnTo>
                    <a:pt x="1212" y="1415"/>
                  </a:lnTo>
                  <a:lnTo>
                    <a:pt x="1818" y="1347"/>
                  </a:lnTo>
                  <a:lnTo>
                    <a:pt x="2054" y="1347"/>
                  </a:lnTo>
                  <a:lnTo>
                    <a:pt x="2188" y="1314"/>
                  </a:lnTo>
                  <a:lnTo>
                    <a:pt x="2290" y="1246"/>
                  </a:lnTo>
                  <a:lnTo>
                    <a:pt x="2391" y="1112"/>
                  </a:lnTo>
                  <a:lnTo>
                    <a:pt x="2424" y="977"/>
                  </a:lnTo>
                  <a:lnTo>
                    <a:pt x="2391" y="842"/>
                  </a:lnTo>
                  <a:lnTo>
                    <a:pt x="2323" y="708"/>
                  </a:lnTo>
                  <a:lnTo>
                    <a:pt x="2155" y="405"/>
                  </a:lnTo>
                  <a:lnTo>
                    <a:pt x="2087" y="236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5658548" y="4369856"/>
              <a:ext cx="174084" cy="87092"/>
            </a:xfrm>
            <a:custGeom>
              <a:avLst/>
              <a:gdLst/>
              <a:ahLst/>
              <a:cxnLst/>
              <a:rect l="l" t="t" r="r" b="b"/>
              <a:pathLst>
                <a:path w="3502" h="1752" extrusionOk="0">
                  <a:moveTo>
                    <a:pt x="2694" y="270"/>
                  </a:moveTo>
                  <a:lnTo>
                    <a:pt x="2761" y="303"/>
                  </a:lnTo>
                  <a:lnTo>
                    <a:pt x="2828" y="303"/>
                  </a:lnTo>
                  <a:lnTo>
                    <a:pt x="2896" y="371"/>
                  </a:lnTo>
                  <a:lnTo>
                    <a:pt x="2929" y="438"/>
                  </a:lnTo>
                  <a:lnTo>
                    <a:pt x="2997" y="674"/>
                  </a:lnTo>
                  <a:lnTo>
                    <a:pt x="2761" y="808"/>
                  </a:lnTo>
                  <a:lnTo>
                    <a:pt x="2458" y="909"/>
                  </a:lnTo>
                  <a:lnTo>
                    <a:pt x="1886" y="1078"/>
                  </a:lnTo>
                  <a:lnTo>
                    <a:pt x="1212" y="1313"/>
                  </a:lnTo>
                  <a:lnTo>
                    <a:pt x="1010" y="1381"/>
                  </a:lnTo>
                  <a:lnTo>
                    <a:pt x="876" y="1414"/>
                  </a:lnTo>
                  <a:lnTo>
                    <a:pt x="775" y="1414"/>
                  </a:lnTo>
                  <a:lnTo>
                    <a:pt x="707" y="1381"/>
                  </a:lnTo>
                  <a:lnTo>
                    <a:pt x="674" y="1313"/>
                  </a:lnTo>
                  <a:lnTo>
                    <a:pt x="876" y="1280"/>
                  </a:lnTo>
                  <a:lnTo>
                    <a:pt x="1044" y="1212"/>
                  </a:lnTo>
                  <a:lnTo>
                    <a:pt x="1246" y="1111"/>
                  </a:lnTo>
                  <a:lnTo>
                    <a:pt x="1482" y="1078"/>
                  </a:lnTo>
                  <a:lnTo>
                    <a:pt x="1549" y="1044"/>
                  </a:lnTo>
                  <a:lnTo>
                    <a:pt x="1583" y="977"/>
                  </a:lnTo>
                  <a:lnTo>
                    <a:pt x="1616" y="943"/>
                  </a:lnTo>
                  <a:lnTo>
                    <a:pt x="1616" y="876"/>
                  </a:lnTo>
                  <a:lnTo>
                    <a:pt x="1583" y="808"/>
                  </a:lnTo>
                  <a:lnTo>
                    <a:pt x="1515" y="741"/>
                  </a:lnTo>
                  <a:lnTo>
                    <a:pt x="1381" y="741"/>
                  </a:lnTo>
                  <a:lnTo>
                    <a:pt x="1179" y="775"/>
                  </a:lnTo>
                  <a:lnTo>
                    <a:pt x="977" y="842"/>
                  </a:lnTo>
                  <a:lnTo>
                    <a:pt x="808" y="977"/>
                  </a:lnTo>
                  <a:lnTo>
                    <a:pt x="640" y="1111"/>
                  </a:lnTo>
                  <a:lnTo>
                    <a:pt x="674" y="909"/>
                  </a:lnTo>
                  <a:lnTo>
                    <a:pt x="1549" y="573"/>
                  </a:lnTo>
                  <a:lnTo>
                    <a:pt x="2256" y="371"/>
                  </a:lnTo>
                  <a:lnTo>
                    <a:pt x="2492" y="337"/>
                  </a:lnTo>
                  <a:lnTo>
                    <a:pt x="2694" y="270"/>
                  </a:lnTo>
                  <a:close/>
                  <a:moveTo>
                    <a:pt x="2862" y="0"/>
                  </a:moveTo>
                  <a:lnTo>
                    <a:pt x="2626" y="34"/>
                  </a:lnTo>
                  <a:lnTo>
                    <a:pt x="2424" y="68"/>
                  </a:lnTo>
                  <a:lnTo>
                    <a:pt x="1987" y="169"/>
                  </a:lnTo>
                  <a:lnTo>
                    <a:pt x="1515" y="303"/>
                  </a:lnTo>
                  <a:lnTo>
                    <a:pt x="640" y="606"/>
                  </a:lnTo>
                  <a:lnTo>
                    <a:pt x="472" y="606"/>
                  </a:lnTo>
                  <a:lnTo>
                    <a:pt x="303" y="674"/>
                  </a:lnTo>
                  <a:lnTo>
                    <a:pt x="169" y="775"/>
                  </a:lnTo>
                  <a:lnTo>
                    <a:pt x="68" y="909"/>
                  </a:lnTo>
                  <a:lnTo>
                    <a:pt x="0" y="1044"/>
                  </a:lnTo>
                  <a:lnTo>
                    <a:pt x="0" y="1212"/>
                  </a:lnTo>
                  <a:lnTo>
                    <a:pt x="0" y="1381"/>
                  </a:lnTo>
                  <a:lnTo>
                    <a:pt x="101" y="1549"/>
                  </a:lnTo>
                  <a:lnTo>
                    <a:pt x="202" y="1650"/>
                  </a:lnTo>
                  <a:lnTo>
                    <a:pt x="371" y="1717"/>
                  </a:lnTo>
                  <a:lnTo>
                    <a:pt x="539" y="1751"/>
                  </a:lnTo>
                  <a:lnTo>
                    <a:pt x="707" y="1717"/>
                  </a:lnTo>
                  <a:lnTo>
                    <a:pt x="1179" y="1616"/>
                  </a:lnTo>
                  <a:lnTo>
                    <a:pt x="1650" y="1448"/>
                  </a:lnTo>
                  <a:lnTo>
                    <a:pt x="2593" y="1111"/>
                  </a:lnTo>
                  <a:lnTo>
                    <a:pt x="2963" y="977"/>
                  </a:lnTo>
                  <a:lnTo>
                    <a:pt x="3131" y="842"/>
                  </a:lnTo>
                  <a:lnTo>
                    <a:pt x="3334" y="707"/>
                  </a:lnTo>
                  <a:lnTo>
                    <a:pt x="3435" y="573"/>
                  </a:lnTo>
                  <a:lnTo>
                    <a:pt x="3468" y="505"/>
                  </a:lnTo>
                  <a:lnTo>
                    <a:pt x="3502" y="404"/>
                  </a:lnTo>
                  <a:lnTo>
                    <a:pt x="3502" y="337"/>
                  </a:lnTo>
                  <a:lnTo>
                    <a:pt x="3468" y="236"/>
                  </a:lnTo>
                  <a:lnTo>
                    <a:pt x="3401" y="169"/>
                  </a:lnTo>
                  <a:lnTo>
                    <a:pt x="3300" y="68"/>
                  </a:lnTo>
                  <a:lnTo>
                    <a:pt x="3199" y="34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5986584" y="4289525"/>
              <a:ext cx="135609" cy="100464"/>
            </a:xfrm>
            <a:custGeom>
              <a:avLst/>
              <a:gdLst/>
              <a:ahLst/>
              <a:cxnLst/>
              <a:rect l="l" t="t" r="r" b="b"/>
              <a:pathLst>
                <a:path w="2728" h="2021" extrusionOk="0">
                  <a:moveTo>
                    <a:pt x="2020" y="0"/>
                  </a:moveTo>
                  <a:lnTo>
                    <a:pt x="68" y="674"/>
                  </a:lnTo>
                  <a:lnTo>
                    <a:pt x="0" y="707"/>
                  </a:lnTo>
                  <a:lnTo>
                    <a:pt x="0" y="808"/>
                  </a:lnTo>
                  <a:lnTo>
                    <a:pt x="34" y="876"/>
                  </a:lnTo>
                  <a:lnTo>
                    <a:pt x="135" y="876"/>
                  </a:lnTo>
                  <a:lnTo>
                    <a:pt x="1549" y="371"/>
                  </a:lnTo>
                  <a:lnTo>
                    <a:pt x="1717" y="303"/>
                  </a:lnTo>
                  <a:lnTo>
                    <a:pt x="1886" y="270"/>
                  </a:lnTo>
                  <a:lnTo>
                    <a:pt x="1953" y="270"/>
                  </a:lnTo>
                  <a:lnTo>
                    <a:pt x="2020" y="303"/>
                  </a:lnTo>
                  <a:lnTo>
                    <a:pt x="2054" y="371"/>
                  </a:lnTo>
                  <a:lnTo>
                    <a:pt x="2121" y="472"/>
                  </a:lnTo>
                  <a:lnTo>
                    <a:pt x="2458" y="1111"/>
                  </a:lnTo>
                  <a:lnTo>
                    <a:pt x="1313" y="1448"/>
                  </a:lnTo>
                  <a:lnTo>
                    <a:pt x="943" y="1549"/>
                  </a:lnTo>
                  <a:lnTo>
                    <a:pt x="808" y="1616"/>
                  </a:lnTo>
                  <a:lnTo>
                    <a:pt x="640" y="1717"/>
                  </a:lnTo>
                  <a:lnTo>
                    <a:pt x="539" y="1246"/>
                  </a:lnTo>
                  <a:lnTo>
                    <a:pt x="472" y="1010"/>
                  </a:lnTo>
                  <a:lnTo>
                    <a:pt x="371" y="808"/>
                  </a:lnTo>
                  <a:lnTo>
                    <a:pt x="337" y="808"/>
                  </a:lnTo>
                  <a:lnTo>
                    <a:pt x="303" y="943"/>
                  </a:lnTo>
                  <a:lnTo>
                    <a:pt x="303" y="1078"/>
                  </a:lnTo>
                  <a:lnTo>
                    <a:pt x="337" y="1381"/>
                  </a:lnTo>
                  <a:lnTo>
                    <a:pt x="404" y="1650"/>
                  </a:lnTo>
                  <a:lnTo>
                    <a:pt x="505" y="1919"/>
                  </a:lnTo>
                  <a:lnTo>
                    <a:pt x="539" y="1987"/>
                  </a:lnTo>
                  <a:lnTo>
                    <a:pt x="573" y="1987"/>
                  </a:lnTo>
                  <a:lnTo>
                    <a:pt x="640" y="2020"/>
                  </a:lnTo>
                  <a:lnTo>
                    <a:pt x="674" y="1987"/>
                  </a:lnTo>
                  <a:lnTo>
                    <a:pt x="876" y="1852"/>
                  </a:lnTo>
                  <a:lnTo>
                    <a:pt x="1078" y="1751"/>
                  </a:lnTo>
                  <a:lnTo>
                    <a:pt x="1549" y="1616"/>
                  </a:lnTo>
                  <a:lnTo>
                    <a:pt x="2626" y="1313"/>
                  </a:lnTo>
                  <a:lnTo>
                    <a:pt x="2694" y="1280"/>
                  </a:lnTo>
                  <a:lnTo>
                    <a:pt x="2727" y="1246"/>
                  </a:lnTo>
                  <a:lnTo>
                    <a:pt x="2727" y="1179"/>
                  </a:lnTo>
                  <a:lnTo>
                    <a:pt x="2694" y="1145"/>
                  </a:lnTo>
                  <a:lnTo>
                    <a:pt x="2155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5645176" y="4466940"/>
              <a:ext cx="120547" cy="103794"/>
            </a:xfrm>
            <a:custGeom>
              <a:avLst/>
              <a:gdLst/>
              <a:ahLst/>
              <a:cxnLst/>
              <a:rect l="l" t="t" r="r" b="b"/>
              <a:pathLst>
                <a:path w="2425" h="2088" extrusionOk="0">
                  <a:moveTo>
                    <a:pt x="1953" y="202"/>
                  </a:moveTo>
                  <a:lnTo>
                    <a:pt x="2054" y="606"/>
                  </a:lnTo>
                  <a:lnTo>
                    <a:pt x="2121" y="1044"/>
                  </a:lnTo>
                  <a:lnTo>
                    <a:pt x="2155" y="1313"/>
                  </a:lnTo>
                  <a:lnTo>
                    <a:pt x="2155" y="1481"/>
                  </a:lnTo>
                  <a:lnTo>
                    <a:pt x="2155" y="1549"/>
                  </a:lnTo>
                  <a:lnTo>
                    <a:pt x="2121" y="1582"/>
                  </a:lnTo>
                  <a:lnTo>
                    <a:pt x="1953" y="1616"/>
                  </a:lnTo>
                  <a:lnTo>
                    <a:pt x="1784" y="1616"/>
                  </a:lnTo>
                  <a:lnTo>
                    <a:pt x="1414" y="1650"/>
                  </a:lnTo>
                  <a:lnTo>
                    <a:pt x="1145" y="1717"/>
                  </a:lnTo>
                  <a:lnTo>
                    <a:pt x="875" y="1784"/>
                  </a:lnTo>
                  <a:lnTo>
                    <a:pt x="741" y="1784"/>
                  </a:lnTo>
                  <a:lnTo>
                    <a:pt x="640" y="1751"/>
                  </a:lnTo>
                  <a:lnTo>
                    <a:pt x="539" y="1650"/>
                  </a:lnTo>
                  <a:lnTo>
                    <a:pt x="471" y="1481"/>
                  </a:lnTo>
                  <a:lnTo>
                    <a:pt x="404" y="1111"/>
                  </a:lnTo>
                  <a:lnTo>
                    <a:pt x="337" y="909"/>
                  </a:lnTo>
                  <a:lnTo>
                    <a:pt x="269" y="707"/>
                  </a:lnTo>
                  <a:lnTo>
                    <a:pt x="505" y="606"/>
                  </a:lnTo>
                  <a:lnTo>
                    <a:pt x="741" y="539"/>
                  </a:lnTo>
                  <a:lnTo>
                    <a:pt x="1246" y="471"/>
                  </a:lnTo>
                  <a:lnTo>
                    <a:pt x="1616" y="370"/>
                  </a:lnTo>
                  <a:lnTo>
                    <a:pt x="1953" y="202"/>
                  </a:lnTo>
                  <a:close/>
                  <a:moveTo>
                    <a:pt x="2020" y="0"/>
                  </a:moveTo>
                  <a:lnTo>
                    <a:pt x="1953" y="34"/>
                  </a:lnTo>
                  <a:lnTo>
                    <a:pt x="1683" y="135"/>
                  </a:lnTo>
                  <a:lnTo>
                    <a:pt x="1380" y="236"/>
                  </a:lnTo>
                  <a:lnTo>
                    <a:pt x="774" y="370"/>
                  </a:lnTo>
                  <a:lnTo>
                    <a:pt x="539" y="404"/>
                  </a:lnTo>
                  <a:lnTo>
                    <a:pt x="337" y="438"/>
                  </a:lnTo>
                  <a:lnTo>
                    <a:pt x="168" y="539"/>
                  </a:lnTo>
                  <a:lnTo>
                    <a:pt x="67" y="606"/>
                  </a:lnTo>
                  <a:lnTo>
                    <a:pt x="0" y="673"/>
                  </a:lnTo>
                  <a:lnTo>
                    <a:pt x="0" y="741"/>
                  </a:lnTo>
                  <a:lnTo>
                    <a:pt x="0" y="774"/>
                  </a:lnTo>
                  <a:lnTo>
                    <a:pt x="67" y="808"/>
                  </a:lnTo>
                  <a:lnTo>
                    <a:pt x="101" y="842"/>
                  </a:lnTo>
                  <a:lnTo>
                    <a:pt x="168" y="1111"/>
                  </a:lnTo>
                  <a:lnTo>
                    <a:pt x="202" y="1380"/>
                  </a:lnTo>
                  <a:lnTo>
                    <a:pt x="269" y="1582"/>
                  </a:lnTo>
                  <a:lnTo>
                    <a:pt x="303" y="1751"/>
                  </a:lnTo>
                  <a:lnTo>
                    <a:pt x="370" y="1919"/>
                  </a:lnTo>
                  <a:lnTo>
                    <a:pt x="539" y="2054"/>
                  </a:lnTo>
                  <a:lnTo>
                    <a:pt x="606" y="2087"/>
                  </a:lnTo>
                  <a:lnTo>
                    <a:pt x="673" y="2087"/>
                  </a:lnTo>
                  <a:lnTo>
                    <a:pt x="842" y="2054"/>
                  </a:lnTo>
                  <a:lnTo>
                    <a:pt x="1145" y="1953"/>
                  </a:lnTo>
                  <a:lnTo>
                    <a:pt x="1448" y="1885"/>
                  </a:lnTo>
                  <a:lnTo>
                    <a:pt x="1751" y="1852"/>
                  </a:lnTo>
                  <a:lnTo>
                    <a:pt x="2054" y="1818"/>
                  </a:lnTo>
                  <a:lnTo>
                    <a:pt x="2323" y="1751"/>
                  </a:lnTo>
                  <a:lnTo>
                    <a:pt x="2390" y="1683"/>
                  </a:lnTo>
                  <a:lnTo>
                    <a:pt x="2424" y="1616"/>
                  </a:lnTo>
                  <a:lnTo>
                    <a:pt x="2357" y="1212"/>
                  </a:lnTo>
                  <a:lnTo>
                    <a:pt x="2256" y="842"/>
                  </a:lnTo>
                  <a:lnTo>
                    <a:pt x="2087" y="67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5866087" y="4324670"/>
              <a:ext cx="122187" cy="93753"/>
            </a:xfrm>
            <a:custGeom>
              <a:avLst/>
              <a:gdLst/>
              <a:ahLst/>
              <a:cxnLst/>
              <a:rect l="l" t="t" r="r" b="b"/>
              <a:pathLst>
                <a:path w="2458" h="1886" extrusionOk="0">
                  <a:moveTo>
                    <a:pt x="1852" y="270"/>
                  </a:moveTo>
                  <a:lnTo>
                    <a:pt x="1919" y="337"/>
                  </a:lnTo>
                  <a:lnTo>
                    <a:pt x="2020" y="472"/>
                  </a:lnTo>
                  <a:lnTo>
                    <a:pt x="2088" y="640"/>
                  </a:lnTo>
                  <a:lnTo>
                    <a:pt x="2189" y="977"/>
                  </a:lnTo>
                  <a:lnTo>
                    <a:pt x="1515" y="1179"/>
                  </a:lnTo>
                  <a:lnTo>
                    <a:pt x="1212" y="1280"/>
                  </a:lnTo>
                  <a:lnTo>
                    <a:pt x="909" y="1414"/>
                  </a:lnTo>
                  <a:lnTo>
                    <a:pt x="741" y="1515"/>
                  </a:lnTo>
                  <a:lnTo>
                    <a:pt x="640" y="1583"/>
                  </a:lnTo>
                  <a:lnTo>
                    <a:pt x="606" y="1583"/>
                  </a:lnTo>
                  <a:lnTo>
                    <a:pt x="573" y="1549"/>
                  </a:lnTo>
                  <a:lnTo>
                    <a:pt x="505" y="1381"/>
                  </a:lnTo>
                  <a:lnTo>
                    <a:pt x="438" y="1078"/>
                  </a:lnTo>
                  <a:lnTo>
                    <a:pt x="371" y="775"/>
                  </a:lnTo>
                  <a:lnTo>
                    <a:pt x="977" y="640"/>
                  </a:lnTo>
                  <a:lnTo>
                    <a:pt x="1549" y="438"/>
                  </a:lnTo>
                  <a:lnTo>
                    <a:pt x="1717" y="303"/>
                  </a:lnTo>
                  <a:lnTo>
                    <a:pt x="1818" y="270"/>
                  </a:lnTo>
                  <a:close/>
                  <a:moveTo>
                    <a:pt x="1818" y="0"/>
                  </a:moveTo>
                  <a:lnTo>
                    <a:pt x="1650" y="68"/>
                  </a:lnTo>
                  <a:lnTo>
                    <a:pt x="1482" y="169"/>
                  </a:lnTo>
                  <a:lnTo>
                    <a:pt x="1313" y="270"/>
                  </a:lnTo>
                  <a:lnTo>
                    <a:pt x="1145" y="337"/>
                  </a:lnTo>
                  <a:lnTo>
                    <a:pt x="606" y="472"/>
                  </a:lnTo>
                  <a:lnTo>
                    <a:pt x="68" y="640"/>
                  </a:lnTo>
                  <a:lnTo>
                    <a:pt x="0" y="707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02" y="842"/>
                  </a:lnTo>
                  <a:lnTo>
                    <a:pt x="202" y="1145"/>
                  </a:lnTo>
                  <a:lnTo>
                    <a:pt x="270" y="1482"/>
                  </a:lnTo>
                  <a:lnTo>
                    <a:pt x="303" y="1616"/>
                  </a:lnTo>
                  <a:lnTo>
                    <a:pt x="337" y="1751"/>
                  </a:lnTo>
                  <a:lnTo>
                    <a:pt x="404" y="1852"/>
                  </a:lnTo>
                  <a:lnTo>
                    <a:pt x="505" y="1886"/>
                  </a:lnTo>
                  <a:lnTo>
                    <a:pt x="674" y="1886"/>
                  </a:lnTo>
                  <a:lnTo>
                    <a:pt x="775" y="1818"/>
                  </a:lnTo>
                  <a:lnTo>
                    <a:pt x="1010" y="1650"/>
                  </a:lnTo>
                  <a:lnTo>
                    <a:pt x="1347" y="1482"/>
                  </a:lnTo>
                  <a:lnTo>
                    <a:pt x="1684" y="1381"/>
                  </a:lnTo>
                  <a:lnTo>
                    <a:pt x="2391" y="1179"/>
                  </a:lnTo>
                  <a:lnTo>
                    <a:pt x="2458" y="1145"/>
                  </a:lnTo>
                  <a:lnTo>
                    <a:pt x="2458" y="1044"/>
                  </a:lnTo>
                  <a:lnTo>
                    <a:pt x="2391" y="775"/>
                  </a:lnTo>
                  <a:lnTo>
                    <a:pt x="2256" y="404"/>
                  </a:lnTo>
                  <a:lnTo>
                    <a:pt x="2155" y="236"/>
                  </a:lnTo>
                  <a:lnTo>
                    <a:pt x="2054" y="101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" name="Google Shape;276;p3"/>
          <p:cNvGrpSpPr/>
          <p:nvPr/>
        </p:nvGrpSpPr>
        <p:grpSpPr>
          <a:xfrm>
            <a:off x="10908542" y="2247089"/>
            <a:ext cx="1283181" cy="1720563"/>
            <a:chOff x="5892831" y="1685317"/>
            <a:chExt cx="962386" cy="1290422"/>
          </a:xfrm>
        </p:grpSpPr>
        <p:sp>
          <p:nvSpPr>
            <p:cNvPr id="277" name="Google Shape;277;p3"/>
            <p:cNvSpPr/>
            <p:nvPr/>
          </p:nvSpPr>
          <p:spPr>
            <a:xfrm>
              <a:off x="6453510" y="2518805"/>
              <a:ext cx="227672" cy="334797"/>
            </a:xfrm>
            <a:custGeom>
              <a:avLst/>
              <a:gdLst/>
              <a:ahLst/>
              <a:cxnLst/>
              <a:rect l="l" t="t" r="r" b="b"/>
              <a:pathLst>
                <a:path w="4580" h="6735" extrusionOk="0">
                  <a:moveTo>
                    <a:pt x="4411" y="0"/>
                  </a:moveTo>
                  <a:lnTo>
                    <a:pt x="4378" y="34"/>
                  </a:lnTo>
                  <a:lnTo>
                    <a:pt x="3334" y="1650"/>
                  </a:lnTo>
                  <a:lnTo>
                    <a:pt x="2324" y="3266"/>
                  </a:lnTo>
                  <a:lnTo>
                    <a:pt x="1785" y="4142"/>
                  </a:lnTo>
                  <a:lnTo>
                    <a:pt x="1213" y="4950"/>
                  </a:lnTo>
                  <a:lnTo>
                    <a:pt x="34" y="6599"/>
                  </a:lnTo>
                  <a:lnTo>
                    <a:pt x="1" y="6667"/>
                  </a:lnTo>
                  <a:lnTo>
                    <a:pt x="34" y="6700"/>
                  </a:lnTo>
                  <a:lnTo>
                    <a:pt x="102" y="6734"/>
                  </a:lnTo>
                  <a:lnTo>
                    <a:pt x="135" y="6700"/>
                  </a:lnTo>
                  <a:lnTo>
                    <a:pt x="472" y="6364"/>
                  </a:lnTo>
                  <a:lnTo>
                    <a:pt x="775" y="5993"/>
                  </a:lnTo>
                  <a:lnTo>
                    <a:pt x="1381" y="5219"/>
                  </a:lnTo>
                  <a:lnTo>
                    <a:pt x="1886" y="4411"/>
                  </a:lnTo>
                  <a:lnTo>
                    <a:pt x="2391" y="3603"/>
                  </a:lnTo>
                  <a:lnTo>
                    <a:pt x="3468" y="1886"/>
                  </a:lnTo>
                  <a:lnTo>
                    <a:pt x="4007" y="1010"/>
                  </a:lnTo>
                  <a:lnTo>
                    <a:pt x="4546" y="169"/>
                  </a:lnTo>
                  <a:lnTo>
                    <a:pt x="4580" y="101"/>
                  </a:lnTo>
                  <a:lnTo>
                    <a:pt x="4580" y="68"/>
                  </a:lnTo>
                  <a:lnTo>
                    <a:pt x="45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6123833" y="2363163"/>
              <a:ext cx="138939" cy="435161"/>
            </a:xfrm>
            <a:custGeom>
              <a:avLst/>
              <a:gdLst/>
              <a:ahLst/>
              <a:cxnLst/>
              <a:rect l="l" t="t" r="r" b="b"/>
              <a:pathLst>
                <a:path w="2795" h="8754" extrusionOk="0">
                  <a:moveTo>
                    <a:pt x="1178" y="169"/>
                  </a:moveTo>
                  <a:lnTo>
                    <a:pt x="1347" y="202"/>
                  </a:lnTo>
                  <a:lnTo>
                    <a:pt x="1448" y="236"/>
                  </a:lnTo>
                  <a:lnTo>
                    <a:pt x="1515" y="303"/>
                  </a:lnTo>
                  <a:lnTo>
                    <a:pt x="1616" y="404"/>
                  </a:lnTo>
                  <a:lnTo>
                    <a:pt x="1683" y="539"/>
                  </a:lnTo>
                  <a:lnTo>
                    <a:pt x="1784" y="842"/>
                  </a:lnTo>
                  <a:lnTo>
                    <a:pt x="1852" y="1482"/>
                  </a:lnTo>
                  <a:lnTo>
                    <a:pt x="2391" y="5253"/>
                  </a:lnTo>
                  <a:lnTo>
                    <a:pt x="2458" y="5825"/>
                  </a:lnTo>
                  <a:lnTo>
                    <a:pt x="2492" y="6364"/>
                  </a:lnTo>
                  <a:lnTo>
                    <a:pt x="2525" y="6902"/>
                  </a:lnTo>
                  <a:lnTo>
                    <a:pt x="2525" y="7475"/>
                  </a:lnTo>
                  <a:lnTo>
                    <a:pt x="2458" y="7912"/>
                  </a:lnTo>
                  <a:lnTo>
                    <a:pt x="2391" y="8114"/>
                  </a:lnTo>
                  <a:lnTo>
                    <a:pt x="2290" y="8316"/>
                  </a:lnTo>
                  <a:lnTo>
                    <a:pt x="2256" y="8417"/>
                  </a:lnTo>
                  <a:lnTo>
                    <a:pt x="2189" y="8451"/>
                  </a:lnTo>
                  <a:lnTo>
                    <a:pt x="2121" y="8485"/>
                  </a:lnTo>
                  <a:lnTo>
                    <a:pt x="2054" y="8518"/>
                  </a:lnTo>
                  <a:lnTo>
                    <a:pt x="1919" y="8485"/>
                  </a:lnTo>
                  <a:lnTo>
                    <a:pt x="1751" y="8417"/>
                  </a:lnTo>
                  <a:lnTo>
                    <a:pt x="1616" y="8283"/>
                  </a:lnTo>
                  <a:lnTo>
                    <a:pt x="1481" y="8148"/>
                  </a:lnTo>
                  <a:lnTo>
                    <a:pt x="1279" y="7946"/>
                  </a:lnTo>
                  <a:lnTo>
                    <a:pt x="1178" y="7912"/>
                  </a:lnTo>
                  <a:lnTo>
                    <a:pt x="1111" y="7912"/>
                  </a:lnTo>
                  <a:lnTo>
                    <a:pt x="976" y="7138"/>
                  </a:lnTo>
                  <a:lnTo>
                    <a:pt x="875" y="6330"/>
                  </a:lnTo>
                  <a:lnTo>
                    <a:pt x="808" y="5488"/>
                  </a:lnTo>
                  <a:lnTo>
                    <a:pt x="673" y="4714"/>
                  </a:lnTo>
                  <a:lnTo>
                    <a:pt x="505" y="3704"/>
                  </a:lnTo>
                  <a:lnTo>
                    <a:pt x="370" y="2694"/>
                  </a:lnTo>
                  <a:lnTo>
                    <a:pt x="269" y="1717"/>
                  </a:lnTo>
                  <a:lnTo>
                    <a:pt x="168" y="707"/>
                  </a:lnTo>
                  <a:lnTo>
                    <a:pt x="236" y="707"/>
                  </a:lnTo>
                  <a:lnTo>
                    <a:pt x="404" y="640"/>
                  </a:lnTo>
                  <a:lnTo>
                    <a:pt x="539" y="539"/>
                  </a:lnTo>
                  <a:lnTo>
                    <a:pt x="875" y="337"/>
                  </a:lnTo>
                  <a:lnTo>
                    <a:pt x="1010" y="236"/>
                  </a:lnTo>
                  <a:lnTo>
                    <a:pt x="1178" y="169"/>
                  </a:lnTo>
                  <a:close/>
                  <a:moveTo>
                    <a:pt x="1212" y="0"/>
                  </a:moveTo>
                  <a:lnTo>
                    <a:pt x="976" y="68"/>
                  </a:lnTo>
                  <a:lnTo>
                    <a:pt x="707" y="202"/>
                  </a:lnTo>
                  <a:lnTo>
                    <a:pt x="438" y="371"/>
                  </a:lnTo>
                  <a:lnTo>
                    <a:pt x="168" y="573"/>
                  </a:lnTo>
                  <a:lnTo>
                    <a:pt x="168" y="505"/>
                  </a:lnTo>
                  <a:lnTo>
                    <a:pt x="135" y="438"/>
                  </a:lnTo>
                  <a:lnTo>
                    <a:pt x="67" y="404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0" y="977"/>
                  </a:lnTo>
                  <a:lnTo>
                    <a:pt x="0" y="1448"/>
                  </a:lnTo>
                  <a:lnTo>
                    <a:pt x="67" y="2391"/>
                  </a:lnTo>
                  <a:lnTo>
                    <a:pt x="202" y="3333"/>
                  </a:lnTo>
                  <a:lnTo>
                    <a:pt x="337" y="4276"/>
                  </a:lnTo>
                  <a:lnTo>
                    <a:pt x="539" y="5354"/>
                  </a:lnTo>
                  <a:lnTo>
                    <a:pt x="640" y="5926"/>
                  </a:lnTo>
                  <a:lnTo>
                    <a:pt x="707" y="6465"/>
                  </a:lnTo>
                  <a:lnTo>
                    <a:pt x="808" y="7407"/>
                  </a:lnTo>
                  <a:lnTo>
                    <a:pt x="842" y="7879"/>
                  </a:lnTo>
                  <a:lnTo>
                    <a:pt x="943" y="8350"/>
                  </a:lnTo>
                  <a:lnTo>
                    <a:pt x="976" y="8384"/>
                  </a:lnTo>
                  <a:lnTo>
                    <a:pt x="1010" y="8417"/>
                  </a:lnTo>
                  <a:lnTo>
                    <a:pt x="1111" y="8451"/>
                  </a:lnTo>
                  <a:lnTo>
                    <a:pt x="1178" y="8384"/>
                  </a:lnTo>
                  <a:lnTo>
                    <a:pt x="1212" y="8350"/>
                  </a:lnTo>
                  <a:lnTo>
                    <a:pt x="1178" y="8283"/>
                  </a:lnTo>
                  <a:lnTo>
                    <a:pt x="1178" y="8215"/>
                  </a:lnTo>
                  <a:lnTo>
                    <a:pt x="1347" y="8384"/>
                  </a:lnTo>
                  <a:lnTo>
                    <a:pt x="1515" y="8518"/>
                  </a:lnTo>
                  <a:lnTo>
                    <a:pt x="1683" y="8653"/>
                  </a:lnTo>
                  <a:lnTo>
                    <a:pt x="1885" y="8720"/>
                  </a:lnTo>
                  <a:lnTo>
                    <a:pt x="2054" y="8754"/>
                  </a:lnTo>
                  <a:lnTo>
                    <a:pt x="2256" y="8720"/>
                  </a:lnTo>
                  <a:lnTo>
                    <a:pt x="2323" y="8653"/>
                  </a:lnTo>
                  <a:lnTo>
                    <a:pt x="2424" y="8586"/>
                  </a:lnTo>
                  <a:lnTo>
                    <a:pt x="2559" y="8384"/>
                  </a:lnTo>
                  <a:lnTo>
                    <a:pt x="2660" y="8114"/>
                  </a:lnTo>
                  <a:lnTo>
                    <a:pt x="2761" y="7811"/>
                  </a:lnTo>
                  <a:lnTo>
                    <a:pt x="2795" y="7508"/>
                  </a:lnTo>
                  <a:lnTo>
                    <a:pt x="2795" y="7172"/>
                  </a:lnTo>
                  <a:lnTo>
                    <a:pt x="2795" y="6532"/>
                  </a:lnTo>
                  <a:lnTo>
                    <a:pt x="2727" y="5926"/>
                  </a:lnTo>
                  <a:lnTo>
                    <a:pt x="2391" y="3333"/>
                  </a:lnTo>
                  <a:lnTo>
                    <a:pt x="2189" y="2020"/>
                  </a:lnTo>
                  <a:lnTo>
                    <a:pt x="1953" y="741"/>
                  </a:lnTo>
                  <a:lnTo>
                    <a:pt x="1919" y="539"/>
                  </a:lnTo>
                  <a:lnTo>
                    <a:pt x="1852" y="371"/>
                  </a:lnTo>
                  <a:lnTo>
                    <a:pt x="1784" y="236"/>
                  </a:lnTo>
                  <a:lnTo>
                    <a:pt x="1683" y="135"/>
                  </a:lnTo>
                  <a:lnTo>
                    <a:pt x="1582" y="68"/>
                  </a:lnTo>
                  <a:lnTo>
                    <a:pt x="1481" y="3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6354786" y="2451845"/>
              <a:ext cx="313024" cy="395045"/>
            </a:xfrm>
            <a:custGeom>
              <a:avLst/>
              <a:gdLst/>
              <a:ahLst/>
              <a:cxnLst/>
              <a:rect l="l" t="t" r="r" b="b"/>
              <a:pathLst>
                <a:path w="6297" h="7947" extrusionOk="0">
                  <a:moveTo>
                    <a:pt x="5084" y="236"/>
                  </a:moveTo>
                  <a:lnTo>
                    <a:pt x="5252" y="337"/>
                  </a:lnTo>
                  <a:lnTo>
                    <a:pt x="5421" y="506"/>
                  </a:lnTo>
                  <a:lnTo>
                    <a:pt x="5555" y="674"/>
                  </a:lnTo>
                  <a:lnTo>
                    <a:pt x="5623" y="910"/>
                  </a:lnTo>
                  <a:lnTo>
                    <a:pt x="5690" y="1145"/>
                  </a:lnTo>
                  <a:lnTo>
                    <a:pt x="5724" y="1179"/>
                  </a:lnTo>
                  <a:lnTo>
                    <a:pt x="5286" y="1852"/>
                  </a:lnTo>
                  <a:lnTo>
                    <a:pt x="4714" y="2761"/>
                  </a:lnTo>
                  <a:lnTo>
                    <a:pt x="4444" y="3199"/>
                  </a:lnTo>
                  <a:lnTo>
                    <a:pt x="4141" y="3637"/>
                  </a:lnTo>
                  <a:lnTo>
                    <a:pt x="2795" y="5489"/>
                  </a:lnTo>
                  <a:lnTo>
                    <a:pt x="2155" y="6431"/>
                  </a:lnTo>
                  <a:lnTo>
                    <a:pt x="1852" y="6936"/>
                  </a:lnTo>
                  <a:lnTo>
                    <a:pt x="1583" y="7441"/>
                  </a:lnTo>
                  <a:lnTo>
                    <a:pt x="1179" y="7509"/>
                  </a:lnTo>
                  <a:lnTo>
                    <a:pt x="775" y="7509"/>
                  </a:lnTo>
                  <a:lnTo>
                    <a:pt x="573" y="7441"/>
                  </a:lnTo>
                  <a:lnTo>
                    <a:pt x="404" y="7340"/>
                  </a:lnTo>
                  <a:lnTo>
                    <a:pt x="303" y="7206"/>
                  </a:lnTo>
                  <a:lnTo>
                    <a:pt x="270" y="7105"/>
                  </a:lnTo>
                  <a:lnTo>
                    <a:pt x="236" y="6970"/>
                  </a:lnTo>
                  <a:lnTo>
                    <a:pt x="236" y="6835"/>
                  </a:lnTo>
                  <a:lnTo>
                    <a:pt x="270" y="6701"/>
                  </a:lnTo>
                  <a:lnTo>
                    <a:pt x="371" y="6398"/>
                  </a:lnTo>
                  <a:lnTo>
                    <a:pt x="505" y="6128"/>
                  </a:lnTo>
                  <a:lnTo>
                    <a:pt x="640" y="5859"/>
                  </a:lnTo>
                  <a:lnTo>
                    <a:pt x="1246" y="4782"/>
                  </a:lnTo>
                  <a:lnTo>
                    <a:pt x="1886" y="3738"/>
                  </a:lnTo>
                  <a:lnTo>
                    <a:pt x="2290" y="3098"/>
                  </a:lnTo>
                  <a:lnTo>
                    <a:pt x="2694" y="2492"/>
                  </a:lnTo>
                  <a:lnTo>
                    <a:pt x="3131" y="1886"/>
                  </a:lnTo>
                  <a:lnTo>
                    <a:pt x="3603" y="1347"/>
                  </a:lnTo>
                  <a:lnTo>
                    <a:pt x="4411" y="539"/>
                  </a:lnTo>
                  <a:lnTo>
                    <a:pt x="4512" y="405"/>
                  </a:lnTo>
                  <a:lnTo>
                    <a:pt x="4646" y="337"/>
                  </a:lnTo>
                  <a:lnTo>
                    <a:pt x="4781" y="270"/>
                  </a:lnTo>
                  <a:lnTo>
                    <a:pt x="4882" y="236"/>
                  </a:lnTo>
                  <a:close/>
                  <a:moveTo>
                    <a:pt x="4916" y="1"/>
                  </a:moveTo>
                  <a:lnTo>
                    <a:pt x="4646" y="68"/>
                  </a:lnTo>
                  <a:lnTo>
                    <a:pt x="4377" y="203"/>
                  </a:lnTo>
                  <a:lnTo>
                    <a:pt x="3973" y="539"/>
                  </a:lnTo>
                  <a:lnTo>
                    <a:pt x="3603" y="943"/>
                  </a:lnTo>
                  <a:lnTo>
                    <a:pt x="3232" y="1347"/>
                  </a:lnTo>
                  <a:lnTo>
                    <a:pt x="2896" y="1785"/>
                  </a:lnTo>
                  <a:lnTo>
                    <a:pt x="2559" y="2223"/>
                  </a:lnTo>
                  <a:lnTo>
                    <a:pt x="2256" y="2694"/>
                  </a:lnTo>
                  <a:lnTo>
                    <a:pt x="1684" y="3603"/>
                  </a:lnTo>
                  <a:lnTo>
                    <a:pt x="1179" y="4479"/>
                  </a:lnTo>
                  <a:lnTo>
                    <a:pt x="674" y="5320"/>
                  </a:lnTo>
                  <a:lnTo>
                    <a:pt x="472" y="5691"/>
                  </a:lnTo>
                  <a:lnTo>
                    <a:pt x="270" y="6027"/>
                  </a:lnTo>
                  <a:lnTo>
                    <a:pt x="101" y="6431"/>
                  </a:lnTo>
                  <a:lnTo>
                    <a:pt x="0" y="6802"/>
                  </a:lnTo>
                  <a:lnTo>
                    <a:pt x="0" y="6970"/>
                  </a:lnTo>
                  <a:lnTo>
                    <a:pt x="0" y="7105"/>
                  </a:lnTo>
                  <a:lnTo>
                    <a:pt x="34" y="7239"/>
                  </a:lnTo>
                  <a:lnTo>
                    <a:pt x="68" y="7340"/>
                  </a:lnTo>
                  <a:lnTo>
                    <a:pt x="135" y="7441"/>
                  </a:lnTo>
                  <a:lnTo>
                    <a:pt x="236" y="7509"/>
                  </a:lnTo>
                  <a:lnTo>
                    <a:pt x="438" y="7643"/>
                  </a:lnTo>
                  <a:lnTo>
                    <a:pt x="674" y="7711"/>
                  </a:lnTo>
                  <a:lnTo>
                    <a:pt x="1179" y="7711"/>
                  </a:lnTo>
                  <a:lnTo>
                    <a:pt x="1448" y="7677"/>
                  </a:lnTo>
                  <a:lnTo>
                    <a:pt x="1381" y="7812"/>
                  </a:lnTo>
                  <a:lnTo>
                    <a:pt x="1381" y="7879"/>
                  </a:lnTo>
                  <a:lnTo>
                    <a:pt x="1414" y="7946"/>
                  </a:lnTo>
                  <a:lnTo>
                    <a:pt x="1482" y="7946"/>
                  </a:lnTo>
                  <a:lnTo>
                    <a:pt x="1549" y="7913"/>
                  </a:lnTo>
                  <a:lnTo>
                    <a:pt x="1919" y="7340"/>
                  </a:lnTo>
                  <a:lnTo>
                    <a:pt x="2222" y="6768"/>
                  </a:lnTo>
                  <a:lnTo>
                    <a:pt x="2559" y="6229"/>
                  </a:lnTo>
                  <a:lnTo>
                    <a:pt x="2896" y="5657"/>
                  </a:lnTo>
                  <a:lnTo>
                    <a:pt x="3266" y="5118"/>
                  </a:lnTo>
                  <a:lnTo>
                    <a:pt x="3670" y="4613"/>
                  </a:lnTo>
                  <a:lnTo>
                    <a:pt x="4074" y="4108"/>
                  </a:lnTo>
                  <a:lnTo>
                    <a:pt x="4478" y="3570"/>
                  </a:lnTo>
                  <a:lnTo>
                    <a:pt x="4882" y="2963"/>
                  </a:lnTo>
                  <a:lnTo>
                    <a:pt x="5252" y="2324"/>
                  </a:lnTo>
                  <a:lnTo>
                    <a:pt x="4815" y="3199"/>
                  </a:lnTo>
                  <a:lnTo>
                    <a:pt x="4613" y="3637"/>
                  </a:lnTo>
                  <a:lnTo>
                    <a:pt x="4377" y="4041"/>
                  </a:lnTo>
                  <a:lnTo>
                    <a:pt x="3771" y="5017"/>
                  </a:lnTo>
                  <a:lnTo>
                    <a:pt x="3098" y="5926"/>
                  </a:lnTo>
                  <a:lnTo>
                    <a:pt x="1751" y="7778"/>
                  </a:lnTo>
                  <a:lnTo>
                    <a:pt x="1751" y="7812"/>
                  </a:lnTo>
                  <a:lnTo>
                    <a:pt x="1785" y="7879"/>
                  </a:lnTo>
                  <a:lnTo>
                    <a:pt x="1886" y="7879"/>
                  </a:lnTo>
                  <a:lnTo>
                    <a:pt x="2525" y="7071"/>
                  </a:lnTo>
                  <a:lnTo>
                    <a:pt x="3131" y="6229"/>
                  </a:lnTo>
                  <a:lnTo>
                    <a:pt x="3737" y="5388"/>
                  </a:lnTo>
                  <a:lnTo>
                    <a:pt x="4310" y="4512"/>
                  </a:lnTo>
                  <a:lnTo>
                    <a:pt x="4545" y="4108"/>
                  </a:lnTo>
                  <a:lnTo>
                    <a:pt x="4781" y="3671"/>
                  </a:lnTo>
                  <a:lnTo>
                    <a:pt x="5252" y="2829"/>
                  </a:lnTo>
                  <a:lnTo>
                    <a:pt x="5454" y="2391"/>
                  </a:lnTo>
                  <a:lnTo>
                    <a:pt x="5724" y="1953"/>
                  </a:lnTo>
                  <a:lnTo>
                    <a:pt x="5993" y="1549"/>
                  </a:lnTo>
                  <a:lnTo>
                    <a:pt x="6296" y="1179"/>
                  </a:lnTo>
                  <a:lnTo>
                    <a:pt x="6296" y="1112"/>
                  </a:lnTo>
                  <a:lnTo>
                    <a:pt x="6296" y="1078"/>
                  </a:lnTo>
                  <a:lnTo>
                    <a:pt x="6229" y="1044"/>
                  </a:lnTo>
                  <a:lnTo>
                    <a:pt x="6195" y="1078"/>
                  </a:lnTo>
                  <a:lnTo>
                    <a:pt x="5993" y="1280"/>
                  </a:lnTo>
                  <a:lnTo>
                    <a:pt x="5825" y="1482"/>
                  </a:lnTo>
                  <a:lnTo>
                    <a:pt x="5960" y="1213"/>
                  </a:lnTo>
                  <a:lnTo>
                    <a:pt x="5993" y="1078"/>
                  </a:lnTo>
                  <a:lnTo>
                    <a:pt x="5993" y="943"/>
                  </a:lnTo>
                  <a:lnTo>
                    <a:pt x="5993" y="910"/>
                  </a:lnTo>
                  <a:lnTo>
                    <a:pt x="5960" y="876"/>
                  </a:lnTo>
                  <a:lnTo>
                    <a:pt x="5926" y="876"/>
                  </a:lnTo>
                  <a:lnTo>
                    <a:pt x="5892" y="910"/>
                  </a:lnTo>
                  <a:lnTo>
                    <a:pt x="5791" y="640"/>
                  </a:lnTo>
                  <a:lnTo>
                    <a:pt x="5657" y="405"/>
                  </a:lnTo>
                  <a:lnTo>
                    <a:pt x="5522" y="203"/>
                  </a:lnTo>
                  <a:lnTo>
                    <a:pt x="5353" y="68"/>
                  </a:lnTo>
                  <a:lnTo>
                    <a:pt x="51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5892831" y="1685317"/>
              <a:ext cx="962386" cy="1166594"/>
            </a:xfrm>
            <a:custGeom>
              <a:avLst/>
              <a:gdLst/>
              <a:ahLst/>
              <a:cxnLst/>
              <a:rect l="l" t="t" r="r" b="b"/>
              <a:pathLst>
                <a:path w="19360" h="23468" extrusionOk="0">
                  <a:moveTo>
                    <a:pt x="3839" y="14343"/>
                  </a:moveTo>
                  <a:lnTo>
                    <a:pt x="3873" y="15320"/>
                  </a:lnTo>
                  <a:lnTo>
                    <a:pt x="3906" y="16296"/>
                  </a:lnTo>
                  <a:lnTo>
                    <a:pt x="4007" y="17239"/>
                  </a:lnTo>
                  <a:lnTo>
                    <a:pt x="4108" y="18215"/>
                  </a:lnTo>
                  <a:lnTo>
                    <a:pt x="4277" y="19293"/>
                  </a:lnTo>
                  <a:lnTo>
                    <a:pt x="4479" y="20336"/>
                  </a:lnTo>
                  <a:lnTo>
                    <a:pt x="4647" y="21212"/>
                  </a:lnTo>
                  <a:lnTo>
                    <a:pt x="4714" y="21683"/>
                  </a:lnTo>
                  <a:lnTo>
                    <a:pt x="4782" y="22121"/>
                  </a:lnTo>
                  <a:lnTo>
                    <a:pt x="4344" y="21986"/>
                  </a:lnTo>
                  <a:lnTo>
                    <a:pt x="4142" y="21919"/>
                  </a:lnTo>
                  <a:lnTo>
                    <a:pt x="3940" y="21818"/>
                  </a:lnTo>
                  <a:lnTo>
                    <a:pt x="3805" y="21683"/>
                  </a:lnTo>
                  <a:lnTo>
                    <a:pt x="3637" y="21515"/>
                  </a:lnTo>
                  <a:lnTo>
                    <a:pt x="3536" y="21313"/>
                  </a:lnTo>
                  <a:lnTo>
                    <a:pt x="3435" y="21043"/>
                  </a:lnTo>
                  <a:lnTo>
                    <a:pt x="3300" y="20471"/>
                  </a:lnTo>
                  <a:lnTo>
                    <a:pt x="3199" y="19865"/>
                  </a:lnTo>
                  <a:lnTo>
                    <a:pt x="3065" y="18687"/>
                  </a:lnTo>
                  <a:lnTo>
                    <a:pt x="2930" y="17777"/>
                  </a:lnTo>
                  <a:lnTo>
                    <a:pt x="2829" y="16835"/>
                  </a:lnTo>
                  <a:lnTo>
                    <a:pt x="2795" y="16397"/>
                  </a:lnTo>
                  <a:lnTo>
                    <a:pt x="2762" y="15926"/>
                  </a:lnTo>
                  <a:lnTo>
                    <a:pt x="2762" y="15488"/>
                  </a:lnTo>
                  <a:lnTo>
                    <a:pt x="2795" y="15017"/>
                  </a:lnTo>
                  <a:lnTo>
                    <a:pt x="3031" y="14781"/>
                  </a:lnTo>
                  <a:lnTo>
                    <a:pt x="3267" y="14545"/>
                  </a:lnTo>
                  <a:lnTo>
                    <a:pt x="3401" y="14444"/>
                  </a:lnTo>
                  <a:lnTo>
                    <a:pt x="3536" y="14377"/>
                  </a:lnTo>
                  <a:lnTo>
                    <a:pt x="3671" y="14343"/>
                  </a:lnTo>
                  <a:close/>
                  <a:moveTo>
                    <a:pt x="742" y="8081"/>
                  </a:moveTo>
                  <a:lnTo>
                    <a:pt x="809" y="8115"/>
                  </a:lnTo>
                  <a:lnTo>
                    <a:pt x="1314" y="8115"/>
                  </a:lnTo>
                  <a:lnTo>
                    <a:pt x="1146" y="10034"/>
                  </a:lnTo>
                  <a:lnTo>
                    <a:pt x="1078" y="10977"/>
                  </a:lnTo>
                  <a:lnTo>
                    <a:pt x="1078" y="11919"/>
                  </a:lnTo>
                  <a:lnTo>
                    <a:pt x="1112" y="12896"/>
                  </a:lnTo>
                  <a:lnTo>
                    <a:pt x="1179" y="13872"/>
                  </a:lnTo>
                  <a:lnTo>
                    <a:pt x="1381" y="15825"/>
                  </a:lnTo>
                  <a:lnTo>
                    <a:pt x="1516" y="17575"/>
                  </a:lnTo>
                  <a:lnTo>
                    <a:pt x="1583" y="18451"/>
                  </a:lnTo>
                  <a:lnTo>
                    <a:pt x="1684" y="19326"/>
                  </a:lnTo>
                  <a:lnTo>
                    <a:pt x="1853" y="20134"/>
                  </a:lnTo>
                  <a:lnTo>
                    <a:pt x="2088" y="20909"/>
                  </a:lnTo>
                  <a:lnTo>
                    <a:pt x="2391" y="21683"/>
                  </a:lnTo>
                  <a:lnTo>
                    <a:pt x="2728" y="22457"/>
                  </a:lnTo>
                  <a:lnTo>
                    <a:pt x="2694" y="22626"/>
                  </a:lnTo>
                  <a:lnTo>
                    <a:pt x="2661" y="22794"/>
                  </a:lnTo>
                  <a:lnTo>
                    <a:pt x="2492" y="23097"/>
                  </a:lnTo>
                  <a:lnTo>
                    <a:pt x="2425" y="23198"/>
                  </a:lnTo>
                  <a:lnTo>
                    <a:pt x="2358" y="23232"/>
                  </a:lnTo>
                  <a:lnTo>
                    <a:pt x="2324" y="23265"/>
                  </a:lnTo>
                  <a:lnTo>
                    <a:pt x="2257" y="23265"/>
                  </a:lnTo>
                  <a:lnTo>
                    <a:pt x="2122" y="23164"/>
                  </a:lnTo>
                  <a:lnTo>
                    <a:pt x="2021" y="23030"/>
                  </a:lnTo>
                  <a:lnTo>
                    <a:pt x="1920" y="22828"/>
                  </a:lnTo>
                  <a:lnTo>
                    <a:pt x="1853" y="22659"/>
                  </a:lnTo>
                  <a:lnTo>
                    <a:pt x="1785" y="22424"/>
                  </a:lnTo>
                  <a:lnTo>
                    <a:pt x="1516" y="21447"/>
                  </a:lnTo>
                  <a:lnTo>
                    <a:pt x="1280" y="20471"/>
                  </a:lnTo>
                  <a:lnTo>
                    <a:pt x="1078" y="19326"/>
                  </a:lnTo>
                  <a:lnTo>
                    <a:pt x="876" y="18181"/>
                  </a:lnTo>
                  <a:lnTo>
                    <a:pt x="472" y="15858"/>
                  </a:lnTo>
                  <a:lnTo>
                    <a:pt x="371" y="15252"/>
                  </a:lnTo>
                  <a:lnTo>
                    <a:pt x="338" y="14680"/>
                  </a:lnTo>
                  <a:lnTo>
                    <a:pt x="270" y="13502"/>
                  </a:lnTo>
                  <a:lnTo>
                    <a:pt x="237" y="12357"/>
                  </a:lnTo>
                  <a:lnTo>
                    <a:pt x="270" y="11145"/>
                  </a:lnTo>
                  <a:lnTo>
                    <a:pt x="270" y="10135"/>
                  </a:lnTo>
                  <a:lnTo>
                    <a:pt x="338" y="9630"/>
                  </a:lnTo>
                  <a:lnTo>
                    <a:pt x="405" y="9125"/>
                  </a:lnTo>
                  <a:lnTo>
                    <a:pt x="573" y="8586"/>
                  </a:lnTo>
                  <a:lnTo>
                    <a:pt x="708" y="8081"/>
                  </a:lnTo>
                  <a:close/>
                  <a:moveTo>
                    <a:pt x="10808" y="1"/>
                  </a:moveTo>
                  <a:lnTo>
                    <a:pt x="10000" y="34"/>
                  </a:lnTo>
                  <a:lnTo>
                    <a:pt x="9192" y="102"/>
                  </a:lnTo>
                  <a:lnTo>
                    <a:pt x="8351" y="236"/>
                  </a:lnTo>
                  <a:lnTo>
                    <a:pt x="7543" y="405"/>
                  </a:lnTo>
                  <a:lnTo>
                    <a:pt x="6735" y="674"/>
                  </a:lnTo>
                  <a:lnTo>
                    <a:pt x="6330" y="809"/>
                  </a:lnTo>
                  <a:lnTo>
                    <a:pt x="5926" y="977"/>
                  </a:lnTo>
                  <a:lnTo>
                    <a:pt x="5590" y="1145"/>
                  </a:lnTo>
                  <a:lnTo>
                    <a:pt x="5287" y="1314"/>
                  </a:lnTo>
                  <a:lnTo>
                    <a:pt x="4681" y="1751"/>
                  </a:lnTo>
                  <a:lnTo>
                    <a:pt x="4108" y="2189"/>
                  </a:lnTo>
                  <a:lnTo>
                    <a:pt x="3536" y="2694"/>
                  </a:lnTo>
                  <a:lnTo>
                    <a:pt x="2997" y="3199"/>
                  </a:lnTo>
                  <a:lnTo>
                    <a:pt x="2459" y="3772"/>
                  </a:lnTo>
                  <a:lnTo>
                    <a:pt x="2021" y="4378"/>
                  </a:lnTo>
                  <a:lnTo>
                    <a:pt x="1583" y="5017"/>
                  </a:lnTo>
                  <a:lnTo>
                    <a:pt x="1247" y="5691"/>
                  </a:lnTo>
                  <a:lnTo>
                    <a:pt x="977" y="6398"/>
                  </a:lnTo>
                  <a:lnTo>
                    <a:pt x="742" y="7138"/>
                  </a:lnTo>
                  <a:lnTo>
                    <a:pt x="674" y="7509"/>
                  </a:lnTo>
                  <a:lnTo>
                    <a:pt x="607" y="7879"/>
                  </a:lnTo>
                  <a:lnTo>
                    <a:pt x="607" y="7913"/>
                  </a:lnTo>
                  <a:lnTo>
                    <a:pt x="573" y="7913"/>
                  </a:lnTo>
                  <a:lnTo>
                    <a:pt x="540" y="7946"/>
                  </a:lnTo>
                  <a:lnTo>
                    <a:pt x="338" y="8620"/>
                  </a:lnTo>
                  <a:lnTo>
                    <a:pt x="169" y="9293"/>
                  </a:lnTo>
                  <a:lnTo>
                    <a:pt x="102" y="9630"/>
                  </a:lnTo>
                  <a:lnTo>
                    <a:pt x="68" y="9933"/>
                  </a:lnTo>
                  <a:lnTo>
                    <a:pt x="35" y="10606"/>
                  </a:lnTo>
                  <a:lnTo>
                    <a:pt x="1" y="11919"/>
                  </a:lnTo>
                  <a:lnTo>
                    <a:pt x="1" y="12660"/>
                  </a:lnTo>
                  <a:lnTo>
                    <a:pt x="35" y="13434"/>
                  </a:lnTo>
                  <a:lnTo>
                    <a:pt x="68" y="14175"/>
                  </a:lnTo>
                  <a:lnTo>
                    <a:pt x="136" y="14916"/>
                  </a:lnTo>
                  <a:lnTo>
                    <a:pt x="338" y="16397"/>
                  </a:lnTo>
                  <a:lnTo>
                    <a:pt x="607" y="17912"/>
                  </a:lnTo>
                  <a:lnTo>
                    <a:pt x="843" y="19326"/>
                  </a:lnTo>
                  <a:lnTo>
                    <a:pt x="1112" y="20774"/>
                  </a:lnTo>
                  <a:lnTo>
                    <a:pt x="1348" y="21919"/>
                  </a:lnTo>
                  <a:lnTo>
                    <a:pt x="1482" y="22491"/>
                  </a:lnTo>
                  <a:lnTo>
                    <a:pt x="1583" y="22760"/>
                  </a:lnTo>
                  <a:lnTo>
                    <a:pt x="1718" y="22996"/>
                  </a:lnTo>
                  <a:lnTo>
                    <a:pt x="1785" y="23164"/>
                  </a:lnTo>
                  <a:lnTo>
                    <a:pt x="1886" y="23265"/>
                  </a:lnTo>
                  <a:lnTo>
                    <a:pt x="1987" y="23366"/>
                  </a:lnTo>
                  <a:lnTo>
                    <a:pt x="2055" y="23434"/>
                  </a:lnTo>
                  <a:lnTo>
                    <a:pt x="2156" y="23467"/>
                  </a:lnTo>
                  <a:lnTo>
                    <a:pt x="2358" y="23467"/>
                  </a:lnTo>
                  <a:lnTo>
                    <a:pt x="2425" y="23434"/>
                  </a:lnTo>
                  <a:lnTo>
                    <a:pt x="2593" y="23299"/>
                  </a:lnTo>
                  <a:lnTo>
                    <a:pt x="2762" y="23097"/>
                  </a:lnTo>
                  <a:lnTo>
                    <a:pt x="2896" y="22895"/>
                  </a:lnTo>
                  <a:lnTo>
                    <a:pt x="2964" y="22626"/>
                  </a:lnTo>
                  <a:lnTo>
                    <a:pt x="3031" y="22558"/>
                  </a:lnTo>
                  <a:lnTo>
                    <a:pt x="3031" y="22525"/>
                  </a:lnTo>
                  <a:lnTo>
                    <a:pt x="3031" y="22457"/>
                  </a:lnTo>
                  <a:lnTo>
                    <a:pt x="2997" y="22424"/>
                  </a:lnTo>
                  <a:lnTo>
                    <a:pt x="2997" y="22356"/>
                  </a:lnTo>
                  <a:lnTo>
                    <a:pt x="2964" y="22323"/>
                  </a:lnTo>
                  <a:lnTo>
                    <a:pt x="2627" y="21582"/>
                  </a:lnTo>
                  <a:lnTo>
                    <a:pt x="2324" y="20808"/>
                  </a:lnTo>
                  <a:lnTo>
                    <a:pt x="2122" y="20033"/>
                  </a:lnTo>
                  <a:lnTo>
                    <a:pt x="1920" y="19259"/>
                  </a:lnTo>
                  <a:lnTo>
                    <a:pt x="1853" y="18788"/>
                  </a:lnTo>
                  <a:lnTo>
                    <a:pt x="1785" y="18350"/>
                  </a:lnTo>
                  <a:lnTo>
                    <a:pt x="1718" y="17407"/>
                  </a:lnTo>
                  <a:lnTo>
                    <a:pt x="1684" y="16498"/>
                  </a:lnTo>
                  <a:lnTo>
                    <a:pt x="1617" y="15555"/>
                  </a:lnTo>
                  <a:lnTo>
                    <a:pt x="1583" y="15488"/>
                  </a:lnTo>
                  <a:lnTo>
                    <a:pt x="1617" y="15488"/>
                  </a:lnTo>
                  <a:lnTo>
                    <a:pt x="1785" y="15623"/>
                  </a:lnTo>
                  <a:lnTo>
                    <a:pt x="2021" y="15757"/>
                  </a:lnTo>
                  <a:lnTo>
                    <a:pt x="2257" y="15825"/>
                  </a:lnTo>
                  <a:lnTo>
                    <a:pt x="2391" y="15858"/>
                  </a:lnTo>
                  <a:lnTo>
                    <a:pt x="2526" y="15858"/>
                  </a:lnTo>
                  <a:lnTo>
                    <a:pt x="2526" y="16498"/>
                  </a:lnTo>
                  <a:lnTo>
                    <a:pt x="2593" y="17104"/>
                  </a:lnTo>
                  <a:lnTo>
                    <a:pt x="2964" y="19798"/>
                  </a:lnTo>
                  <a:lnTo>
                    <a:pt x="3031" y="20370"/>
                  </a:lnTo>
                  <a:lnTo>
                    <a:pt x="3132" y="20942"/>
                  </a:lnTo>
                  <a:lnTo>
                    <a:pt x="3031" y="21010"/>
                  </a:lnTo>
                  <a:lnTo>
                    <a:pt x="2964" y="21077"/>
                  </a:lnTo>
                  <a:lnTo>
                    <a:pt x="2829" y="21279"/>
                  </a:lnTo>
                  <a:lnTo>
                    <a:pt x="2694" y="21481"/>
                  </a:lnTo>
                  <a:lnTo>
                    <a:pt x="2694" y="21582"/>
                  </a:lnTo>
                  <a:lnTo>
                    <a:pt x="2694" y="21683"/>
                  </a:lnTo>
                  <a:lnTo>
                    <a:pt x="2728" y="21717"/>
                  </a:lnTo>
                  <a:lnTo>
                    <a:pt x="2762" y="21750"/>
                  </a:lnTo>
                  <a:lnTo>
                    <a:pt x="2795" y="21750"/>
                  </a:lnTo>
                  <a:lnTo>
                    <a:pt x="2829" y="21717"/>
                  </a:lnTo>
                  <a:lnTo>
                    <a:pt x="3031" y="21414"/>
                  </a:lnTo>
                  <a:lnTo>
                    <a:pt x="3199" y="21212"/>
                  </a:lnTo>
                  <a:lnTo>
                    <a:pt x="3334" y="21515"/>
                  </a:lnTo>
                  <a:lnTo>
                    <a:pt x="3502" y="21818"/>
                  </a:lnTo>
                  <a:lnTo>
                    <a:pt x="3637" y="21952"/>
                  </a:lnTo>
                  <a:lnTo>
                    <a:pt x="3772" y="22053"/>
                  </a:lnTo>
                  <a:lnTo>
                    <a:pt x="3940" y="22154"/>
                  </a:lnTo>
                  <a:lnTo>
                    <a:pt x="4108" y="22222"/>
                  </a:lnTo>
                  <a:lnTo>
                    <a:pt x="4479" y="22323"/>
                  </a:lnTo>
                  <a:lnTo>
                    <a:pt x="4849" y="22390"/>
                  </a:lnTo>
                  <a:lnTo>
                    <a:pt x="4883" y="22491"/>
                  </a:lnTo>
                  <a:lnTo>
                    <a:pt x="4916" y="22525"/>
                  </a:lnTo>
                  <a:lnTo>
                    <a:pt x="4950" y="22558"/>
                  </a:lnTo>
                  <a:lnTo>
                    <a:pt x="5051" y="22558"/>
                  </a:lnTo>
                  <a:lnTo>
                    <a:pt x="5118" y="22525"/>
                  </a:lnTo>
                  <a:lnTo>
                    <a:pt x="5118" y="22457"/>
                  </a:lnTo>
                  <a:lnTo>
                    <a:pt x="5118" y="22424"/>
                  </a:lnTo>
                  <a:lnTo>
                    <a:pt x="5051" y="22087"/>
                  </a:lnTo>
                  <a:lnTo>
                    <a:pt x="5118" y="22222"/>
                  </a:lnTo>
                  <a:lnTo>
                    <a:pt x="5186" y="22289"/>
                  </a:lnTo>
                  <a:lnTo>
                    <a:pt x="5253" y="22323"/>
                  </a:lnTo>
                  <a:lnTo>
                    <a:pt x="5354" y="22289"/>
                  </a:lnTo>
                  <a:lnTo>
                    <a:pt x="5388" y="22255"/>
                  </a:lnTo>
                  <a:lnTo>
                    <a:pt x="5388" y="22154"/>
                  </a:lnTo>
                  <a:lnTo>
                    <a:pt x="5354" y="22087"/>
                  </a:lnTo>
                  <a:lnTo>
                    <a:pt x="5253" y="22020"/>
                  </a:lnTo>
                  <a:lnTo>
                    <a:pt x="5186" y="21885"/>
                  </a:lnTo>
                  <a:lnTo>
                    <a:pt x="5152" y="21683"/>
                  </a:lnTo>
                  <a:lnTo>
                    <a:pt x="5118" y="21481"/>
                  </a:lnTo>
                  <a:lnTo>
                    <a:pt x="5051" y="20808"/>
                  </a:lnTo>
                  <a:lnTo>
                    <a:pt x="4984" y="19899"/>
                  </a:lnTo>
                  <a:lnTo>
                    <a:pt x="4916" y="18990"/>
                  </a:lnTo>
                  <a:lnTo>
                    <a:pt x="4782" y="17744"/>
                  </a:lnTo>
                  <a:lnTo>
                    <a:pt x="4613" y="16532"/>
                  </a:lnTo>
                  <a:lnTo>
                    <a:pt x="4479" y="15286"/>
                  </a:lnTo>
                  <a:lnTo>
                    <a:pt x="4445" y="14680"/>
                  </a:lnTo>
                  <a:lnTo>
                    <a:pt x="4411" y="14074"/>
                  </a:lnTo>
                  <a:lnTo>
                    <a:pt x="4378" y="14007"/>
                  </a:lnTo>
                  <a:lnTo>
                    <a:pt x="4344" y="13973"/>
                  </a:lnTo>
                  <a:lnTo>
                    <a:pt x="4277" y="14007"/>
                  </a:lnTo>
                  <a:lnTo>
                    <a:pt x="4243" y="14074"/>
                  </a:lnTo>
                  <a:lnTo>
                    <a:pt x="4209" y="14747"/>
                  </a:lnTo>
                  <a:lnTo>
                    <a:pt x="4243" y="15421"/>
                  </a:lnTo>
                  <a:lnTo>
                    <a:pt x="4310" y="16094"/>
                  </a:lnTo>
                  <a:lnTo>
                    <a:pt x="4378" y="16801"/>
                  </a:lnTo>
                  <a:lnTo>
                    <a:pt x="4546" y="18148"/>
                  </a:lnTo>
                  <a:lnTo>
                    <a:pt x="4647" y="18855"/>
                  </a:lnTo>
                  <a:lnTo>
                    <a:pt x="4681" y="19528"/>
                  </a:lnTo>
                  <a:lnTo>
                    <a:pt x="4775" y="20470"/>
                  </a:lnTo>
                  <a:lnTo>
                    <a:pt x="4411" y="18619"/>
                  </a:lnTo>
                  <a:lnTo>
                    <a:pt x="4243" y="17542"/>
                  </a:lnTo>
                  <a:lnTo>
                    <a:pt x="4142" y="16464"/>
                  </a:lnTo>
                  <a:lnTo>
                    <a:pt x="4075" y="15387"/>
                  </a:lnTo>
                  <a:lnTo>
                    <a:pt x="4041" y="14310"/>
                  </a:lnTo>
                  <a:lnTo>
                    <a:pt x="4075" y="14242"/>
                  </a:lnTo>
                  <a:lnTo>
                    <a:pt x="4041" y="14141"/>
                  </a:lnTo>
                  <a:lnTo>
                    <a:pt x="4007" y="14108"/>
                  </a:lnTo>
                  <a:lnTo>
                    <a:pt x="3974" y="14074"/>
                  </a:lnTo>
                  <a:lnTo>
                    <a:pt x="3906" y="14074"/>
                  </a:lnTo>
                  <a:lnTo>
                    <a:pt x="3873" y="14108"/>
                  </a:lnTo>
                  <a:lnTo>
                    <a:pt x="3704" y="14108"/>
                  </a:lnTo>
                  <a:lnTo>
                    <a:pt x="3536" y="14141"/>
                  </a:lnTo>
                  <a:lnTo>
                    <a:pt x="3368" y="14209"/>
                  </a:lnTo>
                  <a:lnTo>
                    <a:pt x="3199" y="14276"/>
                  </a:lnTo>
                  <a:lnTo>
                    <a:pt x="3031" y="14411"/>
                  </a:lnTo>
                  <a:lnTo>
                    <a:pt x="2829" y="14579"/>
                  </a:lnTo>
                  <a:lnTo>
                    <a:pt x="2694" y="14747"/>
                  </a:lnTo>
                  <a:lnTo>
                    <a:pt x="2627" y="14949"/>
                  </a:lnTo>
                  <a:lnTo>
                    <a:pt x="2627" y="15017"/>
                  </a:lnTo>
                  <a:lnTo>
                    <a:pt x="2560" y="15286"/>
                  </a:lnTo>
                  <a:lnTo>
                    <a:pt x="2526" y="15589"/>
                  </a:lnTo>
                  <a:lnTo>
                    <a:pt x="2425" y="15589"/>
                  </a:lnTo>
                  <a:lnTo>
                    <a:pt x="2290" y="15555"/>
                  </a:lnTo>
                  <a:lnTo>
                    <a:pt x="2156" y="15522"/>
                  </a:lnTo>
                  <a:lnTo>
                    <a:pt x="1920" y="15421"/>
                  </a:lnTo>
                  <a:lnTo>
                    <a:pt x="1785" y="15387"/>
                  </a:lnTo>
                  <a:lnTo>
                    <a:pt x="1651" y="15353"/>
                  </a:lnTo>
                  <a:lnTo>
                    <a:pt x="1617" y="15387"/>
                  </a:lnTo>
                  <a:lnTo>
                    <a:pt x="1583" y="15421"/>
                  </a:lnTo>
                  <a:lnTo>
                    <a:pt x="1415" y="13670"/>
                  </a:lnTo>
                  <a:lnTo>
                    <a:pt x="1348" y="12795"/>
                  </a:lnTo>
                  <a:lnTo>
                    <a:pt x="1314" y="11919"/>
                  </a:lnTo>
                  <a:lnTo>
                    <a:pt x="1314" y="10943"/>
                  </a:lnTo>
                  <a:lnTo>
                    <a:pt x="1381" y="10000"/>
                  </a:lnTo>
                  <a:lnTo>
                    <a:pt x="1482" y="9024"/>
                  </a:lnTo>
                  <a:lnTo>
                    <a:pt x="1516" y="8047"/>
                  </a:lnTo>
                  <a:lnTo>
                    <a:pt x="1550" y="8014"/>
                  </a:lnTo>
                  <a:lnTo>
                    <a:pt x="1550" y="7980"/>
                  </a:lnTo>
                  <a:lnTo>
                    <a:pt x="1516" y="7913"/>
                  </a:lnTo>
                  <a:lnTo>
                    <a:pt x="1482" y="7879"/>
                  </a:lnTo>
                  <a:lnTo>
                    <a:pt x="1415" y="7879"/>
                  </a:lnTo>
                  <a:lnTo>
                    <a:pt x="1617" y="7206"/>
                  </a:lnTo>
                  <a:lnTo>
                    <a:pt x="1886" y="6566"/>
                  </a:lnTo>
                  <a:lnTo>
                    <a:pt x="2189" y="5994"/>
                  </a:lnTo>
                  <a:lnTo>
                    <a:pt x="2560" y="5421"/>
                  </a:lnTo>
                  <a:lnTo>
                    <a:pt x="2997" y="4883"/>
                  </a:lnTo>
                  <a:lnTo>
                    <a:pt x="3435" y="4411"/>
                  </a:lnTo>
                  <a:lnTo>
                    <a:pt x="3940" y="3940"/>
                  </a:lnTo>
                  <a:lnTo>
                    <a:pt x="4479" y="3502"/>
                  </a:lnTo>
                  <a:lnTo>
                    <a:pt x="5085" y="3098"/>
                  </a:lnTo>
                  <a:lnTo>
                    <a:pt x="5724" y="2762"/>
                  </a:lnTo>
                  <a:lnTo>
                    <a:pt x="6398" y="2492"/>
                  </a:lnTo>
                  <a:lnTo>
                    <a:pt x="7071" y="2256"/>
                  </a:lnTo>
                  <a:lnTo>
                    <a:pt x="7745" y="2088"/>
                  </a:lnTo>
                  <a:lnTo>
                    <a:pt x="8452" y="1953"/>
                  </a:lnTo>
                  <a:lnTo>
                    <a:pt x="9159" y="1852"/>
                  </a:lnTo>
                  <a:lnTo>
                    <a:pt x="9899" y="1785"/>
                  </a:lnTo>
                  <a:lnTo>
                    <a:pt x="10707" y="1785"/>
                  </a:lnTo>
                  <a:lnTo>
                    <a:pt x="11482" y="1819"/>
                  </a:lnTo>
                  <a:lnTo>
                    <a:pt x="12256" y="1920"/>
                  </a:lnTo>
                  <a:lnTo>
                    <a:pt x="13030" y="2054"/>
                  </a:lnTo>
                  <a:lnTo>
                    <a:pt x="13737" y="2256"/>
                  </a:lnTo>
                  <a:lnTo>
                    <a:pt x="14478" y="2526"/>
                  </a:lnTo>
                  <a:lnTo>
                    <a:pt x="15185" y="2863"/>
                  </a:lnTo>
                  <a:lnTo>
                    <a:pt x="15892" y="3267"/>
                  </a:lnTo>
                  <a:lnTo>
                    <a:pt x="16566" y="3704"/>
                  </a:lnTo>
                  <a:lnTo>
                    <a:pt x="17172" y="4142"/>
                  </a:lnTo>
                  <a:lnTo>
                    <a:pt x="17778" y="4647"/>
                  </a:lnTo>
                  <a:lnTo>
                    <a:pt x="18081" y="4916"/>
                  </a:lnTo>
                  <a:lnTo>
                    <a:pt x="18350" y="5186"/>
                  </a:lnTo>
                  <a:lnTo>
                    <a:pt x="18821" y="5758"/>
                  </a:lnTo>
                  <a:lnTo>
                    <a:pt x="19057" y="6061"/>
                  </a:lnTo>
                  <a:lnTo>
                    <a:pt x="19259" y="6398"/>
                  </a:lnTo>
                  <a:lnTo>
                    <a:pt x="19360" y="6566"/>
                  </a:lnTo>
                  <a:lnTo>
                    <a:pt x="19360" y="6061"/>
                  </a:lnTo>
                  <a:lnTo>
                    <a:pt x="19124" y="5657"/>
                  </a:lnTo>
                  <a:lnTo>
                    <a:pt x="18889" y="5354"/>
                  </a:lnTo>
                  <a:lnTo>
                    <a:pt x="18619" y="5051"/>
                  </a:lnTo>
                  <a:lnTo>
                    <a:pt x="18047" y="4512"/>
                  </a:lnTo>
                  <a:lnTo>
                    <a:pt x="17778" y="4243"/>
                  </a:lnTo>
                  <a:lnTo>
                    <a:pt x="17475" y="4007"/>
                  </a:lnTo>
                  <a:lnTo>
                    <a:pt x="16801" y="3536"/>
                  </a:lnTo>
                  <a:lnTo>
                    <a:pt x="16128" y="3098"/>
                  </a:lnTo>
                  <a:lnTo>
                    <a:pt x="15455" y="2728"/>
                  </a:lnTo>
                  <a:lnTo>
                    <a:pt x="15084" y="2526"/>
                  </a:lnTo>
                  <a:lnTo>
                    <a:pt x="14714" y="2324"/>
                  </a:lnTo>
                  <a:lnTo>
                    <a:pt x="13973" y="2054"/>
                  </a:lnTo>
                  <a:lnTo>
                    <a:pt x="13199" y="1819"/>
                  </a:lnTo>
                  <a:lnTo>
                    <a:pt x="12424" y="1684"/>
                  </a:lnTo>
                  <a:lnTo>
                    <a:pt x="11616" y="1583"/>
                  </a:lnTo>
                  <a:lnTo>
                    <a:pt x="10808" y="1549"/>
                  </a:lnTo>
                  <a:lnTo>
                    <a:pt x="10000" y="1549"/>
                  </a:lnTo>
                  <a:lnTo>
                    <a:pt x="9192" y="1617"/>
                  </a:lnTo>
                  <a:lnTo>
                    <a:pt x="8519" y="1684"/>
                  </a:lnTo>
                  <a:lnTo>
                    <a:pt x="7846" y="1819"/>
                  </a:lnTo>
                  <a:lnTo>
                    <a:pt x="7172" y="1987"/>
                  </a:lnTo>
                  <a:lnTo>
                    <a:pt x="6532" y="2189"/>
                  </a:lnTo>
                  <a:lnTo>
                    <a:pt x="5926" y="2459"/>
                  </a:lnTo>
                  <a:lnTo>
                    <a:pt x="5287" y="2728"/>
                  </a:lnTo>
                  <a:lnTo>
                    <a:pt x="4714" y="3065"/>
                  </a:lnTo>
                  <a:lnTo>
                    <a:pt x="4142" y="3469"/>
                  </a:lnTo>
                  <a:lnTo>
                    <a:pt x="3637" y="3873"/>
                  </a:lnTo>
                  <a:lnTo>
                    <a:pt x="3132" y="4344"/>
                  </a:lnTo>
                  <a:lnTo>
                    <a:pt x="2694" y="4849"/>
                  </a:lnTo>
                  <a:lnTo>
                    <a:pt x="2290" y="5388"/>
                  </a:lnTo>
                  <a:lnTo>
                    <a:pt x="1954" y="5960"/>
                  </a:lnTo>
                  <a:lnTo>
                    <a:pt x="1651" y="6566"/>
                  </a:lnTo>
                  <a:lnTo>
                    <a:pt x="1415" y="7206"/>
                  </a:lnTo>
                  <a:lnTo>
                    <a:pt x="1213" y="7879"/>
                  </a:lnTo>
                  <a:lnTo>
                    <a:pt x="1045" y="7879"/>
                  </a:lnTo>
                  <a:lnTo>
                    <a:pt x="1247" y="7273"/>
                  </a:lnTo>
                  <a:lnTo>
                    <a:pt x="1449" y="6667"/>
                  </a:lnTo>
                  <a:lnTo>
                    <a:pt x="1684" y="6061"/>
                  </a:lnTo>
                  <a:lnTo>
                    <a:pt x="1987" y="5489"/>
                  </a:lnTo>
                  <a:lnTo>
                    <a:pt x="2156" y="5186"/>
                  </a:lnTo>
                  <a:lnTo>
                    <a:pt x="2358" y="4883"/>
                  </a:lnTo>
                  <a:lnTo>
                    <a:pt x="2795" y="4310"/>
                  </a:lnTo>
                  <a:lnTo>
                    <a:pt x="3300" y="3805"/>
                  </a:lnTo>
                  <a:lnTo>
                    <a:pt x="3805" y="3267"/>
                  </a:lnTo>
                  <a:lnTo>
                    <a:pt x="4411" y="2694"/>
                  </a:lnTo>
                  <a:lnTo>
                    <a:pt x="5051" y="2155"/>
                  </a:lnTo>
                  <a:lnTo>
                    <a:pt x="5388" y="1920"/>
                  </a:lnTo>
                  <a:lnTo>
                    <a:pt x="5724" y="1718"/>
                  </a:lnTo>
                  <a:lnTo>
                    <a:pt x="6095" y="1516"/>
                  </a:lnTo>
                  <a:lnTo>
                    <a:pt x="6499" y="1347"/>
                  </a:lnTo>
                  <a:lnTo>
                    <a:pt x="7240" y="1145"/>
                  </a:lnTo>
                  <a:lnTo>
                    <a:pt x="8014" y="1011"/>
                  </a:lnTo>
                  <a:lnTo>
                    <a:pt x="8822" y="876"/>
                  </a:lnTo>
                  <a:lnTo>
                    <a:pt x="9596" y="809"/>
                  </a:lnTo>
                  <a:lnTo>
                    <a:pt x="10337" y="775"/>
                  </a:lnTo>
                  <a:lnTo>
                    <a:pt x="11078" y="775"/>
                  </a:lnTo>
                  <a:lnTo>
                    <a:pt x="11818" y="809"/>
                  </a:lnTo>
                  <a:lnTo>
                    <a:pt x="12559" y="910"/>
                  </a:lnTo>
                  <a:lnTo>
                    <a:pt x="13300" y="1044"/>
                  </a:lnTo>
                  <a:lnTo>
                    <a:pt x="14040" y="1213"/>
                  </a:lnTo>
                  <a:lnTo>
                    <a:pt x="14747" y="1448"/>
                  </a:lnTo>
                  <a:lnTo>
                    <a:pt x="15421" y="1751"/>
                  </a:lnTo>
                  <a:lnTo>
                    <a:pt x="16162" y="2088"/>
                  </a:lnTo>
                  <a:lnTo>
                    <a:pt x="16835" y="2526"/>
                  </a:lnTo>
                  <a:lnTo>
                    <a:pt x="17475" y="2964"/>
                  </a:lnTo>
                  <a:lnTo>
                    <a:pt x="18114" y="3469"/>
                  </a:lnTo>
                  <a:lnTo>
                    <a:pt x="18619" y="3940"/>
                  </a:lnTo>
                  <a:lnTo>
                    <a:pt x="19158" y="4411"/>
                  </a:lnTo>
                  <a:lnTo>
                    <a:pt x="19360" y="4580"/>
                  </a:lnTo>
                  <a:lnTo>
                    <a:pt x="19360" y="4243"/>
                  </a:lnTo>
                  <a:lnTo>
                    <a:pt x="19124" y="4075"/>
                  </a:lnTo>
                  <a:lnTo>
                    <a:pt x="18788" y="3772"/>
                  </a:lnTo>
                  <a:lnTo>
                    <a:pt x="18451" y="3469"/>
                  </a:lnTo>
                  <a:lnTo>
                    <a:pt x="17744" y="2896"/>
                  </a:lnTo>
                  <a:lnTo>
                    <a:pt x="17138" y="2425"/>
                  </a:lnTo>
                  <a:lnTo>
                    <a:pt x="16465" y="2054"/>
                  </a:lnTo>
                  <a:lnTo>
                    <a:pt x="15791" y="1684"/>
                  </a:lnTo>
                  <a:lnTo>
                    <a:pt x="15118" y="1381"/>
                  </a:lnTo>
                  <a:lnTo>
                    <a:pt x="14343" y="1112"/>
                  </a:lnTo>
                  <a:lnTo>
                    <a:pt x="13603" y="876"/>
                  </a:lnTo>
                  <a:lnTo>
                    <a:pt x="12828" y="741"/>
                  </a:lnTo>
                  <a:lnTo>
                    <a:pt x="12054" y="640"/>
                  </a:lnTo>
                  <a:lnTo>
                    <a:pt x="11246" y="573"/>
                  </a:lnTo>
                  <a:lnTo>
                    <a:pt x="10472" y="573"/>
                  </a:lnTo>
                  <a:lnTo>
                    <a:pt x="9664" y="640"/>
                  </a:lnTo>
                  <a:lnTo>
                    <a:pt x="8889" y="708"/>
                  </a:lnTo>
                  <a:lnTo>
                    <a:pt x="8182" y="809"/>
                  </a:lnTo>
                  <a:lnTo>
                    <a:pt x="7442" y="943"/>
                  </a:lnTo>
                  <a:lnTo>
                    <a:pt x="6735" y="1112"/>
                  </a:lnTo>
                  <a:lnTo>
                    <a:pt x="6061" y="1347"/>
                  </a:lnTo>
                  <a:lnTo>
                    <a:pt x="5724" y="1516"/>
                  </a:lnTo>
                  <a:lnTo>
                    <a:pt x="5388" y="1684"/>
                  </a:lnTo>
                  <a:lnTo>
                    <a:pt x="5085" y="1920"/>
                  </a:lnTo>
                  <a:lnTo>
                    <a:pt x="4782" y="2155"/>
                  </a:lnTo>
                  <a:lnTo>
                    <a:pt x="4243" y="2661"/>
                  </a:lnTo>
                  <a:lnTo>
                    <a:pt x="3704" y="3166"/>
                  </a:lnTo>
                  <a:lnTo>
                    <a:pt x="3199" y="3637"/>
                  </a:lnTo>
                  <a:lnTo>
                    <a:pt x="2762" y="4142"/>
                  </a:lnTo>
                  <a:lnTo>
                    <a:pt x="2324" y="4647"/>
                  </a:lnTo>
                  <a:lnTo>
                    <a:pt x="1954" y="5219"/>
                  </a:lnTo>
                  <a:lnTo>
                    <a:pt x="1617" y="5859"/>
                  </a:lnTo>
                  <a:lnTo>
                    <a:pt x="1314" y="6499"/>
                  </a:lnTo>
                  <a:lnTo>
                    <a:pt x="1078" y="7206"/>
                  </a:lnTo>
                  <a:lnTo>
                    <a:pt x="910" y="7879"/>
                  </a:lnTo>
                  <a:lnTo>
                    <a:pt x="809" y="7879"/>
                  </a:lnTo>
                  <a:lnTo>
                    <a:pt x="1011" y="7138"/>
                  </a:lnTo>
                  <a:lnTo>
                    <a:pt x="1247" y="6398"/>
                  </a:lnTo>
                  <a:lnTo>
                    <a:pt x="1550" y="5657"/>
                  </a:lnTo>
                  <a:lnTo>
                    <a:pt x="1920" y="4950"/>
                  </a:lnTo>
                  <a:lnTo>
                    <a:pt x="2088" y="4613"/>
                  </a:lnTo>
                  <a:lnTo>
                    <a:pt x="2324" y="4310"/>
                  </a:lnTo>
                  <a:lnTo>
                    <a:pt x="2526" y="4007"/>
                  </a:lnTo>
                  <a:lnTo>
                    <a:pt x="2762" y="3738"/>
                  </a:lnTo>
                  <a:lnTo>
                    <a:pt x="3300" y="3199"/>
                  </a:lnTo>
                  <a:lnTo>
                    <a:pt x="3873" y="2694"/>
                  </a:lnTo>
                  <a:lnTo>
                    <a:pt x="4479" y="2223"/>
                  </a:lnTo>
                  <a:lnTo>
                    <a:pt x="5085" y="1751"/>
                  </a:lnTo>
                  <a:lnTo>
                    <a:pt x="5388" y="1549"/>
                  </a:lnTo>
                  <a:lnTo>
                    <a:pt x="5724" y="1347"/>
                  </a:lnTo>
                  <a:lnTo>
                    <a:pt x="6061" y="1179"/>
                  </a:lnTo>
                  <a:lnTo>
                    <a:pt x="6431" y="1011"/>
                  </a:lnTo>
                  <a:lnTo>
                    <a:pt x="7240" y="741"/>
                  </a:lnTo>
                  <a:lnTo>
                    <a:pt x="8048" y="539"/>
                  </a:lnTo>
                  <a:lnTo>
                    <a:pt x="8856" y="405"/>
                  </a:lnTo>
                  <a:lnTo>
                    <a:pt x="9697" y="270"/>
                  </a:lnTo>
                  <a:lnTo>
                    <a:pt x="10505" y="236"/>
                  </a:lnTo>
                  <a:lnTo>
                    <a:pt x="11347" y="236"/>
                  </a:lnTo>
                  <a:lnTo>
                    <a:pt x="12155" y="337"/>
                  </a:lnTo>
                  <a:lnTo>
                    <a:pt x="12929" y="438"/>
                  </a:lnTo>
                  <a:lnTo>
                    <a:pt x="13737" y="640"/>
                  </a:lnTo>
                  <a:lnTo>
                    <a:pt x="14512" y="876"/>
                  </a:lnTo>
                  <a:lnTo>
                    <a:pt x="15253" y="1145"/>
                  </a:lnTo>
                  <a:lnTo>
                    <a:pt x="16027" y="1482"/>
                  </a:lnTo>
                  <a:lnTo>
                    <a:pt x="16667" y="1819"/>
                  </a:lnTo>
                  <a:lnTo>
                    <a:pt x="17306" y="2223"/>
                  </a:lnTo>
                  <a:lnTo>
                    <a:pt x="17879" y="2661"/>
                  </a:lnTo>
                  <a:lnTo>
                    <a:pt x="18451" y="3166"/>
                  </a:lnTo>
                  <a:lnTo>
                    <a:pt x="19360" y="4041"/>
                  </a:lnTo>
                  <a:lnTo>
                    <a:pt x="19360" y="3671"/>
                  </a:lnTo>
                  <a:lnTo>
                    <a:pt x="18754" y="3098"/>
                  </a:lnTo>
                  <a:lnTo>
                    <a:pt x="18148" y="2560"/>
                  </a:lnTo>
                  <a:lnTo>
                    <a:pt x="17879" y="2290"/>
                  </a:lnTo>
                  <a:lnTo>
                    <a:pt x="17542" y="2088"/>
                  </a:lnTo>
                  <a:lnTo>
                    <a:pt x="16902" y="1684"/>
                  </a:lnTo>
                  <a:lnTo>
                    <a:pt x="16229" y="1314"/>
                  </a:lnTo>
                  <a:lnTo>
                    <a:pt x="15556" y="1011"/>
                  </a:lnTo>
                  <a:lnTo>
                    <a:pt x="14781" y="708"/>
                  </a:lnTo>
                  <a:lnTo>
                    <a:pt x="14007" y="438"/>
                  </a:lnTo>
                  <a:lnTo>
                    <a:pt x="13232" y="236"/>
                  </a:lnTo>
                  <a:lnTo>
                    <a:pt x="12424" y="102"/>
                  </a:lnTo>
                  <a:lnTo>
                    <a:pt x="11616" y="34"/>
                  </a:lnTo>
                  <a:lnTo>
                    <a:pt x="108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5968142" y="2078623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6460221" y="2456866"/>
              <a:ext cx="394996" cy="518873"/>
            </a:xfrm>
            <a:custGeom>
              <a:avLst/>
              <a:gdLst/>
              <a:ahLst/>
              <a:cxnLst/>
              <a:rect l="l" t="t" r="r" b="b"/>
              <a:pathLst>
                <a:path w="7946" h="10438" extrusionOk="0">
                  <a:moveTo>
                    <a:pt x="4647" y="1246"/>
                  </a:moveTo>
                  <a:lnTo>
                    <a:pt x="4546" y="1280"/>
                  </a:lnTo>
                  <a:lnTo>
                    <a:pt x="4512" y="1347"/>
                  </a:lnTo>
                  <a:lnTo>
                    <a:pt x="4546" y="1381"/>
                  </a:lnTo>
                  <a:lnTo>
                    <a:pt x="4579" y="1448"/>
                  </a:lnTo>
                  <a:lnTo>
                    <a:pt x="4613" y="1482"/>
                  </a:lnTo>
                  <a:lnTo>
                    <a:pt x="4680" y="1516"/>
                  </a:lnTo>
                  <a:lnTo>
                    <a:pt x="4748" y="1516"/>
                  </a:lnTo>
                  <a:lnTo>
                    <a:pt x="4815" y="1549"/>
                  </a:lnTo>
                  <a:lnTo>
                    <a:pt x="4916" y="1650"/>
                  </a:lnTo>
                  <a:lnTo>
                    <a:pt x="4983" y="1819"/>
                  </a:lnTo>
                  <a:lnTo>
                    <a:pt x="5017" y="2021"/>
                  </a:lnTo>
                  <a:lnTo>
                    <a:pt x="5017" y="2391"/>
                  </a:lnTo>
                  <a:lnTo>
                    <a:pt x="4983" y="2694"/>
                  </a:lnTo>
                  <a:lnTo>
                    <a:pt x="4950" y="2930"/>
                  </a:lnTo>
                  <a:lnTo>
                    <a:pt x="4849" y="3199"/>
                  </a:lnTo>
                  <a:lnTo>
                    <a:pt x="4647" y="3671"/>
                  </a:lnTo>
                  <a:lnTo>
                    <a:pt x="4377" y="4142"/>
                  </a:lnTo>
                  <a:lnTo>
                    <a:pt x="4074" y="4580"/>
                  </a:lnTo>
                  <a:lnTo>
                    <a:pt x="3468" y="5455"/>
                  </a:lnTo>
                  <a:lnTo>
                    <a:pt x="2862" y="6330"/>
                  </a:lnTo>
                  <a:lnTo>
                    <a:pt x="2222" y="7172"/>
                  </a:lnTo>
                  <a:lnTo>
                    <a:pt x="1515" y="7980"/>
                  </a:lnTo>
                  <a:lnTo>
                    <a:pt x="1515" y="8014"/>
                  </a:lnTo>
                  <a:lnTo>
                    <a:pt x="1313" y="8115"/>
                  </a:lnTo>
                  <a:lnTo>
                    <a:pt x="1078" y="8148"/>
                  </a:lnTo>
                  <a:lnTo>
                    <a:pt x="876" y="8115"/>
                  </a:lnTo>
                  <a:lnTo>
                    <a:pt x="640" y="8081"/>
                  </a:lnTo>
                  <a:lnTo>
                    <a:pt x="337" y="8014"/>
                  </a:lnTo>
                  <a:lnTo>
                    <a:pt x="202" y="8014"/>
                  </a:lnTo>
                  <a:lnTo>
                    <a:pt x="34" y="8047"/>
                  </a:lnTo>
                  <a:lnTo>
                    <a:pt x="0" y="8047"/>
                  </a:lnTo>
                  <a:lnTo>
                    <a:pt x="0" y="8081"/>
                  </a:lnTo>
                  <a:lnTo>
                    <a:pt x="0" y="8148"/>
                  </a:lnTo>
                  <a:lnTo>
                    <a:pt x="34" y="8148"/>
                  </a:lnTo>
                  <a:lnTo>
                    <a:pt x="472" y="8317"/>
                  </a:lnTo>
                  <a:lnTo>
                    <a:pt x="707" y="8350"/>
                  </a:lnTo>
                  <a:lnTo>
                    <a:pt x="943" y="8384"/>
                  </a:lnTo>
                  <a:lnTo>
                    <a:pt x="1179" y="8384"/>
                  </a:lnTo>
                  <a:lnTo>
                    <a:pt x="1381" y="8350"/>
                  </a:lnTo>
                  <a:lnTo>
                    <a:pt x="1583" y="8249"/>
                  </a:lnTo>
                  <a:lnTo>
                    <a:pt x="1785" y="8115"/>
                  </a:lnTo>
                  <a:lnTo>
                    <a:pt x="1818" y="8047"/>
                  </a:lnTo>
                  <a:lnTo>
                    <a:pt x="1785" y="7980"/>
                  </a:lnTo>
                  <a:lnTo>
                    <a:pt x="1987" y="7778"/>
                  </a:lnTo>
                  <a:lnTo>
                    <a:pt x="2323" y="7408"/>
                  </a:lnTo>
                  <a:lnTo>
                    <a:pt x="2660" y="7037"/>
                  </a:lnTo>
                  <a:lnTo>
                    <a:pt x="3232" y="6229"/>
                  </a:lnTo>
                  <a:lnTo>
                    <a:pt x="3940" y="5219"/>
                  </a:lnTo>
                  <a:lnTo>
                    <a:pt x="4613" y="4209"/>
                  </a:lnTo>
                  <a:lnTo>
                    <a:pt x="4815" y="3805"/>
                  </a:lnTo>
                  <a:lnTo>
                    <a:pt x="5017" y="3401"/>
                  </a:lnTo>
                  <a:lnTo>
                    <a:pt x="5185" y="3469"/>
                  </a:lnTo>
                  <a:lnTo>
                    <a:pt x="5354" y="3502"/>
                  </a:lnTo>
                  <a:lnTo>
                    <a:pt x="5522" y="3502"/>
                  </a:lnTo>
                  <a:lnTo>
                    <a:pt x="5724" y="3469"/>
                  </a:lnTo>
                  <a:lnTo>
                    <a:pt x="5892" y="3435"/>
                  </a:lnTo>
                  <a:lnTo>
                    <a:pt x="5960" y="3368"/>
                  </a:lnTo>
                  <a:lnTo>
                    <a:pt x="5993" y="3300"/>
                  </a:lnTo>
                  <a:lnTo>
                    <a:pt x="6027" y="3267"/>
                  </a:lnTo>
                  <a:lnTo>
                    <a:pt x="5993" y="3233"/>
                  </a:lnTo>
                  <a:lnTo>
                    <a:pt x="5993" y="3199"/>
                  </a:lnTo>
                  <a:lnTo>
                    <a:pt x="5926" y="3166"/>
                  </a:lnTo>
                  <a:lnTo>
                    <a:pt x="5825" y="3199"/>
                  </a:lnTo>
                  <a:lnTo>
                    <a:pt x="5724" y="3233"/>
                  </a:lnTo>
                  <a:lnTo>
                    <a:pt x="5589" y="3267"/>
                  </a:lnTo>
                  <a:lnTo>
                    <a:pt x="5488" y="3300"/>
                  </a:lnTo>
                  <a:lnTo>
                    <a:pt x="5253" y="3267"/>
                  </a:lnTo>
                  <a:lnTo>
                    <a:pt x="5185" y="3233"/>
                  </a:lnTo>
                  <a:lnTo>
                    <a:pt x="5084" y="3166"/>
                  </a:lnTo>
                  <a:lnTo>
                    <a:pt x="5219" y="2795"/>
                  </a:lnTo>
                  <a:lnTo>
                    <a:pt x="5253" y="2357"/>
                  </a:lnTo>
                  <a:lnTo>
                    <a:pt x="5253" y="2189"/>
                  </a:lnTo>
                  <a:lnTo>
                    <a:pt x="5253" y="1987"/>
                  </a:lnTo>
                  <a:lnTo>
                    <a:pt x="5185" y="1819"/>
                  </a:lnTo>
                  <a:lnTo>
                    <a:pt x="5118" y="1650"/>
                  </a:lnTo>
                  <a:lnTo>
                    <a:pt x="5017" y="1448"/>
                  </a:lnTo>
                  <a:lnTo>
                    <a:pt x="4916" y="1314"/>
                  </a:lnTo>
                  <a:lnTo>
                    <a:pt x="4882" y="1280"/>
                  </a:lnTo>
                  <a:lnTo>
                    <a:pt x="4781" y="1280"/>
                  </a:lnTo>
                  <a:lnTo>
                    <a:pt x="4748" y="1246"/>
                  </a:lnTo>
                  <a:close/>
                  <a:moveTo>
                    <a:pt x="7946" y="1"/>
                  </a:moveTo>
                  <a:lnTo>
                    <a:pt x="7542" y="708"/>
                  </a:lnTo>
                  <a:lnTo>
                    <a:pt x="7138" y="1415"/>
                  </a:lnTo>
                  <a:lnTo>
                    <a:pt x="6700" y="2155"/>
                  </a:lnTo>
                  <a:lnTo>
                    <a:pt x="6263" y="2930"/>
                  </a:lnTo>
                  <a:lnTo>
                    <a:pt x="5421" y="4512"/>
                  </a:lnTo>
                  <a:lnTo>
                    <a:pt x="5017" y="5219"/>
                  </a:lnTo>
                  <a:lnTo>
                    <a:pt x="4579" y="5893"/>
                  </a:lnTo>
                  <a:lnTo>
                    <a:pt x="4108" y="6532"/>
                  </a:lnTo>
                  <a:lnTo>
                    <a:pt x="3569" y="7138"/>
                  </a:lnTo>
                  <a:lnTo>
                    <a:pt x="3098" y="7677"/>
                  </a:lnTo>
                  <a:lnTo>
                    <a:pt x="2626" y="8249"/>
                  </a:lnTo>
                  <a:lnTo>
                    <a:pt x="2626" y="8216"/>
                  </a:lnTo>
                  <a:lnTo>
                    <a:pt x="2492" y="7946"/>
                  </a:lnTo>
                  <a:lnTo>
                    <a:pt x="2424" y="7845"/>
                  </a:lnTo>
                  <a:lnTo>
                    <a:pt x="2290" y="7778"/>
                  </a:lnTo>
                  <a:lnTo>
                    <a:pt x="2155" y="7744"/>
                  </a:lnTo>
                  <a:lnTo>
                    <a:pt x="2020" y="7744"/>
                  </a:lnTo>
                  <a:lnTo>
                    <a:pt x="1987" y="7778"/>
                  </a:lnTo>
                  <a:lnTo>
                    <a:pt x="1953" y="7845"/>
                  </a:lnTo>
                  <a:lnTo>
                    <a:pt x="1953" y="7879"/>
                  </a:lnTo>
                  <a:lnTo>
                    <a:pt x="1987" y="7946"/>
                  </a:lnTo>
                  <a:lnTo>
                    <a:pt x="2054" y="7946"/>
                  </a:lnTo>
                  <a:lnTo>
                    <a:pt x="2155" y="7980"/>
                  </a:lnTo>
                  <a:lnTo>
                    <a:pt x="2222" y="7980"/>
                  </a:lnTo>
                  <a:lnTo>
                    <a:pt x="2290" y="8047"/>
                  </a:lnTo>
                  <a:lnTo>
                    <a:pt x="2357" y="8115"/>
                  </a:lnTo>
                  <a:lnTo>
                    <a:pt x="2391" y="8317"/>
                  </a:lnTo>
                  <a:lnTo>
                    <a:pt x="2424" y="8384"/>
                  </a:lnTo>
                  <a:lnTo>
                    <a:pt x="2458" y="8451"/>
                  </a:lnTo>
                  <a:lnTo>
                    <a:pt x="2121" y="8889"/>
                  </a:lnTo>
                  <a:lnTo>
                    <a:pt x="1751" y="9293"/>
                  </a:lnTo>
                  <a:lnTo>
                    <a:pt x="1717" y="9327"/>
                  </a:lnTo>
                  <a:lnTo>
                    <a:pt x="1751" y="9394"/>
                  </a:lnTo>
                  <a:lnTo>
                    <a:pt x="1684" y="9529"/>
                  </a:lnTo>
                  <a:lnTo>
                    <a:pt x="1650" y="9731"/>
                  </a:lnTo>
                  <a:lnTo>
                    <a:pt x="1650" y="9899"/>
                  </a:lnTo>
                  <a:lnTo>
                    <a:pt x="1684" y="10101"/>
                  </a:lnTo>
                  <a:lnTo>
                    <a:pt x="1751" y="10269"/>
                  </a:lnTo>
                  <a:lnTo>
                    <a:pt x="1852" y="10370"/>
                  </a:lnTo>
                  <a:lnTo>
                    <a:pt x="1987" y="10438"/>
                  </a:lnTo>
                  <a:lnTo>
                    <a:pt x="2290" y="10438"/>
                  </a:lnTo>
                  <a:lnTo>
                    <a:pt x="2424" y="10370"/>
                  </a:lnTo>
                  <a:lnTo>
                    <a:pt x="2626" y="10202"/>
                  </a:lnTo>
                  <a:lnTo>
                    <a:pt x="2997" y="9832"/>
                  </a:lnTo>
                  <a:lnTo>
                    <a:pt x="3468" y="9293"/>
                  </a:lnTo>
                  <a:lnTo>
                    <a:pt x="3906" y="8687"/>
                  </a:lnTo>
                  <a:lnTo>
                    <a:pt x="4579" y="7812"/>
                  </a:lnTo>
                  <a:lnTo>
                    <a:pt x="5320" y="6936"/>
                  </a:lnTo>
                  <a:lnTo>
                    <a:pt x="5993" y="6027"/>
                  </a:lnTo>
                  <a:lnTo>
                    <a:pt x="6330" y="5590"/>
                  </a:lnTo>
                  <a:lnTo>
                    <a:pt x="6633" y="5085"/>
                  </a:lnTo>
                  <a:lnTo>
                    <a:pt x="7239" y="3974"/>
                  </a:lnTo>
                  <a:lnTo>
                    <a:pt x="7576" y="3435"/>
                  </a:lnTo>
                  <a:lnTo>
                    <a:pt x="7946" y="2896"/>
                  </a:lnTo>
                  <a:lnTo>
                    <a:pt x="7946" y="2458"/>
                  </a:lnTo>
                  <a:lnTo>
                    <a:pt x="7306" y="3401"/>
                  </a:lnTo>
                  <a:lnTo>
                    <a:pt x="6801" y="4209"/>
                  </a:lnTo>
                  <a:lnTo>
                    <a:pt x="6330" y="5051"/>
                  </a:lnTo>
                  <a:lnTo>
                    <a:pt x="5825" y="5859"/>
                  </a:lnTo>
                  <a:lnTo>
                    <a:pt x="5556" y="6263"/>
                  </a:lnTo>
                  <a:lnTo>
                    <a:pt x="5253" y="6633"/>
                  </a:lnTo>
                  <a:lnTo>
                    <a:pt x="4344" y="7744"/>
                  </a:lnTo>
                  <a:lnTo>
                    <a:pt x="3468" y="8855"/>
                  </a:lnTo>
                  <a:lnTo>
                    <a:pt x="3064" y="9394"/>
                  </a:lnTo>
                  <a:lnTo>
                    <a:pt x="2593" y="9865"/>
                  </a:lnTo>
                  <a:lnTo>
                    <a:pt x="2391" y="10067"/>
                  </a:lnTo>
                  <a:lnTo>
                    <a:pt x="2256" y="10168"/>
                  </a:lnTo>
                  <a:lnTo>
                    <a:pt x="2121" y="10236"/>
                  </a:lnTo>
                  <a:lnTo>
                    <a:pt x="1987" y="10236"/>
                  </a:lnTo>
                  <a:lnTo>
                    <a:pt x="1919" y="10168"/>
                  </a:lnTo>
                  <a:lnTo>
                    <a:pt x="1886" y="10067"/>
                  </a:lnTo>
                  <a:lnTo>
                    <a:pt x="1852" y="9899"/>
                  </a:lnTo>
                  <a:lnTo>
                    <a:pt x="1886" y="9596"/>
                  </a:lnTo>
                  <a:lnTo>
                    <a:pt x="1919" y="9394"/>
                  </a:lnTo>
                  <a:lnTo>
                    <a:pt x="1919" y="9360"/>
                  </a:lnTo>
                  <a:lnTo>
                    <a:pt x="2155" y="9158"/>
                  </a:lnTo>
                  <a:lnTo>
                    <a:pt x="2391" y="8923"/>
                  </a:lnTo>
                  <a:lnTo>
                    <a:pt x="2795" y="8418"/>
                  </a:lnTo>
                  <a:lnTo>
                    <a:pt x="3165" y="7913"/>
                  </a:lnTo>
                  <a:lnTo>
                    <a:pt x="3569" y="7441"/>
                  </a:lnTo>
                  <a:lnTo>
                    <a:pt x="4074" y="6869"/>
                  </a:lnTo>
                  <a:lnTo>
                    <a:pt x="4546" y="6297"/>
                  </a:lnTo>
                  <a:lnTo>
                    <a:pt x="4983" y="5691"/>
                  </a:lnTo>
                  <a:lnTo>
                    <a:pt x="5354" y="5051"/>
                  </a:lnTo>
                  <a:lnTo>
                    <a:pt x="6229" y="3502"/>
                  </a:lnTo>
                  <a:lnTo>
                    <a:pt x="7071" y="1953"/>
                  </a:lnTo>
                  <a:lnTo>
                    <a:pt x="7946" y="506"/>
                  </a:lnTo>
                  <a:lnTo>
                    <a:pt x="794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3" name="Google Shape;283;p3"/>
          <p:cNvGrpSpPr/>
          <p:nvPr/>
        </p:nvGrpSpPr>
        <p:grpSpPr>
          <a:xfrm>
            <a:off x="207469" y="136072"/>
            <a:ext cx="1861143" cy="1588931"/>
            <a:chOff x="155601" y="102054"/>
            <a:chExt cx="1395857" cy="1191698"/>
          </a:xfrm>
        </p:grpSpPr>
        <p:sp>
          <p:nvSpPr>
            <p:cNvPr id="284" name="Google Shape;284;p3"/>
            <p:cNvSpPr/>
            <p:nvPr/>
          </p:nvSpPr>
          <p:spPr>
            <a:xfrm>
              <a:off x="155601" y="768168"/>
              <a:ext cx="1151532" cy="525584"/>
            </a:xfrm>
            <a:custGeom>
              <a:avLst/>
              <a:gdLst/>
              <a:ahLst/>
              <a:cxnLst/>
              <a:rect l="l" t="t" r="r" b="b"/>
              <a:pathLst>
                <a:path w="23165" h="10573" extrusionOk="0">
                  <a:moveTo>
                    <a:pt x="1718" y="506"/>
                  </a:moveTo>
                  <a:lnTo>
                    <a:pt x="1853" y="539"/>
                  </a:lnTo>
                  <a:lnTo>
                    <a:pt x="2189" y="640"/>
                  </a:lnTo>
                  <a:lnTo>
                    <a:pt x="2021" y="1044"/>
                  </a:lnTo>
                  <a:lnTo>
                    <a:pt x="1853" y="1482"/>
                  </a:lnTo>
                  <a:lnTo>
                    <a:pt x="1718" y="1920"/>
                  </a:lnTo>
                  <a:lnTo>
                    <a:pt x="1583" y="2357"/>
                  </a:lnTo>
                  <a:lnTo>
                    <a:pt x="1415" y="2728"/>
                  </a:lnTo>
                  <a:lnTo>
                    <a:pt x="1314" y="3132"/>
                  </a:lnTo>
                  <a:lnTo>
                    <a:pt x="1179" y="3536"/>
                  </a:lnTo>
                  <a:lnTo>
                    <a:pt x="1112" y="3940"/>
                  </a:lnTo>
                  <a:lnTo>
                    <a:pt x="809" y="3872"/>
                  </a:lnTo>
                  <a:lnTo>
                    <a:pt x="573" y="3805"/>
                  </a:lnTo>
                  <a:lnTo>
                    <a:pt x="439" y="3704"/>
                  </a:lnTo>
                  <a:lnTo>
                    <a:pt x="371" y="3603"/>
                  </a:lnTo>
                  <a:lnTo>
                    <a:pt x="304" y="3502"/>
                  </a:lnTo>
                  <a:lnTo>
                    <a:pt x="237" y="3334"/>
                  </a:lnTo>
                  <a:lnTo>
                    <a:pt x="270" y="2997"/>
                  </a:lnTo>
                  <a:lnTo>
                    <a:pt x="304" y="2694"/>
                  </a:lnTo>
                  <a:lnTo>
                    <a:pt x="472" y="2054"/>
                  </a:lnTo>
                  <a:lnTo>
                    <a:pt x="674" y="1415"/>
                  </a:lnTo>
                  <a:lnTo>
                    <a:pt x="843" y="1112"/>
                  </a:lnTo>
                  <a:lnTo>
                    <a:pt x="1011" y="809"/>
                  </a:lnTo>
                  <a:lnTo>
                    <a:pt x="1146" y="674"/>
                  </a:lnTo>
                  <a:lnTo>
                    <a:pt x="1280" y="607"/>
                  </a:lnTo>
                  <a:lnTo>
                    <a:pt x="1415" y="539"/>
                  </a:lnTo>
                  <a:lnTo>
                    <a:pt x="1550" y="506"/>
                  </a:lnTo>
                  <a:close/>
                  <a:moveTo>
                    <a:pt x="18956" y="4815"/>
                  </a:moveTo>
                  <a:lnTo>
                    <a:pt x="19192" y="4883"/>
                  </a:lnTo>
                  <a:lnTo>
                    <a:pt x="19057" y="5152"/>
                  </a:lnTo>
                  <a:lnTo>
                    <a:pt x="18956" y="5421"/>
                  </a:lnTo>
                  <a:lnTo>
                    <a:pt x="18889" y="5691"/>
                  </a:lnTo>
                  <a:lnTo>
                    <a:pt x="18855" y="5859"/>
                  </a:lnTo>
                  <a:lnTo>
                    <a:pt x="18821" y="5994"/>
                  </a:lnTo>
                  <a:lnTo>
                    <a:pt x="18720" y="5960"/>
                  </a:lnTo>
                  <a:lnTo>
                    <a:pt x="18754" y="5926"/>
                  </a:lnTo>
                  <a:lnTo>
                    <a:pt x="18788" y="5623"/>
                  </a:lnTo>
                  <a:lnTo>
                    <a:pt x="18821" y="5287"/>
                  </a:lnTo>
                  <a:lnTo>
                    <a:pt x="18956" y="4815"/>
                  </a:lnTo>
                  <a:close/>
                  <a:moveTo>
                    <a:pt x="19394" y="4950"/>
                  </a:moveTo>
                  <a:lnTo>
                    <a:pt x="19629" y="5017"/>
                  </a:lnTo>
                  <a:lnTo>
                    <a:pt x="19427" y="5354"/>
                  </a:lnTo>
                  <a:lnTo>
                    <a:pt x="19326" y="5691"/>
                  </a:lnTo>
                  <a:lnTo>
                    <a:pt x="19259" y="5893"/>
                  </a:lnTo>
                  <a:lnTo>
                    <a:pt x="19225" y="6128"/>
                  </a:lnTo>
                  <a:lnTo>
                    <a:pt x="19057" y="6095"/>
                  </a:lnTo>
                  <a:lnTo>
                    <a:pt x="19091" y="5825"/>
                  </a:lnTo>
                  <a:lnTo>
                    <a:pt x="19158" y="5556"/>
                  </a:lnTo>
                  <a:lnTo>
                    <a:pt x="19225" y="5253"/>
                  </a:lnTo>
                  <a:lnTo>
                    <a:pt x="19293" y="5085"/>
                  </a:lnTo>
                  <a:lnTo>
                    <a:pt x="19360" y="4950"/>
                  </a:lnTo>
                  <a:close/>
                  <a:moveTo>
                    <a:pt x="19764" y="5051"/>
                  </a:moveTo>
                  <a:lnTo>
                    <a:pt x="20000" y="5118"/>
                  </a:lnTo>
                  <a:lnTo>
                    <a:pt x="19865" y="5388"/>
                  </a:lnTo>
                  <a:lnTo>
                    <a:pt x="19764" y="5691"/>
                  </a:lnTo>
                  <a:lnTo>
                    <a:pt x="19697" y="5960"/>
                  </a:lnTo>
                  <a:lnTo>
                    <a:pt x="19629" y="6263"/>
                  </a:lnTo>
                  <a:lnTo>
                    <a:pt x="19461" y="6229"/>
                  </a:lnTo>
                  <a:lnTo>
                    <a:pt x="19495" y="5926"/>
                  </a:lnTo>
                  <a:lnTo>
                    <a:pt x="19562" y="5623"/>
                  </a:lnTo>
                  <a:lnTo>
                    <a:pt x="19629" y="5320"/>
                  </a:lnTo>
                  <a:lnTo>
                    <a:pt x="19764" y="5051"/>
                  </a:lnTo>
                  <a:close/>
                  <a:moveTo>
                    <a:pt x="20168" y="5152"/>
                  </a:moveTo>
                  <a:lnTo>
                    <a:pt x="20370" y="5219"/>
                  </a:lnTo>
                  <a:lnTo>
                    <a:pt x="20269" y="5489"/>
                  </a:lnTo>
                  <a:lnTo>
                    <a:pt x="20168" y="5792"/>
                  </a:lnTo>
                  <a:lnTo>
                    <a:pt x="20000" y="6398"/>
                  </a:lnTo>
                  <a:lnTo>
                    <a:pt x="19831" y="6330"/>
                  </a:lnTo>
                  <a:lnTo>
                    <a:pt x="19899" y="6027"/>
                  </a:lnTo>
                  <a:lnTo>
                    <a:pt x="19966" y="5758"/>
                  </a:lnTo>
                  <a:lnTo>
                    <a:pt x="20168" y="5152"/>
                  </a:lnTo>
                  <a:close/>
                  <a:moveTo>
                    <a:pt x="20538" y="5287"/>
                  </a:moveTo>
                  <a:lnTo>
                    <a:pt x="20808" y="5354"/>
                  </a:lnTo>
                  <a:lnTo>
                    <a:pt x="20740" y="5657"/>
                  </a:lnTo>
                  <a:lnTo>
                    <a:pt x="20673" y="5960"/>
                  </a:lnTo>
                  <a:lnTo>
                    <a:pt x="20572" y="6532"/>
                  </a:lnTo>
                  <a:lnTo>
                    <a:pt x="20235" y="6431"/>
                  </a:lnTo>
                  <a:lnTo>
                    <a:pt x="20336" y="6162"/>
                  </a:lnTo>
                  <a:lnTo>
                    <a:pt x="20404" y="5859"/>
                  </a:lnTo>
                  <a:lnTo>
                    <a:pt x="20538" y="5287"/>
                  </a:lnTo>
                  <a:close/>
                  <a:moveTo>
                    <a:pt x="20976" y="5421"/>
                  </a:moveTo>
                  <a:lnTo>
                    <a:pt x="21212" y="5489"/>
                  </a:lnTo>
                  <a:lnTo>
                    <a:pt x="21144" y="5724"/>
                  </a:lnTo>
                  <a:lnTo>
                    <a:pt x="21111" y="5960"/>
                  </a:lnTo>
                  <a:lnTo>
                    <a:pt x="21043" y="6330"/>
                  </a:lnTo>
                  <a:lnTo>
                    <a:pt x="21043" y="6499"/>
                  </a:lnTo>
                  <a:lnTo>
                    <a:pt x="21043" y="6667"/>
                  </a:lnTo>
                  <a:lnTo>
                    <a:pt x="20774" y="6600"/>
                  </a:lnTo>
                  <a:lnTo>
                    <a:pt x="20976" y="5421"/>
                  </a:lnTo>
                  <a:close/>
                  <a:moveTo>
                    <a:pt x="21380" y="5556"/>
                  </a:moveTo>
                  <a:lnTo>
                    <a:pt x="21447" y="5590"/>
                  </a:lnTo>
                  <a:lnTo>
                    <a:pt x="21717" y="5657"/>
                  </a:lnTo>
                  <a:lnTo>
                    <a:pt x="21582" y="5926"/>
                  </a:lnTo>
                  <a:lnTo>
                    <a:pt x="21481" y="6196"/>
                  </a:lnTo>
                  <a:lnTo>
                    <a:pt x="21380" y="6499"/>
                  </a:lnTo>
                  <a:lnTo>
                    <a:pt x="21380" y="6633"/>
                  </a:lnTo>
                  <a:lnTo>
                    <a:pt x="21380" y="6768"/>
                  </a:lnTo>
                  <a:lnTo>
                    <a:pt x="21279" y="6734"/>
                  </a:lnTo>
                  <a:lnTo>
                    <a:pt x="21279" y="6431"/>
                  </a:lnTo>
                  <a:lnTo>
                    <a:pt x="21279" y="6128"/>
                  </a:lnTo>
                  <a:lnTo>
                    <a:pt x="21313" y="5859"/>
                  </a:lnTo>
                  <a:lnTo>
                    <a:pt x="21380" y="5556"/>
                  </a:lnTo>
                  <a:close/>
                  <a:moveTo>
                    <a:pt x="21851" y="5724"/>
                  </a:moveTo>
                  <a:lnTo>
                    <a:pt x="22020" y="5792"/>
                  </a:lnTo>
                  <a:lnTo>
                    <a:pt x="21919" y="6061"/>
                  </a:lnTo>
                  <a:lnTo>
                    <a:pt x="21818" y="6297"/>
                  </a:lnTo>
                  <a:lnTo>
                    <a:pt x="21750" y="6600"/>
                  </a:lnTo>
                  <a:lnTo>
                    <a:pt x="21717" y="6869"/>
                  </a:lnTo>
                  <a:lnTo>
                    <a:pt x="21582" y="6802"/>
                  </a:lnTo>
                  <a:lnTo>
                    <a:pt x="21616" y="6566"/>
                  </a:lnTo>
                  <a:lnTo>
                    <a:pt x="21683" y="6297"/>
                  </a:lnTo>
                  <a:lnTo>
                    <a:pt x="21851" y="5724"/>
                  </a:lnTo>
                  <a:close/>
                  <a:moveTo>
                    <a:pt x="22188" y="5859"/>
                  </a:moveTo>
                  <a:lnTo>
                    <a:pt x="22424" y="5994"/>
                  </a:lnTo>
                  <a:lnTo>
                    <a:pt x="22255" y="6364"/>
                  </a:lnTo>
                  <a:lnTo>
                    <a:pt x="22154" y="6667"/>
                  </a:lnTo>
                  <a:lnTo>
                    <a:pt x="22053" y="6936"/>
                  </a:lnTo>
                  <a:lnTo>
                    <a:pt x="21885" y="6903"/>
                  </a:lnTo>
                  <a:lnTo>
                    <a:pt x="21986" y="6667"/>
                  </a:lnTo>
                  <a:lnTo>
                    <a:pt x="22053" y="6398"/>
                  </a:lnTo>
                  <a:lnTo>
                    <a:pt x="22087" y="6128"/>
                  </a:lnTo>
                  <a:lnTo>
                    <a:pt x="22188" y="5859"/>
                  </a:lnTo>
                  <a:close/>
                  <a:moveTo>
                    <a:pt x="22592" y="6095"/>
                  </a:moveTo>
                  <a:lnTo>
                    <a:pt x="22760" y="6263"/>
                  </a:lnTo>
                  <a:lnTo>
                    <a:pt x="22861" y="6431"/>
                  </a:lnTo>
                  <a:lnTo>
                    <a:pt x="22659" y="7138"/>
                  </a:lnTo>
                  <a:lnTo>
                    <a:pt x="22222" y="7004"/>
                  </a:lnTo>
                  <a:lnTo>
                    <a:pt x="22323" y="6768"/>
                  </a:lnTo>
                  <a:lnTo>
                    <a:pt x="22424" y="6499"/>
                  </a:lnTo>
                  <a:lnTo>
                    <a:pt x="22592" y="6095"/>
                  </a:lnTo>
                  <a:close/>
                  <a:moveTo>
                    <a:pt x="2627" y="203"/>
                  </a:moveTo>
                  <a:lnTo>
                    <a:pt x="2930" y="236"/>
                  </a:lnTo>
                  <a:lnTo>
                    <a:pt x="3233" y="304"/>
                  </a:lnTo>
                  <a:lnTo>
                    <a:pt x="3536" y="438"/>
                  </a:lnTo>
                  <a:lnTo>
                    <a:pt x="3805" y="573"/>
                  </a:lnTo>
                  <a:lnTo>
                    <a:pt x="4411" y="876"/>
                  </a:lnTo>
                  <a:lnTo>
                    <a:pt x="4950" y="1145"/>
                  </a:lnTo>
                  <a:lnTo>
                    <a:pt x="5287" y="1280"/>
                  </a:lnTo>
                  <a:lnTo>
                    <a:pt x="5657" y="1415"/>
                  </a:lnTo>
                  <a:lnTo>
                    <a:pt x="6364" y="1583"/>
                  </a:lnTo>
                  <a:lnTo>
                    <a:pt x="7812" y="1886"/>
                  </a:lnTo>
                  <a:lnTo>
                    <a:pt x="9563" y="2290"/>
                  </a:lnTo>
                  <a:lnTo>
                    <a:pt x="11280" y="2761"/>
                  </a:lnTo>
                  <a:lnTo>
                    <a:pt x="14747" y="3704"/>
                  </a:lnTo>
                  <a:lnTo>
                    <a:pt x="16970" y="4310"/>
                  </a:lnTo>
                  <a:lnTo>
                    <a:pt x="16768" y="4815"/>
                  </a:lnTo>
                  <a:lnTo>
                    <a:pt x="16566" y="5388"/>
                  </a:lnTo>
                  <a:lnTo>
                    <a:pt x="16431" y="5926"/>
                  </a:lnTo>
                  <a:lnTo>
                    <a:pt x="16263" y="6499"/>
                  </a:lnTo>
                  <a:lnTo>
                    <a:pt x="16094" y="7037"/>
                  </a:lnTo>
                  <a:lnTo>
                    <a:pt x="15926" y="7576"/>
                  </a:lnTo>
                  <a:lnTo>
                    <a:pt x="15825" y="8115"/>
                  </a:lnTo>
                  <a:lnTo>
                    <a:pt x="15757" y="8687"/>
                  </a:lnTo>
                  <a:lnTo>
                    <a:pt x="14579" y="8317"/>
                  </a:lnTo>
                  <a:lnTo>
                    <a:pt x="13367" y="7980"/>
                  </a:lnTo>
                  <a:lnTo>
                    <a:pt x="10977" y="7374"/>
                  </a:lnTo>
                  <a:lnTo>
                    <a:pt x="8115" y="6600"/>
                  </a:lnTo>
                  <a:lnTo>
                    <a:pt x="6667" y="6196"/>
                  </a:lnTo>
                  <a:lnTo>
                    <a:pt x="5253" y="5724"/>
                  </a:lnTo>
                  <a:lnTo>
                    <a:pt x="4782" y="5556"/>
                  </a:lnTo>
                  <a:lnTo>
                    <a:pt x="4310" y="5388"/>
                  </a:lnTo>
                  <a:lnTo>
                    <a:pt x="3300" y="4984"/>
                  </a:lnTo>
                  <a:lnTo>
                    <a:pt x="2795" y="4815"/>
                  </a:lnTo>
                  <a:lnTo>
                    <a:pt x="2290" y="4681"/>
                  </a:lnTo>
                  <a:lnTo>
                    <a:pt x="1785" y="4613"/>
                  </a:lnTo>
                  <a:lnTo>
                    <a:pt x="1280" y="4579"/>
                  </a:lnTo>
                  <a:lnTo>
                    <a:pt x="1348" y="4041"/>
                  </a:lnTo>
                  <a:lnTo>
                    <a:pt x="1482" y="3502"/>
                  </a:lnTo>
                  <a:lnTo>
                    <a:pt x="1617" y="2963"/>
                  </a:lnTo>
                  <a:lnTo>
                    <a:pt x="1785" y="2425"/>
                  </a:lnTo>
                  <a:lnTo>
                    <a:pt x="2156" y="1314"/>
                  </a:lnTo>
                  <a:lnTo>
                    <a:pt x="2358" y="741"/>
                  </a:lnTo>
                  <a:lnTo>
                    <a:pt x="2627" y="236"/>
                  </a:lnTo>
                  <a:lnTo>
                    <a:pt x="2627" y="203"/>
                  </a:lnTo>
                  <a:close/>
                  <a:moveTo>
                    <a:pt x="17441" y="5926"/>
                  </a:moveTo>
                  <a:lnTo>
                    <a:pt x="18552" y="6229"/>
                  </a:lnTo>
                  <a:lnTo>
                    <a:pt x="19663" y="6532"/>
                  </a:lnTo>
                  <a:lnTo>
                    <a:pt x="19697" y="6566"/>
                  </a:lnTo>
                  <a:lnTo>
                    <a:pt x="19831" y="6566"/>
                  </a:lnTo>
                  <a:lnTo>
                    <a:pt x="22626" y="7340"/>
                  </a:lnTo>
                  <a:lnTo>
                    <a:pt x="22424" y="8216"/>
                  </a:lnTo>
                  <a:lnTo>
                    <a:pt x="22255" y="9091"/>
                  </a:lnTo>
                  <a:lnTo>
                    <a:pt x="21010" y="8653"/>
                  </a:lnTo>
                  <a:lnTo>
                    <a:pt x="19730" y="8249"/>
                  </a:lnTo>
                  <a:lnTo>
                    <a:pt x="19057" y="8081"/>
                  </a:lnTo>
                  <a:lnTo>
                    <a:pt x="18384" y="7946"/>
                  </a:lnTo>
                  <a:lnTo>
                    <a:pt x="17677" y="7778"/>
                  </a:lnTo>
                  <a:lnTo>
                    <a:pt x="17340" y="7711"/>
                  </a:lnTo>
                  <a:lnTo>
                    <a:pt x="17003" y="7610"/>
                  </a:lnTo>
                  <a:lnTo>
                    <a:pt x="17172" y="6768"/>
                  </a:lnTo>
                  <a:lnTo>
                    <a:pt x="17273" y="6364"/>
                  </a:lnTo>
                  <a:lnTo>
                    <a:pt x="17441" y="5926"/>
                  </a:lnTo>
                  <a:close/>
                  <a:moveTo>
                    <a:pt x="17172" y="4344"/>
                  </a:moveTo>
                  <a:lnTo>
                    <a:pt x="18754" y="4782"/>
                  </a:lnTo>
                  <a:lnTo>
                    <a:pt x="18687" y="5017"/>
                  </a:lnTo>
                  <a:lnTo>
                    <a:pt x="18619" y="5287"/>
                  </a:lnTo>
                  <a:lnTo>
                    <a:pt x="18552" y="5590"/>
                  </a:lnTo>
                  <a:lnTo>
                    <a:pt x="18518" y="5758"/>
                  </a:lnTo>
                  <a:lnTo>
                    <a:pt x="18552" y="5926"/>
                  </a:lnTo>
                  <a:lnTo>
                    <a:pt x="18283" y="5825"/>
                  </a:lnTo>
                  <a:lnTo>
                    <a:pt x="18013" y="5792"/>
                  </a:lnTo>
                  <a:lnTo>
                    <a:pt x="17710" y="5758"/>
                  </a:lnTo>
                  <a:lnTo>
                    <a:pt x="17441" y="5792"/>
                  </a:lnTo>
                  <a:lnTo>
                    <a:pt x="17407" y="5758"/>
                  </a:lnTo>
                  <a:lnTo>
                    <a:pt x="17374" y="5724"/>
                  </a:lnTo>
                  <a:lnTo>
                    <a:pt x="17340" y="5724"/>
                  </a:lnTo>
                  <a:lnTo>
                    <a:pt x="17273" y="5792"/>
                  </a:lnTo>
                  <a:lnTo>
                    <a:pt x="17172" y="5960"/>
                  </a:lnTo>
                  <a:lnTo>
                    <a:pt x="17071" y="6196"/>
                  </a:lnTo>
                  <a:lnTo>
                    <a:pt x="16902" y="6667"/>
                  </a:lnTo>
                  <a:lnTo>
                    <a:pt x="16801" y="7172"/>
                  </a:lnTo>
                  <a:lnTo>
                    <a:pt x="16801" y="7408"/>
                  </a:lnTo>
                  <a:lnTo>
                    <a:pt x="16801" y="7643"/>
                  </a:lnTo>
                  <a:lnTo>
                    <a:pt x="16835" y="7711"/>
                  </a:lnTo>
                  <a:lnTo>
                    <a:pt x="16902" y="7744"/>
                  </a:lnTo>
                  <a:lnTo>
                    <a:pt x="16936" y="7744"/>
                  </a:lnTo>
                  <a:lnTo>
                    <a:pt x="17205" y="7879"/>
                  </a:lnTo>
                  <a:lnTo>
                    <a:pt x="17508" y="7980"/>
                  </a:lnTo>
                  <a:lnTo>
                    <a:pt x="18114" y="8115"/>
                  </a:lnTo>
                  <a:lnTo>
                    <a:pt x="18081" y="8148"/>
                  </a:lnTo>
                  <a:lnTo>
                    <a:pt x="17946" y="8519"/>
                  </a:lnTo>
                  <a:lnTo>
                    <a:pt x="17811" y="8889"/>
                  </a:lnTo>
                  <a:lnTo>
                    <a:pt x="17710" y="9293"/>
                  </a:lnTo>
                  <a:lnTo>
                    <a:pt x="16599" y="8956"/>
                  </a:lnTo>
                  <a:lnTo>
                    <a:pt x="15993" y="8754"/>
                  </a:lnTo>
                  <a:lnTo>
                    <a:pt x="16027" y="8182"/>
                  </a:lnTo>
                  <a:lnTo>
                    <a:pt x="16128" y="7643"/>
                  </a:lnTo>
                  <a:lnTo>
                    <a:pt x="16263" y="7071"/>
                  </a:lnTo>
                  <a:lnTo>
                    <a:pt x="16431" y="6532"/>
                  </a:lnTo>
                  <a:lnTo>
                    <a:pt x="16801" y="5421"/>
                  </a:lnTo>
                  <a:lnTo>
                    <a:pt x="17003" y="4883"/>
                  </a:lnTo>
                  <a:lnTo>
                    <a:pt x="17172" y="4344"/>
                  </a:lnTo>
                  <a:close/>
                  <a:moveTo>
                    <a:pt x="18283" y="8148"/>
                  </a:moveTo>
                  <a:lnTo>
                    <a:pt x="18552" y="8216"/>
                  </a:lnTo>
                  <a:lnTo>
                    <a:pt x="18417" y="8418"/>
                  </a:lnTo>
                  <a:lnTo>
                    <a:pt x="18316" y="8653"/>
                  </a:lnTo>
                  <a:lnTo>
                    <a:pt x="18148" y="9024"/>
                  </a:lnTo>
                  <a:lnTo>
                    <a:pt x="18114" y="9226"/>
                  </a:lnTo>
                  <a:lnTo>
                    <a:pt x="18081" y="9394"/>
                  </a:lnTo>
                  <a:lnTo>
                    <a:pt x="17912" y="9360"/>
                  </a:lnTo>
                  <a:lnTo>
                    <a:pt x="18148" y="8620"/>
                  </a:lnTo>
                  <a:lnTo>
                    <a:pt x="18249" y="8283"/>
                  </a:lnTo>
                  <a:lnTo>
                    <a:pt x="18283" y="8148"/>
                  </a:lnTo>
                  <a:close/>
                  <a:moveTo>
                    <a:pt x="18889" y="8249"/>
                  </a:moveTo>
                  <a:lnTo>
                    <a:pt x="18788" y="8350"/>
                  </a:lnTo>
                  <a:lnTo>
                    <a:pt x="18720" y="8485"/>
                  </a:lnTo>
                  <a:lnTo>
                    <a:pt x="18653" y="8721"/>
                  </a:lnTo>
                  <a:lnTo>
                    <a:pt x="18518" y="9192"/>
                  </a:lnTo>
                  <a:lnTo>
                    <a:pt x="18451" y="9360"/>
                  </a:lnTo>
                  <a:lnTo>
                    <a:pt x="18451" y="9428"/>
                  </a:lnTo>
                  <a:lnTo>
                    <a:pt x="18451" y="9529"/>
                  </a:lnTo>
                  <a:lnTo>
                    <a:pt x="18283" y="9461"/>
                  </a:lnTo>
                  <a:lnTo>
                    <a:pt x="18350" y="9125"/>
                  </a:lnTo>
                  <a:lnTo>
                    <a:pt x="18485" y="8822"/>
                  </a:lnTo>
                  <a:lnTo>
                    <a:pt x="18754" y="8249"/>
                  </a:lnTo>
                  <a:close/>
                  <a:moveTo>
                    <a:pt x="19091" y="8317"/>
                  </a:moveTo>
                  <a:lnTo>
                    <a:pt x="19293" y="8350"/>
                  </a:lnTo>
                  <a:lnTo>
                    <a:pt x="19158" y="8653"/>
                  </a:lnTo>
                  <a:lnTo>
                    <a:pt x="19091" y="8956"/>
                  </a:lnTo>
                  <a:lnTo>
                    <a:pt x="18956" y="9562"/>
                  </a:lnTo>
                  <a:lnTo>
                    <a:pt x="18990" y="9630"/>
                  </a:lnTo>
                  <a:lnTo>
                    <a:pt x="19023" y="9697"/>
                  </a:lnTo>
                  <a:lnTo>
                    <a:pt x="18552" y="9562"/>
                  </a:lnTo>
                  <a:lnTo>
                    <a:pt x="18619" y="9529"/>
                  </a:lnTo>
                  <a:lnTo>
                    <a:pt x="18653" y="9461"/>
                  </a:lnTo>
                  <a:lnTo>
                    <a:pt x="18720" y="9327"/>
                  </a:lnTo>
                  <a:lnTo>
                    <a:pt x="18788" y="9057"/>
                  </a:lnTo>
                  <a:lnTo>
                    <a:pt x="18855" y="8653"/>
                  </a:lnTo>
                  <a:lnTo>
                    <a:pt x="18922" y="8451"/>
                  </a:lnTo>
                  <a:lnTo>
                    <a:pt x="18990" y="8384"/>
                  </a:lnTo>
                  <a:lnTo>
                    <a:pt x="19057" y="8350"/>
                  </a:lnTo>
                  <a:lnTo>
                    <a:pt x="19091" y="8317"/>
                  </a:lnTo>
                  <a:close/>
                  <a:moveTo>
                    <a:pt x="19461" y="8384"/>
                  </a:moveTo>
                  <a:lnTo>
                    <a:pt x="19596" y="8418"/>
                  </a:lnTo>
                  <a:lnTo>
                    <a:pt x="19427" y="9091"/>
                  </a:lnTo>
                  <a:lnTo>
                    <a:pt x="19360" y="9428"/>
                  </a:lnTo>
                  <a:lnTo>
                    <a:pt x="19326" y="9764"/>
                  </a:lnTo>
                  <a:lnTo>
                    <a:pt x="19057" y="9697"/>
                  </a:lnTo>
                  <a:lnTo>
                    <a:pt x="19124" y="9663"/>
                  </a:lnTo>
                  <a:lnTo>
                    <a:pt x="19158" y="9630"/>
                  </a:lnTo>
                  <a:lnTo>
                    <a:pt x="19259" y="8990"/>
                  </a:lnTo>
                  <a:lnTo>
                    <a:pt x="19326" y="8687"/>
                  </a:lnTo>
                  <a:lnTo>
                    <a:pt x="19461" y="8384"/>
                  </a:lnTo>
                  <a:close/>
                  <a:moveTo>
                    <a:pt x="19764" y="8485"/>
                  </a:moveTo>
                  <a:lnTo>
                    <a:pt x="19966" y="8552"/>
                  </a:lnTo>
                  <a:lnTo>
                    <a:pt x="19899" y="8687"/>
                  </a:lnTo>
                  <a:lnTo>
                    <a:pt x="19831" y="8855"/>
                  </a:lnTo>
                  <a:lnTo>
                    <a:pt x="19730" y="9192"/>
                  </a:lnTo>
                  <a:lnTo>
                    <a:pt x="19663" y="9495"/>
                  </a:lnTo>
                  <a:lnTo>
                    <a:pt x="19629" y="9832"/>
                  </a:lnTo>
                  <a:lnTo>
                    <a:pt x="19495" y="9798"/>
                  </a:lnTo>
                  <a:lnTo>
                    <a:pt x="19629" y="9125"/>
                  </a:lnTo>
                  <a:lnTo>
                    <a:pt x="19764" y="8485"/>
                  </a:lnTo>
                  <a:close/>
                  <a:moveTo>
                    <a:pt x="20134" y="8586"/>
                  </a:moveTo>
                  <a:lnTo>
                    <a:pt x="20303" y="8653"/>
                  </a:lnTo>
                  <a:lnTo>
                    <a:pt x="20168" y="8956"/>
                  </a:lnTo>
                  <a:lnTo>
                    <a:pt x="20101" y="9259"/>
                  </a:lnTo>
                  <a:lnTo>
                    <a:pt x="19966" y="9899"/>
                  </a:lnTo>
                  <a:lnTo>
                    <a:pt x="19865" y="9899"/>
                  </a:lnTo>
                  <a:lnTo>
                    <a:pt x="19865" y="9596"/>
                  </a:lnTo>
                  <a:lnTo>
                    <a:pt x="19899" y="9327"/>
                  </a:lnTo>
                  <a:lnTo>
                    <a:pt x="20000" y="8956"/>
                  </a:lnTo>
                  <a:lnTo>
                    <a:pt x="20134" y="8586"/>
                  </a:lnTo>
                  <a:close/>
                  <a:moveTo>
                    <a:pt x="20437" y="8687"/>
                  </a:moveTo>
                  <a:lnTo>
                    <a:pt x="20707" y="8788"/>
                  </a:lnTo>
                  <a:lnTo>
                    <a:pt x="20606" y="9057"/>
                  </a:lnTo>
                  <a:lnTo>
                    <a:pt x="20538" y="9394"/>
                  </a:lnTo>
                  <a:lnTo>
                    <a:pt x="20505" y="9697"/>
                  </a:lnTo>
                  <a:lnTo>
                    <a:pt x="20505" y="10034"/>
                  </a:lnTo>
                  <a:lnTo>
                    <a:pt x="20168" y="9966"/>
                  </a:lnTo>
                  <a:lnTo>
                    <a:pt x="20235" y="9630"/>
                  </a:lnTo>
                  <a:lnTo>
                    <a:pt x="20303" y="9327"/>
                  </a:lnTo>
                  <a:lnTo>
                    <a:pt x="20336" y="8990"/>
                  </a:lnTo>
                  <a:lnTo>
                    <a:pt x="20437" y="8687"/>
                  </a:lnTo>
                  <a:close/>
                  <a:moveTo>
                    <a:pt x="20875" y="8855"/>
                  </a:moveTo>
                  <a:lnTo>
                    <a:pt x="21077" y="8923"/>
                  </a:lnTo>
                  <a:lnTo>
                    <a:pt x="20976" y="9024"/>
                  </a:lnTo>
                  <a:lnTo>
                    <a:pt x="20909" y="9158"/>
                  </a:lnTo>
                  <a:lnTo>
                    <a:pt x="20841" y="9461"/>
                  </a:lnTo>
                  <a:lnTo>
                    <a:pt x="20808" y="9764"/>
                  </a:lnTo>
                  <a:lnTo>
                    <a:pt x="20740" y="10067"/>
                  </a:lnTo>
                  <a:lnTo>
                    <a:pt x="20707" y="10067"/>
                  </a:lnTo>
                  <a:lnTo>
                    <a:pt x="20774" y="9461"/>
                  </a:lnTo>
                  <a:lnTo>
                    <a:pt x="20808" y="9158"/>
                  </a:lnTo>
                  <a:lnTo>
                    <a:pt x="20875" y="8855"/>
                  </a:lnTo>
                  <a:close/>
                  <a:moveTo>
                    <a:pt x="21245" y="8990"/>
                  </a:moveTo>
                  <a:lnTo>
                    <a:pt x="21447" y="9057"/>
                  </a:lnTo>
                  <a:lnTo>
                    <a:pt x="21313" y="9293"/>
                  </a:lnTo>
                  <a:lnTo>
                    <a:pt x="21245" y="9562"/>
                  </a:lnTo>
                  <a:lnTo>
                    <a:pt x="21178" y="9832"/>
                  </a:lnTo>
                  <a:lnTo>
                    <a:pt x="21144" y="10135"/>
                  </a:lnTo>
                  <a:lnTo>
                    <a:pt x="20976" y="10101"/>
                  </a:lnTo>
                  <a:lnTo>
                    <a:pt x="21043" y="9832"/>
                  </a:lnTo>
                  <a:lnTo>
                    <a:pt x="21077" y="9529"/>
                  </a:lnTo>
                  <a:lnTo>
                    <a:pt x="21111" y="9259"/>
                  </a:lnTo>
                  <a:lnTo>
                    <a:pt x="21178" y="9091"/>
                  </a:lnTo>
                  <a:lnTo>
                    <a:pt x="21245" y="8990"/>
                  </a:lnTo>
                  <a:close/>
                  <a:moveTo>
                    <a:pt x="21582" y="9091"/>
                  </a:moveTo>
                  <a:lnTo>
                    <a:pt x="21717" y="9158"/>
                  </a:lnTo>
                  <a:lnTo>
                    <a:pt x="21649" y="9259"/>
                  </a:lnTo>
                  <a:lnTo>
                    <a:pt x="21616" y="9394"/>
                  </a:lnTo>
                  <a:lnTo>
                    <a:pt x="21582" y="9630"/>
                  </a:lnTo>
                  <a:lnTo>
                    <a:pt x="21582" y="9899"/>
                  </a:lnTo>
                  <a:lnTo>
                    <a:pt x="21515" y="10135"/>
                  </a:lnTo>
                  <a:lnTo>
                    <a:pt x="21515" y="10168"/>
                  </a:lnTo>
                  <a:lnTo>
                    <a:pt x="21380" y="10135"/>
                  </a:lnTo>
                  <a:lnTo>
                    <a:pt x="21481" y="9630"/>
                  </a:lnTo>
                  <a:lnTo>
                    <a:pt x="21515" y="9360"/>
                  </a:lnTo>
                  <a:lnTo>
                    <a:pt x="21582" y="9091"/>
                  </a:lnTo>
                  <a:close/>
                  <a:moveTo>
                    <a:pt x="21885" y="9226"/>
                  </a:moveTo>
                  <a:lnTo>
                    <a:pt x="22222" y="9327"/>
                  </a:lnTo>
                  <a:lnTo>
                    <a:pt x="22053" y="10202"/>
                  </a:lnTo>
                  <a:lnTo>
                    <a:pt x="21717" y="10202"/>
                  </a:lnTo>
                  <a:lnTo>
                    <a:pt x="21784" y="9933"/>
                  </a:lnTo>
                  <a:lnTo>
                    <a:pt x="21784" y="9697"/>
                  </a:lnTo>
                  <a:lnTo>
                    <a:pt x="21818" y="9461"/>
                  </a:lnTo>
                  <a:lnTo>
                    <a:pt x="21885" y="9226"/>
                  </a:lnTo>
                  <a:close/>
                  <a:moveTo>
                    <a:pt x="2593" y="1"/>
                  </a:moveTo>
                  <a:lnTo>
                    <a:pt x="2526" y="34"/>
                  </a:lnTo>
                  <a:lnTo>
                    <a:pt x="2492" y="68"/>
                  </a:lnTo>
                  <a:lnTo>
                    <a:pt x="2425" y="102"/>
                  </a:lnTo>
                  <a:lnTo>
                    <a:pt x="2257" y="472"/>
                  </a:lnTo>
                  <a:lnTo>
                    <a:pt x="2088" y="371"/>
                  </a:lnTo>
                  <a:lnTo>
                    <a:pt x="1920" y="270"/>
                  </a:lnTo>
                  <a:lnTo>
                    <a:pt x="1785" y="236"/>
                  </a:lnTo>
                  <a:lnTo>
                    <a:pt x="1651" y="236"/>
                  </a:lnTo>
                  <a:lnTo>
                    <a:pt x="1482" y="270"/>
                  </a:lnTo>
                  <a:lnTo>
                    <a:pt x="1348" y="304"/>
                  </a:lnTo>
                  <a:lnTo>
                    <a:pt x="1213" y="371"/>
                  </a:lnTo>
                  <a:lnTo>
                    <a:pt x="1078" y="472"/>
                  </a:lnTo>
                  <a:lnTo>
                    <a:pt x="876" y="708"/>
                  </a:lnTo>
                  <a:lnTo>
                    <a:pt x="674" y="977"/>
                  </a:lnTo>
                  <a:lnTo>
                    <a:pt x="506" y="1246"/>
                  </a:lnTo>
                  <a:lnTo>
                    <a:pt x="405" y="1549"/>
                  </a:lnTo>
                  <a:lnTo>
                    <a:pt x="237" y="2054"/>
                  </a:lnTo>
                  <a:lnTo>
                    <a:pt x="68" y="2593"/>
                  </a:lnTo>
                  <a:lnTo>
                    <a:pt x="35" y="2862"/>
                  </a:lnTo>
                  <a:lnTo>
                    <a:pt x="1" y="3132"/>
                  </a:lnTo>
                  <a:lnTo>
                    <a:pt x="1" y="3367"/>
                  </a:lnTo>
                  <a:lnTo>
                    <a:pt x="68" y="3637"/>
                  </a:lnTo>
                  <a:lnTo>
                    <a:pt x="136" y="3771"/>
                  </a:lnTo>
                  <a:lnTo>
                    <a:pt x="237" y="3872"/>
                  </a:lnTo>
                  <a:lnTo>
                    <a:pt x="338" y="3973"/>
                  </a:lnTo>
                  <a:lnTo>
                    <a:pt x="472" y="4041"/>
                  </a:lnTo>
                  <a:lnTo>
                    <a:pt x="775" y="4142"/>
                  </a:lnTo>
                  <a:lnTo>
                    <a:pt x="1078" y="4175"/>
                  </a:lnTo>
                  <a:lnTo>
                    <a:pt x="1011" y="4613"/>
                  </a:lnTo>
                  <a:lnTo>
                    <a:pt x="1045" y="4647"/>
                  </a:lnTo>
                  <a:lnTo>
                    <a:pt x="1045" y="4714"/>
                  </a:lnTo>
                  <a:lnTo>
                    <a:pt x="1112" y="4782"/>
                  </a:lnTo>
                  <a:lnTo>
                    <a:pt x="1651" y="4815"/>
                  </a:lnTo>
                  <a:lnTo>
                    <a:pt x="2189" y="4950"/>
                  </a:lnTo>
                  <a:lnTo>
                    <a:pt x="2728" y="5085"/>
                  </a:lnTo>
                  <a:lnTo>
                    <a:pt x="3267" y="5253"/>
                  </a:lnTo>
                  <a:lnTo>
                    <a:pt x="4310" y="5657"/>
                  </a:lnTo>
                  <a:lnTo>
                    <a:pt x="5354" y="6027"/>
                  </a:lnTo>
                  <a:lnTo>
                    <a:pt x="6802" y="6465"/>
                  </a:lnTo>
                  <a:lnTo>
                    <a:pt x="8250" y="6903"/>
                  </a:lnTo>
                  <a:lnTo>
                    <a:pt x="11179" y="7677"/>
                  </a:lnTo>
                  <a:lnTo>
                    <a:pt x="13502" y="8283"/>
                  </a:lnTo>
                  <a:lnTo>
                    <a:pt x="15791" y="8956"/>
                  </a:lnTo>
                  <a:lnTo>
                    <a:pt x="15859" y="8956"/>
                  </a:lnTo>
                  <a:lnTo>
                    <a:pt x="16768" y="9259"/>
                  </a:lnTo>
                  <a:lnTo>
                    <a:pt x="18047" y="9663"/>
                  </a:lnTo>
                  <a:lnTo>
                    <a:pt x="19293" y="10000"/>
                  </a:lnTo>
                  <a:lnTo>
                    <a:pt x="19326" y="10034"/>
                  </a:lnTo>
                  <a:lnTo>
                    <a:pt x="19360" y="10067"/>
                  </a:lnTo>
                  <a:lnTo>
                    <a:pt x="19427" y="10034"/>
                  </a:lnTo>
                  <a:lnTo>
                    <a:pt x="19932" y="10168"/>
                  </a:lnTo>
                  <a:lnTo>
                    <a:pt x="20000" y="10202"/>
                  </a:lnTo>
                  <a:lnTo>
                    <a:pt x="20067" y="10202"/>
                  </a:lnTo>
                  <a:lnTo>
                    <a:pt x="20740" y="10303"/>
                  </a:lnTo>
                  <a:lnTo>
                    <a:pt x="20808" y="10337"/>
                  </a:lnTo>
                  <a:lnTo>
                    <a:pt x="20841" y="10337"/>
                  </a:lnTo>
                  <a:lnTo>
                    <a:pt x="21144" y="10370"/>
                  </a:lnTo>
                  <a:lnTo>
                    <a:pt x="21144" y="10404"/>
                  </a:lnTo>
                  <a:lnTo>
                    <a:pt x="21178" y="10471"/>
                  </a:lnTo>
                  <a:lnTo>
                    <a:pt x="21245" y="10505"/>
                  </a:lnTo>
                  <a:lnTo>
                    <a:pt x="21313" y="10471"/>
                  </a:lnTo>
                  <a:lnTo>
                    <a:pt x="21346" y="10438"/>
                  </a:lnTo>
                  <a:lnTo>
                    <a:pt x="21346" y="10404"/>
                  </a:lnTo>
                  <a:lnTo>
                    <a:pt x="22020" y="10471"/>
                  </a:lnTo>
                  <a:lnTo>
                    <a:pt x="22020" y="10539"/>
                  </a:lnTo>
                  <a:lnTo>
                    <a:pt x="22087" y="10572"/>
                  </a:lnTo>
                  <a:lnTo>
                    <a:pt x="22188" y="10572"/>
                  </a:lnTo>
                  <a:lnTo>
                    <a:pt x="22222" y="10539"/>
                  </a:lnTo>
                  <a:lnTo>
                    <a:pt x="22222" y="10505"/>
                  </a:lnTo>
                  <a:lnTo>
                    <a:pt x="22457" y="9495"/>
                  </a:lnTo>
                  <a:lnTo>
                    <a:pt x="22693" y="8519"/>
                  </a:lnTo>
                  <a:lnTo>
                    <a:pt x="23097" y="6499"/>
                  </a:lnTo>
                  <a:lnTo>
                    <a:pt x="23131" y="6465"/>
                  </a:lnTo>
                  <a:lnTo>
                    <a:pt x="23097" y="6398"/>
                  </a:lnTo>
                  <a:lnTo>
                    <a:pt x="23164" y="6196"/>
                  </a:lnTo>
                  <a:lnTo>
                    <a:pt x="23164" y="6095"/>
                  </a:lnTo>
                  <a:lnTo>
                    <a:pt x="23097" y="6061"/>
                  </a:lnTo>
                  <a:lnTo>
                    <a:pt x="23030" y="6061"/>
                  </a:lnTo>
                  <a:lnTo>
                    <a:pt x="22962" y="6128"/>
                  </a:lnTo>
                  <a:lnTo>
                    <a:pt x="22828" y="5994"/>
                  </a:lnTo>
                  <a:lnTo>
                    <a:pt x="22693" y="5859"/>
                  </a:lnTo>
                  <a:lnTo>
                    <a:pt x="22323" y="5623"/>
                  </a:lnTo>
                  <a:lnTo>
                    <a:pt x="21885" y="5455"/>
                  </a:lnTo>
                  <a:lnTo>
                    <a:pt x="21447" y="5287"/>
                  </a:lnTo>
                  <a:lnTo>
                    <a:pt x="21447" y="5253"/>
                  </a:lnTo>
                  <a:lnTo>
                    <a:pt x="21414" y="5219"/>
                  </a:lnTo>
                  <a:lnTo>
                    <a:pt x="21346" y="5219"/>
                  </a:lnTo>
                  <a:lnTo>
                    <a:pt x="21313" y="5253"/>
                  </a:lnTo>
                  <a:lnTo>
                    <a:pt x="20336" y="4950"/>
                  </a:lnTo>
                  <a:lnTo>
                    <a:pt x="19495" y="4714"/>
                  </a:lnTo>
                  <a:lnTo>
                    <a:pt x="19461" y="4681"/>
                  </a:lnTo>
                  <a:lnTo>
                    <a:pt x="19360" y="4681"/>
                  </a:lnTo>
                  <a:lnTo>
                    <a:pt x="17205" y="4108"/>
                  </a:lnTo>
                  <a:lnTo>
                    <a:pt x="17138" y="4074"/>
                  </a:lnTo>
                  <a:lnTo>
                    <a:pt x="17104" y="4074"/>
                  </a:lnTo>
                  <a:lnTo>
                    <a:pt x="15589" y="3670"/>
                  </a:lnTo>
                  <a:lnTo>
                    <a:pt x="11852" y="2660"/>
                  </a:lnTo>
                  <a:lnTo>
                    <a:pt x="9967" y="2189"/>
                  </a:lnTo>
                  <a:lnTo>
                    <a:pt x="8115" y="1718"/>
                  </a:lnTo>
                  <a:lnTo>
                    <a:pt x="6398" y="1347"/>
                  </a:lnTo>
                  <a:lnTo>
                    <a:pt x="5590" y="1145"/>
                  </a:lnTo>
                  <a:lnTo>
                    <a:pt x="5186" y="1011"/>
                  </a:lnTo>
                  <a:lnTo>
                    <a:pt x="4782" y="842"/>
                  </a:lnTo>
                  <a:lnTo>
                    <a:pt x="4277" y="573"/>
                  </a:lnTo>
                  <a:lnTo>
                    <a:pt x="3738" y="270"/>
                  </a:lnTo>
                  <a:lnTo>
                    <a:pt x="3435" y="169"/>
                  </a:lnTo>
                  <a:lnTo>
                    <a:pt x="3166" y="68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528824" y="133868"/>
              <a:ext cx="425170" cy="400066"/>
            </a:xfrm>
            <a:custGeom>
              <a:avLst/>
              <a:gdLst/>
              <a:ahLst/>
              <a:cxnLst/>
              <a:rect l="l" t="t" r="r" b="b"/>
              <a:pathLst>
                <a:path w="8553" h="8048" extrusionOk="0">
                  <a:moveTo>
                    <a:pt x="1011" y="270"/>
                  </a:moveTo>
                  <a:lnTo>
                    <a:pt x="1280" y="539"/>
                  </a:lnTo>
                  <a:lnTo>
                    <a:pt x="1583" y="808"/>
                  </a:lnTo>
                  <a:lnTo>
                    <a:pt x="1886" y="1078"/>
                  </a:lnTo>
                  <a:lnTo>
                    <a:pt x="2189" y="1347"/>
                  </a:lnTo>
                  <a:lnTo>
                    <a:pt x="2627" y="1785"/>
                  </a:lnTo>
                  <a:lnTo>
                    <a:pt x="3031" y="2223"/>
                  </a:lnTo>
                  <a:lnTo>
                    <a:pt x="3469" y="2627"/>
                  </a:lnTo>
                  <a:lnTo>
                    <a:pt x="3906" y="3031"/>
                  </a:lnTo>
                  <a:lnTo>
                    <a:pt x="4243" y="3300"/>
                  </a:lnTo>
                  <a:lnTo>
                    <a:pt x="4512" y="3569"/>
                  </a:lnTo>
                  <a:lnTo>
                    <a:pt x="4782" y="3839"/>
                  </a:lnTo>
                  <a:lnTo>
                    <a:pt x="5017" y="4142"/>
                  </a:lnTo>
                  <a:lnTo>
                    <a:pt x="5489" y="4748"/>
                  </a:lnTo>
                  <a:lnTo>
                    <a:pt x="5893" y="5387"/>
                  </a:lnTo>
                  <a:lnTo>
                    <a:pt x="6027" y="5589"/>
                  </a:lnTo>
                  <a:lnTo>
                    <a:pt x="6196" y="5791"/>
                  </a:lnTo>
                  <a:lnTo>
                    <a:pt x="5724" y="5387"/>
                  </a:lnTo>
                  <a:lnTo>
                    <a:pt x="5287" y="4950"/>
                  </a:lnTo>
                  <a:lnTo>
                    <a:pt x="4411" y="4108"/>
                  </a:lnTo>
                  <a:lnTo>
                    <a:pt x="3974" y="3670"/>
                  </a:lnTo>
                  <a:lnTo>
                    <a:pt x="3502" y="3266"/>
                  </a:lnTo>
                  <a:lnTo>
                    <a:pt x="2593" y="2458"/>
                  </a:lnTo>
                  <a:lnTo>
                    <a:pt x="2122" y="2054"/>
                  </a:lnTo>
                  <a:lnTo>
                    <a:pt x="1684" y="1650"/>
                  </a:lnTo>
                  <a:lnTo>
                    <a:pt x="1247" y="1212"/>
                  </a:lnTo>
                  <a:lnTo>
                    <a:pt x="843" y="741"/>
                  </a:lnTo>
                  <a:lnTo>
                    <a:pt x="742" y="741"/>
                  </a:lnTo>
                  <a:lnTo>
                    <a:pt x="708" y="808"/>
                  </a:lnTo>
                  <a:lnTo>
                    <a:pt x="708" y="842"/>
                  </a:lnTo>
                  <a:lnTo>
                    <a:pt x="843" y="1044"/>
                  </a:lnTo>
                  <a:lnTo>
                    <a:pt x="1011" y="1246"/>
                  </a:lnTo>
                  <a:lnTo>
                    <a:pt x="1348" y="1583"/>
                  </a:lnTo>
                  <a:lnTo>
                    <a:pt x="2055" y="2256"/>
                  </a:lnTo>
                  <a:lnTo>
                    <a:pt x="2560" y="2728"/>
                  </a:lnTo>
                  <a:lnTo>
                    <a:pt x="3098" y="3165"/>
                  </a:lnTo>
                  <a:lnTo>
                    <a:pt x="3603" y="3603"/>
                  </a:lnTo>
                  <a:lnTo>
                    <a:pt x="4108" y="4074"/>
                  </a:lnTo>
                  <a:lnTo>
                    <a:pt x="5017" y="4950"/>
                  </a:lnTo>
                  <a:lnTo>
                    <a:pt x="5455" y="5387"/>
                  </a:lnTo>
                  <a:lnTo>
                    <a:pt x="5926" y="5825"/>
                  </a:lnTo>
                  <a:lnTo>
                    <a:pt x="6970" y="6700"/>
                  </a:lnTo>
                  <a:lnTo>
                    <a:pt x="7980" y="7576"/>
                  </a:lnTo>
                  <a:lnTo>
                    <a:pt x="8115" y="7576"/>
                  </a:lnTo>
                  <a:lnTo>
                    <a:pt x="8148" y="7508"/>
                  </a:lnTo>
                  <a:lnTo>
                    <a:pt x="8115" y="7441"/>
                  </a:lnTo>
                  <a:lnTo>
                    <a:pt x="7576" y="6936"/>
                  </a:lnTo>
                  <a:lnTo>
                    <a:pt x="7643" y="6936"/>
                  </a:lnTo>
                  <a:lnTo>
                    <a:pt x="7711" y="6902"/>
                  </a:lnTo>
                  <a:lnTo>
                    <a:pt x="7744" y="6869"/>
                  </a:lnTo>
                  <a:lnTo>
                    <a:pt x="7744" y="6801"/>
                  </a:lnTo>
                  <a:lnTo>
                    <a:pt x="7913" y="6667"/>
                  </a:lnTo>
                  <a:lnTo>
                    <a:pt x="8014" y="6970"/>
                  </a:lnTo>
                  <a:lnTo>
                    <a:pt x="8081" y="7239"/>
                  </a:lnTo>
                  <a:lnTo>
                    <a:pt x="8216" y="7542"/>
                  </a:lnTo>
                  <a:lnTo>
                    <a:pt x="8317" y="7811"/>
                  </a:lnTo>
                  <a:lnTo>
                    <a:pt x="7812" y="7677"/>
                  </a:lnTo>
                  <a:lnTo>
                    <a:pt x="7172" y="7407"/>
                  </a:lnTo>
                  <a:lnTo>
                    <a:pt x="7307" y="7239"/>
                  </a:lnTo>
                  <a:lnTo>
                    <a:pt x="7340" y="7172"/>
                  </a:lnTo>
                  <a:lnTo>
                    <a:pt x="7340" y="7104"/>
                  </a:lnTo>
                  <a:lnTo>
                    <a:pt x="7307" y="7071"/>
                  </a:lnTo>
                  <a:lnTo>
                    <a:pt x="6936" y="6700"/>
                  </a:lnTo>
                  <a:lnTo>
                    <a:pt x="6566" y="6364"/>
                  </a:lnTo>
                  <a:lnTo>
                    <a:pt x="6162" y="6061"/>
                  </a:lnTo>
                  <a:lnTo>
                    <a:pt x="5724" y="5758"/>
                  </a:lnTo>
                  <a:lnTo>
                    <a:pt x="5186" y="5421"/>
                  </a:lnTo>
                  <a:lnTo>
                    <a:pt x="4681" y="5051"/>
                  </a:lnTo>
                  <a:lnTo>
                    <a:pt x="4176" y="4647"/>
                  </a:lnTo>
                  <a:lnTo>
                    <a:pt x="3704" y="4209"/>
                  </a:lnTo>
                  <a:lnTo>
                    <a:pt x="2795" y="3300"/>
                  </a:lnTo>
                  <a:lnTo>
                    <a:pt x="2358" y="2862"/>
                  </a:lnTo>
                  <a:lnTo>
                    <a:pt x="1853" y="2458"/>
                  </a:lnTo>
                  <a:lnTo>
                    <a:pt x="1449" y="2088"/>
                  </a:lnTo>
                  <a:lnTo>
                    <a:pt x="1045" y="1684"/>
                  </a:lnTo>
                  <a:lnTo>
                    <a:pt x="641" y="1313"/>
                  </a:lnTo>
                  <a:lnTo>
                    <a:pt x="203" y="977"/>
                  </a:lnTo>
                  <a:lnTo>
                    <a:pt x="405" y="775"/>
                  </a:lnTo>
                  <a:lnTo>
                    <a:pt x="607" y="606"/>
                  </a:lnTo>
                  <a:lnTo>
                    <a:pt x="809" y="438"/>
                  </a:lnTo>
                  <a:lnTo>
                    <a:pt x="1011" y="270"/>
                  </a:lnTo>
                  <a:close/>
                  <a:moveTo>
                    <a:pt x="1045" y="0"/>
                  </a:moveTo>
                  <a:lnTo>
                    <a:pt x="977" y="34"/>
                  </a:lnTo>
                  <a:lnTo>
                    <a:pt x="742" y="236"/>
                  </a:lnTo>
                  <a:lnTo>
                    <a:pt x="439" y="438"/>
                  </a:lnTo>
                  <a:lnTo>
                    <a:pt x="203" y="640"/>
                  </a:lnTo>
                  <a:lnTo>
                    <a:pt x="102" y="775"/>
                  </a:lnTo>
                  <a:lnTo>
                    <a:pt x="1" y="909"/>
                  </a:lnTo>
                  <a:lnTo>
                    <a:pt x="1" y="977"/>
                  </a:lnTo>
                  <a:lnTo>
                    <a:pt x="34" y="1010"/>
                  </a:lnTo>
                  <a:lnTo>
                    <a:pt x="34" y="1078"/>
                  </a:lnTo>
                  <a:lnTo>
                    <a:pt x="68" y="1111"/>
                  </a:lnTo>
                  <a:lnTo>
                    <a:pt x="540" y="1482"/>
                  </a:lnTo>
                  <a:lnTo>
                    <a:pt x="977" y="1920"/>
                  </a:lnTo>
                  <a:lnTo>
                    <a:pt x="1449" y="2324"/>
                  </a:lnTo>
                  <a:lnTo>
                    <a:pt x="1886" y="2761"/>
                  </a:lnTo>
                  <a:lnTo>
                    <a:pt x="2358" y="3165"/>
                  </a:lnTo>
                  <a:lnTo>
                    <a:pt x="2829" y="3603"/>
                  </a:lnTo>
                  <a:lnTo>
                    <a:pt x="3704" y="4512"/>
                  </a:lnTo>
                  <a:lnTo>
                    <a:pt x="4075" y="4849"/>
                  </a:lnTo>
                  <a:lnTo>
                    <a:pt x="4445" y="5152"/>
                  </a:lnTo>
                  <a:lnTo>
                    <a:pt x="4815" y="5455"/>
                  </a:lnTo>
                  <a:lnTo>
                    <a:pt x="5219" y="5724"/>
                  </a:lnTo>
                  <a:lnTo>
                    <a:pt x="5758" y="6061"/>
                  </a:lnTo>
                  <a:lnTo>
                    <a:pt x="6229" y="6397"/>
                  </a:lnTo>
                  <a:lnTo>
                    <a:pt x="6667" y="6801"/>
                  </a:lnTo>
                  <a:lnTo>
                    <a:pt x="7138" y="7205"/>
                  </a:lnTo>
                  <a:lnTo>
                    <a:pt x="6970" y="7407"/>
                  </a:lnTo>
                  <a:lnTo>
                    <a:pt x="6936" y="7441"/>
                  </a:lnTo>
                  <a:lnTo>
                    <a:pt x="6936" y="7508"/>
                  </a:lnTo>
                  <a:lnTo>
                    <a:pt x="6970" y="7542"/>
                  </a:lnTo>
                  <a:lnTo>
                    <a:pt x="7004" y="7576"/>
                  </a:lnTo>
                  <a:lnTo>
                    <a:pt x="7744" y="7879"/>
                  </a:lnTo>
                  <a:lnTo>
                    <a:pt x="8115" y="7980"/>
                  </a:lnTo>
                  <a:lnTo>
                    <a:pt x="8283" y="8047"/>
                  </a:lnTo>
                  <a:lnTo>
                    <a:pt x="8519" y="8047"/>
                  </a:lnTo>
                  <a:lnTo>
                    <a:pt x="8553" y="8013"/>
                  </a:lnTo>
                  <a:lnTo>
                    <a:pt x="8553" y="7946"/>
                  </a:lnTo>
                  <a:lnTo>
                    <a:pt x="8519" y="7912"/>
                  </a:lnTo>
                  <a:lnTo>
                    <a:pt x="8418" y="7542"/>
                  </a:lnTo>
                  <a:lnTo>
                    <a:pt x="8283" y="7205"/>
                  </a:lnTo>
                  <a:lnTo>
                    <a:pt x="8182" y="6801"/>
                  </a:lnTo>
                  <a:lnTo>
                    <a:pt x="8115" y="6633"/>
                  </a:lnTo>
                  <a:lnTo>
                    <a:pt x="8014" y="6465"/>
                  </a:lnTo>
                  <a:lnTo>
                    <a:pt x="7980" y="6431"/>
                  </a:lnTo>
                  <a:lnTo>
                    <a:pt x="7946" y="6397"/>
                  </a:lnTo>
                  <a:lnTo>
                    <a:pt x="7879" y="6397"/>
                  </a:lnTo>
                  <a:lnTo>
                    <a:pt x="7845" y="6431"/>
                  </a:lnTo>
                  <a:lnTo>
                    <a:pt x="7711" y="6532"/>
                  </a:lnTo>
                  <a:lnTo>
                    <a:pt x="7610" y="6667"/>
                  </a:lnTo>
                  <a:lnTo>
                    <a:pt x="7037" y="6229"/>
                  </a:lnTo>
                  <a:lnTo>
                    <a:pt x="6566" y="5791"/>
                  </a:lnTo>
                  <a:lnTo>
                    <a:pt x="6364" y="5556"/>
                  </a:lnTo>
                  <a:lnTo>
                    <a:pt x="6162" y="5286"/>
                  </a:lnTo>
                  <a:lnTo>
                    <a:pt x="5758" y="4714"/>
                  </a:lnTo>
                  <a:lnTo>
                    <a:pt x="5455" y="4243"/>
                  </a:lnTo>
                  <a:lnTo>
                    <a:pt x="5085" y="3771"/>
                  </a:lnTo>
                  <a:lnTo>
                    <a:pt x="4681" y="3367"/>
                  </a:lnTo>
                  <a:lnTo>
                    <a:pt x="4243" y="2997"/>
                  </a:lnTo>
                  <a:lnTo>
                    <a:pt x="3772" y="2593"/>
                  </a:lnTo>
                  <a:lnTo>
                    <a:pt x="3334" y="2189"/>
                  </a:lnTo>
                  <a:lnTo>
                    <a:pt x="2492" y="1347"/>
                  </a:lnTo>
                  <a:lnTo>
                    <a:pt x="2156" y="1044"/>
                  </a:lnTo>
                  <a:lnTo>
                    <a:pt x="1819" y="741"/>
                  </a:lnTo>
                  <a:lnTo>
                    <a:pt x="1482" y="438"/>
                  </a:lnTo>
                  <a:lnTo>
                    <a:pt x="1146" y="135"/>
                  </a:lnTo>
                  <a:lnTo>
                    <a:pt x="1146" y="68"/>
                  </a:lnTo>
                  <a:lnTo>
                    <a:pt x="11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498700" y="102054"/>
              <a:ext cx="1052758" cy="994200"/>
            </a:xfrm>
            <a:custGeom>
              <a:avLst/>
              <a:gdLst/>
              <a:ahLst/>
              <a:cxnLst/>
              <a:rect l="l" t="t" r="r" b="b"/>
              <a:pathLst>
                <a:path w="21178" h="20000" extrusionOk="0">
                  <a:moveTo>
                    <a:pt x="1684" y="203"/>
                  </a:moveTo>
                  <a:lnTo>
                    <a:pt x="1886" y="270"/>
                  </a:lnTo>
                  <a:lnTo>
                    <a:pt x="2122" y="405"/>
                  </a:lnTo>
                  <a:lnTo>
                    <a:pt x="2189" y="405"/>
                  </a:lnTo>
                  <a:lnTo>
                    <a:pt x="2593" y="910"/>
                  </a:lnTo>
                  <a:lnTo>
                    <a:pt x="3031" y="1381"/>
                  </a:lnTo>
                  <a:lnTo>
                    <a:pt x="3469" y="1852"/>
                  </a:lnTo>
                  <a:lnTo>
                    <a:pt x="3974" y="2257"/>
                  </a:lnTo>
                  <a:lnTo>
                    <a:pt x="4950" y="3132"/>
                  </a:lnTo>
                  <a:lnTo>
                    <a:pt x="5926" y="3974"/>
                  </a:lnTo>
                  <a:lnTo>
                    <a:pt x="7071" y="5085"/>
                  </a:lnTo>
                  <a:lnTo>
                    <a:pt x="8216" y="6196"/>
                  </a:lnTo>
                  <a:lnTo>
                    <a:pt x="9394" y="7307"/>
                  </a:lnTo>
                  <a:lnTo>
                    <a:pt x="9967" y="7879"/>
                  </a:lnTo>
                  <a:lnTo>
                    <a:pt x="10573" y="8384"/>
                  </a:lnTo>
                  <a:lnTo>
                    <a:pt x="10606" y="8418"/>
                  </a:lnTo>
                  <a:lnTo>
                    <a:pt x="10640" y="8552"/>
                  </a:lnTo>
                  <a:lnTo>
                    <a:pt x="10606" y="8687"/>
                  </a:lnTo>
                  <a:lnTo>
                    <a:pt x="10573" y="8855"/>
                  </a:lnTo>
                  <a:lnTo>
                    <a:pt x="10472" y="9024"/>
                  </a:lnTo>
                  <a:lnTo>
                    <a:pt x="10270" y="9293"/>
                  </a:lnTo>
                  <a:lnTo>
                    <a:pt x="10068" y="9529"/>
                  </a:lnTo>
                  <a:lnTo>
                    <a:pt x="9832" y="9764"/>
                  </a:lnTo>
                  <a:lnTo>
                    <a:pt x="9630" y="10000"/>
                  </a:lnTo>
                  <a:lnTo>
                    <a:pt x="9495" y="10068"/>
                  </a:lnTo>
                  <a:lnTo>
                    <a:pt x="9361" y="10135"/>
                  </a:lnTo>
                  <a:lnTo>
                    <a:pt x="9226" y="10169"/>
                  </a:lnTo>
                  <a:lnTo>
                    <a:pt x="9058" y="10169"/>
                  </a:lnTo>
                  <a:lnTo>
                    <a:pt x="9058" y="10101"/>
                  </a:lnTo>
                  <a:lnTo>
                    <a:pt x="9024" y="10068"/>
                  </a:lnTo>
                  <a:lnTo>
                    <a:pt x="8687" y="9899"/>
                  </a:lnTo>
                  <a:lnTo>
                    <a:pt x="8384" y="9697"/>
                  </a:lnTo>
                  <a:lnTo>
                    <a:pt x="7812" y="9226"/>
                  </a:lnTo>
                  <a:lnTo>
                    <a:pt x="7273" y="8721"/>
                  </a:lnTo>
                  <a:lnTo>
                    <a:pt x="6734" y="8216"/>
                  </a:lnTo>
                  <a:lnTo>
                    <a:pt x="5657" y="7206"/>
                  </a:lnTo>
                  <a:lnTo>
                    <a:pt x="4647" y="6128"/>
                  </a:lnTo>
                  <a:lnTo>
                    <a:pt x="3570" y="5051"/>
                  </a:lnTo>
                  <a:lnTo>
                    <a:pt x="2492" y="4007"/>
                  </a:lnTo>
                  <a:lnTo>
                    <a:pt x="1381" y="2997"/>
                  </a:lnTo>
                  <a:lnTo>
                    <a:pt x="236" y="2021"/>
                  </a:lnTo>
                  <a:lnTo>
                    <a:pt x="236" y="1953"/>
                  </a:lnTo>
                  <a:lnTo>
                    <a:pt x="203" y="1785"/>
                  </a:lnTo>
                  <a:lnTo>
                    <a:pt x="203" y="1617"/>
                  </a:lnTo>
                  <a:lnTo>
                    <a:pt x="203" y="1448"/>
                  </a:lnTo>
                  <a:lnTo>
                    <a:pt x="236" y="1314"/>
                  </a:lnTo>
                  <a:lnTo>
                    <a:pt x="304" y="1179"/>
                  </a:lnTo>
                  <a:lnTo>
                    <a:pt x="371" y="1044"/>
                  </a:lnTo>
                  <a:lnTo>
                    <a:pt x="607" y="809"/>
                  </a:lnTo>
                  <a:lnTo>
                    <a:pt x="944" y="472"/>
                  </a:lnTo>
                  <a:lnTo>
                    <a:pt x="1112" y="337"/>
                  </a:lnTo>
                  <a:lnTo>
                    <a:pt x="1314" y="236"/>
                  </a:lnTo>
                  <a:lnTo>
                    <a:pt x="1482" y="203"/>
                  </a:lnTo>
                  <a:close/>
                  <a:moveTo>
                    <a:pt x="10775" y="8855"/>
                  </a:moveTo>
                  <a:lnTo>
                    <a:pt x="10943" y="8956"/>
                  </a:lnTo>
                  <a:lnTo>
                    <a:pt x="11111" y="9158"/>
                  </a:lnTo>
                  <a:lnTo>
                    <a:pt x="11381" y="9495"/>
                  </a:lnTo>
                  <a:lnTo>
                    <a:pt x="11583" y="9731"/>
                  </a:lnTo>
                  <a:lnTo>
                    <a:pt x="11785" y="9933"/>
                  </a:lnTo>
                  <a:lnTo>
                    <a:pt x="12256" y="10270"/>
                  </a:lnTo>
                  <a:lnTo>
                    <a:pt x="13030" y="10876"/>
                  </a:lnTo>
                  <a:lnTo>
                    <a:pt x="13805" y="11482"/>
                  </a:lnTo>
                  <a:lnTo>
                    <a:pt x="14545" y="12121"/>
                  </a:lnTo>
                  <a:lnTo>
                    <a:pt x="15286" y="12828"/>
                  </a:lnTo>
                  <a:lnTo>
                    <a:pt x="16498" y="14040"/>
                  </a:lnTo>
                  <a:lnTo>
                    <a:pt x="17744" y="15252"/>
                  </a:lnTo>
                  <a:lnTo>
                    <a:pt x="18922" y="16397"/>
                  </a:lnTo>
                  <a:lnTo>
                    <a:pt x="19528" y="16969"/>
                  </a:lnTo>
                  <a:lnTo>
                    <a:pt x="20168" y="17508"/>
                  </a:lnTo>
                  <a:lnTo>
                    <a:pt x="20067" y="17744"/>
                  </a:lnTo>
                  <a:lnTo>
                    <a:pt x="19899" y="17979"/>
                  </a:lnTo>
                  <a:lnTo>
                    <a:pt x="19562" y="18350"/>
                  </a:lnTo>
                  <a:lnTo>
                    <a:pt x="19225" y="18687"/>
                  </a:lnTo>
                  <a:lnTo>
                    <a:pt x="19023" y="18821"/>
                  </a:lnTo>
                  <a:lnTo>
                    <a:pt x="18821" y="18922"/>
                  </a:lnTo>
                  <a:lnTo>
                    <a:pt x="18821" y="18889"/>
                  </a:lnTo>
                  <a:lnTo>
                    <a:pt x="18754" y="18821"/>
                  </a:lnTo>
                  <a:lnTo>
                    <a:pt x="18417" y="18653"/>
                  </a:lnTo>
                  <a:lnTo>
                    <a:pt x="18081" y="18451"/>
                  </a:lnTo>
                  <a:lnTo>
                    <a:pt x="17778" y="18215"/>
                  </a:lnTo>
                  <a:lnTo>
                    <a:pt x="17508" y="17912"/>
                  </a:lnTo>
                  <a:lnTo>
                    <a:pt x="16969" y="17340"/>
                  </a:lnTo>
                  <a:lnTo>
                    <a:pt x="16464" y="16734"/>
                  </a:lnTo>
                  <a:lnTo>
                    <a:pt x="15858" y="16094"/>
                  </a:lnTo>
                  <a:lnTo>
                    <a:pt x="15219" y="15454"/>
                  </a:lnTo>
                  <a:lnTo>
                    <a:pt x="14545" y="14882"/>
                  </a:lnTo>
                  <a:lnTo>
                    <a:pt x="13838" y="14310"/>
                  </a:lnTo>
                  <a:lnTo>
                    <a:pt x="13603" y="14108"/>
                  </a:lnTo>
                  <a:lnTo>
                    <a:pt x="13401" y="13906"/>
                  </a:lnTo>
                  <a:lnTo>
                    <a:pt x="13199" y="13670"/>
                  </a:lnTo>
                  <a:lnTo>
                    <a:pt x="12963" y="13468"/>
                  </a:lnTo>
                  <a:lnTo>
                    <a:pt x="12593" y="13165"/>
                  </a:lnTo>
                  <a:lnTo>
                    <a:pt x="12256" y="12862"/>
                  </a:lnTo>
                  <a:lnTo>
                    <a:pt x="11549" y="12222"/>
                  </a:lnTo>
                  <a:lnTo>
                    <a:pt x="10876" y="11650"/>
                  </a:lnTo>
                  <a:lnTo>
                    <a:pt x="10573" y="11347"/>
                  </a:lnTo>
                  <a:lnTo>
                    <a:pt x="10270" y="11010"/>
                  </a:lnTo>
                  <a:lnTo>
                    <a:pt x="10101" y="10808"/>
                  </a:lnTo>
                  <a:lnTo>
                    <a:pt x="9933" y="10606"/>
                  </a:lnTo>
                  <a:lnTo>
                    <a:pt x="9731" y="10438"/>
                  </a:lnTo>
                  <a:lnTo>
                    <a:pt x="9495" y="10337"/>
                  </a:lnTo>
                  <a:lnTo>
                    <a:pt x="9731" y="10169"/>
                  </a:lnTo>
                  <a:lnTo>
                    <a:pt x="9933" y="9966"/>
                  </a:lnTo>
                  <a:lnTo>
                    <a:pt x="10236" y="9630"/>
                  </a:lnTo>
                  <a:lnTo>
                    <a:pt x="10539" y="9259"/>
                  </a:lnTo>
                  <a:lnTo>
                    <a:pt x="10674" y="9057"/>
                  </a:lnTo>
                  <a:lnTo>
                    <a:pt x="10775" y="8855"/>
                  </a:lnTo>
                  <a:close/>
                  <a:moveTo>
                    <a:pt x="20235" y="17912"/>
                  </a:moveTo>
                  <a:lnTo>
                    <a:pt x="20606" y="18283"/>
                  </a:lnTo>
                  <a:lnTo>
                    <a:pt x="20740" y="18451"/>
                  </a:lnTo>
                  <a:lnTo>
                    <a:pt x="20942" y="18586"/>
                  </a:lnTo>
                  <a:lnTo>
                    <a:pt x="20774" y="18956"/>
                  </a:lnTo>
                  <a:lnTo>
                    <a:pt x="20572" y="19259"/>
                  </a:lnTo>
                  <a:lnTo>
                    <a:pt x="20437" y="19427"/>
                  </a:lnTo>
                  <a:lnTo>
                    <a:pt x="20303" y="19528"/>
                  </a:lnTo>
                  <a:lnTo>
                    <a:pt x="20134" y="19663"/>
                  </a:lnTo>
                  <a:lnTo>
                    <a:pt x="19966" y="19764"/>
                  </a:lnTo>
                  <a:lnTo>
                    <a:pt x="19697" y="19528"/>
                  </a:lnTo>
                  <a:lnTo>
                    <a:pt x="19461" y="19293"/>
                  </a:lnTo>
                  <a:lnTo>
                    <a:pt x="19192" y="18990"/>
                  </a:lnTo>
                  <a:lnTo>
                    <a:pt x="19461" y="18788"/>
                  </a:lnTo>
                  <a:lnTo>
                    <a:pt x="19663" y="18586"/>
                  </a:lnTo>
                  <a:lnTo>
                    <a:pt x="19966" y="18283"/>
                  </a:lnTo>
                  <a:lnTo>
                    <a:pt x="20101" y="18081"/>
                  </a:lnTo>
                  <a:lnTo>
                    <a:pt x="20235" y="17912"/>
                  </a:lnTo>
                  <a:close/>
                  <a:moveTo>
                    <a:pt x="1449" y="1"/>
                  </a:moveTo>
                  <a:lnTo>
                    <a:pt x="1280" y="68"/>
                  </a:lnTo>
                  <a:lnTo>
                    <a:pt x="1078" y="169"/>
                  </a:lnTo>
                  <a:lnTo>
                    <a:pt x="708" y="405"/>
                  </a:lnTo>
                  <a:lnTo>
                    <a:pt x="539" y="573"/>
                  </a:lnTo>
                  <a:lnTo>
                    <a:pt x="371" y="741"/>
                  </a:lnTo>
                  <a:lnTo>
                    <a:pt x="236" y="910"/>
                  </a:lnTo>
                  <a:lnTo>
                    <a:pt x="135" y="1112"/>
                  </a:lnTo>
                  <a:lnTo>
                    <a:pt x="68" y="1280"/>
                  </a:lnTo>
                  <a:lnTo>
                    <a:pt x="1" y="1516"/>
                  </a:lnTo>
                  <a:lnTo>
                    <a:pt x="1" y="1718"/>
                  </a:lnTo>
                  <a:lnTo>
                    <a:pt x="68" y="1953"/>
                  </a:lnTo>
                  <a:lnTo>
                    <a:pt x="1" y="2021"/>
                  </a:lnTo>
                  <a:lnTo>
                    <a:pt x="34" y="2055"/>
                  </a:lnTo>
                  <a:lnTo>
                    <a:pt x="34" y="2088"/>
                  </a:lnTo>
                  <a:lnTo>
                    <a:pt x="1213" y="3098"/>
                  </a:lnTo>
                  <a:lnTo>
                    <a:pt x="2324" y="4142"/>
                  </a:lnTo>
                  <a:lnTo>
                    <a:pt x="3401" y="5186"/>
                  </a:lnTo>
                  <a:lnTo>
                    <a:pt x="4479" y="6297"/>
                  </a:lnTo>
                  <a:lnTo>
                    <a:pt x="5623" y="7441"/>
                  </a:lnTo>
                  <a:lnTo>
                    <a:pt x="6768" y="8552"/>
                  </a:lnTo>
                  <a:lnTo>
                    <a:pt x="7239" y="8990"/>
                  </a:lnTo>
                  <a:lnTo>
                    <a:pt x="7744" y="9428"/>
                  </a:lnTo>
                  <a:lnTo>
                    <a:pt x="8249" y="9865"/>
                  </a:lnTo>
                  <a:lnTo>
                    <a:pt x="8552" y="10034"/>
                  </a:lnTo>
                  <a:lnTo>
                    <a:pt x="8822" y="10202"/>
                  </a:lnTo>
                  <a:lnTo>
                    <a:pt x="8822" y="10236"/>
                  </a:lnTo>
                  <a:lnTo>
                    <a:pt x="8822" y="10270"/>
                  </a:lnTo>
                  <a:lnTo>
                    <a:pt x="8923" y="10371"/>
                  </a:lnTo>
                  <a:lnTo>
                    <a:pt x="9024" y="10404"/>
                  </a:lnTo>
                  <a:lnTo>
                    <a:pt x="9260" y="10404"/>
                  </a:lnTo>
                  <a:lnTo>
                    <a:pt x="9293" y="10438"/>
                  </a:lnTo>
                  <a:lnTo>
                    <a:pt x="9495" y="10539"/>
                  </a:lnTo>
                  <a:lnTo>
                    <a:pt x="9697" y="10640"/>
                  </a:lnTo>
                  <a:lnTo>
                    <a:pt x="9832" y="10775"/>
                  </a:lnTo>
                  <a:lnTo>
                    <a:pt x="10000" y="10943"/>
                  </a:lnTo>
                  <a:lnTo>
                    <a:pt x="10270" y="11313"/>
                  </a:lnTo>
                  <a:lnTo>
                    <a:pt x="10539" y="11650"/>
                  </a:lnTo>
                  <a:lnTo>
                    <a:pt x="10876" y="11953"/>
                  </a:lnTo>
                  <a:lnTo>
                    <a:pt x="11212" y="12222"/>
                  </a:lnTo>
                  <a:lnTo>
                    <a:pt x="11583" y="12525"/>
                  </a:lnTo>
                  <a:lnTo>
                    <a:pt x="11919" y="12828"/>
                  </a:lnTo>
                  <a:lnTo>
                    <a:pt x="13165" y="13939"/>
                  </a:lnTo>
                  <a:lnTo>
                    <a:pt x="13771" y="14512"/>
                  </a:lnTo>
                  <a:lnTo>
                    <a:pt x="14411" y="15050"/>
                  </a:lnTo>
                  <a:lnTo>
                    <a:pt x="15017" y="15589"/>
                  </a:lnTo>
                  <a:lnTo>
                    <a:pt x="15589" y="16161"/>
                  </a:lnTo>
                  <a:lnTo>
                    <a:pt x="16161" y="16734"/>
                  </a:lnTo>
                  <a:lnTo>
                    <a:pt x="16700" y="17340"/>
                  </a:lnTo>
                  <a:lnTo>
                    <a:pt x="17138" y="17845"/>
                  </a:lnTo>
                  <a:lnTo>
                    <a:pt x="17576" y="18316"/>
                  </a:lnTo>
                  <a:lnTo>
                    <a:pt x="17845" y="18552"/>
                  </a:lnTo>
                  <a:lnTo>
                    <a:pt x="18114" y="18754"/>
                  </a:lnTo>
                  <a:lnTo>
                    <a:pt x="18384" y="18922"/>
                  </a:lnTo>
                  <a:lnTo>
                    <a:pt x="18687" y="19057"/>
                  </a:lnTo>
                  <a:lnTo>
                    <a:pt x="18687" y="19091"/>
                  </a:lnTo>
                  <a:lnTo>
                    <a:pt x="18754" y="19124"/>
                  </a:lnTo>
                  <a:lnTo>
                    <a:pt x="18855" y="19124"/>
                  </a:lnTo>
                  <a:lnTo>
                    <a:pt x="19023" y="19091"/>
                  </a:lnTo>
                  <a:lnTo>
                    <a:pt x="19192" y="19293"/>
                  </a:lnTo>
                  <a:lnTo>
                    <a:pt x="19394" y="19495"/>
                  </a:lnTo>
                  <a:lnTo>
                    <a:pt x="19629" y="19730"/>
                  </a:lnTo>
                  <a:lnTo>
                    <a:pt x="19932" y="19966"/>
                  </a:lnTo>
                  <a:lnTo>
                    <a:pt x="19966" y="20000"/>
                  </a:lnTo>
                  <a:lnTo>
                    <a:pt x="20033" y="19966"/>
                  </a:lnTo>
                  <a:lnTo>
                    <a:pt x="20067" y="19932"/>
                  </a:lnTo>
                  <a:lnTo>
                    <a:pt x="20067" y="19899"/>
                  </a:lnTo>
                  <a:lnTo>
                    <a:pt x="20269" y="19831"/>
                  </a:lnTo>
                  <a:lnTo>
                    <a:pt x="20437" y="19730"/>
                  </a:lnTo>
                  <a:lnTo>
                    <a:pt x="20606" y="19596"/>
                  </a:lnTo>
                  <a:lnTo>
                    <a:pt x="20740" y="19427"/>
                  </a:lnTo>
                  <a:lnTo>
                    <a:pt x="20875" y="19225"/>
                  </a:lnTo>
                  <a:lnTo>
                    <a:pt x="21010" y="19023"/>
                  </a:lnTo>
                  <a:lnTo>
                    <a:pt x="21077" y="18821"/>
                  </a:lnTo>
                  <a:lnTo>
                    <a:pt x="21144" y="18619"/>
                  </a:lnTo>
                  <a:lnTo>
                    <a:pt x="21144" y="18552"/>
                  </a:lnTo>
                  <a:lnTo>
                    <a:pt x="21178" y="18485"/>
                  </a:lnTo>
                  <a:lnTo>
                    <a:pt x="21144" y="18417"/>
                  </a:lnTo>
                  <a:lnTo>
                    <a:pt x="21043" y="18417"/>
                  </a:lnTo>
                  <a:lnTo>
                    <a:pt x="20707" y="18114"/>
                  </a:lnTo>
                  <a:lnTo>
                    <a:pt x="20505" y="17912"/>
                  </a:lnTo>
                  <a:lnTo>
                    <a:pt x="20303" y="17710"/>
                  </a:lnTo>
                  <a:lnTo>
                    <a:pt x="20336" y="17643"/>
                  </a:lnTo>
                  <a:lnTo>
                    <a:pt x="20437" y="17643"/>
                  </a:lnTo>
                  <a:lnTo>
                    <a:pt x="20471" y="17609"/>
                  </a:lnTo>
                  <a:lnTo>
                    <a:pt x="20505" y="17508"/>
                  </a:lnTo>
                  <a:lnTo>
                    <a:pt x="20437" y="17441"/>
                  </a:lnTo>
                  <a:lnTo>
                    <a:pt x="19697" y="16801"/>
                  </a:lnTo>
                  <a:lnTo>
                    <a:pt x="18956" y="16161"/>
                  </a:lnTo>
                  <a:lnTo>
                    <a:pt x="17576" y="14781"/>
                  </a:lnTo>
                  <a:lnTo>
                    <a:pt x="16229" y="13468"/>
                  </a:lnTo>
                  <a:lnTo>
                    <a:pt x="14916" y="12189"/>
                  </a:lnTo>
                  <a:lnTo>
                    <a:pt x="14579" y="11852"/>
                  </a:lnTo>
                  <a:lnTo>
                    <a:pt x="14209" y="11549"/>
                  </a:lnTo>
                  <a:lnTo>
                    <a:pt x="13468" y="10977"/>
                  </a:lnTo>
                  <a:lnTo>
                    <a:pt x="11987" y="9865"/>
                  </a:lnTo>
                  <a:lnTo>
                    <a:pt x="11852" y="9731"/>
                  </a:lnTo>
                  <a:lnTo>
                    <a:pt x="11717" y="9562"/>
                  </a:lnTo>
                  <a:lnTo>
                    <a:pt x="11414" y="9226"/>
                  </a:lnTo>
                  <a:lnTo>
                    <a:pt x="11111" y="8889"/>
                  </a:lnTo>
                  <a:lnTo>
                    <a:pt x="10977" y="8754"/>
                  </a:lnTo>
                  <a:lnTo>
                    <a:pt x="10808" y="8687"/>
                  </a:lnTo>
                  <a:lnTo>
                    <a:pt x="10808" y="8519"/>
                  </a:lnTo>
                  <a:lnTo>
                    <a:pt x="10775" y="8350"/>
                  </a:lnTo>
                  <a:lnTo>
                    <a:pt x="10775" y="8283"/>
                  </a:lnTo>
                  <a:lnTo>
                    <a:pt x="10741" y="8249"/>
                  </a:lnTo>
                  <a:lnTo>
                    <a:pt x="10169" y="7711"/>
                  </a:lnTo>
                  <a:lnTo>
                    <a:pt x="9563" y="7206"/>
                  </a:lnTo>
                  <a:lnTo>
                    <a:pt x="8451" y="6128"/>
                  </a:lnTo>
                  <a:lnTo>
                    <a:pt x="7340" y="5051"/>
                  </a:lnTo>
                  <a:lnTo>
                    <a:pt x="6229" y="3974"/>
                  </a:lnTo>
                  <a:lnTo>
                    <a:pt x="5219" y="3065"/>
                  </a:lnTo>
                  <a:lnTo>
                    <a:pt x="4209" y="2156"/>
                  </a:lnTo>
                  <a:lnTo>
                    <a:pt x="3233" y="1246"/>
                  </a:lnTo>
                  <a:lnTo>
                    <a:pt x="2728" y="775"/>
                  </a:lnTo>
                  <a:lnTo>
                    <a:pt x="2290" y="270"/>
                  </a:lnTo>
                  <a:lnTo>
                    <a:pt x="2257" y="236"/>
                  </a:lnTo>
                  <a:lnTo>
                    <a:pt x="2223" y="236"/>
                  </a:lnTo>
                  <a:lnTo>
                    <a:pt x="2021" y="102"/>
                  </a:lnTo>
                  <a:lnTo>
                    <a:pt x="1819" y="34"/>
                  </a:lnTo>
                  <a:lnTo>
                    <a:pt x="16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7" name="Google Shape;287;p3"/>
          <p:cNvGrpSpPr/>
          <p:nvPr/>
        </p:nvGrpSpPr>
        <p:grpSpPr>
          <a:xfrm>
            <a:off x="-55" y="2981274"/>
            <a:ext cx="1140413" cy="1392543"/>
            <a:chOff x="-41" y="2235955"/>
            <a:chExt cx="855310" cy="1044407"/>
          </a:xfrm>
        </p:grpSpPr>
        <p:sp>
          <p:nvSpPr>
            <p:cNvPr id="288" name="Google Shape;288;p3"/>
            <p:cNvSpPr/>
            <p:nvPr/>
          </p:nvSpPr>
          <p:spPr>
            <a:xfrm>
              <a:off x="23422" y="2476949"/>
              <a:ext cx="569080" cy="579122"/>
            </a:xfrm>
            <a:custGeom>
              <a:avLst/>
              <a:gdLst/>
              <a:ahLst/>
              <a:cxnLst/>
              <a:rect l="l" t="t" r="r" b="b"/>
              <a:pathLst>
                <a:path w="11448" h="11650" extrusionOk="0">
                  <a:moveTo>
                    <a:pt x="6532" y="371"/>
                  </a:moveTo>
                  <a:lnTo>
                    <a:pt x="7138" y="438"/>
                  </a:lnTo>
                  <a:lnTo>
                    <a:pt x="7710" y="607"/>
                  </a:lnTo>
                  <a:lnTo>
                    <a:pt x="8282" y="842"/>
                  </a:lnTo>
                  <a:lnTo>
                    <a:pt x="8787" y="1112"/>
                  </a:lnTo>
                  <a:lnTo>
                    <a:pt x="8484" y="1213"/>
                  </a:lnTo>
                  <a:lnTo>
                    <a:pt x="8484" y="1145"/>
                  </a:lnTo>
                  <a:lnTo>
                    <a:pt x="8417" y="1112"/>
                  </a:lnTo>
                  <a:lnTo>
                    <a:pt x="7845" y="1044"/>
                  </a:lnTo>
                  <a:lnTo>
                    <a:pt x="7306" y="1044"/>
                  </a:lnTo>
                  <a:lnTo>
                    <a:pt x="7508" y="977"/>
                  </a:lnTo>
                  <a:lnTo>
                    <a:pt x="7676" y="842"/>
                  </a:lnTo>
                  <a:lnTo>
                    <a:pt x="7744" y="809"/>
                  </a:lnTo>
                  <a:lnTo>
                    <a:pt x="7744" y="741"/>
                  </a:lnTo>
                  <a:lnTo>
                    <a:pt x="7710" y="674"/>
                  </a:lnTo>
                  <a:lnTo>
                    <a:pt x="7676" y="640"/>
                  </a:lnTo>
                  <a:lnTo>
                    <a:pt x="7373" y="573"/>
                  </a:lnTo>
                  <a:lnTo>
                    <a:pt x="7037" y="573"/>
                  </a:lnTo>
                  <a:lnTo>
                    <a:pt x="6700" y="607"/>
                  </a:lnTo>
                  <a:lnTo>
                    <a:pt x="6363" y="674"/>
                  </a:lnTo>
                  <a:lnTo>
                    <a:pt x="5690" y="809"/>
                  </a:lnTo>
                  <a:lnTo>
                    <a:pt x="5084" y="977"/>
                  </a:lnTo>
                  <a:lnTo>
                    <a:pt x="4641" y="1117"/>
                  </a:lnTo>
                  <a:lnTo>
                    <a:pt x="5185" y="910"/>
                  </a:lnTo>
                  <a:lnTo>
                    <a:pt x="5892" y="674"/>
                  </a:lnTo>
                  <a:lnTo>
                    <a:pt x="6532" y="371"/>
                  </a:lnTo>
                  <a:close/>
                  <a:moveTo>
                    <a:pt x="8922" y="1347"/>
                  </a:moveTo>
                  <a:lnTo>
                    <a:pt x="8720" y="1482"/>
                  </a:lnTo>
                  <a:lnTo>
                    <a:pt x="8451" y="1617"/>
                  </a:lnTo>
                  <a:lnTo>
                    <a:pt x="7946" y="1819"/>
                  </a:lnTo>
                  <a:lnTo>
                    <a:pt x="6936" y="2189"/>
                  </a:lnTo>
                  <a:lnTo>
                    <a:pt x="5724" y="2661"/>
                  </a:lnTo>
                  <a:lnTo>
                    <a:pt x="7104" y="2088"/>
                  </a:lnTo>
                  <a:lnTo>
                    <a:pt x="7979" y="1684"/>
                  </a:lnTo>
                  <a:lnTo>
                    <a:pt x="8451" y="1482"/>
                  </a:lnTo>
                  <a:lnTo>
                    <a:pt x="8922" y="1347"/>
                  </a:lnTo>
                  <a:close/>
                  <a:moveTo>
                    <a:pt x="5959" y="405"/>
                  </a:moveTo>
                  <a:lnTo>
                    <a:pt x="5454" y="607"/>
                  </a:lnTo>
                  <a:lnTo>
                    <a:pt x="4882" y="775"/>
                  </a:lnTo>
                  <a:lnTo>
                    <a:pt x="3805" y="1179"/>
                  </a:lnTo>
                  <a:lnTo>
                    <a:pt x="3300" y="1415"/>
                  </a:lnTo>
                  <a:lnTo>
                    <a:pt x="2795" y="1684"/>
                  </a:lnTo>
                  <a:lnTo>
                    <a:pt x="2323" y="1987"/>
                  </a:lnTo>
                  <a:lnTo>
                    <a:pt x="2088" y="2155"/>
                  </a:lnTo>
                  <a:lnTo>
                    <a:pt x="1885" y="2357"/>
                  </a:lnTo>
                  <a:lnTo>
                    <a:pt x="1852" y="2425"/>
                  </a:lnTo>
                  <a:lnTo>
                    <a:pt x="1885" y="2492"/>
                  </a:lnTo>
                  <a:lnTo>
                    <a:pt x="1953" y="2560"/>
                  </a:lnTo>
                  <a:lnTo>
                    <a:pt x="2020" y="2526"/>
                  </a:lnTo>
                  <a:lnTo>
                    <a:pt x="2694" y="2189"/>
                  </a:lnTo>
                  <a:lnTo>
                    <a:pt x="3333" y="1886"/>
                  </a:lnTo>
                  <a:lnTo>
                    <a:pt x="4007" y="1617"/>
                  </a:lnTo>
                  <a:lnTo>
                    <a:pt x="4714" y="1347"/>
                  </a:lnTo>
                  <a:lnTo>
                    <a:pt x="5387" y="1145"/>
                  </a:lnTo>
                  <a:lnTo>
                    <a:pt x="6094" y="1011"/>
                  </a:lnTo>
                  <a:lnTo>
                    <a:pt x="6633" y="876"/>
                  </a:lnTo>
                  <a:lnTo>
                    <a:pt x="6936" y="842"/>
                  </a:lnTo>
                  <a:lnTo>
                    <a:pt x="7239" y="809"/>
                  </a:lnTo>
                  <a:lnTo>
                    <a:pt x="6902" y="943"/>
                  </a:lnTo>
                  <a:lnTo>
                    <a:pt x="6599" y="1011"/>
                  </a:lnTo>
                  <a:lnTo>
                    <a:pt x="5959" y="1179"/>
                  </a:lnTo>
                  <a:lnTo>
                    <a:pt x="5185" y="1415"/>
                  </a:lnTo>
                  <a:lnTo>
                    <a:pt x="4411" y="1684"/>
                  </a:lnTo>
                  <a:lnTo>
                    <a:pt x="3737" y="1920"/>
                  </a:lnTo>
                  <a:lnTo>
                    <a:pt x="3064" y="2155"/>
                  </a:lnTo>
                  <a:lnTo>
                    <a:pt x="2357" y="2391"/>
                  </a:lnTo>
                  <a:lnTo>
                    <a:pt x="1986" y="2560"/>
                  </a:lnTo>
                  <a:lnTo>
                    <a:pt x="1650" y="2728"/>
                  </a:lnTo>
                  <a:lnTo>
                    <a:pt x="1313" y="2930"/>
                  </a:lnTo>
                  <a:lnTo>
                    <a:pt x="1044" y="3166"/>
                  </a:lnTo>
                  <a:lnTo>
                    <a:pt x="1347" y="2694"/>
                  </a:lnTo>
                  <a:lnTo>
                    <a:pt x="1717" y="2256"/>
                  </a:lnTo>
                  <a:lnTo>
                    <a:pt x="2088" y="1852"/>
                  </a:lnTo>
                  <a:lnTo>
                    <a:pt x="2525" y="1482"/>
                  </a:lnTo>
                  <a:lnTo>
                    <a:pt x="2997" y="1145"/>
                  </a:lnTo>
                  <a:lnTo>
                    <a:pt x="3502" y="876"/>
                  </a:lnTo>
                  <a:lnTo>
                    <a:pt x="4007" y="640"/>
                  </a:lnTo>
                  <a:lnTo>
                    <a:pt x="4545" y="438"/>
                  </a:lnTo>
                  <a:lnTo>
                    <a:pt x="4040" y="640"/>
                  </a:lnTo>
                  <a:lnTo>
                    <a:pt x="3535" y="876"/>
                  </a:lnTo>
                  <a:lnTo>
                    <a:pt x="3064" y="1145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93" y="1583"/>
                  </a:lnTo>
                  <a:lnTo>
                    <a:pt x="2626" y="1617"/>
                  </a:lnTo>
                  <a:lnTo>
                    <a:pt x="2727" y="1617"/>
                  </a:lnTo>
                  <a:lnTo>
                    <a:pt x="3401" y="1213"/>
                  </a:lnTo>
                  <a:lnTo>
                    <a:pt x="4108" y="842"/>
                  </a:lnTo>
                  <a:lnTo>
                    <a:pt x="4579" y="674"/>
                  </a:lnTo>
                  <a:lnTo>
                    <a:pt x="5017" y="539"/>
                  </a:lnTo>
                  <a:lnTo>
                    <a:pt x="5488" y="438"/>
                  </a:lnTo>
                  <a:lnTo>
                    <a:pt x="5959" y="405"/>
                  </a:lnTo>
                  <a:close/>
                  <a:moveTo>
                    <a:pt x="2323" y="2728"/>
                  </a:moveTo>
                  <a:lnTo>
                    <a:pt x="2054" y="2863"/>
                  </a:lnTo>
                  <a:lnTo>
                    <a:pt x="1683" y="3098"/>
                  </a:lnTo>
                  <a:lnTo>
                    <a:pt x="1313" y="3334"/>
                  </a:lnTo>
                  <a:lnTo>
                    <a:pt x="1347" y="3267"/>
                  </a:lnTo>
                  <a:lnTo>
                    <a:pt x="1380" y="3199"/>
                  </a:lnTo>
                  <a:lnTo>
                    <a:pt x="1414" y="3166"/>
                  </a:lnTo>
                  <a:lnTo>
                    <a:pt x="1515" y="3132"/>
                  </a:lnTo>
                  <a:lnTo>
                    <a:pt x="1818" y="2964"/>
                  </a:lnTo>
                  <a:lnTo>
                    <a:pt x="2323" y="2728"/>
                  </a:lnTo>
                  <a:close/>
                  <a:moveTo>
                    <a:pt x="6599" y="2021"/>
                  </a:moveTo>
                  <a:lnTo>
                    <a:pt x="5387" y="2526"/>
                  </a:lnTo>
                  <a:lnTo>
                    <a:pt x="4242" y="2997"/>
                  </a:lnTo>
                  <a:lnTo>
                    <a:pt x="3064" y="3502"/>
                  </a:lnTo>
                  <a:lnTo>
                    <a:pt x="2660" y="3704"/>
                  </a:lnTo>
                  <a:lnTo>
                    <a:pt x="2256" y="3974"/>
                  </a:lnTo>
                  <a:lnTo>
                    <a:pt x="1852" y="4209"/>
                  </a:lnTo>
                  <a:lnTo>
                    <a:pt x="1414" y="4445"/>
                  </a:lnTo>
                  <a:lnTo>
                    <a:pt x="1751" y="4176"/>
                  </a:lnTo>
                  <a:lnTo>
                    <a:pt x="2088" y="3906"/>
                  </a:lnTo>
                  <a:lnTo>
                    <a:pt x="2424" y="3671"/>
                  </a:lnTo>
                  <a:lnTo>
                    <a:pt x="2828" y="3469"/>
                  </a:lnTo>
                  <a:lnTo>
                    <a:pt x="3603" y="3132"/>
                  </a:lnTo>
                  <a:lnTo>
                    <a:pt x="4377" y="2829"/>
                  </a:lnTo>
                  <a:lnTo>
                    <a:pt x="6498" y="2054"/>
                  </a:lnTo>
                  <a:lnTo>
                    <a:pt x="6599" y="2021"/>
                  </a:lnTo>
                  <a:close/>
                  <a:moveTo>
                    <a:pt x="9225" y="1415"/>
                  </a:moveTo>
                  <a:lnTo>
                    <a:pt x="9562" y="1718"/>
                  </a:lnTo>
                  <a:lnTo>
                    <a:pt x="9898" y="2054"/>
                  </a:lnTo>
                  <a:lnTo>
                    <a:pt x="10201" y="2425"/>
                  </a:lnTo>
                  <a:lnTo>
                    <a:pt x="10471" y="2795"/>
                  </a:lnTo>
                  <a:lnTo>
                    <a:pt x="10437" y="2795"/>
                  </a:lnTo>
                  <a:lnTo>
                    <a:pt x="10100" y="2829"/>
                  </a:lnTo>
                  <a:lnTo>
                    <a:pt x="9797" y="2896"/>
                  </a:lnTo>
                  <a:lnTo>
                    <a:pt x="9494" y="3031"/>
                  </a:lnTo>
                  <a:lnTo>
                    <a:pt x="9158" y="3166"/>
                  </a:lnTo>
                  <a:lnTo>
                    <a:pt x="8585" y="3469"/>
                  </a:lnTo>
                  <a:lnTo>
                    <a:pt x="8013" y="3805"/>
                  </a:lnTo>
                  <a:lnTo>
                    <a:pt x="7979" y="3805"/>
                  </a:lnTo>
                  <a:lnTo>
                    <a:pt x="5185" y="5118"/>
                  </a:lnTo>
                  <a:lnTo>
                    <a:pt x="4377" y="5455"/>
                  </a:lnTo>
                  <a:lnTo>
                    <a:pt x="4949" y="5118"/>
                  </a:lnTo>
                  <a:lnTo>
                    <a:pt x="6801" y="4007"/>
                  </a:lnTo>
                  <a:lnTo>
                    <a:pt x="7575" y="3772"/>
                  </a:lnTo>
                  <a:lnTo>
                    <a:pt x="8350" y="3469"/>
                  </a:lnTo>
                  <a:lnTo>
                    <a:pt x="9090" y="3166"/>
                  </a:lnTo>
                  <a:lnTo>
                    <a:pt x="9461" y="2964"/>
                  </a:lnTo>
                  <a:lnTo>
                    <a:pt x="9831" y="2762"/>
                  </a:lnTo>
                  <a:lnTo>
                    <a:pt x="9865" y="2694"/>
                  </a:lnTo>
                  <a:lnTo>
                    <a:pt x="9898" y="2627"/>
                  </a:lnTo>
                  <a:lnTo>
                    <a:pt x="9831" y="2560"/>
                  </a:lnTo>
                  <a:lnTo>
                    <a:pt x="9764" y="2526"/>
                  </a:lnTo>
                  <a:lnTo>
                    <a:pt x="9326" y="2593"/>
                  </a:lnTo>
                  <a:lnTo>
                    <a:pt x="8888" y="2694"/>
                  </a:lnTo>
                  <a:lnTo>
                    <a:pt x="8451" y="2829"/>
                  </a:lnTo>
                  <a:lnTo>
                    <a:pt x="8047" y="3031"/>
                  </a:lnTo>
                  <a:lnTo>
                    <a:pt x="7609" y="3199"/>
                  </a:lnTo>
                  <a:lnTo>
                    <a:pt x="7205" y="3435"/>
                  </a:lnTo>
                  <a:lnTo>
                    <a:pt x="6397" y="3906"/>
                  </a:lnTo>
                  <a:lnTo>
                    <a:pt x="5623" y="4176"/>
                  </a:lnTo>
                  <a:lnTo>
                    <a:pt x="4815" y="4445"/>
                  </a:lnTo>
                  <a:lnTo>
                    <a:pt x="4815" y="4445"/>
                  </a:lnTo>
                  <a:lnTo>
                    <a:pt x="6565" y="3502"/>
                  </a:lnTo>
                  <a:lnTo>
                    <a:pt x="7710" y="2896"/>
                  </a:lnTo>
                  <a:lnTo>
                    <a:pt x="8215" y="2627"/>
                  </a:lnTo>
                  <a:lnTo>
                    <a:pt x="8855" y="2425"/>
                  </a:lnTo>
                  <a:lnTo>
                    <a:pt x="9158" y="2290"/>
                  </a:lnTo>
                  <a:lnTo>
                    <a:pt x="9461" y="2155"/>
                  </a:lnTo>
                  <a:lnTo>
                    <a:pt x="9528" y="2122"/>
                  </a:lnTo>
                  <a:lnTo>
                    <a:pt x="9528" y="2021"/>
                  </a:lnTo>
                  <a:lnTo>
                    <a:pt x="9494" y="1953"/>
                  </a:lnTo>
                  <a:lnTo>
                    <a:pt x="9393" y="1920"/>
                  </a:lnTo>
                  <a:lnTo>
                    <a:pt x="9057" y="1987"/>
                  </a:lnTo>
                  <a:lnTo>
                    <a:pt x="8686" y="2088"/>
                  </a:lnTo>
                  <a:lnTo>
                    <a:pt x="8350" y="2256"/>
                  </a:lnTo>
                  <a:lnTo>
                    <a:pt x="8013" y="2425"/>
                  </a:lnTo>
                  <a:lnTo>
                    <a:pt x="7508" y="2593"/>
                  </a:lnTo>
                  <a:lnTo>
                    <a:pt x="7037" y="2762"/>
                  </a:lnTo>
                  <a:lnTo>
                    <a:pt x="5959" y="3199"/>
                  </a:lnTo>
                  <a:lnTo>
                    <a:pt x="4882" y="3671"/>
                  </a:lnTo>
                  <a:lnTo>
                    <a:pt x="2559" y="4782"/>
                  </a:lnTo>
                  <a:lnTo>
                    <a:pt x="1852" y="5152"/>
                  </a:lnTo>
                  <a:lnTo>
                    <a:pt x="1111" y="5522"/>
                  </a:lnTo>
                  <a:lnTo>
                    <a:pt x="1111" y="5522"/>
                  </a:lnTo>
                  <a:lnTo>
                    <a:pt x="2323" y="4613"/>
                  </a:lnTo>
                  <a:lnTo>
                    <a:pt x="2963" y="4209"/>
                  </a:lnTo>
                  <a:lnTo>
                    <a:pt x="3603" y="3839"/>
                  </a:lnTo>
                  <a:lnTo>
                    <a:pt x="4276" y="3502"/>
                  </a:lnTo>
                  <a:lnTo>
                    <a:pt x="4949" y="3199"/>
                  </a:lnTo>
                  <a:lnTo>
                    <a:pt x="6330" y="2694"/>
                  </a:lnTo>
                  <a:lnTo>
                    <a:pt x="7676" y="2189"/>
                  </a:lnTo>
                  <a:lnTo>
                    <a:pt x="8484" y="1852"/>
                  </a:lnTo>
                  <a:lnTo>
                    <a:pt x="8888" y="1684"/>
                  </a:lnTo>
                  <a:lnTo>
                    <a:pt x="9225" y="1415"/>
                  </a:lnTo>
                  <a:close/>
                  <a:moveTo>
                    <a:pt x="7441" y="1280"/>
                  </a:moveTo>
                  <a:lnTo>
                    <a:pt x="7946" y="1314"/>
                  </a:lnTo>
                  <a:lnTo>
                    <a:pt x="7171" y="1549"/>
                  </a:lnTo>
                  <a:lnTo>
                    <a:pt x="5926" y="1987"/>
                  </a:lnTo>
                  <a:lnTo>
                    <a:pt x="3805" y="2795"/>
                  </a:lnTo>
                  <a:lnTo>
                    <a:pt x="2997" y="3132"/>
                  </a:lnTo>
                  <a:lnTo>
                    <a:pt x="2626" y="3300"/>
                  </a:lnTo>
                  <a:lnTo>
                    <a:pt x="2222" y="3536"/>
                  </a:lnTo>
                  <a:lnTo>
                    <a:pt x="1852" y="3772"/>
                  </a:lnTo>
                  <a:lnTo>
                    <a:pt x="1515" y="4041"/>
                  </a:lnTo>
                  <a:lnTo>
                    <a:pt x="1178" y="4344"/>
                  </a:lnTo>
                  <a:lnTo>
                    <a:pt x="909" y="4681"/>
                  </a:lnTo>
                  <a:lnTo>
                    <a:pt x="875" y="4748"/>
                  </a:lnTo>
                  <a:lnTo>
                    <a:pt x="909" y="4815"/>
                  </a:lnTo>
                  <a:lnTo>
                    <a:pt x="976" y="4849"/>
                  </a:lnTo>
                  <a:lnTo>
                    <a:pt x="1044" y="4849"/>
                  </a:lnTo>
                  <a:lnTo>
                    <a:pt x="1246" y="4782"/>
                  </a:lnTo>
                  <a:lnTo>
                    <a:pt x="1448" y="4714"/>
                  </a:lnTo>
                  <a:lnTo>
                    <a:pt x="1818" y="4512"/>
                  </a:lnTo>
                  <a:lnTo>
                    <a:pt x="2155" y="4277"/>
                  </a:lnTo>
                  <a:lnTo>
                    <a:pt x="2525" y="4041"/>
                  </a:lnTo>
                  <a:lnTo>
                    <a:pt x="3064" y="3772"/>
                  </a:lnTo>
                  <a:lnTo>
                    <a:pt x="3603" y="3536"/>
                  </a:lnTo>
                  <a:lnTo>
                    <a:pt x="3165" y="3805"/>
                  </a:lnTo>
                  <a:lnTo>
                    <a:pt x="2727" y="4041"/>
                  </a:lnTo>
                  <a:lnTo>
                    <a:pt x="1919" y="4613"/>
                  </a:lnTo>
                  <a:lnTo>
                    <a:pt x="1111" y="5186"/>
                  </a:lnTo>
                  <a:lnTo>
                    <a:pt x="269" y="5758"/>
                  </a:lnTo>
                  <a:lnTo>
                    <a:pt x="269" y="5724"/>
                  </a:lnTo>
                  <a:lnTo>
                    <a:pt x="303" y="5152"/>
                  </a:lnTo>
                  <a:lnTo>
                    <a:pt x="438" y="4613"/>
                  </a:lnTo>
                  <a:lnTo>
                    <a:pt x="606" y="4075"/>
                  </a:lnTo>
                  <a:lnTo>
                    <a:pt x="808" y="3570"/>
                  </a:lnTo>
                  <a:lnTo>
                    <a:pt x="842" y="3603"/>
                  </a:lnTo>
                  <a:lnTo>
                    <a:pt x="976" y="3637"/>
                  </a:lnTo>
                  <a:lnTo>
                    <a:pt x="1212" y="3637"/>
                  </a:lnTo>
                  <a:lnTo>
                    <a:pt x="1313" y="3603"/>
                  </a:lnTo>
                  <a:lnTo>
                    <a:pt x="1549" y="3469"/>
                  </a:lnTo>
                  <a:lnTo>
                    <a:pt x="1784" y="3334"/>
                  </a:lnTo>
                  <a:lnTo>
                    <a:pt x="2828" y="2728"/>
                  </a:lnTo>
                  <a:lnTo>
                    <a:pt x="3333" y="2425"/>
                  </a:lnTo>
                  <a:lnTo>
                    <a:pt x="3872" y="2189"/>
                  </a:lnTo>
                  <a:lnTo>
                    <a:pt x="4848" y="1819"/>
                  </a:lnTo>
                  <a:lnTo>
                    <a:pt x="5353" y="1650"/>
                  </a:lnTo>
                  <a:lnTo>
                    <a:pt x="5858" y="1516"/>
                  </a:lnTo>
                  <a:lnTo>
                    <a:pt x="6397" y="1415"/>
                  </a:lnTo>
                  <a:lnTo>
                    <a:pt x="6902" y="1314"/>
                  </a:lnTo>
                  <a:lnTo>
                    <a:pt x="7441" y="1280"/>
                  </a:lnTo>
                  <a:close/>
                  <a:moveTo>
                    <a:pt x="8047" y="5522"/>
                  </a:moveTo>
                  <a:lnTo>
                    <a:pt x="7609" y="5758"/>
                  </a:lnTo>
                  <a:lnTo>
                    <a:pt x="7171" y="5960"/>
                  </a:lnTo>
                  <a:lnTo>
                    <a:pt x="6262" y="6297"/>
                  </a:lnTo>
                  <a:lnTo>
                    <a:pt x="6262" y="6297"/>
                  </a:lnTo>
                  <a:lnTo>
                    <a:pt x="6700" y="6095"/>
                  </a:lnTo>
                  <a:lnTo>
                    <a:pt x="7138" y="5893"/>
                  </a:lnTo>
                  <a:lnTo>
                    <a:pt x="8047" y="5522"/>
                  </a:lnTo>
                  <a:close/>
                  <a:moveTo>
                    <a:pt x="10572" y="2964"/>
                  </a:moveTo>
                  <a:lnTo>
                    <a:pt x="10707" y="3233"/>
                  </a:lnTo>
                  <a:lnTo>
                    <a:pt x="10606" y="3233"/>
                  </a:lnTo>
                  <a:lnTo>
                    <a:pt x="9966" y="3502"/>
                  </a:lnTo>
                  <a:lnTo>
                    <a:pt x="9326" y="3772"/>
                  </a:lnTo>
                  <a:lnTo>
                    <a:pt x="8047" y="4378"/>
                  </a:lnTo>
                  <a:lnTo>
                    <a:pt x="6801" y="5017"/>
                  </a:lnTo>
                  <a:lnTo>
                    <a:pt x="6161" y="5320"/>
                  </a:lnTo>
                  <a:lnTo>
                    <a:pt x="5522" y="5623"/>
                  </a:lnTo>
                  <a:lnTo>
                    <a:pt x="4175" y="6229"/>
                  </a:lnTo>
                  <a:lnTo>
                    <a:pt x="2828" y="6835"/>
                  </a:lnTo>
                  <a:lnTo>
                    <a:pt x="2189" y="7138"/>
                  </a:lnTo>
                  <a:lnTo>
                    <a:pt x="2896" y="6701"/>
                  </a:lnTo>
                  <a:lnTo>
                    <a:pt x="3603" y="6297"/>
                  </a:lnTo>
                  <a:lnTo>
                    <a:pt x="4343" y="5926"/>
                  </a:lnTo>
                  <a:lnTo>
                    <a:pt x="5118" y="5590"/>
                  </a:lnTo>
                  <a:lnTo>
                    <a:pt x="6296" y="5051"/>
                  </a:lnTo>
                  <a:lnTo>
                    <a:pt x="7474" y="4411"/>
                  </a:lnTo>
                  <a:lnTo>
                    <a:pt x="7979" y="4108"/>
                  </a:lnTo>
                  <a:lnTo>
                    <a:pt x="8619" y="3839"/>
                  </a:lnTo>
                  <a:lnTo>
                    <a:pt x="9259" y="3570"/>
                  </a:lnTo>
                  <a:lnTo>
                    <a:pt x="9865" y="3334"/>
                  </a:lnTo>
                  <a:lnTo>
                    <a:pt x="10505" y="3065"/>
                  </a:lnTo>
                  <a:lnTo>
                    <a:pt x="10538" y="2997"/>
                  </a:lnTo>
                  <a:lnTo>
                    <a:pt x="10572" y="2964"/>
                  </a:lnTo>
                  <a:close/>
                  <a:moveTo>
                    <a:pt x="6296" y="3334"/>
                  </a:moveTo>
                  <a:lnTo>
                    <a:pt x="4815" y="4142"/>
                  </a:lnTo>
                  <a:lnTo>
                    <a:pt x="3737" y="4681"/>
                  </a:lnTo>
                  <a:lnTo>
                    <a:pt x="2626" y="5219"/>
                  </a:lnTo>
                  <a:lnTo>
                    <a:pt x="2189" y="5489"/>
                  </a:lnTo>
                  <a:lnTo>
                    <a:pt x="1751" y="5792"/>
                  </a:lnTo>
                  <a:lnTo>
                    <a:pt x="1616" y="5926"/>
                  </a:lnTo>
                  <a:lnTo>
                    <a:pt x="1380" y="6061"/>
                  </a:lnTo>
                  <a:lnTo>
                    <a:pt x="1145" y="6229"/>
                  </a:lnTo>
                  <a:lnTo>
                    <a:pt x="943" y="6431"/>
                  </a:lnTo>
                  <a:lnTo>
                    <a:pt x="741" y="6633"/>
                  </a:lnTo>
                  <a:lnTo>
                    <a:pt x="741" y="6734"/>
                  </a:lnTo>
                  <a:lnTo>
                    <a:pt x="774" y="6802"/>
                  </a:lnTo>
                  <a:lnTo>
                    <a:pt x="842" y="6835"/>
                  </a:lnTo>
                  <a:lnTo>
                    <a:pt x="909" y="6835"/>
                  </a:lnTo>
                  <a:lnTo>
                    <a:pt x="1044" y="6802"/>
                  </a:lnTo>
                  <a:lnTo>
                    <a:pt x="1212" y="6701"/>
                  </a:lnTo>
                  <a:lnTo>
                    <a:pt x="1448" y="6499"/>
                  </a:lnTo>
                  <a:lnTo>
                    <a:pt x="1953" y="6027"/>
                  </a:lnTo>
                  <a:lnTo>
                    <a:pt x="2862" y="5590"/>
                  </a:lnTo>
                  <a:lnTo>
                    <a:pt x="3502" y="5287"/>
                  </a:lnTo>
                  <a:lnTo>
                    <a:pt x="4175" y="4984"/>
                  </a:lnTo>
                  <a:lnTo>
                    <a:pt x="5522" y="4445"/>
                  </a:lnTo>
                  <a:lnTo>
                    <a:pt x="5522" y="4445"/>
                  </a:lnTo>
                  <a:lnTo>
                    <a:pt x="4815" y="4883"/>
                  </a:lnTo>
                  <a:lnTo>
                    <a:pt x="4175" y="5253"/>
                  </a:lnTo>
                  <a:lnTo>
                    <a:pt x="3535" y="5590"/>
                  </a:lnTo>
                  <a:lnTo>
                    <a:pt x="2222" y="6263"/>
                  </a:lnTo>
                  <a:lnTo>
                    <a:pt x="1751" y="6499"/>
                  </a:lnTo>
                  <a:lnTo>
                    <a:pt x="1279" y="6734"/>
                  </a:lnTo>
                  <a:lnTo>
                    <a:pt x="842" y="7037"/>
                  </a:lnTo>
                  <a:lnTo>
                    <a:pt x="640" y="7172"/>
                  </a:lnTo>
                  <a:lnTo>
                    <a:pt x="438" y="7374"/>
                  </a:lnTo>
                  <a:lnTo>
                    <a:pt x="303" y="6734"/>
                  </a:lnTo>
                  <a:lnTo>
                    <a:pt x="269" y="6398"/>
                  </a:lnTo>
                  <a:lnTo>
                    <a:pt x="269" y="6095"/>
                  </a:lnTo>
                  <a:lnTo>
                    <a:pt x="774" y="5926"/>
                  </a:lnTo>
                  <a:lnTo>
                    <a:pt x="1279" y="5724"/>
                  </a:lnTo>
                  <a:lnTo>
                    <a:pt x="2256" y="5219"/>
                  </a:lnTo>
                  <a:lnTo>
                    <a:pt x="4781" y="4007"/>
                  </a:lnTo>
                  <a:lnTo>
                    <a:pt x="6296" y="3334"/>
                  </a:lnTo>
                  <a:close/>
                  <a:moveTo>
                    <a:pt x="10774" y="3401"/>
                  </a:moveTo>
                  <a:lnTo>
                    <a:pt x="10976" y="3906"/>
                  </a:lnTo>
                  <a:lnTo>
                    <a:pt x="11111" y="4479"/>
                  </a:lnTo>
                  <a:lnTo>
                    <a:pt x="11178" y="5017"/>
                  </a:lnTo>
                  <a:lnTo>
                    <a:pt x="11212" y="5590"/>
                  </a:lnTo>
                  <a:lnTo>
                    <a:pt x="10639" y="5825"/>
                  </a:lnTo>
                  <a:lnTo>
                    <a:pt x="9663" y="6196"/>
                  </a:lnTo>
                  <a:lnTo>
                    <a:pt x="8720" y="6600"/>
                  </a:lnTo>
                  <a:lnTo>
                    <a:pt x="7777" y="7004"/>
                  </a:lnTo>
                  <a:lnTo>
                    <a:pt x="6868" y="7441"/>
                  </a:lnTo>
                  <a:lnTo>
                    <a:pt x="5825" y="8047"/>
                  </a:lnTo>
                  <a:lnTo>
                    <a:pt x="4747" y="8620"/>
                  </a:lnTo>
                  <a:lnTo>
                    <a:pt x="4444" y="8788"/>
                  </a:lnTo>
                  <a:lnTo>
                    <a:pt x="4108" y="8923"/>
                  </a:lnTo>
                  <a:lnTo>
                    <a:pt x="3434" y="9158"/>
                  </a:lnTo>
                  <a:lnTo>
                    <a:pt x="5454" y="7845"/>
                  </a:lnTo>
                  <a:lnTo>
                    <a:pt x="5926" y="7610"/>
                  </a:lnTo>
                  <a:lnTo>
                    <a:pt x="8316" y="6431"/>
                  </a:lnTo>
                  <a:lnTo>
                    <a:pt x="9528" y="5859"/>
                  </a:lnTo>
                  <a:lnTo>
                    <a:pt x="10168" y="5623"/>
                  </a:lnTo>
                  <a:lnTo>
                    <a:pt x="10808" y="5388"/>
                  </a:lnTo>
                  <a:lnTo>
                    <a:pt x="10841" y="5354"/>
                  </a:lnTo>
                  <a:lnTo>
                    <a:pt x="10875" y="5320"/>
                  </a:lnTo>
                  <a:lnTo>
                    <a:pt x="10875" y="5219"/>
                  </a:lnTo>
                  <a:lnTo>
                    <a:pt x="10841" y="5152"/>
                  </a:lnTo>
                  <a:lnTo>
                    <a:pt x="10774" y="5118"/>
                  </a:lnTo>
                  <a:lnTo>
                    <a:pt x="10707" y="5118"/>
                  </a:lnTo>
                  <a:lnTo>
                    <a:pt x="10134" y="5287"/>
                  </a:lnTo>
                  <a:lnTo>
                    <a:pt x="9595" y="5489"/>
                  </a:lnTo>
                  <a:lnTo>
                    <a:pt x="8484" y="5994"/>
                  </a:lnTo>
                  <a:lnTo>
                    <a:pt x="7474" y="6431"/>
                  </a:lnTo>
                  <a:lnTo>
                    <a:pt x="6464" y="6903"/>
                  </a:lnTo>
                  <a:lnTo>
                    <a:pt x="5825" y="7273"/>
                  </a:lnTo>
                  <a:lnTo>
                    <a:pt x="5185" y="7643"/>
                  </a:lnTo>
                  <a:lnTo>
                    <a:pt x="4175" y="8081"/>
                  </a:lnTo>
                  <a:lnTo>
                    <a:pt x="3131" y="8485"/>
                  </a:lnTo>
                  <a:lnTo>
                    <a:pt x="4175" y="7711"/>
                  </a:lnTo>
                  <a:lnTo>
                    <a:pt x="5185" y="6936"/>
                  </a:lnTo>
                  <a:lnTo>
                    <a:pt x="6195" y="6600"/>
                  </a:lnTo>
                  <a:lnTo>
                    <a:pt x="7205" y="6229"/>
                  </a:lnTo>
                  <a:lnTo>
                    <a:pt x="7676" y="6027"/>
                  </a:lnTo>
                  <a:lnTo>
                    <a:pt x="8148" y="5792"/>
                  </a:lnTo>
                  <a:lnTo>
                    <a:pt x="8888" y="5354"/>
                  </a:lnTo>
                  <a:lnTo>
                    <a:pt x="9225" y="5152"/>
                  </a:lnTo>
                  <a:lnTo>
                    <a:pt x="9595" y="4984"/>
                  </a:lnTo>
                  <a:lnTo>
                    <a:pt x="10404" y="4681"/>
                  </a:lnTo>
                  <a:lnTo>
                    <a:pt x="10437" y="4647"/>
                  </a:lnTo>
                  <a:lnTo>
                    <a:pt x="10471" y="4580"/>
                  </a:lnTo>
                  <a:lnTo>
                    <a:pt x="10471" y="4479"/>
                  </a:lnTo>
                  <a:lnTo>
                    <a:pt x="10437" y="4411"/>
                  </a:lnTo>
                  <a:lnTo>
                    <a:pt x="10336" y="4411"/>
                  </a:lnTo>
                  <a:lnTo>
                    <a:pt x="9865" y="4546"/>
                  </a:lnTo>
                  <a:lnTo>
                    <a:pt x="9461" y="4748"/>
                  </a:lnTo>
                  <a:lnTo>
                    <a:pt x="8417" y="5118"/>
                  </a:lnTo>
                  <a:lnTo>
                    <a:pt x="7441" y="5489"/>
                  </a:lnTo>
                  <a:lnTo>
                    <a:pt x="6936" y="5691"/>
                  </a:lnTo>
                  <a:lnTo>
                    <a:pt x="6431" y="5893"/>
                  </a:lnTo>
                  <a:lnTo>
                    <a:pt x="5959" y="6162"/>
                  </a:lnTo>
                  <a:lnTo>
                    <a:pt x="5488" y="6431"/>
                  </a:lnTo>
                  <a:lnTo>
                    <a:pt x="5017" y="6734"/>
                  </a:lnTo>
                  <a:lnTo>
                    <a:pt x="4242" y="7004"/>
                  </a:lnTo>
                  <a:lnTo>
                    <a:pt x="3468" y="7340"/>
                  </a:lnTo>
                  <a:lnTo>
                    <a:pt x="3232" y="7475"/>
                  </a:lnTo>
                  <a:lnTo>
                    <a:pt x="3603" y="7206"/>
                  </a:lnTo>
                  <a:lnTo>
                    <a:pt x="4209" y="6869"/>
                  </a:lnTo>
                  <a:lnTo>
                    <a:pt x="4815" y="6566"/>
                  </a:lnTo>
                  <a:lnTo>
                    <a:pt x="6060" y="5960"/>
                  </a:lnTo>
                  <a:lnTo>
                    <a:pt x="7205" y="5354"/>
                  </a:lnTo>
                  <a:lnTo>
                    <a:pt x="8282" y="4714"/>
                  </a:lnTo>
                  <a:lnTo>
                    <a:pt x="8888" y="4378"/>
                  </a:lnTo>
                  <a:lnTo>
                    <a:pt x="9494" y="4075"/>
                  </a:lnTo>
                  <a:lnTo>
                    <a:pt x="10740" y="3469"/>
                  </a:lnTo>
                  <a:lnTo>
                    <a:pt x="10774" y="3435"/>
                  </a:lnTo>
                  <a:lnTo>
                    <a:pt x="10774" y="3401"/>
                  </a:lnTo>
                  <a:close/>
                  <a:moveTo>
                    <a:pt x="9730" y="8855"/>
                  </a:moveTo>
                  <a:lnTo>
                    <a:pt x="9562" y="8990"/>
                  </a:lnTo>
                  <a:lnTo>
                    <a:pt x="9158" y="9226"/>
                  </a:lnTo>
                  <a:lnTo>
                    <a:pt x="9292" y="9125"/>
                  </a:lnTo>
                  <a:lnTo>
                    <a:pt x="9663" y="8889"/>
                  </a:lnTo>
                  <a:lnTo>
                    <a:pt x="9730" y="8855"/>
                  </a:lnTo>
                  <a:close/>
                  <a:moveTo>
                    <a:pt x="5387" y="5977"/>
                  </a:moveTo>
                  <a:lnTo>
                    <a:pt x="4276" y="6532"/>
                  </a:lnTo>
                  <a:lnTo>
                    <a:pt x="3704" y="6835"/>
                  </a:lnTo>
                  <a:lnTo>
                    <a:pt x="3098" y="7206"/>
                  </a:lnTo>
                  <a:lnTo>
                    <a:pt x="2660" y="7542"/>
                  </a:lnTo>
                  <a:lnTo>
                    <a:pt x="2189" y="7879"/>
                  </a:lnTo>
                  <a:lnTo>
                    <a:pt x="1717" y="8216"/>
                  </a:lnTo>
                  <a:lnTo>
                    <a:pt x="1515" y="8384"/>
                  </a:lnTo>
                  <a:lnTo>
                    <a:pt x="1313" y="8586"/>
                  </a:lnTo>
                  <a:lnTo>
                    <a:pt x="1313" y="8687"/>
                  </a:lnTo>
                  <a:lnTo>
                    <a:pt x="1347" y="8754"/>
                  </a:lnTo>
                  <a:lnTo>
                    <a:pt x="1414" y="8788"/>
                  </a:lnTo>
                  <a:lnTo>
                    <a:pt x="1515" y="8788"/>
                  </a:lnTo>
                  <a:lnTo>
                    <a:pt x="1986" y="8552"/>
                  </a:lnTo>
                  <a:lnTo>
                    <a:pt x="2458" y="8249"/>
                  </a:lnTo>
                  <a:lnTo>
                    <a:pt x="2929" y="7946"/>
                  </a:lnTo>
                  <a:lnTo>
                    <a:pt x="3401" y="7677"/>
                  </a:lnTo>
                  <a:lnTo>
                    <a:pt x="3805" y="7475"/>
                  </a:lnTo>
                  <a:lnTo>
                    <a:pt x="4209" y="7307"/>
                  </a:lnTo>
                  <a:lnTo>
                    <a:pt x="3165" y="8115"/>
                  </a:lnTo>
                  <a:lnTo>
                    <a:pt x="2121" y="8923"/>
                  </a:lnTo>
                  <a:lnTo>
                    <a:pt x="1784" y="9091"/>
                  </a:lnTo>
                  <a:lnTo>
                    <a:pt x="1448" y="9327"/>
                  </a:lnTo>
                  <a:lnTo>
                    <a:pt x="1178" y="8956"/>
                  </a:lnTo>
                  <a:lnTo>
                    <a:pt x="943" y="8552"/>
                  </a:lnTo>
                  <a:lnTo>
                    <a:pt x="741" y="8148"/>
                  </a:lnTo>
                  <a:lnTo>
                    <a:pt x="572" y="7711"/>
                  </a:lnTo>
                  <a:lnTo>
                    <a:pt x="1044" y="7441"/>
                  </a:lnTo>
                  <a:lnTo>
                    <a:pt x="1515" y="7138"/>
                  </a:lnTo>
                  <a:lnTo>
                    <a:pt x="1986" y="6835"/>
                  </a:lnTo>
                  <a:lnTo>
                    <a:pt x="2458" y="6566"/>
                  </a:lnTo>
                  <a:lnTo>
                    <a:pt x="2929" y="6364"/>
                  </a:lnTo>
                  <a:lnTo>
                    <a:pt x="2357" y="6701"/>
                  </a:lnTo>
                  <a:lnTo>
                    <a:pt x="1818" y="7071"/>
                  </a:lnTo>
                  <a:lnTo>
                    <a:pt x="1313" y="7509"/>
                  </a:lnTo>
                  <a:lnTo>
                    <a:pt x="842" y="7980"/>
                  </a:lnTo>
                  <a:lnTo>
                    <a:pt x="808" y="8047"/>
                  </a:lnTo>
                  <a:lnTo>
                    <a:pt x="808" y="8081"/>
                  </a:lnTo>
                  <a:lnTo>
                    <a:pt x="842" y="8182"/>
                  </a:lnTo>
                  <a:lnTo>
                    <a:pt x="943" y="8216"/>
                  </a:lnTo>
                  <a:lnTo>
                    <a:pt x="976" y="8216"/>
                  </a:lnTo>
                  <a:lnTo>
                    <a:pt x="1044" y="8182"/>
                  </a:lnTo>
                  <a:lnTo>
                    <a:pt x="1279" y="7980"/>
                  </a:lnTo>
                  <a:lnTo>
                    <a:pt x="1515" y="7812"/>
                  </a:lnTo>
                  <a:lnTo>
                    <a:pt x="2054" y="7509"/>
                  </a:lnTo>
                  <a:lnTo>
                    <a:pt x="3199" y="6970"/>
                  </a:lnTo>
                  <a:lnTo>
                    <a:pt x="4377" y="6398"/>
                  </a:lnTo>
                  <a:lnTo>
                    <a:pt x="5387" y="5977"/>
                  </a:lnTo>
                  <a:close/>
                  <a:moveTo>
                    <a:pt x="7239" y="9327"/>
                  </a:moveTo>
                  <a:lnTo>
                    <a:pt x="6734" y="9663"/>
                  </a:lnTo>
                  <a:lnTo>
                    <a:pt x="6229" y="9966"/>
                  </a:lnTo>
                  <a:lnTo>
                    <a:pt x="5858" y="10135"/>
                  </a:lnTo>
                  <a:lnTo>
                    <a:pt x="5858" y="10135"/>
                  </a:lnTo>
                  <a:lnTo>
                    <a:pt x="6195" y="9933"/>
                  </a:lnTo>
                  <a:lnTo>
                    <a:pt x="6700" y="9630"/>
                  </a:lnTo>
                  <a:lnTo>
                    <a:pt x="7239" y="9327"/>
                  </a:lnTo>
                  <a:close/>
                  <a:moveTo>
                    <a:pt x="8249" y="7105"/>
                  </a:moveTo>
                  <a:lnTo>
                    <a:pt x="7171" y="7744"/>
                  </a:lnTo>
                  <a:lnTo>
                    <a:pt x="4949" y="8990"/>
                  </a:lnTo>
                  <a:lnTo>
                    <a:pt x="2727" y="10236"/>
                  </a:lnTo>
                  <a:lnTo>
                    <a:pt x="2660" y="10303"/>
                  </a:lnTo>
                  <a:lnTo>
                    <a:pt x="2660" y="10404"/>
                  </a:lnTo>
                  <a:lnTo>
                    <a:pt x="2155" y="10000"/>
                  </a:lnTo>
                  <a:lnTo>
                    <a:pt x="1683" y="9562"/>
                  </a:lnTo>
                  <a:lnTo>
                    <a:pt x="2323" y="9125"/>
                  </a:lnTo>
                  <a:lnTo>
                    <a:pt x="2963" y="8855"/>
                  </a:lnTo>
                  <a:lnTo>
                    <a:pt x="3535" y="8620"/>
                  </a:lnTo>
                  <a:lnTo>
                    <a:pt x="3973" y="8451"/>
                  </a:lnTo>
                  <a:lnTo>
                    <a:pt x="3098" y="9024"/>
                  </a:lnTo>
                  <a:lnTo>
                    <a:pt x="2222" y="9562"/>
                  </a:lnTo>
                  <a:lnTo>
                    <a:pt x="2189" y="9596"/>
                  </a:lnTo>
                  <a:lnTo>
                    <a:pt x="2155" y="9630"/>
                  </a:lnTo>
                  <a:lnTo>
                    <a:pt x="2189" y="9731"/>
                  </a:lnTo>
                  <a:lnTo>
                    <a:pt x="2222" y="9798"/>
                  </a:lnTo>
                  <a:lnTo>
                    <a:pt x="2323" y="9798"/>
                  </a:lnTo>
                  <a:lnTo>
                    <a:pt x="3300" y="9495"/>
                  </a:lnTo>
                  <a:lnTo>
                    <a:pt x="3771" y="9327"/>
                  </a:lnTo>
                  <a:lnTo>
                    <a:pt x="4242" y="9158"/>
                  </a:lnTo>
                  <a:lnTo>
                    <a:pt x="4781" y="8889"/>
                  </a:lnTo>
                  <a:lnTo>
                    <a:pt x="5320" y="8620"/>
                  </a:lnTo>
                  <a:lnTo>
                    <a:pt x="6363" y="8047"/>
                  </a:lnTo>
                  <a:lnTo>
                    <a:pt x="7306" y="7542"/>
                  </a:lnTo>
                  <a:lnTo>
                    <a:pt x="8249" y="7105"/>
                  </a:lnTo>
                  <a:close/>
                  <a:moveTo>
                    <a:pt x="8855" y="9697"/>
                  </a:moveTo>
                  <a:lnTo>
                    <a:pt x="8720" y="9832"/>
                  </a:lnTo>
                  <a:lnTo>
                    <a:pt x="8316" y="10202"/>
                  </a:lnTo>
                  <a:lnTo>
                    <a:pt x="8114" y="10337"/>
                  </a:lnTo>
                  <a:lnTo>
                    <a:pt x="7912" y="10505"/>
                  </a:lnTo>
                  <a:lnTo>
                    <a:pt x="7542" y="10674"/>
                  </a:lnTo>
                  <a:lnTo>
                    <a:pt x="7138" y="10808"/>
                  </a:lnTo>
                  <a:lnTo>
                    <a:pt x="7239" y="10741"/>
                  </a:lnTo>
                  <a:lnTo>
                    <a:pt x="7609" y="10471"/>
                  </a:lnTo>
                  <a:lnTo>
                    <a:pt x="7979" y="10202"/>
                  </a:lnTo>
                  <a:lnTo>
                    <a:pt x="8855" y="9697"/>
                  </a:lnTo>
                  <a:close/>
                  <a:moveTo>
                    <a:pt x="11212" y="5893"/>
                  </a:moveTo>
                  <a:lnTo>
                    <a:pt x="11178" y="6330"/>
                  </a:lnTo>
                  <a:lnTo>
                    <a:pt x="11111" y="6768"/>
                  </a:lnTo>
                  <a:lnTo>
                    <a:pt x="10976" y="7576"/>
                  </a:lnTo>
                  <a:lnTo>
                    <a:pt x="10841" y="7980"/>
                  </a:lnTo>
                  <a:lnTo>
                    <a:pt x="10707" y="8384"/>
                  </a:lnTo>
                  <a:lnTo>
                    <a:pt x="10538" y="8754"/>
                  </a:lnTo>
                  <a:lnTo>
                    <a:pt x="10336" y="9091"/>
                  </a:lnTo>
                  <a:lnTo>
                    <a:pt x="10100" y="9428"/>
                  </a:lnTo>
                  <a:lnTo>
                    <a:pt x="9865" y="9731"/>
                  </a:lnTo>
                  <a:lnTo>
                    <a:pt x="9595" y="10000"/>
                  </a:lnTo>
                  <a:lnTo>
                    <a:pt x="9326" y="10269"/>
                  </a:lnTo>
                  <a:lnTo>
                    <a:pt x="9259" y="10202"/>
                  </a:lnTo>
                  <a:lnTo>
                    <a:pt x="9191" y="10168"/>
                  </a:lnTo>
                  <a:lnTo>
                    <a:pt x="9124" y="10202"/>
                  </a:lnTo>
                  <a:lnTo>
                    <a:pt x="8787" y="10404"/>
                  </a:lnTo>
                  <a:lnTo>
                    <a:pt x="8619" y="10505"/>
                  </a:lnTo>
                  <a:lnTo>
                    <a:pt x="8451" y="10573"/>
                  </a:lnTo>
                  <a:lnTo>
                    <a:pt x="8821" y="10269"/>
                  </a:lnTo>
                  <a:lnTo>
                    <a:pt x="9225" y="9966"/>
                  </a:lnTo>
                  <a:lnTo>
                    <a:pt x="9663" y="9697"/>
                  </a:lnTo>
                  <a:lnTo>
                    <a:pt x="10067" y="9428"/>
                  </a:lnTo>
                  <a:lnTo>
                    <a:pt x="10100" y="9360"/>
                  </a:lnTo>
                  <a:lnTo>
                    <a:pt x="10100" y="9259"/>
                  </a:lnTo>
                  <a:lnTo>
                    <a:pt x="10033" y="9192"/>
                  </a:lnTo>
                  <a:lnTo>
                    <a:pt x="9730" y="9192"/>
                  </a:lnTo>
                  <a:lnTo>
                    <a:pt x="9932" y="9057"/>
                  </a:lnTo>
                  <a:lnTo>
                    <a:pt x="10067" y="8855"/>
                  </a:lnTo>
                  <a:lnTo>
                    <a:pt x="10100" y="8788"/>
                  </a:lnTo>
                  <a:lnTo>
                    <a:pt x="10100" y="8687"/>
                  </a:lnTo>
                  <a:lnTo>
                    <a:pt x="10067" y="8620"/>
                  </a:lnTo>
                  <a:lnTo>
                    <a:pt x="9966" y="8552"/>
                  </a:lnTo>
                  <a:lnTo>
                    <a:pt x="9898" y="8519"/>
                  </a:lnTo>
                  <a:lnTo>
                    <a:pt x="9797" y="8519"/>
                  </a:lnTo>
                  <a:lnTo>
                    <a:pt x="9629" y="8552"/>
                  </a:lnTo>
                  <a:lnTo>
                    <a:pt x="9393" y="8653"/>
                  </a:lnTo>
                  <a:lnTo>
                    <a:pt x="9191" y="8788"/>
                  </a:lnTo>
                  <a:lnTo>
                    <a:pt x="8821" y="9125"/>
                  </a:lnTo>
                  <a:lnTo>
                    <a:pt x="8552" y="9394"/>
                  </a:lnTo>
                  <a:lnTo>
                    <a:pt x="8047" y="9832"/>
                  </a:lnTo>
                  <a:lnTo>
                    <a:pt x="7508" y="10168"/>
                  </a:lnTo>
                  <a:lnTo>
                    <a:pt x="7003" y="10539"/>
                  </a:lnTo>
                  <a:lnTo>
                    <a:pt x="6599" y="10707"/>
                  </a:lnTo>
                  <a:lnTo>
                    <a:pt x="6161" y="10842"/>
                  </a:lnTo>
                  <a:lnTo>
                    <a:pt x="6633" y="10539"/>
                  </a:lnTo>
                  <a:lnTo>
                    <a:pt x="7104" y="10202"/>
                  </a:lnTo>
                  <a:lnTo>
                    <a:pt x="8080" y="9596"/>
                  </a:lnTo>
                  <a:lnTo>
                    <a:pt x="8552" y="9226"/>
                  </a:lnTo>
                  <a:lnTo>
                    <a:pt x="9023" y="8855"/>
                  </a:lnTo>
                  <a:lnTo>
                    <a:pt x="9292" y="8687"/>
                  </a:lnTo>
                  <a:lnTo>
                    <a:pt x="9528" y="8519"/>
                  </a:lnTo>
                  <a:lnTo>
                    <a:pt x="9797" y="8384"/>
                  </a:lnTo>
                  <a:lnTo>
                    <a:pt x="10100" y="8283"/>
                  </a:lnTo>
                  <a:lnTo>
                    <a:pt x="10404" y="8182"/>
                  </a:lnTo>
                  <a:lnTo>
                    <a:pt x="10471" y="8182"/>
                  </a:lnTo>
                  <a:lnTo>
                    <a:pt x="10505" y="8115"/>
                  </a:lnTo>
                  <a:lnTo>
                    <a:pt x="10505" y="8047"/>
                  </a:lnTo>
                  <a:lnTo>
                    <a:pt x="10471" y="7946"/>
                  </a:lnTo>
                  <a:lnTo>
                    <a:pt x="10336" y="7946"/>
                  </a:lnTo>
                  <a:lnTo>
                    <a:pt x="9999" y="8014"/>
                  </a:lnTo>
                  <a:lnTo>
                    <a:pt x="9494" y="8081"/>
                  </a:lnTo>
                  <a:lnTo>
                    <a:pt x="9225" y="8148"/>
                  </a:lnTo>
                  <a:lnTo>
                    <a:pt x="8956" y="8249"/>
                  </a:lnTo>
                  <a:lnTo>
                    <a:pt x="9259" y="8014"/>
                  </a:lnTo>
                  <a:lnTo>
                    <a:pt x="9663" y="7744"/>
                  </a:lnTo>
                  <a:lnTo>
                    <a:pt x="10100" y="7542"/>
                  </a:lnTo>
                  <a:lnTo>
                    <a:pt x="10976" y="7138"/>
                  </a:lnTo>
                  <a:lnTo>
                    <a:pt x="11043" y="7071"/>
                  </a:lnTo>
                  <a:lnTo>
                    <a:pt x="11043" y="6970"/>
                  </a:lnTo>
                  <a:lnTo>
                    <a:pt x="10976" y="6903"/>
                  </a:lnTo>
                  <a:lnTo>
                    <a:pt x="10909" y="6869"/>
                  </a:lnTo>
                  <a:lnTo>
                    <a:pt x="10707" y="6903"/>
                  </a:lnTo>
                  <a:lnTo>
                    <a:pt x="10505" y="6936"/>
                  </a:lnTo>
                  <a:lnTo>
                    <a:pt x="10168" y="7071"/>
                  </a:lnTo>
                  <a:lnTo>
                    <a:pt x="9831" y="7273"/>
                  </a:lnTo>
                  <a:lnTo>
                    <a:pt x="9494" y="7475"/>
                  </a:lnTo>
                  <a:lnTo>
                    <a:pt x="8417" y="8081"/>
                  </a:lnTo>
                  <a:lnTo>
                    <a:pt x="7373" y="8687"/>
                  </a:lnTo>
                  <a:lnTo>
                    <a:pt x="7171" y="8788"/>
                  </a:lnTo>
                  <a:lnTo>
                    <a:pt x="7171" y="8788"/>
                  </a:lnTo>
                  <a:lnTo>
                    <a:pt x="7542" y="8552"/>
                  </a:lnTo>
                  <a:lnTo>
                    <a:pt x="8249" y="7980"/>
                  </a:lnTo>
                  <a:lnTo>
                    <a:pt x="8956" y="7441"/>
                  </a:lnTo>
                  <a:lnTo>
                    <a:pt x="9326" y="7206"/>
                  </a:lnTo>
                  <a:lnTo>
                    <a:pt x="9696" y="6970"/>
                  </a:lnTo>
                  <a:lnTo>
                    <a:pt x="10100" y="6802"/>
                  </a:lnTo>
                  <a:lnTo>
                    <a:pt x="10538" y="6667"/>
                  </a:lnTo>
                  <a:lnTo>
                    <a:pt x="10606" y="6633"/>
                  </a:lnTo>
                  <a:lnTo>
                    <a:pt x="10639" y="6600"/>
                  </a:lnTo>
                  <a:lnTo>
                    <a:pt x="10639" y="6532"/>
                  </a:lnTo>
                  <a:lnTo>
                    <a:pt x="10606" y="6431"/>
                  </a:lnTo>
                  <a:lnTo>
                    <a:pt x="10572" y="6398"/>
                  </a:lnTo>
                  <a:lnTo>
                    <a:pt x="10505" y="6398"/>
                  </a:lnTo>
                  <a:lnTo>
                    <a:pt x="10168" y="6431"/>
                  </a:lnTo>
                  <a:lnTo>
                    <a:pt x="9831" y="6499"/>
                  </a:lnTo>
                  <a:lnTo>
                    <a:pt x="10303" y="6297"/>
                  </a:lnTo>
                  <a:lnTo>
                    <a:pt x="10774" y="6061"/>
                  </a:lnTo>
                  <a:lnTo>
                    <a:pt x="11212" y="5893"/>
                  </a:lnTo>
                  <a:close/>
                  <a:moveTo>
                    <a:pt x="8821" y="7172"/>
                  </a:moveTo>
                  <a:lnTo>
                    <a:pt x="8350" y="7542"/>
                  </a:lnTo>
                  <a:lnTo>
                    <a:pt x="7845" y="7946"/>
                  </a:lnTo>
                  <a:lnTo>
                    <a:pt x="7272" y="8418"/>
                  </a:lnTo>
                  <a:lnTo>
                    <a:pt x="6700" y="8822"/>
                  </a:lnTo>
                  <a:lnTo>
                    <a:pt x="5488" y="9596"/>
                  </a:lnTo>
                  <a:lnTo>
                    <a:pt x="5084" y="9798"/>
                  </a:lnTo>
                  <a:lnTo>
                    <a:pt x="4714" y="10034"/>
                  </a:lnTo>
                  <a:lnTo>
                    <a:pt x="4343" y="10269"/>
                  </a:lnTo>
                  <a:lnTo>
                    <a:pt x="3973" y="10539"/>
                  </a:lnTo>
                  <a:lnTo>
                    <a:pt x="3939" y="10573"/>
                  </a:lnTo>
                  <a:lnTo>
                    <a:pt x="3939" y="10640"/>
                  </a:lnTo>
                  <a:lnTo>
                    <a:pt x="3973" y="10707"/>
                  </a:lnTo>
                  <a:lnTo>
                    <a:pt x="4040" y="10775"/>
                  </a:lnTo>
                  <a:lnTo>
                    <a:pt x="4141" y="10775"/>
                  </a:lnTo>
                  <a:lnTo>
                    <a:pt x="5589" y="9832"/>
                  </a:lnTo>
                  <a:lnTo>
                    <a:pt x="6599" y="9360"/>
                  </a:lnTo>
                  <a:lnTo>
                    <a:pt x="6229" y="9562"/>
                  </a:lnTo>
                  <a:lnTo>
                    <a:pt x="5825" y="9832"/>
                  </a:lnTo>
                  <a:lnTo>
                    <a:pt x="5421" y="10135"/>
                  </a:lnTo>
                  <a:lnTo>
                    <a:pt x="5050" y="10438"/>
                  </a:lnTo>
                  <a:lnTo>
                    <a:pt x="4646" y="10741"/>
                  </a:lnTo>
                  <a:lnTo>
                    <a:pt x="4579" y="10775"/>
                  </a:lnTo>
                  <a:lnTo>
                    <a:pt x="4579" y="10808"/>
                  </a:lnTo>
                  <a:lnTo>
                    <a:pt x="4579" y="10909"/>
                  </a:lnTo>
                  <a:lnTo>
                    <a:pt x="4646" y="10977"/>
                  </a:lnTo>
                  <a:lnTo>
                    <a:pt x="4781" y="10977"/>
                  </a:lnTo>
                  <a:lnTo>
                    <a:pt x="5084" y="10775"/>
                  </a:lnTo>
                  <a:lnTo>
                    <a:pt x="5454" y="10640"/>
                  </a:lnTo>
                  <a:lnTo>
                    <a:pt x="5791" y="10471"/>
                  </a:lnTo>
                  <a:lnTo>
                    <a:pt x="6128" y="10303"/>
                  </a:lnTo>
                  <a:lnTo>
                    <a:pt x="6868" y="9899"/>
                  </a:lnTo>
                  <a:lnTo>
                    <a:pt x="7575" y="9428"/>
                  </a:lnTo>
                  <a:lnTo>
                    <a:pt x="8215" y="8990"/>
                  </a:lnTo>
                  <a:lnTo>
                    <a:pt x="8888" y="8586"/>
                  </a:lnTo>
                  <a:lnTo>
                    <a:pt x="9023" y="8519"/>
                  </a:lnTo>
                  <a:lnTo>
                    <a:pt x="8552" y="8855"/>
                  </a:lnTo>
                  <a:lnTo>
                    <a:pt x="8080" y="9226"/>
                  </a:lnTo>
                  <a:lnTo>
                    <a:pt x="7474" y="9663"/>
                  </a:lnTo>
                  <a:lnTo>
                    <a:pt x="6835" y="10101"/>
                  </a:lnTo>
                  <a:lnTo>
                    <a:pt x="6195" y="10505"/>
                  </a:lnTo>
                  <a:lnTo>
                    <a:pt x="5589" y="10977"/>
                  </a:lnTo>
                  <a:lnTo>
                    <a:pt x="5522" y="11044"/>
                  </a:lnTo>
                  <a:lnTo>
                    <a:pt x="5555" y="11111"/>
                  </a:lnTo>
                  <a:lnTo>
                    <a:pt x="5589" y="11179"/>
                  </a:lnTo>
                  <a:lnTo>
                    <a:pt x="5690" y="11212"/>
                  </a:lnTo>
                  <a:lnTo>
                    <a:pt x="6060" y="11179"/>
                  </a:lnTo>
                  <a:lnTo>
                    <a:pt x="6397" y="11078"/>
                  </a:lnTo>
                  <a:lnTo>
                    <a:pt x="6397" y="11145"/>
                  </a:lnTo>
                  <a:lnTo>
                    <a:pt x="6431" y="11246"/>
                  </a:lnTo>
                  <a:lnTo>
                    <a:pt x="6464" y="11280"/>
                  </a:lnTo>
                  <a:lnTo>
                    <a:pt x="6565" y="11280"/>
                  </a:lnTo>
                  <a:lnTo>
                    <a:pt x="7239" y="11044"/>
                  </a:lnTo>
                  <a:lnTo>
                    <a:pt x="7575" y="10943"/>
                  </a:lnTo>
                  <a:lnTo>
                    <a:pt x="7912" y="10808"/>
                  </a:lnTo>
                  <a:lnTo>
                    <a:pt x="7946" y="10876"/>
                  </a:lnTo>
                  <a:lnTo>
                    <a:pt x="8013" y="10909"/>
                  </a:lnTo>
                  <a:lnTo>
                    <a:pt x="8215" y="10909"/>
                  </a:lnTo>
                  <a:lnTo>
                    <a:pt x="8350" y="10876"/>
                  </a:lnTo>
                  <a:lnTo>
                    <a:pt x="7946" y="11044"/>
                  </a:lnTo>
                  <a:lnTo>
                    <a:pt x="7508" y="11212"/>
                  </a:lnTo>
                  <a:lnTo>
                    <a:pt x="7070" y="11313"/>
                  </a:lnTo>
                  <a:lnTo>
                    <a:pt x="6599" y="11381"/>
                  </a:lnTo>
                  <a:lnTo>
                    <a:pt x="6128" y="11414"/>
                  </a:lnTo>
                  <a:lnTo>
                    <a:pt x="5656" y="11381"/>
                  </a:lnTo>
                  <a:lnTo>
                    <a:pt x="5185" y="11347"/>
                  </a:lnTo>
                  <a:lnTo>
                    <a:pt x="4680" y="11246"/>
                  </a:lnTo>
                  <a:lnTo>
                    <a:pt x="4175" y="11111"/>
                  </a:lnTo>
                  <a:lnTo>
                    <a:pt x="3704" y="10943"/>
                  </a:lnTo>
                  <a:lnTo>
                    <a:pt x="3266" y="10741"/>
                  </a:lnTo>
                  <a:lnTo>
                    <a:pt x="2828" y="10505"/>
                  </a:lnTo>
                  <a:lnTo>
                    <a:pt x="2862" y="10505"/>
                  </a:lnTo>
                  <a:lnTo>
                    <a:pt x="3333" y="10236"/>
                  </a:lnTo>
                  <a:lnTo>
                    <a:pt x="3805" y="10034"/>
                  </a:lnTo>
                  <a:lnTo>
                    <a:pt x="4276" y="9832"/>
                  </a:lnTo>
                  <a:lnTo>
                    <a:pt x="4781" y="9630"/>
                  </a:lnTo>
                  <a:lnTo>
                    <a:pt x="5252" y="9394"/>
                  </a:lnTo>
                  <a:lnTo>
                    <a:pt x="5724" y="9125"/>
                  </a:lnTo>
                  <a:lnTo>
                    <a:pt x="6633" y="8586"/>
                  </a:lnTo>
                  <a:lnTo>
                    <a:pt x="7710" y="7845"/>
                  </a:lnTo>
                  <a:lnTo>
                    <a:pt x="8282" y="7475"/>
                  </a:lnTo>
                  <a:lnTo>
                    <a:pt x="8821" y="7172"/>
                  </a:lnTo>
                  <a:close/>
                  <a:moveTo>
                    <a:pt x="5791" y="1"/>
                  </a:moveTo>
                  <a:lnTo>
                    <a:pt x="5252" y="68"/>
                  </a:lnTo>
                  <a:lnTo>
                    <a:pt x="4747" y="135"/>
                  </a:lnTo>
                  <a:lnTo>
                    <a:pt x="4276" y="270"/>
                  </a:lnTo>
                  <a:lnTo>
                    <a:pt x="3805" y="438"/>
                  </a:lnTo>
                  <a:lnTo>
                    <a:pt x="3333" y="640"/>
                  </a:lnTo>
                  <a:lnTo>
                    <a:pt x="2896" y="910"/>
                  </a:lnTo>
                  <a:lnTo>
                    <a:pt x="2492" y="1179"/>
                  </a:lnTo>
                  <a:lnTo>
                    <a:pt x="2121" y="1482"/>
                  </a:lnTo>
                  <a:lnTo>
                    <a:pt x="1751" y="1852"/>
                  </a:lnTo>
                  <a:lnTo>
                    <a:pt x="1414" y="2223"/>
                  </a:lnTo>
                  <a:lnTo>
                    <a:pt x="1111" y="2627"/>
                  </a:lnTo>
                  <a:lnTo>
                    <a:pt x="842" y="3065"/>
                  </a:lnTo>
                  <a:lnTo>
                    <a:pt x="606" y="3502"/>
                  </a:lnTo>
                  <a:lnTo>
                    <a:pt x="404" y="3974"/>
                  </a:lnTo>
                  <a:lnTo>
                    <a:pt x="236" y="4479"/>
                  </a:lnTo>
                  <a:lnTo>
                    <a:pt x="135" y="4883"/>
                  </a:lnTo>
                  <a:lnTo>
                    <a:pt x="67" y="5287"/>
                  </a:lnTo>
                  <a:lnTo>
                    <a:pt x="0" y="5691"/>
                  </a:lnTo>
                  <a:lnTo>
                    <a:pt x="0" y="6061"/>
                  </a:lnTo>
                  <a:lnTo>
                    <a:pt x="34" y="6465"/>
                  </a:lnTo>
                  <a:lnTo>
                    <a:pt x="67" y="6835"/>
                  </a:lnTo>
                  <a:lnTo>
                    <a:pt x="135" y="7239"/>
                  </a:lnTo>
                  <a:lnTo>
                    <a:pt x="236" y="7610"/>
                  </a:lnTo>
                  <a:lnTo>
                    <a:pt x="236" y="7643"/>
                  </a:lnTo>
                  <a:lnTo>
                    <a:pt x="236" y="7711"/>
                  </a:lnTo>
                  <a:lnTo>
                    <a:pt x="269" y="7744"/>
                  </a:lnTo>
                  <a:lnTo>
                    <a:pt x="303" y="7778"/>
                  </a:lnTo>
                  <a:lnTo>
                    <a:pt x="505" y="8249"/>
                  </a:lnTo>
                  <a:lnTo>
                    <a:pt x="707" y="8653"/>
                  </a:lnTo>
                  <a:lnTo>
                    <a:pt x="976" y="9091"/>
                  </a:lnTo>
                  <a:lnTo>
                    <a:pt x="1279" y="9461"/>
                  </a:lnTo>
                  <a:lnTo>
                    <a:pt x="1178" y="9562"/>
                  </a:lnTo>
                  <a:lnTo>
                    <a:pt x="1145" y="9630"/>
                  </a:lnTo>
                  <a:lnTo>
                    <a:pt x="1145" y="9663"/>
                  </a:lnTo>
                  <a:lnTo>
                    <a:pt x="1178" y="9764"/>
                  </a:lnTo>
                  <a:lnTo>
                    <a:pt x="1246" y="9798"/>
                  </a:lnTo>
                  <a:lnTo>
                    <a:pt x="1347" y="9798"/>
                  </a:lnTo>
                  <a:lnTo>
                    <a:pt x="1481" y="9697"/>
                  </a:lnTo>
                  <a:lnTo>
                    <a:pt x="1784" y="10000"/>
                  </a:lnTo>
                  <a:lnTo>
                    <a:pt x="2121" y="10303"/>
                  </a:lnTo>
                  <a:lnTo>
                    <a:pt x="2492" y="10573"/>
                  </a:lnTo>
                  <a:lnTo>
                    <a:pt x="2896" y="10808"/>
                  </a:lnTo>
                  <a:lnTo>
                    <a:pt x="3266" y="11010"/>
                  </a:lnTo>
                  <a:lnTo>
                    <a:pt x="3670" y="11212"/>
                  </a:lnTo>
                  <a:lnTo>
                    <a:pt x="4074" y="11347"/>
                  </a:lnTo>
                  <a:lnTo>
                    <a:pt x="4512" y="11482"/>
                  </a:lnTo>
                  <a:lnTo>
                    <a:pt x="4949" y="11549"/>
                  </a:lnTo>
                  <a:lnTo>
                    <a:pt x="5353" y="11616"/>
                  </a:lnTo>
                  <a:lnTo>
                    <a:pt x="5791" y="11650"/>
                  </a:lnTo>
                  <a:lnTo>
                    <a:pt x="6229" y="11650"/>
                  </a:lnTo>
                  <a:lnTo>
                    <a:pt x="6666" y="11616"/>
                  </a:lnTo>
                  <a:lnTo>
                    <a:pt x="7104" y="11549"/>
                  </a:lnTo>
                  <a:lnTo>
                    <a:pt x="7508" y="11448"/>
                  </a:lnTo>
                  <a:lnTo>
                    <a:pt x="7912" y="11347"/>
                  </a:lnTo>
                  <a:lnTo>
                    <a:pt x="8316" y="11179"/>
                  </a:lnTo>
                  <a:lnTo>
                    <a:pt x="8720" y="10977"/>
                  </a:lnTo>
                  <a:lnTo>
                    <a:pt x="9090" y="10741"/>
                  </a:lnTo>
                  <a:lnTo>
                    <a:pt x="9461" y="10505"/>
                  </a:lnTo>
                  <a:lnTo>
                    <a:pt x="9831" y="10135"/>
                  </a:lnTo>
                  <a:lnTo>
                    <a:pt x="10168" y="9731"/>
                  </a:lnTo>
                  <a:lnTo>
                    <a:pt x="10505" y="9293"/>
                  </a:lnTo>
                  <a:lnTo>
                    <a:pt x="10740" y="8855"/>
                  </a:lnTo>
                  <a:lnTo>
                    <a:pt x="10976" y="8350"/>
                  </a:lnTo>
                  <a:lnTo>
                    <a:pt x="11144" y="7812"/>
                  </a:lnTo>
                  <a:lnTo>
                    <a:pt x="11313" y="7273"/>
                  </a:lnTo>
                  <a:lnTo>
                    <a:pt x="11380" y="6734"/>
                  </a:lnTo>
                  <a:lnTo>
                    <a:pt x="11447" y="6196"/>
                  </a:lnTo>
                  <a:lnTo>
                    <a:pt x="11447" y="5623"/>
                  </a:lnTo>
                  <a:lnTo>
                    <a:pt x="11414" y="5085"/>
                  </a:lnTo>
                  <a:lnTo>
                    <a:pt x="11346" y="4546"/>
                  </a:lnTo>
                  <a:lnTo>
                    <a:pt x="11245" y="4007"/>
                  </a:lnTo>
                  <a:lnTo>
                    <a:pt x="11077" y="3502"/>
                  </a:lnTo>
                  <a:lnTo>
                    <a:pt x="10875" y="3031"/>
                  </a:lnTo>
                  <a:lnTo>
                    <a:pt x="10606" y="2560"/>
                  </a:lnTo>
                  <a:lnTo>
                    <a:pt x="10370" y="2189"/>
                  </a:lnTo>
                  <a:lnTo>
                    <a:pt x="10067" y="1852"/>
                  </a:lnTo>
                  <a:lnTo>
                    <a:pt x="9764" y="1549"/>
                  </a:lnTo>
                  <a:lnTo>
                    <a:pt x="9427" y="1246"/>
                  </a:lnTo>
                  <a:lnTo>
                    <a:pt x="9461" y="1179"/>
                  </a:lnTo>
                  <a:lnTo>
                    <a:pt x="9461" y="1112"/>
                  </a:lnTo>
                  <a:lnTo>
                    <a:pt x="9393" y="1044"/>
                  </a:lnTo>
                  <a:lnTo>
                    <a:pt x="9158" y="1044"/>
                  </a:lnTo>
                  <a:lnTo>
                    <a:pt x="8855" y="842"/>
                  </a:lnTo>
                  <a:lnTo>
                    <a:pt x="8518" y="674"/>
                  </a:lnTo>
                  <a:lnTo>
                    <a:pt x="8181" y="506"/>
                  </a:lnTo>
                  <a:lnTo>
                    <a:pt x="7845" y="371"/>
                  </a:lnTo>
                  <a:lnTo>
                    <a:pt x="7474" y="270"/>
                  </a:lnTo>
                  <a:lnTo>
                    <a:pt x="7138" y="203"/>
                  </a:lnTo>
                  <a:lnTo>
                    <a:pt x="6767" y="135"/>
                  </a:lnTo>
                  <a:lnTo>
                    <a:pt x="6397" y="102"/>
                  </a:lnTo>
                  <a:lnTo>
                    <a:pt x="6363" y="34"/>
                  </a:lnTo>
                  <a:lnTo>
                    <a:pt x="6296" y="34"/>
                  </a:lnTo>
                  <a:lnTo>
                    <a:pt x="57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-41" y="2235955"/>
              <a:ext cx="855310" cy="1044407"/>
            </a:xfrm>
            <a:custGeom>
              <a:avLst/>
              <a:gdLst/>
              <a:ahLst/>
              <a:cxnLst/>
              <a:rect l="l" t="t" r="r" b="b"/>
              <a:pathLst>
                <a:path w="17206" h="21010" extrusionOk="0">
                  <a:moveTo>
                    <a:pt x="6297" y="1"/>
                  </a:moveTo>
                  <a:lnTo>
                    <a:pt x="5724" y="34"/>
                  </a:lnTo>
                  <a:lnTo>
                    <a:pt x="5152" y="102"/>
                  </a:lnTo>
                  <a:lnTo>
                    <a:pt x="4580" y="236"/>
                  </a:lnTo>
                  <a:lnTo>
                    <a:pt x="4007" y="371"/>
                  </a:lnTo>
                  <a:lnTo>
                    <a:pt x="3435" y="506"/>
                  </a:lnTo>
                  <a:lnTo>
                    <a:pt x="2357" y="876"/>
                  </a:lnTo>
                  <a:lnTo>
                    <a:pt x="1852" y="1112"/>
                  </a:lnTo>
                  <a:lnTo>
                    <a:pt x="1381" y="1347"/>
                  </a:lnTo>
                  <a:lnTo>
                    <a:pt x="910" y="1617"/>
                  </a:lnTo>
                  <a:lnTo>
                    <a:pt x="472" y="1920"/>
                  </a:lnTo>
                  <a:lnTo>
                    <a:pt x="1" y="2189"/>
                  </a:lnTo>
                  <a:lnTo>
                    <a:pt x="1" y="2458"/>
                  </a:lnTo>
                  <a:lnTo>
                    <a:pt x="573" y="2122"/>
                  </a:lnTo>
                  <a:lnTo>
                    <a:pt x="1179" y="1751"/>
                  </a:lnTo>
                  <a:lnTo>
                    <a:pt x="1819" y="1415"/>
                  </a:lnTo>
                  <a:lnTo>
                    <a:pt x="2189" y="1213"/>
                  </a:lnTo>
                  <a:lnTo>
                    <a:pt x="2560" y="1078"/>
                  </a:lnTo>
                  <a:lnTo>
                    <a:pt x="3368" y="809"/>
                  </a:lnTo>
                  <a:lnTo>
                    <a:pt x="4176" y="573"/>
                  </a:lnTo>
                  <a:lnTo>
                    <a:pt x="4984" y="405"/>
                  </a:lnTo>
                  <a:lnTo>
                    <a:pt x="5388" y="337"/>
                  </a:lnTo>
                  <a:lnTo>
                    <a:pt x="5792" y="304"/>
                  </a:lnTo>
                  <a:lnTo>
                    <a:pt x="6229" y="270"/>
                  </a:lnTo>
                  <a:lnTo>
                    <a:pt x="6633" y="236"/>
                  </a:lnTo>
                  <a:lnTo>
                    <a:pt x="7441" y="304"/>
                  </a:lnTo>
                  <a:lnTo>
                    <a:pt x="8249" y="405"/>
                  </a:lnTo>
                  <a:lnTo>
                    <a:pt x="9057" y="573"/>
                  </a:lnTo>
                  <a:lnTo>
                    <a:pt x="9832" y="809"/>
                  </a:lnTo>
                  <a:lnTo>
                    <a:pt x="10606" y="1112"/>
                  </a:lnTo>
                  <a:lnTo>
                    <a:pt x="11381" y="1448"/>
                  </a:lnTo>
                  <a:lnTo>
                    <a:pt x="11684" y="1583"/>
                  </a:lnTo>
                  <a:lnTo>
                    <a:pt x="11953" y="1751"/>
                  </a:lnTo>
                  <a:lnTo>
                    <a:pt x="12492" y="2122"/>
                  </a:lnTo>
                  <a:lnTo>
                    <a:pt x="12997" y="2559"/>
                  </a:lnTo>
                  <a:lnTo>
                    <a:pt x="13468" y="2997"/>
                  </a:lnTo>
                  <a:lnTo>
                    <a:pt x="14040" y="3502"/>
                  </a:lnTo>
                  <a:lnTo>
                    <a:pt x="14545" y="4041"/>
                  </a:lnTo>
                  <a:lnTo>
                    <a:pt x="15084" y="4613"/>
                  </a:lnTo>
                  <a:lnTo>
                    <a:pt x="15555" y="5185"/>
                  </a:lnTo>
                  <a:lnTo>
                    <a:pt x="15959" y="5791"/>
                  </a:lnTo>
                  <a:lnTo>
                    <a:pt x="16262" y="6431"/>
                  </a:lnTo>
                  <a:lnTo>
                    <a:pt x="16431" y="6734"/>
                  </a:lnTo>
                  <a:lnTo>
                    <a:pt x="16532" y="7071"/>
                  </a:lnTo>
                  <a:lnTo>
                    <a:pt x="16633" y="7408"/>
                  </a:lnTo>
                  <a:lnTo>
                    <a:pt x="16734" y="7778"/>
                  </a:lnTo>
                  <a:lnTo>
                    <a:pt x="16801" y="8182"/>
                  </a:lnTo>
                  <a:lnTo>
                    <a:pt x="16835" y="8620"/>
                  </a:lnTo>
                  <a:lnTo>
                    <a:pt x="16902" y="9461"/>
                  </a:lnTo>
                  <a:lnTo>
                    <a:pt x="16936" y="11212"/>
                  </a:lnTo>
                  <a:lnTo>
                    <a:pt x="16969" y="11953"/>
                  </a:lnTo>
                  <a:lnTo>
                    <a:pt x="16902" y="12727"/>
                  </a:lnTo>
                  <a:lnTo>
                    <a:pt x="16801" y="13468"/>
                  </a:lnTo>
                  <a:lnTo>
                    <a:pt x="16599" y="14208"/>
                  </a:lnTo>
                  <a:lnTo>
                    <a:pt x="16363" y="14915"/>
                  </a:lnTo>
                  <a:lnTo>
                    <a:pt x="16060" y="15589"/>
                  </a:lnTo>
                  <a:lnTo>
                    <a:pt x="15690" y="16229"/>
                  </a:lnTo>
                  <a:lnTo>
                    <a:pt x="15219" y="16868"/>
                  </a:lnTo>
                  <a:lnTo>
                    <a:pt x="14983" y="17138"/>
                  </a:lnTo>
                  <a:lnTo>
                    <a:pt x="14747" y="17373"/>
                  </a:lnTo>
                  <a:lnTo>
                    <a:pt x="14209" y="17878"/>
                  </a:lnTo>
                  <a:lnTo>
                    <a:pt x="13636" y="18316"/>
                  </a:lnTo>
                  <a:lnTo>
                    <a:pt x="13064" y="18754"/>
                  </a:lnTo>
                  <a:lnTo>
                    <a:pt x="12761" y="18989"/>
                  </a:lnTo>
                  <a:lnTo>
                    <a:pt x="12424" y="19191"/>
                  </a:lnTo>
                  <a:lnTo>
                    <a:pt x="12088" y="19360"/>
                  </a:lnTo>
                  <a:lnTo>
                    <a:pt x="11751" y="19528"/>
                  </a:lnTo>
                  <a:lnTo>
                    <a:pt x="11078" y="19797"/>
                  </a:lnTo>
                  <a:lnTo>
                    <a:pt x="10337" y="19999"/>
                  </a:lnTo>
                  <a:lnTo>
                    <a:pt x="8990" y="20370"/>
                  </a:lnTo>
                  <a:lnTo>
                    <a:pt x="8350" y="20538"/>
                  </a:lnTo>
                  <a:lnTo>
                    <a:pt x="7677" y="20673"/>
                  </a:lnTo>
                  <a:lnTo>
                    <a:pt x="7239" y="20740"/>
                  </a:lnTo>
                  <a:lnTo>
                    <a:pt x="6802" y="20774"/>
                  </a:lnTo>
                  <a:lnTo>
                    <a:pt x="5960" y="20774"/>
                  </a:lnTo>
                  <a:lnTo>
                    <a:pt x="5118" y="20706"/>
                  </a:lnTo>
                  <a:lnTo>
                    <a:pt x="4243" y="20605"/>
                  </a:lnTo>
                  <a:lnTo>
                    <a:pt x="3132" y="20437"/>
                  </a:lnTo>
                  <a:lnTo>
                    <a:pt x="2560" y="20302"/>
                  </a:lnTo>
                  <a:lnTo>
                    <a:pt x="2021" y="20134"/>
                  </a:lnTo>
                  <a:lnTo>
                    <a:pt x="1482" y="19966"/>
                  </a:lnTo>
                  <a:lnTo>
                    <a:pt x="943" y="19730"/>
                  </a:lnTo>
                  <a:lnTo>
                    <a:pt x="472" y="19461"/>
                  </a:lnTo>
                  <a:lnTo>
                    <a:pt x="1" y="19124"/>
                  </a:lnTo>
                  <a:lnTo>
                    <a:pt x="1" y="19461"/>
                  </a:lnTo>
                  <a:lnTo>
                    <a:pt x="304" y="19663"/>
                  </a:lnTo>
                  <a:lnTo>
                    <a:pt x="640" y="19865"/>
                  </a:lnTo>
                  <a:lnTo>
                    <a:pt x="943" y="20033"/>
                  </a:lnTo>
                  <a:lnTo>
                    <a:pt x="1314" y="20168"/>
                  </a:lnTo>
                  <a:lnTo>
                    <a:pt x="2021" y="20437"/>
                  </a:lnTo>
                  <a:lnTo>
                    <a:pt x="2728" y="20605"/>
                  </a:lnTo>
                  <a:lnTo>
                    <a:pt x="3401" y="20740"/>
                  </a:lnTo>
                  <a:lnTo>
                    <a:pt x="4108" y="20841"/>
                  </a:lnTo>
                  <a:lnTo>
                    <a:pt x="4782" y="20942"/>
                  </a:lnTo>
                  <a:lnTo>
                    <a:pt x="5455" y="21009"/>
                  </a:lnTo>
                  <a:lnTo>
                    <a:pt x="6835" y="21009"/>
                  </a:lnTo>
                  <a:lnTo>
                    <a:pt x="7509" y="20942"/>
                  </a:lnTo>
                  <a:lnTo>
                    <a:pt x="8216" y="20841"/>
                  </a:lnTo>
                  <a:lnTo>
                    <a:pt x="8855" y="20706"/>
                  </a:lnTo>
                  <a:lnTo>
                    <a:pt x="9529" y="20504"/>
                  </a:lnTo>
                  <a:lnTo>
                    <a:pt x="10808" y="20168"/>
                  </a:lnTo>
                  <a:lnTo>
                    <a:pt x="11145" y="20067"/>
                  </a:lnTo>
                  <a:lnTo>
                    <a:pt x="11482" y="19966"/>
                  </a:lnTo>
                  <a:lnTo>
                    <a:pt x="12054" y="19696"/>
                  </a:lnTo>
                  <a:lnTo>
                    <a:pt x="12626" y="19360"/>
                  </a:lnTo>
                  <a:lnTo>
                    <a:pt x="13199" y="18989"/>
                  </a:lnTo>
                  <a:lnTo>
                    <a:pt x="13704" y="18585"/>
                  </a:lnTo>
                  <a:lnTo>
                    <a:pt x="14209" y="18181"/>
                  </a:lnTo>
                  <a:lnTo>
                    <a:pt x="14680" y="17777"/>
                  </a:lnTo>
                  <a:lnTo>
                    <a:pt x="15118" y="17340"/>
                  </a:lnTo>
                  <a:lnTo>
                    <a:pt x="15522" y="16868"/>
                  </a:lnTo>
                  <a:lnTo>
                    <a:pt x="15892" y="16363"/>
                  </a:lnTo>
                  <a:lnTo>
                    <a:pt x="16229" y="15825"/>
                  </a:lnTo>
                  <a:lnTo>
                    <a:pt x="16532" y="15218"/>
                  </a:lnTo>
                  <a:lnTo>
                    <a:pt x="16767" y="14579"/>
                  </a:lnTo>
                  <a:lnTo>
                    <a:pt x="16969" y="13939"/>
                  </a:lnTo>
                  <a:lnTo>
                    <a:pt x="17070" y="13266"/>
                  </a:lnTo>
                  <a:lnTo>
                    <a:pt x="17171" y="12592"/>
                  </a:lnTo>
                  <a:lnTo>
                    <a:pt x="17205" y="11919"/>
                  </a:lnTo>
                  <a:lnTo>
                    <a:pt x="17205" y="11246"/>
                  </a:lnTo>
                  <a:lnTo>
                    <a:pt x="17171" y="10572"/>
                  </a:lnTo>
                  <a:lnTo>
                    <a:pt x="17104" y="9865"/>
                  </a:lnTo>
                  <a:lnTo>
                    <a:pt x="17037" y="8552"/>
                  </a:lnTo>
                  <a:lnTo>
                    <a:pt x="17003" y="7879"/>
                  </a:lnTo>
                  <a:lnTo>
                    <a:pt x="16936" y="7576"/>
                  </a:lnTo>
                  <a:lnTo>
                    <a:pt x="16868" y="7239"/>
                  </a:lnTo>
                  <a:lnTo>
                    <a:pt x="16767" y="6902"/>
                  </a:lnTo>
                  <a:lnTo>
                    <a:pt x="16633" y="6599"/>
                  </a:lnTo>
                  <a:lnTo>
                    <a:pt x="16363" y="5993"/>
                  </a:lnTo>
                  <a:lnTo>
                    <a:pt x="16027" y="5421"/>
                  </a:lnTo>
                  <a:lnTo>
                    <a:pt x="15623" y="4882"/>
                  </a:lnTo>
                  <a:lnTo>
                    <a:pt x="15219" y="4377"/>
                  </a:lnTo>
                  <a:lnTo>
                    <a:pt x="14781" y="3872"/>
                  </a:lnTo>
                  <a:lnTo>
                    <a:pt x="14343" y="3401"/>
                  </a:lnTo>
                  <a:lnTo>
                    <a:pt x="13872" y="2963"/>
                  </a:lnTo>
                  <a:lnTo>
                    <a:pt x="13367" y="2526"/>
                  </a:lnTo>
                  <a:lnTo>
                    <a:pt x="12862" y="2122"/>
                  </a:lnTo>
                  <a:lnTo>
                    <a:pt x="12323" y="1751"/>
                  </a:lnTo>
                  <a:lnTo>
                    <a:pt x="11785" y="1415"/>
                  </a:lnTo>
                  <a:lnTo>
                    <a:pt x="11212" y="1112"/>
                  </a:lnTo>
                  <a:lnTo>
                    <a:pt x="10640" y="842"/>
                  </a:lnTo>
                  <a:lnTo>
                    <a:pt x="10034" y="607"/>
                  </a:lnTo>
                  <a:lnTo>
                    <a:pt x="9428" y="405"/>
                  </a:lnTo>
                  <a:lnTo>
                    <a:pt x="8788" y="236"/>
                  </a:lnTo>
                  <a:lnTo>
                    <a:pt x="8148" y="102"/>
                  </a:lnTo>
                  <a:lnTo>
                    <a:pt x="7509" y="34"/>
                  </a:lnTo>
                  <a:lnTo>
                    <a:pt x="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-41" y="2426742"/>
              <a:ext cx="805103" cy="684556"/>
            </a:xfrm>
            <a:custGeom>
              <a:avLst/>
              <a:gdLst/>
              <a:ahLst/>
              <a:cxnLst/>
              <a:rect l="l" t="t" r="r" b="b"/>
              <a:pathLst>
                <a:path w="16196" h="13771" extrusionOk="0">
                  <a:moveTo>
                    <a:pt x="15185" y="6095"/>
                  </a:moveTo>
                  <a:lnTo>
                    <a:pt x="15454" y="6162"/>
                  </a:lnTo>
                  <a:lnTo>
                    <a:pt x="15555" y="6196"/>
                  </a:lnTo>
                  <a:lnTo>
                    <a:pt x="15656" y="6263"/>
                  </a:lnTo>
                  <a:lnTo>
                    <a:pt x="15757" y="6364"/>
                  </a:lnTo>
                  <a:lnTo>
                    <a:pt x="15858" y="6465"/>
                  </a:lnTo>
                  <a:lnTo>
                    <a:pt x="15926" y="6600"/>
                  </a:lnTo>
                  <a:lnTo>
                    <a:pt x="15959" y="6768"/>
                  </a:lnTo>
                  <a:lnTo>
                    <a:pt x="15993" y="6903"/>
                  </a:lnTo>
                  <a:lnTo>
                    <a:pt x="15993" y="7071"/>
                  </a:lnTo>
                  <a:lnTo>
                    <a:pt x="15926" y="7206"/>
                  </a:lnTo>
                  <a:lnTo>
                    <a:pt x="15892" y="7340"/>
                  </a:lnTo>
                  <a:lnTo>
                    <a:pt x="15791" y="7475"/>
                  </a:lnTo>
                  <a:lnTo>
                    <a:pt x="15690" y="7576"/>
                  </a:lnTo>
                  <a:lnTo>
                    <a:pt x="15421" y="7711"/>
                  </a:lnTo>
                  <a:lnTo>
                    <a:pt x="15118" y="7812"/>
                  </a:lnTo>
                  <a:lnTo>
                    <a:pt x="14781" y="7845"/>
                  </a:lnTo>
                  <a:lnTo>
                    <a:pt x="14411" y="7845"/>
                  </a:lnTo>
                  <a:lnTo>
                    <a:pt x="13704" y="7812"/>
                  </a:lnTo>
                  <a:lnTo>
                    <a:pt x="13064" y="7778"/>
                  </a:lnTo>
                  <a:lnTo>
                    <a:pt x="13064" y="7542"/>
                  </a:lnTo>
                  <a:lnTo>
                    <a:pt x="13064" y="7307"/>
                  </a:lnTo>
                  <a:lnTo>
                    <a:pt x="13098" y="6734"/>
                  </a:lnTo>
                  <a:lnTo>
                    <a:pt x="13098" y="6196"/>
                  </a:lnTo>
                  <a:lnTo>
                    <a:pt x="13535" y="6128"/>
                  </a:lnTo>
                  <a:lnTo>
                    <a:pt x="14007" y="6095"/>
                  </a:lnTo>
                  <a:close/>
                  <a:moveTo>
                    <a:pt x="6027" y="1"/>
                  </a:moveTo>
                  <a:lnTo>
                    <a:pt x="5354" y="68"/>
                  </a:lnTo>
                  <a:lnTo>
                    <a:pt x="4681" y="203"/>
                  </a:lnTo>
                  <a:lnTo>
                    <a:pt x="4041" y="405"/>
                  </a:lnTo>
                  <a:lnTo>
                    <a:pt x="3401" y="640"/>
                  </a:lnTo>
                  <a:lnTo>
                    <a:pt x="2829" y="943"/>
                  </a:lnTo>
                  <a:lnTo>
                    <a:pt x="2425" y="1213"/>
                  </a:lnTo>
                  <a:lnTo>
                    <a:pt x="2021" y="1482"/>
                  </a:lnTo>
                  <a:lnTo>
                    <a:pt x="1617" y="1819"/>
                  </a:lnTo>
                  <a:lnTo>
                    <a:pt x="1246" y="2189"/>
                  </a:lnTo>
                  <a:lnTo>
                    <a:pt x="876" y="2593"/>
                  </a:lnTo>
                  <a:lnTo>
                    <a:pt x="539" y="2997"/>
                  </a:lnTo>
                  <a:lnTo>
                    <a:pt x="236" y="3468"/>
                  </a:lnTo>
                  <a:lnTo>
                    <a:pt x="1" y="3906"/>
                  </a:lnTo>
                  <a:lnTo>
                    <a:pt x="1" y="4512"/>
                  </a:lnTo>
                  <a:lnTo>
                    <a:pt x="68" y="4243"/>
                  </a:lnTo>
                  <a:lnTo>
                    <a:pt x="203" y="4007"/>
                  </a:lnTo>
                  <a:lnTo>
                    <a:pt x="337" y="3738"/>
                  </a:lnTo>
                  <a:lnTo>
                    <a:pt x="472" y="3468"/>
                  </a:lnTo>
                  <a:lnTo>
                    <a:pt x="842" y="2963"/>
                  </a:lnTo>
                  <a:lnTo>
                    <a:pt x="1246" y="2492"/>
                  </a:lnTo>
                  <a:lnTo>
                    <a:pt x="1718" y="2054"/>
                  </a:lnTo>
                  <a:lnTo>
                    <a:pt x="2189" y="1684"/>
                  </a:lnTo>
                  <a:lnTo>
                    <a:pt x="2661" y="1314"/>
                  </a:lnTo>
                  <a:lnTo>
                    <a:pt x="3132" y="1044"/>
                  </a:lnTo>
                  <a:lnTo>
                    <a:pt x="3704" y="741"/>
                  </a:lnTo>
                  <a:lnTo>
                    <a:pt x="4310" y="539"/>
                  </a:lnTo>
                  <a:lnTo>
                    <a:pt x="4916" y="371"/>
                  </a:lnTo>
                  <a:lnTo>
                    <a:pt x="5556" y="270"/>
                  </a:lnTo>
                  <a:lnTo>
                    <a:pt x="6229" y="236"/>
                  </a:lnTo>
                  <a:lnTo>
                    <a:pt x="6869" y="236"/>
                  </a:lnTo>
                  <a:lnTo>
                    <a:pt x="7509" y="304"/>
                  </a:lnTo>
                  <a:lnTo>
                    <a:pt x="8148" y="438"/>
                  </a:lnTo>
                  <a:lnTo>
                    <a:pt x="8687" y="607"/>
                  </a:lnTo>
                  <a:lnTo>
                    <a:pt x="9192" y="809"/>
                  </a:lnTo>
                  <a:lnTo>
                    <a:pt x="9697" y="1078"/>
                  </a:lnTo>
                  <a:lnTo>
                    <a:pt x="10168" y="1381"/>
                  </a:lnTo>
                  <a:lnTo>
                    <a:pt x="10606" y="1751"/>
                  </a:lnTo>
                  <a:lnTo>
                    <a:pt x="11010" y="2122"/>
                  </a:lnTo>
                  <a:lnTo>
                    <a:pt x="11381" y="2559"/>
                  </a:lnTo>
                  <a:lnTo>
                    <a:pt x="11751" y="2997"/>
                  </a:lnTo>
                  <a:lnTo>
                    <a:pt x="12054" y="3536"/>
                  </a:lnTo>
                  <a:lnTo>
                    <a:pt x="12323" y="4075"/>
                  </a:lnTo>
                  <a:lnTo>
                    <a:pt x="12525" y="4647"/>
                  </a:lnTo>
                  <a:lnTo>
                    <a:pt x="12694" y="5219"/>
                  </a:lnTo>
                  <a:lnTo>
                    <a:pt x="12761" y="5792"/>
                  </a:lnTo>
                  <a:lnTo>
                    <a:pt x="12828" y="6398"/>
                  </a:lnTo>
                  <a:lnTo>
                    <a:pt x="12828" y="7004"/>
                  </a:lnTo>
                  <a:lnTo>
                    <a:pt x="12795" y="7610"/>
                  </a:lnTo>
                  <a:lnTo>
                    <a:pt x="12795" y="7677"/>
                  </a:lnTo>
                  <a:lnTo>
                    <a:pt x="12862" y="7711"/>
                  </a:lnTo>
                  <a:lnTo>
                    <a:pt x="12862" y="7778"/>
                  </a:lnTo>
                  <a:lnTo>
                    <a:pt x="12828" y="7845"/>
                  </a:lnTo>
                  <a:lnTo>
                    <a:pt x="12828" y="7913"/>
                  </a:lnTo>
                  <a:lnTo>
                    <a:pt x="12761" y="8384"/>
                  </a:lnTo>
                  <a:lnTo>
                    <a:pt x="12626" y="8822"/>
                  </a:lnTo>
                  <a:lnTo>
                    <a:pt x="12357" y="9663"/>
                  </a:lnTo>
                  <a:lnTo>
                    <a:pt x="12256" y="9966"/>
                  </a:lnTo>
                  <a:lnTo>
                    <a:pt x="12088" y="10269"/>
                  </a:lnTo>
                  <a:lnTo>
                    <a:pt x="11953" y="10572"/>
                  </a:lnTo>
                  <a:lnTo>
                    <a:pt x="11751" y="10842"/>
                  </a:lnTo>
                  <a:lnTo>
                    <a:pt x="11313" y="11380"/>
                  </a:lnTo>
                  <a:lnTo>
                    <a:pt x="10842" y="11852"/>
                  </a:lnTo>
                  <a:lnTo>
                    <a:pt x="10572" y="12088"/>
                  </a:lnTo>
                  <a:lnTo>
                    <a:pt x="10269" y="12323"/>
                  </a:lnTo>
                  <a:lnTo>
                    <a:pt x="10000" y="12525"/>
                  </a:lnTo>
                  <a:lnTo>
                    <a:pt x="9697" y="12694"/>
                  </a:lnTo>
                  <a:lnTo>
                    <a:pt x="9091" y="12963"/>
                  </a:lnTo>
                  <a:lnTo>
                    <a:pt x="8519" y="13165"/>
                  </a:lnTo>
                  <a:lnTo>
                    <a:pt x="7946" y="13300"/>
                  </a:lnTo>
                  <a:lnTo>
                    <a:pt x="7408" y="13401"/>
                  </a:lnTo>
                  <a:lnTo>
                    <a:pt x="6465" y="13535"/>
                  </a:lnTo>
                  <a:lnTo>
                    <a:pt x="5320" y="13535"/>
                  </a:lnTo>
                  <a:lnTo>
                    <a:pt x="4748" y="13434"/>
                  </a:lnTo>
                  <a:lnTo>
                    <a:pt x="4209" y="13333"/>
                  </a:lnTo>
                  <a:lnTo>
                    <a:pt x="3704" y="13131"/>
                  </a:lnTo>
                  <a:lnTo>
                    <a:pt x="3166" y="12929"/>
                  </a:lnTo>
                  <a:lnTo>
                    <a:pt x="2661" y="12660"/>
                  </a:lnTo>
                  <a:lnTo>
                    <a:pt x="2189" y="12357"/>
                  </a:lnTo>
                  <a:lnTo>
                    <a:pt x="1617" y="11953"/>
                  </a:lnTo>
                  <a:lnTo>
                    <a:pt x="977" y="11481"/>
                  </a:lnTo>
                  <a:lnTo>
                    <a:pt x="674" y="11212"/>
                  </a:lnTo>
                  <a:lnTo>
                    <a:pt x="371" y="10909"/>
                  </a:lnTo>
                  <a:lnTo>
                    <a:pt x="169" y="10606"/>
                  </a:lnTo>
                  <a:lnTo>
                    <a:pt x="1" y="10303"/>
                  </a:lnTo>
                  <a:lnTo>
                    <a:pt x="1" y="10774"/>
                  </a:lnTo>
                  <a:lnTo>
                    <a:pt x="169" y="11010"/>
                  </a:lnTo>
                  <a:lnTo>
                    <a:pt x="371" y="11212"/>
                  </a:lnTo>
                  <a:lnTo>
                    <a:pt x="809" y="11616"/>
                  </a:lnTo>
                  <a:lnTo>
                    <a:pt x="1280" y="11987"/>
                  </a:lnTo>
                  <a:lnTo>
                    <a:pt x="1684" y="12290"/>
                  </a:lnTo>
                  <a:lnTo>
                    <a:pt x="2256" y="12660"/>
                  </a:lnTo>
                  <a:lnTo>
                    <a:pt x="2795" y="12963"/>
                  </a:lnTo>
                  <a:lnTo>
                    <a:pt x="3368" y="13232"/>
                  </a:lnTo>
                  <a:lnTo>
                    <a:pt x="3940" y="13468"/>
                  </a:lnTo>
                  <a:lnTo>
                    <a:pt x="4546" y="13636"/>
                  </a:lnTo>
                  <a:lnTo>
                    <a:pt x="5152" y="13737"/>
                  </a:lnTo>
                  <a:lnTo>
                    <a:pt x="5792" y="13771"/>
                  </a:lnTo>
                  <a:lnTo>
                    <a:pt x="6465" y="13737"/>
                  </a:lnTo>
                  <a:lnTo>
                    <a:pt x="6970" y="13704"/>
                  </a:lnTo>
                  <a:lnTo>
                    <a:pt x="7542" y="13636"/>
                  </a:lnTo>
                  <a:lnTo>
                    <a:pt x="8115" y="13502"/>
                  </a:lnTo>
                  <a:lnTo>
                    <a:pt x="8687" y="13333"/>
                  </a:lnTo>
                  <a:lnTo>
                    <a:pt x="9293" y="13098"/>
                  </a:lnTo>
                  <a:lnTo>
                    <a:pt x="9933" y="12795"/>
                  </a:lnTo>
                  <a:lnTo>
                    <a:pt x="10236" y="12626"/>
                  </a:lnTo>
                  <a:lnTo>
                    <a:pt x="10539" y="12391"/>
                  </a:lnTo>
                  <a:lnTo>
                    <a:pt x="10842" y="12155"/>
                  </a:lnTo>
                  <a:lnTo>
                    <a:pt x="11145" y="11886"/>
                  </a:lnTo>
                  <a:lnTo>
                    <a:pt x="11583" y="11414"/>
                  </a:lnTo>
                  <a:lnTo>
                    <a:pt x="11987" y="10875"/>
                  </a:lnTo>
                  <a:lnTo>
                    <a:pt x="12323" y="10303"/>
                  </a:lnTo>
                  <a:lnTo>
                    <a:pt x="12458" y="10000"/>
                  </a:lnTo>
                  <a:lnTo>
                    <a:pt x="12559" y="9697"/>
                  </a:lnTo>
                  <a:lnTo>
                    <a:pt x="12660" y="9360"/>
                  </a:lnTo>
                  <a:lnTo>
                    <a:pt x="12761" y="9024"/>
                  </a:lnTo>
                  <a:lnTo>
                    <a:pt x="12929" y="8317"/>
                  </a:lnTo>
                  <a:lnTo>
                    <a:pt x="13030" y="7980"/>
                  </a:lnTo>
                  <a:lnTo>
                    <a:pt x="13872" y="8047"/>
                  </a:lnTo>
                  <a:lnTo>
                    <a:pt x="14815" y="8047"/>
                  </a:lnTo>
                  <a:lnTo>
                    <a:pt x="15252" y="7980"/>
                  </a:lnTo>
                  <a:lnTo>
                    <a:pt x="15454" y="7913"/>
                  </a:lnTo>
                  <a:lnTo>
                    <a:pt x="15656" y="7845"/>
                  </a:lnTo>
                  <a:lnTo>
                    <a:pt x="15825" y="7711"/>
                  </a:lnTo>
                  <a:lnTo>
                    <a:pt x="15959" y="7576"/>
                  </a:lnTo>
                  <a:lnTo>
                    <a:pt x="16060" y="7408"/>
                  </a:lnTo>
                  <a:lnTo>
                    <a:pt x="16161" y="7239"/>
                  </a:lnTo>
                  <a:lnTo>
                    <a:pt x="16195" y="7004"/>
                  </a:lnTo>
                  <a:lnTo>
                    <a:pt x="16195" y="6768"/>
                  </a:lnTo>
                  <a:lnTo>
                    <a:pt x="16161" y="6566"/>
                  </a:lnTo>
                  <a:lnTo>
                    <a:pt x="16060" y="6398"/>
                  </a:lnTo>
                  <a:lnTo>
                    <a:pt x="15926" y="6229"/>
                  </a:lnTo>
                  <a:lnTo>
                    <a:pt x="15757" y="6061"/>
                  </a:lnTo>
                  <a:lnTo>
                    <a:pt x="15589" y="5960"/>
                  </a:lnTo>
                  <a:lnTo>
                    <a:pt x="15353" y="5893"/>
                  </a:lnTo>
                  <a:lnTo>
                    <a:pt x="15084" y="5859"/>
                  </a:lnTo>
                  <a:lnTo>
                    <a:pt x="14781" y="5859"/>
                  </a:lnTo>
                  <a:lnTo>
                    <a:pt x="14175" y="5926"/>
                  </a:lnTo>
                  <a:lnTo>
                    <a:pt x="13367" y="5926"/>
                  </a:lnTo>
                  <a:lnTo>
                    <a:pt x="13098" y="5994"/>
                  </a:lnTo>
                  <a:lnTo>
                    <a:pt x="13030" y="5489"/>
                  </a:lnTo>
                  <a:lnTo>
                    <a:pt x="12929" y="4984"/>
                  </a:lnTo>
                  <a:lnTo>
                    <a:pt x="12761" y="4512"/>
                  </a:lnTo>
                  <a:lnTo>
                    <a:pt x="12593" y="4041"/>
                  </a:lnTo>
                  <a:lnTo>
                    <a:pt x="12357" y="3570"/>
                  </a:lnTo>
                  <a:lnTo>
                    <a:pt x="12088" y="3132"/>
                  </a:lnTo>
                  <a:lnTo>
                    <a:pt x="11818" y="2694"/>
                  </a:lnTo>
                  <a:lnTo>
                    <a:pt x="11482" y="2324"/>
                  </a:lnTo>
                  <a:lnTo>
                    <a:pt x="11145" y="1920"/>
                  </a:lnTo>
                  <a:lnTo>
                    <a:pt x="10741" y="1583"/>
                  </a:lnTo>
                  <a:lnTo>
                    <a:pt x="10337" y="1280"/>
                  </a:lnTo>
                  <a:lnTo>
                    <a:pt x="9933" y="977"/>
                  </a:lnTo>
                  <a:lnTo>
                    <a:pt x="9461" y="708"/>
                  </a:lnTo>
                  <a:lnTo>
                    <a:pt x="8990" y="506"/>
                  </a:lnTo>
                  <a:lnTo>
                    <a:pt x="8519" y="304"/>
                  </a:lnTo>
                  <a:lnTo>
                    <a:pt x="8014" y="169"/>
                  </a:lnTo>
                  <a:lnTo>
                    <a:pt x="7374" y="68"/>
                  </a:lnTo>
                  <a:lnTo>
                    <a:pt x="67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1" name="Google Shape;291;p3"/>
          <p:cNvGrpSpPr/>
          <p:nvPr/>
        </p:nvGrpSpPr>
        <p:grpSpPr>
          <a:xfrm>
            <a:off x="6532295" y="75823"/>
            <a:ext cx="1376901" cy="1155989"/>
            <a:chOff x="3554771" y="56867"/>
            <a:chExt cx="1032676" cy="866992"/>
          </a:xfrm>
        </p:grpSpPr>
        <p:sp>
          <p:nvSpPr>
            <p:cNvPr id="292" name="Google Shape;292;p3"/>
            <p:cNvSpPr/>
            <p:nvPr/>
          </p:nvSpPr>
          <p:spPr>
            <a:xfrm>
              <a:off x="4348093" y="788251"/>
              <a:ext cx="13422" cy="28534"/>
            </a:xfrm>
            <a:custGeom>
              <a:avLst/>
              <a:gdLst/>
              <a:ahLst/>
              <a:cxnLst/>
              <a:rect l="l" t="t" r="r" b="b"/>
              <a:pathLst>
                <a:path w="270" h="574" extrusionOk="0">
                  <a:moveTo>
                    <a:pt x="169" y="1"/>
                  </a:moveTo>
                  <a:lnTo>
                    <a:pt x="135" y="34"/>
                  </a:lnTo>
                  <a:lnTo>
                    <a:pt x="34" y="236"/>
                  </a:lnTo>
                  <a:lnTo>
                    <a:pt x="0" y="472"/>
                  </a:lnTo>
                  <a:lnTo>
                    <a:pt x="34" y="573"/>
                  </a:lnTo>
                  <a:lnTo>
                    <a:pt x="169" y="573"/>
                  </a:lnTo>
                  <a:lnTo>
                    <a:pt x="202" y="472"/>
                  </a:lnTo>
                  <a:lnTo>
                    <a:pt x="236" y="304"/>
                  </a:lnTo>
                  <a:lnTo>
                    <a:pt x="270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4331341" y="830106"/>
              <a:ext cx="16802" cy="33505"/>
            </a:xfrm>
            <a:custGeom>
              <a:avLst/>
              <a:gdLst/>
              <a:ahLst/>
              <a:cxnLst/>
              <a:rect l="l" t="t" r="r" b="b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303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74"/>
                  </a:lnTo>
                  <a:lnTo>
                    <a:pt x="102" y="674"/>
                  </a:lnTo>
                  <a:lnTo>
                    <a:pt x="169" y="640"/>
                  </a:lnTo>
                  <a:lnTo>
                    <a:pt x="236" y="539"/>
                  </a:lnTo>
                  <a:lnTo>
                    <a:pt x="304" y="404"/>
                  </a:lnTo>
                  <a:lnTo>
                    <a:pt x="337" y="236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4363155" y="741374"/>
              <a:ext cx="15112" cy="26843"/>
            </a:xfrm>
            <a:custGeom>
              <a:avLst/>
              <a:gdLst/>
              <a:ahLst/>
              <a:cxnLst/>
              <a:rect l="l" t="t" r="r" b="b"/>
              <a:pathLst>
                <a:path w="304" h="540" extrusionOk="0">
                  <a:moveTo>
                    <a:pt x="202" y="1"/>
                  </a:moveTo>
                  <a:lnTo>
                    <a:pt x="135" y="35"/>
                  </a:lnTo>
                  <a:lnTo>
                    <a:pt x="34" y="237"/>
                  </a:lnTo>
                  <a:lnTo>
                    <a:pt x="0" y="439"/>
                  </a:lnTo>
                  <a:lnTo>
                    <a:pt x="34" y="506"/>
                  </a:lnTo>
                  <a:lnTo>
                    <a:pt x="135" y="540"/>
                  </a:lnTo>
                  <a:lnTo>
                    <a:pt x="202" y="506"/>
                  </a:lnTo>
                  <a:lnTo>
                    <a:pt x="236" y="439"/>
                  </a:lnTo>
                  <a:lnTo>
                    <a:pt x="270" y="270"/>
                  </a:lnTo>
                  <a:lnTo>
                    <a:pt x="303" y="102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4376527" y="699568"/>
              <a:ext cx="16802" cy="26794"/>
            </a:xfrm>
            <a:custGeom>
              <a:avLst/>
              <a:gdLst/>
              <a:ahLst/>
              <a:cxnLst/>
              <a:rect l="l" t="t" r="r" b="b"/>
              <a:pathLst>
                <a:path w="338" h="539" extrusionOk="0">
                  <a:moveTo>
                    <a:pt x="236" y="0"/>
                  </a:moveTo>
                  <a:lnTo>
                    <a:pt x="203" y="34"/>
                  </a:lnTo>
                  <a:lnTo>
                    <a:pt x="68" y="202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505"/>
                  </a:lnTo>
                  <a:lnTo>
                    <a:pt x="135" y="539"/>
                  </a:lnTo>
                  <a:lnTo>
                    <a:pt x="203" y="505"/>
                  </a:lnTo>
                  <a:lnTo>
                    <a:pt x="236" y="438"/>
                  </a:lnTo>
                  <a:lnTo>
                    <a:pt x="270" y="270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4394920" y="662733"/>
              <a:ext cx="15112" cy="23463"/>
            </a:xfrm>
            <a:custGeom>
              <a:avLst/>
              <a:gdLst/>
              <a:ahLst/>
              <a:cxnLst/>
              <a:rect l="l" t="t" r="r" b="b"/>
              <a:pathLst>
                <a:path w="304" h="472" extrusionOk="0">
                  <a:moveTo>
                    <a:pt x="169" y="1"/>
                  </a:moveTo>
                  <a:lnTo>
                    <a:pt x="102" y="34"/>
                  </a:lnTo>
                  <a:lnTo>
                    <a:pt x="35" y="203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68" y="438"/>
                  </a:lnTo>
                  <a:lnTo>
                    <a:pt x="102" y="472"/>
                  </a:lnTo>
                  <a:lnTo>
                    <a:pt x="169" y="438"/>
                  </a:lnTo>
                  <a:lnTo>
                    <a:pt x="203" y="405"/>
                  </a:lnTo>
                  <a:lnTo>
                    <a:pt x="237" y="270"/>
                  </a:lnTo>
                  <a:lnTo>
                    <a:pt x="304" y="102"/>
                  </a:lnTo>
                  <a:lnTo>
                    <a:pt x="304" y="34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3626751" y="592443"/>
              <a:ext cx="11781" cy="28484"/>
            </a:xfrm>
            <a:custGeom>
              <a:avLst/>
              <a:gdLst/>
              <a:ahLst/>
              <a:cxnLst/>
              <a:rect l="l" t="t" r="r" b="b"/>
              <a:pathLst>
                <a:path w="237" h="573" extrusionOk="0">
                  <a:moveTo>
                    <a:pt x="135" y="0"/>
                  </a:moveTo>
                  <a:lnTo>
                    <a:pt x="101" y="34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68" y="573"/>
                  </a:lnTo>
                  <a:lnTo>
                    <a:pt x="101" y="539"/>
                  </a:lnTo>
                  <a:lnTo>
                    <a:pt x="169" y="506"/>
                  </a:lnTo>
                  <a:lnTo>
                    <a:pt x="169" y="438"/>
                  </a:lnTo>
                  <a:lnTo>
                    <a:pt x="202" y="337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3645144" y="537215"/>
              <a:ext cx="16802" cy="33505"/>
            </a:xfrm>
            <a:custGeom>
              <a:avLst/>
              <a:gdLst/>
              <a:ahLst/>
              <a:cxnLst/>
              <a:rect l="l" t="t" r="r" b="b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169"/>
                  </a:lnTo>
                  <a:lnTo>
                    <a:pt x="68" y="303"/>
                  </a:lnTo>
                  <a:lnTo>
                    <a:pt x="34" y="472"/>
                  </a:lnTo>
                  <a:lnTo>
                    <a:pt x="1" y="539"/>
                  </a:lnTo>
                  <a:lnTo>
                    <a:pt x="34" y="606"/>
                  </a:lnTo>
                  <a:lnTo>
                    <a:pt x="68" y="674"/>
                  </a:lnTo>
                  <a:lnTo>
                    <a:pt x="169" y="674"/>
                  </a:lnTo>
                  <a:lnTo>
                    <a:pt x="203" y="606"/>
                  </a:lnTo>
                  <a:lnTo>
                    <a:pt x="203" y="505"/>
                  </a:lnTo>
                  <a:lnTo>
                    <a:pt x="236" y="404"/>
                  </a:lnTo>
                  <a:lnTo>
                    <a:pt x="304" y="135"/>
                  </a:lnTo>
                  <a:lnTo>
                    <a:pt x="337" y="68"/>
                  </a:lnTo>
                  <a:lnTo>
                    <a:pt x="304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3554771" y="56867"/>
              <a:ext cx="1032676" cy="866992"/>
            </a:xfrm>
            <a:custGeom>
              <a:avLst/>
              <a:gdLst/>
              <a:ahLst/>
              <a:cxnLst/>
              <a:rect l="l" t="t" r="r" b="b"/>
              <a:pathLst>
                <a:path w="20774" h="17441" extrusionOk="0">
                  <a:moveTo>
                    <a:pt x="5522" y="674"/>
                  </a:moveTo>
                  <a:lnTo>
                    <a:pt x="7239" y="1044"/>
                  </a:lnTo>
                  <a:lnTo>
                    <a:pt x="8956" y="1482"/>
                  </a:lnTo>
                  <a:lnTo>
                    <a:pt x="9832" y="1684"/>
                  </a:lnTo>
                  <a:lnTo>
                    <a:pt x="10673" y="1920"/>
                  </a:lnTo>
                  <a:lnTo>
                    <a:pt x="11515" y="2189"/>
                  </a:lnTo>
                  <a:lnTo>
                    <a:pt x="12357" y="2492"/>
                  </a:lnTo>
                  <a:lnTo>
                    <a:pt x="14310" y="3233"/>
                  </a:lnTo>
                  <a:lnTo>
                    <a:pt x="15286" y="3570"/>
                  </a:lnTo>
                  <a:lnTo>
                    <a:pt x="16296" y="3873"/>
                  </a:lnTo>
                  <a:lnTo>
                    <a:pt x="17474" y="4176"/>
                  </a:lnTo>
                  <a:lnTo>
                    <a:pt x="18653" y="4512"/>
                  </a:lnTo>
                  <a:lnTo>
                    <a:pt x="18518" y="4984"/>
                  </a:lnTo>
                  <a:lnTo>
                    <a:pt x="18451" y="5455"/>
                  </a:lnTo>
                  <a:lnTo>
                    <a:pt x="18350" y="6398"/>
                  </a:lnTo>
                  <a:lnTo>
                    <a:pt x="18316" y="6633"/>
                  </a:lnTo>
                  <a:lnTo>
                    <a:pt x="18249" y="6869"/>
                  </a:lnTo>
                  <a:lnTo>
                    <a:pt x="18047" y="7307"/>
                  </a:lnTo>
                  <a:lnTo>
                    <a:pt x="17845" y="7744"/>
                  </a:lnTo>
                  <a:lnTo>
                    <a:pt x="17777" y="7980"/>
                  </a:lnTo>
                  <a:lnTo>
                    <a:pt x="17744" y="8216"/>
                  </a:lnTo>
                  <a:lnTo>
                    <a:pt x="16161" y="7610"/>
                  </a:lnTo>
                  <a:lnTo>
                    <a:pt x="15353" y="7307"/>
                  </a:lnTo>
                  <a:lnTo>
                    <a:pt x="14545" y="7037"/>
                  </a:lnTo>
                  <a:lnTo>
                    <a:pt x="13603" y="6768"/>
                  </a:lnTo>
                  <a:lnTo>
                    <a:pt x="12660" y="6499"/>
                  </a:lnTo>
                  <a:lnTo>
                    <a:pt x="10774" y="5960"/>
                  </a:lnTo>
                  <a:lnTo>
                    <a:pt x="9091" y="5489"/>
                  </a:lnTo>
                  <a:lnTo>
                    <a:pt x="8249" y="5287"/>
                  </a:lnTo>
                  <a:lnTo>
                    <a:pt x="7374" y="5118"/>
                  </a:lnTo>
                  <a:lnTo>
                    <a:pt x="6600" y="4950"/>
                  </a:lnTo>
                  <a:lnTo>
                    <a:pt x="5859" y="4782"/>
                  </a:lnTo>
                  <a:lnTo>
                    <a:pt x="5118" y="4546"/>
                  </a:lnTo>
                  <a:lnTo>
                    <a:pt x="4377" y="4243"/>
                  </a:lnTo>
                  <a:lnTo>
                    <a:pt x="4680" y="3300"/>
                  </a:lnTo>
                  <a:lnTo>
                    <a:pt x="4815" y="2829"/>
                  </a:lnTo>
                  <a:lnTo>
                    <a:pt x="5017" y="2357"/>
                  </a:lnTo>
                  <a:lnTo>
                    <a:pt x="5320" y="1549"/>
                  </a:lnTo>
                  <a:lnTo>
                    <a:pt x="5455" y="1112"/>
                  </a:lnTo>
                  <a:lnTo>
                    <a:pt x="5522" y="674"/>
                  </a:lnTo>
                  <a:close/>
                  <a:moveTo>
                    <a:pt x="3940" y="270"/>
                  </a:moveTo>
                  <a:lnTo>
                    <a:pt x="4916" y="506"/>
                  </a:lnTo>
                  <a:lnTo>
                    <a:pt x="4916" y="539"/>
                  </a:lnTo>
                  <a:lnTo>
                    <a:pt x="4883" y="539"/>
                  </a:lnTo>
                  <a:lnTo>
                    <a:pt x="4883" y="607"/>
                  </a:lnTo>
                  <a:lnTo>
                    <a:pt x="4815" y="775"/>
                  </a:lnTo>
                  <a:lnTo>
                    <a:pt x="4782" y="876"/>
                  </a:lnTo>
                  <a:lnTo>
                    <a:pt x="4748" y="977"/>
                  </a:lnTo>
                  <a:lnTo>
                    <a:pt x="4782" y="1011"/>
                  </a:lnTo>
                  <a:lnTo>
                    <a:pt x="4815" y="1044"/>
                  </a:lnTo>
                  <a:lnTo>
                    <a:pt x="4916" y="1044"/>
                  </a:lnTo>
                  <a:lnTo>
                    <a:pt x="4950" y="943"/>
                  </a:lnTo>
                  <a:lnTo>
                    <a:pt x="4984" y="842"/>
                  </a:lnTo>
                  <a:lnTo>
                    <a:pt x="5051" y="640"/>
                  </a:lnTo>
                  <a:lnTo>
                    <a:pt x="5051" y="573"/>
                  </a:lnTo>
                  <a:lnTo>
                    <a:pt x="5051" y="539"/>
                  </a:lnTo>
                  <a:lnTo>
                    <a:pt x="5320" y="607"/>
                  </a:lnTo>
                  <a:lnTo>
                    <a:pt x="5186" y="1112"/>
                  </a:lnTo>
                  <a:lnTo>
                    <a:pt x="5051" y="1583"/>
                  </a:lnTo>
                  <a:lnTo>
                    <a:pt x="4680" y="2526"/>
                  </a:lnTo>
                  <a:lnTo>
                    <a:pt x="4512" y="2964"/>
                  </a:lnTo>
                  <a:lnTo>
                    <a:pt x="4344" y="3435"/>
                  </a:lnTo>
                  <a:lnTo>
                    <a:pt x="4209" y="3906"/>
                  </a:lnTo>
                  <a:lnTo>
                    <a:pt x="4209" y="4142"/>
                  </a:lnTo>
                  <a:lnTo>
                    <a:pt x="4175" y="4378"/>
                  </a:lnTo>
                  <a:lnTo>
                    <a:pt x="4209" y="4411"/>
                  </a:lnTo>
                  <a:lnTo>
                    <a:pt x="4243" y="4445"/>
                  </a:lnTo>
                  <a:lnTo>
                    <a:pt x="4310" y="4445"/>
                  </a:lnTo>
                  <a:lnTo>
                    <a:pt x="4579" y="4613"/>
                  </a:lnTo>
                  <a:lnTo>
                    <a:pt x="4849" y="4748"/>
                  </a:lnTo>
                  <a:lnTo>
                    <a:pt x="5152" y="4883"/>
                  </a:lnTo>
                  <a:lnTo>
                    <a:pt x="5455" y="4950"/>
                  </a:lnTo>
                  <a:lnTo>
                    <a:pt x="6128" y="5118"/>
                  </a:lnTo>
                  <a:lnTo>
                    <a:pt x="6734" y="5219"/>
                  </a:lnTo>
                  <a:lnTo>
                    <a:pt x="8485" y="5623"/>
                  </a:lnTo>
                  <a:lnTo>
                    <a:pt x="10202" y="6061"/>
                  </a:lnTo>
                  <a:lnTo>
                    <a:pt x="14242" y="7206"/>
                  </a:lnTo>
                  <a:lnTo>
                    <a:pt x="15151" y="7475"/>
                  </a:lnTo>
                  <a:lnTo>
                    <a:pt x="16060" y="7812"/>
                  </a:lnTo>
                  <a:lnTo>
                    <a:pt x="17845" y="8485"/>
                  </a:lnTo>
                  <a:lnTo>
                    <a:pt x="17912" y="8485"/>
                  </a:lnTo>
                  <a:lnTo>
                    <a:pt x="17946" y="8451"/>
                  </a:lnTo>
                  <a:lnTo>
                    <a:pt x="17979" y="8418"/>
                  </a:lnTo>
                  <a:lnTo>
                    <a:pt x="17979" y="8350"/>
                  </a:lnTo>
                  <a:lnTo>
                    <a:pt x="17979" y="8317"/>
                  </a:lnTo>
                  <a:lnTo>
                    <a:pt x="18013" y="8081"/>
                  </a:lnTo>
                  <a:lnTo>
                    <a:pt x="18080" y="7845"/>
                  </a:lnTo>
                  <a:lnTo>
                    <a:pt x="18282" y="7408"/>
                  </a:lnTo>
                  <a:lnTo>
                    <a:pt x="18451" y="6936"/>
                  </a:lnTo>
                  <a:lnTo>
                    <a:pt x="18552" y="6701"/>
                  </a:lnTo>
                  <a:lnTo>
                    <a:pt x="18619" y="6465"/>
                  </a:lnTo>
                  <a:lnTo>
                    <a:pt x="18653" y="5994"/>
                  </a:lnTo>
                  <a:lnTo>
                    <a:pt x="18720" y="5522"/>
                  </a:lnTo>
                  <a:lnTo>
                    <a:pt x="18787" y="5051"/>
                  </a:lnTo>
                  <a:lnTo>
                    <a:pt x="18888" y="4580"/>
                  </a:lnTo>
                  <a:lnTo>
                    <a:pt x="19057" y="4613"/>
                  </a:lnTo>
                  <a:lnTo>
                    <a:pt x="19023" y="4681"/>
                  </a:lnTo>
                  <a:lnTo>
                    <a:pt x="18989" y="4815"/>
                  </a:lnTo>
                  <a:lnTo>
                    <a:pt x="18956" y="4984"/>
                  </a:lnTo>
                  <a:lnTo>
                    <a:pt x="18922" y="5085"/>
                  </a:lnTo>
                  <a:lnTo>
                    <a:pt x="18855" y="5219"/>
                  </a:lnTo>
                  <a:lnTo>
                    <a:pt x="18855" y="5253"/>
                  </a:lnTo>
                  <a:lnTo>
                    <a:pt x="18888" y="5287"/>
                  </a:lnTo>
                  <a:lnTo>
                    <a:pt x="18922" y="5320"/>
                  </a:lnTo>
                  <a:lnTo>
                    <a:pt x="18989" y="5320"/>
                  </a:lnTo>
                  <a:lnTo>
                    <a:pt x="19090" y="5186"/>
                  </a:lnTo>
                  <a:lnTo>
                    <a:pt x="19158" y="5017"/>
                  </a:lnTo>
                  <a:lnTo>
                    <a:pt x="19225" y="4849"/>
                  </a:lnTo>
                  <a:lnTo>
                    <a:pt x="19225" y="4681"/>
                  </a:lnTo>
                  <a:lnTo>
                    <a:pt x="19865" y="4916"/>
                  </a:lnTo>
                  <a:lnTo>
                    <a:pt x="20471" y="5152"/>
                  </a:lnTo>
                  <a:lnTo>
                    <a:pt x="20370" y="5320"/>
                  </a:lnTo>
                  <a:lnTo>
                    <a:pt x="20269" y="5489"/>
                  </a:lnTo>
                  <a:lnTo>
                    <a:pt x="20168" y="5926"/>
                  </a:lnTo>
                  <a:lnTo>
                    <a:pt x="20100" y="6364"/>
                  </a:lnTo>
                  <a:lnTo>
                    <a:pt x="20033" y="6734"/>
                  </a:lnTo>
                  <a:lnTo>
                    <a:pt x="19865" y="7576"/>
                  </a:lnTo>
                  <a:lnTo>
                    <a:pt x="19629" y="8451"/>
                  </a:lnTo>
                  <a:lnTo>
                    <a:pt x="19360" y="9293"/>
                  </a:lnTo>
                  <a:lnTo>
                    <a:pt x="19057" y="10135"/>
                  </a:lnTo>
                  <a:lnTo>
                    <a:pt x="18518" y="10067"/>
                  </a:lnTo>
                  <a:lnTo>
                    <a:pt x="17979" y="9966"/>
                  </a:lnTo>
                  <a:lnTo>
                    <a:pt x="16936" y="9697"/>
                  </a:lnTo>
                  <a:lnTo>
                    <a:pt x="15858" y="9394"/>
                  </a:lnTo>
                  <a:lnTo>
                    <a:pt x="14815" y="9057"/>
                  </a:lnTo>
                  <a:lnTo>
                    <a:pt x="13771" y="8721"/>
                  </a:lnTo>
                  <a:lnTo>
                    <a:pt x="12727" y="8350"/>
                  </a:lnTo>
                  <a:lnTo>
                    <a:pt x="10640" y="7576"/>
                  </a:lnTo>
                  <a:lnTo>
                    <a:pt x="10135" y="7408"/>
                  </a:lnTo>
                  <a:lnTo>
                    <a:pt x="9596" y="7239"/>
                  </a:lnTo>
                  <a:lnTo>
                    <a:pt x="8552" y="6970"/>
                  </a:lnTo>
                  <a:lnTo>
                    <a:pt x="7475" y="6734"/>
                  </a:lnTo>
                  <a:lnTo>
                    <a:pt x="6398" y="6465"/>
                  </a:lnTo>
                  <a:lnTo>
                    <a:pt x="5354" y="6196"/>
                  </a:lnTo>
                  <a:lnTo>
                    <a:pt x="4310" y="5859"/>
                  </a:lnTo>
                  <a:lnTo>
                    <a:pt x="3266" y="5556"/>
                  </a:lnTo>
                  <a:lnTo>
                    <a:pt x="2223" y="5253"/>
                  </a:lnTo>
                  <a:lnTo>
                    <a:pt x="2492" y="4512"/>
                  </a:lnTo>
                  <a:lnTo>
                    <a:pt x="2728" y="3805"/>
                  </a:lnTo>
                  <a:lnTo>
                    <a:pt x="2963" y="3065"/>
                  </a:lnTo>
                  <a:lnTo>
                    <a:pt x="3233" y="2324"/>
                  </a:lnTo>
                  <a:lnTo>
                    <a:pt x="3435" y="1852"/>
                  </a:lnTo>
                  <a:lnTo>
                    <a:pt x="3670" y="1314"/>
                  </a:lnTo>
                  <a:lnTo>
                    <a:pt x="3771" y="1044"/>
                  </a:lnTo>
                  <a:lnTo>
                    <a:pt x="3872" y="775"/>
                  </a:lnTo>
                  <a:lnTo>
                    <a:pt x="3906" y="539"/>
                  </a:lnTo>
                  <a:lnTo>
                    <a:pt x="3940" y="270"/>
                  </a:lnTo>
                  <a:close/>
                  <a:moveTo>
                    <a:pt x="2391" y="5522"/>
                  </a:moveTo>
                  <a:lnTo>
                    <a:pt x="3603" y="5893"/>
                  </a:lnTo>
                  <a:lnTo>
                    <a:pt x="3502" y="5960"/>
                  </a:lnTo>
                  <a:lnTo>
                    <a:pt x="3435" y="6061"/>
                  </a:lnTo>
                  <a:lnTo>
                    <a:pt x="3300" y="6263"/>
                  </a:lnTo>
                  <a:lnTo>
                    <a:pt x="3199" y="6499"/>
                  </a:lnTo>
                  <a:lnTo>
                    <a:pt x="3132" y="6701"/>
                  </a:lnTo>
                  <a:lnTo>
                    <a:pt x="3031" y="7138"/>
                  </a:lnTo>
                  <a:lnTo>
                    <a:pt x="2930" y="7542"/>
                  </a:lnTo>
                  <a:lnTo>
                    <a:pt x="2728" y="8384"/>
                  </a:lnTo>
                  <a:lnTo>
                    <a:pt x="2458" y="9461"/>
                  </a:lnTo>
                  <a:lnTo>
                    <a:pt x="2155" y="10505"/>
                  </a:lnTo>
                  <a:lnTo>
                    <a:pt x="1785" y="11549"/>
                  </a:lnTo>
                  <a:lnTo>
                    <a:pt x="1583" y="12054"/>
                  </a:lnTo>
                  <a:lnTo>
                    <a:pt x="1347" y="12525"/>
                  </a:lnTo>
                  <a:lnTo>
                    <a:pt x="1347" y="12559"/>
                  </a:lnTo>
                  <a:lnTo>
                    <a:pt x="775" y="12424"/>
                  </a:lnTo>
                  <a:lnTo>
                    <a:pt x="506" y="12357"/>
                  </a:lnTo>
                  <a:lnTo>
                    <a:pt x="270" y="12256"/>
                  </a:lnTo>
                  <a:lnTo>
                    <a:pt x="472" y="11953"/>
                  </a:lnTo>
                  <a:lnTo>
                    <a:pt x="640" y="11583"/>
                  </a:lnTo>
                  <a:lnTo>
                    <a:pt x="775" y="11246"/>
                  </a:lnTo>
                  <a:lnTo>
                    <a:pt x="910" y="10842"/>
                  </a:lnTo>
                  <a:lnTo>
                    <a:pt x="1112" y="10067"/>
                  </a:lnTo>
                  <a:lnTo>
                    <a:pt x="1280" y="9360"/>
                  </a:lnTo>
                  <a:lnTo>
                    <a:pt x="1516" y="8418"/>
                  </a:lnTo>
                  <a:lnTo>
                    <a:pt x="1785" y="7509"/>
                  </a:lnTo>
                  <a:lnTo>
                    <a:pt x="2155" y="6532"/>
                  </a:lnTo>
                  <a:lnTo>
                    <a:pt x="2290" y="6027"/>
                  </a:lnTo>
                  <a:lnTo>
                    <a:pt x="2391" y="5522"/>
                  </a:lnTo>
                  <a:close/>
                  <a:moveTo>
                    <a:pt x="3704" y="5926"/>
                  </a:moveTo>
                  <a:lnTo>
                    <a:pt x="5017" y="6330"/>
                  </a:lnTo>
                  <a:lnTo>
                    <a:pt x="6330" y="6701"/>
                  </a:lnTo>
                  <a:lnTo>
                    <a:pt x="7408" y="6970"/>
                  </a:lnTo>
                  <a:lnTo>
                    <a:pt x="8451" y="7239"/>
                  </a:lnTo>
                  <a:lnTo>
                    <a:pt x="9529" y="7509"/>
                  </a:lnTo>
                  <a:lnTo>
                    <a:pt x="10067" y="7643"/>
                  </a:lnTo>
                  <a:lnTo>
                    <a:pt x="10572" y="7812"/>
                  </a:lnTo>
                  <a:lnTo>
                    <a:pt x="12222" y="8418"/>
                  </a:lnTo>
                  <a:lnTo>
                    <a:pt x="13872" y="9024"/>
                  </a:lnTo>
                  <a:lnTo>
                    <a:pt x="14714" y="9327"/>
                  </a:lnTo>
                  <a:lnTo>
                    <a:pt x="15555" y="9596"/>
                  </a:lnTo>
                  <a:lnTo>
                    <a:pt x="16397" y="9865"/>
                  </a:lnTo>
                  <a:lnTo>
                    <a:pt x="17239" y="10067"/>
                  </a:lnTo>
                  <a:lnTo>
                    <a:pt x="17205" y="10101"/>
                  </a:lnTo>
                  <a:lnTo>
                    <a:pt x="17205" y="10168"/>
                  </a:lnTo>
                  <a:lnTo>
                    <a:pt x="16565" y="11818"/>
                  </a:lnTo>
                  <a:lnTo>
                    <a:pt x="15959" y="13468"/>
                  </a:lnTo>
                  <a:lnTo>
                    <a:pt x="15724" y="14209"/>
                  </a:lnTo>
                  <a:lnTo>
                    <a:pt x="15522" y="14983"/>
                  </a:lnTo>
                  <a:lnTo>
                    <a:pt x="15320" y="15757"/>
                  </a:lnTo>
                  <a:lnTo>
                    <a:pt x="15084" y="16532"/>
                  </a:lnTo>
                  <a:lnTo>
                    <a:pt x="13771" y="16262"/>
                  </a:lnTo>
                  <a:lnTo>
                    <a:pt x="12222" y="15858"/>
                  </a:lnTo>
                  <a:lnTo>
                    <a:pt x="10673" y="15421"/>
                  </a:lnTo>
                  <a:lnTo>
                    <a:pt x="9125" y="14882"/>
                  </a:lnTo>
                  <a:lnTo>
                    <a:pt x="7610" y="14343"/>
                  </a:lnTo>
                  <a:lnTo>
                    <a:pt x="6532" y="13939"/>
                  </a:lnTo>
                  <a:lnTo>
                    <a:pt x="5489" y="13569"/>
                  </a:lnTo>
                  <a:lnTo>
                    <a:pt x="4411" y="13232"/>
                  </a:lnTo>
                  <a:lnTo>
                    <a:pt x="3839" y="13098"/>
                  </a:lnTo>
                  <a:lnTo>
                    <a:pt x="3300" y="12963"/>
                  </a:lnTo>
                  <a:lnTo>
                    <a:pt x="1549" y="12593"/>
                  </a:lnTo>
                  <a:lnTo>
                    <a:pt x="1785" y="12155"/>
                  </a:lnTo>
                  <a:lnTo>
                    <a:pt x="1953" y="11717"/>
                  </a:lnTo>
                  <a:lnTo>
                    <a:pt x="2256" y="10774"/>
                  </a:lnTo>
                  <a:lnTo>
                    <a:pt x="2795" y="8889"/>
                  </a:lnTo>
                  <a:lnTo>
                    <a:pt x="2963" y="8148"/>
                  </a:lnTo>
                  <a:lnTo>
                    <a:pt x="3132" y="7408"/>
                  </a:lnTo>
                  <a:lnTo>
                    <a:pt x="3233" y="7004"/>
                  </a:lnTo>
                  <a:lnTo>
                    <a:pt x="3367" y="6633"/>
                  </a:lnTo>
                  <a:lnTo>
                    <a:pt x="3502" y="6297"/>
                  </a:lnTo>
                  <a:lnTo>
                    <a:pt x="3704" y="5994"/>
                  </a:lnTo>
                  <a:lnTo>
                    <a:pt x="3704" y="5926"/>
                  </a:lnTo>
                  <a:close/>
                  <a:moveTo>
                    <a:pt x="17441" y="10101"/>
                  </a:moveTo>
                  <a:lnTo>
                    <a:pt x="18114" y="10236"/>
                  </a:lnTo>
                  <a:lnTo>
                    <a:pt x="18787" y="10337"/>
                  </a:lnTo>
                  <a:lnTo>
                    <a:pt x="18518" y="11246"/>
                  </a:lnTo>
                  <a:lnTo>
                    <a:pt x="18249" y="12155"/>
                  </a:lnTo>
                  <a:lnTo>
                    <a:pt x="18080" y="12593"/>
                  </a:lnTo>
                  <a:lnTo>
                    <a:pt x="17912" y="13030"/>
                  </a:lnTo>
                  <a:lnTo>
                    <a:pt x="17744" y="13468"/>
                  </a:lnTo>
                  <a:lnTo>
                    <a:pt x="17575" y="13906"/>
                  </a:lnTo>
                  <a:lnTo>
                    <a:pt x="17340" y="14680"/>
                  </a:lnTo>
                  <a:lnTo>
                    <a:pt x="17171" y="15488"/>
                  </a:lnTo>
                  <a:lnTo>
                    <a:pt x="16936" y="16262"/>
                  </a:lnTo>
                  <a:lnTo>
                    <a:pt x="16801" y="16666"/>
                  </a:lnTo>
                  <a:lnTo>
                    <a:pt x="16599" y="17037"/>
                  </a:lnTo>
                  <a:lnTo>
                    <a:pt x="16397" y="16902"/>
                  </a:lnTo>
                  <a:lnTo>
                    <a:pt x="16161" y="16801"/>
                  </a:lnTo>
                  <a:lnTo>
                    <a:pt x="15656" y="16666"/>
                  </a:lnTo>
                  <a:lnTo>
                    <a:pt x="15353" y="16599"/>
                  </a:lnTo>
                  <a:lnTo>
                    <a:pt x="15589" y="15825"/>
                  </a:lnTo>
                  <a:lnTo>
                    <a:pt x="15791" y="15050"/>
                  </a:lnTo>
                  <a:lnTo>
                    <a:pt x="15993" y="14276"/>
                  </a:lnTo>
                  <a:lnTo>
                    <a:pt x="16195" y="13535"/>
                  </a:lnTo>
                  <a:lnTo>
                    <a:pt x="16498" y="12694"/>
                  </a:lnTo>
                  <a:lnTo>
                    <a:pt x="16835" y="11852"/>
                  </a:lnTo>
                  <a:lnTo>
                    <a:pt x="17138" y="11010"/>
                  </a:lnTo>
                  <a:lnTo>
                    <a:pt x="17441" y="10168"/>
                  </a:lnTo>
                  <a:lnTo>
                    <a:pt x="17441" y="10135"/>
                  </a:lnTo>
                  <a:lnTo>
                    <a:pt x="17441" y="10101"/>
                  </a:lnTo>
                  <a:close/>
                  <a:moveTo>
                    <a:pt x="3805" y="1"/>
                  </a:moveTo>
                  <a:lnTo>
                    <a:pt x="3738" y="34"/>
                  </a:lnTo>
                  <a:lnTo>
                    <a:pt x="3670" y="68"/>
                  </a:lnTo>
                  <a:lnTo>
                    <a:pt x="3670" y="135"/>
                  </a:lnTo>
                  <a:lnTo>
                    <a:pt x="3704" y="203"/>
                  </a:lnTo>
                  <a:lnTo>
                    <a:pt x="3670" y="472"/>
                  </a:lnTo>
                  <a:lnTo>
                    <a:pt x="3603" y="775"/>
                  </a:lnTo>
                  <a:lnTo>
                    <a:pt x="3401" y="1314"/>
                  </a:lnTo>
                  <a:lnTo>
                    <a:pt x="3165" y="1886"/>
                  </a:lnTo>
                  <a:lnTo>
                    <a:pt x="2930" y="2425"/>
                  </a:lnTo>
                  <a:lnTo>
                    <a:pt x="2694" y="3098"/>
                  </a:lnTo>
                  <a:lnTo>
                    <a:pt x="2458" y="3805"/>
                  </a:lnTo>
                  <a:lnTo>
                    <a:pt x="1987" y="5186"/>
                  </a:lnTo>
                  <a:lnTo>
                    <a:pt x="1987" y="5253"/>
                  </a:lnTo>
                  <a:lnTo>
                    <a:pt x="2021" y="5287"/>
                  </a:lnTo>
                  <a:lnTo>
                    <a:pt x="2021" y="5388"/>
                  </a:lnTo>
                  <a:lnTo>
                    <a:pt x="2088" y="5421"/>
                  </a:lnTo>
                  <a:lnTo>
                    <a:pt x="2256" y="5489"/>
                  </a:lnTo>
                  <a:lnTo>
                    <a:pt x="1920" y="6297"/>
                  </a:lnTo>
                  <a:lnTo>
                    <a:pt x="1650" y="7105"/>
                  </a:lnTo>
                  <a:lnTo>
                    <a:pt x="1179" y="8788"/>
                  </a:lnTo>
                  <a:lnTo>
                    <a:pt x="674" y="10471"/>
                  </a:lnTo>
                  <a:lnTo>
                    <a:pt x="405" y="11280"/>
                  </a:lnTo>
                  <a:lnTo>
                    <a:pt x="102" y="12088"/>
                  </a:lnTo>
                  <a:lnTo>
                    <a:pt x="34" y="12121"/>
                  </a:lnTo>
                  <a:lnTo>
                    <a:pt x="1" y="12155"/>
                  </a:lnTo>
                  <a:lnTo>
                    <a:pt x="1" y="12222"/>
                  </a:lnTo>
                  <a:lnTo>
                    <a:pt x="34" y="12290"/>
                  </a:lnTo>
                  <a:lnTo>
                    <a:pt x="68" y="12357"/>
                  </a:lnTo>
                  <a:lnTo>
                    <a:pt x="203" y="12424"/>
                  </a:lnTo>
                  <a:lnTo>
                    <a:pt x="506" y="12559"/>
                  </a:lnTo>
                  <a:lnTo>
                    <a:pt x="910" y="12694"/>
                  </a:lnTo>
                  <a:lnTo>
                    <a:pt x="1314" y="12795"/>
                  </a:lnTo>
                  <a:lnTo>
                    <a:pt x="2122" y="12963"/>
                  </a:lnTo>
                  <a:lnTo>
                    <a:pt x="4007" y="13401"/>
                  </a:lnTo>
                  <a:lnTo>
                    <a:pt x="4950" y="13670"/>
                  </a:lnTo>
                  <a:lnTo>
                    <a:pt x="5893" y="13973"/>
                  </a:lnTo>
                  <a:lnTo>
                    <a:pt x="8990" y="15084"/>
                  </a:lnTo>
                  <a:lnTo>
                    <a:pt x="10539" y="15623"/>
                  </a:lnTo>
                  <a:lnTo>
                    <a:pt x="12121" y="16094"/>
                  </a:lnTo>
                  <a:lnTo>
                    <a:pt x="13300" y="16397"/>
                  </a:lnTo>
                  <a:lnTo>
                    <a:pt x="14478" y="16666"/>
                  </a:lnTo>
                  <a:lnTo>
                    <a:pt x="15084" y="16767"/>
                  </a:lnTo>
                  <a:lnTo>
                    <a:pt x="15151" y="16801"/>
                  </a:lnTo>
                  <a:lnTo>
                    <a:pt x="15219" y="16801"/>
                  </a:lnTo>
                  <a:lnTo>
                    <a:pt x="15623" y="16868"/>
                  </a:lnTo>
                  <a:lnTo>
                    <a:pt x="15959" y="16969"/>
                  </a:lnTo>
                  <a:lnTo>
                    <a:pt x="16262" y="17104"/>
                  </a:lnTo>
                  <a:lnTo>
                    <a:pt x="16397" y="17171"/>
                  </a:lnTo>
                  <a:lnTo>
                    <a:pt x="16498" y="17272"/>
                  </a:lnTo>
                  <a:lnTo>
                    <a:pt x="16498" y="17373"/>
                  </a:lnTo>
                  <a:lnTo>
                    <a:pt x="16565" y="17407"/>
                  </a:lnTo>
                  <a:lnTo>
                    <a:pt x="16633" y="17441"/>
                  </a:lnTo>
                  <a:lnTo>
                    <a:pt x="16700" y="17407"/>
                  </a:lnTo>
                  <a:lnTo>
                    <a:pt x="16734" y="17373"/>
                  </a:lnTo>
                  <a:lnTo>
                    <a:pt x="16936" y="17003"/>
                  </a:lnTo>
                  <a:lnTo>
                    <a:pt x="17104" y="16599"/>
                  </a:lnTo>
                  <a:lnTo>
                    <a:pt x="17239" y="16195"/>
                  </a:lnTo>
                  <a:lnTo>
                    <a:pt x="17340" y="15791"/>
                  </a:lnTo>
                  <a:lnTo>
                    <a:pt x="17542" y="14983"/>
                  </a:lnTo>
                  <a:lnTo>
                    <a:pt x="17777" y="14175"/>
                  </a:lnTo>
                  <a:lnTo>
                    <a:pt x="17912" y="13670"/>
                  </a:lnTo>
                  <a:lnTo>
                    <a:pt x="18080" y="13199"/>
                  </a:lnTo>
                  <a:lnTo>
                    <a:pt x="18451" y="12290"/>
                  </a:lnTo>
                  <a:lnTo>
                    <a:pt x="18619" y="11818"/>
                  </a:lnTo>
                  <a:lnTo>
                    <a:pt x="18754" y="11347"/>
                  </a:lnTo>
                  <a:lnTo>
                    <a:pt x="18888" y="10875"/>
                  </a:lnTo>
                  <a:lnTo>
                    <a:pt x="18956" y="10370"/>
                  </a:lnTo>
                  <a:lnTo>
                    <a:pt x="18989" y="10370"/>
                  </a:lnTo>
                  <a:lnTo>
                    <a:pt x="19023" y="10438"/>
                  </a:lnTo>
                  <a:lnTo>
                    <a:pt x="19124" y="10471"/>
                  </a:lnTo>
                  <a:lnTo>
                    <a:pt x="19191" y="10438"/>
                  </a:lnTo>
                  <a:lnTo>
                    <a:pt x="19259" y="10370"/>
                  </a:lnTo>
                  <a:lnTo>
                    <a:pt x="19730" y="8788"/>
                  </a:lnTo>
                  <a:lnTo>
                    <a:pt x="20168" y="7206"/>
                  </a:lnTo>
                  <a:lnTo>
                    <a:pt x="20302" y="6701"/>
                  </a:lnTo>
                  <a:lnTo>
                    <a:pt x="20370" y="6196"/>
                  </a:lnTo>
                  <a:lnTo>
                    <a:pt x="20504" y="5691"/>
                  </a:lnTo>
                  <a:lnTo>
                    <a:pt x="20572" y="5455"/>
                  </a:lnTo>
                  <a:lnTo>
                    <a:pt x="20706" y="5219"/>
                  </a:lnTo>
                  <a:lnTo>
                    <a:pt x="20740" y="5186"/>
                  </a:lnTo>
                  <a:lnTo>
                    <a:pt x="20774" y="5118"/>
                  </a:lnTo>
                  <a:lnTo>
                    <a:pt x="20774" y="5085"/>
                  </a:lnTo>
                  <a:lnTo>
                    <a:pt x="20774" y="5017"/>
                  </a:lnTo>
                  <a:lnTo>
                    <a:pt x="20706" y="4984"/>
                  </a:lnTo>
                  <a:lnTo>
                    <a:pt x="19797" y="4613"/>
                  </a:lnTo>
                  <a:lnTo>
                    <a:pt x="18888" y="4310"/>
                  </a:lnTo>
                  <a:lnTo>
                    <a:pt x="17979" y="4041"/>
                  </a:lnTo>
                  <a:lnTo>
                    <a:pt x="17037" y="3805"/>
                  </a:lnTo>
                  <a:lnTo>
                    <a:pt x="15959" y="3536"/>
                  </a:lnTo>
                  <a:lnTo>
                    <a:pt x="14916" y="3199"/>
                  </a:lnTo>
                  <a:lnTo>
                    <a:pt x="13872" y="2829"/>
                  </a:lnTo>
                  <a:lnTo>
                    <a:pt x="12862" y="2458"/>
                  </a:lnTo>
                  <a:lnTo>
                    <a:pt x="11784" y="2054"/>
                  </a:lnTo>
                  <a:lnTo>
                    <a:pt x="10741" y="1684"/>
                  </a:lnTo>
                  <a:lnTo>
                    <a:pt x="9630" y="1381"/>
                  </a:lnTo>
                  <a:lnTo>
                    <a:pt x="8552" y="1112"/>
                  </a:lnTo>
                  <a:lnTo>
                    <a:pt x="7340" y="842"/>
                  </a:lnTo>
                  <a:lnTo>
                    <a:pt x="6162" y="539"/>
                  </a:lnTo>
                  <a:lnTo>
                    <a:pt x="4984" y="270"/>
                  </a:lnTo>
                  <a:lnTo>
                    <a:pt x="38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661896" y="492029"/>
              <a:ext cx="15112" cy="26843"/>
            </a:xfrm>
            <a:custGeom>
              <a:avLst/>
              <a:gdLst/>
              <a:ahLst/>
              <a:cxnLst/>
              <a:rect l="l" t="t" r="r" b="b"/>
              <a:pathLst>
                <a:path w="304" h="540" extrusionOk="0">
                  <a:moveTo>
                    <a:pt x="202" y="0"/>
                  </a:moveTo>
                  <a:lnTo>
                    <a:pt x="169" y="34"/>
                  </a:lnTo>
                  <a:lnTo>
                    <a:pt x="34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34" y="539"/>
                  </a:lnTo>
                  <a:lnTo>
                    <a:pt x="135" y="539"/>
                  </a:lnTo>
                  <a:lnTo>
                    <a:pt x="169" y="505"/>
                  </a:lnTo>
                  <a:lnTo>
                    <a:pt x="202" y="404"/>
                  </a:lnTo>
                  <a:lnTo>
                    <a:pt x="236" y="303"/>
                  </a:lnTo>
                  <a:lnTo>
                    <a:pt x="303" y="101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3606668" y="635939"/>
              <a:ext cx="16802" cy="26843"/>
            </a:xfrm>
            <a:custGeom>
              <a:avLst/>
              <a:gdLst/>
              <a:ahLst/>
              <a:cxnLst/>
              <a:rect l="l" t="t" r="r" b="b"/>
              <a:pathLst>
                <a:path w="338" h="540" extrusionOk="0">
                  <a:moveTo>
                    <a:pt x="270" y="1"/>
                  </a:moveTo>
                  <a:lnTo>
                    <a:pt x="202" y="35"/>
                  </a:lnTo>
                  <a:lnTo>
                    <a:pt x="135" y="102"/>
                  </a:lnTo>
                  <a:lnTo>
                    <a:pt x="68" y="203"/>
                  </a:lnTo>
                  <a:lnTo>
                    <a:pt x="0" y="338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01" y="540"/>
                  </a:lnTo>
                  <a:lnTo>
                    <a:pt x="135" y="506"/>
                  </a:lnTo>
                  <a:lnTo>
                    <a:pt x="202" y="405"/>
                  </a:lnTo>
                  <a:lnTo>
                    <a:pt x="236" y="304"/>
                  </a:lnTo>
                  <a:lnTo>
                    <a:pt x="337" y="136"/>
                  </a:lnTo>
                  <a:lnTo>
                    <a:pt x="337" y="68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3799145" y="306262"/>
              <a:ext cx="36835" cy="15112"/>
            </a:xfrm>
            <a:custGeom>
              <a:avLst/>
              <a:gdLst/>
              <a:ahLst/>
              <a:cxnLst/>
              <a:rect l="l" t="t" r="r" b="b"/>
              <a:pathLst>
                <a:path w="741" h="304" extrusionOk="0">
                  <a:moveTo>
                    <a:pt x="34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69" y="236"/>
                  </a:lnTo>
                  <a:lnTo>
                    <a:pt x="337" y="270"/>
                  </a:lnTo>
                  <a:lnTo>
                    <a:pt x="505" y="303"/>
                  </a:lnTo>
                  <a:lnTo>
                    <a:pt x="674" y="270"/>
                  </a:lnTo>
                  <a:lnTo>
                    <a:pt x="741" y="202"/>
                  </a:lnTo>
                  <a:lnTo>
                    <a:pt x="741" y="169"/>
                  </a:lnTo>
                  <a:lnTo>
                    <a:pt x="707" y="101"/>
                  </a:lnTo>
                  <a:lnTo>
                    <a:pt x="640" y="68"/>
                  </a:lnTo>
                  <a:lnTo>
                    <a:pt x="236" y="68"/>
                  </a:lnTo>
                  <a:lnTo>
                    <a:pt x="101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857704" y="322965"/>
              <a:ext cx="41906" cy="15112"/>
            </a:xfrm>
            <a:custGeom>
              <a:avLst/>
              <a:gdLst/>
              <a:ahLst/>
              <a:cxnLst/>
              <a:rect l="l" t="t" r="r" b="b"/>
              <a:pathLst>
                <a:path w="843" h="304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405" y="237"/>
                  </a:lnTo>
                  <a:lnTo>
                    <a:pt x="573" y="304"/>
                  </a:lnTo>
                  <a:lnTo>
                    <a:pt x="842" y="304"/>
                  </a:lnTo>
                  <a:lnTo>
                    <a:pt x="842" y="237"/>
                  </a:lnTo>
                  <a:lnTo>
                    <a:pt x="842" y="203"/>
                  </a:lnTo>
                  <a:lnTo>
                    <a:pt x="809" y="169"/>
                  </a:lnTo>
                  <a:lnTo>
                    <a:pt x="438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683669" y="399966"/>
              <a:ext cx="18442" cy="28534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269" y="1"/>
                  </a:moveTo>
                  <a:lnTo>
                    <a:pt x="236" y="34"/>
                  </a:lnTo>
                  <a:lnTo>
                    <a:pt x="135" y="102"/>
                  </a:lnTo>
                  <a:lnTo>
                    <a:pt x="101" y="236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7" y="573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36" y="438"/>
                  </a:lnTo>
                  <a:lnTo>
                    <a:pt x="269" y="337"/>
                  </a:lnTo>
                  <a:lnTo>
                    <a:pt x="303" y="236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3676958" y="446842"/>
              <a:ext cx="11781" cy="30174"/>
            </a:xfrm>
            <a:custGeom>
              <a:avLst/>
              <a:gdLst/>
              <a:ahLst/>
              <a:cxnLst/>
              <a:rect l="l" t="t" r="r" b="b"/>
              <a:pathLst>
                <a:path w="237" h="607" extrusionOk="0">
                  <a:moveTo>
                    <a:pt x="101" y="0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34" y="539"/>
                  </a:lnTo>
                  <a:lnTo>
                    <a:pt x="68" y="606"/>
                  </a:lnTo>
                  <a:lnTo>
                    <a:pt x="135" y="606"/>
                  </a:lnTo>
                  <a:lnTo>
                    <a:pt x="169" y="539"/>
                  </a:lnTo>
                  <a:lnTo>
                    <a:pt x="202" y="438"/>
                  </a:lnTo>
                  <a:lnTo>
                    <a:pt x="202" y="303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697041" y="354779"/>
              <a:ext cx="16802" cy="31864"/>
            </a:xfrm>
            <a:custGeom>
              <a:avLst/>
              <a:gdLst/>
              <a:ahLst/>
              <a:cxnLst/>
              <a:rect l="l" t="t" r="r" b="b"/>
              <a:pathLst>
                <a:path w="338" h="641" extrusionOk="0">
                  <a:moveTo>
                    <a:pt x="202" y="1"/>
                  </a:moveTo>
                  <a:lnTo>
                    <a:pt x="169" y="34"/>
                  </a:lnTo>
                  <a:lnTo>
                    <a:pt x="34" y="304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01" y="640"/>
                  </a:lnTo>
                  <a:lnTo>
                    <a:pt x="135" y="607"/>
                  </a:lnTo>
                  <a:lnTo>
                    <a:pt x="169" y="573"/>
                  </a:lnTo>
                  <a:lnTo>
                    <a:pt x="236" y="472"/>
                  </a:lnTo>
                  <a:lnTo>
                    <a:pt x="236" y="371"/>
                  </a:lnTo>
                  <a:lnTo>
                    <a:pt x="337" y="102"/>
                  </a:lnTo>
                  <a:lnTo>
                    <a:pt x="337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3752269" y="294531"/>
              <a:ext cx="33505" cy="13422"/>
            </a:xfrm>
            <a:custGeom>
              <a:avLst/>
              <a:gdLst/>
              <a:ahLst/>
              <a:cxnLst/>
              <a:rect l="l" t="t" r="r" b="b"/>
              <a:pathLst>
                <a:path w="674" h="270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438" y="236"/>
                  </a:lnTo>
                  <a:lnTo>
                    <a:pt x="606" y="270"/>
                  </a:lnTo>
                  <a:lnTo>
                    <a:pt x="640" y="236"/>
                  </a:lnTo>
                  <a:lnTo>
                    <a:pt x="674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505" y="68"/>
                  </a:lnTo>
                  <a:lnTo>
                    <a:pt x="371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4423403" y="572360"/>
              <a:ext cx="11781" cy="28484"/>
            </a:xfrm>
            <a:custGeom>
              <a:avLst/>
              <a:gdLst/>
              <a:ahLst/>
              <a:cxnLst/>
              <a:rect l="l" t="t" r="r" b="b"/>
              <a:pathLst>
                <a:path w="237" h="573" extrusionOk="0">
                  <a:moveTo>
                    <a:pt x="68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5"/>
                  </a:lnTo>
                  <a:lnTo>
                    <a:pt x="236" y="404"/>
                  </a:lnTo>
                  <a:lnTo>
                    <a:pt x="236" y="270"/>
                  </a:lnTo>
                  <a:lnTo>
                    <a:pt x="236" y="169"/>
                  </a:lnTo>
                  <a:lnTo>
                    <a:pt x="202" y="68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4455218" y="451863"/>
              <a:ext cx="13422" cy="30174"/>
            </a:xfrm>
            <a:custGeom>
              <a:avLst/>
              <a:gdLst/>
              <a:ahLst/>
              <a:cxnLst/>
              <a:rect l="l" t="t" r="r" b="b"/>
              <a:pathLst>
                <a:path w="270" h="607" extrusionOk="0">
                  <a:moveTo>
                    <a:pt x="168" y="0"/>
                  </a:moveTo>
                  <a:lnTo>
                    <a:pt x="135" y="34"/>
                  </a:lnTo>
                  <a:lnTo>
                    <a:pt x="67" y="135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02" y="505"/>
                  </a:lnTo>
                  <a:lnTo>
                    <a:pt x="202" y="404"/>
                  </a:lnTo>
                  <a:lnTo>
                    <a:pt x="202" y="303"/>
                  </a:lnTo>
                  <a:lnTo>
                    <a:pt x="269" y="101"/>
                  </a:lnTo>
                  <a:lnTo>
                    <a:pt x="269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4470280" y="411697"/>
              <a:ext cx="16752" cy="23463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236" y="0"/>
                  </a:moveTo>
                  <a:lnTo>
                    <a:pt x="168" y="34"/>
                  </a:lnTo>
                  <a:lnTo>
                    <a:pt x="135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371"/>
                  </a:lnTo>
                  <a:lnTo>
                    <a:pt x="0" y="438"/>
                  </a:lnTo>
                  <a:lnTo>
                    <a:pt x="34" y="438"/>
                  </a:lnTo>
                  <a:lnTo>
                    <a:pt x="67" y="472"/>
                  </a:lnTo>
                  <a:lnTo>
                    <a:pt x="135" y="438"/>
                  </a:lnTo>
                  <a:lnTo>
                    <a:pt x="202" y="270"/>
                  </a:lnTo>
                  <a:lnTo>
                    <a:pt x="303" y="135"/>
                  </a:lnTo>
                  <a:lnTo>
                    <a:pt x="337" y="68"/>
                  </a:lnTo>
                  <a:lnTo>
                    <a:pt x="303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4425094" y="488698"/>
              <a:ext cx="33505" cy="10091"/>
            </a:xfrm>
            <a:custGeom>
              <a:avLst/>
              <a:gdLst/>
              <a:ahLst/>
              <a:cxnLst/>
              <a:rect l="l" t="t" r="r" b="b"/>
              <a:pathLst>
                <a:path w="674" h="203" extrusionOk="0">
                  <a:moveTo>
                    <a:pt x="101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01" y="168"/>
                  </a:lnTo>
                  <a:lnTo>
                    <a:pt x="572" y="202"/>
                  </a:lnTo>
                  <a:lnTo>
                    <a:pt x="640" y="202"/>
                  </a:lnTo>
                  <a:lnTo>
                    <a:pt x="673" y="135"/>
                  </a:lnTo>
                  <a:lnTo>
                    <a:pt x="640" y="101"/>
                  </a:lnTo>
                  <a:lnTo>
                    <a:pt x="606" y="67"/>
                  </a:lnTo>
                  <a:lnTo>
                    <a:pt x="4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4344713" y="458574"/>
              <a:ext cx="23513" cy="13422"/>
            </a:xfrm>
            <a:custGeom>
              <a:avLst/>
              <a:gdLst/>
              <a:ahLst/>
              <a:cxnLst/>
              <a:rect l="l" t="t" r="r" b="b"/>
              <a:pathLst>
                <a:path w="473" h="270" extrusionOk="0">
                  <a:moveTo>
                    <a:pt x="68" y="0"/>
                  </a:moveTo>
                  <a:lnTo>
                    <a:pt x="35" y="34"/>
                  </a:lnTo>
                  <a:lnTo>
                    <a:pt x="1" y="101"/>
                  </a:lnTo>
                  <a:lnTo>
                    <a:pt x="35" y="135"/>
                  </a:lnTo>
                  <a:lnTo>
                    <a:pt x="237" y="236"/>
                  </a:lnTo>
                  <a:lnTo>
                    <a:pt x="304" y="269"/>
                  </a:lnTo>
                  <a:lnTo>
                    <a:pt x="472" y="269"/>
                  </a:lnTo>
                  <a:lnTo>
                    <a:pt x="472" y="236"/>
                  </a:lnTo>
                  <a:lnTo>
                    <a:pt x="472" y="168"/>
                  </a:lnTo>
                  <a:lnTo>
                    <a:pt x="439" y="135"/>
                  </a:lnTo>
                  <a:lnTo>
                    <a:pt x="270" y="6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4381548" y="471946"/>
              <a:ext cx="30174" cy="10091"/>
            </a:xfrm>
            <a:custGeom>
              <a:avLst/>
              <a:gdLst/>
              <a:ahLst/>
              <a:cxnLst/>
              <a:rect l="l" t="t" r="r" b="b"/>
              <a:pathLst>
                <a:path w="607" h="203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2"/>
                  </a:lnTo>
                  <a:lnTo>
                    <a:pt x="539" y="202"/>
                  </a:lnTo>
                  <a:lnTo>
                    <a:pt x="573" y="169"/>
                  </a:lnTo>
                  <a:lnTo>
                    <a:pt x="607" y="101"/>
                  </a:lnTo>
                  <a:lnTo>
                    <a:pt x="573" y="68"/>
                  </a:lnTo>
                  <a:lnTo>
                    <a:pt x="539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4486983" y="333006"/>
              <a:ext cx="13471" cy="25153"/>
            </a:xfrm>
            <a:custGeom>
              <a:avLst/>
              <a:gdLst/>
              <a:ahLst/>
              <a:cxnLst/>
              <a:rect l="l" t="t" r="r" b="b"/>
              <a:pathLst>
                <a:path w="271" h="506" extrusionOk="0">
                  <a:moveTo>
                    <a:pt x="203" y="1"/>
                  </a:moveTo>
                  <a:lnTo>
                    <a:pt x="135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472"/>
                  </a:lnTo>
                  <a:lnTo>
                    <a:pt x="68" y="506"/>
                  </a:lnTo>
                  <a:lnTo>
                    <a:pt x="169" y="506"/>
                  </a:lnTo>
                  <a:lnTo>
                    <a:pt x="203" y="439"/>
                  </a:lnTo>
                  <a:lnTo>
                    <a:pt x="169" y="270"/>
                  </a:lnTo>
                  <a:lnTo>
                    <a:pt x="236" y="136"/>
                  </a:lnTo>
                  <a:lnTo>
                    <a:pt x="270" y="68"/>
                  </a:lnTo>
                  <a:lnTo>
                    <a:pt x="236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4408341" y="615856"/>
              <a:ext cx="15112" cy="28534"/>
            </a:xfrm>
            <a:custGeom>
              <a:avLst/>
              <a:gdLst/>
              <a:ahLst/>
              <a:cxnLst/>
              <a:rect l="l" t="t" r="r" b="b"/>
              <a:pathLst>
                <a:path w="304" h="574" extrusionOk="0">
                  <a:moveTo>
                    <a:pt x="202" y="1"/>
                  </a:moveTo>
                  <a:lnTo>
                    <a:pt x="135" y="35"/>
                  </a:lnTo>
                  <a:lnTo>
                    <a:pt x="68" y="102"/>
                  </a:lnTo>
                  <a:lnTo>
                    <a:pt x="34" y="203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101" y="573"/>
                  </a:lnTo>
                  <a:lnTo>
                    <a:pt x="202" y="540"/>
                  </a:lnTo>
                  <a:lnTo>
                    <a:pt x="236" y="506"/>
                  </a:lnTo>
                  <a:lnTo>
                    <a:pt x="236" y="439"/>
                  </a:lnTo>
                  <a:lnTo>
                    <a:pt x="236" y="304"/>
                  </a:lnTo>
                  <a:lnTo>
                    <a:pt x="236" y="203"/>
                  </a:lnTo>
                  <a:lnTo>
                    <a:pt x="270" y="136"/>
                  </a:lnTo>
                  <a:lnTo>
                    <a:pt x="303" y="68"/>
                  </a:lnTo>
                  <a:lnTo>
                    <a:pt x="270" y="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4294505" y="445152"/>
              <a:ext cx="31864" cy="10091"/>
            </a:xfrm>
            <a:custGeom>
              <a:avLst/>
              <a:gdLst/>
              <a:ahLst/>
              <a:cxnLst/>
              <a:rect l="l" t="t" r="r" b="b"/>
              <a:pathLst>
                <a:path w="641" h="203" extrusionOk="0">
                  <a:moveTo>
                    <a:pt x="1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68" y="135"/>
                  </a:lnTo>
                  <a:lnTo>
                    <a:pt x="304" y="169"/>
                  </a:lnTo>
                  <a:lnTo>
                    <a:pt x="540" y="203"/>
                  </a:lnTo>
                  <a:lnTo>
                    <a:pt x="607" y="203"/>
                  </a:lnTo>
                  <a:lnTo>
                    <a:pt x="641" y="135"/>
                  </a:lnTo>
                  <a:lnTo>
                    <a:pt x="641" y="68"/>
                  </a:lnTo>
                  <a:lnTo>
                    <a:pt x="573" y="34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4478631" y="366511"/>
              <a:ext cx="16802" cy="30174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236" y="0"/>
                  </a:moveTo>
                  <a:lnTo>
                    <a:pt x="202" y="34"/>
                  </a:lnTo>
                  <a:lnTo>
                    <a:pt x="135" y="169"/>
                  </a:lnTo>
                  <a:lnTo>
                    <a:pt x="101" y="270"/>
                  </a:lnTo>
                  <a:lnTo>
                    <a:pt x="34" y="404"/>
                  </a:lnTo>
                  <a:lnTo>
                    <a:pt x="0" y="539"/>
                  </a:lnTo>
                  <a:lnTo>
                    <a:pt x="34" y="573"/>
                  </a:lnTo>
                  <a:lnTo>
                    <a:pt x="68" y="606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202" y="472"/>
                  </a:lnTo>
                  <a:lnTo>
                    <a:pt x="270" y="337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3958118" y="348068"/>
              <a:ext cx="28484" cy="10091"/>
            </a:xfrm>
            <a:custGeom>
              <a:avLst/>
              <a:gdLst/>
              <a:ahLst/>
              <a:cxnLst/>
              <a:rect l="l" t="t" r="r" b="b"/>
              <a:pathLst>
                <a:path w="573" h="203" extrusionOk="0">
                  <a:moveTo>
                    <a:pt x="68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1" y="136"/>
                  </a:lnTo>
                  <a:lnTo>
                    <a:pt x="68" y="169"/>
                  </a:lnTo>
                  <a:lnTo>
                    <a:pt x="270" y="169"/>
                  </a:lnTo>
                  <a:lnTo>
                    <a:pt x="506" y="203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3747248" y="240993"/>
              <a:ext cx="8401" cy="28484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68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0" y="505"/>
                  </a:lnTo>
                  <a:lnTo>
                    <a:pt x="0" y="573"/>
                  </a:lnTo>
                  <a:lnTo>
                    <a:pt x="135" y="573"/>
                  </a:lnTo>
                  <a:lnTo>
                    <a:pt x="169" y="505"/>
                  </a:lnTo>
                  <a:lnTo>
                    <a:pt x="169" y="101"/>
                  </a:lnTo>
                  <a:lnTo>
                    <a:pt x="135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3912931" y="333006"/>
              <a:ext cx="31864" cy="18492"/>
            </a:xfrm>
            <a:custGeom>
              <a:avLst/>
              <a:gdLst/>
              <a:ahLst/>
              <a:cxnLst/>
              <a:rect l="l" t="t" r="r" b="b"/>
              <a:pathLst>
                <a:path w="641" h="372" extrusionOk="0">
                  <a:moveTo>
                    <a:pt x="68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02" y="237"/>
                  </a:lnTo>
                  <a:lnTo>
                    <a:pt x="236" y="304"/>
                  </a:lnTo>
                  <a:lnTo>
                    <a:pt x="405" y="338"/>
                  </a:lnTo>
                  <a:lnTo>
                    <a:pt x="506" y="371"/>
                  </a:lnTo>
                  <a:lnTo>
                    <a:pt x="573" y="338"/>
                  </a:lnTo>
                  <a:lnTo>
                    <a:pt x="607" y="304"/>
                  </a:lnTo>
                  <a:lnTo>
                    <a:pt x="640" y="270"/>
                  </a:lnTo>
                  <a:lnTo>
                    <a:pt x="640" y="237"/>
                  </a:lnTo>
                  <a:lnTo>
                    <a:pt x="607" y="169"/>
                  </a:lnTo>
                  <a:lnTo>
                    <a:pt x="472" y="169"/>
                  </a:lnTo>
                  <a:lnTo>
                    <a:pt x="371" y="136"/>
                  </a:lnTo>
                  <a:lnTo>
                    <a:pt x="236" y="102"/>
                  </a:lnTo>
                  <a:lnTo>
                    <a:pt x="135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3753959" y="184075"/>
              <a:ext cx="16752" cy="45236"/>
            </a:xfrm>
            <a:custGeom>
              <a:avLst/>
              <a:gdLst/>
              <a:ahLst/>
              <a:cxnLst/>
              <a:rect l="l" t="t" r="r" b="b"/>
              <a:pathLst>
                <a:path w="337" h="910" extrusionOk="0">
                  <a:moveTo>
                    <a:pt x="236" y="0"/>
                  </a:moveTo>
                  <a:lnTo>
                    <a:pt x="202" y="34"/>
                  </a:lnTo>
                  <a:lnTo>
                    <a:pt x="101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775"/>
                  </a:lnTo>
                  <a:lnTo>
                    <a:pt x="67" y="876"/>
                  </a:lnTo>
                  <a:lnTo>
                    <a:pt x="101" y="910"/>
                  </a:lnTo>
                  <a:lnTo>
                    <a:pt x="135" y="910"/>
                  </a:lnTo>
                  <a:lnTo>
                    <a:pt x="168" y="876"/>
                  </a:lnTo>
                  <a:lnTo>
                    <a:pt x="202" y="842"/>
                  </a:lnTo>
                  <a:lnTo>
                    <a:pt x="202" y="640"/>
                  </a:lnTo>
                  <a:lnTo>
                    <a:pt x="236" y="438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3999974" y="359800"/>
              <a:ext cx="30174" cy="8401"/>
            </a:xfrm>
            <a:custGeom>
              <a:avLst/>
              <a:gdLst/>
              <a:ahLst/>
              <a:cxnLst/>
              <a:rect l="l" t="t" r="r" b="b"/>
              <a:pathLst>
                <a:path w="607" h="169" extrusionOk="0">
                  <a:moveTo>
                    <a:pt x="68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68" y="169"/>
                  </a:lnTo>
                  <a:lnTo>
                    <a:pt x="505" y="169"/>
                  </a:lnTo>
                  <a:lnTo>
                    <a:pt x="573" y="135"/>
                  </a:lnTo>
                  <a:lnTo>
                    <a:pt x="606" y="68"/>
                  </a:lnTo>
                  <a:lnTo>
                    <a:pt x="573" y="34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3770661" y="125517"/>
              <a:ext cx="20133" cy="35195"/>
            </a:xfrm>
            <a:custGeom>
              <a:avLst/>
              <a:gdLst/>
              <a:ahLst/>
              <a:cxnLst/>
              <a:rect l="l" t="t" r="r" b="b"/>
              <a:pathLst>
                <a:path w="405" h="708" extrusionOk="0">
                  <a:moveTo>
                    <a:pt x="304" y="0"/>
                  </a:moveTo>
                  <a:lnTo>
                    <a:pt x="236" y="67"/>
                  </a:lnTo>
                  <a:lnTo>
                    <a:pt x="135" y="303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707"/>
                  </a:lnTo>
                  <a:lnTo>
                    <a:pt x="135" y="707"/>
                  </a:lnTo>
                  <a:lnTo>
                    <a:pt x="203" y="673"/>
                  </a:lnTo>
                  <a:lnTo>
                    <a:pt x="337" y="404"/>
                  </a:lnTo>
                  <a:lnTo>
                    <a:pt x="405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4043470" y="371532"/>
              <a:ext cx="41906" cy="16752"/>
            </a:xfrm>
            <a:custGeom>
              <a:avLst/>
              <a:gdLst/>
              <a:ahLst/>
              <a:cxnLst/>
              <a:rect l="l" t="t" r="r" b="b"/>
              <a:pathLst>
                <a:path w="843" h="337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03" y="236"/>
                  </a:lnTo>
                  <a:lnTo>
                    <a:pt x="405" y="303"/>
                  </a:lnTo>
                  <a:lnTo>
                    <a:pt x="573" y="337"/>
                  </a:lnTo>
                  <a:lnTo>
                    <a:pt x="775" y="337"/>
                  </a:lnTo>
                  <a:lnTo>
                    <a:pt x="809" y="303"/>
                  </a:lnTo>
                  <a:lnTo>
                    <a:pt x="842" y="236"/>
                  </a:lnTo>
                  <a:lnTo>
                    <a:pt x="842" y="202"/>
                  </a:lnTo>
                  <a:lnTo>
                    <a:pt x="775" y="169"/>
                  </a:lnTo>
                  <a:lnTo>
                    <a:pt x="438" y="101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4190761" y="413387"/>
              <a:ext cx="30174" cy="13422"/>
            </a:xfrm>
            <a:custGeom>
              <a:avLst/>
              <a:gdLst/>
              <a:ahLst/>
              <a:cxnLst/>
              <a:rect l="l" t="t" r="r" b="b"/>
              <a:pathLst>
                <a:path w="607" h="270" extrusionOk="0">
                  <a:moveTo>
                    <a:pt x="68" y="0"/>
                  </a:moveTo>
                  <a:lnTo>
                    <a:pt x="0" y="67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304" y="236"/>
                  </a:lnTo>
                  <a:lnTo>
                    <a:pt x="438" y="269"/>
                  </a:lnTo>
                  <a:lnTo>
                    <a:pt x="573" y="236"/>
                  </a:lnTo>
                  <a:lnTo>
                    <a:pt x="607" y="202"/>
                  </a:lnTo>
                  <a:lnTo>
                    <a:pt x="607" y="168"/>
                  </a:lnTo>
                  <a:lnTo>
                    <a:pt x="607" y="135"/>
                  </a:lnTo>
                  <a:lnTo>
                    <a:pt x="573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4230926" y="426759"/>
              <a:ext cx="43546" cy="13422"/>
            </a:xfrm>
            <a:custGeom>
              <a:avLst/>
              <a:gdLst/>
              <a:ahLst/>
              <a:cxnLst/>
              <a:rect l="l" t="t" r="r" b="b"/>
              <a:pathLst>
                <a:path w="876" h="270" extrusionOk="0">
                  <a:moveTo>
                    <a:pt x="34" y="0"/>
                  </a:moveTo>
                  <a:lnTo>
                    <a:pt x="1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236" y="202"/>
                  </a:lnTo>
                  <a:lnTo>
                    <a:pt x="438" y="236"/>
                  </a:lnTo>
                  <a:lnTo>
                    <a:pt x="640" y="270"/>
                  </a:lnTo>
                  <a:lnTo>
                    <a:pt x="842" y="236"/>
                  </a:lnTo>
                  <a:lnTo>
                    <a:pt x="876" y="202"/>
                  </a:lnTo>
                  <a:lnTo>
                    <a:pt x="876" y="169"/>
                  </a:lnTo>
                  <a:lnTo>
                    <a:pt x="876" y="135"/>
                  </a:lnTo>
                  <a:lnTo>
                    <a:pt x="842" y="101"/>
                  </a:lnTo>
                  <a:lnTo>
                    <a:pt x="438" y="34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4143884" y="398276"/>
              <a:ext cx="35195" cy="13471"/>
            </a:xfrm>
            <a:custGeom>
              <a:avLst/>
              <a:gdLst/>
              <a:ahLst/>
              <a:cxnLst/>
              <a:rect l="l" t="t" r="r" b="b"/>
              <a:pathLst>
                <a:path w="708" h="271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68" y="136"/>
                  </a:lnTo>
                  <a:lnTo>
                    <a:pt x="371" y="237"/>
                  </a:lnTo>
                  <a:lnTo>
                    <a:pt x="506" y="270"/>
                  </a:lnTo>
                  <a:lnTo>
                    <a:pt x="640" y="237"/>
                  </a:lnTo>
                  <a:lnTo>
                    <a:pt x="708" y="203"/>
                  </a:lnTo>
                  <a:lnTo>
                    <a:pt x="708" y="169"/>
                  </a:lnTo>
                  <a:lnTo>
                    <a:pt x="708" y="102"/>
                  </a:lnTo>
                  <a:lnTo>
                    <a:pt x="640" y="68"/>
                  </a:lnTo>
                  <a:lnTo>
                    <a:pt x="405" y="35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4097057" y="383213"/>
              <a:ext cx="36835" cy="13471"/>
            </a:xfrm>
            <a:custGeom>
              <a:avLst/>
              <a:gdLst/>
              <a:ahLst/>
              <a:cxnLst/>
              <a:rect l="l" t="t" r="r" b="b"/>
              <a:pathLst>
                <a:path w="741" h="271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01" y="203"/>
                  </a:lnTo>
                  <a:lnTo>
                    <a:pt x="370" y="237"/>
                  </a:lnTo>
                  <a:lnTo>
                    <a:pt x="539" y="270"/>
                  </a:lnTo>
                  <a:lnTo>
                    <a:pt x="741" y="270"/>
                  </a:lnTo>
                  <a:lnTo>
                    <a:pt x="741" y="203"/>
                  </a:lnTo>
                  <a:lnTo>
                    <a:pt x="741" y="169"/>
                  </a:lnTo>
                  <a:lnTo>
                    <a:pt x="707" y="136"/>
                  </a:lnTo>
                  <a:lnTo>
                    <a:pt x="572" y="68"/>
                  </a:lnTo>
                  <a:lnTo>
                    <a:pt x="438" y="35"/>
                  </a:lnTo>
                  <a:lnTo>
                    <a:pt x="269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9" name="Google Shape;329;p3"/>
          <p:cNvGrpSpPr/>
          <p:nvPr/>
        </p:nvGrpSpPr>
        <p:grpSpPr>
          <a:xfrm>
            <a:off x="2993542" y="4315755"/>
            <a:ext cx="5056700" cy="2539519"/>
            <a:chOff x="1112916" y="3236816"/>
            <a:chExt cx="3792525" cy="1904639"/>
          </a:xfrm>
        </p:grpSpPr>
        <p:sp>
          <p:nvSpPr>
            <p:cNvPr id="330" name="Google Shape;330;p3"/>
            <p:cNvSpPr/>
            <p:nvPr/>
          </p:nvSpPr>
          <p:spPr>
            <a:xfrm>
              <a:off x="2108757" y="3363974"/>
              <a:ext cx="2639352" cy="629329"/>
            </a:xfrm>
            <a:custGeom>
              <a:avLst/>
              <a:gdLst/>
              <a:ahLst/>
              <a:cxnLst/>
              <a:rect l="l" t="t" r="r" b="b"/>
              <a:pathLst>
                <a:path w="53095" h="12660" extrusionOk="0">
                  <a:moveTo>
                    <a:pt x="48112" y="1"/>
                  </a:moveTo>
                  <a:lnTo>
                    <a:pt x="46496" y="34"/>
                  </a:lnTo>
                  <a:lnTo>
                    <a:pt x="43264" y="135"/>
                  </a:lnTo>
                  <a:lnTo>
                    <a:pt x="40032" y="236"/>
                  </a:lnTo>
                  <a:lnTo>
                    <a:pt x="36699" y="371"/>
                  </a:lnTo>
                  <a:lnTo>
                    <a:pt x="33365" y="438"/>
                  </a:lnTo>
                  <a:lnTo>
                    <a:pt x="29999" y="472"/>
                  </a:lnTo>
                  <a:lnTo>
                    <a:pt x="26666" y="506"/>
                  </a:lnTo>
                  <a:lnTo>
                    <a:pt x="20067" y="506"/>
                  </a:lnTo>
                  <a:lnTo>
                    <a:pt x="13501" y="472"/>
                  </a:lnTo>
                  <a:lnTo>
                    <a:pt x="6768" y="405"/>
                  </a:lnTo>
                  <a:lnTo>
                    <a:pt x="3569" y="371"/>
                  </a:lnTo>
                  <a:lnTo>
                    <a:pt x="1145" y="371"/>
                  </a:lnTo>
                  <a:lnTo>
                    <a:pt x="337" y="438"/>
                  </a:lnTo>
                  <a:lnTo>
                    <a:pt x="202" y="236"/>
                  </a:lnTo>
                  <a:lnTo>
                    <a:pt x="169" y="236"/>
                  </a:lnTo>
                  <a:lnTo>
                    <a:pt x="169" y="270"/>
                  </a:lnTo>
                  <a:lnTo>
                    <a:pt x="169" y="438"/>
                  </a:lnTo>
                  <a:lnTo>
                    <a:pt x="68" y="438"/>
                  </a:lnTo>
                  <a:lnTo>
                    <a:pt x="34" y="472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202" y="539"/>
                  </a:lnTo>
                  <a:lnTo>
                    <a:pt x="236" y="809"/>
                  </a:lnTo>
                  <a:lnTo>
                    <a:pt x="303" y="1045"/>
                  </a:lnTo>
                  <a:lnTo>
                    <a:pt x="472" y="1550"/>
                  </a:lnTo>
                  <a:lnTo>
                    <a:pt x="977" y="3065"/>
                  </a:lnTo>
                  <a:lnTo>
                    <a:pt x="2088" y="6330"/>
                  </a:lnTo>
                  <a:lnTo>
                    <a:pt x="4243" y="12593"/>
                  </a:lnTo>
                  <a:lnTo>
                    <a:pt x="4276" y="12626"/>
                  </a:lnTo>
                  <a:lnTo>
                    <a:pt x="4310" y="12660"/>
                  </a:lnTo>
                  <a:lnTo>
                    <a:pt x="4377" y="12660"/>
                  </a:lnTo>
                  <a:lnTo>
                    <a:pt x="4445" y="12626"/>
                  </a:lnTo>
                  <a:lnTo>
                    <a:pt x="4478" y="12559"/>
                  </a:lnTo>
                  <a:lnTo>
                    <a:pt x="4445" y="12525"/>
                  </a:lnTo>
                  <a:lnTo>
                    <a:pt x="2391" y="6229"/>
                  </a:lnTo>
                  <a:lnTo>
                    <a:pt x="1280" y="2997"/>
                  </a:lnTo>
                  <a:lnTo>
                    <a:pt x="741" y="1482"/>
                  </a:lnTo>
                  <a:lnTo>
                    <a:pt x="606" y="1011"/>
                  </a:lnTo>
                  <a:lnTo>
                    <a:pt x="438" y="573"/>
                  </a:lnTo>
                  <a:lnTo>
                    <a:pt x="1179" y="640"/>
                  </a:lnTo>
                  <a:lnTo>
                    <a:pt x="1953" y="640"/>
                  </a:lnTo>
                  <a:lnTo>
                    <a:pt x="3468" y="674"/>
                  </a:lnTo>
                  <a:lnTo>
                    <a:pt x="6498" y="674"/>
                  </a:lnTo>
                  <a:lnTo>
                    <a:pt x="13232" y="708"/>
                  </a:lnTo>
                  <a:lnTo>
                    <a:pt x="19932" y="775"/>
                  </a:lnTo>
                  <a:lnTo>
                    <a:pt x="26666" y="775"/>
                  </a:lnTo>
                  <a:lnTo>
                    <a:pt x="29931" y="742"/>
                  </a:lnTo>
                  <a:lnTo>
                    <a:pt x="33231" y="708"/>
                  </a:lnTo>
                  <a:lnTo>
                    <a:pt x="36497" y="607"/>
                  </a:lnTo>
                  <a:lnTo>
                    <a:pt x="39796" y="506"/>
                  </a:lnTo>
                  <a:lnTo>
                    <a:pt x="43062" y="405"/>
                  </a:lnTo>
                  <a:lnTo>
                    <a:pt x="46328" y="304"/>
                  </a:lnTo>
                  <a:lnTo>
                    <a:pt x="47944" y="270"/>
                  </a:lnTo>
                  <a:lnTo>
                    <a:pt x="49593" y="270"/>
                  </a:lnTo>
                  <a:lnTo>
                    <a:pt x="51210" y="304"/>
                  </a:lnTo>
                  <a:lnTo>
                    <a:pt x="52859" y="337"/>
                  </a:lnTo>
                  <a:lnTo>
                    <a:pt x="52624" y="674"/>
                  </a:lnTo>
                  <a:lnTo>
                    <a:pt x="52422" y="1011"/>
                  </a:lnTo>
                  <a:lnTo>
                    <a:pt x="52051" y="1752"/>
                  </a:lnTo>
                  <a:lnTo>
                    <a:pt x="51445" y="3267"/>
                  </a:lnTo>
                  <a:lnTo>
                    <a:pt x="50873" y="4647"/>
                  </a:lnTo>
                  <a:lnTo>
                    <a:pt x="50334" y="6095"/>
                  </a:lnTo>
                  <a:lnTo>
                    <a:pt x="49762" y="7542"/>
                  </a:lnTo>
                  <a:lnTo>
                    <a:pt x="49257" y="9058"/>
                  </a:lnTo>
                  <a:lnTo>
                    <a:pt x="48752" y="10539"/>
                  </a:lnTo>
                  <a:lnTo>
                    <a:pt x="48314" y="12054"/>
                  </a:lnTo>
                  <a:lnTo>
                    <a:pt x="26531" y="12121"/>
                  </a:lnTo>
                  <a:lnTo>
                    <a:pt x="15589" y="12088"/>
                  </a:lnTo>
                  <a:lnTo>
                    <a:pt x="10067" y="12054"/>
                  </a:lnTo>
                  <a:lnTo>
                    <a:pt x="7306" y="12088"/>
                  </a:lnTo>
                  <a:lnTo>
                    <a:pt x="4546" y="12121"/>
                  </a:lnTo>
                  <a:lnTo>
                    <a:pt x="4512" y="12155"/>
                  </a:lnTo>
                  <a:lnTo>
                    <a:pt x="4478" y="12189"/>
                  </a:lnTo>
                  <a:lnTo>
                    <a:pt x="4512" y="12256"/>
                  </a:lnTo>
                  <a:lnTo>
                    <a:pt x="4546" y="12256"/>
                  </a:lnTo>
                  <a:lnTo>
                    <a:pt x="7239" y="12323"/>
                  </a:lnTo>
                  <a:lnTo>
                    <a:pt x="9933" y="12357"/>
                  </a:lnTo>
                  <a:lnTo>
                    <a:pt x="15319" y="12323"/>
                  </a:lnTo>
                  <a:lnTo>
                    <a:pt x="48247" y="12323"/>
                  </a:lnTo>
                  <a:lnTo>
                    <a:pt x="48247" y="12391"/>
                  </a:lnTo>
                  <a:lnTo>
                    <a:pt x="48314" y="12424"/>
                  </a:lnTo>
                  <a:lnTo>
                    <a:pt x="48381" y="12424"/>
                  </a:lnTo>
                  <a:lnTo>
                    <a:pt x="48449" y="12357"/>
                  </a:lnTo>
                  <a:lnTo>
                    <a:pt x="48482" y="12323"/>
                  </a:lnTo>
                  <a:lnTo>
                    <a:pt x="48516" y="12323"/>
                  </a:lnTo>
                  <a:lnTo>
                    <a:pt x="48583" y="12290"/>
                  </a:lnTo>
                  <a:lnTo>
                    <a:pt x="48617" y="12222"/>
                  </a:lnTo>
                  <a:lnTo>
                    <a:pt x="48617" y="12121"/>
                  </a:lnTo>
                  <a:lnTo>
                    <a:pt x="48550" y="12054"/>
                  </a:lnTo>
                  <a:lnTo>
                    <a:pt x="49055" y="10640"/>
                  </a:lnTo>
                  <a:lnTo>
                    <a:pt x="49526" y="9226"/>
                  </a:lnTo>
                  <a:lnTo>
                    <a:pt x="49964" y="7812"/>
                  </a:lnTo>
                  <a:lnTo>
                    <a:pt x="50469" y="6398"/>
                  </a:lnTo>
                  <a:lnTo>
                    <a:pt x="51075" y="4748"/>
                  </a:lnTo>
                  <a:lnTo>
                    <a:pt x="51748" y="3132"/>
                  </a:lnTo>
                  <a:lnTo>
                    <a:pt x="52051" y="2459"/>
                  </a:lnTo>
                  <a:lnTo>
                    <a:pt x="52388" y="1752"/>
                  </a:lnTo>
                  <a:lnTo>
                    <a:pt x="52725" y="1078"/>
                  </a:lnTo>
                  <a:lnTo>
                    <a:pt x="52859" y="708"/>
                  </a:lnTo>
                  <a:lnTo>
                    <a:pt x="52960" y="371"/>
                  </a:lnTo>
                  <a:lnTo>
                    <a:pt x="53028" y="337"/>
                  </a:lnTo>
                  <a:lnTo>
                    <a:pt x="53061" y="337"/>
                  </a:lnTo>
                  <a:lnTo>
                    <a:pt x="53095" y="236"/>
                  </a:lnTo>
                  <a:lnTo>
                    <a:pt x="53061" y="135"/>
                  </a:lnTo>
                  <a:lnTo>
                    <a:pt x="53028" y="102"/>
                  </a:lnTo>
                  <a:lnTo>
                    <a:pt x="52960" y="102"/>
                  </a:lnTo>
                  <a:lnTo>
                    <a:pt x="51344" y="34"/>
                  </a:lnTo>
                  <a:lnTo>
                    <a:pt x="497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3417522" y="3312127"/>
              <a:ext cx="30174" cy="30174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338" y="0"/>
                  </a:moveTo>
                  <a:lnTo>
                    <a:pt x="237" y="34"/>
                  </a:lnTo>
                  <a:lnTo>
                    <a:pt x="102" y="67"/>
                  </a:lnTo>
                  <a:lnTo>
                    <a:pt x="35" y="135"/>
                  </a:lnTo>
                  <a:lnTo>
                    <a:pt x="1" y="202"/>
                  </a:lnTo>
                  <a:lnTo>
                    <a:pt x="1" y="269"/>
                  </a:lnTo>
                  <a:lnTo>
                    <a:pt x="1" y="370"/>
                  </a:lnTo>
                  <a:lnTo>
                    <a:pt x="35" y="438"/>
                  </a:lnTo>
                  <a:lnTo>
                    <a:pt x="68" y="505"/>
                  </a:lnTo>
                  <a:lnTo>
                    <a:pt x="136" y="572"/>
                  </a:lnTo>
                  <a:lnTo>
                    <a:pt x="203" y="606"/>
                  </a:lnTo>
                  <a:lnTo>
                    <a:pt x="405" y="606"/>
                  </a:lnTo>
                  <a:lnTo>
                    <a:pt x="472" y="539"/>
                  </a:lnTo>
                  <a:lnTo>
                    <a:pt x="540" y="471"/>
                  </a:lnTo>
                  <a:lnTo>
                    <a:pt x="573" y="404"/>
                  </a:lnTo>
                  <a:lnTo>
                    <a:pt x="607" y="303"/>
                  </a:lnTo>
                  <a:lnTo>
                    <a:pt x="607" y="236"/>
                  </a:lnTo>
                  <a:lnTo>
                    <a:pt x="573" y="135"/>
                  </a:lnTo>
                  <a:lnTo>
                    <a:pt x="540" y="6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2599146" y="4053551"/>
              <a:ext cx="1665285" cy="15112"/>
            </a:xfrm>
            <a:custGeom>
              <a:avLst/>
              <a:gdLst/>
              <a:ahLst/>
              <a:cxnLst/>
              <a:rect l="l" t="t" r="r" b="b"/>
              <a:pathLst>
                <a:path w="33500" h="304" extrusionOk="0">
                  <a:moveTo>
                    <a:pt x="23130" y="0"/>
                  </a:moveTo>
                  <a:lnTo>
                    <a:pt x="21009" y="67"/>
                  </a:lnTo>
                  <a:lnTo>
                    <a:pt x="18922" y="101"/>
                  </a:lnTo>
                  <a:lnTo>
                    <a:pt x="16834" y="135"/>
                  </a:lnTo>
                  <a:lnTo>
                    <a:pt x="4242" y="135"/>
                  </a:lnTo>
                  <a:lnTo>
                    <a:pt x="34" y="168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0" y="236"/>
                  </a:lnTo>
                  <a:lnTo>
                    <a:pt x="34" y="236"/>
                  </a:lnTo>
                  <a:lnTo>
                    <a:pt x="4242" y="303"/>
                  </a:lnTo>
                  <a:lnTo>
                    <a:pt x="8417" y="303"/>
                  </a:lnTo>
                  <a:lnTo>
                    <a:pt x="16834" y="269"/>
                  </a:lnTo>
                  <a:lnTo>
                    <a:pt x="18854" y="269"/>
                  </a:lnTo>
                  <a:lnTo>
                    <a:pt x="20874" y="202"/>
                  </a:lnTo>
                  <a:lnTo>
                    <a:pt x="22928" y="168"/>
                  </a:lnTo>
                  <a:lnTo>
                    <a:pt x="27069" y="168"/>
                  </a:lnTo>
                  <a:lnTo>
                    <a:pt x="29190" y="202"/>
                  </a:lnTo>
                  <a:lnTo>
                    <a:pt x="33433" y="303"/>
                  </a:lnTo>
                  <a:lnTo>
                    <a:pt x="33500" y="269"/>
                  </a:lnTo>
                  <a:lnTo>
                    <a:pt x="33500" y="202"/>
                  </a:lnTo>
                  <a:lnTo>
                    <a:pt x="33500" y="168"/>
                  </a:lnTo>
                  <a:lnTo>
                    <a:pt x="33433" y="135"/>
                  </a:lnTo>
                  <a:lnTo>
                    <a:pt x="29325" y="34"/>
                  </a:lnTo>
                  <a:lnTo>
                    <a:pt x="272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3020885" y="5056053"/>
              <a:ext cx="856951" cy="85402"/>
            </a:xfrm>
            <a:custGeom>
              <a:avLst/>
              <a:gdLst/>
              <a:ahLst/>
              <a:cxnLst/>
              <a:rect l="l" t="t" r="r" b="b"/>
              <a:pathLst>
                <a:path w="17239" h="1718" extrusionOk="0">
                  <a:moveTo>
                    <a:pt x="17070" y="0"/>
                  </a:moveTo>
                  <a:lnTo>
                    <a:pt x="8552" y="34"/>
                  </a:lnTo>
                  <a:lnTo>
                    <a:pt x="4310" y="68"/>
                  </a:lnTo>
                  <a:lnTo>
                    <a:pt x="2256" y="68"/>
                  </a:lnTo>
                  <a:lnTo>
                    <a:pt x="1246" y="101"/>
                  </a:lnTo>
                  <a:lnTo>
                    <a:pt x="741" y="169"/>
                  </a:lnTo>
                  <a:lnTo>
                    <a:pt x="236" y="236"/>
                  </a:lnTo>
                  <a:lnTo>
                    <a:pt x="203" y="101"/>
                  </a:lnTo>
                  <a:lnTo>
                    <a:pt x="169" y="68"/>
                  </a:lnTo>
                  <a:lnTo>
                    <a:pt x="135" y="68"/>
                  </a:lnTo>
                  <a:lnTo>
                    <a:pt x="34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404"/>
                  </a:lnTo>
                  <a:lnTo>
                    <a:pt x="1" y="707"/>
                  </a:lnTo>
                  <a:lnTo>
                    <a:pt x="1" y="977"/>
                  </a:lnTo>
                  <a:lnTo>
                    <a:pt x="1" y="1347"/>
                  </a:lnTo>
                  <a:lnTo>
                    <a:pt x="1" y="1717"/>
                  </a:lnTo>
                  <a:lnTo>
                    <a:pt x="270" y="1717"/>
                  </a:lnTo>
                  <a:lnTo>
                    <a:pt x="203" y="1145"/>
                  </a:lnTo>
                  <a:lnTo>
                    <a:pt x="236" y="775"/>
                  </a:lnTo>
                  <a:lnTo>
                    <a:pt x="236" y="404"/>
                  </a:lnTo>
                  <a:lnTo>
                    <a:pt x="1246" y="438"/>
                  </a:lnTo>
                  <a:lnTo>
                    <a:pt x="2290" y="371"/>
                  </a:lnTo>
                  <a:lnTo>
                    <a:pt x="3300" y="303"/>
                  </a:lnTo>
                  <a:lnTo>
                    <a:pt x="4310" y="270"/>
                  </a:lnTo>
                  <a:lnTo>
                    <a:pt x="8552" y="270"/>
                  </a:lnTo>
                  <a:lnTo>
                    <a:pt x="16936" y="303"/>
                  </a:lnTo>
                  <a:lnTo>
                    <a:pt x="16969" y="1650"/>
                  </a:lnTo>
                  <a:lnTo>
                    <a:pt x="16969" y="1717"/>
                  </a:lnTo>
                  <a:lnTo>
                    <a:pt x="17239" y="1717"/>
                  </a:lnTo>
                  <a:lnTo>
                    <a:pt x="17239" y="741"/>
                  </a:lnTo>
                  <a:lnTo>
                    <a:pt x="17205" y="135"/>
                  </a:lnTo>
                  <a:lnTo>
                    <a:pt x="17205" y="101"/>
                  </a:lnTo>
                  <a:lnTo>
                    <a:pt x="17171" y="34"/>
                  </a:lnTo>
                  <a:lnTo>
                    <a:pt x="17138" y="34"/>
                  </a:lnTo>
                  <a:lnTo>
                    <a:pt x="170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1456015" y="4207503"/>
              <a:ext cx="649461" cy="933951"/>
            </a:xfrm>
            <a:custGeom>
              <a:avLst/>
              <a:gdLst/>
              <a:ahLst/>
              <a:cxnLst/>
              <a:rect l="l" t="t" r="r" b="b"/>
              <a:pathLst>
                <a:path w="13065" h="18788" extrusionOk="0">
                  <a:moveTo>
                    <a:pt x="1146" y="1"/>
                  </a:moveTo>
                  <a:lnTo>
                    <a:pt x="977" y="34"/>
                  </a:lnTo>
                  <a:lnTo>
                    <a:pt x="809" y="68"/>
                  </a:lnTo>
                  <a:lnTo>
                    <a:pt x="641" y="135"/>
                  </a:lnTo>
                  <a:lnTo>
                    <a:pt x="472" y="270"/>
                  </a:lnTo>
                  <a:lnTo>
                    <a:pt x="338" y="438"/>
                  </a:lnTo>
                  <a:lnTo>
                    <a:pt x="237" y="573"/>
                  </a:lnTo>
                  <a:lnTo>
                    <a:pt x="136" y="741"/>
                  </a:lnTo>
                  <a:lnTo>
                    <a:pt x="68" y="943"/>
                  </a:lnTo>
                  <a:lnTo>
                    <a:pt x="35" y="1112"/>
                  </a:lnTo>
                  <a:lnTo>
                    <a:pt x="1" y="1516"/>
                  </a:lnTo>
                  <a:lnTo>
                    <a:pt x="35" y="1953"/>
                  </a:lnTo>
                  <a:lnTo>
                    <a:pt x="68" y="2391"/>
                  </a:lnTo>
                  <a:lnTo>
                    <a:pt x="169" y="2795"/>
                  </a:lnTo>
                  <a:lnTo>
                    <a:pt x="338" y="3536"/>
                  </a:lnTo>
                  <a:lnTo>
                    <a:pt x="573" y="4310"/>
                  </a:lnTo>
                  <a:lnTo>
                    <a:pt x="809" y="5084"/>
                  </a:lnTo>
                  <a:lnTo>
                    <a:pt x="910" y="5387"/>
                  </a:lnTo>
                  <a:lnTo>
                    <a:pt x="1011" y="5690"/>
                  </a:lnTo>
                  <a:lnTo>
                    <a:pt x="1078" y="5825"/>
                  </a:lnTo>
                  <a:lnTo>
                    <a:pt x="1179" y="5926"/>
                  </a:lnTo>
                  <a:lnTo>
                    <a:pt x="1314" y="5993"/>
                  </a:lnTo>
                  <a:lnTo>
                    <a:pt x="1449" y="6027"/>
                  </a:lnTo>
                  <a:lnTo>
                    <a:pt x="1415" y="6094"/>
                  </a:lnTo>
                  <a:lnTo>
                    <a:pt x="1415" y="6633"/>
                  </a:lnTo>
                  <a:lnTo>
                    <a:pt x="1415" y="6869"/>
                  </a:lnTo>
                  <a:lnTo>
                    <a:pt x="1449" y="7138"/>
                  </a:lnTo>
                  <a:lnTo>
                    <a:pt x="1516" y="7374"/>
                  </a:lnTo>
                  <a:lnTo>
                    <a:pt x="1583" y="7609"/>
                  </a:lnTo>
                  <a:lnTo>
                    <a:pt x="1718" y="7845"/>
                  </a:lnTo>
                  <a:lnTo>
                    <a:pt x="1886" y="8081"/>
                  </a:lnTo>
                  <a:lnTo>
                    <a:pt x="2156" y="8384"/>
                  </a:lnTo>
                  <a:lnTo>
                    <a:pt x="2425" y="8721"/>
                  </a:lnTo>
                  <a:lnTo>
                    <a:pt x="2694" y="9024"/>
                  </a:lnTo>
                  <a:lnTo>
                    <a:pt x="2964" y="9360"/>
                  </a:lnTo>
                  <a:lnTo>
                    <a:pt x="3132" y="9596"/>
                  </a:lnTo>
                  <a:lnTo>
                    <a:pt x="3233" y="9865"/>
                  </a:lnTo>
                  <a:lnTo>
                    <a:pt x="3267" y="10135"/>
                  </a:lnTo>
                  <a:lnTo>
                    <a:pt x="3267" y="10404"/>
                  </a:lnTo>
                  <a:lnTo>
                    <a:pt x="3233" y="10673"/>
                  </a:lnTo>
                  <a:lnTo>
                    <a:pt x="3166" y="10943"/>
                  </a:lnTo>
                  <a:lnTo>
                    <a:pt x="3031" y="11178"/>
                  </a:lnTo>
                  <a:lnTo>
                    <a:pt x="2930" y="11448"/>
                  </a:lnTo>
                  <a:lnTo>
                    <a:pt x="2492" y="12188"/>
                  </a:lnTo>
                  <a:lnTo>
                    <a:pt x="2324" y="12559"/>
                  </a:lnTo>
                  <a:lnTo>
                    <a:pt x="2156" y="12895"/>
                  </a:lnTo>
                  <a:lnTo>
                    <a:pt x="2055" y="13266"/>
                  </a:lnTo>
                  <a:lnTo>
                    <a:pt x="1987" y="13636"/>
                  </a:lnTo>
                  <a:lnTo>
                    <a:pt x="1987" y="14074"/>
                  </a:lnTo>
                  <a:lnTo>
                    <a:pt x="2055" y="14511"/>
                  </a:lnTo>
                  <a:lnTo>
                    <a:pt x="2156" y="14915"/>
                  </a:lnTo>
                  <a:lnTo>
                    <a:pt x="2324" y="15319"/>
                  </a:lnTo>
                  <a:lnTo>
                    <a:pt x="2560" y="15723"/>
                  </a:lnTo>
                  <a:lnTo>
                    <a:pt x="2795" y="16128"/>
                  </a:lnTo>
                  <a:lnTo>
                    <a:pt x="3065" y="16498"/>
                  </a:lnTo>
                  <a:lnTo>
                    <a:pt x="3368" y="16868"/>
                  </a:lnTo>
                  <a:lnTo>
                    <a:pt x="3671" y="17171"/>
                  </a:lnTo>
                  <a:lnTo>
                    <a:pt x="4007" y="17474"/>
                  </a:lnTo>
                  <a:lnTo>
                    <a:pt x="4243" y="17676"/>
                  </a:lnTo>
                  <a:lnTo>
                    <a:pt x="4512" y="17845"/>
                  </a:lnTo>
                  <a:lnTo>
                    <a:pt x="4815" y="17979"/>
                  </a:lnTo>
                  <a:lnTo>
                    <a:pt x="5118" y="18080"/>
                  </a:lnTo>
                  <a:lnTo>
                    <a:pt x="5421" y="18181"/>
                  </a:lnTo>
                  <a:lnTo>
                    <a:pt x="5758" y="18249"/>
                  </a:lnTo>
                  <a:lnTo>
                    <a:pt x="6364" y="18249"/>
                  </a:lnTo>
                  <a:lnTo>
                    <a:pt x="6701" y="18181"/>
                  </a:lnTo>
                  <a:lnTo>
                    <a:pt x="6970" y="18080"/>
                  </a:lnTo>
                  <a:lnTo>
                    <a:pt x="7172" y="17912"/>
                  </a:lnTo>
                  <a:lnTo>
                    <a:pt x="7341" y="17710"/>
                  </a:lnTo>
                  <a:lnTo>
                    <a:pt x="7475" y="17474"/>
                  </a:lnTo>
                  <a:lnTo>
                    <a:pt x="7610" y="17205"/>
                  </a:lnTo>
                  <a:lnTo>
                    <a:pt x="7677" y="16902"/>
                  </a:lnTo>
                  <a:lnTo>
                    <a:pt x="7745" y="16599"/>
                  </a:lnTo>
                  <a:lnTo>
                    <a:pt x="7812" y="16161"/>
                  </a:lnTo>
                  <a:lnTo>
                    <a:pt x="7846" y="15757"/>
                  </a:lnTo>
                  <a:lnTo>
                    <a:pt x="7913" y="14882"/>
                  </a:lnTo>
                  <a:lnTo>
                    <a:pt x="7980" y="14444"/>
                  </a:lnTo>
                  <a:lnTo>
                    <a:pt x="8014" y="14006"/>
                  </a:lnTo>
                  <a:lnTo>
                    <a:pt x="8115" y="13569"/>
                  </a:lnTo>
                  <a:lnTo>
                    <a:pt x="8250" y="13165"/>
                  </a:lnTo>
                  <a:lnTo>
                    <a:pt x="8452" y="12727"/>
                  </a:lnTo>
                  <a:lnTo>
                    <a:pt x="8687" y="12357"/>
                  </a:lnTo>
                  <a:lnTo>
                    <a:pt x="8957" y="11986"/>
                  </a:lnTo>
                  <a:lnTo>
                    <a:pt x="9125" y="11818"/>
                  </a:lnTo>
                  <a:lnTo>
                    <a:pt x="9293" y="11683"/>
                  </a:lnTo>
                  <a:lnTo>
                    <a:pt x="9462" y="11582"/>
                  </a:lnTo>
                  <a:lnTo>
                    <a:pt x="9596" y="11515"/>
                  </a:lnTo>
                  <a:lnTo>
                    <a:pt x="9731" y="11481"/>
                  </a:lnTo>
                  <a:lnTo>
                    <a:pt x="10000" y="11481"/>
                  </a:lnTo>
                  <a:lnTo>
                    <a:pt x="10135" y="11549"/>
                  </a:lnTo>
                  <a:lnTo>
                    <a:pt x="10236" y="11582"/>
                  </a:lnTo>
                  <a:lnTo>
                    <a:pt x="10337" y="11683"/>
                  </a:lnTo>
                  <a:lnTo>
                    <a:pt x="10539" y="11852"/>
                  </a:lnTo>
                  <a:lnTo>
                    <a:pt x="10674" y="12121"/>
                  </a:lnTo>
                  <a:lnTo>
                    <a:pt x="10741" y="12390"/>
                  </a:lnTo>
                  <a:lnTo>
                    <a:pt x="10775" y="12693"/>
                  </a:lnTo>
                  <a:lnTo>
                    <a:pt x="10707" y="12727"/>
                  </a:lnTo>
                  <a:lnTo>
                    <a:pt x="10640" y="12761"/>
                  </a:lnTo>
                  <a:lnTo>
                    <a:pt x="10606" y="12828"/>
                  </a:lnTo>
                  <a:lnTo>
                    <a:pt x="10640" y="12862"/>
                  </a:lnTo>
                  <a:lnTo>
                    <a:pt x="10707" y="12895"/>
                  </a:lnTo>
                  <a:lnTo>
                    <a:pt x="10775" y="12929"/>
                  </a:lnTo>
                  <a:lnTo>
                    <a:pt x="11078" y="12895"/>
                  </a:lnTo>
                  <a:lnTo>
                    <a:pt x="11347" y="12862"/>
                  </a:lnTo>
                  <a:lnTo>
                    <a:pt x="11650" y="12794"/>
                  </a:lnTo>
                  <a:lnTo>
                    <a:pt x="11684" y="12761"/>
                  </a:lnTo>
                  <a:lnTo>
                    <a:pt x="11717" y="12727"/>
                  </a:lnTo>
                  <a:lnTo>
                    <a:pt x="11717" y="12660"/>
                  </a:lnTo>
                  <a:lnTo>
                    <a:pt x="11684" y="12592"/>
                  </a:lnTo>
                  <a:lnTo>
                    <a:pt x="11650" y="12559"/>
                  </a:lnTo>
                  <a:lnTo>
                    <a:pt x="11583" y="12559"/>
                  </a:lnTo>
                  <a:lnTo>
                    <a:pt x="11347" y="12626"/>
                  </a:lnTo>
                  <a:lnTo>
                    <a:pt x="11078" y="12660"/>
                  </a:lnTo>
                  <a:lnTo>
                    <a:pt x="11078" y="12390"/>
                  </a:lnTo>
                  <a:lnTo>
                    <a:pt x="11010" y="12155"/>
                  </a:lnTo>
                  <a:lnTo>
                    <a:pt x="10943" y="11919"/>
                  </a:lnTo>
                  <a:lnTo>
                    <a:pt x="10808" y="11683"/>
                  </a:lnTo>
                  <a:lnTo>
                    <a:pt x="10640" y="11515"/>
                  </a:lnTo>
                  <a:lnTo>
                    <a:pt x="10472" y="11347"/>
                  </a:lnTo>
                  <a:lnTo>
                    <a:pt x="10236" y="11246"/>
                  </a:lnTo>
                  <a:lnTo>
                    <a:pt x="9967" y="11178"/>
                  </a:lnTo>
                  <a:lnTo>
                    <a:pt x="9697" y="11178"/>
                  </a:lnTo>
                  <a:lnTo>
                    <a:pt x="9428" y="11246"/>
                  </a:lnTo>
                  <a:lnTo>
                    <a:pt x="9192" y="11380"/>
                  </a:lnTo>
                  <a:lnTo>
                    <a:pt x="8957" y="11549"/>
                  </a:lnTo>
                  <a:lnTo>
                    <a:pt x="8755" y="11751"/>
                  </a:lnTo>
                  <a:lnTo>
                    <a:pt x="8553" y="11986"/>
                  </a:lnTo>
                  <a:lnTo>
                    <a:pt x="8250" y="12424"/>
                  </a:lnTo>
                  <a:lnTo>
                    <a:pt x="8081" y="12761"/>
                  </a:lnTo>
                  <a:lnTo>
                    <a:pt x="7947" y="13131"/>
                  </a:lnTo>
                  <a:lnTo>
                    <a:pt x="7846" y="13468"/>
                  </a:lnTo>
                  <a:lnTo>
                    <a:pt x="7745" y="13804"/>
                  </a:lnTo>
                  <a:lnTo>
                    <a:pt x="7644" y="14545"/>
                  </a:lnTo>
                  <a:lnTo>
                    <a:pt x="7576" y="15286"/>
                  </a:lnTo>
                  <a:lnTo>
                    <a:pt x="7543" y="15824"/>
                  </a:lnTo>
                  <a:lnTo>
                    <a:pt x="7475" y="16363"/>
                  </a:lnTo>
                  <a:lnTo>
                    <a:pt x="7374" y="16902"/>
                  </a:lnTo>
                  <a:lnTo>
                    <a:pt x="7273" y="17171"/>
                  </a:lnTo>
                  <a:lnTo>
                    <a:pt x="7172" y="17407"/>
                  </a:lnTo>
                  <a:lnTo>
                    <a:pt x="7105" y="17542"/>
                  </a:lnTo>
                  <a:lnTo>
                    <a:pt x="7038" y="17643"/>
                  </a:lnTo>
                  <a:lnTo>
                    <a:pt x="6836" y="17811"/>
                  </a:lnTo>
                  <a:lnTo>
                    <a:pt x="6600" y="17912"/>
                  </a:lnTo>
                  <a:lnTo>
                    <a:pt x="6364" y="17946"/>
                  </a:lnTo>
                  <a:lnTo>
                    <a:pt x="6095" y="17946"/>
                  </a:lnTo>
                  <a:lnTo>
                    <a:pt x="5825" y="17912"/>
                  </a:lnTo>
                  <a:lnTo>
                    <a:pt x="5354" y="17811"/>
                  </a:lnTo>
                  <a:lnTo>
                    <a:pt x="4883" y="17643"/>
                  </a:lnTo>
                  <a:lnTo>
                    <a:pt x="4479" y="17441"/>
                  </a:lnTo>
                  <a:lnTo>
                    <a:pt x="4108" y="17138"/>
                  </a:lnTo>
                  <a:lnTo>
                    <a:pt x="3772" y="16801"/>
                  </a:lnTo>
                  <a:lnTo>
                    <a:pt x="3435" y="16464"/>
                  </a:lnTo>
                  <a:lnTo>
                    <a:pt x="3166" y="16060"/>
                  </a:lnTo>
                  <a:lnTo>
                    <a:pt x="2896" y="15656"/>
                  </a:lnTo>
                  <a:lnTo>
                    <a:pt x="2661" y="15252"/>
                  </a:lnTo>
                  <a:lnTo>
                    <a:pt x="2526" y="14915"/>
                  </a:lnTo>
                  <a:lnTo>
                    <a:pt x="2391" y="14612"/>
                  </a:lnTo>
                  <a:lnTo>
                    <a:pt x="2324" y="14276"/>
                  </a:lnTo>
                  <a:lnTo>
                    <a:pt x="2290" y="13939"/>
                  </a:lnTo>
                  <a:lnTo>
                    <a:pt x="2290" y="13602"/>
                  </a:lnTo>
                  <a:lnTo>
                    <a:pt x="2324" y="13266"/>
                  </a:lnTo>
                  <a:lnTo>
                    <a:pt x="2425" y="12929"/>
                  </a:lnTo>
                  <a:lnTo>
                    <a:pt x="2560" y="12592"/>
                  </a:lnTo>
                  <a:lnTo>
                    <a:pt x="2795" y="12222"/>
                  </a:lnTo>
                  <a:lnTo>
                    <a:pt x="3031" y="11852"/>
                  </a:lnTo>
                  <a:lnTo>
                    <a:pt x="3233" y="11481"/>
                  </a:lnTo>
                  <a:lnTo>
                    <a:pt x="3435" y="11077"/>
                  </a:lnTo>
                  <a:lnTo>
                    <a:pt x="3536" y="10741"/>
                  </a:lnTo>
                  <a:lnTo>
                    <a:pt x="3603" y="10438"/>
                  </a:lnTo>
                  <a:lnTo>
                    <a:pt x="3570" y="10135"/>
                  </a:lnTo>
                  <a:lnTo>
                    <a:pt x="3536" y="9832"/>
                  </a:lnTo>
                  <a:lnTo>
                    <a:pt x="3401" y="9562"/>
                  </a:lnTo>
                  <a:lnTo>
                    <a:pt x="3267" y="9293"/>
                  </a:lnTo>
                  <a:lnTo>
                    <a:pt x="3098" y="9024"/>
                  </a:lnTo>
                  <a:lnTo>
                    <a:pt x="2896" y="8788"/>
                  </a:lnTo>
                  <a:lnTo>
                    <a:pt x="2324" y="8148"/>
                  </a:lnTo>
                  <a:lnTo>
                    <a:pt x="2088" y="7811"/>
                  </a:lnTo>
                  <a:lnTo>
                    <a:pt x="1853" y="7475"/>
                  </a:lnTo>
                  <a:lnTo>
                    <a:pt x="1752" y="7306"/>
                  </a:lnTo>
                  <a:lnTo>
                    <a:pt x="1718" y="7138"/>
                  </a:lnTo>
                  <a:lnTo>
                    <a:pt x="1684" y="6801"/>
                  </a:lnTo>
                  <a:lnTo>
                    <a:pt x="1684" y="6094"/>
                  </a:lnTo>
                  <a:lnTo>
                    <a:pt x="1651" y="5993"/>
                  </a:lnTo>
                  <a:lnTo>
                    <a:pt x="1684" y="5960"/>
                  </a:lnTo>
                  <a:lnTo>
                    <a:pt x="1684" y="5892"/>
                  </a:lnTo>
                  <a:lnTo>
                    <a:pt x="1651" y="5825"/>
                  </a:lnTo>
                  <a:lnTo>
                    <a:pt x="1550" y="5791"/>
                  </a:lnTo>
                  <a:lnTo>
                    <a:pt x="1482" y="5791"/>
                  </a:lnTo>
                  <a:lnTo>
                    <a:pt x="1415" y="5758"/>
                  </a:lnTo>
                  <a:lnTo>
                    <a:pt x="1247" y="5589"/>
                  </a:lnTo>
                  <a:lnTo>
                    <a:pt x="1146" y="5354"/>
                  </a:lnTo>
                  <a:lnTo>
                    <a:pt x="1011" y="5084"/>
                  </a:lnTo>
                  <a:lnTo>
                    <a:pt x="843" y="4512"/>
                  </a:lnTo>
                  <a:lnTo>
                    <a:pt x="742" y="4074"/>
                  </a:lnTo>
                  <a:lnTo>
                    <a:pt x="573" y="3569"/>
                  </a:lnTo>
                  <a:lnTo>
                    <a:pt x="439" y="3031"/>
                  </a:lnTo>
                  <a:lnTo>
                    <a:pt x="338" y="2492"/>
                  </a:lnTo>
                  <a:lnTo>
                    <a:pt x="270" y="1953"/>
                  </a:lnTo>
                  <a:lnTo>
                    <a:pt x="270" y="1448"/>
                  </a:lnTo>
                  <a:lnTo>
                    <a:pt x="270" y="1213"/>
                  </a:lnTo>
                  <a:lnTo>
                    <a:pt x="338" y="943"/>
                  </a:lnTo>
                  <a:lnTo>
                    <a:pt x="405" y="741"/>
                  </a:lnTo>
                  <a:lnTo>
                    <a:pt x="540" y="539"/>
                  </a:lnTo>
                  <a:lnTo>
                    <a:pt x="708" y="371"/>
                  </a:lnTo>
                  <a:lnTo>
                    <a:pt x="944" y="270"/>
                  </a:lnTo>
                  <a:lnTo>
                    <a:pt x="1112" y="236"/>
                  </a:lnTo>
                  <a:lnTo>
                    <a:pt x="1112" y="236"/>
                  </a:lnTo>
                  <a:lnTo>
                    <a:pt x="977" y="337"/>
                  </a:lnTo>
                  <a:lnTo>
                    <a:pt x="843" y="472"/>
                  </a:lnTo>
                  <a:lnTo>
                    <a:pt x="742" y="640"/>
                  </a:lnTo>
                  <a:lnTo>
                    <a:pt x="674" y="842"/>
                  </a:lnTo>
                  <a:lnTo>
                    <a:pt x="674" y="1044"/>
                  </a:lnTo>
                  <a:lnTo>
                    <a:pt x="674" y="1246"/>
                  </a:lnTo>
                  <a:lnTo>
                    <a:pt x="742" y="1415"/>
                  </a:lnTo>
                  <a:lnTo>
                    <a:pt x="876" y="1549"/>
                  </a:lnTo>
                  <a:lnTo>
                    <a:pt x="910" y="1583"/>
                  </a:lnTo>
                  <a:lnTo>
                    <a:pt x="977" y="1583"/>
                  </a:lnTo>
                  <a:lnTo>
                    <a:pt x="1011" y="1549"/>
                  </a:lnTo>
                  <a:lnTo>
                    <a:pt x="1011" y="1482"/>
                  </a:lnTo>
                  <a:lnTo>
                    <a:pt x="910" y="1179"/>
                  </a:lnTo>
                  <a:lnTo>
                    <a:pt x="876" y="1044"/>
                  </a:lnTo>
                  <a:lnTo>
                    <a:pt x="910" y="876"/>
                  </a:lnTo>
                  <a:lnTo>
                    <a:pt x="944" y="741"/>
                  </a:lnTo>
                  <a:lnTo>
                    <a:pt x="1011" y="607"/>
                  </a:lnTo>
                  <a:lnTo>
                    <a:pt x="1213" y="405"/>
                  </a:lnTo>
                  <a:lnTo>
                    <a:pt x="1247" y="371"/>
                  </a:lnTo>
                  <a:lnTo>
                    <a:pt x="1213" y="304"/>
                  </a:lnTo>
                  <a:lnTo>
                    <a:pt x="1213" y="270"/>
                  </a:lnTo>
                  <a:lnTo>
                    <a:pt x="1146" y="236"/>
                  </a:lnTo>
                  <a:lnTo>
                    <a:pt x="1314" y="270"/>
                  </a:lnTo>
                  <a:lnTo>
                    <a:pt x="1449" y="270"/>
                  </a:lnTo>
                  <a:lnTo>
                    <a:pt x="1583" y="337"/>
                  </a:lnTo>
                  <a:lnTo>
                    <a:pt x="1718" y="405"/>
                  </a:lnTo>
                  <a:lnTo>
                    <a:pt x="1954" y="607"/>
                  </a:lnTo>
                  <a:lnTo>
                    <a:pt x="2122" y="876"/>
                  </a:lnTo>
                  <a:lnTo>
                    <a:pt x="2088" y="842"/>
                  </a:lnTo>
                  <a:lnTo>
                    <a:pt x="2021" y="842"/>
                  </a:lnTo>
                  <a:lnTo>
                    <a:pt x="1987" y="876"/>
                  </a:lnTo>
                  <a:lnTo>
                    <a:pt x="1954" y="910"/>
                  </a:lnTo>
                  <a:lnTo>
                    <a:pt x="1920" y="943"/>
                  </a:lnTo>
                  <a:lnTo>
                    <a:pt x="1886" y="943"/>
                  </a:lnTo>
                  <a:lnTo>
                    <a:pt x="1819" y="977"/>
                  </a:lnTo>
                  <a:lnTo>
                    <a:pt x="1785" y="1044"/>
                  </a:lnTo>
                  <a:lnTo>
                    <a:pt x="1752" y="1179"/>
                  </a:lnTo>
                  <a:lnTo>
                    <a:pt x="1785" y="1347"/>
                  </a:lnTo>
                  <a:lnTo>
                    <a:pt x="1785" y="1516"/>
                  </a:lnTo>
                  <a:lnTo>
                    <a:pt x="1853" y="1684"/>
                  </a:lnTo>
                  <a:lnTo>
                    <a:pt x="1954" y="1819"/>
                  </a:lnTo>
                  <a:lnTo>
                    <a:pt x="2088" y="1920"/>
                  </a:lnTo>
                  <a:lnTo>
                    <a:pt x="2156" y="1953"/>
                  </a:lnTo>
                  <a:lnTo>
                    <a:pt x="2223" y="1920"/>
                  </a:lnTo>
                  <a:lnTo>
                    <a:pt x="2257" y="1819"/>
                  </a:lnTo>
                  <a:lnTo>
                    <a:pt x="2223" y="1751"/>
                  </a:lnTo>
                  <a:lnTo>
                    <a:pt x="2290" y="1650"/>
                  </a:lnTo>
                  <a:lnTo>
                    <a:pt x="2257" y="1953"/>
                  </a:lnTo>
                  <a:lnTo>
                    <a:pt x="2189" y="2155"/>
                  </a:lnTo>
                  <a:lnTo>
                    <a:pt x="2055" y="2324"/>
                  </a:lnTo>
                  <a:lnTo>
                    <a:pt x="1920" y="2458"/>
                  </a:lnTo>
                  <a:lnTo>
                    <a:pt x="1752" y="2526"/>
                  </a:lnTo>
                  <a:lnTo>
                    <a:pt x="1550" y="2559"/>
                  </a:lnTo>
                  <a:lnTo>
                    <a:pt x="1381" y="2492"/>
                  </a:lnTo>
                  <a:lnTo>
                    <a:pt x="1314" y="2458"/>
                  </a:lnTo>
                  <a:lnTo>
                    <a:pt x="1213" y="2357"/>
                  </a:lnTo>
                  <a:lnTo>
                    <a:pt x="1146" y="2290"/>
                  </a:lnTo>
                  <a:lnTo>
                    <a:pt x="1112" y="2155"/>
                  </a:lnTo>
                  <a:lnTo>
                    <a:pt x="1045" y="2088"/>
                  </a:lnTo>
                  <a:lnTo>
                    <a:pt x="977" y="2088"/>
                  </a:lnTo>
                  <a:lnTo>
                    <a:pt x="944" y="2122"/>
                  </a:lnTo>
                  <a:lnTo>
                    <a:pt x="910" y="2189"/>
                  </a:lnTo>
                  <a:lnTo>
                    <a:pt x="1011" y="2391"/>
                  </a:lnTo>
                  <a:lnTo>
                    <a:pt x="1146" y="2593"/>
                  </a:lnTo>
                  <a:lnTo>
                    <a:pt x="1179" y="2997"/>
                  </a:lnTo>
                  <a:lnTo>
                    <a:pt x="1247" y="3401"/>
                  </a:lnTo>
                  <a:lnTo>
                    <a:pt x="1415" y="4209"/>
                  </a:lnTo>
                  <a:lnTo>
                    <a:pt x="1583" y="4983"/>
                  </a:lnTo>
                  <a:lnTo>
                    <a:pt x="1651" y="5421"/>
                  </a:lnTo>
                  <a:lnTo>
                    <a:pt x="1718" y="5825"/>
                  </a:lnTo>
                  <a:lnTo>
                    <a:pt x="1718" y="5859"/>
                  </a:lnTo>
                  <a:lnTo>
                    <a:pt x="1785" y="5892"/>
                  </a:lnTo>
                  <a:lnTo>
                    <a:pt x="1819" y="5859"/>
                  </a:lnTo>
                  <a:lnTo>
                    <a:pt x="1853" y="5825"/>
                  </a:lnTo>
                  <a:lnTo>
                    <a:pt x="1853" y="5421"/>
                  </a:lnTo>
                  <a:lnTo>
                    <a:pt x="1819" y="5051"/>
                  </a:lnTo>
                  <a:lnTo>
                    <a:pt x="1718" y="4276"/>
                  </a:lnTo>
                  <a:lnTo>
                    <a:pt x="1550" y="3502"/>
                  </a:lnTo>
                  <a:lnTo>
                    <a:pt x="1348" y="2728"/>
                  </a:lnTo>
                  <a:lnTo>
                    <a:pt x="1482" y="2795"/>
                  </a:lnTo>
                  <a:lnTo>
                    <a:pt x="1752" y="2795"/>
                  </a:lnTo>
                  <a:lnTo>
                    <a:pt x="1920" y="2728"/>
                  </a:lnTo>
                  <a:lnTo>
                    <a:pt x="2055" y="2627"/>
                  </a:lnTo>
                  <a:lnTo>
                    <a:pt x="2223" y="2492"/>
                  </a:lnTo>
                  <a:lnTo>
                    <a:pt x="2324" y="2324"/>
                  </a:lnTo>
                  <a:lnTo>
                    <a:pt x="2425" y="2155"/>
                  </a:lnTo>
                  <a:lnTo>
                    <a:pt x="2492" y="1953"/>
                  </a:lnTo>
                  <a:lnTo>
                    <a:pt x="2526" y="1785"/>
                  </a:lnTo>
                  <a:lnTo>
                    <a:pt x="2526" y="1583"/>
                  </a:lnTo>
                  <a:lnTo>
                    <a:pt x="2492" y="1381"/>
                  </a:lnTo>
                  <a:lnTo>
                    <a:pt x="2459" y="1213"/>
                  </a:lnTo>
                  <a:lnTo>
                    <a:pt x="2391" y="1011"/>
                  </a:lnTo>
                  <a:lnTo>
                    <a:pt x="2324" y="842"/>
                  </a:lnTo>
                  <a:lnTo>
                    <a:pt x="2223" y="674"/>
                  </a:lnTo>
                  <a:lnTo>
                    <a:pt x="1954" y="371"/>
                  </a:lnTo>
                  <a:lnTo>
                    <a:pt x="1819" y="270"/>
                  </a:lnTo>
                  <a:lnTo>
                    <a:pt x="1651" y="169"/>
                  </a:lnTo>
                  <a:lnTo>
                    <a:pt x="1482" y="102"/>
                  </a:lnTo>
                  <a:lnTo>
                    <a:pt x="1314" y="34"/>
                  </a:lnTo>
                  <a:lnTo>
                    <a:pt x="1146" y="1"/>
                  </a:lnTo>
                  <a:close/>
                  <a:moveTo>
                    <a:pt x="11785" y="12592"/>
                  </a:moveTo>
                  <a:lnTo>
                    <a:pt x="11751" y="12626"/>
                  </a:lnTo>
                  <a:lnTo>
                    <a:pt x="11717" y="12727"/>
                  </a:lnTo>
                  <a:lnTo>
                    <a:pt x="11684" y="12929"/>
                  </a:lnTo>
                  <a:lnTo>
                    <a:pt x="11684" y="13165"/>
                  </a:lnTo>
                  <a:lnTo>
                    <a:pt x="11684" y="13400"/>
                  </a:lnTo>
                  <a:lnTo>
                    <a:pt x="11751" y="13636"/>
                  </a:lnTo>
                  <a:lnTo>
                    <a:pt x="11886" y="14074"/>
                  </a:lnTo>
                  <a:lnTo>
                    <a:pt x="12020" y="14478"/>
                  </a:lnTo>
                  <a:lnTo>
                    <a:pt x="12222" y="15286"/>
                  </a:lnTo>
                  <a:lnTo>
                    <a:pt x="12357" y="16128"/>
                  </a:lnTo>
                  <a:lnTo>
                    <a:pt x="12492" y="16936"/>
                  </a:lnTo>
                  <a:lnTo>
                    <a:pt x="12660" y="17777"/>
                  </a:lnTo>
                  <a:lnTo>
                    <a:pt x="12458" y="17811"/>
                  </a:lnTo>
                  <a:lnTo>
                    <a:pt x="12290" y="17777"/>
                  </a:lnTo>
                  <a:lnTo>
                    <a:pt x="12155" y="17710"/>
                  </a:lnTo>
                  <a:lnTo>
                    <a:pt x="12020" y="17609"/>
                  </a:lnTo>
                  <a:lnTo>
                    <a:pt x="11886" y="17474"/>
                  </a:lnTo>
                  <a:lnTo>
                    <a:pt x="11785" y="17340"/>
                  </a:lnTo>
                  <a:lnTo>
                    <a:pt x="11650" y="16969"/>
                  </a:lnTo>
                  <a:lnTo>
                    <a:pt x="11515" y="16565"/>
                  </a:lnTo>
                  <a:lnTo>
                    <a:pt x="11448" y="16161"/>
                  </a:lnTo>
                  <a:lnTo>
                    <a:pt x="11347" y="15454"/>
                  </a:lnTo>
                  <a:lnTo>
                    <a:pt x="11212" y="14781"/>
                  </a:lnTo>
                  <a:lnTo>
                    <a:pt x="11044" y="14141"/>
                  </a:lnTo>
                  <a:lnTo>
                    <a:pt x="10943" y="13501"/>
                  </a:lnTo>
                  <a:lnTo>
                    <a:pt x="10842" y="13198"/>
                  </a:lnTo>
                  <a:lnTo>
                    <a:pt x="10775" y="13064"/>
                  </a:lnTo>
                  <a:lnTo>
                    <a:pt x="10707" y="12963"/>
                  </a:lnTo>
                  <a:lnTo>
                    <a:pt x="10640" y="12929"/>
                  </a:lnTo>
                  <a:lnTo>
                    <a:pt x="10606" y="12963"/>
                  </a:lnTo>
                  <a:lnTo>
                    <a:pt x="10539" y="13097"/>
                  </a:lnTo>
                  <a:lnTo>
                    <a:pt x="10539" y="13299"/>
                  </a:lnTo>
                  <a:lnTo>
                    <a:pt x="10573" y="13501"/>
                  </a:lnTo>
                  <a:lnTo>
                    <a:pt x="10640" y="13737"/>
                  </a:lnTo>
                  <a:lnTo>
                    <a:pt x="10909" y="14511"/>
                  </a:lnTo>
                  <a:lnTo>
                    <a:pt x="11078" y="15387"/>
                  </a:lnTo>
                  <a:lnTo>
                    <a:pt x="11212" y="16229"/>
                  </a:lnTo>
                  <a:lnTo>
                    <a:pt x="11347" y="16835"/>
                  </a:lnTo>
                  <a:lnTo>
                    <a:pt x="11448" y="17138"/>
                  </a:lnTo>
                  <a:lnTo>
                    <a:pt x="11583" y="17407"/>
                  </a:lnTo>
                  <a:lnTo>
                    <a:pt x="11751" y="17643"/>
                  </a:lnTo>
                  <a:lnTo>
                    <a:pt x="11919" y="17845"/>
                  </a:lnTo>
                  <a:lnTo>
                    <a:pt x="12155" y="17979"/>
                  </a:lnTo>
                  <a:lnTo>
                    <a:pt x="12290" y="18013"/>
                  </a:lnTo>
                  <a:lnTo>
                    <a:pt x="12424" y="18047"/>
                  </a:lnTo>
                  <a:lnTo>
                    <a:pt x="12492" y="18417"/>
                  </a:lnTo>
                  <a:lnTo>
                    <a:pt x="12559" y="18787"/>
                  </a:lnTo>
                  <a:lnTo>
                    <a:pt x="12896" y="18787"/>
                  </a:lnTo>
                  <a:lnTo>
                    <a:pt x="12795" y="18383"/>
                  </a:lnTo>
                  <a:lnTo>
                    <a:pt x="12626" y="18013"/>
                  </a:lnTo>
                  <a:lnTo>
                    <a:pt x="12828" y="17979"/>
                  </a:lnTo>
                  <a:lnTo>
                    <a:pt x="13030" y="17912"/>
                  </a:lnTo>
                  <a:lnTo>
                    <a:pt x="13064" y="17878"/>
                  </a:lnTo>
                  <a:lnTo>
                    <a:pt x="13064" y="17845"/>
                  </a:lnTo>
                  <a:lnTo>
                    <a:pt x="13064" y="17744"/>
                  </a:lnTo>
                  <a:lnTo>
                    <a:pt x="12997" y="17676"/>
                  </a:lnTo>
                  <a:lnTo>
                    <a:pt x="12896" y="17676"/>
                  </a:lnTo>
                  <a:lnTo>
                    <a:pt x="12593" y="16262"/>
                  </a:lnTo>
                  <a:lnTo>
                    <a:pt x="12357" y="14814"/>
                  </a:lnTo>
                  <a:lnTo>
                    <a:pt x="12290" y="14545"/>
                  </a:lnTo>
                  <a:lnTo>
                    <a:pt x="12222" y="14276"/>
                  </a:lnTo>
                  <a:lnTo>
                    <a:pt x="12054" y="13771"/>
                  </a:lnTo>
                  <a:lnTo>
                    <a:pt x="11987" y="13501"/>
                  </a:lnTo>
                  <a:lnTo>
                    <a:pt x="11919" y="13232"/>
                  </a:lnTo>
                  <a:lnTo>
                    <a:pt x="11919" y="12963"/>
                  </a:lnTo>
                  <a:lnTo>
                    <a:pt x="11919" y="12693"/>
                  </a:lnTo>
                  <a:lnTo>
                    <a:pt x="11919" y="12626"/>
                  </a:lnTo>
                  <a:lnTo>
                    <a:pt x="11852" y="1259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1979908" y="3236816"/>
              <a:ext cx="2925533" cy="30174"/>
            </a:xfrm>
            <a:custGeom>
              <a:avLst/>
              <a:gdLst/>
              <a:ahLst/>
              <a:cxnLst/>
              <a:rect l="l" t="t" r="r" b="b"/>
              <a:pathLst>
                <a:path w="58852" h="607" extrusionOk="0">
                  <a:moveTo>
                    <a:pt x="25251" y="0"/>
                  </a:moveTo>
                  <a:lnTo>
                    <a:pt x="18551" y="34"/>
                  </a:lnTo>
                  <a:lnTo>
                    <a:pt x="11851" y="135"/>
                  </a:lnTo>
                  <a:lnTo>
                    <a:pt x="5151" y="269"/>
                  </a:lnTo>
                  <a:lnTo>
                    <a:pt x="2626" y="337"/>
                  </a:lnTo>
                  <a:lnTo>
                    <a:pt x="67" y="438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39"/>
                  </a:lnTo>
                  <a:lnTo>
                    <a:pt x="13467" y="303"/>
                  </a:lnTo>
                  <a:lnTo>
                    <a:pt x="20167" y="236"/>
                  </a:lnTo>
                  <a:lnTo>
                    <a:pt x="26867" y="168"/>
                  </a:lnTo>
                  <a:lnTo>
                    <a:pt x="33567" y="168"/>
                  </a:lnTo>
                  <a:lnTo>
                    <a:pt x="40267" y="236"/>
                  </a:lnTo>
                  <a:lnTo>
                    <a:pt x="46967" y="337"/>
                  </a:lnTo>
                  <a:lnTo>
                    <a:pt x="53667" y="471"/>
                  </a:lnTo>
                  <a:lnTo>
                    <a:pt x="58751" y="606"/>
                  </a:lnTo>
                  <a:lnTo>
                    <a:pt x="58818" y="572"/>
                  </a:lnTo>
                  <a:lnTo>
                    <a:pt x="58852" y="539"/>
                  </a:lnTo>
                  <a:lnTo>
                    <a:pt x="58818" y="471"/>
                  </a:lnTo>
                  <a:lnTo>
                    <a:pt x="58751" y="438"/>
                  </a:lnTo>
                  <a:lnTo>
                    <a:pt x="52051" y="236"/>
                  </a:lnTo>
                  <a:lnTo>
                    <a:pt x="45351" y="135"/>
                  </a:lnTo>
                  <a:lnTo>
                    <a:pt x="38651" y="34"/>
                  </a:lnTo>
                  <a:lnTo>
                    <a:pt x="319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1410828" y="5004156"/>
              <a:ext cx="257796" cy="137299"/>
            </a:xfrm>
            <a:custGeom>
              <a:avLst/>
              <a:gdLst/>
              <a:ahLst/>
              <a:cxnLst/>
              <a:rect l="l" t="t" r="r" b="b"/>
              <a:pathLst>
                <a:path w="5186" h="2762" extrusionOk="0">
                  <a:moveTo>
                    <a:pt x="2189" y="304"/>
                  </a:moveTo>
                  <a:lnTo>
                    <a:pt x="2391" y="337"/>
                  </a:lnTo>
                  <a:lnTo>
                    <a:pt x="2560" y="405"/>
                  </a:lnTo>
                  <a:lnTo>
                    <a:pt x="2694" y="506"/>
                  </a:lnTo>
                  <a:lnTo>
                    <a:pt x="2829" y="607"/>
                  </a:lnTo>
                  <a:lnTo>
                    <a:pt x="2930" y="775"/>
                  </a:lnTo>
                  <a:lnTo>
                    <a:pt x="2997" y="977"/>
                  </a:lnTo>
                  <a:lnTo>
                    <a:pt x="3031" y="1213"/>
                  </a:lnTo>
                  <a:lnTo>
                    <a:pt x="3031" y="1415"/>
                  </a:lnTo>
                  <a:lnTo>
                    <a:pt x="2997" y="1617"/>
                  </a:lnTo>
                  <a:lnTo>
                    <a:pt x="2964" y="1819"/>
                  </a:lnTo>
                  <a:lnTo>
                    <a:pt x="2896" y="2021"/>
                  </a:lnTo>
                  <a:lnTo>
                    <a:pt x="2021" y="2122"/>
                  </a:lnTo>
                  <a:lnTo>
                    <a:pt x="1415" y="2122"/>
                  </a:lnTo>
                  <a:lnTo>
                    <a:pt x="1045" y="2054"/>
                  </a:lnTo>
                  <a:lnTo>
                    <a:pt x="708" y="1920"/>
                  </a:lnTo>
                  <a:lnTo>
                    <a:pt x="573" y="1852"/>
                  </a:lnTo>
                  <a:lnTo>
                    <a:pt x="472" y="1751"/>
                  </a:lnTo>
                  <a:lnTo>
                    <a:pt x="371" y="1684"/>
                  </a:lnTo>
                  <a:lnTo>
                    <a:pt x="304" y="1549"/>
                  </a:lnTo>
                  <a:lnTo>
                    <a:pt x="270" y="1415"/>
                  </a:lnTo>
                  <a:lnTo>
                    <a:pt x="304" y="1280"/>
                  </a:lnTo>
                  <a:lnTo>
                    <a:pt x="371" y="1145"/>
                  </a:lnTo>
                  <a:lnTo>
                    <a:pt x="506" y="977"/>
                  </a:lnTo>
                  <a:lnTo>
                    <a:pt x="641" y="842"/>
                  </a:lnTo>
                  <a:lnTo>
                    <a:pt x="809" y="708"/>
                  </a:lnTo>
                  <a:lnTo>
                    <a:pt x="1146" y="506"/>
                  </a:lnTo>
                  <a:lnTo>
                    <a:pt x="1583" y="371"/>
                  </a:lnTo>
                  <a:lnTo>
                    <a:pt x="1785" y="337"/>
                  </a:lnTo>
                  <a:lnTo>
                    <a:pt x="1987" y="304"/>
                  </a:lnTo>
                  <a:close/>
                  <a:moveTo>
                    <a:pt x="2156" y="1"/>
                  </a:moveTo>
                  <a:lnTo>
                    <a:pt x="1920" y="34"/>
                  </a:lnTo>
                  <a:lnTo>
                    <a:pt x="1651" y="68"/>
                  </a:lnTo>
                  <a:lnTo>
                    <a:pt x="1314" y="135"/>
                  </a:lnTo>
                  <a:lnTo>
                    <a:pt x="944" y="304"/>
                  </a:lnTo>
                  <a:lnTo>
                    <a:pt x="607" y="506"/>
                  </a:lnTo>
                  <a:lnTo>
                    <a:pt x="304" y="775"/>
                  </a:lnTo>
                  <a:lnTo>
                    <a:pt x="203" y="910"/>
                  </a:lnTo>
                  <a:lnTo>
                    <a:pt x="102" y="1044"/>
                  </a:lnTo>
                  <a:lnTo>
                    <a:pt x="35" y="1213"/>
                  </a:lnTo>
                  <a:lnTo>
                    <a:pt x="1" y="1381"/>
                  </a:lnTo>
                  <a:lnTo>
                    <a:pt x="35" y="1549"/>
                  </a:lnTo>
                  <a:lnTo>
                    <a:pt x="68" y="1718"/>
                  </a:lnTo>
                  <a:lnTo>
                    <a:pt x="169" y="1886"/>
                  </a:lnTo>
                  <a:lnTo>
                    <a:pt x="338" y="2054"/>
                  </a:lnTo>
                  <a:lnTo>
                    <a:pt x="540" y="2223"/>
                  </a:lnTo>
                  <a:lnTo>
                    <a:pt x="775" y="2324"/>
                  </a:lnTo>
                  <a:lnTo>
                    <a:pt x="1045" y="2391"/>
                  </a:lnTo>
                  <a:lnTo>
                    <a:pt x="1314" y="2425"/>
                  </a:lnTo>
                  <a:lnTo>
                    <a:pt x="1617" y="2458"/>
                  </a:lnTo>
                  <a:lnTo>
                    <a:pt x="1886" y="2425"/>
                  </a:lnTo>
                  <a:lnTo>
                    <a:pt x="2425" y="2391"/>
                  </a:lnTo>
                  <a:lnTo>
                    <a:pt x="2728" y="2324"/>
                  </a:lnTo>
                  <a:lnTo>
                    <a:pt x="2593" y="2559"/>
                  </a:lnTo>
                  <a:lnTo>
                    <a:pt x="2425" y="2761"/>
                  </a:lnTo>
                  <a:lnTo>
                    <a:pt x="2728" y="2761"/>
                  </a:lnTo>
                  <a:lnTo>
                    <a:pt x="2896" y="2559"/>
                  </a:lnTo>
                  <a:lnTo>
                    <a:pt x="2997" y="2324"/>
                  </a:lnTo>
                  <a:lnTo>
                    <a:pt x="3435" y="2290"/>
                  </a:lnTo>
                  <a:lnTo>
                    <a:pt x="3671" y="2324"/>
                  </a:lnTo>
                  <a:lnTo>
                    <a:pt x="3906" y="2357"/>
                  </a:lnTo>
                  <a:lnTo>
                    <a:pt x="4310" y="2526"/>
                  </a:lnTo>
                  <a:lnTo>
                    <a:pt x="4546" y="2627"/>
                  </a:lnTo>
                  <a:lnTo>
                    <a:pt x="4748" y="2761"/>
                  </a:lnTo>
                  <a:lnTo>
                    <a:pt x="5186" y="2761"/>
                  </a:lnTo>
                  <a:lnTo>
                    <a:pt x="5051" y="2627"/>
                  </a:lnTo>
                  <a:lnTo>
                    <a:pt x="4916" y="2492"/>
                  </a:lnTo>
                  <a:lnTo>
                    <a:pt x="4748" y="2391"/>
                  </a:lnTo>
                  <a:lnTo>
                    <a:pt x="4546" y="2290"/>
                  </a:lnTo>
                  <a:lnTo>
                    <a:pt x="4176" y="2122"/>
                  </a:lnTo>
                  <a:lnTo>
                    <a:pt x="3805" y="2021"/>
                  </a:lnTo>
                  <a:lnTo>
                    <a:pt x="3469" y="1987"/>
                  </a:lnTo>
                  <a:lnTo>
                    <a:pt x="3132" y="1987"/>
                  </a:lnTo>
                  <a:lnTo>
                    <a:pt x="3233" y="1583"/>
                  </a:lnTo>
                  <a:lnTo>
                    <a:pt x="3267" y="1179"/>
                  </a:lnTo>
                  <a:lnTo>
                    <a:pt x="3233" y="1011"/>
                  </a:lnTo>
                  <a:lnTo>
                    <a:pt x="3233" y="842"/>
                  </a:lnTo>
                  <a:lnTo>
                    <a:pt x="3166" y="674"/>
                  </a:lnTo>
                  <a:lnTo>
                    <a:pt x="3098" y="506"/>
                  </a:lnTo>
                  <a:lnTo>
                    <a:pt x="2997" y="371"/>
                  </a:lnTo>
                  <a:lnTo>
                    <a:pt x="2863" y="270"/>
                  </a:lnTo>
                  <a:lnTo>
                    <a:pt x="2728" y="169"/>
                  </a:lnTo>
                  <a:lnTo>
                    <a:pt x="2560" y="102"/>
                  </a:lnTo>
                  <a:lnTo>
                    <a:pt x="2358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3536378" y="4478621"/>
              <a:ext cx="41856" cy="35195"/>
            </a:xfrm>
            <a:custGeom>
              <a:avLst/>
              <a:gdLst/>
              <a:ahLst/>
              <a:cxnLst/>
              <a:rect l="l" t="t" r="r" b="b"/>
              <a:pathLst>
                <a:path w="842" h="708" extrusionOk="0">
                  <a:moveTo>
                    <a:pt x="674" y="1"/>
                  </a:moveTo>
                  <a:lnTo>
                    <a:pt x="606" y="34"/>
                  </a:lnTo>
                  <a:lnTo>
                    <a:pt x="606" y="102"/>
                  </a:lnTo>
                  <a:lnTo>
                    <a:pt x="606" y="236"/>
                  </a:lnTo>
                  <a:lnTo>
                    <a:pt x="573" y="371"/>
                  </a:lnTo>
                  <a:lnTo>
                    <a:pt x="539" y="438"/>
                  </a:lnTo>
                  <a:lnTo>
                    <a:pt x="472" y="472"/>
                  </a:lnTo>
                  <a:lnTo>
                    <a:pt x="337" y="506"/>
                  </a:lnTo>
                  <a:lnTo>
                    <a:pt x="270" y="506"/>
                  </a:lnTo>
                  <a:lnTo>
                    <a:pt x="236" y="472"/>
                  </a:lnTo>
                  <a:lnTo>
                    <a:pt x="202" y="405"/>
                  </a:lnTo>
                  <a:lnTo>
                    <a:pt x="169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70" y="135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101" y="68"/>
                  </a:lnTo>
                  <a:lnTo>
                    <a:pt x="34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69" y="640"/>
                  </a:lnTo>
                  <a:lnTo>
                    <a:pt x="270" y="674"/>
                  </a:lnTo>
                  <a:lnTo>
                    <a:pt x="404" y="708"/>
                  </a:lnTo>
                  <a:lnTo>
                    <a:pt x="505" y="674"/>
                  </a:lnTo>
                  <a:lnTo>
                    <a:pt x="640" y="607"/>
                  </a:lnTo>
                  <a:lnTo>
                    <a:pt x="741" y="506"/>
                  </a:lnTo>
                  <a:lnTo>
                    <a:pt x="808" y="405"/>
                  </a:lnTo>
                  <a:lnTo>
                    <a:pt x="842" y="270"/>
                  </a:lnTo>
                  <a:lnTo>
                    <a:pt x="842" y="169"/>
                  </a:lnTo>
                  <a:lnTo>
                    <a:pt x="775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3492832" y="4430105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3559792" y="429285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3499543" y="4756451"/>
              <a:ext cx="38525" cy="33505"/>
            </a:xfrm>
            <a:custGeom>
              <a:avLst/>
              <a:gdLst/>
              <a:ahLst/>
              <a:cxnLst/>
              <a:rect l="l" t="t" r="r" b="b"/>
              <a:pathLst>
                <a:path w="775" h="67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102"/>
                  </a:lnTo>
                  <a:lnTo>
                    <a:pt x="34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1" y="640"/>
                  </a:lnTo>
                  <a:lnTo>
                    <a:pt x="68" y="674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236" y="371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741" y="607"/>
                  </a:lnTo>
                  <a:lnTo>
                    <a:pt x="775" y="539"/>
                  </a:lnTo>
                  <a:lnTo>
                    <a:pt x="775" y="472"/>
                  </a:lnTo>
                  <a:lnTo>
                    <a:pt x="741" y="304"/>
                  </a:lnTo>
                  <a:lnTo>
                    <a:pt x="741" y="169"/>
                  </a:lnTo>
                  <a:lnTo>
                    <a:pt x="708" y="102"/>
                  </a:lnTo>
                  <a:lnTo>
                    <a:pt x="674" y="68"/>
                  </a:lnTo>
                  <a:lnTo>
                    <a:pt x="607" y="68"/>
                  </a:lnTo>
                  <a:lnTo>
                    <a:pt x="573" y="102"/>
                  </a:lnTo>
                  <a:lnTo>
                    <a:pt x="539" y="169"/>
                  </a:lnTo>
                  <a:lnTo>
                    <a:pt x="539" y="270"/>
                  </a:lnTo>
                  <a:lnTo>
                    <a:pt x="573" y="472"/>
                  </a:lnTo>
                  <a:lnTo>
                    <a:pt x="506" y="438"/>
                  </a:lnTo>
                  <a:lnTo>
                    <a:pt x="472" y="337"/>
                  </a:lnTo>
                  <a:lnTo>
                    <a:pt x="2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3452667" y="4711264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3566502" y="4614181"/>
              <a:ext cx="28484" cy="40215"/>
            </a:xfrm>
            <a:custGeom>
              <a:avLst/>
              <a:gdLst/>
              <a:ahLst/>
              <a:cxnLst/>
              <a:rect l="l" t="t" r="r" b="b"/>
              <a:pathLst>
                <a:path w="573" h="809" extrusionOk="0">
                  <a:moveTo>
                    <a:pt x="404" y="1"/>
                  </a:moveTo>
                  <a:lnTo>
                    <a:pt x="404" y="35"/>
                  </a:lnTo>
                  <a:lnTo>
                    <a:pt x="438" y="237"/>
                  </a:lnTo>
                  <a:lnTo>
                    <a:pt x="438" y="439"/>
                  </a:lnTo>
                  <a:lnTo>
                    <a:pt x="404" y="506"/>
                  </a:lnTo>
                  <a:lnTo>
                    <a:pt x="371" y="573"/>
                  </a:lnTo>
                  <a:lnTo>
                    <a:pt x="303" y="641"/>
                  </a:lnTo>
                  <a:lnTo>
                    <a:pt x="202" y="641"/>
                  </a:lnTo>
                  <a:lnTo>
                    <a:pt x="202" y="540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34" y="607"/>
                  </a:lnTo>
                  <a:lnTo>
                    <a:pt x="34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809"/>
                  </a:lnTo>
                  <a:lnTo>
                    <a:pt x="303" y="775"/>
                  </a:lnTo>
                  <a:lnTo>
                    <a:pt x="404" y="708"/>
                  </a:lnTo>
                  <a:lnTo>
                    <a:pt x="505" y="607"/>
                  </a:lnTo>
                  <a:lnTo>
                    <a:pt x="539" y="472"/>
                  </a:lnTo>
                  <a:lnTo>
                    <a:pt x="573" y="304"/>
                  </a:lnTo>
                  <a:lnTo>
                    <a:pt x="539" y="136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3345591" y="457401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3350612" y="442677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3375715" y="456899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3429253" y="4620892"/>
              <a:ext cx="40215" cy="38525"/>
            </a:xfrm>
            <a:custGeom>
              <a:avLst/>
              <a:gdLst/>
              <a:ahLst/>
              <a:cxnLst/>
              <a:rect l="l" t="t" r="r" b="b"/>
              <a:pathLst>
                <a:path w="809" h="775" extrusionOk="0">
                  <a:moveTo>
                    <a:pt x="607" y="1"/>
                  </a:moveTo>
                  <a:lnTo>
                    <a:pt x="539" y="34"/>
                  </a:lnTo>
                  <a:lnTo>
                    <a:pt x="506" y="102"/>
                  </a:lnTo>
                  <a:lnTo>
                    <a:pt x="472" y="270"/>
                  </a:lnTo>
                  <a:lnTo>
                    <a:pt x="472" y="304"/>
                  </a:lnTo>
                  <a:lnTo>
                    <a:pt x="203" y="337"/>
                  </a:lnTo>
                  <a:lnTo>
                    <a:pt x="203" y="135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35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506" y="506"/>
                  </a:lnTo>
                  <a:lnTo>
                    <a:pt x="506" y="640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7" y="775"/>
                  </a:lnTo>
                  <a:lnTo>
                    <a:pt x="640" y="741"/>
                  </a:lnTo>
                  <a:lnTo>
                    <a:pt x="674" y="674"/>
                  </a:lnTo>
                  <a:lnTo>
                    <a:pt x="674" y="607"/>
                  </a:lnTo>
                  <a:lnTo>
                    <a:pt x="640" y="472"/>
                  </a:lnTo>
                  <a:lnTo>
                    <a:pt x="775" y="405"/>
                  </a:lnTo>
                  <a:lnTo>
                    <a:pt x="809" y="371"/>
                  </a:lnTo>
                  <a:lnTo>
                    <a:pt x="809" y="304"/>
                  </a:lnTo>
                  <a:lnTo>
                    <a:pt x="775" y="270"/>
                  </a:lnTo>
                  <a:lnTo>
                    <a:pt x="708" y="236"/>
                  </a:lnTo>
                  <a:lnTo>
                    <a:pt x="607" y="236"/>
                  </a:lnTo>
                  <a:lnTo>
                    <a:pt x="640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3278632" y="4614181"/>
              <a:ext cx="50257" cy="48616"/>
            </a:xfrm>
            <a:custGeom>
              <a:avLst/>
              <a:gdLst/>
              <a:ahLst/>
              <a:cxnLst/>
              <a:rect l="l" t="t" r="r" b="b"/>
              <a:pathLst>
                <a:path w="1011" h="978" extrusionOk="0">
                  <a:moveTo>
                    <a:pt x="505" y="1"/>
                  </a:moveTo>
                  <a:lnTo>
                    <a:pt x="404" y="35"/>
                  </a:lnTo>
                  <a:lnTo>
                    <a:pt x="270" y="68"/>
                  </a:lnTo>
                  <a:lnTo>
                    <a:pt x="169" y="136"/>
                  </a:lnTo>
                  <a:lnTo>
                    <a:pt x="101" y="237"/>
                  </a:lnTo>
                  <a:lnTo>
                    <a:pt x="34" y="338"/>
                  </a:lnTo>
                  <a:lnTo>
                    <a:pt x="0" y="472"/>
                  </a:lnTo>
                  <a:lnTo>
                    <a:pt x="0" y="607"/>
                  </a:lnTo>
                  <a:lnTo>
                    <a:pt x="68" y="674"/>
                  </a:lnTo>
                  <a:lnTo>
                    <a:pt x="101" y="775"/>
                  </a:lnTo>
                  <a:lnTo>
                    <a:pt x="202" y="843"/>
                  </a:lnTo>
                  <a:lnTo>
                    <a:pt x="303" y="910"/>
                  </a:lnTo>
                  <a:lnTo>
                    <a:pt x="404" y="944"/>
                  </a:lnTo>
                  <a:lnTo>
                    <a:pt x="505" y="910"/>
                  </a:lnTo>
                  <a:lnTo>
                    <a:pt x="606" y="876"/>
                  </a:lnTo>
                  <a:lnTo>
                    <a:pt x="606" y="944"/>
                  </a:lnTo>
                  <a:lnTo>
                    <a:pt x="640" y="977"/>
                  </a:lnTo>
                  <a:lnTo>
                    <a:pt x="674" y="977"/>
                  </a:lnTo>
                  <a:lnTo>
                    <a:pt x="707" y="944"/>
                  </a:lnTo>
                  <a:lnTo>
                    <a:pt x="707" y="910"/>
                  </a:lnTo>
                  <a:lnTo>
                    <a:pt x="707" y="809"/>
                  </a:lnTo>
                  <a:lnTo>
                    <a:pt x="707" y="641"/>
                  </a:lnTo>
                  <a:lnTo>
                    <a:pt x="707" y="607"/>
                  </a:lnTo>
                  <a:lnTo>
                    <a:pt x="943" y="607"/>
                  </a:lnTo>
                  <a:lnTo>
                    <a:pt x="1010" y="573"/>
                  </a:lnTo>
                  <a:lnTo>
                    <a:pt x="1010" y="506"/>
                  </a:lnTo>
                  <a:lnTo>
                    <a:pt x="1010" y="439"/>
                  </a:lnTo>
                  <a:lnTo>
                    <a:pt x="943" y="405"/>
                  </a:lnTo>
                  <a:lnTo>
                    <a:pt x="539" y="405"/>
                  </a:lnTo>
                  <a:lnTo>
                    <a:pt x="438" y="472"/>
                  </a:lnTo>
                  <a:lnTo>
                    <a:pt x="438" y="506"/>
                  </a:lnTo>
                  <a:lnTo>
                    <a:pt x="438" y="540"/>
                  </a:lnTo>
                  <a:lnTo>
                    <a:pt x="606" y="607"/>
                  </a:lnTo>
                  <a:lnTo>
                    <a:pt x="606" y="641"/>
                  </a:lnTo>
                  <a:lnTo>
                    <a:pt x="606" y="674"/>
                  </a:lnTo>
                  <a:lnTo>
                    <a:pt x="472" y="708"/>
                  </a:lnTo>
                  <a:lnTo>
                    <a:pt x="303" y="708"/>
                  </a:lnTo>
                  <a:lnTo>
                    <a:pt x="236" y="641"/>
                  </a:lnTo>
                  <a:lnTo>
                    <a:pt x="202" y="573"/>
                  </a:lnTo>
                  <a:lnTo>
                    <a:pt x="202" y="439"/>
                  </a:lnTo>
                  <a:lnTo>
                    <a:pt x="236" y="371"/>
                  </a:lnTo>
                  <a:lnTo>
                    <a:pt x="270" y="270"/>
                  </a:lnTo>
                  <a:lnTo>
                    <a:pt x="371" y="237"/>
                  </a:lnTo>
                  <a:lnTo>
                    <a:pt x="573" y="169"/>
                  </a:lnTo>
                  <a:lnTo>
                    <a:pt x="741" y="136"/>
                  </a:lnTo>
                  <a:lnTo>
                    <a:pt x="775" y="136"/>
                  </a:lnTo>
                  <a:lnTo>
                    <a:pt x="775" y="102"/>
                  </a:lnTo>
                  <a:lnTo>
                    <a:pt x="640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3415881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3467729" y="4358124"/>
              <a:ext cx="23513" cy="36885"/>
            </a:xfrm>
            <a:custGeom>
              <a:avLst/>
              <a:gdLst/>
              <a:ahLst/>
              <a:cxnLst/>
              <a:rect l="l" t="t" r="r" b="b"/>
              <a:pathLst>
                <a:path w="473" h="742" extrusionOk="0">
                  <a:moveTo>
                    <a:pt x="338" y="1"/>
                  </a:moveTo>
                  <a:lnTo>
                    <a:pt x="169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35" y="203"/>
                  </a:lnTo>
                  <a:lnTo>
                    <a:pt x="270" y="203"/>
                  </a:lnTo>
                  <a:lnTo>
                    <a:pt x="237" y="405"/>
                  </a:lnTo>
                  <a:lnTo>
                    <a:pt x="136" y="573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37" y="741"/>
                  </a:lnTo>
                  <a:lnTo>
                    <a:pt x="304" y="674"/>
                  </a:lnTo>
                  <a:lnTo>
                    <a:pt x="405" y="539"/>
                  </a:lnTo>
                  <a:lnTo>
                    <a:pt x="439" y="405"/>
                  </a:lnTo>
                  <a:lnTo>
                    <a:pt x="472" y="236"/>
                  </a:lnTo>
                  <a:lnTo>
                    <a:pt x="439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3402459" y="4476981"/>
              <a:ext cx="31864" cy="36835"/>
            </a:xfrm>
            <a:custGeom>
              <a:avLst/>
              <a:gdLst/>
              <a:ahLst/>
              <a:cxnLst/>
              <a:rect l="l" t="t" r="r" b="b"/>
              <a:pathLst>
                <a:path w="641" h="741" extrusionOk="0">
                  <a:moveTo>
                    <a:pt x="35" y="0"/>
                  </a:moveTo>
                  <a:lnTo>
                    <a:pt x="35" y="34"/>
                  </a:lnTo>
                  <a:lnTo>
                    <a:pt x="1" y="67"/>
                  </a:lnTo>
                  <a:lnTo>
                    <a:pt x="35" y="168"/>
                  </a:lnTo>
                  <a:lnTo>
                    <a:pt x="136" y="303"/>
                  </a:lnTo>
                  <a:lnTo>
                    <a:pt x="203" y="337"/>
                  </a:lnTo>
                  <a:lnTo>
                    <a:pt x="35" y="572"/>
                  </a:lnTo>
                  <a:lnTo>
                    <a:pt x="1" y="606"/>
                  </a:lnTo>
                  <a:lnTo>
                    <a:pt x="1" y="673"/>
                  </a:lnTo>
                  <a:lnTo>
                    <a:pt x="68" y="707"/>
                  </a:lnTo>
                  <a:lnTo>
                    <a:pt x="136" y="741"/>
                  </a:lnTo>
                  <a:lnTo>
                    <a:pt x="169" y="707"/>
                  </a:lnTo>
                  <a:lnTo>
                    <a:pt x="203" y="673"/>
                  </a:lnTo>
                  <a:lnTo>
                    <a:pt x="405" y="404"/>
                  </a:lnTo>
                  <a:lnTo>
                    <a:pt x="439" y="404"/>
                  </a:lnTo>
                  <a:lnTo>
                    <a:pt x="472" y="370"/>
                  </a:lnTo>
                  <a:lnTo>
                    <a:pt x="472" y="337"/>
                  </a:lnTo>
                  <a:lnTo>
                    <a:pt x="472" y="269"/>
                  </a:lnTo>
                  <a:lnTo>
                    <a:pt x="641" y="34"/>
                  </a:lnTo>
                  <a:lnTo>
                    <a:pt x="641" y="0"/>
                  </a:lnTo>
                  <a:lnTo>
                    <a:pt x="607" y="0"/>
                  </a:lnTo>
                  <a:lnTo>
                    <a:pt x="439" y="101"/>
                  </a:lnTo>
                  <a:lnTo>
                    <a:pt x="304" y="202"/>
                  </a:lnTo>
                  <a:lnTo>
                    <a:pt x="237" y="168"/>
                  </a:lnTo>
                  <a:lnTo>
                    <a:pt x="169" y="101"/>
                  </a:lnTo>
                  <a:lnTo>
                    <a:pt x="102" y="3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3325508" y="4358124"/>
              <a:ext cx="28484" cy="36885"/>
            </a:xfrm>
            <a:custGeom>
              <a:avLst/>
              <a:gdLst/>
              <a:ahLst/>
              <a:cxnLst/>
              <a:rect l="l" t="t" r="r" b="b"/>
              <a:pathLst>
                <a:path w="573" h="742" extrusionOk="0">
                  <a:moveTo>
                    <a:pt x="370" y="1"/>
                  </a:moveTo>
                  <a:lnTo>
                    <a:pt x="269" y="34"/>
                  </a:lnTo>
                  <a:lnTo>
                    <a:pt x="202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0" y="539"/>
                  </a:lnTo>
                  <a:lnTo>
                    <a:pt x="101" y="674"/>
                  </a:lnTo>
                  <a:lnTo>
                    <a:pt x="236" y="741"/>
                  </a:lnTo>
                  <a:lnTo>
                    <a:pt x="337" y="741"/>
                  </a:lnTo>
                  <a:lnTo>
                    <a:pt x="438" y="708"/>
                  </a:lnTo>
                  <a:lnTo>
                    <a:pt x="572" y="573"/>
                  </a:lnTo>
                  <a:lnTo>
                    <a:pt x="572" y="506"/>
                  </a:lnTo>
                  <a:lnTo>
                    <a:pt x="572" y="472"/>
                  </a:lnTo>
                  <a:lnTo>
                    <a:pt x="539" y="405"/>
                  </a:lnTo>
                  <a:lnTo>
                    <a:pt x="135" y="405"/>
                  </a:lnTo>
                  <a:lnTo>
                    <a:pt x="168" y="304"/>
                  </a:lnTo>
                  <a:lnTo>
                    <a:pt x="236" y="203"/>
                  </a:lnTo>
                  <a:lnTo>
                    <a:pt x="303" y="135"/>
                  </a:lnTo>
                  <a:lnTo>
                    <a:pt x="370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3307066" y="4195772"/>
              <a:ext cx="135609" cy="83761"/>
            </a:xfrm>
            <a:custGeom>
              <a:avLst/>
              <a:gdLst/>
              <a:ahLst/>
              <a:cxnLst/>
              <a:rect l="l" t="t" r="r" b="b"/>
              <a:pathLst>
                <a:path w="2728" h="1685" extrusionOk="0">
                  <a:moveTo>
                    <a:pt x="640" y="1"/>
                  </a:moveTo>
                  <a:lnTo>
                    <a:pt x="371" y="34"/>
                  </a:lnTo>
                  <a:lnTo>
                    <a:pt x="102" y="102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405"/>
                  </a:lnTo>
                  <a:lnTo>
                    <a:pt x="1" y="775"/>
                  </a:lnTo>
                  <a:lnTo>
                    <a:pt x="34" y="1482"/>
                  </a:lnTo>
                  <a:lnTo>
                    <a:pt x="34" y="1550"/>
                  </a:lnTo>
                  <a:lnTo>
                    <a:pt x="68" y="1617"/>
                  </a:lnTo>
                  <a:lnTo>
                    <a:pt x="102" y="1651"/>
                  </a:lnTo>
                  <a:lnTo>
                    <a:pt x="169" y="1684"/>
                  </a:lnTo>
                  <a:lnTo>
                    <a:pt x="236" y="1651"/>
                  </a:lnTo>
                  <a:lnTo>
                    <a:pt x="270" y="1617"/>
                  </a:lnTo>
                  <a:lnTo>
                    <a:pt x="270" y="1583"/>
                  </a:lnTo>
                  <a:lnTo>
                    <a:pt x="775" y="1617"/>
                  </a:lnTo>
                  <a:lnTo>
                    <a:pt x="1853" y="1617"/>
                  </a:lnTo>
                  <a:lnTo>
                    <a:pt x="2122" y="1583"/>
                  </a:lnTo>
                  <a:lnTo>
                    <a:pt x="2358" y="1516"/>
                  </a:lnTo>
                  <a:lnTo>
                    <a:pt x="2088" y="1449"/>
                  </a:lnTo>
                  <a:lnTo>
                    <a:pt x="1853" y="1415"/>
                  </a:lnTo>
                  <a:lnTo>
                    <a:pt x="203" y="1415"/>
                  </a:lnTo>
                  <a:lnTo>
                    <a:pt x="203" y="809"/>
                  </a:lnTo>
                  <a:lnTo>
                    <a:pt x="169" y="472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371" y="237"/>
                  </a:lnTo>
                  <a:lnTo>
                    <a:pt x="674" y="237"/>
                  </a:lnTo>
                  <a:lnTo>
                    <a:pt x="1213" y="203"/>
                  </a:lnTo>
                  <a:lnTo>
                    <a:pt x="1853" y="203"/>
                  </a:lnTo>
                  <a:lnTo>
                    <a:pt x="2492" y="169"/>
                  </a:lnTo>
                  <a:lnTo>
                    <a:pt x="2492" y="843"/>
                  </a:lnTo>
                  <a:lnTo>
                    <a:pt x="2526" y="1550"/>
                  </a:lnTo>
                  <a:lnTo>
                    <a:pt x="2560" y="1617"/>
                  </a:lnTo>
                  <a:lnTo>
                    <a:pt x="2627" y="1651"/>
                  </a:lnTo>
                  <a:lnTo>
                    <a:pt x="2694" y="1617"/>
                  </a:lnTo>
                  <a:lnTo>
                    <a:pt x="2728" y="1550"/>
                  </a:lnTo>
                  <a:lnTo>
                    <a:pt x="2694" y="809"/>
                  </a:lnTo>
                  <a:lnTo>
                    <a:pt x="2694" y="439"/>
                  </a:lnTo>
                  <a:lnTo>
                    <a:pt x="2661" y="68"/>
                  </a:lnTo>
                  <a:lnTo>
                    <a:pt x="2627" y="1"/>
                  </a:lnTo>
                  <a:lnTo>
                    <a:pt x="2560" y="1"/>
                  </a:lnTo>
                  <a:lnTo>
                    <a:pt x="2526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3521316" y="4570684"/>
              <a:ext cx="125567" cy="122237"/>
            </a:xfrm>
            <a:custGeom>
              <a:avLst/>
              <a:gdLst/>
              <a:ahLst/>
              <a:cxnLst/>
              <a:rect l="l" t="t" r="r" b="b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3451026" y="4190751"/>
              <a:ext cx="137249" cy="93803"/>
            </a:xfrm>
            <a:custGeom>
              <a:avLst/>
              <a:gdLst/>
              <a:ahLst/>
              <a:cxnLst/>
              <a:rect l="l" t="t" r="r" b="b"/>
              <a:pathLst>
                <a:path w="2761" h="1887" extrusionOk="0">
                  <a:moveTo>
                    <a:pt x="1381" y="1"/>
                  </a:moveTo>
                  <a:lnTo>
                    <a:pt x="707" y="34"/>
                  </a:lnTo>
                  <a:lnTo>
                    <a:pt x="404" y="68"/>
                  </a:lnTo>
                  <a:lnTo>
                    <a:pt x="68" y="135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68" y="607"/>
                  </a:lnTo>
                  <a:lnTo>
                    <a:pt x="68" y="876"/>
                  </a:lnTo>
                  <a:lnTo>
                    <a:pt x="34" y="1718"/>
                  </a:lnTo>
                  <a:lnTo>
                    <a:pt x="34" y="1752"/>
                  </a:lnTo>
                  <a:lnTo>
                    <a:pt x="68" y="1785"/>
                  </a:lnTo>
                  <a:lnTo>
                    <a:pt x="169" y="1785"/>
                  </a:lnTo>
                  <a:lnTo>
                    <a:pt x="505" y="1853"/>
                  </a:lnTo>
                  <a:lnTo>
                    <a:pt x="842" y="1886"/>
                  </a:lnTo>
                  <a:lnTo>
                    <a:pt x="1179" y="1853"/>
                  </a:lnTo>
                  <a:lnTo>
                    <a:pt x="1515" y="1819"/>
                  </a:lnTo>
                  <a:lnTo>
                    <a:pt x="2020" y="1785"/>
                  </a:lnTo>
                  <a:lnTo>
                    <a:pt x="2256" y="1752"/>
                  </a:lnTo>
                  <a:lnTo>
                    <a:pt x="2492" y="1651"/>
                  </a:lnTo>
                  <a:lnTo>
                    <a:pt x="2222" y="1583"/>
                  </a:lnTo>
                  <a:lnTo>
                    <a:pt x="1919" y="1583"/>
                  </a:lnTo>
                  <a:lnTo>
                    <a:pt x="1347" y="1651"/>
                  </a:lnTo>
                  <a:lnTo>
                    <a:pt x="505" y="1651"/>
                  </a:lnTo>
                  <a:lnTo>
                    <a:pt x="236" y="1684"/>
                  </a:lnTo>
                  <a:lnTo>
                    <a:pt x="236" y="1213"/>
                  </a:lnTo>
                  <a:lnTo>
                    <a:pt x="236" y="775"/>
                  </a:lnTo>
                  <a:lnTo>
                    <a:pt x="236" y="540"/>
                  </a:lnTo>
                  <a:lnTo>
                    <a:pt x="202" y="338"/>
                  </a:lnTo>
                  <a:lnTo>
                    <a:pt x="505" y="304"/>
                  </a:lnTo>
                  <a:lnTo>
                    <a:pt x="808" y="270"/>
                  </a:lnTo>
                  <a:lnTo>
                    <a:pt x="1414" y="270"/>
                  </a:lnTo>
                  <a:lnTo>
                    <a:pt x="2054" y="304"/>
                  </a:lnTo>
                  <a:lnTo>
                    <a:pt x="2357" y="270"/>
                  </a:lnTo>
                  <a:lnTo>
                    <a:pt x="2660" y="237"/>
                  </a:lnTo>
                  <a:lnTo>
                    <a:pt x="2593" y="573"/>
                  </a:lnTo>
                  <a:lnTo>
                    <a:pt x="2593" y="876"/>
                  </a:lnTo>
                  <a:lnTo>
                    <a:pt x="2525" y="1280"/>
                  </a:lnTo>
                  <a:lnTo>
                    <a:pt x="2525" y="1651"/>
                  </a:lnTo>
                  <a:lnTo>
                    <a:pt x="2559" y="1718"/>
                  </a:lnTo>
                  <a:lnTo>
                    <a:pt x="2660" y="1718"/>
                  </a:lnTo>
                  <a:lnTo>
                    <a:pt x="2694" y="1684"/>
                  </a:lnTo>
                  <a:lnTo>
                    <a:pt x="2727" y="1348"/>
                  </a:lnTo>
                  <a:lnTo>
                    <a:pt x="2727" y="1011"/>
                  </a:lnTo>
                  <a:lnTo>
                    <a:pt x="2761" y="607"/>
                  </a:lnTo>
                  <a:lnTo>
                    <a:pt x="2761" y="237"/>
                  </a:lnTo>
                  <a:lnTo>
                    <a:pt x="2727" y="169"/>
                  </a:lnTo>
                  <a:lnTo>
                    <a:pt x="2660" y="203"/>
                  </a:lnTo>
                  <a:lnTo>
                    <a:pt x="2357" y="102"/>
                  </a:lnTo>
                  <a:lnTo>
                    <a:pt x="2054" y="68"/>
                  </a:lnTo>
                  <a:lnTo>
                    <a:pt x="1717" y="3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3616710" y="4358124"/>
              <a:ext cx="23463" cy="40215"/>
            </a:xfrm>
            <a:custGeom>
              <a:avLst/>
              <a:gdLst/>
              <a:ahLst/>
              <a:cxnLst/>
              <a:rect l="l" t="t" r="r" b="b"/>
              <a:pathLst>
                <a:path w="472" h="809" extrusionOk="0">
                  <a:moveTo>
                    <a:pt x="303" y="203"/>
                  </a:moveTo>
                  <a:lnTo>
                    <a:pt x="303" y="304"/>
                  </a:lnTo>
                  <a:lnTo>
                    <a:pt x="270" y="405"/>
                  </a:lnTo>
                  <a:lnTo>
                    <a:pt x="202" y="337"/>
                  </a:lnTo>
                  <a:lnTo>
                    <a:pt x="169" y="270"/>
                  </a:lnTo>
                  <a:lnTo>
                    <a:pt x="169" y="203"/>
                  </a:lnTo>
                  <a:close/>
                  <a:moveTo>
                    <a:pt x="169" y="1"/>
                  </a:moveTo>
                  <a:lnTo>
                    <a:pt x="68" y="68"/>
                  </a:lnTo>
                  <a:lnTo>
                    <a:pt x="0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34" y="573"/>
                  </a:lnTo>
                  <a:lnTo>
                    <a:pt x="0" y="640"/>
                  </a:lnTo>
                  <a:lnTo>
                    <a:pt x="0" y="674"/>
                  </a:lnTo>
                  <a:lnTo>
                    <a:pt x="68" y="775"/>
                  </a:lnTo>
                  <a:lnTo>
                    <a:pt x="169" y="809"/>
                  </a:lnTo>
                  <a:lnTo>
                    <a:pt x="270" y="809"/>
                  </a:lnTo>
                  <a:lnTo>
                    <a:pt x="337" y="775"/>
                  </a:lnTo>
                  <a:lnTo>
                    <a:pt x="404" y="741"/>
                  </a:lnTo>
                  <a:lnTo>
                    <a:pt x="472" y="674"/>
                  </a:lnTo>
                  <a:lnTo>
                    <a:pt x="472" y="607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72" y="438"/>
                  </a:lnTo>
                  <a:lnTo>
                    <a:pt x="404" y="371"/>
                  </a:lnTo>
                  <a:lnTo>
                    <a:pt x="472" y="304"/>
                  </a:lnTo>
                  <a:lnTo>
                    <a:pt x="472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3686999" y="4476981"/>
              <a:ext cx="11781" cy="35195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35" y="0"/>
                  </a:moveTo>
                  <a:lnTo>
                    <a:pt x="101" y="34"/>
                  </a:lnTo>
                  <a:lnTo>
                    <a:pt x="34" y="168"/>
                  </a:lnTo>
                  <a:lnTo>
                    <a:pt x="0" y="337"/>
                  </a:lnTo>
                  <a:lnTo>
                    <a:pt x="0" y="505"/>
                  </a:lnTo>
                  <a:lnTo>
                    <a:pt x="34" y="640"/>
                  </a:lnTo>
                  <a:lnTo>
                    <a:pt x="34" y="707"/>
                  </a:lnTo>
                  <a:lnTo>
                    <a:pt x="169" y="707"/>
                  </a:lnTo>
                  <a:lnTo>
                    <a:pt x="202" y="673"/>
                  </a:lnTo>
                  <a:lnTo>
                    <a:pt x="236" y="606"/>
                  </a:lnTo>
                  <a:lnTo>
                    <a:pt x="236" y="337"/>
                  </a:lnTo>
                  <a:lnTo>
                    <a:pt x="236" y="67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3757289" y="4356434"/>
              <a:ext cx="31864" cy="35195"/>
            </a:xfrm>
            <a:custGeom>
              <a:avLst/>
              <a:gdLst/>
              <a:ahLst/>
              <a:cxnLst/>
              <a:rect l="l" t="t" r="r" b="b"/>
              <a:pathLst>
                <a:path w="641" h="708" extrusionOk="0">
                  <a:moveTo>
                    <a:pt x="236" y="1"/>
                  </a:moveTo>
                  <a:lnTo>
                    <a:pt x="135" y="68"/>
                  </a:lnTo>
                  <a:lnTo>
                    <a:pt x="68" y="136"/>
                  </a:lnTo>
                  <a:lnTo>
                    <a:pt x="0" y="203"/>
                  </a:lnTo>
                  <a:lnTo>
                    <a:pt x="0" y="304"/>
                  </a:lnTo>
                  <a:lnTo>
                    <a:pt x="34" y="371"/>
                  </a:lnTo>
                  <a:lnTo>
                    <a:pt x="101" y="405"/>
                  </a:lnTo>
                  <a:lnTo>
                    <a:pt x="202" y="439"/>
                  </a:lnTo>
                  <a:lnTo>
                    <a:pt x="337" y="472"/>
                  </a:lnTo>
                  <a:lnTo>
                    <a:pt x="438" y="439"/>
                  </a:lnTo>
                  <a:lnTo>
                    <a:pt x="438" y="540"/>
                  </a:lnTo>
                  <a:lnTo>
                    <a:pt x="438" y="607"/>
                  </a:lnTo>
                  <a:lnTo>
                    <a:pt x="438" y="708"/>
                  </a:lnTo>
                  <a:lnTo>
                    <a:pt x="505" y="708"/>
                  </a:lnTo>
                  <a:lnTo>
                    <a:pt x="573" y="641"/>
                  </a:lnTo>
                  <a:lnTo>
                    <a:pt x="606" y="540"/>
                  </a:lnTo>
                  <a:lnTo>
                    <a:pt x="640" y="304"/>
                  </a:lnTo>
                  <a:lnTo>
                    <a:pt x="640" y="270"/>
                  </a:lnTo>
                  <a:lnTo>
                    <a:pt x="573" y="203"/>
                  </a:lnTo>
                  <a:lnTo>
                    <a:pt x="505" y="237"/>
                  </a:lnTo>
                  <a:lnTo>
                    <a:pt x="371" y="304"/>
                  </a:lnTo>
                  <a:lnTo>
                    <a:pt x="236" y="304"/>
                  </a:lnTo>
                  <a:lnTo>
                    <a:pt x="169" y="270"/>
                  </a:lnTo>
                  <a:lnTo>
                    <a:pt x="202" y="203"/>
                  </a:lnTo>
                  <a:lnTo>
                    <a:pt x="236" y="169"/>
                  </a:lnTo>
                  <a:lnTo>
                    <a:pt x="539" y="169"/>
                  </a:lnTo>
                  <a:lnTo>
                    <a:pt x="539" y="203"/>
                  </a:lnTo>
                  <a:lnTo>
                    <a:pt x="606" y="203"/>
                  </a:lnTo>
                  <a:lnTo>
                    <a:pt x="640" y="169"/>
                  </a:lnTo>
                  <a:lnTo>
                    <a:pt x="573" y="102"/>
                  </a:lnTo>
                  <a:lnTo>
                    <a:pt x="505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3569833" y="428952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3024216" y="4714595"/>
              <a:ext cx="15112" cy="120596"/>
            </a:xfrm>
            <a:custGeom>
              <a:avLst/>
              <a:gdLst/>
              <a:ahLst/>
              <a:cxnLst/>
              <a:rect l="l" t="t" r="r" b="b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2"/>
                  </a:lnTo>
                  <a:lnTo>
                    <a:pt x="68" y="2055"/>
                  </a:lnTo>
                  <a:lnTo>
                    <a:pt x="136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3636792" y="442841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3350612" y="4749740"/>
              <a:ext cx="38525" cy="45236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606" y="169"/>
                  </a:moveTo>
                  <a:lnTo>
                    <a:pt x="606" y="237"/>
                  </a:lnTo>
                  <a:lnTo>
                    <a:pt x="539" y="304"/>
                  </a:lnTo>
                  <a:lnTo>
                    <a:pt x="404" y="338"/>
                  </a:lnTo>
                  <a:lnTo>
                    <a:pt x="303" y="371"/>
                  </a:lnTo>
                  <a:lnTo>
                    <a:pt x="236" y="169"/>
                  </a:lnTo>
                  <a:close/>
                  <a:moveTo>
                    <a:pt x="505" y="506"/>
                  </a:moveTo>
                  <a:lnTo>
                    <a:pt x="572" y="540"/>
                  </a:lnTo>
                  <a:lnTo>
                    <a:pt x="606" y="573"/>
                  </a:lnTo>
                  <a:lnTo>
                    <a:pt x="539" y="674"/>
                  </a:lnTo>
                  <a:lnTo>
                    <a:pt x="505" y="708"/>
                  </a:lnTo>
                  <a:lnTo>
                    <a:pt x="438" y="742"/>
                  </a:lnTo>
                  <a:lnTo>
                    <a:pt x="303" y="708"/>
                  </a:lnTo>
                  <a:lnTo>
                    <a:pt x="303" y="540"/>
                  </a:lnTo>
                  <a:lnTo>
                    <a:pt x="337" y="540"/>
                  </a:lnTo>
                  <a:lnTo>
                    <a:pt x="505" y="506"/>
                  </a:lnTo>
                  <a:close/>
                  <a:moveTo>
                    <a:pt x="505" y="1"/>
                  </a:moveTo>
                  <a:lnTo>
                    <a:pt x="303" y="68"/>
                  </a:lnTo>
                  <a:lnTo>
                    <a:pt x="135" y="136"/>
                  </a:lnTo>
                  <a:lnTo>
                    <a:pt x="101" y="169"/>
                  </a:lnTo>
                  <a:lnTo>
                    <a:pt x="135" y="506"/>
                  </a:lnTo>
                  <a:lnTo>
                    <a:pt x="135" y="674"/>
                  </a:lnTo>
                  <a:lnTo>
                    <a:pt x="34" y="674"/>
                  </a:lnTo>
                  <a:lnTo>
                    <a:pt x="0" y="742"/>
                  </a:lnTo>
                  <a:lnTo>
                    <a:pt x="0" y="809"/>
                  </a:lnTo>
                  <a:lnTo>
                    <a:pt x="67" y="876"/>
                  </a:lnTo>
                  <a:lnTo>
                    <a:pt x="269" y="910"/>
                  </a:lnTo>
                  <a:lnTo>
                    <a:pt x="505" y="910"/>
                  </a:lnTo>
                  <a:lnTo>
                    <a:pt x="572" y="876"/>
                  </a:lnTo>
                  <a:lnTo>
                    <a:pt x="673" y="843"/>
                  </a:lnTo>
                  <a:lnTo>
                    <a:pt x="741" y="742"/>
                  </a:lnTo>
                  <a:lnTo>
                    <a:pt x="775" y="641"/>
                  </a:lnTo>
                  <a:lnTo>
                    <a:pt x="775" y="506"/>
                  </a:lnTo>
                  <a:lnTo>
                    <a:pt x="741" y="439"/>
                  </a:lnTo>
                  <a:lnTo>
                    <a:pt x="707" y="405"/>
                  </a:lnTo>
                  <a:lnTo>
                    <a:pt x="775" y="304"/>
                  </a:lnTo>
                  <a:lnTo>
                    <a:pt x="775" y="169"/>
                  </a:lnTo>
                  <a:lnTo>
                    <a:pt x="741" y="68"/>
                  </a:lnTo>
                  <a:lnTo>
                    <a:pt x="707" y="35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3702062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135" y="1"/>
                  </a:moveTo>
                  <a:lnTo>
                    <a:pt x="101" y="34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0" y="1751"/>
                  </a:lnTo>
                  <a:lnTo>
                    <a:pt x="34" y="2054"/>
                  </a:lnTo>
                  <a:lnTo>
                    <a:pt x="101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2" y="102"/>
                  </a:lnTo>
                  <a:lnTo>
                    <a:pt x="202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3310446" y="470793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3166486" y="470957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3216693" y="4751430"/>
              <a:ext cx="36885" cy="33505"/>
            </a:xfrm>
            <a:custGeom>
              <a:avLst/>
              <a:gdLst/>
              <a:ahLst/>
              <a:cxnLst/>
              <a:rect l="l" t="t" r="r" b="b"/>
              <a:pathLst>
                <a:path w="742" h="674" extrusionOk="0">
                  <a:moveTo>
                    <a:pt x="68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337"/>
                  </a:lnTo>
                  <a:lnTo>
                    <a:pt x="102" y="438"/>
                  </a:lnTo>
                  <a:lnTo>
                    <a:pt x="169" y="573"/>
                  </a:lnTo>
                  <a:lnTo>
                    <a:pt x="270" y="674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506" y="506"/>
                  </a:lnTo>
                  <a:lnTo>
                    <a:pt x="607" y="371"/>
                  </a:lnTo>
                  <a:lnTo>
                    <a:pt x="708" y="270"/>
                  </a:lnTo>
                  <a:lnTo>
                    <a:pt x="741" y="203"/>
                  </a:lnTo>
                  <a:lnTo>
                    <a:pt x="741" y="135"/>
                  </a:lnTo>
                  <a:lnTo>
                    <a:pt x="741" y="102"/>
                  </a:lnTo>
                  <a:lnTo>
                    <a:pt x="708" y="68"/>
                  </a:lnTo>
                  <a:lnTo>
                    <a:pt x="640" y="68"/>
                  </a:lnTo>
                  <a:lnTo>
                    <a:pt x="573" y="102"/>
                  </a:lnTo>
                  <a:lnTo>
                    <a:pt x="472" y="169"/>
                  </a:lnTo>
                  <a:lnTo>
                    <a:pt x="405" y="270"/>
                  </a:lnTo>
                  <a:lnTo>
                    <a:pt x="304" y="405"/>
                  </a:lnTo>
                  <a:lnTo>
                    <a:pt x="236" y="236"/>
                  </a:lnTo>
                  <a:lnTo>
                    <a:pt x="203" y="68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3745558" y="4851844"/>
              <a:ext cx="138989" cy="16802"/>
            </a:xfrm>
            <a:custGeom>
              <a:avLst/>
              <a:gdLst/>
              <a:ahLst/>
              <a:cxnLst/>
              <a:rect l="l" t="t" r="r" b="b"/>
              <a:pathLst>
                <a:path w="2796" h="338" extrusionOk="0">
                  <a:moveTo>
                    <a:pt x="337" y="1"/>
                  </a:moveTo>
                  <a:lnTo>
                    <a:pt x="169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35" y="203"/>
                  </a:lnTo>
                  <a:lnTo>
                    <a:pt x="304" y="236"/>
                  </a:lnTo>
                  <a:lnTo>
                    <a:pt x="607" y="270"/>
                  </a:lnTo>
                  <a:lnTo>
                    <a:pt x="1247" y="270"/>
                  </a:lnTo>
                  <a:lnTo>
                    <a:pt x="2021" y="337"/>
                  </a:lnTo>
                  <a:lnTo>
                    <a:pt x="2391" y="337"/>
                  </a:lnTo>
                  <a:lnTo>
                    <a:pt x="2762" y="270"/>
                  </a:lnTo>
                  <a:lnTo>
                    <a:pt x="2795" y="236"/>
                  </a:lnTo>
                  <a:lnTo>
                    <a:pt x="2762" y="169"/>
                  </a:lnTo>
                  <a:lnTo>
                    <a:pt x="2459" y="102"/>
                  </a:lnTo>
                  <a:lnTo>
                    <a:pt x="2122" y="68"/>
                  </a:lnTo>
                  <a:lnTo>
                    <a:pt x="1449" y="6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4061912" y="457401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3235136" y="4570684"/>
              <a:ext cx="115526" cy="123877"/>
            </a:xfrm>
            <a:custGeom>
              <a:avLst/>
              <a:gdLst/>
              <a:ahLst/>
              <a:cxnLst/>
              <a:rect l="l" t="t" r="r" b="b"/>
              <a:pathLst>
                <a:path w="2324" h="2492" extrusionOk="0">
                  <a:moveTo>
                    <a:pt x="1852" y="0"/>
                  </a:moveTo>
                  <a:lnTo>
                    <a:pt x="1380" y="34"/>
                  </a:lnTo>
                  <a:lnTo>
                    <a:pt x="135" y="34"/>
                  </a:lnTo>
                  <a:lnTo>
                    <a:pt x="67" y="68"/>
                  </a:lnTo>
                  <a:lnTo>
                    <a:pt x="34" y="135"/>
                  </a:lnTo>
                  <a:lnTo>
                    <a:pt x="34" y="202"/>
                  </a:lnTo>
                  <a:lnTo>
                    <a:pt x="67" y="236"/>
                  </a:lnTo>
                  <a:lnTo>
                    <a:pt x="34" y="472"/>
                  </a:lnTo>
                  <a:lnTo>
                    <a:pt x="34" y="708"/>
                  </a:lnTo>
                  <a:lnTo>
                    <a:pt x="34" y="1145"/>
                  </a:lnTo>
                  <a:lnTo>
                    <a:pt x="0" y="1718"/>
                  </a:lnTo>
                  <a:lnTo>
                    <a:pt x="34" y="2021"/>
                  </a:lnTo>
                  <a:lnTo>
                    <a:pt x="34" y="2290"/>
                  </a:lnTo>
                  <a:lnTo>
                    <a:pt x="34" y="2357"/>
                  </a:lnTo>
                  <a:lnTo>
                    <a:pt x="34" y="2425"/>
                  </a:lnTo>
                  <a:lnTo>
                    <a:pt x="67" y="2492"/>
                  </a:lnTo>
                  <a:lnTo>
                    <a:pt x="1818" y="2492"/>
                  </a:lnTo>
                  <a:lnTo>
                    <a:pt x="2020" y="2458"/>
                  </a:lnTo>
                  <a:lnTo>
                    <a:pt x="2121" y="2391"/>
                  </a:lnTo>
                  <a:lnTo>
                    <a:pt x="2188" y="2324"/>
                  </a:lnTo>
                  <a:lnTo>
                    <a:pt x="2121" y="2256"/>
                  </a:lnTo>
                  <a:lnTo>
                    <a:pt x="2020" y="2223"/>
                  </a:lnTo>
                  <a:lnTo>
                    <a:pt x="1818" y="2189"/>
                  </a:lnTo>
                  <a:lnTo>
                    <a:pt x="1414" y="2223"/>
                  </a:lnTo>
                  <a:lnTo>
                    <a:pt x="236" y="2256"/>
                  </a:lnTo>
                  <a:lnTo>
                    <a:pt x="269" y="1987"/>
                  </a:lnTo>
                  <a:lnTo>
                    <a:pt x="269" y="1718"/>
                  </a:lnTo>
                  <a:lnTo>
                    <a:pt x="269" y="1145"/>
                  </a:lnTo>
                  <a:lnTo>
                    <a:pt x="269" y="708"/>
                  </a:lnTo>
                  <a:lnTo>
                    <a:pt x="269" y="472"/>
                  </a:lnTo>
                  <a:lnTo>
                    <a:pt x="236" y="270"/>
                  </a:lnTo>
                  <a:lnTo>
                    <a:pt x="1953" y="270"/>
                  </a:lnTo>
                  <a:lnTo>
                    <a:pt x="2155" y="202"/>
                  </a:lnTo>
                  <a:lnTo>
                    <a:pt x="2222" y="169"/>
                  </a:lnTo>
                  <a:lnTo>
                    <a:pt x="2323" y="101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3988242" y="4289525"/>
              <a:ext cx="127258" cy="122187"/>
            </a:xfrm>
            <a:custGeom>
              <a:avLst/>
              <a:gdLst/>
              <a:ahLst/>
              <a:cxnLst/>
              <a:rect l="l" t="t" r="r" b="b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7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8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59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8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3845972" y="4286144"/>
              <a:ext cx="125567" cy="135659"/>
            </a:xfrm>
            <a:custGeom>
              <a:avLst/>
              <a:gdLst/>
              <a:ahLst/>
              <a:cxnLst/>
              <a:rect l="l" t="t" r="r" b="b"/>
              <a:pathLst>
                <a:path w="2526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3064382" y="443343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1"/>
                  </a:lnTo>
                  <a:lnTo>
                    <a:pt x="68" y="2054"/>
                  </a:lnTo>
                  <a:lnTo>
                    <a:pt x="136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3206652" y="442841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3089485" y="456899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3251838" y="4476981"/>
              <a:ext cx="43596" cy="35195"/>
            </a:xfrm>
            <a:custGeom>
              <a:avLst/>
              <a:gdLst/>
              <a:ahLst/>
              <a:cxnLst/>
              <a:rect l="l" t="t" r="r" b="b"/>
              <a:pathLst>
                <a:path w="877" h="708" extrusionOk="0">
                  <a:moveTo>
                    <a:pt x="34" y="0"/>
                  </a:moveTo>
                  <a:lnTo>
                    <a:pt x="1" y="34"/>
                  </a:lnTo>
                  <a:lnTo>
                    <a:pt x="1" y="67"/>
                  </a:lnTo>
                  <a:lnTo>
                    <a:pt x="34" y="101"/>
                  </a:lnTo>
                  <a:lnTo>
                    <a:pt x="135" y="168"/>
                  </a:lnTo>
                  <a:lnTo>
                    <a:pt x="236" y="202"/>
                  </a:lnTo>
                  <a:lnTo>
                    <a:pt x="169" y="404"/>
                  </a:lnTo>
                  <a:lnTo>
                    <a:pt x="135" y="606"/>
                  </a:lnTo>
                  <a:lnTo>
                    <a:pt x="169" y="673"/>
                  </a:lnTo>
                  <a:lnTo>
                    <a:pt x="203" y="707"/>
                  </a:lnTo>
                  <a:lnTo>
                    <a:pt x="270" y="707"/>
                  </a:lnTo>
                  <a:lnTo>
                    <a:pt x="304" y="640"/>
                  </a:lnTo>
                  <a:lnTo>
                    <a:pt x="371" y="438"/>
                  </a:lnTo>
                  <a:lnTo>
                    <a:pt x="405" y="202"/>
                  </a:lnTo>
                  <a:lnTo>
                    <a:pt x="438" y="236"/>
                  </a:lnTo>
                  <a:lnTo>
                    <a:pt x="741" y="236"/>
                  </a:lnTo>
                  <a:lnTo>
                    <a:pt x="842" y="202"/>
                  </a:lnTo>
                  <a:lnTo>
                    <a:pt x="876" y="168"/>
                  </a:lnTo>
                  <a:lnTo>
                    <a:pt x="876" y="101"/>
                  </a:lnTo>
                  <a:lnTo>
                    <a:pt x="876" y="67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3034257" y="4711264"/>
              <a:ext cx="113886" cy="123927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237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6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3139692" y="4614181"/>
              <a:ext cx="36885" cy="53637"/>
            </a:xfrm>
            <a:custGeom>
              <a:avLst/>
              <a:gdLst/>
              <a:ahLst/>
              <a:cxnLst/>
              <a:rect l="l" t="t" r="r" b="b"/>
              <a:pathLst>
                <a:path w="742" h="1079" extrusionOk="0">
                  <a:moveTo>
                    <a:pt x="540" y="1"/>
                  </a:moveTo>
                  <a:lnTo>
                    <a:pt x="371" y="35"/>
                  </a:lnTo>
                  <a:lnTo>
                    <a:pt x="136" y="35"/>
                  </a:lnTo>
                  <a:lnTo>
                    <a:pt x="102" y="68"/>
                  </a:lnTo>
                  <a:lnTo>
                    <a:pt x="35" y="68"/>
                  </a:lnTo>
                  <a:lnTo>
                    <a:pt x="1" y="136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36" y="1011"/>
                  </a:lnTo>
                  <a:lnTo>
                    <a:pt x="169" y="1078"/>
                  </a:lnTo>
                  <a:lnTo>
                    <a:pt x="237" y="1078"/>
                  </a:lnTo>
                  <a:lnTo>
                    <a:pt x="304" y="1045"/>
                  </a:lnTo>
                  <a:lnTo>
                    <a:pt x="338" y="977"/>
                  </a:lnTo>
                  <a:lnTo>
                    <a:pt x="304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73" y="573"/>
                  </a:lnTo>
                  <a:lnTo>
                    <a:pt x="607" y="540"/>
                  </a:lnTo>
                  <a:lnTo>
                    <a:pt x="607" y="506"/>
                  </a:lnTo>
                  <a:lnTo>
                    <a:pt x="573" y="439"/>
                  </a:lnTo>
                  <a:lnTo>
                    <a:pt x="506" y="439"/>
                  </a:lnTo>
                  <a:lnTo>
                    <a:pt x="338" y="472"/>
                  </a:lnTo>
                  <a:lnTo>
                    <a:pt x="270" y="506"/>
                  </a:lnTo>
                  <a:lnTo>
                    <a:pt x="237" y="237"/>
                  </a:lnTo>
                  <a:lnTo>
                    <a:pt x="540" y="237"/>
                  </a:lnTo>
                  <a:lnTo>
                    <a:pt x="641" y="203"/>
                  </a:lnTo>
                  <a:lnTo>
                    <a:pt x="708" y="169"/>
                  </a:lnTo>
                  <a:lnTo>
                    <a:pt x="742" y="136"/>
                  </a:lnTo>
                  <a:lnTo>
                    <a:pt x="742" y="6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3271921" y="4289525"/>
              <a:ext cx="127258" cy="122187"/>
            </a:xfrm>
            <a:custGeom>
              <a:avLst/>
              <a:gdLst/>
              <a:ahLst/>
              <a:cxnLst/>
              <a:rect l="l" t="t" r="r" b="b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3072783" y="4754761"/>
              <a:ext cx="33505" cy="31864"/>
            </a:xfrm>
            <a:custGeom>
              <a:avLst/>
              <a:gdLst/>
              <a:ahLst/>
              <a:cxnLst/>
              <a:rect l="l" t="t" r="r" b="b"/>
              <a:pathLst>
                <a:path w="674" h="641" extrusionOk="0">
                  <a:moveTo>
                    <a:pt x="270" y="1"/>
                  </a:moveTo>
                  <a:lnTo>
                    <a:pt x="169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34" y="405"/>
                  </a:lnTo>
                  <a:lnTo>
                    <a:pt x="68" y="506"/>
                  </a:lnTo>
                  <a:lnTo>
                    <a:pt x="169" y="573"/>
                  </a:lnTo>
                  <a:lnTo>
                    <a:pt x="270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39" y="540"/>
                  </a:lnTo>
                  <a:lnTo>
                    <a:pt x="606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472" y="371"/>
                  </a:lnTo>
                  <a:lnTo>
                    <a:pt x="404" y="405"/>
                  </a:lnTo>
                  <a:lnTo>
                    <a:pt x="303" y="405"/>
                  </a:lnTo>
                  <a:lnTo>
                    <a:pt x="236" y="371"/>
                  </a:lnTo>
                  <a:lnTo>
                    <a:pt x="202" y="338"/>
                  </a:lnTo>
                  <a:lnTo>
                    <a:pt x="202" y="304"/>
                  </a:lnTo>
                  <a:lnTo>
                    <a:pt x="236" y="237"/>
                  </a:lnTo>
                  <a:lnTo>
                    <a:pt x="270" y="203"/>
                  </a:lnTo>
                  <a:lnTo>
                    <a:pt x="404" y="169"/>
                  </a:lnTo>
                  <a:lnTo>
                    <a:pt x="505" y="169"/>
                  </a:lnTo>
                  <a:lnTo>
                    <a:pt x="640" y="136"/>
                  </a:lnTo>
                  <a:lnTo>
                    <a:pt x="674" y="136"/>
                  </a:lnTo>
                  <a:lnTo>
                    <a:pt x="674" y="68"/>
                  </a:lnTo>
                  <a:lnTo>
                    <a:pt x="573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3074423" y="443010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3116279" y="4475291"/>
              <a:ext cx="28484" cy="43546"/>
            </a:xfrm>
            <a:custGeom>
              <a:avLst/>
              <a:gdLst/>
              <a:ahLst/>
              <a:cxnLst/>
              <a:rect l="l" t="t" r="r" b="b"/>
              <a:pathLst>
                <a:path w="573" h="876" extrusionOk="0">
                  <a:moveTo>
                    <a:pt x="371" y="169"/>
                  </a:moveTo>
                  <a:lnTo>
                    <a:pt x="337" y="303"/>
                  </a:lnTo>
                  <a:lnTo>
                    <a:pt x="270" y="371"/>
                  </a:lnTo>
                  <a:lnTo>
                    <a:pt x="203" y="404"/>
                  </a:lnTo>
                  <a:lnTo>
                    <a:pt x="169" y="438"/>
                  </a:lnTo>
                  <a:lnTo>
                    <a:pt x="169" y="337"/>
                  </a:lnTo>
                  <a:lnTo>
                    <a:pt x="203" y="270"/>
                  </a:lnTo>
                  <a:lnTo>
                    <a:pt x="236" y="236"/>
                  </a:lnTo>
                  <a:lnTo>
                    <a:pt x="304" y="169"/>
                  </a:lnTo>
                  <a:close/>
                  <a:moveTo>
                    <a:pt x="405" y="0"/>
                  </a:moveTo>
                  <a:lnTo>
                    <a:pt x="236" y="34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1" y="472"/>
                  </a:lnTo>
                  <a:lnTo>
                    <a:pt x="34" y="741"/>
                  </a:lnTo>
                  <a:lnTo>
                    <a:pt x="68" y="808"/>
                  </a:lnTo>
                  <a:lnTo>
                    <a:pt x="102" y="808"/>
                  </a:lnTo>
                  <a:lnTo>
                    <a:pt x="135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03" y="674"/>
                  </a:lnTo>
                  <a:lnTo>
                    <a:pt x="270" y="775"/>
                  </a:lnTo>
                  <a:lnTo>
                    <a:pt x="371" y="842"/>
                  </a:lnTo>
                  <a:lnTo>
                    <a:pt x="472" y="876"/>
                  </a:lnTo>
                  <a:lnTo>
                    <a:pt x="539" y="876"/>
                  </a:lnTo>
                  <a:lnTo>
                    <a:pt x="573" y="808"/>
                  </a:lnTo>
                  <a:lnTo>
                    <a:pt x="573" y="741"/>
                  </a:lnTo>
                  <a:lnTo>
                    <a:pt x="506" y="674"/>
                  </a:lnTo>
                  <a:lnTo>
                    <a:pt x="405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73" y="270"/>
                  </a:lnTo>
                  <a:lnTo>
                    <a:pt x="573" y="169"/>
                  </a:lnTo>
                  <a:lnTo>
                    <a:pt x="573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3633462" y="4751430"/>
              <a:ext cx="46877" cy="41906"/>
            </a:xfrm>
            <a:custGeom>
              <a:avLst/>
              <a:gdLst/>
              <a:ahLst/>
              <a:cxnLst/>
              <a:rect l="l" t="t" r="r" b="b"/>
              <a:pathLst>
                <a:path w="943" h="843" extrusionOk="0">
                  <a:moveTo>
                    <a:pt x="67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40"/>
                  </a:lnTo>
                  <a:lnTo>
                    <a:pt x="337" y="674"/>
                  </a:lnTo>
                  <a:lnTo>
                    <a:pt x="438" y="674"/>
                  </a:lnTo>
                  <a:lnTo>
                    <a:pt x="471" y="640"/>
                  </a:lnTo>
                  <a:lnTo>
                    <a:pt x="673" y="438"/>
                  </a:lnTo>
                  <a:lnTo>
                    <a:pt x="707" y="607"/>
                  </a:lnTo>
                  <a:lnTo>
                    <a:pt x="774" y="775"/>
                  </a:lnTo>
                  <a:lnTo>
                    <a:pt x="808" y="842"/>
                  </a:lnTo>
                  <a:lnTo>
                    <a:pt x="875" y="809"/>
                  </a:lnTo>
                  <a:lnTo>
                    <a:pt x="943" y="775"/>
                  </a:lnTo>
                  <a:lnTo>
                    <a:pt x="943" y="674"/>
                  </a:lnTo>
                  <a:lnTo>
                    <a:pt x="875" y="573"/>
                  </a:lnTo>
                  <a:lnTo>
                    <a:pt x="875" y="438"/>
                  </a:lnTo>
                  <a:lnTo>
                    <a:pt x="875" y="304"/>
                  </a:lnTo>
                  <a:lnTo>
                    <a:pt x="875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34"/>
                  </a:lnTo>
                  <a:lnTo>
                    <a:pt x="707" y="68"/>
                  </a:lnTo>
                  <a:lnTo>
                    <a:pt x="404" y="405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990761" y="4610850"/>
              <a:ext cx="38525" cy="53587"/>
            </a:xfrm>
            <a:custGeom>
              <a:avLst/>
              <a:gdLst/>
              <a:ahLst/>
              <a:cxnLst/>
              <a:rect l="l" t="t" r="r" b="b"/>
              <a:pathLst>
                <a:path w="775" h="1078" extrusionOk="0">
                  <a:moveTo>
                    <a:pt x="472" y="270"/>
                  </a:moveTo>
                  <a:lnTo>
                    <a:pt x="573" y="304"/>
                  </a:lnTo>
                  <a:lnTo>
                    <a:pt x="640" y="371"/>
                  </a:lnTo>
                  <a:lnTo>
                    <a:pt x="640" y="472"/>
                  </a:lnTo>
                  <a:lnTo>
                    <a:pt x="640" y="640"/>
                  </a:lnTo>
                  <a:lnTo>
                    <a:pt x="573" y="708"/>
                  </a:lnTo>
                  <a:lnTo>
                    <a:pt x="506" y="775"/>
                  </a:lnTo>
                  <a:lnTo>
                    <a:pt x="438" y="842"/>
                  </a:lnTo>
                  <a:lnTo>
                    <a:pt x="337" y="876"/>
                  </a:lnTo>
                  <a:lnTo>
                    <a:pt x="304" y="876"/>
                  </a:lnTo>
                  <a:lnTo>
                    <a:pt x="304" y="472"/>
                  </a:lnTo>
                  <a:lnTo>
                    <a:pt x="337" y="270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203" y="169"/>
                  </a:lnTo>
                  <a:lnTo>
                    <a:pt x="135" y="405"/>
                  </a:lnTo>
                  <a:lnTo>
                    <a:pt x="102" y="640"/>
                  </a:lnTo>
                  <a:lnTo>
                    <a:pt x="135" y="876"/>
                  </a:lnTo>
                  <a:lnTo>
                    <a:pt x="34" y="910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1" y="1011"/>
                  </a:lnTo>
                  <a:lnTo>
                    <a:pt x="34" y="1044"/>
                  </a:lnTo>
                  <a:lnTo>
                    <a:pt x="135" y="1078"/>
                  </a:lnTo>
                  <a:lnTo>
                    <a:pt x="236" y="1078"/>
                  </a:lnTo>
                  <a:lnTo>
                    <a:pt x="337" y="1044"/>
                  </a:lnTo>
                  <a:lnTo>
                    <a:pt x="472" y="1011"/>
                  </a:lnTo>
                  <a:lnTo>
                    <a:pt x="640" y="842"/>
                  </a:lnTo>
                  <a:lnTo>
                    <a:pt x="708" y="741"/>
                  </a:lnTo>
                  <a:lnTo>
                    <a:pt x="775" y="674"/>
                  </a:lnTo>
                  <a:lnTo>
                    <a:pt x="775" y="573"/>
                  </a:lnTo>
                  <a:lnTo>
                    <a:pt x="775" y="438"/>
                  </a:lnTo>
                  <a:lnTo>
                    <a:pt x="741" y="337"/>
                  </a:lnTo>
                  <a:lnTo>
                    <a:pt x="708" y="236"/>
                  </a:lnTo>
                  <a:lnTo>
                    <a:pt x="640" y="203"/>
                  </a:lnTo>
                  <a:lnTo>
                    <a:pt x="539" y="169"/>
                  </a:lnTo>
                  <a:lnTo>
                    <a:pt x="337" y="169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2736345" y="4711264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3596627" y="470957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5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2948905" y="456735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324" y="168"/>
                  </a:moveTo>
                  <a:lnTo>
                    <a:pt x="2257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7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7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8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9" y="168"/>
                  </a:lnTo>
                  <a:lnTo>
                    <a:pt x="2459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2784912" y="4751430"/>
              <a:ext cx="38525" cy="45236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135" y="1"/>
                  </a:moveTo>
                  <a:lnTo>
                    <a:pt x="68" y="34"/>
                  </a:lnTo>
                  <a:lnTo>
                    <a:pt x="34" y="34"/>
                  </a:lnTo>
                  <a:lnTo>
                    <a:pt x="34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2" y="506"/>
                  </a:lnTo>
                  <a:lnTo>
                    <a:pt x="34" y="741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35" y="910"/>
                  </a:lnTo>
                  <a:lnTo>
                    <a:pt x="539" y="809"/>
                  </a:lnTo>
                  <a:lnTo>
                    <a:pt x="674" y="775"/>
                  </a:lnTo>
                  <a:lnTo>
                    <a:pt x="741" y="741"/>
                  </a:lnTo>
                  <a:lnTo>
                    <a:pt x="775" y="674"/>
                  </a:lnTo>
                  <a:lnTo>
                    <a:pt x="741" y="607"/>
                  </a:lnTo>
                  <a:lnTo>
                    <a:pt x="707" y="573"/>
                  </a:lnTo>
                  <a:lnTo>
                    <a:pt x="640" y="573"/>
                  </a:lnTo>
                  <a:lnTo>
                    <a:pt x="505" y="607"/>
                  </a:lnTo>
                  <a:lnTo>
                    <a:pt x="371" y="640"/>
                  </a:lnTo>
                  <a:lnTo>
                    <a:pt x="674" y="270"/>
                  </a:lnTo>
                  <a:lnTo>
                    <a:pt x="707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606" y="68"/>
                  </a:lnTo>
                  <a:lnTo>
                    <a:pt x="270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2413380" y="4709574"/>
              <a:ext cx="162353" cy="133968"/>
            </a:xfrm>
            <a:custGeom>
              <a:avLst/>
              <a:gdLst/>
              <a:ahLst/>
              <a:cxnLst/>
              <a:rect l="l" t="t" r="r" b="b"/>
              <a:pathLst>
                <a:path w="3266" h="2695" extrusionOk="0">
                  <a:moveTo>
                    <a:pt x="269" y="270"/>
                  </a:moveTo>
                  <a:lnTo>
                    <a:pt x="572" y="304"/>
                  </a:lnTo>
                  <a:lnTo>
                    <a:pt x="842" y="304"/>
                  </a:lnTo>
                  <a:lnTo>
                    <a:pt x="1414" y="338"/>
                  </a:lnTo>
                  <a:lnTo>
                    <a:pt x="2222" y="371"/>
                  </a:lnTo>
                  <a:lnTo>
                    <a:pt x="2996" y="439"/>
                  </a:lnTo>
                  <a:lnTo>
                    <a:pt x="2963" y="910"/>
                  </a:lnTo>
                  <a:lnTo>
                    <a:pt x="2929" y="1415"/>
                  </a:lnTo>
                  <a:lnTo>
                    <a:pt x="2963" y="1920"/>
                  </a:lnTo>
                  <a:lnTo>
                    <a:pt x="2996" y="2391"/>
                  </a:lnTo>
                  <a:lnTo>
                    <a:pt x="2424" y="2391"/>
                  </a:lnTo>
                  <a:lnTo>
                    <a:pt x="1616" y="2425"/>
                  </a:lnTo>
                  <a:lnTo>
                    <a:pt x="875" y="2425"/>
                  </a:lnTo>
                  <a:lnTo>
                    <a:pt x="572" y="2391"/>
                  </a:lnTo>
                  <a:lnTo>
                    <a:pt x="404" y="2324"/>
                  </a:lnTo>
                  <a:lnTo>
                    <a:pt x="404" y="2055"/>
                  </a:lnTo>
                  <a:lnTo>
                    <a:pt x="404" y="1752"/>
                  </a:lnTo>
                  <a:lnTo>
                    <a:pt x="370" y="1179"/>
                  </a:lnTo>
                  <a:lnTo>
                    <a:pt x="337" y="708"/>
                  </a:lnTo>
                  <a:lnTo>
                    <a:pt x="269" y="270"/>
                  </a:lnTo>
                  <a:close/>
                  <a:moveTo>
                    <a:pt x="135" y="1"/>
                  </a:moveTo>
                  <a:lnTo>
                    <a:pt x="101" y="35"/>
                  </a:lnTo>
                  <a:lnTo>
                    <a:pt x="67" y="102"/>
                  </a:lnTo>
                  <a:lnTo>
                    <a:pt x="67" y="136"/>
                  </a:lnTo>
                  <a:lnTo>
                    <a:pt x="34" y="169"/>
                  </a:lnTo>
                  <a:lnTo>
                    <a:pt x="0" y="203"/>
                  </a:lnTo>
                  <a:lnTo>
                    <a:pt x="34" y="237"/>
                  </a:lnTo>
                  <a:lnTo>
                    <a:pt x="67" y="237"/>
                  </a:lnTo>
                  <a:lnTo>
                    <a:pt x="67" y="775"/>
                  </a:lnTo>
                  <a:lnTo>
                    <a:pt x="101" y="1348"/>
                  </a:lnTo>
                  <a:lnTo>
                    <a:pt x="135" y="1886"/>
                  </a:lnTo>
                  <a:lnTo>
                    <a:pt x="135" y="2156"/>
                  </a:lnTo>
                  <a:lnTo>
                    <a:pt x="202" y="2425"/>
                  </a:lnTo>
                  <a:lnTo>
                    <a:pt x="202" y="2492"/>
                  </a:lnTo>
                  <a:lnTo>
                    <a:pt x="236" y="2526"/>
                  </a:lnTo>
                  <a:lnTo>
                    <a:pt x="337" y="2492"/>
                  </a:lnTo>
                  <a:lnTo>
                    <a:pt x="1010" y="2627"/>
                  </a:lnTo>
                  <a:lnTo>
                    <a:pt x="1717" y="2694"/>
                  </a:lnTo>
                  <a:lnTo>
                    <a:pt x="2390" y="2661"/>
                  </a:lnTo>
                  <a:lnTo>
                    <a:pt x="3064" y="2560"/>
                  </a:lnTo>
                  <a:lnTo>
                    <a:pt x="3131" y="2593"/>
                  </a:lnTo>
                  <a:lnTo>
                    <a:pt x="3199" y="2560"/>
                  </a:lnTo>
                  <a:lnTo>
                    <a:pt x="3232" y="2526"/>
                  </a:lnTo>
                  <a:lnTo>
                    <a:pt x="3266" y="2459"/>
                  </a:lnTo>
                  <a:lnTo>
                    <a:pt x="3232" y="1819"/>
                  </a:lnTo>
                  <a:lnTo>
                    <a:pt x="3232" y="1179"/>
                  </a:lnTo>
                  <a:lnTo>
                    <a:pt x="3266" y="641"/>
                  </a:lnTo>
                  <a:lnTo>
                    <a:pt x="3266" y="371"/>
                  </a:lnTo>
                  <a:lnTo>
                    <a:pt x="3232" y="102"/>
                  </a:lnTo>
                  <a:lnTo>
                    <a:pt x="3232" y="35"/>
                  </a:lnTo>
                  <a:lnTo>
                    <a:pt x="3131" y="35"/>
                  </a:lnTo>
                  <a:lnTo>
                    <a:pt x="3097" y="102"/>
                  </a:lnTo>
                  <a:lnTo>
                    <a:pt x="3064" y="237"/>
                  </a:lnTo>
                  <a:lnTo>
                    <a:pt x="2357" y="169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606" y="68"/>
                  </a:lnTo>
                  <a:lnTo>
                    <a:pt x="269" y="102"/>
                  </a:lnTo>
                  <a:lnTo>
                    <a:pt x="236" y="68"/>
                  </a:lnTo>
                  <a:lnTo>
                    <a:pt x="202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2415020" y="4568994"/>
              <a:ext cx="232693" cy="130588"/>
            </a:xfrm>
            <a:custGeom>
              <a:avLst/>
              <a:gdLst/>
              <a:ahLst/>
              <a:cxnLst/>
              <a:rect l="l" t="t" r="r" b="b"/>
              <a:pathLst>
                <a:path w="4681" h="2627" extrusionOk="0">
                  <a:moveTo>
                    <a:pt x="2357" y="270"/>
                  </a:moveTo>
                  <a:lnTo>
                    <a:pt x="4479" y="337"/>
                  </a:lnTo>
                  <a:lnTo>
                    <a:pt x="4411" y="539"/>
                  </a:lnTo>
                  <a:lnTo>
                    <a:pt x="4411" y="742"/>
                  </a:lnTo>
                  <a:lnTo>
                    <a:pt x="4411" y="1112"/>
                  </a:lnTo>
                  <a:lnTo>
                    <a:pt x="4411" y="1684"/>
                  </a:lnTo>
                  <a:lnTo>
                    <a:pt x="4411" y="2257"/>
                  </a:lnTo>
                  <a:lnTo>
                    <a:pt x="3401" y="2223"/>
                  </a:lnTo>
                  <a:lnTo>
                    <a:pt x="2391" y="2189"/>
                  </a:lnTo>
                  <a:lnTo>
                    <a:pt x="1852" y="2189"/>
                  </a:lnTo>
                  <a:lnTo>
                    <a:pt x="1347" y="2223"/>
                  </a:lnTo>
                  <a:lnTo>
                    <a:pt x="809" y="2257"/>
                  </a:lnTo>
                  <a:lnTo>
                    <a:pt x="539" y="2324"/>
                  </a:lnTo>
                  <a:lnTo>
                    <a:pt x="304" y="2391"/>
                  </a:lnTo>
                  <a:lnTo>
                    <a:pt x="270" y="1213"/>
                  </a:lnTo>
                  <a:lnTo>
                    <a:pt x="304" y="742"/>
                  </a:lnTo>
                  <a:lnTo>
                    <a:pt x="270" y="506"/>
                  </a:lnTo>
                  <a:lnTo>
                    <a:pt x="236" y="270"/>
                  </a:lnTo>
                  <a:close/>
                  <a:moveTo>
                    <a:pt x="842" y="1"/>
                  </a:moveTo>
                  <a:lnTo>
                    <a:pt x="607" y="34"/>
                  </a:lnTo>
                  <a:lnTo>
                    <a:pt x="405" y="102"/>
                  </a:lnTo>
                  <a:lnTo>
                    <a:pt x="203" y="169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34" y="337"/>
                  </a:lnTo>
                  <a:lnTo>
                    <a:pt x="1" y="573"/>
                  </a:lnTo>
                  <a:lnTo>
                    <a:pt x="34" y="1011"/>
                  </a:lnTo>
                  <a:lnTo>
                    <a:pt x="68" y="2459"/>
                  </a:lnTo>
                  <a:lnTo>
                    <a:pt x="68" y="2492"/>
                  </a:lnTo>
                  <a:lnTo>
                    <a:pt x="102" y="2526"/>
                  </a:lnTo>
                  <a:lnTo>
                    <a:pt x="203" y="2560"/>
                  </a:lnTo>
                  <a:lnTo>
                    <a:pt x="270" y="2526"/>
                  </a:lnTo>
                  <a:lnTo>
                    <a:pt x="304" y="2492"/>
                  </a:lnTo>
                  <a:lnTo>
                    <a:pt x="304" y="2459"/>
                  </a:lnTo>
                  <a:lnTo>
                    <a:pt x="304" y="2425"/>
                  </a:lnTo>
                  <a:lnTo>
                    <a:pt x="741" y="2459"/>
                  </a:lnTo>
                  <a:lnTo>
                    <a:pt x="1213" y="2459"/>
                  </a:lnTo>
                  <a:lnTo>
                    <a:pt x="2122" y="2425"/>
                  </a:lnTo>
                  <a:lnTo>
                    <a:pt x="3267" y="2425"/>
                  </a:lnTo>
                  <a:lnTo>
                    <a:pt x="4445" y="2459"/>
                  </a:lnTo>
                  <a:lnTo>
                    <a:pt x="4445" y="2526"/>
                  </a:lnTo>
                  <a:lnTo>
                    <a:pt x="4479" y="2627"/>
                  </a:lnTo>
                  <a:lnTo>
                    <a:pt x="4613" y="2627"/>
                  </a:lnTo>
                  <a:lnTo>
                    <a:pt x="4647" y="2526"/>
                  </a:lnTo>
                  <a:lnTo>
                    <a:pt x="4681" y="1920"/>
                  </a:lnTo>
                  <a:lnTo>
                    <a:pt x="4681" y="1314"/>
                  </a:lnTo>
                  <a:lnTo>
                    <a:pt x="4681" y="809"/>
                  </a:lnTo>
                  <a:lnTo>
                    <a:pt x="4681" y="573"/>
                  </a:lnTo>
                  <a:lnTo>
                    <a:pt x="4613" y="337"/>
                  </a:lnTo>
                  <a:lnTo>
                    <a:pt x="4681" y="304"/>
                  </a:lnTo>
                  <a:lnTo>
                    <a:pt x="4681" y="236"/>
                  </a:lnTo>
                  <a:lnTo>
                    <a:pt x="4647" y="169"/>
                  </a:lnTo>
                  <a:lnTo>
                    <a:pt x="4580" y="135"/>
                  </a:lnTo>
                  <a:lnTo>
                    <a:pt x="3940" y="102"/>
                  </a:lnTo>
                  <a:lnTo>
                    <a:pt x="3334" y="68"/>
                  </a:lnTo>
                  <a:lnTo>
                    <a:pt x="2054" y="34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2555600" y="4289525"/>
              <a:ext cx="127258" cy="122187"/>
            </a:xfrm>
            <a:custGeom>
              <a:avLst/>
              <a:gdLst/>
              <a:ahLst/>
              <a:cxnLst/>
              <a:rect l="l" t="t" r="r" b="b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1415" y="2189"/>
                  </a:lnTo>
                  <a:lnTo>
                    <a:pt x="1449" y="2155"/>
                  </a:lnTo>
                  <a:lnTo>
                    <a:pt x="1449" y="1953"/>
                  </a:lnTo>
                  <a:lnTo>
                    <a:pt x="1449" y="1751"/>
                  </a:lnTo>
                  <a:lnTo>
                    <a:pt x="1449" y="1347"/>
                  </a:lnTo>
                  <a:lnTo>
                    <a:pt x="1415" y="1280"/>
                  </a:lnTo>
                  <a:lnTo>
                    <a:pt x="1348" y="1246"/>
                  </a:lnTo>
                  <a:lnTo>
                    <a:pt x="1314" y="1280"/>
                  </a:lnTo>
                  <a:lnTo>
                    <a:pt x="1280" y="1347"/>
                  </a:lnTo>
                  <a:lnTo>
                    <a:pt x="1247" y="1751"/>
                  </a:lnTo>
                  <a:lnTo>
                    <a:pt x="1247" y="1987"/>
                  </a:lnTo>
                  <a:lnTo>
                    <a:pt x="1314" y="2155"/>
                  </a:lnTo>
                  <a:lnTo>
                    <a:pt x="1314" y="2189"/>
                  </a:lnTo>
                  <a:lnTo>
                    <a:pt x="573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594125" y="470793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696180" y="4851844"/>
              <a:ext cx="127258" cy="142320"/>
            </a:xfrm>
            <a:custGeom>
              <a:avLst/>
              <a:gdLst/>
              <a:ahLst/>
              <a:cxnLst/>
              <a:rect l="l" t="t" r="r" b="b"/>
              <a:pathLst>
                <a:path w="2560" h="2863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886"/>
                  </a:lnTo>
                  <a:lnTo>
                    <a:pt x="2324" y="2627"/>
                  </a:lnTo>
                  <a:lnTo>
                    <a:pt x="2088" y="2593"/>
                  </a:lnTo>
                  <a:lnTo>
                    <a:pt x="607" y="2593"/>
                  </a:lnTo>
                  <a:lnTo>
                    <a:pt x="338" y="2660"/>
                  </a:lnTo>
                  <a:lnTo>
                    <a:pt x="304" y="1886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953"/>
                  </a:lnTo>
                  <a:lnTo>
                    <a:pt x="102" y="2391"/>
                  </a:lnTo>
                  <a:lnTo>
                    <a:pt x="169" y="2728"/>
                  </a:lnTo>
                  <a:lnTo>
                    <a:pt x="169" y="2795"/>
                  </a:lnTo>
                  <a:lnTo>
                    <a:pt x="304" y="2795"/>
                  </a:lnTo>
                  <a:lnTo>
                    <a:pt x="540" y="2829"/>
                  </a:lnTo>
                  <a:lnTo>
                    <a:pt x="1280" y="2829"/>
                  </a:lnTo>
                  <a:lnTo>
                    <a:pt x="1819" y="2862"/>
                  </a:lnTo>
                  <a:lnTo>
                    <a:pt x="2088" y="2862"/>
                  </a:lnTo>
                  <a:lnTo>
                    <a:pt x="2358" y="2829"/>
                  </a:lnTo>
                  <a:lnTo>
                    <a:pt x="2391" y="2862"/>
                  </a:lnTo>
                  <a:lnTo>
                    <a:pt x="2425" y="2862"/>
                  </a:lnTo>
                  <a:lnTo>
                    <a:pt x="2459" y="2829"/>
                  </a:lnTo>
                  <a:lnTo>
                    <a:pt x="2492" y="2795"/>
                  </a:lnTo>
                  <a:lnTo>
                    <a:pt x="2526" y="2458"/>
                  </a:lnTo>
                  <a:lnTo>
                    <a:pt x="2560" y="2054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3740537" y="4714595"/>
              <a:ext cx="15112" cy="120596"/>
            </a:xfrm>
            <a:custGeom>
              <a:avLst/>
              <a:gdLst/>
              <a:ahLst/>
              <a:cxnLst/>
              <a:rect l="l" t="t" r="r" b="b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2"/>
                  </a:lnTo>
                  <a:lnTo>
                    <a:pt x="68" y="2055"/>
                  </a:lnTo>
                  <a:lnTo>
                    <a:pt x="135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3902890" y="4863576"/>
              <a:ext cx="15112" cy="135609"/>
            </a:xfrm>
            <a:custGeom>
              <a:avLst/>
              <a:gdLst/>
              <a:ahLst/>
              <a:cxnLst/>
              <a:rect l="l" t="t" r="r" b="b"/>
              <a:pathLst>
                <a:path w="304" h="2728" extrusionOk="0">
                  <a:moveTo>
                    <a:pt x="169" y="0"/>
                  </a:moveTo>
                  <a:lnTo>
                    <a:pt x="102" y="236"/>
                  </a:lnTo>
                  <a:lnTo>
                    <a:pt x="68" y="505"/>
                  </a:lnTo>
                  <a:lnTo>
                    <a:pt x="68" y="1010"/>
                  </a:lnTo>
                  <a:lnTo>
                    <a:pt x="1" y="1852"/>
                  </a:lnTo>
                  <a:lnTo>
                    <a:pt x="1" y="2256"/>
                  </a:lnTo>
                  <a:lnTo>
                    <a:pt x="34" y="2660"/>
                  </a:lnTo>
                  <a:lnTo>
                    <a:pt x="68" y="2694"/>
                  </a:lnTo>
                  <a:lnTo>
                    <a:pt x="102" y="2727"/>
                  </a:lnTo>
                  <a:lnTo>
                    <a:pt x="169" y="2727"/>
                  </a:lnTo>
                  <a:lnTo>
                    <a:pt x="203" y="2660"/>
                  </a:lnTo>
                  <a:lnTo>
                    <a:pt x="236" y="2357"/>
                  </a:lnTo>
                  <a:lnTo>
                    <a:pt x="236" y="2054"/>
                  </a:lnTo>
                  <a:lnTo>
                    <a:pt x="270" y="1414"/>
                  </a:lnTo>
                  <a:lnTo>
                    <a:pt x="304" y="707"/>
                  </a:lnTo>
                  <a:lnTo>
                    <a:pt x="270" y="337"/>
                  </a:lnTo>
                  <a:lnTo>
                    <a:pt x="270" y="16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4113760" y="4942217"/>
              <a:ext cx="23513" cy="35195"/>
            </a:xfrm>
            <a:custGeom>
              <a:avLst/>
              <a:gdLst/>
              <a:ahLst/>
              <a:cxnLst/>
              <a:rect l="l" t="t" r="r" b="b"/>
              <a:pathLst>
                <a:path w="473" h="708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35"/>
                  </a:lnTo>
                  <a:lnTo>
                    <a:pt x="68" y="236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35" y="438"/>
                  </a:lnTo>
                  <a:lnTo>
                    <a:pt x="169" y="506"/>
                  </a:lnTo>
                  <a:lnTo>
                    <a:pt x="304" y="674"/>
                  </a:lnTo>
                  <a:lnTo>
                    <a:pt x="371" y="708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438" y="573"/>
                  </a:lnTo>
                  <a:lnTo>
                    <a:pt x="337" y="438"/>
                  </a:lnTo>
                  <a:lnTo>
                    <a:pt x="236" y="337"/>
                  </a:lnTo>
                  <a:lnTo>
                    <a:pt x="438" y="203"/>
                  </a:lnTo>
                  <a:lnTo>
                    <a:pt x="472" y="135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4065243" y="4915473"/>
              <a:ext cx="128898" cy="87042"/>
            </a:xfrm>
            <a:custGeom>
              <a:avLst/>
              <a:gdLst/>
              <a:ahLst/>
              <a:cxnLst/>
              <a:rect l="l" t="t" r="r" b="b"/>
              <a:pathLst>
                <a:path w="2593" h="1751" extrusionOk="0">
                  <a:moveTo>
                    <a:pt x="169" y="236"/>
                  </a:moveTo>
                  <a:lnTo>
                    <a:pt x="438" y="303"/>
                  </a:lnTo>
                  <a:lnTo>
                    <a:pt x="674" y="337"/>
                  </a:lnTo>
                  <a:lnTo>
                    <a:pt x="1212" y="370"/>
                  </a:lnTo>
                  <a:lnTo>
                    <a:pt x="1751" y="370"/>
                  </a:lnTo>
                  <a:lnTo>
                    <a:pt x="2020" y="337"/>
                  </a:lnTo>
                  <a:lnTo>
                    <a:pt x="2290" y="303"/>
                  </a:lnTo>
                  <a:lnTo>
                    <a:pt x="2323" y="943"/>
                  </a:lnTo>
                  <a:lnTo>
                    <a:pt x="2391" y="1414"/>
                  </a:lnTo>
                  <a:lnTo>
                    <a:pt x="2121" y="1380"/>
                  </a:lnTo>
                  <a:lnTo>
                    <a:pt x="505" y="1380"/>
                  </a:lnTo>
                  <a:lnTo>
                    <a:pt x="202" y="1448"/>
                  </a:lnTo>
                  <a:lnTo>
                    <a:pt x="202" y="808"/>
                  </a:lnTo>
                  <a:lnTo>
                    <a:pt x="202" y="505"/>
                  </a:lnTo>
                  <a:lnTo>
                    <a:pt x="202" y="370"/>
                  </a:lnTo>
                  <a:lnTo>
                    <a:pt x="169" y="236"/>
                  </a:lnTo>
                  <a:close/>
                  <a:moveTo>
                    <a:pt x="2290" y="0"/>
                  </a:moveTo>
                  <a:lnTo>
                    <a:pt x="2290" y="34"/>
                  </a:lnTo>
                  <a:lnTo>
                    <a:pt x="2290" y="135"/>
                  </a:lnTo>
                  <a:lnTo>
                    <a:pt x="1818" y="135"/>
                  </a:lnTo>
                  <a:lnTo>
                    <a:pt x="1381" y="168"/>
                  </a:lnTo>
                  <a:lnTo>
                    <a:pt x="775" y="135"/>
                  </a:lnTo>
                  <a:lnTo>
                    <a:pt x="472" y="101"/>
                  </a:lnTo>
                  <a:lnTo>
                    <a:pt x="169" y="135"/>
                  </a:lnTo>
                  <a:lnTo>
                    <a:pt x="101" y="135"/>
                  </a:lnTo>
                  <a:lnTo>
                    <a:pt x="68" y="168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515"/>
                  </a:lnTo>
                  <a:lnTo>
                    <a:pt x="34" y="1582"/>
                  </a:lnTo>
                  <a:lnTo>
                    <a:pt x="101" y="1616"/>
                  </a:lnTo>
                  <a:lnTo>
                    <a:pt x="169" y="1582"/>
                  </a:lnTo>
                  <a:lnTo>
                    <a:pt x="202" y="1549"/>
                  </a:lnTo>
                  <a:lnTo>
                    <a:pt x="472" y="1582"/>
                  </a:lnTo>
                  <a:lnTo>
                    <a:pt x="707" y="1616"/>
                  </a:lnTo>
                  <a:lnTo>
                    <a:pt x="1212" y="1582"/>
                  </a:lnTo>
                  <a:lnTo>
                    <a:pt x="1818" y="1616"/>
                  </a:lnTo>
                  <a:lnTo>
                    <a:pt x="2121" y="1582"/>
                  </a:lnTo>
                  <a:lnTo>
                    <a:pt x="2391" y="1549"/>
                  </a:lnTo>
                  <a:lnTo>
                    <a:pt x="2458" y="1751"/>
                  </a:lnTo>
                  <a:lnTo>
                    <a:pt x="2525" y="1751"/>
                  </a:lnTo>
                  <a:lnTo>
                    <a:pt x="2559" y="1717"/>
                  </a:lnTo>
                  <a:lnTo>
                    <a:pt x="2593" y="1515"/>
                  </a:lnTo>
                  <a:lnTo>
                    <a:pt x="2593" y="1347"/>
                  </a:lnTo>
                  <a:lnTo>
                    <a:pt x="2525" y="943"/>
                  </a:lnTo>
                  <a:lnTo>
                    <a:pt x="2492" y="606"/>
                  </a:lnTo>
                  <a:lnTo>
                    <a:pt x="2458" y="269"/>
                  </a:lnTo>
                  <a:lnTo>
                    <a:pt x="2458" y="236"/>
                  </a:lnTo>
                  <a:lnTo>
                    <a:pt x="2492" y="202"/>
                  </a:lnTo>
                  <a:lnTo>
                    <a:pt x="2458" y="168"/>
                  </a:lnTo>
                  <a:lnTo>
                    <a:pt x="2424" y="168"/>
                  </a:lnTo>
                  <a:lnTo>
                    <a:pt x="2391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4189070" y="4190751"/>
              <a:ext cx="137299" cy="93803"/>
            </a:xfrm>
            <a:custGeom>
              <a:avLst/>
              <a:gdLst/>
              <a:ahLst/>
              <a:cxnLst/>
              <a:rect l="l" t="t" r="r" b="b"/>
              <a:pathLst>
                <a:path w="2762" h="1887" extrusionOk="0">
                  <a:moveTo>
                    <a:pt x="1415" y="1"/>
                  </a:moveTo>
                  <a:lnTo>
                    <a:pt x="1078" y="34"/>
                  </a:lnTo>
                  <a:lnTo>
                    <a:pt x="742" y="68"/>
                  </a:lnTo>
                  <a:lnTo>
                    <a:pt x="405" y="102"/>
                  </a:lnTo>
                  <a:lnTo>
                    <a:pt x="102" y="203"/>
                  </a:lnTo>
                  <a:lnTo>
                    <a:pt x="34" y="169"/>
                  </a:lnTo>
                  <a:lnTo>
                    <a:pt x="1" y="237"/>
                  </a:lnTo>
                  <a:lnTo>
                    <a:pt x="1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2" y="1684"/>
                  </a:lnTo>
                  <a:lnTo>
                    <a:pt x="135" y="1718"/>
                  </a:lnTo>
                  <a:lnTo>
                    <a:pt x="237" y="1718"/>
                  </a:lnTo>
                  <a:lnTo>
                    <a:pt x="237" y="1651"/>
                  </a:lnTo>
                  <a:lnTo>
                    <a:pt x="237" y="1280"/>
                  </a:lnTo>
                  <a:lnTo>
                    <a:pt x="203" y="876"/>
                  </a:lnTo>
                  <a:lnTo>
                    <a:pt x="169" y="573"/>
                  </a:lnTo>
                  <a:lnTo>
                    <a:pt x="102" y="237"/>
                  </a:lnTo>
                  <a:lnTo>
                    <a:pt x="102" y="237"/>
                  </a:lnTo>
                  <a:lnTo>
                    <a:pt x="439" y="270"/>
                  </a:lnTo>
                  <a:lnTo>
                    <a:pt x="742" y="304"/>
                  </a:lnTo>
                  <a:lnTo>
                    <a:pt x="1348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60" y="540"/>
                  </a:lnTo>
                  <a:lnTo>
                    <a:pt x="2526" y="775"/>
                  </a:lnTo>
                  <a:lnTo>
                    <a:pt x="2526" y="1213"/>
                  </a:lnTo>
                  <a:lnTo>
                    <a:pt x="2560" y="1684"/>
                  </a:lnTo>
                  <a:lnTo>
                    <a:pt x="2560" y="1684"/>
                  </a:lnTo>
                  <a:lnTo>
                    <a:pt x="2257" y="1651"/>
                  </a:lnTo>
                  <a:lnTo>
                    <a:pt x="1415" y="1651"/>
                  </a:lnTo>
                  <a:lnTo>
                    <a:pt x="843" y="1583"/>
                  </a:lnTo>
                  <a:lnTo>
                    <a:pt x="540" y="1583"/>
                  </a:lnTo>
                  <a:lnTo>
                    <a:pt x="270" y="1651"/>
                  </a:lnTo>
                  <a:lnTo>
                    <a:pt x="506" y="1752"/>
                  </a:lnTo>
                  <a:lnTo>
                    <a:pt x="742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4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8" y="1752"/>
                  </a:lnTo>
                  <a:lnTo>
                    <a:pt x="2728" y="1718"/>
                  </a:lnTo>
                  <a:lnTo>
                    <a:pt x="2694" y="876"/>
                  </a:lnTo>
                  <a:lnTo>
                    <a:pt x="2728" y="607"/>
                  </a:lnTo>
                  <a:lnTo>
                    <a:pt x="2728" y="338"/>
                  </a:lnTo>
                  <a:lnTo>
                    <a:pt x="2762" y="304"/>
                  </a:lnTo>
                  <a:lnTo>
                    <a:pt x="2762" y="237"/>
                  </a:lnTo>
                  <a:lnTo>
                    <a:pt x="2762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5" y="34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3712103" y="4615871"/>
              <a:ext cx="41906" cy="45236"/>
            </a:xfrm>
            <a:custGeom>
              <a:avLst/>
              <a:gdLst/>
              <a:ahLst/>
              <a:cxnLst/>
              <a:rect l="l" t="t" r="r" b="b"/>
              <a:pathLst>
                <a:path w="843" h="910" extrusionOk="0">
                  <a:moveTo>
                    <a:pt x="34" y="1"/>
                  </a:moveTo>
                  <a:lnTo>
                    <a:pt x="0" y="135"/>
                  </a:lnTo>
                  <a:lnTo>
                    <a:pt x="0" y="270"/>
                  </a:lnTo>
                  <a:lnTo>
                    <a:pt x="34" y="708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169" y="775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505" y="775"/>
                  </a:lnTo>
                  <a:lnTo>
                    <a:pt x="573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7" y="876"/>
                  </a:lnTo>
                  <a:lnTo>
                    <a:pt x="707" y="809"/>
                  </a:lnTo>
                  <a:lnTo>
                    <a:pt x="640" y="708"/>
                  </a:lnTo>
                  <a:lnTo>
                    <a:pt x="539" y="573"/>
                  </a:lnTo>
                  <a:lnTo>
                    <a:pt x="505" y="539"/>
                  </a:lnTo>
                  <a:lnTo>
                    <a:pt x="472" y="506"/>
                  </a:lnTo>
                  <a:lnTo>
                    <a:pt x="438" y="506"/>
                  </a:lnTo>
                  <a:lnTo>
                    <a:pt x="539" y="438"/>
                  </a:lnTo>
                  <a:lnTo>
                    <a:pt x="674" y="337"/>
                  </a:lnTo>
                  <a:lnTo>
                    <a:pt x="775" y="337"/>
                  </a:lnTo>
                  <a:lnTo>
                    <a:pt x="842" y="270"/>
                  </a:lnTo>
                  <a:lnTo>
                    <a:pt x="842" y="203"/>
                  </a:lnTo>
                  <a:lnTo>
                    <a:pt x="842" y="169"/>
                  </a:lnTo>
                  <a:lnTo>
                    <a:pt x="775" y="135"/>
                  </a:lnTo>
                  <a:lnTo>
                    <a:pt x="741" y="102"/>
                  </a:lnTo>
                  <a:lnTo>
                    <a:pt x="640" y="102"/>
                  </a:lnTo>
                  <a:lnTo>
                    <a:pt x="472" y="203"/>
                  </a:lnTo>
                  <a:lnTo>
                    <a:pt x="337" y="337"/>
                  </a:lnTo>
                  <a:lnTo>
                    <a:pt x="169" y="506"/>
                  </a:lnTo>
                  <a:lnTo>
                    <a:pt x="169" y="337"/>
                  </a:lnTo>
                  <a:lnTo>
                    <a:pt x="135" y="169"/>
                  </a:lnTo>
                  <a:lnTo>
                    <a:pt x="135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4307927" y="3266940"/>
              <a:ext cx="590853" cy="1874514"/>
            </a:xfrm>
            <a:custGeom>
              <a:avLst/>
              <a:gdLst/>
              <a:ahLst/>
              <a:cxnLst/>
              <a:rect l="l" t="t" r="r" b="b"/>
              <a:pathLst>
                <a:path w="11886" h="37709" extrusionOk="0">
                  <a:moveTo>
                    <a:pt x="11885" y="0"/>
                  </a:moveTo>
                  <a:lnTo>
                    <a:pt x="11683" y="303"/>
                  </a:lnTo>
                  <a:lnTo>
                    <a:pt x="11515" y="606"/>
                  </a:lnTo>
                  <a:lnTo>
                    <a:pt x="11279" y="1279"/>
                  </a:lnTo>
                  <a:lnTo>
                    <a:pt x="10437" y="3266"/>
                  </a:lnTo>
                  <a:lnTo>
                    <a:pt x="8720" y="7508"/>
                  </a:lnTo>
                  <a:lnTo>
                    <a:pt x="5252" y="15959"/>
                  </a:lnTo>
                  <a:lnTo>
                    <a:pt x="5252" y="16026"/>
                  </a:lnTo>
                  <a:lnTo>
                    <a:pt x="4646" y="15992"/>
                  </a:lnTo>
                  <a:lnTo>
                    <a:pt x="2896" y="15992"/>
                  </a:lnTo>
                  <a:lnTo>
                    <a:pt x="2189" y="15959"/>
                  </a:lnTo>
                  <a:lnTo>
                    <a:pt x="1448" y="15891"/>
                  </a:lnTo>
                  <a:lnTo>
                    <a:pt x="707" y="15891"/>
                  </a:lnTo>
                  <a:lnTo>
                    <a:pt x="371" y="15925"/>
                  </a:lnTo>
                  <a:lnTo>
                    <a:pt x="34" y="15992"/>
                  </a:lnTo>
                  <a:lnTo>
                    <a:pt x="0" y="16026"/>
                  </a:lnTo>
                  <a:lnTo>
                    <a:pt x="34" y="16060"/>
                  </a:lnTo>
                  <a:lnTo>
                    <a:pt x="337" y="16127"/>
                  </a:lnTo>
                  <a:lnTo>
                    <a:pt x="640" y="16194"/>
                  </a:lnTo>
                  <a:lnTo>
                    <a:pt x="1313" y="16228"/>
                  </a:lnTo>
                  <a:lnTo>
                    <a:pt x="2660" y="16228"/>
                  </a:lnTo>
                  <a:lnTo>
                    <a:pt x="3838" y="16295"/>
                  </a:lnTo>
                  <a:lnTo>
                    <a:pt x="4444" y="16329"/>
                  </a:lnTo>
                  <a:lnTo>
                    <a:pt x="5050" y="16329"/>
                  </a:lnTo>
                  <a:lnTo>
                    <a:pt x="5623" y="16767"/>
                  </a:lnTo>
                  <a:lnTo>
                    <a:pt x="5892" y="16969"/>
                  </a:lnTo>
                  <a:lnTo>
                    <a:pt x="6094" y="17238"/>
                  </a:lnTo>
                  <a:lnTo>
                    <a:pt x="6296" y="17507"/>
                  </a:lnTo>
                  <a:lnTo>
                    <a:pt x="6465" y="17777"/>
                  </a:lnTo>
                  <a:lnTo>
                    <a:pt x="6566" y="18113"/>
                  </a:lnTo>
                  <a:lnTo>
                    <a:pt x="6633" y="18484"/>
                  </a:lnTo>
                  <a:lnTo>
                    <a:pt x="6667" y="18821"/>
                  </a:lnTo>
                  <a:lnTo>
                    <a:pt x="6667" y="19157"/>
                  </a:lnTo>
                  <a:lnTo>
                    <a:pt x="6633" y="19864"/>
                  </a:lnTo>
                  <a:lnTo>
                    <a:pt x="6532" y="21278"/>
                  </a:lnTo>
                  <a:lnTo>
                    <a:pt x="6397" y="24039"/>
                  </a:lnTo>
                  <a:lnTo>
                    <a:pt x="6364" y="26833"/>
                  </a:lnTo>
                  <a:lnTo>
                    <a:pt x="6330" y="29561"/>
                  </a:lnTo>
                  <a:lnTo>
                    <a:pt x="6330" y="32288"/>
                  </a:lnTo>
                  <a:lnTo>
                    <a:pt x="6364" y="37708"/>
                  </a:lnTo>
                  <a:lnTo>
                    <a:pt x="6667" y="37708"/>
                  </a:lnTo>
                  <a:lnTo>
                    <a:pt x="6599" y="31884"/>
                  </a:lnTo>
                  <a:lnTo>
                    <a:pt x="6599" y="28955"/>
                  </a:lnTo>
                  <a:lnTo>
                    <a:pt x="6633" y="26025"/>
                  </a:lnTo>
                  <a:lnTo>
                    <a:pt x="6700" y="22995"/>
                  </a:lnTo>
                  <a:lnTo>
                    <a:pt x="6835" y="19932"/>
                  </a:lnTo>
                  <a:lnTo>
                    <a:pt x="6869" y="19326"/>
                  </a:lnTo>
                  <a:lnTo>
                    <a:pt x="6869" y="18719"/>
                  </a:lnTo>
                  <a:lnTo>
                    <a:pt x="6869" y="18450"/>
                  </a:lnTo>
                  <a:lnTo>
                    <a:pt x="6801" y="18147"/>
                  </a:lnTo>
                  <a:lnTo>
                    <a:pt x="6734" y="17844"/>
                  </a:lnTo>
                  <a:lnTo>
                    <a:pt x="6633" y="17575"/>
                  </a:lnTo>
                  <a:lnTo>
                    <a:pt x="6532" y="17373"/>
                  </a:lnTo>
                  <a:lnTo>
                    <a:pt x="6397" y="17171"/>
                  </a:lnTo>
                  <a:lnTo>
                    <a:pt x="6094" y="16868"/>
                  </a:lnTo>
                  <a:lnTo>
                    <a:pt x="5757" y="16565"/>
                  </a:lnTo>
                  <a:lnTo>
                    <a:pt x="5387" y="16329"/>
                  </a:lnTo>
                  <a:lnTo>
                    <a:pt x="5791" y="16262"/>
                  </a:lnTo>
                  <a:lnTo>
                    <a:pt x="5825" y="16262"/>
                  </a:lnTo>
                  <a:lnTo>
                    <a:pt x="5858" y="16194"/>
                  </a:lnTo>
                  <a:lnTo>
                    <a:pt x="5858" y="16127"/>
                  </a:lnTo>
                  <a:lnTo>
                    <a:pt x="5791" y="16093"/>
                  </a:lnTo>
                  <a:lnTo>
                    <a:pt x="5454" y="16060"/>
                  </a:lnTo>
                  <a:lnTo>
                    <a:pt x="5454" y="16026"/>
                  </a:lnTo>
                  <a:lnTo>
                    <a:pt x="7138" y="11919"/>
                  </a:lnTo>
                  <a:lnTo>
                    <a:pt x="8821" y="7811"/>
                  </a:lnTo>
                  <a:lnTo>
                    <a:pt x="10437" y="3805"/>
                  </a:lnTo>
                  <a:lnTo>
                    <a:pt x="11245" y="1818"/>
                  </a:lnTo>
                  <a:lnTo>
                    <a:pt x="11649" y="943"/>
                  </a:lnTo>
                  <a:lnTo>
                    <a:pt x="11818" y="471"/>
                  </a:lnTo>
                  <a:lnTo>
                    <a:pt x="11851" y="236"/>
                  </a:lnTo>
                  <a:lnTo>
                    <a:pt x="11885" y="34"/>
                  </a:lnTo>
                  <a:lnTo>
                    <a:pt x="118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2634291" y="442677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3665227" y="456735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324" y="168"/>
                  </a:moveTo>
                  <a:lnTo>
                    <a:pt x="2256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6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6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7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3882807" y="470957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3926303" y="4734678"/>
              <a:ext cx="33554" cy="33554"/>
            </a:xfrm>
            <a:custGeom>
              <a:avLst/>
              <a:gdLst/>
              <a:ahLst/>
              <a:cxnLst/>
              <a:rect l="l" t="t" r="r" b="b"/>
              <a:pathLst>
                <a:path w="675" h="675" extrusionOk="0">
                  <a:moveTo>
                    <a:pt x="1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69" y="237"/>
                  </a:lnTo>
                  <a:lnTo>
                    <a:pt x="338" y="304"/>
                  </a:lnTo>
                  <a:lnTo>
                    <a:pt x="68" y="506"/>
                  </a:lnTo>
                  <a:lnTo>
                    <a:pt x="35" y="573"/>
                  </a:lnTo>
                  <a:lnTo>
                    <a:pt x="68" y="641"/>
                  </a:lnTo>
                  <a:lnTo>
                    <a:pt x="136" y="674"/>
                  </a:lnTo>
                  <a:lnTo>
                    <a:pt x="203" y="674"/>
                  </a:lnTo>
                  <a:lnTo>
                    <a:pt x="405" y="506"/>
                  </a:lnTo>
                  <a:lnTo>
                    <a:pt x="641" y="371"/>
                  </a:lnTo>
                  <a:lnTo>
                    <a:pt x="674" y="304"/>
                  </a:lnTo>
                  <a:lnTo>
                    <a:pt x="674" y="237"/>
                  </a:lnTo>
                  <a:lnTo>
                    <a:pt x="674" y="203"/>
                  </a:lnTo>
                  <a:lnTo>
                    <a:pt x="607" y="169"/>
                  </a:lnTo>
                  <a:lnTo>
                    <a:pt x="338" y="68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856892" y="4195772"/>
              <a:ext cx="135609" cy="83761"/>
            </a:xfrm>
            <a:custGeom>
              <a:avLst/>
              <a:gdLst/>
              <a:ahLst/>
              <a:cxnLst/>
              <a:rect l="l" t="t" r="r" b="b"/>
              <a:pathLst>
                <a:path w="2728" h="1685" extrusionOk="0">
                  <a:moveTo>
                    <a:pt x="67" y="1"/>
                  </a:moveTo>
                  <a:lnTo>
                    <a:pt x="67" y="68"/>
                  </a:lnTo>
                  <a:lnTo>
                    <a:pt x="34" y="439"/>
                  </a:lnTo>
                  <a:lnTo>
                    <a:pt x="0" y="809"/>
                  </a:lnTo>
                  <a:lnTo>
                    <a:pt x="0" y="1550"/>
                  </a:lnTo>
                  <a:lnTo>
                    <a:pt x="0" y="1617"/>
                  </a:lnTo>
                  <a:lnTo>
                    <a:pt x="67" y="1651"/>
                  </a:lnTo>
                  <a:lnTo>
                    <a:pt x="135" y="1617"/>
                  </a:lnTo>
                  <a:lnTo>
                    <a:pt x="168" y="1550"/>
                  </a:lnTo>
                  <a:lnTo>
                    <a:pt x="202" y="843"/>
                  </a:lnTo>
                  <a:lnTo>
                    <a:pt x="202" y="169"/>
                  </a:lnTo>
                  <a:lnTo>
                    <a:pt x="842" y="203"/>
                  </a:lnTo>
                  <a:lnTo>
                    <a:pt x="1481" y="203"/>
                  </a:lnTo>
                  <a:lnTo>
                    <a:pt x="2054" y="237"/>
                  </a:lnTo>
                  <a:lnTo>
                    <a:pt x="2323" y="237"/>
                  </a:lnTo>
                  <a:lnTo>
                    <a:pt x="2593" y="169"/>
                  </a:lnTo>
                  <a:lnTo>
                    <a:pt x="2525" y="472"/>
                  </a:lnTo>
                  <a:lnTo>
                    <a:pt x="2525" y="809"/>
                  </a:lnTo>
                  <a:lnTo>
                    <a:pt x="2525" y="1415"/>
                  </a:lnTo>
                  <a:lnTo>
                    <a:pt x="875" y="1415"/>
                  </a:lnTo>
                  <a:lnTo>
                    <a:pt x="606" y="1449"/>
                  </a:lnTo>
                  <a:lnTo>
                    <a:pt x="337" y="1516"/>
                  </a:lnTo>
                  <a:lnTo>
                    <a:pt x="606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6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7" y="775"/>
                  </a:lnTo>
                  <a:lnTo>
                    <a:pt x="2727" y="405"/>
                  </a:lnTo>
                  <a:lnTo>
                    <a:pt x="2660" y="68"/>
                  </a:lnTo>
                  <a:lnTo>
                    <a:pt x="2626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5" y="1"/>
                  </a:lnTo>
                  <a:lnTo>
                    <a:pt x="202" y="3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2821747" y="4478621"/>
              <a:ext cx="48567" cy="35195"/>
            </a:xfrm>
            <a:custGeom>
              <a:avLst/>
              <a:gdLst/>
              <a:ahLst/>
              <a:cxnLst/>
              <a:rect l="l" t="t" r="r" b="b"/>
              <a:pathLst>
                <a:path w="977" h="708" extrusionOk="0">
                  <a:moveTo>
                    <a:pt x="875" y="1"/>
                  </a:moveTo>
                  <a:lnTo>
                    <a:pt x="842" y="34"/>
                  </a:lnTo>
                  <a:lnTo>
                    <a:pt x="774" y="135"/>
                  </a:lnTo>
                  <a:lnTo>
                    <a:pt x="707" y="236"/>
                  </a:lnTo>
                  <a:lnTo>
                    <a:pt x="606" y="506"/>
                  </a:lnTo>
                  <a:lnTo>
                    <a:pt x="539" y="371"/>
                  </a:lnTo>
                  <a:lnTo>
                    <a:pt x="471" y="270"/>
                  </a:lnTo>
                  <a:lnTo>
                    <a:pt x="539" y="169"/>
                  </a:lnTo>
                  <a:lnTo>
                    <a:pt x="539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68"/>
                  </a:lnTo>
                  <a:lnTo>
                    <a:pt x="168" y="405"/>
                  </a:lnTo>
                  <a:lnTo>
                    <a:pt x="168" y="337"/>
                  </a:lnTo>
                  <a:lnTo>
                    <a:pt x="135" y="203"/>
                  </a:lnTo>
                  <a:lnTo>
                    <a:pt x="135" y="169"/>
                  </a:lnTo>
                  <a:lnTo>
                    <a:pt x="101" y="135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67" y="607"/>
                  </a:lnTo>
                  <a:lnTo>
                    <a:pt x="101" y="674"/>
                  </a:lnTo>
                  <a:lnTo>
                    <a:pt x="202" y="674"/>
                  </a:lnTo>
                  <a:lnTo>
                    <a:pt x="236" y="640"/>
                  </a:lnTo>
                  <a:lnTo>
                    <a:pt x="370" y="405"/>
                  </a:lnTo>
                  <a:lnTo>
                    <a:pt x="404" y="472"/>
                  </a:lnTo>
                  <a:lnTo>
                    <a:pt x="505" y="607"/>
                  </a:lnTo>
                  <a:lnTo>
                    <a:pt x="640" y="708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76" y="102"/>
                  </a:lnTo>
                  <a:lnTo>
                    <a:pt x="943" y="34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2776561" y="4430105"/>
              <a:ext cx="127208" cy="122237"/>
            </a:xfrm>
            <a:custGeom>
              <a:avLst/>
              <a:gdLst/>
              <a:ahLst/>
              <a:cxnLst/>
              <a:rect l="l" t="t" r="r" b="b"/>
              <a:pathLst>
                <a:path w="2559" h="2459" extrusionOk="0">
                  <a:moveTo>
                    <a:pt x="168" y="202"/>
                  </a:moveTo>
                  <a:lnTo>
                    <a:pt x="707" y="236"/>
                  </a:lnTo>
                  <a:lnTo>
                    <a:pt x="1246" y="270"/>
                  </a:lnTo>
                  <a:lnTo>
                    <a:pt x="2323" y="236"/>
                  </a:lnTo>
                  <a:lnTo>
                    <a:pt x="2323" y="707"/>
                  </a:lnTo>
                  <a:lnTo>
                    <a:pt x="2323" y="1145"/>
                  </a:lnTo>
                  <a:lnTo>
                    <a:pt x="2323" y="1684"/>
                  </a:lnTo>
                  <a:lnTo>
                    <a:pt x="2323" y="2222"/>
                  </a:lnTo>
                  <a:lnTo>
                    <a:pt x="2087" y="2189"/>
                  </a:lnTo>
                  <a:lnTo>
                    <a:pt x="606" y="2189"/>
                  </a:lnTo>
                  <a:lnTo>
                    <a:pt x="337" y="2256"/>
                  </a:lnTo>
                  <a:lnTo>
                    <a:pt x="303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8" y="202"/>
                  </a:lnTo>
                  <a:close/>
                  <a:moveTo>
                    <a:pt x="707" y="0"/>
                  </a:moveTo>
                  <a:lnTo>
                    <a:pt x="168" y="34"/>
                  </a:lnTo>
                  <a:lnTo>
                    <a:pt x="101" y="68"/>
                  </a:lnTo>
                  <a:lnTo>
                    <a:pt x="67" y="135"/>
                  </a:lnTo>
                  <a:lnTo>
                    <a:pt x="34" y="371"/>
                  </a:lnTo>
                  <a:lnTo>
                    <a:pt x="0" y="640"/>
                  </a:lnTo>
                  <a:lnTo>
                    <a:pt x="34" y="1145"/>
                  </a:lnTo>
                  <a:lnTo>
                    <a:pt x="67" y="1751"/>
                  </a:lnTo>
                  <a:lnTo>
                    <a:pt x="101" y="2054"/>
                  </a:lnTo>
                  <a:lnTo>
                    <a:pt x="168" y="2323"/>
                  </a:lnTo>
                  <a:lnTo>
                    <a:pt x="168" y="2391"/>
                  </a:lnTo>
                  <a:lnTo>
                    <a:pt x="303" y="2391"/>
                  </a:lnTo>
                  <a:lnTo>
                    <a:pt x="539" y="2424"/>
                  </a:lnTo>
                  <a:lnTo>
                    <a:pt x="1279" y="2424"/>
                  </a:lnTo>
                  <a:lnTo>
                    <a:pt x="1818" y="2458"/>
                  </a:lnTo>
                  <a:lnTo>
                    <a:pt x="2087" y="2458"/>
                  </a:lnTo>
                  <a:lnTo>
                    <a:pt x="2357" y="2424"/>
                  </a:lnTo>
                  <a:lnTo>
                    <a:pt x="2390" y="2458"/>
                  </a:lnTo>
                  <a:lnTo>
                    <a:pt x="2424" y="2458"/>
                  </a:lnTo>
                  <a:lnTo>
                    <a:pt x="2458" y="2424"/>
                  </a:lnTo>
                  <a:lnTo>
                    <a:pt x="2491" y="2391"/>
                  </a:lnTo>
                  <a:lnTo>
                    <a:pt x="2525" y="2121"/>
                  </a:lnTo>
                  <a:lnTo>
                    <a:pt x="2559" y="1852"/>
                  </a:lnTo>
                  <a:lnTo>
                    <a:pt x="2525" y="1313"/>
                  </a:lnTo>
                  <a:lnTo>
                    <a:pt x="2525" y="707"/>
                  </a:lnTo>
                  <a:lnTo>
                    <a:pt x="2525" y="404"/>
                  </a:lnTo>
                  <a:lnTo>
                    <a:pt x="2458" y="101"/>
                  </a:lnTo>
                  <a:lnTo>
                    <a:pt x="2424" y="68"/>
                  </a:lnTo>
                  <a:lnTo>
                    <a:pt x="2390" y="34"/>
                  </a:lnTo>
                  <a:lnTo>
                    <a:pt x="2323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2716263" y="4609160"/>
              <a:ext cx="30174" cy="46926"/>
            </a:xfrm>
            <a:custGeom>
              <a:avLst/>
              <a:gdLst/>
              <a:ahLst/>
              <a:cxnLst/>
              <a:rect l="l" t="t" r="r" b="b"/>
              <a:pathLst>
                <a:path w="607" h="944" extrusionOk="0">
                  <a:moveTo>
                    <a:pt x="338" y="1"/>
                  </a:moveTo>
                  <a:lnTo>
                    <a:pt x="270" y="35"/>
                  </a:lnTo>
                  <a:lnTo>
                    <a:pt x="237" y="68"/>
                  </a:lnTo>
                  <a:lnTo>
                    <a:pt x="102" y="506"/>
                  </a:lnTo>
                  <a:lnTo>
                    <a:pt x="35" y="641"/>
                  </a:lnTo>
                  <a:lnTo>
                    <a:pt x="1" y="742"/>
                  </a:lnTo>
                  <a:lnTo>
                    <a:pt x="35" y="843"/>
                  </a:lnTo>
                  <a:lnTo>
                    <a:pt x="68" y="876"/>
                  </a:lnTo>
                  <a:lnTo>
                    <a:pt x="169" y="809"/>
                  </a:lnTo>
                  <a:lnTo>
                    <a:pt x="237" y="742"/>
                  </a:lnTo>
                  <a:lnTo>
                    <a:pt x="371" y="742"/>
                  </a:lnTo>
                  <a:lnTo>
                    <a:pt x="405" y="809"/>
                  </a:lnTo>
                  <a:lnTo>
                    <a:pt x="439" y="910"/>
                  </a:lnTo>
                  <a:lnTo>
                    <a:pt x="472" y="944"/>
                  </a:lnTo>
                  <a:lnTo>
                    <a:pt x="540" y="944"/>
                  </a:lnTo>
                  <a:lnTo>
                    <a:pt x="573" y="910"/>
                  </a:lnTo>
                  <a:lnTo>
                    <a:pt x="607" y="843"/>
                  </a:lnTo>
                  <a:lnTo>
                    <a:pt x="573" y="708"/>
                  </a:lnTo>
                  <a:lnTo>
                    <a:pt x="607" y="674"/>
                  </a:lnTo>
                  <a:lnTo>
                    <a:pt x="607" y="641"/>
                  </a:lnTo>
                  <a:lnTo>
                    <a:pt x="607" y="607"/>
                  </a:lnTo>
                  <a:lnTo>
                    <a:pt x="573" y="607"/>
                  </a:lnTo>
                  <a:lnTo>
                    <a:pt x="540" y="472"/>
                  </a:lnTo>
                  <a:lnTo>
                    <a:pt x="439" y="68"/>
                  </a:lnTo>
                  <a:lnTo>
                    <a:pt x="405" y="35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2804995" y="4570684"/>
              <a:ext cx="125567" cy="122237"/>
            </a:xfrm>
            <a:custGeom>
              <a:avLst/>
              <a:gdLst/>
              <a:ahLst/>
              <a:cxnLst/>
              <a:rect l="l" t="t" r="r" b="b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2853512" y="4617561"/>
              <a:ext cx="31864" cy="43546"/>
            </a:xfrm>
            <a:custGeom>
              <a:avLst/>
              <a:gdLst/>
              <a:ahLst/>
              <a:cxnLst/>
              <a:rect l="l" t="t" r="r" b="b"/>
              <a:pathLst>
                <a:path w="641" h="876" extrusionOk="0">
                  <a:moveTo>
                    <a:pt x="337" y="0"/>
                  </a:moveTo>
                  <a:lnTo>
                    <a:pt x="203" y="68"/>
                  </a:lnTo>
                  <a:lnTo>
                    <a:pt x="135" y="101"/>
                  </a:lnTo>
                  <a:lnTo>
                    <a:pt x="102" y="169"/>
                  </a:lnTo>
                  <a:lnTo>
                    <a:pt x="102" y="236"/>
                  </a:lnTo>
                  <a:lnTo>
                    <a:pt x="102" y="303"/>
                  </a:lnTo>
                  <a:lnTo>
                    <a:pt x="169" y="438"/>
                  </a:lnTo>
                  <a:lnTo>
                    <a:pt x="270" y="505"/>
                  </a:lnTo>
                  <a:lnTo>
                    <a:pt x="438" y="573"/>
                  </a:lnTo>
                  <a:lnTo>
                    <a:pt x="405" y="606"/>
                  </a:lnTo>
                  <a:lnTo>
                    <a:pt x="371" y="674"/>
                  </a:lnTo>
                  <a:lnTo>
                    <a:pt x="304" y="707"/>
                  </a:lnTo>
                  <a:lnTo>
                    <a:pt x="236" y="707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4" y="775"/>
                  </a:lnTo>
                  <a:lnTo>
                    <a:pt x="135" y="842"/>
                  </a:lnTo>
                  <a:lnTo>
                    <a:pt x="236" y="876"/>
                  </a:lnTo>
                  <a:lnTo>
                    <a:pt x="337" y="876"/>
                  </a:lnTo>
                  <a:lnTo>
                    <a:pt x="472" y="842"/>
                  </a:lnTo>
                  <a:lnTo>
                    <a:pt x="539" y="775"/>
                  </a:lnTo>
                  <a:lnTo>
                    <a:pt x="607" y="674"/>
                  </a:lnTo>
                  <a:lnTo>
                    <a:pt x="640" y="573"/>
                  </a:lnTo>
                  <a:lnTo>
                    <a:pt x="607" y="438"/>
                  </a:lnTo>
                  <a:lnTo>
                    <a:pt x="573" y="404"/>
                  </a:lnTo>
                  <a:lnTo>
                    <a:pt x="506" y="371"/>
                  </a:lnTo>
                  <a:lnTo>
                    <a:pt x="371" y="337"/>
                  </a:lnTo>
                  <a:lnTo>
                    <a:pt x="304" y="303"/>
                  </a:lnTo>
                  <a:lnTo>
                    <a:pt x="304" y="236"/>
                  </a:lnTo>
                  <a:lnTo>
                    <a:pt x="304" y="202"/>
                  </a:lnTo>
                  <a:lnTo>
                    <a:pt x="371" y="169"/>
                  </a:lnTo>
                  <a:lnTo>
                    <a:pt x="539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2659394" y="456899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9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8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927182" y="4754761"/>
              <a:ext cx="40215" cy="38575"/>
            </a:xfrm>
            <a:custGeom>
              <a:avLst/>
              <a:gdLst/>
              <a:ahLst/>
              <a:cxnLst/>
              <a:rect l="l" t="t" r="r" b="b"/>
              <a:pathLst>
                <a:path w="809" h="776" extrusionOk="0">
                  <a:moveTo>
                    <a:pt x="741" y="1"/>
                  </a:moveTo>
                  <a:lnTo>
                    <a:pt x="539" y="102"/>
                  </a:lnTo>
                  <a:lnTo>
                    <a:pt x="404" y="237"/>
                  </a:lnTo>
                  <a:lnTo>
                    <a:pt x="202" y="102"/>
                  </a:lnTo>
                  <a:lnTo>
                    <a:pt x="135" y="102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269" y="371"/>
                  </a:lnTo>
                  <a:lnTo>
                    <a:pt x="168" y="472"/>
                  </a:lnTo>
                  <a:lnTo>
                    <a:pt x="67" y="573"/>
                  </a:lnTo>
                  <a:lnTo>
                    <a:pt x="34" y="607"/>
                  </a:lnTo>
                  <a:lnTo>
                    <a:pt x="0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742"/>
                  </a:lnTo>
                  <a:lnTo>
                    <a:pt x="303" y="674"/>
                  </a:lnTo>
                  <a:lnTo>
                    <a:pt x="438" y="472"/>
                  </a:lnTo>
                  <a:lnTo>
                    <a:pt x="673" y="573"/>
                  </a:lnTo>
                  <a:lnTo>
                    <a:pt x="741" y="573"/>
                  </a:lnTo>
                  <a:lnTo>
                    <a:pt x="808" y="506"/>
                  </a:lnTo>
                  <a:lnTo>
                    <a:pt x="774" y="439"/>
                  </a:lnTo>
                  <a:lnTo>
                    <a:pt x="741" y="371"/>
                  </a:lnTo>
                  <a:lnTo>
                    <a:pt x="572" y="338"/>
                  </a:lnTo>
                  <a:lnTo>
                    <a:pt x="640" y="270"/>
                  </a:lnTo>
                  <a:lnTo>
                    <a:pt x="774" y="35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2985741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129651" y="4286144"/>
              <a:ext cx="125617" cy="135659"/>
            </a:xfrm>
            <a:custGeom>
              <a:avLst/>
              <a:gdLst/>
              <a:ahLst/>
              <a:cxnLst/>
              <a:rect l="l" t="t" r="r" b="b"/>
              <a:pathLst>
                <a:path w="2527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880306" y="470957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6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751408" y="4346393"/>
              <a:ext cx="38575" cy="45236"/>
            </a:xfrm>
            <a:custGeom>
              <a:avLst/>
              <a:gdLst/>
              <a:ahLst/>
              <a:cxnLst/>
              <a:rect l="l" t="t" r="r" b="b"/>
              <a:pathLst>
                <a:path w="776" h="910" extrusionOk="0">
                  <a:moveTo>
                    <a:pt x="304" y="1"/>
                  </a:moveTo>
                  <a:lnTo>
                    <a:pt x="169" y="68"/>
                  </a:lnTo>
                  <a:lnTo>
                    <a:pt x="136" y="136"/>
                  </a:lnTo>
                  <a:lnTo>
                    <a:pt x="102" y="169"/>
                  </a:lnTo>
                  <a:lnTo>
                    <a:pt x="136" y="237"/>
                  </a:lnTo>
                  <a:lnTo>
                    <a:pt x="169" y="270"/>
                  </a:lnTo>
                  <a:lnTo>
                    <a:pt x="203" y="270"/>
                  </a:lnTo>
                  <a:lnTo>
                    <a:pt x="371" y="203"/>
                  </a:lnTo>
                  <a:lnTo>
                    <a:pt x="237" y="472"/>
                  </a:lnTo>
                  <a:lnTo>
                    <a:pt x="35" y="742"/>
                  </a:lnTo>
                  <a:lnTo>
                    <a:pt x="1" y="809"/>
                  </a:lnTo>
                  <a:lnTo>
                    <a:pt x="1" y="843"/>
                  </a:lnTo>
                  <a:lnTo>
                    <a:pt x="35" y="910"/>
                  </a:lnTo>
                  <a:lnTo>
                    <a:pt x="102" y="910"/>
                  </a:lnTo>
                  <a:lnTo>
                    <a:pt x="439" y="876"/>
                  </a:lnTo>
                  <a:lnTo>
                    <a:pt x="607" y="876"/>
                  </a:lnTo>
                  <a:lnTo>
                    <a:pt x="742" y="809"/>
                  </a:lnTo>
                  <a:lnTo>
                    <a:pt x="775" y="775"/>
                  </a:lnTo>
                  <a:lnTo>
                    <a:pt x="775" y="742"/>
                  </a:lnTo>
                  <a:lnTo>
                    <a:pt x="775" y="708"/>
                  </a:lnTo>
                  <a:lnTo>
                    <a:pt x="742" y="674"/>
                  </a:lnTo>
                  <a:lnTo>
                    <a:pt x="439" y="674"/>
                  </a:lnTo>
                  <a:lnTo>
                    <a:pt x="338" y="708"/>
                  </a:lnTo>
                  <a:lnTo>
                    <a:pt x="506" y="439"/>
                  </a:lnTo>
                  <a:lnTo>
                    <a:pt x="607" y="136"/>
                  </a:lnTo>
                  <a:lnTo>
                    <a:pt x="607" y="68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2853512" y="428952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893678" y="4346393"/>
              <a:ext cx="36885" cy="53637"/>
            </a:xfrm>
            <a:custGeom>
              <a:avLst/>
              <a:gdLst/>
              <a:ahLst/>
              <a:cxnLst/>
              <a:rect l="l" t="t" r="r" b="b"/>
              <a:pathLst>
                <a:path w="742" h="1079" extrusionOk="0">
                  <a:moveTo>
                    <a:pt x="337" y="1"/>
                  </a:moveTo>
                  <a:lnTo>
                    <a:pt x="236" y="35"/>
                  </a:lnTo>
                  <a:lnTo>
                    <a:pt x="135" y="102"/>
                  </a:lnTo>
                  <a:lnTo>
                    <a:pt x="34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68" y="338"/>
                  </a:lnTo>
                  <a:lnTo>
                    <a:pt x="135" y="304"/>
                  </a:lnTo>
                  <a:lnTo>
                    <a:pt x="236" y="237"/>
                  </a:lnTo>
                  <a:lnTo>
                    <a:pt x="337" y="203"/>
                  </a:lnTo>
                  <a:lnTo>
                    <a:pt x="371" y="169"/>
                  </a:lnTo>
                  <a:lnTo>
                    <a:pt x="438" y="203"/>
                  </a:lnTo>
                  <a:lnTo>
                    <a:pt x="438" y="237"/>
                  </a:lnTo>
                  <a:lnTo>
                    <a:pt x="472" y="304"/>
                  </a:lnTo>
                  <a:lnTo>
                    <a:pt x="371" y="371"/>
                  </a:lnTo>
                  <a:lnTo>
                    <a:pt x="270" y="506"/>
                  </a:lnTo>
                  <a:lnTo>
                    <a:pt x="169" y="674"/>
                  </a:lnTo>
                  <a:lnTo>
                    <a:pt x="169" y="708"/>
                  </a:lnTo>
                  <a:lnTo>
                    <a:pt x="203" y="775"/>
                  </a:lnTo>
                  <a:lnTo>
                    <a:pt x="472" y="775"/>
                  </a:lnTo>
                  <a:lnTo>
                    <a:pt x="472" y="910"/>
                  </a:lnTo>
                  <a:lnTo>
                    <a:pt x="203" y="910"/>
                  </a:lnTo>
                  <a:lnTo>
                    <a:pt x="169" y="944"/>
                  </a:lnTo>
                  <a:lnTo>
                    <a:pt x="169" y="1011"/>
                  </a:lnTo>
                  <a:lnTo>
                    <a:pt x="236" y="1045"/>
                  </a:lnTo>
                  <a:lnTo>
                    <a:pt x="337" y="1078"/>
                  </a:lnTo>
                  <a:lnTo>
                    <a:pt x="506" y="1078"/>
                  </a:lnTo>
                  <a:lnTo>
                    <a:pt x="607" y="1045"/>
                  </a:lnTo>
                  <a:lnTo>
                    <a:pt x="674" y="977"/>
                  </a:lnTo>
                  <a:lnTo>
                    <a:pt x="708" y="910"/>
                  </a:lnTo>
                  <a:lnTo>
                    <a:pt x="741" y="843"/>
                  </a:lnTo>
                  <a:lnTo>
                    <a:pt x="708" y="708"/>
                  </a:lnTo>
                  <a:lnTo>
                    <a:pt x="640" y="641"/>
                  </a:lnTo>
                  <a:lnTo>
                    <a:pt x="539" y="607"/>
                  </a:lnTo>
                  <a:lnTo>
                    <a:pt x="438" y="573"/>
                  </a:lnTo>
                  <a:lnTo>
                    <a:pt x="539" y="472"/>
                  </a:lnTo>
                  <a:lnTo>
                    <a:pt x="607" y="371"/>
                  </a:lnTo>
                  <a:lnTo>
                    <a:pt x="640" y="270"/>
                  </a:lnTo>
                  <a:lnTo>
                    <a:pt x="607" y="136"/>
                  </a:lnTo>
                  <a:lnTo>
                    <a:pt x="573" y="68"/>
                  </a:lnTo>
                  <a:lnTo>
                    <a:pt x="472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843471" y="429285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709601" y="4190751"/>
              <a:ext cx="137299" cy="93803"/>
            </a:xfrm>
            <a:custGeom>
              <a:avLst/>
              <a:gdLst/>
              <a:ahLst/>
              <a:cxnLst/>
              <a:rect l="l" t="t" r="r" b="b"/>
              <a:pathLst>
                <a:path w="2762" h="1887" extrusionOk="0">
                  <a:moveTo>
                    <a:pt x="1414" y="1"/>
                  </a:moveTo>
                  <a:lnTo>
                    <a:pt x="1078" y="34"/>
                  </a:lnTo>
                  <a:lnTo>
                    <a:pt x="741" y="68"/>
                  </a:lnTo>
                  <a:lnTo>
                    <a:pt x="404" y="102"/>
                  </a:lnTo>
                  <a:lnTo>
                    <a:pt x="101" y="203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1" y="1684"/>
                  </a:lnTo>
                  <a:lnTo>
                    <a:pt x="135" y="1718"/>
                  </a:lnTo>
                  <a:lnTo>
                    <a:pt x="236" y="1718"/>
                  </a:lnTo>
                  <a:lnTo>
                    <a:pt x="236" y="1651"/>
                  </a:lnTo>
                  <a:lnTo>
                    <a:pt x="236" y="1280"/>
                  </a:lnTo>
                  <a:lnTo>
                    <a:pt x="202" y="876"/>
                  </a:lnTo>
                  <a:lnTo>
                    <a:pt x="169" y="573"/>
                  </a:lnTo>
                  <a:lnTo>
                    <a:pt x="101" y="237"/>
                  </a:lnTo>
                  <a:lnTo>
                    <a:pt x="438" y="270"/>
                  </a:lnTo>
                  <a:lnTo>
                    <a:pt x="741" y="304"/>
                  </a:lnTo>
                  <a:lnTo>
                    <a:pt x="1347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59" y="540"/>
                  </a:lnTo>
                  <a:lnTo>
                    <a:pt x="2525" y="775"/>
                  </a:lnTo>
                  <a:lnTo>
                    <a:pt x="2525" y="1213"/>
                  </a:lnTo>
                  <a:lnTo>
                    <a:pt x="2559" y="1684"/>
                  </a:lnTo>
                  <a:lnTo>
                    <a:pt x="2559" y="1684"/>
                  </a:lnTo>
                  <a:lnTo>
                    <a:pt x="2256" y="1651"/>
                  </a:lnTo>
                  <a:lnTo>
                    <a:pt x="1414" y="1651"/>
                  </a:lnTo>
                  <a:lnTo>
                    <a:pt x="842" y="1583"/>
                  </a:lnTo>
                  <a:lnTo>
                    <a:pt x="539" y="1583"/>
                  </a:lnTo>
                  <a:lnTo>
                    <a:pt x="270" y="1651"/>
                  </a:lnTo>
                  <a:lnTo>
                    <a:pt x="505" y="1752"/>
                  </a:lnTo>
                  <a:lnTo>
                    <a:pt x="741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3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7" y="1752"/>
                  </a:lnTo>
                  <a:lnTo>
                    <a:pt x="2727" y="1718"/>
                  </a:lnTo>
                  <a:lnTo>
                    <a:pt x="2694" y="876"/>
                  </a:lnTo>
                  <a:lnTo>
                    <a:pt x="2727" y="607"/>
                  </a:lnTo>
                  <a:lnTo>
                    <a:pt x="2727" y="338"/>
                  </a:lnTo>
                  <a:lnTo>
                    <a:pt x="2761" y="304"/>
                  </a:lnTo>
                  <a:lnTo>
                    <a:pt x="2761" y="237"/>
                  </a:lnTo>
                  <a:lnTo>
                    <a:pt x="2761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4" y="34"/>
                  </a:lnTo>
                  <a:lnTo>
                    <a:pt x="14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677787" y="4468580"/>
              <a:ext cx="40215" cy="51947"/>
            </a:xfrm>
            <a:custGeom>
              <a:avLst/>
              <a:gdLst/>
              <a:ahLst/>
              <a:cxnLst/>
              <a:rect l="l" t="t" r="r" b="b"/>
              <a:pathLst>
                <a:path w="809" h="1045" extrusionOk="0">
                  <a:moveTo>
                    <a:pt x="472" y="236"/>
                  </a:moveTo>
                  <a:lnTo>
                    <a:pt x="506" y="270"/>
                  </a:lnTo>
                  <a:lnTo>
                    <a:pt x="506" y="371"/>
                  </a:lnTo>
                  <a:lnTo>
                    <a:pt x="472" y="438"/>
                  </a:lnTo>
                  <a:lnTo>
                    <a:pt x="438" y="506"/>
                  </a:lnTo>
                  <a:lnTo>
                    <a:pt x="371" y="539"/>
                  </a:lnTo>
                  <a:lnTo>
                    <a:pt x="236" y="573"/>
                  </a:lnTo>
                  <a:lnTo>
                    <a:pt x="236" y="438"/>
                  </a:lnTo>
                  <a:lnTo>
                    <a:pt x="304" y="337"/>
                  </a:lnTo>
                  <a:lnTo>
                    <a:pt x="371" y="270"/>
                  </a:lnTo>
                  <a:lnTo>
                    <a:pt x="405" y="270"/>
                  </a:lnTo>
                  <a:lnTo>
                    <a:pt x="472" y="236"/>
                  </a:lnTo>
                  <a:close/>
                  <a:moveTo>
                    <a:pt x="438" y="1"/>
                  </a:moveTo>
                  <a:lnTo>
                    <a:pt x="337" y="34"/>
                  </a:lnTo>
                  <a:lnTo>
                    <a:pt x="236" y="102"/>
                  </a:lnTo>
                  <a:lnTo>
                    <a:pt x="169" y="169"/>
                  </a:lnTo>
                  <a:lnTo>
                    <a:pt x="68" y="337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5" y="809"/>
                  </a:lnTo>
                  <a:lnTo>
                    <a:pt x="304" y="809"/>
                  </a:lnTo>
                  <a:lnTo>
                    <a:pt x="438" y="741"/>
                  </a:lnTo>
                  <a:lnTo>
                    <a:pt x="438" y="809"/>
                  </a:lnTo>
                  <a:lnTo>
                    <a:pt x="506" y="876"/>
                  </a:lnTo>
                  <a:lnTo>
                    <a:pt x="539" y="943"/>
                  </a:lnTo>
                  <a:lnTo>
                    <a:pt x="708" y="1044"/>
                  </a:lnTo>
                  <a:lnTo>
                    <a:pt x="775" y="1044"/>
                  </a:lnTo>
                  <a:lnTo>
                    <a:pt x="809" y="977"/>
                  </a:lnTo>
                  <a:lnTo>
                    <a:pt x="775" y="943"/>
                  </a:lnTo>
                  <a:lnTo>
                    <a:pt x="674" y="842"/>
                  </a:lnTo>
                  <a:lnTo>
                    <a:pt x="607" y="775"/>
                  </a:lnTo>
                  <a:lnTo>
                    <a:pt x="539" y="674"/>
                  </a:lnTo>
                  <a:lnTo>
                    <a:pt x="640" y="607"/>
                  </a:lnTo>
                  <a:lnTo>
                    <a:pt x="674" y="506"/>
                  </a:lnTo>
                  <a:lnTo>
                    <a:pt x="741" y="405"/>
                  </a:lnTo>
                  <a:lnTo>
                    <a:pt x="741" y="304"/>
                  </a:lnTo>
                  <a:lnTo>
                    <a:pt x="741" y="203"/>
                  </a:lnTo>
                  <a:lnTo>
                    <a:pt x="708" y="135"/>
                  </a:lnTo>
                  <a:lnTo>
                    <a:pt x="640" y="68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2979030" y="4476981"/>
              <a:ext cx="28534" cy="8401"/>
            </a:xfrm>
            <a:custGeom>
              <a:avLst/>
              <a:gdLst/>
              <a:ahLst/>
              <a:cxnLst/>
              <a:rect l="l" t="t" r="r" b="b"/>
              <a:pathLst>
                <a:path w="574" h="169" extrusionOk="0">
                  <a:moveTo>
                    <a:pt x="35" y="0"/>
                  </a:moveTo>
                  <a:lnTo>
                    <a:pt x="1" y="34"/>
                  </a:lnTo>
                  <a:lnTo>
                    <a:pt x="35" y="101"/>
                  </a:lnTo>
                  <a:lnTo>
                    <a:pt x="68" y="135"/>
                  </a:lnTo>
                  <a:lnTo>
                    <a:pt x="203" y="168"/>
                  </a:lnTo>
                  <a:lnTo>
                    <a:pt x="439" y="168"/>
                  </a:lnTo>
                  <a:lnTo>
                    <a:pt x="540" y="135"/>
                  </a:lnTo>
                  <a:lnTo>
                    <a:pt x="573" y="101"/>
                  </a:lnTo>
                  <a:lnTo>
                    <a:pt x="573" y="67"/>
                  </a:lnTo>
                  <a:lnTo>
                    <a:pt x="540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2920471" y="442841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4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4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6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2970678" y="4478621"/>
              <a:ext cx="33505" cy="40215"/>
            </a:xfrm>
            <a:custGeom>
              <a:avLst/>
              <a:gdLst/>
              <a:ahLst/>
              <a:cxnLst/>
              <a:rect l="l" t="t" r="r" b="b"/>
              <a:pathLst>
                <a:path w="674" h="809" extrusionOk="0">
                  <a:moveTo>
                    <a:pt x="101" y="1"/>
                  </a:moveTo>
                  <a:lnTo>
                    <a:pt x="101" y="34"/>
                  </a:lnTo>
                  <a:lnTo>
                    <a:pt x="68" y="337"/>
                  </a:lnTo>
                  <a:lnTo>
                    <a:pt x="34" y="640"/>
                  </a:lnTo>
                  <a:lnTo>
                    <a:pt x="68" y="674"/>
                  </a:lnTo>
                  <a:lnTo>
                    <a:pt x="101" y="674"/>
                  </a:lnTo>
                  <a:lnTo>
                    <a:pt x="34" y="708"/>
                  </a:lnTo>
                  <a:lnTo>
                    <a:pt x="0" y="708"/>
                  </a:lnTo>
                  <a:lnTo>
                    <a:pt x="0" y="741"/>
                  </a:lnTo>
                  <a:lnTo>
                    <a:pt x="169" y="809"/>
                  </a:lnTo>
                  <a:lnTo>
                    <a:pt x="371" y="809"/>
                  </a:lnTo>
                  <a:lnTo>
                    <a:pt x="539" y="775"/>
                  </a:lnTo>
                  <a:lnTo>
                    <a:pt x="607" y="775"/>
                  </a:lnTo>
                  <a:lnTo>
                    <a:pt x="640" y="708"/>
                  </a:lnTo>
                  <a:lnTo>
                    <a:pt x="674" y="674"/>
                  </a:lnTo>
                  <a:lnTo>
                    <a:pt x="640" y="640"/>
                  </a:lnTo>
                  <a:lnTo>
                    <a:pt x="573" y="607"/>
                  </a:lnTo>
                  <a:lnTo>
                    <a:pt x="506" y="607"/>
                  </a:lnTo>
                  <a:lnTo>
                    <a:pt x="371" y="640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03" y="405"/>
                  </a:lnTo>
                  <a:lnTo>
                    <a:pt x="236" y="405"/>
                  </a:lnTo>
                  <a:lnTo>
                    <a:pt x="304" y="438"/>
                  </a:lnTo>
                  <a:lnTo>
                    <a:pt x="438" y="438"/>
                  </a:lnTo>
                  <a:lnTo>
                    <a:pt x="506" y="405"/>
                  </a:lnTo>
                  <a:lnTo>
                    <a:pt x="539" y="371"/>
                  </a:lnTo>
                  <a:lnTo>
                    <a:pt x="539" y="304"/>
                  </a:lnTo>
                  <a:lnTo>
                    <a:pt x="506" y="270"/>
                  </a:lnTo>
                  <a:lnTo>
                    <a:pt x="405" y="236"/>
                  </a:lnTo>
                  <a:lnTo>
                    <a:pt x="236" y="236"/>
                  </a:lnTo>
                  <a:lnTo>
                    <a:pt x="169" y="270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029237" y="4349773"/>
              <a:ext cx="40215" cy="45236"/>
            </a:xfrm>
            <a:custGeom>
              <a:avLst/>
              <a:gdLst/>
              <a:ahLst/>
              <a:cxnLst/>
              <a:rect l="l" t="t" r="r" b="b"/>
              <a:pathLst>
                <a:path w="809" h="910" extrusionOk="0">
                  <a:moveTo>
                    <a:pt x="439" y="0"/>
                  </a:moveTo>
                  <a:lnTo>
                    <a:pt x="304" y="101"/>
                  </a:lnTo>
                  <a:lnTo>
                    <a:pt x="203" y="270"/>
                  </a:lnTo>
                  <a:lnTo>
                    <a:pt x="35" y="573"/>
                  </a:lnTo>
                  <a:lnTo>
                    <a:pt x="1" y="640"/>
                  </a:lnTo>
                  <a:lnTo>
                    <a:pt x="35" y="674"/>
                  </a:lnTo>
                  <a:lnTo>
                    <a:pt x="68" y="707"/>
                  </a:lnTo>
                  <a:lnTo>
                    <a:pt x="102" y="741"/>
                  </a:lnTo>
                  <a:lnTo>
                    <a:pt x="573" y="741"/>
                  </a:lnTo>
                  <a:lnTo>
                    <a:pt x="573" y="808"/>
                  </a:lnTo>
                  <a:lnTo>
                    <a:pt x="641" y="909"/>
                  </a:lnTo>
                  <a:lnTo>
                    <a:pt x="674" y="909"/>
                  </a:lnTo>
                  <a:lnTo>
                    <a:pt x="708" y="876"/>
                  </a:lnTo>
                  <a:lnTo>
                    <a:pt x="742" y="808"/>
                  </a:lnTo>
                  <a:lnTo>
                    <a:pt x="742" y="707"/>
                  </a:lnTo>
                  <a:lnTo>
                    <a:pt x="775" y="674"/>
                  </a:lnTo>
                  <a:lnTo>
                    <a:pt x="809" y="640"/>
                  </a:lnTo>
                  <a:lnTo>
                    <a:pt x="809" y="573"/>
                  </a:lnTo>
                  <a:lnTo>
                    <a:pt x="742" y="505"/>
                  </a:lnTo>
                  <a:lnTo>
                    <a:pt x="775" y="337"/>
                  </a:lnTo>
                  <a:lnTo>
                    <a:pt x="775" y="303"/>
                  </a:lnTo>
                  <a:lnTo>
                    <a:pt x="742" y="303"/>
                  </a:lnTo>
                  <a:lnTo>
                    <a:pt x="607" y="505"/>
                  </a:lnTo>
                  <a:lnTo>
                    <a:pt x="270" y="539"/>
                  </a:lnTo>
                  <a:lnTo>
                    <a:pt x="405" y="303"/>
                  </a:lnTo>
                  <a:lnTo>
                    <a:pt x="506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176528" y="4354794"/>
              <a:ext cx="36885" cy="48567"/>
            </a:xfrm>
            <a:custGeom>
              <a:avLst/>
              <a:gdLst/>
              <a:ahLst/>
              <a:cxnLst/>
              <a:rect l="l" t="t" r="r" b="b"/>
              <a:pathLst>
                <a:path w="742" h="977" extrusionOk="0">
                  <a:moveTo>
                    <a:pt x="539" y="0"/>
                  </a:moveTo>
                  <a:lnTo>
                    <a:pt x="405" y="34"/>
                  </a:lnTo>
                  <a:lnTo>
                    <a:pt x="102" y="135"/>
                  </a:lnTo>
                  <a:lnTo>
                    <a:pt x="68" y="202"/>
                  </a:lnTo>
                  <a:lnTo>
                    <a:pt x="68" y="236"/>
                  </a:lnTo>
                  <a:lnTo>
                    <a:pt x="169" y="539"/>
                  </a:lnTo>
                  <a:lnTo>
                    <a:pt x="203" y="606"/>
                  </a:lnTo>
                  <a:lnTo>
                    <a:pt x="304" y="606"/>
                  </a:lnTo>
                  <a:lnTo>
                    <a:pt x="405" y="539"/>
                  </a:lnTo>
                  <a:lnTo>
                    <a:pt x="472" y="539"/>
                  </a:lnTo>
                  <a:lnTo>
                    <a:pt x="539" y="573"/>
                  </a:lnTo>
                  <a:lnTo>
                    <a:pt x="573" y="640"/>
                  </a:lnTo>
                  <a:lnTo>
                    <a:pt x="573" y="674"/>
                  </a:lnTo>
                  <a:lnTo>
                    <a:pt x="472" y="707"/>
                  </a:lnTo>
                  <a:lnTo>
                    <a:pt x="270" y="741"/>
                  </a:lnTo>
                  <a:lnTo>
                    <a:pt x="102" y="775"/>
                  </a:lnTo>
                  <a:lnTo>
                    <a:pt x="34" y="808"/>
                  </a:lnTo>
                  <a:lnTo>
                    <a:pt x="1" y="876"/>
                  </a:lnTo>
                  <a:lnTo>
                    <a:pt x="1" y="943"/>
                  </a:lnTo>
                  <a:lnTo>
                    <a:pt x="34" y="977"/>
                  </a:lnTo>
                  <a:lnTo>
                    <a:pt x="102" y="977"/>
                  </a:lnTo>
                  <a:lnTo>
                    <a:pt x="169" y="943"/>
                  </a:lnTo>
                  <a:lnTo>
                    <a:pt x="270" y="909"/>
                  </a:lnTo>
                  <a:lnTo>
                    <a:pt x="438" y="909"/>
                  </a:lnTo>
                  <a:lnTo>
                    <a:pt x="607" y="876"/>
                  </a:lnTo>
                  <a:lnTo>
                    <a:pt x="674" y="808"/>
                  </a:lnTo>
                  <a:lnTo>
                    <a:pt x="708" y="741"/>
                  </a:lnTo>
                  <a:lnTo>
                    <a:pt x="741" y="674"/>
                  </a:lnTo>
                  <a:lnTo>
                    <a:pt x="741" y="573"/>
                  </a:lnTo>
                  <a:lnTo>
                    <a:pt x="674" y="505"/>
                  </a:lnTo>
                  <a:lnTo>
                    <a:pt x="640" y="438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304" y="404"/>
                  </a:lnTo>
                  <a:lnTo>
                    <a:pt x="270" y="270"/>
                  </a:lnTo>
                  <a:lnTo>
                    <a:pt x="506" y="202"/>
                  </a:lnTo>
                  <a:lnTo>
                    <a:pt x="708" y="101"/>
                  </a:lnTo>
                  <a:lnTo>
                    <a:pt x="741" y="68"/>
                  </a:lnTo>
                  <a:lnTo>
                    <a:pt x="708" y="34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896179" y="4359815"/>
              <a:ext cx="31864" cy="36835"/>
            </a:xfrm>
            <a:custGeom>
              <a:avLst/>
              <a:gdLst/>
              <a:ahLst/>
              <a:cxnLst/>
              <a:rect l="l" t="t" r="r" b="b"/>
              <a:pathLst>
                <a:path w="641" h="741" extrusionOk="0">
                  <a:moveTo>
                    <a:pt x="405" y="371"/>
                  </a:moveTo>
                  <a:lnTo>
                    <a:pt x="371" y="438"/>
                  </a:lnTo>
                  <a:lnTo>
                    <a:pt x="338" y="505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505"/>
                  </a:lnTo>
                  <a:lnTo>
                    <a:pt x="203" y="472"/>
                  </a:lnTo>
                  <a:lnTo>
                    <a:pt x="237" y="438"/>
                  </a:lnTo>
                  <a:lnTo>
                    <a:pt x="338" y="371"/>
                  </a:lnTo>
                  <a:close/>
                  <a:moveTo>
                    <a:pt x="405" y="0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69" y="135"/>
                  </a:lnTo>
                  <a:lnTo>
                    <a:pt x="169" y="169"/>
                  </a:lnTo>
                  <a:lnTo>
                    <a:pt x="203" y="236"/>
                  </a:lnTo>
                  <a:lnTo>
                    <a:pt x="136" y="270"/>
                  </a:lnTo>
                  <a:lnTo>
                    <a:pt x="35" y="371"/>
                  </a:lnTo>
                  <a:lnTo>
                    <a:pt x="1" y="472"/>
                  </a:lnTo>
                  <a:lnTo>
                    <a:pt x="1" y="573"/>
                  </a:lnTo>
                  <a:lnTo>
                    <a:pt x="35" y="674"/>
                  </a:lnTo>
                  <a:lnTo>
                    <a:pt x="136" y="741"/>
                  </a:lnTo>
                  <a:lnTo>
                    <a:pt x="270" y="741"/>
                  </a:lnTo>
                  <a:lnTo>
                    <a:pt x="371" y="707"/>
                  </a:lnTo>
                  <a:lnTo>
                    <a:pt x="472" y="674"/>
                  </a:lnTo>
                  <a:lnTo>
                    <a:pt x="573" y="539"/>
                  </a:lnTo>
                  <a:lnTo>
                    <a:pt x="607" y="404"/>
                  </a:lnTo>
                  <a:lnTo>
                    <a:pt x="641" y="270"/>
                  </a:lnTo>
                  <a:lnTo>
                    <a:pt x="607" y="135"/>
                  </a:lnTo>
                  <a:lnTo>
                    <a:pt x="573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1973198" y="3258539"/>
              <a:ext cx="2344821" cy="1882915"/>
            </a:xfrm>
            <a:custGeom>
              <a:avLst/>
              <a:gdLst/>
              <a:ahLst/>
              <a:cxnLst/>
              <a:rect l="l" t="t" r="r" b="b"/>
              <a:pathLst>
                <a:path w="47170" h="37878" extrusionOk="0">
                  <a:moveTo>
                    <a:pt x="5960" y="26161"/>
                  </a:moveTo>
                  <a:lnTo>
                    <a:pt x="5960" y="28955"/>
                  </a:lnTo>
                  <a:lnTo>
                    <a:pt x="5690" y="29056"/>
                  </a:lnTo>
                  <a:lnTo>
                    <a:pt x="5488" y="29157"/>
                  </a:lnTo>
                  <a:lnTo>
                    <a:pt x="5286" y="29326"/>
                  </a:lnTo>
                  <a:lnTo>
                    <a:pt x="5118" y="29494"/>
                  </a:lnTo>
                  <a:lnTo>
                    <a:pt x="4950" y="29696"/>
                  </a:lnTo>
                  <a:lnTo>
                    <a:pt x="4781" y="29932"/>
                  </a:lnTo>
                  <a:lnTo>
                    <a:pt x="4680" y="30167"/>
                  </a:lnTo>
                  <a:lnTo>
                    <a:pt x="4546" y="30437"/>
                  </a:lnTo>
                  <a:lnTo>
                    <a:pt x="4377" y="30942"/>
                  </a:lnTo>
                  <a:lnTo>
                    <a:pt x="4243" y="31480"/>
                  </a:lnTo>
                  <a:lnTo>
                    <a:pt x="4175" y="32019"/>
                  </a:lnTo>
                  <a:lnTo>
                    <a:pt x="4142" y="32490"/>
                  </a:lnTo>
                  <a:lnTo>
                    <a:pt x="4108" y="32894"/>
                  </a:lnTo>
                  <a:lnTo>
                    <a:pt x="4108" y="33298"/>
                  </a:lnTo>
                  <a:lnTo>
                    <a:pt x="4175" y="33702"/>
                  </a:lnTo>
                  <a:lnTo>
                    <a:pt x="4209" y="34106"/>
                  </a:lnTo>
                  <a:lnTo>
                    <a:pt x="4209" y="34106"/>
                  </a:lnTo>
                  <a:lnTo>
                    <a:pt x="3906" y="33871"/>
                  </a:lnTo>
                  <a:lnTo>
                    <a:pt x="3603" y="33601"/>
                  </a:lnTo>
                  <a:lnTo>
                    <a:pt x="3333" y="33332"/>
                  </a:lnTo>
                  <a:lnTo>
                    <a:pt x="3131" y="33063"/>
                  </a:lnTo>
                  <a:lnTo>
                    <a:pt x="2963" y="32760"/>
                  </a:lnTo>
                  <a:lnTo>
                    <a:pt x="2795" y="32457"/>
                  </a:lnTo>
                  <a:lnTo>
                    <a:pt x="2660" y="32120"/>
                  </a:lnTo>
                  <a:lnTo>
                    <a:pt x="2559" y="31783"/>
                  </a:lnTo>
                  <a:lnTo>
                    <a:pt x="2492" y="31413"/>
                  </a:lnTo>
                  <a:lnTo>
                    <a:pt x="2424" y="31076"/>
                  </a:lnTo>
                  <a:lnTo>
                    <a:pt x="2391" y="30706"/>
                  </a:lnTo>
                  <a:lnTo>
                    <a:pt x="2391" y="30369"/>
                  </a:lnTo>
                  <a:lnTo>
                    <a:pt x="2424" y="29965"/>
                  </a:lnTo>
                  <a:lnTo>
                    <a:pt x="2458" y="29595"/>
                  </a:lnTo>
                  <a:lnTo>
                    <a:pt x="2559" y="29225"/>
                  </a:lnTo>
                  <a:lnTo>
                    <a:pt x="2660" y="28854"/>
                  </a:lnTo>
                  <a:lnTo>
                    <a:pt x="2795" y="28484"/>
                  </a:lnTo>
                  <a:lnTo>
                    <a:pt x="2997" y="28147"/>
                  </a:lnTo>
                  <a:lnTo>
                    <a:pt x="3199" y="27811"/>
                  </a:lnTo>
                  <a:lnTo>
                    <a:pt x="3434" y="27508"/>
                  </a:lnTo>
                  <a:lnTo>
                    <a:pt x="3704" y="27238"/>
                  </a:lnTo>
                  <a:lnTo>
                    <a:pt x="3973" y="27002"/>
                  </a:lnTo>
                  <a:lnTo>
                    <a:pt x="4276" y="26800"/>
                  </a:lnTo>
                  <a:lnTo>
                    <a:pt x="4579" y="26632"/>
                  </a:lnTo>
                  <a:lnTo>
                    <a:pt x="4916" y="26497"/>
                  </a:lnTo>
                  <a:lnTo>
                    <a:pt x="5253" y="26363"/>
                  </a:lnTo>
                  <a:lnTo>
                    <a:pt x="5960" y="26161"/>
                  </a:lnTo>
                  <a:close/>
                  <a:moveTo>
                    <a:pt x="5960" y="29157"/>
                  </a:moveTo>
                  <a:lnTo>
                    <a:pt x="5993" y="32356"/>
                  </a:lnTo>
                  <a:lnTo>
                    <a:pt x="6027" y="33904"/>
                  </a:lnTo>
                  <a:lnTo>
                    <a:pt x="5859" y="34106"/>
                  </a:lnTo>
                  <a:lnTo>
                    <a:pt x="5724" y="34241"/>
                  </a:lnTo>
                  <a:lnTo>
                    <a:pt x="5556" y="34342"/>
                  </a:lnTo>
                  <a:lnTo>
                    <a:pt x="5387" y="34409"/>
                  </a:lnTo>
                  <a:lnTo>
                    <a:pt x="5017" y="34409"/>
                  </a:lnTo>
                  <a:lnTo>
                    <a:pt x="4815" y="34376"/>
                  </a:lnTo>
                  <a:lnTo>
                    <a:pt x="4647" y="34308"/>
                  </a:lnTo>
                  <a:lnTo>
                    <a:pt x="4546" y="33904"/>
                  </a:lnTo>
                  <a:lnTo>
                    <a:pt x="4478" y="33534"/>
                  </a:lnTo>
                  <a:lnTo>
                    <a:pt x="4445" y="33130"/>
                  </a:lnTo>
                  <a:lnTo>
                    <a:pt x="4445" y="32726"/>
                  </a:lnTo>
                  <a:lnTo>
                    <a:pt x="4478" y="32221"/>
                  </a:lnTo>
                  <a:lnTo>
                    <a:pt x="4512" y="31716"/>
                  </a:lnTo>
                  <a:lnTo>
                    <a:pt x="4647" y="31211"/>
                  </a:lnTo>
                  <a:lnTo>
                    <a:pt x="4781" y="30740"/>
                  </a:lnTo>
                  <a:lnTo>
                    <a:pt x="5017" y="30302"/>
                  </a:lnTo>
                  <a:lnTo>
                    <a:pt x="5253" y="29864"/>
                  </a:lnTo>
                  <a:lnTo>
                    <a:pt x="5589" y="29494"/>
                  </a:lnTo>
                  <a:lnTo>
                    <a:pt x="5960" y="29157"/>
                  </a:lnTo>
                  <a:close/>
                  <a:moveTo>
                    <a:pt x="6027" y="34342"/>
                  </a:moveTo>
                  <a:lnTo>
                    <a:pt x="6027" y="35352"/>
                  </a:lnTo>
                  <a:lnTo>
                    <a:pt x="6061" y="36396"/>
                  </a:lnTo>
                  <a:lnTo>
                    <a:pt x="5892" y="36396"/>
                  </a:lnTo>
                  <a:lnTo>
                    <a:pt x="5791" y="36329"/>
                  </a:lnTo>
                  <a:lnTo>
                    <a:pt x="5556" y="36127"/>
                  </a:lnTo>
                  <a:lnTo>
                    <a:pt x="5320" y="35857"/>
                  </a:lnTo>
                  <a:lnTo>
                    <a:pt x="5185" y="35723"/>
                  </a:lnTo>
                  <a:lnTo>
                    <a:pt x="5051" y="35487"/>
                  </a:lnTo>
                  <a:lnTo>
                    <a:pt x="4950" y="35251"/>
                  </a:lnTo>
                  <a:lnTo>
                    <a:pt x="4781" y="34746"/>
                  </a:lnTo>
                  <a:lnTo>
                    <a:pt x="4714" y="34611"/>
                  </a:lnTo>
                  <a:lnTo>
                    <a:pt x="4714" y="34611"/>
                  </a:lnTo>
                  <a:lnTo>
                    <a:pt x="5084" y="34679"/>
                  </a:lnTo>
                  <a:lnTo>
                    <a:pt x="5421" y="34645"/>
                  </a:lnTo>
                  <a:lnTo>
                    <a:pt x="5556" y="34611"/>
                  </a:lnTo>
                  <a:lnTo>
                    <a:pt x="5724" y="34544"/>
                  </a:lnTo>
                  <a:lnTo>
                    <a:pt x="5859" y="34443"/>
                  </a:lnTo>
                  <a:lnTo>
                    <a:pt x="6027" y="34342"/>
                  </a:lnTo>
                  <a:close/>
                  <a:moveTo>
                    <a:pt x="34" y="1"/>
                  </a:moveTo>
                  <a:lnTo>
                    <a:pt x="0" y="34"/>
                  </a:lnTo>
                  <a:lnTo>
                    <a:pt x="0" y="102"/>
                  </a:lnTo>
                  <a:lnTo>
                    <a:pt x="303" y="1112"/>
                  </a:lnTo>
                  <a:lnTo>
                    <a:pt x="640" y="2122"/>
                  </a:lnTo>
                  <a:lnTo>
                    <a:pt x="1347" y="4142"/>
                  </a:lnTo>
                  <a:lnTo>
                    <a:pt x="2761" y="8317"/>
                  </a:lnTo>
                  <a:lnTo>
                    <a:pt x="3502" y="10337"/>
                  </a:lnTo>
                  <a:lnTo>
                    <a:pt x="4276" y="12323"/>
                  </a:lnTo>
                  <a:lnTo>
                    <a:pt x="5118" y="14310"/>
                  </a:lnTo>
                  <a:lnTo>
                    <a:pt x="5993" y="16262"/>
                  </a:lnTo>
                  <a:lnTo>
                    <a:pt x="6027" y="16296"/>
                  </a:lnTo>
                  <a:lnTo>
                    <a:pt x="5993" y="16363"/>
                  </a:lnTo>
                  <a:lnTo>
                    <a:pt x="6027" y="16397"/>
                  </a:lnTo>
                  <a:lnTo>
                    <a:pt x="6027" y="16431"/>
                  </a:lnTo>
                  <a:lnTo>
                    <a:pt x="6094" y="16464"/>
                  </a:lnTo>
                  <a:lnTo>
                    <a:pt x="6498" y="16464"/>
                  </a:lnTo>
                  <a:lnTo>
                    <a:pt x="6397" y="16565"/>
                  </a:lnTo>
                  <a:lnTo>
                    <a:pt x="6296" y="16700"/>
                  </a:lnTo>
                  <a:lnTo>
                    <a:pt x="6162" y="17037"/>
                  </a:lnTo>
                  <a:lnTo>
                    <a:pt x="6094" y="17340"/>
                  </a:lnTo>
                  <a:lnTo>
                    <a:pt x="6061" y="17643"/>
                  </a:lnTo>
                  <a:lnTo>
                    <a:pt x="6027" y="18316"/>
                  </a:lnTo>
                  <a:lnTo>
                    <a:pt x="6027" y="18956"/>
                  </a:lnTo>
                  <a:lnTo>
                    <a:pt x="6027" y="19562"/>
                  </a:lnTo>
                  <a:lnTo>
                    <a:pt x="5960" y="22760"/>
                  </a:lnTo>
                  <a:lnTo>
                    <a:pt x="5960" y="25959"/>
                  </a:lnTo>
                  <a:lnTo>
                    <a:pt x="5960" y="26060"/>
                  </a:lnTo>
                  <a:lnTo>
                    <a:pt x="5556" y="26060"/>
                  </a:lnTo>
                  <a:lnTo>
                    <a:pt x="5152" y="26127"/>
                  </a:lnTo>
                  <a:lnTo>
                    <a:pt x="4748" y="26262"/>
                  </a:lnTo>
                  <a:lnTo>
                    <a:pt x="4344" y="26430"/>
                  </a:lnTo>
                  <a:lnTo>
                    <a:pt x="3973" y="26632"/>
                  </a:lnTo>
                  <a:lnTo>
                    <a:pt x="3636" y="26901"/>
                  </a:lnTo>
                  <a:lnTo>
                    <a:pt x="3333" y="27171"/>
                  </a:lnTo>
                  <a:lnTo>
                    <a:pt x="3064" y="27474"/>
                  </a:lnTo>
                  <a:lnTo>
                    <a:pt x="2795" y="27912"/>
                  </a:lnTo>
                  <a:lnTo>
                    <a:pt x="2559" y="28349"/>
                  </a:lnTo>
                  <a:lnTo>
                    <a:pt x="2391" y="28787"/>
                  </a:lnTo>
                  <a:lnTo>
                    <a:pt x="2222" y="29258"/>
                  </a:lnTo>
                  <a:lnTo>
                    <a:pt x="2155" y="29730"/>
                  </a:lnTo>
                  <a:lnTo>
                    <a:pt x="2088" y="30235"/>
                  </a:lnTo>
                  <a:lnTo>
                    <a:pt x="2088" y="30706"/>
                  </a:lnTo>
                  <a:lnTo>
                    <a:pt x="2121" y="31211"/>
                  </a:lnTo>
                  <a:lnTo>
                    <a:pt x="2222" y="31649"/>
                  </a:lnTo>
                  <a:lnTo>
                    <a:pt x="2323" y="32053"/>
                  </a:lnTo>
                  <a:lnTo>
                    <a:pt x="2458" y="32457"/>
                  </a:lnTo>
                  <a:lnTo>
                    <a:pt x="2660" y="32861"/>
                  </a:lnTo>
                  <a:lnTo>
                    <a:pt x="2862" y="33231"/>
                  </a:lnTo>
                  <a:lnTo>
                    <a:pt x="3131" y="33601"/>
                  </a:lnTo>
                  <a:lnTo>
                    <a:pt x="3434" y="33904"/>
                  </a:lnTo>
                  <a:lnTo>
                    <a:pt x="3771" y="34174"/>
                  </a:lnTo>
                  <a:lnTo>
                    <a:pt x="4041" y="34342"/>
                  </a:lnTo>
                  <a:lnTo>
                    <a:pt x="4310" y="34477"/>
                  </a:lnTo>
                  <a:lnTo>
                    <a:pt x="4411" y="34813"/>
                  </a:lnTo>
                  <a:lnTo>
                    <a:pt x="4546" y="35150"/>
                  </a:lnTo>
                  <a:lnTo>
                    <a:pt x="4714" y="35487"/>
                  </a:lnTo>
                  <a:lnTo>
                    <a:pt x="4882" y="35790"/>
                  </a:lnTo>
                  <a:lnTo>
                    <a:pt x="5084" y="36059"/>
                  </a:lnTo>
                  <a:lnTo>
                    <a:pt x="5320" y="36329"/>
                  </a:lnTo>
                  <a:lnTo>
                    <a:pt x="5589" y="36531"/>
                  </a:lnTo>
                  <a:lnTo>
                    <a:pt x="5859" y="36733"/>
                  </a:lnTo>
                  <a:lnTo>
                    <a:pt x="5993" y="36766"/>
                  </a:lnTo>
                  <a:lnTo>
                    <a:pt x="6061" y="36699"/>
                  </a:lnTo>
                  <a:lnTo>
                    <a:pt x="6128" y="37305"/>
                  </a:lnTo>
                  <a:lnTo>
                    <a:pt x="6195" y="37877"/>
                  </a:lnTo>
                  <a:lnTo>
                    <a:pt x="6431" y="37877"/>
                  </a:lnTo>
                  <a:lnTo>
                    <a:pt x="6330" y="36935"/>
                  </a:lnTo>
                  <a:lnTo>
                    <a:pt x="6296" y="35958"/>
                  </a:lnTo>
                  <a:lnTo>
                    <a:pt x="6263" y="34982"/>
                  </a:lnTo>
                  <a:lnTo>
                    <a:pt x="6263" y="34039"/>
                  </a:lnTo>
                  <a:lnTo>
                    <a:pt x="6296" y="33938"/>
                  </a:lnTo>
                  <a:lnTo>
                    <a:pt x="6263" y="33871"/>
                  </a:lnTo>
                  <a:lnTo>
                    <a:pt x="6263" y="32894"/>
                  </a:lnTo>
                  <a:lnTo>
                    <a:pt x="6195" y="30100"/>
                  </a:lnTo>
                  <a:lnTo>
                    <a:pt x="6195" y="27306"/>
                  </a:lnTo>
                  <a:lnTo>
                    <a:pt x="6195" y="24511"/>
                  </a:lnTo>
                  <a:lnTo>
                    <a:pt x="6195" y="21717"/>
                  </a:lnTo>
                  <a:lnTo>
                    <a:pt x="6263" y="19057"/>
                  </a:lnTo>
                  <a:lnTo>
                    <a:pt x="6229" y="18417"/>
                  </a:lnTo>
                  <a:lnTo>
                    <a:pt x="6229" y="18047"/>
                  </a:lnTo>
                  <a:lnTo>
                    <a:pt x="6229" y="17643"/>
                  </a:lnTo>
                  <a:lnTo>
                    <a:pt x="6296" y="17272"/>
                  </a:lnTo>
                  <a:lnTo>
                    <a:pt x="6397" y="16936"/>
                  </a:lnTo>
                  <a:lnTo>
                    <a:pt x="6465" y="16801"/>
                  </a:lnTo>
                  <a:lnTo>
                    <a:pt x="6532" y="16666"/>
                  </a:lnTo>
                  <a:lnTo>
                    <a:pt x="6667" y="16565"/>
                  </a:lnTo>
                  <a:lnTo>
                    <a:pt x="6768" y="16464"/>
                  </a:lnTo>
                  <a:lnTo>
                    <a:pt x="8013" y="16431"/>
                  </a:lnTo>
                  <a:lnTo>
                    <a:pt x="9225" y="16431"/>
                  </a:lnTo>
                  <a:lnTo>
                    <a:pt x="10471" y="16363"/>
                  </a:lnTo>
                  <a:lnTo>
                    <a:pt x="11683" y="16262"/>
                  </a:lnTo>
                  <a:lnTo>
                    <a:pt x="11683" y="16397"/>
                  </a:lnTo>
                  <a:lnTo>
                    <a:pt x="11683" y="16532"/>
                  </a:lnTo>
                  <a:lnTo>
                    <a:pt x="11683" y="16801"/>
                  </a:lnTo>
                  <a:lnTo>
                    <a:pt x="11750" y="17407"/>
                  </a:lnTo>
                  <a:lnTo>
                    <a:pt x="11851" y="18013"/>
                  </a:lnTo>
                  <a:lnTo>
                    <a:pt x="11885" y="18080"/>
                  </a:lnTo>
                  <a:lnTo>
                    <a:pt x="11952" y="18080"/>
                  </a:lnTo>
                  <a:lnTo>
                    <a:pt x="11986" y="18114"/>
                  </a:lnTo>
                  <a:lnTo>
                    <a:pt x="13030" y="18181"/>
                  </a:lnTo>
                  <a:lnTo>
                    <a:pt x="14107" y="18181"/>
                  </a:lnTo>
                  <a:lnTo>
                    <a:pt x="16195" y="18148"/>
                  </a:lnTo>
                  <a:lnTo>
                    <a:pt x="20706" y="18148"/>
                  </a:lnTo>
                  <a:lnTo>
                    <a:pt x="29393" y="18181"/>
                  </a:lnTo>
                  <a:lnTo>
                    <a:pt x="47001" y="18181"/>
                  </a:lnTo>
                  <a:lnTo>
                    <a:pt x="47035" y="18148"/>
                  </a:lnTo>
                  <a:lnTo>
                    <a:pt x="47102" y="18114"/>
                  </a:lnTo>
                  <a:lnTo>
                    <a:pt x="47136" y="18047"/>
                  </a:lnTo>
                  <a:lnTo>
                    <a:pt x="47136" y="17979"/>
                  </a:lnTo>
                  <a:lnTo>
                    <a:pt x="47136" y="17946"/>
                  </a:lnTo>
                  <a:lnTo>
                    <a:pt x="47068" y="17912"/>
                  </a:lnTo>
                  <a:lnTo>
                    <a:pt x="47068" y="17744"/>
                  </a:lnTo>
                  <a:lnTo>
                    <a:pt x="47068" y="17542"/>
                  </a:lnTo>
                  <a:lnTo>
                    <a:pt x="47102" y="17542"/>
                  </a:lnTo>
                  <a:lnTo>
                    <a:pt x="47136" y="17508"/>
                  </a:lnTo>
                  <a:lnTo>
                    <a:pt x="47169" y="17407"/>
                  </a:lnTo>
                  <a:lnTo>
                    <a:pt x="47136" y="17306"/>
                  </a:lnTo>
                  <a:lnTo>
                    <a:pt x="47102" y="17272"/>
                  </a:lnTo>
                  <a:lnTo>
                    <a:pt x="47035" y="17272"/>
                  </a:lnTo>
                  <a:lnTo>
                    <a:pt x="47035" y="16902"/>
                  </a:lnTo>
                  <a:lnTo>
                    <a:pt x="47035" y="16565"/>
                  </a:lnTo>
                  <a:lnTo>
                    <a:pt x="47001" y="16363"/>
                  </a:lnTo>
                  <a:lnTo>
                    <a:pt x="46900" y="16229"/>
                  </a:lnTo>
                  <a:lnTo>
                    <a:pt x="46833" y="16330"/>
                  </a:lnTo>
                  <a:lnTo>
                    <a:pt x="46799" y="16464"/>
                  </a:lnTo>
                  <a:lnTo>
                    <a:pt x="46799" y="16767"/>
                  </a:lnTo>
                  <a:lnTo>
                    <a:pt x="46833" y="17340"/>
                  </a:lnTo>
                  <a:lnTo>
                    <a:pt x="38079" y="17474"/>
                  </a:lnTo>
                  <a:lnTo>
                    <a:pt x="33702" y="17508"/>
                  </a:lnTo>
                  <a:lnTo>
                    <a:pt x="29325" y="17542"/>
                  </a:lnTo>
                  <a:lnTo>
                    <a:pt x="24881" y="17542"/>
                  </a:lnTo>
                  <a:lnTo>
                    <a:pt x="20437" y="17508"/>
                  </a:lnTo>
                  <a:lnTo>
                    <a:pt x="16296" y="17441"/>
                  </a:lnTo>
                  <a:lnTo>
                    <a:pt x="14141" y="17407"/>
                  </a:lnTo>
                  <a:lnTo>
                    <a:pt x="13064" y="17373"/>
                  </a:lnTo>
                  <a:lnTo>
                    <a:pt x="12525" y="17373"/>
                  </a:lnTo>
                  <a:lnTo>
                    <a:pt x="12256" y="17407"/>
                  </a:lnTo>
                  <a:lnTo>
                    <a:pt x="11986" y="17474"/>
                  </a:lnTo>
                  <a:lnTo>
                    <a:pt x="11986" y="17508"/>
                  </a:lnTo>
                  <a:lnTo>
                    <a:pt x="12222" y="17542"/>
                  </a:lnTo>
                  <a:lnTo>
                    <a:pt x="12458" y="17609"/>
                  </a:lnTo>
                  <a:lnTo>
                    <a:pt x="12929" y="17643"/>
                  </a:lnTo>
                  <a:lnTo>
                    <a:pt x="13872" y="17643"/>
                  </a:lnTo>
                  <a:lnTo>
                    <a:pt x="16026" y="17676"/>
                  </a:lnTo>
                  <a:lnTo>
                    <a:pt x="20437" y="17744"/>
                  </a:lnTo>
                  <a:lnTo>
                    <a:pt x="24881" y="17777"/>
                  </a:lnTo>
                  <a:lnTo>
                    <a:pt x="29325" y="17811"/>
                  </a:lnTo>
                  <a:lnTo>
                    <a:pt x="33702" y="17777"/>
                  </a:lnTo>
                  <a:lnTo>
                    <a:pt x="38079" y="17710"/>
                  </a:lnTo>
                  <a:lnTo>
                    <a:pt x="46833" y="17575"/>
                  </a:lnTo>
                  <a:lnTo>
                    <a:pt x="46833" y="17777"/>
                  </a:lnTo>
                  <a:lnTo>
                    <a:pt x="46833" y="17946"/>
                  </a:lnTo>
                  <a:lnTo>
                    <a:pt x="38113" y="17979"/>
                  </a:lnTo>
                  <a:lnTo>
                    <a:pt x="29393" y="17979"/>
                  </a:lnTo>
                  <a:lnTo>
                    <a:pt x="20706" y="17946"/>
                  </a:lnTo>
                  <a:lnTo>
                    <a:pt x="16464" y="17946"/>
                  </a:lnTo>
                  <a:lnTo>
                    <a:pt x="14276" y="17912"/>
                  </a:lnTo>
                  <a:lnTo>
                    <a:pt x="13165" y="17946"/>
                  </a:lnTo>
                  <a:lnTo>
                    <a:pt x="12087" y="17979"/>
                  </a:lnTo>
                  <a:lnTo>
                    <a:pt x="11986" y="17508"/>
                  </a:lnTo>
                  <a:lnTo>
                    <a:pt x="11919" y="17070"/>
                  </a:lnTo>
                  <a:lnTo>
                    <a:pt x="11885" y="16666"/>
                  </a:lnTo>
                  <a:lnTo>
                    <a:pt x="11885" y="16363"/>
                  </a:lnTo>
                  <a:lnTo>
                    <a:pt x="11885" y="16296"/>
                  </a:lnTo>
                  <a:lnTo>
                    <a:pt x="11851" y="16229"/>
                  </a:lnTo>
                  <a:lnTo>
                    <a:pt x="11885" y="16195"/>
                  </a:lnTo>
                  <a:lnTo>
                    <a:pt x="11885" y="16161"/>
                  </a:lnTo>
                  <a:lnTo>
                    <a:pt x="11851" y="16128"/>
                  </a:lnTo>
                  <a:lnTo>
                    <a:pt x="11818" y="16060"/>
                  </a:lnTo>
                  <a:lnTo>
                    <a:pt x="11750" y="16027"/>
                  </a:lnTo>
                  <a:lnTo>
                    <a:pt x="10370" y="16027"/>
                  </a:lnTo>
                  <a:lnTo>
                    <a:pt x="8990" y="16094"/>
                  </a:lnTo>
                  <a:lnTo>
                    <a:pt x="7576" y="16161"/>
                  </a:lnTo>
                  <a:lnTo>
                    <a:pt x="6229" y="16262"/>
                  </a:lnTo>
                  <a:lnTo>
                    <a:pt x="6229" y="16195"/>
                  </a:lnTo>
                  <a:lnTo>
                    <a:pt x="6229" y="16128"/>
                  </a:lnTo>
                  <a:lnTo>
                    <a:pt x="5320" y="14141"/>
                  </a:lnTo>
                  <a:lnTo>
                    <a:pt x="4512" y="12088"/>
                  </a:lnTo>
                  <a:lnTo>
                    <a:pt x="3704" y="10067"/>
                  </a:lnTo>
                  <a:lnTo>
                    <a:pt x="2929" y="7980"/>
                  </a:lnTo>
                  <a:lnTo>
                    <a:pt x="1549" y="4075"/>
                  </a:lnTo>
                  <a:lnTo>
                    <a:pt x="876" y="2054"/>
                  </a:lnTo>
                  <a:lnTo>
                    <a:pt x="505" y="1044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2021714" y="4870287"/>
              <a:ext cx="13471" cy="18442"/>
            </a:xfrm>
            <a:custGeom>
              <a:avLst/>
              <a:gdLst/>
              <a:ahLst/>
              <a:cxnLst/>
              <a:rect l="l" t="t" r="r" b="b"/>
              <a:pathLst>
                <a:path w="271" h="371" extrusionOk="0">
                  <a:moveTo>
                    <a:pt x="1" y="0"/>
                  </a:moveTo>
                  <a:lnTo>
                    <a:pt x="1" y="67"/>
                  </a:lnTo>
                  <a:lnTo>
                    <a:pt x="34" y="303"/>
                  </a:lnTo>
                  <a:lnTo>
                    <a:pt x="34" y="337"/>
                  </a:lnTo>
                  <a:lnTo>
                    <a:pt x="68" y="370"/>
                  </a:lnTo>
                  <a:lnTo>
                    <a:pt x="169" y="370"/>
                  </a:lnTo>
                  <a:lnTo>
                    <a:pt x="236" y="303"/>
                  </a:lnTo>
                  <a:lnTo>
                    <a:pt x="270" y="269"/>
                  </a:lnTo>
                  <a:lnTo>
                    <a:pt x="236" y="236"/>
                  </a:lnTo>
                  <a:lnTo>
                    <a:pt x="169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1112916" y="4369856"/>
              <a:ext cx="286280" cy="771599"/>
            </a:xfrm>
            <a:custGeom>
              <a:avLst/>
              <a:gdLst/>
              <a:ahLst/>
              <a:cxnLst/>
              <a:rect l="l" t="t" r="r" b="b"/>
              <a:pathLst>
                <a:path w="5759" h="15522" extrusionOk="0">
                  <a:moveTo>
                    <a:pt x="1651" y="202"/>
                  </a:moveTo>
                  <a:lnTo>
                    <a:pt x="1853" y="236"/>
                  </a:lnTo>
                  <a:lnTo>
                    <a:pt x="2021" y="270"/>
                  </a:lnTo>
                  <a:lnTo>
                    <a:pt x="2189" y="371"/>
                  </a:lnTo>
                  <a:lnTo>
                    <a:pt x="2324" y="505"/>
                  </a:lnTo>
                  <a:lnTo>
                    <a:pt x="2459" y="674"/>
                  </a:lnTo>
                  <a:lnTo>
                    <a:pt x="2560" y="842"/>
                  </a:lnTo>
                  <a:lnTo>
                    <a:pt x="2425" y="909"/>
                  </a:lnTo>
                  <a:lnTo>
                    <a:pt x="2290" y="1010"/>
                  </a:lnTo>
                  <a:lnTo>
                    <a:pt x="2223" y="1145"/>
                  </a:lnTo>
                  <a:lnTo>
                    <a:pt x="2189" y="1313"/>
                  </a:lnTo>
                  <a:lnTo>
                    <a:pt x="2156" y="1448"/>
                  </a:lnTo>
                  <a:lnTo>
                    <a:pt x="2189" y="1583"/>
                  </a:lnTo>
                  <a:lnTo>
                    <a:pt x="2223" y="1684"/>
                  </a:lnTo>
                  <a:lnTo>
                    <a:pt x="2324" y="1785"/>
                  </a:lnTo>
                  <a:lnTo>
                    <a:pt x="2425" y="1818"/>
                  </a:lnTo>
                  <a:lnTo>
                    <a:pt x="2593" y="1818"/>
                  </a:lnTo>
                  <a:lnTo>
                    <a:pt x="2661" y="1785"/>
                  </a:lnTo>
                  <a:lnTo>
                    <a:pt x="2694" y="1717"/>
                  </a:lnTo>
                  <a:lnTo>
                    <a:pt x="2694" y="1650"/>
                  </a:lnTo>
                  <a:lnTo>
                    <a:pt x="2728" y="1650"/>
                  </a:lnTo>
                  <a:lnTo>
                    <a:pt x="2728" y="1751"/>
                  </a:lnTo>
                  <a:lnTo>
                    <a:pt x="2694" y="1953"/>
                  </a:lnTo>
                  <a:lnTo>
                    <a:pt x="2627" y="2121"/>
                  </a:lnTo>
                  <a:lnTo>
                    <a:pt x="2526" y="2256"/>
                  </a:lnTo>
                  <a:lnTo>
                    <a:pt x="2391" y="2357"/>
                  </a:lnTo>
                  <a:lnTo>
                    <a:pt x="2257" y="2424"/>
                  </a:lnTo>
                  <a:lnTo>
                    <a:pt x="2055" y="2492"/>
                  </a:lnTo>
                  <a:lnTo>
                    <a:pt x="1853" y="2458"/>
                  </a:lnTo>
                  <a:lnTo>
                    <a:pt x="1819" y="2492"/>
                  </a:lnTo>
                  <a:lnTo>
                    <a:pt x="1785" y="2492"/>
                  </a:lnTo>
                  <a:lnTo>
                    <a:pt x="1785" y="2559"/>
                  </a:lnTo>
                  <a:lnTo>
                    <a:pt x="1785" y="2593"/>
                  </a:lnTo>
                  <a:lnTo>
                    <a:pt x="1853" y="3030"/>
                  </a:lnTo>
                  <a:lnTo>
                    <a:pt x="1920" y="3434"/>
                  </a:lnTo>
                  <a:lnTo>
                    <a:pt x="2122" y="4276"/>
                  </a:lnTo>
                  <a:lnTo>
                    <a:pt x="2257" y="4815"/>
                  </a:lnTo>
                  <a:lnTo>
                    <a:pt x="2290" y="5387"/>
                  </a:lnTo>
                  <a:lnTo>
                    <a:pt x="2290" y="5623"/>
                  </a:lnTo>
                  <a:lnTo>
                    <a:pt x="2257" y="5926"/>
                  </a:lnTo>
                  <a:lnTo>
                    <a:pt x="2223" y="6027"/>
                  </a:lnTo>
                  <a:lnTo>
                    <a:pt x="2156" y="6128"/>
                  </a:lnTo>
                  <a:lnTo>
                    <a:pt x="2088" y="6162"/>
                  </a:lnTo>
                  <a:lnTo>
                    <a:pt x="1987" y="6128"/>
                  </a:lnTo>
                  <a:lnTo>
                    <a:pt x="1853" y="5993"/>
                  </a:lnTo>
                  <a:lnTo>
                    <a:pt x="1752" y="5825"/>
                  </a:lnTo>
                  <a:lnTo>
                    <a:pt x="1550" y="5455"/>
                  </a:lnTo>
                  <a:lnTo>
                    <a:pt x="1381" y="5051"/>
                  </a:lnTo>
                  <a:lnTo>
                    <a:pt x="1280" y="4613"/>
                  </a:lnTo>
                  <a:lnTo>
                    <a:pt x="1213" y="4141"/>
                  </a:lnTo>
                  <a:lnTo>
                    <a:pt x="1179" y="3704"/>
                  </a:lnTo>
                  <a:lnTo>
                    <a:pt x="1146" y="2896"/>
                  </a:lnTo>
                  <a:lnTo>
                    <a:pt x="1146" y="2828"/>
                  </a:lnTo>
                  <a:lnTo>
                    <a:pt x="1146" y="2761"/>
                  </a:lnTo>
                  <a:lnTo>
                    <a:pt x="1112" y="2727"/>
                  </a:lnTo>
                  <a:lnTo>
                    <a:pt x="1045" y="2694"/>
                  </a:lnTo>
                  <a:lnTo>
                    <a:pt x="809" y="2660"/>
                  </a:lnTo>
                  <a:lnTo>
                    <a:pt x="641" y="2593"/>
                  </a:lnTo>
                  <a:lnTo>
                    <a:pt x="472" y="2492"/>
                  </a:lnTo>
                  <a:lnTo>
                    <a:pt x="371" y="2357"/>
                  </a:lnTo>
                  <a:lnTo>
                    <a:pt x="304" y="2189"/>
                  </a:lnTo>
                  <a:lnTo>
                    <a:pt x="270" y="1987"/>
                  </a:lnTo>
                  <a:lnTo>
                    <a:pt x="237" y="1785"/>
                  </a:lnTo>
                  <a:lnTo>
                    <a:pt x="270" y="1583"/>
                  </a:lnTo>
                  <a:lnTo>
                    <a:pt x="304" y="1381"/>
                  </a:lnTo>
                  <a:lnTo>
                    <a:pt x="371" y="1179"/>
                  </a:lnTo>
                  <a:lnTo>
                    <a:pt x="472" y="977"/>
                  </a:lnTo>
                  <a:lnTo>
                    <a:pt x="573" y="775"/>
                  </a:lnTo>
                  <a:lnTo>
                    <a:pt x="708" y="606"/>
                  </a:lnTo>
                  <a:lnTo>
                    <a:pt x="843" y="472"/>
                  </a:lnTo>
                  <a:lnTo>
                    <a:pt x="1011" y="371"/>
                  </a:lnTo>
                  <a:lnTo>
                    <a:pt x="1179" y="270"/>
                  </a:lnTo>
                  <a:lnTo>
                    <a:pt x="1415" y="202"/>
                  </a:lnTo>
                  <a:close/>
                  <a:moveTo>
                    <a:pt x="1314" y="0"/>
                  </a:moveTo>
                  <a:lnTo>
                    <a:pt x="1045" y="68"/>
                  </a:lnTo>
                  <a:lnTo>
                    <a:pt x="843" y="169"/>
                  </a:lnTo>
                  <a:lnTo>
                    <a:pt x="641" y="337"/>
                  </a:lnTo>
                  <a:lnTo>
                    <a:pt x="472" y="505"/>
                  </a:lnTo>
                  <a:lnTo>
                    <a:pt x="304" y="741"/>
                  </a:lnTo>
                  <a:lnTo>
                    <a:pt x="203" y="977"/>
                  </a:lnTo>
                  <a:lnTo>
                    <a:pt x="102" y="1246"/>
                  </a:lnTo>
                  <a:lnTo>
                    <a:pt x="35" y="1515"/>
                  </a:lnTo>
                  <a:lnTo>
                    <a:pt x="1" y="1751"/>
                  </a:lnTo>
                  <a:lnTo>
                    <a:pt x="35" y="2020"/>
                  </a:lnTo>
                  <a:lnTo>
                    <a:pt x="68" y="2256"/>
                  </a:lnTo>
                  <a:lnTo>
                    <a:pt x="169" y="2458"/>
                  </a:lnTo>
                  <a:lnTo>
                    <a:pt x="270" y="2660"/>
                  </a:lnTo>
                  <a:lnTo>
                    <a:pt x="472" y="2795"/>
                  </a:lnTo>
                  <a:lnTo>
                    <a:pt x="674" y="2896"/>
                  </a:lnTo>
                  <a:lnTo>
                    <a:pt x="944" y="2929"/>
                  </a:lnTo>
                  <a:lnTo>
                    <a:pt x="910" y="3367"/>
                  </a:lnTo>
                  <a:lnTo>
                    <a:pt x="944" y="3872"/>
                  </a:lnTo>
                  <a:lnTo>
                    <a:pt x="1011" y="4377"/>
                  </a:lnTo>
                  <a:lnTo>
                    <a:pt x="1112" y="4916"/>
                  </a:lnTo>
                  <a:lnTo>
                    <a:pt x="1280" y="5421"/>
                  </a:lnTo>
                  <a:lnTo>
                    <a:pt x="1482" y="5859"/>
                  </a:lnTo>
                  <a:lnTo>
                    <a:pt x="1617" y="6061"/>
                  </a:lnTo>
                  <a:lnTo>
                    <a:pt x="1785" y="6229"/>
                  </a:lnTo>
                  <a:lnTo>
                    <a:pt x="1920" y="6397"/>
                  </a:lnTo>
                  <a:lnTo>
                    <a:pt x="2122" y="6498"/>
                  </a:lnTo>
                  <a:lnTo>
                    <a:pt x="2156" y="6902"/>
                  </a:lnTo>
                  <a:lnTo>
                    <a:pt x="2223" y="7306"/>
                  </a:lnTo>
                  <a:lnTo>
                    <a:pt x="2324" y="7643"/>
                  </a:lnTo>
                  <a:lnTo>
                    <a:pt x="2492" y="8013"/>
                  </a:lnTo>
                  <a:lnTo>
                    <a:pt x="2661" y="8350"/>
                  </a:lnTo>
                  <a:lnTo>
                    <a:pt x="2863" y="8653"/>
                  </a:lnTo>
                  <a:lnTo>
                    <a:pt x="3334" y="9293"/>
                  </a:lnTo>
                  <a:lnTo>
                    <a:pt x="3839" y="9899"/>
                  </a:lnTo>
                  <a:lnTo>
                    <a:pt x="4344" y="10505"/>
                  </a:lnTo>
                  <a:lnTo>
                    <a:pt x="4816" y="11111"/>
                  </a:lnTo>
                  <a:lnTo>
                    <a:pt x="5018" y="11447"/>
                  </a:lnTo>
                  <a:lnTo>
                    <a:pt x="5220" y="11750"/>
                  </a:lnTo>
                  <a:lnTo>
                    <a:pt x="5321" y="11986"/>
                  </a:lnTo>
                  <a:lnTo>
                    <a:pt x="5422" y="12222"/>
                  </a:lnTo>
                  <a:lnTo>
                    <a:pt x="5455" y="12424"/>
                  </a:lnTo>
                  <a:lnTo>
                    <a:pt x="5455" y="12659"/>
                  </a:lnTo>
                  <a:lnTo>
                    <a:pt x="5455" y="12862"/>
                  </a:lnTo>
                  <a:lnTo>
                    <a:pt x="5422" y="13064"/>
                  </a:lnTo>
                  <a:lnTo>
                    <a:pt x="5321" y="13501"/>
                  </a:lnTo>
                  <a:lnTo>
                    <a:pt x="5051" y="14343"/>
                  </a:lnTo>
                  <a:lnTo>
                    <a:pt x="4917" y="14781"/>
                  </a:lnTo>
                  <a:lnTo>
                    <a:pt x="4849" y="15218"/>
                  </a:lnTo>
                  <a:lnTo>
                    <a:pt x="4849" y="15521"/>
                  </a:lnTo>
                  <a:lnTo>
                    <a:pt x="5186" y="15521"/>
                  </a:lnTo>
                  <a:lnTo>
                    <a:pt x="5152" y="15185"/>
                  </a:lnTo>
                  <a:lnTo>
                    <a:pt x="5186" y="14882"/>
                  </a:lnTo>
                  <a:lnTo>
                    <a:pt x="5287" y="14579"/>
                  </a:lnTo>
                  <a:lnTo>
                    <a:pt x="5388" y="14242"/>
                  </a:lnTo>
                  <a:lnTo>
                    <a:pt x="5624" y="13636"/>
                  </a:lnTo>
                  <a:lnTo>
                    <a:pt x="5725" y="13333"/>
                  </a:lnTo>
                  <a:lnTo>
                    <a:pt x="5758" y="12996"/>
                  </a:lnTo>
                  <a:lnTo>
                    <a:pt x="5758" y="12727"/>
                  </a:lnTo>
                  <a:lnTo>
                    <a:pt x="5725" y="12424"/>
                  </a:lnTo>
                  <a:lnTo>
                    <a:pt x="5657" y="12121"/>
                  </a:lnTo>
                  <a:lnTo>
                    <a:pt x="5590" y="11851"/>
                  </a:lnTo>
                  <a:lnTo>
                    <a:pt x="5455" y="11548"/>
                  </a:lnTo>
                  <a:lnTo>
                    <a:pt x="5287" y="11279"/>
                  </a:lnTo>
                  <a:lnTo>
                    <a:pt x="4917" y="10740"/>
                  </a:lnTo>
                  <a:lnTo>
                    <a:pt x="4512" y="10202"/>
                  </a:lnTo>
                  <a:lnTo>
                    <a:pt x="3637" y="9225"/>
                  </a:lnTo>
                  <a:lnTo>
                    <a:pt x="3368" y="8889"/>
                  </a:lnTo>
                  <a:lnTo>
                    <a:pt x="3132" y="8552"/>
                  </a:lnTo>
                  <a:lnTo>
                    <a:pt x="2930" y="8249"/>
                  </a:lnTo>
                  <a:lnTo>
                    <a:pt x="2762" y="7912"/>
                  </a:lnTo>
                  <a:lnTo>
                    <a:pt x="2627" y="7542"/>
                  </a:lnTo>
                  <a:lnTo>
                    <a:pt x="2492" y="7172"/>
                  </a:lnTo>
                  <a:lnTo>
                    <a:pt x="2391" y="6801"/>
                  </a:lnTo>
                  <a:lnTo>
                    <a:pt x="2324" y="6397"/>
                  </a:lnTo>
                  <a:lnTo>
                    <a:pt x="2425" y="6162"/>
                  </a:lnTo>
                  <a:lnTo>
                    <a:pt x="2492" y="5960"/>
                  </a:lnTo>
                  <a:lnTo>
                    <a:pt x="2526" y="5724"/>
                  </a:lnTo>
                  <a:lnTo>
                    <a:pt x="2560" y="5488"/>
                  </a:lnTo>
                  <a:lnTo>
                    <a:pt x="2526" y="5017"/>
                  </a:lnTo>
                  <a:lnTo>
                    <a:pt x="2459" y="4545"/>
                  </a:lnTo>
                  <a:lnTo>
                    <a:pt x="2358" y="4074"/>
                  </a:lnTo>
                  <a:lnTo>
                    <a:pt x="2223" y="3603"/>
                  </a:lnTo>
                  <a:lnTo>
                    <a:pt x="2122" y="3131"/>
                  </a:lnTo>
                  <a:lnTo>
                    <a:pt x="2021" y="2694"/>
                  </a:lnTo>
                  <a:lnTo>
                    <a:pt x="2257" y="2694"/>
                  </a:lnTo>
                  <a:lnTo>
                    <a:pt x="2459" y="2626"/>
                  </a:lnTo>
                  <a:lnTo>
                    <a:pt x="2593" y="2492"/>
                  </a:lnTo>
                  <a:lnTo>
                    <a:pt x="2728" y="2323"/>
                  </a:lnTo>
                  <a:lnTo>
                    <a:pt x="2863" y="2088"/>
                  </a:lnTo>
                  <a:lnTo>
                    <a:pt x="2930" y="1886"/>
                  </a:lnTo>
                  <a:lnTo>
                    <a:pt x="2964" y="1650"/>
                  </a:lnTo>
                  <a:lnTo>
                    <a:pt x="2964" y="1414"/>
                  </a:lnTo>
                  <a:lnTo>
                    <a:pt x="2930" y="1111"/>
                  </a:lnTo>
                  <a:lnTo>
                    <a:pt x="2829" y="808"/>
                  </a:lnTo>
                  <a:lnTo>
                    <a:pt x="2694" y="539"/>
                  </a:lnTo>
                  <a:lnTo>
                    <a:pt x="2459" y="337"/>
                  </a:lnTo>
                  <a:lnTo>
                    <a:pt x="2223" y="169"/>
                  </a:lnTo>
                  <a:lnTo>
                    <a:pt x="1954" y="34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1151442" y="4383228"/>
              <a:ext cx="35195" cy="115526"/>
            </a:xfrm>
            <a:custGeom>
              <a:avLst/>
              <a:gdLst/>
              <a:ahLst/>
              <a:cxnLst/>
              <a:rect l="l" t="t" r="r" b="b"/>
              <a:pathLst>
                <a:path w="708" h="2324" extrusionOk="0">
                  <a:moveTo>
                    <a:pt x="640" y="1"/>
                  </a:moveTo>
                  <a:lnTo>
                    <a:pt x="606" y="34"/>
                  </a:lnTo>
                  <a:lnTo>
                    <a:pt x="472" y="102"/>
                  </a:lnTo>
                  <a:lnTo>
                    <a:pt x="371" y="236"/>
                  </a:lnTo>
                  <a:lnTo>
                    <a:pt x="202" y="506"/>
                  </a:lnTo>
                  <a:lnTo>
                    <a:pt x="68" y="842"/>
                  </a:lnTo>
                  <a:lnTo>
                    <a:pt x="0" y="1213"/>
                  </a:lnTo>
                  <a:lnTo>
                    <a:pt x="0" y="1549"/>
                  </a:lnTo>
                  <a:lnTo>
                    <a:pt x="0" y="1718"/>
                  </a:lnTo>
                  <a:lnTo>
                    <a:pt x="68" y="1886"/>
                  </a:lnTo>
                  <a:lnTo>
                    <a:pt x="135" y="2021"/>
                  </a:lnTo>
                  <a:lnTo>
                    <a:pt x="236" y="2155"/>
                  </a:lnTo>
                  <a:lnTo>
                    <a:pt x="371" y="2256"/>
                  </a:lnTo>
                  <a:lnTo>
                    <a:pt x="505" y="2324"/>
                  </a:lnTo>
                  <a:lnTo>
                    <a:pt x="573" y="2324"/>
                  </a:lnTo>
                  <a:lnTo>
                    <a:pt x="606" y="2290"/>
                  </a:lnTo>
                  <a:lnTo>
                    <a:pt x="640" y="2223"/>
                  </a:lnTo>
                  <a:lnTo>
                    <a:pt x="606" y="2155"/>
                  </a:lnTo>
                  <a:lnTo>
                    <a:pt x="404" y="1953"/>
                  </a:lnTo>
                  <a:lnTo>
                    <a:pt x="303" y="1684"/>
                  </a:lnTo>
                  <a:lnTo>
                    <a:pt x="236" y="1415"/>
                  </a:lnTo>
                  <a:lnTo>
                    <a:pt x="236" y="1145"/>
                  </a:lnTo>
                  <a:lnTo>
                    <a:pt x="270" y="876"/>
                  </a:lnTo>
                  <a:lnTo>
                    <a:pt x="371" y="607"/>
                  </a:lnTo>
                  <a:lnTo>
                    <a:pt x="505" y="371"/>
                  </a:lnTo>
                  <a:lnTo>
                    <a:pt x="674" y="135"/>
                  </a:lnTo>
                  <a:lnTo>
                    <a:pt x="707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2031756" y="4922134"/>
              <a:ext cx="31864" cy="102154"/>
            </a:xfrm>
            <a:custGeom>
              <a:avLst/>
              <a:gdLst/>
              <a:ahLst/>
              <a:cxnLst/>
              <a:rect l="l" t="t" r="r" b="b"/>
              <a:pathLst>
                <a:path w="641" h="2055" extrusionOk="0">
                  <a:moveTo>
                    <a:pt x="102" y="1"/>
                  </a:moveTo>
                  <a:lnTo>
                    <a:pt x="68" y="34"/>
                  </a:lnTo>
                  <a:lnTo>
                    <a:pt x="1" y="203"/>
                  </a:lnTo>
                  <a:lnTo>
                    <a:pt x="1" y="405"/>
                  </a:lnTo>
                  <a:lnTo>
                    <a:pt x="68" y="741"/>
                  </a:lnTo>
                  <a:lnTo>
                    <a:pt x="169" y="1347"/>
                  </a:lnTo>
                  <a:lnTo>
                    <a:pt x="236" y="1651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38" y="2021"/>
                  </a:lnTo>
                  <a:lnTo>
                    <a:pt x="539" y="2055"/>
                  </a:lnTo>
                  <a:lnTo>
                    <a:pt x="573" y="2021"/>
                  </a:lnTo>
                  <a:lnTo>
                    <a:pt x="640" y="1987"/>
                  </a:lnTo>
                  <a:lnTo>
                    <a:pt x="640" y="1920"/>
                  </a:lnTo>
                  <a:lnTo>
                    <a:pt x="640" y="1853"/>
                  </a:lnTo>
                  <a:lnTo>
                    <a:pt x="472" y="1415"/>
                  </a:lnTo>
                  <a:lnTo>
                    <a:pt x="371" y="97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4336361" y="4195772"/>
              <a:ext cx="135609" cy="83761"/>
            </a:xfrm>
            <a:custGeom>
              <a:avLst/>
              <a:gdLst/>
              <a:ahLst/>
              <a:cxnLst/>
              <a:rect l="l" t="t" r="r" b="b"/>
              <a:pathLst>
                <a:path w="2728" h="1685" extrusionOk="0">
                  <a:moveTo>
                    <a:pt x="68" y="1"/>
                  </a:moveTo>
                  <a:lnTo>
                    <a:pt x="68" y="68"/>
                  </a:lnTo>
                  <a:lnTo>
                    <a:pt x="34" y="439"/>
                  </a:lnTo>
                  <a:lnTo>
                    <a:pt x="1" y="809"/>
                  </a:lnTo>
                  <a:lnTo>
                    <a:pt x="1" y="1550"/>
                  </a:lnTo>
                  <a:lnTo>
                    <a:pt x="1" y="1617"/>
                  </a:lnTo>
                  <a:lnTo>
                    <a:pt x="68" y="1651"/>
                  </a:lnTo>
                  <a:lnTo>
                    <a:pt x="135" y="1617"/>
                  </a:lnTo>
                  <a:lnTo>
                    <a:pt x="169" y="1550"/>
                  </a:lnTo>
                  <a:lnTo>
                    <a:pt x="203" y="843"/>
                  </a:lnTo>
                  <a:lnTo>
                    <a:pt x="203" y="169"/>
                  </a:lnTo>
                  <a:lnTo>
                    <a:pt x="842" y="203"/>
                  </a:lnTo>
                  <a:lnTo>
                    <a:pt x="1482" y="203"/>
                  </a:lnTo>
                  <a:lnTo>
                    <a:pt x="2054" y="237"/>
                  </a:lnTo>
                  <a:lnTo>
                    <a:pt x="2324" y="237"/>
                  </a:lnTo>
                  <a:lnTo>
                    <a:pt x="2593" y="169"/>
                  </a:lnTo>
                  <a:lnTo>
                    <a:pt x="2593" y="169"/>
                  </a:lnTo>
                  <a:lnTo>
                    <a:pt x="2526" y="472"/>
                  </a:lnTo>
                  <a:lnTo>
                    <a:pt x="2526" y="809"/>
                  </a:lnTo>
                  <a:lnTo>
                    <a:pt x="2526" y="1415"/>
                  </a:lnTo>
                  <a:lnTo>
                    <a:pt x="876" y="1415"/>
                  </a:lnTo>
                  <a:lnTo>
                    <a:pt x="607" y="1449"/>
                  </a:lnTo>
                  <a:lnTo>
                    <a:pt x="337" y="1516"/>
                  </a:lnTo>
                  <a:lnTo>
                    <a:pt x="607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7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8" y="775"/>
                  </a:lnTo>
                  <a:lnTo>
                    <a:pt x="2728" y="405"/>
                  </a:lnTo>
                  <a:lnTo>
                    <a:pt x="2660" y="68"/>
                  </a:lnTo>
                  <a:lnTo>
                    <a:pt x="2627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6" y="1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2413380" y="4286144"/>
              <a:ext cx="125567" cy="135659"/>
            </a:xfrm>
            <a:custGeom>
              <a:avLst/>
              <a:gdLst/>
              <a:ahLst/>
              <a:cxnLst/>
              <a:rect l="l" t="t" r="r" b="b"/>
              <a:pathLst>
                <a:path w="2526" h="2729" extrusionOk="0">
                  <a:moveTo>
                    <a:pt x="202" y="169"/>
                  </a:moveTo>
                  <a:lnTo>
                    <a:pt x="741" y="237"/>
                  </a:lnTo>
                  <a:lnTo>
                    <a:pt x="1279" y="270"/>
                  </a:lnTo>
                  <a:lnTo>
                    <a:pt x="2357" y="237"/>
                  </a:lnTo>
                  <a:lnTo>
                    <a:pt x="2357" y="237"/>
                  </a:lnTo>
                  <a:lnTo>
                    <a:pt x="2289" y="775"/>
                  </a:lnTo>
                  <a:lnTo>
                    <a:pt x="2256" y="1348"/>
                  </a:lnTo>
                  <a:lnTo>
                    <a:pt x="2256" y="1886"/>
                  </a:lnTo>
                  <a:lnTo>
                    <a:pt x="2289" y="2425"/>
                  </a:lnTo>
                  <a:lnTo>
                    <a:pt x="2289" y="2459"/>
                  </a:lnTo>
                  <a:lnTo>
                    <a:pt x="2256" y="2459"/>
                  </a:lnTo>
                  <a:lnTo>
                    <a:pt x="2020" y="2425"/>
                  </a:lnTo>
                  <a:lnTo>
                    <a:pt x="808" y="2425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1"/>
                  </a:moveTo>
                  <a:lnTo>
                    <a:pt x="168" y="35"/>
                  </a:lnTo>
                  <a:lnTo>
                    <a:pt x="135" y="35"/>
                  </a:lnTo>
                  <a:lnTo>
                    <a:pt x="101" y="102"/>
                  </a:lnTo>
                  <a:lnTo>
                    <a:pt x="67" y="102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5"/>
                  </a:lnTo>
                  <a:lnTo>
                    <a:pt x="34" y="2021"/>
                  </a:lnTo>
                  <a:lnTo>
                    <a:pt x="101" y="2661"/>
                  </a:lnTo>
                  <a:lnTo>
                    <a:pt x="135" y="2694"/>
                  </a:lnTo>
                  <a:lnTo>
                    <a:pt x="168" y="2728"/>
                  </a:lnTo>
                  <a:lnTo>
                    <a:pt x="236" y="2728"/>
                  </a:lnTo>
                  <a:lnTo>
                    <a:pt x="303" y="2694"/>
                  </a:lnTo>
                  <a:lnTo>
                    <a:pt x="337" y="2661"/>
                  </a:lnTo>
                  <a:lnTo>
                    <a:pt x="337" y="2627"/>
                  </a:lnTo>
                  <a:lnTo>
                    <a:pt x="337" y="2560"/>
                  </a:lnTo>
                  <a:lnTo>
                    <a:pt x="808" y="2661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1"/>
                  </a:lnTo>
                  <a:lnTo>
                    <a:pt x="2256" y="2627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6"/>
                  </a:lnTo>
                  <a:lnTo>
                    <a:pt x="2390" y="2526"/>
                  </a:lnTo>
                  <a:lnTo>
                    <a:pt x="2458" y="2492"/>
                  </a:lnTo>
                  <a:lnTo>
                    <a:pt x="2458" y="2425"/>
                  </a:lnTo>
                  <a:lnTo>
                    <a:pt x="2491" y="1886"/>
                  </a:lnTo>
                  <a:lnTo>
                    <a:pt x="2525" y="1314"/>
                  </a:lnTo>
                  <a:lnTo>
                    <a:pt x="2491" y="775"/>
                  </a:lnTo>
                  <a:lnTo>
                    <a:pt x="2458" y="203"/>
                  </a:lnTo>
                  <a:lnTo>
                    <a:pt x="2491" y="169"/>
                  </a:lnTo>
                  <a:lnTo>
                    <a:pt x="2491" y="102"/>
                  </a:lnTo>
                  <a:lnTo>
                    <a:pt x="2458" y="35"/>
                  </a:lnTo>
                  <a:lnTo>
                    <a:pt x="1852" y="35"/>
                  </a:lnTo>
                  <a:lnTo>
                    <a:pt x="12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4132202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7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4" y="2189"/>
                  </a:lnTo>
                  <a:lnTo>
                    <a:pt x="505" y="2223"/>
                  </a:lnTo>
                  <a:lnTo>
                    <a:pt x="269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69" y="674"/>
                  </a:lnTo>
                  <a:lnTo>
                    <a:pt x="269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7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69" y="2458"/>
                  </a:lnTo>
                  <a:lnTo>
                    <a:pt x="269" y="2425"/>
                  </a:lnTo>
                  <a:lnTo>
                    <a:pt x="269" y="2391"/>
                  </a:lnTo>
                  <a:lnTo>
                    <a:pt x="539" y="2458"/>
                  </a:lnTo>
                  <a:lnTo>
                    <a:pt x="774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4041829" y="4192441"/>
              <a:ext cx="127208" cy="88732"/>
            </a:xfrm>
            <a:custGeom>
              <a:avLst/>
              <a:gdLst/>
              <a:ahLst/>
              <a:cxnLst/>
              <a:rect l="l" t="t" r="r" b="b"/>
              <a:pathLst>
                <a:path w="2559" h="1785" extrusionOk="0">
                  <a:moveTo>
                    <a:pt x="168" y="203"/>
                  </a:moveTo>
                  <a:lnTo>
                    <a:pt x="404" y="236"/>
                  </a:lnTo>
                  <a:lnTo>
                    <a:pt x="673" y="270"/>
                  </a:lnTo>
                  <a:lnTo>
                    <a:pt x="1178" y="270"/>
                  </a:lnTo>
                  <a:lnTo>
                    <a:pt x="2323" y="371"/>
                  </a:lnTo>
                  <a:lnTo>
                    <a:pt x="2289" y="607"/>
                  </a:lnTo>
                  <a:lnTo>
                    <a:pt x="2289" y="842"/>
                  </a:lnTo>
                  <a:lnTo>
                    <a:pt x="2323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5" y="1549"/>
                  </a:lnTo>
                  <a:lnTo>
                    <a:pt x="236" y="1583"/>
                  </a:lnTo>
                  <a:lnTo>
                    <a:pt x="202" y="876"/>
                  </a:lnTo>
                  <a:lnTo>
                    <a:pt x="168" y="203"/>
                  </a:lnTo>
                  <a:close/>
                  <a:moveTo>
                    <a:pt x="673" y="0"/>
                  </a:moveTo>
                  <a:lnTo>
                    <a:pt x="404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7" y="1583"/>
                  </a:lnTo>
                  <a:lnTo>
                    <a:pt x="101" y="1650"/>
                  </a:lnTo>
                  <a:lnTo>
                    <a:pt x="202" y="1650"/>
                  </a:lnTo>
                  <a:lnTo>
                    <a:pt x="236" y="1617"/>
                  </a:lnTo>
                  <a:lnTo>
                    <a:pt x="471" y="1718"/>
                  </a:lnTo>
                  <a:lnTo>
                    <a:pt x="741" y="1751"/>
                  </a:lnTo>
                  <a:lnTo>
                    <a:pt x="1010" y="1785"/>
                  </a:lnTo>
                  <a:lnTo>
                    <a:pt x="1279" y="1785"/>
                  </a:lnTo>
                  <a:lnTo>
                    <a:pt x="1818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0" y="1751"/>
                  </a:lnTo>
                  <a:lnTo>
                    <a:pt x="2458" y="1785"/>
                  </a:lnTo>
                  <a:lnTo>
                    <a:pt x="2525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1" y="1011"/>
                  </a:lnTo>
                  <a:lnTo>
                    <a:pt x="2458" y="371"/>
                  </a:lnTo>
                  <a:lnTo>
                    <a:pt x="2491" y="304"/>
                  </a:lnTo>
                  <a:lnTo>
                    <a:pt x="2491" y="236"/>
                  </a:lnTo>
                  <a:lnTo>
                    <a:pt x="2458" y="203"/>
                  </a:lnTo>
                  <a:lnTo>
                    <a:pt x="2390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4209153" y="4430105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4237637" y="4570684"/>
              <a:ext cx="125567" cy="122237"/>
            </a:xfrm>
            <a:custGeom>
              <a:avLst/>
              <a:gdLst/>
              <a:ahLst/>
              <a:cxnLst/>
              <a:rect l="l" t="t" r="r" b="b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3896179" y="4195772"/>
              <a:ext cx="132278" cy="80381"/>
            </a:xfrm>
            <a:custGeom>
              <a:avLst/>
              <a:gdLst/>
              <a:ahLst/>
              <a:cxnLst/>
              <a:rect l="l" t="t" r="r" b="b"/>
              <a:pathLst>
                <a:path w="2661" h="1617" extrusionOk="0">
                  <a:moveTo>
                    <a:pt x="2189" y="203"/>
                  </a:moveTo>
                  <a:lnTo>
                    <a:pt x="2358" y="237"/>
                  </a:lnTo>
                  <a:lnTo>
                    <a:pt x="2391" y="270"/>
                  </a:lnTo>
                  <a:lnTo>
                    <a:pt x="2459" y="237"/>
                  </a:lnTo>
                  <a:lnTo>
                    <a:pt x="2459" y="371"/>
                  </a:lnTo>
                  <a:lnTo>
                    <a:pt x="2425" y="506"/>
                  </a:lnTo>
                  <a:lnTo>
                    <a:pt x="2425" y="775"/>
                  </a:lnTo>
                  <a:lnTo>
                    <a:pt x="2425" y="1078"/>
                  </a:lnTo>
                  <a:lnTo>
                    <a:pt x="2459" y="1381"/>
                  </a:lnTo>
                  <a:lnTo>
                    <a:pt x="1280" y="1381"/>
                  </a:lnTo>
                  <a:lnTo>
                    <a:pt x="708" y="1415"/>
                  </a:lnTo>
                  <a:lnTo>
                    <a:pt x="136" y="1482"/>
                  </a:lnTo>
                  <a:lnTo>
                    <a:pt x="169" y="1280"/>
                  </a:lnTo>
                  <a:lnTo>
                    <a:pt x="203" y="1078"/>
                  </a:lnTo>
                  <a:lnTo>
                    <a:pt x="203" y="708"/>
                  </a:lnTo>
                  <a:lnTo>
                    <a:pt x="203" y="439"/>
                  </a:lnTo>
                  <a:lnTo>
                    <a:pt x="203" y="304"/>
                  </a:lnTo>
                  <a:lnTo>
                    <a:pt x="203" y="203"/>
                  </a:lnTo>
                  <a:lnTo>
                    <a:pt x="371" y="237"/>
                  </a:lnTo>
                  <a:lnTo>
                    <a:pt x="1651" y="237"/>
                  </a:lnTo>
                  <a:lnTo>
                    <a:pt x="1987" y="203"/>
                  </a:lnTo>
                  <a:close/>
                  <a:moveTo>
                    <a:pt x="708" y="1"/>
                  </a:moveTo>
                  <a:lnTo>
                    <a:pt x="439" y="34"/>
                  </a:lnTo>
                  <a:lnTo>
                    <a:pt x="136" y="68"/>
                  </a:lnTo>
                  <a:lnTo>
                    <a:pt x="136" y="102"/>
                  </a:lnTo>
                  <a:lnTo>
                    <a:pt x="35" y="102"/>
                  </a:lnTo>
                  <a:lnTo>
                    <a:pt x="35" y="136"/>
                  </a:lnTo>
                  <a:lnTo>
                    <a:pt x="68" y="136"/>
                  </a:lnTo>
                  <a:lnTo>
                    <a:pt x="35" y="270"/>
                  </a:lnTo>
                  <a:lnTo>
                    <a:pt x="35" y="439"/>
                  </a:lnTo>
                  <a:lnTo>
                    <a:pt x="35" y="708"/>
                  </a:lnTo>
                  <a:lnTo>
                    <a:pt x="1" y="1078"/>
                  </a:lnTo>
                  <a:lnTo>
                    <a:pt x="1" y="1280"/>
                  </a:lnTo>
                  <a:lnTo>
                    <a:pt x="35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708" y="1617"/>
                  </a:lnTo>
                  <a:lnTo>
                    <a:pt x="1314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7" y="1550"/>
                  </a:lnTo>
                  <a:lnTo>
                    <a:pt x="2661" y="1482"/>
                  </a:lnTo>
                  <a:lnTo>
                    <a:pt x="2661" y="1449"/>
                  </a:lnTo>
                  <a:lnTo>
                    <a:pt x="2627" y="1381"/>
                  </a:lnTo>
                  <a:lnTo>
                    <a:pt x="2627" y="1078"/>
                  </a:lnTo>
                  <a:lnTo>
                    <a:pt x="2593" y="775"/>
                  </a:lnTo>
                  <a:lnTo>
                    <a:pt x="2627" y="439"/>
                  </a:lnTo>
                  <a:lnTo>
                    <a:pt x="2593" y="270"/>
                  </a:lnTo>
                  <a:lnTo>
                    <a:pt x="2560" y="136"/>
                  </a:lnTo>
                  <a:lnTo>
                    <a:pt x="2526" y="136"/>
                  </a:lnTo>
                  <a:lnTo>
                    <a:pt x="2492" y="102"/>
                  </a:lnTo>
                  <a:lnTo>
                    <a:pt x="2459" y="68"/>
                  </a:lnTo>
                  <a:lnTo>
                    <a:pt x="2324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699560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3005823" y="4195772"/>
              <a:ext cx="137299" cy="80381"/>
            </a:xfrm>
            <a:custGeom>
              <a:avLst/>
              <a:gdLst/>
              <a:ahLst/>
              <a:cxnLst/>
              <a:rect l="l" t="t" r="r" b="b"/>
              <a:pathLst>
                <a:path w="2762" h="1617" extrusionOk="0">
                  <a:moveTo>
                    <a:pt x="135" y="136"/>
                  </a:moveTo>
                  <a:lnTo>
                    <a:pt x="438" y="203"/>
                  </a:lnTo>
                  <a:lnTo>
                    <a:pt x="741" y="237"/>
                  </a:lnTo>
                  <a:lnTo>
                    <a:pt x="1347" y="237"/>
                  </a:lnTo>
                  <a:lnTo>
                    <a:pt x="2593" y="203"/>
                  </a:lnTo>
                  <a:lnTo>
                    <a:pt x="2593" y="203"/>
                  </a:lnTo>
                  <a:lnTo>
                    <a:pt x="2559" y="506"/>
                  </a:lnTo>
                  <a:lnTo>
                    <a:pt x="2526" y="775"/>
                  </a:lnTo>
                  <a:lnTo>
                    <a:pt x="2559" y="1381"/>
                  </a:lnTo>
                  <a:lnTo>
                    <a:pt x="2223" y="1415"/>
                  </a:lnTo>
                  <a:lnTo>
                    <a:pt x="1886" y="1415"/>
                  </a:lnTo>
                  <a:lnTo>
                    <a:pt x="1246" y="1381"/>
                  </a:lnTo>
                  <a:lnTo>
                    <a:pt x="708" y="1348"/>
                  </a:lnTo>
                  <a:lnTo>
                    <a:pt x="438" y="1381"/>
                  </a:lnTo>
                  <a:lnTo>
                    <a:pt x="203" y="1449"/>
                  </a:lnTo>
                  <a:lnTo>
                    <a:pt x="169" y="775"/>
                  </a:lnTo>
                  <a:lnTo>
                    <a:pt x="169" y="439"/>
                  </a:lnTo>
                  <a:lnTo>
                    <a:pt x="135" y="136"/>
                  </a:lnTo>
                  <a:close/>
                  <a:moveTo>
                    <a:pt x="708" y="1"/>
                  </a:moveTo>
                  <a:lnTo>
                    <a:pt x="102" y="68"/>
                  </a:lnTo>
                  <a:lnTo>
                    <a:pt x="68" y="102"/>
                  </a:lnTo>
                  <a:lnTo>
                    <a:pt x="102" y="136"/>
                  </a:lnTo>
                  <a:lnTo>
                    <a:pt x="1" y="439"/>
                  </a:lnTo>
                  <a:lnTo>
                    <a:pt x="1" y="809"/>
                  </a:lnTo>
                  <a:lnTo>
                    <a:pt x="34" y="1516"/>
                  </a:lnTo>
                  <a:lnTo>
                    <a:pt x="68" y="1550"/>
                  </a:lnTo>
                  <a:lnTo>
                    <a:pt x="135" y="1583"/>
                  </a:lnTo>
                  <a:lnTo>
                    <a:pt x="169" y="1583"/>
                  </a:lnTo>
                  <a:lnTo>
                    <a:pt x="203" y="1516"/>
                  </a:lnTo>
                  <a:lnTo>
                    <a:pt x="506" y="1550"/>
                  </a:lnTo>
                  <a:lnTo>
                    <a:pt x="809" y="1550"/>
                  </a:lnTo>
                  <a:lnTo>
                    <a:pt x="1415" y="1583"/>
                  </a:lnTo>
                  <a:lnTo>
                    <a:pt x="2021" y="1617"/>
                  </a:lnTo>
                  <a:lnTo>
                    <a:pt x="2593" y="1583"/>
                  </a:lnTo>
                  <a:lnTo>
                    <a:pt x="2660" y="1583"/>
                  </a:lnTo>
                  <a:lnTo>
                    <a:pt x="2728" y="1550"/>
                  </a:lnTo>
                  <a:lnTo>
                    <a:pt x="2761" y="1550"/>
                  </a:lnTo>
                  <a:lnTo>
                    <a:pt x="2761" y="1482"/>
                  </a:lnTo>
                  <a:lnTo>
                    <a:pt x="2761" y="1415"/>
                  </a:lnTo>
                  <a:lnTo>
                    <a:pt x="2761" y="775"/>
                  </a:lnTo>
                  <a:lnTo>
                    <a:pt x="2761" y="439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660" y="34"/>
                  </a:lnTo>
                  <a:lnTo>
                    <a:pt x="1347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4092037" y="456899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885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79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7" y="2223"/>
                  </a:lnTo>
                  <a:lnTo>
                    <a:pt x="1818" y="2189"/>
                  </a:lnTo>
                  <a:lnTo>
                    <a:pt x="1279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3608358" y="4192441"/>
              <a:ext cx="127208" cy="88732"/>
            </a:xfrm>
            <a:custGeom>
              <a:avLst/>
              <a:gdLst/>
              <a:ahLst/>
              <a:cxnLst/>
              <a:rect l="l" t="t" r="r" b="b"/>
              <a:pathLst>
                <a:path w="2559" h="1785" extrusionOk="0">
                  <a:moveTo>
                    <a:pt x="2390" y="203"/>
                  </a:moveTo>
                  <a:lnTo>
                    <a:pt x="2357" y="876"/>
                  </a:lnTo>
                  <a:lnTo>
                    <a:pt x="2323" y="1583"/>
                  </a:lnTo>
                  <a:lnTo>
                    <a:pt x="2087" y="1549"/>
                  </a:lnTo>
                  <a:lnTo>
                    <a:pt x="1852" y="1516"/>
                  </a:lnTo>
                  <a:lnTo>
                    <a:pt x="1347" y="1516"/>
                  </a:lnTo>
                  <a:lnTo>
                    <a:pt x="236" y="1448"/>
                  </a:lnTo>
                  <a:lnTo>
                    <a:pt x="269" y="842"/>
                  </a:lnTo>
                  <a:lnTo>
                    <a:pt x="269" y="607"/>
                  </a:lnTo>
                  <a:lnTo>
                    <a:pt x="236" y="371"/>
                  </a:lnTo>
                  <a:lnTo>
                    <a:pt x="1380" y="270"/>
                  </a:lnTo>
                  <a:lnTo>
                    <a:pt x="1885" y="270"/>
                  </a:lnTo>
                  <a:lnTo>
                    <a:pt x="2155" y="236"/>
                  </a:lnTo>
                  <a:lnTo>
                    <a:pt x="2390" y="203"/>
                  </a:lnTo>
                  <a:close/>
                  <a:moveTo>
                    <a:pt x="1616" y="0"/>
                  </a:moveTo>
                  <a:lnTo>
                    <a:pt x="1313" y="34"/>
                  </a:lnTo>
                  <a:lnTo>
                    <a:pt x="741" y="101"/>
                  </a:lnTo>
                  <a:lnTo>
                    <a:pt x="168" y="169"/>
                  </a:lnTo>
                  <a:lnTo>
                    <a:pt x="101" y="203"/>
                  </a:lnTo>
                  <a:lnTo>
                    <a:pt x="67" y="236"/>
                  </a:lnTo>
                  <a:lnTo>
                    <a:pt x="67" y="304"/>
                  </a:lnTo>
                  <a:lnTo>
                    <a:pt x="101" y="371"/>
                  </a:lnTo>
                  <a:lnTo>
                    <a:pt x="67" y="1011"/>
                  </a:lnTo>
                  <a:lnTo>
                    <a:pt x="0" y="1650"/>
                  </a:lnTo>
                  <a:lnTo>
                    <a:pt x="0" y="1718"/>
                  </a:lnTo>
                  <a:lnTo>
                    <a:pt x="34" y="1751"/>
                  </a:lnTo>
                  <a:lnTo>
                    <a:pt x="101" y="1785"/>
                  </a:lnTo>
                  <a:lnTo>
                    <a:pt x="202" y="1751"/>
                  </a:lnTo>
                  <a:lnTo>
                    <a:pt x="202" y="1718"/>
                  </a:lnTo>
                  <a:lnTo>
                    <a:pt x="236" y="1650"/>
                  </a:lnTo>
                  <a:lnTo>
                    <a:pt x="741" y="1751"/>
                  </a:lnTo>
                  <a:lnTo>
                    <a:pt x="1313" y="1785"/>
                  </a:lnTo>
                  <a:lnTo>
                    <a:pt x="1582" y="1785"/>
                  </a:lnTo>
                  <a:lnTo>
                    <a:pt x="1852" y="1751"/>
                  </a:lnTo>
                  <a:lnTo>
                    <a:pt x="2121" y="1718"/>
                  </a:lnTo>
                  <a:lnTo>
                    <a:pt x="2357" y="1617"/>
                  </a:lnTo>
                  <a:lnTo>
                    <a:pt x="2390" y="1650"/>
                  </a:lnTo>
                  <a:lnTo>
                    <a:pt x="2491" y="1650"/>
                  </a:lnTo>
                  <a:lnTo>
                    <a:pt x="2491" y="1583"/>
                  </a:lnTo>
                  <a:lnTo>
                    <a:pt x="2525" y="1246"/>
                  </a:lnTo>
                  <a:lnTo>
                    <a:pt x="2559" y="876"/>
                  </a:lnTo>
                  <a:lnTo>
                    <a:pt x="2559" y="506"/>
                  </a:lnTo>
                  <a:lnTo>
                    <a:pt x="2491" y="135"/>
                  </a:lnTo>
                  <a:lnTo>
                    <a:pt x="2491" y="101"/>
                  </a:lnTo>
                  <a:lnTo>
                    <a:pt x="2458" y="101"/>
                  </a:lnTo>
                  <a:lnTo>
                    <a:pt x="2188" y="34"/>
                  </a:lnTo>
                  <a:lnTo>
                    <a:pt x="18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3154755" y="4195772"/>
              <a:ext cx="137299" cy="80381"/>
            </a:xfrm>
            <a:custGeom>
              <a:avLst/>
              <a:gdLst/>
              <a:ahLst/>
              <a:cxnLst/>
              <a:rect l="l" t="t" r="r" b="b"/>
              <a:pathLst>
                <a:path w="2762" h="1617" extrusionOk="0">
                  <a:moveTo>
                    <a:pt x="2661" y="136"/>
                  </a:moveTo>
                  <a:lnTo>
                    <a:pt x="2593" y="439"/>
                  </a:lnTo>
                  <a:lnTo>
                    <a:pt x="2593" y="775"/>
                  </a:lnTo>
                  <a:lnTo>
                    <a:pt x="2560" y="1449"/>
                  </a:lnTo>
                  <a:lnTo>
                    <a:pt x="2324" y="1381"/>
                  </a:lnTo>
                  <a:lnTo>
                    <a:pt x="2055" y="1348"/>
                  </a:lnTo>
                  <a:lnTo>
                    <a:pt x="1516" y="1381"/>
                  </a:lnTo>
                  <a:lnTo>
                    <a:pt x="876" y="1415"/>
                  </a:lnTo>
                  <a:lnTo>
                    <a:pt x="540" y="1415"/>
                  </a:lnTo>
                  <a:lnTo>
                    <a:pt x="237" y="1381"/>
                  </a:lnTo>
                  <a:lnTo>
                    <a:pt x="237" y="775"/>
                  </a:lnTo>
                  <a:lnTo>
                    <a:pt x="237" y="506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1415" y="237"/>
                  </a:lnTo>
                  <a:lnTo>
                    <a:pt x="2055" y="237"/>
                  </a:lnTo>
                  <a:lnTo>
                    <a:pt x="2358" y="203"/>
                  </a:lnTo>
                  <a:lnTo>
                    <a:pt x="2661" y="136"/>
                  </a:lnTo>
                  <a:close/>
                  <a:moveTo>
                    <a:pt x="2055" y="1"/>
                  </a:moveTo>
                  <a:lnTo>
                    <a:pt x="1415" y="34"/>
                  </a:lnTo>
                  <a:lnTo>
                    <a:pt x="136" y="34"/>
                  </a:lnTo>
                  <a:lnTo>
                    <a:pt x="102" y="68"/>
                  </a:lnTo>
                  <a:lnTo>
                    <a:pt x="68" y="102"/>
                  </a:lnTo>
                  <a:lnTo>
                    <a:pt x="35" y="439"/>
                  </a:lnTo>
                  <a:lnTo>
                    <a:pt x="1" y="775"/>
                  </a:lnTo>
                  <a:lnTo>
                    <a:pt x="35" y="1415"/>
                  </a:lnTo>
                  <a:lnTo>
                    <a:pt x="1" y="1482"/>
                  </a:lnTo>
                  <a:lnTo>
                    <a:pt x="1" y="1550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169" y="1583"/>
                  </a:lnTo>
                  <a:lnTo>
                    <a:pt x="775" y="1617"/>
                  </a:lnTo>
                  <a:lnTo>
                    <a:pt x="1348" y="1583"/>
                  </a:lnTo>
                  <a:lnTo>
                    <a:pt x="1954" y="1550"/>
                  </a:lnTo>
                  <a:lnTo>
                    <a:pt x="2257" y="1550"/>
                  </a:lnTo>
                  <a:lnTo>
                    <a:pt x="2560" y="1516"/>
                  </a:lnTo>
                  <a:lnTo>
                    <a:pt x="2593" y="1583"/>
                  </a:lnTo>
                  <a:lnTo>
                    <a:pt x="2661" y="1583"/>
                  </a:lnTo>
                  <a:lnTo>
                    <a:pt x="2694" y="1550"/>
                  </a:lnTo>
                  <a:lnTo>
                    <a:pt x="2728" y="1516"/>
                  </a:lnTo>
                  <a:lnTo>
                    <a:pt x="2762" y="809"/>
                  </a:lnTo>
                  <a:lnTo>
                    <a:pt x="2762" y="439"/>
                  </a:lnTo>
                  <a:lnTo>
                    <a:pt x="2694" y="136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2562311" y="4192441"/>
              <a:ext cx="127258" cy="88732"/>
            </a:xfrm>
            <a:custGeom>
              <a:avLst/>
              <a:gdLst/>
              <a:ahLst/>
              <a:cxnLst/>
              <a:rect l="l" t="t" r="r" b="b"/>
              <a:pathLst>
                <a:path w="2560" h="1785" extrusionOk="0">
                  <a:moveTo>
                    <a:pt x="169" y="203"/>
                  </a:moveTo>
                  <a:lnTo>
                    <a:pt x="405" y="236"/>
                  </a:lnTo>
                  <a:lnTo>
                    <a:pt x="674" y="270"/>
                  </a:lnTo>
                  <a:lnTo>
                    <a:pt x="1179" y="270"/>
                  </a:lnTo>
                  <a:lnTo>
                    <a:pt x="2324" y="371"/>
                  </a:lnTo>
                  <a:lnTo>
                    <a:pt x="2290" y="607"/>
                  </a:lnTo>
                  <a:lnTo>
                    <a:pt x="2290" y="842"/>
                  </a:lnTo>
                  <a:lnTo>
                    <a:pt x="2324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6" y="1549"/>
                  </a:lnTo>
                  <a:lnTo>
                    <a:pt x="236" y="1583"/>
                  </a:lnTo>
                  <a:lnTo>
                    <a:pt x="203" y="876"/>
                  </a:lnTo>
                  <a:lnTo>
                    <a:pt x="169" y="203"/>
                  </a:lnTo>
                  <a:close/>
                  <a:moveTo>
                    <a:pt x="674" y="0"/>
                  </a:moveTo>
                  <a:lnTo>
                    <a:pt x="405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8" y="1583"/>
                  </a:lnTo>
                  <a:lnTo>
                    <a:pt x="101" y="1650"/>
                  </a:lnTo>
                  <a:lnTo>
                    <a:pt x="203" y="1650"/>
                  </a:lnTo>
                  <a:lnTo>
                    <a:pt x="236" y="1617"/>
                  </a:lnTo>
                  <a:lnTo>
                    <a:pt x="472" y="1718"/>
                  </a:lnTo>
                  <a:lnTo>
                    <a:pt x="741" y="1751"/>
                  </a:lnTo>
                  <a:lnTo>
                    <a:pt x="1011" y="1785"/>
                  </a:lnTo>
                  <a:lnTo>
                    <a:pt x="1280" y="1785"/>
                  </a:lnTo>
                  <a:lnTo>
                    <a:pt x="1819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1" y="1751"/>
                  </a:lnTo>
                  <a:lnTo>
                    <a:pt x="2458" y="1785"/>
                  </a:lnTo>
                  <a:lnTo>
                    <a:pt x="2526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2" y="1011"/>
                  </a:lnTo>
                  <a:lnTo>
                    <a:pt x="2458" y="371"/>
                  </a:lnTo>
                  <a:lnTo>
                    <a:pt x="2492" y="304"/>
                  </a:lnTo>
                  <a:lnTo>
                    <a:pt x="2492" y="236"/>
                  </a:lnTo>
                  <a:lnTo>
                    <a:pt x="2458" y="203"/>
                  </a:lnTo>
                  <a:lnTo>
                    <a:pt x="2391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3748938" y="4195772"/>
              <a:ext cx="133919" cy="80381"/>
            </a:xfrm>
            <a:custGeom>
              <a:avLst/>
              <a:gdLst/>
              <a:ahLst/>
              <a:cxnLst/>
              <a:rect l="l" t="t" r="r" b="b"/>
              <a:pathLst>
                <a:path w="2694" h="1617" extrusionOk="0">
                  <a:moveTo>
                    <a:pt x="2492" y="203"/>
                  </a:moveTo>
                  <a:lnTo>
                    <a:pt x="2458" y="304"/>
                  </a:lnTo>
                  <a:lnTo>
                    <a:pt x="2458" y="439"/>
                  </a:lnTo>
                  <a:lnTo>
                    <a:pt x="2492" y="708"/>
                  </a:lnTo>
                  <a:lnTo>
                    <a:pt x="2492" y="1078"/>
                  </a:lnTo>
                  <a:lnTo>
                    <a:pt x="2492" y="1280"/>
                  </a:lnTo>
                  <a:lnTo>
                    <a:pt x="2525" y="1482"/>
                  </a:lnTo>
                  <a:lnTo>
                    <a:pt x="1987" y="1415"/>
                  </a:lnTo>
                  <a:lnTo>
                    <a:pt x="1381" y="1381"/>
                  </a:lnTo>
                  <a:lnTo>
                    <a:pt x="236" y="1381"/>
                  </a:lnTo>
                  <a:lnTo>
                    <a:pt x="236" y="1078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236" y="371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69" y="270"/>
                  </a:lnTo>
                  <a:lnTo>
                    <a:pt x="337" y="237"/>
                  </a:lnTo>
                  <a:lnTo>
                    <a:pt x="505" y="203"/>
                  </a:lnTo>
                  <a:lnTo>
                    <a:pt x="673" y="203"/>
                  </a:lnTo>
                  <a:lnTo>
                    <a:pt x="1010" y="237"/>
                  </a:lnTo>
                  <a:lnTo>
                    <a:pt x="2290" y="237"/>
                  </a:lnTo>
                  <a:lnTo>
                    <a:pt x="2492" y="203"/>
                  </a:lnTo>
                  <a:close/>
                  <a:moveTo>
                    <a:pt x="471" y="1"/>
                  </a:moveTo>
                  <a:lnTo>
                    <a:pt x="337" y="34"/>
                  </a:lnTo>
                  <a:lnTo>
                    <a:pt x="202" y="68"/>
                  </a:lnTo>
                  <a:lnTo>
                    <a:pt x="168" y="102"/>
                  </a:lnTo>
                  <a:lnTo>
                    <a:pt x="135" y="136"/>
                  </a:lnTo>
                  <a:lnTo>
                    <a:pt x="67" y="270"/>
                  </a:lnTo>
                  <a:lnTo>
                    <a:pt x="67" y="439"/>
                  </a:lnTo>
                  <a:lnTo>
                    <a:pt x="67" y="775"/>
                  </a:lnTo>
                  <a:lnTo>
                    <a:pt x="67" y="1078"/>
                  </a:lnTo>
                  <a:lnTo>
                    <a:pt x="67" y="1381"/>
                  </a:lnTo>
                  <a:lnTo>
                    <a:pt x="0" y="1449"/>
                  </a:lnTo>
                  <a:lnTo>
                    <a:pt x="0" y="1482"/>
                  </a:lnTo>
                  <a:lnTo>
                    <a:pt x="34" y="1550"/>
                  </a:lnTo>
                  <a:lnTo>
                    <a:pt x="101" y="1583"/>
                  </a:lnTo>
                  <a:lnTo>
                    <a:pt x="168" y="1583"/>
                  </a:lnTo>
                  <a:lnTo>
                    <a:pt x="1381" y="1617"/>
                  </a:lnTo>
                  <a:lnTo>
                    <a:pt x="1987" y="1617"/>
                  </a:lnTo>
                  <a:lnTo>
                    <a:pt x="2559" y="1583"/>
                  </a:lnTo>
                  <a:lnTo>
                    <a:pt x="2593" y="1550"/>
                  </a:lnTo>
                  <a:lnTo>
                    <a:pt x="2593" y="1516"/>
                  </a:lnTo>
                  <a:lnTo>
                    <a:pt x="2626" y="1482"/>
                  </a:lnTo>
                  <a:lnTo>
                    <a:pt x="2694" y="1280"/>
                  </a:lnTo>
                  <a:lnTo>
                    <a:pt x="2694" y="1078"/>
                  </a:lnTo>
                  <a:lnTo>
                    <a:pt x="2660" y="708"/>
                  </a:lnTo>
                  <a:lnTo>
                    <a:pt x="2660" y="439"/>
                  </a:lnTo>
                  <a:lnTo>
                    <a:pt x="2626" y="270"/>
                  </a:lnTo>
                  <a:lnTo>
                    <a:pt x="2593" y="136"/>
                  </a:lnTo>
                  <a:lnTo>
                    <a:pt x="2626" y="136"/>
                  </a:lnTo>
                  <a:lnTo>
                    <a:pt x="2626" y="102"/>
                  </a:lnTo>
                  <a:lnTo>
                    <a:pt x="2559" y="102"/>
                  </a:lnTo>
                  <a:lnTo>
                    <a:pt x="2559" y="68"/>
                  </a:lnTo>
                  <a:lnTo>
                    <a:pt x="2525" y="68"/>
                  </a:lnTo>
                  <a:lnTo>
                    <a:pt x="2256" y="34"/>
                  </a:lnTo>
                  <a:lnTo>
                    <a:pt x="1953" y="1"/>
                  </a:lnTo>
                  <a:lnTo>
                    <a:pt x="1381" y="3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3790744" y="443010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3822559" y="4476981"/>
              <a:ext cx="38525" cy="40215"/>
            </a:xfrm>
            <a:custGeom>
              <a:avLst/>
              <a:gdLst/>
              <a:ahLst/>
              <a:cxnLst/>
              <a:rect l="l" t="t" r="r" b="b"/>
              <a:pathLst>
                <a:path w="775" h="809" extrusionOk="0">
                  <a:moveTo>
                    <a:pt x="337" y="202"/>
                  </a:moveTo>
                  <a:lnTo>
                    <a:pt x="337" y="236"/>
                  </a:lnTo>
                  <a:lnTo>
                    <a:pt x="405" y="269"/>
                  </a:lnTo>
                  <a:lnTo>
                    <a:pt x="539" y="269"/>
                  </a:lnTo>
                  <a:lnTo>
                    <a:pt x="573" y="438"/>
                  </a:lnTo>
                  <a:lnTo>
                    <a:pt x="539" y="505"/>
                  </a:lnTo>
                  <a:lnTo>
                    <a:pt x="506" y="572"/>
                  </a:lnTo>
                  <a:lnTo>
                    <a:pt x="438" y="606"/>
                  </a:lnTo>
                  <a:lnTo>
                    <a:pt x="371" y="640"/>
                  </a:lnTo>
                  <a:lnTo>
                    <a:pt x="304" y="606"/>
                  </a:lnTo>
                  <a:lnTo>
                    <a:pt x="236" y="572"/>
                  </a:lnTo>
                  <a:lnTo>
                    <a:pt x="203" y="505"/>
                  </a:lnTo>
                  <a:lnTo>
                    <a:pt x="203" y="438"/>
                  </a:lnTo>
                  <a:lnTo>
                    <a:pt x="236" y="269"/>
                  </a:lnTo>
                  <a:lnTo>
                    <a:pt x="337" y="202"/>
                  </a:lnTo>
                  <a:close/>
                  <a:moveTo>
                    <a:pt x="337" y="0"/>
                  </a:moveTo>
                  <a:lnTo>
                    <a:pt x="203" y="67"/>
                  </a:lnTo>
                  <a:lnTo>
                    <a:pt x="102" y="168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606"/>
                  </a:lnTo>
                  <a:lnTo>
                    <a:pt x="135" y="741"/>
                  </a:lnTo>
                  <a:lnTo>
                    <a:pt x="236" y="808"/>
                  </a:lnTo>
                  <a:lnTo>
                    <a:pt x="506" y="808"/>
                  </a:lnTo>
                  <a:lnTo>
                    <a:pt x="607" y="741"/>
                  </a:lnTo>
                  <a:lnTo>
                    <a:pt x="708" y="606"/>
                  </a:lnTo>
                  <a:lnTo>
                    <a:pt x="775" y="438"/>
                  </a:lnTo>
                  <a:lnTo>
                    <a:pt x="741" y="269"/>
                  </a:lnTo>
                  <a:lnTo>
                    <a:pt x="708" y="135"/>
                  </a:lnTo>
                  <a:lnTo>
                    <a:pt x="640" y="6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3750579" y="4711264"/>
              <a:ext cx="113886" cy="123927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236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5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3859394" y="4615871"/>
              <a:ext cx="36835" cy="43546"/>
            </a:xfrm>
            <a:custGeom>
              <a:avLst/>
              <a:gdLst/>
              <a:ahLst/>
              <a:cxnLst/>
              <a:rect l="l" t="t" r="r" b="b"/>
              <a:pathLst>
                <a:path w="741" h="876" extrusionOk="0">
                  <a:moveTo>
                    <a:pt x="236" y="1"/>
                  </a:moveTo>
                  <a:lnTo>
                    <a:pt x="169" y="68"/>
                  </a:lnTo>
                  <a:lnTo>
                    <a:pt x="101" y="135"/>
                  </a:lnTo>
                  <a:lnTo>
                    <a:pt x="34" y="337"/>
                  </a:lnTo>
                  <a:lnTo>
                    <a:pt x="0" y="573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438" y="876"/>
                  </a:lnTo>
                  <a:lnTo>
                    <a:pt x="573" y="842"/>
                  </a:lnTo>
                  <a:lnTo>
                    <a:pt x="707" y="775"/>
                  </a:lnTo>
                  <a:lnTo>
                    <a:pt x="741" y="741"/>
                  </a:lnTo>
                  <a:lnTo>
                    <a:pt x="741" y="708"/>
                  </a:lnTo>
                  <a:lnTo>
                    <a:pt x="707" y="640"/>
                  </a:lnTo>
                  <a:lnTo>
                    <a:pt x="606" y="607"/>
                  </a:lnTo>
                  <a:lnTo>
                    <a:pt x="472" y="607"/>
                  </a:lnTo>
                  <a:lnTo>
                    <a:pt x="236" y="640"/>
                  </a:lnTo>
                  <a:lnTo>
                    <a:pt x="270" y="304"/>
                  </a:lnTo>
                  <a:lnTo>
                    <a:pt x="303" y="169"/>
                  </a:lnTo>
                  <a:lnTo>
                    <a:pt x="303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3780703" y="443343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3805806" y="456899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4066933" y="442677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79" y="269"/>
                  </a:lnTo>
                  <a:lnTo>
                    <a:pt x="2357" y="236"/>
                  </a:lnTo>
                  <a:lnTo>
                    <a:pt x="2289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1" y="1885"/>
                  </a:lnTo>
                  <a:lnTo>
                    <a:pt x="2525" y="1313"/>
                  </a:lnTo>
                  <a:lnTo>
                    <a:pt x="2491" y="774"/>
                  </a:lnTo>
                  <a:lnTo>
                    <a:pt x="2458" y="202"/>
                  </a:lnTo>
                  <a:lnTo>
                    <a:pt x="2491" y="168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3951407" y="4570684"/>
              <a:ext cx="115576" cy="123877"/>
            </a:xfrm>
            <a:custGeom>
              <a:avLst/>
              <a:gdLst/>
              <a:ahLst/>
              <a:cxnLst/>
              <a:rect l="l" t="t" r="r" b="b"/>
              <a:pathLst>
                <a:path w="2325" h="2492" extrusionOk="0">
                  <a:moveTo>
                    <a:pt x="1853" y="0"/>
                  </a:moveTo>
                  <a:lnTo>
                    <a:pt x="1381" y="34"/>
                  </a:lnTo>
                  <a:lnTo>
                    <a:pt x="136" y="34"/>
                  </a:lnTo>
                  <a:lnTo>
                    <a:pt x="68" y="68"/>
                  </a:lnTo>
                  <a:lnTo>
                    <a:pt x="35" y="135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35" y="472"/>
                  </a:lnTo>
                  <a:lnTo>
                    <a:pt x="35" y="708"/>
                  </a:lnTo>
                  <a:lnTo>
                    <a:pt x="35" y="1145"/>
                  </a:lnTo>
                  <a:lnTo>
                    <a:pt x="1" y="1718"/>
                  </a:lnTo>
                  <a:lnTo>
                    <a:pt x="35" y="2021"/>
                  </a:lnTo>
                  <a:lnTo>
                    <a:pt x="35" y="2290"/>
                  </a:lnTo>
                  <a:lnTo>
                    <a:pt x="35" y="2357"/>
                  </a:lnTo>
                  <a:lnTo>
                    <a:pt x="35" y="2425"/>
                  </a:lnTo>
                  <a:lnTo>
                    <a:pt x="68" y="2492"/>
                  </a:lnTo>
                  <a:lnTo>
                    <a:pt x="1819" y="2492"/>
                  </a:lnTo>
                  <a:lnTo>
                    <a:pt x="2021" y="2458"/>
                  </a:lnTo>
                  <a:lnTo>
                    <a:pt x="2122" y="2391"/>
                  </a:lnTo>
                  <a:lnTo>
                    <a:pt x="2189" y="2324"/>
                  </a:lnTo>
                  <a:lnTo>
                    <a:pt x="2122" y="2256"/>
                  </a:lnTo>
                  <a:lnTo>
                    <a:pt x="2021" y="2223"/>
                  </a:lnTo>
                  <a:lnTo>
                    <a:pt x="1819" y="2189"/>
                  </a:lnTo>
                  <a:lnTo>
                    <a:pt x="1415" y="2223"/>
                  </a:lnTo>
                  <a:lnTo>
                    <a:pt x="237" y="2256"/>
                  </a:lnTo>
                  <a:lnTo>
                    <a:pt x="270" y="1987"/>
                  </a:lnTo>
                  <a:lnTo>
                    <a:pt x="270" y="1718"/>
                  </a:lnTo>
                  <a:lnTo>
                    <a:pt x="270" y="1145"/>
                  </a:lnTo>
                  <a:lnTo>
                    <a:pt x="270" y="708"/>
                  </a:lnTo>
                  <a:lnTo>
                    <a:pt x="270" y="472"/>
                  </a:lnTo>
                  <a:lnTo>
                    <a:pt x="237" y="270"/>
                  </a:lnTo>
                  <a:lnTo>
                    <a:pt x="1954" y="270"/>
                  </a:lnTo>
                  <a:lnTo>
                    <a:pt x="2156" y="202"/>
                  </a:lnTo>
                  <a:lnTo>
                    <a:pt x="2223" y="169"/>
                  </a:lnTo>
                  <a:lnTo>
                    <a:pt x="2324" y="101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3961448" y="4473601"/>
              <a:ext cx="45236" cy="36885"/>
            </a:xfrm>
            <a:custGeom>
              <a:avLst/>
              <a:gdLst/>
              <a:ahLst/>
              <a:cxnLst/>
              <a:rect l="l" t="t" r="r" b="b"/>
              <a:pathLst>
                <a:path w="910" h="742" extrusionOk="0">
                  <a:moveTo>
                    <a:pt x="506" y="169"/>
                  </a:moveTo>
                  <a:lnTo>
                    <a:pt x="641" y="203"/>
                  </a:lnTo>
                  <a:lnTo>
                    <a:pt x="742" y="236"/>
                  </a:lnTo>
                  <a:lnTo>
                    <a:pt x="674" y="337"/>
                  </a:lnTo>
                  <a:lnTo>
                    <a:pt x="540" y="405"/>
                  </a:lnTo>
                  <a:lnTo>
                    <a:pt x="270" y="405"/>
                  </a:lnTo>
                  <a:lnTo>
                    <a:pt x="270" y="203"/>
                  </a:lnTo>
                  <a:lnTo>
                    <a:pt x="371" y="203"/>
                  </a:lnTo>
                  <a:lnTo>
                    <a:pt x="506" y="169"/>
                  </a:lnTo>
                  <a:close/>
                  <a:moveTo>
                    <a:pt x="506" y="1"/>
                  </a:moveTo>
                  <a:lnTo>
                    <a:pt x="371" y="34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36"/>
                  </a:lnTo>
                  <a:lnTo>
                    <a:pt x="102" y="371"/>
                  </a:lnTo>
                  <a:lnTo>
                    <a:pt x="35" y="405"/>
                  </a:lnTo>
                  <a:lnTo>
                    <a:pt x="1" y="438"/>
                  </a:lnTo>
                  <a:lnTo>
                    <a:pt x="1" y="506"/>
                  </a:lnTo>
                  <a:lnTo>
                    <a:pt x="68" y="539"/>
                  </a:lnTo>
                  <a:lnTo>
                    <a:pt x="68" y="573"/>
                  </a:lnTo>
                  <a:lnTo>
                    <a:pt x="102" y="640"/>
                  </a:lnTo>
                  <a:lnTo>
                    <a:pt x="102" y="708"/>
                  </a:lnTo>
                  <a:lnTo>
                    <a:pt x="169" y="741"/>
                  </a:lnTo>
                  <a:lnTo>
                    <a:pt x="203" y="741"/>
                  </a:lnTo>
                  <a:lnTo>
                    <a:pt x="237" y="708"/>
                  </a:lnTo>
                  <a:lnTo>
                    <a:pt x="270" y="674"/>
                  </a:lnTo>
                  <a:lnTo>
                    <a:pt x="270" y="640"/>
                  </a:lnTo>
                  <a:lnTo>
                    <a:pt x="270" y="573"/>
                  </a:lnTo>
                  <a:lnTo>
                    <a:pt x="506" y="573"/>
                  </a:lnTo>
                  <a:lnTo>
                    <a:pt x="674" y="539"/>
                  </a:lnTo>
                  <a:lnTo>
                    <a:pt x="775" y="472"/>
                  </a:lnTo>
                  <a:lnTo>
                    <a:pt x="843" y="405"/>
                  </a:lnTo>
                  <a:lnTo>
                    <a:pt x="910" y="304"/>
                  </a:lnTo>
                  <a:lnTo>
                    <a:pt x="910" y="203"/>
                  </a:lnTo>
                  <a:lnTo>
                    <a:pt x="910" y="169"/>
                  </a:lnTo>
                  <a:lnTo>
                    <a:pt x="876" y="135"/>
                  </a:lnTo>
                  <a:lnTo>
                    <a:pt x="708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3922973" y="442841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4247679" y="4873617"/>
              <a:ext cx="45236" cy="30174"/>
            </a:xfrm>
            <a:custGeom>
              <a:avLst/>
              <a:gdLst/>
              <a:ahLst/>
              <a:cxnLst/>
              <a:rect l="l" t="t" r="r" b="b"/>
              <a:pathLst>
                <a:path w="910" h="607" extrusionOk="0">
                  <a:moveTo>
                    <a:pt x="438" y="0"/>
                  </a:moveTo>
                  <a:lnTo>
                    <a:pt x="303" y="68"/>
                  </a:lnTo>
                  <a:lnTo>
                    <a:pt x="202" y="202"/>
                  </a:lnTo>
                  <a:lnTo>
                    <a:pt x="101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72" y="236"/>
                  </a:lnTo>
                  <a:lnTo>
                    <a:pt x="606" y="404"/>
                  </a:lnTo>
                  <a:lnTo>
                    <a:pt x="775" y="573"/>
                  </a:lnTo>
                  <a:lnTo>
                    <a:pt x="808" y="606"/>
                  </a:lnTo>
                  <a:lnTo>
                    <a:pt x="876" y="573"/>
                  </a:lnTo>
                  <a:lnTo>
                    <a:pt x="909" y="539"/>
                  </a:lnTo>
                  <a:lnTo>
                    <a:pt x="876" y="472"/>
                  </a:lnTo>
                  <a:lnTo>
                    <a:pt x="741" y="303"/>
                  </a:lnTo>
                  <a:lnTo>
                    <a:pt x="573" y="135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4386568" y="4353104"/>
              <a:ext cx="56968" cy="40215"/>
            </a:xfrm>
            <a:custGeom>
              <a:avLst/>
              <a:gdLst/>
              <a:ahLst/>
              <a:cxnLst/>
              <a:rect l="l" t="t" r="r" b="b"/>
              <a:pathLst>
                <a:path w="1146" h="809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69"/>
                  </a:lnTo>
                  <a:lnTo>
                    <a:pt x="68" y="270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371" y="775"/>
                  </a:lnTo>
                  <a:lnTo>
                    <a:pt x="438" y="809"/>
                  </a:lnTo>
                  <a:lnTo>
                    <a:pt x="506" y="775"/>
                  </a:lnTo>
                  <a:lnTo>
                    <a:pt x="539" y="708"/>
                  </a:lnTo>
                  <a:lnTo>
                    <a:pt x="539" y="674"/>
                  </a:lnTo>
                  <a:lnTo>
                    <a:pt x="506" y="640"/>
                  </a:lnTo>
                  <a:lnTo>
                    <a:pt x="304" y="472"/>
                  </a:lnTo>
                  <a:lnTo>
                    <a:pt x="674" y="438"/>
                  </a:lnTo>
                  <a:lnTo>
                    <a:pt x="1044" y="405"/>
                  </a:lnTo>
                  <a:lnTo>
                    <a:pt x="1112" y="371"/>
                  </a:lnTo>
                  <a:lnTo>
                    <a:pt x="1145" y="304"/>
                  </a:lnTo>
                  <a:lnTo>
                    <a:pt x="1112" y="236"/>
                  </a:lnTo>
                  <a:lnTo>
                    <a:pt x="1044" y="203"/>
                  </a:lnTo>
                  <a:lnTo>
                    <a:pt x="674" y="236"/>
                  </a:lnTo>
                  <a:lnTo>
                    <a:pt x="304" y="304"/>
                  </a:lnTo>
                  <a:lnTo>
                    <a:pt x="438" y="135"/>
                  </a:lnTo>
                  <a:lnTo>
                    <a:pt x="438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4165657" y="4704553"/>
              <a:ext cx="309693" cy="138989"/>
            </a:xfrm>
            <a:custGeom>
              <a:avLst/>
              <a:gdLst/>
              <a:ahLst/>
              <a:cxnLst/>
              <a:rect l="l" t="t" r="r" b="b"/>
              <a:pathLst>
                <a:path w="6230" h="2796" extrusionOk="0">
                  <a:moveTo>
                    <a:pt x="3839" y="1"/>
                  </a:moveTo>
                  <a:lnTo>
                    <a:pt x="1953" y="35"/>
                  </a:lnTo>
                  <a:lnTo>
                    <a:pt x="1011" y="35"/>
                  </a:lnTo>
                  <a:lnTo>
                    <a:pt x="539" y="102"/>
                  </a:lnTo>
                  <a:lnTo>
                    <a:pt x="101" y="203"/>
                  </a:lnTo>
                  <a:lnTo>
                    <a:pt x="68" y="237"/>
                  </a:lnTo>
                  <a:lnTo>
                    <a:pt x="101" y="270"/>
                  </a:lnTo>
                  <a:lnTo>
                    <a:pt x="135" y="270"/>
                  </a:lnTo>
                  <a:lnTo>
                    <a:pt x="34" y="506"/>
                  </a:lnTo>
                  <a:lnTo>
                    <a:pt x="0" y="775"/>
                  </a:lnTo>
                  <a:lnTo>
                    <a:pt x="0" y="1314"/>
                  </a:lnTo>
                  <a:lnTo>
                    <a:pt x="34" y="1954"/>
                  </a:lnTo>
                  <a:lnTo>
                    <a:pt x="135" y="2593"/>
                  </a:lnTo>
                  <a:lnTo>
                    <a:pt x="169" y="2627"/>
                  </a:lnTo>
                  <a:lnTo>
                    <a:pt x="202" y="2661"/>
                  </a:lnTo>
                  <a:lnTo>
                    <a:pt x="303" y="2661"/>
                  </a:lnTo>
                  <a:lnTo>
                    <a:pt x="977" y="2762"/>
                  </a:lnTo>
                  <a:lnTo>
                    <a:pt x="1684" y="2795"/>
                  </a:lnTo>
                  <a:lnTo>
                    <a:pt x="2391" y="2762"/>
                  </a:lnTo>
                  <a:lnTo>
                    <a:pt x="3098" y="2728"/>
                  </a:lnTo>
                  <a:lnTo>
                    <a:pt x="4478" y="2661"/>
                  </a:lnTo>
                  <a:lnTo>
                    <a:pt x="5185" y="2627"/>
                  </a:lnTo>
                  <a:lnTo>
                    <a:pt x="5892" y="2661"/>
                  </a:lnTo>
                  <a:lnTo>
                    <a:pt x="5926" y="2728"/>
                  </a:lnTo>
                  <a:lnTo>
                    <a:pt x="6027" y="2728"/>
                  </a:lnTo>
                  <a:lnTo>
                    <a:pt x="6094" y="2694"/>
                  </a:lnTo>
                  <a:lnTo>
                    <a:pt x="6128" y="2627"/>
                  </a:lnTo>
                  <a:lnTo>
                    <a:pt x="6195" y="1348"/>
                  </a:lnTo>
                  <a:lnTo>
                    <a:pt x="6229" y="708"/>
                  </a:lnTo>
                  <a:lnTo>
                    <a:pt x="6229" y="405"/>
                  </a:lnTo>
                  <a:lnTo>
                    <a:pt x="6195" y="102"/>
                  </a:lnTo>
                  <a:lnTo>
                    <a:pt x="6162" y="68"/>
                  </a:lnTo>
                  <a:lnTo>
                    <a:pt x="6128" y="35"/>
                  </a:lnTo>
                  <a:lnTo>
                    <a:pt x="6094" y="68"/>
                  </a:lnTo>
                  <a:lnTo>
                    <a:pt x="6061" y="102"/>
                  </a:lnTo>
                  <a:lnTo>
                    <a:pt x="5960" y="641"/>
                  </a:lnTo>
                  <a:lnTo>
                    <a:pt x="5926" y="1247"/>
                  </a:lnTo>
                  <a:lnTo>
                    <a:pt x="5892" y="2425"/>
                  </a:lnTo>
                  <a:lnTo>
                    <a:pt x="5185" y="2391"/>
                  </a:lnTo>
                  <a:lnTo>
                    <a:pt x="4512" y="2391"/>
                  </a:lnTo>
                  <a:lnTo>
                    <a:pt x="3132" y="2459"/>
                  </a:lnTo>
                  <a:lnTo>
                    <a:pt x="1751" y="2526"/>
                  </a:lnTo>
                  <a:lnTo>
                    <a:pt x="1044" y="2560"/>
                  </a:lnTo>
                  <a:lnTo>
                    <a:pt x="371" y="2526"/>
                  </a:lnTo>
                  <a:lnTo>
                    <a:pt x="270" y="1920"/>
                  </a:lnTo>
                  <a:lnTo>
                    <a:pt x="236" y="1314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169" y="270"/>
                  </a:lnTo>
                  <a:lnTo>
                    <a:pt x="505" y="304"/>
                  </a:lnTo>
                  <a:lnTo>
                    <a:pt x="1482" y="304"/>
                  </a:lnTo>
                  <a:lnTo>
                    <a:pt x="2122" y="270"/>
                  </a:lnTo>
                  <a:lnTo>
                    <a:pt x="2761" y="237"/>
                  </a:lnTo>
                  <a:lnTo>
                    <a:pt x="4108" y="203"/>
                  </a:lnTo>
                  <a:lnTo>
                    <a:pt x="5354" y="203"/>
                  </a:lnTo>
                  <a:lnTo>
                    <a:pt x="5623" y="237"/>
                  </a:lnTo>
                  <a:lnTo>
                    <a:pt x="5724" y="237"/>
                  </a:lnTo>
                  <a:lnTo>
                    <a:pt x="5791" y="270"/>
                  </a:lnTo>
                  <a:lnTo>
                    <a:pt x="5859" y="304"/>
                  </a:lnTo>
                  <a:lnTo>
                    <a:pt x="5892" y="304"/>
                  </a:lnTo>
                  <a:lnTo>
                    <a:pt x="5960" y="270"/>
                  </a:lnTo>
                  <a:lnTo>
                    <a:pt x="5960" y="203"/>
                  </a:lnTo>
                  <a:lnTo>
                    <a:pt x="5926" y="102"/>
                  </a:lnTo>
                  <a:lnTo>
                    <a:pt x="5859" y="68"/>
                  </a:lnTo>
                  <a:lnTo>
                    <a:pt x="5791" y="35"/>
                  </a:lnTo>
                  <a:lnTo>
                    <a:pt x="56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3779062" y="4736368"/>
              <a:ext cx="45236" cy="26843"/>
            </a:xfrm>
            <a:custGeom>
              <a:avLst/>
              <a:gdLst/>
              <a:ahLst/>
              <a:cxnLst/>
              <a:rect l="l" t="t" r="r" b="b"/>
              <a:pathLst>
                <a:path w="910" h="540" extrusionOk="0">
                  <a:moveTo>
                    <a:pt x="741" y="1"/>
                  </a:moveTo>
                  <a:lnTo>
                    <a:pt x="573" y="34"/>
                  </a:lnTo>
                  <a:lnTo>
                    <a:pt x="404" y="102"/>
                  </a:lnTo>
                  <a:lnTo>
                    <a:pt x="67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405"/>
                  </a:lnTo>
                  <a:lnTo>
                    <a:pt x="67" y="438"/>
                  </a:lnTo>
                  <a:lnTo>
                    <a:pt x="775" y="539"/>
                  </a:lnTo>
                  <a:lnTo>
                    <a:pt x="842" y="539"/>
                  </a:lnTo>
                  <a:lnTo>
                    <a:pt x="876" y="506"/>
                  </a:lnTo>
                  <a:lnTo>
                    <a:pt x="909" y="472"/>
                  </a:lnTo>
                  <a:lnTo>
                    <a:pt x="909" y="438"/>
                  </a:lnTo>
                  <a:lnTo>
                    <a:pt x="876" y="371"/>
                  </a:lnTo>
                  <a:lnTo>
                    <a:pt x="842" y="337"/>
                  </a:lnTo>
                  <a:lnTo>
                    <a:pt x="505" y="270"/>
                  </a:lnTo>
                  <a:lnTo>
                    <a:pt x="674" y="203"/>
                  </a:lnTo>
                  <a:lnTo>
                    <a:pt x="775" y="102"/>
                  </a:lnTo>
                  <a:lnTo>
                    <a:pt x="808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4348093" y="4920494"/>
              <a:ext cx="127258" cy="82021"/>
            </a:xfrm>
            <a:custGeom>
              <a:avLst/>
              <a:gdLst/>
              <a:ahLst/>
              <a:cxnLst/>
              <a:rect l="l" t="t" r="r" b="b"/>
              <a:pathLst>
                <a:path w="2560" h="1650" extrusionOk="0">
                  <a:moveTo>
                    <a:pt x="371" y="0"/>
                  </a:moveTo>
                  <a:lnTo>
                    <a:pt x="34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68" y="202"/>
                  </a:lnTo>
                  <a:lnTo>
                    <a:pt x="707" y="236"/>
                  </a:lnTo>
                  <a:lnTo>
                    <a:pt x="1347" y="236"/>
                  </a:lnTo>
                  <a:lnTo>
                    <a:pt x="1818" y="269"/>
                  </a:lnTo>
                  <a:lnTo>
                    <a:pt x="2323" y="269"/>
                  </a:lnTo>
                  <a:lnTo>
                    <a:pt x="2391" y="539"/>
                  </a:lnTo>
                  <a:lnTo>
                    <a:pt x="2391" y="842"/>
                  </a:lnTo>
                  <a:lnTo>
                    <a:pt x="2357" y="1414"/>
                  </a:lnTo>
                  <a:lnTo>
                    <a:pt x="404" y="1414"/>
                  </a:lnTo>
                  <a:lnTo>
                    <a:pt x="169" y="1481"/>
                  </a:lnTo>
                  <a:lnTo>
                    <a:pt x="135" y="1515"/>
                  </a:lnTo>
                  <a:lnTo>
                    <a:pt x="169" y="1549"/>
                  </a:lnTo>
                  <a:lnTo>
                    <a:pt x="404" y="1616"/>
                  </a:lnTo>
                  <a:lnTo>
                    <a:pt x="1212" y="1616"/>
                  </a:lnTo>
                  <a:lnTo>
                    <a:pt x="2458" y="1650"/>
                  </a:lnTo>
                  <a:lnTo>
                    <a:pt x="2525" y="1616"/>
                  </a:lnTo>
                  <a:lnTo>
                    <a:pt x="2559" y="1549"/>
                  </a:lnTo>
                  <a:lnTo>
                    <a:pt x="2559" y="1212"/>
                  </a:lnTo>
                  <a:lnTo>
                    <a:pt x="2525" y="875"/>
                  </a:lnTo>
                  <a:lnTo>
                    <a:pt x="2391" y="236"/>
                  </a:lnTo>
                  <a:lnTo>
                    <a:pt x="2458" y="236"/>
                  </a:lnTo>
                  <a:lnTo>
                    <a:pt x="2492" y="168"/>
                  </a:lnTo>
                  <a:lnTo>
                    <a:pt x="2458" y="135"/>
                  </a:lnTo>
                  <a:lnTo>
                    <a:pt x="2424" y="101"/>
                  </a:lnTo>
                  <a:lnTo>
                    <a:pt x="2357" y="101"/>
                  </a:lnTo>
                  <a:lnTo>
                    <a:pt x="2357" y="34"/>
                  </a:lnTo>
                  <a:lnTo>
                    <a:pt x="2323" y="0"/>
                  </a:lnTo>
                  <a:lnTo>
                    <a:pt x="2290" y="0"/>
                  </a:lnTo>
                  <a:lnTo>
                    <a:pt x="2290" y="34"/>
                  </a:lnTo>
                  <a:lnTo>
                    <a:pt x="2290" y="67"/>
                  </a:lnTo>
                  <a:lnTo>
                    <a:pt x="2054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4204133" y="4851844"/>
              <a:ext cx="123927" cy="149031"/>
            </a:xfrm>
            <a:custGeom>
              <a:avLst/>
              <a:gdLst/>
              <a:ahLst/>
              <a:cxnLst/>
              <a:rect l="l" t="t" r="r" b="b"/>
              <a:pathLst>
                <a:path w="2493" h="2998" extrusionOk="0">
                  <a:moveTo>
                    <a:pt x="270" y="1482"/>
                  </a:moveTo>
                  <a:lnTo>
                    <a:pt x="506" y="1549"/>
                  </a:lnTo>
                  <a:lnTo>
                    <a:pt x="708" y="1583"/>
                  </a:lnTo>
                  <a:lnTo>
                    <a:pt x="1179" y="1617"/>
                  </a:lnTo>
                  <a:lnTo>
                    <a:pt x="1718" y="1650"/>
                  </a:lnTo>
                  <a:lnTo>
                    <a:pt x="1987" y="1650"/>
                  </a:lnTo>
                  <a:lnTo>
                    <a:pt x="2257" y="1617"/>
                  </a:lnTo>
                  <a:lnTo>
                    <a:pt x="2257" y="2155"/>
                  </a:lnTo>
                  <a:lnTo>
                    <a:pt x="2257" y="2391"/>
                  </a:lnTo>
                  <a:lnTo>
                    <a:pt x="2257" y="2660"/>
                  </a:lnTo>
                  <a:lnTo>
                    <a:pt x="1785" y="2660"/>
                  </a:lnTo>
                  <a:lnTo>
                    <a:pt x="1348" y="2694"/>
                  </a:lnTo>
                  <a:lnTo>
                    <a:pt x="809" y="2728"/>
                  </a:lnTo>
                  <a:lnTo>
                    <a:pt x="540" y="2761"/>
                  </a:lnTo>
                  <a:lnTo>
                    <a:pt x="304" y="2795"/>
                  </a:lnTo>
                  <a:lnTo>
                    <a:pt x="278" y="2821"/>
                  </a:lnTo>
                  <a:lnTo>
                    <a:pt x="278" y="2821"/>
                  </a:lnTo>
                  <a:lnTo>
                    <a:pt x="304" y="2559"/>
                  </a:lnTo>
                  <a:lnTo>
                    <a:pt x="304" y="2189"/>
                  </a:lnTo>
                  <a:lnTo>
                    <a:pt x="270" y="1482"/>
                  </a:lnTo>
                  <a:close/>
                  <a:moveTo>
                    <a:pt x="1718" y="1"/>
                  </a:moveTo>
                  <a:lnTo>
                    <a:pt x="1146" y="34"/>
                  </a:lnTo>
                  <a:lnTo>
                    <a:pt x="674" y="68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36" y="68"/>
                  </a:lnTo>
                  <a:lnTo>
                    <a:pt x="35" y="405"/>
                  </a:lnTo>
                  <a:lnTo>
                    <a:pt x="35" y="708"/>
                  </a:lnTo>
                  <a:lnTo>
                    <a:pt x="35" y="1381"/>
                  </a:lnTo>
                  <a:lnTo>
                    <a:pt x="1" y="2155"/>
                  </a:lnTo>
                  <a:lnTo>
                    <a:pt x="35" y="2526"/>
                  </a:lnTo>
                  <a:lnTo>
                    <a:pt x="68" y="2930"/>
                  </a:lnTo>
                  <a:lnTo>
                    <a:pt x="136" y="2963"/>
                  </a:lnTo>
                  <a:lnTo>
                    <a:pt x="169" y="2997"/>
                  </a:lnTo>
                  <a:lnTo>
                    <a:pt x="237" y="2963"/>
                  </a:lnTo>
                  <a:lnTo>
                    <a:pt x="270" y="2896"/>
                  </a:lnTo>
                  <a:lnTo>
                    <a:pt x="276" y="2835"/>
                  </a:lnTo>
                  <a:lnTo>
                    <a:pt x="304" y="2862"/>
                  </a:lnTo>
                  <a:lnTo>
                    <a:pt x="540" y="2896"/>
                  </a:lnTo>
                  <a:lnTo>
                    <a:pt x="1348" y="2896"/>
                  </a:lnTo>
                  <a:lnTo>
                    <a:pt x="1819" y="2862"/>
                  </a:lnTo>
                  <a:lnTo>
                    <a:pt x="2290" y="2829"/>
                  </a:lnTo>
                  <a:lnTo>
                    <a:pt x="2324" y="2896"/>
                  </a:lnTo>
                  <a:lnTo>
                    <a:pt x="2358" y="2930"/>
                  </a:lnTo>
                  <a:lnTo>
                    <a:pt x="2391" y="2896"/>
                  </a:lnTo>
                  <a:lnTo>
                    <a:pt x="2425" y="2829"/>
                  </a:lnTo>
                  <a:lnTo>
                    <a:pt x="2459" y="2761"/>
                  </a:lnTo>
                  <a:lnTo>
                    <a:pt x="2425" y="2694"/>
                  </a:lnTo>
                  <a:lnTo>
                    <a:pt x="2459" y="2425"/>
                  </a:lnTo>
                  <a:lnTo>
                    <a:pt x="2492" y="2155"/>
                  </a:lnTo>
                  <a:lnTo>
                    <a:pt x="2492" y="1617"/>
                  </a:lnTo>
                  <a:lnTo>
                    <a:pt x="2492" y="876"/>
                  </a:lnTo>
                  <a:lnTo>
                    <a:pt x="2492" y="506"/>
                  </a:lnTo>
                  <a:lnTo>
                    <a:pt x="2425" y="135"/>
                  </a:lnTo>
                  <a:lnTo>
                    <a:pt x="2391" y="135"/>
                  </a:lnTo>
                  <a:lnTo>
                    <a:pt x="2324" y="438"/>
                  </a:lnTo>
                  <a:lnTo>
                    <a:pt x="2290" y="775"/>
                  </a:lnTo>
                  <a:lnTo>
                    <a:pt x="2290" y="1415"/>
                  </a:lnTo>
                  <a:lnTo>
                    <a:pt x="2290" y="1448"/>
                  </a:lnTo>
                  <a:lnTo>
                    <a:pt x="2021" y="1415"/>
                  </a:lnTo>
                  <a:lnTo>
                    <a:pt x="1718" y="1381"/>
                  </a:lnTo>
                  <a:lnTo>
                    <a:pt x="1179" y="1381"/>
                  </a:lnTo>
                  <a:lnTo>
                    <a:pt x="708" y="1347"/>
                  </a:lnTo>
                  <a:lnTo>
                    <a:pt x="472" y="1347"/>
                  </a:lnTo>
                  <a:lnTo>
                    <a:pt x="270" y="1381"/>
                  </a:lnTo>
                  <a:lnTo>
                    <a:pt x="270" y="842"/>
                  </a:lnTo>
                  <a:lnTo>
                    <a:pt x="270" y="573"/>
                  </a:lnTo>
                  <a:lnTo>
                    <a:pt x="237" y="304"/>
                  </a:lnTo>
                  <a:lnTo>
                    <a:pt x="775" y="270"/>
                  </a:lnTo>
                  <a:lnTo>
                    <a:pt x="1280" y="236"/>
                  </a:lnTo>
                  <a:lnTo>
                    <a:pt x="1785" y="203"/>
                  </a:lnTo>
                  <a:lnTo>
                    <a:pt x="2290" y="169"/>
                  </a:lnTo>
                  <a:lnTo>
                    <a:pt x="2358" y="135"/>
                  </a:lnTo>
                  <a:lnTo>
                    <a:pt x="2358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4344713" y="4932176"/>
              <a:ext cx="8451" cy="70340"/>
            </a:xfrm>
            <a:custGeom>
              <a:avLst/>
              <a:gdLst/>
              <a:ahLst/>
              <a:cxnLst/>
              <a:rect l="l" t="t" r="r" b="b"/>
              <a:pathLst>
                <a:path w="170" h="1415" extrusionOk="0">
                  <a:moveTo>
                    <a:pt x="102" y="1"/>
                  </a:moveTo>
                  <a:lnTo>
                    <a:pt x="35" y="102"/>
                  </a:lnTo>
                  <a:lnTo>
                    <a:pt x="1" y="236"/>
                  </a:lnTo>
                  <a:lnTo>
                    <a:pt x="1" y="506"/>
                  </a:lnTo>
                  <a:lnTo>
                    <a:pt x="1" y="1314"/>
                  </a:lnTo>
                  <a:lnTo>
                    <a:pt x="1" y="1381"/>
                  </a:lnTo>
                  <a:lnTo>
                    <a:pt x="68" y="1415"/>
                  </a:lnTo>
                  <a:lnTo>
                    <a:pt x="136" y="1381"/>
                  </a:lnTo>
                  <a:lnTo>
                    <a:pt x="169" y="1314"/>
                  </a:lnTo>
                  <a:lnTo>
                    <a:pt x="169" y="506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4394920" y="4942217"/>
              <a:ext cx="28534" cy="38575"/>
            </a:xfrm>
            <a:custGeom>
              <a:avLst/>
              <a:gdLst/>
              <a:ahLst/>
              <a:cxnLst/>
              <a:rect l="l" t="t" r="r" b="b"/>
              <a:pathLst>
                <a:path w="574" h="776" extrusionOk="0">
                  <a:moveTo>
                    <a:pt x="169" y="1"/>
                  </a:moveTo>
                  <a:lnTo>
                    <a:pt x="136" y="68"/>
                  </a:lnTo>
                  <a:lnTo>
                    <a:pt x="136" y="135"/>
                  </a:lnTo>
                  <a:lnTo>
                    <a:pt x="169" y="203"/>
                  </a:lnTo>
                  <a:lnTo>
                    <a:pt x="237" y="270"/>
                  </a:lnTo>
                  <a:lnTo>
                    <a:pt x="304" y="337"/>
                  </a:lnTo>
                  <a:lnTo>
                    <a:pt x="270" y="371"/>
                  </a:lnTo>
                  <a:lnTo>
                    <a:pt x="35" y="573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6" y="775"/>
                  </a:lnTo>
                  <a:lnTo>
                    <a:pt x="169" y="775"/>
                  </a:lnTo>
                  <a:lnTo>
                    <a:pt x="203" y="741"/>
                  </a:lnTo>
                  <a:lnTo>
                    <a:pt x="405" y="539"/>
                  </a:lnTo>
                  <a:lnTo>
                    <a:pt x="506" y="438"/>
                  </a:lnTo>
                  <a:lnTo>
                    <a:pt x="540" y="405"/>
                  </a:lnTo>
                  <a:lnTo>
                    <a:pt x="573" y="337"/>
                  </a:lnTo>
                  <a:lnTo>
                    <a:pt x="573" y="304"/>
                  </a:lnTo>
                  <a:lnTo>
                    <a:pt x="540" y="236"/>
                  </a:lnTo>
                  <a:lnTo>
                    <a:pt x="439" y="135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4399940" y="4500394"/>
              <a:ext cx="55327" cy="45236"/>
            </a:xfrm>
            <a:custGeom>
              <a:avLst/>
              <a:gdLst/>
              <a:ahLst/>
              <a:cxnLst/>
              <a:rect l="l" t="t" r="r" b="b"/>
              <a:pathLst>
                <a:path w="1113" h="910" extrusionOk="0">
                  <a:moveTo>
                    <a:pt x="944" y="0"/>
                  </a:moveTo>
                  <a:lnTo>
                    <a:pt x="876" y="34"/>
                  </a:lnTo>
                  <a:lnTo>
                    <a:pt x="876" y="101"/>
                  </a:lnTo>
                  <a:lnTo>
                    <a:pt x="876" y="236"/>
                  </a:lnTo>
                  <a:lnTo>
                    <a:pt x="843" y="337"/>
                  </a:lnTo>
                  <a:lnTo>
                    <a:pt x="775" y="438"/>
                  </a:lnTo>
                  <a:lnTo>
                    <a:pt x="641" y="472"/>
                  </a:lnTo>
                  <a:lnTo>
                    <a:pt x="405" y="472"/>
                  </a:lnTo>
                  <a:lnTo>
                    <a:pt x="405" y="404"/>
                  </a:lnTo>
                  <a:lnTo>
                    <a:pt x="405" y="337"/>
                  </a:lnTo>
                  <a:lnTo>
                    <a:pt x="439" y="236"/>
                  </a:lnTo>
                  <a:lnTo>
                    <a:pt x="439" y="202"/>
                  </a:lnTo>
                  <a:lnTo>
                    <a:pt x="371" y="202"/>
                  </a:lnTo>
                  <a:lnTo>
                    <a:pt x="237" y="303"/>
                  </a:lnTo>
                  <a:lnTo>
                    <a:pt x="68" y="337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909"/>
                  </a:lnTo>
                  <a:lnTo>
                    <a:pt x="371" y="909"/>
                  </a:lnTo>
                  <a:lnTo>
                    <a:pt x="405" y="876"/>
                  </a:lnTo>
                  <a:lnTo>
                    <a:pt x="405" y="808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809" y="640"/>
                  </a:lnTo>
                  <a:lnTo>
                    <a:pt x="944" y="539"/>
                  </a:lnTo>
                  <a:lnTo>
                    <a:pt x="1045" y="371"/>
                  </a:lnTo>
                  <a:lnTo>
                    <a:pt x="1112" y="236"/>
                  </a:lnTo>
                  <a:lnTo>
                    <a:pt x="1078" y="68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4269402" y="4289525"/>
              <a:ext cx="202568" cy="125567"/>
            </a:xfrm>
            <a:custGeom>
              <a:avLst/>
              <a:gdLst/>
              <a:ahLst/>
              <a:cxnLst/>
              <a:rect l="l" t="t" r="r" b="b"/>
              <a:pathLst>
                <a:path w="4075" h="2526" extrusionOk="0">
                  <a:moveTo>
                    <a:pt x="2930" y="236"/>
                  </a:moveTo>
                  <a:lnTo>
                    <a:pt x="3839" y="270"/>
                  </a:lnTo>
                  <a:lnTo>
                    <a:pt x="3839" y="1280"/>
                  </a:lnTo>
                  <a:lnTo>
                    <a:pt x="3873" y="2256"/>
                  </a:lnTo>
                  <a:lnTo>
                    <a:pt x="2055" y="2189"/>
                  </a:lnTo>
                  <a:lnTo>
                    <a:pt x="1112" y="2189"/>
                  </a:lnTo>
                  <a:lnTo>
                    <a:pt x="237" y="2222"/>
                  </a:lnTo>
                  <a:lnTo>
                    <a:pt x="203" y="2222"/>
                  </a:lnTo>
                  <a:lnTo>
                    <a:pt x="237" y="2189"/>
                  </a:lnTo>
                  <a:lnTo>
                    <a:pt x="237" y="1953"/>
                  </a:lnTo>
                  <a:lnTo>
                    <a:pt x="237" y="1717"/>
                  </a:lnTo>
                  <a:lnTo>
                    <a:pt x="203" y="1246"/>
                  </a:lnTo>
                  <a:lnTo>
                    <a:pt x="203" y="741"/>
                  </a:lnTo>
                  <a:lnTo>
                    <a:pt x="237" y="236"/>
                  </a:lnTo>
                  <a:close/>
                  <a:moveTo>
                    <a:pt x="1112" y="0"/>
                  </a:moveTo>
                  <a:lnTo>
                    <a:pt x="237" y="68"/>
                  </a:lnTo>
                  <a:lnTo>
                    <a:pt x="203" y="101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35" y="674"/>
                  </a:lnTo>
                  <a:lnTo>
                    <a:pt x="1" y="1246"/>
                  </a:lnTo>
                  <a:lnTo>
                    <a:pt x="1" y="1751"/>
                  </a:lnTo>
                  <a:lnTo>
                    <a:pt x="35" y="1987"/>
                  </a:lnTo>
                  <a:lnTo>
                    <a:pt x="136" y="2189"/>
                  </a:lnTo>
                  <a:lnTo>
                    <a:pt x="169" y="2222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641" y="2391"/>
                  </a:lnTo>
                  <a:lnTo>
                    <a:pt x="1112" y="2458"/>
                  </a:lnTo>
                  <a:lnTo>
                    <a:pt x="2021" y="2525"/>
                  </a:lnTo>
                  <a:lnTo>
                    <a:pt x="2964" y="2525"/>
                  </a:lnTo>
                  <a:lnTo>
                    <a:pt x="3873" y="2458"/>
                  </a:lnTo>
                  <a:lnTo>
                    <a:pt x="3906" y="2525"/>
                  </a:lnTo>
                  <a:lnTo>
                    <a:pt x="3974" y="2525"/>
                  </a:lnTo>
                  <a:lnTo>
                    <a:pt x="4041" y="2492"/>
                  </a:lnTo>
                  <a:lnTo>
                    <a:pt x="4075" y="2424"/>
                  </a:lnTo>
                  <a:lnTo>
                    <a:pt x="4075" y="1280"/>
                  </a:lnTo>
                  <a:lnTo>
                    <a:pt x="4041" y="707"/>
                  </a:lnTo>
                  <a:lnTo>
                    <a:pt x="4007" y="169"/>
                  </a:lnTo>
                  <a:lnTo>
                    <a:pt x="4007" y="101"/>
                  </a:lnTo>
                  <a:lnTo>
                    <a:pt x="3974" y="68"/>
                  </a:lnTo>
                  <a:lnTo>
                    <a:pt x="3873" y="68"/>
                  </a:lnTo>
                  <a:lnTo>
                    <a:pt x="29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4348093" y="4430105"/>
              <a:ext cx="132278" cy="262817"/>
            </a:xfrm>
            <a:custGeom>
              <a:avLst/>
              <a:gdLst/>
              <a:ahLst/>
              <a:cxnLst/>
              <a:rect l="l" t="t" r="r" b="b"/>
              <a:pathLst>
                <a:path w="2661" h="5287" extrusionOk="0">
                  <a:moveTo>
                    <a:pt x="2492" y="202"/>
                  </a:moveTo>
                  <a:lnTo>
                    <a:pt x="2424" y="472"/>
                  </a:lnTo>
                  <a:lnTo>
                    <a:pt x="2391" y="775"/>
                  </a:lnTo>
                  <a:lnTo>
                    <a:pt x="2391" y="1347"/>
                  </a:lnTo>
                  <a:lnTo>
                    <a:pt x="2424" y="1953"/>
                  </a:lnTo>
                  <a:lnTo>
                    <a:pt x="2424" y="2525"/>
                  </a:lnTo>
                  <a:lnTo>
                    <a:pt x="2391" y="3771"/>
                  </a:lnTo>
                  <a:lnTo>
                    <a:pt x="2323" y="5017"/>
                  </a:lnTo>
                  <a:lnTo>
                    <a:pt x="1684" y="5017"/>
                  </a:lnTo>
                  <a:lnTo>
                    <a:pt x="1313" y="4983"/>
                  </a:lnTo>
                  <a:lnTo>
                    <a:pt x="1111" y="4983"/>
                  </a:lnTo>
                  <a:lnTo>
                    <a:pt x="943" y="5017"/>
                  </a:lnTo>
                  <a:lnTo>
                    <a:pt x="977" y="4344"/>
                  </a:lnTo>
                  <a:lnTo>
                    <a:pt x="977" y="3704"/>
                  </a:lnTo>
                  <a:lnTo>
                    <a:pt x="909" y="2424"/>
                  </a:lnTo>
                  <a:lnTo>
                    <a:pt x="943" y="2357"/>
                  </a:lnTo>
                  <a:lnTo>
                    <a:pt x="943" y="2290"/>
                  </a:lnTo>
                  <a:lnTo>
                    <a:pt x="909" y="2222"/>
                  </a:lnTo>
                  <a:lnTo>
                    <a:pt x="808" y="2222"/>
                  </a:lnTo>
                  <a:lnTo>
                    <a:pt x="303" y="2323"/>
                  </a:lnTo>
                  <a:lnTo>
                    <a:pt x="270" y="1751"/>
                  </a:lnTo>
                  <a:lnTo>
                    <a:pt x="236" y="1179"/>
                  </a:lnTo>
                  <a:lnTo>
                    <a:pt x="236" y="674"/>
                  </a:lnTo>
                  <a:lnTo>
                    <a:pt x="236" y="438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775" y="236"/>
                  </a:lnTo>
                  <a:lnTo>
                    <a:pt x="1347" y="236"/>
                  </a:lnTo>
                  <a:lnTo>
                    <a:pt x="2458" y="202"/>
                  </a:lnTo>
                  <a:close/>
                  <a:moveTo>
                    <a:pt x="775" y="0"/>
                  </a:moveTo>
                  <a:lnTo>
                    <a:pt x="202" y="68"/>
                  </a:lnTo>
                  <a:lnTo>
                    <a:pt x="169" y="101"/>
                  </a:lnTo>
                  <a:lnTo>
                    <a:pt x="101" y="68"/>
                  </a:lnTo>
                  <a:lnTo>
                    <a:pt x="68" y="101"/>
                  </a:lnTo>
                  <a:lnTo>
                    <a:pt x="0" y="371"/>
                  </a:lnTo>
                  <a:lnTo>
                    <a:pt x="0" y="640"/>
                  </a:lnTo>
                  <a:lnTo>
                    <a:pt x="0" y="1179"/>
                  </a:lnTo>
                  <a:lnTo>
                    <a:pt x="0" y="1785"/>
                  </a:lnTo>
                  <a:lnTo>
                    <a:pt x="0" y="2121"/>
                  </a:lnTo>
                  <a:lnTo>
                    <a:pt x="68" y="2424"/>
                  </a:lnTo>
                  <a:lnTo>
                    <a:pt x="68" y="2458"/>
                  </a:lnTo>
                  <a:lnTo>
                    <a:pt x="135" y="2492"/>
                  </a:lnTo>
                  <a:lnTo>
                    <a:pt x="270" y="2492"/>
                  </a:lnTo>
                  <a:lnTo>
                    <a:pt x="741" y="2458"/>
                  </a:lnTo>
                  <a:lnTo>
                    <a:pt x="741" y="3805"/>
                  </a:lnTo>
                  <a:lnTo>
                    <a:pt x="741" y="4478"/>
                  </a:lnTo>
                  <a:lnTo>
                    <a:pt x="775" y="5152"/>
                  </a:lnTo>
                  <a:lnTo>
                    <a:pt x="808" y="5185"/>
                  </a:lnTo>
                  <a:lnTo>
                    <a:pt x="876" y="5219"/>
                  </a:lnTo>
                  <a:lnTo>
                    <a:pt x="909" y="5185"/>
                  </a:lnTo>
                  <a:lnTo>
                    <a:pt x="943" y="5152"/>
                  </a:lnTo>
                  <a:lnTo>
                    <a:pt x="943" y="5118"/>
                  </a:lnTo>
                  <a:lnTo>
                    <a:pt x="1078" y="5185"/>
                  </a:lnTo>
                  <a:lnTo>
                    <a:pt x="1246" y="5219"/>
                  </a:lnTo>
                  <a:lnTo>
                    <a:pt x="1549" y="5219"/>
                  </a:lnTo>
                  <a:lnTo>
                    <a:pt x="1953" y="5253"/>
                  </a:lnTo>
                  <a:lnTo>
                    <a:pt x="2357" y="5253"/>
                  </a:lnTo>
                  <a:lnTo>
                    <a:pt x="2424" y="5286"/>
                  </a:lnTo>
                  <a:lnTo>
                    <a:pt x="2492" y="5253"/>
                  </a:lnTo>
                  <a:lnTo>
                    <a:pt x="2525" y="5253"/>
                  </a:lnTo>
                  <a:lnTo>
                    <a:pt x="2593" y="5219"/>
                  </a:lnTo>
                  <a:lnTo>
                    <a:pt x="2626" y="5152"/>
                  </a:lnTo>
                  <a:lnTo>
                    <a:pt x="2593" y="5084"/>
                  </a:lnTo>
                  <a:lnTo>
                    <a:pt x="2525" y="5017"/>
                  </a:lnTo>
                  <a:lnTo>
                    <a:pt x="2593" y="3771"/>
                  </a:lnTo>
                  <a:lnTo>
                    <a:pt x="2626" y="2525"/>
                  </a:lnTo>
                  <a:lnTo>
                    <a:pt x="2660" y="1347"/>
                  </a:lnTo>
                  <a:lnTo>
                    <a:pt x="2660" y="741"/>
                  </a:lnTo>
                  <a:lnTo>
                    <a:pt x="2593" y="438"/>
                  </a:lnTo>
                  <a:lnTo>
                    <a:pt x="2525" y="169"/>
                  </a:lnTo>
                  <a:lnTo>
                    <a:pt x="2559" y="135"/>
                  </a:lnTo>
                  <a:lnTo>
                    <a:pt x="2559" y="68"/>
                  </a:lnTo>
                  <a:lnTo>
                    <a:pt x="25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4252699" y="4947238"/>
              <a:ext cx="41856" cy="25153"/>
            </a:xfrm>
            <a:custGeom>
              <a:avLst/>
              <a:gdLst/>
              <a:ahLst/>
              <a:cxnLst/>
              <a:rect l="l" t="t" r="r" b="b"/>
              <a:pathLst>
                <a:path w="842" h="506" extrusionOk="0">
                  <a:moveTo>
                    <a:pt x="34" y="1"/>
                  </a:moveTo>
                  <a:lnTo>
                    <a:pt x="0" y="68"/>
                  </a:lnTo>
                  <a:lnTo>
                    <a:pt x="0" y="135"/>
                  </a:lnTo>
                  <a:lnTo>
                    <a:pt x="101" y="304"/>
                  </a:lnTo>
                  <a:lnTo>
                    <a:pt x="236" y="472"/>
                  </a:lnTo>
                  <a:lnTo>
                    <a:pt x="270" y="506"/>
                  </a:lnTo>
                  <a:lnTo>
                    <a:pt x="303" y="506"/>
                  </a:lnTo>
                  <a:lnTo>
                    <a:pt x="371" y="472"/>
                  </a:lnTo>
                  <a:lnTo>
                    <a:pt x="472" y="472"/>
                  </a:lnTo>
                  <a:lnTo>
                    <a:pt x="640" y="304"/>
                  </a:lnTo>
                  <a:lnTo>
                    <a:pt x="842" y="169"/>
                  </a:lnTo>
                  <a:lnTo>
                    <a:pt x="842" y="102"/>
                  </a:lnTo>
                  <a:lnTo>
                    <a:pt x="842" y="34"/>
                  </a:lnTo>
                  <a:lnTo>
                    <a:pt x="775" y="1"/>
                  </a:lnTo>
                  <a:lnTo>
                    <a:pt x="707" y="1"/>
                  </a:lnTo>
                  <a:lnTo>
                    <a:pt x="539" y="135"/>
                  </a:lnTo>
                  <a:lnTo>
                    <a:pt x="371" y="304"/>
                  </a:lnTo>
                  <a:lnTo>
                    <a:pt x="270" y="169"/>
                  </a:lnTo>
                  <a:lnTo>
                    <a:pt x="135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2443504" y="4492043"/>
              <a:ext cx="56918" cy="46877"/>
            </a:xfrm>
            <a:custGeom>
              <a:avLst/>
              <a:gdLst/>
              <a:ahLst/>
              <a:cxnLst/>
              <a:rect l="l" t="t" r="r" b="b"/>
              <a:pathLst>
                <a:path w="1145" h="943" extrusionOk="0">
                  <a:moveTo>
                    <a:pt x="1044" y="0"/>
                  </a:moveTo>
                  <a:lnTo>
                    <a:pt x="1010" y="34"/>
                  </a:lnTo>
                  <a:lnTo>
                    <a:pt x="976" y="236"/>
                  </a:lnTo>
                  <a:lnTo>
                    <a:pt x="976" y="438"/>
                  </a:lnTo>
                  <a:lnTo>
                    <a:pt x="976" y="505"/>
                  </a:lnTo>
                  <a:lnTo>
                    <a:pt x="943" y="471"/>
                  </a:lnTo>
                  <a:lnTo>
                    <a:pt x="774" y="337"/>
                  </a:lnTo>
                  <a:lnTo>
                    <a:pt x="640" y="202"/>
                  </a:lnTo>
                  <a:lnTo>
                    <a:pt x="572" y="168"/>
                  </a:lnTo>
                  <a:lnTo>
                    <a:pt x="505" y="202"/>
                  </a:lnTo>
                  <a:lnTo>
                    <a:pt x="471" y="236"/>
                  </a:lnTo>
                  <a:lnTo>
                    <a:pt x="471" y="303"/>
                  </a:lnTo>
                  <a:lnTo>
                    <a:pt x="471" y="337"/>
                  </a:lnTo>
                  <a:lnTo>
                    <a:pt x="606" y="471"/>
                  </a:lnTo>
                  <a:lnTo>
                    <a:pt x="370" y="471"/>
                  </a:lnTo>
                  <a:lnTo>
                    <a:pt x="202" y="438"/>
                  </a:lnTo>
                  <a:lnTo>
                    <a:pt x="101" y="438"/>
                  </a:lnTo>
                  <a:lnTo>
                    <a:pt x="34" y="471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72"/>
                  </a:lnTo>
                  <a:lnTo>
                    <a:pt x="168" y="606"/>
                  </a:lnTo>
                  <a:lnTo>
                    <a:pt x="303" y="640"/>
                  </a:lnTo>
                  <a:lnTo>
                    <a:pt x="606" y="673"/>
                  </a:lnTo>
                  <a:lnTo>
                    <a:pt x="471" y="741"/>
                  </a:lnTo>
                  <a:lnTo>
                    <a:pt x="438" y="774"/>
                  </a:lnTo>
                  <a:lnTo>
                    <a:pt x="438" y="842"/>
                  </a:lnTo>
                  <a:lnTo>
                    <a:pt x="471" y="909"/>
                  </a:lnTo>
                  <a:lnTo>
                    <a:pt x="539" y="909"/>
                  </a:lnTo>
                  <a:lnTo>
                    <a:pt x="774" y="808"/>
                  </a:lnTo>
                  <a:lnTo>
                    <a:pt x="976" y="640"/>
                  </a:lnTo>
                  <a:lnTo>
                    <a:pt x="976" y="842"/>
                  </a:lnTo>
                  <a:lnTo>
                    <a:pt x="1010" y="909"/>
                  </a:lnTo>
                  <a:lnTo>
                    <a:pt x="1044" y="943"/>
                  </a:lnTo>
                  <a:lnTo>
                    <a:pt x="1111" y="909"/>
                  </a:lnTo>
                  <a:lnTo>
                    <a:pt x="1145" y="842"/>
                  </a:lnTo>
                  <a:lnTo>
                    <a:pt x="1145" y="438"/>
                  </a:lnTo>
                  <a:lnTo>
                    <a:pt x="1145" y="236"/>
                  </a:lnTo>
                  <a:lnTo>
                    <a:pt x="1111" y="34"/>
                  </a:lnTo>
                  <a:lnTo>
                    <a:pt x="1077" y="34"/>
                  </a:lnTo>
                  <a:lnTo>
                    <a:pt x="10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4026767" y="470793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357" y="236"/>
                  </a:lnTo>
                  <a:lnTo>
                    <a:pt x="2289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1" y="1886"/>
                  </a:lnTo>
                  <a:lnTo>
                    <a:pt x="2525" y="1313"/>
                  </a:lnTo>
                  <a:lnTo>
                    <a:pt x="2491" y="775"/>
                  </a:lnTo>
                  <a:lnTo>
                    <a:pt x="2458" y="202"/>
                  </a:lnTo>
                  <a:lnTo>
                    <a:pt x="2491" y="169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2553959" y="4848514"/>
              <a:ext cx="125567" cy="155692"/>
            </a:xfrm>
            <a:custGeom>
              <a:avLst/>
              <a:gdLst/>
              <a:ahLst/>
              <a:cxnLst/>
              <a:rect l="l" t="t" r="r" b="b"/>
              <a:pathLst>
                <a:path w="2526" h="3132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842"/>
                  </a:lnTo>
                  <a:lnTo>
                    <a:pt x="2256" y="1549"/>
                  </a:lnTo>
                  <a:lnTo>
                    <a:pt x="2256" y="2222"/>
                  </a:lnTo>
                  <a:lnTo>
                    <a:pt x="2290" y="2828"/>
                  </a:lnTo>
                  <a:lnTo>
                    <a:pt x="2290" y="2862"/>
                  </a:lnTo>
                  <a:lnTo>
                    <a:pt x="2256" y="2862"/>
                  </a:lnTo>
                  <a:lnTo>
                    <a:pt x="2020" y="2828"/>
                  </a:lnTo>
                  <a:lnTo>
                    <a:pt x="808" y="2828"/>
                  </a:lnTo>
                  <a:lnTo>
                    <a:pt x="303" y="2795"/>
                  </a:lnTo>
                  <a:lnTo>
                    <a:pt x="236" y="1482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842"/>
                  </a:lnTo>
                  <a:lnTo>
                    <a:pt x="0" y="1616"/>
                  </a:lnTo>
                  <a:lnTo>
                    <a:pt x="34" y="2391"/>
                  </a:lnTo>
                  <a:lnTo>
                    <a:pt x="101" y="3064"/>
                  </a:lnTo>
                  <a:lnTo>
                    <a:pt x="135" y="3098"/>
                  </a:lnTo>
                  <a:lnTo>
                    <a:pt x="168" y="3132"/>
                  </a:lnTo>
                  <a:lnTo>
                    <a:pt x="236" y="3132"/>
                  </a:lnTo>
                  <a:lnTo>
                    <a:pt x="303" y="3098"/>
                  </a:lnTo>
                  <a:lnTo>
                    <a:pt x="337" y="3064"/>
                  </a:lnTo>
                  <a:lnTo>
                    <a:pt x="337" y="3030"/>
                  </a:lnTo>
                  <a:lnTo>
                    <a:pt x="337" y="2963"/>
                  </a:lnTo>
                  <a:lnTo>
                    <a:pt x="808" y="3064"/>
                  </a:lnTo>
                  <a:lnTo>
                    <a:pt x="1313" y="3098"/>
                  </a:lnTo>
                  <a:lnTo>
                    <a:pt x="1818" y="3098"/>
                  </a:lnTo>
                  <a:lnTo>
                    <a:pt x="2054" y="3064"/>
                  </a:lnTo>
                  <a:lnTo>
                    <a:pt x="2256" y="3030"/>
                  </a:lnTo>
                  <a:lnTo>
                    <a:pt x="2323" y="2997"/>
                  </a:lnTo>
                  <a:lnTo>
                    <a:pt x="2323" y="2896"/>
                  </a:lnTo>
                  <a:lnTo>
                    <a:pt x="2357" y="2929"/>
                  </a:lnTo>
                  <a:lnTo>
                    <a:pt x="2391" y="2929"/>
                  </a:lnTo>
                  <a:lnTo>
                    <a:pt x="2458" y="2896"/>
                  </a:lnTo>
                  <a:lnTo>
                    <a:pt x="2458" y="2828"/>
                  </a:lnTo>
                  <a:lnTo>
                    <a:pt x="2492" y="2222"/>
                  </a:lnTo>
                  <a:lnTo>
                    <a:pt x="2525" y="1515"/>
                  </a:lnTo>
                  <a:lnTo>
                    <a:pt x="2492" y="808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2409999" y="4426774"/>
              <a:ext cx="205899" cy="130588"/>
            </a:xfrm>
            <a:custGeom>
              <a:avLst/>
              <a:gdLst/>
              <a:ahLst/>
              <a:cxnLst/>
              <a:rect l="l" t="t" r="r" b="b"/>
              <a:pathLst>
                <a:path w="4142" h="2627" extrusionOk="0">
                  <a:moveTo>
                    <a:pt x="1112" y="202"/>
                  </a:moveTo>
                  <a:lnTo>
                    <a:pt x="1953" y="236"/>
                  </a:lnTo>
                  <a:lnTo>
                    <a:pt x="2896" y="269"/>
                  </a:lnTo>
                  <a:lnTo>
                    <a:pt x="3873" y="370"/>
                  </a:lnTo>
                  <a:lnTo>
                    <a:pt x="3873" y="1414"/>
                  </a:lnTo>
                  <a:lnTo>
                    <a:pt x="3805" y="1885"/>
                  </a:lnTo>
                  <a:lnTo>
                    <a:pt x="3805" y="2357"/>
                  </a:lnTo>
                  <a:lnTo>
                    <a:pt x="3671" y="2289"/>
                  </a:lnTo>
                  <a:lnTo>
                    <a:pt x="3536" y="2222"/>
                  </a:lnTo>
                  <a:lnTo>
                    <a:pt x="3233" y="2188"/>
                  </a:lnTo>
                  <a:lnTo>
                    <a:pt x="2930" y="2222"/>
                  </a:lnTo>
                  <a:lnTo>
                    <a:pt x="2660" y="2222"/>
                  </a:lnTo>
                  <a:lnTo>
                    <a:pt x="2088" y="2289"/>
                  </a:lnTo>
                  <a:lnTo>
                    <a:pt x="1549" y="2323"/>
                  </a:lnTo>
                  <a:lnTo>
                    <a:pt x="943" y="2323"/>
                  </a:lnTo>
                  <a:lnTo>
                    <a:pt x="640" y="2289"/>
                  </a:lnTo>
                  <a:lnTo>
                    <a:pt x="337" y="2323"/>
                  </a:lnTo>
                  <a:lnTo>
                    <a:pt x="270" y="1751"/>
                  </a:lnTo>
                  <a:lnTo>
                    <a:pt x="236" y="1178"/>
                  </a:lnTo>
                  <a:lnTo>
                    <a:pt x="270" y="707"/>
                  </a:lnTo>
                  <a:lnTo>
                    <a:pt x="270" y="471"/>
                  </a:lnTo>
                  <a:lnTo>
                    <a:pt x="236" y="269"/>
                  </a:lnTo>
                  <a:lnTo>
                    <a:pt x="270" y="269"/>
                  </a:lnTo>
                  <a:lnTo>
                    <a:pt x="674" y="202"/>
                  </a:lnTo>
                  <a:close/>
                  <a:moveTo>
                    <a:pt x="775" y="0"/>
                  </a:moveTo>
                  <a:lnTo>
                    <a:pt x="539" y="34"/>
                  </a:lnTo>
                  <a:lnTo>
                    <a:pt x="304" y="101"/>
                  </a:lnTo>
                  <a:lnTo>
                    <a:pt x="270" y="101"/>
                  </a:lnTo>
                  <a:lnTo>
                    <a:pt x="236" y="135"/>
                  </a:lnTo>
                  <a:lnTo>
                    <a:pt x="236" y="236"/>
                  </a:lnTo>
                  <a:lnTo>
                    <a:pt x="203" y="135"/>
                  </a:lnTo>
                  <a:lnTo>
                    <a:pt x="169" y="135"/>
                  </a:lnTo>
                  <a:lnTo>
                    <a:pt x="102" y="236"/>
                  </a:lnTo>
                  <a:lnTo>
                    <a:pt x="68" y="370"/>
                  </a:lnTo>
                  <a:lnTo>
                    <a:pt x="1" y="640"/>
                  </a:lnTo>
                  <a:lnTo>
                    <a:pt x="1" y="1178"/>
                  </a:lnTo>
                  <a:lnTo>
                    <a:pt x="34" y="1784"/>
                  </a:lnTo>
                  <a:lnTo>
                    <a:pt x="102" y="2390"/>
                  </a:lnTo>
                  <a:lnTo>
                    <a:pt x="169" y="2458"/>
                  </a:lnTo>
                  <a:lnTo>
                    <a:pt x="304" y="2458"/>
                  </a:lnTo>
                  <a:lnTo>
                    <a:pt x="337" y="2390"/>
                  </a:lnTo>
                  <a:lnTo>
                    <a:pt x="539" y="2458"/>
                  </a:lnTo>
                  <a:lnTo>
                    <a:pt x="741" y="2491"/>
                  </a:lnTo>
                  <a:lnTo>
                    <a:pt x="1145" y="2559"/>
                  </a:lnTo>
                  <a:lnTo>
                    <a:pt x="1583" y="2559"/>
                  </a:lnTo>
                  <a:lnTo>
                    <a:pt x="1987" y="2525"/>
                  </a:lnTo>
                  <a:lnTo>
                    <a:pt x="2458" y="2491"/>
                  </a:lnTo>
                  <a:lnTo>
                    <a:pt x="2896" y="2491"/>
                  </a:lnTo>
                  <a:lnTo>
                    <a:pt x="3334" y="2525"/>
                  </a:lnTo>
                  <a:lnTo>
                    <a:pt x="3805" y="2559"/>
                  </a:lnTo>
                  <a:lnTo>
                    <a:pt x="3839" y="2626"/>
                  </a:lnTo>
                  <a:lnTo>
                    <a:pt x="3940" y="2626"/>
                  </a:lnTo>
                  <a:lnTo>
                    <a:pt x="3974" y="2559"/>
                  </a:lnTo>
                  <a:lnTo>
                    <a:pt x="4075" y="2289"/>
                  </a:lnTo>
                  <a:lnTo>
                    <a:pt x="4108" y="2020"/>
                  </a:lnTo>
                  <a:lnTo>
                    <a:pt x="4142" y="1414"/>
                  </a:lnTo>
                  <a:lnTo>
                    <a:pt x="4142" y="741"/>
                  </a:lnTo>
                  <a:lnTo>
                    <a:pt x="4108" y="404"/>
                  </a:lnTo>
                  <a:lnTo>
                    <a:pt x="4075" y="67"/>
                  </a:lnTo>
                  <a:lnTo>
                    <a:pt x="4041" y="0"/>
                  </a:lnTo>
                  <a:lnTo>
                    <a:pt x="3974" y="0"/>
                  </a:lnTo>
                  <a:lnTo>
                    <a:pt x="3906" y="34"/>
                  </a:lnTo>
                  <a:lnTo>
                    <a:pt x="3873" y="101"/>
                  </a:lnTo>
                  <a:lnTo>
                    <a:pt x="3873" y="168"/>
                  </a:lnTo>
                  <a:lnTo>
                    <a:pt x="3031" y="67"/>
                  </a:lnTo>
                  <a:lnTo>
                    <a:pt x="2189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2416710" y="4195772"/>
              <a:ext cx="132278" cy="80381"/>
            </a:xfrm>
            <a:custGeom>
              <a:avLst/>
              <a:gdLst/>
              <a:ahLst/>
              <a:cxnLst/>
              <a:rect l="l" t="t" r="r" b="b"/>
              <a:pathLst>
                <a:path w="2661" h="1617" extrusionOk="0">
                  <a:moveTo>
                    <a:pt x="2189" y="203"/>
                  </a:moveTo>
                  <a:lnTo>
                    <a:pt x="2357" y="237"/>
                  </a:lnTo>
                  <a:lnTo>
                    <a:pt x="2391" y="270"/>
                  </a:lnTo>
                  <a:lnTo>
                    <a:pt x="2458" y="237"/>
                  </a:lnTo>
                  <a:lnTo>
                    <a:pt x="2458" y="371"/>
                  </a:lnTo>
                  <a:lnTo>
                    <a:pt x="2424" y="506"/>
                  </a:lnTo>
                  <a:lnTo>
                    <a:pt x="2424" y="775"/>
                  </a:lnTo>
                  <a:lnTo>
                    <a:pt x="2424" y="1078"/>
                  </a:lnTo>
                  <a:lnTo>
                    <a:pt x="2458" y="1381"/>
                  </a:lnTo>
                  <a:lnTo>
                    <a:pt x="1280" y="1381"/>
                  </a:lnTo>
                  <a:lnTo>
                    <a:pt x="707" y="1415"/>
                  </a:lnTo>
                  <a:lnTo>
                    <a:pt x="135" y="1482"/>
                  </a:lnTo>
                  <a:lnTo>
                    <a:pt x="169" y="1280"/>
                  </a:lnTo>
                  <a:lnTo>
                    <a:pt x="202" y="1078"/>
                  </a:lnTo>
                  <a:lnTo>
                    <a:pt x="202" y="708"/>
                  </a:lnTo>
                  <a:lnTo>
                    <a:pt x="202" y="439"/>
                  </a:lnTo>
                  <a:lnTo>
                    <a:pt x="202" y="304"/>
                  </a:lnTo>
                  <a:lnTo>
                    <a:pt x="202" y="203"/>
                  </a:lnTo>
                  <a:lnTo>
                    <a:pt x="371" y="237"/>
                  </a:lnTo>
                  <a:lnTo>
                    <a:pt x="1650" y="237"/>
                  </a:lnTo>
                  <a:lnTo>
                    <a:pt x="1987" y="203"/>
                  </a:lnTo>
                  <a:close/>
                  <a:moveTo>
                    <a:pt x="707" y="1"/>
                  </a:moveTo>
                  <a:lnTo>
                    <a:pt x="438" y="34"/>
                  </a:lnTo>
                  <a:lnTo>
                    <a:pt x="135" y="68"/>
                  </a:lnTo>
                  <a:lnTo>
                    <a:pt x="135" y="102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68" y="136"/>
                  </a:lnTo>
                  <a:lnTo>
                    <a:pt x="34" y="270"/>
                  </a:lnTo>
                  <a:lnTo>
                    <a:pt x="34" y="439"/>
                  </a:lnTo>
                  <a:lnTo>
                    <a:pt x="34" y="708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34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1" y="1583"/>
                  </a:lnTo>
                  <a:lnTo>
                    <a:pt x="707" y="1617"/>
                  </a:lnTo>
                  <a:lnTo>
                    <a:pt x="1313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6" y="1550"/>
                  </a:lnTo>
                  <a:lnTo>
                    <a:pt x="2660" y="1482"/>
                  </a:lnTo>
                  <a:lnTo>
                    <a:pt x="2660" y="1449"/>
                  </a:lnTo>
                  <a:lnTo>
                    <a:pt x="2626" y="1381"/>
                  </a:lnTo>
                  <a:lnTo>
                    <a:pt x="2626" y="1078"/>
                  </a:lnTo>
                  <a:lnTo>
                    <a:pt x="2593" y="775"/>
                  </a:lnTo>
                  <a:lnTo>
                    <a:pt x="2626" y="439"/>
                  </a:lnTo>
                  <a:lnTo>
                    <a:pt x="2593" y="270"/>
                  </a:lnTo>
                  <a:lnTo>
                    <a:pt x="2559" y="136"/>
                  </a:lnTo>
                  <a:lnTo>
                    <a:pt x="2525" y="136"/>
                  </a:lnTo>
                  <a:lnTo>
                    <a:pt x="2492" y="102"/>
                  </a:lnTo>
                  <a:lnTo>
                    <a:pt x="2458" y="68"/>
                  </a:lnTo>
                  <a:lnTo>
                    <a:pt x="2323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2409999" y="4850204"/>
              <a:ext cx="128948" cy="143960"/>
            </a:xfrm>
            <a:custGeom>
              <a:avLst/>
              <a:gdLst/>
              <a:ahLst/>
              <a:cxnLst/>
              <a:rect l="l" t="t" r="r" b="b"/>
              <a:pathLst>
                <a:path w="2594" h="2896" extrusionOk="0">
                  <a:moveTo>
                    <a:pt x="135" y="0"/>
                  </a:moveTo>
                  <a:lnTo>
                    <a:pt x="102" y="34"/>
                  </a:lnTo>
                  <a:lnTo>
                    <a:pt x="34" y="303"/>
                  </a:lnTo>
                  <a:lnTo>
                    <a:pt x="1" y="572"/>
                  </a:lnTo>
                  <a:lnTo>
                    <a:pt x="1" y="1111"/>
                  </a:lnTo>
                  <a:lnTo>
                    <a:pt x="1" y="1953"/>
                  </a:lnTo>
                  <a:lnTo>
                    <a:pt x="34" y="2390"/>
                  </a:lnTo>
                  <a:lnTo>
                    <a:pt x="102" y="2794"/>
                  </a:lnTo>
                  <a:lnTo>
                    <a:pt x="135" y="2828"/>
                  </a:lnTo>
                  <a:lnTo>
                    <a:pt x="236" y="2828"/>
                  </a:lnTo>
                  <a:lnTo>
                    <a:pt x="270" y="2761"/>
                  </a:lnTo>
                  <a:lnTo>
                    <a:pt x="270" y="2390"/>
                  </a:lnTo>
                  <a:lnTo>
                    <a:pt x="236" y="1919"/>
                  </a:lnTo>
                  <a:lnTo>
                    <a:pt x="236" y="1111"/>
                  </a:lnTo>
                  <a:lnTo>
                    <a:pt x="236" y="673"/>
                  </a:lnTo>
                  <a:lnTo>
                    <a:pt x="236" y="236"/>
                  </a:lnTo>
                  <a:lnTo>
                    <a:pt x="472" y="269"/>
                  </a:lnTo>
                  <a:lnTo>
                    <a:pt x="2290" y="269"/>
                  </a:lnTo>
                  <a:lnTo>
                    <a:pt x="2324" y="303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5"/>
                  </a:lnTo>
                  <a:lnTo>
                    <a:pt x="2357" y="673"/>
                  </a:lnTo>
                  <a:lnTo>
                    <a:pt x="2357" y="1010"/>
                  </a:lnTo>
                  <a:lnTo>
                    <a:pt x="2324" y="1818"/>
                  </a:lnTo>
                  <a:lnTo>
                    <a:pt x="2324" y="2626"/>
                  </a:lnTo>
                  <a:lnTo>
                    <a:pt x="2122" y="2592"/>
                  </a:lnTo>
                  <a:lnTo>
                    <a:pt x="1852" y="2592"/>
                  </a:lnTo>
                  <a:lnTo>
                    <a:pt x="1381" y="2626"/>
                  </a:lnTo>
                  <a:lnTo>
                    <a:pt x="775" y="2592"/>
                  </a:lnTo>
                  <a:lnTo>
                    <a:pt x="640" y="2592"/>
                  </a:lnTo>
                  <a:lnTo>
                    <a:pt x="472" y="2626"/>
                  </a:lnTo>
                  <a:lnTo>
                    <a:pt x="371" y="2660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72" y="2895"/>
                  </a:lnTo>
                  <a:lnTo>
                    <a:pt x="2088" y="2895"/>
                  </a:lnTo>
                  <a:lnTo>
                    <a:pt x="2357" y="2862"/>
                  </a:lnTo>
                  <a:lnTo>
                    <a:pt x="2391" y="2895"/>
                  </a:lnTo>
                  <a:lnTo>
                    <a:pt x="2458" y="2895"/>
                  </a:lnTo>
                  <a:lnTo>
                    <a:pt x="2526" y="2862"/>
                  </a:lnTo>
                  <a:lnTo>
                    <a:pt x="2559" y="2794"/>
                  </a:lnTo>
                  <a:lnTo>
                    <a:pt x="2559" y="1178"/>
                  </a:lnTo>
                  <a:lnTo>
                    <a:pt x="2593" y="640"/>
                  </a:lnTo>
                  <a:lnTo>
                    <a:pt x="2559" y="404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8"/>
                  </a:lnTo>
                  <a:lnTo>
                    <a:pt x="2391" y="101"/>
                  </a:lnTo>
                  <a:lnTo>
                    <a:pt x="2290" y="67"/>
                  </a:lnTo>
                  <a:lnTo>
                    <a:pt x="2088" y="67"/>
                  </a:lnTo>
                  <a:lnTo>
                    <a:pt x="1650" y="101"/>
                  </a:lnTo>
                  <a:lnTo>
                    <a:pt x="943" y="67"/>
                  </a:lnTo>
                  <a:lnTo>
                    <a:pt x="573" y="67"/>
                  </a:lnTo>
                  <a:lnTo>
                    <a:pt x="203" y="101"/>
                  </a:lnTo>
                  <a:lnTo>
                    <a:pt x="203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3735516" y="4850204"/>
              <a:ext cx="160712" cy="143960"/>
            </a:xfrm>
            <a:custGeom>
              <a:avLst/>
              <a:gdLst/>
              <a:ahLst/>
              <a:cxnLst/>
              <a:rect l="l" t="t" r="r" b="b"/>
              <a:pathLst>
                <a:path w="3233" h="2896" extrusionOk="0">
                  <a:moveTo>
                    <a:pt x="3031" y="0"/>
                  </a:moveTo>
                  <a:lnTo>
                    <a:pt x="2997" y="337"/>
                  </a:lnTo>
                  <a:lnTo>
                    <a:pt x="2997" y="640"/>
                  </a:lnTo>
                  <a:lnTo>
                    <a:pt x="2997" y="1313"/>
                  </a:lnTo>
                  <a:lnTo>
                    <a:pt x="2997" y="2020"/>
                  </a:lnTo>
                  <a:lnTo>
                    <a:pt x="2997" y="2357"/>
                  </a:lnTo>
                  <a:lnTo>
                    <a:pt x="3031" y="2727"/>
                  </a:lnTo>
                  <a:lnTo>
                    <a:pt x="2997" y="2693"/>
                  </a:lnTo>
                  <a:lnTo>
                    <a:pt x="203" y="2693"/>
                  </a:lnTo>
                  <a:lnTo>
                    <a:pt x="270" y="2357"/>
                  </a:lnTo>
                  <a:lnTo>
                    <a:pt x="270" y="1986"/>
                  </a:lnTo>
                  <a:lnTo>
                    <a:pt x="236" y="1279"/>
                  </a:lnTo>
                  <a:lnTo>
                    <a:pt x="236" y="640"/>
                  </a:lnTo>
                  <a:lnTo>
                    <a:pt x="203" y="337"/>
                  </a:lnTo>
                  <a:lnTo>
                    <a:pt x="135" y="34"/>
                  </a:lnTo>
                  <a:lnTo>
                    <a:pt x="102" y="34"/>
                  </a:lnTo>
                  <a:lnTo>
                    <a:pt x="34" y="337"/>
                  </a:lnTo>
                  <a:lnTo>
                    <a:pt x="1" y="640"/>
                  </a:lnTo>
                  <a:lnTo>
                    <a:pt x="1" y="1279"/>
                  </a:lnTo>
                  <a:lnTo>
                    <a:pt x="1" y="2020"/>
                  </a:lnTo>
                  <a:lnTo>
                    <a:pt x="34" y="2390"/>
                  </a:lnTo>
                  <a:lnTo>
                    <a:pt x="68" y="2761"/>
                  </a:lnTo>
                  <a:lnTo>
                    <a:pt x="102" y="2794"/>
                  </a:lnTo>
                  <a:lnTo>
                    <a:pt x="135" y="2794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38" y="2862"/>
                  </a:lnTo>
                  <a:lnTo>
                    <a:pt x="674" y="2895"/>
                  </a:lnTo>
                  <a:lnTo>
                    <a:pt x="1179" y="2862"/>
                  </a:lnTo>
                  <a:lnTo>
                    <a:pt x="2122" y="2895"/>
                  </a:lnTo>
                  <a:lnTo>
                    <a:pt x="3031" y="2862"/>
                  </a:lnTo>
                  <a:lnTo>
                    <a:pt x="3065" y="2862"/>
                  </a:lnTo>
                  <a:lnTo>
                    <a:pt x="3065" y="2828"/>
                  </a:lnTo>
                  <a:lnTo>
                    <a:pt x="3132" y="2828"/>
                  </a:lnTo>
                  <a:lnTo>
                    <a:pt x="3166" y="2794"/>
                  </a:lnTo>
                  <a:lnTo>
                    <a:pt x="3199" y="2491"/>
                  </a:lnTo>
                  <a:lnTo>
                    <a:pt x="3233" y="2155"/>
                  </a:lnTo>
                  <a:lnTo>
                    <a:pt x="3233" y="1515"/>
                  </a:lnTo>
                  <a:lnTo>
                    <a:pt x="3233" y="741"/>
                  </a:lnTo>
                  <a:lnTo>
                    <a:pt x="3199" y="370"/>
                  </a:lnTo>
                  <a:lnTo>
                    <a:pt x="3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3912931" y="4850204"/>
              <a:ext cx="130588" cy="150671"/>
            </a:xfrm>
            <a:custGeom>
              <a:avLst/>
              <a:gdLst/>
              <a:ahLst/>
              <a:cxnLst/>
              <a:rect l="l" t="t" r="r" b="b"/>
              <a:pathLst>
                <a:path w="2627" h="3031" extrusionOk="0">
                  <a:moveTo>
                    <a:pt x="2458" y="0"/>
                  </a:moveTo>
                  <a:lnTo>
                    <a:pt x="2425" y="67"/>
                  </a:lnTo>
                  <a:lnTo>
                    <a:pt x="2122" y="34"/>
                  </a:lnTo>
                  <a:lnTo>
                    <a:pt x="1852" y="67"/>
                  </a:lnTo>
                  <a:lnTo>
                    <a:pt x="1246" y="135"/>
                  </a:lnTo>
                  <a:lnTo>
                    <a:pt x="943" y="135"/>
                  </a:lnTo>
                  <a:lnTo>
                    <a:pt x="640" y="67"/>
                  </a:lnTo>
                  <a:lnTo>
                    <a:pt x="337" y="34"/>
                  </a:lnTo>
                  <a:lnTo>
                    <a:pt x="203" y="67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304" y="303"/>
                  </a:lnTo>
                  <a:lnTo>
                    <a:pt x="573" y="337"/>
                  </a:lnTo>
                  <a:lnTo>
                    <a:pt x="1078" y="370"/>
                  </a:lnTo>
                  <a:lnTo>
                    <a:pt x="1246" y="404"/>
                  </a:lnTo>
                  <a:lnTo>
                    <a:pt x="1415" y="370"/>
                  </a:lnTo>
                  <a:lnTo>
                    <a:pt x="1718" y="337"/>
                  </a:lnTo>
                  <a:lnTo>
                    <a:pt x="2054" y="303"/>
                  </a:lnTo>
                  <a:lnTo>
                    <a:pt x="2425" y="303"/>
                  </a:lnTo>
                  <a:lnTo>
                    <a:pt x="2391" y="808"/>
                  </a:lnTo>
                  <a:lnTo>
                    <a:pt x="2391" y="1347"/>
                  </a:lnTo>
                  <a:lnTo>
                    <a:pt x="2357" y="2020"/>
                  </a:lnTo>
                  <a:lnTo>
                    <a:pt x="2357" y="2357"/>
                  </a:lnTo>
                  <a:lnTo>
                    <a:pt x="2391" y="2693"/>
                  </a:lnTo>
                  <a:lnTo>
                    <a:pt x="2324" y="2693"/>
                  </a:lnTo>
                  <a:lnTo>
                    <a:pt x="1684" y="2727"/>
                  </a:lnTo>
                  <a:lnTo>
                    <a:pt x="1044" y="2794"/>
                  </a:lnTo>
                  <a:lnTo>
                    <a:pt x="506" y="2828"/>
                  </a:lnTo>
                  <a:lnTo>
                    <a:pt x="270" y="2862"/>
                  </a:lnTo>
                  <a:lnTo>
                    <a:pt x="1" y="2963"/>
                  </a:lnTo>
                  <a:lnTo>
                    <a:pt x="34" y="2996"/>
                  </a:lnTo>
                  <a:lnTo>
                    <a:pt x="270" y="3030"/>
                  </a:lnTo>
                  <a:lnTo>
                    <a:pt x="539" y="3030"/>
                  </a:lnTo>
                  <a:lnTo>
                    <a:pt x="1044" y="2963"/>
                  </a:lnTo>
                  <a:lnTo>
                    <a:pt x="1684" y="2929"/>
                  </a:lnTo>
                  <a:lnTo>
                    <a:pt x="2324" y="2895"/>
                  </a:lnTo>
                  <a:lnTo>
                    <a:pt x="2391" y="2862"/>
                  </a:lnTo>
                  <a:lnTo>
                    <a:pt x="2425" y="2828"/>
                  </a:lnTo>
                  <a:lnTo>
                    <a:pt x="2425" y="2862"/>
                  </a:lnTo>
                  <a:lnTo>
                    <a:pt x="2492" y="2862"/>
                  </a:lnTo>
                  <a:lnTo>
                    <a:pt x="2526" y="2828"/>
                  </a:lnTo>
                  <a:lnTo>
                    <a:pt x="2559" y="2525"/>
                  </a:lnTo>
                  <a:lnTo>
                    <a:pt x="2593" y="2188"/>
                  </a:lnTo>
                  <a:lnTo>
                    <a:pt x="2593" y="1549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593" y="67"/>
                  </a:lnTo>
                  <a:lnTo>
                    <a:pt x="2559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3022576" y="4850204"/>
              <a:ext cx="697928" cy="155692"/>
            </a:xfrm>
            <a:custGeom>
              <a:avLst/>
              <a:gdLst/>
              <a:ahLst/>
              <a:cxnLst/>
              <a:rect l="l" t="t" r="r" b="b"/>
              <a:pathLst>
                <a:path w="14040" h="3132" extrusionOk="0">
                  <a:moveTo>
                    <a:pt x="101" y="202"/>
                  </a:moveTo>
                  <a:lnTo>
                    <a:pt x="1818" y="269"/>
                  </a:lnTo>
                  <a:lnTo>
                    <a:pt x="3569" y="337"/>
                  </a:lnTo>
                  <a:lnTo>
                    <a:pt x="7003" y="370"/>
                  </a:lnTo>
                  <a:lnTo>
                    <a:pt x="13703" y="505"/>
                  </a:lnTo>
                  <a:lnTo>
                    <a:pt x="13703" y="875"/>
                  </a:lnTo>
                  <a:lnTo>
                    <a:pt x="13703" y="1212"/>
                  </a:lnTo>
                  <a:lnTo>
                    <a:pt x="13703" y="2862"/>
                  </a:lnTo>
                  <a:lnTo>
                    <a:pt x="13669" y="2828"/>
                  </a:lnTo>
                  <a:lnTo>
                    <a:pt x="13299" y="2761"/>
                  </a:lnTo>
                  <a:lnTo>
                    <a:pt x="12929" y="2727"/>
                  </a:lnTo>
                  <a:lnTo>
                    <a:pt x="12558" y="2693"/>
                  </a:lnTo>
                  <a:lnTo>
                    <a:pt x="11481" y="2693"/>
                  </a:lnTo>
                  <a:lnTo>
                    <a:pt x="10740" y="2761"/>
                  </a:lnTo>
                  <a:lnTo>
                    <a:pt x="9899" y="2828"/>
                  </a:lnTo>
                  <a:lnTo>
                    <a:pt x="9023" y="2862"/>
                  </a:lnTo>
                  <a:lnTo>
                    <a:pt x="7272" y="2895"/>
                  </a:lnTo>
                  <a:lnTo>
                    <a:pt x="5555" y="2862"/>
                  </a:lnTo>
                  <a:lnTo>
                    <a:pt x="3805" y="2794"/>
                  </a:lnTo>
                  <a:lnTo>
                    <a:pt x="2088" y="2761"/>
                  </a:lnTo>
                  <a:lnTo>
                    <a:pt x="1212" y="2794"/>
                  </a:lnTo>
                  <a:lnTo>
                    <a:pt x="371" y="2828"/>
                  </a:lnTo>
                  <a:lnTo>
                    <a:pt x="371" y="2491"/>
                  </a:lnTo>
                  <a:lnTo>
                    <a:pt x="337" y="2121"/>
                  </a:lnTo>
                  <a:lnTo>
                    <a:pt x="270" y="1448"/>
                  </a:lnTo>
                  <a:lnTo>
                    <a:pt x="202" y="808"/>
                  </a:lnTo>
                  <a:lnTo>
                    <a:pt x="169" y="505"/>
                  </a:lnTo>
                  <a:lnTo>
                    <a:pt x="101" y="202"/>
                  </a:lnTo>
                  <a:close/>
                  <a:moveTo>
                    <a:pt x="101" y="0"/>
                  </a:moveTo>
                  <a:lnTo>
                    <a:pt x="68" y="34"/>
                  </a:lnTo>
                  <a:lnTo>
                    <a:pt x="34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0" y="471"/>
                  </a:lnTo>
                  <a:lnTo>
                    <a:pt x="0" y="774"/>
                  </a:lnTo>
                  <a:lnTo>
                    <a:pt x="34" y="1448"/>
                  </a:lnTo>
                  <a:lnTo>
                    <a:pt x="68" y="2222"/>
                  </a:lnTo>
                  <a:lnTo>
                    <a:pt x="101" y="2626"/>
                  </a:lnTo>
                  <a:lnTo>
                    <a:pt x="202" y="2996"/>
                  </a:lnTo>
                  <a:lnTo>
                    <a:pt x="236" y="3030"/>
                  </a:lnTo>
                  <a:lnTo>
                    <a:pt x="270" y="3064"/>
                  </a:lnTo>
                  <a:lnTo>
                    <a:pt x="303" y="3030"/>
                  </a:lnTo>
                  <a:lnTo>
                    <a:pt x="337" y="2996"/>
                  </a:lnTo>
                  <a:lnTo>
                    <a:pt x="1179" y="3030"/>
                  </a:lnTo>
                  <a:lnTo>
                    <a:pt x="2020" y="3098"/>
                  </a:lnTo>
                  <a:lnTo>
                    <a:pt x="5353" y="3098"/>
                  </a:lnTo>
                  <a:lnTo>
                    <a:pt x="7037" y="3131"/>
                  </a:lnTo>
                  <a:lnTo>
                    <a:pt x="8653" y="3131"/>
                  </a:lnTo>
                  <a:lnTo>
                    <a:pt x="9461" y="3098"/>
                  </a:lnTo>
                  <a:lnTo>
                    <a:pt x="10269" y="3064"/>
                  </a:lnTo>
                  <a:lnTo>
                    <a:pt x="11111" y="2996"/>
                  </a:lnTo>
                  <a:lnTo>
                    <a:pt x="11919" y="2929"/>
                  </a:lnTo>
                  <a:lnTo>
                    <a:pt x="12356" y="2929"/>
                  </a:lnTo>
                  <a:lnTo>
                    <a:pt x="12760" y="2963"/>
                  </a:lnTo>
                  <a:lnTo>
                    <a:pt x="13164" y="2996"/>
                  </a:lnTo>
                  <a:lnTo>
                    <a:pt x="13568" y="3098"/>
                  </a:lnTo>
                  <a:lnTo>
                    <a:pt x="13636" y="3098"/>
                  </a:lnTo>
                  <a:lnTo>
                    <a:pt x="13703" y="3064"/>
                  </a:lnTo>
                  <a:lnTo>
                    <a:pt x="13737" y="2963"/>
                  </a:lnTo>
                  <a:lnTo>
                    <a:pt x="13804" y="2996"/>
                  </a:lnTo>
                  <a:lnTo>
                    <a:pt x="13871" y="2996"/>
                  </a:lnTo>
                  <a:lnTo>
                    <a:pt x="13939" y="2963"/>
                  </a:lnTo>
                  <a:lnTo>
                    <a:pt x="13972" y="2862"/>
                  </a:lnTo>
                  <a:lnTo>
                    <a:pt x="13972" y="1414"/>
                  </a:lnTo>
                  <a:lnTo>
                    <a:pt x="13972" y="976"/>
                  </a:lnTo>
                  <a:lnTo>
                    <a:pt x="13972" y="741"/>
                  </a:lnTo>
                  <a:lnTo>
                    <a:pt x="13972" y="505"/>
                  </a:lnTo>
                  <a:lnTo>
                    <a:pt x="14006" y="438"/>
                  </a:lnTo>
                  <a:lnTo>
                    <a:pt x="14040" y="370"/>
                  </a:lnTo>
                  <a:lnTo>
                    <a:pt x="14006" y="303"/>
                  </a:lnTo>
                  <a:lnTo>
                    <a:pt x="13905" y="269"/>
                  </a:lnTo>
                  <a:lnTo>
                    <a:pt x="13871" y="269"/>
                  </a:lnTo>
                  <a:lnTo>
                    <a:pt x="13838" y="168"/>
                  </a:lnTo>
                  <a:lnTo>
                    <a:pt x="13804" y="269"/>
                  </a:lnTo>
                  <a:lnTo>
                    <a:pt x="7003" y="135"/>
                  </a:lnTo>
                  <a:lnTo>
                    <a:pt x="3569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2843471" y="4845183"/>
              <a:ext cx="169113" cy="157332"/>
            </a:xfrm>
            <a:custGeom>
              <a:avLst/>
              <a:gdLst/>
              <a:ahLst/>
              <a:cxnLst/>
              <a:rect l="l" t="t" r="r" b="b"/>
              <a:pathLst>
                <a:path w="3402" h="3165" extrusionOk="0">
                  <a:moveTo>
                    <a:pt x="1347" y="0"/>
                  </a:moveTo>
                  <a:lnTo>
                    <a:pt x="943" y="34"/>
                  </a:lnTo>
                  <a:lnTo>
                    <a:pt x="573" y="101"/>
                  </a:lnTo>
                  <a:lnTo>
                    <a:pt x="236" y="168"/>
                  </a:lnTo>
                  <a:lnTo>
                    <a:pt x="169" y="101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34" y="269"/>
                  </a:lnTo>
                  <a:lnTo>
                    <a:pt x="68" y="269"/>
                  </a:lnTo>
                  <a:lnTo>
                    <a:pt x="34" y="505"/>
                  </a:lnTo>
                  <a:lnTo>
                    <a:pt x="34" y="842"/>
                  </a:lnTo>
                  <a:lnTo>
                    <a:pt x="34" y="1717"/>
                  </a:lnTo>
                  <a:lnTo>
                    <a:pt x="34" y="2963"/>
                  </a:lnTo>
                  <a:lnTo>
                    <a:pt x="68" y="3064"/>
                  </a:lnTo>
                  <a:lnTo>
                    <a:pt x="236" y="3064"/>
                  </a:lnTo>
                  <a:lnTo>
                    <a:pt x="236" y="3030"/>
                  </a:lnTo>
                  <a:lnTo>
                    <a:pt x="270" y="2963"/>
                  </a:lnTo>
                  <a:lnTo>
                    <a:pt x="236" y="1953"/>
                  </a:lnTo>
                  <a:lnTo>
                    <a:pt x="236" y="943"/>
                  </a:lnTo>
                  <a:lnTo>
                    <a:pt x="270" y="673"/>
                  </a:lnTo>
                  <a:lnTo>
                    <a:pt x="304" y="505"/>
                  </a:lnTo>
                  <a:lnTo>
                    <a:pt x="304" y="370"/>
                  </a:lnTo>
                  <a:lnTo>
                    <a:pt x="977" y="303"/>
                  </a:lnTo>
                  <a:lnTo>
                    <a:pt x="1684" y="269"/>
                  </a:lnTo>
                  <a:lnTo>
                    <a:pt x="2054" y="303"/>
                  </a:lnTo>
                  <a:lnTo>
                    <a:pt x="2425" y="370"/>
                  </a:lnTo>
                  <a:lnTo>
                    <a:pt x="2795" y="404"/>
                  </a:lnTo>
                  <a:lnTo>
                    <a:pt x="3166" y="471"/>
                  </a:lnTo>
                  <a:lnTo>
                    <a:pt x="3199" y="438"/>
                  </a:lnTo>
                  <a:lnTo>
                    <a:pt x="3199" y="438"/>
                  </a:lnTo>
                  <a:lnTo>
                    <a:pt x="3166" y="673"/>
                  </a:lnTo>
                  <a:lnTo>
                    <a:pt x="3166" y="909"/>
                  </a:lnTo>
                  <a:lnTo>
                    <a:pt x="3132" y="1380"/>
                  </a:lnTo>
                  <a:lnTo>
                    <a:pt x="3098" y="2188"/>
                  </a:lnTo>
                  <a:lnTo>
                    <a:pt x="3132" y="2592"/>
                  </a:lnTo>
                  <a:lnTo>
                    <a:pt x="3166" y="2996"/>
                  </a:lnTo>
                  <a:lnTo>
                    <a:pt x="2762" y="2895"/>
                  </a:lnTo>
                  <a:lnTo>
                    <a:pt x="2357" y="2862"/>
                  </a:lnTo>
                  <a:lnTo>
                    <a:pt x="1516" y="2828"/>
                  </a:lnTo>
                  <a:lnTo>
                    <a:pt x="1179" y="2794"/>
                  </a:lnTo>
                  <a:lnTo>
                    <a:pt x="876" y="2761"/>
                  </a:lnTo>
                  <a:lnTo>
                    <a:pt x="708" y="2794"/>
                  </a:lnTo>
                  <a:lnTo>
                    <a:pt x="539" y="2828"/>
                  </a:lnTo>
                  <a:lnTo>
                    <a:pt x="405" y="2895"/>
                  </a:lnTo>
                  <a:lnTo>
                    <a:pt x="270" y="2963"/>
                  </a:lnTo>
                  <a:lnTo>
                    <a:pt x="438" y="3030"/>
                  </a:lnTo>
                  <a:lnTo>
                    <a:pt x="607" y="3064"/>
                  </a:lnTo>
                  <a:lnTo>
                    <a:pt x="1718" y="3064"/>
                  </a:lnTo>
                  <a:lnTo>
                    <a:pt x="2492" y="3165"/>
                  </a:lnTo>
                  <a:lnTo>
                    <a:pt x="2896" y="3165"/>
                  </a:lnTo>
                  <a:lnTo>
                    <a:pt x="3300" y="3131"/>
                  </a:lnTo>
                  <a:lnTo>
                    <a:pt x="3401" y="3064"/>
                  </a:lnTo>
                  <a:lnTo>
                    <a:pt x="3401" y="3030"/>
                  </a:lnTo>
                  <a:lnTo>
                    <a:pt x="3401" y="2996"/>
                  </a:lnTo>
                  <a:lnTo>
                    <a:pt x="3368" y="2592"/>
                  </a:lnTo>
                  <a:lnTo>
                    <a:pt x="3334" y="2188"/>
                  </a:lnTo>
                  <a:lnTo>
                    <a:pt x="3368" y="1380"/>
                  </a:lnTo>
                  <a:lnTo>
                    <a:pt x="3401" y="808"/>
                  </a:lnTo>
                  <a:lnTo>
                    <a:pt x="3401" y="505"/>
                  </a:lnTo>
                  <a:lnTo>
                    <a:pt x="3334" y="202"/>
                  </a:lnTo>
                  <a:lnTo>
                    <a:pt x="3300" y="202"/>
                  </a:lnTo>
                  <a:lnTo>
                    <a:pt x="3233" y="337"/>
                  </a:lnTo>
                  <a:lnTo>
                    <a:pt x="3199" y="303"/>
                  </a:lnTo>
                  <a:lnTo>
                    <a:pt x="2863" y="168"/>
                  </a:lnTo>
                  <a:lnTo>
                    <a:pt x="2526" y="101"/>
                  </a:lnTo>
                  <a:lnTo>
                    <a:pt x="212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77" name="Google Shape;477;p3"/>
          <p:cNvSpPr txBox="1">
            <a:spLocks noGrp="1"/>
          </p:cNvSpPr>
          <p:nvPr>
            <p:ph type="ctrTitle"/>
          </p:nvPr>
        </p:nvSpPr>
        <p:spPr>
          <a:xfrm>
            <a:off x="2077167" y="1882525"/>
            <a:ext cx="80376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78" name="Google Shape;478;p3"/>
          <p:cNvSpPr txBox="1">
            <a:spLocks noGrp="1"/>
          </p:cNvSpPr>
          <p:nvPr>
            <p:ph type="subTitle" idx="1"/>
          </p:nvPr>
        </p:nvSpPr>
        <p:spPr>
          <a:xfrm>
            <a:off x="2077167" y="3329551"/>
            <a:ext cx="8037600" cy="10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79" name="Google Shape;479;p3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666466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4"/>
          <p:cNvSpPr txBox="1">
            <a:spLocks noGrp="1"/>
          </p:cNvSpPr>
          <p:nvPr>
            <p:ph type="body" idx="1"/>
          </p:nvPr>
        </p:nvSpPr>
        <p:spPr>
          <a:xfrm>
            <a:off x="2443200" y="2653800"/>
            <a:ext cx="73056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74121" algn="ctr" rtl="0">
              <a:spcBef>
                <a:spcPts val="800"/>
              </a:spcBef>
              <a:spcAft>
                <a:spcPts val="0"/>
              </a:spcAft>
              <a:buSzPts val="2000"/>
              <a:buChar char="✖"/>
              <a:defRPr sz="2667" i="1">
                <a:solidFill>
                  <a:schemeClr val="accent1"/>
                </a:solidFill>
              </a:defRPr>
            </a:lvl1pPr>
            <a:lvl2pPr marL="1219170" lvl="1" indent="-474121" algn="ctr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 i="1">
                <a:solidFill>
                  <a:schemeClr val="accent1"/>
                </a:solidFill>
              </a:defRPr>
            </a:lvl2pPr>
            <a:lvl3pPr marL="1828754" lvl="2" indent="-474121" algn="ctr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 i="1">
                <a:solidFill>
                  <a:schemeClr val="accent1"/>
                </a:solidFill>
              </a:defRPr>
            </a:lvl3pPr>
            <a:lvl4pPr marL="2438339" lvl="3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●"/>
              <a:defRPr sz="2667" i="1">
                <a:solidFill>
                  <a:schemeClr val="accent1"/>
                </a:solidFill>
              </a:defRPr>
            </a:lvl4pPr>
            <a:lvl5pPr marL="3047924" lvl="4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○"/>
              <a:defRPr sz="2667" i="1">
                <a:solidFill>
                  <a:schemeClr val="accent1"/>
                </a:solidFill>
              </a:defRPr>
            </a:lvl5pPr>
            <a:lvl6pPr marL="3657509" lvl="5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■"/>
              <a:defRPr sz="2667" i="1">
                <a:solidFill>
                  <a:schemeClr val="accent1"/>
                </a:solidFill>
              </a:defRPr>
            </a:lvl6pPr>
            <a:lvl7pPr marL="4267093" lvl="6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●"/>
              <a:defRPr sz="2667" i="1">
                <a:solidFill>
                  <a:schemeClr val="accent1"/>
                </a:solidFill>
              </a:defRPr>
            </a:lvl7pPr>
            <a:lvl8pPr marL="4876678" lvl="7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○"/>
              <a:defRPr sz="2667" i="1">
                <a:solidFill>
                  <a:schemeClr val="accent1"/>
                </a:solidFill>
              </a:defRPr>
            </a:lvl8pPr>
            <a:lvl9pPr marL="5486263" lvl="8" indent="-47412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■"/>
              <a:defRPr sz="2667" i="1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82" name="Google Shape;482;p4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55D4B"/>
                </a:solidFill>
              </a:defRPr>
            </a:lvl1pPr>
            <a:lvl2pPr lvl="1">
              <a:buNone/>
              <a:defRPr>
                <a:solidFill>
                  <a:srgbClr val="F55D4B"/>
                </a:solidFill>
              </a:defRPr>
            </a:lvl2pPr>
            <a:lvl3pPr lvl="2">
              <a:buNone/>
              <a:defRPr>
                <a:solidFill>
                  <a:srgbClr val="F55D4B"/>
                </a:solidFill>
              </a:defRPr>
            </a:lvl3pPr>
            <a:lvl4pPr lvl="3">
              <a:buNone/>
              <a:defRPr>
                <a:solidFill>
                  <a:srgbClr val="F55D4B"/>
                </a:solidFill>
              </a:defRPr>
            </a:lvl4pPr>
            <a:lvl5pPr lvl="4">
              <a:buNone/>
              <a:defRPr>
                <a:solidFill>
                  <a:srgbClr val="F55D4B"/>
                </a:solidFill>
              </a:defRPr>
            </a:lvl5pPr>
            <a:lvl6pPr lvl="5">
              <a:buNone/>
              <a:defRPr>
                <a:solidFill>
                  <a:srgbClr val="F55D4B"/>
                </a:solidFill>
              </a:defRPr>
            </a:lvl6pPr>
            <a:lvl7pPr lvl="6">
              <a:buNone/>
              <a:defRPr>
                <a:solidFill>
                  <a:srgbClr val="F55D4B"/>
                </a:solidFill>
              </a:defRPr>
            </a:lvl7pPr>
            <a:lvl8pPr lvl="7">
              <a:buNone/>
              <a:defRPr>
                <a:solidFill>
                  <a:srgbClr val="F55D4B"/>
                </a:solidFill>
              </a:defRPr>
            </a:lvl8pPr>
            <a:lvl9pPr lvl="8">
              <a:buNone/>
              <a:defRPr>
                <a:solidFill>
                  <a:srgbClr val="F55D4B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grpSp>
        <p:nvGrpSpPr>
          <p:cNvPr id="483" name="Google Shape;483;p4"/>
          <p:cNvGrpSpPr/>
          <p:nvPr/>
        </p:nvGrpSpPr>
        <p:grpSpPr>
          <a:xfrm>
            <a:off x="2543021" y="-8003"/>
            <a:ext cx="7105961" cy="2096373"/>
            <a:chOff x="1045264" y="-6007"/>
            <a:chExt cx="7118300" cy="2100014"/>
          </a:xfrm>
        </p:grpSpPr>
        <p:sp>
          <p:nvSpPr>
            <p:cNvPr id="484" name="Google Shape;484;p4"/>
            <p:cNvSpPr/>
            <p:nvPr/>
          </p:nvSpPr>
          <p:spPr>
            <a:xfrm>
              <a:off x="1803411" y="-6007"/>
              <a:ext cx="5944150" cy="724669"/>
            </a:xfrm>
            <a:custGeom>
              <a:avLst/>
              <a:gdLst/>
              <a:ahLst/>
              <a:cxnLst/>
              <a:rect l="l" t="t" r="r" b="b"/>
              <a:pathLst>
                <a:path w="89490" h="10910" extrusionOk="0">
                  <a:moveTo>
                    <a:pt x="89187" y="1"/>
                  </a:moveTo>
                  <a:lnTo>
                    <a:pt x="87840" y="2458"/>
                  </a:lnTo>
                  <a:lnTo>
                    <a:pt x="87133" y="3671"/>
                  </a:lnTo>
                  <a:lnTo>
                    <a:pt x="86426" y="4883"/>
                  </a:lnTo>
                  <a:lnTo>
                    <a:pt x="85551" y="6297"/>
                  </a:lnTo>
                  <a:lnTo>
                    <a:pt x="84642" y="7677"/>
                  </a:lnTo>
                  <a:lnTo>
                    <a:pt x="83733" y="9057"/>
                  </a:lnTo>
                  <a:lnTo>
                    <a:pt x="82823" y="10438"/>
                  </a:lnTo>
                  <a:lnTo>
                    <a:pt x="82756" y="10404"/>
                  </a:lnTo>
                  <a:lnTo>
                    <a:pt x="69289" y="10471"/>
                  </a:lnTo>
                  <a:lnTo>
                    <a:pt x="55822" y="10539"/>
                  </a:lnTo>
                  <a:lnTo>
                    <a:pt x="28887" y="10606"/>
                  </a:lnTo>
                  <a:lnTo>
                    <a:pt x="14477" y="10606"/>
                  </a:lnTo>
                  <a:lnTo>
                    <a:pt x="7272" y="10640"/>
                  </a:lnTo>
                  <a:lnTo>
                    <a:pt x="67" y="10707"/>
                  </a:lnTo>
                  <a:lnTo>
                    <a:pt x="0" y="10741"/>
                  </a:lnTo>
                  <a:lnTo>
                    <a:pt x="0" y="10775"/>
                  </a:lnTo>
                  <a:lnTo>
                    <a:pt x="0" y="10842"/>
                  </a:lnTo>
                  <a:lnTo>
                    <a:pt x="67" y="10876"/>
                  </a:lnTo>
                  <a:lnTo>
                    <a:pt x="6801" y="10909"/>
                  </a:lnTo>
                  <a:lnTo>
                    <a:pt x="13535" y="10876"/>
                  </a:lnTo>
                  <a:lnTo>
                    <a:pt x="27002" y="10808"/>
                  </a:lnTo>
                  <a:lnTo>
                    <a:pt x="53936" y="10741"/>
                  </a:lnTo>
                  <a:lnTo>
                    <a:pt x="68346" y="10674"/>
                  </a:lnTo>
                  <a:lnTo>
                    <a:pt x="82756" y="10640"/>
                  </a:lnTo>
                  <a:lnTo>
                    <a:pt x="82823" y="10674"/>
                  </a:lnTo>
                  <a:lnTo>
                    <a:pt x="82857" y="10640"/>
                  </a:lnTo>
                  <a:lnTo>
                    <a:pt x="83362" y="10000"/>
                  </a:lnTo>
                  <a:lnTo>
                    <a:pt x="83867" y="9360"/>
                  </a:lnTo>
                  <a:lnTo>
                    <a:pt x="84776" y="8014"/>
                  </a:lnTo>
                  <a:lnTo>
                    <a:pt x="85685" y="6633"/>
                  </a:lnTo>
                  <a:lnTo>
                    <a:pt x="86527" y="5219"/>
                  </a:lnTo>
                  <a:lnTo>
                    <a:pt x="87301" y="3940"/>
                  </a:lnTo>
                  <a:lnTo>
                    <a:pt x="88042" y="2661"/>
                  </a:lnTo>
                  <a:lnTo>
                    <a:pt x="88783" y="1347"/>
                  </a:lnTo>
                  <a:lnTo>
                    <a:pt x="8949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1045264" y="-6007"/>
              <a:ext cx="7118300" cy="2100014"/>
            </a:xfrm>
            <a:custGeom>
              <a:avLst/>
              <a:gdLst/>
              <a:ahLst/>
              <a:cxnLst/>
              <a:rect l="l" t="t" r="r" b="b"/>
              <a:pathLst>
                <a:path w="107167" h="31616" extrusionOk="0">
                  <a:moveTo>
                    <a:pt x="98850" y="8889"/>
                  </a:moveTo>
                  <a:lnTo>
                    <a:pt x="99456" y="9057"/>
                  </a:lnTo>
                  <a:lnTo>
                    <a:pt x="100062" y="9192"/>
                  </a:lnTo>
                  <a:lnTo>
                    <a:pt x="100702" y="9360"/>
                  </a:lnTo>
                  <a:lnTo>
                    <a:pt x="101308" y="9529"/>
                  </a:lnTo>
                  <a:lnTo>
                    <a:pt x="102048" y="9798"/>
                  </a:lnTo>
                  <a:lnTo>
                    <a:pt x="102789" y="10168"/>
                  </a:lnTo>
                  <a:lnTo>
                    <a:pt x="103496" y="10572"/>
                  </a:lnTo>
                  <a:lnTo>
                    <a:pt x="104136" y="11078"/>
                  </a:lnTo>
                  <a:lnTo>
                    <a:pt x="104675" y="11515"/>
                  </a:lnTo>
                  <a:lnTo>
                    <a:pt x="105146" y="12054"/>
                  </a:lnTo>
                  <a:lnTo>
                    <a:pt x="105550" y="12593"/>
                  </a:lnTo>
                  <a:lnTo>
                    <a:pt x="105920" y="13199"/>
                  </a:lnTo>
                  <a:lnTo>
                    <a:pt x="106223" y="13805"/>
                  </a:lnTo>
                  <a:lnTo>
                    <a:pt x="106493" y="14444"/>
                  </a:lnTo>
                  <a:lnTo>
                    <a:pt x="106695" y="15118"/>
                  </a:lnTo>
                  <a:lnTo>
                    <a:pt x="106829" y="15791"/>
                  </a:lnTo>
                  <a:lnTo>
                    <a:pt x="106728" y="15825"/>
                  </a:lnTo>
                  <a:lnTo>
                    <a:pt x="106594" y="15825"/>
                  </a:lnTo>
                  <a:lnTo>
                    <a:pt x="106493" y="15858"/>
                  </a:lnTo>
                  <a:lnTo>
                    <a:pt x="106459" y="15892"/>
                  </a:lnTo>
                  <a:lnTo>
                    <a:pt x="106425" y="15926"/>
                  </a:lnTo>
                  <a:lnTo>
                    <a:pt x="106425" y="15959"/>
                  </a:lnTo>
                  <a:lnTo>
                    <a:pt x="106459" y="15993"/>
                  </a:lnTo>
                  <a:lnTo>
                    <a:pt x="106560" y="16027"/>
                  </a:lnTo>
                  <a:lnTo>
                    <a:pt x="106661" y="16060"/>
                  </a:lnTo>
                  <a:lnTo>
                    <a:pt x="106863" y="16027"/>
                  </a:lnTo>
                  <a:lnTo>
                    <a:pt x="106930" y="16262"/>
                  </a:lnTo>
                  <a:lnTo>
                    <a:pt x="106930" y="16296"/>
                  </a:lnTo>
                  <a:lnTo>
                    <a:pt x="106998" y="16330"/>
                  </a:lnTo>
                  <a:lnTo>
                    <a:pt x="106964" y="16969"/>
                  </a:lnTo>
                  <a:lnTo>
                    <a:pt x="106526" y="17037"/>
                  </a:lnTo>
                  <a:lnTo>
                    <a:pt x="106493" y="16767"/>
                  </a:lnTo>
                  <a:lnTo>
                    <a:pt x="106459" y="16532"/>
                  </a:lnTo>
                  <a:lnTo>
                    <a:pt x="106493" y="16431"/>
                  </a:lnTo>
                  <a:lnTo>
                    <a:pt x="106425" y="16094"/>
                  </a:lnTo>
                  <a:lnTo>
                    <a:pt x="106324" y="15757"/>
                  </a:lnTo>
                  <a:lnTo>
                    <a:pt x="106190" y="15421"/>
                  </a:lnTo>
                  <a:lnTo>
                    <a:pt x="106055" y="15118"/>
                  </a:lnTo>
                  <a:lnTo>
                    <a:pt x="105887" y="14815"/>
                  </a:lnTo>
                  <a:lnTo>
                    <a:pt x="105685" y="14512"/>
                  </a:lnTo>
                  <a:lnTo>
                    <a:pt x="105281" y="13939"/>
                  </a:lnTo>
                  <a:lnTo>
                    <a:pt x="104809" y="13434"/>
                  </a:lnTo>
                  <a:lnTo>
                    <a:pt x="104271" y="12929"/>
                  </a:lnTo>
                  <a:lnTo>
                    <a:pt x="103732" y="12458"/>
                  </a:lnTo>
                  <a:lnTo>
                    <a:pt x="103193" y="12054"/>
                  </a:lnTo>
                  <a:lnTo>
                    <a:pt x="102587" y="11583"/>
                  </a:lnTo>
                  <a:lnTo>
                    <a:pt x="101947" y="11212"/>
                  </a:lnTo>
                  <a:lnTo>
                    <a:pt x="101274" y="10876"/>
                  </a:lnTo>
                  <a:lnTo>
                    <a:pt x="100601" y="10572"/>
                  </a:lnTo>
                  <a:lnTo>
                    <a:pt x="99995" y="10337"/>
                  </a:lnTo>
                  <a:lnTo>
                    <a:pt x="99355" y="10168"/>
                  </a:lnTo>
                  <a:lnTo>
                    <a:pt x="98715" y="10000"/>
                  </a:lnTo>
                  <a:lnTo>
                    <a:pt x="98379" y="9966"/>
                  </a:lnTo>
                  <a:lnTo>
                    <a:pt x="98042" y="9933"/>
                  </a:lnTo>
                  <a:lnTo>
                    <a:pt x="98850" y="8889"/>
                  </a:lnTo>
                  <a:close/>
                  <a:moveTo>
                    <a:pt x="106324" y="19865"/>
                  </a:moveTo>
                  <a:lnTo>
                    <a:pt x="106392" y="19899"/>
                  </a:lnTo>
                  <a:lnTo>
                    <a:pt x="106324" y="20303"/>
                  </a:lnTo>
                  <a:lnTo>
                    <a:pt x="106257" y="20639"/>
                  </a:lnTo>
                  <a:lnTo>
                    <a:pt x="106190" y="20774"/>
                  </a:lnTo>
                  <a:lnTo>
                    <a:pt x="106156" y="20942"/>
                  </a:lnTo>
                  <a:lnTo>
                    <a:pt x="106055" y="20808"/>
                  </a:lnTo>
                  <a:lnTo>
                    <a:pt x="106021" y="20639"/>
                  </a:lnTo>
                  <a:lnTo>
                    <a:pt x="106021" y="20471"/>
                  </a:lnTo>
                  <a:lnTo>
                    <a:pt x="106089" y="20303"/>
                  </a:lnTo>
                  <a:lnTo>
                    <a:pt x="106190" y="20067"/>
                  </a:lnTo>
                  <a:lnTo>
                    <a:pt x="106324" y="19865"/>
                  </a:lnTo>
                  <a:close/>
                  <a:moveTo>
                    <a:pt x="91712" y="20168"/>
                  </a:moveTo>
                  <a:lnTo>
                    <a:pt x="91881" y="20202"/>
                  </a:lnTo>
                  <a:lnTo>
                    <a:pt x="91813" y="20740"/>
                  </a:lnTo>
                  <a:lnTo>
                    <a:pt x="91780" y="21313"/>
                  </a:lnTo>
                  <a:lnTo>
                    <a:pt x="91746" y="20740"/>
                  </a:lnTo>
                  <a:lnTo>
                    <a:pt x="91712" y="20168"/>
                  </a:lnTo>
                  <a:close/>
                  <a:moveTo>
                    <a:pt x="64004" y="14242"/>
                  </a:moveTo>
                  <a:lnTo>
                    <a:pt x="64004" y="14276"/>
                  </a:lnTo>
                  <a:lnTo>
                    <a:pt x="64004" y="14343"/>
                  </a:lnTo>
                  <a:lnTo>
                    <a:pt x="64239" y="14848"/>
                  </a:lnTo>
                  <a:lnTo>
                    <a:pt x="64475" y="15387"/>
                  </a:lnTo>
                  <a:lnTo>
                    <a:pt x="64643" y="15926"/>
                  </a:lnTo>
                  <a:lnTo>
                    <a:pt x="64812" y="16498"/>
                  </a:lnTo>
                  <a:lnTo>
                    <a:pt x="64913" y="17037"/>
                  </a:lnTo>
                  <a:lnTo>
                    <a:pt x="64980" y="17609"/>
                  </a:lnTo>
                  <a:lnTo>
                    <a:pt x="65014" y="18181"/>
                  </a:lnTo>
                  <a:lnTo>
                    <a:pt x="64946" y="18754"/>
                  </a:lnTo>
                  <a:lnTo>
                    <a:pt x="64879" y="19057"/>
                  </a:lnTo>
                  <a:lnTo>
                    <a:pt x="64812" y="19326"/>
                  </a:lnTo>
                  <a:lnTo>
                    <a:pt x="64711" y="19562"/>
                  </a:lnTo>
                  <a:lnTo>
                    <a:pt x="64576" y="19798"/>
                  </a:lnTo>
                  <a:lnTo>
                    <a:pt x="64441" y="20033"/>
                  </a:lnTo>
                  <a:lnTo>
                    <a:pt x="64273" y="20235"/>
                  </a:lnTo>
                  <a:lnTo>
                    <a:pt x="64105" y="20437"/>
                  </a:lnTo>
                  <a:lnTo>
                    <a:pt x="63936" y="20639"/>
                  </a:lnTo>
                  <a:lnTo>
                    <a:pt x="63499" y="20942"/>
                  </a:lnTo>
                  <a:lnTo>
                    <a:pt x="63061" y="21212"/>
                  </a:lnTo>
                  <a:lnTo>
                    <a:pt x="62556" y="21380"/>
                  </a:lnTo>
                  <a:lnTo>
                    <a:pt x="61984" y="21548"/>
                  </a:lnTo>
                  <a:lnTo>
                    <a:pt x="61445" y="21616"/>
                  </a:lnTo>
                  <a:lnTo>
                    <a:pt x="60906" y="21683"/>
                  </a:lnTo>
                  <a:lnTo>
                    <a:pt x="60334" y="21717"/>
                  </a:lnTo>
                  <a:lnTo>
                    <a:pt x="59795" y="21750"/>
                  </a:lnTo>
                  <a:lnTo>
                    <a:pt x="57573" y="21750"/>
                  </a:lnTo>
                  <a:lnTo>
                    <a:pt x="52792" y="21851"/>
                  </a:lnTo>
                  <a:lnTo>
                    <a:pt x="48045" y="21919"/>
                  </a:lnTo>
                  <a:lnTo>
                    <a:pt x="43298" y="22020"/>
                  </a:lnTo>
                  <a:lnTo>
                    <a:pt x="42961" y="21986"/>
                  </a:lnTo>
                  <a:lnTo>
                    <a:pt x="42658" y="21952"/>
                  </a:lnTo>
                  <a:lnTo>
                    <a:pt x="42355" y="21851"/>
                  </a:lnTo>
                  <a:lnTo>
                    <a:pt x="42119" y="21717"/>
                  </a:lnTo>
                  <a:lnTo>
                    <a:pt x="41884" y="21582"/>
                  </a:lnTo>
                  <a:lnTo>
                    <a:pt x="41715" y="21380"/>
                  </a:lnTo>
                  <a:lnTo>
                    <a:pt x="41513" y="21178"/>
                  </a:lnTo>
                  <a:lnTo>
                    <a:pt x="41379" y="20942"/>
                  </a:lnTo>
                  <a:lnTo>
                    <a:pt x="41244" y="20707"/>
                  </a:lnTo>
                  <a:lnTo>
                    <a:pt x="41143" y="20437"/>
                  </a:lnTo>
                  <a:lnTo>
                    <a:pt x="40941" y="19865"/>
                  </a:lnTo>
                  <a:lnTo>
                    <a:pt x="40840" y="19259"/>
                  </a:lnTo>
                  <a:lnTo>
                    <a:pt x="40739" y="18687"/>
                  </a:lnTo>
                  <a:lnTo>
                    <a:pt x="40672" y="18114"/>
                  </a:lnTo>
                  <a:lnTo>
                    <a:pt x="40672" y="17575"/>
                  </a:lnTo>
                  <a:lnTo>
                    <a:pt x="40705" y="17037"/>
                  </a:lnTo>
                  <a:lnTo>
                    <a:pt x="40739" y="16498"/>
                  </a:lnTo>
                  <a:lnTo>
                    <a:pt x="40840" y="15959"/>
                  </a:lnTo>
                  <a:lnTo>
                    <a:pt x="40941" y="15421"/>
                  </a:lnTo>
                  <a:lnTo>
                    <a:pt x="41076" y="14882"/>
                  </a:lnTo>
                  <a:lnTo>
                    <a:pt x="41210" y="14343"/>
                  </a:lnTo>
                  <a:lnTo>
                    <a:pt x="52624" y="14242"/>
                  </a:lnTo>
                  <a:close/>
                  <a:moveTo>
                    <a:pt x="89288" y="20639"/>
                  </a:moveTo>
                  <a:lnTo>
                    <a:pt x="89322" y="20774"/>
                  </a:lnTo>
                  <a:lnTo>
                    <a:pt x="89389" y="20875"/>
                  </a:lnTo>
                  <a:lnTo>
                    <a:pt x="89457" y="20942"/>
                  </a:lnTo>
                  <a:lnTo>
                    <a:pt x="89558" y="21010"/>
                  </a:lnTo>
                  <a:lnTo>
                    <a:pt x="89793" y="21043"/>
                  </a:lnTo>
                  <a:lnTo>
                    <a:pt x="89928" y="21077"/>
                  </a:lnTo>
                  <a:lnTo>
                    <a:pt x="90029" y="21043"/>
                  </a:lnTo>
                  <a:lnTo>
                    <a:pt x="89928" y="22121"/>
                  </a:lnTo>
                  <a:lnTo>
                    <a:pt x="89861" y="23232"/>
                  </a:lnTo>
                  <a:lnTo>
                    <a:pt x="89760" y="25420"/>
                  </a:lnTo>
                  <a:lnTo>
                    <a:pt x="89558" y="25521"/>
                  </a:lnTo>
                  <a:lnTo>
                    <a:pt x="89389" y="25656"/>
                  </a:lnTo>
                  <a:lnTo>
                    <a:pt x="89255" y="25790"/>
                  </a:lnTo>
                  <a:lnTo>
                    <a:pt x="89154" y="25959"/>
                  </a:lnTo>
                  <a:lnTo>
                    <a:pt x="89120" y="25790"/>
                  </a:lnTo>
                  <a:lnTo>
                    <a:pt x="89086" y="25790"/>
                  </a:lnTo>
                  <a:lnTo>
                    <a:pt x="88985" y="25117"/>
                  </a:lnTo>
                  <a:lnTo>
                    <a:pt x="88985" y="24444"/>
                  </a:lnTo>
                  <a:lnTo>
                    <a:pt x="88985" y="23770"/>
                  </a:lnTo>
                  <a:lnTo>
                    <a:pt x="89019" y="23097"/>
                  </a:lnTo>
                  <a:lnTo>
                    <a:pt x="89053" y="22255"/>
                  </a:lnTo>
                  <a:lnTo>
                    <a:pt x="89086" y="21851"/>
                  </a:lnTo>
                  <a:lnTo>
                    <a:pt x="89154" y="21447"/>
                  </a:lnTo>
                  <a:lnTo>
                    <a:pt x="89221" y="21043"/>
                  </a:lnTo>
                  <a:lnTo>
                    <a:pt x="89255" y="20841"/>
                  </a:lnTo>
                  <a:lnTo>
                    <a:pt x="89288" y="20639"/>
                  </a:lnTo>
                  <a:close/>
                  <a:moveTo>
                    <a:pt x="92015" y="20202"/>
                  </a:moveTo>
                  <a:lnTo>
                    <a:pt x="92015" y="20235"/>
                  </a:lnTo>
                  <a:lnTo>
                    <a:pt x="92015" y="20303"/>
                  </a:lnTo>
                  <a:lnTo>
                    <a:pt x="92083" y="20370"/>
                  </a:lnTo>
                  <a:lnTo>
                    <a:pt x="92015" y="21043"/>
                  </a:lnTo>
                  <a:lnTo>
                    <a:pt x="91982" y="21717"/>
                  </a:lnTo>
                  <a:lnTo>
                    <a:pt x="91914" y="23097"/>
                  </a:lnTo>
                  <a:lnTo>
                    <a:pt x="91679" y="26598"/>
                  </a:lnTo>
                  <a:lnTo>
                    <a:pt x="91645" y="26598"/>
                  </a:lnTo>
                  <a:lnTo>
                    <a:pt x="91813" y="23501"/>
                  </a:lnTo>
                  <a:lnTo>
                    <a:pt x="91914" y="21851"/>
                  </a:lnTo>
                  <a:lnTo>
                    <a:pt x="91948" y="21010"/>
                  </a:lnTo>
                  <a:lnTo>
                    <a:pt x="91948" y="20202"/>
                  </a:lnTo>
                  <a:close/>
                  <a:moveTo>
                    <a:pt x="91140" y="19865"/>
                  </a:moveTo>
                  <a:lnTo>
                    <a:pt x="91275" y="19932"/>
                  </a:lnTo>
                  <a:lnTo>
                    <a:pt x="91342" y="20000"/>
                  </a:lnTo>
                  <a:lnTo>
                    <a:pt x="91376" y="20067"/>
                  </a:lnTo>
                  <a:lnTo>
                    <a:pt x="91443" y="20235"/>
                  </a:lnTo>
                  <a:lnTo>
                    <a:pt x="91477" y="20303"/>
                  </a:lnTo>
                  <a:lnTo>
                    <a:pt x="91544" y="20303"/>
                  </a:lnTo>
                  <a:lnTo>
                    <a:pt x="91510" y="21818"/>
                  </a:lnTo>
                  <a:lnTo>
                    <a:pt x="91443" y="23333"/>
                  </a:lnTo>
                  <a:lnTo>
                    <a:pt x="91275" y="26329"/>
                  </a:lnTo>
                  <a:lnTo>
                    <a:pt x="91241" y="26363"/>
                  </a:lnTo>
                  <a:lnTo>
                    <a:pt x="91207" y="26363"/>
                  </a:lnTo>
                  <a:lnTo>
                    <a:pt x="91106" y="26531"/>
                  </a:lnTo>
                  <a:lnTo>
                    <a:pt x="91005" y="26666"/>
                  </a:lnTo>
                  <a:lnTo>
                    <a:pt x="91005" y="26666"/>
                  </a:lnTo>
                  <a:lnTo>
                    <a:pt x="91106" y="23501"/>
                  </a:lnTo>
                  <a:lnTo>
                    <a:pt x="91174" y="21683"/>
                  </a:lnTo>
                  <a:lnTo>
                    <a:pt x="91174" y="20774"/>
                  </a:lnTo>
                  <a:lnTo>
                    <a:pt x="91140" y="19865"/>
                  </a:lnTo>
                  <a:close/>
                  <a:moveTo>
                    <a:pt x="91039" y="19865"/>
                  </a:moveTo>
                  <a:lnTo>
                    <a:pt x="90972" y="20707"/>
                  </a:lnTo>
                  <a:lnTo>
                    <a:pt x="90938" y="21548"/>
                  </a:lnTo>
                  <a:lnTo>
                    <a:pt x="90938" y="23232"/>
                  </a:lnTo>
                  <a:lnTo>
                    <a:pt x="90770" y="26733"/>
                  </a:lnTo>
                  <a:lnTo>
                    <a:pt x="90669" y="26733"/>
                  </a:lnTo>
                  <a:lnTo>
                    <a:pt x="90568" y="26700"/>
                  </a:lnTo>
                  <a:lnTo>
                    <a:pt x="90366" y="26598"/>
                  </a:lnTo>
                  <a:lnTo>
                    <a:pt x="90231" y="26497"/>
                  </a:lnTo>
                  <a:lnTo>
                    <a:pt x="90130" y="26396"/>
                  </a:lnTo>
                  <a:lnTo>
                    <a:pt x="89928" y="26161"/>
                  </a:lnTo>
                  <a:lnTo>
                    <a:pt x="89995" y="25588"/>
                  </a:lnTo>
                  <a:lnTo>
                    <a:pt x="90063" y="25521"/>
                  </a:lnTo>
                  <a:lnTo>
                    <a:pt x="90063" y="25454"/>
                  </a:lnTo>
                  <a:lnTo>
                    <a:pt x="90029" y="25386"/>
                  </a:lnTo>
                  <a:lnTo>
                    <a:pt x="90130" y="24141"/>
                  </a:lnTo>
                  <a:lnTo>
                    <a:pt x="90231" y="22895"/>
                  </a:lnTo>
                  <a:lnTo>
                    <a:pt x="90298" y="21649"/>
                  </a:lnTo>
                  <a:lnTo>
                    <a:pt x="90298" y="21043"/>
                  </a:lnTo>
                  <a:lnTo>
                    <a:pt x="90298" y="20437"/>
                  </a:lnTo>
                  <a:lnTo>
                    <a:pt x="90568" y="20168"/>
                  </a:lnTo>
                  <a:lnTo>
                    <a:pt x="90837" y="19966"/>
                  </a:lnTo>
                  <a:lnTo>
                    <a:pt x="90938" y="19899"/>
                  </a:lnTo>
                  <a:lnTo>
                    <a:pt x="91039" y="19865"/>
                  </a:lnTo>
                  <a:close/>
                  <a:moveTo>
                    <a:pt x="92756" y="19798"/>
                  </a:moveTo>
                  <a:lnTo>
                    <a:pt x="92891" y="19831"/>
                  </a:lnTo>
                  <a:lnTo>
                    <a:pt x="93059" y="19899"/>
                  </a:lnTo>
                  <a:lnTo>
                    <a:pt x="93227" y="20000"/>
                  </a:lnTo>
                  <a:lnTo>
                    <a:pt x="93396" y="20168"/>
                  </a:lnTo>
                  <a:lnTo>
                    <a:pt x="93429" y="20404"/>
                  </a:lnTo>
                  <a:lnTo>
                    <a:pt x="93396" y="20639"/>
                  </a:lnTo>
                  <a:lnTo>
                    <a:pt x="93396" y="21144"/>
                  </a:lnTo>
                  <a:lnTo>
                    <a:pt x="93328" y="23265"/>
                  </a:lnTo>
                  <a:lnTo>
                    <a:pt x="93295" y="24343"/>
                  </a:lnTo>
                  <a:lnTo>
                    <a:pt x="93261" y="25420"/>
                  </a:lnTo>
                  <a:lnTo>
                    <a:pt x="93261" y="25959"/>
                  </a:lnTo>
                  <a:lnTo>
                    <a:pt x="93194" y="26531"/>
                  </a:lnTo>
                  <a:lnTo>
                    <a:pt x="93126" y="26767"/>
                  </a:lnTo>
                  <a:lnTo>
                    <a:pt x="93025" y="26935"/>
                  </a:lnTo>
                  <a:lnTo>
                    <a:pt x="92857" y="27036"/>
                  </a:lnTo>
                  <a:lnTo>
                    <a:pt x="92655" y="27104"/>
                  </a:lnTo>
                  <a:lnTo>
                    <a:pt x="92453" y="27104"/>
                  </a:lnTo>
                  <a:lnTo>
                    <a:pt x="92251" y="27070"/>
                  </a:lnTo>
                  <a:lnTo>
                    <a:pt x="92015" y="27036"/>
                  </a:lnTo>
                  <a:lnTo>
                    <a:pt x="91847" y="26935"/>
                  </a:lnTo>
                  <a:lnTo>
                    <a:pt x="91881" y="26902"/>
                  </a:lnTo>
                  <a:lnTo>
                    <a:pt x="91881" y="26834"/>
                  </a:lnTo>
                  <a:lnTo>
                    <a:pt x="92116" y="23366"/>
                  </a:lnTo>
                  <a:lnTo>
                    <a:pt x="92251" y="21784"/>
                  </a:lnTo>
                  <a:lnTo>
                    <a:pt x="92285" y="21010"/>
                  </a:lnTo>
                  <a:lnTo>
                    <a:pt x="92318" y="20202"/>
                  </a:lnTo>
                  <a:lnTo>
                    <a:pt x="92352" y="20168"/>
                  </a:lnTo>
                  <a:lnTo>
                    <a:pt x="92419" y="20000"/>
                  </a:lnTo>
                  <a:lnTo>
                    <a:pt x="92520" y="19899"/>
                  </a:lnTo>
                  <a:lnTo>
                    <a:pt x="92655" y="19831"/>
                  </a:lnTo>
                  <a:lnTo>
                    <a:pt x="92756" y="19798"/>
                  </a:lnTo>
                  <a:close/>
                  <a:moveTo>
                    <a:pt x="90467" y="14444"/>
                  </a:moveTo>
                  <a:lnTo>
                    <a:pt x="90265" y="14781"/>
                  </a:lnTo>
                  <a:lnTo>
                    <a:pt x="90096" y="15118"/>
                  </a:lnTo>
                  <a:lnTo>
                    <a:pt x="89962" y="15522"/>
                  </a:lnTo>
                  <a:lnTo>
                    <a:pt x="89827" y="15926"/>
                  </a:lnTo>
                  <a:lnTo>
                    <a:pt x="89659" y="16767"/>
                  </a:lnTo>
                  <a:lnTo>
                    <a:pt x="89524" y="17542"/>
                  </a:lnTo>
                  <a:lnTo>
                    <a:pt x="89423" y="18249"/>
                  </a:lnTo>
                  <a:lnTo>
                    <a:pt x="89356" y="18990"/>
                  </a:lnTo>
                  <a:lnTo>
                    <a:pt x="89322" y="19730"/>
                  </a:lnTo>
                  <a:lnTo>
                    <a:pt x="89356" y="20471"/>
                  </a:lnTo>
                  <a:lnTo>
                    <a:pt x="89288" y="20505"/>
                  </a:lnTo>
                  <a:lnTo>
                    <a:pt x="89288" y="20572"/>
                  </a:lnTo>
                  <a:lnTo>
                    <a:pt x="89288" y="20606"/>
                  </a:lnTo>
                  <a:lnTo>
                    <a:pt x="89255" y="20505"/>
                  </a:lnTo>
                  <a:lnTo>
                    <a:pt x="89086" y="20774"/>
                  </a:lnTo>
                  <a:lnTo>
                    <a:pt x="88952" y="21077"/>
                  </a:lnTo>
                  <a:lnTo>
                    <a:pt x="88884" y="21414"/>
                  </a:lnTo>
                  <a:lnTo>
                    <a:pt x="88817" y="21750"/>
                  </a:lnTo>
                  <a:lnTo>
                    <a:pt x="88783" y="22457"/>
                  </a:lnTo>
                  <a:lnTo>
                    <a:pt x="88783" y="23097"/>
                  </a:lnTo>
                  <a:lnTo>
                    <a:pt x="88750" y="23871"/>
                  </a:lnTo>
                  <a:lnTo>
                    <a:pt x="88716" y="24679"/>
                  </a:lnTo>
                  <a:lnTo>
                    <a:pt x="88750" y="25083"/>
                  </a:lnTo>
                  <a:lnTo>
                    <a:pt x="88783" y="25487"/>
                  </a:lnTo>
                  <a:lnTo>
                    <a:pt x="88851" y="25858"/>
                  </a:lnTo>
                  <a:lnTo>
                    <a:pt x="88952" y="26262"/>
                  </a:lnTo>
                  <a:lnTo>
                    <a:pt x="88985" y="26295"/>
                  </a:lnTo>
                  <a:lnTo>
                    <a:pt x="88918" y="26598"/>
                  </a:lnTo>
                  <a:lnTo>
                    <a:pt x="88851" y="26868"/>
                  </a:lnTo>
                  <a:lnTo>
                    <a:pt x="88716" y="27137"/>
                  </a:lnTo>
                  <a:lnTo>
                    <a:pt x="88548" y="27407"/>
                  </a:lnTo>
                  <a:lnTo>
                    <a:pt x="88413" y="27036"/>
                  </a:lnTo>
                  <a:lnTo>
                    <a:pt x="88278" y="26666"/>
                  </a:lnTo>
                  <a:lnTo>
                    <a:pt x="88211" y="26262"/>
                  </a:lnTo>
                  <a:lnTo>
                    <a:pt x="88177" y="25858"/>
                  </a:lnTo>
                  <a:lnTo>
                    <a:pt x="88110" y="25083"/>
                  </a:lnTo>
                  <a:lnTo>
                    <a:pt x="88076" y="24275"/>
                  </a:lnTo>
                  <a:lnTo>
                    <a:pt x="88009" y="22558"/>
                  </a:lnTo>
                  <a:lnTo>
                    <a:pt x="88009" y="21717"/>
                  </a:lnTo>
                  <a:lnTo>
                    <a:pt x="88043" y="20841"/>
                  </a:lnTo>
                  <a:lnTo>
                    <a:pt x="88110" y="20000"/>
                  </a:lnTo>
                  <a:lnTo>
                    <a:pt x="88211" y="19192"/>
                  </a:lnTo>
                  <a:lnTo>
                    <a:pt x="88346" y="18350"/>
                  </a:lnTo>
                  <a:lnTo>
                    <a:pt x="88514" y="17542"/>
                  </a:lnTo>
                  <a:lnTo>
                    <a:pt x="88750" y="16734"/>
                  </a:lnTo>
                  <a:lnTo>
                    <a:pt x="89053" y="15959"/>
                  </a:lnTo>
                  <a:lnTo>
                    <a:pt x="89389" y="15185"/>
                  </a:lnTo>
                  <a:lnTo>
                    <a:pt x="89726" y="14444"/>
                  </a:lnTo>
                  <a:close/>
                  <a:moveTo>
                    <a:pt x="99692" y="22558"/>
                  </a:moveTo>
                  <a:lnTo>
                    <a:pt x="99826" y="22626"/>
                  </a:lnTo>
                  <a:lnTo>
                    <a:pt x="99961" y="22727"/>
                  </a:lnTo>
                  <a:lnTo>
                    <a:pt x="100096" y="22861"/>
                  </a:lnTo>
                  <a:lnTo>
                    <a:pt x="100230" y="23030"/>
                  </a:lnTo>
                  <a:lnTo>
                    <a:pt x="100264" y="23198"/>
                  </a:lnTo>
                  <a:lnTo>
                    <a:pt x="100264" y="23366"/>
                  </a:lnTo>
                  <a:lnTo>
                    <a:pt x="100230" y="23737"/>
                  </a:lnTo>
                  <a:lnTo>
                    <a:pt x="100264" y="23804"/>
                  </a:lnTo>
                  <a:lnTo>
                    <a:pt x="100331" y="23838"/>
                  </a:lnTo>
                  <a:lnTo>
                    <a:pt x="99860" y="24309"/>
                  </a:lnTo>
                  <a:lnTo>
                    <a:pt x="99389" y="24780"/>
                  </a:lnTo>
                  <a:lnTo>
                    <a:pt x="98547" y="25790"/>
                  </a:lnTo>
                  <a:lnTo>
                    <a:pt x="97907" y="26464"/>
                  </a:lnTo>
                  <a:lnTo>
                    <a:pt x="97200" y="27104"/>
                  </a:lnTo>
                  <a:lnTo>
                    <a:pt x="96527" y="27710"/>
                  </a:lnTo>
                  <a:lnTo>
                    <a:pt x="95887" y="28383"/>
                  </a:lnTo>
                  <a:lnTo>
                    <a:pt x="95584" y="28383"/>
                  </a:lnTo>
                  <a:lnTo>
                    <a:pt x="95450" y="28349"/>
                  </a:lnTo>
                  <a:lnTo>
                    <a:pt x="95349" y="28282"/>
                  </a:lnTo>
                  <a:lnTo>
                    <a:pt x="95180" y="28080"/>
                  </a:lnTo>
                  <a:lnTo>
                    <a:pt x="95012" y="27878"/>
                  </a:lnTo>
                  <a:lnTo>
                    <a:pt x="94978" y="27811"/>
                  </a:lnTo>
                  <a:lnTo>
                    <a:pt x="94945" y="27710"/>
                  </a:lnTo>
                  <a:lnTo>
                    <a:pt x="94945" y="27508"/>
                  </a:lnTo>
                  <a:lnTo>
                    <a:pt x="95012" y="27339"/>
                  </a:lnTo>
                  <a:lnTo>
                    <a:pt x="95147" y="27137"/>
                  </a:lnTo>
                  <a:lnTo>
                    <a:pt x="95416" y="26801"/>
                  </a:lnTo>
                  <a:lnTo>
                    <a:pt x="95652" y="26531"/>
                  </a:lnTo>
                  <a:lnTo>
                    <a:pt x="96931" y="24949"/>
                  </a:lnTo>
                  <a:lnTo>
                    <a:pt x="97604" y="24208"/>
                  </a:lnTo>
                  <a:lnTo>
                    <a:pt x="98278" y="23467"/>
                  </a:lnTo>
                  <a:lnTo>
                    <a:pt x="98682" y="23063"/>
                  </a:lnTo>
                  <a:lnTo>
                    <a:pt x="98884" y="22861"/>
                  </a:lnTo>
                  <a:lnTo>
                    <a:pt x="99119" y="22693"/>
                  </a:lnTo>
                  <a:lnTo>
                    <a:pt x="99254" y="22626"/>
                  </a:lnTo>
                  <a:lnTo>
                    <a:pt x="99389" y="22558"/>
                  </a:lnTo>
                  <a:close/>
                  <a:moveTo>
                    <a:pt x="100870" y="23905"/>
                  </a:moveTo>
                  <a:lnTo>
                    <a:pt x="100971" y="23972"/>
                  </a:lnTo>
                  <a:lnTo>
                    <a:pt x="98648" y="26464"/>
                  </a:lnTo>
                  <a:lnTo>
                    <a:pt x="97402" y="27743"/>
                  </a:lnTo>
                  <a:lnTo>
                    <a:pt x="96796" y="28383"/>
                  </a:lnTo>
                  <a:lnTo>
                    <a:pt x="96258" y="29090"/>
                  </a:lnTo>
                  <a:lnTo>
                    <a:pt x="96123" y="28989"/>
                  </a:lnTo>
                  <a:lnTo>
                    <a:pt x="96022" y="28922"/>
                  </a:lnTo>
                  <a:lnTo>
                    <a:pt x="96022" y="28888"/>
                  </a:lnTo>
                  <a:lnTo>
                    <a:pt x="96359" y="28652"/>
                  </a:lnTo>
                  <a:lnTo>
                    <a:pt x="96695" y="28383"/>
                  </a:lnTo>
                  <a:lnTo>
                    <a:pt x="96998" y="28080"/>
                  </a:lnTo>
                  <a:lnTo>
                    <a:pt x="97301" y="27777"/>
                  </a:lnTo>
                  <a:lnTo>
                    <a:pt x="97874" y="27137"/>
                  </a:lnTo>
                  <a:lnTo>
                    <a:pt x="98446" y="26497"/>
                  </a:lnTo>
                  <a:lnTo>
                    <a:pt x="99624" y="25184"/>
                  </a:lnTo>
                  <a:lnTo>
                    <a:pt x="100230" y="24511"/>
                  </a:lnTo>
                  <a:lnTo>
                    <a:pt x="100870" y="23905"/>
                  </a:lnTo>
                  <a:close/>
                  <a:moveTo>
                    <a:pt x="101308" y="24511"/>
                  </a:moveTo>
                  <a:lnTo>
                    <a:pt x="101409" y="24780"/>
                  </a:lnTo>
                  <a:lnTo>
                    <a:pt x="101510" y="25016"/>
                  </a:lnTo>
                  <a:lnTo>
                    <a:pt x="101543" y="25252"/>
                  </a:lnTo>
                  <a:lnTo>
                    <a:pt x="101038" y="25790"/>
                  </a:lnTo>
                  <a:lnTo>
                    <a:pt x="100466" y="26295"/>
                  </a:lnTo>
                  <a:lnTo>
                    <a:pt x="99321" y="27339"/>
                  </a:lnTo>
                  <a:lnTo>
                    <a:pt x="98783" y="27878"/>
                  </a:lnTo>
                  <a:lnTo>
                    <a:pt x="98244" y="28417"/>
                  </a:lnTo>
                  <a:lnTo>
                    <a:pt x="97806" y="29023"/>
                  </a:lnTo>
                  <a:lnTo>
                    <a:pt x="97604" y="29326"/>
                  </a:lnTo>
                  <a:lnTo>
                    <a:pt x="97402" y="29629"/>
                  </a:lnTo>
                  <a:lnTo>
                    <a:pt x="96965" y="29561"/>
                  </a:lnTo>
                  <a:lnTo>
                    <a:pt x="96763" y="29494"/>
                  </a:lnTo>
                  <a:lnTo>
                    <a:pt x="96594" y="29393"/>
                  </a:lnTo>
                  <a:lnTo>
                    <a:pt x="96931" y="29090"/>
                  </a:lnTo>
                  <a:lnTo>
                    <a:pt x="97234" y="28787"/>
                  </a:lnTo>
                  <a:lnTo>
                    <a:pt x="97840" y="28147"/>
                  </a:lnTo>
                  <a:lnTo>
                    <a:pt x="98412" y="27508"/>
                  </a:lnTo>
                  <a:lnTo>
                    <a:pt x="98985" y="26868"/>
                  </a:lnTo>
                  <a:lnTo>
                    <a:pt x="100129" y="25689"/>
                  </a:lnTo>
                  <a:lnTo>
                    <a:pt x="101308" y="24511"/>
                  </a:lnTo>
                  <a:close/>
                  <a:moveTo>
                    <a:pt x="101274" y="25858"/>
                  </a:moveTo>
                  <a:lnTo>
                    <a:pt x="101308" y="25891"/>
                  </a:lnTo>
                  <a:lnTo>
                    <a:pt x="101442" y="26026"/>
                  </a:lnTo>
                  <a:lnTo>
                    <a:pt x="101611" y="26093"/>
                  </a:lnTo>
                  <a:lnTo>
                    <a:pt x="101813" y="26127"/>
                  </a:lnTo>
                  <a:lnTo>
                    <a:pt x="101981" y="26093"/>
                  </a:lnTo>
                  <a:lnTo>
                    <a:pt x="101678" y="26666"/>
                  </a:lnTo>
                  <a:lnTo>
                    <a:pt x="101308" y="27205"/>
                  </a:lnTo>
                  <a:lnTo>
                    <a:pt x="100870" y="27710"/>
                  </a:lnTo>
                  <a:lnTo>
                    <a:pt x="100432" y="28181"/>
                  </a:lnTo>
                  <a:lnTo>
                    <a:pt x="99456" y="29191"/>
                  </a:lnTo>
                  <a:lnTo>
                    <a:pt x="98783" y="29797"/>
                  </a:lnTo>
                  <a:lnTo>
                    <a:pt x="98547" y="29999"/>
                  </a:lnTo>
                  <a:lnTo>
                    <a:pt x="98345" y="30100"/>
                  </a:lnTo>
                  <a:lnTo>
                    <a:pt x="98345" y="29864"/>
                  </a:lnTo>
                  <a:lnTo>
                    <a:pt x="98379" y="29831"/>
                  </a:lnTo>
                  <a:lnTo>
                    <a:pt x="98379" y="29763"/>
                  </a:lnTo>
                  <a:lnTo>
                    <a:pt x="98345" y="29696"/>
                  </a:lnTo>
                  <a:lnTo>
                    <a:pt x="98244" y="29460"/>
                  </a:lnTo>
                  <a:lnTo>
                    <a:pt x="98210" y="29393"/>
                  </a:lnTo>
                  <a:lnTo>
                    <a:pt x="98109" y="29292"/>
                  </a:lnTo>
                  <a:lnTo>
                    <a:pt x="98042" y="29225"/>
                  </a:lnTo>
                  <a:lnTo>
                    <a:pt x="97941" y="29191"/>
                  </a:lnTo>
                  <a:lnTo>
                    <a:pt x="98682" y="28383"/>
                  </a:lnTo>
                  <a:lnTo>
                    <a:pt x="99456" y="27575"/>
                  </a:lnTo>
                  <a:lnTo>
                    <a:pt x="100365" y="26733"/>
                  </a:lnTo>
                  <a:lnTo>
                    <a:pt x="100836" y="26295"/>
                  </a:lnTo>
                  <a:lnTo>
                    <a:pt x="101274" y="25858"/>
                  </a:lnTo>
                  <a:close/>
                  <a:moveTo>
                    <a:pt x="106930" y="17171"/>
                  </a:moveTo>
                  <a:lnTo>
                    <a:pt x="106930" y="18114"/>
                  </a:lnTo>
                  <a:lnTo>
                    <a:pt x="106897" y="19023"/>
                  </a:lnTo>
                  <a:lnTo>
                    <a:pt x="106863" y="19495"/>
                  </a:lnTo>
                  <a:lnTo>
                    <a:pt x="106829" y="19932"/>
                  </a:lnTo>
                  <a:lnTo>
                    <a:pt x="106728" y="20404"/>
                  </a:lnTo>
                  <a:lnTo>
                    <a:pt x="106627" y="20841"/>
                  </a:lnTo>
                  <a:lnTo>
                    <a:pt x="106425" y="21380"/>
                  </a:lnTo>
                  <a:lnTo>
                    <a:pt x="106190" y="21919"/>
                  </a:lnTo>
                  <a:lnTo>
                    <a:pt x="105954" y="22457"/>
                  </a:lnTo>
                  <a:lnTo>
                    <a:pt x="105685" y="22996"/>
                  </a:lnTo>
                  <a:lnTo>
                    <a:pt x="105382" y="23535"/>
                  </a:lnTo>
                  <a:lnTo>
                    <a:pt x="105079" y="24040"/>
                  </a:lnTo>
                  <a:lnTo>
                    <a:pt x="104405" y="25016"/>
                  </a:lnTo>
                  <a:lnTo>
                    <a:pt x="104069" y="25487"/>
                  </a:lnTo>
                  <a:lnTo>
                    <a:pt x="103698" y="25925"/>
                  </a:lnTo>
                  <a:lnTo>
                    <a:pt x="102890" y="26801"/>
                  </a:lnTo>
                  <a:lnTo>
                    <a:pt x="102015" y="27642"/>
                  </a:lnTo>
                  <a:lnTo>
                    <a:pt x="101173" y="28450"/>
                  </a:lnTo>
                  <a:lnTo>
                    <a:pt x="100298" y="29225"/>
                  </a:lnTo>
                  <a:lnTo>
                    <a:pt x="99422" y="29965"/>
                  </a:lnTo>
                  <a:lnTo>
                    <a:pt x="98513" y="30672"/>
                  </a:lnTo>
                  <a:lnTo>
                    <a:pt x="97571" y="31346"/>
                  </a:lnTo>
                  <a:lnTo>
                    <a:pt x="97571" y="31177"/>
                  </a:lnTo>
                  <a:lnTo>
                    <a:pt x="97604" y="31043"/>
                  </a:lnTo>
                  <a:lnTo>
                    <a:pt x="97705" y="30740"/>
                  </a:lnTo>
                  <a:lnTo>
                    <a:pt x="97874" y="30403"/>
                  </a:lnTo>
                  <a:lnTo>
                    <a:pt x="98109" y="30134"/>
                  </a:lnTo>
                  <a:lnTo>
                    <a:pt x="98109" y="30201"/>
                  </a:lnTo>
                  <a:lnTo>
                    <a:pt x="98109" y="30268"/>
                  </a:lnTo>
                  <a:lnTo>
                    <a:pt x="98143" y="30302"/>
                  </a:lnTo>
                  <a:lnTo>
                    <a:pt x="98210" y="30336"/>
                  </a:lnTo>
                  <a:lnTo>
                    <a:pt x="98311" y="30302"/>
                  </a:lnTo>
                  <a:lnTo>
                    <a:pt x="98345" y="30235"/>
                  </a:lnTo>
                  <a:lnTo>
                    <a:pt x="98480" y="30235"/>
                  </a:lnTo>
                  <a:lnTo>
                    <a:pt x="98581" y="30167"/>
                  </a:lnTo>
                  <a:lnTo>
                    <a:pt x="98783" y="29999"/>
                  </a:lnTo>
                  <a:lnTo>
                    <a:pt x="100230" y="28619"/>
                  </a:lnTo>
                  <a:lnTo>
                    <a:pt x="100803" y="28080"/>
                  </a:lnTo>
                  <a:lnTo>
                    <a:pt x="101341" y="27474"/>
                  </a:lnTo>
                  <a:lnTo>
                    <a:pt x="101577" y="27171"/>
                  </a:lnTo>
                  <a:lnTo>
                    <a:pt x="101813" y="26834"/>
                  </a:lnTo>
                  <a:lnTo>
                    <a:pt x="102015" y="26497"/>
                  </a:lnTo>
                  <a:lnTo>
                    <a:pt x="102183" y="26127"/>
                  </a:lnTo>
                  <a:lnTo>
                    <a:pt x="102217" y="26060"/>
                  </a:lnTo>
                  <a:lnTo>
                    <a:pt x="102183" y="25992"/>
                  </a:lnTo>
                  <a:lnTo>
                    <a:pt x="102419" y="25858"/>
                  </a:lnTo>
                  <a:lnTo>
                    <a:pt x="102654" y="25656"/>
                  </a:lnTo>
                  <a:lnTo>
                    <a:pt x="102857" y="25454"/>
                  </a:lnTo>
                  <a:lnTo>
                    <a:pt x="103092" y="25218"/>
                  </a:lnTo>
                  <a:lnTo>
                    <a:pt x="103732" y="24410"/>
                  </a:lnTo>
                  <a:lnTo>
                    <a:pt x="104405" y="23669"/>
                  </a:lnTo>
                  <a:lnTo>
                    <a:pt x="104742" y="23265"/>
                  </a:lnTo>
                  <a:lnTo>
                    <a:pt x="105079" y="22895"/>
                  </a:lnTo>
                  <a:lnTo>
                    <a:pt x="105348" y="22491"/>
                  </a:lnTo>
                  <a:lnTo>
                    <a:pt x="105617" y="22053"/>
                  </a:lnTo>
                  <a:lnTo>
                    <a:pt x="105819" y="21616"/>
                  </a:lnTo>
                  <a:lnTo>
                    <a:pt x="105988" y="21144"/>
                  </a:lnTo>
                  <a:lnTo>
                    <a:pt x="106055" y="21144"/>
                  </a:lnTo>
                  <a:lnTo>
                    <a:pt x="106156" y="21111"/>
                  </a:lnTo>
                  <a:lnTo>
                    <a:pt x="106190" y="21111"/>
                  </a:lnTo>
                  <a:lnTo>
                    <a:pt x="106190" y="21144"/>
                  </a:lnTo>
                  <a:lnTo>
                    <a:pt x="106223" y="21111"/>
                  </a:lnTo>
                  <a:lnTo>
                    <a:pt x="106358" y="20976"/>
                  </a:lnTo>
                  <a:lnTo>
                    <a:pt x="106425" y="20774"/>
                  </a:lnTo>
                  <a:lnTo>
                    <a:pt x="106493" y="20370"/>
                  </a:lnTo>
                  <a:lnTo>
                    <a:pt x="106560" y="20033"/>
                  </a:lnTo>
                  <a:lnTo>
                    <a:pt x="106526" y="19697"/>
                  </a:lnTo>
                  <a:lnTo>
                    <a:pt x="106560" y="19663"/>
                  </a:lnTo>
                  <a:lnTo>
                    <a:pt x="106526" y="19596"/>
                  </a:lnTo>
                  <a:lnTo>
                    <a:pt x="106560" y="18990"/>
                  </a:lnTo>
                  <a:lnTo>
                    <a:pt x="106594" y="18417"/>
                  </a:lnTo>
                  <a:lnTo>
                    <a:pt x="106627" y="17845"/>
                  </a:lnTo>
                  <a:lnTo>
                    <a:pt x="106627" y="17508"/>
                  </a:lnTo>
                  <a:lnTo>
                    <a:pt x="106560" y="17239"/>
                  </a:lnTo>
                  <a:lnTo>
                    <a:pt x="106930" y="17171"/>
                  </a:lnTo>
                  <a:close/>
                  <a:moveTo>
                    <a:pt x="1" y="1"/>
                  </a:moveTo>
                  <a:lnTo>
                    <a:pt x="607" y="1011"/>
                  </a:lnTo>
                  <a:lnTo>
                    <a:pt x="1246" y="2021"/>
                  </a:lnTo>
                  <a:lnTo>
                    <a:pt x="2559" y="3974"/>
                  </a:lnTo>
                  <a:lnTo>
                    <a:pt x="4175" y="6263"/>
                  </a:lnTo>
                  <a:lnTo>
                    <a:pt x="5792" y="8519"/>
                  </a:lnTo>
                  <a:lnTo>
                    <a:pt x="7408" y="10640"/>
                  </a:lnTo>
                  <a:lnTo>
                    <a:pt x="9091" y="12727"/>
                  </a:lnTo>
                  <a:lnTo>
                    <a:pt x="9394" y="13098"/>
                  </a:lnTo>
                  <a:lnTo>
                    <a:pt x="9764" y="13468"/>
                  </a:lnTo>
                  <a:lnTo>
                    <a:pt x="10101" y="13805"/>
                  </a:lnTo>
                  <a:lnTo>
                    <a:pt x="10505" y="14074"/>
                  </a:lnTo>
                  <a:lnTo>
                    <a:pt x="10943" y="14343"/>
                  </a:lnTo>
                  <a:lnTo>
                    <a:pt x="11380" y="14512"/>
                  </a:lnTo>
                  <a:lnTo>
                    <a:pt x="11616" y="14579"/>
                  </a:lnTo>
                  <a:lnTo>
                    <a:pt x="11852" y="14646"/>
                  </a:lnTo>
                  <a:lnTo>
                    <a:pt x="12357" y="14646"/>
                  </a:lnTo>
                  <a:lnTo>
                    <a:pt x="12357" y="14747"/>
                  </a:lnTo>
                  <a:lnTo>
                    <a:pt x="12390" y="14781"/>
                  </a:lnTo>
                  <a:lnTo>
                    <a:pt x="12424" y="14781"/>
                  </a:lnTo>
                  <a:lnTo>
                    <a:pt x="19090" y="14714"/>
                  </a:lnTo>
                  <a:lnTo>
                    <a:pt x="25723" y="14613"/>
                  </a:lnTo>
                  <a:lnTo>
                    <a:pt x="32389" y="14478"/>
                  </a:lnTo>
                  <a:lnTo>
                    <a:pt x="39056" y="14377"/>
                  </a:lnTo>
                  <a:lnTo>
                    <a:pt x="41008" y="14343"/>
                  </a:lnTo>
                  <a:lnTo>
                    <a:pt x="40806" y="14882"/>
                  </a:lnTo>
                  <a:lnTo>
                    <a:pt x="40672" y="15454"/>
                  </a:lnTo>
                  <a:lnTo>
                    <a:pt x="40537" y="16027"/>
                  </a:lnTo>
                  <a:lnTo>
                    <a:pt x="40470" y="16599"/>
                  </a:lnTo>
                  <a:lnTo>
                    <a:pt x="40436" y="17171"/>
                  </a:lnTo>
                  <a:lnTo>
                    <a:pt x="40436" y="17744"/>
                  </a:lnTo>
                  <a:lnTo>
                    <a:pt x="40470" y="18350"/>
                  </a:lnTo>
                  <a:lnTo>
                    <a:pt x="40503" y="18922"/>
                  </a:lnTo>
                  <a:lnTo>
                    <a:pt x="40571" y="19360"/>
                  </a:lnTo>
                  <a:lnTo>
                    <a:pt x="40672" y="19831"/>
                  </a:lnTo>
                  <a:lnTo>
                    <a:pt x="40806" y="20303"/>
                  </a:lnTo>
                  <a:lnTo>
                    <a:pt x="40975" y="20740"/>
                  </a:lnTo>
                  <a:lnTo>
                    <a:pt x="41177" y="21178"/>
                  </a:lnTo>
                  <a:lnTo>
                    <a:pt x="41446" y="21548"/>
                  </a:lnTo>
                  <a:lnTo>
                    <a:pt x="41614" y="21717"/>
                  </a:lnTo>
                  <a:lnTo>
                    <a:pt x="41783" y="21851"/>
                  </a:lnTo>
                  <a:lnTo>
                    <a:pt x="41985" y="21986"/>
                  </a:lnTo>
                  <a:lnTo>
                    <a:pt x="42187" y="22121"/>
                  </a:lnTo>
                  <a:lnTo>
                    <a:pt x="42389" y="22188"/>
                  </a:lnTo>
                  <a:lnTo>
                    <a:pt x="42624" y="22255"/>
                  </a:lnTo>
                  <a:lnTo>
                    <a:pt x="42860" y="22289"/>
                  </a:lnTo>
                  <a:lnTo>
                    <a:pt x="43567" y="22289"/>
                  </a:lnTo>
                  <a:lnTo>
                    <a:pt x="44038" y="22255"/>
                  </a:lnTo>
                  <a:lnTo>
                    <a:pt x="46968" y="22222"/>
                  </a:lnTo>
                  <a:lnTo>
                    <a:pt x="52792" y="22087"/>
                  </a:lnTo>
                  <a:lnTo>
                    <a:pt x="58347" y="21986"/>
                  </a:lnTo>
                  <a:lnTo>
                    <a:pt x="59526" y="21986"/>
                  </a:lnTo>
                  <a:lnTo>
                    <a:pt x="60738" y="21952"/>
                  </a:lnTo>
                  <a:lnTo>
                    <a:pt x="61310" y="21919"/>
                  </a:lnTo>
                  <a:lnTo>
                    <a:pt x="61916" y="21818"/>
                  </a:lnTo>
                  <a:lnTo>
                    <a:pt x="62489" y="21683"/>
                  </a:lnTo>
                  <a:lnTo>
                    <a:pt x="63061" y="21515"/>
                  </a:lnTo>
                  <a:lnTo>
                    <a:pt x="63499" y="21313"/>
                  </a:lnTo>
                  <a:lnTo>
                    <a:pt x="63903" y="21043"/>
                  </a:lnTo>
                  <a:lnTo>
                    <a:pt x="64239" y="20740"/>
                  </a:lnTo>
                  <a:lnTo>
                    <a:pt x="64542" y="20370"/>
                  </a:lnTo>
                  <a:lnTo>
                    <a:pt x="64778" y="19966"/>
                  </a:lnTo>
                  <a:lnTo>
                    <a:pt x="64980" y="19562"/>
                  </a:lnTo>
                  <a:lnTo>
                    <a:pt x="65115" y="19091"/>
                  </a:lnTo>
                  <a:lnTo>
                    <a:pt x="65216" y="18619"/>
                  </a:lnTo>
                  <a:lnTo>
                    <a:pt x="65283" y="18047"/>
                  </a:lnTo>
                  <a:lnTo>
                    <a:pt x="65283" y="17474"/>
                  </a:lnTo>
                  <a:lnTo>
                    <a:pt x="65182" y="16936"/>
                  </a:lnTo>
                  <a:lnTo>
                    <a:pt x="65081" y="16363"/>
                  </a:lnTo>
                  <a:lnTo>
                    <a:pt x="64913" y="15825"/>
                  </a:lnTo>
                  <a:lnTo>
                    <a:pt x="64711" y="15286"/>
                  </a:lnTo>
                  <a:lnTo>
                    <a:pt x="64239" y="14242"/>
                  </a:lnTo>
                  <a:lnTo>
                    <a:pt x="71848" y="14242"/>
                  </a:lnTo>
                  <a:lnTo>
                    <a:pt x="77774" y="14276"/>
                  </a:lnTo>
                  <a:lnTo>
                    <a:pt x="89625" y="14444"/>
                  </a:lnTo>
                  <a:lnTo>
                    <a:pt x="89389" y="14747"/>
                  </a:lnTo>
                  <a:lnTo>
                    <a:pt x="89187" y="15118"/>
                  </a:lnTo>
                  <a:lnTo>
                    <a:pt x="88985" y="15454"/>
                  </a:lnTo>
                  <a:lnTo>
                    <a:pt x="88817" y="15825"/>
                  </a:lnTo>
                  <a:lnTo>
                    <a:pt x="88514" y="16599"/>
                  </a:lnTo>
                  <a:lnTo>
                    <a:pt x="88278" y="17373"/>
                  </a:lnTo>
                  <a:lnTo>
                    <a:pt x="88110" y="18181"/>
                  </a:lnTo>
                  <a:lnTo>
                    <a:pt x="87975" y="18990"/>
                  </a:lnTo>
                  <a:lnTo>
                    <a:pt x="87874" y="19798"/>
                  </a:lnTo>
                  <a:lnTo>
                    <a:pt x="87773" y="20572"/>
                  </a:lnTo>
                  <a:lnTo>
                    <a:pt x="87740" y="21582"/>
                  </a:lnTo>
                  <a:lnTo>
                    <a:pt x="87740" y="22558"/>
                  </a:lnTo>
                  <a:lnTo>
                    <a:pt x="87773" y="23568"/>
                  </a:lnTo>
                  <a:lnTo>
                    <a:pt x="87841" y="24545"/>
                  </a:lnTo>
                  <a:lnTo>
                    <a:pt x="87874" y="25353"/>
                  </a:lnTo>
                  <a:lnTo>
                    <a:pt x="87942" y="26161"/>
                  </a:lnTo>
                  <a:lnTo>
                    <a:pt x="88043" y="26565"/>
                  </a:lnTo>
                  <a:lnTo>
                    <a:pt x="88110" y="26935"/>
                  </a:lnTo>
                  <a:lnTo>
                    <a:pt x="88245" y="27339"/>
                  </a:lnTo>
                  <a:lnTo>
                    <a:pt x="88413" y="27676"/>
                  </a:lnTo>
                  <a:lnTo>
                    <a:pt x="88480" y="27710"/>
                  </a:lnTo>
                  <a:lnTo>
                    <a:pt x="88514" y="27743"/>
                  </a:lnTo>
                  <a:lnTo>
                    <a:pt x="88581" y="27743"/>
                  </a:lnTo>
                  <a:lnTo>
                    <a:pt x="88615" y="27710"/>
                  </a:lnTo>
                  <a:lnTo>
                    <a:pt x="88851" y="27407"/>
                  </a:lnTo>
                  <a:lnTo>
                    <a:pt x="89053" y="27036"/>
                  </a:lnTo>
                  <a:lnTo>
                    <a:pt x="89154" y="26700"/>
                  </a:lnTo>
                  <a:lnTo>
                    <a:pt x="89187" y="26497"/>
                  </a:lnTo>
                  <a:lnTo>
                    <a:pt x="89221" y="26295"/>
                  </a:lnTo>
                  <a:lnTo>
                    <a:pt x="89255" y="26295"/>
                  </a:lnTo>
                  <a:lnTo>
                    <a:pt x="89255" y="26262"/>
                  </a:lnTo>
                  <a:lnTo>
                    <a:pt x="89288" y="26228"/>
                  </a:lnTo>
                  <a:lnTo>
                    <a:pt x="89255" y="26194"/>
                  </a:lnTo>
                  <a:lnTo>
                    <a:pt x="89288" y="26093"/>
                  </a:lnTo>
                  <a:lnTo>
                    <a:pt x="89356" y="25992"/>
                  </a:lnTo>
                  <a:lnTo>
                    <a:pt x="89457" y="25858"/>
                  </a:lnTo>
                  <a:lnTo>
                    <a:pt x="89591" y="25757"/>
                  </a:lnTo>
                  <a:lnTo>
                    <a:pt x="89726" y="25723"/>
                  </a:lnTo>
                  <a:lnTo>
                    <a:pt x="89692" y="26228"/>
                  </a:lnTo>
                  <a:lnTo>
                    <a:pt x="89692" y="26295"/>
                  </a:lnTo>
                  <a:lnTo>
                    <a:pt x="89726" y="26329"/>
                  </a:lnTo>
                  <a:lnTo>
                    <a:pt x="89827" y="26329"/>
                  </a:lnTo>
                  <a:lnTo>
                    <a:pt x="89995" y="26565"/>
                  </a:lnTo>
                  <a:lnTo>
                    <a:pt x="90197" y="26733"/>
                  </a:lnTo>
                  <a:lnTo>
                    <a:pt x="90433" y="26868"/>
                  </a:lnTo>
                  <a:lnTo>
                    <a:pt x="90669" y="26969"/>
                  </a:lnTo>
                  <a:lnTo>
                    <a:pt x="90770" y="26969"/>
                  </a:lnTo>
                  <a:lnTo>
                    <a:pt x="90770" y="27171"/>
                  </a:lnTo>
                  <a:lnTo>
                    <a:pt x="90770" y="27205"/>
                  </a:lnTo>
                  <a:lnTo>
                    <a:pt x="90803" y="27238"/>
                  </a:lnTo>
                  <a:lnTo>
                    <a:pt x="90871" y="27272"/>
                  </a:lnTo>
                  <a:lnTo>
                    <a:pt x="90972" y="27238"/>
                  </a:lnTo>
                  <a:lnTo>
                    <a:pt x="91005" y="27205"/>
                  </a:lnTo>
                  <a:lnTo>
                    <a:pt x="91005" y="27171"/>
                  </a:lnTo>
                  <a:lnTo>
                    <a:pt x="91005" y="26935"/>
                  </a:lnTo>
                  <a:lnTo>
                    <a:pt x="91140" y="26868"/>
                  </a:lnTo>
                  <a:lnTo>
                    <a:pt x="91241" y="26767"/>
                  </a:lnTo>
                  <a:lnTo>
                    <a:pt x="91241" y="26834"/>
                  </a:lnTo>
                  <a:lnTo>
                    <a:pt x="91308" y="26868"/>
                  </a:lnTo>
                  <a:lnTo>
                    <a:pt x="91679" y="26868"/>
                  </a:lnTo>
                  <a:lnTo>
                    <a:pt x="91679" y="26902"/>
                  </a:lnTo>
                  <a:lnTo>
                    <a:pt x="91712" y="26935"/>
                  </a:lnTo>
                  <a:lnTo>
                    <a:pt x="91746" y="26935"/>
                  </a:lnTo>
                  <a:lnTo>
                    <a:pt x="91914" y="27104"/>
                  </a:lnTo>
                  <a:lnTo>
                    <a:pt x="92116" y="27238"/>
                  </a:lnTo>
                  <a:lnTo>
                    <a:pt x="92285" y="27306"/>
                  </a:lnTo>
                  <a:lnTo>
                    <a:pt x="92487" y="27339"/>
                  </a:lnTo>
                  <a:lnTo>
                    <a:pt x="92689" y="27339"/>
                  </a:lnTo>
                  <a:lnTo>
                    <a:pt x="92891" y="27238"/>
                  </a:lnTo>
                  <a:lnTo>
                    <a:pt x="93059" y="27104"/>
                  </a:lnTo>
                  <a:lnTo>
                    <a:pt x="93194" y="26935"/>
                  </a:lnTo>
                  <a:lnTo>
                    <a:pt x="93295" y="26801"/>
                  </a:lnTo>
                  <a:lnTo>
                    <a:pt x="93328" y="26632"/>
                  </a:lnTo>
                  <a:lnTo>
                    <a:pt x="93396" y="26329"/>
                  </a:lnTo>
                  <a:lnTo>
                    <a:pt x="93429" y="25992"/>
                  </a:lnTo>
                  <a:lnTo>
                    <a:pt x="93429" y="25656"/>
                  </a:lnTo>
                  <a:lnTo>
                    <a:pt x="93530" y="23265"/>
                  </a:lnTo>
                  <a:lnTo>
                    <a:pt x="93598" y="21144"/>
                  </a:lnTo>
                  <a:lnTo>
                    <a:pt x="93631" y="20740"/>
                  </a:lnTo>
                  <a:lnTo>
                    <a:pt x="93631" y="20336"/>
                  </a:lnTo>
                  <a:lnTo>
                    <a:pt x="93631" y="20134"/>
                  </a:lnTo>
                  <a:lnTo>
                    <a:pt x="93598" y="19966"/>
                  </a:lnTo>
                  <a:lnTo>
                    <a:pt x="93530" y="19764"/>
                  </a:lnTo>
                  <a:lnTo>
                    <a:pt x="93463" y="19596"/>
                  </a:lnTo>
                  <a:lnTo>
                    <a:pt x="93328" y="19461"/>
                  </a:lnTo>
                  <a:lnTo>
                    <a:pt x="93160" y="19394"/>
                  </a:lnTo>
                  <a:lnTo>
                    <a:pt x="93025" y="19360"/>
                  </a:lnTo>
                  <a:lnTo>
                    <a:pt x="92857" y="19394"/>
                  </a:lnTo>
                  <a:lnTo>
                    <a:pt x="92722" y="19495"/>
                  </a:lnTo>
                  <a:lnTo>
                    <a:pt x="92554" y="19596"/>
                  </a:lnTo>
                  <a:lnTo>
                    <a:pt x="92285" y="19831"/>
                  </a:lnTo>
                  <a:lnTo>
                    <a:pt x="92251" y="19798"/>
                  </a:lnTo>
                  <a:lnTo>
                    <a:pt x="92217" y="19798"/>
                  </a:lnTo>
                  <a:lnTo>
                    <a:pt x="92184" y="19831"/>
                  </a:lnTo>
                  <a:lnTo>
                    <a:pt x="92150" y="19865"/>
                  </a:lnTo>
                  <a:lnTo>
                    <a:pt x="92150" y="19932"/>
                  </a:lnTo>
                  <a:lnTo>
                    <a:pt x="91914" y="19966"/>
                  </a:lnTo>
                  <a:lnTo>
                    <a:pt x="91679" y="19966"/>
                  </a:lnTo>
                  <a:lnTo>
                    <a:pt x="91645" y="19932"/>
                  </a:lnTo>
                  <a:lnTo>
                    <a:pt x="91578" y="19932"/>
                  </a:lnTo>
                  <a:lnTo>
                    <a:pt x="91544" y="19966"/>
                  </a:lnTo>
                  <a:lnTo>
                    <a:pt x="91510" y="19899"/>
                  </a:lnTo>
                  <a:lnTo>
                    <a:pt x="91342" y="19764"/>
                  </a:lnTo>
                  <a:lnTo>
                    <a:pt x="91241" y="19663"/>
                  </a:lnTo>
                  <a:lnTo>
                    <a:pt x="91140" y="19663"/>
                  </a:lnTo>
                  <a:lnTo>
                    <a:pt x="90904" y="19730"/>
                  </a:lnTo>
                  <a:lnTo>
                    <a:pt x="90669" y="19865"/>
                  </a:lnTo>
                  <a:lnTo>
                    <a:pt x="90433" y="20033"/>
                  </a:lnTo>
                  <a:lnTo>
                    <a:pt x="90265" y="20235"/>
                  </a:lnTo>
                  <a:lnTo>
                    <a:pt x="90231" y="20202"/>
                  </a:lnTo>
                  <a:lnTo>
                    <a:pt x="90164" y="20202"/>
                  </a:lnTo>
                  <a:lnTo>
                    <a:pt x="90130" y="20235"/>
                  </a:lnTo>
                  <a:lnTo>
                    <a:pt x="90063" y="20808"/>
                  </a:lnTo>
                  <a:lnTo>
                    <a:pt x="89659" y="20808"/>
                  </a:lnTo>
                  <a:lnTo>
                    <a:pt x="89591" y="20740"/>
                  </a:lnTo>
                  <a:lnTo>
                    <a:pt x="89625" y="19899"/>
                  </a:lnTo>
                  <a:lnTo>
                    <a:pt x="89659" y="19057"/>
                  </a:lnTo>
                  <a:lnTo>
                    <a:pt x="89692" y="18215"/>
                  </a:lnTo>
                  <a:lnTo>
                    <a:pt x="89827" y="17340"/>
                  </a:lnTo>
                  <a:lnTo>
                    <a:pt x="89962" y="16633"/>
                  </a:lnTo>
                  <a:lnTo>
                    <a:pt x="90130" y="15892"/>
                  </a:lnTo>
                  <a:lnTo>
                    <a:pt x="90366" y="15185"/>
                  </a:lnTo>
                  <a:lnTo>
                    <a:pt x="90467" y="14815"/>
                  </a:lnTo>
                  <a:lnTo>
                    <a:pt x="90500" y="14478"/>
                  </a:lnTo>
                  <a:lnTo>
                    <a:pt x="90500" y="14444"/>
                  </a:lnTo>
                  <a:lnTo>
                    <a:pt x="92756" y="14478"/>
                  </a:lnTo>
                  <a:lnTo>
                    <a:pt x="92992" y="14545"/>
                  </a:lnTo>
                  <a:lnTo>
                    <a:pt x="93497" y="14545"/>
                  </a:lnTo>
                  <a:lnTo>
                    <a:pt x="93732" y="14512"/>
                  </a:lnTo>
                  <a:lnTo>
                    <a:pt x="93901" y="14512"/>
                  </a:lnTo>
                  <a:lnTo>
                    <a:pt x="93968" y="14478"/>
                  </a:lnTo>
                  <a:lnTo>
                    <a:pt x="94002" y="14411"/>
                  </a:lnTo>
                  <a:lnTo>
                    <a:pt x="94271" y="14276"/>
                  </a:lnTo>
                  <a:lnTo>
                    <a:pt x="94507" y="14141"/>
                  </a:lnTo>
                  <a:lnTo>
                    <a:pt x="94743" y="13973"/>
                  </a:lnTo>
                  <a:lnTo>
                    <a:pt x="94978" y="13771"/>
                  </a:lnTo>
                  <a:lnTo>
                    <a:pt x="95382" y="13367"/>
                  </a:lnTo>
                  <a:lnTo>
                    <a:pt x="95753" y="12929"/>
                  </a:lnTo>
                  <a:lnTo>
                    <a:pt x="96325" y="12155"/>
                  </a:lnTo>
                  <a:lnTo>
                    <a:pt x="96392" y="12155"/>
                  </a:lnTo>
                  <a:lnTo>
                    <a:pt x="96426" y="12121"/>
                  </a:lnTo>
                  <a:lnTo>
                    <a:pt x="96426" y="12054"/>
                  </a:lnTo>
                  <a:lnTo>
                    <a:pt x="97907" y="10135"/>
                  </a:lnTo>
                  <a:lnTo>
                    <a:pt x="98446" y="10303"/>
                  </a:lnTo>
                  <a:lnTo>
                    <a:pt x="98985" y="10404"/>
                  </a:lnTo>
                  <a:lnTo>
                    <a:pt x="99557" y="10505"/>
                  </a:lnTo>
                  <a:lnTo>
                    <a:pt x="100096" y="10640"/>
                  </a:lnTo>
                  <a:lnTo>
                    <a:pt x="100769" y="10876"/>
                  </a:lnTo>
                  <a:lnTo>
                    <a:pt x="101442" y="11179"/>
                  </a:lnTo>
                  <a:lnTo>
                    <a:pt x="102082" y="11549"/>
                  </a:lnTo>
                  <a:lnTo>
                    <a:pt x="102722" y="11953"/>
                  </a:lnTo>
                  <a:lnTo>
                    <a:pt x="103294" y="12391"/>
                  </a:lnTo>
                  <a:lnTo>
                    <a:pt x="103867" y="12862"/>
                  </a:lnTo>
                  <a:lnTo>
                    <a:pt x="104405" y="13367"/>
                  </a:lnTo>
                  <a:lnTo>
                    <a:pt x="104910" y="13906"/>
                  </a:lnTo>
                  <a:lnTo>
                    <a:pt x="105382" y="14512"/>
                  </a:lnTo>
                  <a:lnTo>
                    <a:pt x="105584" y="14815"/>
                  </a:lnTo>
                  <a:lnTo>
                    <a:pt x="105752" y="15118"/>
                  </a:lnTo>
                  <a:lnTo>
                    <a:pt x="105920" y="15454"/>
                  </a:lnTo>
                  <a:lnTo>
                    <a:pt x="106055" y="15791"/>
                  </a:lnTo>
                  <a:lnTo>
                    <a:pt x="106156" y="16128"/>
                  </a:lnTo>
                  <a:lnTo>
                    <a:pt x="106223" y="16498"/>
                  </a:lnTo>
                  <a:lnTo>
                    <a:pt x="106257" y="16565"/>
                  </a:lnTo>
                  <a:lnTo>
                    <a:pt x="106291" y="16599"/>
                  </a:lnTo>
                  <a:lnTo>
                    <a:pt x="106291" y="16902"/>
                  </a:lnTo>
                  <a:lnTo>
                    <a:pt x="106324" y="17171"/>
                  </a:lnTo>
                  <a:lnTo>
                    <a:pt x="106358" y="17239"/>
                  </a:lnTo>
                  <a:lnTo>
                    <a:pt x="106425" y="17272"/>
                  </a:lnTo>
                  <a:lnTo>
                    <a:pt x="106392" y="17542"/>
                  </a:lnTo>
                  <a:lnTo>
                    <a:pt x="106392" y="17878"/>
                  </a:lnTo>
                  <a:lnTo>
                    <a:pt x="106425" y="18417"/>
                  </a:lnTo>
                  <a:lnTo>
                    <a:pt x="106392" y="19023"/>
                  </a:lnTo>
                  <a:lnTo>
                    <a:pt x="106324" y="19596"/>
                  </a:lnTo>
                  <a:lnTo>
                    <a:pt x="106223" y="19663"/>
                  </a:lnTo>
                  <a:lnTo>
                    <a:pt x="106156" y="19730"/>
                  </a:lnTo>
                  <a:lnTo>
                    <a:pt x="105988" y="19966"/>
                  </a:lnTo>
                  <a:lnTo>
                    <a:pt x="105887" y="20202"/>
                  </a:lnTo>
                  <a:lnTo>
                    <a:pt x="105819" y="20404"/>
                  </a:lnTo>
                  <a:lnTo>
                    <a:pt x="105786" y="20673"/>
                  </a:lnTo>
                  <a:lnTo>
                    <a:pt x="105786" y="20808"/>
                  </a:lnTo>
                  <a:lnTo>
                    <a:pt x="105853" y="20976"/>
                  </a:lnTo>
                  <a:lnTo>
                    <a:pt x="105718" y="21313"/>
                  </a:lnTo>
                  <a:lnTo>
                    <a:pt x="105550" y="21683"/>
                  </a:lnTo>
                  <a:lnTo>
                    <a:pt x="105382" y="21986"/>
                  </a:lnTo>
                  <a:lnTo>
                    <a:pt x="105180" y="22323"/>
                  </a:lnTo>
                  <a:lnTo>
                    <a:pt x="104742" y="22929"/>
                  </a:lnTo>
                  <a:lnTo>
                    <a:pt x="104237" y="23501"/>
                  </a:lnTo>
                  <a:lnTo>
                    <a:pt x="103059" y="24814"/>
                  </a:lnTo>
                  <a:lnTo>
                    <a:pt x="102722" y="25184"/>
                  </a:lnTo>
                  <a:lnTo>
                    <a:pt x="102553" y="25420"/>
                  </a:lnTo>
                  <a:lnTo>
                    <a:pt x="102351" y="25622"/>
                  </a:lnTo>
                  <a:lnTo>
                    <a:pt x="102116" y="25757"/>
                  </a:lnTo>
                  <a:lnTo>
                    <a:pt x="101880" y="25858"/>
                  </a:lnTo>
                  <a:lnTo>
                    <a:pt x="101745" y="25891"/>
                  </a:lnTo>
                  <a:lnTo>
                    <a:pt x="101644" y="25891"/>
                  </a:lnTo>
                  <a:lnTo>
                    <a:pt x="101510" y="25858"/>
                  </a:lnTo>
                  <a:lnTo>
                    <a:pt x="101375" y="25790"/>
                  </a:lnTo>
                  <a:lnTo>
                    <a:pt x="101341" y="25790"/>
                  </a:lnTo>
                  <a:lnTo>
                    <a:pt x="101712" y="25420"/>
                  </a:lnTo>
                  <a:lnTo>
                    <a:pt x="101779" y="25386"/>
                  </a:lnTo>
                  <a:lnTo>
                    <a:pt x="101813" y="25319"/>
                  </a:lnTo>
                  <a:lnTo>
                    <a:pt x="101813" y="25285"/>
                  </a:lnTo>
                  <a:lnTo>
                    <a:pt x="101813" y="25252"/>
                  </a:lnTo>
                  <a:lnTo>
                    <a:pt x="101813" y="25218"/>
                  </a:lnTo>
                  <a:lnTo>
                    <a:pt x="101712" y="24881"/>
                  </a:lnTo>
                  <a:lnTo>
                    <a:pt x="101577" y="24545"/>
                  </a:lnTo>
                  <a:lnTo>
                    <a:pt x="101476" y="24343"/>
                  </a:lnTo>
                  <a:lnTo>
                    <a:pt x="101510" y="24309"/>
                  </a:lnTo>
                  <a:lnTo>
                    <a:pt x="101543" y="24275"/>
                  </a:lnTo>
                  <a:lnTo>
                    <a:pt x="101510" y="24208"/>
                  </a:lnTo>
                  <a:lnTo>
                    <a:pt x="101442" y="24174"/>
                  </a:lnTo>
                  <a:lnTo>
                    <a:pt x="101375" y="24208"/>
                  </a:lnTo>
                  <a:lnTo>
                    <a:pt x="101308" y="24141"/>
                  </a:lnTo>
                  <a:lnTo>
                    <a:pt x="101207" y="24141"/>
                  </a:lnTo>
                  <a:lnTo>
                    <a:pt x="101173" y="24174"/>
                  </a:lnTo>
                  <a:lnTo>
                    <a:pt x="101173" y="24208"/>
                  </a:lnTo>
                  <a:lnTo>
                    <a:pt x="101207" y="24242"/>
                  </a:lnTo>
                  <a:lnTo>
                    <a:pt x="101207" y="24275"/>
                  </a:lnTo>
                  <a:lnTo>
                    <a:pt x="101207" y="24309"/>
                  </a:lnTo>
                  <a:lnTo>
                    <a:pt x="101240" y="24343"/>
                  </a:lnTo>
                  <a:lnTo>
                    <a:pt x="100062" y="25555"/>
                  </a:lnTo>
                  <a:lnTo>
                    <a:pt x="98884" y="26733"/>
                  </a:lnTo>
                  <a:lnTo>
                    <a:pt x="97638" y="28013"/>
                  </a:lnTo>
                  <a:lnTo>
                    <a:pt x="97066" y="28652"/>
                  </a:lnTo>
                  <a:lnTo>
                    <a:pt x="96796" y="28989"/>
                  </a:lnTo>
                  <a:lnTo>
                    <a:pt x="96561" y="29359"/>
                  </a:lnTo>
                  <a:lnTo>
                    <a:pt x="96325" y="29191"/>
                  </a:lnTo>
                  <a:lnTo>
                    <a:pt x="96998" y="28585"/>
                  </a:lnTo>
                  <a:lnTo>
                    <a:pt x="97604" y="27912"/>
                  </a:lnTo>
                  <a:lnTo>
                    <a:pt x="98816" y="26598"/>
                  </a:lnTo>
                  <a:lnTo>
                    <a:pt x="101308" y="23871"/>
                  </a:lnTo>
                  <a:lnTo>
                    <a:pt x="101341" y="23804"/>
                  </a:lnTo>
                  <a:lnTo>
                    <a:pt x="101308" y="23770"/>
                  </a:lnTo>
                  <a:lnTo>
                    <a:pt x="101240" y="23737"/>
                  </a:lnTo>
                  <a:lnTo>
                    <a:pt x="101173" y="23770"/>
                  </a:lnTo>
                  <a:lnTo>
                    <a:pt x="101072" y="23871"/>
                  </a:lnTo>
                  <a:lnTo>
                    <a:pt x="101005" y="23770"/>
                  </a:lnTo>
                  <a:lnTo>
                    <a:pt x="101106" y="23669"/>
                  </a:lnTo>
                  <a:lnTo>
                    <a:pt x="101139" y="23636"/>
                  </a:lnTo>
                  <a:lnTo>
                    <a:pt x="101139" y="23602"/>
                  </a:lnTo>
                  <a:lnTo>
                    <a:pt x="101072" y="23602"/>
                  </a:lnTo>
                  <a:lnTo>
                    <a:pt x="100971" y="23703"/>
                  </a:lnTo>
                  <a:lnTo>
                    <a:pt x="100870" y="23568"/>
                  </a:lnTo>
                  <a:lnTo>
                    <a:pt x="100803" y="23501"/>
                  </a:lnTo>
                  <a:lnTo>
                    <a:pt x="100735" y="23535"/>
                  </a:lnTo>
                  <a:lnTo>
                    <a:pt x="100466" y="23737"/>
                  </a:lnTo>
                  <a:lnTo>
                    <a:pt x="100466" y="23501"/>
                  </a:lnTo>
                  <a:lnTo>
                    <a:pt x="100466" y="23232"/>
                  </a:lnTo>
                  <a:lnTo>
                    <a:pt x="100399" y="22962"/>
                  </a:lnTo>
                  <a:lnTo>
                    <a:pt x="100331" y="22727"/>
                  </a:lnTo>
                  <a:lnTo>
                    <a:pt x="100230" y="22525"/>
                  </a:lnTo>
                  <a:lnTo>
                    <a:pt x="100129" y="22457"/>
                  </a:lnTo>
                  <a:lnTo>
                    <a:pt x="100062" y="22390"/>
                  </a:lnTo>
                  <a:lnTo>
                    <a:pt x="99961" y="22323"/>
                  </a:lnTo>
                  <a:lnTo>
                    <a:pt x="99826" y="22289"/>
                  </a:lnTo>
                  <a:lnTo>
                    <a:pt x="99557" y="22289"/>
                  </a:lnTo>
                  <a:lnTo>
                    <a:pt x="99220" y="22390"/>
                  </a:lnTo>
                  <a:lnTo>
                    <a:pt x="98951" y="22525"/>
                  </a:lnTo>
                  <a:lnTo>
                    <a:pt x="98715" y="22727"/>
                  </a:lnTo>
                  <a:lnTo>
                    <a:pt x="98480" y="22929"/>
                  </a:lnTo>
                  <a:lnTo>
                    <a:pt x="97672" y="23737"/>
                  </a:lnTo>
                  <a:lnTo>
                    <a:pt x="96931" y="24612"/>
                  </a:lnTo>
                  <a:lnTo>
                    <a:pt x="96291" y="25386"/>
                  </a:lnTo>
                  <a:lnTo>
                    <a:pt x="95652" y="26161"/>
                  </a:lnTo>
                  <a:lnTo>
                    <a:pt x="95147" y="26767"/>
                  </a:lnTo>
                  <a:lnTo>
                    <a:pt x="94911" y="27070"/>
                  </a:lnTo>
                  <a:lnTo>
                    <a:pt x="94810" y="27272"/>
                  </a:lnTo>
                  <a:lnTo>
                    <a:pt x="94743" y="27440"/>
                  </a:lnTo>
                  <a:lnTo>
                    <a:pt x="94709" y="27541"/>
                  </a:lnTo>
                  <a:lnTo>
                    <a:pt x="94709" y="27676"/>
                  </a:lnTo>
                  <a:lnTo>
                    <a:pt x="94743" y="27777"/>
                  </a:lnTo>
                  <a:lnTo>
                    <a:pt x="94776" y="27912"/>
                  </a:lnTo>
                  <a:lnTo>
                    <a:pt x="94911" y="28114"/>
                  </a:lnTo>
                  <a:lnTo>
                    <a:pt x="95046" y="28316"/>
                  </a:lnTo>
                  <a:lnTo>
                    <a:pt x="95248" y="28484"/>
                  </a:lnTo>
                  <a:lnTo>
                    <a:pt x="95416" y="28585"/>
                  </a:lnTo>
                  <a:lnTo>
                    <a:pt x="95584" y="28619"/>
                  </a:lnTo>
                  <a:lnTo>
                    <a:pt x="95786" y="28585"/>
                  </a:lnTo>
                  <a:lnTo>
                    <a:pt x="95854" y="28585"/>
                  </a:lnTo>
                  <a:lnTo>
                    <a:pt x="95854" y="28551"/>
                  </a:lnTo>
                  <a:lnTo>
                    <a:pt x="95887" y="28551"/>
                  </a:lnTo>
                  <a:lnTo>
                    <a:pt x="95921" y="28518"/>
                  </a:lnTo>
                  <a:lnTo>
                    <a:pt x="96628" y="27945"/>
                  </a:lnTo>
                  <a:lnTo>
                    <a:pt x="97268" y="27339"/>
                  </a:lnTo>
                  <a:lnTo>
                    <a:pt x="97907" y="26733"/>
                  </a:lnTo>
                  <a:lnTo>
                    <a:pt x="98513" y="26093"/>
                  </a:lnTo>
                  <a:lnTo>
                    <a:pt x="99119" y="25386"/>
                  </a:lnTo>
                  <a:lnTo>
                    <a:pt x="99725" y="24713"/>
                  </a:lnTo>
                  <a:lnTo>
                    <a:pt x="99995" y="24376"/>
                  </a:lnTo>
                  <a:lnTo>
                    <a:pt x="100331" y="24073"/>
                  </a:lnTo>
                  <a:lnTo>
                    <a:pt x="100500" y="23939"/>
                  </a:lnTo>
                  <a:lnTo>
                    <a:pt x="100601" y="23838"/>
                  </a:lnTo>
                  <a:lnTo>
                    <a:pt x="100702" y="23838"/>
                  </a:lnTo>
                  <a:lnTo>
                    <a:pt x="100803" y="23871"/>
                  </a:lnTo>
                  <a:lnTo>
                    <a:pt x="100230" y="24444"/>
                  </a:lnTo>
                  <a:lnTo>
                    <a:pt x="99658" y="25050"/>
                  </a:lnTo>
                  <a:lnTo>
                    <a:pt x="98513" y="26262"/>
                  </a:lnTo>
                  <a:lnTo>
                    <a:pt x="97907" y="26935"/>
                  </a:lnTo>
                  <a:lnTo>
                    <a:pt x="97268" y="27609"/>
                  </a:lnTo>
                  <a:lnTo>
                    <a:pt x="96965" y="27912"/>
                  </a:lnTo>
                  <a:lnTo>
                    <a:pt x="96628" y="28215"/>
                  </a:lnTo>
                  <a:lnTo>
                    <a:pt x="96291" y="28518"/>
                  </a:lnTo>
                  <a:lnTo>
                    <a:pt x="95955" y="28821"/>
                  </a:lnTo>
                  <a:lnTo>
                    <a:pt x="95955" y="28787"/>
                  </a:lnTo>
                  <a:lnTo>
                    <a:pt x="95921" y="28686"/>
                  </a:lnTo>
                  <a:lnTo>
                    <a:pt x="95887" y="28686"/>
                  </a:lnTo>
                  <a:lnTo>
                    <a:pt x="95887" y="28652"/>
                  </a:lnTo>
                  <a:lnTo>
                    <a:pt x="95820" y="28652"/>
                  </a:lnTo>
                  <a:lnTo>
                    <a:pt x="95753" y="28686"/>
                  </a:lnTo>
                  <a:lnTo>
                    <a:pt x="95753" y="28753"/>
                  </a:lnTo>
                  <a:lnTo>
                    <a:pt x="95820" y="28922"/>
                  </a:lnTo>
                  <a:lnTo>
                    <a:pt x="95887" y="29056"/>
                  </a:lnTo>
                  <a:lnTo>
                    <a:pt x="96022" y="29191"/>
                  </a:lnTo>
                  <a:lnTo>
                    <a:pt x="96157" y="29258"/>
                  </a:lnTo>
                  <a:lnTo>
                    <a:pt x="96224" y="29258"/>
                  </a:lnTo>
                  <a:lnTo>
                    <a:pt x="96291" y="29427"/>
                  </a:lnTo>
                  <a:lnTo>
                    <a:pt x="96392" y="29561"/>
                  </a:lnTo>
                  <a:lnTo>
                    <a:pt x="96561" y="29662"/>
                  </a:lnTo>
                  <a:lnTo>
                    <a:pt x="96729" y="29730"/>
                  </a:lnTo>
                  <a:lnTo>
                    <a:pt x="97133" y="29831"/>
                  </a:lnTo>
                  <a:lnTo>
                    <a:pt x="97436" y="29898"/>
                  </a:lnTo>
                  <a:lnTo>
                    <a:pt x="97537" y="29864"/>
                  </a:lnTo>
                  <a:lnTo>
                    <a:pt x="97571" y="29831"/>
                  </a:lnTo>
                  <a:lnTo>
                    <a:pt x="97571" y="29730"/>
                  </a:lnTo>
                  <a:lnTo>
                    <a:pt x="97503" y="29662"/>
                  </a:lnTo>
                  <a:lnTo>
                    <a:pt x="97806" y="29359"/>
                  </a:lnTo>
                  <a:lnTo>
                    <a:pt x="97975" y="29460"/>
                  </a:lnTo>
                  <a:lnTo>
                    <a:pt x="98042" y="29561"/>
                  </a:lnTo>
                  <a:lnTo>
                    <a:pt x="98076" y="29662"/>
                  </a:lnTo>
                  <a:lnTo>
                    <a:pt x="98109" y="29797"/>
                  </a:lnTo>
                  <a:lnTo>
                    <a:pt x="97941" y="30033"/>
                  </a:lnTo>
                  <a:lnTo>
                    <a:pt x="97773" y="30235"/>
                  </a:lnTo>
                  <a:lnTo>
                    <a:pt x="97604" y="30470"/>
                  </a:lnTo>
                  <a:lnTo>
                    <a:pt x="97470" y="30740"/>
                  </a:lnTo>
                  <a:lnTo>
                    <a:pt x="97402" y="30908"/>
                  </a:lnTo>
                  <a:lnTo>
                    <a:pt x="97369" y="31110"/>
                  </a:lnTo>
                  <a:lnTo>
                    <a:pt x="97369" y="31312"/>
                  </a:lnTo>
                  <a:lnTo>
                    <a:pt x="97402" y="31379"/>
                  </a:lnTo>
                  <a:lnTo>
                    <a:pt x="97470" y="31447"/>
                  </a:lnTo>
                  <a:lnTo>
                    <a:pt x="97436" y="31514"/>
                  </a:lnTo>
                  <a:lnTo>
                    <a:pt x="97470" y="31581"/>
                  </a:lnTo>
                  <a:lnTo>
                    <a:pt x="97537" y="31615"/>
                  </a:lnTo>
                  <a:lnTo>
                    <a:pt x="97604" y="31581"/>
                  </a:lnTo>
                  <a:lnTo>
                    <a:pt x="98547" y="30908"/>
                  </a:lnTo>
                  <a:lnTo>
                    <a:pt x="99490" y="30201"/>
                  </a:lnTo>
                  <a:lnTo>
                    <a:pt x="100399" y="29494"/>
                  </a:lnTo>
                  <a:lnTo>
                    <a:pt x="101274" y="28720"/>
                  </a:lnTo>
                  <a:lnTo>
                    <a:pt x="102149" y="27912"/>
                  </a:lnTo>
                  <a:lnTo>
                    <a:pt x="102958" y="27070"/>
                  </a:lnTo>
                  <a:lnTo>
                    <a:pt x="103732" y="26228"/>
                  </a:lnTo>
                  <a:lnTo>
                    <a:pt x="104473" y="25319"/>
                  </a:lnTo>
                  <a:lnTo>
                    <a:pt x="104809" y="24848"/>
                  </a:lnTo>
                  <a:lnTo>
                    <a:pt x="105146" y="24343"/>
                  </a:lnTo>
                  <a:lnTo>
                    <a:pt x="105449" y="23838"/>
                  </a:lnTo>
                  <a:lnTo>
                    <a:pt x="105752" y="23299"/>
                  </a:lnTo>
                  <a:lnTo>
                    <a:pt x="106257" y="22222"/>
                  </a:lnTo>
                  <a:lnTo>
                    <a:pt x="106728" y="21111"/>
                  </a:lnTo>
                  <a:lnTo>
                    <a:pt x="106897" y="20606"/>
                  </a:lnTo>
                  <a:lnTo>
                    <a:pt x="106998" y="20067"/>
                  </a:lnTo>
                  <a:lnTo>
                    <a:pt x="107065" y="19528"/>
                  </a:lnTo>
                  <a:lnTo>
                    <a:pt x="107099" y="18990"/>
                  </a:lnTo>
                  <a:lnTo>
                    <a:pt x="107166" y="17104"/>
                  </a:lnTo>
                  <a:lnTo>
                    <a:pt x="107166" y="17037"/>
                  </a:lnTo>
                  <a:lnTo>
                    <a:pt x="107166" y="16969"/>
                  </a:lnTo>
                  <a:lnTo>
                    <a:pt x="107132" y="16027"/>
                  </a:lnTo>
                  <a:lnTo>
                    <a:pt x="107099" y="15993"/>
                  </a:lnTo>
                  <a:lnTo>
                    <a:pt x="107031" y="15993"/>
                  </a:lnTo>
                  <a:lnTo>
                    <a:pt x="106998" y="16027"/>
                  </a:lnTo>
                  <a:lnTo>
                    <a:pt x="106998" y="15993"/>
                  </a:lnTo>
                  <a:lnTo>
                    <a:pt x="107099" y="15892"/>
                  </a:lnTo>
                  <a:lnTo>
                    <a:pt x="107132" y="15825"/>
                  </a:lnTo>
                  <a:lnTo>
                    <a:pt x="107099" y="15791"/>
                  </a:lnTo>
                  <a:lnTo>
                    <a:pt x="107031" y="15724"/>
                  </a:lnTo>
                  <a:lnTo>
                    <a:pt x="106964" y="15724"/>
                  </a:lnTo>
                  <a:lnTo>
                    <a:pt x="106829" y="15050"/>
                  </a:lnTo>
                  <a:lnTo>
                    <a:pt x="106627" y="14411"/>
                  </a:lnTo>
                  <a:lnTo>
                    <a:pt x="106392" y="13805"/>
                  </a:lnTo>
                  <a:lnTo>
                    <a:pt x="106089" y="13199"/>
                  </a:lnTo>
                  <a:lnTo>
                    <a:pt x="105752" y="12626"/>
                  </a:lnTo>
                  <a:lnTo>
                    <a:pt x="105382" y="12088"/>
                  </a:lnTo>
                  <a:lnTo>
                    <a:pt x="104944" y="11549"/>
                  </a:lnTo>
                  <a:lnTo>
                    <a:pt x="104439" y="11078"/>
                  </a:lnTo>
                  <a:lnTo>
                    <a:pt x="104170" y="10842"/>
                  </a:lnTo>
                  <a:lnTo>
                    <a:pt x="103867" y="10606"/>
                  </a:lnTo>
                  <a:lnTo>
                    <a:pt x="103261" y="10202"/>
                  </a:lnTo>
                  <a:lnTo>
                    <a:pt x="102621" y="9865"/>
                  </a:lnTo>
                  <a:lnTo>
                    <a:pt x="101981" y="9562"/>
                  </a:lnTo>
                  <a:lnTo>
                    <a:pt x="101274" y="9293"/>
                  </a:lnTo>
                  <a:lnTo>
                    <a:pt x="100500" y="9024"/>
                  </a:lnTo>
                  <a:lnTo>
                    <a:pt x="100129" y="8923"/>
                  </a:lnTo>
                  <a:lnTo>
                    <a:pt x="99725" y="8822"/>
                  </a:lnTo>
                  <a:lnTo>
                    <a:pt x="99321" y="8788"/>
                  </a:lnTo>
                  <a:lnTo>
                    <a:pt x="98951" y="8754"/>
                  </a:lnTo>
                  <a:lnTo>
                    <a:pt x="99187" y="8485"/>
                  </a:lnTo>
                  <a:lnTo>
                    <a:pt x="105718" y="1"/>
                  </a:lnTo>
                  <a:lnTo>
                    <a:pt x="105415" y="1"/>
                  </a:lnTo>
                  <a:lnTo>
                    <a:pt x="99826" y="7273"/>
                  </a:lnTo>
                  <a:lnTo>
                    <a:pt x="97739" y="9933"/>
                  </a:lnTo>
                  <a:lnTo>
                    <a:pt x="97537" y="9966"/>
                  </a:lnTo>
                  <a:lnTo>
                    <a:pt x="97672" y="10034"/>
                  </a:lnTo>
                  <a:lnTo>
                    <a:pt x="96695" y="11313"/>
                  </a:lnTo>
                  <a:lnTo>
                    <a:pt x="96224" y="11919"/>
                  </a:lnTo>
                  <a:lnTo>
                    <a:pt x="69424" y="12054"/>
                  </a:lnTo>
                  <a:lnTo>
                    <a:pt x="42624" y="12088"/>
                  </a:lnTo>
                  <a:lnTo>
                    <a:pt x="34308" y="12088"/>
                  </a:lnTo>
                  <a:lnTo>
                    <a:pt x="25959" y="12054"/>
                  </a:lnTo>
                  <a:lnTo>
                    <a:pt x="17643" y="12020"/>
                  </a:lnTo>
                  <a:lnTo>
                    <a:pt x="13502" y="12054"/>
                  </a:lnTo>
                  <a:lnTo>
                    <a:pt x="9327" y="12088"/>
                  </a:lnTo>
                  <a:lnTo>
                    <a:pt x="9259" y="12121"/>
                  </a:lnTo>
                  <a:lnTo>
                    <a:pt x="9226" y="12189"/>
                  </a:lnTo>
                  <a:lnTo>
                    <a:pt x="9259" y="12256"/>
                  </a:lnTo>
                  <a:lnTo>
                    <a:pt x="9327" y="12290"/>
                  </a:lnTo>
                  <a:lnTo>
                    <a:pt x="16027" y="12357"/>
                  </a:lnTo>
                  <a:lnTo>
                    <a:pt x="22760" y="12357"/>
                  </a:lnTo>
                  <a:lnTo>
                    <a:pt x="36194" y="12323"/>
                  </a:lnTo>
                  <a:lnTo>
                    <a:pt x="63027" y="12290"/>
                  </a:lnTo>
                  <a:lnTo>
                    <a:pt x="79558" y="12256"/>
                  </a:lnTo>
                  <a:lnTo>
                    <a:pt x="96056" y="12155"/>
                  </a:lnTo>
                  <a:lnTo>
                    <a:pt x="95584" y="12795"/>
                  </a:lnTo>
                  <a:lnTo>
                    <a:pt x="95315" y="13131"/>
                  </a:lnTo>
                  <a:lnTo>
                    <a:pt x="95046" y="13401"/>
                  </a:lnTo>
                  <a:lnTo>
                    <a:pt x="94743" y="13704"/>
                  </a:lnTo>
                  <a:lnTo>
                    <a:pt x="94439" y="13939"/>
                  </a:lnTo>
                  <a:lnTo>
                    <a:pt x="94136" y="14108"/>
                  </a:lnTo>
                  <a:lnTo>
                    <a:pt x="93800" y="14276"/>
                  </a:lnTo>
                  <a:lnTo>
                    <a:pt x="87100" y="14175"/>
                  </a:lnTo>
                  <a:lnTo>
                    <a:pt x="80366" y="14074"/>
                  </a:lnTo>
                  <a:lnTo>
                    <a:pt x="73666" y="14040"/>
                  </a:lnTo>
                  <a:lnTo>
                    <a:pt x="66966" y="14007"/>
                  </a:lnTo>
                  <a:lnTo>
                    <a:pt x="53533" y="14007"/>
                  </a:lnTo>
                  <a:lnTo>
                    <a:pt x="46833" y="14074"/>
                  </a:lnTo>
                  <a:lnTo>
                    <a:pt x="40133" y="14141"/>
                  </a:lnTo>
                  <a:lnTo>
                    <a:pt x="26295" y="14310"/>
                  </a:lnTo>
                  <a:lnTo>
                    <a:pt x="19393" y="14444"/>
                  </a:lnTo>
                  <a:lnTo>
                    <a:pt x="12458" y="14613"/>
                  </a:lnTo>
                  <a:lnTo>
                    <a:pt x="12458" y="14613"/>
                  </a:lnTo>
                  <a:lnTo>
                    <a:pt x="12491" y="14512"/>
                  </a:lnTo>
                  <a:lnTo>
                    <a:pt x="12491" y="14444"/>
                  </a:lnTo>
                  <a:lnTo>
                    <a:pt x="12458" y="14377"/>
                  </a:lnTo>
                  <a:lnTo>
                    <a:pt x="12357" y="14343"/>
                  </a:lnTo>
                  <a:lnTo>
                    <a:pt x="12087" y="14343"/>
                  </a:lnTo>
                  <a:lnTo>
                    <a:pt x="11784" y="14310"/>
                  </a:lnTo>
                  <a:lnTo>
                    <a:pt x="11549" y="14276"/>
                  </a:lnTo>
                  <a:lnTo>
                    <a:pt x="11279" y="14175"/>
                  </a:lnTo>
                  <a:lnTo>
                    <a:pt x="11044" y="14074"/>
                  </a:lnTo>
                  <a:lnTo>
                    <a:pt x="10808" y="13939"/>
                  </a:lnTo>
                  <a:lnTo>
                    <a:pt x="10337" y="13603"/>
                  </a:lnTo>
                  <a:lnTo>
                    <a:pt x="9933" y="13232"/>
                  </a:lnTo>
                  <a:lnTo>
                    <a:pt x="9562" y="12795"/>
                  </a:lnTo>
                  <a:lnTo>
                    <a:pt x="8855" y="11953"/>
                  </a:lnTo>
                  <a:lnTo>
                    <a:pt x="7206" y="9865"/>
                  </a:lnTo>
                  <a:lnTo>
                    <a:pt x="5623" y="7778"/>
                  </a:lnTo>
                  <a:lnTo>
                    <a:pt x="4108" y="5691"/>
                  </a:lnTo>
                  <a:lnTo>
                    <a:pt x="2694" y="3603"/>
                  </a:lnTo>
                  <a:lnTo>
                    <a:pt x="2088" y="2728"/>
                  </a:lnTo>
                  <a:lnTo>
                    <a:pt x="1516" y="1819"/>
                  </a:lnTo>
                  <a:lnTo>
                    <a:pt x="943" y="91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1324836" y="-6007"/>
              <a:ext cx="487541" cy="711252"/>
            </a:xfrm>
            <a:custGeom>
              <a:avLst/>
              <a:gdLst/>
              <a:ahLst/>
              <a:cxnLst/>
              <a:rect l="l" t="t" r="r" b="b"/>
              <a:pathLst>
                <a:path w="7340" h="10708" extrusionOk="0">
                  <a:moveTo>
                    <a:pt x="0" y="1"/>
                  </a:moveTo>
                  <a:lnTo>
                    <a:pt x="236" y="405"/>
                  </a:lnTo>
                  <a:lnTo>
                    <a:pt x="472" y="775"/>
                  </a:lnTo>
                  <a:lnTo>
                    <a:pt x="977" y="1516"/>
                  </a:lnTo>
                  <a:lnTo>
                    <a:pt x="1953" y="3031"/>
                  </a:lnTo>
                  <a:lnTo>
                    <a:pt x="2963" y="4512"/>
                  </a:lnTo>
                  <a:lnTo>
                    <a:pt x="7037" y="10640"/>
                  </a:lnTo>
                  <a:lnTo>
                    <a:pt x="7104" y="10674"/>
                  </a:lnTo>
                  <a:lnTo>
                    <a:pt x="7138" y="10707"/>
                  </a:lnTo>
                  <a:lnTo>
                    <a:pt x="7205" y="10707"/>
                  </a:lnTo>
                  <a:lnTo>
                    <a:pt x="7272" y="10674"/>
                  </a:lnTo>
                  <a:lnTo>
                    <a:pt x="7306" y="10640"/>
                  </a:lnTo>
                  <a:lnTo>
                    <a:pt x="7340" y="10606"/>
                  </a:lnTo>
                  <a:lnTo>
                    <a:pt x="7340" y="10539"/>
                  </a:lnTo>
                  <a:lnTo>
                    <a:pt x="7306" y="10471"/>
                  </a:lnTo>
                  <a:lnTo>
                    <a:pt x="3401" y="4546"/>
                  </a:lnTo>
                  <a:lnTo>
                    <a:pt x="1381" y="1583"/>
                  </a:lnTo>
                  <a:lnTo>
                    <a:pt x="909" y="876"/>
                  </a:lnTo>
                  <a:lnTo>
                    <a:pt x="472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87" name="Google Shape;487;p4"/>
          <p:cNvGrpSpPr/>
          <p:nvPr/>
        </p:nvGrpSpPr>
        <p:grpSpPr>
          <a:xfrm>
            <a:off x="-10666" y="3240197"/>
            <a:ext cx="2190067" cy="2007057"/>
            <a:chOff x="-7997" y="3247832"/>
            <a:chExt cx="2193869" cy="2010543"/>
          </a:xfrm>
        </p:grpSpPr>
        <p:sp>
          <p:nvSpPr>
            <p:cNvPr id="488" name="Google Shape;488;p4"/>
            <p:cNvSpPr/>
            <p:nvPr/>
          </p:nvSpPr>
          <p:spPr>
            <a:xfrm>
              <a:off x="-7997" y="4475586"/>
              <a:ext cx="315374" cy="89538"/>
            </a:xfrm>
            <a:custGeom>
              <a:avLst/>
              <a:gdLst/>
              <a:ahLst/>
              <a:cxnLst/>
              <a:rect l="l" t="t" r="r" b="b"/>
              <a:pathLst>
                <a:path w="4748" h="1348" extrusionOk="0">
                  <a:moveTo>
                    <a:pt x="4714" y="1"/>
                  </a:moveTo>
                  <a:lnTo>
                    <a:pt x="3737" y="203"/>
                  </a:lnTo>
                  <a:lnTo>
                    <a:pt x="2727" y="438"/>
                  </a:lnTo>
                  <a:lnTo>
                    <a:pt x="1751" y="708"/>
                  </a:lnTo>
                  <a:lnTo>
                    <a:pt x="774" y="943"/>
                  </a:lnTo>
                  <a:lnTo>
                    <a:pt x="0" y="1112"/>
                  </a:lnTo>
                  <a:lnTo>
                    <a:pt x="0" y="1347"/>
                  </a:lnTo>
                  <a:lnTo>
                    <a:pt x="1313" y="1044"/>
                  </a:lnTo>
                  <a:lnTo>
                    <a:pt x="2188" y="842"/>
                  </a:lnTo>
                  <a:lnTo>
                    <a:pt x="3064" y="640"/>
                  </a:lnTo>
                  <a:lnTo>
                    <a:pt x="3905" y="371"/>
                  </a:lnTo>
                  <a:lnTo>
                    <a:pt x="4343" y="236"/>
                  </a:lnTo>
                  <a:lnTo>
                    <a:pt x="4747" y="68"/>
                  </a:lnTo>
                  <a:lnTo>
                    <a:pt x="4747" y="34"/>
                  </a:lnTo>
                  <a:lnTo>
                    <a:pt x="471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-7997" y="4374956"/>
              <a:ext cx="310857" cy="96246"/>
            </a:xfrm>
            <a:custGeom>
              <a:avLst/>
              <a:gdLst/>
              <a:ahLst/>
              <a:cxnLst/>
              <a:rect l="l" t="t" r="r" b="b"/>
              <a:pathLst>
                <a:path w="4680" h="1449" extrusionOk="0">
                  <a:moveTo>
                    <a:pt x="4646" y="0"/>
                  </a:moveTo>
                  <a:lnTo>
                    <a:pt x="4209" y="68"/>
                  </a:lnTo>
                  <a:lnTo>
                    <a:pt x="3737" y="169"/>
                  </a:lnTo>
                  <a:lnTo>
                    <a:pt x="2828" y="371"/>
                  </a:lnTo>
                  <a:lnTo>
                    <a:pt x="1044" y="909"/>
                  </a:lnTo>
                  <a:lnTo>
                    <a:pt x="0" y="1145"/>
                  </a:lnTo>
                  <a:lnTo>
                    <a:pt x="0" y="1448"/>
                  </a:lnTo>
                  <a:lnTo>
                    <a:pt x="1111" y="1145"/>
                  </a:lnTo>
                  <a:lnTo>
                    <a:pt x="2895" y="640"/>
                  </a:lnTo>
                  <a:lnTo>
                    <a:pt x="3804" y="371"/>
                  </a:lnTo>
                  <a:lnTo>
                    <a:pt x="4242" y="202"/>
                  </a:lnTo>
                  <a:lnTo>
                    <a:pt x="4680" y="34"/>
                  </a:lnTo>
                  <a:lnTo>
                    <a:pt x="468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-7997" y="4187113"/>
              <a:ext cx="257188" cy="62703"/>
            </a:xfrm>
            <a:custGeom>
              <a:avLst/>
              <a:gdLst/>
              <a:ahLst/>
              <a:cxnLst/>
              <a:rect l="l" t="t" r="r" b="b"/>
              <a:pathLst>
                <a:path w="3872" h="944" extrusionOk="0">
                  <a:moveTo>
                    <a:pt x="3064" y="0"/>
                  </a:moveTo>
                  <a:lnTo>
                    <a:pt x="2323" y="135"/>
                  </a:lnTo>
                  <a:lnTo>
                    <a:pt x="1582" y="270"/>
                  </a:lnTo>
                  <a:lnTo>
                    <a:pt x="842" y="472"/>
                  </a:lnTo>
                  <a:lnTo>
                    <a:pt x="0" y="707"/>
                  </a:lnTo>
                  <a:lnTo>
                    <a:pt x="0" y="943"/>
                  </a:lnTo>
                  <a:lnTo>
                    <a:pt x="909" y="674"/>
                  </a:lnTo>
                  <a:lnTo>
                    <a:pt x="1616" y="505"/>
                  </a:lnTo>
                  <a:lnTo>
                    <a:pt x="2357" y="337"/>
                  </a:lnTo>
                  <a:lnTo>
                    <a:pt x="3838" y="34"/>
                  </a:lnTo>
                  <a:lnTo>
                    <a:pt x="3872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-7997" y="4238524"/>
              <a:ext cx="261705" cy="85087"/>
            </a:xfrm>
            <a:custGeom>
              <a:avLst/>
              <a:gdLst/>
              <a:ahLst/>
              <a:cxnLst/>
              <a:rect l="l" t="t" r="r" b="b"/>
              <a:pathLst>
                <a:path w="3940" h="1281" extrusionOk="0">
                  <a:moveTo>
                    <a:pt x="3905" y="1"/>
                  </a:moveTo>
                  <a:lnTo>
                    <a:pt x="3535" y="68"/>
                  </a:lnTo>
                  <a:lnTo>
                    <a:pt x="3165" y="169"/>
                  </a:lnTo>
                  <a:lnTo>
                    <a:pt x="2390" y="371"/>
                  </a:lnTo>
                  <a:lnTo>
                    <a:pt x="909" y="842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976" y="1011"/>
                  </a:lnTo>
                  <a:lnTo>
                    <a:pt x="2458" y="607"/>
                  </a:lnTo>
                  <a:lnTo>
                    <a:pt x="3232" y="337"/>
                  </a:lnTo>
                  <a:lnTo>
                    <a:pt x="3569" y="203"/>
                  </a:lnTo>
                  <a:lnTo>
                    <a:pt x="3939" y="34"/>
                  </a:lnTo>
                  <a:lnTo>
                    <a:pt x="39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-7997" y="4634336"/>
              <a:ext cx="373494" cy="98505"/>
            </a:xfrm>
            <a:custGeom>
              <a:avLst/>
              <a:gdLst/>
              <a:ahLst/>
              <a:cxnLst/>
              <a:rect l="l" t="t" r="r" b="b"/>
              <a:pathLst>
                <a:path w="5623" h="1483" extrusionOk="0">
                  <a:moveTo>
                    <a:pt x="5589" y="1"/>
                  </a:moveTo>
                  <a:lnTo>
                    <a:pt x="4646" y="304"/>
                  </a:lnTo>
                  <a:lnTo>
                    <a:pt x="3703" y="540"/>
                  </a:lnTo>
                  <a:lnTo>
                    <a:pt x="2761" y="775"/>
                  </a:lnTo>
                  <a:lnTo>
                    <a:pt x="1784" y="910"/>
                  </a:lnTo>
                  <a:lnTo>
                    <a:pt x="909" y="1045"/>
                  </a:lnTo>
                  <a:lnTo>
                    <a:pt x="0" y="1179"/>
                  </a:lnTo>
                  <a:lnTo>
                    <a:pt x="0" y="1482"/>
                  </a:lnTo>
                  <a:lnTo>
                    <a:pt x="909" y="1314"/>
                  </a:lnTo>
                  <a:lnTo>
                    <a:pt x="1852" y="1146"/>
                  </a:lnTo>
                  <a:lnTo>
                    <a:pt x="2828" y="1011"/>
                  </a:lnTo>
                  <a:lnTo>
                    <a:pt x="3333" y="944"/>
                  </a:lnTo>
                  <a:lnTo>
                    <a:pt x="3804" y="843"/>
                  </a:lnTo>
                  <a:lnTo>
                    <a:pt x="4310" y="708"/>
                  </a:lnTo>
                  <a:lnTo>
                    <a:pt x="4747" y="540"/>
                  </a:lnTo>
                  <a:lnTo>
                    <a:pt x="5185" y="304"/>
                  </a:lnTo>
                  <a:lnTo>
                    <a:pt x="5589" y="35"/>
                  </a:lnTo>
                  <a:lnTo>
                    <a:pt x="5623" y="35"/>
                  </a:lnTo>
                  <a:lnTo>
                    <a:pt x="55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-7997" y="4558348"/>
              <a:ext cx="225903" cy="69345"/>
            </a:xfrm>
            <a:custGeom>
              <a:avLst/>
              <a:gdLst/>
              <a:ahLst/>
              <a:cxnLst/>
              <a:rect l="l" t="t" r="r" b="b"/>
              <a:pathLst>
                <a:path w="3401" h="1044" extrusionOk="0">
                  <a:moveTo>
                    <a:pt x="3367" y="0"/>
                  </a:moveTo>
                  <a:lnTo>
                    <a:pt x="2525" y="236"/>
                  </a:lnTo>
                  <a:lnTo>
                    <a:pt x="1683" y="438"/>
                  </a:lnTo>
                  <a:lnTo>
                    <a:pt x="0" y="775"/>
                  </a:lnTo>
                  <a:lnTo>
                    <a:pt x="0" y="1044"/>
                  </a:lnTo>
                  <a:lnTo>
                    <a:pt x="236" y="977"/>
                  </a:lnTo>
                  <a:lnTo>
                    <a:pt x="1044" y="842"/>
                  </a:lnTo>
                  <a:lnTo>
                    <a:pt x="1852" y="640"/>
                  </a:lnTo>
                  <a:lnTo>
                    <a:pt x="2626" y="371"/>
                  </a:lnTo>
                  <a:lnTo>
                    <a:pt x="2996" y="236"/>
                  </a:lnTo>
                  <a:lnTo>
                    <a:pt x="3367" y="34"/>
                  </a:lnTo>
                  <a:lnTo>
                    <a:pt x="340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-7997" y="4685813"/>
              <a:ext cx="382461" cy="93988"/>
            </a:xfrm>
            <a:custGeom>
              <a:avLst/>
              <a:gdLst/>
              <a:ahLst/>
              <a:cxnLst/>
              <a:rect l="l" t="t" r="r" b="b"/>
              <a:pathLst>
                <a:path w="5758" h="1415" extrusionOk="0">
                  <a:moveTo>
                    <a:pt x="5757" y="0"/>
                  </a:moveTo>
                  <a:lnTo>
                    <a:pt x="5286" y="34"/>
                  </a:lnTo>
                  <a:lnTo>
                    <a:pt x="4815" y="101"/>
                  </a:lnTo>
                  <a:lnTo>
                    <a:pt x="3905" y="270"/>
                  </a:lnTo>
                  <a:lnTo>
                    <a:pt x="2087" y="707"/>
                  </a:lnTo>
                  <a:lnTo>
                    <a:pt x="0" y="1179"/>
                  </a:lnTo>
                  <a:lnTo>
                    <a:pt x="0" y="1414"/>
                  </a:lnTo>
                  <a:lnTo>
                    <a:pt x="2121" y="909"/>
                  </a:lnTo>
                  <a:lnTo>
                    <a:pt x="3973" y="539"/>
                  </a:lnTo>
                  <a:lnTo>
                    <a:pt x="4882" y="337"/>
                  </a:lnTo>
                  <a:lnTo>
                    <a:pt x="5320" y="202"/>
                  </a:lnTo>
                  <a:lnTo>
                    <a:pt x="5757" y="34"/>
                  </a:lnTo>
                  <a:lnTo>
                    <a:pt x="57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1658012" y="4408499"/>
              <a:ext cx="382461" cy="335500"/>
            </a:xfrm>
            <a:custGeom>
              <a:avLst/>
              <a:gdLst/>
              <a:ahLst/>
              <a:cxnLst/>
              <a:rect l="l" t="t" r="r" b="b"/>
              <a:pathLst>
                <a:path w="5758" h="5051" extrusionOk="0">
                  <a:moveTo>
                    <a:pt x="2627" y="169"/>
                  </a:moveTo>
                  <a:lnTo>
                    <a:pt x="1852" y="202"/>
                  </a:lnTo>
                  <a:lnTo>
                    <a:pt x="1145" y="303"/>
                  </a:lnTo>
                  <a:lnTo>
                    <a:pt x="1482" y="202"/>
                  </a:lnTo>
                  <a:lnTo>
                    <a:pt x="1852" y="169"/>
                  </a:lnTo>
                  <a:close/>
                  <a:moveTo>
                    <a:pt x="1044" y="303"/>
                  </a:moveTo>
                  <a:lnTo>
                    <a:pt x="1044" y="337"/>
                  </a:lnTo>
                  <a:lnTo>
                    <a:pt x="1078" y="371"/>
                  </a:lnTo>
                  <a:lnTo>
                    <a:pt x="2425" y="371"/>
                  </a:lnTo>
                  <a:lnTo>
                    <a:pt x="3132" y="404"/>
                  </a:lnTo>
                  <a:lnTo>
                    <a:pt x="3873" y="404"/>
                  </a:lnTo>
                  <a:lnTo>
                    <a:pt x="4176" y="505"/>
                  </a:lnTo>
                  <a:lnTo>
                    <a:pt x="4479" y="607"/>
                  </a:lnTo>
                  <a:lnTo>
                    <a:pt x="4815" y="809"/>
                  </a:lnTo>
                  <a:lnTo>
                    <a:pt x="5085" y="1011"/>
                  </a:lnTo>
                  <a:lnTo>
                    <a:pt x="5287" y="1280"/>
                  </a:lnTo>
                  <a:lnTo>
                    <a:pt x="5421" y="1549"/>
                  </a:lnTo>
                  <a:lnTo>
                    <a:pt x="5388" y="1516"/>
                  </a:lnTo>
                  <a:lnTo>
                    <a:pt x="5219" y="1415"/>
                  </a:lnTo>
                  <a:lnTo>
                    <a:pt x="5219" y="1347"/>
                  </a:lnTo>
                  <a:lnTo>
                    <a:pt x="5152" y="1314"/>
                  </a:lnTo>
                  <a:lnTo>
                    <a:pt x="4613" y="1213"/>
                  </a:lnTo>
                  <a:lnTo>
                    <a:pt x="4041" y="1179"/>
                  </a:lnTo>
                  <a:lnTo>
                    <a:pt x="3502" y="1145"/>
                  </a:lnTo>
                  <a:lnTo>
                    <a:pt x="2930" y="1179"/>
                  </a:lnTo>
                  <a:lnTo>
                    <a:pt x="2290" y="1179"/>
                  </a:lnTo>
                  <a:lnTo>
                    <a:pt x="1617" y="1145"/>
                  </a:lnTo>
                  <a:lnTo>
                    <a:pt x="977" y="1145"/>
                  </a:lnTo>
                  <a:lnTo>
                    <a:pt x="304" y="1213"/>
                  </a:lnTo>
                  <a:lnTo>
                    <a:pt x="438" y="977"/>
                  </a:lnTo>
                  <a:lnTo>
                    <a:pt x="573" y="741"/>
                  </a:lnTo>
                  <a:lnTo>
                    <a:pt x="741" y="539"/>
                  </a:lnTo>
                  <a:lnTo>
                    <a:pt x="943" y="337"/>
                  </a:lnTo>
                  <a:lnTo>
                    <a:pt x="1044" y="303"/>
                  </a:lnTo>
                  <a:close/>
                  <a:moveTo>
                    <a:pt x="3772" y="1347"/>
                  </a:moveTo>
                  <a:lnTo>
                    <a:pt x="4445" y="1415"/>
                  </a:lnTo>
                  <a:lnTo>
                    <a:pt x="5118" y="1516"/>
                  </a:lnTo>
                  <a:lnTo>
                    <a:pt x="5152" y="1516"/>
                  </a:lnTo>
                  <a:lnTo>
                    <a:pt x="5287" y="1617"/>
                  </a:lnTo>
                  <a:lnTo>
                    <a:pt x="5489" y="1785"/>
                  </a:lnTo>
                  <a:lnTo>
                    <a:pt x="5522" y="2122"/>
                  </a:lnTo>
                  <a:lnTo>
                    <a:pt x="5522" y="2458"/>
                  </a:lnTo>
                  <a:lnTo>
                    <a:pt x="5455" y="2795"/>
                  </a:lnTo>
                  <a:lnTo>
                    <a:pt x="5320" y="3132"/>
                  </a:lnTo>
                  <a:lnTo>
                    <a:pt x="5186" y="2896"/>
                  </a:lnTo>
                  <a:lnTo>
                    <a:pt x="4984" y="2660"/>
                  </a:lnTo>
                  <a:lnTo>
                    <a:pt x="4613" y="2256"/>
                  </a:lnTo>
                  <a:lnTo>
                    <a:pt x="4142" y="1718"/>
                  </a:lnTo>
                  <a:lnTo>
                    <a:pt x="3974" y="1516"/>
                  </a:lnTo>
                  <a:lnTo>
                    <a:pt x="3873" y="1415"/>
                  </a:lnTo>
                  <a:lnTo>
                    <a:pt x="3704" y="1347"/>
                  </a:lnTo>
                  <a:close/>
                  <a:moveTo>
                    <a:pt x="270" y="1280"/>
                  </a:moveTo>
                  <a:lnTo>
                    <a:pt x="539" y="1347"/>
                  </a:lnTo>
                  <a:lnTo>
                    <a:pt x="809" y="1381"/>
                  </a:lnTo>
                  <a:lnTo>
                    <a:pt x="1347" y="1415"/>
                  </a:lnTo>
                  <a:lnTo>
                    <a:pt x="1920" y="1415"/>
                  </a:lnTo>
                  <a:lnTo>
                    <a:pt x="2425" y="1381"/>
                  </a:lnTo>
                  <a:lnTo>
                    <a:pt x="3098" y="1347"/>
                  </a:lnTo>
                  <a:lnTo>
                    <a:pt x="3704" y="1347"/>
                  </a:lnTo>
                  <a:lnTo>
                    <a:pt x="3704" y="1381"/>
                  </a:lnTo>
                  <a:lnTo>
                    <a:pt x="3738" y="1482"/>
                  </a:lnTo>
                  <a:lnTo>
                    <a:pt x="3805" y="1617"/>
                  </a:lnTo>
                  <a:lnTo>
                    <a:pt x="3974" y="1886"/>
                  </a:lnTo>
                  <a:lnTo>
                    <a:pt x="4378" y="2290"/>
                  </a:lnTo>
                  <a:lnTo>
                    <a:pt x="4782" y="2829"/>
                  </a:lnTo>
                  <a:lnTo>
                    <a:pt x="5017" y="3098"/>
                  </a:lnTo>
                  <a:lnTo>
                    <a:pt x="5118" y="3199"/>
                  </a:lnTo>
                  <a:lnTo>
                    <a:pt x="5253" y="3266"/>
                  </a:lnTo>
                  <a:lnTo>
                    <a:pt x="5017" y="3704"/>
                  </a:lnTo>
                  <a:lnTo>
                    <a:pt x="4714" y="4108"/>
                  </a:lnTo>
                  <a:lnTo>
                    <a:pt x="4512" y="4344"/>
                  </a:lnTo>
                  <a:lnTo>
                    <a:pt x="4310" y="4512"/>
                  </a:lnTo>
                  <a:lnTo>
                    <a:pt x="4075" y="4647"/>
                  </a:lnTo>
                  <a:lnTo>
                    <a:pt x="3839" y="4748"/>
                  </a:lnTo>
                  <a:lnTo>
                    <a:pt x="3603" y="4815"/>
                  </a:lnTo>
                  <a:lnTo>
                    <a:pt x="3334" y="4849"/>
                  </a:lnTo>
                  <a:lnTo>
                    <a:pt x="3064" y="4849"/>
                  </a:lnTo>
                  <a:lnTo>
                    <a:pt x="2761" y="4815"/>
                  </a:lnTo>
                  <a:lnTo>
                    <a:pt x="2324" y="4714"/>
                  </a:lnTo>
                  <a:lnTo>
                    <a:pt x="1920" y="4613"/>
                  </a:lnTo>
                  <a:lnTo>
                    <a:pt x="1516" y="4445"/>
                  </a:lnTo>
                  <a:lnTo>
                    <a:pt x="1145" y="4243"/>
                  </a:lnTo>
                  <a:lnTo>
                    <a:pt x="910" y="4074"/>
                  </a:lnTo>
                  <a:lnTo>
                    <a:pt x="708" y="3872"/>
                  </a:lnTo>
                  <a:lnTo>
                    <a:pt x="539" y="3603"/>
                  </a:lnTo>
                  <a:lnTo>
                    <a:pt x="438" y="3334"/>
                  </a:lnTo>
                  <a:lnTo>
                    <a:pt x="337" y="3064"/>
                  </a:lnTo>
                  <a:lnTo>
                    <a:pt x="304" y="2761"/>
                  </a:lnTo>
                  <a:lnTo>
                    <a:pt x="203" y="2189"/>
                  </a:lnTo>
                  <a:lnTo>
                    <a:pt x="203" y="1953"/>
                  </a:lnTo>
                  <a:lnTo>
                    <a:pt x="203" y="1718"/>
                  </a:lnTo>
                  <a:lnTo>
                    <a:pt x="236" y="1482"/>
                  </a:lnTo>
                  <a:lnTo>
                    <a:pt x="270" y="1280"/>
                  </a:lnTo>
                  <a:close/>
                  <a:moveTo>
                    <a:pt x="1684" y="0"/>
                  </a:moveTo>
                  <a:lnTo>
                    <a:pt x="1347" y="34"/>
                  </a:lnTo>
                  <a:lnTo>
                    <a:pt x="1011" y="101"/>
                  </a:lnTo>
                  <a:lnTo>
                    <a:pt x="708" y="236"/>
                  </a:lnTo>
                  <a:lnTo>
                    <a:pt x="405" y="371"/>
                  </a:lnTo>
                  <a:lnTo>
                    <a:pt x="371" y="438"/>
                  </a:lnTo>
                  <a:lnTo>
                    <a:pt x="371" y="472"/>
                  </a:lnTo>
                  <a:lnTo>
                    <a:pt x="405" y="539"/>
                  </a:lnTo>
                  <a:lnTo>
                    <a:pt x="438" y="573"/>
                  </a:lnTo>
                  <a:lnTo>
                    <a:pt x="304" y="708"/>
                  </a:lnTo>
                  <a:lnTo>
                    <a:pt x="203" y="910"/>
                  </a:lnTo>
                  <a:lnTo>
                    <a:pt x="102" y="1112"/>
                  </a:lnTo>
                  <a:lnTo>
                    <a:pt x="34" y="1314"/>
                  </a:lnTo>
                  <a:lnTo>
                    <a:pt x="1" y="1549"/>
                  </a:lnTo>
                  <a:lnTo>
                    <a:pt x="1" y="1819"/>
                  </a:lnTo>
                  <a:lnTo>
                    <a:pt x="1" y="2324"/>
                  </a:lnTo>
                  <a:lnTo>
                    <a:pt x="68" y="2829"/>
                  </a:lnTo>
                  <a:lnTo>
                    <a:pt x="203" y="3300"/>
                  </a:lnTo>
                  <a:lnTo>
                    <a:pt x="371" y="3704"/>
                  </a:lnTo>
                  <a:lnTo>
                    <a:pt x="573" y="4041"/>
                  </a:lnTo>
                  <a:lnTo>
                    <a:pt x="741" y="4209"/>
                  </a:lnTo>
                  <a:lnTo>
                    <a:pt x="943" y="4377"/>
                  </a:lnTo>
                  <a:lnTo>
                    <a:pt x="1145" y="4512"/>
                  </a:lnTo>
                  <a:lnTo>
                    <a:pt x="1347" y="4613"/>
                  </a:lnTo>
                  <a:lnTo>
                    <a:pt x="1819" y="4781"/>
                  </a:lnTo>
                  <a:lnTo>
                    <a:pt x="2290" y="4916"/>
                  </a:lnTo>
                  <a:lnTo>
                    <a:pt x="2829" y="5017"/>
                  </a:lnTo>
                  <a:lnTo>
                    <a:pt x="3098" y="5051"/>
                  </a:lnTo>
                  <a:lnTo>
                    <a:pt x="3367" y="5051"/>
                  </a:lnTo>
                  <a:lnTo>
                    <a:pt x="3637" y="5017"/>
                  </a:lnTo>
                  <a:lnTo>
                    <a:pt x="3906" y="4950"/>
                  </a:lnTo>
                  <a:lnTo>
                    <a:pt x="4142" y="4849"/>
                  </a:lnTo>
                  <a:lnTo>
                    <a:pt x="4411" y="4680"/>
                  </a:lnTo>
                  <a:lnTo>
                    <a:pt x="4782" y="4310"/>
                  </a:lnTo>
                  <a:lnTo>
                    <a:pt x="5152" y="3872"/>
                  </a:lnTo>
                  <a:lnTo>
                    <a:pt x="5320" y="3637"/>
                  </a:lnTo>
                  <a:lnTo>
                    <a:pt x="5455" y="3401"/>
                  </a:lnTo>
                  <a:lnTo>
                    <a:pt x="5556" y="3132"/>
                  </a:lnTo>
                  <a:lnTo>
                    <a:pt x="5657" y="2896"/>
                  </a:lnTo>
                  <a:lnTo>
                    <a:pt x="5724" y="2627"/>
                  </a:lnTo>
                  <a:lnTo>
                    <a:pt x="5758" y="2357"/>
                  </a:lnTo>
                  <a:lnTo>
                    <a:pt x="5758" y="2088"/>
                  </a:lnTo>
                  <a:lnTo>
                    <a:pt x="5724" y="1819"/>
                  </a:lnTo>
                  <a:lnTo>
                    <a:pt x="5657" y="1583"/>
                  </a:lnTo>
                  <a:lnTo>
                    <a:pt x="5556" y="1347"/>
                  </a:lnTo>
                  <a:lnTo>
                    <a:pt x="5421" y="1112"/>
                  </a:lnTo>
                  <a:lnTo>
                    <a:pt x="5219" y="876"/>
                  </a:lnTo>
                  <a:lnTo>
                    <a:pt x="4984" y="674"/>
                  </a:lnTo>
                  <a:lnTo>
                    <a:pt x="4748" y="505"/>
                  </a:lnTo>
                  <a:lnTo>
                    <a:pt x="4479" y="371"/>
                  </a:lnTo>
                  <a:lnTo>
                    <a:pt x="4176" y="270"/>
                  </a:lnTo>
                  <a:lnTo>
                    <a:pt x="3906" y="202"/>
                  </a:lnTo>
                  <a:lnTo>
                    <a:pt x="3603" y="135"/>
                  </a:lnTo>
                  <a:lnTo>
                    <a:pt x="2997" y="68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-7997" y="4735032"/>
              <a:ext cx="375752" cy="102888"/>
            </a:xfrm>
            <a:custGeom>
              <a:avLst/>
              <a:gdLst/>
              <a:ahLst/>
              <a:cxnLst/>
              <a:rect l="l" t="t" r="r" b="b"/>
              <a:pathLst>
                <a:path w="5657" h="1549" extrusionOk="0">
                  <a:moveTo>
                    <a:pt x="5623" y="0"/>
                  </a:moveTo>
                  <a:lnTo>
                    <a:pt x="4512" y="269"/>
                  </a:lnTo>
                  <a:lnTo>
                    <a:pt x="3400" y="572"/>
                  </a:lnTo>
                  <a:lnTo>
                    <a:pt x="2289" y="875"/>
                  </a:lnTo>
                  <a:lnTo>
                    <a:pt x="1178" y="1145"/>
                  </a:lnTo>
                  <a:lnTo>
                    <a:pt x="606" y="1246"/>
                  </a:lnTo>
                  <a:lnTo>
                    <a:pt x="0" y="1347"/>
                  </a:lnTo>
                  <a:lnTo>
                    <a:pt x="0" y="1549"/>
                  </a:lnTo>
                  <a:lnTo>
                    <a:pt x="1246" y="1347"/>
                  </a:lnTo>
                  <a:lnTo>
                    <a:pt x="2357" y="1111"/>
                  </a:lnTo>
                  <a:lnTo>
                    <a:pt x="3468" y="808"/>
                  </a:lnTo>
                  <a:lnTo>
                    <a:pt x="4579" y="471"/>
                  </a:lnTo>
                  <a:lnTo>
                    <a:pt x="5656" y="34"/>
                  </a:lnTo>
                  <a:lnTo>
                    <a:pt x="56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-7997" y="3985853"/>
              <a:ext cx="216936" cy="73862"/>
            </a:xfrm>
            <a:custGeom>
              <a:avLst/>
              <a:gdLst/>
              <a:ahLst/>
              <a:cxnLst/>
              <a:rect l="l" t="t" r="r" b="b"/>
              <a:pathLst>
                <a:path w="3266" h="1112" extrusionOk="0">
                  <a:moveTo>
                    <a:pt x="3030" y="0"/>
                  </a:moveTo>
                  <a:lnTo>
                    <a:pt x="2794" y="34"/>
                  </a:lnTo>
                  <a:lnTo>
                    <a:pt x="1986" y="236"/>
                  </a:lnTo>
                  <a:lnTo>
                    <a:pt x="1178" y="472"/>
                  </a:lnTo>
                  <a:lnTo>
                    <a:pt x="640" y="606"/>
                  </a:lnTo>
                  <a:lnTo>
                    <a:pt x="0" y="741"/>
                  </a:lnTo>
                  <a:lnTo>
                    <a:pt x="0" y="1111"/>
                  </a:lnTo>
                  <a:lnTo>
                    <a:pt x="774" y="876"/>
                  </a:lnTo>
                  <a:lnTo>
                    <a:pt x="1953" y="539"/>
                  </a:lnTo>
                  <a:lnTo>
                    <a:pt x="2592" y="404"/>
                  </a:lnTo>
                  <a:lnTo>
                    <a:pt x="2929" y="303"/>
                  </a:lnTo>
                  <a:lnTo>
                    <a:pt x="3030" y="236"/>
                  </a:lnTo>
                  <a:lnTo>
                    <a:pt x="3131" y="135"/>
                  </a:lnTo>
                  <a:lnTo>
                    <a:pt x="3131" y="135"/>
                  </a:lnTo>
                  <a:lnTo>
                    <a:pt x="3097" y="202"/>
                  </a:lnTo>
                  <a:lnTo>
                    <a:pt x="3131" y="236"/>
                  </a:lnTo>
                  <a:lnTo>
                    <a:pt x="3232" y="236"/>
                  </a:lnTo>
                  <a:lnTo>
                    <a:pt x="3266" y="169"/>
                  </a:lnTo>
                  <a:lnTo>
                    <a:pt x="3266" y="135"/>
                  </a:lnTo>
                  <a:lnTo>
                    <a:pt x="3266" y="68"/>
                  </a:lnTo>
                  <a:lnTo>
                    <a:pt x="31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-7997" y="4424175"/>
              <a:ext cx="324275" cy="93988"/>
            </a:xfrm>
            <a:custGeom>
              <a:avLst/>
              <a:gdLst/>
              <a:ahLst/>
              <a:cxnLst/>
              <a:rect l="l" t="t" r="r" b="b"/>
              <a:pathLst>
                <a:path w="4882" h="1415" extrusionOk="0">
                  <a:moveTo>
                    <a:pt x="4848" y="0"/>
                  </a:moveTo>
                  <a:lnTo>
                    <a:pt x="4411" y="168"/>
                  </a:lnTo>
                  <a:lnTo>
                    <a:pt x="3939" y="303"/>
                  </a:lnTo>
                  <a:lnTo>
                    <a:pt x="3030" y="505"/>
                  </a:lnTo>
                  <a:lnTo>
                    <a:pt x="2087" y="674"/>
                  </a:lnTo>
                  <a:lnTo>
                    <a:pt x="1178" y="842"/>
                  </a:lnTo>
                  <a:lnTo>
                    <a:pt x="0" y="1145"/>
                  </a:lnTo>
                  <a:lnTo>
                    <a:pt x="0" y="1414"/>
                  </a:lnTo>
                  <a:lnTo>
                    <a:pt x="741" y="1212"/>
                  </a:lnTo>
                  <a:lnTo>
                    <a:pt x="1481" y="1010"/>
                  </a:lnTo>
                  <a:lnTo>
                    <a:pt x="2357" y="842"/>
                  </a:lnTo>
                  <a:lnTo>
                    <a:pt x="3232" y="674"/>
                  </a:lnTo>
                  <a:lnTo>
                    <a:pt x="3636" y="573"/>
                  </a:lnTo>
                  <a:lnTo>
                    <a:pt x="4074" y="438"/>
                  </a:lnTo>
                  <a:lnTo>
                    <a:pt x="4478" y="269"/>
                  </a:lnTo>
                  <a:lnTo>
                    <a:pt x="4848" y="34"/>
                  </a:lnTo>
                  <a:lnTo>
                    <a:pt x="4882" y="34"/>
                  </a:lnTo>
                  <a:lnTo>
                    <a:pt x="48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-7997" y="4030555"/>
              <a:ext cx="216936" cy="67153"/>
            </a:xfrm>
            <a:custGeom>
              <a:avLst/>
              <a:gdLst/>
              <a:ahLst/>
              <a:cxnLst/>
              <a:rect l="l" t="t" r="r" b="b"/>
              <a:pathLst>
                <a:path w="3266" h="1011" extrusionOk="0">
                  <a:moveTo>
                    <a:pt x="3266" y="1"/>
                  </a:moveTo>
                  <a:lnTo>
                    <a:pt x="2929" y="135"/>
                  </a:lnTo>
                  <a:lnTo>
                    <a:pt x="2592" y="270"/>
                  </a:lnTo>
                  <a:lnTo>
                    <a:pt x="2256" y="337"/>
                  </a:lnTo>
                  <a:lnTo>
                    <a:pt x="1919" y="438"/>
                  </a:lnTo>
                  <a:lnTo>
                    <a:pt x="1212" y="539"/>
                  </a:lnTo>
                  <a:lnTo>
                    <a:pt x="505" y="640"/>
                  </a:lnTo>
                  <a:lnTo>
                    <a:pt x="0" y="775"/>
                  </a:lnTo>
                  <a:lnTo>
                    <a:pt x="0" y="1011"/>
                  </a:lnTo>
                  <a:lnTo>
                    <a:pt x="370" y="910"/>
                  </a:lnTo>
                  <a:lnTo>
                    <a:pt x="774" y="809"/>
                  </a:lnTo>
                  <a:lnTo>
                    <a:pt x="1448" y="674"/>
                  </a:lnTo>
                  <a:lnTo>
                    <a:pt x="2087" y="539"/>
                  </a:lnTo>
                  <a:lnTo>
                    <a:pt x="2390" y="438"/>
                  </a:lnTo>
                  <a:lnTo>
                    <a:pt x="2693" y="337"/>
                  </a:lnTo>
                  <a:lnTo>
                    <a:pt x="2963" y="203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-7997" y="4126735"/>
              <a:ext cx="239320" cy="73862"/>
            </a:xfrm>
            <a:custGeom>
              <a:avLst/>
              <a:gdLst/>
              <a:ahLst/>
              <a:cxnLst/>
              <a:rect l="l" t="t" r="r" b="b"/>
              <a:pathLst>
                <a:path w="3603" h="1112" extrusionOk="0">
                  <a:moveTo>
                    <a:pt x="3569" y="0"/>
                  </a:moveTo>
                  <a:lnTo>
                    <a:pt x="2020" y="505"/>
                  </a:lnTo>
                  <a:lnTo>
                    <a:pt x="1246" y="707"/>
                  </a:lnTo>
                  <a:lnTo>
                    <a:pt x="438" y="909"/>
                  </a:lnTo>
                  <a:lnTo>
                    <a:pt x="0" y="943"/>
                  </a:lnTo>
                  <a:lnTo>
                    <a:pt x="0" y="1111"/>
                  </a:lnTo>
                  <a:lnTo>
                    <a:pt x="741" y="1010"/>
                  </a:lnTo>
                  <a:lnTo>
                    <a:pt x="1481" y="842"/>
                  </a:lnTo>
                  <a:lnTo>
                    <a:pt x="2188" y="606"/>
                  </a:lnTo>
                  <a:lnTo>
                    <a:pt x="2895" y="337"/>
                  </a:lnTo>
                  <a:lnTo>
                    <a:pt x="3602" y="34"/>
                  </a:lnTo>
                  <a:lnTo>
                    <a:pt x="36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-7997" y="4310127"/>
              <a:ext cx="143140" cy="53736"/>
            </a:xfrm>
            <a:custGeom>
              <a:avLst/>
              <a:gdLst/>
              <a:ahLst/>
              <a:cxnLst/>
              <a:rect l="l" t="t" r="r" b="b"/>
              <a:pathLst>
                <a:path w="2155" h="809" extrusionOk="0">
                  <a:moveTo>
                    <a:pt x="2121" y="0"/>
                  </a:moveTo>
                  <a:lnTo>
                    <a:pt x="1582" y="236"/>
                  </a:lnTo>
                  <a:lnTo>
                    <a:pt x="1077" y="370"/>
                  </a:lnTo>
                  <a:lnTo>
                    <a:pt x="539" y="505"/>
                  </a:lnTo>
                  <a:lnTo>
                    <a:pt x="0" y="640"/>
                  </a:lnTo>
                  <a:lnTo>
                    <a:pt x="0" y="808"/>
                  </a:lnTo>
                  <a:lnTo>
                    <a:pt x="572" y="707"/>
                  </a:lnTo>
                  <a:lnTo>
                    <a:pt x="1111" y="539"/>
                  </a:lnTo>
                  <a:lnTo>
                    <a:pt x="1380" y="471"/>
                  </a:lnTo>
                  <a:lnTo>
                    <a:pt x="1650" y="337"/>
                  </a:lnTo>
                  <a:lnTo>
                    <a:pt x="1885" y="202"/>
                  </a:lnTo>
                  <a:lnTo>
                    <a:pt x="2155" y="67"/>
                  </a:lnTo>
                  <a:lnTo>
                    <a:pt x="2155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-7997" y="4075257"/>
              <a:ext cx="248287" cy="91796"/>
            </a:xfrm>
            <a:custGeom>
              <a:avLst/>
              <a:gdLst/>
              <a:ahLst/>
              <a:cxnLst/>
              <a:rect l="l" t="t" r="r" b="b"/>
              <a:pathLst>
                <a:path w="3738" h="1382" extrusionOk="0">
                  <a:moveTo>
                    <a:pt x="3670" y="1"/>
                  </a:moveTo>
                  <a:lnTo>
                    <a:pt x="0" y="1078"/>
                  </a:lnTo>
                  <a:lnTo>
                    <a:pt x="0" y="1381"/>
                  </a:lnTo>
                  <a:lnTo>
                    <a:pt x="976" y="1146"/>
                  </a:lnTo>
                  <a:lnTo>
                    <a:pt x="1919" y="843"/>
                  </a:lnTo>
                  <a:lnTo>
                    <a:pt x="2828" y="506"/>
                  </a:lnTo>
                  <a:lnTo>
                    <a:pt x="3266" y="304"/>
                  </a:lnTo>
                  <a:lnTo>
                    <a:pt x="3703" y="102"/>
                  </a:lnTo>
                  <a:lnTo>
                    <a:pt x="3737" y="68"/>
                  </a:lnTo>
                  <a:lnTo>
                    <a:pt x="3737" y="35"/>
                  </a:lnTo>
                  <a:lnTo>
                    <a:pt x="37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381106" y="3464768"/>
              <a:ext cx="715702" cy="201327"/>
            </a:xfrm>
            <a:custGeom>
              <a:avLst/>
              <a:gdLst/>
              <a:ahLst/>
              <a:cxnLst/>
              <a:rect l="l" t="t" r="r" b="b"/>
              <a:pathLst>
                <a:path w="10775" h="3031" extrusionOk="0">
                  <a:moveTo>
                    <a:pt x="10673" y="1"/>
                  </a:moveTo>
                  <a:lnTo>
                    <a:pt x="5320" y="1448"/>
                  </a:lnTo>
                  <a:lnTo>
                    <a:pt x="2525" y="2223"/>
                  </a:lnTo>
                  <a:lnTo>
                    <a:pt x="1246" y="2559"/>
                  </a:lnTo>
                  <a:lnTo>
                    <a:pt x="606" y="2761"/>
                  </a:lnTo>
                  <a:lnTo>
                    <a:pt x="303" y="2862"/>
                  </a:lnTo>
                  <a:lnTo>
                    <a:pt x="0" y="2997"/>
                  </a:lnTo>
                  <a:lnTo>
                    <a:pt x="0" y="3031"/>
                  </a:lnTo>
                  <a:lnTo>
                    <a:pt x="573" y="2930"/>
                  </a:lnTo>
                  <a:lnTo>
                    <a:pt x="1179" y="2795"/>
                  </a:lnTo>
                  <a:lnTo>
                    <a:pt x="2323" y="2458"/>
                  </a:lnTo>
                  <a:lnTo>
                    <a:pt x="5118" y="1684"/>
                  </a:lnTo>
                  <a:lnTo>
                    <a:pt x="10740" y="169"/>
                  </a:lnTo>
                  <a:lnTo>
                    <a:pt x="10774" y="102"/>
                  </a:lnTo>
                  <a:lnTo>
                    <a:pt x="10774" y="68"/>
                  </a:lnTo>
                  <a:lnTo>
                    <a:pt x="107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1067649" y="4327995"/>
              <a:ext cx="51477" cy="26901"/>
            </a:xfrm>
            <a:custGeom>
              <a:avLst/>
              <a:gdLst/>
              <a:ahLst/>
              <a:cxnLst/>
              <a:rect l="l" t="t" r="r" b="b"/>
              <a:pathLst>
                <a:path w="775" h="405" extrusionOk="0">
                  <a:moveTo>
                    <a:pt x="135" y="0"/>
                  </a:moveTo>
                  <a:lnTo>
                    <a:pt x="34" y="34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303" y="270"/>
                  </a:lnTo>
                  <a:lnTo>
                    <a:pt x="404" y="337"/>
                  </a:lnTo>
                  <a:lnTo>
                    <a:pt x="505" y="404"/>
                  </a:lnTo>
                  <a:lnTo>
                    <a:pt x="606" y="404"/>
                  </a:lnTo>
                  <a:lnTo>
                    <a:pt x="741" y="337"/>
                  </a:lnTo>
                  <a:lnTo>
                    <a:pt x="741" y="303"/>
                  </a:lnTo>
                  <a:lnTo>
                    <a:pt x="775" y="270"/>
                  </a:lnTo>
                  <a:lnTo>
                    <a:pt x="741" y="169"/>
                  </a:lnTo>
                  <a:lnTo>
                    <a:pt x="674" y="101"/>
                  </a:lnTo>
                  <a:lnTo>
                    <a:pt x="606" y="101"/>
                  </a:lnTo>
                  <a:lnTo>
                    <a:pt x="573" y="135"/>
                  </a:lnTo>
                  <a:lnTo>
                    <a:pt x="505" y="68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42664" y="4482294"/>
              <a:ext cx="64895" cy="24643"/>
            </a:xfrm>
            <a:custGeom>
              <a:avLst/>
              <a:gdLst/>
              <a:ahLst/>
              <a:cxnLst/>
              <a:rect l="l" t="t" r="r" b="b"/>
              <a:pathLst>
                <a:path w="977" h="371" extrusionOk="0">
                  <a:moveTo>
                    <a:pt x="236" y="1"/>
                  </a:moveTo>
                  <a:lnTo>
                    <a:pt x="135" y="34"/>
                  </a:lnTo>
                  <a:lnTo>
                    <a:pt x="34" y="102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607" y="304"/>
                  </a:lnTo>
                  <a:lnTo>
                    <a:pt x="809" y="371"/>
                  </a:lnTo>
                  <a:lnTo>
                    <a:pt x="910" y="371"/>
                  </a:lnTo>
                  <a:lnTo>
                    <a:pt x="977" y="304"/>
                  </a:lnTo>
                  <a:lnTo>
                    <a:pt x="977" y="203"/>
                  </a:lnTo>
                  <a:lnTo>
                    <a:pt x="910" y="135"/>
                  </a:lnTo>
                  <a:lnTo>
                    <a:pt x="708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-7997" y="3247832"/>
              <a:ext cx="2193869" cy="2010543"/>
            </a:xfrm>
            <a:custGeom>
              <a:avLst/>
              <a:gdLst/>
              <a:ahLst/>
              <a:cxnLst/>
              <a:rect l="l" t="t" r="r" b="b"/>
              <a:pathLst>
                <a:path w="33029" h="30269" extrusionOk="0">
                  <a:moveTo>
                    <a:pt x="18484" y="16498"/>
                  </a:moveTo>
                  <a:lnTo>
                    <a:pt x="18080" y="16700"/>
                  </a:lnTo>
                  <a:lnTo>
                    <a:pt x="17777" y="16868"/>
                  </a:lnTo>
                  <a:lnTo>
                    <a:pt x="17642" y="16969"/>
                  </a:lnTo>
                  <a:lnTo>
                    <a:pt x="17507" y="17104"/>
                  </a:lnTo>
                  <a:lnTo>
                    <a:pt x="17642" y="16868"/>
                  </a:lnTo>
                  <a:lnTo>
                    <a:pt x="17844" y="16633"/>
                  </a:lnTo>
                  <a:lnTo>
                    <a:pt x="18181" y="16565"/>
                  </a:lnTo>
                  <a:lnTo>
                    <a:pt x="18484" y="16498"/>
                  </a:lnTo>
                  <a:close/>
                  <a:moveTo>
                    <a:pt x="19022" y="16464"/>
                  </a:moveTo>
                  <a:lnTo>
                    <a:pt x="19325" y="16498"/>
                  </a:lnTo>
                  <a:lnTo>
                    <a:pt x="19628" y="16532"/>
                  </a:lnTo>
                  <a:lnTo>
                    <a:pt x="20234" y="16633"/>
                  </a:lnTo>
                  <a:lnTo>
                    <a:pt x="20841" y="16835"/>
                  </a:lnTo>
                  <a:lnTo>
                    <a:pt x="21413" y="17037"/>
                  </a:lnTo>
                  <a:lnTo>
                    <a:pt x="21682" y="17104"/>
                  </a:lnTo>
                  <a:lnTo>
                    <a:pt x="21918" y="17205"/>
                  </a:lnTo>
                  <a:lnTo>
                    <a:pt x="22120" y="17373"/>
                  </a:lnTo>
                  <a:lnTo>
                    <a:pt x="22322" y="17542"/>
                  </a:lnTo>
                  <a:lnTo>
                    <a:pt x="22389" y="17744"/>
                  </a:lnTo>
                  <a:lnTo>
                    <a:pt x="22457" y="17912"/>
                  </a:lnTo>
                  <a:lnTo>
                    <a:pt x="22423" y="17912"/>
                  </a:lnTo>
                  <a:lnTo>
                    <a:pt x="21952" y="17878"/>
                  </a:lnTo>
                  <a:lnTo>
                    <a:pt x="21480" y="17777"/>
                  </a:lnTo>
                  <a:lnTo>
                    <a:pt x="20975" y="17676"/>
                  </a:lnTo>
                  <a:lnTo>
                    <a:pt x="20538" y="17575"/>
                  </a:lnTo>
                  <a:lnTo>
                    <a:pt x="19830" y="17373"/>
                  </a:lnTo>
                  <a:lnTo>
                    <a:pt x="19494" y="17306"/>
                  </a:lnTo>
                  <a:lnTo>
                    <a:pt x="19157" y="17272"/>
                  </a:lnTo>
                  <a:lnTo>
                    <a:pt x="18888" y="17272"/>
                  </a:lnTo>
                  <a:lnTo>
                    <a:pt x="18618" y="17373"/>
                  </a:lnTo>
                  <a:lnTo>
                    <a:pt x="18383" y="17474"/>
                  </a:lnTo>
                  <a:lnTo>
                    <a:pt x="18147" y="17643"/>
                  </a:lnTo>
                  <a:lnTo>
                    <a:pt x="17911" y="17811"/>
                  </a:lnTo>
                  <a:lnTo>
                    <a:pt x="17709" y="18013"/>
                  </a:lnTo>
                  <a:lnTo>
                    <a:pt x="17373" y="18417"/>
                  </a:lnTo>
                  <a:lnTo>
                    <a:pt x="17373" y="18316"/>
                  </a:lnTo>
                  <a:lnTo>
                    <a:pt x="17339" y="18013"/>
                  </a:lnTo>
                  <a:lnTo>
                    <a:pt x="17339" y="17777"/>
                  </a:lnTo>
                  <a:lnTo>
                    <a:pt x="17373" y="17508"/>
                  </a:lnTo>
                  <a:lnTo>
                    <a:pt x="17440" y="17272"/>
                  </a:lnTo>
                  <a:lnTo>
                    <a:pt x="17608" y="17205"/>
                  </a:lnTo>
                  <a:lnTo>
                    <a:pt x="17810" y="17104"/>
                  </a:lnTo>
                  <a:lnTo>
                    <a:pt x="18147" y="16868"/>
                  </a:lnTo>
                  <a:lnTo>
                    <a:pt x="18585" y="16666"/>
                  </a:lnTo>
                  <a:lnTo>
                    <a:pt x="19022" y="16464"/>
                  </a:lnTo>
                  <a:close/>
                  <a:moveTo>
                    <a:pt x="23803" y="18047"/>
                  </a:moveTo>
                  <a:lnTo>
                    <a:pt x="24039" y="18081"/>
                  </a:lnTo>
                  <a:lnTo>
                    <a:pt x="24207" y="18148"/>
                  </a:lnTo>
                  <a:lnTo>
                    <a:pt x="24376" y="18249"/>
                  </a:lnTo>
                  <a:lnTo>
                    <a:pt x="24510" y="18384"/>
                  </a:lnTo>
                  <a:lnTo>
                    <a:pt x="24510" y="18451"/>
                  </a:lnTo>
                  <a:lnTo>
                    <a:pt x="23467" y="18249"/>
                  </a:lnTo>
                  <a:lnTo>
                    <a:pt x="23500" y="18114"/>
                  </a:lnTo>
                  <a:lnTo>
                    <a:pt x="23669" y="18081"/>
                  </a:lnTo>
                  <a:lnTo>
                    <a:pt x="23803" y="18047"/>
                  </a:lnTo>
                  <a:close/>
                  <a:moveTo>
                    <a:pt x="16363" y="17609"/>
                  </a:moveTo>
                  <a:lnTo>
                    <a:pt x="16396" y="18316"/>
                  </a:lnTo>
                  <a:lnTo>
                    <a:pt x="16497" y="18990"/>
                  </a:lnTo>
                  <a:lnTo>
                    <a:pt x="15925" y="19259"/>
                  </a:lnTo>
                  <a:lnTo>
                    <a:pt x="15656" y="19326"/>
                  </a:lnTo>
                  <a:lnTo>
                    <a:pt x="15487" y="19360"/>
                  </a:lnTo>
                  <a:lnTo>
                    <a:pt x="15353" y="19326"/>
                  </a:lnTo>
                  <a:lnTo>
                    <a:pt x="15184" y="19259"/>
                  </a:lnTo>
                  <a:lnTo>
                    <a:pt x="14982" y="19158"/>
                  </a:lnTo>
                  <a:lnTo>
                    <a:pt x="14679" y="18889"/>
                  </a:lnTo>
                  <a:lnTo>
                    <a:pt x="14545" y="18720"/>
                  </a:lnTo>
                  <a:lnTo>
                    <a:pt x="14477" y="18653"/>
                  </a:lnTo>
                  <a:lnTo>
                    <a:pt x="14477" y="18586"/>
                  </a:lnTo>
                  <a:lnTo>
                    <a:pt x="14477" y="18518"/>
                  </a:lnTo>
                  <a:lnTo>
                    <a:pt x="14511" y="18417"/>
                  </a:lnTo>
                  <a:lnTo>
                    <a:pt x="14545" y="18350"/>
                  </a:lnTo>
                  <a:lnTo>
                    <a:pt x="14646" y="18283"/>
                  </a:lnTo>
                  <a:lnTo>
                    <a:pt x="14848" y="18182"/>
                  </a:lnTo>
                  <a:lnTo>
                    <a:pt x="15050" y="18081"/>
                  </a:lnTo>
                  <a:lnTo>
                    <a:pt x="15521" y="17979"/>
                  </a:lnTo>
                  <a:lnTo>
                    <a:pt x="15992" y="17845"/>
                  </a:lnTo>
                  <a:lnTo>
                    <a:pt x="16194" y="17744"/>
                  </a:lnTo>
                  <a:lnTo>
                    <a:pt x="16363" y="17609"/>
                  </a:lnTo>
                  <a:close/>
                  <a:moveTo>
                    <a:pt x="19393" y="17508"/>
                  </a:moveTo>
                  <a:lnTo>
                    <a:pt x="19797" y="17542"/>
                  </a:lnTo>
                  <a:lnTo>
                    <a:pt x="21110" y="17878"/>
                  </a:lnTo>
                  <a:lnTo>
                    <a:pt x="21750" y="18013"/>
                  </a:lnTo>
                  <a:lnTo>
                    <a:pt x="22423" y="18114"/>
                  </a:lnTo>
                  <a:lnTo>
                    <a:pt x="22457" y="18114"/>
                  </a:lnTo>
                  <a:lnTo>
                    <a:pt x="22389" y="18485"/>
                  </a:lnTo>
                  <a:lnTo>
                    <a:pt x="22322" y="18821"/>
                  </a:lnTo>
                  <a:lnTo>
                    <a:pt x="22221" y="19225"/>
                  </a:lnTo>
                  <a:lnTo>
                    <a:pt x="22053" y="19596"/>
                  </a:lnTo>
                  <a:lnTo>
                    <a:pt x="21884" y="19966"/>
                  </a:lnTo>
                  <a:lnTo>
                    <a:pt x="21615" y="20303"/>
                  </a:lnTo>
                  <a:lnTo>
                    <a:pt x="21447" y="20471"/>
                  </a:lnTo>
                  <a:lnTo>
                    <a:pt x="21245" y="20606"/>
                  </a:lnTo>
                  <a:lnTo>
                    <a:pt x="21043" y="20707"/>
                  </a:lnTo>
                  <a:lnTo>
                    <a:pt x="20807" y="20774"/>
                  </a:lnTo>
                  <a:lnTo>
                    <a:pt x="20571" y="20841"/>
                  </a:lnTo>
                  <a:lnTo>
                    <a:pt x="20302" y="20875"/>
                  </a:lnTo>
                  <a:lnTo>
                    <a:pt x="19797" y="20875"/>
                  </a:lnTo>
                  <a:lnTo>
                    <a:pt x="19258" y="20808"/>
                  </a:lnTo>
                  <a:lnTo>
                    <a:pt x="18753" y="20707"/>
                  </a:lnTo>
                  <a:lnTo>
                    <a:pt x="18282" y="20572"/>
                  </a:lnTo>
                  <a:lnTo>
                    <a:pt x="17878" y="20370"/>
                  </a:lnTo>
                  <a:lnTo>
                    <a:pt x="17709" y="20235"/>
                  </a:lnTo>
                  <a:lnTo>
                    <a:pt x="17608" y="20033"/>
                  </a:lnTo>
                  <a:lnTo>
                    <a:pt x="17507" y="19831"/>
                  </a:lnTo>
                  <a:lnTo>
                    <a:pt x="17440" y="19596"/>
                  </a:lnTo>
                  <a:lnTo>
                    <a:pt x="17373" y="19057"/>
                  </a:lnTo>
                  <a:lnTo>
                    <a:pt x="17373" y="18552"/>
                  </a:lnTo>
                  <a:lnTo>
                    <a:pt x="17406" y="18552"/>
                  </a:lnTo>
                  <a:lnTo>
                    <a:pt x="17979" y="18114"/>
                  </a:lnTo>
                  <a:lnTo>
                    <a:pt x="18214" y="17912"/>
                  </a:lnTo>
                  <a:lnTo>
                    <a:pt x="18484" y="17710"/>
                  </a:lnTo>
                  <a:lnTo>
                    <a:pt x="18753" y="17575"/>
                  </a:lnTo>
                  <a:lnTo>
                    <a:pt x="19056" y="17508"/>
                  </a:lnTo>
                  <a:close/>
                  <a:moveTo>
                    <a:pt x="31412" y="19865"/>
                  </a:moveTo>
                  <a:lnTo>
                    <a:pt x="31513" y="20067"/>
                  </a:lnTo>
                  <a:lnTo>
                    <a:pt x="31715" y="20269"/>
                  </a:lnTo>
                  <a:lnTo>
                    <a:pt x="32052" y="20606"/>
                  </a:lnTo>
                  <a:lnTo>
                    <a:pt x="32456" y="21010"/>
                  </a:lnTo>
                  <a:lnTo>
                    <a:pt x="32658" y="21212"/>
                  </a:lnTo>
                  <a:lnTo>
                    <a:pt x="32860" y="21346"/>
                  </a:lnTo>
                  <a:lnTo>
                    <a:pt x="32422" y="21616"/>
                  </a:lnTo>
                  <a:lnTo>
                    <a:pt x="32187" y="21717"/>
                  </a:lnTo>
                  <a:lnTo>
                    <a:pt x="31884" y="21750"/>
                  </a:lnTo>
                  <a:lnTo>
                    <a:pt x="31715" y="21717"/>
                  </a:lnTo>
                  <a:lnTo>
                    <a:pt x="31581" y="21683"/>
                  </a:lnTo>
                  <a:lnTo>
                    <a:pt x="31446" y="21616"/>
                  </a:lnTo>
                  <a:lnTo>
                    <a:pt x="31311" y="21515"/>
                  </a:lnTo>
                  <a:lnTo>
                    <a:pt x="31076" y="21313"/>
                  </a:lnTo>
                  <a:lnTo>
                    <a:pt x="30840" y="21111"/>
                  </a:lnTo>
                  <a:lnTo>
                    <a:pt x="30806" y="21077"/>
                  </a:lnTo>
                  <a:lnTo>
                    <a:pt x="30773" y="21111"/>
                  </a:lnTo>
                  <a:lnTo>
                    <a:pt x="30773" y="21111"/>
                  </a:lnTo>
                  <a:lnTo>
                    <a:pt x="31143" y="20505"/>
                  </a:lnTo>
                  <a:lnTo>
                    <a:pt x="31412" y="19865"/>
                  </a:lnTo>
                  <a:close/>
                  <a:moveTo>
                    <a:pt x="16127" y="1381"/>
                  </a:moveTo>
                  <a:lnTo>
                    <a:pt x="16430" y="1415"/>
                  </a:lnTo>
                  <a:lnTo>
                    <a:pt x="16699" y="1448"/>
                  </a:lnTo>
                  <a:lnTo>
                    <a:pt x="16935" y="1516"/>
                  </a:lnTo>
                  <a:lnTo>
                    <a:pt x="17137" y="1617"/>
                  </a:lnTo>
                  <a:lnTo>
                    <a:pt x="17339" y="1718"/>
                  </a:lnTo>
                  <a:lnTo>
                    <a:pt x="17507" y="1886"/>
                  </a:lnTo>
                  <a:lnTo>
                    <a:pt x="17676" y="2055"/>
                  </a:lnTo>
                  <a:lnTo>
                    <a:pt x="17810" y="2257"/>
                  </a:lnTo>
                  <a:lnTo>
                    <a:pt x="18046" y="2661"/>
                  </a:lnTo>
                  <a:lnTo>
                    <a:pt x="18248" y="3132"/>
                  </a:lnTo>
                  <a:lnTo>
                    <a:pt x="18416" y="3637"/>
                  </a:lnTo>
                  <a:lnTo>
                    <a:pt x="18551" y="4142"/>
                  </a:lnTo>
                  <a:lnTo>
                    <a:pt x="19022" y="6229"/>
                  </a:lnTo>
                  <a:lnTo>
                    <a:pt x="19460" y="8317"/>
                  </a:lnTo>
                  <a:lnTo>
                    <a:pt x="19898" y="10303"/>
                  </a:lnTo>
                  <a:lnTo>
                    <a:pt x="20335" y="12290"/>
                  </a:lnTo>
                  <a:lnTo>
                    <a:pt x="20605" y="13300"/>
                  </a:lnTo>
                  <a:lnTo>
                    <a:pt x="20874" y="14276"/>
                  </a:lnTo>
                  <a:lnTo>
                    <a:pt x="21177" y="15252"/>
                  </a:lnTo>
                  <a:lnTo>
                    <a:pt x="21514" y="16229"/>
                  </a:lnTo>
                  <a:lnTo>
                    <a:pt x="20874" y="16027"/>
                  </a:lnTo>
                  <a:lnTo>
                    <a:pt x="20234" y="15892"/>
                  </a:lnTo>
                  <a:lnTo>
                    <a:pt x="19258" y="15724"/>
                  </a:lnTo>
                  <a:lnTo>
                    <a:pt x="18753" y="15656"/>
                  </a:lnTo>
                  <a:lnTo>
                    <a:pt x="18248" y="15623"/>
                  </a:lnTo>
                  <a:lnTo>
                    <a:pt x="17238" y="15623"/>
                  </a:lnTo>
                  <a:lnTo>
                    <a:pt x="16733" y="15690"/>
                  </a:lnTo>
                  <a:lnTo>
                    <a:pt x="16228" y="15791"/>
                  </a:lnTo>
                  <a:lnTo>
                    <a:pt x="16161" y="15757"/>
                  </a:lnTo>
                  <a:lnTo>
                    <a:pt x="16093" y="15791"/>
                  </a:lnTo>
                  <a:lnTo>
                    <a:pt x="16060" y="15825"/>
                  </a:lnTo>
                  <a:lnTo>
                    <a:pt x="15959" y="16027"/>
                  </a:lnTo>
                  <a:lnTo>
                    <a:pt x="15858" y="16229"/>
                  </a:lnTo>
                  <a:lnTo>
                    <a:pt x="15824" y="16464"/>
                  </a:lnTo>
                  <a:lnTo>
                    <a:pt x="15858" y="16700"/>
                  </a:lnTo>
                  <a:lnTo>
                    <a:pt x="15891" y="16767"/>
                  </a:lnTo>
                  <a:lnTo>
                    <a:pt x="15959" y="16767"/>
                  </a:lnTo>
                  <a:lnTo>
                    <a:pt x="15992" y="16734"/>
                  </a:lnTo>
                  <a:lnTo>
                    <a:pt x="16026" y="16700"/>
                  </a:lnTo>
                  <a:lnTo>
                    <a:pt x="16060" y="16464"/>
                  </a:lnTo>
                  <a:lnTo>
                    <a:pt x="16093" y="16296"/>
                  </a:lnTo>
                  <a:lnTo>
                    <a:pt x="16161" y="16094"/>
                  </a:lnTo>
                  <a:lnTo>
                    <a:pt x="16262" y="15926"/>
                  </a:lnTo>
                  <a:lnTo>
                    <a:pt x="16262" y="15892"/>
                  </a:lnTo>
                  <a:lnTo>
                    <a:pt x="18349" y="15926"/>
                  </a:lnTo>
                  <a:lnTo>
                    <a:pt x="19393" y="15993"/>
                  </a:lnTo>
                  <a:lnTo>
                    <a:pt x="19898" y="16060"/>
                  </a:lnTo>
                  <a:lnTo>
                    <a:pt x="20437" y="16161"/>
                  </a:lnTo>
                  <a:lnTo>
                    <a:pt x="21043" y="16296"/>
                  </a:lnTo>
                  <a:lnTo>
                    <a:pt x="21615" y="16464"/>
                  </a:lnTo>
                  <a:lnTo>
                    <a:pt x="22793" y="16801"/>
                  </a:lnTo>
                  <a:lnTo>
                    <a:pt x="22827" y="16868"/>
                  </a:lnTo>
                  <a:lnTo>
                    <a:pt x="22894" y="16936"/>
                  </a:lnTo>
                  <a:lnTo>
                    <a:pt x="22962" y="16969"/>
                  </a:lnTo>
                  <a:lnTo>
                    <a:pt x="23029" y="16936"/>
                  </a:lnTo>
                  <a:lnTo>
                    <a:pt x="23096" y="16902"/>
                  </a:lnTo>
                  <a:lnTo>
                    <a:pt x="23736" y="17037"/>
                  </a:lnTo>
                  <a:lnTo>
                    <a:pt x="24409" y="17171"/>
                  </a:lnTo>
                  <a:lnTo>
                    <a:pt x="24914" y="17239"/>
                  </a:lnTo>
                  <a:lnTo>
                    <a:pt x="25386" y="17306"/>
                  </a:lnTo>
                  <a:lnTo>
                    <a:pt x="26396" y="17340"/>
                  </a:lnTo>
                  <a:lnTo>
                    <a:pt x="27372" y="17373"/>
                  </a:lnTo>
                  <a:lnTo>
                    <a:pt x="28382" y="17441"/>
                  </a:lnTo>
                  <a:lnTo>
                    <a:pt x="29359" y="17542"/>
                  </a:lnTo>
                  <a:lnTo>
                    <a:pt x="29830" y="17609"/>
                  </a:lnTo>
                  <a:lnTo>
                    <a:pt x="30335" y="17710"/>
                  </a:lnTo>
                  <a:lnTo>
                    <a:pt x="30806" y="17845"/>
                  </a:lnTo>
                  <a:lnTo>
                    <a:pt x="31244" y="18047"/>
                  </a:lnTo>
                  <a:lnTo>
                    <a:pt x="31715" y="18249"/>
                  </a:lnTo>
                  <a:lnTo>
                    <a:pt x="32153" y="18518"/>
                  </a:lnTo>
                  <a:lnTo>
                    <a:pt x="32052" y="19057"/>
                  </a:lnTo>
                  <a:lnTo>
                    <a:pt x="32018" y="19259"/>
                  </a:lnTo>
                  <a:lnTo>
                    <a:pt x="31951" y="19360"/>
                  </a:lnTo>
                  <a:lnTo>
                    <a:pt x="31884" y="19394"/>
                  </a:lnTo>
                  <a:lnTo>
                    <a:pt x="31816" y="19427"/>
                  </a:lnTo>
                  <a:lnTo>
                    <a:pt x="31715" y="19394"/>
                  </a:lnTo>
                  <a:lnTo>
                    <a:pt x="31581" y="19360"/>
                  </a:lnTo>
                  <a:lnTo>
                    <a:pt x="31581" y="19293"/>
                  </a:lnTo>
                  <a:lnTo>
                    <a:pt x="31581" y="19259"/>
                  </a:lnTo>
                  <a:lnTo>
                    <a:pt x="31581" y="19192"/>
                  </a:lnTo>
                  <a:lnTo>
                    <a:pt x="31513" y="19158"/>
                  </a:lnTo>
                  <a:lnTo>
                    <a:pt x="31412" y="19158"/>
                  </a:lnTo>
                  <a:lnTo>
                    <a:pt x="31379" y="19192"/>
                  </a:lnTo>
                  <a:lnTo>
                    <a:pt x="31345" y="19225"/>
                  </a:lnTo>
                  <a:lnTo>
                    <a:pt x="31278" y="19562"/>
                  </a:lnTo>
                  <a:lnTo>
                    <a:pt x="31143" y="19899"/>
                  </a:lnTo>
                  <a:lnTo>
                    <a:pt x="31008" y="20202"/>
                  </a:lnTo>
                  <a:lnTo>
                    <a:pt x="30874" y="20505"/>
                  </a:lnTo>
                  <a:lnTo>
                    <a:pt x="30503" y="21077"/>
                  </a:lnTo>
                  <a:lnTo>
                    <a:pt x="30099" y="21616"/>
                  </a:lnTo>
                  <a:lnTo>
                    <a:pt x="29864" y="21851"/>
                  </a:lnTo>
                  <a:lnTo>
                    <a:pt x="29662" y="22087"/>
                  </a:lnTo>
                  <a:lnTo>
                    <a:pt x="29426" y="22289"/>
                  </a:lnTo>
                  <a:lnTo>
                    <a:pt x="29157" y="22491"/>
                  </a:lnTo>
                  <a:lnTo>
                    <a:pt x="28921" y="22626"/>
                  </a:lnTo>
                  <a:lnTo>
                    <a:pt x="28685" y="22693"/>
                  </a:lnTo>
                  <a:lnTo>
                    <a:pt x="28416" y="22727"/>
                  </a:lnTo>
                  <a:lnTo>
                    <a:pt x="28180" y="22727"/>
                  </a:lnTo>
                  <a:lnTo>
                    <a:pt x="27944" y="22693"/>
                  </a:lnTo>
                  <a:lnTo>
                    <a:pt x="27675" y="22659"/>
                  </a:lnTo>
                  <a:lnTo>
                    <a:pt x="27204" y="22491"/>
                  </a:lnTo>
                  <a:lnTo>
                    <a:pt x="26598" y="22255"/>
                  </a:lnTo>
                  <a:lnTo>
                    <a:pt x="26295" y="22121"/>
                  </a:lnTo>
                  <a:lnTo>
                    <a:pt x="26025" y="21952"/>
                  </a:lnTo>
                  <a:lnTo>
                    <a:pt x="25790" y="21784"/>
                  </a:lnTo>
                  <a:lnTo>
                    <a:pt x="25554" y="21582"/>
                  </a:lnTo>
                  <a:lnTo>
                    <a:pt x="25352" y="21346"/>
                  </a:lnTo>
                  <a:lnTo>
                    <a:pt x="25150" y="21077"/>
                  </a:lnTo>
                  <a:lnTo>
                    <a:pt x="25083" y="20909"/>
                  </a:lnTo>
                  <a:lnTo>
                    <a:pt x="25015" y="20740"/>
                  </a:lnTo>
                  <a:lnTo>
                    <a:pt x="24914" y="20370"/>
                  </a:lnTo>
                  <a:lnTo>
                    <a:pt x="24813" y="19629"/>
                  </a:lnTo>
                  <a:lnTo>
                    <a:pt x="24746" y="18922"/>
                  </a:lnTo>
                  <a:lnTo>
                    <a:pt x="24679" y="18619"/>
                  </a:lnTo>
                  <a:lnTo>
                    <a:pt x="24780" y="18619"/>
                  </a:lnTo>
                  <a:lnTo>
                    <a:pt x="24813" y="18586"/>
                  </a:lnTo>
                  <a:lnTo>
                    <a:pt x="24847" y="18518"/>
                  </a:lnTo>
                  <a:lnTo>
                    <a:pt x="24847" y="18451"/>
                  </a:lnTo>
                  <a:lnTo>
                    <a:pt x="24746" y="18316"/>
                  </a:lnTo>
                  <a:lnTo>
                    <a:pt x="24746" y="18283"/>
                  </a:lnTo>
                  <a:lnTo>
                    <a:pt x="24712" y="18249"/>
                  </a:lnTo>
                  <a:lnTo>
                    <a:pt x="24679" y="18249"/>
                  </a:lnTo>
                  <a:lnTo>
                    <a:pt x="24544" y="18114"/>
                  </a:lnTo>
                  <a:lnTo>
                    <a:pt x="24409" y="17979"/>
                  </a:lnTo>
                  <a:lnTo>
                    <a:pt x="24241" y="17912"/>
                  </a:lnTo>
                  <a:lnTo>
                    <a:pt x="24039" y="17845"/>
                  </a:lnTo>
                  <a:lnTo>
                    <a:pt x="23803" y="17845"/>
                  </a:lnTo>
                  <a:lnTo>
                    <a:pt x="23500" y="17878"/>
                  </a:lnTo>
                  <a:lnTo>
                    <a:pt x="23467" y="17845"/>
                  </a:lnTo>
                  <a:lnTo>
                    <a:pt x="23332" y="17845"/>
                  </a:lnTo>
                  <a:lnTo>
                    <a:pt x="23298" y="17912"/>
                  </a:lnTo>
                  <a:lnTo>
                    <a:pt x="23164" y="18215"/>
                  </a:lnTo>
                  <a:lnTo>
                    <a:pt x="23130" y="18283"/>
                  </a:lnTo>
                  <a:lnTo>
                    <a:pt x="23130" y="18350"/>
                  </a:lnTo>
                  <a:lnTo>
                    <a:pt x="22962" y="18754"/>
                  </a:lnTo>
                  <a:lnTo>
                    <a:pt x="22726" y="19158"/>
                  </a:lnTo>
                  <a:lnTo>
                    <a:pt x="22490" y="19528"/>
                  </a:lnTo>
                  <a:lnTo>
                    <a:pt x="22221" y="19899"/>
                  </a:lnTo>
                  <a:lnTo>
                    <a:pt x="22389" y="19596"/>
                  </a:lnTo>
                  <a:lnTo>
                    <a:pt x="22524" y="19225"/>
                  </a:lnTo>
                  <a:lnTo>
                    <a:pt x="22625" y="18889"/>
                  </a:lnTo>
                  <a:lnTo>
                    <a:pt x="22692" y="18518"/>
                  </a:lnTo>
                  <a:lnTo>
                    <a:pt x="22692" y="18182"/>
                  </a:lnTo>
                  <a:lnTo>
                    <a:pt x="22659" y="17845"/>
                  </a:lnTo>
                  <a:lnTo>
                    <a:pt x="22558" y="17542"/>
                  </a:lnTo>
                  <a:lnTo>
                    <a:pt x="22423" y="17272"/>
                  </a:lnTo>
                  <a:lnTo>
                    <a:pt x="22221" y="17104"/>
                  </a:lnTo>
                  <a:lnTo>
                    <a:pt x="22019" y="16936"/>
                  </a:lnTo>
                  <a:lnTo>
                    <a:pt x="21750" y="16801"/>
                  </a:lnTo>
                  <a:lnTo>
                    <a:pt x="21447" y="16700"/>
                  </a:lnTo>
                  <a:lnTo>
                    <a:pt x="20841" y="16532"/>
                  </a:lnTo>
                  <a:lnTo>
                    <a:pt x="20335" y="16397"/>
                  </a:lnTo>
                  <a:lnTo>
                    <a:pt x="19696" y="16262"/>
                  </a:lnTo>
                  <a:lnTo>
                    <a:pt x="19359" y="16229"/>
                  </a:lnTo>
                  <a:lnTo>
                    <a:pt x="19022" y="16195"/>
                  </a:lnTo>
                  <a:lnTo>
                    <a:pt x="18686" y="16229"/>
                  </a:lnTo>
                  <a:lnTo>
                    <a:pt x="18383" y="16262"/>
                  </a:lnTo>
                  <a:lnTo>
                    <a:pt x="18046" y="16330"/>
                  </a:lnTo>
                  <a:lnTo>
                    <a:pt x="17709" y="16397"/>
                  </a:lnTo>
                  <a:lnTo>
                    <a:pt x="17676" y="16431"/>
                  </a:lnTo>
                  <a:lnTo>
                    <a:pt x="17642" y="16464"/>
                  </a:lnTo>
                  <a:lnTo>
                    <a:pt x="17642" y="16565"/>
                  </a:lnTo>
                  <a:lnTo>
                    <a:pt x="17440" y="16767"/>
                  </a:lnTo>
                  <a:lnTo>
                    <a:pt x="17305" y="17003"/>
                  </a:lnTo>
                  <a:lnTo>
                    <a:pt x="17204" y="17272"/>
                  </a:lnTo>
                  <a:lnTo>
                    <a:pt x="17137" y="17542"/>
                  </a:lnTo>
                  <a:lnTo>
                    <a:pt x="17070" y="17845"/>
                  </a:lnTo>
                  <a:lnTo>
                    <a:pt x="17070" y="18148"/>
                  </a:lnTo>
                  <a:lnTo>
                    <a:pt x="17137" y="18788"/>
                  </a:lnTo>
                  <a:lnTo>
                    <a:pt x="17204" y="19461"/>
                  </a:lnTo>
                  <a:lnTo>
                    <a:pt x="17238" y="19798"/>
                  </a:lnTo>
                  <a:lnTo>
                    <a:pt x="17339" y="20134"/>
                  </a:lnTo>
                  <a:lnTo>
                    <a:pt x="17440" y="20336"/>
                  </a:lnTo>
                  <a:lnTo>
                    <a:pt x="17608" y="20505"/>
                  </a:lnTo>
                  <a:lnTo>
                    <a:pt x="17777" y="20639"/>
                  </a:lnTo>
                  <a:lnTo>
                    <a:pt x="18012" y="20740"/>
                  </a:lnTo>
                  <a:lnTo>
                    <a:pt x="18248" y="20808"/>
                  </a:lnTo>
                  <a:lnTo>
                    <a:pt x="18484" y="20875"/>
                  </a:lnTo>
                  <a:lnTo>
                    <a:pt x="18921" y="20976"/>
                  </a:lnTo>
                  <a:lnTo>
                    <a:pt x="19527" y="21077"/>
                  </a:lnTo>
                  <a:lnTo>
                    <a:pt x="19830" y="21111"/>
                  </a:lnTo>
                  <a:lnTo>
                    <a:pt x="20133" y="21111"/>
                  </a:lnTo>
                  <a:lnTo>
                    <a:pt x="20403" y="21077"/>
                  </a:lnTo>
                  <a:lnTo>
                    <a:pt x="20706" y="21010"/>
                  </a:lnTo>
                  <a:lnTo>
                    <a:pt x="21009" y="20942"/>
                  </a:lnTo>
                  <a:lnTo>
                    <a:pt x="21278" y="20841"/>
                  </a:lnTo>
                  <a:lnTo>
                    <a:pt x="21379" y="20808"/>
                  </a:lnTo>
                  <a:lnTo>
                    <a:pt x="21379" y="20808"/>
                  </a:lnTo>
                  <a:lnTo>
                    <a:pt x="21043" y="21043"/>
                  </a:lnTo>
                  <a:lnTo>
                    <a:pt x="20874" y="21144"/>
                  </a:lnTo>
                  <a:lnTo>
                    <a:pt x="20672" y="21178"/>
                  </a:lnTo>
                  <a:lnTo>
                    <a:pt x="20437" y="21212"/>
                  </a:lnTo>
                  <a:lnTo>
                    <a:pt x="20167" y="21245"/>
                  </a:lnTo>
                  <a:lnTo>
                    <a:pt x="19696" y="21212"/>
                  </a:lnTo>
                  <a:lnTo>
                    <a:pt x="19258" y="21178"/>
                  </a:lnTo>
                  <a:lnTo>
                    <a:pt x="18854" y="21144"/>
                  </a:lnTo>
                  <a:lnTo>
                    <a:pt x="18450" y="21077"/>
                  </a:lnTo>
                  <a:lnTo>
                    <a:pt x="18113" y="20942"/>
                  </a:lnTo>
                  <a:lnTo>
                    <a:pt x="17777" y="20740"/>
                  </a:lnTo>
                  <a:lnTo>
                    <a:pt x="17474" y="20538"/>
                  </a:lnTo>
                  <a:lnTo>
                    <a:pt x="17238" y="20235"/>
                  </a:lnTo>
                  <a:lnTo>
                    <a:pt x="17036" y="19899"/>
                  </a:lnTo>
                  <a:lnTo>
                    <a:pt x="16868" y="19528"/>
                  </a:lnTo>
                  <a:lnTo>
                    <a:pt x="16733" y="18990"/>
                  </a:lnTo>
                  <a:lnTo>
                    <a:pt x="16666" y="18417"/>
                  </a:lnTo>
                  <a:lnTo>
                    <a:pt x="16497" y="17306"/>
                  </a:lnTo>
                  <a:lnTo>
                    <a:pt x="16565" y="17306"/>
                  </a:lnTo>
                  <a:lnTo>
                    <a:pt x="16666" y="17272"/>
                  </a:lnTo>
                  <a:lnTo>
                    <a:pt x="16699" y="17205"/>
                  </a:lnTo>
                  <a:lnTo>
                    <a:pt x="16699" y="17138"/>
                  </a:lnTo>
                  <a:lnTo>
                    <a:pt x="16699" y="17104"/>
                  </a:lnTo>
                  <a:lnTo>
                    <a:pt x="16666" y="17070"/>
                  </a:lnTo>
                  <a:lnTo>
                    <a:pt x="16598" y="17037"/>
                  </a:lnTo>
                  <a:lnTo>
                    <a:pt x="16430" y="17037"/>
                  </a:lnTo>
                  <a:lnTo>
                    <a:pt x="16329" y="16969"/>
                  </a:lnTo>
                  <a:lnTo>
                    <a:pt x="16262" y="16902"/>
                  </a:lnTo>
                  <a:lnTo>
                    <a:pt x="16161" y="16835"/>
                  </a:lnTo>
                  <a:lnTo>
                    <a:pt x="16026" y="16801"/>
                  </a:lnTo>
                  <a:lnTo>
                    <a:pt x="15925" y="16835"/>
                  </a:lnTo>
                  <a:lnTo>
                    <a:pt x="15858" y="16868"/>
                  </a:lnTo>
                  <a:lnTo>
                    <a:pt x="15824" y="16936"/>
                  </a:lnTo>
                  <a:lnTo>
                    <a:pt x="15858" y="17003"/>
                  </a:lnTo>
                  <a:lnTo>
                    <a:pt x="15891" y="17003"/>
                  </a:lnTo>
                  <a:lnTo>
                    <a:pt x="15992" y="17037"/>
                  </a:lnTo>
                  <a:lnTo>
                    <a:pt x="16060" y="17070"/>
                  </a:lnTo>
                  <a:lnTo>
                    <a:pt x="16194" y="17205"/>
                  </a:lnTo>
                  <a:lnTo>
                    <a:pt x="16329" y="17272"/>
                  </a:lnTo>
                  <a:lnTo>
                    <a:pt x="16329" y="17474"/>
                  </a:lnTo>
                  <a:lnTo>
                    <a:pt x="15555" y="17710"/>
                  </a:lnTo>
                  <a:lnTo>
                    <a:pt x="15184" y="17845"/>
                  </a:lnTo>
                  <a:lnTo>
                    <a:pt x="14814" y="17979"/>
                  </a:lnTo>
                  <a:lnTo>
                    <a:pt x="14612" y="18081"/>
                  </a:lnTo>
                  <a:lnTo>
                    <a:pt x="14376" y="18215"/>
                  </a:lnTo>
                  <a:lnTo>
                    <a:pt x="14275" y="18316"/>
                  </a:lnTo>
                  <a:lnTo>
                    <a:pt x="14174" y="18384"/>
                  </a:lnTo>
                  <a:lnTo>
                    <a:pt x="14141" y="18518"/>
                  </a:lnTo>
                  <a:lnTo>
                    <a:pt x="14141" y="18619"/>
                  </a:lnTo>
                  <a:lnTo>
                    <a:pt x="14208" y="18720"/>
                  </a:lnTo>
                  <a:lnTo>
                    <a:pt x="14309" y="18855"/>
                  </a:lnTo>
                  <a:lnTo>
                    <a:pt x="14545" y="19057"/>
                  </a:lnTo>
                  <a:lnTo>
                    <a:pt x="14881" y="19326"/>
                  </a:lnTo>
                  <a:lnTo>
                    <a:pt x="15050" y="19461"/>
                  </a:lnTo>
                  <a:lnTo>
                    <a:pt x="15252" y="19562"/>
                  </a:lnTo>
                  <a:lnTo>
                    <a:pt x="15420" y="19596"/>
                  </a:lnTo>
                  <a:lnTo>
                    <a:pt x="15757" y="19596"/>
                  </a:lnTo>
                  <a:lnTo>
                    <a:pt x="15925" y="19528"/>
                  </a:lnTo>
                  <a:lnTo>
                    <a:pt x="16228" y="19394"/>
                  </a:lnTo>
                  <a:lnTo>
                    <a:pt x="16531" y="19225"/>
                  </a:lnTo>
                  <a:lnTo>
                    <a:pt x="16666" y="19730"/>
                  </a:lnTo>
                  <a:lnTo>
                    <a:pt x="16834" y="20202"/>
                  </a:lnTo>
                  <a:lnTo>
                    <a:pt x="17002" y="20505"/>
                  </a:lnTo>
                  <a:lnTo>
                    <a:pt x="17238" y="20740"/>
                  </a:lnTo>
                  <a:lnTo>
                    <a:pt x="17474" y="20942"/>
                  </a:lnTo>
                  <a:lnTo>
                    <a:pt x="17777" y="21111"/>
                  </a:lnTo>
                  <a:lnTo>
                    <a:pt x="18080" y="21245"/>
                  </a:lnTo>
                  <a:lnTo>
                    <a:pt x="18383" y="21346"/>
                  </a:lnTo>
                  <a:lnTo>
                    <a:pt x="18719" y="21414"/>
                  </a:lnTo>
                  <a:lnTo>
                    <a:pt x="19022" y="21447"/>
                  </a:lnTo>
                  <a:lnTo>
                    <a:pt x="19898" y="21515"/>
                  </a:lnTo>
                  <a:lnTo>
                    <a:pt x="20335" y="21515"/>
                  </a:lnTo>
                  <a:lnTo>
                    <a:pt x="20571" y="21481"/>
                  </a:lnTo>
                  <a:lnTo>
                    <a:pt x="20773" y="21447"/>
                  </a:lnTo>
                  <a:lnTo>
                    <a:pt x="21076" y="21313"/>
                  </a:lnTo>
                  <a:lnTo>
                    <a:pt x="21346" y="21178"/>
                  </a:lnTo>
                  <a:lnTo>
                    <a:pt x="21581" y="20976"/>
                  </a:lnTo>
                  <a:lnTo>
                    <a:pt x="21817" y="20774"/>
                  </a:lnTo>
                  <a:lnTo>
                    <a:pt x="22255" y="20336"/>
                  </a:lnTo>
                  <a:lnTo>
                    <a:pt x="22625" y="19865"/>
                  </a:lnTo>
                  <a:lnTo>
                    <a:pt x="22726" y="20202"/>
                  </a:lnTo>
                  <a:lnTo>
                    <a:pt x="22827" y="20538"/>
                  </a:lnTo>
                  <a:lnTo>
                    <a:pt x="23063" y="21212"/>
                  </a:lnTo>
                  <a:lnTo>
                    <a:pt x="23164" y="21548"/>
                  </a:lnTo>
                  <a:lnTo>
                    <a:pt x="23164" y="21851"/>
                  </a:lnTo>
                  <a:lnTo>
                    <a:pt x="23130" y="22121"/>
                  </a:lnTo>
                  <a:lnTo>
                    <a:pt x="23029" y="22356"/>
                  </a:lnTo>
                  <a:lnTo>
                    <a:pt x="22861" y="22592"/>
                  </a:lnTo>
                  <a:lnTo>
                    <a:pt x="22625" y="22794"/>
                  </a:lnTo>
                  <a:lnTo>
                    <a:pt x="22389" y="22962"/>
                  </a:lnTo>
                  <a:lnTo>
                    <a:pt x="22086" y="23097"/>
                  </a:lnTo>
                  <a:lnTo>
                    <a:pt x="21144" y="23434"/>
                  </a:lnTo>
                  <a:lnTo>
                    <a:pt x="20201" y="23737"/>
                  </a:lnTo>
                  <a:lnTo>
                    <a:pt x="18282" y="24275"/>
                  </a:lnTo>
                  <a:lnTo>
                    <a:pt x="16430" y="24814"/>
                  </a:lnTo>
                  <a:lnTo>
                    <a:pt x="14578" y="25319"/>
                  </a:lnTo>
                  <a:lnTo>
                    <a:pt x="12558" y="25824"/>
                  </a:lnTo>
                  <a:lnTo>
                    <a:pt x="11683" y="25992"/>
                  </a:lnTo>
                  <a:lnTo>
                    <a:pt x="11245" y="26127"/>
                  </a:lnTo>
                  <a:lnTo>
                    <a:pt x="10807" y="26296"/>
                  </a:lnTo>
                  <a:lnTo>
                    <a:pt x="10100" y="23467"/>
                  </a:lnTo>
                  <a:lnTo>
                    <a:pt x="9259" y="20202"/>
                  </a:lnTo>
                  <a:lnTo>
                    <a:pt x="8484" y="16902"/>
                  </a:lnTo>
                  <a:lnTo>
                    <a:pt x="8013" y="14848"/>
                  </a:lnTo>
                  <a:lnTo>
                    <a:pt x="8350" y="14781"/>
                  </a:lnTo>
                  <a:lnTo>
                    <a:pt x="8686" y="14714"/>
                  </a:lnTo>
                  <a:lnTo>
                    <a:pt x="9360" y="14545"/>
                  </a:lnTo>
                  <a:lnTo>
                    <a:pt x="10134" y="14310"/>
                  </a:lnTo>
                  <a:lnTo>
                    <a:pt x="10504" y="14141"/>
                  </a:lnTo>
                  <a:lnTo>
                    <a:pt x="10841" y="13973"/>
                  </a:lnTo>
                  <a:lnTo>
                    <a:pt x="10875" y="13939"/>
                  </a:lnTo>
                  <a:lnTo>
                    <a:pt x="10875" y="13906"/>
                  </a:lnTo>
                  <a:lnTo>
                    <a:pt x="10841" y="13872"/>
                  </a:lnTo>
                  <a:lnTo>
                    <a:pt x="10807" y="13872"/>
                  </a:lnTo>
                  <a:lnTo>
                    <a:pt x="10437" y="13973"/>
                  </a:lnTo>
                  <a:lnTo>
                    <a:pt x="10067" y="14108"/>
                  </a:lnTo>
                  <a:lnTo>
                    <a:pt x="9326" y="14377"/>
                  </a:lnTo>
                  <a:lnTo>
                    <a:pt x="8653" y="14545"/>
                  </a:lnTo>
                  <a:lnTo>
                    <a:pt x="8013" y="14747"/>
                  </a:lnTo>
                  <a:lnTo>
                    <a:pt x="7845" y="14040"/>
                  </a:lnTo>
                  <a:lnTo>
                    <a:pt x="8484" y="13906"/>
                  </a:lnTo>
                  <a:lnTo>
                    <a:pt x="9090" y="13737"/>
                  </a:lnTo>
                  <a:lnTo>
                    <a:pt x="10302" y="13367"/>
                  </a:lnTo>
                  <a:lnTo>
                    <a:pt x="13063" y="12593"/>
                  </a:lnTo>
                  <a:lnTo>
                    <a:pt x="15824" y="11886"/>
                  </a:lnTo>
                  <a:lnTo>
                    <a:pt x="18618" y="11179"/>
                  </a:lnTo>
                  <a:lnTo>
                    <a:pt x="18686" y="11145"/>
                  </a:lnTo>
                  <a:lnTo>
                    <a:pt x="18686" y="11078"/>
                  </a:lnTo>
                  <a:lnTo>
                    <a:pt x="18652" y="11010"/>
                  </a:lnTo>
                  <a:lnTo>
                    <a:pt x="18585" y="11010"/>
                  </a:lnTo>
                  <a:lnTo>
                    <a:pt x="15790" y="11684"/>
                  </a:lnTo>
                  <a:lnTo>
                    <a:pt x="12996" y="12424"/>
                  </a:lnTo>
                  <a:lnTo>
                    <a:pt x="10235" y="13199"/>
                  </a:lnTo>
                  <a:lnTo>
                    <a:pt x="9023" y="13535"/>
                  </a:lnTo>
                  <a:lnTo>
                    <a:pt x="8417" y="13704"/>
                  </a:lnTo>
                  <a:lnTo>
                    <a:pt x="7845" y="13939"/>
                  </a:lnTo>
                  <a:lnTo>
                    <a:pt x="7676" y="13266"/>
                  </a:lnTo>
                  <a:lnTo>
                    <a:pt x="8350" y="13165"/>
                  </a:lnTo>
                  <a:lnTo>
                    <a:pt x="8989" y="12997"/>
                  </a:lnTo>
                  <a:lnTo>
                    <a:pt x="9629" y="12795"/>
                  </a:lnTo>
                  <a:lnTo>
                    <a:pt x="10269" y="12593"/>
                  </a:lnTo>
                  <a:lnTo>
                    <a:pt x="11514" y="12155"/>
                  </a:lnTo>
                  <a:lnTo>
                    <a:pt x="12794" y="11751"/>
                  </a:lnTo>
                  <a:lnTo>
                    <a:pt x="14107" y="11381"/>
                  </a:lnTo>
                  <a:lnTo>
                    <a:pt x="15420" y="11044"/>
                  </a:lnTo>
                  <a:lnTo>
                    <a:pt x="18080" y="10404"/>
                  </a:lnTo>
                  <a:lnTo>
                    <a:pt x="18113" y="10371"/>
                  </a:lnTo>
                  <a:lnTo>
                    <a:pt x="18147" y="10337"/>
                  </a:lnTo>
                  <a:lnTo>
                    <a:pt x="18147" y="10270"/>
                  </a:lnTo>
                  <a:lnTo>
                    <a:pt x="18113" y="10202"/>
                  </a:lnTo>
                  <a:lnTo>
                    <a:pt x="18012" y="10202"/>
                  </a:lnTo>
                  <a:lnTo>
                    <a:pt x="16699" y="10505"/>
                  </a:lnTo>
                  <a:lnTo>
                    <a:pt x="15420" y="10842"/>
                  </a:lnTo>
                  <a:lnTo>
                    <a:pt x="12828" y="11583"/>
                  </a:lnTo>
                  <a:lnTo>
                    <a:pt x="10235" y="12391"/>
                  </a:lnTo>
                  <a:lnTo>
                    <a:pt x="7643" y="13131"/>
                  </a:lnTo>
                  <a:lnTo>
                    <a:pt x="7272" y="11482"/>
                  </a:lnTo>
                  <a:lnTo>
                    <a:pt x="7710" y="11414"/>
                  </a:lnTo>
                  <a:lnTo>
                    <a:pt x="8148" y="11313"/>
                  </a:lnTo>
                  <a:lnTo>
                    <a:pt x="9023" y="11044"/>
                  </a:lnTo>
                  <a:lnTo>
                    <a:pt x="11279" y="10404"/>
                  </a:lnTo>
                  <a:lnTo>
                    <a:pt x="12390" y="10101"/>
                  </a:lnTo>
                  <a:lnTo>
                    <a:pt x="13501" y="9832"/>
                  </a:lnTo>
                  <a:lnTo>
                    <a:pt x="14646" y="9596"/>
                  </a:lnTo>
                  <a:lnTo>
                    <a:pt x="15790" y="9394"/>
                  </a:lnTo>
                  <a:lnTo>
                    <a:pt x="15824" y="9360"/>
                  </a:lnTo>
                  <a:lnTo>
                    <a:pt x="15824" y="9293"/>
                  </a:lnTo>
                  <a:lnTo>
                    <a:pt x="15790" y="9259"/>
                  </a:lnTo>
                  <a:lnTo>
                    <a:pt x="15723" y="9226"/>
                  </a:lnTo>
                  <a:lnTo>
                    <a:pt x="14679" y="9428"/>
                  </a:lnTo>
                  <a:lnTo>
                    <a:pt x="13602" y="9630"/>
                  </a:lnTo>
                  <a:lnTo>
                    <a:pt x="12525" y="9899"/>
                  </a:lnTo>
                  <a:lnTo>
                    <a:pt x="11481" y="10169"/>
                  </a:lnTo>
                  <a:lnTo>
                    <a:pt x="9225" y="10808"/>
                  </a:lnTo>
                  <a:lnTo>
                    <a:pt x="8215" y="11078"/>
                  </a:lnTo>
                  <a:lnTo>
                    <a:pt x="7744" y="11246"/>
                  </a:lnTo>
                  <a:lnTo>
                    <a:pt x="7272" y="11448"/>
                  </a:lnTo>
                  <a:lnTo>
                    <a:pt x="7138" y="10977"/>
                  </a:lnTo>
                  <a:lnTo>
                    <a:pt x="8417" y="10573"/>
                  </a:lnTo>
                  <a:lnTo>
                    <a:pt x="9730" y="10135"/>
                  </a:lnTo>
                  <a:lnTo>
                    <a:pt x="11009" y="9697"/>
                  </a:lnTo>
                  <a:lnTo>
                    <a:pt x="12323" y="9293"/>
                  </a:lnTo>
                  <a:lnTo>
                    <a:pt x="13669" y="8923"/>
                  </a:lnTo>
                  <a:lnTo>
                    <a:pt x="15016" y="8586"/>
                  </a:lnTo>
                  <a:lnTo>
                    <a:pt x="16363" y="8283"/>
                  </a:lnTo>
                  <a:lnTo>
                    <a:pt x="17743" y="8014"/>
                  </a:lnTo>
                  <a:lnTo>
                    <a:pt x="17777" y="7980"/>
                  </a:lnTo>
                  <a:lnTo>
                    <a:pt x="17777" y="7913"/>
                  </a:lnTo>
                  <a:lnTo>
                    <a:pt x="17743" y="7845"/>
                  </a:lnTo>
                  <a:lnTo>
                    <a:pt x="17676" y="7845"/>
                  </a:lnTo>
                  <a:lnTo>
                    <a:pt x="16329" y="8115"/>
                  </a:lnTo>
                  <a:lnTo>
                    <a:pt x="14982" y="8418"/>
                  </a:lnTo>
                  <a:lnTo>
                    <a:pt x="13602" y="8754"/>
                  </a:lnTo>
                  <a:lnTo>
                    <a:pt x="12289" y="9125"/>
                  </a:lnTo>
                  <a:lnTo>
                    <a:pt x="10976" y="9495"/>
                  </a:lnTo>
                  <a:lnTo>
                    <a:pt x="9663" y="9899"/>
                  </a:lnTo>
                  <a:lnTo>
                    <a:pt x="8350" y="10337"/>
                  </a:lnTo>
                  <a:lnTo>
                    <a:pt x="7710" y="10606"/>
                  </a:lnTo>
                  <a:lnTo>
                    <a:pt x="7104" y="10876"/>
                  </a:lnTo>
                  <a:lnTo>
                    <a:pt x="6969" y="10371"/>
                  </a:lnTo>
                  <a:lnTo>
                    <a:pt x="6902" y="10270"/>
                  </a:lnTo>
                  <a:lnTo>
                    <a:pt x="7542" y="10101"/>
                  </a:lnTo>
                  <a:lnTo>
                    <a:pt x="8148" y="9933"/>
                  </a:lnTo>
                  <a:lnTo>
                    <a:pt x="9360" y="9562"/>
                  </a:lnTo>
                  <a:lnTo>
                    <a:pt x="12087" y="8788"/>
                  </a:lnTo>
                  <a:lnTo>
                    <a:pt x="13501" y="8451"/>
                  </a:lnTo>
                  <a:lnTo>
                    <a:pt x="14881" y="8115"/>
                  </a:lnTo>
                  <a:lnTo>
                    <a:pt x="17676" y="7475"/>
                  </a:lnTo>
                  <a:lnTo>
                    <a:pt x="17709" y="7441"/>
                  </a:lnTo>
                  <a:lnTo>
                    <a:pt x="17709" y="7374"/>
                  </a:lnTo>
                  <a:lnTo>
                    <a:pt x="17676" y="7340"/>
                  </a:lnTo>
                  <a:lnTo>
                    <a:pt x="17642" y="7340"/>
                  </a:lnTo>
                  <a:lnTo>
                    <a:pt x="16228" y="7610"/>
                  </a:lnTo>
                  <a:lnTo>
                    <a:pt x="14848" y="7946"/>
                  </a:lnTo>
                  <a:lnTo>
                    <a:pt x="12053" y="8653"/>
                  </a:lnTo>
                  <a:lnTo>
                    <a:pt x="9326" y="9428"/>
                  </a:lnTo>
                  <a:lnTo>
                    <a:pt x="8080" y="9764"/>
                  </a:lnTo>
                  <a:lnTo>
                    <a:pt x="7474" y="9933"/>
                  </a:lnTo>
                  <a:lnTo>
                    <a:pt x="6902" y="10169"/>
                  </a:lnTo>
                  <a:lnTo>
                    <a:pt x="6599" y="9327"/>
                  </a:lnTo>
                  <a:lnTo>
                    <a:pt x="7239" y="9293"/>
                  </a:lnTo>
                  <a:lnTo>
                    <a:pt x="7878" y="9158"/>
                  </a:lnTo>
                  <a:lnTo>
                    <a:pt x="8518" y="8990"/>
                  </a:lnTo>
                  <a:lnTo>
                    <a:pt x="9158" y="8788"/>
                  </a:lnTo>
                  <a:lnTo>
                    <a:pt x="10370" y="8350"/>
                  </a:lnTo>
                  <a:lnTo>
                    <a:pt x="11582" y="7879"/>
                  </a:lnTo>
                  <a:lnTo>
                    <a:pt x="11952" y="7778"/>
                  </a:lnTo>
                  <a:lnTo>
                    <a:pt x="12323" y="7711"/>
                  </a:lnTo>
                  <a:lnTo>
                    <a:pt x="13097" y="7610"/>
                  </a:lnTo>
                  <a:lnTo>
                    <a:pt x="13871" y="7542"/>
                  </a:lnTo>
                  <a:lnTo>
                    <a:pt x="14612" y="7441"/>
                  </a:lnTo>
                  <a:lnTo>
                    <a:pt x="15353" y="7273"/>
                  </a:lnTo>
                  <a:lnTo>
                    <a:pt x="16093" y="7105"/>
                  </a:lnTo>
                  <a:lnTo>
                    <a:pt x="16834" y="6869"/>
                  </a:lnTo>
                  <a:lnTo>
                    <a:pt x="17575" y="6633"/>
                  </a:lnTo>
                  <a:lnTo>
                    <a:pt x="17608" y="6600"/>
                  </a:lnTo>
                  <a:lnTo>
                    <a:pt x="17608" y="6532"/>
                  </a:lnTo>
                  <a:lnTo>
                    <a:pt x="17575" y="6465"/>
                  </a:lnTo>
                  <a:lnTo>
                    <a:pt x="17507" y="6465"/>
                  </a:lnTo>
                  <a:lnTo>
                    <a:pt x="16868" y="6701"/>
                  </a:lnTo>
                  <a:lnTo>
                    <a:pt x="16194" y="6903"/>
                  </a:lnTo>
                  <a:lnTo>
                    <a:pt x="15521" y="7071"/>
                  </a:lnTo>
                  <a:lnTo>
                    <a:pt x="14814" y="7239"/>
                  </a:lnTo>
                  <a:lnTo>
                    <a:pt x="14073" y="7340"/>
                  </a:lnTo>
                  <a:lnTo>
                    <a:pt x="13299" y="7441"/>
                  </a:lnTo>
                  <a:lnTo>
                    <a:pt x="12558" y="7542"/>
                  </a:lnTo>
                  <a:lnTo>
                    <a:pt x="11784" y="7677"/>
                  </a:lnTo>
                  <a:lnTo>
                    <a:pt x="11481" y="7744"/>
                  </a:lnTo>
                  <a:lnTo>
                    <a:pt x="11144" y="7845"/>
                  </a:lnTo>
                  <a:lnTo>
                    <a:pt x="10504" y="8115"/>
                  </a:lnTo>
                  <a:lnTo>
                    <a:pt x="9865" y="8350"/>
                  </a:lnTo>
                  <a:lnTo>
                    <a:pt x="9259" y="8586"/>
                  </a:lnTo>
                  <a:lnTo>
                    <a:pt x="8585" y="8788"/>
                  </a:lnTo>
                  <a:lnTo>
                    <a:pt x="7912" y="8923"/>
                  </a:lnTo>
                  <a:lnTo>
                    <a:pt x="7239" y="9091"/>
                  </a:lnTo>
                  <a:lnTo>
                    <a:pt x="6565" y="9259"/>
                  </a:lnTo>
                  <a:lnTo>
                    <a:pt x="6128" y="7980"/>
                  </a:lnTo>
                  <a:lnTo>
                    <a:pt x="6666" y="7913"/>
                  </a:lnTo>
                  <a:lnTo>
                    <a:pt x="7239" y="7845"/>
                  </a:lnTo>
                  <a:lnTo>
                    <a:pt x="7811" y="7711"/>
                  </a:lnTo>
                  <a:lnTo>
                    <a:pt x="8383" y="7576"/>
                  </a:lnTo>
                  <a:lnTo>
                    <a:pt x="9461" y="7206"/>
                  </a:lnTo>
                  <a:lnTo>
                    <a:pt x="10538" y="6869"/>
                  </a:lnTo>
                  <a:lnTo>
                    <a:pt x="11750" y="6465"/>
                  </a:lnTo>
                  <a:lnTo>
                    <a:pt x="12962" y="6061"/>
                  </a:lnTo>
                  <a:lnTo>
                    <a:pt x="14174" y="5724"/>
                  </a:lnTo>
                  <a:lnTo>
                    <a:pt x="15386" y="5455"/>
                  </a:lnTo>
                  <a:lnTo>
                    <a:pt x="15454" y="5421"/>
                  </a:lnTo>
                  <a:lnTo>
                    <a:pt x="15454" y="5354"/>
                  </a:lnTo>
                  <a:lnTo>
                    <a:pt x="15420" y="5287"/>
                  </a:lnTo>
                  <a:lnTo>
                    <a:pt x="15353" y="5287"/>
                  </a:lnTo>
                  <a:lnTo>
                    <a:pt x="14174" y="5556"/>
                  </a:lnTo>
                  <a:lnTo>
                    <a:pt x="13030" y="5893"/>
                  </a:lnTo>
                  <a:lnTo>
                    <a:pt x="11885" y="6229"/>
                  </a:lnTo>
                  <a:lnTo>
                    <a:pt x="10740" y="6600"/>
                  </a:lnTo>
                  <a:lnTo>
                    <a:pt x="9595" y="6970"/>
                  </a:lnTo>
                  <a:lnTo>
                    <a:pt x="8417" y="7273"/>
                  </a:lnTo>
                  <a:lnTo>
                    <a:pt x="6094" y="7913"/>
                  </a:lnTo>
                  <a:lnTo>
                    <a:pt x="5892" y="7307"/>
                  </a:lnTo>
                  <a:lnTo>
                    <a:pt x="5892" y="7273"/>
                  </a:lnTo>
                  <a:lnTo>
                    <a:pt x="6565" y="7138"/>
                  </a:lnTo>
                  <a:lnTo>
                    <a:pt x="7239" y="7004"/>
                  </a:lnTo>
                  <a:lnTo>
                    <a:pt x="8585" y="6667"/>
                  </a:lnTo>
                  <a:lnTo>
                    <a:pt x="9898" y="6297"/>
                  </a:lnTo>
                  <a:lnTo>
                    <a:pt x="11245" y="5926"/>
                  </a:lnTo>
                  <a:lnTo>
                    <a:pt x="12659" y="5489"/>
                  </a:lnTo>
                  <a:lnTo>
                    <a:pt x="14107" y="5051"/>
                  </a:lnTo>
                  <a:lnTo>
                    <a:pt x="15521" y="4580"/>
                  </a:lnTo>
                  <a:lnTo>
                    <a:pt x="16901" y="4041"/>
                  </a:lnTo>
                  <a:lnTo>
                    <a:pt x="16969" y="4007"/>
                  </a:lnTo>
                  <a:lnTo>
                    <a:pt x="16969" y="3940"/>
                  </a:lnTo>
                  <a:lnTo>
                    <a:pt x="16935" y="3906"/>
                  </a:lnTo>
                  <a:lnTo>
                    <a:pt x="16868" y="3906"/>
                  </a:lnTo>
                  <a:lnTo>
                    <a:pt x="14174" y="4815"/>
                  </a:lnTo>
                  <a:lnTo>
                    <a:pt x="12794" y="5253"/>
                  </a:lnTo>
                  <a:lnTo>
                    <a:pt x="11447" y="5657"/>
                  </a:lnTo>
                  <a:lnTo>
                    <a:pt x="10033" y="6061"/>
                  </a:lnTo>
                  <a:lnTo>
                    <a:pt x="8619" y="6398"/>
                  </a:lnTo>
                  <a:lnTo>
                    <a:pt x="7239" y="6734"/>
                  </a:lnTo>
                  <a:lnTo>
                    <a:pt x="5825" y="7105"/>
                  </a:lnTo>
                  <a:lnTo>
                    <a:pt x="5656" y="6398"/>
                  </a:lnTo>
                  <a:lnTo>
                    <a:pt x="5488" y="5657"/>
                  </a:lnTo>
                  <a:lnTo>
                    <a:pt x="5219" y="4209"/>
                  </a:lnTo>
                  <a:lnTo>
                    <a:pt x="7845" y="3536"/>
                  </a:lnTo>
                  <a:lnTo>
                    <a:pt x="11952" y="2492"/>
                  </a:lnTo>
                  <a:lnTo>
                    <a:pt x="16060" y="1448"/>
                  </a:lnTo>
                  <a:lnTo>
                    <a:pt x="16127" y="1448"/>
                  </a:lnTo>
                  <a:lnTo>
                    <a:pt x="16127" y="1381"/>
                  </a:lnTo>
                  <a:close/>
                  <a:moveTo>
                    <a:pt x="4141" y="4479"/>
                  </a:moveTo>
                  <a:lnTo>
                    <a:pt x="4478" y="6061"/>
                  </a:lnTo>
                  <a:lnTo>
                    <a:pt x="4882" y="7610"/>
                  </a:lnTo>
                  <a:lnTo>
                    <a:pt x="5656" y="10707"/>
                  </a:lnTo>
                  <a:lnTo>
                    <a:pt x="7306" y="17171"/>
                  </a:lnTo>
                  <a:lnTo>
                    <a:pt x="9696" y="26632"/>
                  </a:lnTo>
                  <a:lnTo>
                    <a:pt x="8451" y="26868"/>
                  </a:lnTo>
                  <a:lnTo>
                    <a:pt x="8249" y="26228"/>
                  </a:lnTo>
                  <a:lnTo>
                    <a:pt x="8047" y="25555"/>
                  </a:lnTo>
                  <a:lnTo>
                    <a:pt x="7744" y="24242"/>
                  </a:lnTo>
                  <a:lnTo>
                    <a:pt x="7441" y="22895"/>
                  </a:lnTo>
                  <a:lnTo>
                    <a:pt x="7205" y="21582"/>
                  </a:lnTo>
                  <a:lnTo>
                    <a:pt x="6902" y="20168"/>
                  </a:lnTo>
                  <a:lnTo>
                    <a:pt x="6565" y="18788"/>
                  </a:lnTo>
                  <a:lnTo>
                    <a:pt x="6161" y="17407"/>
                  </a:lnTo>
                  <a:lnTo>
                    <a:pt x="5724" y="16060"/>
                  </a:lnTo>
                  <a:lnTo>
                    <a:pt x="5286" y="14680"/>
                  </a:lnTo>
                  <a:lnTo>
                    <a:pt x="4882" y="13300"/>
                  </a:lnTo>
                  <a:lnTo>
                    <a:pt x="4512" y="11886"/>
                  </a:lnTo>
                  <a:lnTo>
                    <a:pt x="4175" y="10505"/>
                  </a:lnTo>
                  <a:lnTo>
                    <a:pt x="3501" y="7711"/>
                  </a:lnTo>
                  <a:lnTo>
                    <a:pt x="3165" y="6263"/>
                  </a:lnTo>
                  <a:lnTo>
                    <a:pt x="2996" y="5556"/>
                  </a:lnTo>
                  <a:lnTo>
                    <a:pt x="2794" y="4849"/>
                  </a:lnTo>
                  <a:lnTo>
                    <a:pt x="3737" y="4580"/>
                  </a:lnTo>
                  <a:lnTo>
                    <a:pt x="4141" y="4479"/>
                  </a:lnTo>
                  <a:close/>
                  <a:moveTo>
                    <a:pt x="23298" y="18687"/>
                  </a:moveTo>
                  <a:lnTo>
                    <a:pt x="23635" y="19562"/>
                  </a:lnTo>
                  <a:lnTo>
                    <a:pt x="23904" y="20437"/>
                  </a:lnTo>
                  <a:lnTo>
                    <a:pt x="24140" y="21144"/>
                  </a:lnTo>
                  <a:lnTo>
                    <a:pt x="24241" y="21481"/>
                  </a:lnTo>
                  <a:lnTo>
                    <a:pt x="24308" y="21851"/>
                  </a:lnTo>
                  <a:lnTo>
                    <a:pt x="24342" y="22222"/>
                  </a:lnTo>
                  <a:lnTo>
                    <a:pt x="24275" y="22558"/>
                  </a:lnTo>
                  <a:lnTo>
                    <a:pt x="24241" y="22727"/>
                  </a:lnTo>
                  <a:lnTo>
                    <a:pt x="24174" y="22861"/>
                  </a:lnTo>
                  <a:lnTo>
                    <a:pt x="24073" y="23030"/>
                  </a:lnTo>
                  <a:lnTo>
                    <a:pt x="23972" y="23164"/>
                  </a:lnTo>
                  <a:lnTo>
                    <a:pt x="23736" y="23366"/>
                  </a:lnTo>
                  <a:lnTo>
                    <a:pt x="23500" y="23535"/>
                  </a:lnTo>
                  <a:lnTo>
                    <a:pt x="23231" y="23703"/>
                  </a:lnTo>
                  <a:lnTo>
                    <a:pt x="22928" y="23804"/>
                  </a:lnTo>
                  <a:lnTo>
                    <a:pt x="22356" y="24006"/>
                  </a:lnTo>
                  <a:lnTo>
                    <a:pt x="21783" y="24174"/>
                  </a:lnTo>
                  <a:lnTo>
                    <a:pt x="21245" y="24309"/>
                  </a:lnTo>
                  <a:lnTo>
                    <a:pt x="20706" y="24410"/>
                  </a:lnTo>
                  <a:lnTo>
                    <a:pt x="19595" y="24578"/>
                  </a:lnTo>
                  <a:lnTo>
                    <a:pt x="18517" y="24780"/>
                  </a:lnTo>
                  <a:lnTo>
                    <a:pt x="17406" y="25050"/>
                  </a:lnTo>
                  <a:lnTo>
                    <a:pt x="16329" y="25319"/>
                  </a:lnTo>
                  <a:lnTo>
                    <a:pt x="15252" y="25588"/>
                  </a:lnTo>
                  <a:lnTo>
                    <a:pt x="14174" y="25891"/>
                  </a:lnTo>
                  <a:lnTo>
                    <a:pt x="13097" y="26228"/>
                  </a:lnTo>
                  <a:lnTo>
                    <a:pt x="10976" y="26935"/>
                  </a:lnTo>
                  <a:lnTo>
                    <a:pt x="10908" y="26733"/>
                  </a:lnTo>
                  <a:lnTo>
                    <a:pt x="10807" y="26363"/>
                  </a:lnTo>
                  <a:lnTo>
                    <a:pt x="10841" y="26363"/>
                  </a:lnTo>
                  <a:lnTo>
                    <a:pt x="11346" y="26329"/>
                  </a:lnTo>
                  <a:lnTo>
                    <a:pt x="11851" y="26228"/>
                  </a:lnTo>
                  <a:lnTo>
                    <a:pt x="12861" y="25959"/>
                  </a:lnTo>
                  <a:lnTo>
                    <a:pt x="15117" y="25420"/>
                  </a:lnTo>
                  <a:lnTo>
                    <a:pt x="17474" y="24747"/>
                  </a:lnTo>
                  <a:lnTo>
                    <a:pt x="19830" y="24073"/>
                  </a:lnTo>
                  <a:lnTo>
                    <a:pt x="20672" y="23838"/>
                  </a:lnTo>
                  <a:lnTo>
                    <a:pt x="21548" y="23568"/>
                  </a:lnTo>
                  <a:lnTo>
                    <a:pt x="21985" y="23400"/>
                  </a:lnTo>
                  <a:lnTo>
                    <a:pt x="22389" y="23232"/>
                  </a:lnTo>
                  <a:lnTo>
                    <a:pt x="22760" y="22996"/>
                  </a:lnTo>
                  <a:lnTo>
                    <a:pt x="23096" y="22693"/>
                  </a:lnTo>
                  <a:lnTo>
                    <a:pt x="23231" y="22558"/>
                  </a:lnTo>
                  <a:lnTo>
                    <a:pt x="23332" y="22390"/>
                  </a:lnTo>
                  <a:lnTo>
                    <a:pt x="23399" y="22188"/>
                  </a:lnTo>
                  <a:lnTo>
                    <a:pt x="23399" y="22020"/>
                  </a:lnTo>
                  <a:lnTo>
                    <a:pt x="23433" y="21818"/>
                  </a:lnTo>
                  <a:lnTo>
                    <a:pt x="23399" y="21649"/>
                  </a:lnTo>
                  <a:lnTo>
                    <a:pt x="23332" y="21245"/>
                  </a:lnTo>
                  <a:lnTo>
                    <a:pt x="23197" y="20841"/>
                  </a:lnTo>
                  <a:lnTo>
                    <a:pt x="23029" y="20437"/>
                  </a:lnTo>
                  <a:lnTo>
                    <a:pt x="22894" y="20067"/>
                  </a:lnTo>
                  <a:lnTo>
                    <a:pt x="22793" y="19730"/>
                  </a:lnTo>
                  <a:lnTo>
                    <a:pt x="22793" y="19697"/>
                  </a:lnTo>
                  <a:lnTo>
                    <a:pt x="22760" y="19663"/>
                  </a:lnTo>
                  <a:lnTo>
                    <a:pt x="23029" y="19192"/>
                  </a:lnTo>
                  <a:lnTo>
                    <a:pt x="23298" y="18687"/>
                  </a:lnTo>
                  <a:close/>
                  <a:moveTo>
                    <a:pt x="5050" y="4243"/>
                  </a:moveTo>
                  <a:lnTo>
                    <a:pt x="5151" y="4984"/>
                  </a:lnTo>
                  <a:lnTo>
                    <a:pt x="5286" y="5724"/>
                  </a:lnTo>
                  <a:lnTo>
                    <a:pt x="5454" y="6465"/>
                  </a:lnTo>
                  <a:lnTo>
                    <a:pt x="5623" y="7172"/>
                  </a:lnTo>
                  <a:lnTo>
                    <a:pt x="5623" y="7206"/>
                  </a:lnTo>
                  <a:lnTo>
                    <a:pt x="5623" y="7239"/>
                  </a:lnTo>
                  <a:lnTo>
                    <a:pt x="5623" y="7273"/>
                  </a:lnTo>
                  <a:lnTo>
                    <a:pt x="5656" y="7307"/>
                  </a:lnTo>
                  <a:lnTo>
                    <a:pt x="5892" y="7980"/>
                  </a:lnTo>
                  <a:lnTo>
                    <a:pt x="6633" y="10202"/>
                  </a:lnTo>
                  <a:lnTo>
                    <a:pt x="6666" y="10270"/>
                  </a:lnTo>
                  <a:lnTo>
                    <a:pt x="6599" y="10303"/>
                  </a:lnTo>
                  <a:lnTo>
                    <a:pt x="6599" y="10337"/>
                  </a:lnTo>
                  <a:lnTo>
                    <a:pt x="6666" y="10303"/>
                  </a:lnTo>
                  <a:lnTo>
                    <a:pt x="6936" y="11111"/>
                  </a:lnTo>
                  <a:lnTo>
                    <a:pt x="7138" y="11953"/>
                  </a:lnTo>
                  <a:lnTo>
                    <a:pt x="7542" y="13603"/>
                  </a:lnTo>
                  <a:lnTo>
                    <a:pt x="7878" y="15286"/>
                  </a:lnTo>
                  <a:lnTo>
                    <a:pt x="8215" y="16969"/>
                  </a:lnTo>
                  <a:lnTo>
                    <a:pt x="9023" y="20269"/>
                  </a:lnTo>
                  <a:lnTo>
                    <a:pt x="9865" y="23535"/>
                  </a:lnTo>
                  <a:lnTo>
                    <a:pt x="10168" y="24915"/>
                  </a:lnTo>
                  <a:lnTo>
                    <a:pt x="10471" y="26329"/>
                  </a:lnTo>
                  <a:lnTo>
                    <a:pt x="10673" y="27036"/>
                  </a:lnTo>
                  <a:lnTo>
                    <a:pt x="10875" y="27710"/>
                  </a:lnTo>
                  <a:lnTo>
                    <a:pt x="11144" y="28383"/>
                  </a:lnTo>
                  <a:lnTo>
                    <a:pt x="11447" y="29023"/>
                  </a:lnTo>
                  <a:lnTo>
                    <a:pt x="11447" y="29023"/>
                  </a:lnTo>
                  <a:lnTo>
                    <a:pt x="11043" y="28821"/>
                  </a:lnTo>
                  <a:lnTo>
                    <a:pt x="11009" y="28787"/>
                  </a:lnTo>
                  <a:lnTo>
                    <a:pt x="10942" y="28821"/>
                  </a:lnTo>
                  <a:lnTo>
                    <a:pt x="10908" y="28854"/>
                  </a:lnTo>
                  <a:lnTo>
                    <a:pt x="10875" y="28888"/>
                  </a:lnTo>
                  <a:lnTo>
                    <a:pt x="10706" y="29359"/>
                  </a:lnTo>
                  <a:lnTo>
                    <a:pt x="9124" y="23232"/>
                  </a:lnTo>
                  <a:lnTo>
                    <a:pt x="7575" y="17104"/>
                  </a:lnTo>
                  <a:lnTo>
                    <a:pt x="5993" y="10909"/>
                  </a:lnTo>
                  <a:lnTo>
                    <a:pt x="5185" y="7677"/>
                  </a:lnTo>
                  <a:lnTo>
                    <a:pt x="4747" y="6061"/>
                  </a:lnTo>
                  <a:lnTo>
                    <a:pt x="4276" y="4445"/>
                  </a:lnTo>
                  <a:lnTo>
                    <a:pt x="5050" y="4243"/>
                  </a:lnTo>
                  <a:close/>
                  <a:moveTo>
                    <a:pt x="17406" y="1"/>
                  </a:moveTo>
                  <a:lnTo>
                    <a:pt x="17204" y="34"/>
                  </a:lnTo>
                  <a:lnTo>
                    <a:pt x="15689" y="337"/>
                  </a:lnTo>
                  <a:lnTo>
                    <a:pt x="14174" y="708"/>
                  </a:lnTo>
                  <a:lnTo>
                    <a:pt x="11211" y="1448"/>
                  </a:lnTo>
                  <a:lnTo>
                    <a:pt x="8282" y="2189"/>
                  </a:lnTo>
                  <a:lnTo>
                    <a:pt x="5421" y="2997"/>
                  </a:lnTo>
                  <a:lnTo>
                    <a:pt x="2424" y="3873"/>
                  </a:lnTo>
                  <a:lnTo>
                    <a:pt x="909" y="4344"/>
                  </a:lnTo>
                  <a:lnTo>
                    <a:pt x="168" y="4580"/>
                  </a:lnTo>
                  <a:lnTo>
                    <a:pt x="0" y="4647"/>
                  </a:lnTo>
                  <a:lnTo>
                    <a:pt x="0" y="4916"/>
                  </a:lnTo>
                  <a:lnTo>
                    <a:pt x="337" y="4815"/>
                  </a:lnTo>
                  <a:lnTo>
                    <a:pt x="640" y="4681"/>
                  </a:lnTo>
                  <a:lnTo>
                    <a:pt x="1246" y="4479"/>
                  </a:lnTo>
                  <a:lnTo>
                    <a:pt x="3703" y="3704"/>
                  </a:lnTo>
                  <a:lnTo>
                    <a:pt x="6363" y="2964"/>
                  </a:lnTo>
                  <a:lnTo>
                    <a:pt x="8989" y="2257"/>
                  </a:lnTo>
                  <a:lnTo>
                    <a:pt x="11649" y="1583"/>
                  </a:lnTo>
                  <a:lnTo>
                    <a:pt x="14309" y="943"/>
                  </a:lnTo>
                  <a:lnTo>
                    <a:pt x="16834" y="337"/>
                  </a:lnTo>
                  <a:lnTo>
                    <a:pt x="17272" y="270"/>
                  </a:lnTo>
                  <a:lnTo>
                    <a:pt x="17474" y="236"/>
                  </a:lnTo>
                  <a:lnTo>
                    <a:pt x="17676" y="270"/>
                  </a:lnTo>
                  <a:lnTo>
                    <a:pt x="17878" y="304"/>
                  </a:lnTo>
                  <a:lnTo>
                    <a:pt x="18046" y="405"/>
                  </a:lnTo>
                  <a:lnTo>
                    <a:pt x="18214" y="539"/>
                  </a:lnTo>
                  <a:lnTo>
                    <a:pt x="18383" y="708"/>
                  </a:lnTo>
                  <a:lnTo>
                    <a:pt x="18484" y="876"/>
                  </a:lnTo>
                  <a:lnTo>
                    <a:pt x="18517" y="1011"/>
                  </a:lnTo>
                  <a:lnTo>
                    <a:pt x="18618" y="1347"/>
                  </a:lnTo>
                  <a:lnTo>
                    <a:pt x="18652" y="1650"/>
                  </a:lnTo>
                  <a:lnTo>
                    <a:pt x="18652" y="1987"/>
                  </a:lnTo>
                  <a:lnTo>
                    <a:pt x="18652" y="2055"/>
                  </a:lnTo>
                  <a:lnTo>
                    <a:pt x="18686" y="2088"/>
                  </a:lnTo>
                  <a:lnTo>
                    <a:pt x="18753" y="2122"/>
                  </a:lnTo>
                  <a:lnTo>
                    <a:pt x="18854" y="2088"/>
                  </a:lnTo>
                  <a:lnTo>
                    <a:pt x="18888" y="2055"/>
                  </a:lnTo>
                  <a:lnTo>
                    <a:pt x="18888" y="1987"/>
                  </a:lnTo>
                  <a:lnTo>
                    <a:pt x="18888" y="1954"/>
                  </a:lnTo>
                  <a:lnTo>
                    <a:pt x="18955" y="2358"/>
                  </a:lnTo>
                  <a:lnTo>
                    <a:pt x="19022" y="2795"/>
                  </a:lnTo>
                  <a:lnTo>
                    <a:pt x="19258" y="3671"/>
                  </a:lnTo>
                  <a:lnTo>
                    <a:pt x="19696" y="5388"/>
                  </a:lnTo>
                  <a:lnTo>
                    <a:pt x="20672" y="9226"/>
                  </a:lnTo>
                  <a:lnTo>
                    <a:pt x="21110" y="11078"/>
                  </a:lnTo>
                  <a:lnTo>
                    <a:pt x="21615" y="12929"/>
                  </a:lnTo>
                  <a:lnTo>
                    <a:pt x="22120" y="14747"/>
                  </a:lnTo>
                  <a:lnTo>
                    <a:pt x="22423" y="15656"/>
                  </a:lnTo>
                  <a:lnTo>
                    <a:pt x="22726" y="16565"/>
                  </a:lnTo>
                  <a:lnTo>
                    <a:pt x="21817" y="16296"/>
                  </a:lnTo>
                  <a:lnTo>
                    <a:pt x="21817" y="16262"/>
                  </a:lnTo>
                  <a:lnTo>
                    <a:pt x="21413" y="15084"/>
                  </a:lnTo>
                  <a:lnTo>
                    <a:pt x="21043" y="13906"/>
                  </a:lnTo>
                  <a:lnTo>
                    <a:pt x="20740" y="12727"/>
                  </a:lnTo>
                  <a:lnTo>
                    <a:pt x="20437" y="11549"/>
                  </a:lnTo>
                  <a:lnTo>
                    <a:pt x="19898" y="9158"/>
                  </a:lnTo>
                  <a:lnTo>
                    <a:pt x="19393" y="6768"/>
                  </a:lnTo>
                  <a:lnTo>
                    <a:pt x="19191" y="5691"/>
                  </a:lnTo>
                  <a:lnTo>
                    <a:pt x="18955" y="4580"/>
                  </a:lnTo>
                  <a:lnTo>
                    <a:pt x="18820" y="4041"/>
                  </a:lnTo>
                  <a:lnTo>
                    <a:pt x="18686" y="3502"/>
                  </a:lnTo>
                  <a:lnTo>
                    <a:pt x="18484" y="2997"/>
                  </a:lnTo>
                  <a:lnTo>
                    <a:pt x="18282" y="2492"/>
                  </a:lnTo>
                  <a:lnTo>
                    <a:pt x="18147" y="2189"/>
                  </a:lnTo>
                  <a:lnTo>
                    <a:pt x="17911" y="1920"/>
                  </a:lnTo>
                  <a:lnTo>
                    <a:pt x="17676" y="1650"/>
                  </a:lnTo>
                  <a:lnTo>
                    <a:pt x="17406" y="1448"/>
                  </a:lnTo>
                  <a:lnTo>
                    <a:pt x="17070" y="1280"/>
                  </a:lnTo>
                  <a:lnTo>
                    <a:pt x="16767" y="1179"/>
                  </a:lnTo>
                  <a:lnTo>
                    <a:pt x="16598" y="1145"/>
                  </a:lnTo>
                  <a:lnTo>
                    <a:pt x="16430" y="1179"/>
                  </a:lnTo>
                  <a:lnTo>
                    <a:pt x="16262" y="1179"/>
                  </a:lnTo>
                  <a:lnTo>
                    <a:pt x="16093" y="1246"/>
                  </a:lnTo>
                  <a:lnTo>
                    <a:pt x="15992" y="1246"/>
                  </a:lnTo>
                  <a:lnTo>
                    <a:pt x="11885" y="2257"/>
                  </a:lnTo>
                  <a:lnTo>
                    <a:pt x="7777" y="3300"/>
                  </a:lnTo>
                  <a:lnTo>
                    <a:pt x="3670" y="4378"/>
                  </a:lnTo>
                  <a:lnTo>
                    <a:pt x="1818" y="4815"/>
                  </a:lnTo>
                  <a:lnTo>
                    <a:pt x="909" y="5085"/>
                  </a:lnTo>
                  <a:lnTo>
                    <a:pt x="0" y="5354"/>
                  </a:lnTo>
                  <a:lnTo>
                    <a:pt x="0" y="5590"/>
                  </a:lnTo>
                  <a:lnTo>
                    <a:pt x="673" y="5421"/>
                  </a:lnTo>
                  <a:lnTo>
                    <a:pt x="1347" y="5253"/>
                  </a:lnTo>
                  <a:lnTo>
                    <a:pt x="2660" y="4883"/>
                  </a:lnTo>
                  <a:lnTo>
                    <a:pt x="2761" y="5489"/>
                  </a:lnTo>
                  <a:lnTo>
                    <a:pt x="2895" y="6061"/>
                  </a:lnTo>
                  <a:lnTo>
                    <a:pt x="3198" y="7239"/>
                  </a:lnTo>
                  <a:lnTo>
                    <a:pt x="3905" y="10303"/>
                  </a:lnTo>
                  <a:lnTo>
                    <a:pt x="4579" y="13098"/>
                  </a:lnTo>
                  <a:lnTo>
                    <a:pt x="4949" y="14512"/>
                  </a:lnTo>
                  <a:lnTo>
                    <a:pt x="5387" y="15892"/>
                  </a:lnTo>
                  <a:lnTo>
                    <a:pt x="5825" y="17239"/>
                  </a:lnTo>
                  <a:lnTo>
                    <a:pt x="6229" y="18619"/>
                  </a:lnTo>
                  <a:lnTo>
                    <a:pt x="6565" y="20000"/>
                  </a:lnTo>
                  <a:lnTo>
                    <a:pt x="6902" y="21414"/>
                  </a:lnTo>
                  <a:lnTo>
                    <a:pt x="7171" y="22794"/>
                  </a:lnTo>
                  <a:lnTo>
                    <a:pt x="7474" y="24174"/>
                  </a:lnTo>
                  <a:lnTo>
                    <a:pt x="7811" y="25555"/>
                  </a:lnTo>
                  <a:lnTo>
                    <a:pt x="8013" y="26228"/>
                  </a:lnTo>
                  <a:lnTo>
                    <a:pt x="8215" y="26902"/>
                  </a:lnTo>
                  <a:lnTo>
                    <a:pt x="6262" y="27339"/>
                  </a:lnTo>
                  <a:lnTo>
                    <a:pt x="4310" y="27777"/>
                  </a:lnTo>
                  <a:lnTo>
                    <a:pt x="2963" y="28147"/>
                  </a:lnTo>
                  <a:lnTo>
                    <a:pt x="1582" y="28518"/>
                  </a:lnTo>
                  <a:lnTo>
                    <a:pt x="135" y="28989"/>
                  </a:lnTo>
                  <a:lnTo>
                    <a:pt x="0" y="29023"/>
                  </a:lnTo>
                  <a:lnTo>
                    <a:pt x="0" y="29258"/>
                  </a:lnTo>
                  <a:lnTo>
                    <a:pt x="909" y="28955"/>
                  </a:lnTo>
                  <a:lnTo>
                    <a:pt x="2390" y="28518"/>
                  </a:lnTo>
                  <a:lnTo>
                    <a:pt x="3872" y="28114"/>
                  </a:lnTo>
                  <a:lnTo>
                    <a:pt x="4983" y="27878"/>
                  </a:lnTo>
                  <a:lnTo>
                    <a:pt x="6094" y="27609"/>
                  </a:lnTo>
                  <a:lnTo>
                    <a:pt x="8316" y="27171"/>
                  </a:lnTo>
                  <a:lnTo>
                    <a:pt x="8383" y="27205"/>
                  </a:lnTo>
                  <a:lnTo>
                    <a:pt x="8451" y="27205"/>
                  </a:lnTo>
                  <a:lnTo>
                    <a:pt x="8518" y="27171"/>
                  </a:lnTo>
                  <a:lnTo>
                    <a:pt x="8552" y="27104"/>
                  </a:lnTo>
                  <a:lnTo>
                    <a:pt x="9764" y="26834"/>
                  </a:lnTo>
                  <a:lnTo>
                    <a:pt x="9865" y="27272"/>
                  </a:lnTo>
                  <a:lnTo>
                    <a:pt x="8383" y="27642"/>
                  </a:lnTo>
                  <a:lnTo>
                    <a:pt x="6936" y="28046"/>
                  </a:lnTo>
                  <a:lnTo>
                    <a:pt x="4006" y="28888"/>
                  </a:lnTo>
                  <a:lnTo>
                    <a:pt x="1178" y="29696"/>
                  </a:lnTo>
                  <a:lnTo>
                    <a:pt x="0" y="30033"/>
                  </a:lnTo>
                  <a:lnTo>
                    <a:pt x="0" y="30268"/>
                  </a:lnTo>
                  <a:lnTo>
                    <a:pt x="3299" y="29359"/>
                  </a:lnTo>
                  <a:lnTo>
                    <a:pt x="6633" y="28450"/>
                  </a:lnTo>
                  <a:lnTo>
                    <a:pt x="8282" y="27979"/>
                  </a:lnTo>
                  <a:lnTo>
                    <a:pt x="9898" y="27474"/>
                  </a:lnTo>
                  <a:lnTo>
                    <a:pt x="10504" y="29864"/>
                  </a:lnTo>
                  <a:lnTo>
                    <a:pt x="10572" y="29932"/>
                  </a:lnTo>
                  <a:lnTo>
                    <a:pt x="10572" y="30134"/>
                  </a:lnTo>
                  <a:lnTo>
                    <a:pt x="10740" y="29932"/>
                  </a:lnTo>
                  <a:lnTo>
                    <a:pt x="10807" y="29898"/>
                  </a:lnTo>
                  <a:lnTo>
                    <a:pt x="10807" y="29797"/>
                  </a:lnTo>
                  <a:lnTo>
                    <a:pt x="10942" y="29460"/>
                  </a:lnTo>
                  <a:lnTo>
                    <a:pt x="11077" y="29124"/>
                  </a:lnTo>
                  <a:lnTo>
                    <a:pt x="11380" y="29326"/>
                  </a:lnTo>
                  <a:lnTo>
                    <a:pt x="11716" y="29494"/>
                  </a:lnTo>
                  <a:lnTo>
                    <a:pt x="11750" y="29528"/>
                  </a:lnTo>
                  <a:lnTo>
                    <a:pt x="11885" y="29528"/>
                  </a:lnTo>
                  <a:lnTo>
                    <a:pt x="11952" y="29460"/>
                  </a:lnTo>
                  <a:lnTo>
                    <a:pt x="11952" y="29393"/>
                  </a:lnTo>
                  <a:lnTo>
                    <a:pt x="11918" y="29359"/>
                  </a:lnTo>
                  <a:lnTo>
                    <a:pt x="11615" y="28821"/>
                  </a:lnTo>
                  <a:lnTo>
                    <a:pt x="11380" y="28282"/>
                  </a:lnTo>
                  <a:lnTo>
                    <a:pt x="11178" y="27710"/>
                  </a:lnTo>
                  <a:lnTo>
                    <a:pt x="11009" y="27137"/>
                  </a:lnTo>
                  <a:lnTo>
                    <a:pt x="12289" y="26767"/>
                  </a:lnTo>
                  <a:lnTo>
                    <a:pt x="13568" y="26363"/>
                  </a:lnTo>
                  <a:lnTo>
                    <a:pt x="14848" y="25992"/>
                  </a:lnTo>
                  <a:lnTo>
                    <a:pt x="16127" y="25622"/>
                  </a:lnTo>
                  <a:lnTo>
                    <a:pt x="17373" y="25285"/>
                  </a:lnTo>
                  <a:lnTo>
                    <a:pt x="18652" y="24982"/>
                  </a:lnTo>
                  <a:lnTo>
                    <a:pt x="19325" y="24848"/>
                  </a:lnTo>
                  <a:lnTo>
                    <a:pt x="19999" y="24747"/>
                  </a:lnTo>
                  <a:lnTo>
                    <a:pt x="20672" y="24612"/>
                  </a:lnTo>
                  <a:lnTo>
                    <a:pt x="21346" y="24444"/>
                  </a:lnTo>
                  <a:lnTo>
                    <a:pt x="22255" y="24208"/>
                  </a:lnTo>
                  <a:lnTo>
                    <a:pt x="22726" y="24073"/>
                  </a:lnTo>
                  <a:lnTo>
                    <a:pt x="23197" y="23905"/>
                  </a:lnTo>
                  <a:lnTo>
                    <a:pt x="23635" y="23669"/>
                  </a:lnTo>
                  <a:lnTo>
                    <a:pt x="23803" y="23568"/>
                  </a:lnTo>
                  <a:lnTo>
                    <a:pt x="24005" y="23400"/>
                  </a:lnTo>
                  <a:lnTo>
                    <a:pt x="24174" y="23232"/>
                  </a:lnTo>
                  <a:lnTo>
                    <a:pt x="24308" y="23063"/>
                  </a:lnTo>
                  <a:lnTo>
                    <a:pt x="24409" y="22861"/>
                  </a:lnTo>
                  <a:lnTo>
                    <a:pt x="24510" y="22626"/>
                  </a:lnTo>
                  <a:lnTo>
                    <a:pt x="24578" y="22390"/>
                  </a:lnTo>
                  <a:lnTo>
                    <a:pt x="24578" y="22154"/>
                  </a:lnTo>
                  <a:lnTo>
                    <a:pt x="24544" y="21885"/>
                  </a:lnTo>
                  <a:lnTo>
                    <a:pt x="24477" y="21616"/>
                  </a:lnTo>
                  <a:lnTo>
                    <a:pt x="24342" y="21111"/>
                  </a:lnTo>
                  <a:lnTo>
                    <a:pt x="24174" y="20639"/>
                  </a:lnTo>
                  <a:lnTo>
                    <a:pt x="24005" y="20101"/>
                  </a:lnTo>
                  <a:lnTo>
                    <a:pt x="23803" y="19562"/>
                  </a:lnTo>
                  <a:lnTo>
                    <a:pt x="23366" y="18485"/>
                  </a:lnTo>
                  <a:lnTo>
                    <a:pt x="23399" y="18384"/>
                  </a:lnTo>
                  <a:lnTo>
                    <a:pt x="23938" y="18518"/>
                  </a:lnTo>
                  <a:lnTo>
                    <a:pt x="24477" y="18619"/>
                  </a:lnTo>
                  <a:lnTo>
                    <a:pt x="24510" y="18889"/>
                  </a:lnTo>
                  <a:lnTo>
                    <a:pt x="24544" y="19158"/>
                  </a:lnTo>
                  <a:lnTo>
                    <a:pt x="24578" y="19629"/>
                  </a:lnTo>
                  <a:lnTo>
                    <a:pt x="24645" y="20101"/>
                  </a:lnTo>
                  <a:lnTo>
                    <a:pt x="24746" y="20538"/>
                  </a:lnTo>
                  <a:lnTo>
                    <a:pt x="24847" y="20976"/>
                  </a:lnTo>
                  <a:lnTo>
                    <a:pt x="25015" y="21313"/>
                  </a:lnTo>
                  <a:lnTo>
                    <a:pt x="25217" y="21582"/>
                  </a:lnTo>
                  <a:lnTo>
                    <a:pt x="25453" y="21818"/>
                  </a:lnTo>
                  <a:lnTo>
                    <a:pt x="25722" y="22020"/>
                  </a:lnTo>
                  <a:lnTo>
                    <a:pt x="26025" y="22222"/>
                  </a:lnTo>
                  <a:lnTo>
                    <a:pt x="26328" y="22390"/>
                  </a:lnTo>
                  <a:lnTo>
                    <a:pt x="26934" y="22659"/>
                  </a:lnTo>
                  <a:lnTo>
                    <a:pt x="27338" y="22794"/>
                  </a:lnTo>
                  <a:lnTo>
                    <a:pt x="27742" y="22895"/>
                  </a:lnTo>
                  <a:lnTo>
                    <a:pt x="28113" y="22929"/>
                  </a:lnTo>
                  <a:lnTo>
                    <a:pt x="28449" y="22929"/>
                  </a:lnTo>
                  <a:lnTo>
                    <a:pt x="28820" y="22861"/>
                  </a:lnTo>
                  <a:lnTo>
                    <a:pt x="29157" y="22727"/>
                  </a:lnTo>
                  <a:lnTo>
                    <a:pt x="29493" y="22525"/>
                  </a:lnTo>
                  <a:lnTo>
                    <a:pt x="29796" y="22255"/>
                  </a:lnTo>
                  <a:lnTo>
                    <a:pt x="30066" y="22020"/>
                  </a:lnTo>
                  <a:lnTo>
                    <a:pt x="30335" y="21750"/>
                  </a:lnTo>
                  <a:lnTo>
                    <a:pt x="30537" y="21447"/>
                  </a:lnTo>
                  <a:lnTo>
                    <a:pt x="30773" y="21144"/>
                  </a:lnTo>
                  <a:lnTo>
                    <a:pt x="30773" y="21178"/>
                  </a:lnTo>
                  <a:lnTo>
                    <a:pt x="30806" y="21313"/>
                  </a:lnTo>
                  <a:lnTo>
                    <a:pt x="30907" y="21481"/>
                  </a:lnTo>
                  <a:lnTo>
                    <a:pt x="31008" y="21616"/>
                  </a:lnTo>
                  <a:lnTo>
                    <a:pt x="31143" y="21717"/>
                  </a:lnTo>
                  <a:lnTo>
                    <a:pt x="31278" y="21818"/>
                  </a:lnTo>
                  <a:lnTo>
                    <a:pt x="31446" y="21885"/>
                  </a:lnTo>
                  <a:lnTo>
                    <a:pt x="31648" y="21919"/>
                  </a:lnTo>
                  <a:lnTo>
                    <a:pt x="31816" y="21952"/>
                  </a:lnTo>
                  <a:lnTo>
                    <a:pt x="32018" y="21986"/>
                  </a:lnTo>
                  <a:lnTo>
                    <a:pt x="32187" y="21952"/>
                  </a:lnTo>
                  <a:lnTo>
                    <a:pt x="32389" y="21919"/>
                  </a:lnTo>
                  <a:lnTo>
                    <a:pt x="32523" y="21885"/>
                  </a:lnTo>
                  <a:lnTo>
                    <a:pt x="32692" y="21784"/>
                  </a:lnTo>
                  <a:lnTo>
                    <a:pt x="32826" y="21683"/>
                  </a:lnTo>
                  <a:lnTo>
                    <a:pt x="32927" y="21548"/>
                  </a:lnTo>
                  <a:lnTo>
                    <a:pt x="33028" y="21414"/>
                  </a:lnTo>
                  <a:lnTo>
                    <a:pt x="33028" y="21346"/>
                  </a:lnTo>
                  <a:lnTo>
                    <a:pt x="32995" y="21346"/>
                  </a:lnTo>
                  <a:lnTo>
                    <a:pt x="33028" y="21279"/>
                  </a:lnTo>
                  <a:lnTo>
                    <a:pt x="32995" y="21212"/>
                  </a:lnTo>
                  <a:lnTo>
                    <a:pt x="32826" y="21010"/>
                  </a:lnTo>
                  <a:lnTo>
                    <a:pt x="32624" y="20841"/>
                  </a:lnTo>
                  <a:lnTo>
                    <a:pt x="32220" y="20471"/>
                  </a:lnTo>
                  <a:lnTo>
                    <a:pt x="31850" y="20101"/>
                  </a:lnTo>
                  <a:lnTo>
                    <a:pt x="31648" y="19932"/>
                  </a:lnTo>
                  <a:lnTo>
                    <a:pt x="31412" y="19831"/>
                  </a:lnTo>
                  <a:lnTo>
                    <a:pt x="31513" y="19562"/>
                  </a:lnTo>
                  <a:lnTo>
                    <a:pt x="31682" y="19629"/>
                  </a:lnTo>
                  <a:lnTo>
                    <a:pt x="31816" y="19629"/>
                  </a:lnTo>
                  <a:lnTo>
                    <a:pt x="31985" y="19596"/>
                  </a:lnTo>
                  <a:lnTo>
                    <a:pt x="32119" y="19495"/>
                  </a:lnTo>
                  <a:lnTo>
                    <a:pt x="32187" y="19394"/>
                  </a:lnTo>
                  <a:lnTo>
                    <a:pt x="32220" y="19293"/>
                  </a:lnTo>
                  <a:lnTo>
                    <a:pt x="32254" y="19023"/>
                  </a:lnTo>
                  <a:lnTo>
                    <a:pt x="32355" y="18485"/>
                  </a:lnTo>
                  <a:lnTo>
                    <a:pt x="32321" y="18451"/>
                  </a:lnTo>
                  <a:lnTo>
                    <a:pt x="32355" y="18384"/>
                  </a:lnTo>
                  <a:lnTo>
                    <a:pt x="32288" y="18316"/>
                  </a:lnTo>
                  <a:lnTo>
                    <a:pt x="31850" y="18047"/>
                  </a:lnTo>
                  <a:lnTo>
                    <a:pt x="31412" y="17811"/>
                  </a:lnTo>
                  <a:lnTo>
                    <a:pt x="30941" y="17643"/>
                  </a:lnTo>
                  <a:lnTo>
                    <a:pt x="30470" y="17474"/>
                  </a:lnTo>
                  <a:lnTo>
                    <a:pt x="29965" y="17373"/>
                  </a:lnTo>
                  <a:lnTo>
                    <a:pt x="29493" y="17272"/>
                  </a:lnTo>
                  <a:lnTo>
                    <a:pt x="28988" y="17205"/>
                  </a:lnTo>
                  <a:lnTo>
                    <a:pt x="28483" y="17171"/>
                  </a:lnTo>
                  <a:lnTo>
                    <a:pt x="27473" y="17138"/>
                  </a:lnTo>
                  <a:lnTo>
                    <a:pt x="26463" y="17104"/>
                  </a:lnTo>
                  <a:lnTo>
                    <a:pt x="25453" y="17037"/>
                  </a:lnTo>
                  <a:lnTo>
                    <a:pt x="24477" y="16969"/>
                  </a:lnTo>
                  <a:lnTo>
                    <a:pt x="23736" y="16835"/>
                  </a:lnTo>
                  <a:lnTo>
                    <a:pt x="23029" y="16666"/>
                  </a:lnTo>
                  <a:lnTo>
                    <a:pt x="22490" y="14848"/>
                  </a:lnTo>
                  <a:lnTo>
                    <a:pt x="21952" y="13064"/>
                  </a:lnTo>
                  <a:lnTo>
                    <a:pt x="21447" y="11246"/>
                  </a:lnTo>
                  <a:lnTo>
                    <a:pt x="20975" y="9428"/>
                  </a:lnTo>
                  <a:lnTo>
                    <a:pt x="20032" y="5590"/>
                  </a:lnTo>
                  <a:lnTo>
                    <a:pt x="19797" y="4613"/>
                  </a:lnTo>
                  <a:lnTo>
                    <a:pt x="19561" y="3603"/>
                  </a:lnTo>
                  <a:lnTo>
                    <a:pt x="19325" y="2627"/>
                  </a:lnTo>
                  <a:lnTo>
                    <a:pt x="19157" y="2122"/>
                  </a:lnTo>
                  <a:lnTo>
                    <a:pt x="18989" y="1684"/>
                  </a:lnTo>
                  <a:lnTo>
                    <a:pt x="18921" y="1650"/>
                  </a:lnTo>
                  <a:lnTo>
                    <a:pt x="18888" y="1650"/>
                  </a:lnTo>
                  <a:lnTo>
                    <a:pt x="18854" y="1314"/>
                  </a:lnTo>
                  <a:lnTo>
                    <a:pt x="18753" y="977"/>
                  </a:lnTo>
                  <a:lnTo>
                    <a:pt x="18618" y="674"/>
                  </a:lnTo>
                  <a:lnTo>
                    <a:pt x="18416" y="405"/>
                  </a:lnTo>
                  <a:lnTo>
                    <a:pt x="18181" y="203"/>
                  </a:lnTo>
                  <a:lnTo>
                    <a:pt x="18046" y="135"/>
                  </a:lnTo>
                  <a:lnTo>
                    <a:pt x="17911" y="68"/>
                  </a:lnTo>
                  <a:lnTo>
                    <a:pt x="177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-7997" y="4793152"/>
              <a:ext cx="360076" cy="109664"/>
            </a:xfrm>
            <a:custGeom>
              <a:avLst/>
              <a:gdLst/>
              <a:ahLst/>
              <a:cxnLst/>
              <a:rect l="l" t="t" r="r" b="b"/>
              <a:pathLst>
                <a:path w="5421" h="1651" extrusionOk="0">
                  <a:moveTo>
                    <a:pt x="5387" y="0"/>
                  </a:moveTo>
                  <a:lnTo>
                    <a:pt x="4848" y="68"/>
                  </a:lnTo>
                  <a:lnTo>
                    <a:pt x="4310" y="135"/>
                  </a:lnTo>
                  <a:lnTo>
                    <a:pt x="3804" y="270"/>
                  </a:lnTo>
                  <a:lnTo>
                    <a:pt x="3266" y="404"/>
                  </a:lnTo>
                  <a:lnTo>
                    <a:pt x="2222" y="707"/>
                  </a:lnTo>
                  <a:lnTo>
                    <a:pt x="1212" y="1010"/>
                  </a:lnTo>
                  <a:lnTo>
                    <a:pt x="0" y="1381"/>
                  </a:lnTo>
                  <a:lnTo>
                    <a:pt x="0" y="1650"/>
                  </a:lnTo>
                  <a:lnTo>
                    <a:pt x="1044" y="1313"/>
                  </a:lnTo>
                  <a:lnTo>
                    <a:pt x="3198" y="640"/>
                  </a:lnTo>
                  <a:lnTo>
                    <a:pt x="5387" y="34"/>
                  </a:lnTo>
                  <a:lnTo>
                    <a:pt x="54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8" name="Google Shape;508;p4"/>
          <p:cNvGrpSpPr/>
          <p:nvPr/>
        </p:nvGrpSpPr>
        <p:grpSpPr>
          <a:xfrm>
            <a:off x="11227988" y="2871859"/>
            <a:ext cx="687673" cy="1214485"/>
            <a:chOff x="8443004" y="2878855"/>
            <a:chExt cx="688868" cy="1216595"/>
          </a:xfrm>
        </p:grpSpPr>
        <p:sp>
          <p:nvSpPr>
            <p:cNvPr id="509" name="Google Shape;509;p4"/>
            <p:cNvSpPr/>
            <p:nvPr/>
          </p:nvSpPr>
          <p:spPr>
            <a:xfrm>
              <a:off x="8758311" y="2981744"/>
              <a:ext cx="26901" cy="33610"/>
            </a:xfrm>
            <a:custGeom>
              <a:avLst/>
              <a:gdLst/>
              <a:ahLst/>
              <a:cxnLst/>
              <a:rect l="l" t="t" r="r" b="b"/>
              <a:pathLst>
                <a:path w="405" h="506" extrusionOk="0">
                  <a:moveTo>
                    <a:pt x="135" y="0"/>
                  </a:moveTo>
                  <a:lnTo>
                    <a:pt x="102" y="34"/>
                  </a:lnTo>
                  <a:lnTo>
                    <a:pt x="68" y="68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1" y="270"/>
                  </a:lnTo>
                  <a:lnTo>
                    <a:pt x="34" y="337"/>
                  </a:lnTo>
                  <a:lnTo>
                    <a:pt x="34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169" y="505"/>
                  </a:lnTo>
                  <a:lnTo>
                    <a:pt x="236" y="505"/>
                  </a:lnTo>
                  <a:lnTo>
                    <a:pt x="304" y="472"/>
                  </a:lnTo>
                  <a:lnTo>
                    <a:pt x="371" y="438"/>
                  </a:lnTo>
                  <a:lnTo>
                    <a:pt x="405" y="404"/>
                  </a:lnTo>
                  <a:lnTo>
                    <a:pt x="405" y="303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8682257" y="3929925"/>
              <a:ext cx="102955" cy="118564"/>
            </a:xfrm>
            <a:custGeom>
              <a:avLst/>
              <a:gdLst/>
              <a:ahLst/>
              <a:cxnLst/>
              <a:rect l="l" t="t" r="r" b="b"/>
              <a:pathLst>
                <a:path w="1550" h="1785" extrusionOk="0">
                  <a:moveTo>
                    <a:pt x="439" y="405"/>
                  </a:moveTo>
                  <a:lnTo>
                    <a:pt x="405" y="506"/>
                  </a:lnTo>
                  <a:lnTo>
                    <a:pt x="405" y="573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40" y="607"/>
                  </a:lnTo>
                  <a:lnTo>
                    <a:pt x="674" y="539"/>
                  </a:lnTo>
                  <a:lnTo>
                    <a:pt x="809" y="506"/>
                  </a:lnTo>
                  <a:lnTo>
                    <a:pt x="977" y="539"/>
                  </a:lnTo>
                  <a:lnTo>
                    <a:pt x="1078" y="607"/>
                  </a:lnTo>
                  <a:lnTo>
                    <a:pt x="1213" y="674"/>
                  </a:lnTo>
                  <a:lnTo>
                    <a:pt x="1280" y="809"/>
                  </a:lnTo>
                  <a:lnTo>
                    <a:pt x="1314" y="943"/>
                  </a:lnTo>
                  <a:lnTo>
                    <a:pt x="1314" y="1112"/>
                  </a:lnTo>
                  <a:lnTo>
                    <a:pt x="1280" y="1246"/>
                  </a:lnTo>
                  <a:lnTo>
                    <a:pt x="1213" y="1347"/>
                  </a:lnTo>
                  <a:lnTo>
                    <a:pt x="1078" y="1448"/>
                  </a:lnTo>
                  <a:lnTo>
                    <a:pt x="977" y="1482"/>
                  </a:lnTo>
                  <a:lnTo>
                    <a:pt x="843" y="1516"/>
                  </a:lnTo>
                  <a:lnTo>
                    <a:pt x="708" y="1482"/>
                  </a:lnTo>
                  <a:lnTo>
                    <a:pt x="573" y="1448"/>
                  </a:lnTo>
                  <a:lnTo>
                    <a:pt x="472" y="1381"/>
                  </a:lnTo>
                  <a:lnTo>
                    <a:pt x="371" y="1314"/>
                  </a:lnTo>
                  <a:lnTo>
                    <a:pt x="304" y="1179"/>
                  </a:lnTo>
                  <a:lnTo>
                    <a:pt x="270" y="1078"/>
                  </a:lnTo>
                  <a:lnTo>
                    <a:pt x="237" y="977"/>
                  </a:lnTo>
                  <a:lnTo>
                    <a:pt x="270" y="708"/>
                  </a:lnTo>
                  <a:lnTo>
                    <a:pt x="371" y="506"/>
                  </a:lnTo>
                  <a:lnTo>
                    <a:pt x="439" y="405"/>
                  </a:lnTo>
                  <a:close/>
                  <a:moveTo>
                    <a:pt x="674" y="1"/>
                  </a:moveTo>
                  <a:lnTo>
                    <a:pt x="607" y="34"/>
                  </a:lnTo>
                  <a:lnTo>
                    <a:pt x="439" y="102"/>
                  </a:lnTo>
                  <a:lnTo>
                    <a:pt x="270" y="236"/>
                  </a:lnTo>
                  <a:lnTo>
                    <a:pt x="169" y="371"/>
                  </a:lnTo>
                  <a:lnTo>
                    <a:pt x="68" y="573"/>
                  </a:lnTo>
                  <a:lnTo>
                    <a:pt x="1" y="775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136" y="1347"/>
                  </a:lnTo>
                  <a:lnTo>
                    <a:pt x="270" y="1516"/>
                  </a:lnTo>
                  <a:lnTo>
                    <a:pt x="439" y="1650"/>
                  </a:lnTo>
                  <a:lnTo>
                    <a:pt x="607" y="1751"/>
                  </a:lnTo>
                  <a:lnTo>
                    <a:pt x="809" y="1785"/>
                  </a:lnTo>
                  <a:lnTo>
                    <a:pt x="1011" y="1751"/>
                  </a:lnTo>
                  <a:lnTo>
                    <a:pt x="1179" y="1684"/>
                  </a:lnTo>
                  <a:lnTo>
                    <a:pt x="1314" y="1549"/>
                  </a:lnTo>
                  <a:lnTo>
                    <a:pt x="1415" y="1415"/>
                  </a:lnTo>
                  <a:lnTo>
                    <a:pt x="1516" y="1246"/>
                  </a:lnTo>
                  <a:lnTo>
                    <a:pt x="1550" y="1078"/>
                  </a:lnTo>
                  <a:lnTo>
                    <a:pt x="1550" y="876"/>
                  </a:lnTo>
                  <a:lnTo>
                    <a:pt x="1482" y="708"/>
                  </a:lnTo>
                  <a:lnTo>
                    <a:pt x="1381" y="573"/>
                  </a:lnTo>
                  <a:lnTo>
                    <a:pt x="1213" y="438"/>
                  </a:lnTo>
                  <a:lnTo>
                    <a:pt x="1045" y="304"/>
                  </a:lnTo>
                  <a:lnTo>
                    <a:pt x="843" y="270"/>
                  </a:lnTo>
                  <a:lnTo>
                    <a:pt x="674" y="270"/>
                  </a:lnTo>
                  <a:lnTo>
                    <a:pt x="607" y="292"/>
                  </a:lnTo>
                  <a:lnTo>
                    <a:pt x="607" y="292"/>
                  </a:lnTo>
                  <a:lnTo>
                    <a:pt x="641" y="270"/>
                  </a:lnTo>
                  <a:lnTo>
                    <a:pt x="742" y="203"/>
                  </a:lnTo>
                  <a:lnTo>
                    <a:pt x="809" y="203"/>
                  </a:lnTo>
                  <a:lnTo>
                    <a:pt x="910" y="236"/>
                  </a:lnTo>
                  <a:lnTo>
                    <a:pt x="1045" y="270"/>
                  </a:lnTo>
                  <a:lnTo>
                    <a:pt x="1045" y="236"/>
                  </a:lnTo>
                  <a:lnTo>
                    <a:pt x="1078" y="203"/>
                  </a:lnTo>
                  <a:lnTo>
                    <a:pt x="1045" y="135"/>
                  </a:lnTo>
                  <a:lnTo>
                    <a:pt x="977" y="68"/>
                  </a:lnTo>
                  <a:lnTo>
                    <a:pt x="876" y="34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8805272" y="2999611"/>
              <a:ext cx="107405" cy="26901"/>
            </a:xfrm>
            <a:custGeom>
              <a:avLst/>
              <a:gdLst/>
              <a:ahLst/>
              <a:cxnLst/>
              <a:rect l="l" t="t" r="r" b="b"/>
              <a:pathLst>
                <a:path w="1617" h="405" extrusionOk="0">
                  <a:moveTo>
                    <a:pt x="169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37" y="270"/>
                  </a:lnTo>
                  <a:lnTo>
                    <a:pt x="741" y="304"/>
                  </a:lnTo>
                  <a:lnTo>
                    <a:pt x="1145" y="371"/>
                  </a:lnTo>
                  <a:lnTo>
                    <a:pt x="1381" y="405"/>
                  </a:lnTo>
                  <a:lnTo>
                    <a:pt x="1583" y="371"/>
                  </a:lnTo>
                  <a:lnTo>
                    <a:pt x="1617" y="337"/>
                  </a:lnTo>
                  <a:lnTo>
                    <a:pt x="1617" y="304"/>
                  </a:lnTo>
                  <a:lnTo>
                    <a:pt x="1617" y="236"/>
                  </a:lnTo>
                  <a:lnTo>
                    <a:pt x="1583" y="203"/>
                  </a:lnTo>
                  <a:lnTo>
                    <a:pt x="1415" y="135"/>
                  </a:lnTo>
                  <a:lnTo>
                    <a:pt x="1179" y="102"/>
                  </a:lnTo>
                  <a:lnTo>
                    <a:pt x="775" y="68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8443004" y="2878855"/>
              <a:ext cx="688868" cy="1216595"/>
            </a:xfrm>
            <a:custGeom>
              <a:avLst/>
              <a:gdLst/>
              <a:ahLst/>
              <a:cxnLst/>
              <a:rect l="l" t="t" r="r" b="b"/>
              <a:pathLst>
                <a:path w="10371" h="18316" extrusionOk="0">
                  <a:moveTo>
                    <a:pt x="3401" y="169"/>
                  </a:moveTo>
                  <a:lnTo>
                    <a:pt x="3670" y="270"/>
                  </a:lnTo>
                  <a:lnTo>
                    <a:pt x="3973" y="337"/>
                  </a:lnTo>
                  <a:lnTo>
                    <a:pt x="4613" y="405"/>
                  </a:lnTo>
                  <a:lnTo>
                    <a:pt x="6397" y="607"/>
                  </a:lnTo>
                  <a:lnTo>
                    <a:pt x="8418" y="876"/>
                  </a:lnTo>
                  <a:lnTo>
                    <a:pt x="8855" y="943"/>
                  </a:lnTo>
                  <a:lnTo>
                    <a:pt x="9091" y="977"/>
                  </a:lnTo>
                  <a:lnTo>
                    <a:pt x="9327" y="1044"/>
                  </a:lnTo>
                  <a:lnTo>
                    <a:pt x="9562" y="1112"/>
                  </a:lnTo>
                  <a:lnTo>
                    <a:pt x="9764" y="1213"/>
                  </a:lnTo>
                  <a:lnTo>
                    <a:pt x="9933" y="1381"/>
                  </a:lnTo>
                  <a:lnTo>
                    <a:pt x="10034" y="1583"/>
                  </a:lnTo>
                  <a:lnTo>
                    <a:pt x="10067" y="1617"/>
                  </a:lnTo>
                  <a:lnTo>
                    <a:pt x="10135" y="1650"/>
                  </a:lnTo>
                  <a:lnTo>
                    <a:pt x="10168" y="2492"/>
                  </a:lnTo>
                  <a:lnTo>
                    <a:pt x="10168" y="2896"/>
                  </a:lnTo>
                  <a:lnTo>
                    <a:pt x="10168" y="3300"/>
                  </a:lnTo>
                  <a:lnTo>
                    <a:pt x="10101" y="3872"/>
                  </a:lnTo>
                  <a:lnTo>
                    <a:pt x="9966" y="4411"/>
                  </a:lnTo>
                  <a:lnTo>
                    <a:pt x="9731" y="5522"/>
                  </a:lnTo>
                  <a:lnTo>
                    <a:pt x="9562" y="6431"/>
                  </a:lnTo>
                  <a:lnTo>
                    <a:pt x="9428" y="7374"/>
                  </a:lnTo>
                  <a:lnTo>
                    <a:pt x="9226" y="9259"/>
                  </a:lnTo>
                  <a:lnTo>
                    <a:pt x="9024" y="11414"/>
                  </a:lnTo>
                  <a:lnTo>
                    <a:pt x="8754" y="13569"/>
                  </a:lnTo>
                  <a:lnTo>
                    <a:pt x="8620" y="14545"/>
                  </a:lnTo>
                  <a:lnTo>
                    <a:pt x="8451" y="15488"/>
                  </a:lnTo>
                  <a:lnTo>
                    <a:pt x="8283" y="16431"/>
                  </a:lnTo>
                  <a:lnTo>
                    <a:pt x="8148" y="17373"/>
                  </a:lnTo>
                  <a:lnTo>
                    <a:pt x="8014" y="17575"/>
                  </a:lnTo>
                  <a:lnTo>
                    <a:pt x="7845" y="17744"/>
                  </a:lnTo>
                  <a:lnTo>
                    <a:pt x="7677" y="17878"/>
                  </a:lnTo>
                  <a:lnTo>
                    <a:pt x="7475" y="17979"/>
                  </a:lnTo>
                  <a:lnTo>
                    <a:pt x="7273" y="18047"/>
                  </a:lnTo>
                  <a:lnTo>
                    <a:pt x="7037" y="18080"/>
                  </a:lnTo>
                  <a:lnTo>
                    <a:pt x="6498" y="18080"/>
                  </a:lnTo>
                  <a:lnTo>
                    <a:pt x="4377" y="17912"/>
                  </a:lnTo>
                  <a:lnTo>
                    <a:pt x="3367" y="17845"/>
                  </a:lnTo>
                  <a:lnTo>
                    <a:pt x="2862" y="17811"/>
                  </a:lnTo>
                  <a:lnTo>
                    <a:pt x="2391" y="17744"/>
                  </a:lnTo>
                  <a:lnTo>
                    <a:pt x="2021" y="17676"/>
                  </a:lnTo>
                  <a:lnTo>
                    <a:pt x="1650" y="17575"/>
                  </a:lnTo>
                  <a:lnTo>
                    <a:pt x="1718" y="17508"/>
                  </a:lnTo>
                  <a:lnTo>
                    <a:pt x="1684" y="17407"/>
                  </a:lnTo>
                  <a:lnTo>
                    <a:pt x="1650" y="17373"/>
                  </a:lnTo>
                  <a:lnTo>
                    <a:pt x="1549" y="17340"/>
                  </a:lnTo>
                  <a:lnTo>
                    <a:pt x="1381" y="17407"/>
                  </a:lnTo>
                  <a:lnTo>
                    <a:pt x="1213" y="17441"/>
                  </a:lnTo>
                  <a:lnTo>
                    <a:pt x="1078" y="17441"/>
                  </a:lnTo>
                  <a:lnTo>
                    <a:pt x="943" y="17407"/>
                  </a:lnTo>
                  <a:lnTo>
                    <a:pt x="842" y="17373"/>
                  </a:lnTo>
                  <a:lnTo>
                    <a:pt x="708" y="17306"/>
                  </a:lnTo>
                  <a:lnTo>
                    <a:pt x="640" y="17205"/>
                  </a:lnTo>
                  <a:lnTo>
                    <a:pt x="539" y="17104"/>
                  </a:lnTo>
                  <a:lnTo>
                    <a:pt x="438" y="16835"/>
                  </a:lnTo>
                  <a:lnTo>
                    <a:pt x="371" y="16532"/>
                  </a:lnTo>
                  <a:lnTo>
                    <a:pt x="304" y="16195"/>
                  </a:lnTo>
                  <a:lnTo>
                    <a:pt x="304" y="15825"/>
                  </a:lnTo>
                  <a:lnTo>
                    <a:pt x="304" y="15420"/>
                  </a:lnTo>
                  <a:lnTo>
                    <a:pt x="337" y="15016"/>
                  </a:lnTo>
                  <a:lnTo>
                    <a:pt x="438" y="14242"/>
                  </a:lnTo>
                  <a:lnTo>
                    <a:pt x="607" y="13131"/>
                  </a:lnTo>
                  <a:lnTo>
                    <a:pt x="1213" y="8889"/>
                  </a:lnTo>
                  <a:lnTo>
                    <a:pt x="1852" y="4613"/>
                  </a:lnTo>
                  <a:lnTo>
                    <a:pt x="2155" y="2492"/>
                  </a:lnTo>
                  <a:lnTo>
                    <a:pt x="2223" y="1852"/>
                  </a:lnTo>
                  <a:lnTo>
                    <a:pt x="2290" y="1448"/>
                  </a:lnTo>
                  <a:lnTo>
                    <a:pt x="2425" y="1044"/>
                  </a:lnTo>
                  <a:lnTo>
                    <a:pt x="2559" y="708"/>
                  </a:lnTo>
                  <a:lnTo>
                    <a:pt x="2660" y="539"/>
                  </a:lnTo>
                  <a:lnTo>
                    <a:pt x="2761" y="405"/>
                  </a:lnTo>
                  <a:lnTo>
                    <a:pt x="2862" y="304"/>
                  </a:lnTo>
                  <a:lnTo>
                    <a:pt x="2997" y="203"/>
                  </a:lnTo>
                  <a:lnTo>
                    <a:pt x="3165" y="169"/>
                  </a:lnTo>
                  <a:close/>
                  <a:moveTo>
                    <a:pt x="2963" y="1"/>
                  </a:moveTo>
                  <a:lnTo>
                    <a:pt x="2795" y="68"/>
                  </a:lnTo>
                  <a:lnTo>
                    <a:pt x="2627" y="169"/>
                  </a:lnTo>
                  <a:lnTo>
                    <a:pt x="2492" y="337"/>
                  </a:lnTo>
                  <a:lnTo>
                    <a:pt x="2357" y="573"/>
                  </a:lnTo>
                  <a:lnTo>
                    <a:pt x="2256" y="809"/>
                  </a:lnTo>
                  <a:lnTo>
                    <a:pt x="2189" y="1078"/>
                  </a:lnTo>
                  <a:lnTo>
                    <a:pt x="2054" y="1617"/>
                  </a:lnTo>
                  <a:lnTo>
                    <a:pt x="1953" y="2155"/>
                  </a:lnTo>
                  <a:lnTo>
                    <a:pt x="1852" y="2963"/>
                  </a:lnTo>
                  <a:lnTo>
                    <a:pt x="910" y="9360"/>
                  </a:lnTo>
                  <a:lnTo>
                    <a:pt x="472" y="12256"/>
                  </a:lnTo>
                  <a:lnTo>
                    <a:pt x="270" y="13703"/>
                  </a:lnTo>
                  <a:lnTo>
                    <a:pt x="68" y="15185"/>
                  </a:lnTo>
                  <a:lnTo>
                    <a:pt x="34" y="15690"/>
                  </a:lnTo>
                  <a:lnTo>
                    <a:pt x="1" y="15959"/>
                  </a:lnTo>
                  <a:lnTo>
                    <a:pt x="34" y="16229"/>
                  </a:lnTo>
                  <a:lnTo>
                    <a:pt x="68" y="16532"/>
                  </a:lnTo>
                  <a:lnTo>
                    <a:pt x="135" y="16767"/>
                  </a:lnTo>
                  <a:lnTo>
                    <a:pt x="236" y="17037"/>
                  </a:lnTo>
                  <a:lnTo>
                    <a:pt x="371" y="17239"/>
                  </a:lnTo>
                  <a:lnTo>
                    <a:pt x="607" y="17441"/>
                  </a:lnTo>
                  <a:lnTo>
                    <a:pt x="842" y="17575"/>
                  </a:lnTo>
                  <a:lnTo>
                    <a:pt x="1078" y="17676"/>
                  </a:lnTo>
                  <a:lnTo>
                    <a:pt x="1347" y="17676"/>
                  </a:lnTo>
                  <a:lnTo>
                    <a:pt x="2088" y="17878"/>
                  </a:lnTo>
                  <a:lnTo>
                    <a:pt x="2458" y="17979"/>
                  </a:lnTo>
                  <a:lnTo>
                    <a:pt x="2829" y="18047"/>
                  </a:lnTo>
                  <a:lnTo>
                    <a:pt x="4142" y="18148"/>
                  </a:lnTo>
                  <a:lnTo>
                    <a:pt x="5455" y="18249"/>
                  </a:lnTo>
                  <a:lnTo>
                    <a:pt x="6296" y="18316"/>
                  </a:lnTo>
                  <a:lnTo>
                    <a:pt x="7239" y="18316"/>
                  </a:lnTo>
                  <a:lnTo>
                    <a:pt x="7475" y="18249"/>
                  </a:lnTo>
                  <a:lnTo>
                    <a:pt x="7677" y="18181"/>
                  </a:lnTo>
                  <a:lnTo>
                    <a:pt x="7879" y="18114"/>
                  </a:lnTo>
                  <a:lnTo>
                    <a:pt x="8047" y="18013"/>
                  </a:lnTo>
                  <a:lnTo>
                    <a:pt x="8216" y="17845"/>
                  </a:lnTo>
                  <a:lnTo>
                    <a:pt x="8317" y="17676"/>
                  </a:lnTo>
                  <a:lnTo>
                    <a:pt x="8418" y="17474"/>
                  </a:lnTo>
                  <a:lnTo>
                    <a:pt x="8451" y="17205"/>
                  </a:lnTo>
                  <a:lnTo>
                    <a:pt x="8451" y="17138"/>
                  </a:lnTo>
                  <a:lnTo>
                    <a:pt x="8653" y="16195"/>
                  </a:lnTo>
                  <a:lnTo>
                    <a:pt x="8822" y="15252"/>
                  </a:lnTo>
                  <a:lnTo>
                    <a:pt x="8956" y="14309"/>
                  </a:lnTo>
                  <a:lnTo>
                    <a:pt x="9091" y="13333"/>
                  </a:lnTo>
                  <a:lnTo>
                    <a:pt x="9293" y="11414"/>
                  </a:lnTo>
                  <a:lnTo>
                    <a:pt x="9461" y="9495"/>
                  </a:lnTo>
                  <a:lnTo>
                    <a:pt x="9562" y="8451"/>
                  </a:lnTo>
                  <a:lnTo>
                    <a:pt x="9663" y="7407"/>
                  </a:lnTo>
                  <a:lnTo>
                    <a:pt x="9798" y="6364"/>
                  </a:lnTo>
                  <a:lnTo>
                    <a:pt x="10000" y="5320"/>
                  </a:lnTo>
                  <a:lnTo>
                    <a:pt x="10202" y="4411"/>
                  </a:lnTo>
                  <a:lnTo>
                    <a:pt x="10269" y="3940"/>
                  </a:lnTo>
                  <a:lnTo>
                    <a:pt x="10337" y="3468"/>
                  </a:lnTo>
                  <a:lnTo>
                    <a:pt x="10370" y="2997"/>
                  </a:lnTo>
                  <a:lnTo>
                    <a:pt x="10370" y="2526"/>
                  </a:lnTo>
                  <a:lnTo>
                    <a:pt x="10337" y="2054"/>
                  </a:lnTo>
                  <a:lnTo>
                    <a:pt x="10236" y="1583"/>
                  </a:lnTo>
                  <a:lnTo>
                    <a:pt x="10269" y="1549"/>
                  </a:lnTo>
                  <a:lnTo>
                    <a:pt x="10236" y="1516"/>
                  </a:lnTo>
                  <a:lnTo>
                    <a:pt x="10168" y="1347"/>
                  </a:lnTo>
                  <a:lnTo>
                    <a:pt x="10067" y="1213"/>
                  </a:lnTo>
                  <a:lnTo>
                    <a:pt x="9933" y="1112"/>
                  </a:lnTo>
                  <a:lnTo>
                    <a:pt x="9798" y="1011"/>
                  </a:lnTo>
                  <a:lnTo>
                    <a:pt x="9495" y="842"/>
                  </a:lnTo>
                  <a:lnTo>
                    <a:pt x="9125" y="741"/>
                  </a:lnTo>
                  <a:lnTo>
                    <a:pt x="8754" y="674"/>
                  </a:lnTo>
                  <a:lnTo>
                    <a:pt x="8384" y="640"/>
                  </a:lnTo>
                  <a:lnTo>
                    <a:pt x="7710" y="573"/>
                  </a:lnTo>
                  <a:lnTo>
                    <a:pt x="5623" y="304"/>
                  </a:lnTo>
                  <a:lnTo>
                    <a:pt x="4546" y="135"/>
                  </a:lnTo>
                  <a:lnTo>
                    <a:pt x="3973" y="68"/>
                  </a:lnTo>
                  <a:lnTo>
                    <a:pt x="3704" y="68"/>
                  </a:lnTo>
                  <a:lnTo>
                    <a:pt x="3435" y="102"/>
                  </a:lnTo>
                  <a:lnTo>
                    <a:pt x="3435" y="68"/>
                  </a:lnTo>
                  <a:lnTo>
                    <a:pt x="3401" y="68"/>
                  </a:lnTo>
                  <a:lnTo>
                    <a:pt x="316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8498931" y="3035413"/>
              <a:ext cx="583721" cy="914704"/>
            </a:xfrm>
            <a:custGeom>
              <a:avLst/>
              <a:gdLst/>
              <a:ahLst/>
              <a:cxnLst/>
              <a:rect l="l" t="t" r="r" b="b"/>
              <a:pathLst>
                <a:path w="8788" h="13771" extrusionOk="0">
                  <a:moveTo>
                    <a:pt x="1818" y="169"/>
                  </a:moveTo>
                  <a:lnTo>
                    <a:pt x="2189" y="270"/>
                  </a:lnTo>
                  <a:lnTo>
                    <a:pt x="2626" y="337"/>
                  </a:lnTo>
                  <a:lnTo>
                    <a:pt x="3030" y="371"/>
                  </a:lnTo>
                  <a:lnTo>
                    <a:pt x="3468" y="438"/>
                  </a:lnTo>
                  <a:lnTo>
                    <a:pt x="5219" y="707"/>
                  </a:lnTo>
                  <a:lnTo>
                    <a:pt x="6936" y="943"/>
                  </a:lnTo>
                  <a:lnTo>
                    <a:pt x="8619" y="1111"/>
                  </a:lnTo>
                  <a:lnTo>
                    <a:pt x="8485" y="1785"/>
                  </a:lnTo>
                  <a:lnTo>
                    <a:pt x="8384" y="2492"/>
                  </a:lnTo>
                  <a:lnTo>
                    <a:pt x="8215" y="3872"/>
                  </a:lnTo>
                  <a:lnTo>
                    <a:pt x="7811" y="7003"/>
                  </a:lnTo>
                  <a:lnTo>
                    <a:pt x="7609" y="8619"/>
                  </a:lnTo>
                  <a:lnTo>
                    <a:pt x="7374" y="10202"/>
                  </a:lnTo>
                  <a:lnTo>
                    <a:pt x="6868" y="13400"/>
                  </a:lnTo>
                  <a:lnTo>
                    <a:pt x="5993" y="13333"/>
                  </a:lnTo>
                  <a:lnTo>
                    <a:pt x="5151" y="13232"/>
                  </a:lnTo>
                  <a:lnTo>
                    <a:pt x="4276" y="13097"/>
                  </a:lnTo>
                  <a:lnTo>
                    <a:pt x="3434" y="12962"/>
                  </a:lnTo>
                  <a:lnTo>
                    <a:pt x="2660" y="12828"/>
                  </a:lnTo>
                  <a:lnTo>
                    <a:pt x="1852" y="12693"/>
                  </a:lnTo>
                  <a:lnTo>
                    <a:pt x="1044" y="12626"/>
                  </a:lnTo>
                  <a:lnTo>
                    <a:pt x="640" y="12626"/>
                  </a:lnTo>
                  <a:lnTo>
                    <a:pt x="236" y="12659"/>
                  </a:lnTo>
                  <a:lnTo>
                    <a:pt x="1044" y="6431"/>
                  </a:lnTo>
                  <a:lnTo>
                    <a:pt x="1448" y="3266"/>
                  </a:lnTo>
                  <a:lnTo>
                    <a:pt x="1684" y="1717"/>
                  </a:lnTo>
                  <a:lnTo>
                    <a:pt x="1751" y="943"/>
                  </a:lnTo>
                  <a:lnTo>
                    <a:pt x="1818" y="169"/>
                  </a:lnTo>
                  <a:close/>
                  <a:moveTo>
                    <a:pt x="2155" y="0"/>
                  </a:moveTo>
                  <a:lnTo>
                    <a:pt x="1987" y="34"/>
                  </a:lnTo>
                  <a:lnTo>
                    <a:pt x="1818" y="68"/>
                  </a:lnTo>
                  <a:lnTo>
                    <a:pt x="1785" y="68"/>
                  </a:lnTo>
                  <a:lnTo>
                    <a:pt x="1751" y="34"/>
                  </a:lnTo>
                  <a:lnTo>
                    <a:pt x="1717" y="68"/>
                  </a:lnTo>
                  <a:lnTo>
                    <a:pt x="1684" y="101"/>
                  </a:lnTo>
                  <a:lnTo>
                    <a:pt x="1549" y="808"/>
                  </a:lnTo>
                  <a:lnTo>
                    <a:pt x="1414" y="1549"/>
                  </a:lnTo>
                  <a:lnTo>
                    <a:pt x="1246" y="2997"/>
                  </a:lnTo>
                  <a:lnTo>
                    <a:pt x="842" y="6162"/>
                  </a:lnTo>
                  <a:lnTo>
                    <a:pt x="0" y="12760"/>
                  </a:lnTo>
                  <a:lnTo>
                    <a:pt x="0" y="12828"/>
                  </a:lnTo>
                  <a:lnTo>
                    <a:pt x="68" y="12861"/>
                  </a:lnTo>
                  <a:lnTo>
                    <a:pt x="169" y="12861"/>
                  </a:lnTo>
                  <a:lnTo>
                    <a:pt x="202" y="12794"/>
                  </a:lnTo>
                  <a:lnTo>
                    <a:pt x="640" y="12895"/>
                  </a:lnTo>
                  <a:lnTo>
                    <a:pt x="1044" y="12929"/>
                  </a:lnTo>
                  <a:lnTo>
                    <a:pt x="1919" y="13030"/>
                  </a:lnTo>
                  <a:lnTo>
                    <a:pt x="2761" y="13131"/>
                  </a:lnTo>
                  <a:lnTo>
                    <a:pt x="3603" y="13232"/>
                  </a:lnTo>
                  <a:lnTo>
                    <a:pt x="4411" y="13400"/>
                  </a:lnTo>
                  <a:lnTo>
                    <a:pt x="5219" y="13535"/>
                  </a:lnTo>
                  <a:lnTo>
                    <a:pt x="6027" y="13636"/>
                  </a:lnTo>
                  <a:lnTo>
                    <a:pt x="6835" y="13636"/>
                  </a:lnTo>
                  <a:lnTo>
                    <a:pt x="6868" y="13737"/>
                  </a:lnTo>
                  <a:lnTo>
                    <a:pt x="6936" y="13771"/>
                  </a:lnTo>
                  <a:lnTo>
                    <a:pt x="7003" y="13771"/>
                  </a:lnTo>
                  <a:lnTo>
                    <a:pt x="7037" y="13737"/>
                  </a:lnTo>
                  <a:lnTo>
                    <a:pt x="7071" y="13703"/>
                  </a:lnTo>
                  <a:lnTo>
                    <a:pt x="7071" y="13602"/>
                  </a:lnTo>
                  <a:lnTo>
                    <a:pt x="7138" y="13569"/>
                  </a:lnTo>
                  <a:lnTo>
                    <a:pt x="7172" y="13535"/>
                  </a:lnTo>
                  <a:lnTo>
                    <a:pt x="7172" y="13468"/>
                  </a:lnTo>
                  <a:lnTo>
                    <a:pt x="7104" y="13400"/>
                  </a:lnTo>
                  <a:lnTo>
                    <a:pt x="7407" y="11952"/>
                  </a:lnTo>
                  <a:lnTo>
                    <a:pt x="7609" y="10471"/>
                  </a:lnTo>
                  <a:lnTo>
                    <a:pt x="8013" y="7542"/>
                  </a:lnTo>
                  <a:lnTo>
                    <a:pt x="8384" y="4411"/>
                  </a:lnTo>
                  <a:lnTo>
                    <a:pt x="8619" y="2761"/>
                  </a:lnTo>
                  <a:lnTo>
                    <a:pt x="8687" y="1953"/>
                  </a:lnTo>
                  <a:lnTo>
                    <a:pt x="8720" y="1515"/>
                  </a:lnTo>
                  <a:lnTo>
                    <a:pt x="8720" y="1111"/>
                  </a:lnTo>
                  <a:lnTo>
                    <a:pt x="8788" y="1078"/>
                  </a:lnTo>
                  <a:lnTo>
                    <a:pt x="8788" y="977"/>
                  </a:lnTo>
                  <a:lnTo>
                    <a:pt x="8754" y="909"/>
                  </a:lnTo>
                  <a:lnTo>
                    <a:pt x="8687" y="876"/>
                  </a:lnTo>
                  <a:lnTo>
                    <a:pt x="6835" y="674"/>
                  </a:lnTo>
                  <a:lnTo>
                    <a:pt x="5017" y="438"/>
                  </a:lnTo>
                  <a:lnTo>
                    <a:pt x="4141" y="303"/>
                  </a:lnTo>
                  <a:lnTo>
                    <a:pt x="3266" y="135"/>
                  </a:lnTo>
                  <a:lnTo>
                    <a:pt x="2896" y="68"/>
                  </a:lnTo>
                  <a:lnTo>
                    <a:pt x="2525" y="34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8845524" y="2961618"/>
              <a:ext cx="20192" cy="20192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68" y="0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69" y="303"/>
                  </a:lnTo>
                  <a:lnTo>
                    <a:pt x="236" y="270"/>
                  </a:lnTo>
                  <a:lnTo>
                    <a:pt x="304" y="236"/>
                  </a:lnTo>
                  <a:lnTo>
                    <a:pt x="304" y="135"/>
                  </a:lnTo>
                  <a:lnTo>
                    <a:pt x="304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9490623" y="4787281"/>
            <a:ext cx="2701363" cy="2062823"/>
            <a:chOff x="6445945" y="4797602"/>
            <a:chExt cx="2706053" cy="2066404"/>
          </a:xfrm>
        </p:grpSpPr>
        <p:sp>
          <p:nvSpPr>
            <p:cNvPr id="516" name="Google Shape;516;p4"/>
            <p:cNvSpPr/>
            <p:nvPr/>
          </p:nvSpPr>
          <p:spPr>
            <a:xfrm>
              <a:off x="6700941" y="5054790"/>
              <a:ext cx="111855" cy="1511843"/>
            </a:xfrm>
            <a:custGeom>
              <a:avLst/>
              <a:gdLst/>
              <a:ahLst/>
              <a:cxnLst/>
              <a:rect l="l" t="t" r="r" b="b"/>
              <a:pathLst>
                <a:path w="1684" h="22761" extrusionOk="0">
                  <a:moveTo>
                    <a:pt x="1549" y="1"/>
                  </a:moveTo>
                  <a:lnTo>
                    <a:pt x="1515" y="68"/>
                  </a:lnTo>
                  <a:lnTo>
                    <a:pt x="1381" y="1448"/>
                  </a:lnTo>
                  <a:lnTo>
                    <a:pt x="1246" y="2862"/>
                  </a:lnTo>
                  <a:lnTo>
                    <a:pt x="1077" y="5623"/>
                  </a:lnTo>
                  <a:lnTo>
                    <a:pt x="741" y="11178"/>
                  </a:lnTo>
                  <a:lnTo>
                    <a:pt x="0" y="22625"/>
                  </a:lnTo>
                  <a:lnTo>
                    <a:pt x="34" y="22659"/>
                  </a:lnTo>
                  <a:lnTo>
                    <a:pt x="34" y="22726"/>
                  </a:lnTo>
                  <a:lnTo>
                    <a:pt x="101" y="22760"/>
                  </a:lnTo>
                  <a:lnTo>
                    <a:pt x="135" y="22760"/>
                  </a:lnTo>
                  <a:lnTo>
                    <a:pt x="269" y="22726"/>
                  </a:lnTo>
                  <a:lnTo>
                    <a:pt x="303" y="22659"/>
                  </a:lnTo>
                  <a:lnTo>
                    <a:pt x="303" y="22625"/>
                  </a:lnTo>
                  <a:lnTo>
                    <a:pt x="1010" y="11448"/>
                  </a:lnTo>
                  <a:lnTo>
                    <a:pt x="1414" y="5758"/>
                  </a:lnTo>
                  <a:lnTo>
                    <a:pt x="1583" y="2930"/>
                  </a:lnTo>
                  <a:lnTo>
                    <a:pt x="1650" y="1482"/>
                  </a:lnTo>
                  <a:lnTo>
                    <a:pt x="1684" y="68"/>
                  </a:lnTo>
                  <a:lnTo>
                    <a:pt x="16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457170" y="4802119"/>
              <a:ext cx="333242" cy="1894170"/>
            </a:xfrm>
            <a:custGeom>
              <a:avLst/>
              <a:gdLst/>
              <a:ahLst/>
              <a:cxnLst/>
              <a:rect l="l" t="t" r="r" b="b"/>
              <a:pathLst>
                <a:path w="5017" h="28517" extrusionOk="0">
                  <a:moveTo>
                    <a:pt x="3838" y="0"/>
                  </a:moveTo>
                  <a:lnTo>
                    <a:pt x="3535" y="34"/>
                  </a:lnTo>
                  <a:lnTo>
                    <a:pt x="3266" y="101"/>
                  </a:lnTo>
                  <a:lnTo>
                    <a:pt x="2963" y="236"/>
                  </a:lnTo>
                  <a:lnTo>
                    <a:pt x="2694" y="404"/>
                  </a:lnTo>
                  <a:lnTo>
                    <a:pt x="2458" y="606"/>
                  </a:lnTo>
                  <a:lnTo>
                    <a:pt x="2290" y="875"/>
                  </a:lnTo>
                  <a:lnTo>
                    <a:pt x="2155" y="1145"/>
                  </a:lnTo>
                  <a:lnTo>
                    <a:pt x="2020" y="1414"/>
                  </a:lnTo>
                  <a:lnTo>
                    <a:pt x="1919" y="1717"/>
                  </a:lnTo>
                  <a:lnTo>
                    <a:pt x="1852" y="2020"/>
                  </a:lnTo>
                  <a:lnTo>
                    <a:pt x="1751" y="2626"/>
                  </a:lnTo>
                  <a:lnTo>
                    <a:pt x="1515" y="4714"/>
                  </a:lnTo>
                  <a:lnTo>
                    <a:pt x="1313" y="6801"/>
                  </a:lnTo>
                  <a:lnTo>
                    <a:pt x="977" y="11010"/>
                  </a:lnTo>
                  <a:lnTo>
                    <a:pt x="640" y="15353"/>
                  </a:lnTo>
                  <a:lnTo>
                    <a:pt x="337" y="19696"/>
                  </a:lnTo>
                  <a:lnTo>
                    <a:pt x="135" y="24039"/>
                  </a:lnTo>
                  <a:lnTo>
                    <a:pt x="0" y="28382"/>
                  </a:lnTo>
                  <a:lnTo>
                    <a:pt x="0" y="28450"/>
                  </a:lnTo>
                  <a:lnTo>
                    <a:pt x="34" y="28483"/>
                  </a:lnTo>
                  <a:lnTo>
                    <a:pt x="135" y="28517"/>
                  </a:lnTo>
                  <a:lnTo>
                    <a:pt x="236" y="28483"/>
                  </a:lnTo>
                  <a:lnTo>
                    <a:pt x="270" y="28450"/>
                  </a:lnTo>
                  <a:lnTo>
                    <a:pt x="270" y="28382"/>
                  </a:lnTo>
                  <a:lnTo>
                    <a:pt x="404" y="24645"/>
                  </a:lnTo>
                  <a:lnTo>
                    <a:pt x="606" y="20908"/>
                  </a:lnTo>
                  <a:lnTo>
                    <a:pt x="808" y="17171"/>
                  </a:lnTo>
                  <a:lnTo>
                    <a:pt x="1044" y="13400"/>
                  </a:lnTo>
                  <a:lnTo>
                    <a:pt x="1347" y="9663"/>
                  </a:lnTo>
                  <a:lnTo>
                    <a:pt x="1684" y="5926"/>
                  </a:lnTo>
                  <a:lnTo>
                    <a:pt x="1852" y="4108"/>
                  </a:lnTo>
                  <a:lnTo>
                    <a:pt x="1953" y="3165"/>
                  </a:lnTo>
                  <a:lnTo>
                    <a:pt x="2088" y="2256"/>
                  </a:lnTo>
                  <a:lnTo>
                    <a:pt x="2155" y="1852"/>
                  </a:lnTo>
                  <a:lnTo>
                    <a:pt x="2290" y="1448"/>
                  </a:lnTo>
                  <a:lnTo>
                    <a:pt x="2492" y="1077"/>
                  </a:lnTo>
                  <a:lnTo>
                    <a:pt x="2727" y="741"/>
                  </a:lnTo>
                  <a:lnTo>
                    <a:pt x="2963" y="539"/>
                  </a:lnTo>
                  <a:lnTo>
                    <a:pt x="3199" y="404"/>
                  </a:lnTo>
                  <a:lnTo>
                    <a:pt x="3468" y="303"/>
                  </a:lnTo>
                  <a:lnTo>
                    <a:pt x="3771" y="269"/>
                  </a:lnTo>
                  <a:lnTo>
                    <a:pt x="4074" y="269"/>
                  </a:lnTo>
                  <a:lnTo>
                    <a:pt x="4377" y="337"/>
                  </a:lnTo>
                  <a:lnTo>
                    <a:pt x="4646" y="438"/>
                  </a:lnTo>
                  <a:lnTo>
                    <a:pt x="4916" y="572"/>
                  </a:lnTo>
                  <a:lnTo>
                    <a:pt x="4983" y="606"/>
                  </a:lnTo>
                  <a:lnTo>
                    <a:pt x="5017" y="572"/>
                  </a:lnTo>
                  <a:lnTo>
                    <a:pt x="5017" y="505"/>
                  </a:lnTo>
                  <a:lnTo>
                    <a:pt x="4983" y="438"/>
                  </a:lnTo>
                  <a:lnTo>
                    <a:pt x="4714" y="236"/>
                  </a:lnTo>
                  <a:lnTo>
                    <a:pt x="4444" y="135"/>
                  </a:lnTo>
                  <a:lnTo>
                    <a:pt x="4141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8109762" y="4967577"/>
              <a:ext cx="60511" cy="60444"/>
            </a:xfrm>
            <a:custGeom>
              <a:avLst/>
              <a:gdLst/>
              <a:ahLst/>
              <a:cxnLst/>
              <a:rect l="l" t="t" r="r" b="b"/>
              <a:pathLst>
                <a:path w="911" h="910" extrusionOk="0">
                  <a:moveTo>
                    <a:pt x="405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" y="573"/>
                  </a:lnTo>
                  <a:lnTo>
                    <a:pt x="68" y="674"/>
                  </a:lnTo>
                  <a:lnTo>
                    <a:pt x="102" y="741"/>
                  </a:lnTo>
                  <a:lnTo>
                    <a:pt x="203" y="842"/>
                  </a:lnTo>
                  <a:lnTo>
                    <a:pt x="304" y="876"/>
                  </a:lnTo>
                  <a:lnTo>
                    <a:pt x="405" y="910"/>
                  </a:lnTo>
                  <a:lnTo>
                    <a:pt x="506" y="910"/>
                  </a:lnTo>
                  <a:lnTo>
                    <a:pt x="641" y="876"/>
                  </a:lnTo>
                  <a:lnTo>
                    <a:pt x="742" y="809"/>
                  </a:lnTo>
                  <a:lnTo>
                    <a:pt x="809" y="708"/>
                  </a:lnTo>
                  <a:lnTo>
                    <a:pt x="876" y="607"/>
                  </a:lnTo>
                  <a:lnTo>
                    <a:pt x="910" y="506"/>
                  </a:lnTo>
                  <a:lnTo>
                    <a:pt x="910" y="371"/>
                  </a:lnTo>
                  <a:lnTo>
                    <a:pt x="876" y="270"/>
                  </a:lnTo>
                  <a:lnTo>
                    <a:pt x="809" y="169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797054" y="5021247"/>
              <a:ext cx="2354943" cy="156624"/>
            </a:xfrm>
            <a:custGeom>
              <a:avLst/>
              <a:gdLst/>
              <a:ahLst/>
              <a:cxnLst/>
              <a:rect l="l" t="t" r="r" b="b"/>
              <a:pathLst>
                <a:path w="35454" h="2358" extrusionOk="0">
                  <a:moveTo>
                    <a:pt x="641" y="1"/>
                  </a:moveTo>
                  <a:lnTo>
                    <a:pt x="68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35" y="135"/>
                  </a:lnTo>
                  <a:lnTo>
                    <a:pt x="573" y="236"/>
                  </a:lnTo>
                  <a:lnTo>
                    <a:pt x="1112" y="304"/>
                  </a:lnTo>
                  <a:lnTo>
                    <a:pt x="2189" y="405"/>
                  </a:lnTo>
                  <a:lnTo>
                    <a:pt x="4344" y="506"/>
                  </a:lnTo>
                  <a:lnTo>
                    <a:pt x="8856" y="842"/>
                  </a:lnTo>
                  <a:lnTo>
                    <a:pt x="18114" y="1448"/>
                  </a:lnTo>
                  <a:lnTo>
                    <a:pt x="22457" y="1718"/>
                  </a:lnTo>
                  <a:lnTo>
                    <a:pt x="26801" y="1987"/>
                  </a:lnTo>
                  <a:lnTo>
                    <a:pt x="31110" y="2189"/>
                  </a:lnTo>
                  <a:lnTo>
                    <a:pt x="35453" y="2357"/>
                  </a:lnTo>
                  <a:lnTo>
                    <a:pt x="35453" y="2021"/>
                  </a:lnTo>
                  <a:lnTo>
                    <a:pt x="31177" y="1819"/>
                  </a:lnTo>
                  <a:lnTo>
                    <a:pt x="26935" y="1617"/>
                  </a:lnTo>
                  <a:lnTo>
                    <a:pt x="22659" y="1415"/>
                  </a:lnTo>
                  <a:lnTo>
                    <a:pt x="18384" y="1179"/>
                  </a:lnTo>
                  <a:lnTo>
                    <a:pt x="9394" y="607"/>
                  </a:lnTo>
                  <a:lnTo>
                    <a:pt x="4849" y="270"/>
                  </a:lnTo>
                  <a:lnTo>
                    <a:pt x="3671" y="169"/>
                  </a:lnTo>
                  <a:lnTo>
                    <a:pt x="2459" y="68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785895" y="4797602"/>
              <a:ext cx="2366102" cy="170042"/>
            </a:xfrm>
            <a:custGeom>
              <a:avLst/>
              <a:gdLst/>
              <a:ahLst/>
              <a:cxnLst/>
              <a:rect l="l" t="t" r="r" b="b"/>
              <a:pathLst>
                <a:path w="35622" h="2560" extrusionOk="0">
                  <a:moveTo>
                    <a:pt x="7677" y="506"/>
                  </a:moveTo>
                  <a:lnTo>
                    <a:pt x="8081" y="539"/>
                  </a:lnTo>
                  <a:lnTo>
                    <a:pt x="8485" y="607"/>
                  </a:lnTo>
                  <a:lnTo>
                    <a:pt x="9428" y="674"/>
                  </a:lnTo>
                  <a:lnTo>
                    <a:pt x="10101" y="775"/>
                  </a:lnTo>
                  <a:lnTo>
                    <a:pt x="10404" y="809"/>
                  </a:lnTo>
                  <a:lnTo>
                    <a:pt x="10606" y="876"/>
                  </a:lnTo>
                  <a:lnTo>
                    <a:pt x="9259" y="809"/>
                  </a:lnTo>
                  <a:lnTo>
                    <a:pt x="6869" y="674"/>
                  </a:lnTo>
                  <a:lnTo>
                    <a:pt x="7071" y="573"/>
                  </a:lnTo>
                  <a:lnTo>
                    <a:pt x="7273" y="539"/>
                  </a:lnTo>
                  <a:lnTo>
                    <a:pt x="7475" y="506"/>
                  </a:lnTo>
                  <a:close/>
                  <a:moveTo>
                    <a:pt x="2021" y="1"/>
                  </a:moveTo>
                  <a:lnTo>
                    <a:pt x="1953" y="34"/>
                  </a:lnTo>
                  <a:lnTo>
                    <a:pt x="1920" y="68"/>
                  </a:lnTo>
                  <a:lnTo>
                    <a:pt x="1920" y="102"/>
                  </a:lnTo>
                  <a:lnTo>
                    <a:pt x="1920" y="236"/>
                  </a:lnTo>
                  <a:lnTo>
                    <a:pt x="1920" y="371"/>
                  </a:lnTo>
                  <a:lnTo>
                    <a:pt x="2021" y="337"/>
                  </a:lnTo>
                  <a:lnTo>
                    <a:pt x="2054" y="304"/>
                  </a:lnTo>
                  <a:lnTo>
                    <a:pt x="2054" y="236"/>
                  </a:lnTo>
                  <a:lnTo>
                    <a:pt x="2593" y="304"/>
                  </a:lnTo>
                  <a:lnTo>
                    <a:pt x="3165" y="438"/>
                  </a:lnTo>
                  <a:lnTo>
                    <a:pt x="3502" y="472"/>
                  </a:lnTo>
                  <a:lnTo>
                    <a:pt x="2391" y="405"/>
                  </a:lnTo>
                  <a:lnTo>
                    <a:pt x="1381" y="371"/>
                  </a:lnTo>
                  <a:lnTo>
                    <a:pt x="1078" y="337"/>
                  </a:lnTo>
                  <a:lnTo>
                    <a:pt x="607" y="304"/>
                  </a:lnTo>
                  <a:lnTo>
                    <a:pt x="405" y="270"/>
                  </a:lnTo>
                  <a:lnTo>
                    <a:pt x="203" y="236"/>
                  </a:lnTo>
                  <a:lnTo>
                    <a:pt x="102" y="169"/>
                  </a:lnTo>
                  <a:lnTo>
                    <a:pt x="102" y="102"/>
                  </a:lnTo>
                  <a:lnTo>
                    <a:pt x="135" y="68"/>
                  </a:lnTo>
                  <a:lnTo>
                    <a:pt x="102" y="34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68" y="304"/>
                  </a:lnTo>
                  <a:lnTo>
                    <a:pt x="270" y="405"/>
                  </a:lnTo>
                  <a:lnTo>
                    <a:pt x="539" y="472"/>
                  </a:lnTo>
                  <a:lnTo>
                    <a:pt x="1112" y="539"/>
                  </a:lnTo>
                  <a:lnTo>
                    <a:pt x="1381" y="573"/>
                  </a:lnTo>
                  <a:lnTo>
                    <a:pt x="6330" y="876"/>
                  </a:lnTo>
                  <a:lnTo>
                    <a:pt x="16464" y="1482"/>
                  </a:lnTo>
                  <a:lnTo>
                    <a:pt x="26026" y="2021"/>
                  </a:lnTo>
                  <a:lnTo>
                    <a:pt x="35621" y="2559"/>
                  </a:lnTo>
                  <a:lnTo>
                    <a:pt x="35621" y="2290"/>
                  </a:lnTo>
                  <a:lnTo>
                    <a:pt x="18316" y="1314"/>
                  </a:lnTo>
                  <a:lnTo>
                    <a:pt x="10976" y="910"/>
                  </a:lnTo>
                  <a:lnTo>
                    <a:pt x="10943" y="809"/>
                  </a:lnTo>
                  <a:lnTo>
                    <a:pt x="10909" y="741"/>
                  </a:lnTo>
                  <a:lnTo>
                    <a:pt x="10741" y="640"/>
                  </a:lnTo>
                  <a:lnTo>
                    <a:pt x="10539" y="573"/>
                  </a:lnTo>
                  <a:lnTo>
                    <a:pt x="10337" y="539"/>
                  </a:lnTo>
                  <a:lnTo>
                    <a:pt x="9865" y="506"/>
                  </a:lnTo>
                  <a:lnTo>
                    <a:pt x="9529" y="506"/>
                  </a:lnTo>
                  <a:lnTo>
                    <a:pt x="7710" y="304"/>
                  </a:lnTo>
                  <a:lnTo>
                    <a:pt x="7374" y="270"/>
                  </a:lnTo>
                  <a:lnTo>
                    <a:pt x="7172" y="270"/>
                  </a:lnTo>
                  <a:lnTo>
                    <a:pt x="7104" y="337"/>
                  </a:lnTo>
                  <a:lnTo>
                    <a:pt x="7003" y="405"/>
                  </a:lnTo>
                  <a:lnTo>
                    <a:pt x="6835" y="640"/>
                  </a:lnTo>
                  <a:lnTo>
                    <a:pt x="6835" y="674"/>
                  </a:lnTo>
                  <a:lnTo>
                    <a:pt x="5522" y="573"/>
                  </a:lnTo>
                  <a:lnTo>
                    <a:pt x="5488" y="506"/>
                  </a:lnTo>
                  <a:lnTo>
                    <a:pt x="5455" y="438"/>
                  </a:lnTo>
                  <a:lnTo>
                    <a:pt x="5421" y="438"/>
                  </a:lnTo>
                  <a:lnTo>
                    <a:pt x="4546" y="371"/>
                  </a:lnTo>
                  <a:lnTo>
                    <a:pt x="3704" y="270"/>
                  </a:lnTo>
                  <a:lnTo>
                    <a:pt x="2862" y="1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8024808" y="4983253"/>
              <a:ext cx="31351" cy="31351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102" y="0"/>
                  </a:moveTo>
                  <a:lnTo>
                    <a:pt x="68" y="68"/>
                  </a:lnTo>
                  <a:lnTo>
                    <a:pt x="1" y="101"/>
                  </a:lnTo>
                  <a:lnTo>
                    <a:pt x="1" y="169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102" y="438"/>
                  </a:lnTo>
                  <a:lnTo>
                    <a:pt x="203" y="438"/>
                  </a:lnTo>
                  <a:lnTo>
                    <a:pt x="270" y="472"/>
                  </a:lnTo>
                  <a:lnTo>
                    <a:pt x="337" y="438"/>
                  </a:lnTo>
                  <a:lnTo>
                    <a:pt x="405" y="404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472" y="169"/>
                  </a:lnTo>
                  <a:lnTo>
                    <a:pt x="438" y="101"/>
                  </a:lnTo>
                  <a:lnTo>
                    <a:pt x="371" y="34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8239485" y="6776727"/>
              <a:ext cx="93988" cy="67153"/>
            </a:xfrm>
            <a:custGeom>
              <a:avLst/>
              <a:gdLst/>
              <a:ahLst/>
              <a:cxnLst/>
              <a:rect l="l" t="t" r="r" b="b"/>
              <a:pathLst>
                <a:path w="1415" h="1011" extrusionOk="0">
                  <a:moveTo>
                    <a:pt x="438" y="1"/>
                  </a:moveTo>
                  <a:lnTo>
                    <a:pt x="203" y="102"/>
                  </a:lnTo>
                  <a:lnTo>
                    <a:pt x="34" y="237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34" y="338"/>
                  </a:lnTo>
                  <a:lnTo>
                    <a:pt x="68" y="338"/>
                  </a:lnTo>
                  <a:lnTo>
                    <a:pt x="102" y="405"/>
                  </a:lnTo>
                  <a:lnTo>
                    <a:pt x="236" y="506"/>
                  </a:lnTo>
                  <a:lnTo>
                    <a:pt x="371" y="607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72" y="506"/>
                  </a:lnTo>
                  <a:lnTo>
                    <a:pt x="371" y="371"/>
                  </a:lnTo>
                  <a:lnTo>
                    <a:pt x="775" y="405"/>
                  </a:lnTo>
                  <a:lnTo>
                    <a:pt x="1179" y="405"/>
                  </a:lnTo>
                  <a:lnTo>
                    <a:pt x="1145" y="674"/>
                  </a:lnTo>
                  <a:lnTo>
                    <a:pt x="1179" y="944"/>
                  </a:lnTo>
                  <a:lnTo>
                    <a:pt x="1213" y="1011"/>
                  </a:lnTo>
                  <a:lnTo>
                    <a:pt x="1246" y="1011"/>
                  </a:lnTo>
                  <a:lnTo>
                    <a:pt x="1314" y="977"/>
                  </a:lnTo>
                  <a:lnTo>
                    <a:pt x="1347" y="944"/>
                  </a:lnTo>
                  <a:lnTo>
                    <a:pt x="1381" y="775"/>
                  </a:lnTo>
                  <a:lnTo>
                    <a:pt x="1415" y="607"/>
                  </a:lnTo>
                  <a:lnTo>
                    <a:pt x="1415" y="270"/>
                  </a:lnTo>
                  <a:lnTo>
                    <a:pt x="1415" y="237"/>
                  </a:lnTo>
                  <a:lnTo>
                    <a:pt x="1381" y="203"/>
                  </a:lnTo>
                  <a:lnTo>
                    <a:pt x="1314" y="169"/>
                  </a:lnTo>
                  <a:lnTo>
                    <a:pt x="539" y="169"/>
                  </a:lnTo>
                  <a:lnTo>
                    <a:pt x="573" y="102"/>
                  </a:lnTo>
                  <a:lnTo>
                    <a:pt x="573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863799" y="6727574"/>
              <a:ext cx="290798" cy="96180"/>
            </a:xfrm>
            <a:custGeom>
              <a:avLst/>
              <a:gdLst/>
              <a:ahLst/>
              <a:cxnLst/>
              <a:rect l="l" t="t" r="r" b="b"/>
              <a:pathLst>
                <a:path w="4378" h="1448" extrusionOk="0">
                  <a:moveTo>
                    <a:pt x="371" y="169"/>
                  </a:moveTo>
                  <a:lnTo>
                    <a:pt x="842" y="270"/>
                  </a:lnTo>
                  <a:lnTo>
                    <a:pt x="1314" y="303"/>
                  </a:lnTo>
                  <a:lnTo>
                    <a:pt x="1785" y="337"/>
                  </a:lnTo>
                  <a:lnTo>
                    <a:pt x="2256" y="404"/>
                  </a:lnTo>
                  <a:lnTo>
                    <a:pt x="3233" y="606"/>
                  </a:lnTo>
                  <a:lnTo>
                    <a:pt x="3569" y="640"/>
                  </a:lnTo>
                  <a:lnTo>
                    <a:pt x="3704" y="674"/>
                  </a:lnTo>
                  <a:lnTo>
                    <a:pt x="3839" y="707"/>
                  </a:lnTo>
                  <a:lnTo>
                    <a:pt x="3940" y="775"/>
                  </a:lnTo>
                  <a:lnTo>
                    <a:pt x="4007" y="876"/>
                  </a:lnTo>
                  <a:lnTo>
                    <a:pt x="4007" y="1010"/>
                  </a:lnTo>
                  <a:lnTo>
                    <a:pt x="3973" y="1179"/>
                  </a:lnTo>
                  <a:lnTo>
                    <a:pt x="1987" y="1010"/>
                  </a:lnTo>
                  <a:lnTo>
                    <a:pt x="1112" y="909"/>
                  </a:lnTo>
                  <a:lnTo>
                    <a:pt x="674" y="876"/>
                  </a:lnTo>
                  <a:lnTo>
                    <a:pt x="236" y="909"/>
                  </a:lnTo>
                  <a:lnTo>
                    <a:pt x="371" y="169"/>
                  </a:lnTo>
                  <a:close/>
                  <a:moveTo>
                    <a:pt x="741" y="0"/>
                  </a:moveTo>
                  <a:lnTo>
                    <a:pt x="304" y="34"/>
                  </a:lnTo>
                  <a:lnTo>
                    <a:pt x="203" y="34"/>
                  </a:lnTo>
                  <a:lnTo>
                    <a:pt x="34" y="68"/>
                  </a:lnTo>
                  <a:lnTo>
                    <a:pt x="34" y="101"/>
                  </a:lnTo>
                  <a:lnTo>
                    <a:pt x="169" y="135"/>
                  </a:lnTo>
                  <a:lnTo>
                    <a:pt x="68" y="505"/>
                  </a:lnTo>
                  <a:lnTo>
                    <a:pt x="0" y="909"/>
                  </a:lnTo>
                  <a:lnTo>
                    <a:pt x="34" y="977"/>
                  </a:lnTo>
                  <a:lnTo>
                    <a:pt x="68" y="1044"/>
                  </a:lnTo>
                  <a:lnTo>
                    <a:pt x="169" y="1044"/>
                  </a:lnTo>
                  <a:lnTo>
                    <a:pt x="236" y="1010"/>
                  </a:lnTo>
                  <a:lnTo>
                    <a:pt x="640" y="1111"/>
                  </a:lnTo>
                  <a:lnTo>
                    <a:pt x="1112" y="1179"/>
                  </a:lnTo>
                  <a:lnTo>
                    <a:pt x="1987" y="1246"/>
                  </a:lnTo>
                  <a:lnTo>
                    <a:pt x="4108" y="1448"/>
                  </a:lnTo>
                  <a:lnTo>
                    <a:pt x="4142" y="1414"/>
                  </a:lnTo>
                  <a:lnTo>
                    <a:pt x="4209" y="1381"/>
                  </a:lnTo>
                  <a:lnTo>
                    <a:pt x="4209" y="1347"/>
                  </a:lnTo>
                  <a:lnTo>
                    <a:pt x="4209" y="1280"/>
                  </a:lnTo>
                  <a:lnTo>
                    <a:pt x="4209" y="1246"/>
                  </a:lnTo>
                  <a:lnTo>
                    <a:pt x="4377" y="741"/>
                  </a:lnTo>
                  <a:lnTo>
                    <a:pt x="4377" y="674"/>
                  </a:lnTo>
                  <a:lnTo>
                    <a:pt x="4377" y="640"/>
                  </a:lnTo>
                  <a:lnTo>
                    <a:pt x="4344" y="606"/>
                  </a:lnTo>
                  <a:lnTo>
                    <a:pt x="4276" y="573"/>
                  </a:lnTo>
                  <a:lnTo>
                    <a:pt x="3199" y="337"/>
                  </a:lnTo>
                  <a:lnTo>
                    <a:pt x="2088" y="135"/>
                  </a:lnTo>
                  <a:lnTo>
                    <a:pt x="1213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6705391" y="6564308"/>
              <a:ext cx="2446606" cy="190168"/>
            </a:xfrm>
            <a:custGeom>
              <a:avLst/>
              <a:gdLst/>
              <a:ahLst/>
              <a:cxnLst/>
              <a:rect l="l" t="t" r="r" b="b"/>
              <a:pathLst>
                <a:path w="36834" h="2863" extrusionOk="0">
                  <a:moveTo>
                    <a:pt x="606" y="0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34" y="101"/>
                  </a:lnTo>
                  <a:lnTo>
                    <a:pt x="573" y="202"/>
                  </a:lnTo>
                  <a:lnTo>
                    <a:pt x="1111" y="270"/>
                  </a:lnTo>
                  <a:lnTo>
                    <a:pt x="2189" y="337"/>
                  </a:lnTo>
                  <a:lnTo>
                    <a:pt x="4377" y="405"/>
                  </a:lnTo>
                  <a:lnTo>
                    <a:pt x="9192" y="674"/>
                  </a:lnTo>
                  <a:lnTo>
                    <a:pt x="13973" y="977"/>
                  </a:lnTo>
                  <a:lnTo>
                    <a:pt x="18787" y="1314"/>
                  </a:lnTo>
                  <a:lnTo>
                    <a:pt x="23299" y="1684"/>
                  </a:lnTo>
                  <a:lnTo>
                    <a:pt x="27810" y="2054"/>
                  </a:lnTo>
                  <a:lnTo>
                    <a:pt x="36833" y="2862"/>
                  </a:lnTo>
                  <a:lnTo>
                    <a:pt x="36833" y="2559"/>
                  </a:lnTo>
                  <a:lnTo>
                    <a:pt x="32389" y="2122"/>
                  </a:lnTo>
                  <a:lnTo>
                    <a:pt x="27945" y="1751"/>
                  </a:lnTo>
                  <a:lnTo>
                    <a:pt x="23501" y="1415"/>
                  </a:lnTo>
                  <a:lnTo>
                    <a:pt x="19057" y="1078"/>
                  </a:lnTo>
                  <a:lnTo>
                    <a:pt x="14242" y="775"/>
                  </a:lnTo>
                  <a:lnTo>
                    <a:pt x="9461" y="472"/>
                  </a:lnTo>
                  <a:lnTo>
                    <a:pt x="4647" y="202"/>
                  </a:lnTo>
                  <a:lnTo>
                    <a:pt x="235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671506" y="6765568"/>
              <a:ext cx="85021" cy="22451"/>
            </a:xfrm>
            <a:custGeom>
              <a:avLst/>
              <a:gdLst/>
              <a:ahLst/>
              <a:cxnLst/>
              <a:rect l="l" t="t" r="r" b="b"/>
              <a:pathLst>
                <a:path w="1280" h="338" extrusionOk="0">
                  <a:moveTo>
                    <a:pt x="67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202" y="236"/>
                  </a:lnTo>
                  <a:lnTo>
                    <a:pt x="370" y="270"/>
                  </a:lnTo>
                  <a:lnTo>
                    <a:pt x="741" y="304"/>
                  </a:lnTo>
                  <a:lnTo>
                    <a:pt x="1044" y="337"/>
                  </a:lnTo>
                  <a:lnTo>
                    <a:pt x="1178" y="304"/>
                  </a:lnTo>
                  <a:lnTo>
                    <a:pt x="1246" y="270"/>
                  </a:lnTo>
                  <a:lnTo>
                    <a:pt x="1279" y="203"/>
                  </a:lnTo>
                  <a:lnTo>
                    <a:pt x="1279" y="169"/>
                  </a:lnTo>
                  <a:lnTo>
                    <a:pt x="1279" y="135"/>
                  </a:lnTo>
                  <a:lnTo>
                    <a:pt x="1178" y="68"/>
                  </a:lnTo>
                  <a:lnTo>
                    <a:pt x="808" y="68"/>
                  </a:lnTo>
                  <a:lnTo>
                    <a:pt x="438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678215" y="6696223"/>
              <a:ext cx="87279" cy="20192"/>
            </a:xfrm>
            <a:custGeom>
              <a:avLst/>
              <a:gdLst/>
              <a:ahLst/>
              <a:cxnLst/>
              <a:rect l="l" t="t" r="r" b="b"/>
              <a:pathLst>
                <a:path w="1314" h="304" extrusionOk="0">
                  <a:moveTo>
                    <a:pt x="404" y="1"/>
                  </a:moveTo>
                  <a:lnTo>
                    <a:pt x="236" y="35"/>
                  </a:lnTo>
                  <a:lnTo>
                    <a:pt x="34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68" y="203"/>
                  </a:lnTo>
                  <a:lnTo>
                    <a:pt x="303" y="270"/>
                  </a:lnTo>
                  <a:lnTo>
                    <a:pt x="673" y="304"/>
                  </a:lnTo>
                  <a:lnTo>
                    <a:pt x="1010" y="304"/>
                  </a:lnTo>
                  <a:lnTo>
                    <a:pt x="1145" y="270"/>
                  </a:lnTo>
                  <a:lnTo>
                    <a:pt x="1212" y="237"/>
                  </a:lnTo>
                  <a:lnTo>
                    <a:pt x="1279" y="203"/>
                  </a:lnTo>
                  <a:lnTo>
                    <a:pt x="1313" y="136"/>
                  </a:lnTo>
                  <a:lnTo>
                    <a:pt x="1279" y="102"/>
                  </a:lnTo>
                  <a:lnTo>
                    <a:pt x="1178" y="35"/>
                  </a:lnTo>
                  <a:lnTo>
                    <a:pt x="1044" y="1"/>
                  </a:lnTo>
                  <a:lnTo>
                    <a:pt x="774" y="35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687116" y="6729766"/>
              <a:ext cx="91796" cy="29159"/>
            </a:xfrm>
            <a:custGeom>
              <a:avLst/>
              <a:gdLst/>
              <a:ahLst/>
              <a:cxnLst/>
              <a:rect l="l" t="t" r="r" b="b"/>
              <a:pathLst>
                <a:path w="1382" h="439" extrusionOk="0">
                  <a:moveTo>
                    <a:pt x="135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02" y="169"/>
                  </a:lnTo>
                  <a:lnTo>
                    <a:pt x="203" y="237"/>
                  </a:lnTo>
                  <a:lnTo>
                    <a:pt x="472" y="304"/>
                  </a:lnTo>
                  <a:lnTo>
                    <a:pt x="842" y="371"/>
                  </a:lnTo>
                  <a:lnTo>
                    <a:pt x="1246" y="439"/>
                  </a:lnTo>
                  <a:lnTo>
                    <a:pt x="1347" y="405"/>
                  </a:lnTo>
                  <a:lnTo>
                    <a:pt x="1381" y="338"/>
                  </a:lnTo>
                  <a:lnTo>
                    <a:pt x="1347" y="237"/>
                  </a:lnTo>
                  <a:lnTo>
                    <a:pt x="1280" y="203"/>
                  </a:lnTo>
                  <a:lnTo>
                    <a:pt x="910" y="102"/>
                  </a:lnTo>
                  <a:lnTo>
                    <a:pt x="539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6445945" y="6685064"/>
              <a:ext cx="1552095" cy="178942"/>
            </a:xfrm>
            <a:custGeom>
              <a:avLst/>
              <a:gdLst/>
              <a:ahLst/>
              <a:cxnLst/>
              <a:rect l="l" t="t" r="r" b="b"/>
              <a:pathLst>
                <a:path w="23367" h="2694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68" y="371"/>
                  </a:lnTo>
                  <a:lnTo>
                    <a:pt x="169" y="573"/>
                  </a:lnTo>
                  <a:lnTo>
                    <a:pt x="338" y="775"/>
                  </a:lnTo>
                  <a:lnTo>
                    <a:pt x="540" y="910"/>
                  </a:lnTo>
                  <a:lnTo>
                    <a:pt x="742" y="1044"/>
                  </a:lnTo>
                  <a:lnTo>
                    <a:pt x="977" y="1145"/>
                  </a:lnTo>
                  <a:lnTo>
                    <a:pt x="1482" y="1280"/>
                  </a:lnTo>
                  <a:lnTo>
                    <a:pt x="1954" y="1381"/>
                  </a:lnTo>
                  <a:lnTo>
                    <a:pt x="2425" y="1448"/>
                  </a:lnTo>
                  <a:lnTo>
                    <a:pt x="3401" y="1549"/>
                  </a:lnTo>
                  <a:lnTo>
                    <a:pt x="5287" y="1684"/>
                  </a:lnTo>
                  <a:lnTo>
                    <a:pt x="9529" y="2054"/>
                  </a:lnTo>
                  <a:lnTo>
                    <a:pt x="13738" y="2391"/>
                  </a:lnTo>
                  <a:lnTo>
                    <a:pt x="18114" y="2694"/>
                  </a:lnTo>
                  <a:lnTo>
                    <a:pt x="23367" y="2694"/>
                  </a:lnTo>
                  <a:lnTo>
                    <a:pt x="19225" y="2458"/>
                  </a:lnTo>
                  <a:lnTo>
                    <a:pt x="15084" y="2189"/>
                  </a:lnTo>
                  <a:lnTo>
                    <a:pt x="11246" y="1920"/>
                  </a:lnTo>
                  <a:lnTo>
                    <a:pt x="7408" y="1583"/>
                  </a:lnTo>
                  <a:lnTo>
                    <a:pt x="3435" y="1213"/>
                  </a:lnTo>
                  <a:lnTo>
                    <a:pt x="2593" y="1145"/>
                  </a:lnTo>
                  <a:lnTo>
                    <a:pt x="2088" y="1112"/>
                  </a:lnTo>
                  <a:lnTo>
                    <a:pt x="1550" y="1044"/>
                  </a:lnTo>
                  <a:lnTo>
                    <a:pt x="1078" y="910"/>
                  </a:lnTo>
                  <a:lnTo>
                    <a:pt x="843" y="809"/>
                  </a:lnTo>
                  <a:lnTo>
                    <a:pt x="674" y="708"/>
                  </a:lnTo>
                  <a:lnTo>
                    <a:pt x="472" y="573"/>
                  </a:lnTo>
                  <a:lnTo>
                    <a:pt x="338" y="438"/>
                  </a:lnTo>
                  <a:lnTo>
                    <a:pt x="237" y="270"/>
                  </a:lnTo>
                  <a:lnTo>
                    <a:pt x="169" y="68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9" name="Google Shape;529;p4"/>
          <p:cNvGrpSpPr/>
          <p:nvPr/>
        </p:nvGrpSpPr>
        <p:grpSpPr>
          <a:xfrm>
            <a:off x="301842" y="1054606"/>
            <a:ext cx="1553847" cy="1087241"/>
            <a:chOff x="305052" y="1261999"/>
            <a:chExt cx="1556545" cy="1089130"/>
          </a:xfrm>
        </p:grpSpPr>
        <p:sp>
          <p:nvSpPr>
            <p:cNvPr id="530" name="Google Shape;530;p4"/>
            <p:cNvSpPr/>
            <p:nvPr/>
          </p:nvSpPr>
          <p:spPr>
            <a:xfrm>
              <a:off x="1342704" y="2046980"/>
              <a:ext cx="118564" cy="107405"/>
            </a:xfrm>
            <a:custGeom>
              <a:avLst/>
              <a:gdLst/>
              <a:ahLst/>
              <a:cxnLst/>
              <a:rect l="l" t="t" r="r" b="b"/>
              <a:pathLst>
                <a:path w="1785" h="1617" extrusionOk="0">
                  <a:moveTo>
                    <a:pt x="1011" y="0"/>
                  </a:moveTo>
                  <a:lnTo>
                    <a:pt x="842" y="67"/>
                  </a:lnTo>
                  <a:lnTo>
                    <a:pt x="573" y="236"/>
                  </a:lnTo>
                  <a:lnTo>
                    <a:pt x="405" y="370"/>
                  </a:lnTo>
                  <a:lnTo>
                    <a:pt x="304" y="471"/>
                  </a:lnTo>
                  <a:lnTo>
                    <a:pt x="169" y="640"/>
                  </a:lnTo>
                  <a:lnTo>
                    <a:pt x="102" y="808"/>
                  </a:lnTo>
                  <a:lnTo>
                    <a:pt x="34" y="976"/>
                  </a:lnTo>
                  <a:lnTo>
                    <a:pt x="0" y="1145"/>
                  </a:lnTo>
                  <a:lnTo>
                    <a:pt x="0" y="1313"/>
                  </a:lnTo>
                  <a:lnTo>
                    <a:pt x="34" y="1515"/>
                  </a:lnTo>
                  <a:lnTo>
                    <a:pt x="68" y="1549"/>
                  </a:lnTo>
                  <a:lnTo>
                    <a:pt x="102" y="1582"/>
                  </a:lnTo>
                  <a:lnTo>
                    <a:pt x="236" y="1616"/>
                  </a:lnTo>
                  <a:lnTo>
                    <a:pt x="337" y="1582"/>
                  </a:lnTo>
                  <a:lnTo>
                    <a:pt x="371" y="1515"/>
                  </a:lnTo>
                  <a:lnTo>
                    <a:pt x="371" y="1448"/>
                  </a:lnTo>
                  <a:lnTo>
                    <a:pt x="405" y="1178"/>
                  </a:lnTo>
                  <a:lnTo>
                    <a:pt x="472" y="909"/>
                  </a:lnTo>
                  <a:lnTo>
                    <a:pt x="607" y="707"/>
                  </a:lnTo>
                  <a:lnTo>
                    <a:pt x="809" y="505"/>
                  </a:lnTo>
                  <a:lnTo>
                    <a:pt x="1044" y="370"/>
                  </a:lnTo>
                  <a:lnTo>
                    <a:pt x="1314" y="370"/>
                  </a:lnTo>
                  <a:lnTo>
                    <a:pt x="1482" y="438"/>
                  </a:lnTo>
                  <a:lnTo>
                    <a:pt x="1684" y="471"/>
                  </a:lnTo>
                  <a:lnTo>
                    <a:pt x="1751" y="438"/>
                  </a:lnTo>
                  <a:lnTo>
                    <a:pt x="1785" y="370"/>
                  </a:lnTo>
                  <a:lnTo>
                    <a:pt x="1785" y="269"/>
                  </a:lnTo>
                  <a:lnTo>
                    <a:pt x="1751" y="202"/>
                  </a:lnTo>
                  <a:lnTo>
                    <a:pt x="1482" y="67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1409791" y="2120775"/>
              <a:ext cx="35868" cy="35802"/>
            </a:xfrm>
            <a:custGeom>
              <a:avLst/>
              <a:gdLst/>
              <a:ahLst/>
              <a:cxnLst/>
              <a:rect l="l" t="t" r="r" b="b"/>
              <a:pathLst>
                <a:path w="540" h="539" extrusionOk="0">
                  <a:moveTo>
                    <a:pt x="304" y="0"/>
                  </a:moveTo>
                  <a:lnTo>
                    <a:pt x="169" y="34"/>
                  </a:lnTo>
                  <a:lnTo>
                    <a:pt x="102" y="67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68" y="471"/>
                  </a:lnTo>
                  <a:lnTo>
                    <a:pt x="135" y="539"/>
                  </a:lnTo>
                  <a:lnTo>
                    <a:pt x="236" y="539"/>
                  </a:lnTo>
                  <a:lnTo>
                    <a:pt x="371" y="505"/>
                  </a:lnTo>
                  <a:lnTo>
                    <a:pt x="506" y="404"/>
                  </a:lnTo>
                  <a:lnTo>
                    <a:pt x="539" y="269"/>
                  </a:lnTo>
                  <a:lnTo>
                    <a:pt x="539" y="202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05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792593" y="1261999"/>
              <a:ext cx="619523" cy="565853"/>
            </a:xfrm>
            <a:custGeom>
              <a:avLst/>
              <a:gdLst/>
              <a:ahLst/>
              <a:cxnLst/>
              <a:rect l="l" t="t" r="r" b="b"/>
              <a:pathLst>
                <a:path w="9327" h="8519" extrusionOk="0">
                  <a:moveTo>
                    <a:pt x="1818" y="68"/>
                  </a:moveTo>
                  <a:lnTo>
                    <a:pt x="2189" y="236"/>
                  </a:lnTo>
                  <a:lnTo>
                    <a:pt x="2593" y="371"/>
                  </a:lnTo>
                  <a:lnTo>
                    <a:pt x="2997" y="506"/>
                  </a:lnTo>
                  <a:lnTo>
                    <a:pt x="3401" y="607"/>
                  </a:lnTo>
                  <a:lnTo>
                    <a:pt x="4242" y="741"/>
                  </a:lnTo>
                  <a:lnTo>
                    <a:pt x="5050" y="876"/>
                  </a:lnTo>
                  <a:lnTo>
                    <a:pt x="6969" y="1213"/>
                  </a:lnTo>
                  <a:lnTo>
                    <a:pt x="7912" y="1415"/>
                  </a:lnTo>
                  <a:lnTo>
                    <a:pt x="8855" y="1650"/>
                  </a:lnTo>
                  <a:lnTo>
                    <a:pt x="8821" y="1819"/>
                  </a:lnTo>
                  <a:lnTo>
                    <a:pt x="8754" y="2088"/>
                  </a:lnTo>
                  <a:lnTo>
                    <a:pt x="4545" y="1246"/>
                  </a:lnTo>
                  <a:lnTo>
                    <a:pt x="2189" y="809"/>
                  </a:lnTo>
                  <a:lnTo>
                    <a:pt x="1953" y="741"/>
                  </a:lnTo>
                  <a:lnTo>
                    <a:pt x="1751" y="674"/>
                  </a:lnTo>
                  <a:lnTo>
                    <a:pt x="1785" y="539"/>
                  </a:lnTo>
                  <a:lnTo>
                    <a:pt x="1785" y="405"/>
                  </a:lnTo>
                  <a:lnTo>
                    <a:pt x="1818" y="236"/>
                  </a:lnTo>
                  <a:lnTo>
                    <a:pt x="1818" y="68"/>
                  </a:lnTo>
                  <a:close/>
                  <a:moveTo>
                    <a:pt x="1381" y="2223"/>
                  </a:moveTo>
                  <a:lnTo>
                    <a:pt x="2256" y="2458"/>
                  </a:lnTo>
                  <a:lnTo>
                    <a:pt x="3131" y="2660"/>
                  </a:lnTo>
                  <a:lnTo>
                    <a:pt x="4882" y="2997"/>
                  </a:lnTo>
                  <a:lnTo>
                    <a:pt x="6666" y="3367"/>
                  </a:lnTo>
                  <a:lnTo>
                    <a:pt x="8451" y="3738"/>
                  </a:lnTo>
                  <a:lnTo>
                    <a:pt x="8417" y="3906"/>
                  </a:lnTo>
                  <a:lnTo>
                    <a:pt x="8316" y="4344"/>
                  </a:lnTo>
                  <a:lnTo>
                    <a:pt x="6498" y="4074"/>
                  </a:lnTo>
                  <a:lnTo>
                    <a:pt x="4680" y="3738"/>
                  </a:lnTo>
                  <a:lnTo>
                    <a:pt x="3838" y="3536"/>
                  </a:lnTo>
                  <a:lnTo>
                    <a:pt x="2963" y="3300"/>
                  </a:lnTo>
                  <a:lnTo>
                    <a:pt x="2121" y="3064"/>
                  </a:lnTo>
                  <a:lnTo>
                    <a:pt x="1684" y="2997"/>
                  </a:lnTo>
                  <a:lnTo>
                    <a:pt x="1280" y="2930"/>
                  </a:lnTo>
                  <a:lnTo>
                    <a:pt x="1313" y="2728"/>
                  </a:lnTo>
                  <a:lnTo>
                    <a:pt x="1313" y="2559"/>
                  </a:lnTo>
                  <a:lnTo>
                    <a:pt x="1381" y="2223"/>
                  </a:lnTo>
                  <a:close/>
                  <a:moveTo>
                    <a:pt x="1347" y="3098"/>
                  </a:moveTo>
                  <a:lnTo>
                    <a:pt x="1717" y="3233"/>
                  </a:lnTo>
                  <a:lnTo>
                    <a:pt x="2121" y="3367"/>
                  </a:lnTo>
                  <a:lnTo>
                    <a:pt x="2963" y="3603"/>
                  </a:lnTo>
                  <a:lnTo>
                    <a:pt x="4613" y="3940"/>
                  </a:lnTo>
                  <a:lnTo>
                    <a:pt x="5522" y="4142"/>
                  </a:lnTo>
                  <a:lnTo>
                    <a:pt x="6431" y="4276"/>
                  </a:lnTo>
                  <a:lnTo>
                    <a:pt x="8249" y="4579"/>
                  </a:lnTo>
                  <a:lnTo>
                    <a:pt x="8114" y="4882"/>
                  </a:lnTo>
                  <a:lnTo>
                    <a:pt x="8047" y="5219"/>
                  </a:lnTo>
                  <a:lnTo>
                    <a:pt x="7946" y="5892"/>
                  </a:lnTo>
                  <a:lnTo>
                    <a:pt x="6128" y="5623"/>
                  </a:lnTo>
                  <a:lnTo>
                    <a:pt x="4310" y="5320"/>
                  </a:lnTo>
                  <a:lnTo>
                    <a:pt x="3502" y="5152"/>
                  </a:lnTo>
                  <a:lnTo>
                    <a:pt x="2660" y="4950"/>
                  </a:lnTo>
                  <a:lnTo>
                    <a:pt x="1852" y="4748"/>
                  </a:lnTo>
                  <a:lnTo>
                    <a:pt x="1448" y="4680"/>
                  </a:lnTo>
                  <a:lnTo>
                    <a:pt x="1010" y="4647"/>
                  </a:lnTo>
                  <a:lnTo>
                    <a:pt x="1111" y="4445"/>
                  </a:lnTo>
                  <a:lnTo>
                    <a:pt x="1145" y="4243"/>
                  </a:lnTo>
                  <a:lnTo>
                    <a:pt x="1212" y="3805"/>
                  </a:lnTo>
                  <a:lnTo>
                    <a:pt x="1347" y="3098"/>
                  </a:lnTo>
                  <a:close/>
                  <a:moveTo>
                    <a:pt x="1785" y="1"/>
                  </a:moveTo>
                  <a:lnTo>
                    <a:pt x="1751" y="34"/>
                  </a:lnTo>
                  <a:lnTo>
                    <a:pt x="1751" y="68"/>
                  </a:lnTo>
                  <a:lnTo>
                    <a:pt x="1684" y="236"/>
                  </a:lnTo>
                  <a:lnTo>
                    <a:pt x="1616" y="405"/>
                  </a:lnTo>
                  <a:lnTo>
                    <a:pt x="1583" y="539"/>
                  </a:lnTo>
                  <a:lnTo>
                    <a:pt x="1583" y="708"/>
                  </a:lnTo>
                  <a:lnTo>
                    <a:pt x="1448" y="741"/>
                  </a:lnTo>
                  <a:lnTo>
                    <a:pt x="1347" y="842"/>
                  </a:lnTo>
                  <a:lnTo>
                    <a:pt x="1347" y="876"/>
                  </a:lnTo>
                  <a:lnTo>
                    <a:pt x="1818" y="876"/>
                  </a:lnTo>
                  <a:lnTo>
                    <a:pt x="2290" y="977"/>
                  </a:lnTo>
                  <a:lnTo>
                    <a:pt x="2761" y="1112"/>
                  </a:lnTo>
                  <a:lnTo>
                    <a:pt x="3199" y="1213"/>
                  </a:lnTo>
                  <a:lnTo>
                    <a:pt x="5286" y="1617"/>
                  </a:lnTo>
                  <a:lnTo>
                    <a:pt x="9192" y="2391"/>
                  </a:lnTo>
                  <a:lnTo>
                    <a:pt x="9057" y="2660"/>
                  </a:lnTo>
                  <a:lnTo>
                    <a:pt x="8922" y="2963"/>
                  </a:lnTo>
                  <a:lnTo>
                    <a:pt x="8855" y="3266"/>
                  </a:lnTo>
                  <a:lnTo>
                    <a:pt x="8821" y="3569"/>
                  </a:lnTo>
                  <a:lnTo>
                    <a:pt x="4949" y="2761"/>
                  </a:lnTo>
                  <a:lnTo>
                    <a:pt x="3973" y="2526"/>
                  </a:lnTo>
                  <a:lnTo>
                    <a:pt x="3030" y="2290"/>
                  </a:lnTo>
                  <a:lnTo>
                    <a:pt x="2054" y="2122"/>
                  </a:lnTo>
                  <a:lnTo>
                    <a:pt x="1549" y="2021"/>
                  </a:lnTo>
                  <a:lnTo>
                    <a:pt x="1078" y="1987"/>
                  </a:lnTo>
                  <a:lnTo>
                    <a:pt x="1145" y="1751"/>
                  </a:lnTo>
                  <a:lnTo>
                    <a:pt x="1212" y="1549"/>
                  </a:lnTo>
                  <a:lnTo>
                    <a:pt x="1313" y="1145"/>
                  </a:lnTo>
                  <a:lnTo>
                    <a:pt x="1313" y="943"/>
                  </a:lnTo>
                  <a:lnTo>
                    <a:pt x="1313" y="741"/>
                  </a:lnTo>
                  <a:lnTo>
                    <a:pt x="1313" y="708"/>
                  </a:lnTo>
                  <a:lnTo>
                    <a:pt x="1212" y="708"/>
                  </a:lnTo>
                  <a:lnTo>
                    <a:pt x="1145" y="876"/>
                  </a:lnTo>
                  <a:lnTo>
                    <a:pt x="1078" y="1044"/>
                  </a:lnTo>
                  <a:lnTo>
                    <a:pt x="977" y="1381"/>
                  </a:lnTo>
                  <a:lnTo>
                    <a:pt x="876" y="1718"/>
                  </a:lnTo>
                  <a:lnTo>
                    <a:pt x="842" y="1920"/>
                  </a:lnTo>
                  <a:lnTo>
                    <a:pt x="842" y="2088"/>
                  </a:lnTo>
                  <a:lnTo>
                    <a:pt x="876" y="2122"/>
                  </a:lnTo>
                  <a:lnTo>
                    <a:pt x="977" y="2122"/>
                  </a:lnTo>
                  <a:lnTo>
                    <a:pt x="1010" y="2088"/>
                  </a:lnTo>
                  <a:lnTo>
                    <a:pt x="1246" y="2189"/>
                  </a:lnTo>
                  <a:lnTo>
                    <a:pt x="1145" y="2357"/>
                  </a:lnTo>
                  <a:lnTo>
                    <a:pt x="1078" y="2559"/>
                  </a:lnTo>
                  <a:lnTo>
                    <a:pt x="1078" y="2761"/>
                  </a:lnTo>
                  <a:lnTo>
                    <a:pt x="1078" y="2963"/>
                  </a:lnTo>
                  <a:lnTo>
                    <a:pt x="1111" y="2997"/>
                  </a:lnTo>
                  <a:lnTo>
                    <a:pt x="1145" y="2997"/>
                  </a:lnTo>
                  <a:lnTo>
                    <a:pt x="1212" y="3031"/>
                  </a:lnTo>
                  <a:lnTo>
                    <a:pt x="1145" y="3132"/>
                  </a:lnTo>
                  <a:lnTo>
                    <a:pt x="1111" y="3266"/>
                  </a:lnTo>
                  <a:lnTo>
                    <a:pt x="1044" y="3502"/>
                  </a:lnTo>
                  <a:lnTo>
                    <a:pt x="943" y="4074"/>
                  </a:lnTo>
                  <a:lnTo>
                    <a:pt x="909" y="4344"/>
                  </a:lnTo>
                  <a:lnTo>
                    <a:pt x="909" y="4647"/>
                  </a:lnTo>
                  <a:lnTo>
                    <a:pt x="943" y="4680"/>
                  </a:lnTo>
                  <a:lnTo>
                    <a:pt x="943" y="4714"/>
                  </a:lnTo>
                  <a:lnTo>
                    <a:pt x="1280" y="4849"/>
                  </a:lnTo>
                  <a:lnTo>
                    <a:pt x="1212" y="4916"/>
                  </a:lnTo>
                  <a:lnTo>
                    <a:pt x="1179" y="5017"/>
                  </a:lnTo>
                  <a:lnTo>
                    <a:pt x="1111" y="5185"/>
                  </a:lnTo>
                  <a:lnTo>
                    <a:pt x="1010" y="5522"/>
                  </a:lnTo>
                  <a:lnTo>
                    <a:pt x="943" y="5892"/>
                  </a:lnTo>
                  <a:lnTo>
                    <a:pt x="674" y="5892"/>
                  </a:lnTo>
                  <a:lnTo>
                    <a:pt x="606" y="5926"/>
                  </a:lnTo>
                  <a:lnTo>
                    <a:pt x="539" y="6027"/>
                  </a:lnTo>
                  <a:lnTo>
                    <a:pt x="505" y="6162"/>
                  </a:lnTo>
                  <a:lnTo>
                    <a:pt x="472" y="6431"/>
                  </a:lnTo>
                  <a:lnTo>
                    <a:pt x="404" y="6397"/>
                  </a:lnTo>
                  <a:lnTo>
                    <a:pt x="337" y="6330"/>
                  </a:lnTo>
                  <a:lnTo>
                    <a:pt x="303" y="6296"/>
                  </a:lnTo>
                  <a:lnTo>
                    <a:pt x="270" y="6296"/>
                  </a:lnTo>
                  <a:lnTo>
                    <a:pt x="202" y="6330"/>
                  </a:lnTo>
                  <a:lnTo>
                    <a:pt x="101" y="6465"/>
                  </a:lnTo>
                  <a:lnTo>
                    <a:pt x="34" y="6633"/>
                  </a:lnTo>
                  <a:lnTo>
                    <a:pt x="0" y="6835"/>
                  </a:lnTo>
                  <a:lnTo>
                    <a:pt x="0" y="6902"/>
                  </a:lnTo>
                  <a:lnTo>
                    <a:pt x="67" y="6970"/>
                  </a:lnTo>
                  <a:lnTo>
                    <a:pt x="101" y="6970"/>
                  </a:lnTo>
                  <a:lnTo>
                    <a:pt x="168" y="6902"/>
                  </a:lnTo>
                  <a:lnTo>
                    <a:pt x="168" y="6835"/>
                  </a:lnTo>
                  <a:lnTo>
                    <a:pt x="202" y="6667"/>
                  </a:lnTo>
                  <a:lnTo>
                    <a:pt x="270" y="6532"/>
                  </a:lnTo>
                  <a:lnTo>
                    <a:pt x="404" y="6599"/>
                  </a:lnTo>
                  <a:lnTo>
                    <a:pt x="539" y="6633"/>
                  </a:lnTo>
                  <a:lnTo>
                    <a:pt x="606" y="6599"/>
                  </a:lnTo>
                  <a:lnTo>
                    <a:pt x="640" y="6566"/>
                  </a:lnTo>
                  <a:lnTo>
                    <a:pt x="741" y="6094"/>
                  </a:lnTo>
                  <a:lnTo>
                    <a:pt x="1111" y="6094"/>
                  </a:lnTo>
                  <a:lnTo>
                    <a:pt x="1515" y="6229"/>
                  </a:lnTo>
                  <a:lnTo>
                    <a:pt x="1919" y="6330"/>
                  </a:lnTo>
                  <a:lnTo>
                    <a:pt x="2727" y="6498"/>
                  </a:lnTo>
                  <a:lnTo>
                    <a:pt x="3569" y="6633"/>
                  </a:lnTo>
                  <a:lnTo>
                    <a:pt x="4377" y="6768"/>
                  </a:lnTo>
                  <a:lnTo>
                    <a:pt x="5892" y="7104"/>
                  </a:lnTo>
                  <a:lnTo>
                    <a:pt x="6330" y="7205"/>
                  </a:lnTo>
                  <a:lnTo>
                    <a:pt x="6599" y="7239"/>
                  </a:lnTo>
                  <a:lnTo>
                    <a:pt x="6835" y="7340"/>
                  </a:lnTo>
                  <a:lnTo>
                    <a:pt x="6868" y="7374"/>
                  </a:lnTo>
                  <a:lnTo>
                    <a:pt x="6902" y="7441"/>
                  </a:lnTo>
                  <a:lnTo>
                    <a:pt x="6969" y="7441"/>
                  </a:lnTo>
                  <a:lnTo>
                    <a:pt x="7037" y="7407"/>
                  </a:lnTo>
                  <a:lnTo>
                    <a:pt x="7104" y="7475"/>
                  </a:lnTo>
                  <a:lnTo>
                    <a:pt x="7171" y="7542"/>
                  </a:lnTo>
                  <a:lnTo>
                    <a:pt x="7205" y="7610"/>
                  </a:lnTo>
                  <a:lnTo>
                    <a:pt x="7171" y="7711"/>
                  </a:lnTo>
                  <a:lnTo>
                    <a:pt x="7171" y="7744"/>
                  </a:lnTo>
                  <a:lnTo>
                    <a:pt x="7205" y="7812"/>
                  </a:lnTo>
                  <a:lnTo>
                    <a:pt x="7272" y="7845"/>
                  </a:lnTo>
                  <a:lnTo>
                    <a:pt x="7373" y="7879"/>
                  </a:lnTo>
                  <a:lnTo>
                    <a:pt x="7441" y="7913"/>
                  </a:lnTo>
                  <a:lnTo>
                    <a:pt x="7474" y="7980"/>
                  </a:lnTo>
                  <a:lnTo>
                    <a:pt x="7508" y="8047"/>
                  </a:lnTo>
                  <a:lnTo>
                    <a:pt x="7474" y="8216"/>
                  </a:lnTo>
                  <a:lnTo>
                    <a:pt x="7474" y="8418"/>
                  </a:lnTo>
                  <a:lnTo>
                    <a:pt x="7508" y="8485"/>
                  </a:lnTo>
                  <a:lnTo>
                    <a:pt x="7575" y="8519"/>
                  </a:lnTo>
                  <a:lnTo>
                    <a:pt x="7676" y="8485"/>
                  </a:lnTo>
                  <a:lnTo>
                    <a:pt x="7710" y="8418"/>
                  </a:lnTo>
                  <a:lnTo>
                    <a:pt x="7710" y="7778"/>
                  </a:lnTo>
                  <a:lnTo>
                    <a:pt x="7676" y="7711"/>
                  </a:lnTo>
                  <a:lnTo>
                    <a:pt x="7676" y="7677"/>
                  </a:lnTo>
                  <a:lnTo>
                    <a:pt x="7575" y="7643"/>
                  </a:lnTo>
                  <a:lnTo>
                    <a:pt x="7441" y="7643"/>
                  </a:lnTo>
                  <a:lnTo>
                    <a:pt x="7508" y="7407"/>
                  </a:lnTo>
                  <a:lnTo>
                    <a:pt x="7542" y="7374"/>
                  </a:lnTo>
                  <a:lnTo>
                    <a:pt x="7508" y="7340"/>
                  </a:lnTo>
                  <a:lnTo>
                    <a:pt x="7441" y="7273"/>
                  </a:lnTo>
                  <a:lnTo>
                    <a:pt x="7138" y="7205"/>
                  </a:lnTo>
                  <a:lnTo>
                    <a:pt x="7306" y="6667"/>
                  </a:lnTo>
                  <a:lnTo>
                    <a:pt x="7373" y="6397"/>
                  </a:lnTo>
                  <a:lnTo>
                    <a:pt x="7407" y="6128"/>
                  </a:lnTo>
                  <a:lnTo>
                    <a:pt x="7407" y="6061"/>
                  </a:lnTo>
                  <a:lnTo>
                    <a:pt x="7272" y="6061"/>
                  </a:lnTo>
                  <a:lnTo>
                    <a:pt x="7171" y="6330"/>
                  </a:lnTo>
                  <a:lnTo>
                    <a:pt x="7070" y="6599"/>
                  </a:lnTo>
                  <a:lnTo>
                    <a:pt x="6902" y="7138"/>
                  </a:lnTo>
                  <a:lnTo>
                    <a:pt x="5555" y="6835"/>
                  </a:lnTo>
                  <a:lnTo>
                    <a:pt x="4175" y="6532"/>
                  </a:lnTo>
                  <a:lnTo>
                    <a:pt x="2727" y="6195"/>
                  </a:lnTo>
                  <a:lnTo>
                    <a:pt x="1953" y="6061"/>
                  </a:lnTo>
                  <a:lnTo>
                    <a:pt x="1583" y="6027"/>
                  </a:lnTo>
                  <a:lnTo>
                    <a:pt x="1212" y="6027"/>
                  </a:lnTo>
                  <a:lnTo>
                    <a:pt x="1212" y="5960"/>
                  </a:lnTo>
                  <a:lnTo>
                    <a:pt x="1145" y="5926"/>
                  </a:lnTo>
                  <a:lnTo>
                    <a:pt x="1246" y="5387"/>
                  </a:lnTo>
                  <a:lnTo>
                    <a:pt x="1280" y="5152"/>
                  </a:lnTo>
                  <a:lnTo>
                    <a:pt x="1313" y="5017"/>
                  </a:lnTo>
                  <a:lnTo>
                    <a:pt x="1347" y="4882"/>
                  </a:lnTo>
                  <a:lnTo>
                    <a:pt x="1751" y="5017"/>
                  </a:lnTo>
                  <a:lnTo>
                    <a:pt x="2121" y="5118"/>
                  </a:lnTo>
                  <a:lnTo>
                    <a:pt x="2929" y="5286"/>
                  </a:lnTo>
                  <a:lnTo>
                    <a:pt x="4512" y="5556"/>
                  </a:lnTo>
                  <a:lnTo>
                    <a:pt x="6330" y="5892"/>
                  </a:lnTo>
                  <a:lnTo>
                    <a:pt x="8148" y="6128"/>
                  </a:lnTo>
                  <a:lnTo>
                    <a:pt x="8215" y="6128"/>
                  </a:lnTo>
                  <a:lnTo>
                    <a:pt x="8249" y="6061"/>
                  </a:lnTo>
                  <a:lnTo>
                    <a:pt x="8249" y="5993"/>
                  </a:lnTo>
                  <a:lnTo>
                    <a:pt x="8181" y="5926"/>
                  </a:lnTo>
                  <a:lnTo>
                    <a:pt x="8316" y="5253"/>
                  </a:lnTo>
                  <a:lnTo>
                    <a:pt x="8350" y="4950"/>
                  </a:lnTo>
                  <a:lnTo>
                    <a:pt x="8417" y="4613"/>
                  </a:lnTo>
                  <a:lnTo>
                    <a:pt x="8451" y="4579"/>
                  </a:lnTo>
                  <a:lnTo>
                    <a:pt x="8485" y="4512"/>
                  </a:lnTo>
                  <a:lnTo>
                    <a:pt x="8586" y="4243"/>
                  </a:lnTo>
                  <a:lnTo>
                    <a:pt x="8619" y="3973"/>
                  </a:lnTo>
                  <a:lnTo>
                    <a:pt x="8653" y="3771"/>
                  </a:lnTo>
                  <a:lnTo>
                    <a:pt x="8788" y="3805"/>
                  </a:lnTo>
                  <a:lnTo>
                    <a:pt x="8821" y="3839"/>
                  </a:lnTo>
                  <a:lnTo>
                    <a:pt x="8855" y="3872"/>
                  </a:lnTo>
                  <a:lnTo>
                    <a:pt x="8922" y="3872"/>
                  </a:lnTo>
                  <a:lnTo>
                    <a:pt x="8956" y="3839"/>
                  </a:lnTo>
                  <a:lnTo>
                    <a:pt x="9023" y="3805"/>
                  </a:lnTo>
                  <a:lnTo>
                    <a:pt x="9057" y="3738"/>
                  </a:lnTo>
                  <a:lnTo>
                    <a:pt x="9057" y="3637"/>
                  </a:lnTo>
                  <a:lnTo>
                    <a:pt x="8990" y="3603"/>
                  </a:lnTo>
                  <a:lnTo>
                    <a:pt x="9023" y="3300"/>
                  </a:lnTo>
                  <a:lnTo>
                    <a:pt x="9091" y="2997"/>
                  </a:lnTo>
                  <a:lnTo>
                    <a:pt x="9192" y="2694"/>
                  </a:lnTo>
                  <a:lnTo>
                    <a:pt x="9293" y="2391"/>
                  </a:lnTo>
                  <a:lnTo>
                    <a:pt x="9326" y="2324"/>
                  </a:lnTo>
                  <a:lnTo>
                    <a:pt x="9326" y="2256"/>
                  </a:lnTo>
                  <a:lnTo>
                    <a:pt x="9326" y="2223"/>
                  </a:lnTo>
                  <a:lnTo>
                    <a:pt x="9259" y="2189"/>
                  </a:lnTo>
                  <a:lnTo>
                    <a:pt x="8889" y="2122"/>
                  </a:lnTo>
                  <a:lnTo>
                    <a:pt x="8956" y="1886"/>
                  </a:lnTo>
                  <a:lnTo>
                    <a:pt x="8956" y="1751"/>
                  </a:lnTo>
                  <a:lnTo>
                    <a:pt x="8956" y="1650"/>
                  </a:lnTo>
                  <a:lnTo>
                    <a:pt x="8990" y="1583"/>
                  </a:lnTo>
                  <a:lnTo>
                    <a:pt x="8990" y="1516"/>
                  </a:lnTo>
                  <a:lnTo>
                    <a:pt x="8956" y="1482"/>
                  </a:lnTo>
                  <a:lnTo>
                    <a:pt x="8922" y="1448"/>
                  </a:lnTo>
                  <a:lnTo>
                    <a:pt x="8047" y="1213"/>
                  </a:lnTo>
                  <a:lnTo>
                    <a:pt x="7138" y="1044"/>
                  </a:lnTo>
                  <a:lnTo>
                    <a:pt x="6262" y="876"/>
                  </a:lnTo>
                  <a:lnTo>
                    <a:pt x="5353" y="741"/>
                  </a:lnTo>
                  <a:lnTo>
                    <a:pt x="4478" y="573"/>
                  </a:lnTo>
                  <a:lnTo>
                    <a:pt x="3569" y="371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969210" y="1727156"/>
              <a:ext cx="210294" cy="53736"/>
            </a:xfrm>
            <a:custGeom>
              <a:avLst/>
              <a:gdLst/>
              <a:ahLst/>
              <a:cxnLst/>
              <a:rect l="l" t="t" r="r" b="b"/>
              <a:pathLst>
                <a:path w="3166" h="809" extrusionOk="0">
                  <a:moveTo>
                    <a:pt x="203" y="0"/>
                  </a:moveTo>
                  <a:lnTo>
                    <a:pt x="1" y="68"/>
                  </a:lnTo>
                  <a:lnTo>
                    <a:pt x="1" y="101"/>
                  </a:lnTo>
                  <a:lnTo>
                    <a:pt x="203" y="169"/>
                  </a:lnTo>
                  <a:lnTo>
                    <a:pt x="371" y="169"/>
                  </a:lnTo>
                  <a:lnTo>
                    <a:pt x="573" y="202"/>
                  </a:lnTo>
                  <a:lnTo>
                    <a:pt x="742" y="270"/>
                  </a:lnTo>
                  <a:lnTo>
                    <a:pt x="1011" y="404"/>
                  </a:lnTo>
                  <a:lnTo>
                    <a:pt x="1280" y="505"/>
                  </a:lnTo>
                  <a:lnTo>
                    <a:pt x="1718" y="607"/>
                  </a:lnTo>
                  <a:lnTo>
                    <a:pt x="2156" y="674"/>
                  </a:lnTo>
                  <a:lnTo>
                    <a:pt x="2593" y="708"/>
                  </a:lnTo>
                  <a:lnTo>
                    <a:pt x="3031" y="809"/>
                  </a:lnTo>
                  <a:lnTo>
                    <a:pt x="3065" y="809"/>
                  </a:lnTo>
                  <a:lnTo>
                    <a:pt x="3098" y="775"/>
                  </a:lnTo>
                  <a:lnTo>
                    <a:pt x="3166" y="708"/>
                  </a:lnTo>
                  <a:lnTo>
                    <a:pt x="3166" y="640"/>
                  </a:lnTo>
                  <a:lnTo>
                    <a:pt x="3132" y="607"/>
                  </a:lnTo>
                  <a:lnTo>
                    <a:pt x="3098" y="573"/>
                  </a:lnTo>
                  <a:lnTo>
                    <a:pt x="2661" y="472"/>
                  </a:lnTo>
                  <a:lnTo>
                    <a:pt x="2223" y="438"/>
                  </a:lnTo>
                  <a:lnTo>
                    <a:pt x="1785" y="371"/>
                  </a:lnTo>
                  <a:lnTo>
                    <a:pt x="1348" y="303"/>
                  </a:lnTo>
                  <a:lnTo>
                    <a:pt x="1179" y="270"/>
                  </a:lnTo>
                  <a:lnTo>
                    <a:pt x="1011" y="202"/>
                  </a:lnTo>
                  <a:lnTo>
                    <a:pt x="674" y="68"/>
                  </a:lnTo>
                  <a:lnTo>
                    <a:pt x="540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1798894" y="1999953"/>
              <a:ext cx="62703" cy="134306"/>
            </a:xfrm>
            <a:custGeom>
              <a:avLst/>
              <a:gdLst/>
              <a:ahLst/>
              <a:cxnLst/>
              <a:rect l="l" t="t" r="r" b="b"/>
              <a:pathLst>
                <a:path w="944" h="2022" extrusionOk="0">
                  <a:moveTo>
                    <a:pt x="34" y="1"/>
                  </a:moveTo>
                  <a:lnTo>
                    <a:pt x="34" y="35"/>
                  </a:lnTo>
                  <a:lnTo>
                    <a:pt x="1" y="203"/>
                  </a:lnTo>
                  <a:lnTo>
                    <a:pt x="68" y="371"/>
                  </a:lnTo>
                  <a:lnTo>
                    <a:pt x="135" y="540"/>
                  </a:lnTo>
                  <a:lnTo>
                    <a:pt x="236" y="674"/>
                  </a:lnTo>
                  <a:lnTo>
                    <a:pt x="472" y="944"/>
                  </a:lnTo>
                  <a:lnTo>
                    <a:pt x="539" y="1078"/>
                  </a:lnTo>
                  <a:lnTo>
                    <a:pt x="640" y="1213"/>
                  </a:lnTo>
                  <a:lnTo>
                    <a:pt x="674" y="1381"/>
                  </a:lnTo>
                  <a:lnTo>
                    <a:pt x="708" y="1550"/>
                  </a:lnTo>
                  <a:lnTo>
                    <a:pt x="708" y="1718"/>
                  </a:lnTo>
                  <a:lnTo>
                    <a:pt x="640" y="1886"/>
                  </a:lnTo>
                  <a:lnTo>
                    <a:pt x="640" y="1920"/>
                  </a:lnTo>
                  <a:lnTo>
                    <a:pt x="640" y="1987"/>
                  </a:lnTo>
                  <a:lnTo>
                    <a:pt x="741" y="2021"/>
                  </a:lnTo>
                  <a:lnTo>
                    <a:pt x="809" y="2021"/>
                  </a:lnTo>
                  <a:lnTo>
                    <a:pt x="842" y="1987"/>
                  </a:lnTo>
                  <a:lnTo>
                    <a:pt x="876" y="1954"/>
                  </a:lnTo>
                  <a:lnTo>
                    <a:pt x="943" y="1718"/>
                  </a:lnTo>
                  <a:lnTo>
                    <a:pt x="943" y="1482"/>
                  </a:lnTo>
                  <a:lnTo>
                    <a:pt x="910" y="1247"/>
                  </a:lnTo>
                  <a:lnTo>
                    <a:pt x="809" y="1045"/>
                  </a:lnTo>
                  <a:lnTo>
                    <a:pt x="674" y="843"/>
                  </a:lnTo>
                  <a:lnTo>
                    <a:pt x="539" y="674"/>
                  </a:lnTo>
                  <a:lnTo>
                    <a:pt x="304" y="371"/>
                  </a:lnTo>
                  <a:lnTo>
                    <a:pt x="169" y="169"/>
                  </a:lnTo>
                  <a:lnTo>
                    <a:pt x="135" y="102"/>
                  </a:lnTo>
                  <a:lnTo>
                    <a:pt x="135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1197372" y="1776375"/>
              <a:ext cx="73862" cy="31351"/>
            </a:xfrm>
            <a:custGeom>
              <a:avLst/>
              <a:gdLst/>
              <a:ahLst/>
              <a:cxnLst/>
              <a:rect l="l" t="t" r="r" b="b"/>
              <a:pathLst>
                <a:path w="1112" h="472" extrusionOk="0">
                  <a:moveTo>
                    <a:pt x="34" y="0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34" y="135"/>
                  </a:lnTo>
                  <a:lnTo>
                    <a:pt x="236" y="236"/>
                  </a:lnTo>
                  <a:lnTo>
                    <a:pt x="438" y="303"/>
                  </a:lnTo>
                  <a:lnTo>
                    <a:pt x="976" y="472"/>
                  </a:lnTo>
                  <a:lnTo>
                    <a:pt x="1077" y="472"/>
                  </a:lnTo>
                  <a:lnTo>
                    <a:pt x="1111" y="404"/>
                  </a:lnTo>
                  <a:lnTo>
                    <a:pt x="1111" y="303"/>
                  </a:lnTo>
                  <a:lnTo>
                    <a:pt x="1077" y="270"/>
                  </a:lnTo>
                  <a:lnTo>
                    <a:pt x="1044" y="236"/>
                  </a:lnTo>
                  <a:lnTo>
                    <a:pt x="539" y="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99302" y="1767408"/>
              <a:ext cx="64895" cy="33610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640" y="1"/>
                  </a:moveTo>
                  <a:lnTo>
                    <a:pt x="404" y="68"/>
                  </a:lnTo>
                  <a:lnTo>
                    <a:pt x="202" y="203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135" y="506"/>
                  </a:lnTo>
                  <a:lnTo>
                    <a:pt x="303" y="405"/>
                  </a:lnTo>
                  <a:lnTo>
                    <a:pt x="505" y="304"/>
                  </a:lnTo>
                  <a:lnTo>
                    <a:pt x="707" y="236"/>
                  </a:lnTo>
                  <a:lnTo>
                    <a:pt x="909" y="203"/>
                  </a:lnTo>
                  <a:lnTo>
                    <a:pt x="977" y="169"/>
                  </a:lnTo>
                  <a:lnTo>
                    <a:pt x="977" y="102"/>
                  </a:lnTo>
                  <a:lnTo>
                    <a:pt x="943" y="34"/>
                  </a:lnTo>
                  <a:lnTo>
                    <a:pt x="8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1322578" y="1836753"/>
              <a:ext cx="143207" cy="51477"/>
            </a:xfrm>
            <a:custGeom>
              <a:avLst/>
              <a:gdLst/>
              <a:ahLst/>
              <a:cxnLst/>
              <a:rect l="l" t="t" r="r" b="b"/>
              <a:pathLst>
                <a:path w="2156" h="775" extrusionOk="0">
                  <a:moveTo>
                    <a:pt x="101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236" y="371"/>
                  </a:lnTo>
                  <a:lnTo>
                    <a:pt x="438" y="438"/>
                  </a:lnTo>
                  <a:lnTo>
                    <a:pt x="842" y="539"/>
                  </a:lnTo>
                  <a:lnTo>
                    <a:pt x="1280" y="640"/>
                  </a:lnTo>
                  <a:lnTo>
                    <a:pt x="1751" y="707"/>
                  </a:lnTo>
                  <a:lnTo>
                    <a:pt x="1785" y="741"/>
                  </a:lnTo>
                  <a:lnTo>
                    <a:pt x="1852" y="775"/>
                  </a:lnTo>
                  <a:lnTo>
                    <a:pt x="1920" y="775"/>
                  </a:lnTo>
                  <a:lnTo>
                    <a:pt x="1987" y="741"/>
                  </a:lnTo>
                  <a:lnTo>
                    <a:pt x="2088" y="674"/>
                  </a:lnTo>
                  <a:lnTo>
                    <a:pt x="2122" y="640"/>
                  </a:lnTo>
                  <a:lnTo>
                    <a:pt x="2155" y="573"/>
                  </a:lnTo>
                  <a:lnTo>
                    <a:pt x="2155" y="472"/>
                  </a:lnTo>
                  <a:lnTo>
                    <a:pt x="2088" y="371"/>
                  </a:lnTo>
                  <a:lnTo>
                    <a:pt x="2054" y="337"/>
                  </a:lnTo>
                  <a:lnTo>
                    <a:pt x="1987" y="303"/>
                  </a:lnTo>
                  <a:lnTo>
                    <a:pt x="1516" y="270"/>
                  </a:lnTo>
                  <a:lnTo>
                    <a:pt x="1078" y="16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1684846" y="2181153"/>
              <a:ext cx="66" cy="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1660270" y="2158769"/>
              <a:ext cx="26901" cy="26901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0"/>
                  </a:moveTo>
                  <a:lnTo>
                    <a:pt x="101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169" y="404"/>
                  </a:lnTo>
                  <a:lnTo>
                    <a:pt x="270" y="404"/>
                  </a:lnTo>
                  <a:lnTo>
                    <a:pt x="303" y="371"/>
                  </a:lnTo>
                  <a:lnTo>
                    <a:pt x="371" y="337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404" y="101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750083" y="1865779"/>
              <a:ext cx="304215" cy="250546"/>
            </a:xfrm>
            <a:custGeom>
              <a:avLst/>
              <a:gdLst/>
              <a:ahLst/>
              <a:cxnLst/>
              <a:rect l="l" t="t" r="r" b="b"/>
              <a:pathLst>
                <a:path w="4580" h="3772" extrusionOk="0">
                  <a:moveTo>
                    <a:pt x="2391" y="1583"/>
                  </a:moveTo>
                  <a:lnTo>
                    <a:pt x="2425" y="1651"/>
                  </a:lnTo>
                  <a:lnTo>
                    <a:pt x="2559" y="1718"/>
                  </a:lnTo>
                  <a:lnTo>
                    <a:pt x="2660" y="1819"/>
                  </a:lnTo>
                  <a:lnTo>
                    <a:pt x="2694" y="1954"/>
                  </a:lnTo>
                  <a:lnTo>
                    <a:pt x="2728" y="2088"/>
                  </a:lnTo>
                  <a:lnTo>
                    <a:pt x="2694" y="2223"/>
                  </a:lnTo>
                  <a:lnTo>
                    <a:pt x="2660" y="2324"/>
                  </a:lnTo>
                  <a:lnTo>
                    <a:pt x="2559" y="2425"/>
                  </a:lnTo>
                  <a:lnTo>
                    <a:pt x="2425" y="2526"/>
                  </a:lnTo>
                  <a:lnTo>
                    <a:pt x="2357" y="2560"/>
                  </a:lnTo>
                  <a:lnTo>
                    <a:pt x="2324" y="2627"/>
                  </a:lnTo>
                  <a:lnTo>
                    <a:pt x="2290" y="2964"/>
                  </a:lnTo>
                  <a:lnTo>
                    <a:pt x="2256" y="3267"/>
                  </a:lnTo>
                  <a:lnTo>
                    <a:pt x="1819" y="3199"/>
                  </a:lnTo>
                  <a:lnTo>
                    <a:pt x="1819" y="2896"/>
                  </a:lnTo>
                  <a:lnTo>
                    <a:pt x="1920" y="2627"/>
                  </a:lnTo>
                  <a:lnTo>
                    <a:pt x="1920" y="2526"/>
                  </a:lnTo>
                  <a:lnTo>
                    <a:pt x="1886" y="2492"/>
                  </a:lnTo>
                  <a:lnTo>
                    <a:pt x="1852" y="2459"/>
                  </a:lnTo>
                  <a:lnTo>
                    <a:pt x="1718" y="2391"/>
                  </a:lnTo>
                  <a:lnTo>
                    <a:pt x="1617" y="2324"/>
                  </a:lnTo>
                  <a:lnTo>
                    <a:pt x="1549" y="2223"/>
                  </a:lnTo>
                  <a:lnTo>
                    <a:pt x="1549" y="2122"/>
                  </a:lnTo>
                  <a:lnTo>
                    <a:pt x="1549" y="1987"/>
                  </a:lnTo>
                  <a:lnTo>
                    <a:pt x="1583" y="1886"/>
                  </a:lnTo>
                  <a:lnTo>
                    <a:pt x="1650" y="1752"/>
                  </a:lnTo>
                  <a:lnTo>
                    <a:pt x="1751" y="1684"/>
                  </a:lnTo>
                  <a:lnTo>
                    <a:pt x="1920" y="1617"/>
                  </a:lnTo>
                  <a:lnTo>
                    <a:pt x="2054" y="1583"/>
                  </a:lnTo>
                  <a:close/>
                  <a:moveTo>
                    <a:pt x="775" y="270"/>
                  </a:moveTo>
                  <a:lnTo>
                    <a:pt x="1213" y="472"/>
                  </a:lnTo>
                  <a:lnTo>
                    <a:pt x="1650" y="607"/>
                  </a:lnTo>
                  <a:lnTo>
                    <a:pt x="2088" y="708"/>
                  </a:lnTo>
                  <a:lnTo>
                    <a:pt x="2559" y="775"/>
                  </a:lnTo>
                  <a:lnTo>
                    <a:pt x="3536" y="843"/>
                  </a:lnTo>
                  <a:lnTo>
                    <a:pt x="4445" y="910"/>
                  </a:lnTo>
                  <a:lnTo>
                    <a:pt x="4310" y="1213"/>
                  </a:lnTo>
                  <a:lnTo>
                    <a:pt x="4175" y="1516"/>
                  </a:lnTo>
                  <a:lnTo>
                    <a:pt x="4007" y="2156"/>
                  </a:lnTo>
                  <a:lnTo>
                    <a:pt x="3670" y="3469"/>
                  </a:lnTo>
                  <a:lnTo>
                    <a:pt x="3670" y="3502"/>
                  </a:lnTo>
                  <a:lnTo>
                    <a:pt x="3064" y="3368"/>
                  </a:lnTo>
                  <a:lnTo>
                    <a:pt x="2492" y="3300"/>
                  </a:lnTo>
                  <a:lnTo>
                    <a:pt x="2559" y="2997"/>
                  </a:lnTo>
                  <a:lnTo>
                    <a:pt x="2559" y="2728"/>
                  </a:lnTo>
                  <a:lnTo>
                    <a:pt x="2728" y="2593"/>
                  </a:lnTo>
                  <a:lnTo>
                    <a:pt x="2862" y="2425"/>
                  </a:lnTo>
                  <a:lnTo>
                    <a:pt x="2930" y="2257"/>
                  </a:lnTo>
                  <a:lnTo>
                    <a:pt x="2963" y="2088"/>
                  </a:lnTo>
                  <a:lnTo>
                    <a:pt x="2930" y="1886"/>
                  </a:lnTo>
                  <a:lnTo>
                    <a:pt x="2862" y="1718"/>
                  </a:lnTo>
                  <a:lnTo>
                    <a:pt x="2728" y="1550"/>
                  </a:lnTo>
                  <a:lnTo>
                    <a:pt x="2559" y="1449"/>
                  </a:lnTo>
                  <a:lnTo>
                    <a:pt x="2458" y="1415"/>
                  </a:lnTo>
                  <a:lnTo>
                    <a:pt x="2391" y="1482"/>
                  </a:lnTo>
                  <a:lnTo>
                    <a:pt x="2290" y="1415"/>
                  </a:lnTo>
                  <a:lnTo>
                    <a:pt x="2155" y="1381"/>
                  </a:lnTo>
                  <a:lnTo>
                    <a:pt x="2021" y="1381"/>
                  </a:lnTo>
                  <a:lnTo>
                    <a:pt x="1886" y="1415"/>
                  </a:lnTo>
                  <a:lnTo>
                    <a:pt x="1751" y="1449"/>
                  </a:lnTo>
                  <a:lnTo>
                    <a:pt x="1617" y="1550"/>
                  </a:lnTo>
                  <a:lnTo>
                    <a:pt x="1516" y="1617"/>
                  </a:lnTo>
                  <a:lnTo>
                    <a:pt x="1415" y="1752"/>
                  </a:lnTo>
                  <a:lnTo>
                    <a:pt x="1347" y="1853"/>
                  </a:lnTo>
                  <a:lnTo>
                    <a:pt x="1314" y="1987"/>
                  </a:lnTo>
                  <a:lnTo>
                    <a:pt x="1314" y="2122"/>
                  </a:lnTo>
                  <a:lnTo>
                    <a:pt x="1347" y="2257"/>
                  </a:lnTo>
                  <a:lnTo>
                    <a:pt x="1381" y="2358"/>
                  </a:lnTo>
                  <a:lnTo>
                    <a:pt x="1448" y="2459"/>
                  </a:lnTo>
                  <a:lnTo>
                    <a:pt x="1549" y="2560"/>
                  </a:lnTo>
                  <a:lnTo>
                    <a:pt x="1684" y="2627"/>
                  </a:lnTo>
                  <a:lnTo>
                    <a:pt x="1583" y="2896"/>
                  </a:lnTo>
                  <a:lnTo>
                    <a:pt x="1583" y="3166"/>
                  </a:lnTo>
                  <a:lnTo>
                    <a:pt x="876" y="3065"/>
                  </a:lnTo>
                  <a:lnTo>
                    <a:pt x="539" y="3031"/>
                  </a:lnTo>
                  <a:lnTo>
                    <a:pt x="202" y="3031"/>
                  </a:lnTo>
                  <a:lnTo>
                    <a:pt x="337" y="2358"/>
                  </a:lnTo>
                  <a:lnTo>
                    <a:pt x="505" y="1651"/>
                  </a:lnTo>
                  <a:lnTo>
                    <a:pt x="640" y="977"/>
                  </a:lnTo>
                  <a:lnTo>
                    <a:pt x="775" y="270"/>
                  </a:lnTo>
                  <a:close/>
                  <a:moveTo>
                    <a:pt x="741" y="1"/>
                  </a:moveTo>
                  <a:lnTo>
                    <a:pt x="707" y="68"/>
                  </a:lnTo>
                  <a:lnTo>
                    <a:pt x="472" y="775"/>
                  </a:lnTo>
                  <a:lnTo>
                    <a:pt x="270" y="1516"/>
                  </a:lnTo>
                  <a:lnTo>
                    <a:pt x="101" y="2290"/>
                  </a:lnTo>
                  <a:lnTo>
                    <a:pt x="0" y="3031"/>
                  </a:lnTo>
                  <a:lnTo>
                    <a:pt x="0" y="3098"/>
                  </a:lnTo>
                  <a:lnTo>
                    <a:pt x="34" y="3132"/>
                  </a:lnTo>
                  <a:lnTo>
                    <a:pt x="101" y="3132"/>
                  </a:lnTo>
                  <a:lnTo>
                    <a:pt x="573" y="3267"/>
                  </a:lnTo>
                  <a:lnTo>
                    <a:pt x="1044" y="3368"/>
                  </a:lnTo>
                  <a:lnTo>
                    <a:pt x="2021" y="3502"/>
                  </a:lnTo>
                  <a:lnTo>
                    <a:pt x="2997" y="3603"/>
                  </a:lnTo>
                  <a:lnTo>
                    <a:pt x="3468" y="3704"/>
                  </a:lnTo>
                  <a:lnTo>
                    <a:pt x="3940" y="3772"/>
                  </a:lnTo>
                  <a:lnTo>
                    <a:pt x="4041" y="3772"/>
                  </a:lnTo>
                  <a:lnTo>
                    <a:pt x="4108" y="3704"/>
                  </a:lnTo>
                  <a:lnTo>
                    <a:pt x="4074" y="3603"/>
                  </a:lnTo>
                  <a:lnTo>
                    <a:pt x="4074" y="3570"/>
                  </a:lnTo>
                  <a:lnTo>
                    <a:pt x="4007" y="3570"/>
                  </a:lnTo>
                  <a:lnTo>
                    <a:pt x="3906" y="3536"/>
                  </a:lnTo>
                  <a:lnTo>
                    <a:pt x="3906" y="3502"/>
                  </a:lnTo>
                  <a:lnTo>
                    <a:pt x="4310" y="2122"/>
                  </a:lnTo>
                  <a:lnTo>
                    <a:pt x="4478" y="1415"/>
                  </a:lnTo>
                  <a:lnTo>
                    <a:pt x="4546" y="1078"/>
                  </a:lnTo>
                  <a:lnTo>
                    <a:pt x="4579" y="708"/>
                  </a:lnTo>
                  <a:lnTo>
                    <a:pt x="4546" y="674"/>
                  </a:lnTo>
                  <a:lnTo>
                    <a:pt x="4546" y="708"/>
                  </a:lnTo>
                  <a:lnTo>
                    <a:pt x="4512" y="742"/>
                  </a:lnTo>
                  <a:lnTo>
                    <a:pt x="4478" y="742"/>
                  </a:lnTo>
                  <a:lnTo>
                    <a:pt x="4074" y="607"/>
                  </a:lnTo>
                  <a:lnTo>
                    <a:pt x="3637" y="573"/>
                  </a:lnTo>
                  <a:lnTo>
                    <a:pt x="2761" y="506"/>
                  </a:lnTo>
                  <a:lnTo>
                    <a:pt x="2256" y="472"/>
                  </a:lnTo>
                  <a:lnTo>
                    <a:pt x="1785" y="371"/>
                  </a:lnTo>
                  <a:lnTo>
                    <a:pt x="808" y="102"/>
                  </a:lnTo>
                  <a:lnTo>
                    <a:pt x="808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1635694" y="2129676"/>
              <a:ext cx="89471" cy="100697"/>
            </a:xfrm>
            <a:custGeom>
              <a:avLst/>
              <a:gdLst/>
              <a:ahLst/>
              <a:cxnLst/>
              <a:rect l="l" t="t" r="r" b="b"/>
              <a:pathLst>
                <a:path w="1347" h="1516" extrusionOk="0">
                  <a:moveTo>
                    <a:pt x="842" y="236"/>
                  </a:moveTo>
                  <a:lnTo>
                    <a:pt x="909" y="270"/>
                  </a:lnTo>
                  <a:lnTo>
                    <a:pt x="1044" y="337"/>
                  </a:lnTo>
                  <a:lnTo>
                    <a:pt x="1111" y="472"/>
                  </a:lnTo>
                  <a:lnTo>
                    <a:pt x="1145" y="573"/>
                  </a:lnTo>
                  <a:lnTo>
                    <a:pt x="1145" y="708"/>
                  </a:lnTo>
                  <a:lnTo>
                    <a:pt x="1145" y="842"/>
                  </a:lnTo>
                  <a:lnTo>
                    <a:pt x="1111" y="943"/>
                  </a:lnTo>
                  <a:lnTo>
                    <a:pt x="1044" y="1044"/>
                  </a:lnTo>
                  <a:lnTo>
                    <a:pt x="976" y="1145"/>
                  </a:lnTo>
                  <a:lnTo>
                    <a:pt x="875" y="1213"/>
                  </a:lnTo>
                  <a:lnTo>
                    <a:pt x="774" y="1246"/>
                  </a:lnTo>
                  <a:lnTo>
                    <a:pt x="640" y="1280"/>
                  </a:lnTo>
                  <a:lnTo>
                    <a:pt x="505" y="1280"/>
                  </a:lnTo>
                  <a:lnTo>
                    <a:pt x="404" y="1213"/>
                  </a:lnTo>
                  <a:lnTo>
                    <a:pt x="303" y="1145"/>
                  </a:lnTo>
                  <a:lnTo>
                    <a:pt x="236" y="1078"/>
                  </a:lnTo>
                  <a:lnTo>
                    <a:pt x="202" y="943"/>
                  </a:lnTo>
                  <a:lnTo>
                    <a:pt x="202" y="708"/>
                  </a:lnTo>
                  <a:lnTo>
                    <a:pt x="236" y="472"/>
                  </a:lnTo>
                  <a:lnTo>
                    <a:pt x="269" y="371"/>
                  </a:lnTo>
                  <a:lnTo>
                    <a:pt x="337" y="304"/>
                  </a:lnTo>
                  <a:lnTo>
                    <a:pt x="404" y="270"/>
                  </a:lnTo>
                  <a:lnTo>
                    <a:pt x="505" y="236"/>
                  </a:lnTo>
                  <a:close/>
                  <a:moveTo>
                    <a:pt x="741" y="1"/>
                  </a:moveTo>
                  <a:lnTo>
                    <a:pt x="606" y="34"/>
                  </a:lnTo>
                  <a:lnTo>
                    <a:pt x="438" y="68"/>
                  </a:lnTo>
                  <a:lnTo>
                    <a:pt x="303" y="135"/>
                  </a:lnTo>
                  <a:lnTo>
                    <a:pt x="168" y="236"/>
                  </a:lnTo>
                  <a:lnTo>
                    <a:pt x="101" y="371"/>
                  </a:lnTo>
                  <a:lnTo>
                    <a:pt x="34" y="539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34" y="1044"/>
                  </a:lnTo>
                  <a:lnTo>
                    <a:pt x="101" y="1213"/>
                  </a:lnTo>
                  <a:lnTo>
                    <a:pt x="202" y="1314"/>
                  </a:lnTo>
                  <a:lnTo>
                    <a:pt x="337" y="1415"/>
                  </a:lnTo>
                  <a:lnTo>
                    <a:pt x="539" y="1482"/>
                  </a:lnTo>
                  <a:lnTo>
                    <a:pt x="707" y="1516"/>
                  </a:lnTo>
                  <a:lnTo>
                    <a:pt x="842" y="1448"/>
                  </a:lnTo>
                  <a:lnTo>
                    <a:pt x="976" y="1381"/>
                  </a:lnTo>
                  <a:lnTo>
                    <a:pt x="1111" y="1280"/>
                  </a:lnTo>
                  <a:lnTo>
                    <a:pt x="1212" y="1179"/>
                  </a:lnTo>
                  <a:lnTo>
                    <a:pt x="1279" y="1011"/>
                  </a:lnTo>
                  <a:lnTo>
                    <a:pt x="1347" y="876"/>
                  </a:lnTo>
                  <a:lnTo>
                    <a:pt x="1347" y="708"/>
                  </a:lnTo>
                  <a:lnTo>
                    <a:pt x="1347" y="573"/>
                  </a:lnTo>
                  <a:lnTo>
                    <a:pt x="1313" y="438"/>
                  </a:lnTo>
                  <a:lnTo>
                    <a:pt x="1212" y="304"/>
                  </a:lnTo>
                  <a:lnTo>
                    <a:pt x="1111" y="169"/>
                  </a:lnTo>
                  <a:lnTo>
                    <a:pt x="1010" y="102"/>
                  </a:lnTo>
                  <a:lnTo>
                    <a:pt x="875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870839" y="1984344"/>
              <a:ext cx="38060" cy="35802"/>
            </a:xfrm>
            <a:custGeom>
              <a:avLst/>
              <a:gdLst/>
              <a:ahLst/>
              <a:cxnLst/>
              <a:rect l="l" t="t" r="r" b="b"/>
              <a:pathLst>
                <a:path w="573" h="539" extrusionOk="0">
                  <a:moveTo>
                    <a:pt x="236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1" y="303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102" y="505"/>
                  </a:lnTo>
                  <a:lnTo>
                    <a:pt x="236" y="539"/>
                  </a:lnTo>
                  <a:lnTo>
                    <a:pt x="438" y="539"/>
                  </a:lnTo>
                  <a:lnTo>
                    <a:pt x="506" y="505"/>
                  </a:lnTo>
                  <a:lnTo>
                    <a:pt x="539" y="472"/>
                  </a:lnTo>
                  <a:lnTo>
                    <a:pt x="573" y="404"/>
                  </a:lnTo>
                  <a:lnTo>
                    <a:pt x="539" y="270"/>
                  </a:lnTo>
                  <a:lnTo>
                    <a:pt x="506" y="135"/>
                  </a:lnTo>
                  <a:lnTo>
                    <a:pt x="405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369880" y="1765149"/>
              <a:ext cx="266221" cy="257254"/>
            </a:xfrm>
            <a:custGeom>
              <a:avLst/>
              <a:gdLst/>
              <a:ahLst/>
              <a:cxnLst/>
              <a:rect l="l" t="t" r="r" b="b"/>
              <a:pathLst>
                <a:path w="4008" h="3873" extrusionOk="0">
                  <a:moveTo>
                    <a:pt x="2088" y="270"/>
                  </a:moveTo>
                  <a:lnTo>
                    <a:pt x="2391" y="304"/>
                  </a:lnTo>
                  <a:lnTo>
                    <a:pt x="2661" y="371"/>
                  </a:lnTo>
                  <a:lnTo>
                    <a:pt x="2930" y="472"/>
                  </a:lnTo>
                  <a:lnTo>
                    <a:pt x="3166" y="641"/>
                  </a:lnTo>
                  <a:lnTo>
                    <a:pt x="3368" y="843"/>
                  </a:lnTo>
                  <a:lnTo>
                    <a:pt x="3570" y="1112"/>
                  </a:lnTo>
                  <a:lnTo>
                    <a:pt x="3671" y="1280"/>
                  </a:lnTo>
                  <a:lnTo>
                    <a:pt x="3738" y="1449"/>
                  </a:lnTo>
                  <a:lnTo>
                    <a:pt x="3772" y="1617"/>
                  </a:lnTo>
                  <a:lnTo>
                    <a:pt x="3805" y="1819"/>
                  </a:lnTo>
                  <a:lnTo>
                    <a:pt x="3772" y="1987"/>
                  </a:lnTo>
                  <a:lnTo>
                    <a:pt x="3772" y="2156"/>
                  </a:lnTo>
                  <a:lnTo>
                    <a:pt x="3637" y="2492"/>
                  </a:lnTo>
                  <a:lnTo>
                    <a:pt x="3469" y="2829"/>
                  </a:lnTo>
                  <a:lnTo>
                    <a:pt x="3233" y="3098"/>
                  </a:lnTo>
                  <a:lnTo>
                    <a:pt x="2964" y="3334"/>
                  </a:lnTo>
                  <a:lnTo>
                    <a:pt x="2627" y="3502"/>
                  </a:lnTo>
                  <a:lnTo>
                    <a:pt x="2324" y="3570"/>
                  </a:lnTo>
                  <a:lnTo>
                    <a:pt x="1987" y="3603"/>
                  </a:lnTo>
                  <a:lnTo>
                    <a:pt x="1651" y="3603"/>
                  </a:lnTo>
                  <a:lnTo>
                    <a:pt x="1348" y="3570"/>
                  </a:lnTo>
                  <a:lnTo>
                    <a:pt x="1112" y="3502"/>
                  </a:lnTo>
                  <a:lnTo>
                    <a:pt x="944" y="3435"/>
                  </a:lnTo>
                  <a:lnTo>
                    <a:pt x="775" y="3334"/>
                  </a:lnTo>
                  <a:lnTo>
                    <a:pt x="641" y="3199"/>
                  </a:lnTo>
                  <a:lnTo>
                    <a:pt x="506" y="3031"/>
                  </a:lnTo>
                  <a:lnTo>
                    <a:pt x="405" y="2863"/>
                  </a:lnTo>
                  <a:lnTo>
                    <a:pt x="338" y="2694"/>
                  </a:lnTo>
                  <a:lnTo>
                    <a:pt x="270" y="2459"/>
                  </a:lnTo>
                  <a:lnTo>
                    <a:pt x="237" y="2122"/>
                  </a:lnTo>
                  <a:lnTo>
                    <a:pt x="237" y="1785"/>
                  </a:lnTo>
                  <a:lnTo>
                    <a:pt x="338" y="1449"/>
                  </a:lnTo>
                  <a:lnTo>
                    <a:pt x="439" y="1146"/>
                  </a:lnTo>
                  <a:lnTo>
                    <a:pt x="641" y="876"/>
                  </a:lnTo>
                  <a:lnTo>
                    <a:pt x="843" y="674"/>
                  </a:lnTo>
                  <a:lnTo>
                    <a:pt x="1112" y="472"/>
                  </a:lnTo>
                  <a:lnTo>
                    <a:pt x="1415" y="338"/>
                  </a:lnTo>
                  <a:lnTo>
                    <a:pt x="1482" y="338"/>
                  </a:lnTo>
                  <a:lnTo>
                    <a:pt x="1785" y="304"/>
                  </a:lnTo>
                  <a:lnTo>
                    <a:pt x="2088" y="270"/>
                  </a:lnTo>
                  <a:close/>
                  <a:moveTo>
                    <a:pt x="1987" y="1"/>
                  </a:moveTo>
                  <a:lnTo>
                    <a:pt x="1651" y="35"/>
                  </a:lnTo>
                  <a:lnTo>
                    <a:pt x="1449" y="68"/>
                  </a:lnTo>
                  <a:lnTo>
                    <a:pt x="1280" y="136"/>
                  </a:lnTo>
                  <a:lnTo>
                    <a:pt x="1112" y="203"/>
                  </a:lnTo>
                  <a:lnTo>
                    <a:pt x="944" y="270"/>
                  </a:lnTo>
                  <a:lnTo>
                    <a:pt x="775" y="405"/>
                  </a:lnTo>
                  <a:lnTo>
                    <a:pt x="641" y="506"/>
                  </a:lnTo>
                  <a:lnTo>
                    <a:pt x="405" y="809"/>
                  </a:lnTo>
                  <a:lnTo>
                    <a:pt x="203" y="1112"/>
                  </a:lnTo>
                  <a:lnTo>
                    <a:pt x="68" y="1482"/>
                  </a:lnTo>
                  <a:lnTo>
                    <a:pt x="1" y="1886"/>
                  </a:lnTo>
                  <a:lnTo>
                    <a:pt x="1" y="2290"/>
                  </a:lnTo>
                  <a:lnTo>
                    <a:pt x="35" y="2526"/>
                  </a:lnTo>
                  <a:lnTo>
                    <a:pt x="68" y="2762"/>
                  </a:lnTo>
                  <a:lnTo>
                    <a:pt x="136" y="2964"/>
                  </a:lnTo>
                  <a:lnTo>
                    <a:pt x="237" y="3166"/>
                  </a:lnTo>
                  <a:lnTo>
                    <a:pt x="371" y="3300"/>
                  </a:lnTo>
                  <a:lnTo>
                    <a:pt x="506" y="3435"/>
                  </a:lnTo>
                  <a:lnTo>
                    <a:pt x="674" y="3570"/>
                  </a:lnTo>
                  <a:lnTo>
                    <a:pt x="843" y="3671"/>
                  </a:lnTo>
                  <a:lnTo>
                    <a:pt x="1011" y="3738"/>
                  </a:lnTo>
                  <a:lnTo>
                    <a:pt x="1213" y="3805"/>
                  </a:lnTo>
                  <a:lnTo>
                    <a:pt x="1617" y="3873"/>
                  </a:lnTo>
                  <a:lnTo>
                    <a:pt x="2055" y="3873"/>
                  </a:lnTo>
                  <a:lnTo>
                    <a:pt x="2526" y="3805"/>
                  </a:lnTo>
                  <a:lnTo>
                    <a:pt x="2728" y="3772"/>
                  </a:lnTo>
                  <a:lnTo>
                    <a:pt x="2930" y="3671"/>
                  </a:lnTo>
                  <a:lnTo>
                    <a:pt x="3132" y="3570"/>
                  </a:lnTo>
                  <a:lnTo>
                    <a:pt x="3300" y="3469"/>
                  </a:lnTo>
                  <a:lnTo>
                    <a:pt x="3435" y="3300"/>
                  </a:lnTo>
                  <a:lnTo>
                    <a:pt x="3570" y="3166"/>
                  </a:lnTo>
                  <a:lnTo>
                    <a:pt x="3704" y="2997"/>
                  </a:lnTo>
                  <a:lnTo>
                    <a:pt x="3805" y="2795"/>
                  </a:lnTo>
                  <a:lnTo>
                    <a:pt x="3873" y="2627"/>
                  </a:lnTo>
                  <a:lnTo>
                    <a:pt x="3940" y="2425"/>
                  </a:lnTo>
                  <a:lnTo>
                    <a:pt x="3974" y="2223"/>
                  </a:lnTo>
                  <a:lnTo>
                    <a:pt x="4007" y="2021"/>
                  </a:lnTo>
                  <a:lnTo>
                    <a:pt x="4007" y="1785"/>
                  </a:lnTo>
                  <a:lnTo>
                    <a:pt x="3974" y="1583"/>
                  </a:lnTo>
                  <a:lnTo>
                    <a:pt x="3940" y="1381"/>
                  </a:lnTo>
                  <a:lnTo>
                    <a:pt x="3906" y="1179"/>
                  </a:lnTo>
                  <a:lnTo>
                    <a:pt x="3738" y="876"/>
                  </a:lnTo>
                  <a:lnTo>
                    <a:pt x="3536" y="607"/>
                  </a:lnTo>
                  <a:lnTo>
                    <a:pt x="3267" y="371"/>
                  </a:lnTo>
                  <a:lnTo>
                    <a:pt x="2997" y="203"/>
                  </a:lnTo>
                  <a:lnTo>
                    <a:pt x="2661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305052" y="1677937"/>
              <a:ext cx="1538677" cy="673192"/>
            </a:xfrm>
            <a:custGeom>
              <a:avLst/>
              <a:gdLst/>
              <a:ahLst/>
              <a:cxnLst/>
              <a:rect l="l" t="t" r="r" b="b"/>
              <a:pathLst>
                <a:path w="23165" h="10135" extrusionOk="0">
                  <a:moveTo>
                    <a:pt x="3603" y="304"/>
                  </a:moveTo>
                  <a:lnTo>
                    <a:pt x="3940" y="337"/>
                  </a:lnTo>
                  <a:lnTo>
                    <a:pt x="4647" y="472"/>
                  </a:lnTo>
                  <a:lnTo>
                    <a:pt x="5219" y="607"/>
                  </a:lnTo>
                  <a:lnTo>
                    <a:pt x="6397" y="775"/>
                  </a:lnTo>
                  <a:lnTo>
                    <a:pt x="7576" y="977"/>
                  </a:lnTo>
                  <a:lnTo>
                    <a:pt x="7340" y="1112"/>
                  </a:lnTo>
                  <a:lnTo>
                    <a:pt x="7138" y="1213"/>
                  </a:lnTo>
                  <a:lnTo>
                    <a:pt x="6667" y="1482"/>
                  </a:lnTo>
                  <a:lnTo>
                    <a:pt x="6330" y="1348"/>
                  </a:lnTo>
                  <a:lnTo>
                    <a:pt x="5926" y="1246"/>
                  </a:lnTo>
                  <a:lnTo>
                    <a:pt x="5522" y="1179"/>
                  </a:lnTo>
                  <a:lnTo>
                    <a:pt x="5152" y="1145"/>
                  </a:lnTo>
                  <a:lnTo>
                    <a:pt x="5084" y="1112"/>
                  </a:lnTo>
                  <a:lnTo>
                    <a:pt x="4849" y="910"/>
                  </a:lnTo>
                  <a:lnTo>
                    <a:pt x="4546" y="741"/>
                  </a:lnTo>
                  <a:lnTo>
                    <a:pt x="4276" y="640"/>
                  </a:lnTo>
                  <a:lnTo>
                    <a:pt x="3973" y="539"/>
                  </a:lnTo>
                  <a:lnTo>
                    <a:pt x="3637" y="506"/>
                  </a:lnTo>
                  <a:lnTo>
                    <a:pt x="3334" y="472"/>
                  </a:lnTo>
                  <a:lnTo>
                    <a:pt x="2997" y="472"/>
                  </a:lnTo>
                  <a:lnTo>
                    <a:pt x="2694" y="506"/>
                  </a:lnTo>
                  <a:lnTo>
                    <a:pt x="2829" y="438"/>
                  </a:lnTo>
                  <a:lnTo>
                    <a:pt x="2963" y="371"/>
                  </a:lnTo>
                  <a:lnTo>
                    <a:pt x="3266" y="304"/>
                  </a:lnTo>
                  <a:close/>
                  <a:moveTo>
                    <a:pt x="2559" y="640"/>
                  </a:moveTo>
                  <a:lnTo>
                    <a:pt x="2593" y="741"/>
                  </a:lnTo>
                  <a:lnTo>
                    <a:pt x="2627" y="775"/>
                  </a:lnTo>
                  <a:lnTo>
                    <a:pt x="3502" y="775"/>
                  </a:lnTo>
                  <a:lnTo>
                    <a:pt x="3771" y="809"/>
                  </a:lnTo>
                  <a:lnTo>
                    <a:pt x="4007" y="876"/>
                  </a:lnTo>
                  <a:lnTo>
                    <a:pt x="4276" y="943"/>
                  </a:lnTo>
                  <a:lnTo>
                    <a:pt x="4512" y="1044"/>
                  </a:lnTo>
                  <a:lnTo>
                    <a:pt x="4748" y="1179"/>
                  </a:lnTo>
                  <a:lnTo>
                    <a:pt x="4815" y="1213"/>
                  </a:lnTo>
                  <a:lnTo>
                    <a:pt x="4815" y="1280"/>
                  </a:lnTo>
                  <a:lnTo>
                    <a:pt x="4882" y="1348"/>
                  </a:lnTo>
                  <a:lnTo>
                    <a:pt x="4983" y="1348"/>
                  </a:lnTo>
                  <a:lnTo>
                    <a:pt x="5152" y="1583"/>
                  </a:lnTo>
                  <a:lnTo>
                    <a:pt x="5320" y="1819"/>
                  </a:lnTo>
                  <a:lnTo>
                    <a:pt x="5421" y="2088"/>
                  </a:lnTo>
                  <a:lnTo>
                    <a:pt x="5522" y="2358"/>
                  </a:lnTo>
                  <a:lnTo>
                    <a:pt x="5589" y="2661"/>
                  </a:lnTo>
                  <a:lnTo>
                    <a:pt x="5623" y="2930"/>
                  </a:lnTo>
                  <a:lnTo>
                    <a:pt x="5690" y="3502"/>
                  </a:lnTo>
                  <a:lnTo>
                    <a:pt x="5690" y="3805"/>
                  </a:lnTo>
                  <a:lnTo>
                    <a:pt x="5657" y="4108"/>
                  </a:lnTo>
                  <a:lnTo>
                    <a:pt x="5623" y="4411"/>
                  </a:lnTo>
                  <a:lnTo>
                    <a:pt x="5522" y="4681"/>
                  </a:lnTo>
                  <a:lnTo>
                    <a:pt x="5421" y="4950"/>
                  </a:lnTo>
                  <a:lnTo>
                    <a:pt x="5253" y="5186"/>
                  </a:lnTo>
                  <a:lnTo>
                    <a:pt x="5051" y="5421"/>
                  </a:lnTo>
                  <a:lnTo>
                    <a:pt x="4815" y="5590"/>
                  </a:lnTo>
                  <a:lnTo>
                    <a:pt x="4613" y="5724"/>
                  </a:lnTo>
                  <a:lnTo>
                    <a:pt x="4377" y="5825"/>
                  </a:lnTo>
                  <a:lnTo>
                    <a:pt x="4108" y="5893"/>
                  </a:lnTo>
                  <a:lnTo>
                    <a:pt x="3872" y="5960"/>
                  </a:lnTo>
                  <a:lnTo>
                    <a:pt x="3334" y="5994"/>
                  </a:lnTo>
                  <a:lnTo>
                    <a:pt x="2829" y="5994"/>
                  </a:lnTo>
                  <a:lnTo>
                    <a:pt x="2559" y="5960"/>
                  </a:lnTo>
                  <a:lnTo>
                    <a:pt x="2290" y="5926"/>
                  </a:lnTo>
                  <a:lnTo>
                    <a:pt x="2054" y="5825"/>
                  </a:lnTo>
                  <a:lnTo>
                    <a:pt x="1819" y="5724"/>
                  </a:lnTo>
                  <a:lnTo>
                    <a:pt x="1617" y="5623"/>
                  </a:lnTo>
                  <a:lnTo>
                    <a:pt x="1381" y="5489"/>
                  </a:lnTo>
                  <a:lnTo>
                    <a:pt x="1213" y="5320"/>
                  </a:lnTo>
                  <a:lnTo>
                    <a:pt x="1011" y="5152"/>
                  </a:lnTo>
                  <a:lnTo>
                    <a:pt x="842" y="4950"/>
                  </a:lnTo>
                  <a:lnTo>
                    <a:pt x="708" y="4748"/>
                  </a:lnTo>
                  <a:lnTo>
                    <a:pt x="573" y="4546"/>
                  </a:lnTo>
                  <a:lnTo>
                    <a:pt x="472" y="4310"/>
                  </a:lnTo>
                  <a:lnTo>
                    <a:pt x="371" y="4075"/>
                  </a:lnTo>
                  <a:lnTo>
                    <a:pt x="304" y="3839"/>
                  </a:lnTo>
                  <a:lnTo>
                    <a:pt x="270" y="3570"/>
                  </a:lnTo>
                  <a:lnTo>
                    <a:pt x="236" y="3300"/>
                  </a:lnTo>
                  <a:lnTo>
                    <a:pt x="270" y="3065"/>
                  </a:lnTo>
                  <a:lnTo>
                    <a:pt x="270" y="2829"/>
                  </a:lnTo>
                  <a:lnTo>
                    <a:pt x="337" y="2593"/>
                  </a:lnTo>
                  <a:lnTo>
                    <a:pt x="405" y="2358"/>
                  </a:lnTo>
                  <a:lnTo>
                    <a:pt x="506" y="2156"/>
                  </a:lnTo>
                  <a:lnTo>
                    <a:pt x="640" y="1954"/>
                  </a:lnTo>
                  <a:lnTo>
                    <a:pt x="775" y="1752"/>
                  </a:lnTo>
                  <a:lnTo>
                    <a:pt x="943" y="1583"/>
                  </a:lnTo>
                  <a:lnTo>
                    <a:pt x="1280" y="1280"/>
                  </a:lnTo>
                  <a:lnTo>
                    <a:pt x="1684" y="1011"/>
                  </a:lnTo>
                  <a:lnTo>
                    <a:pt x="2122" y="809"/>
                  </a:lnTo>
                  <a:lnTo>
                    <a:pt x="2559" y="640"/>
                  </a:lnTo>
                  <a:close/>
                  <a:moveTo>
                    <a:pt x="5387" y="1449"/>
                  </a:moveTo>
                  <a:lnTo>
                    <a:pt x="6061" y="1550"/>
                  </a:lnTo>
                  <a:lnTo>
                    <a:pt x="6364" y="1651"/>
                  </a:lnTo>
                  <a:lnTo>
                    <a:pt x="6700" y="1752"/>
                  </a:lnTo>
                  <a:lnTo>
                    <a:pt x="6633" y="2055"/>
                  </a:lnTo>
                  <a:lnTo>
                    <a:pt x="6566" y="2391"/>
                  </a:lnTo>
                  <a:lnTo>
                    <a:pt x="6498" y="3031"/>
                  </a:lnTo>
                  <a:lnTo>
                    <a:pt x="6263" y="3974"/>
                  </a:lnTo>
                  <a:lnTo>
                    <a:pt x="6027" y="4916"/>
                  </a:lnTo>
                  <a:lnTo>
                    <a:pt x="5892" y="5287"/>
                  </a:lnTo>
                  <a:lnTo>
                    <a:pt x="5825" y="5623"/>
                  </a:lnTo>
                  <a:lnTo>
                    <a:pt x="5791" y="5994"/>
                  </a:lnTo>
                  <a:lnTo>
                    <a:pt x="5791" y="6128"/>
                  </a:lnTo>
                  <a:lnTo>
                    <a:pt x="5825" y="6297"/>
                  </a:lnTo>
                  <a:lnTo>
                    <a:pt x="5724" y="6229"/>
                  </a:lnTo>
                  <a:lnTo>
                    <a:pt x="5589" y="6196"/>
                  </a:lnTo>
                  <a:lnTo>
                    <a:pt x="5320" y="6196"/>
                  </a:lnTo>
                  <a:lnTo>
                    <a:pt x="5185" y="6162"/>
                  </a:lnTo>
                  <a:lnTo>
                    <a:pt x="5051" y="6128"/>
                  </a:lnTo>
                  <a:lnTo>
                    <a:pt x="4748" y="5994"/>
                  </a:lnTo>
                  <a:lnTo>
                    <a:pt x="4983" y="5893"/>
                  </a:lnTo>
                  <a:lnTo>
                    <a:pt x="5185" y="5724"/>
                  </a:lnTo>
                  <a:lnTo>
                    <a:pt x="5387" y="5489"/>
                  </a:lnTo>
                  <a:lnTo>
                    <a:pt x="5589" y="5253"/>
                  </a:lnTo>
                  <a:lnTo>
                    <a:pt x="5724" y="4984"/>
                  </a:lnTo>
                  <a:lnTo>
                    <a:pt x="5825" y="4714"/>
                  </a:lnTo>
                  <a:lnTo>
                    <a:pt x="5892" y="4445"/>
                  </a:lnTo>
                  <a:lnTo>
                    <a:pt x="5960" y="4142"/>
                  </a:lnTo>
                  <a:lnTo>
                    <a:pt x="5960" y="3839"/>
                  </a:lnTo>
                  <a:lnTo>
                    <a:pt x="5960" y="3502"/>
                  </a:lnTo>
                  <a:lnTo>
                    <a:pt x="5926" y="2964"/>
                  </a:lnTo>
                  <a:lnTo>
                    <a:pt x="5825" y="2425"/>
                  </a:lnTo>
                  <a:lnTo>
                    <a:pt x="5758" y="2156"/>
                  </a:lnTo>
                  <a:lnTo>
                    <a:pt x="5657" y="1920"/>
                  </a:lnTo>
                  <a:lnTo>
                    <a:pt x="5522" y="1651"/>
                  </a:lnTo>
                  <a:lnTo>
                    <a:pt x="5387" y="1449"/>
                  </a:lnTo>
                  <a:close/>
                  <a:moveTo>
                    <a:pt x="4411" y="6128"/>
                  </a:moveTo>
                  <a:lnTo>
                    <a:pt x="4546" y="6229"/>
                  </a:lnTo>
                  <a:lnTo>
                    <a:pt x="4680" y="6263"/>
                  </a:lnTo>
                  <a:lnTo>
                    <a:pt x="5017" y="6364"/>
                  </a:lnTo>
                  <a:lnTo>
                    <a:pt x="5219" y="6431"/>
                  </a:lnTo>
                  <a:lnTo>
                    <a:pt x="5421" y="6431"/>
                  </a:lnTo>
                  <a:lnTo>
                    <a:pt x="5522" y="6465"/>
                  </a:lnTo>
                  <a:lnTo>
                    <a:pt x="5488" y="6499"/>
                  </a:lnTo>
                  <a:lnTo>
                    <a:pt x="5387" y="6633"/>
                  </a:lnTo>
                  <a:lnTo>
                    <a:pt x="5320" y="6835"/>
                  </a:lnTo>
                  <a:lnTo>
                    <a:pt x="5253" y="6869"/>
                  </a:lnTo>
                  <a:lnTo>
                    <a:pt x="5118" y="6835"/>
                  </a:lnTo>
                  <a:lnTo>
                    <a:pt x="4849" y="6802"/>
                  </a:lnTo>
                  <a:lnTo>
                    <a:pt x="4546" y="6701"/>
                  </a:lnTo>
                  <a:lnTo>
                    <a:pt x="3906" y="6566"/>
                  </a:lnTo>
                  <a:lnTo>
                    <a:pt x="3603" y="6465"/>
                  </a:lnTo>
                  <a:lnTo>
                    <a:pt x="3468" y="6398"/>
                  </a:lnTo>
                  <a:lnTo>
                    <a:pt x="3300" y="6330"/>
                  </a:lnTo>
                  <a:lnTo>
                    <a:pt x="3872" y="6263"/>
                  </a:lnTo>
                  <a:lnTo>
                    <a:pt x="4142" y="6196"/>
                  </a:lnTo>
                  <a:lnTo>
                    <a:pt x="4411" y="6128"/>
                  </a:lnTo>
                  <a:close/>
                  <a:moveTo>
                    <a:pt x="15926" y="8653"/>
                  </a:moveTo>
                  <a:lnTo>
                    <a:pt x="16936" y="8822"/>
                  </a:lnTo>
                  <a:lnTo>
                    <a:pt x="16902" y="8855"/>
                  </a:lnTo>
                  <a:lnTo>
                    <a:pt x="16801" y="8923"/>
                  </a:lnTo>
                  <a:lnTo>
                    <a:pt x="16666" y="8956"/>
                  </a:lnTo>
                  <a:lnTo>
                    <a:pt x="16431" y="8956"/>
                  </a:lnTo>
                  <a:lnTo>
                    <a:pt x="16296" y="8923"/>
                  </a:lnTo>
                  <a:lnTo>
                    <a:pt x="16161" y="8855"/>
                  </a:lnTo>
                  <a:lnTo>
                    <a:pt x="16027" y="8754"/>
                  </a:lnTo>
                  <a:lnTo>
                    <a:pt x="15926" y="8653"/>
                  </a:lnTo>
                  <a:close/>
                  <a:moveTo>
                    <a:pt x="20572" y="5051"/>
                  </a:moveTo>
                  <a:lnTo>
                    <a:pt x="20875" y="5085"/>
                  </a:lnTo>
                  <a:lnTo>
                    <a:pt x="21178" y="5152"/>
                  </a:lnTo>
                  <a:lnTo>
                    <a:pt x="21481" y="5253"/>
                  </a:lnTo>
                  <a:lnTo>
                    <a:pt x="21750" y="5421"/>
                  </a:lnTo>
                  <a:lnTo>
                    <a:pt x="22019" y="5623"/>
                  </a:lnTo>
                  <a:lnTo>
                    <a:pt x="22255" y="5825"/>
                  </a:lnTo>
                  <a:lnTo>
                    <a:pt x="22491" y="6095"/>
                  </a:lnTo>
                  <a:lnTo>
                    <a:pt x="22659" y="6398"/>
                  </a:lnTo>
                  <a:lnTo>
                    <a:pt x="22760" y="6633"/>
                  </a:lnTo>
                  <a:lnTo>
                    <a:pt x="22861" y="6903"/>
                  </a:lnTo>
                  <a:lnTo>
                    <a:pt x="22895" y="7138"/>
                  </a:lnTo>
                  <a:lnTo>
                    <a:pt x="22928" y="7408"/>
                  </a:lnTo>
                  <a:lnTo>
                    <a:pt x="22895" y="7677"/>
                  </a:lnTo>
                  <a:lnTo>
                    <a:pt x="22861" y="7913"/>
                  </a:lnTo>
                  <a:lnTo>
                    <a:pt x="22794" y="8182"/>
                  </a:lnTo>
                  <a:lnTo>
                    <a:pt x="22726" y="8418"/>
                  </a:lnTo>
                  <a:lnTo>
                    <a:pt x="22592" y="8653"/>
                  </a:lnTo>
                  <a:lnTo>
                    <a:pt x="22457" y="8855"/>
                  </a:lnTo>
                  <a:lnTo>
                    <a:pt x="22289" y="9091"/>
                  </a:lnTo>
                  <a:lnTo>
                    <a:pt x="22120" y="9259"/>
                  </a:lnTo>
                  <a:lnTo>
                    <a:pt x="21918" y="9428"/>
                  </a:lnTo>
                  <a:lnTo>
                    <a:pt x="21716" y="9596"/>
                  </a:lnTo>
                  <a:lnTo>
                    <a:pt x="21481" y="9731"/>
                  </a:lnTo>
                  <a:lnTo>
                    <a:pt x="21245" y="9832"/>
                  </a:lnTo>
                  <a:lnTo>
                    <a:pt x="20875" y="9933"/>
                  </a:lnTo>
                  <a:lnTo>
                    <a:pt x="20504" y="9967"/>
                  </a:lnTo>
                  <a:lnTo>
                    <a:pt x="20134" y="9933"/>
                  </a:lnTo>
                  <a:lnTo>
                    <a:pt x="19764" y="9866"/>
                  </a:lnTo>
                  <a:lnTo>
                    <a:pt x="19427" y="9731"/>
                  </a:lnTo>
                  <a:lnTo>
                    <a:pt x="19124" y="9529"/>
                  </a:lnTo>
                  <a:lnTo>
                    <a:pt x="18821" y="9293"/>
                  </a:lnTo>
                  <a:lnTo>
                    <a:pt x="18585" y="9057"/>
                  </a:lnTo>
                  <a:lnTo>
                    <a:pt x="18619" y="8990"/>
                  </a:lnTo>
                  <a:lnTo>
                    <a:pt x="18585" y="8923"/>
                  </a:lnTo>
                  <a:lnTo>
                    <a:pt x="18585" y="8889"/>
                  </a:lnTo>
                  <a:lnTo>
                    <a:pt x="18518" y="8855"/>
                  </a:lnTo>
                  <a:lnTo>
                    <a:pt x="18451" y="8822"/>
                  </a:lnTo>
                  <a:lnTo>
                    <a:pt x="18316" y="8586"/>
                  </a:lnTo>
                  <a:lnTo>
                    <a:pt x="18181" y="8350"/>
                  </a:lnTo>
                  <a:lnTo>
                    <a:pt x="18114" y="8047"/>
                  </a:lnTo>
                  <a:lnTo>
                    <a:pt x="18080" y="7778"/>
                  </a:lnTo>
                  <a:lnTo>
                    <a:pt x="18080" y="7509"/>
                  </a:lnTo>
                  <a:lnTo>
                    <a:pt x="18114" y="7239"/>
                  </a:lnTo>
                  <a:lnTo>
                    <a:pt x="18148" y="7004"/>
                  </a:lnTo>
                  <a:lnTo>
                    <a:pt x="18249" y="6768"/>
                  </a:lnTo>
                  <a:lnTo>
                    <a:pt x="18350" y="6532"/>
                  </a:lnTo>
                  <a:lnTo>
                    <a:pt x="18484" y="6330"/>
                  </a:lnTo>
                  <a:lnTo>
                    <a:pt x="18619" y="6128"/>
                  </a:lnTo>
                  <a:lnTo>
                    <a:pt x="18787" y="5960"/>
                  </a:lnTo>
                  <a:lnTo>
                    <a:pt x="18989" y="5792"/>
                  </a:lnTo>
                  <a:lnTo>
                    <a:pt x="19191" y="5623"/>
                  </a:lnTo>
                  <a:lnTo>
                    <a:pt x="19393" y="5489"/>
                  </a:lnTo>
                  <a:lnTo>
                    <a:pt x="19629" y="5354"/>
                  </a:lnTo>
                  <a:lnTo>
                    <a:pt x="19865" y="5253"/>
                  </a:lnTo>
                  <a:lnTo>
                    <a:pt x="20100" y="5186"/>
                  </a:lnTo>
                  <a:lnTo>
                    <a:pt x="20336" y="5118"/>
                  </a:lnTo>
                  <a:lnTo>
                    <a:pt x="20572" y="5051"/>
                  </a:lnTo>
                  <a:close/>
                  <a:moveTo>
                    <a:pt x="4680" y="1"/>
                  </a:moveTo>
                  <a:lnTo>
                    <a:pt x="4512" y="34"/>
                  </a:lnTo>
                  <a:lnTo>
                    <a:pt x="4377" y="68"/>
                  </a:lnTo>
                  <a:lnTo>
                    <a:pt x="4344" y="135"/>
                  </a:lnTo>
                  <a:lnTo>
                    <a:pt x="4344" y="169"/>
                  </a:lnTo>
                  <a:lnTo>
                    <a:pt x="4377" y="236"/>
                  </a:lnTo>
                  <a:lnTo>
                    <a:pt x="4243" y="236"/>
                  </a:lnTo>
                  <a:lnTo>
                    <a:pt x="3839" y="135"/>
                  </a:lnTo>
                  <a:lnTo>
                    <a:pt x="3536" y="102"/>
                  </a:lnTo>
                  <a:lnTo>
                    <a:pt x="3233" y="68"/>
                  </a:lnTo>
                  <a:lnTo>
                    <a:pt x="2930" y="68"/>
                  </a:lnTo>
                  <a:lnTo>
                    <a:pt x="2829" y="102"/>
                  </a:lnTo>
                  <a:lnTo>
                    <a:pt x="2728" y="135"/>
                  </a:lnTo>
                  <a:lnTo>
                    <a:pt x="2627" y="203"/>
                  </a:lnTo>
                  <a:lnTo>
                    <a:pt x="2559" y="270"/>
                  </a:lnTo>
                  <a:lnTo>
                    <a:pt x="2526" y="371"/>
                  </a:lnTo>
                  <a:lnTo>
                    <a:pt x="2526" y="472"/>
                  </a:lnTo>
                  <a:lnTo>
                    <a:pt x="2256" y="539"/>
                  </a:lnTo>
                  <a:lnTo>
                    <a:pt x="2021" y="573"/>
                  </a:lnTo>
                  <a:lnTo>
                    <a:pt x="1785" y="674"/>
                  </a:lnTo>
                  <a:lnTo>
                    <a:pt x="1549" y="775"/>
                  </a:lnTo>
                  <a:lnTo>
                    <a:pt x="1314" y="910"/>
                  </a:lnTo>
                  <a:lnTo>
                    <a:pt x="1112" y="1078"/>
                  </a:lnTo>
                  <a:lnTo>
                    <a:pt x="910" y="1246"/>
                  </a:lnTo>
                  <a:lnTo>
                    <a:pt x="741" y="1415"/>
                  </a:lnTo>
                  <a:lnTo>
                    <a:pt x="573" y="1617"/>
                  </a:lnTo>
                  <a:lnTo>
                    <a:pt x="438" y="1819"/>
                  </a:lnTo>
                  <a:lnTo>
                    <a:pt x="304" y="2055"/>
                  </a:lnTo>
                  <a:lnTo>
                    <a:pt x="203" y="2290"/>
                  </a:lnTo>
                  <a:lnTo>
                    <a:pt x="135" y="2526"/>
                  </a:lnTo>
                  <a:lnTo>
                    <a:pt x="68" y="2795"/>
                  </a:lnTo>
                  <a:lnTo>
                    <a:pt x="34" y="3065"/>
                  </a:lnTo>
                  <a:lnTo>
                    <a:pt x="1" y="3300"/>
                  </a:lnTo>
                  <a:lnTo>
                    <a:pt x="1" y="3603"/>
                  </a:lnTo>
                  <a:lnTo>
                    <a:pt x="34" y="3906"/>
                  </a:lnTo>
                  <a:lnTo>
                    <a:pt x="102" y="4176"/>
                  </a:lnTo>
                  <a:lnTo>
                    <a:pt x="203" y="4445"/>
                  </a:lnTo>
                  <a:lnTo>
                    <a:pt x="304" y="4681"/>
                  </a:lnTo>
                  <a:lnTo>
                    <a:pt x="472" y="4950"/>
                  </a:lnTo>
                  <a:lnTo>
                    <a:pt x="640" y="5152"/>
                  </a:lnTo>
                  <a:lnTo>
                    <a:pt x="809" y="5354"/>
                  </a:lnTo>
                  <a:lnTo>
                    <a:pt x="1011" y="5556"/>
                  </a:lnTo>
                  <a:lnTo>
                    <a:pt x="1246" y="5724"/>
                  </a:lnTo>
                  <a:lnTo>
                    <a:pt x="1482" y="5859"/>
                  </a:lnTo>
                  <a:lnTo>
                    <a:pt x="1718" y="5994"/>
                  </a:lnTo>
                  <a:lnTo>
                    <a:pt x="1987" y="6095"/>
                  </a:lnTo>
                  <a:lnTo>
                    <a:pt x="2256" y="6196"/>
                  </a:lnTo>
                  <a:lnTo>
                    <a:pt x="2526" y="6263"/>
                  </a:lnTo>
                  <a:lnTo>
                    <a:pt x="2829" y="6297"/>
                  </a:lnTo>
                  <a:lnTo>
                    <a:pt x="3031" y="6330"/>
                  </a:lnTo>
                  <a:lnTo>
                    <a:pt x="2997" y="6330"/>
                  </a:lnTo>
                  <a:lnTo>
                    <a:pt x="2997" y="6398"/>
                  </a:lnTo>
                  <a:lnTo>
                    <a:pt x="3064" y="6465"/>
                  </a:lnTo>
                  <a:lnTo>
                    <a:pt x="3435" y="6667"/>
                  </a:lnTo>
                  <a:lnTo>
                    <a:pt x="3839" y="6802"/>
                  </a:lnTo>
                  <a:lnTo>
                    <a:pt x="4344" y="6936"/>
                  </a:lnTo>
                  <a:lnTo>
                    <a:pt x="4512" y="7004"/>
                  </a:lnTo>
                  <a:lnTo>
                    <a:pt x="4714" y="7071"/>
                  </a:lnTo>
                  <a:lnTo>
                    <a:pt x="4916" y="7105"/>
                  </a:lnTo>
                  <a:lnTo>
                    <a:pt x="5084" y="7138"/>
                  </a:lnTo>
                  <a:lnTo>
                    <a:pt x="5253" y="7138"/>
                  </a:lnTo>
                  <a:lnTo>
                    <a:pt x="5354" y="7105"/>
                  </a:lnTo>
                  <a:lnTo>
                    <a:pt x="5455" y="7037"/>
                  </a:lnTo>
                  <a:lnTo>
                    <a:pt x="5556" y="6903"/>
                  </a:lnTo>
                  <a:lnTo>
                    <a:pt x="5623" y="6768"/>
                  </a:lnTo>
                  <a:lnTo>
                    <a:pt x="5657" y="6566"/>
                  </a:lnTo>
                  <a:lnTo>
                    <a:pt x="5657" y="6499"/>
                  </a:lnTo>
                  <a:lnTo>
                    <a:pt x="5892" y="6600"/>
                  </a:lnTo>
                  <a:lnTo>
                    <a:pt x="5926" y="6600"/>
                  </a:lnTo>
                  <a:lnTo>
                    <a:pt x="5960" y="6566"/>
                  </a:lnTo>
                  <a:lnTo>
                    <a:pt x="5993" y="6532"/>
                  </a:lnTo>
                  <a:lnTo>
                    <a:pt x="5993" y="6499"/>
                  </a:lnTo>
                  <a:lnTo>
                    <a:pt x="6128" y="6600"/>
                  </a:lnTo>
                  <a:lnTo>
                    <a:pt x="6330" y="6701"/>
                  </a:lnTo>
                  <a:lnTo>
                    <a:pt x="6364" y="6701"/>
                  </a:lnTo>
                  <a:lnTo>
                    <a:pt x="7273" y="7004"/>
                  </a:lnTo>
                  <a:lnTo>
                    <a:pt x="8216" y="7273"/>
                  </a:lnTo>
                  <a:lnTo>
                    <a:pt x="9125" y="7509"/>
                  </a:lnTo>
                  <a:lnTo>
                    <a:pt x="10101" y="7711"/>
                  </a:lnTo>
                  <a:lnTo>
                    <a:pt x="11986" y="8081"/>
                  </a:lnTo>
                  <a:lnTo>
                    <a:pt x="13872" y="8384"/>
                  </a:lnTo>
                  <a:lnTo>
                    <a:pt x="13939" y="8384"/>
                  </a:lnTo>
                  <a:lnTo>
                    <a:pt x="13973" y="8350"/>
                  </a:lnTo>
                  <a:lnTo>
                    <a:pt x="14040" y="8283"/>
                  </a:lnTo>
                  <a:lnTo>
                    <a:pt x="14040" y="8216"/>
                  </a:lnTo>
                  <a:lnTo>
                    <a:pt x="14006" y="8182"/>
                  </a:lnTo>
                  <a:lnTo>
                    <a:pt x="13939" y="8148"/>
                  </a:lnTo>
                  <a:lnTo>
                    <a:pt x="12996" y="7980"/>
                  </a:lnTo>
                  <a:lnTo>
                    <a:pt x="12054" y="7812"/>
                  </a:lnTo>
                  <a:lnTo>
                    <a:pt x="10202" y="7408"/>
                  </a:lnTo>
                  <a:lnTo>
                    <a:pt x="8317" y="6970"/>
                  </a:lnTo>
                  <a:lnTo>
                    <a:pt x="6465" y="6532"/>
                  </a:lnTo>
                  <a:lnTo>
                    <a:pt x="6397" y="6499"/>
                  </a:lnTo>
                  <a:lnTo>
                    <a:pt x="6263" y="6398"/>
                  </a:lnTo>
                  <a:lnTo>
                    <a:pt x="6162" y="6297"/>
                  </a:lnTo>
                  <a:lnTo>
                    <a:pt x="6094" y="6162"/>
                  </a:lnTo>
                  <a:lnTo>
                    <a:pt x="6061" y="5960"/>
                  </a:lnTo>
                  <a:lnTo>
                    <a:pt x="6061" y="5792"/>
                  </a:lnTo>
                  <a:lnTo>
                    <a:pt x="6061" y="5556"/>
                  </a:lnTo>
                  <a:lnTo>
                    <a:pt x="6162" y="5118"/>
                  </a:lnTo>
                  <a:lnTo>
                    <a:pt x="6263" y="4647"/>
                  </a:lnTo>
                  <a:lnTo>
                    <a:pt x="6397" y="4209"/>
                  </a:lnTo>
                  <a:lnTo>
                    <a:pt x="6599" y="3570"/>
                  </a:lnTo>
                  <a:lnTo>
                    <a:pt x="6700" y="3132"/>
                  </a:lnTo>
                  <a:lnTo>
                    <a:pt x="6801" y="2661"/>
                  </a:lnTo>
                  <a:lnTo>
                    <a:pt x="6835" y="2156"/>
                  </a:lnTo>
                  <a:lnTo>
                    <a:pt x="6835" y="1920"/>
                  </a:lnTo>
                  <a:lnTo>
                    <a:pt x="6835" y="1718"/>
                  </a:lnTo>
                  <a:lnTo>
                    <a:pt x="6835" y="1651"/>
                  </a:lnTo>
                  <a:lnTo>
                    <a:pt x="6970" y="1785"/>
                  </a:lnTo>
                  <a:lnTo>
                    <a:pt x="7138" y="1886"/>
                  </a:lnTo>
                  <a:lnTo>
                    <a:pt x="7239" y="1886"/>
                  </a:lnTo>
                  <a:lnTo>
                    <a:pt x="7340" y="1920"/>
                  </a:lnTo>
                  <a:lnTo>
                    <a:pt x="7407" y="1886"/>
                  </a:lnTo>
                  <a:lnTo>
                    <a:pt x="7441" y="1819"/>
                  </a:lnTo>
                  <a:lnTo>
                    <a:pt x="7407" y="1752"/>
                  </a:lnTo>
                  <a:lnTo>
                    <a:pt x="7340" y="1718"/>
                  </a:lnTo>
                  <a:lnTo>
                    <a:pt x="7205" y="1684"/>
                  </a:lnTo>
                  <a:lnTo>
                    <a:pt x="7037" y="1651"/>
                  </a:lnTo>
                  <a:lnTo>
                    <a:pt x="6936" y="1583"/>
                  </a:lnTo>
                  <a:lnTo>
                    <a:pt x="7542" y="1280"/>
                  </a:lnTo>
                  <a:lnTo>
                    <a:pt x="7879" y="1145"/>
                  </a:lnTo>
                  <a:lnTo>
                    <a:pt x="8047" y="1112"/>
                  </a:lnTo>
                  <a:lnTo>
                    <a:pt x="8249" y="1112"/>
                  </a:lnTo>
                  <a:lnTo>
                    <a:pt x="8788" y="1145"/>
                  </a:lnTo>
                  <a:lnTo>
                    <a:pt x="9327" y="1246"/>
                  </a:lnTo>
                  <a:lnTo>
                    <a:pt x="10404" y="1449"/>
                  </a:lnTo>
                  <a:lnTo>
                    <a:pt x="11414" y="1651"/>
                  </a:lnTo>
                  <a:lnTo>
                    <a:pt x="12390" y="1886"/>
                  </a:lnTo>
                  <a:lnTo>
                    <a:pt x="14343" y="2358"/>
                  </a:lnTo>
                  <a:lnTo>
                    <a:pt x="14410" y="2492"/>
                  </a:lnTo>
                  <a:lnTo>
                    <a:pt x="14478" y="2627"/>
                  </a:lnTo>
                  <a:lnTo>
                    <a:pt x="14646" y="2896"/>
                  </a:lnTo>
                  <a:lnTo>
                    <a:pt x="14781" y="3098"/>
                  </a:lnTo>
                  <a:lnTo>
                    <a:pt x="14781" y="3098"/>
                  </a:lnTo>
                  <a:lnTo>
                    <a:pt x="14309" y="3065"/>
                  </a:lnTo>
                  <a:lnTo>
                    <a:pt x="14242" y="2863"/>
                  </a:lnTo>
                  <a:lnTo>
                    <a:pt x="14208" y="2795"/>
                  </a:lnTo>
                  <a:lnTo>
                    <a:pt x="14141" y="2728"/>
                  </a:lnTo>
                  <a:lnTo>
                    <a:pt x="14141" y="2627"/>
                  </a:lnTo>
                  <a:lnTo>
                    <a:pt x="14107" y="2593"/>
                  </a:lnTo>
                  <a:lnTo>
                    <a:pt x="14074" y="2593"/>
                  </a:lnTo>
                  <a:lnTo>
                    <a:pt x="12660" y="2290"/>
                  </a:lnTo>
                  <a:lnTo>
                    <a:pt x="11246" y="1987"/>
                  </a:lnTo>
                  <a:lnTo>
                    <a:pt x="10572" y="1785"/>
                  </a:lnTo>
                  <a:lnTo>
                    <a:pt x="9865" y="1583"/>
                  </a:lnTo>
                  <a:lnTo>
                    <a:pt x="9158" y="1415"/>
                  </a:lnTo>
                  <a:lnTo>
                    <a:pt x="8788" y="1348"/>
                  </a:lnTo>
                  <a:lnTo>
                    <a:pt x="8451" y="1314"/>
                  </a:lnTo>
                  <a:lnTo>
                    <a:pt x="8418" y="1314"/>
                  </a:lnTo>
                  <a:lnTo>
                    <a:pt x="8418" y="1348"/>
                  </a:lnTo>
                  <a:lnTo>
                    <a:pt x="8418" y="1381"/>
                  </a:lnTo>
                  <a:lnTo>
                    <a:pt x="8721" y="1516"/>
                  </a:lnTo>
                  <a:lnTo>
                    <a:pt x="9024" y="1651"/>
                  </a:lnTo>
                  <a:lnTo>
                    <a:pt x="9663" y="1853"/>
                  </a:lnTo>
                  <a:lnTo>
                    <a:pt x="10943" y="2122"/>
                  </a:lnTo>
                  <a:lnTo>
                    <a:pt x="12458" y="2492"/>
                  </a:lnTo>
                  <a:lnTo>
                    <a:pt x="14006" y="2795"/>
                  </a:lnTo>
                  <a:lnTo>
                    <a:pt x="14074" y="2964"/>
                  </a:lnTo>
                  <a:lnTo>
                    <a:pt x="14107" y="3166"/>
                  </a:lnTo>
                  <a:lnTo>
                    <a:pt x="14141" y="3233"/>
                  </a:lnTo>
                  <a:lnTo>
                    <a:pt x="14208" y="3267"/>
                  </a:lnTo>
                  <a:lnTo>
                    <a:pt x="14680" y="3334"/>
                  </a:lnTo>
                  <a:lnTo>
                    <a:pt x="15151" y="3401"/>
                  </a:lnTo>
                  <a:lnTo>
                    <a:pt x="15185" y="3435"/>
                  </a:lnTo>
                  <a:lnTo>
                    <a:pt x="15252" y="3469"/>
                  </a:lnTo>
                  <a:lnTo>
                    <a:pt x="15319" y="3435"/>
                  </a:lnTo>
                  <a:lnTo>
                    <a:pt x="15387" y="3469"/>
                  </a:lnTo>
                  <a:lnTo>
                    <a:pt x="15286" y="3704"/>
                  </a:lnTo>
                  <a:lnTo>
                    <a:pt x="15185" y="3940"/>
                  </a:lnTo>
                  <a:lnTo>
                    <a:pt x="15016" y="4479"/>
                  </a:lnTo>
                  <a:lnTo>
                    <a:pt x="14882" y="5017"/>
                  </a:lnTo>
                  <a:lnTo>
                    <a:pt x="14814" y="5556"/>
                  </a:lnTo>
                  <a:lnTo>
                    <a:pt x="14747" y="6095"/>
                  </a:lnTo>
                  <a:lnTo>
                    <a:pt x="14612" y="6970"/>
                  </a:lnTo>
                  <a:lnTo>
                    <a:pt x="14511" y="7408"/>
                  </a:lnTo>
                  <a:lnTo>
                    <a:pt x="14410" y="7778"/>
                  </a:lnTo>
                  <a:lnTo>
                    <a:pt x="14343" y="7913"/>
                  </a:lnTo>
                  <a:lnTo>
                    <a:pt x="14276" y="8014"/>
                  </a:lnTo>
                  <a:lnTo>
                    <a:pt x="14208" y="8081"/>
                  </a:lnTo>
                  <a:lnTo>
                    <a:pt x="14074" y="8081"/>
                  </a:lnTo>
                  <a:lnTo>
                    <a:pt x="14040" y="8115"/>
                  </a:lnTo>
                  <a:lnTo>
                    <a:pt x="14040" y="8148"/>
                  </a:lnTo>
                  <a:lnTo>
                    <a:pt x="14040" y="8182"/>
                  </a:lnTo>
                  <a:lnTo>
                    <a:pt x="14074" y="8283"/>
                  </a:lnTo>
                  <a:lnTo>
                    <a:pt x="14107" y="8317"/>
                  </a:lnTo>
                  <a:lnTo>
                    <a:pt x="14175" y="8317"/>
                  </a:lnTo>
                  <a:lnTo>
                    <a:pt x="14343" y="8283"/>
                  </a:lnTo>
                  <a:lnTo>
                    <a:pt x="14377" y="8317"/>
                  </a:lnTo>
                  <a:lnTo>
                    <a:pt x="14983" y="8485"/>
                  </a:lnTo>
                  <a:lnTo>
                    <a:pt x="15589" y="8586"/>
                  </a:lnTo>
                  <a:lnTo>
                    <a:pt x="15622" y="8721"/>
                  </a:lnTo>
                  <a:lnTo>
                    <a:pt x="15690" y="8855"/>
                  </a:lnTo>
                  <a:lnTo>
                    <a:pt x="15791" y="8956"/>
                  </a:lnTo>
                  <a:lnTo>
                    <a:pt x="15892" y="9057"/>
                  </a:lnTo>
                  <a:lnTo>
                    <a:pt x="16161" y="9226"/>
                  </a:lnTo>
                  <a:lnTo>
                    <a:pt x="16397" y="9293"/>
                  </a:lnTo>
                  <a:lnTo>
                    <a:pt x="16666" y="9293"/>
                  </a:lnTo>
                  <a:lnTo>
                    <a:pt x="16936" y="9226"/>
                  </a:lnTo>
                  <a:lnTo>
                    <a:pt x="17037" y="9158"/>
                  </a:lnTo>
                  <a:lnTo>
                    <a:pt x="17138" y="9057"/>
                  </a:lnTo>
                  <a:lnTo>
                    <a:pt x="17239" y="8990"/>
                  </a:lnTo>
                  <a:lnTo>
                    <a:pt x="17306" y="8855"/>
                  </a:lnTo>
                  <a:lnTo>
                    <a:pt x="18249" y="9057"/>
                  </a:lnTo>
                  <a:lnTo>
                    <a:pt x="18518" y="9360"/>
                  </a:lnTo>
                  <a:lnTo>
                    <a:pt x="18821" y="9630"/>
                  </a:lnTo>
                  <a:lnTo>
                    <a:pt x="19191" y="9832"/>
                  </a:lnTo>
                  <a:lnTo>
                    <a:pt x="19595" y="10000"/>
                  </a:lnTo>
                  <a:lnTo>
                    <a:pt x="20033" y="10101"/>
                  </a:lnTo>
                  <a:lnTo>
                    <a:pt x="20471" y="10135"/>
                  </a:lnTo>
                  <a:lnTo>
                    <a:pt x="20875" y="10135"/>
                  </a:lnTo>
                  <a:lnTo>
                    <a:pt x="21312" y="10068"/>
                  </a:lnTo>
                  <a:lnTo>
                    <a:pt x="21582" y="9967"/>
                  </a:lnTo>
                  <a:lnTo>
                    <a:pt x="21817" y="9832"/>
                  </a:lnTo>
                  <a:lnTo>
                    <a:pt x="22053" y="9697"/>
                  </a:lnTo>
                  <a:lnTo>
                    <a:pt x="22255" y="9495"/>
                  </a:lnTo>
                  <a:lnTo>
                    <a:pt x="22457" y="9293"/>
                  </a:lnTo>
                  <a:lnTo>
                    <a:pt x="22625" y="9091"/>
                  </a:lnTo>
                  <a:lnTo>
                    <a:pt x="22794" y="8855"/>
                  </a:lnTo>
                  <a:lnTo>
                    <a:pt x="22895" y="8586"/>
                  </a:lnTo>
                  <a:lnTo>
                    <a:pt x="22996" y="8350"/>
                  </a:lnTo>
                  <a:lnTo>
                    <a:pt x="23097" y="8081"/>
                  </a:lnTo>
                  <a:lnTo>
                    <a:pt x="23130" y="7778"/>
                  </a:lnTo>
                  <a:lnTo>
                    <a:pt x="23164" y="7509"/>
                  </a:lnTo>
                  <a:lnTo>
                    <a:pt x="23164" y="7239"/>
                  </a:lnTo>
                  <a:lnTo>
                    <a:pt x="23130" y="6970"/>
                  </a:lnTo>
                  <a:lnTo>
                    <a:pt x="23063" y="6701"/>
                  </a:lnTo>
                  <a:lnTo>
                    <a:pt x="22962" y="6431"/>
                  </a:lnTo>
                  <a:lnTo>
                    <a:pt x="22827" y="6196"/>
                  </a:lnTo>
                  <a:lnTo>
                    <a:pt x="22693" y="5960"/>
                  </a:lnTo>
                  <a:lnTo>
                    <a:pt x="22524" y="5758"/>
                  </a:lnTo>
                  <a:lnTo>
                    <a:pt x="22322" y="5556"/>
                  </a:lnTo>
                  <a:lnTo>
                    <a:pt x="22087" y="5354"/>
                  </a:lnTo>
                  <a:lnTo>
                    <a:pt x="21851" y="5186"/>
                  </a:lnTo>
                  <a:lnTo>
                    <a:pt x="21615" y="5051"/>
                  </a:lnTo>
                  <a:lnTo>
                    <a:pt x="21346" y="4916"/>
                  </a:lnTo>
                  <a:lnTo>
                    <a:pt x="21077" y="4849"/>
                  </a:lnTo>
                  <a:lnTo>
                    <a:pt x="20807" y="4782"/>
                  </a:lnTo>
                  <a:lnTo>
                    <a:pt x="20538" y="4748"/>
                  </a:lnTo>
                  <a:lnTo>
                    <a:pt x="20269" y="4748"/>
                  </a:lnTo>
                  <a:lnTo>
                    <a:pt x="20033" y="4815"/>
                  </a:lnTo>
                  <a:lnTo>
                    <a:pt x="19764" y="4916"/>
                  </a:lnTo>
                  <a:lnTo>
                    <a:pt x="19528" y="5085"/>
                  </a:lnTo>
                  <a:lnTo>
                    <a:pt x="19292" y="5287"/>
                  </a:lnTo>
                  <a:lnTo>
                    <a:pt x="18989" y="5489"/>
                  </a:lnTo>
                  <a:lnTo>
                    <a:pt x="18720" y="5724"/>
                  </a:lnTo>
                  <a:lnTo>
                    <a:pt x="18451" y="5994"/>
                  </a:lnTo>
                  <a:lnTo>
                    <a:pt x="18249" y="6297"/>
                  </a:lnTo>
                  <a:lnTo>
                    <a:pt x="18080" y="6633"/>
                  </a:lnTo>
                  <a:lnTo>
                    <a:pt x="17946" y="7004"/>
                  </a:lnTo>
                  <a:lnTo>
                    <a:pt x="17878" y="7374"/>
                  </a:lnTo>
                  <a:lnTo>
                    <a:pt x="17845" y="7778"/>
                  </a:lnTo>
                  <a:lnTo>
                    <a:pt x="17845" y="8047"/>
                  </a:lnTo>
                  <a:lnTo>
                    <a:pt x="17912" y="8283"/>
                  </a:lnTo>
                  <a:lnTo>
                    <a:pt x="17979" y="8519"/>
                  </a:lnTo>
                  <a:lnTo>
                    <a:pt x="18047" y="8754"/>
                  </a:lnTo>
                  <a:lnTo>
                    <a:pt x="17171" y="8552"/>
                  </a:lnTo>
                  <a:lnTo>
                    <a:pt x="16229" y="8384"/>
                  </a:lnTo>
                  <a:lnTo>
                    <a:pt x="15319" y="8249"/>
                  </a:lnTo>
                  <a:lnTo>
                    <a:pt x="14848" y="8216"/>
                  </a:lnTo>
                  <a:lnTo>
                    <a:pt x="14410" y="8216"/>
                  </a:lnTo>
                  <a:lnTo>
                    <a:pt x="14511" y="8081"/>
                  </a:lnTo>
                  <a:lnTo>
                    <a:pt x="14612" y="7913"/>
                  </a:lnTo>
                  <a:lnTo>
                    <a:pt x="14680" y="7744"/>
                  </a:lnTo>
                  <a:lnTo>
                    <a:pt x="14747" y="7509"/>
                  </a:lnTo>
                  <a:lnTo>
                    <a:pt x="14814" y="7105"/>
                  </a:lnTo>
                  <a:lnTo>
                    <a:pt x="14848" y="6768"/>
                  </a:lnTo>
                  <a:lnTo>
                    <a:pt x="14949" y="5960"/>
                  </a:lnTo>
                  <a:lnTo>
                    <a:pt x="15117" y="5118"/>
                  </a:lnTo>
                  <a:lnTo>
                    <a:pt x="15319" y="4310"/>
                  </a:lnTo>
                  <a:lnTo>
                    <a:pt x="15387" y="3906"/>
                  </a:lnTo>
                  <a:lnTo>
                    <a:pt x="15454" y="3469"/>
                  </a:lnTo>
                  <a:lnTo>
                    <a:pt x="15858" y="3603"/>
                  </a:lnTo>
                  <a:lnTo>
                    <a:pt x="16262" y="3671"/>
                  </a:lnTo>
                  <a:lnTo>
                    <a:pt x="17070" y="3839"/>
                  </a:lnTo>
                  <a:lnTo>
                    <a:pt x="18720" y="4075"/>
                  </a:lnTo>
                  <a:lnTo>
                    <a:pt x="22322" y="4714"/>
                  </a:lnTo>
                  <a:lnTo>
                    <a:pt x="22356" y="4782"/>
                  </a:lnTo>
                  <a:lnTo>
                    <a:pt x="22390" y="4815"/>
                  </a:lnTo>
                  <a:lnTo>
                    <a:pt x="22423" y="4849"/>
                  </a:lnTo>
                  <a:lnTo>
                    <a:pt x="22524" y="4849"/>
                  </a:lnTo>
                  <a:lnTo>
                    <a:pt x="22592" y="4815"/>
                  </a:lnTo>
                  <a:lnTo>
                    <a:pt x="22592" y="4748"/>
                  </a:lnTo>
                  <a:lnTo>
                    <a:pt x="22592" y="4714"/>
                  </a:lnTo>
                  <a:lnTo>
                    <a:pt x="22558" y="4613"/>
                  </a:lnTo>
                  <a:lnTo>
                    <a:pt x="22558" y="4546"/>
                  </a:lnTo>
                  <a:lnTo>
                    <a:pt x="22558" y="4512"/>
                  </a:lnTo>
                  <a:lnTo>
                    <a:pt x="22491" y="4479"/>
                  </a:lnTo>
                  <a:lnTo>
                    <a:pt x="22255" y="3772"/>
                  </a:lnTo>
                  <a:lnTo>
                    <a:pt x="22120" y="3435"/>
                  </a:lnTo>
                  <a:lnTo>
                    <a:pt x="22053" y="3267"/>
                  </a:lnTo>
                  <a:lnTo>
                    <a:pt x="21952" y="3132"/>
                  </a:lnTo>
                  <a:lnTo>
                    <a:pt x="21918" y="3065"/>
                  </a:lnTo>
                  <a:lnTo>
                    <a:pt x="21885" y="3031"/>
                  </a:lnTo>
                  <a:lnTo>
                    <a:pt x="20067" y="2627"/>
                  </a:lnTo>
                  <a:lnTo>
                    <a:pt x="18249" y="2257"/>
                  </a:lnTo>
                  <a:lnTo>
                    <a:pt x="16397" y="1920"/>
                  </a:lnTo>
                  <a:lnTo>
                    <a:pt x="15724" y="1785"/>
                  </a:lnTo>
                  <a:lnTo>
                    <a:pt x="15420" y="1752"/>
                  </a:lnTo>
                  <a:lnTo>
                    <a:pt x="15084" y="1785"/>
                  </a:lnTo>
                  <a:lnTo>
                    <a:pt x="15387" y="1920"/>
                  </a:lnTo>
                  <a:lnTo>
                    <a:pt x="15690" y="2021"/>
                  </a:lnTo>
                  <a:lnTo>
                    <a:pt x="16363" y="2122"/>
                  </a:lnTo>
                  <a:lnTo>
                    <a:pt x="18181" y="2459"/>
                  </a:lnTo>
                  <a:lnTo>
                    <a:pt x="19999" y="2829"/>
                  </a:lnTo>
                  <a:lnTo>
                    <a:pt x="21817" y="3233"/>
                  </a:lnTo>
                  <a:lnTo>
                    <a:pt x="21851" y="3401"/>
                  </a:lnTo>
                  <a:lnTo>
                    <a:pt x="21885" y="3536"/>
                  </a:lnTo>
                  <a:lnTo>
                    <a:pt x="22019" y="3839"/>
                  </a:lnTo>
                  <a:lnTo>
                    <a:pt x="22221" y="4411"/>
                  </a:lnTo>
                  <a:lnTo>
                    <a:pt x="18787" y="3839"/>
                  </a:lnTo>
                  <a:lnTo>
                    <a:pt x="17138" y="3502"/>
                  </a:lnTo>
                  <a:lnTo>
                    <a:pt x="16262" y="3368"/>
                  </a:lnTo>
                  <a:lnTo>
                    <a:pt x="15858" y="3334"/>
                  </a:lnTo>
                  <a:lnTo>
                    <a:pt x="15420" y="3300"/>
                  </a:lnTo>
                  <a:lnTo>
                    <a:pt x="15420" y="3267"/>
                  </a:lnTo>
                  <a:lnTo>
                    <a:pt x="15387" y="3233"/>
                  </a:lnTo>
                  <a:lnTo>
                    <a:pt x="15319" y="3199"/>
                  </a:lnTo>
                  <a:lnTo>
                    <a:pt x="15151" y="3098"/>
                  </a:lnTo>
                  <a:lnTo>
                    <a:pt x="15016" y="2964"/>
                  </a:lnTo>
                  <a:lnTo>
                    <a:pt x="14781" y="2661"/>
                  </a:lnTo>
                  <a:lnTo>
                    <a:pt x="14680" y="2492"/>
                  </a:lnTo>
                  <a:lnTo>
                    <a:pt x="14545" y="2324"/>
                  </a:lnTo>
                  <a:lnTo>
                    <a:pt x="14579" y="2290"/>
                  </a:lnTo>
                  <a:lnTo>
                    <a:pt x="14579" y="2223"/>
                  </a:lnTo>
                  <a:lnTo>
                    <a:pt x="14545" y="2189"/>
                  </a:lnTo>
                  <a:lnTo>
                    <a:pt x="14511" y="2156"/>
                  </a:lnTo>
                  <a:lnTo>
                    <a:pt x="12256" y="1617"/>
                  </a:lnTo>
                  <a:lnTo>
                    <a:pt x="11111" y="1348"/>
                  </a:lnTo>
                  <a:lnTo>
                    <a:pt x="9966" y="1145"/>
                  </a:lnTo>
                  <a:lnTo>
                    <a:pt x="9091" y="977"/>
                  </a:lnTo>
                  <a:lnTo>
                    <a:pt x="8653" y="910"/>
                  </a:lnTo>
                  <a:lnTo>
                    <a:pt x="8249" y="876"/>
                  </a:lnTo>
                  <a:lnTo>
                    <a:pt x="8182" y="842"/>
                  </a:lnTo>
                  <a:lnTo>
                    <a:pt x="6229" y="506"/>
                  </a:lnTo>
                  <a:lnTo>
                    <a:pt x="6263" y="438"/>
                  </a:lnTo>
                  <a:lnTo>
                    <a:pt x="6229" y="371"/>
                  </a:lnTo>
                  <a:lnTo>
                    <a:pt x="6195" y="337"/>
                  </a:lnTo>
                  <a:lnTo>
                    <a:pt x="6094" y="304"/>
                  </a:lnTo>
                  <a:lnTo>
                    <a:pt x="5522" y="236"/>
                  </a:lnTo>
                  <a:lnTo>
                    <a:pt x="5219" y="203"/>
                  </a:lnTo>
                  <a:lnTo>
                    <a:pt x="5051" y="169"/>
                  </a:lnTo>
                  <a:lnTo>
                    <a:pt x="4983" y="169"/>
                  </a:lnTo>
                  <a:lnTo>
                    <a:pt x="4950" y="102"/>
                  </a:lnTo>
                  <a:lnTo>
                    <a:pt x="4882" y="68"/>
                  </a:lnTo>
                  <a:lnTo>
                    <a:pt x="4815" y="34"/>
                  </a:lnTo>
                  <a:lnTo>
                    <a:pt x="46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428066" y="1821077"/>
              <a:ext cx="143207" cy="156624"/>
            </a:xfrm>
            <a:custGeom>
              <a:avLst/>
              <a:gdLst/>
              <a:ahLst/>
              <a:cxnLst/>
              <a:rect l="l" t="t" r="r" b="b"/>
              <a:pathLst>
                <a:path w="2156" h="2358" extrusionOk="0">
                  <a:moveTo>
                    <a:pt x="943" y="304"/>
                  </a:moveTo>
                  <a:lnTo>
                    <a:pt x="674" y="809"/>
                  </a:lnTo>
                  <a:lnTo>
                    <a:pt x="674" y="809"/>
                  </a:lnTo>
                  <a:lnTo>
                    <a:pt x="876" y="337"/>
                  </a:lnTo>
                  <a:lnTo>
                    <a:pt x="943" y="304"/>
                  </a:lnTo>
                  <a:close/>
                  <a:moveTo>
                    <a:pt x="1179" y="304"/>
                  </a:moveTo>
                  <a:lnTo>
                    <a:pt x="1414" y="337"/>
                  </a:lnTo>
                  <a:lnTo>
                    <a:pt x="1583" y="405"/>
                  </a:lnTo>
                  <a:lnTo>
                    <a:pt x="1684" y="472"/>
                  </a:lnTo>
                  <a:lnTo>
                    <a:pt x="1751" y="539"/>
                  </a:lnTo>
                  <a:lnTo>
                    <a:pt x="1886" y="775"/>
                  </a:lnTo>
                  <a:lnTo>
                    <a:pt x="1919" y="842"/>
                  </a:lnTo>
                  <a:lnTo>
                    <a:pt x="1919" y="842"/>
                  </a:lnTo>
                  <a:lnTo>
                    <a:pt x="1785" y="809"/>
                  </a:lnTo>
                  <a:lnTo>
                    <a:pt x="1751" y="809"/>
                  </a:lnTo>
                  <a:lnTo>
                    <a:pt x="1717" y="876"/>
                  </a:lnTo>
                  <a:lnTo>
                    <a:pt x="1482" y="1213"/>
                  </a:lnTo>
                  <a:lnTo>
                    <a:pt x="1717" y="708"/>
                  </a:lnTo>
                  <a:lnTo>
                    <a:pt x="1717" y="640"/>
                  </a:lnTo>
                  <a:lnTo>
                    <a:pt x="1717" y="607"/>
                  </a:lnTo>
                  <a:lnTo>
                    <a:pt x="1684" y="539"/>
                  </a:lnTo>
                  <a:lnTo>
                    <a:pt x="1583" y="506"/>
                  </a:lnTo>
                  <a:lnTo>
                    <a:pt x="1549" y="539"/>
                  </a:lnTo>
                  <a:lnTo>
                    <a:pt x="1515" y="573"/>
                  </a:lnTo>
                  <a:lnTo>
                    <a:pt x="1078" y="1246"/>
                  </a:lnTo>
                  <a:lnTo>
                    <a:pt x="1078" y="1246"/>
                  </a:lnTo>
                  <a:lnTo>
                    <a:pt x="1145" y="1112"/>
                  </a:lnTo>
                  <a:lnTo>
                    <a:pt x="1145" y="1078"/>
                  </a:lnTo>
                  <a:lnTo>
                    <a:pt x="1482" y="539"/>
                  </a:lnTo>
                  <a:lnTo>
                    <a:pt x="1482" y="472"/>
                  </a:lnTo>
                  <a:lnTo>
                    <a:pt x="1482" y="438"/>
                  </a:lnTo>
                  <a:lnTo>
                    <a:pt x="1414" y="371"/>
                  </a:lnTo>
                  <a:lnTo>
                    <a:pt x="1313" y="371"/>
                  </a:lnTo>
                  <a:lnTo>
                    <a:pt x="1280" y="405"/>
                  </a:lnTo>
                  <a:lnTo>
                    <a:pt x="1078" y="708"/>
                  </a:lnTo>
                  <a:lnTo>
                    <a:pt x="943" y="1011"/>
                  </a:lnTo>
                  <a:lnTo>
                    <a:pt x="741" y="1280"/>
                  </a:lnTo>
                  <a:lnTo>
                    <a:pt x="741" y="1280"/>
                  </a:lnTo>
                  <a:lnTo>
                    <a:pt x="876" y="1044"/>
                  </a:lnTo>
                  <a:lnTo>
                    <a:pt x="1179" y="337"/>
                  </a:lnTo>
                  <a:lnTo>
                    <a:pt x="1179" y="304"/>
                  </a:lnTo>
                  <a:close/>
                  <a:moveTo>
                    <a:pt x="775" y="371"/>
                  </a:moveTo>
                  <a:lnTo>
                    <a:pt x="606" y="607"/>
                  </a:lnTo>
                  <a:lnTo>
                    <a:pt x="472" y="876"/>
                  </a:lnTo>
                  <a:lnTo>
                    <a:pt x="371" y="1145"/>
                  </a:lnTo>
                  <a:lnTo>
                    <a:pt x="278" y="1423"/>
                  </a:lnTo>
                  <a:lnTo>
                    <a:pt x="278" y="1423"/>
                  </a:lnTo>
                  <a:lnTo>
                    <a:pt x="270" y="1381"/>
                  </a:lnTo>
                  <a:lnTo>
                    <a:pt x="270" y="1213"/>
                  </a:lnTo>
                  <a:lnTo>
                    <a:pt x="303" y="1044"/>
                  </a:lnTo>
                  <a:lnTo>
                    <a:pt x="438" y="708"/>
                  </a:lnTo>
                  <a:lnTo>
                    <a:pt x="505" y="607"/>
                  </a:lnTo>
                  <a:lnTo>
                    <a:pt x="573" y="506"/>
                  </a:lnTo>
                  <a:lnTo>
                    <a:pt x="775" y="371"/>
                  </a:lnTo>
                  <a:close/>
                  <a:moveTo>
                    <a:pt x="1953" y="977"/>
                  </a:moveTo>
                  <a:lnTo>
                    <a:pt x="1953" y="1145"/>
                  </a:lnTo>
                  <a:lnTo>
                    <a:pt x="1919" y="1314"/>
                  </a:lnTo>
                  <a:lnTo>
                    <a:pt x="1818" y="1482"/>
                  </a:lnTo>
                  <a:lnTo>
                    <a:pt x="1717" y="1650"/>
                  </a:lnTo>
                  <a:lnTo>
                    <a:pt x="1684" y="1583"/>
                  </a:lnTo>
                  <a:lnTo>
                    <a:pt x="1953" y="977"/>
                  </a:lnTo>
                  <a:close/>
                  <a:moveTo>
                    <a:pt x="303" y="1549"/>
                  </a:moveTo>
                  <a:lnTo>
                    <a:pt x="404" y="1583"/>
                  </a:lnTo>
                  <a:lnTo>
                    <a:pt x="337" y="1684"/>
                  </a:lnTo>
                  <a:lnTo>
                    <a:pt x="303" y="1549"/>
                  </a:lnTo>
                  <a:close/>
                  <a:moveTo>
                    <a:pt x="1347" y="1852"/>
                  </a:moveTo>
                  <a:lnTo>
                    <a:pt x="1381" y="1886"/>
                  </a:lnTo>
                  <a:lnTo>
                    <a:pt x="1414" y="1920"/>
                  </a:lnTo>
                  <a:lnTo>
                    <a:pt x="1381" y="1953"/>
                  </a:lnTo>
                  <a:lnTo>
                    <a:pt x="1212" y="2021"/>
                  </a:lnTo>
                  <a:lnTo>
                    <a:pt x="1347" y="1852"/>
                  </a:lnTo>
                  <a:close/>
                  <a:moveTo>
                    <a:pt x="1145" y="1"/>
                  </a:moveTo>
                  <a:lnTo>
                    <a:pt x="943" y="34"/>
                  </a:lnTo>
                  <a:lnTo>
                    <a:pt x="842" y="34"/>
                  </a:lnTo>
                  <a:lnTo>
                    <a:pt x="741" y="68"/>
                  </a:lnTo>
                  <a:lnTo>
                    <a:pt x="573" y="135"/>
                  </a:lnTo>
                  <a:lnTo>
                    <a:pt x="404" y="270"/>
                  </a:lnTo>
                  <a:lnTo>
                    <a:pt x="270" y="472"/>
                  </a:lnTo>
                  <a:lnTo>
                    <a:pt x="169" y="674"/>
                  </a:lnTo>
                  <a:lnTo>
                    <a:pt x="68" y="876"/>
                  </a:lnTo>
                  <a:lnTo>
                    <a:pt x="34" y="1078"/>
                  </a:lnTo>
                  <a:lnTo>
                    <a:pt x="0" y="1246"/>
                  </a:lnTo>
                  <a:lnTo>
                    <a:pt x="0" y="1448"/>
                  </a:lnTo>
                  <a:lnTo>
                    <a:pt x="34" y="1650"/>
                  </a:lnTo>
                  <a:lnTo>
                    <a:pt x="101" y="1819"/>
                  </a:lnTo>
                  <a:lnTo>
                    <a:pt x="169" y="1987"/>
                  </a:lnTo>
                  <a:lnTo>
                    <a:pt x="303" y="2088"/>
                  </a:lnTo>
                  <a:lnTo>
                    <a:pt x="438" y="2189"/>
                  </a:lnTo>
                  <a:lnTo>
                    <a:pt x="606" y="2256"/>
                  </a:lnTo>
                  <a:lnTo>
                    <a:pt x="808" y="2324"/>
                  </a:lnTo>
                  <a:lnTo>
                    <a:pt x="876" y="2357"/>
                  </a:lnTo>
                  <a:lnTo>
                    <a:pt x="943" y="2324"/>
                  </a:lnTo>
                  <a:lnTo>
                    <a:pt x="1179" y="2324"/>
                  </a:lnTo>
                  <a:lnTo>
                    <a:pt x="1381" y="2256"/>
                  </a:lnTo>
                  <a:lnTo>
                    <a:pt x="1583" y="2155"/>
                  </a:lnTo>
                  <a:lnTo>
                    <a:pt x="1751" y="1987"/>
                  </a:lnTo>
                  <a:lnTo>
                    <a:pt x="1919" y="1819"/>
                  </a:lnTo>
                  <a:lnTo>
                    <a:pt x="2054" y="1617"/>
                  </a:lnTo>
                  <a:lnTo>
                    <a:pt x="2121" y="1415"/>
                  </a:lnTo>
                  <a:lnTo>
                    <a:pt x="2155" y="1179"/>
                  </a:lnTo>
                  <a:lnTo>
                    <a:pt x="2155" y="943"/>
                  </a:lnTo>
                  <a:lnTo>
                    <a:pt x="2088" y="775"/>
                  </a:lnTo>
                  <a:lnTo>
                    <a:pt x="2020" y="573"/>
                  </a:lnTo>
                  <a:lnTo>
                    <a:pt x="1886" y="371"/>
                  </a:lnTo>
                  <a:lnTo>
                    <a:pt x="1717" y="236"/>
                  </a:lnTo>
                  <a:lnTo>
                    <a:pt x="1549" y="102"/>
                  </a:lnTo>
                  <a:lnTo>
                    <a:pt x="1347" y="3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1586475" y="2076007"/>
              <a:ext cx="190168" cy="201327"/>
            </a:xfrm>
            <a:custGeom>
              <a:avLst/>
              <a:gdLst/>
              <a:ahLst/>
              <a:cxnLst/>
              <a:rect l="l" t="t" r="r" b="b"/>
              <a:pathLst>
                <a:path w="2863" h="3031" extrusionOk="0">
                  <a:moveTo>
                    <a:pt x="1414" y="203"/>
                  </a:moveTo>
                  <a:lnTo>
                    <a:pt x="1616" y="236"/>
                  </a:lnTo>
                  <a:lnTo>
                    <a:pt x="1818" y="270"/>
                  </a:lnTo>
                  <a:lnTo>
                    <a:pt x="1987" y="337"/>
                  </a:lnTo>
                  <a:lnTo>
                    <a:pt x="2155" y="438"/>
                  </a:lnTo>
                  <a:lnTo>
                    <a:pt x="2323" y="573"/>
                  </a:lnTo>
                  <a:lnTo>
                    <a:pt x="2458" y="741"/>
                  </a:lnTo>
                  <a:lnTo>
                    <a:pt x="2593" y="943"/>
                  </a:lnTo>
                  <a:lnTo>
                    <a:pt x="2694" y="1179"/>
                  </a:lnTo>
                  <a:lnTo>
                    <a:pt x="2727" y="1415"/>
                  </a:lnTo>
                  <a:lnTo>
                    <a:pt x="2694" y="1650"/>
                  </a:lnTo>
                  <a:lnTo>
                    <a:pt x="2626" y="1886"/>
                  </a:lnTo>
                  <a:lnTo>
                    <a:pt x="2525" y="2088"/>
                  </a:lnTo>
                  <a:lnTo>
                    <a:pt x="2391" y="2290"/>
                  </a:lnTo>
                  <a:lnTo>
                    <a:pt x="2222" y="2458"/>
                  </a:lnTo>
                  <a:lnTo>
                    <a:pt x="2020" y="2627"/>
                  </a:lnTo>
                  <a:lnTo>
                    <a:pt x="1852" y="2694"/>
                  </a:lnTo>
                  <a:lnTo>
                    <a:pt x="1684" y="2761"/>
                  </a:lnTo>
                  <a:lnTo>
                    <a:pt x="1549" y="2795"/>
                  </a:lnTo>
                  <a:lnTo>
                    <a:pt x="1381" y="2829"/>
                  </a:lnTo>
                  <a:lnTo>
                    <a:pt x="1246" y="2795"/>
                  </a:lnTo>
                  <a:lnTo>
                    <a:pt x="1111" y="2761"/>
                  </a:lnTo>
                  <a:lnTo>
                    <a:pt x="977" y="2728"/>
                  </a:lnTo>
                  <a:lnTo>
                    <a:pt x="842" y="2627"/>
                  </a:lnTo>
                  <a:lnTo>
                    <a:pt x="606" y="2458"/>
                  </a:lnTo>
                  <a:lnTo>
                    <a:pt x="438" y="2189"/>
                  </a:lnTo>
                  <a:lnTo>
                    <a:pt x="303" y="1920"/>
                  </a:lnTo>
                  <a:lnTo>
                    <a:pt x="236" y="1583"/>
                  </a:lnTo>
                  <a:lnTo>
                    <a:pt x="236" y="1381"/>
                  </a:lnTo>
                  <a:lnTo>
                    <a:pt x="270" y="1145"/>
                  </a:lnTo>
                  <a:lnTo>
                    <a:pt x="337" y="943"/>
                  </a:lnTo>
                  <a:lnTo>
                    <a:pt x="404" y="741"/>
                  </a:lnTo>
                  <a:lnTo>
                    <a:pt x="472" y="607"/>
                  </a:lnTo>
                  <a:lnTo>
                    <a:pt x="573" y="539"/>
                  </a:lnTo>
                  <a:lnTo>
                    <a:pt x="741" y="405"/>
                  </a:lnTo>
                  <a:lnTo>
                    <a:pt x="977" y="304"/>
                  </a:lnTo>
                  <a:lnTo>
                    <a:pt x="1212" y="236"/>
                  </a:lnTo>
                  <a:lnTo>
                    <a:pt x="1414" y="203"/>
                  </a:lnTo>
                  <a:close/>
                  <a:moveTo>
                    <a:pt x="1179" y="1"/>
                  </a:moveTo>
                  <a:lnTo>
                    <a:pt x="842" y="68"/>
                  </a:lnTo>
                  <a:lnTo>
                    <a:pt x="808" y="135"/>
                  </a:lnTo>
                  <a:lnTo>
                    <a:pt x="640" y="236"/>
                  </a:lnTo>
                  <a:lnTo>
                    <a:pt x="472" y="371"/>
                  </a:lnTo>
                  <a:lnTo>
                    <a:pt x="371" y="506"/>
                  </a:lnTo>
                  <a:lnTo>
                    <a:pt x="236" y="674"/>
                  </a:lnTo>
                  <a:lnTo>
                    <a:pt x="169" y="876"/>
                  </a:lnTo>
                  <a:lnTo>
                    <a:pt x="68" y="1078"/>
                  </a:lnTo>
                  <a:lnTo>
                    <a:pt x="34" y="1246"/>
                  </a:lnTo>
                  <a:lnTo>
                    <a:pt x="0" y="1448"/>
                  </a:lnTo>
                  <a:lnTo>
                    <a:pt x="0" y="1751"/>
                  </a:lnTo>
                  <a:lnTo>
                    <a:pt x="101" y="2088"/>
                  </a:lnTo>
                  <a:lnTo>
                    <a:pt x="236" y="2391"/>
                  </a:lnTo>
                  <a:lnTo>
                    <a:pt x="438" y="2627"/>
                  </a:lnTo>
                  <a:lnTo>
                    <a:pt x="674" y="2829"/>
                  </a:lnTo>
                  <a:lnTo>
                    <a:pt x="808" y="2930"/>
                  </a:lnTo>
                  <a:lnTo>
                    <a:pt x="943" y="2963"/>
                  </a:lnTo>
                  <a:lnTo>
                    <a:pt x="1111" y="3031"/>
                  </a:lnTo>
                  <a:lnTo>
                    <a:pt x="1448" y="3031"/>
                  </a:lnTo>
                  <a:lnTo>
                    <a:pt x="1616" y="2997"/>
                  </a:lnTo>
                  <a:lnTo>
                    <a:pt x="1919" y="2896"/>
                  </a:lnTo>
                  <a:lnTo>
                    <a:pt x="2189" y="2761"/>
                  </a:lnTo>
                  <a:lnTo>
                    <a:pt x="2424" y="2559"/>
                  </a:lnTo>
                  <a:lnTo>
                    <a:pt x="2593" y="2357"/>
                  </a:lnTo>
                  <a:lnTo>
                    <a:pt x="2727" y="2088"/>
                  </a:lnTo>
                  <a:lnTo>
                    <a:pt x="2828" y="1819"/>
                  </a:lnTo>
                  <a:lnTo>
                    <a:pt x="2862" y="1482"/>
                  </a:lnTo>
                  <a:lnTo>
                    <a:pt x="2828" y="1179"/>
                  </a:lnTo>
                  <a:lnTo>
                    <a:pt x="2795" y="1011"/>
                  </a:lnTo>
                  <a:lnTo>
                    <a:pt x="2727" y="842"/>
                  </a:lnTo>
                  <a:lnTo>
                    <a:pt x="2660" y="708"/>
                  </a:lnTo>
                  <a:lnTo>
                    <a:pt x="2593" y="573"/>
                  </a:lnTo>
                  <a:lnTo>
                    <a:pt x="2357" y="337"/>
                  </a:lnTo>
                  <a:lnTo>
                    <a:pt x="2088" y="169"/>
                  </a:lnTo>
                  <a:lnTo>
                    <a:pt x="1818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7" name="Google Shape;547;p4"/>
          <p:cNvGrpSpPr/>
          <p:nvPr/>
        </p:nvGrpSpPr>
        <p:grpSpPr>
          <a:xfrm>
            <a:off x="3259815" y="5162315"/>
            <a:ext cx="3279496" cy="1439997"/>
            <a:chOff x="1573057" y="5173288"/>
            <a:chExt cx="3285190" cy="1442497"/>
          </a:xfrm>
        </p:grpSpPr>
        <p:sp>
          <p:nvSpPr>
            <p:cNvPr id="548" name="Google Shape;548;p4"/>
            <p:cNvSpPr/>
            <p:nvPr/>
          </p:nvSpPr>
          <p:spPr>
            <a:xfrm>
              <a:off x="3688614" y="5616127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953" y="1818"/>
                  </a:lnTo>
                  <a:lnTo>
                    <a:pt x="1785" y="1852"/>
                  </a:lnTo>
                  <a:lnTo>
                    <a:pt x="1414" y="1919"/>
                  </a:lnTo>
                  <a:lnTo>
                    <a:pt x="943" y="1987"/>
                  </a:lnTo>
                  <a:lnTo>
                    <a:pt x="707" y="2020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606"/>
                  </a:lnTo>
                  <a:lnTo>
                    <a:pt x="34" y="808"/>
                  </a:lnTo>
                  <a:lnTo>
                    <a:pt x="101" y="1212"/>
                  </a:lnTo>
                  <a:lnTo>
                    <a:pt x="202" y="1717"/>
                  </a:lnTo>
                  <a:lnTo>
                    <a:pt x="270" y="1953"/>
                  </a:lnTo>
                  <a:lnTo>
                    <a:pt x="371" y="2189"/>
                  </a:lnTo>
                  <a:lnTo>
                    <a:pt x="404" y="2222"/>
                  </a:lnTo>
                  <a:lnTo>
                    <a:pt x="674" y="2222"/>
                  </a:lnTo>
                  <a:lnTo>
                    <a:pt x="876" y="2189"/>
                  </a:lnTo>
                  <a:lnTo>
                    <a:pt x="1313" y="2121"/>
                  </a:lnTo>
                  <a:lnTo>
                    <a:pt x="1751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088" y="303"/>
                  </a:lnTo>
                  <a:lnTo>
                    <a:pt x="1987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581275" y="5472986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87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505" y="202"/>
                  </a:lnTo>
                  <a:lnTo>
                    <a:pt x="270" y="236"/>
                  </a:lnTo>
                  <a:lnTo>
                    <a:pt x="202" y="270"/>
                  </a:lnTo>
                  <a:lnTo>
                    <a:pt x="101" y="337"/>
                  </a:lnTo>
                  <a:lnTo>
                    <a:pt x="270" y="404"/>
                  </a:lnTo>
                  <a:lnTo>
                    <a:pt x="472" y="404"/>
                  </a:lnTo>
                  <a:lnTo>
                    <a:pt x="842" y="371"/>
                  </a:lnTo>
                  <a:lnTo>
                    <a:pt x="1381" y="337"/>
                  </a:lnTo>
                  <a:lnTo>
                    <a:pt x="1953" y="270"/>
                  </a:lnTo>
                  <a:lnTo>
                    <a:pt x="1987" y="607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21" y="1583"/>
                  </a:lnTo>
                  <a:lnTo>
                    <a:pt x="2189" y="1785"/>
                  </a:lnTo>
                  <a:lnTo>
                    <a:pt x="2155" y="1785"/>
                  </a:lnTo>
                  <a:lnTo>
                    <a:pt x="1280" y="1920"/>
                  </a:lnTo>
                  <a:lnTo>
                    <a:pt x="808" y="1987"/>
                  </a:lnTo>
                  <a:lnTo>
                    <a:pt x="404" y="2122"/>
                  </a:lnTo>
                  <a:lnTo>
                    <a:pt x="303" y="1684"/>
                  </a:lnTo>
                  <a:lnTo>
                    <a:pt x="236" y="1246"/>
                  </a:lnTo>
                  <a:lnTo>
                    <a:pt x="202" y="775"/>
                  </a:lnTo>
                  <a:lnTo>
                    <a:pt x="169" y="573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505"/>
                  </a:lnTo>
                  <a:lnTo>
                    <a:pt x="0" y="640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4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3" y="2155"/>
                  </a:lnTo>
                  <a:lnTo>
                    <a:pt x="2189" y="1987"/>
                  </a:lnTo>
                  <a:lnTo>
                    <a:pt x="2256" y="1953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121" y="270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418009" y="6016389"/>
              <a:ext cx="40318" cy="38127"/>
            </a:xfrm>
            <a:custGeom>
              <a:avLst/>
              <a:gdLst/>
              <a:ahLst/>
              <a:cxnLst/>
              <a:rect l="l" t="t" r="r" b="b"/>
              <a:pathLst>
                <a:path w="607" h="574" extrusionOk="0">
                  <a:moveTo>
                    <a:pt x="34" y="1"/>
                  </a:moveTo>
                  <a:lnTo>
                    <a:pt x="0" y="68"/>
                  </a:lnTo>
                  <a:lnTo>
                    <a:pt x="34" y="102"/>
                  </a:lnTo>
                  <a:lnTo>
                    <a:pt x="169" y="169"/>
                  </a:lnTo>
                  <a:lnTo>
                    <a:pt x="337" y="203"/>
                  </a:lnTo>
                  <a:lnTo>
                    <a:pt x="135" y="438"/>
                  </a:lnTo>
                  <a:lnTo>
                    <a:pt x="101" y="472"/>
                  </a:lnTo>
                  <a:lnTo>
                    <a:pt x="135" y="540"/>
                  </a:lnTo>
                  <a:lnTo>
                    <a:pt x="202" y="573"/>
                  </a:lnTo>
                  <a:lnTo>
                    <a:pt x="236" y="540"/>
                  </a:lnTo>
                  <a:lnTo>
                    <a:pt x="404" y="405"/>
                  </a:lnTo>
                  <a:lnTo>
                    <a:pt x="573" y="236"/>
                  </a:lnTo>
                  <a:lnTo>
                    <a:pt x="606" y="203"/>
                  </a:lnTo>
                  <a:lnTo>
                    <a:pt x="606" y="135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3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3744475" y="5765909"/>
              <a:ext cx="147724" cy="152174"/>
            </a:xfrm>
            <a:custGeom>
              <a:avLst/>
              <a:gdLst/>
              <a:ahLst/>
              <a:cxnLst/>
              <a:rect l="l" t="t" r="r" b="b"/>
              <a:pathLst>
                <a:path w="2224" h="2291" extrusionOk="0">
                  <a:moveTo>
                    <a:pt x="1920" y="169"/>
                  </a:moveTo>
                  <a:lnTo>
                    <a:pt x="1954" y="540"/>
                  </a:lnTo>
                  <a:lnTo>
                    <a:pt x="1987" y="944"/>
                  </a:lnTo>
                  <a:lnTo>
                    <a:pt x="2021" y="1381"/>
                  </a:lnTo>
                  <a:lnTo>
                    <a:pt x="2055" y="1853"/>
                  </a:lnTo>
                  <a:lnTo>
                    <a:pt x="1819" y="1853"/>
                  </a:lnTo>
                  <a:lnTo>
                    <a:pt x="1583" y="1886"/>
                  </a:lnTo>
                  <a:lnTo>
                    <a:pt x="1146" y="1954"/>
                  </a:lnTo>
                  <a:lnTo>
                    <a:pt x="742" y="1987"/>
                  </a:lnTo>
                  <a:lnTo>
                    <a:pt x="573" y="2055"/>
                  </a:lnTo>
                  <a:lnTo>
                    <a:pt x="405" y="2088"/>
                  </a:lnTo>
                  <a:lnTo>
                    <a:pt x="338" y="1651"/>
                  </a:lnTo>
                  <a:lnTo>
                    <a:pt x="270" y="1213"/>
                  </a:lnTo>
                  <a:lnTo>
                    <a:pt x="203" y="843"/>
                  </a:lnTo>
                  <a:lnTo>
                    <a:pt x="136" y="472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102" y="270"/>
                  </a:lnTo>
                  <a:lnTo>
                    <a:pt x="35" y="304"/>
                  </a:lnTo>
                  <a:lnTo>
                    <a:pt x="1" y="338"/>
                  </a:lnTo>
                  <a:lnTo>
                    <a:pt x="1" y="607"/>
                  </a:lnTo>
                  <a:lnTo>
                    <a:pt x="35" y="876"/>
                  </a:lnTo>
                  <a:lnTo>
                    <a:pt x="102" y="1381"/>
                  </a:lnTo>
                  <a:lnTo>
                    <a:pt x="169" y="1819"/>
                  </a:lnTo>
                  <a:lnTo>
                    <a:pt x="203" y="2021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405" y="2257"/>
                  </a:lnTo>
                  <a:lnTo>
                    <a:pt x="607" y="2257"/>
                  </a:lnTo>
                  <a:lnTo>
                    <a:pt x="843" y="2223"/>
                  </a:lnTo>
                  <a:lnTo>
                    <a:pt x="1280" y="2122"/>
                  </a:lnTo>
                  <a:lnTo>
                    <a:pt x="1718" y="2088"/>
                  </a:lnTo>
                  <a:lnTo>
                    <a:pt x="1920" y="2021"/>
                  </a:lnTo>
                  <a:lnTo>
                    <a:pt x="2088" y="1987"/>
                  </a:lnTo>
                  <a:lnTo>
                    <a:pt x="2122" y="1954"/>
                  </a:lnTo>
                  <a:lnTo>
                    <a:pt x="2189" y="1954"/>
                  </a:lnTo>
                  <a:lnTo>
                    <a:pt x="2223" y="1920"/>
                  </a:lnTo>
                  <a:lnTo>
                    <a:pt x="2223" y="1651"/>
                  </a:lnTo>
                  <a:lnTo>
                    <a:pt x="2223" y="1415"/>
                  </a:lnTo>
                  <a:lnTo>
                    <a:pt x="2189" y="910"/>
                  </a:lnTo>
                  <a:lnTo>
                    <a:pt x="2122" y="472"/>
                  </a:lnTo>
                  <a:lnTo>
                    <a:pt x="2088" y="270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3579017" y="5790552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0"/>
                  </a:moveTo>
                  <a:lnTo>
                    <a:pt x="1516" y="34"/>
                  </a:lnTo>
                  <a:lnTo>
                    <a:pt x="1078" y="135"/>
                  </a:lnTo>
                  <a:lnTo>
                    <a:pt x="607" y="236"/>
                  </a:lnTo>
                  <a:lnTo>
                    <a:pt x="102" y="371"/>
                  </a:lnTo>
                  <a:lnTo>
                    <a:pt x="102" y="303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1" y="303"/>
                  </a:lnTo>
                  <a:lnTo>
                    <a:pt x="1" y="573"/>
                  </a:lnTo>
                  <a:lnTo>
                    <a:pt x="34" y="842"/>
                  </a:lnTo>
                  <a:lnTo>
                    <a:pt x="135" y="1347"/>
                  </a:lnTo>
                  <a:lnTo>
                    <a:pt x="169" y="1818"/>
                  </a:lnTo>
                  <a:lnTo>
                    <a:pt x="236" y="2020"/>
                  </a:lnTo>
                  <a:lnTo>
                    <a:pt x="304" y="2256"/>
                  </a:lnTo>
                  <a:lnTo>
                    <a:pt x="337" y="2256"/>
                  </a:lnTo>
                  <a:lnTo>
                    <a:pt x="371" y="2222"/>
                  </a:lnTo>
                  <a:lnTo>
                    <a:pt x="438" y="2256"/>
                  </a:lnTo>
                  <a:lnTo>
                    <a:pt x="1314" y="2155"/>
                  </a:lnTo>
                  <a:lnTo>
                    <a:pt x="1785" y="2054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324" y="1919"/>
                  </a:lnTo>
                  <a:lnTo>
                    <a:pt x="2391" y="1852"/>
                  </a:lnTo>
                  <a:lnTo>
                    <a:pt x="2391" y="1751"/>
                  </a:lnTo>
                  <a:lnTo>
                    <a:pt x="2391" y="1650"/>
                  </a:lnTo>
                  <a:lnTo>
                    <a:pt x="2357" y="1414"/>
                  </a:lnTo>
                  <a:lnTo>
                    <a:pt x="2290" y="1246"/>
                  </a:lnTo>
                  <a:lnTo>
                    <a:pt x="2223" y="606"/>
                  </a:lnTo>
                  <a:lnTo>
                    <a:pt x="2122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303"/>
                  </a:lnTo>
                  <a:lnTo>
                    <a:pt x="1953" y="505"/>
                  </a:lnTo>
                  <a:lnTo>
                    <a:pt x="2088" y="977"/>
                  </a:lnTo>
                  <a:lnTo>
                    <a:pt x="2155" y="1414"/>
                  </a:lnTo>
                  <a:lnTo>
                    <a:pt x="2189" y="1852"/>
                  </a:lnTo>
                  <a:lnTo>
                    <a:pt x="1751" y="1852"/>
                  </a:lnTo>
                  <a:lnTo>
                    <a:pt x="1280" y="1886"/>
                  </a:lnTo>
                  <a:lnTo>
                    <a:pt x="405" y="2054"/>
                  </a:lnTo>
                  <a:lnTo>
                    <a:pt x="371" y="1852"/>
                  </a:lnTo>
                  <a:lnTo>
                    <a:pt x="371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8" y="404"/>
                  </a:lnTo>
                  <a:lnTo>
                    <a:pt x="1246" y="270"/>
                  </a:lnTo>
                  <a:lnTo>
                    <a:pt x="1617" y="236"/>
                  </a:lnTo>
                  <a:lnTo>
                    <a:pt x="1819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3527606" y="5636253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1751" y="2054"/>
                  </a:lnTo>
                  <a:lnTo>
                    <a:pt x="1347" y="2121"/>
                  </a:lnTo>
                  <a:lnTo>
                    <a:pt x="943" y="2155"/>
                  </a:lnTo>
                  <a:lnTo>
                    <a:pt x="505" y="2222"/>
                  </a:lnTo>
                  <a:lnTo>
                    <a:pt x="337" y="1313"/>
                  </a:lnTo>
                  <a:lnTo>
                    <a:pt x="169" y="404"/>
                  </a:lnTo>
                  <a:lnTo>
                    <a:pt x="606" y="404"/>
                  </a:lnTo>
                  <a:lnTo>
                    <a:pt x="1078" y="337"/>
                  </a:lnTo>
                  <a:lnTo>
                    <a:pt x="1953" y="169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3" y="202"/>
                  </a:lnTo>
                  <a:lnTo>
                    <a:pt x="101" y="270"/>
                  </a:lnTo>
                  <a:lnTo>
                    <a:pt x="68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09"/>
                  </a:lnTo>
                  <a:lnTo>
                    <a:pt x="135" y="1448"/>
                  </a:lnTo>
                  <a:lnTo>
                    <a:pt x="236" y="1953"/>
                  </a:lnTo>
                  <a:lnTo>
                    <a:pt x="371" y="2458"/>
                  </a:lnTo>
                  <a:lnTo>
                    <a:pt x="404" y="2492"/>
                  </a:lnTo>
                  <a:lnTo>
                    <a:pt x="472" y="2525"/>
                  </a:lnTo>
                  <a:lnTo>
                    <a:pt x="539" y="2458"/>
                  </a:lnTo>
                  <a:lnTo>
                    <a:pt x="573" y="2391"/>
                  </a:lnTo>
                  <a:lnTo>
                    <a:pt x="539" y="2323"/>
                  </a:lnTo>
                  <a:lnTo>
                    <a:pt x="943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89" y="2155"/>
                  </a:lnTo>
                  <a:lnTo>
                    <a:pt x="2222" y="2121"/>
                  </a:lnTo>
                  <a:lnTo>
                    <a:pt x="2222" y="2054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323" y="1987"/>
                  </a:lnTo>
                  <a:lnTo>
                    <a:pt x="2290" y="1515"/>
                  </a:lnTo>
                  <a:lnTo>
                    <a:pt x="2222" y="1044"/>
                  </a:lnTo>
                  <a:lnTo>
                    <a:pt x="2121" y="606"/>
                  </a:lnTo>
                  <a:lnTo>
                    <a:pt x="2054" y="135"/>
                  </a:lnTo>
                  <a:lnTo>
                    <a:pt x="2054" y="101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3326346" y="5604901"/>
              <a:ext cx="33610" cy="44835"/>
            </a:xfrm>
            <a:custGeom>
              <a:avLst/>
              <a:gdLst/>
              <a:ahLst/>
              <a:cxnLst/>
              <a:rect l="l" t="t" r="r" b="b"/>
              <a:pathLst>
                <a:path w="506" h="675" extrusionOk="0">
                  <a:moveTo>
                    <a:pt x="303" y="338"/>
                  </a:moveTo>
                  <a:lnTo>
                    <a:pt x="303" y="439"/>
                  </a:lnTo>
                  <a:lnTo>
                    <a:pt x="236" y="472"/>
                  </a:lnTo>
                  <a:lnTo>
                    <a:pt x="168" y="472"/>
                  </a:lnTo>
                  <a:lnTo>
                    <a:pt x="202" y="405"/>
                  </a:lnTo>
                  <a:lnTo>
                    <a:pt x="269" y="338"/>
                  </a:lnTo>
                  <a:close/>
                  <a:moveTo>
                    <a:pt x="370" y="1"/>
                  </a:moveTo>
                  <a:lnTo>
                    <a:pt x="269" y="35"/>
                  </a:lnTo>
                  <a:lnTo>
                    <a:pt x="168" y="68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135" y="237"/>
                  </a:lnTo>
                  <a:lnTo>
                    <a:pt x="135" y="270"/>
                  </a:lnTo>
                  <a:lnTo>
                    <a:pt x="101" y="270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67" y="641"/>
                  </a:lnTo>
                  <a:lnTo>
                    <a:pt x="168" y="674"/>
                  </a:lnTo>
                  <a:lnTo>
                    <a:pt x="269" y="674"/>
                  </a:lnTo>
                  <a:lnTo>
                    <a:pt x="337" y="607"/>
                  </a:lnTo>
                  <a:lnTo>
                    <a:pt x="438" y="573"/>
                  </a:lnTo>
                  <a:lnTo>
                    <a:pt x="505" y="472"/>
                  </a:lnTo>
                  <a:lnTo>
                    <a:pt x="505" y="338"/>
                  </a:lnTo>
                  <a:lnTo>
                    <a:pt x="505" y="203"/>
                  </a:lnTo>
                  <a:lnTo>
                    <a:pt x="471" y="102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3259259" y="5517688"/>
              <a:ext cx="152108" cy="167783"/>
            </a:xfrm>
            <a:custGeom>
              <a:avLst/>
              <a:gdLst/>
              <a:ahLst/>
              <a:cxnLst/>
              <a:rect l="l" t="t" r="r" b="b"/>
              <a:pathLst>
                <a:path w="2290" h="2526" extrusionOk="0">
                  <a:moveTo>
                    <a:pt x="1919" y="203"/>
                  </a:moveTo>
                  <a:lnTo>
                    <a:pt x="1919" y="641"/>
                  </a:lnTo>
                  <a:lnTo>
                    <a:pt x="1953" y="1112"/>
                  </a:lnTo>
                  <a:lnTo>
                    <a:pt x="2020" y="1583"/>
                  </a:lnTo>
                  <a:lnTo>
                    <a:pt x="2121" y="2021"/>
                  </a:lnTo>
                  <a:lnTo>
                    <a:pt x="2155" y="2055"/>
                  </a:lnTo>
                  <a:lnTo>
                    <a:pt x="2121" y="2055"/>
                  </a:lnTo>
                  <a:lnTo>
                    <a:pt x="1717" y="2088"/>
                  </a:lnTo>
                  <a:lnTo>
                    <a:pt x="1313" y="2122"/>
                  </a:lnTo>
                  <a:lnTo>
                    <a:pt x="909" y="2189"/>
                  </a:lnTo>
                  <a:lnTo>
                    <a:pt x="471" y="2223"/>
                  </a:lnTo>
                  <a:lnTo>
                    <a:pt x="303" y="1314"/>
                  </a:lnTo>
                  <a:lnTo>
                    <a:pt x="135" y="405"/>
                  </a:lnTo>
                  <a:lnTo>
                    <a:pt x="572" y="405"/>
                  </a:lnTo>
                  <a:lnTo>
                    <a:pt x="1044" y="338"/>
                  </a:lnTo>
                  <a:lnTo>
                    <a:pt x="1919" y="203"/>
                  </a:lnTo>
                  <a:close/>
                  <a:moveTo>
                    <a:pt x="1919" y="1"/>
                  </a:moveTo>
                  <a:lnTo>
                    <a:pt x="1010" y="136"/>
                  </a:lnTo>
                  <a:lnTo>
                    <a:pt x="539" y="203"/>
                  </a:lnTo>
                  <a:lnTo>
                    <a:pt x="101" y="304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944"/>
                  </a:lnTo>
                  <a:lnTo>
                    <a:pt x="101" y="1449"/>
                  </a:lnTo>
                  <a:lnTo>
                    <a:pt x="202" y="1954"/>
                  </a:lnTo>
                  <a:lnTo>
                    <a:pt x="337" y="2459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05" y="2492"/>
                  </a:lnTo>
                  <a:lnTo>
                    <a:pt x="539" y="2425"/>
                  </a:lnTo>
                  <a:lnTo>
                    <a:pt x="505" y="2358"/>
                  </a:lnTo>
                  <a:lnTo>
                    <a:pt x="909" y="2391"/>
                  </a:lnTo>
                  <a:lnTo>
                    <a:pt x="1347" y="2358"/>
                  </a:lnTo>
                  <a:lnTo>
                    <a:pt x="1784" y="2290"/>
                  </a:lnTo>
                  <a:lnTo>
                    <a:pt x="2155" y="2189"/>
                  </a:lnTo>
                  <a:lnTo>
                    <a:pt x="2188" y="2122"/>
                  </a:lnTo>
                  <a:lnTo>
                    <a:pt x="2188" y="2055"/>
                  </a:lnTo>
                  <a:lnTo>
                    <a:pt x="2256" y="2055"/>
                  </a:lnTo>
                  <a:lnTo>
                    <a:pt x="2289" y="2021"/>
                  </a:lnTo>
                  <a:lnTo>
                    <a:pt x="2289" y="1987"/>
                  </a:lnTo>
                  <a:lnTo>
                    <a:pt x="2256" y="1550"/>
                  </a:lnTo>
                  <a:lnTo>
                    <a:pt x="2188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20" y="102"/>
                  </a:lnTo>
                  <a:lnTo>
                    <a:pt x="2020" y="68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621869" y="5935884"/>
              <a:ext cx="138757" cy="152174"/>
            </a:xfrm>
            <a:custGeom>
              <a:avLst/>
              <a:gdLst/>
              <a:ahLst/>
              <a:cxnLst/>
              <a:rect l="l" t="t" r="r" b="b"/>
              <a:pathLst>
                <a:path w="2089" h="2291" extrusionOk="0">
                  <a:moveTo>
                    <a:pt x="1684" y="1"/>
                  </a:moveTo>
                  <a:lnTo>
                    <a:pt x="1482" y="34"/>
                  </a:lnTo>
                  <a:lnTo>
                    <a:pt x="1078" y="102"/>
                  </a:lnTo>
                  <a:lnTo>
                    <a:pt x="573" y="169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34" y="640"/>
                  </a:lnTo>
                  <a:lnTo>
                    <a:pt x="68" y="809"/>
                  </a:lnTo>
                  <a:lnTo>
                    <a:pt x="102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6"/>
                  </a:lnTo>
                  <a:lnTo>
                    <a:pt x="270" y="2189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1415" y="2122"/>
                  </a:lnTo>
                  <a:lnTo>
                    <a:pt x="1785" y="2055"/>
                  </a:lnTo>
                  <a:lnTo>
                    <a:pt x="1953" y="2021"/>
                  </a:lnTo>
                  <a:lnTo>
                    <a:pt x="2088" y="1886"/>
                  </a:lnTo>
                  <a:lnTo>
                    <a:pt x="1920" y="1853"/>
                  </a:lnTo>
                  <a:lnTo>
                    <a:pt x="1751" y="1853"/>
                  </a:lnTo>
                  <a:lnTo>
                    <a:pt x="1381" y="1920"/>
                  </a:lnTo>
                  <a:lnTo>
                    <a:pt x="438" y="2088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07"/>
                  </a:lnTo>
                  <a:lnTo>
                    <a:pt x="169" y="438"/>
                  </a:lnTo>
                  <a:lnTo>
                    <a:pt x="708" y="371"/>
                  </a:lnTo>
                  <a:lnTo>
                    <a:pt x="1246" y="270"/>
                  </a:lnTo>
                  <a:lnTo>
                    <a:pt x="1617" y="203"/>
                  </a:lnTo>
                  <a:lnTo>
                    <a:pt x="1785" y="169"/>
                  </a:lnTo>
                  <a:lnTo>
                    <a:pt x="1886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626319" y="6152820"/>
              <a:ext cx="44835" cy="35868"/>
            </a:xfrm>
            <a:custGeom>
              <a:avLst/>
              <a:gdLst/>
              <a:ahLst/>
              <a:cxnLst/>
              <a:rect l="l" t="t" r="r" b="b"/>
              <a:pathLst>
                <a:path w="675" h="540" extrusionOk="0">
                  <a:moveTo>
                    <a:pt x="136" y="1"/>
                  </a:moveTo>
                  <a:lnTo>
                    <a:pt x="68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68" y="203"/>
                  </a:lnTo>
                  <a:lnTo>
                    <a:pt x="102" y="304"/>
                  </a:lnTo>
                  <a:lnTo>
                    <a:pt x="169" y="405"/>
                  </a:lnTo>
                  <a:lnTo>
                    <a:pt x="237" y="472"/>
                  </a:lnTo>
                  <a:lnTo>
                    <a:pt x="338" y="539"/>
                  </a:lnTo>
                  <a:lnTo>
                    <a:pt x="439" y="539"/>
                  </a:lnTo>
                  <a:lnTo>
                    <a:pt x="472" y="506"/>
                  </a:lnTo>
                  <a:lnTo>
                    <a:pt x="573" y="270"/>
                  </a:lnTo>
                  <a:lnTo>
                    <a:pt x="641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41" y="34"/>
                  </a:lnTo>
                  <a:lnTo>
                    <a:pt x="607" y="1"/>
                  </a:lnTo>
                  <a:lnTo>
                    <a:pt x="506" y="34"/>
                  </a:lnTo>
                  <a:lnTo>
                    <a:pt x="439" y="102"/>
                  </a:lnTo>
                  <a:lnTo>
                    <a:pt x="338" y="337"/>
                  </a:lnTo>
                  <a:lnTo>
                    <a:pt x="237" y="203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469827" y="6177397"/>
              <a:ext cx="35802" cy="35868"/>
            </a:xfrm>
            <a:custGeom>
              <a:avLst/>
              <a:gdLst/>
              <a:ahLst/>
              <a:cxnLst/>
              <a:rect l="l" t="t" r="r" b="b"/>
              <a:pathLst>
                <a:path w="539" h="540" extrusionOk="0">
                  <a:moveTo>
                    <a:pt x="371" y="1"/>
                  </a:moveTo>
                  <a:lnTo>
                    <a:pt x="270" y="35"/>
                  </a:lnTo>
                  <a:lnTo>
                    <a:pt x="169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38"/>
                  </a:lnTo>
                  <a:lnTo>
                    <a:pt x="34" y="405"/>
                  </a:lnTo>
                  <a:lnTo>
                    <a:pt x="101" y="472"/>
                  </a:lnTo>
                  <a:lnTo>
                    <a:pt x="169" y="540"/>
                  </a:lnTo>
                  <a:lnTo>
                    <a:pt x="371" y="540"/>
                  </a:lnTo>
                  <a:lnTo>
                    <a:pt x="438" y="506"/>
                  </a:lnTo>
                  <a:lnTo>
                    <a:pt x="505" y="472"/>
                  </a:lnTo>
                  <a:lnTo>
                    <a:pt x="505" y="371"/>
                  </a:lnTo>
                  <a:lnTo>
                    <a:pt x="505" y="338"/>
                  </a:lnTo>
                  <a:lnTo>
                    <a:pt x="472" y="338"/>
                  </a:lnTo>
                  <a:lnTo>
                    <a:pt x="404" y="304"/>
                  </a:lnTo>
                  <a:lnTo>
                    <a:pt x="337" y="371"/>
                  </a:lnTo>
                  <a:lnTo>
                    <a:pt x="202" y="371"/>
                  </a:lnTo>
                  <a:lnTo>
                    <a:pt x="169" y="304"/>
                  </a:lnTo>
                  <a:lnTo>
                    <a:pt x="202" y="237"/>
                  </a:lnTo>
                  <a:lnTo>
                    <a:pt x="236" y="237"/>
                  </a:lnTo>
                  <a:lnTo>
                    <a:pt x="303" y="169"/>
                  </a:lnTo>
                  <a:lnTo>
                    <a:pt x="404" y="136"/>
                  </a:lnTo>
                  <a:lnTo>
                    <a:pt x="505" y="102"/>
                  </a:lnTo>
                  <a:lnTo>
                    <a:pt x="539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568199" y="6101409"/>
              <a:ext cx="158883" cy="147657"/>
            </a:xfrm>
            <a:custGeom>
              <a:avLst/>
              <a:gdLst/>
              <a:ahLst/>
              <a:cxnLst/>
              <a:rect l="l" t="t" r="r" b="b"/>
              <a:pathLst>
                <a:path w="2392" h="2223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36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1" y="707"/>
                  </a:lnTo>
                  <a:lnTo>
                    <a:pt x="68" y="1145"/>
                  </a:lnTo>
                  <a:lnTo>
                    <a:pt x="169" y="1684"/>
                  </a:lnTo>
                  <a:lnTo>
                    <a:pt x="203" y="1919"/>
                  </a:lnTo>
                  <a:lnTo>
                    <a:pt x="304" y="2189"/>
                  </a:lnTo>
                  <a:lnTo>
                    <a:pt x="337" y="2222"/>
                  </a:lnTo>
                  <a:lnTo>
                    <a:pt x="405" y="2222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405" y="1886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69" y="404"/>
                  </a:lnTo>
                  <a:lnTo>
                    <a:pt x="573" y="371"/>
                  </a:lnTo>
                  <a:lnTo>
                    <a:pt x="977" y="337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89" y="1785"/>
                  </a:lnTo>
                  <a:lnTo>
                    <a:pt x="1987" y="1785"/>
                  </a:lnTo>
                  <a:lnTo>
                    <a:pt x="1785" y="1818"/>
                  </a:lnTo>
                  <a:lnTo>
                    <a:pt x="1381" y="1886"/>
                  </a:lnTo>
                  <a:lnTo>
                    <a:pt x="876" y="1953"/>
                  </a:lnTo>
                  <a:lnTo>
                    <a:pt x="640" y="2020"/>
                  </a:lnTo>
                  <a:lnTo>
                    <a:pt x="539" y="2054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40" y="2222"/>
                  </a:lnTo>
                  <a:lnTo>
                    <a:pt x="842" y="2222"/>
                  </a:lnTo>
                  <a:lnTo>
                    <a:pt x="1280" y="2121"/>
                  </a:lnTo>
                  <a:lnTo>
                    <a:pt x="1751" y="2088"/>
                  </a:lnTo>
                  <a:lnTo>
                    <a:pt x="1987" y="2020"/>
                  </a:lnTo>
                  <a:lnTo>
                    <a:pt x="2223" y="1953"/>
                  </a:lnTo>
                  <a:lnTo>
                    <a:pt x="2256" y="1987"/>
                  </a:lnTo>
                  <a:lnTo>
                    <a:pt x="2324" y="1987"/>
                  </a:lnTo>
                  <a:lnTo>
                    <a:pt x="2357" y="1953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418350" y="6125986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1"/>
                  </a:moveTo>
                  <a:lnTo>
                    <a:pt x="1314" y="68"/>
                  </a:lnTo>
                  <a:lnTo>
                    <a:pt x="775" y="135"/>
                  </a:lnTo>
                  <a:lnTo>
                    <a:pt x="371" y="169"/>
                  </a:lnTo>
                  <a:lnTo>
                    <a:pt x="169" y="203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135" y="371"/>
                  </a:lnTo>
                  <a:lnTo>
                    <a:pt x="338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752" y="203"/>
                  </a:lnTo>
                  <a:lnTo>
                    <a:pt x="1752" y="371"/>
                  </a:lnTo>
                  <a:lnTo>
                    <a:pt x="1785" y="539"/>
                  </a:lnTo>
                  <a:lnTo>
                    <a:pt x="1853" y="910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1987" y="1819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21"/>
                  </a:lnTo>
                  <a:lnTo>
                    <a:pt x="371" y="2122"/>
                  </a:lnTo>
                  <a:lnTo>
                    <a:pt x="540" y="2189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47"/>
                  </a:lnTo>
                  <a:lnTo>
                    <a:pt x="2021" y="876"/>
                  </a:lnTo>
                  <a:lnTo>
                    <a:pt x="1987" y="506"/>
                  </a:lnTo>
                  <a:lnTo>
                    <a:pt x="1954" y="337"/>
                  </a:lnTo>
                  <a:lnTo>
                    <a:pt x="1886" y="135"/>
                  </a:lnTo>
                  <a:lnTo>
                    <a:pt x="1920" y="102"/>
                  </a:lnTo>
                  <a:lnTo>
                    <a:pt x="1920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409449" y="6143853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67" y="1"/>
                  </a:moveTo>
                  <a:lnTo>
                    <a:pt x="34" y="35"/>
                  </a:lnTo>
                  <a:lnTo>
                    <a:pt x="0" y="270"/>
                  </a:lnTo>
                  <a:lnTo>
                    <a:pt x="34" y="506"/>
                  </a:lnTo>
                  <a:lnTo>
                    <a:pt x="101" y="944"/>
                  </a:lnTo>
                  <a:lnTo>
                    <a:pt x="202" y="1482"/>
                  </a:lnTo>
                  <a:lnTo>
                    <a:pt x="269" y="1718"/>
                  </a:lnTo>
                  <a:lnTo>
                    <a:pt x="337" y="1987"/>
                  </a:lnTo>
                  <a:lnTo>
                    <a:pt x="370" y="2021"/>
                  </a:lnTo>
                  <a:lnTo>
                    <a:pt x="438" y="2021"/>
                  </a:lnTo>
                  <a:lnTo>
                    <a:pt x="472" y="1987"/>
                  </a:lnTo>
                  <a:lnTo>
                    <a:pt x="472" y="1954"/>
                  </a:lnTo>
                  <a:lnTo>
                    <a:pt x="438" y="1684"/>
                  </a:lnTo>
                  <a:lnTo>
                    <a:pt x="404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68" y="270"/>
                  </a:lnTo>
                  <a:lnTo>
                    <a:pt x="101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518980" y="6011938"/>
              <a:ext cx="42577" cy="62703"/>
            </a:xfrm>
            <a:custGeom>
              <a:avLst/>
              <a:gdLst/>
              <a:ahLst/>
              <a:cxnLst/>
              <a:rect l="l" t="t" r="r" b="b"/>
              <a:pathLst>
                <a:path w="641" h="944" extrusionOk="0">
                  <a:moveTo>
                    <a:pt x="439" y="0"/>
                  </a:moveTo>
                  <a:lnTo>
                    <a:pt x="304" y="34"/>
                  </a:lnTo>
                  <a:lnTo>
                    <a:pt x="169" y="68"/>
                  </a:lnTo>
                  <a:lnTo>
                    <a:pt x="136" y="101"/>
                  </a:lnTo>
                  <a:lnTo>
                    <a:pt x="102" y="101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35" y="236"/>
                  </a:lnTo>
                  <a:lnTo>
                    <a:pt x="68" y="236"/>
                  </a:lnTo>
                  <a:lnTo>
                    <a:pt x="136" y="573"/>
                  </a:lnTo>
                  <a:lnTo>
                    <a:pt x="237" y="876"/>
                  </a:lnTo>
                  <a:lnTo>
                    <a:pt x="270" y="943"/>
                  </a:lnTo>
                  <a:lnTo>
                    <a:pt x="338" y="943"/>
                  </a:lnTo>
                  <a:lnTo>
                    <a:pt x="371" y="910"/>
                  </a:lnTo>
                  <a:lnTo>
                    <a:pt x="405" y="842"/>
                  </a:lnTo>
                  <a:lnTo>
                    <a:pt x="304" y="539"/>
                  </a:lnTo>
                  <a:lnTo>
                    <a:pt x="405" y="539"/>
                  </a:lnTo>
                  <a:lnTo>
                    <a:pt x="472" y="505"/>
                  </a:lnTo>
                  <a:lnTo>
                    <a:pt x="540" y="472"/>
                  </a:lnTo>
                  <a:lnTo>
                    <a:pt x="573" y="438"/>
                  </a:lnTo>
                  <a:lnTo>
                    <a:pt x="573" y="404"/>
                  </a:lnTo>
                  <a:lnTo>
                    <a:pt x="540" y="371"/>
                  </a:lnTo>
                  <a:lnTo>
                    <a:pt x="472" y="371"/>
                  </a:lnTo>
                  <a:lnTo>
                    <a:pt x="338" y="404"/>
                  </a:lnTo>
                  <a:lnTo>
                    <a:pt x="304" y="438"/>
                  </a:lnTo>
                  <a:lnTo>
                    <a:pt x="237" y="236"/>
                  </a:lnTo>
                  <a:lnTo>
                    <a:pt x="338" y="236"/>
                  </a:lnTo>
                  <a:lnTo>
                    <a:pt x="472" y="169"/>
                  </a:lnTo>
                  <a:lnTo>
                    <a:pt x="540" y="169"/>
                  </a:lnTo>
                  <a:lnTo>
                    <a:pt x="607" y="101"/>
                  </a:lnTo>
                  <a:lnTo>
                    <a:pt x="641" y="68"/>
                  </a:lnTo>
                  <a:lnTo>
                    <a:pt x="607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2458602" y="5953819"/>
              <a:ext cx="156624" cy="156558"/>
            </a:xfrm>
            <a:custGeom>
              <a:avLst/>
              <a:gdLst/>
              <a:ahLst/>
              <a:cxnLst/>
              <a:rect l="l" t="t" r="r" b="b"/>
              <a:pathLst>
                <a:path w="2358" h="2357" extrusionOk="0">
                  <a:moveTo>
                    <a:pt x="1987" y="0"/>
                  </a:moveTo>
                  <a:lnTo>
                    <a:pt x="1954" y="34"/>
                  </a:lnTo>
                  <a:lnTo>
                    <a:pt x="1954" y="135"/>
                  </a:lnTo>
                  <a:lnTo>
                    <a:pt x="1651" y="135"/>
                  </a:lnTo>
                  <a:lnTo>
                    <a:pt x="1348" y="168"/>
                  </a:lnTo>
                  <a:lnTo>
                    <a:pt x="742" y="269"/>
                  </a:lnTo>
                  <a:lnTo>
                    <a:pt x="405" y="303"/>
                  </a:lnTo>
                  <a:lnTo>
                    <a:pt x="203" y="337"/>
                  </a:lnTo>
                  <a:lnTo>
                    <a:pt x="136" y="370"/>
                  </a:lnTo>
                  <a:lnTo>
                    <a:pt x="102" y="438"/>
                  </a:lnTo>
                  <a:lnTo>
                    <a:pt x="68" y="438"/>
                  </a:lnTo>
                  <a:lnTo>
                    <a:pt x="68" y="404"/>
                  </a:lnTo>
                  <a:lnTo>
                    <a:pt x="35" y="438"/>
                  </a:lnTo>
                  <a:lnTo>
                    <a:pt x="1" y="640"/>
                  </a:lnTo>
                  <a:lnTo>
                    <a:pt x="35" y="842"/>
                  </a:lnTo>
                  <a:lnTo>
                    <a:pt x="136" y="1279"/>
                  </a:lnTo>
                  <a:lnTo>
                    <a:pt x="270" y="2290"/>
                  </a:lnTo>
                  <a:lnTo>
                    <a:pt x="304" y="2357"/>
                  </a:lnTo>
                  <a:lnTo>
                    <a:pt x="405" y="2357"/>
                  </a:lnTo>
                  <a:lnTo>
                    <a:pt x="439" y="2323"/>
                  </a:lnTo>
                  <a:lnTo>
                    <a:pt x="674" y="2323"/>
                  </a:lnTo>
                  <a:lnTo>
                    <a:pt x="944" y="2290"/>
                  </a:lnTo>
                  <a:lnTo>
                    <a:pt x="1415" y="2189"/>
                  </a:lnTo>
                  <a:lnTo>
                    <a:pt x="1819" y="2155"/>
                  </a:lnTo>
                  <a:lnTo>
                    <a:pt x="2055" y="2088"/>
                  </a:lnTo>
                  <a:lnTo>
                    <a:pt x="2122" y="2054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088" y="1919"/>
                  </a:lnTo>
                  <a:lnTo>
                    <a:pt x="1987" y="1886"/>
                  </a:lnTo>
                  <a:lnTo>
                    <a:pt x="1718" y="1886"/>
                  </a:lnTo>
                  <a:lnTo>
                    <a:pt x="1247" y="1987"/>
                  </a:lnTo>
                  <a:lnTo>
                    <a:pt x="843" y="2054"/>
                  </a:lnTo>
                  <a:lnTo>
                    <a:pt x="641" y="2088"/>
                  </a:lnTo>
                  <a:lnTo>
                    <a:pt x="439" y="2121"/>
                  </a:lnTo>
                  <a:lnTo>
                    <a:pt x="270" y="1111"/>
                  </a:lnTo>
                  <a:lnTo>
                    <a:pt x="237" y="842"/>
                  </a:lnTo>
                  <a:lnTo>
                    <a:pt x="136" y="572"/>
                  </a:lnTo>
                  <a:lnTo>
                    <a:pt x="203" y="572"/>
                  </a:lnTo>
                  <a:lnTo>
                    <a:pt x="237" y="539"/>
                  </a:lnTo>
                  <a:lnTo>
                    <a:pt x="237" y="505"/>
                  </a:lnTo>
                  <a:lnTo>
                    <a:pt x="1179" y="370"/>
                  </a:lnTo>
                  <a:lnTo>
                    <a:pt x="1550" y="303"/>
                  </a:lnTo>
                  <a:lnTo>
                    <a:pt x="1954" y="202"/>
                  </a:lnTo>
                  <a:lnTo>
                    <a:pt x="2021" y="572"/>
                  </a:lnTo>
                  <a:lnTo>
                    <a:pt x="2055" y="943"/>
                  </a:lnTo>
                  <a:lnTo>
                    <a:pt x="2122" y="1448"/>
                  </a:lnTo>
                  <a:lnTo>
                    <a:pt x="2156" y="1717"/>
                  </a:lnTo>
                  <a:lnTo>
                    <a:pt x="2189" y="1953"/>
                  </a:lnTo>
                  <a:lnTo>
                    <a:pt x="2223" y="2020"/>
                  </a:lnTo>
                  <a:lnTo>
                    <a:pt x="2324" y="2020"/>
                  </a:lnTo>
                  <a:lnTo>
                    <a:pt x="2324" y="1953"/>
                  </a:lnTo>
                  <a:lnTo>
                    <a:pt x="2358" y="1717"/>
                  </a:lnTo>
                  <a:lnTo>
                    <a:pt x="2324" y="1448"/>
                  </a:lnTo>
                  <a:lnTo>
                    <a:pt x="2257" y="909"/>
                  </a:lnTo>
                  <a:lnTo>
                    <a:pt x="2189" y="471"/>
                  </a:lnTo>
                  <a:lnTo>
                    <a:pt x="2122" y="236"/>
                  </a:lnTo>
                  <a:lnTo>
                    <a:pt x="2055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3051224" y="6025356"/>
              <a:ext cx="156624" cy="154366"/>
            </a:xfrm>
            <a:custGeom>
              <a:avLst/>
              <a:gdLst/>
              <a:ahLst/>
              <a:cxnLst/>
              <a:rect l="l" t="t" r="r" b="b"/>
              <a:pathLst>
                <a:path w="2358" h="2324" extrusionOk="0">
                  <a:moveTo>
                    <a:pt x="1954" y="303"/>
                  </a:moveTo>
                  <a:lnTo>
                    <a:pt x="1987" y="640"/>
                  </a:lnTo>
                  <a:lnTo>
                    <a:pt x="2055" y="943"/>
                  </a:lnTo>
                  <a:lnTo>
                    <a:pt x="2088" y="1381"/>
                  </a:lnTo>
                  <a:lnTo>
                    <a:pt x="2122" y="1617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3" y="2021"/>
                  </a:lnTo>
                  <a:lnTo>
                    <a:pt x="405" y="2155"/>
                  </a:lnTo>
                  <a:lnTo>
                    <a:pt x="338" y="1718"/>
                  </a:lnTo>
                  <a:lnTo>
                    <a:pt x="270" y="1280"/>
                  </a:lnTo>
                  <a:lnTo>
                    <a:pt x="237" y="809"/>
                  </a:lnTo>
                  <a:lnTo>
                    <a:pt x="203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304" y="438"/>
                  </a:lnTo>
                  <a:lnTo>
                    <a:pt x="472" y="438"/>
                  </a:lnTo>
                  <a:lnTo>
                    <a:pt x="843" y="371"/>
                  </a:lnTo>
                  <a:lnTo>
                    <a:pt x="1415" y="337"/>
                  </a:lnTo>
                  <a:lnTo>
                    <a:pt x="1954" y="303"/>
                  </a:lnTo>
                  <a:close/>
                  <a:moveTo>
                    <a:pt x="2021" y="0"/>
                  </a:moveTo>
                  <a:lnTo>
                    <a:pt x="1987" y="34"/>
                  </a:lnTo>
                  <a:lnTo>
                    <a:pt x="1954" y="68"/>
                  </a:lnTo>
                  <a:lnTo>
                    <a:pt x="1954" y="135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304" y="270"/>
                  </a:lnTo>
                  <a:lnTo>
                    <a:pt x="203" y="303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74"/>
                  </a:lnTo>
                  <a:lnTo>
                    <a:pt x="35" y="977"/>
                  </a:lnTo>
                  <a:lnTo>
                    <a:pt x="102" y="1617"/>
                  </a:lnTo>
                  <a:lnTo>
                    <a:pt x="136" y="1785"/>
                  </a:lnTo>
                  <a:lnTo>
                    <a:pt x="169" y="2021"/>
                  </a:lnTo>
                  <a:lnTo>
                    <a:pt x="203" y="2122"/>
                  </a:lnTo>
                  <a:lnTo>
                    <a:pt x="237" y="2189"/>
                  </a:lnTo>
                  <a:lnTo>
                    <a:pt x="304" y="2256"/>
                  </a:lnTo>
                  <a:lnTo>
                    <a:pt x="371" y="2324"/>
                  </a:lnTo>
                  <a:lnTo>
                    <a:pt x="439" y="2290"/>
                  </a:lnTo>
                  <a:lnTo>
                    <a:pt x="439" y="2256"/>
                  </a:lnTo>
                  <a:lnTo>
                    <a:pt x="876" y="2256"/>
                  </a:lnTo>
                  <a:lnTo>
                    <a:pt x="1314" y="2189"/>
                  </a:lnTo>
                  <a:lnTo>
                    <a:pt x="2223" y="2021"/>
                  </a:lnTo>
                  <a:lnTo>
                    <a:pt x="2257" y="1987"/>
                  </a:lnTo>
                  <a:lnTo>
                    <a:pt x="2324" y="2021"/>
                  </a:lnTo>
                  <a:lnTo>
                    <a:pt x="2358" y="1953"/>
                  </a:lnTo>
                  <a:lnTo>
                    <a:pt x="2358" y="1751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122" y="303"/>
                  </a:lnTo>
                  <a:lnTo>
                    <a:pt x="2055" y="34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368790" y="5982845"/>
              <a:ext cx="158883" cy="145465"/>
            </a:xfrm>
            <a:custGeom>
              <a:avLst/>
              <a:gdLst/>
              <a:ahLst/>
              <a:cxnLst/>
              <a:rect l="l" t="t" r="r" b="b"/>
              <a:pathLst>
                <a:path w="2392" h="2190" extrusionOk="0">
                  <a:moveTo>
                    <a:pt x="1684" y="1"/>
                  </a:moveTo>
                  <a:lnTo>
                    <a:pt x="1347" y="68"/>
                  </a:lnTo>
                  <a:lnTo>
                    <a:pt x="741" y="169"/>
                  </a:lnTo>
                  <a:lnTo>
                    <a:pt x="438" y="203"/>
                  </a:lnTo>
                  <a:lnTo>
                    <a:pt x="135" y="304"/>
                  </a:lnTo>
                  <a:lnTo>
                    <a:pt x="135" y="203"/>
                  </a:lnTo>
                  <a:lnTo>
                    <a:pt x="68" y="203"/>
                  </a:lnTo>
                  <a:lnTo>
                    <a:pt x="34" y="236"/>
                  </a:lnTo>
                  <a:lnTo>
                    <a:pt x="1" y="438"/>
                  </a:lnTo>
                  <a:lnTo>
                    <a:pt x="34" y="674"/>
                  </a:lnTo>
                  <a:lnTo>
                    <a:pt x="68" y="1146"/>
                  </a:lnTo>
                  <a:lnTo>
                    <a:pt x="169" y="1651"/>
                  </a:lnTo>
                  <a:lnTo>
                    <a:pt x="236" y="1920"/>
                  </a:lnTo>
                  <a:lnTo>
                    <a:pt x="304" y="2156"/>
                  </a:lnTo>
                  <a:lnTo>
                    <a:pt x="337" y="2189"/>
                  </a:lnTo>
                  <a:lnTo>
                    <a:pt x="438" y="2189"/>
                  </a:lnTo>
                  <a:lnTo>
                    <a:pt x="438" y="2122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270" y="1112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4"/>
                  </a:lnTo>
                  <a:lnTo>
                    <a:pt x="1886" y="169"/>
                  </a:lnTo>
                  <a:lnTo>
                    <a:pt x="1920" y="169"/>
                  </a:lnTo>
                  <a:lnTo>
                    <a:pt x="1953" y="203"/>
                  </a:lnTo>
                  <a:lnTo>
                    <a:pt x="1987" y="203"/>
                  </a:lnTo>
                  <a:lnTo>
                    <a:pt x="2021" y="472"/>
                  </a:lnTo>
                  <a:lnTo>
                    <a:pt x="2054" y="741"/>
                  </a:lnTo>
                  <a:lnTo>
                    <a:pt x="2189" y="1752"/>
                  </a:lnTo>
                  <a:lnTo>
                    <a:pt x="1987" y="1752"/>
                  </a:lnTo>
                  <a:lnTo>
                    <a:pt x="1785" y="1785"/>
                  </a:lnTo>
                  <a:lnTo>
                    <a:pt x="1381" y="1886"/>
                  </a:lnTo>
                  <a:lnTo>
                    <a:pt x="876" y="1920"/>
                  </a:lnTo>
                  <a:lnTo>
                    <a:pt x="640" y="1987"/>
                  </a:lnTo>
                  <a:lnTo>
                    <a:pt x="539" y="2055"/>
                  </a:lnTo>
                  <a:lnTo>
                    <a:pt x="472" y="2122"/>
                  </a:lnTo>
                  <a:lnTo>
                    <a:pt x="539" y="2189"/>
                  </a:lnTo>
                  <a:lnTo>
                    <a:pt x="842" y="2189"/>
                  </a:lnTo>
                  <a:lnTo>
                    <a:pt x="1280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223" y="1954"/>
                  </a:lnTo>
                  <a:lnTo>
                    <a:pt x="2256" y="1987"/>
                  </a:lnTo>
                  <a:lnTo>
                    <a:pt x="2324" y="1954"/>
                  </a:lnTo>
                  <a:lnTo>
                    <a:pt x="2358" y="1920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03"/>
                  </a:lnTo>
                  <a:lnTo>
                    <a:pt x="2054" y="1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2729207" y="607231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1751" y="2054"/>
                  </a:lnTo>
                  <a:lnTo>
                    <a:pt x="1347" y="2122"/>
                  </a:lnTo>
                  <a:lnTo>
                    <a:pt x="910" y="2155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5" y="405"/>
                  </a:lnTo>
                  <a:lnTo>
                    <a:pt x="607" y="405"/>
                  </a:lnTo>
                  <a:lnTo>
                    <a:pt x="1044" y="337"/>
                  </a:lnTo>
                  <a:lnTo>
                    <a:pt x="1953" y="169"/>
                  </a:lnTo>
                  <a:close/>
                  <a:moveTo>
                    <a:pt x="1953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910"/>
                  </a:lnTo>
                  <a:lnTo>
                    <a:pt x="102" y="1448"/>
                  </a:lnTo>
                  <a:lnTo>
                    <a:pt x="203" y="1953"/>
                  </a:lnTo>
                  <a:lnTo>
                    <a:pt x="371" y="2458"/>
                  </a:lnTo>
                  <a:lnTo>
                    <a:pt x="405" y="2492"/>
                  </a:lnTo>
                  <a:lnTo>
                    <a:pt x="472" y="2526"/>
                  </a:lnTo>
                  <a:lnTo>
                    <a:pt x="539" y="2458"/>
                  </a:lnTo>
                  <a:lnTo>
                    <a:pt x="539" y="2391"/>
                  </a:lnTo>
                  <a:lnTo>
                    <a:pt x="539" y="2357"/>
                  </a:lnTo>
                  <a:lnTo>
                    <a:pt x="1347" y="2357"/>
                  </a:lnTo>
                  <a:lnTo>
                    <a:pt x="1785" y="2290"/>
                  </a:lnTo>
                  <a:lnTo>
                    <a:pt x="2155" y="2155"/>
                  </a:lnTo>
                  <a:lnTo>
                    <a:pt x="2189" y="2122"/>
                  </a:lnTo>
                  <a:lnTo>
                    <a:pt x="2189" y="2054"/>
                  </a:lnTo>
                  <a:lnTo>
                    <a:pt x="2256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6" y="1516"/>
                  </a:lnTo>
                  <a:lnTo>
                    <a:pt x="2189" y="1044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4" y="102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2782877" y="6125986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438" y="135"/>
                  </a:moveTo>
                  <a:lnTo>
                    <a:pt x="438" y="169"/>
                  </a:lnTo>
                  <a:lnTo>
                    <a:pt x="405" y="270"/>
                  </a:lnTo>
                  <a:lnTo>
                    <a:pt x="304" y="304"/>
                  </a:lnTo>
                  <a:lnTo>
                    <a:pt x="203" y="337"/>
                  </a:lnTo>
                  <a:lnTo>
                    <a:pt x="135" y="169"/>
                  </a:lnTo>
                  <a:lnTo>
                    <a:pt x="405" y="135"/>
                  </a:lnTo>
                  <a:close/>
                  <a:moveTo>
                    <a:pt x="405" y="405"/>
                  </a:move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405" y="607"/>
                  </a:lnTo>
                  <a:lnTo>
                    <a:pt x="270" y="607"/>
                  </a:lnTo>
                  <a:lnTo>
                    <a:pt x="236" y="472"/>
                  </a:lnTo>
                  <a:lnTo>
                    <a:pt x="270" y="472"/>
                  </a:lnTo>
                  <a:lnTo>
                    <a:pt x="405" y="438"/>
                  </a:lnTo>
                  <a:lnTo>
                    <a:pt x="405" y="405"/>
                  </a:lnTo>
                  <a:close/>
                  <a:moveTo>
                    <a:pt x="337" y="1"/>
                  </a:moveTo>
                  <a:lnTo>
                    <a:pt x="169" y="68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02" y="472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438" y="775"/>
                  </a:lnTo>
                  <a:lnTo>
                    <a:pt x="506" y="708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40" y="506"/>
                  </a:lnTo>
                  <a:lnTo>
                    <a:pt x="640" y="405"/>
                  </a:lnTo>
                  <a:lnTo>
                    <a:pt x="539" y="304"/>
                  </a:lnTo>
                  <a:lnTo>
                    <a:pt x="573" y="203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418009" y="5499821"/>
              <a:ext cx="154366" cy="145399"/>
            </a:xfrm>
            <a:custGeom>
              <a:avLst/>
              <a:gdLst/>
              <a:ahLst/>
              <a:cxnLst/>
              <a:rect l="l" t="t" r="r" b="b"/>
              <a:pathLst>
                <a:path w="2324" h="2189" extrusionOk="0">
                  <a:moveTo>
                    <a:pt x="1920" y="169"/>
                  </a:moveTo>
                  <a:lnTo>
                    <a:pt x="1953" y="539"/>
                  </a:lnTo>
                  <a:lnTo>
                    <a:pt x="2021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1987"/>
                  </a:lnTo>
                  <a:lnTo>
                    <a:pt x="505" y="2088"/>
                  </a:lnTo>
                  <a:lnTo>
                    <a:pt x="404" y="1617"/>
                  </a:lnTo>
                  <a:lnTo>
                    <a:pt x="270" y="1145"/>
                  </a:lnTo>
                  <a:lnTo>
                    <a:pt x="202" y="775"/>
                  </a:lnTo>
                  <a:lnTo>
                    <a:pt x="135" y="405"/>
                  </a:lnTo>
                  <a:lnTo>
                    <a:pt x="1010" y="304"/>
                  </a:lnTo>
                  <a:lnTo>
                    <a:pt x="1920" y="169"/>
                  </a:lnTo>
                  <a:close/>
                  <a:moveTo>
                    <a:pt x="1886" y="0"/>
                  </a:moveTo>
                  <a:lnTo>
                    <a:pt x="977" y="101"/>
                  </a:lnTo>
                  <a:lnTo>
                    <a:pt x="101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70" y="1920"/>
                  </a:lnTo>
                  <a:lnTo>
                    <a:pt x="371" y="2155"/>
                  </a:lnTo>
                  <a:lnTo>
                    <a:pt x="404" y="2189"/>
                  </a:lnTo>
                  <a:lnTo>
                    <a:pt x="707" y="2189"/>
                  </a:lnTo>
                  <a:lnTo>
                    <a:pt x="909" y="2155"/>
                  </a:lnTo>
                  <a:lnTo>
                    <a:pt x="1313" y="2088"/>
                  </a:lnTo>
                  <a:lnTo>
                    <a:pt x="1751" y="2054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4" y="1920"/>
                  </a:lnTo>
                  <a:lnTo>
                    <a:pt x="2324" y="1684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1982286" y="5929176"/>
              <a:ext cx="49285" cy="55994"/>
            </a:xfrm>
            <a:custGeom>
              <a:avLst/>
              <a:gdLst/>
              <a:ahLst/>
              <a:cxnLst/>
              <a:rect l="l" t="t" r="r" b="b"/>
              <a:pathLst>
                <a:path w="742" h="843" extrusionOk="0">
                  <a:moveTo>
                    <a:pt x="371" y="203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405" y="371"/>
                  </a:lnTo>
                  <a:lnTo>
                    <a:pt x="304" y="472"/>
                  </a:lnTo>
                  <a:lnTo>
                    <a:pt x="203" y="506"/>
                  </a:lnTo>
                  <a:lnTo>
                    <a:pt x="203" y="405"/>
                  </a:lnTo>
                  <a:lnTo>
                    <a:pt x="236" y="304"/>
                  </a:lnTo>
                  <a:lnTo>
                    <a:pt x="270" y="236"/>
                  </a:lnTo>
                  <a:lnTo>
                    <a:pt x="304" y="236"/>
                  </a:lnTo>
                  <a:lnTo>
                    <a:pt x="371" y="203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102" y="169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607"/>
                  </a:lnTo>
                  <a:lnTo>
                    <a:pt x="68" y="674"/>
                  </a:lnTo>
                  <a:lnTo>
                    <a:pt x="135" y="708"/>
                  </a:lnTo>
                  <a:lnTo>
                    <a:pt x="304" y="674"/>
                  </a:lnTo>
                  <a:lnTo>
                    <a:pt x="405" y="640"/>
                  </a:lnTo>
                  <a:lnTo>
                    <a:pt x="438" y="674"/>
                  </a:lnTo>
                  <a:lnTo>
                    <a:pt x="539" y="775"/>
                  </a:lnTo>
                  <a:lnTo>
                    <a:pt x="674" y="842"/>
                  </a:lnTo>
                  <a:lnTo>
                    <a:pt x="741" y="809"/>
                  </a:lnTo>
                  <a:lnTo>
                    <a:pt x="741" y="775"/>
                  </a:lnTo>
                  <a:lnTo>
                    <a:pt x="708" y="741"/>
                  </a:lnTo>
                  <a:lnTo>
                    <a:pt x="607" y="674"/>
                  </a:lnTo>
                  <a:lnTo>
                    <a:pt x="506" y="573"/>
                  </a:lnTo>
                  <a:lnTo>
                    <a:pt x="573" y="405"/>
                  </a:lnTo>
                  <a:lnTo>
                    <a:pt x="607" y="304"/>
                  </a:lnTo>
                  <a:lnTo>
                    <a:pt x="607" y="203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1906233" y="6354081"/>
              <a:ext cx="156624" cy="187909"/>
            </a:xfrm>
            <a:custGeom>
              <a:avLst/>
              <a:gdLst/>
              <a:ahLst/>
              <a:cxnLst/>
              <a:rect l="l" t="t" r="r" b="b"/>
              <a:pathLst>
                <a:path w="2358" h="2829" extrusionOk="0">
                  <a:moveTo>
                    <a:pt x="1954" y="169"/>
                  </a:moveTo>
                  <a:lnTo>
                    <a:pt x="1954" y="674"/>
                  </a:lnTo>
                  <a:lnTo>
                    <a:pt x="2021" y="1280"/>
                  </a:lnTo>
                  <a:lnTo>
                    <a:pt x="2088" y="1852"/>
                  </a:lnTo>
                  <a:lnTo>
                    <a:pt x="2189" y="2324"/>
                  </a:lnTo>
                  <a:lnTo>
                    <a:pt x="2223" y="2357"/>
                  </a:lnTo>
                  <a:lnTo>
                    <a:pt x="2189" y="2357"/>
                  </a:lnTo>
                  <a:lnTo>
                    <a:pt x="1785" y="2391"/>
                  </a:lnTo>
                  <a:lnTo>
                    <a:pt x="1381" y="2458"/>
                  </a:lnTo>
                  <a:lnTo>
                    <a:pt x="977" y="2492"/>
                  </a:lnTo>
                  <a:lnTo>
                    <a:pt x="540" y="2559"/>
                  </a:lnTo>
                  <a:lnTo>
                    <a:pt x="338" y="1482"/>
                  </a:lnTo>
                  <a:lnTo>
                    <a:pt x="136" y="405"/>
                  </a:lnTo>
                  <a:lnTo>
                    <a:pt x="607" y="371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5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77"/>
                  </a:lnTo>
                  <a:lnTo>
                    <a:pt x="136" y="1617"/>
                  </a:lnTo>
                  <a:lnTo>
                    <a:pt x="270" y="2223"/>
                  </a:lnTo>
                  <a:lnTo>
                    <a:pt x="405" y="2795"/>
                  </a:lnTo>
                  <a:lnTo>
                    <a:pt x="472" y="2829"/>
                  </a:lnTo>
                  <a:lnTo>
                    <a:pt x="540" y="2829"/>
                  </a:lnTo>
                  <a:lnTo>
                    <a:pt x="573" y="2795"/>
                  </a:lnTo>
                  <a:lnTo>
                    <a:pt x="607" y="2728"/>
                  </a:lnTo>
                  <a:lnTo>
                    <a:pt x="573" y="2660"/>
                  </a:lnTo>
                  <a:lnTo>
                    <a:pt x="977" y="2694"/>
                  </a:lnTo>
                  <a:lnTo>
                    <a:pt x="1415" y="2660"/>
                  </a:lnTo>
                  <a:lnTo>
                    <a:pt x="1853" y="2593"/>
                  </a:lnTo>
                  <a:lnTo>
                    <a:pt x="2223" y="2492"/>
                  </a:lnTo>
                  <a:lnTo>
                    <a:pt x="2257" y="2458"/>
                  </a:lnTo>
                  <a:lnTo>
                    <a:pt x="2257" y="2391"/>
                  </a:lnTo>
                  <a:lnTo>
                    <a:pt x="2324" y="2391"/>
                  </a:lnTo>
                  <a:lnTo>
                    <a:pt x="2358" y="2357"/>
                  </a:lnTo>
                  <a:lnTo>
                    <a:pt x="2358" y="2324"/>
                  </a:lnTo>
                  <a:lnTo>
                    <a:pt x="2324" y="1785"/>
                  </a:lnTo>
                  <a:lnTo>
                    <a:pt x="2223" y="1213"/>
                  </a:lnTo>
                  <a:lnTo>
                    <a:pt x="2122" y="640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1977836" y="6029806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1"/>
                  </a:moveTo>
                  <a:lnTo>
                    <a:pt x="1515" y="34"/>
                  </a:lnTo>
                  <a:lnTo>
                    <a:pt x="1078" y="135"/>
                  </a:lnTo>
                  <a:lnTo>
                    <a:pt x="573" y="236"/>
                  </a:lnTo>
                  <a:lnTo>
                    <a:pt x="101" y="371"/>
                  </a:lnTo>
                  <a:lnTo>
                    <a:pt x="68" y="304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34" y="843"/>
                  </a:lnTo>
                  <a:lnTo>
                    <a:pt x="135" y="1348"/>
                  </a:lnTo>
                  <a:lnTo>
                    <a:pt x="169" y="1819"/>
                  </a:lnTo>
                  <a:lnTo>
                    <a:pt x="202" y="2021"/>
                  </a:lnTo>
                  <a:lnTo>
                    <a:pt x="270" y="2257"/>
                  </a:lnTo>
                  <a:lnTo>
                    <a:pt x="337" y="2257"/>
                  </a:lnTo>
                  <a:lnTo>
                    <a:pt x="371" y="2223"/>
                  </a:lnTo>
                  <a:lnTo>
                    <a:pt x="438" y="2257"/>
                  </a:lnTo>
                  <a:lnTo>
                    <a:pt x="1313" y="2156"/>
                  </a:lnTo>
                  <a:lnTo>
                    <a:pt x="1751" y="2088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20"/>
                  </a:lnTo>
                  <a:lnTo>
                    <a:pt x="2357" y="1853"/>
                  </a:lnTo>
                  <a:lnTo>
                    <a:pt x="2391" y="1752"/>
                  </a:lnTo>
                  <a:lnTo>
                    <a:pt x="2391" y="1651"/>
                  </a:lnTo>
                  <a:lnTo>
                    <a:pt x="2357" y="1449"/>
                  </a:lnTo>
                  <a:lnTo>
                    <a:pt x="2290" y="1247"/>
                  </a:lnTo>
                  <a:lnTo>
                    <a:pt x="2222" y="641"/>
                  </a:lnTo>
                  <a:lnTo>
                    <a:pt x="2121" y="304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19" y="304"/>
                  </a:lnTo>
                  <a:lnTo>
                    <a:pt x="1953" y="506"/>
                  </a:lnTo>
                  <a:lnTo>
                    <a:pt x="2054" y="977"/>
                  </a:lnTo>
                  <a:lnTo>
                    <a:pt x="2121" y="1415"/>
                  </a:lnTo>
                  <a:lnTo>
                    <a:pt x="2189" y="1853"/>
                  </a:lnTo>
                  <a:lnTo>
                    <a:pt x="1751" y="1853"/>
                  </a:lnTo>
                  <a:lnTo>
                    <a:pt x="1280" y="1886"/>
                  </a:lnTo>
                  <a:lnTo>
                    <a:pt x="404" y="2055"/>
                  </a:lnTo>
                  <a:lnTo>
                    <a:pt x="371" y="2055"/>
                  </a:lnTo>
                  <a:lnTo>
                    <a:pt x="371" y="1853"/>
                  </a:lnTo>
                  <a:lnTo>
                    <a:pt x="337" y="1617"/>
                  </a:lnTo>
                  <a:lnTo>
                    <a:pt x="270" y="1179"/>
                  </a:lnTo>
                  <a:lnTo>
                    <a:pt x="236" y="876"/>
                  </a:lnTo>
                  <a:lnTo>
                    <a:pt x="169" y="540"/>
                  </a:lnTo>
                  <a:lnTo>
                    <a:pt x="707" y="405"/>
                  </a:lnTo>
                  <a:lnTo>
                    <a:pt x="1246" y="304"/>
                  </a:lnTo>
                  <a:lnTo>
                    <a:pt x="1616" y="236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1926359" y="587550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169"/>
                  </a:moveTo>
                  <a:lnTo>
                    <a:pt x="1954" y="640"/>
                  </a:lnTo>
                  <a:lnTo>
                    <a:pt x="1987" y="1112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1752" y="2054"/>
                  </a:lnTo>
                  <a:lnTo>
                    <a:pt x="1348" y="2122"/>
                  </a:lnTo>
                  <a:lnTo>
                    <a:pt x="944" y="2189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607" y="405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45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68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53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55"/>
                  </a:lnTo>
                  <a:lnTo>
                    <a:pt x="2223" y="2122"/>
                  </a:lnTo>
                  <a:lnTo>
                    <a:pt x="2189" y="2054"/>
                  </a:lnTo>
                  <a:lnTo>
                    <a:pt x="2257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223" y="1078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2946143" y="5571358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52" y="1"/>
                  </a:moveTo>
                  <a:lnTo>
                    <a:pt x="1314" y="68"/>
                  </a:lnTo>
                  <a:lnTo>
                    <a:pt x="809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405"/>
                  </a:lnTo>
                  <a:lnTo>
                    <a:pt x="708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85" y="371"/>
                  </a:lnTo>
                  <a:lnTo>
                    <a:pt x="1785" y="573"/>
                  </a:lnTo>
                  <a:lnTo>
                    <a:pt x="1886" y="944"/>
                  </a:lnTo>
                  <a:lnTo>
                    <a:pt x="1920" y="1381"/>
                  </a:lnTo>
                  <a:lnTo>
                    <a:pt x="1953" y="1617"/>
                  </a:lnTo>
                  <a:lnTo>
                    <a:pt x="2021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39" y="2055"/>
                  </a:lnTo>
                  <a:lnTo>
                    <a:pt x="404" y="2156"/>
                  </a:lnTo>
                  <a:lnTo>
                    <a:pt x="539" y="2223"/>
                  </a:lnTo>
                  <a:lnTo>
                    <a:pt x="708" y="2223"/>
                  </a:lnTo>
                  <a:lnTo>
                    <a:pt x="1078" y="2156"/>
                  </a:lnTo>
                  <a:lnTo>
                    <a:pt x="2155" y="2021"/>
                  </a:lnTo>
                  <a:lnTo>
                    <a:pt x="2189" y="1987"/>
                  </a:lnTo>
                  <a:lnTo>
                    <a:pt x="2223" y="1954"/>
                  </a:lnTo>
                  <a:lnTo>
                    <a:pt x="2223" y="1886"/>
                  </a:lnTo>
                  <a:lnTo>
                    <a:pt x="2189" y="1853"/>
                  </a:lnTo>
                  <a:lnTo>
                    <a:pt x="2189" y="1617"/>
                  </a:lnTo>
                  <a:lnTo>
                    <a:pt x="2155" y="1381"/>
                  </a:lnTo>
                  <a:lnTo>
                    <a:pt x="2054" y="910"/>
                  </a:lnTo>
                  <a:lnTo>
                    <a:pt x="2021" y="506"/>
                  </a:lnTo>
                  <a:lnTo>
                    <a:pt x="1987" y="338"/>
                  </a:lnTo>
                  <a:lnTo>
                    <a:pt x="1920" y="169"/>
                  </a:lnTo>
                  <a:lnTo>
                    <a:pt x="1920" y="102"/>
                  </a:lnTo>
                  <a:lnTo>
                    <a:pt x="1920" y="68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1745224" y="6383174"/>
              <a:ext cx="161075" cy="170042"/>
            </a:xfrm>
            <a:custGeom>
              <a:avLst/>
              <a:gdLst/>
              <a:ahLst/>
              <a:cxnLst/>
              <a:rect l="l" t="t" r="r" b="b"/>
              <a:pathLst>
                <a:path w="2425" h="2560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02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34" y="707"/>
                  </a:lnTo>
                  <a:lnTo>
                    <a:pt x="68" y="1145"/>
                  </a:lnTo>
                  <a:lnTo>
                    <a:pt x="169" y="1852"/>
                  </a:lnTo>
                  <a:lnTo>
                    <a:pt x="270" y="2222"/>
                  </a:lnTo>
                  <a:lnTo>
                    <a:pt x="371" y="2492"/>
                  </a:lnTo>
                  <a:lnTo>
                    <a:pt x="405" y="2559"/>
                  </a:lnTo>
                  <a:lnTo>
                    <a:pt x="438" y="2559"/>
                  </a:lnTo>
                  <a:lnTo>
                    <a:pt x="506" y="2525"/>
                  </a:lnTo>
                  <a:lnTo>
                    <a:pt x="506" y="2458"/>
                  </a:lnTo>
                  <a:lnTo>
                    <a:pt x="405" y="1785"/>
                  </a:lnTo>
                  <a:lnTo>
                    <a:pt x="270" y="1111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3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2021" y="472"/>
                  </a:lnTo>
                  <a:lnTo>
                    <a:pt x="2054" y="775"/>
                  </a:lnTo>
                  <a:lnTo>
                    <a:pt x="2223" y="2121"/>
                  </a:lnTo>
                  <a:lnTo>
                    <a:pt x="2021" y="2121"/>
                  </a:lnTo>
                  <a:lnTo>
                    <a:pt x="1819" y="2155"/>
                  </a:lnTo>
                  <a:lnTo>
                    <a:pt x="1415" y="2222"/>
                  </a:lnTo>
                  <a:lnTo>
                    <a:pt x="943" y="2256"/>
                  </a:lnTo>
                  <a:lnTo>
                    <a:pt x="674" y="2323"/>
                  </a:lnTo>
                  <a:lnTo>
                    <a:pt x="573" y="2391"/>
                  </a:lnTo>
                  <a:lnTo>
                    <a:pt x="506" y="2458"/>
                  </a:lnTo>
                  <a:lnTo>
                    <a:pt x="607" y="2525"/>
                  </a:lnTo>
                  <a:lnTo>
                    <a:pt x="674" y="2559"/>
                  </a:lnTo>
                  <a:lnTo>
                    <a:pt x="910" y="2525"/>
                  </a:lnTo>
                  <a:lnTo>
                    <a:pt x="1314" y="2458"/>
                  </a:lnTo>
                  <a:lnTo>
                    <a:pt x="1819" y="2391"/>
                  </a:lnTo>
                  <a:lnTo>
                    <a:pt x="2054" y="2357"/>
                  </a:lnTo>
                  <a:lnTo>
                    <a:pt x="2257" y="2290"/>
                  </a:lnTo>
                  <a:lnTo>
                    <a:pt x="2324" y="2323"/>
                  </a:lnTo>
                  <a:lnTo>
                    <a:pt x="2391" y="2323"/>
                  </a:lnTo>
                  <a:lnTo>
                    <a:pt x="2425" y="2290"/>
                  </a:lnTo>
                  <a:lnTo>
                    <a:pt x="2425" y="2222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4267818" y="5524397"/>
              <a:ext cx="590430" cy="979599"/>
            </a:xfrm>
            <a:custGeom>
              <a:avLst/>
              <a:gdLst/>
              <a:ahLst/>
              <a:cxnLst/>
              <a:rect l="l" t="t" r="r" b="b"/>
              <a:pathLst>
                <a:path w="8889" h="14748" extrusionOk="0">
                  <a:moveTo>
                    <a:pt x="4882" y="304"/>
                  </a:moveTo>
                  <a:lnTo>
                    <a:pt x="4815" y="472"/>
                  </a:lnTo>
                  <a:lnTo>
                    <a:pt x="4545" y="371"/>
                  </a:lnTo>
                  <a:lnTo>
                    <a:pt x="4882" y="304"/>
                  </a:lnTo>
                  <a:close/>
                  <a:moveTo>
                    <a:pt x="4781" y="4344"/>
                  </a:moveTo>
                  <a:lnTo>
                    <a:pt x="4815" y="4411"/>
                  </a:lnTo>
                  <a:lnTo>
                    <a:pt x="4747" y="4411"/>
                  </a:lnTo>
                  <a:lnTo>
                    <a:pt x="4545" y="4479"/>
                  </a:lnTo>
                  <a:lnTo>
                    <a:pt x="4545" y="4344"/>
                  </a:lnTo>
                  <a:lnTo>
                    <a:pt x="4613" y="4411"/>
                  </a:lnTo>
                  <a:lnTo>
                    <a:pt x="4747" y="4411"/>
                  </a:lnTo>
                  <a:lnTo>
                    <a:pt x="4781" y="4344"/>
                  </a:lnTo>
                  <a:close/>
                  <a:moveTo>
                    <a:pt x="5556" y="270"/>
                  </a:moveTo>
                  <a:lnTo>
                    <a:pt x="5892" y="304"/>
                  </a:lnTo>
                  <a:lnTo>
                    <a:pt x="6195" y="405"/>
                  </a:lnTo>
                  <a:lnTo>
                    <a:pt x="6498" y="540"/>
                  </a:lnTo>
                  <a:lnTo>
                    <a:pt x="6801" y="742"/>
                  </a:lnTo>
                  <a:lnTo>
                    <a:pt x="7037" y="977"/>
                  </a:lnTo>
                  <a:lnTo>
                    <a:pt x="7273" y="1213"/>
                  </a:lnTo>
                  <a:lnTo>
                    <a:pt x="7508" y="1482"/>
                  </a:lnTo>
                  <a:lnTo>
                    <a:pt x="7677" y="1785"/>
                  </a:lnTo>
                  <a:lnTo>
                    <a:pt x="7946" y="2290"/>
                  </a:lnTo>
                  <a:lnTo>
                    <a:pt x="8148" y="2863"/>
                  </a:lnTo>
                  <a:lnTo>
                    <a:pt x="8316" y="3469"/>
                  </a:lnTo>
                  <a:lnTo>
                    <a:pt x="8451" y="4108"/>
                  </a:lnTo>
                  <a:lnTo>
                    <a:pt x="8518" y="4748"/>
                  </a:lnTo>
                  <a:lnTo>
                    <a:pt x="8586" y="5354"/>
                  </a:lnTo>
                  <a:lnTo>
                    <a:pt x="8653" y="6566"/>
                  </a:lnTo>
                  <a:lnTo>
                    <a:pt x="8653" y="7172"/>
                  </a:lnTo>
                  <a:lnTo>
                    <a:pt x="8653" y="7778"/>
                  </a:lnTo>
                  <a:lnTo>
                    <a:pt x="8653" y="8384"/>
                  </a:lnTo>
                  <a:lnTo>
                    <a:pt x="8586" y="9024"/>
                  </a:lnTo>
                  <a:lnTo>
                    <a:pt x="8518" y="9630"/>
                  </a:lnTo>
                  <a:lnTo>
                    <a:pt x="8417" y="10236"/>
                  </a:lnTo>
                  <a:lnTo>
                    <a:pt x="8283" y="10808"/>
                  </a:lnTo>
                  <a:lnTo>
                    <a:pt x="8114" y="11414"/>
                  </a:lnTo>
                  <a:lnTo>
                    <a:pt x="7946" y="11818"/>
                  </a:lnTo>
                  <a:lnTo>
                    <a:pt x="7946" y="11818"/>
                  </a:lnTo>
                  <a:lnTo>
                    <a:pt x="8081" y="11010"/>
                  </a:lnTo>
                  <a:lnTo>
                    <a:pt x="8182" y="10169"/>
                  </a:lnTo>
                  <a:lnTo>
                    <a:pt x="8249" y="9361"/>
                  </a:lnTo>
                  <a:lnTo>
                    <a:pt x="8283" y="8553"/>
                  </a:lnTo>
                  <a:lnTo>
                    <a:pt x="8316" y="7542"/>
                  </a:lnTo>
                  <a:lnTo>
                    <a:pt x="8316" y="6499"/>
                  </a:lnTo>
                  <a:lnTo>
                    <a:pt x="8283" y="5489"/>
                  </a:lnTo>
                  <a:lnTo>
                    <a:pt x="8182" y="4479"/>
                  </a:lnTo>
                  <a:lnTo>
                    <a:pt x="8013" y="3671"/>
                  </a:lnTo>
                  <a:lnTo>
                    <a:pt x="7912" y="3267"/>
                  </a:lnTo>
                  <a:lnTo>
                    <a:pt x="7778" y="2896"/>
                  </a:lnTo>
                  <a:lnTo>
                    <a:pt x="7643" y="2492"/>
                  </a:lnTo>
                  <a:lnTo>
                    <a:pt x="7475" y="2122"/>
                  </a:lnTo>
                  <a:lnTo>
                    <a:pt x="7239" y="1785"/>
                  </a:lnTo>
                  <a:lnTo>
                    <a:pt x="7003" y="1449"/>
                  </a:lnTo>
                  <a:lnTo>
                    <a:pt x="6835" y="1213"/>
                  </a:lnTo>
                  <a:lnTo>
                    <a:pt x="6633" y="1011"/>
                  </a:lnTo>
                  <a:lnTo>
                    <a:pt x="6397" y="809"/>
                  </a:lnTo>
                  <a:lnTo>
                    <a:pt x="6128" y="641"/>
                  </a:lnTo>
                  <a:lnTo>
                    <a:pt x="5859" y="506"/>
                  </a:lnTo>
                  <a:lnTo>
                    <a:pt x="5589" y="405"/>
                  </a:lnTo>
                  <a:lnTo>
                    <a:pt x="5185" y="405"/>
                  </a:lnTo>
                  <a:lnTo>
                    <a:pt x="5050" y="439"/>
                  </a:lnTo>
                  <a:lnTo>
                    <a:pt x="5050" y="304"/>
                  </a:lnTo>
                  <a:lnTo>
                    <a:pt x="5556" y="270"/>
                  </a:lnTo>
                  <a:close/>
                  <a:moveTo>
                    <a:pt x="5421" y="573"/>
                  </a:moveTo>
                  <a:lnTo>
                    <a:pt x="5623" y="607"/>
                  </a:lnTo>
                  <a:lnTo>
                    <a:pt x="5825" y="674"/>
                  </a:lnTo>
                  <a:lnTo>
                    <a:pt x="5993" y="775"/>
                  </a:lnTo>
                  <a:lnTo>
                    <a:pt x="6162" y="876"/>
                  </a:lnTo>
                  <a:lnTo>
                    <a:pt x="6465" y="1146"/>
                  </a:lnTo>
                  <a:lnTo>
                    <a:pt x="6768" y="1449"/>
                  </a:lnTo>
                  <a:lnTo>
                    <a:pt x="7003" y="1819"/>
                  </a:lnTo>
                  <a:lnTo>
                    <a:pt x="7239" y="2156"/>
                  </a:lnTo>
                  <a:lnTo>
                    <a:pt x="7407" y="2492"/>
                  </a:lnTo>
                  <a:lnTo>
                    <a:pt x="7576" y="2863"/>
                  </a:lnTo>
                  <a:lnTo>
                    <a:pt x="7677" y="3233"/>
                  </a:lnTo>
                  <a:lnTo>
                    <a:pt x="7778" y="3603"/>
                  </a:lnTo>
                  <a:lnTo>
                    <a:pt x="7879" y="3974"/>
                  </a:lnTo>
                  <a:lnTo>
                    <a:pt x="7980" y="4748"/>
                  </a:lnTo>
                  <a:lnTo>
                    <a:pt x="8047" y="5522"/>
                  </a:lnTo>
                  <a:lnTo>
                    <a:pt x="8081" y="6398"/>
                  </a:lnTo>
                  <a:lnTo>
                    <a:pt x="8081" y="7273"/>
                  </a:lnTo>
                  <a:lnTo>
                    <a:pt x="8081" y="8149"/>
                  </a:lnTo>
                  <a:lnTo>
                    <a:pt x="8047" y="9024"/>
                  </a:lnTo>
                  <a:lnTo>
                    <a:pt x="7980" y="9899"/>
                  </a:lnTo>
                  <a:lnTo>
                    <a:pt x="7879" y="10775"/>
                  </a:lnTo>
                  <a:lnTo>
                    <a:pt x="7744" y="11650"/>
                  </a:lnTo>
                  <a:lnTo>
                    <a:pt x="7576" y="12525"/>
                  </a:lnTo>
                  <a:lnTo>
                    <a:pt x="7441" y="12727"/>
                  </a:lnTo>
                  <a:lnTo>
                    <a:pt x="7508" y="12559"/>
                  </a:lnTo>
                  <a:lnTo>
                    <a:pt x="7542" y="12357"/>
                  </a:lnTo>
                  <a:lnTo>
                    <a:pt x="7576" y="12155"/>
                  </a:lnTo>
                  <a:lnTo>
                    <a:pt x="7576" y="11953"/>
                  </a:lnTo>
                  <a:lnTo>
                    <a:pt x="7542" y="11886"/>
                  </a:lnTo>
                  <a:lnTo>
                    <a:pt x="7441" y="11886"/>
                  </a:lnTo>
                  <a:lnTo>
                    <a:pt x="7407" y="11953"/>
                  </a:lnTo>
                  <a:lnTo>
                    <a:pt x="7340" y="12323"/>
                  </a:lnTo>
                  <a:lnTo>
                    <a:pt x="7239" y="12626"/>
                  </a:lnTo>
                  <a:lnTo>
                    <a:pt x="7071" y="12896"/>
                  </a:lnTo>
                  <a:lnTo>
                    <a:pt x="6902" y="13131"/>
                  </a:lnTo>
                  <a:lnTo>
                    <a:pt x="6667" y="13333"/>
                  </a:lnTo>
                  <a:lnTo>
                    <a:pt x="6431" y="13535"/>
                  </a:lnTo>
                  <a:lnTo>
                    <a:pt x="6162" y="13670"/>
                  </a:lnTo>
                  <a:lnTo>
                    <a:pt x="5859" y="13805"/>
                  </a:lnTo>
                  <a:lnTo>
                    <a:pt x="5556" y="13906"/>
                  </a:lnTo>
                  <a:lnTo>
                    <a:pt x="5253" y="13973"/>
                  </a:lnTo>
                  <a:lnTo>
                    <a:pt x="4579" y="14074"/>
                  </a:lnTo>
                  <a:lnTo>
                    <a:pt x="3939" y="14108"/>
                  </a:lnTo>
                  <a:lnTo>
                    <a:pt x="3300" y="14074"/>
                  </a:lnTo>
                  <a:lnTo>
                    <a:pt x="2896" y="14040"/>
                  </a:lnTo>
                  <a:lnTo>
                    <a:pt x="2492" y="13973"/>
                  </a:lnTo>
                  <a:lnTo>
                    <a:pt x="2155" y="13838"/>
                  </a:lnTo>
                  <a:lnTo>
                    <a:pt x="1852" y="13636"/>
                  </a:lnTo>
                  <a:lnTo>
                    <a:pt x="1616" y="13434"/>
                  </a:lnTo>
                  <a:lnTo>
                    <a:pt x="1381" y="13199"/>
                  </a:lnTo>
                  <a:lnTo>
                    <a:pt x="1179" y="12929"/>
                  </a:lnTo>
                  <a:lnTo>
                    <a:pt x="1010" y="12626"/>
                  </a:lnTo>
                  <a:lnTo>
                    <a:pt x="909" y="12290"/>
                  </a:lnTo>
                  <a:lnTo>
                    <a:pt x="808" y="11953"/>
                  </a:lnTo>
                  <a:lnTo>
                    <a:pt x="707" y="11583"/>
                  </a:lnTo>
                  <a:lnTo>
                    <a:pt x="674" y="11246"/>
                  </a:lnTo>
                  <a:lnTo>
                    <a:pt x="640" y="10876"/>
                  </a:lnTo>
                  <a:lnTo>
                    <a:pt x="640" y="10472"/>
                  </a:lnTo>
                  <a:lnTo>
                    <a:pt x="640" y="9765"/>
                  </a:lnTo>
                  <a:lnTo>
                    <a:pt x="808" y="8418"/>
                  </a:lnTo>
                  <a:lnTo>
                    <a:pt x="1044" y="7071"/>
                  </a:lnTo>
                  <a:lnTo>
                    <a:pt x="1313" y="5758"/>
                  </a:lnTo>
                  <a:lnTo>
                    <a:pt x="1650" y="4445"/>
                  </a:lnTo>
                  <a:lnTo>
                    <a:pt x="1852" y="3839"/>
                  </a:lnTo>
                  <a:lnTo>
                    <a:pt x="2020" y="3267"/>
                  </a:lnTo>
                  <a:lnTo>
                    <a:pt x="2256" y="2694"/>
                  </a:lnTo>
                  <a:lnTo>
                    <a:pt x="2559" y="2156"/>
                  </a:lnTo>
                  <a:lnTo>
                    <a:pt x="2761" y="1853"/>
                  </a:lnTo>
                  <a:lnTo>
                    <a:pt x="2997" y="1583"/>
                  </a:lnTo>
                  <a:lnTo>
                    <a:pt x="3232" y="1381"/>
                  </a:lnTo>
                  <a:lnTo>
                    <a:pt x="3502" y="1213"/>
                  </a:lnTo>
                  <a:lnTo>
                    <a:pt x="3771" y="1078"/>
                  </a:lnTo>
                  <a:lnTo>
                    <a:pt x="4074" y="944"/>
                  </a:lnTo>
                  <a:lnTo>
                    <a:pt x="4747" y="742"/>
                  </a:lnTo>
                  <a:lnTo>
                    <a:pt x="4646" y="1179"/>
                  </a:lnTo>
                  <a:lnTo>
                    <a:pt x="4579" y="1651"/>
                  </a:lnTo>
                  <a:lnTo>
                    <a:pt x="4411" y="1752"/>
                  </a:lnTo>
                  <a:lnTo>
                    <a:pt x="4343" y="1752"/>
                  </a:lnTo>
                  <a:lnTo>
                    <a:pt x="4242" y="1785"/>
                  </a:lnTo>
                  <a:lnTo>
                    <a:pt x="4209" y="1886"/>
                  </a:lnTo>
                  <a:lnTo>
                    <a:pt x="3939" y="3401"/>
                  </a:lnTo>
                  <a:lnTo>
                    <a:pt x="3737" y="4950"/>
                  </a:lnTo>
                  <a:lnTo>
                    <a:pt x="3771" y="5017"/>
                  </a:lnTo>
                  <a:lnTo>
                    <a:pt x="3805" y="5085"/>
                  </a:lnTo>
                  <a:lnTo>
                    <a:pt x="3872" y="5118"/>
                  </a:lnTo>
                  <a:lnTo>
                    <a:pt x="3939" y="5118"/>
                  </a:lnTo>
                  <a:lnTo>
                    <a:pt x="4141" y="5051"/>
                  </a:lnTo>
                  <a:lnTo>
                    <a:pt x="4141" y="5051"/>
                  </a:lnTo>
                  <a:lnTo>
                    <a:pt x="3872" y="6532"/>
                  </a:lnTo>
                  <a:lnTo>
                    <a:pt x="3468" y="6465"/>
                  </a:lnTo>
                  <a:lnTo>
                    <a:pt x="3064" y="6364"/>
                  </a:lnTo>
                  <a:lnTo>
                    <a:pt x="2256" y="6128"/>
                  </a:lnTo>
                  <a:lnTo>
                    <a:pt x="2222" y="6128"/>
                  </a:lnTo>
                  <a:lnTo>
                    <a:pt x="2189" y="6162"/>
                  </a:lnTo>
                  <a:lnTo>
                    <a:pt x="2155" y="6196"/>
                  </a:lnTo>
                  <a:lnTo>
                    <a:pt x="2189" y="6229"/>
                  </a:lnTo>
                  <a:lnTo>
                    <a:pt x="2357" y="6364"/>
                  </a:lnTo>
                  <a:lnTo>
                    <a:pt x="2525" y="6499"/>
                  </a:lnTo>
                  <a:lnTo>
                    <a:pt x="2929" y="6701"/>
                  </a:lnTo>
                  <a:lnTo>
                    <a:pt x="3367" y="6835"/>
                  </a:lnTo>
                  <a:lnTo>
                    <a:pt x="3805" y="6936"/>
                  </a:lnTo>
                  <a:lnTo>
                    <a:pt x="3872" y="7004"/>
                  </a:lnTo>
                  <a:lnTo>
                    <a:pt x="3939" y="7037"/>
                  </a:lnTo>
                  <a:lnTo>
                    <a:pt x="4007" y="7037"/>
                  </a:lnTo>
                  <a:lnTo>
                    <a:pt x="4074" y="6970"/>
                  </a:lnTo>
                  <a:lnTo>
                    <a:pt x="4646" y="6970"/>
                  </a:lnTo>
                  <a:lnTo>
                    <a:pt x="5253" y="6936"/>
                  </a:lnTo>
                  <a:lnTo>
                    <a:pt x="5791" y="6869"/>
                  </a:lnTo>
                  <a:lnTo>
                    <a:pt x="6296" y="6734"/>
                  </a:lnTo>
                  <a:lnTo>
                    <a:pt x="6364" y="6701"/>
                  </a:lnTo>
                  <a:lnTo>
                    <a:pt x="6397" y="6667"/>
                  </a:lnTo>
                  <a:lnTo>
                    <a:pt x="6397" y="6532"/>
                  </a:lnTo>
                  <a:lnTo>
                    <a:pt x="6330" y="6465"/>
                  </a:lnTo>
                  <a:lnTo>
                    <a:pt x="6296" y="6431"/>
                  </a:lnTo>
                  <a:lnTo>
                    <a:pt x="6229" y="6431"/>
                  </a:lnTo>
                  <a:lnTo>
                    <a:pt x="5690" y="6532"/>
                  </a:lnTo>
                  <a:lnTo>
                    <a:pt x="5185" y="6600"/>
                  </a:lnTo>
                  <a:lnTo>
                    <a:pt x="4646" y="6600"/>
                  </a:lnTo>
                  <a:lnTo>
                    <a:pt x="4175" y="6566"/>
                  </a:lnTo>
                  <a:lnTo>
                    <a:pt x="4310" y="5758"/>
                  </a:lnTo>
                  <a:lnTo>
                    <a:pt x="4478" y="4950"/>
                  </a:lnTo>
                  <a:lnTo>
                    <a:pt x="5017" y="4815"/>
                  </a:lnTo>
                  <a:lnTo>
                    <a:pt x="5084" y="4815"/>
                  </a:lnTo>
                  <a:lnTo>
                    <a:pt x="5118" y="4748"/>
                  </a:lnTo>
                  <a:lnTo>
                    <a:pt x="5151" y="4647"/>
                  </a:lnTo>
                  <a:lnTo>
                    <a:pt x="5050" y="3940"/>
                  </a:lnTo>
                  <a:lnTo>
                    <a:pt x="5084" y="3233"/>
                  </a:lnTo>
                  <a:lnTo>
                    <a:pt x="5151" y="2526"/>
                  </a:lnTo>
                  <a:lnTo>
                    <a:pt x="5320" y="1853"/>
                  </a:lnTo>
                  <a:lnTo>
                    <a:pt x="5320" y="1819"/>
                  </a:lnTo>
                  <a:lnTo>
                    <a:pt x="5387" y="1785"/>
                  </a:lnTo>
                  <a:lnTo>
                    <a:pt x="5387" y="1684"/>
                  </a:lnTo>
                  <a:lnTo>
                    <a:pt x="5354" y="1617"/>
                  </a:lnTo>
                  <a:lnTo>
                    <a:pt x="5286" y="1583"/>
                  </a:lnTo>
                  <a:lnTo>
                    <a:pt x="5185" y="1550"/>
                  </a:lnTo>
                  <a:lnTo>
                    <a:pt x="4882" y="1550"/>
                  </a:lnTo>
                  <a:lnTo>
                    <a:pt x="4983" y="775"/>
                  </a:lnTo>
                  <a:lnTo>
                    <a:pt x="5050" y="742"/>
                  </a:lnTo>
                  <a:lnTo>
                    <a:pt x="5050" y="674"/>
                  </a:lnTo>
                  <a:lnTo>
                    <a:pt x="5050" y="641"/>
                  </a:lnTo>
                  <a:lnTo>
                    <a:pt x="5017" y="607"/>
                  </a:lnTo>
                  <a:lnTo>
                    <a:pt x="5219" y="573"/>
                  </a:lnTo>
                  <a:close/>
                  <a:moveTo>
                    <a:pt x="4108" y="506"/>
                  </a:moveTo>
                  <a:lnTo>
                    <a:pt x="4310" y="540"/>
                  </a:lnTo>
                  <a:lnTo>
                    <a:pt x="4512" y="607"/>
                  </a:lnTo>
                  <a:lnTo>
                    <a:pt x="4714" y="674"/>
                  </a:lnTo>
                  <a:lnTo>
                    <a:pt x="4478" y="641"/>
                  </a:lnTo>
                  <a:lnTo>
                    <a:pt x="4209" y="641"/>
                  </a:lnTo>
                  <a:lnTo>
                    <a:pt x="3973" y="708"/>
                  </a:lnTo>
                  <a:lnTo>
                    <a:pt x="3737" y="775"/>
                  </a:lnTo>
                  <a:lnTo>
                    <a:pt x="3502" y="910"/>
                  </a:lnTo>
                  <a:lnTo>
                    <a:pt x="3266" y="1045"/>
                  </a:lnTo>
                  <a:lnTo>
                    <a:pt x="2896" y="1381"/>
                  </a:lnTo>
                  <a:lnTo>
                    <a:pt x="2626" y="1617"/>
                  </a:lnTo>
                  <a:lnTo>
                    <a:pt x="2424" y="1920"/>
                  </a:lnTo>
                  <a:lnTo>
                    <a:pt x="2222" y="2223"/>
                  </a:lnTo>
                  <a:lnTo>
                    <a:pt x="2088" y="2526"/>
                  </a:lnTo>
                  <a:lnTo>
                    <a:pt x="1818" y="3199"/>
                  </a:lnTo>
                  <a:lnTo>
                    <a:pt x="1583" y="3873"/>
                  </a:lnTo>
                  <a:lnTo>
                    <a:pt x="1313" y="4748"/>
                  </a:lnTo>
                  <a:lnTo>
                    <a:pt x="1078" y="5657"/>
                  </a:lnTo>
                  <a:lnTo>
                    <a:pt x="842" y="6600"/>
                  </a:lnTo>
                  <a:lnTo>
                    <a:pt x="674" y="7542"/>
                  </a:lnTo>
                  <a:lnTo>
                    <a:pt x="505" y="8485"/>
                  </a:lnTo>
                  <a:lnTo>
                    <a:pt x="404" y="9428"/>
                  </a:lnTo>
                  <a:lnTo>
                    <a:pt x="371" y="10337"/>
                  </a:lnTo>
                  <a:lnTo>
                    <a:pt x="404" y="11280"/>
                  </a:lnTo>
                  <a:lnTo>
                    <a:pt x="438" y="11583"/>
                  </a:lnTo>
                  <a:lnTo>
                    <a:pt x="472" y="11886"/>
                  </a:lnTo>
                  <a:lnTo>
                    <a:pt x="573" y="12155"/>
                  </a:lnTo>
                  <a:lnTo>
                    <a:pt x="674" y="12458"/>
                  </a:lnTo>
                  <a:lnTo>
                    <a:pt x="775" y="12727"/>
                  </a:lnTo>
                  <a:lnTo>
                    <a:pt x="943" y="12963"/>
                  </a:lnTo>
                  <a:lnTo>
                    <a:pt x="1078" y="13232"/>
                  </a:lnTo>
                  <a:lnTo>
                    <a:pt x="1280" y="13468"/>
                  </a:lnTo>
                  <a:lnTo>
                    <a:pt x="1515" y="13704"/>
                  </a:lnTo>
                  <a:lnTo>
                    <a:pt x="1818" y="13906"/>
                  </a:lnTo>
                  <a:lnTo>
                    <a:pt x="2121" y="14074"/>
                  </a:lnTo>
                  <a:lnTo>
                    <a:pt x="2424" y="14175"/>
                  </a:lnTo>
                  <a:lnTo>
                    <a:pt x="2761" y="14242"/>
                  </a:lnTo>
                  <a:lnTo>
                    <a:pt x="3098" y="14310"/>
                  </a:lnTo>
                  <a:lnTo>
                    <a:pt x="4310" y="14310"/>
                  </a:lnTo>
                  <a:lnTo>
                    <a:pt x="4882" y="14242"/>
                  </a:lnTo>
                  <a:lnTo>
                    <a:pt x="5455" y="14141"/>
                  </a:lnTo>
                  <a:lnTo>
                    <a:pt x="6027" y="13973"/>
                  </a:lnTo>
                  <a:lnTo>
                    <a:pt x="6027" y="13973"/>
                  </a:lnTo>
                  <a:lnTo>
                    <a:pt x="5623" y="14141"/>
                  </a:lnTo>
                  <a:lnTo>
                    <a:pt x="5219" y="14276"/>
                  </a:lnTo>
                  <a:lnTo>
                    <a:pt x="4781" y="14377"/>
                  </a:lnTo>
                  <a:lnTo>
                    <a:pt x="4343" y="14444"/>
                  </a:lnTo>
                  <a:lnTo>
                    <a:pt x="3737" y="14478"/>
                  </a:lnTo>
                  <a:lnTo>
                    <a:pt x="3131" y="14478"/>
                  </a:lnTo>
                  <a:lnTo>
                    <a:pt x="2559" y="14411"/>
                  </a:lnTo>
                  <a:lnTo>
                    <a:pt x="2290" y="14377"/>
                  </a:lnTo>
                  <a:lnTo>
                    <a:pt x="2020" y="14276"/>
                  </a:lnTo>
                  <a:lnTo>
                    <a:pt x="1751" y="14175"/>
                  </a:lnTo>
                  <a:lnTo>
                    <a:pt x="1515" y="14074"/>
                  </a:lnTo>
                  <a:lnTo>
                    <a:pt x="1313" y="13906"/>
                  </a:lnTo>
                  <a:lnTo>
                    <a:pt x="1078" y="13737"/>
                  </a:lnTo>
                  <a:lnTo>
                    <a:pt x="909" y="13535"/>
                  </a:lnTo>
                  <a:lnTo>
                    <a:pt x="741" y="13266"/>
                  </a:lnTo>
                  <a:lnTo>
                    <a:pt x="606" y="12997"/>
                  </a:lnTo>
                  <a:lnTo>
                    <a:pt x="472" y="12694"/>
                  </a:lnTo>
                  <a:lnTo>
                    <a:pt x="371" y="12155"/>
                  </a:lnTo>
                  <a:lnTo>
                    <a:pt x="270" y="11616"/>
                  </a:lnTo>
                  <a:lnTo>
                    <a:pt x="236" y="11044"/>
                  </a:lnTo>
                  <a:lnTo>
                    <a:pt x="270" y="10472"/>
                  </a:lnTo>
                  <a:lnTo>
                    <a:pt x="337" y="9327"/>
                  </a:lnTo>
                  <a:lnTo>
                    <a:pt x="438" y="8216"/>
                  </a:lnTo>
                  <a:lnTo>
                    <a:pt x="606" y="6970"/>
                  </a:lnTo>
                  <a:lnTo>
                    <a:pt x="775" y="5724"/>
                  </a:lnTo>
                  <a:lnTo>
                    <a:pt x="1044" y="4512"/>
                  </a:lnTo>
                  <a:lnTo>
                    <a:pt x="1347" y="3267"/>
                  </a:lnTo>
                  <a:lnTo>
                    <a:pt x="1482" y="2896"/>
                  </a:lnTo>
                  <a:lnTo>
                    <a:pt x="1616" y="2526"/>
                  </a:lnTo>
                  <a:lnTo>
                    <a:pt x="1818" y="2122"/>
                  </a:lnTo>
                  <a:lnTo>
                    <a:pt x="2054" y="1752"/>
                  </a:lnTo>
                  <a:lnTo>
                    <a:pt x="2323" y="1415"/>
                  </a:lnTo>
                  <a:lnTo>
                    <a:pt x="2593" y="1112"/>
                  </a:lnTo>
                  <a:lnTo>
                    <a:pt x="2929" y="876"/>
                  </a:lnTo>
                  <a:lnTo>
                    <a:pt x="3266" y="674"/>
                  </a:lnTo>
                  <a:lnTo>
                    <a:pt x="3906" y="506"/>
                  </a:lnTo>
                  <a:close/>
                  <a:moveTo>
                    <a:pt x="5017" y="1"/>
                  </a:moveTo>
                  <a:lnTo>
                    <a:pt x="5017" y="35"/>
                  </a:lnTo>
                  <a:lnTo>
                    <a:pt x="4512" y="136"/>
                  </a:lnTo>
                  <a:lnTo>
                    <a:pt x="4007" y="237"/>
                  </a:lnTo>
                  <a:lnTo>
                    <a:pt x="3030" y="472"/>
                  </a:lnTo>
                  <a:lnTo>
                    <a:pt x="2963" y="506"/>
                  </a:lnTo>
                  <a:lnTo>
                    <a:pt x="2929" y="573"/>
                  </a:lnTo>
                  <a:lnTo>
                    <a:pt x="2593" y="775"/>
                  </a:lnTo>
                  <a:lnTo>
                    <a:pt x="2290" y="1045"/>
                  </a:lnTo>
                  <a:lnTo>
                    <a:pt x="2020" y="1314"/>
                  </a:lnTo>
                  <a:lnTo>
                    <a:pt x="1785" y="1617"/>
                  </a:lnTo>
                  <a:lnTo>
                    <a:pt x="1616" y="1886"/>
                  </a:lnTo>
                  <a:lnTo>
                    <a:pt x="1482" y="2122"/>
                  </a:lnTo>
                  <a:lnTo>
                    <a:pt x="1246" y="2694"/>
                  </a:lnTo>
                  <a:lnTo>
                    <a:pt x="1078" y="3267"/>
                  </a:lnTo>
                  <a:lnTo>
                    <a:pt x="943" y="3839"/>
                  </a:lnTo>
                  <a:lnTo>
                    <a:pt x="741" y="4647"/>
                  </a:lnTo>
                  <a:lnTo>
                    <a:pt x="573" y="5489"/>
                  </a:lnTo>
                  <a:lnTo>
                    <a:pt x="438" y="6330"/>
                  </a:lnTo>
                  <a:lnTo>
                    <a:pt x="303" y="7172"/>
                  </a:lnTo>
                  <a:lnTo>
                    <a:pt x="135" y="8485"/>
                  </a:lnTo>
                  <a:lnTo>
                    <a:pt x="68" y="9192"/>
                  </a:lnTo>
                  <a:lnTo>
                    <a:pt x="34" y="9866"/>
                  </a:lnTo>
                  <a:lnTo>
                    <a:pt x="0" y="10573"/>
                  </a:lnTo>
                  <a:lnTo>
                    <a:pt x="34" y="11246"/>
                  </a:lnTo>
                  <a:lnTo>
                    <a:pt x="68" y="11919"/>
                  </a:lnTo>
                  <a:lnTo>
                    <a:pt x="202" y="12559"/>
                  </a:lnTo>
                  <a:lnTo>
                    <a:pt x="270" y="12862"/>
                  </a:lnTo>
                  <a:lnTo>
                    <a:pt x="337" y="13098"/>
                  </a:lnTo>
                  <a:lnTo>
                    <a:pt x="472" y="13333"/>
                  </a:lnTo>
                  <a:lnTo>
                    <a:pt x="606" y="13569"/>
                  </a:lnTo>
                  <a:lnTo>
                    <a:pt x="741" y="13737"/>
                  </a:lnTo>
                  <a:lnTo>
                    <a:pt x="909" y="13939"/>
                  </a:lnTo>
                  <a:lnTo>
                    <a:pt x="1078" y="14074"/>
                  </a:lnTo>
                  <a:lnTo>
                    <a:pt x="1280" y="14242"/>
                  </a:lnTo>
                  <a:lnTo>
                    <a:pt x="1482" y="14343"/>
                  </a:lnTo>
                  <a:lnTo>
                    <a:pt x="1684" y="14444"/>
                  </a:lnTo>
                  <a:lnTo>
                    <a:pt x="2155" y="14613"/>
                  </a:lnTo>
                  <a:lnTo>
                    <a:pt x="2660" y="14714"/>
                  </a:lnTo>
                  <a:lnTo>
                    <a:pt x="3199" y="14747"/>
                  </a:lnTo>
                  <a:lnTo>
                    <a:pt x="3805" y="14747"/>
                  </a:lnTo>
                  <a:lnTo>
                    <a:pt x="4411" y="14714"/>
                  </a:lnTo>
                  <a:lnTo>
                    <a:pt x="4983" y="14613"/>
                  </a:lnTo>
                  <a:lnTo>
                    <a:pt x="5522" y="14478"/>
                  </a:lnTo>
                  <a:lnTo>
                    <a:pt x="6061" y="14276"/>
                  </a:lnTo>
                  <a:lnTo>
                    <a:pt x="6296" y="14141"/>
                  </a:lnTo>
                  <a:lnTo>
                    <a:pt x="6566" y="14007"/>
                  </a:lnTo>
                  <a:lnTo>
                    <a:pt x="6768" y="13805"/>
                  </a:lnTo>
                  <a:lnTo>
                    <a:pt x="7003" y="13636"/>
                  </a:lnTo>
                  <a:lnTo>
                    <a:pt x="7205" y="13434"/>
                  </a:lnTo>
                  <a:lnTo>
                    <a:pt x="7407" y="13165"/>
                  </a:lnTo>
                  <a:lnTo>
                    <a:pt x="7576" y="12929"/>
                  </a:lnTo>
                  <a:lnTo>
                    <a:pt x="7710" y="12929"/>
                  </a:lnTo>
                  <a:lnTo>
                    <a:pt x="7744" y="12862"/>
                  </a:lnTo>
                  <a:lnTo>
                    <a:pt x="7811" y="12593"/>
                  </a:lnTo>
                  <a:lnTo>
                    <a:pt x="8081" y="12054"/>
                  </a:lnTo>
                  <a:lnTo>
                    <a:pt x="8283" y="11549"/>
                  </a:lnTo>
                  <a:lnTo>
                    <a:pt x="8451" y="10977"/>
                  </a:lnTo>
                  <a:lnTo>
                    <a:pt x="8586" y="10404"/>
                  </a:lnTo>
                  <a:lnTo>
                    <a:pt x="8687" y="9832"/>
                  </a:lnTo>
                  <a:lnTo>
                    <a:pt x="8788" y="9260"/>
                  </a:lnTo>
                  <a:lnTo>
                    <a:pt x="8855" y="8115"/>
                  </a:lnTo>
                  <a:lnTo>
                    <a:pt x="8889" y="7374"/>
                  </a:lnTo>
                  <a:lnTo>
                    <a:pt x="8889" y="6633"/>
                  </a:lnTo>
                  <a:lnTo>
                    <a:pt x="8889" y="5893"/>
                  </a:lnTo>
                  <a:lnTo>
                    <a:pt x="8821" y="5152"/>
                  </a:lnTo>
                  <a:lnTo>
                    <a:pt x="8720" y="4411"/>
                  </a:lnTo>
                  <a:lnTo>
                    <a:pt x="8586" y="3671"/>
                  </a:lnTo>
                  <a:lnTo>
                    <a:pt x="8417" y="2964"/>
                  </a:lnTo>
                  <a:lnTo>
                    <a:pt x="8182" y="2257"/>
                  </a:lnTo>
                  <a:lnTo>
                    <a:pt x="7980" y="1785"/>
                  </a:lnTo>
                  <a:lnTo>
                    <a:pt x="7710" y="1348"/>
                  </a:lnTo>
                  <a:lnTo>
                    <a:pt x="7374" y="944"/>
                  </a:lnTo>
                  <a:lnTo>
                    <a:pt x="7003" y="607"/>
                  </a:lnTo>
                  <a:lnTo>
                    <a:pt x="6801" y="439"/>
                  </a:lnTo>
                  <a:lnTo>
                    <a:pt x="6599" y="304"/>
                  </a:lnTo>
                  <a:lnTo>
                    <a:pt x="6364" y="203"/>
                  </a:lnTo>
                  <a:lnTo>
                    <a:pt x="6128" y="102"/>
                  </a:lnTo>
                  <a:lnTo>
                    <a:pt x="5892" y="68"/>
                  </a:lnTo>
                  <a:lnTo>
                    <a:pt x="5623" y="1"/>
                  </a:lnTo>
                  <a:lnTo>
                    <a:pt x="5354" y="1"/>
                  </a:lnTo>
                  <a:lnTo>
                    <a:pt x="5118" y="35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2458602" y="5638445"/>
              <a:ext cx="152174" cy="165591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1920" y="169"/>
                  </a:moveTo>
                  <a:lnTo>
                    <a:pt x="1920" y="641"/>
                  </a:lnTo>
                  <a:lnTo>
                    <a:pt x="1954" y="1112"/>
                  </a:lnTo>
                  <a:lnTo>
                    <a:pt x="2021" y="1550"/>
                  </a:lnTo>
                  <a:lnTo>
                    <a:pt x="2122" y="1987"/>
                  </a:lnTo>
                  <a:lnTo>
                    <a:pt x="2156" y="2021"/>
                  </a:lnTo>
                  <a:lnTo>
                    <a:pt x="2122" y="2021"/>
                  </a:lnTo>
                  <a:lnTo>
                    <a:pt x="1718" y="2055"/>
                  </a:lnTo>
                  <a:lnTo>
                    <a:pt x="1314" y="2122"/>
                  </a:lnTo>
                  <a:lnTo>
                    <a:pt x="910" y="2156"/>
                  </a:lnTo>
                  <a:lnTo>
                    <a:pt x="472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573" y="371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540" y="203"/>
                  </a:lnTo>
                  <a:lnTo>
                    <a:pt x="68" y="270"/>
                  </a:lnTo>
                  <a:lnTo>
                    <a:pt x="35" y="304"/>
                  </a:lnTo>
                  <a:lnTo>
                    <a:pt x="35" y="338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1954"/>
                  </a:lnTo>
                  <a:lnTo>
                    <a:pt x="338" y="2459"/>
                  </a:lnTo>
                  <a:lnTo>
                    <a:pt x="405" y="2492"/>
                  </a:lnTo>
                  <a:lnTo>
                    <a:pt x="472" y="2492"/>
                  </a:lnTo>
                  <a:lnTo>
                    <a:pt x="506" y="2459"/>
                  </a:lnTo>
                  <a:lnTo>
                    <a:pt x="540" y="2391"/>
                  </a:lnTo>
                  <a:lnTo>
                    <a:pt x="506" y="2324"/>
                  </a:lnTo>
                  <a:lnTo>
                    <a:pt x="506" y="2324"/>
                  </a:lnTo>
                  <a:lnTo>
                    <a:pt x="910" y="2358"/>
                  </a:lnTo>
                  <a:lnTo>
                    <a:pt x="1348" y="2358"/>
                  </a:lnTo>
                  <a:lnTo>
                    <a:pt x="1785" y="2290"/>
                  </a:lnTo>
                  <a:lnTo>
                    <a:pt x="2156" y="2156"/>
                  </a:lnTo>
                  <a:lnTo>
                    <a:pt x="2189" y="2122"/>
                  </a:lnTo>
                  <a:lnTo>
                    <a:pt x="2189" y="2055"/>
                  </a:lnTo>
                  <a:lnTo>
                    <a:pt x="2257" y="2055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189" y="1045"/>
                  </a:lnTo>
                  <a:lnTo>
                    <a:pt x="2122" y="607"/>
                  </a:lnTo>
                  <a:lnTo>
                    <a:pt x="2021" y="136"/>
                  </a:lnTo>
                  <a:lnTo>
                    <a:pt x="2021" y="102"/>
                  </a:lnTo>
                  <a:lnTo>
                    <a:pt x="2021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2617418" y="5618318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3"/>
                  </a:moveTo>
                  <a:lnTo>
                    <a:pt x="1953" y="573"/>
                  </a:lnTo>
                  <a:lnTo>
                    <a:pt x="2020" y="944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953" y="1819"/>
                  </a:lnTo>
                  <a:lnTo>
                    <a:pt x="1785" y="1853"/>
                  </a:lnTo>
                  <a:lnTo>
                    <a:pt x="1414" y="1920"/>
                  </a:lnTo>
                  <a:lnTo>
                    <a:pt x="943" y="1954"/>
                  </a:lnTo>
                  <a:lnTo>
                    <a:pt x="707" y="2021"/>
                  </a:lnTo>
                  <a:lnTo>
                    <a:pt x="472" y="2088"/>
                  </a:lnTo>
                  <a:lnTo>
                    <a:pt x="404" y="1651"/>
                  </a:lnTo>
                  <a:lnTo>
                    <a:pt x="270" y="1179"/>
                  </a:lnTo>
                  <a:lnTo>
                    <a:pt x="202" y="809"/>
                  </a:lnTo>
                  <a:lnTo>
                    <a:pt x="101" y="439"/>
                  </a:lnTo>
                  <a:lnTo>
                    <a:pt x="1010" y="338"/>
                  </a:lnTo>
                  <a:lnTo>
                    <a:pt x="1919" y="203"/>
                  </a:lnTo>
                  <a:close/>
                  <a:moveTo>
                    <a:pt x="1886" y="1"/>
                  </a:moveTo>
                  <a:lnTo>
                    <a:pt x="977" y="136"/>
                  </a:lnTo>
                  <a:lnTo>
                    <a:pt x="68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809"/>
                  </a:lnTo>
                  <a:lnTo>
                    <a:pt x="101" y="1213"/>
                  </a:lnTo>
                  <a:lnTo>
                    <a:pt x="202" y="1718"/>
                  </a:lnTo>
                  <a:lnTo>
                    <a:pt x="270" y="1954"/>
                  </a:lnTo>
                  <a:lnTo>
                    <a:pt x="371" y="2189"/>
                  </a:lnTo>
                  <a:lnTo>
                    <a:pt x="404" y="2223"/>
                  </a:lnTo>
                  <a:lnTo>
                    <a:pt x="674" y="2223"/>
                  </a:lnTo>
                  <a:lnTo>
                    <a:pt x="909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4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304"/>
                  </a:lnTo>
                  <a:lnTo>
                    <a:pt x="1987" y="35"/>
                  </a:lnTo>
                  <a:lnTo>
                    <a:pt x="1953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2143294" y="5913567"/>
              <a:ext cx="51544" cy="42510"/>
            </a:xfrm>
            <a:custGeom>
              <a:avLst/>
              <a:gdLst/>
              <a:ahLst/>
              <a:cxnLst/>
              <a:rect l="l" t="t" r="r" b="b"/>
              <a:pathLst>
                <a:path w="776" h="640" extrusionOk="0">
                  <a:moveTo>
                    <a:pt x="674" y="0"/>
                  </a:moveTo>
                  <a:lnTo>
                    <a:pt x="573" y="202"/>
                  </a:lnTo>
                  <a:lnTo>
                    <a:pt x="539" y="438"/>
                  </a:lnTo>
                  <a:lnTo>
                    <a:pt x="438" y="337"/>
                  </a:lnTo>
                  <a:lnTo>
                    <a:pt x="405" y="269"/>
                  </a:lnTo>
                  <a:lnTo>
                    <a:pt x="438" y="168"/>
                  </a:lnTo>
                  <a:lnTo>
                    <a:pt x="438" y="135"/>
                  </a:lnTo>
                  <a:lnTo>
                    <a:pt x="405" y="67"/>
                  </a:lnTo>
                  <a:lnTo>
                    <a:pt x="337" y="67"/>
                  </a:lnTo>
                  <a:lnTo>
                    <a:pt x="304" y="135"/>
                  </a:lnTo>
                  <a:lnTo>
                    <a:pt x="169" y="404"/>
                  </a:lnTo>
                  <a:lnTo>
                    <a:pt x="135" y="370"/>
                  </a:lnTo>
                  <a:lnTo>
                    <a:pt x="102" y="269"/>
                  </a:lnTo>
                  <a:lnTo>
                    <a:pt x="102" y="236"/>
                  </a:lnTo>
                  <a:lnTo>
                    <a:pt x="68" y="202"/>
                  </a:lnTo>
                  <a:lnTo>
                    <a:pt x="34" y="202"/>
                  </a:lnTo>
                  <a:lnTo>
                    <a:pt x="1" y="269"/>
                  </a:lnTo>
                  <a:lnTo>
                    <a:pt x="1" y="303"/>
                  </a:lnTo>
                  <a:lnTo>
                    <a:pt x="1" y="404"/>
                  </a:lnTo>
                  <a:lnTo>
                    <a:pt x="102" y="606"/>
                  </a:lnTo>
                  <a:lnTo>
                    <a:pt x="135" y="640"/>
                  </a:lnTo>
                  <a:lnTo>
                    <a:pt x="203" y="640"/>
                  </a:lnTo>
                  <a:lnTo>
                    <a:pt x="236" y="606"/>
                  </a:lnTo>
                  <a:lnTo>
                    <a:pt x="337" y="404"/>
                  </a:lnTo>
                  <a:lnTo>
                    <a:pt x="371" y="438"/>
                  </a:lnTo>
                  <a:lnTo>
                    <a:pt x="472" y="539"/>
                  </a:lnTo>
                  <a:lnTo>
                    <a:pt x="573" y="606"/>
                  </a:lnTo>
                  <a:lnTo>
                    <a:pt x="640" y="606"/>
                  </a:lnTo>
                  <a:lnTo>
                    <a:pt x="674" y="539"/>
                  </a:lnTo>
                  <a:lnTo>
                    <a:pt x="708" y="303"/>
                  </a:lnTo>
                  <a:lnTo>
                    <a:pt x="775" y="67"/>
                  </a:lnTo>
                  <a:lnTo>
                    <a:pt x="775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2780685" y="5591484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86" y="1"/>
                  </a:moveTo>
                  <a:lnTo>
                    <a:pt x="1953" y="35"/>
                  </a:lnTo>
                  <a:lnTo>
                    <a:pt x="1953" y="136"/>
                  </a:lnTo>
                  <a:lnTo>
                    <a:pt x="1448" y="136"/>
                  </a:lnTo>
                  <a:lnTo>
                    <a:pt x="943" y="169"/>
                  </a:lnTo>
                  <a:lnTo>
                    <a:pt x="505" y="203"/>
                  </a:lnTo>
                  <a:lnTo>
                    <a:pt x="269" y="270"/>
                  </a:lnTo>
                  <a:lnTo>
                    <a:pt x="168" y="304"/>
                  </a:lnTo>
                  <a:lnTo>
                    <a:pt x="101" y="371"/>
                  </a:lnTo>
                  <a:lnTo>
                    <a:pt x="269" y="439"/>
                  </a:lnTo>
                  <a:lnTo>
                    <a:pt x="471" y="439"/>
                  </a:lnTo>
                  <a:lnTo>
                    <a:pt x="842" y="371"/>
                  </a:lnTo>
                  <a:lnTo>
                    <a:pt x="1380" y="338"/>
                  </a:lnTo>
                  <a:lnTo>
                    <a:pt x="1953" y="304"/>
                  </a:lnTo>
                  <a:lnTo>
                    <a:pt x="1986" y="641"/>
                  </a:lnTo>
                  <a:lnTo>
                    <a:pt x="2020" y="944"/>
                  </a:lnTo>
                  <a:lnTo>
                    <a:pt x="2087" y="1381"/>
                  </a:lnTo>
                  <a:lnTo>
                    <a:pt x="2121" y="1617"/>
                  </a:lnTo>
                  <a:lnTo>
                    <a:pt x="2188" y="1819"/>
                  </a:lnTo>
                  <a:lnTo>
                    <a:pt x="2155" y="1819"/>
                  </a:lnTo>
                  <a:lnTo>
                    <a:pt x="1279" y="1920"/>
                  </a:lnTo>
                  <a:lnTo>
                    <a:pt x="808" y="2021"/>
                  </a:lnTo>
                  <a:lnTo>
                    <a:pt x="404" y="2122"/>
                  </a:lnTo>
                  <a:lnTo>
                    <a:pt x="303" y="1718"/>
                  </a:lnTo>
                  <a:lnTo>
                    <a:pt x="236" y="1280"/>
                  </a:lnTo>
                  <a:lnTo>
                    <a:pt x="202" y="809"/>
                  </a:lnTo>
                  <a:lnTo>
                    <a:pt x="168" y="573"/>
                  </a:lnTo>
                  <a:lnTo>
                    <a:pt x="67" y="371"/>
                  </a:lnTo>
                  <a:lnTo>
                    <a:pt x="34" y="506"/>
                  </a:lnTo>
                  <a:lnTo>
                    <a:pt x="0" y="674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2021"/>
                  </a:lnTo>
                  <a:lnTo>
                    <a:pt x="168" y="2122"/>
                  </a:lnTo>
                  <a:lnTo>
                    <a:pt x="202" y="2189"/>
                  </a:lnTo>
                  <a:lnTo>
                    <a:pt x="269" y="2257"/>
                  </a:lnTo>
                  <a:lnTo>
                    <a:pt x="370" y="2290"/>
                  </a:lnTo>
                  <a:lnTo>
                    <a:pt x="404" y="2290"/>
                  </a:lnTo>
                  <a:lnTo>
                    <a:pt x="438" y="2257"/>
                  </a:lnTo>
                  <a:lnTo>
                    <a:pt x="875" y="2223"/>
                  </a:lnTo>
                  <a:lnTo>
                    <a:pt x="1313" y="2189"/>
                  </a:lnTo>
                  <a:lnTo>
                    <a:pt x="2188" y="2021"/>
                  </a:lnTo>
                  <a:lnTo>
                    <a:pt x="2256" y="1987"/>
                  </a:lnTo>
                  <a:lnTo>
                    <a:pt x="2289" y="1987"/>
                  </a:lnTo>
                  <a:lnTo>
                    <a:pt x="2323" y="1954"/>
                  </a:lnTo>
                  <a:lnTo>
                    <a:pt x="2323" y="1752"/>
                  </a:lnTo>
                  <a:lnTo>
                    <a:pt x="2289" y="1516"/>
                  </a:lnTo>
                  <a:lnTo>
                    <a:pt x="2222" y="1078"/>
                  </a:lnTo>
                  <a:lnTo>
                    <a:pt x="2155" y="540"/>
                  </a:lnTo>
                  <a:lnTo>
                    <a:pt x="2121" y="304"/>
                  </a:lnTo>
                  <a:lnTo>
                    <a:pt x="2054" y="35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2845513" y="5676505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169" y="202"/>
                  </a:lnTo>
                  <a:lnTo>
                    <a:pt x="202" y="169"/>
                  </a:lnTo>
                  <a:lnTo>
                    <a:pt x="202" y="337"/>
                  </a:lnTo>
                  <a:lnTo>
                    <a:pt x="169" y="505"/>
                  </a:lnTo>
                  <a:lnTo>
                    <a:pt x="169" y="573"/>
                  </a:lnTo>
                  <a:lnTo>
                    <a:pt x="202" y="606"/>
                  </a:lnTo>
                  <a:lnTo>
                    <a:pt x="270" y="606"/>
                  </a:lnTo>
                  <a:lnTo>
                    <a:pt x="337" y="573"/>
                  </a:lnTo>
                  <a:lnTo>
                    <a:pt x="371" y="438"/>
                  </a:lnTo>
                  <a:lnTo>
                    <a:pt x="404" y="303"/>
                  </a:lnTo>
                  <a:lnTo>
                    <a:pt x="371" y="169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2686697" y="5701081"/>
              <a:ext cx="33676" cy="40318"/>
            </a:xfrm>
            <a:custGeom>
              <a:avLst/>
              <a:gdLst/>
              <a:ahLst/>
              <a:cxnLst/>
              <a:rect l="l" t="t" r="r" b="b"/>
              <a:pathLst>
                <a:path w="507" h="607" extrusionOk="0">
                  <a:moveTo>
                    <a:pt x="270" y="1"/>
                  </a:moveTo>
                  <a:lnTo>
                    <a:pt x="203" y="34"/>
                  </a:lnTo>
                  <a:lnTo>
                    <a:pt x="136" y="68"/>
                  </a:lnTo>
                  <a:lnTo>
                    <a:pt x="35" y="203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35" y="506"/>
                  </a:lnTo>
                  <a:lnTo>
                    <a:pt x="136" y="573"/>
                  </a:lnTo>
                  <a:lnTo>
                    <a:pt x="270" y="607"/>
                  </a:lnTo>
                  <a:lnTo>
                    <a:pt x="338" y="607"/>
                  </a:lnTo>
                  <a:lnTo>
                    <a:pt x="405" y="573"/>
                  </a:lnTo>
                  <a:lnTo>
                    <a:pt x="506" y="438"/>
                  </a:lnTo>
                  <a:lnTo>
                    <a:pt x="506" y="371"/>
                  </a:lnTo>
                  <a:lnTo>
                    <a:pt x="506" y="337"/>
                  </a:lnTo>
                  <a:lnTo>
                    <a:pt x="472" y="304"/>
                  </a:lnTo>
                  <a:lnTo>
                    <a:pt x="439" y="304"/>
                  </a:lnTo>
                  <a:lnTo>
                    <a:pt x="136" y="371"/>
                  </a:lnTo>
                  <a:lnTo>
                    <a:pt x="136" y="270"/>
                  </a:lnTo>
                  <a:lnTo>
                    <a:pt x="203" y="169"/>
                  </a:lnTo>
                  <a:lnTo>
                    <a:pt x="237" y="102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2087367" y="5855380"/>
              <a:ext cx="154432" cy="147657"/>
            </a:xfrm>
            <a:custGeom>
              <a:avLst/>
              <a:gdLst/>
              <a:ahLst/>
              <a:cxnLst/>
              <a:rect l="l" t="t" r="r" b="b"/>
              <a:pathLst>
                <a:path w="2325" h="2223" extrusionOk="0">
                  <a:moveTo>
                    <a:pt x="1920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56" y="1852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44" y="1987"/>
                  </a:lnTo>
                  <a:lnTo>
                    <a:pt x="708" y="2021"/>
                  </a:lnTo>
                  <a:lnTo>
                    <a:pt x="472" y="2122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920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37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35" y="809"/>
                  </a:lnTo>
                  <a:lnTo>
                    <a:pt x="102" y="1213"/>
                  </a:lnTo>
                  <a:lnTo>
                    <a:pt x="203" y="1718"/>
                  </a:lnTo>
                  <a:lnTo>
                    <a:pt x="270" y="1953"/>
                  </a:lnTo>
                  <a:lnTo>
                    <a:pt x="338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78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2523497" y="5721207"/>
              <a:ext cx="40318" cy="58186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1"/>
                  </a:moveTo>
                  <a:lnTo>
                    <a:pt x="236" y="34"/>
                  </a:lnTo>
                  <a:lnTo>
                    <a:pt x="0" y="169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101" y="472"/>
                  </a:lnTo>
                  <a:lnTo>
                    <a:pt x="169" y="539"/>
                  </a:lnTo>
                  <a:lnTo>
                    <a:pt x="236" y="506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438" y="472"/>
                  </a:lnTo>
                  <a:lnTo>
                    <a:pt x="472" y="506"/>
                  </a:lnTo>
                  <a:lnTo>
                    <a:pt x="472" y="539"/>
                  </a:lnTo>
                  <a:lnTo>
                    <a:pt x="371" y="573"/>
                  </a:lnTo>
                  <a:lnTo>
                    <a:pt x="202" y="607"/>
                  </a:lnTo>
                  <a:lnTo>
                    <a:pt x="68" y="674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36" y="775"/>
                  </a:lnTo>
                  <a:lnTo>
                    <a:pt x="371" y="741"/>
                  </a:lnTo>
                  <a:lnTo>
                    <a:pt x="505" y="674"/>
                  </a:lnTo>
                  <a:lnTo>
                    <a:pt x="573" y="640"/>
                  </a:lnTo>
                  <a:lnTo>
                    <a:pt x="606" y="573"/>
                  </a:lnTo>
                  <a:lnTo>
                    <a:pt x="606" y="506"/>
                  </a:lnTo>
                  <a:lnTo>
                    <a:pt x="606" y="438"/>
                  </a:lnTo>
                  <a:lnTo>
                    <a:pt x="539" y="371"/>
                  </a:lnTo>
                  <a:lnTo>
                    <a:pt x="472" y="337"/>
                  </a:lnTo>
                  <a:lnTo>
                    <a:pt x="404" y="304"/>
                  </a:lnTo>
                  <a:lnTo>
                    <a:pt x="337" y="304"/>
                  </a:lnTo>
                  <a:lnTo>
                    <a:pt x="202" y="337"/>
                  </a:lnTo>
                  <a:lnTo>
                    <a:pt x="169" y="236"/>
                  </a:lnTo>
                  <a:lnTo>
                    <a:pt x="337" y="135"/>
                  </a:lnTo>
                  <a:lnTo>
                    <a:pt x="505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2145553" y="5692114"/>
              <a:ext cx="147657" cy="145465"/>
            </a:xfrm>
            <a:custGeom>
              <a:avLst/>
              <a:gdLst/>
              <a:ahLst/>
              <a:cxnLst/>
              <a:rect l="l" t="t" r="r" b="b"/>
              <a:pathLst>
                <a:path w="2223" h="2190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371"/>
                  </a:lnTo>
                  <a:lnTo>
                    <a:pt x="707" y="338"/>
                  </a:lnTo>
                  <a:lnTo>
                    <a:pt x="1246" y="270"/>
                  </a:lnTo>
                  <a:lnTo>
                    <a:pt x="1785" y="169"/>
                  </a:lnTo>
                  <a:lnTo>
                    <a:pt x="1785" y="371"/>
                  </a:lnTo>
                  <a:lnTo>
                    <a:pt x="1785" y="540"/>
                  </a:lnTo>
                  <a:lnTo>
                    <a:pt x="1852" y="910"/>
                  </a:lnTo>
                  <a:lnTo>
                    <a:pt x="1919" y="1381"/>
                  </a:lnTo>
                  <a:lnTo>
                    <a:pt x="1953" y="1583"/>
                  </a:lnTo>
                  <a:lnTo>
                    <a:pt x="2020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05" y="2021"/>
                  </a:lnTo>
                  <a:lnTo>
                    <a:pt x="371" y="2122"/>
                  </a:lnTo>
                  <a:lnTo>
                    <a:pt x="539" y="2189"/>
                  </a:lnTo>
                  <a:lnTo>
                    <a:pt x="707" y="2189"/>
                  </a:lnTo>
                  <a:lnTo>
                    <a:pt x="1078" y="2156"/>
                  </a:lnTo>
                  <a:lnTo>
                    <a:pt x="2121" y="2021"/>
                  </a:lnTo>
                  <a:lnTo>
                    <a:pt x="2189" y="1987"/>
                  </a:lnTo>
                  <a:lnTo>
                    <a:pt x="2222" y="1954"/>
                  </a:lnTo>
                  <a:lnTo>
                    <a:pt x="2222" y="1886"/>
                  </a:lnTo>
                  <a:lnTo>
                    <a:pt x="2189" y="1853"/>
                  </a:lnTo>
                  <a:lnTo>
                    <a:pt x="2189" y="1583"/>
                  </a:lnTo>
                  <a:lnTo>
                    <a:pt x="2155" y="1348"/>
                  </a:lnTo>
                  <a:lnTo>
                    <a:pt x="2054" y="876"/>
                  </a:lnTo>
                  <a:lnTo>
                    <a:pt x="2020" y="506"/>
                  </a:lnTo>
                  <a:lnTo>
                    <a:pt x="1953" y="304"/>
                  </a:lnTo>
                  <a:lnTo>
                    <a:pt x="1919" y="136"/>
                  </a:lnTo>
                  <a:lnTo>
                    <a:pt x="1919" y="102"/>
                  </a:lnTo>
                  <a:lnTo>
                    <a:pt x="1919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1725098" y="5989554"/>
              <a:ext cx="64961" cy="53736"/>
            </a:xfrm>
            <a:custGeom>
              <a:avLst/>
              <a:gdLst/>
              <a:ahLst/>
              <a:cxnLst/>
              <a:rect l="l" t="t" r="r" b="b"/>
              <a:pathLst>
                <a:path w="978" h="809" extrusionOk="0">
                  <a:moveTo>
                    <a:pt x="809" y="1"/>
                  </a:moveTo>
                  <a:lnTo>
                    <a:pt x="775" y="34"/>
                  </a:lnTo>
                  <a:lnTo>
                    <a:pt x="775" y="203"/>
                  </a:lnTo>
                  <a:lnTo>
                    <a:pt x="775" y="371"/>
                  </a:lnTo>
                  <a:lnTo>
                    <a:pt x="809" y="405"/>
                  </a:lnTo>
                  <a:lnTo>
                    <a:pt x="775" y="405"/>
                  </a:lnTo>
                  <a:lnTo>
                    <a:pt x="472" y="203"/>
                  </a:lnTo>
                  <a:lnTo>
                    <a:pt x="405" y="203"/>
                  </a:lnTo>
                  <a:lnTo>
                    <a:pt x="371" y="236"/>
                  </a:lnTo>
                  <a:lnTo>
                    <a:pt x="337" y="270"/>
                  </a:lnTo>
                  <a:lnTo>
                    <a:pt x="371" y="337"/>
                  </a:lnTo>
                  <a:lnTo>
                    <a:pt x="506" y="472"/>
                  </a:lnTo>
                  <a:lnTo>
                    <a:pt x="135" y="472"/>
                  </a:lnTo>
                  <a:lnTo>
                    <a:pt x="68" y="506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68" y="607"/>
                  </a:lnTo>
                  <a:lnTo>
                    <a:pt x="506" y="607"/>
                  </a:lnTo>
                  <a:lnTo>
                    <a:pt x="405" y="674"/>
                  </a:lnTo>
                  <a:lnTo>
                    <a:pt x="371" y="741"/>
                  </a:lnTo>
                  <a:lnTo>
                    <a:pt x="405" y="775"/>
                  </a:lnTo>
                  <a:lnTo>
                    <a:pt x="438" y="809"/>
                  </a:lnTo>
                  <a:lnTo>
                    <a:pt x="506" y="809"/>
                  </a:lnTo>
                  <a:lnTo>
                    <a:pt x="674" y="708"/>
                  </a:lnTo>
                  <a:lnTo>
                    <a:pt x="809" y="539"/>
                  </a:lnTo>
                  <a:lnTo>
                    <a:pt x="842" y="708"/>
                  </a:lnTo>
                  <a:lnTo>
                    <a:pt x="876" y="775"/>
                  </a:lnTo>
                  <a:lnTo>
                    <a:pt x="910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43" y="337"/>
                  </a:lnTo>
                  <a:lnTo>
                    <a:pt x="910" y="169"/>
                  </a:lnTo>
                  <a:lnTo>
                    <a:pt x="876" y="34"/>
                  </a:lnTo>
                  <a:lnTo>
                    <a:pt x="8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2639736" y="5506529"/>
              <a:ext cx="161141" cy="111855"/>
            </a:xfrm>
            <a:custGeom>
              <a:avLst/>
              <a:gdLst/>
              <a:ahLst/>
              <a:cxnLst/>
              <a:rect l="l" t="t" r="r" b="b"/>
              <a:pathLst>
                <a:path w="2426" h="1684" extrusionOk="0">
                  <a:moveTo>
                    <a:pt x="2088" y="0"/>
                  </a:moveTo>
                  <a:lnTo>
                    <a:pt x="2055" y="34"/>
                  </a:lnTo>
                  <a:lnTo>
                    <a:pt x="1516" y="102"/>
                  </a:lnTo>
                  <a:lnTo>
                    <a:pt x="977" y="169"/>
                  </a:lnTo>
                  <a:lnTo>
                    <a:pt x="506" y="236"/>
                  </a:lnTo>
                  <a:lnTo>
                    <a:pt x="270" y="304"/>
                  </a:lnTo>
                  <a:lnTo>
                    <a:pt x="68" y="405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674"/>
                  </a:lnTo>
                  <a:lnTo>
                    <a:pt x="35" y="943"/>
                  </a:lnTo>
                  <a:lnTo>
                    <a:pt x="169" y="154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270" y="1684"/>
                  </a:lnTo>
                  <a:lnTo>
                    <a:pt x="338" y="1650"/>
                  </a:lnTo>
                  <a:lnTo>
                    <a:pt x="338" y="1617"/>
                  </a:lnTo>
                  <a:lnTo>
                    <a:pt x="809" y="1549"/>
                  </a:lnTo>
                  <a:lnTo>
                    <a:pt x="1247" y="1482"/>
                  </a:lnTo>
                  <a:lnTo>
                    <a:pt x="1718" y="1415"/>
                  </a:lnTo>
                  <a:lnTo>
                    <a:pt x="1920" y="1347"/>
                  </a:lnTo>
                  <a:lnTo>
                    <a:pt x="2122" y="1280"/>
                  </a:lnTo>
                  <a:lnTo>
                    <a:pt x="1886" y="1246"/>
                  </a:lnTo>
                  <a:lnTo>
                    <a:pt x="1684" y="1246"/>
                  </a:lnTo>
                  <a:lnTo>
                    <a:pt x="1247" y="1314"/>
                  </a:lnTo>
                  <a:lnTo>
                    <a:pt x="775" y="1381"/>
                  </a:lnTo>
                  <a:lnTo>
                    <a:pt x="304" y="1482"/>
                  </a:lnTo>
                  <a:lnTo>
                    <a:pt x="203" y="943"/>
                  </a:lnTo>
                  <a:lnTo>
                    <a:pt x="169" y="708"/>
                  </a:lnTo>
                  <a:lnTo>
                    <a:pt x="68" y="438"/>
                  </a:lnTo>
                  <a:lnTo>
                    <a:pt x="540" y="438"/>
                  </a:lnTo>
                  <a:lnTo>
                    <a:pt x="1011" y="337"/>
                  </a:lnTo>
                  <a:lnTo>
                    <a:pt x="1550" y="236"/>
                  </a:lnTo>
                  <a:lnTo>
                    <a:pt x="2055" y="135"/>
                  </a:lnTo>
                  <a:lnTo>
                    <a:pt x="2156" y="708"/>
                  </a:lnTo>
                  <a:lnTo>
                    <a:pt x="2257" y="1280"/>
                  </a:lnTo>
                  <a:lnTo>
                    <a:pt x="2290" y="1347"/>
                  </a:lnTo>
                  <a:lnTo>
                    <a:pt x="2358" y="1347"/>
                  </a:lnTo>
                  <a:lnTo>
                    <a:pt x="2425" y="1314"/>
                  </a:lnTo>
                  <a:lnTo>
                    <a:pt x="2425" y="1246"/>
                  </a:lnTo>
                  <a:lnTo>
                    <a:pt x="2324" y="640"/>
                  </a:lnTo>
                  <a:lnTo>
                    <a:pt x="2189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2798552" y="5484145"/>
              <a:ext cx="161075" cy="111922"/>
            </a:xfrm>
            <a:custGeom>
              <a:avLst/>
              <a:gdLst/>
              <a:ahLst/>
              <a:cxnLst/>
              <a:rect l="l" t="t" r="r" b="b"/>
              <a:pathLst>
                <a:path w="2425" h="1685" extrusionOk="0">
                  <a:moveTo>
                    <a:pt x="1684" y="1"/>
                  </a:moveTo>
                  <a:lnTo>
                    <a:pt x="1145" y="34"/>
                  </a:lnTo>
                  <a:lnTo>
                    <a:pt x="573" y="169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68" y="472"/>
                  </a:lnTo>
                  <a:lnTo>
                    <a:pt x="101" y="708"/>
                  </a:lnTo>
                  <a:lnTo>
                    <a:pt x="135" y="944"/>
                  </a:lnTo>
                  <a:lnTo>
                    <a:pt x="202" y="1617"/>
                  </a:lnTo>
                  <a:lnTo>
                    <a:pt x="236" y="1651"/>
                  </a:lnTo>
                  <a:lnTo>
                    <a:pt x="270" y="1684"/>
                  </a:lnTo>
                  <a:lnTo>
                    <a:pt x="337" y="1651"/>
                  </a:lnTo>
                  <a:lnTo>
                    <a:pt x="606" y="1684"/>
                  </a:lnTo>
                  <a:lnTo>
                    <a:pt x="909" y="1651"/>
                  </a:lnTo>
                  <a:lnTo>
                    <a:pt x="1482" y="1516"/>
                  </a:lnTo>
                  <a:lnTo>
                    <a:pt x="1886" y="1415"/>
                  </a:lnTo>
                  <a:lnTo>
                    <a:pt x="2088" y="1348"/>
                  </a:lnTo>
                  <a:lnTo>
                    <a:pt x="2290" y="1247"/>
                  </a:lnTo>
                  <a:lnTo>
                    <a:pt x="2020" y="1247"/>
                  </a:lnTo>
                  <a:lnTo>
                    <a:pt x="1785" y="1280"/>
                  </a:lnTo>
                  <a:lnTo>
                    <a:pt x="1313" y="1415"/>
                  </a:lnTo>
                  <a:lnTo>
                    <a:pt x="842" y="1482"/>
                  </a:lnTo>
                  <a:lnTo>
                    <a:pt x="371" y="1550"/>
                  </a:lnTo>
                  <a:lnTo>
                    <a:pt x="337" y="1179"/>
                  </a:lnTo>
                  <a:lnTo>
                    <a:pt x="270" y="809"/>
                  </a:lnTo>
                  <a:lnTo>
                    <a:pt x="236" y="641"/>
                  </a:lnTo>
                  <a:lnTo>
                    <a:pt x="169" y="472"/>
                  </a:lnTo>
                  <a:lnTo>
                    <a:pt x="438" y="405"/>
                  </a:lnTo>
                  <a:lnTo>
                    <a:pt x="674" y="337"/>
                  </a:lnTo>
                  <a:lnTo>
                    <a:pt x="1212" y="270"/>
                  </a:lnTo>
                  <a:lnTo>
                    <a:pt x="1717" y="203"/>
                  </a:lnTo>
                  <a:lnTo>
                    <a:pt x="1987" y="135"/>
                  </a:lnTo>
                  <a:lnTo>
                    <a:pt x="2222" y="102"/>
                  </a:lnTo>
                  <a:lnTo>
                    <a:pt x="2222" y="337"/>
                  </a:lnTo>
                  <a:lnTo>
                    <a:pt x="2256" y="607"/>
                  </a:lnTo>
                  <a:lnTo>
                    <a:pt x="2256" y="944"/>
                  </a:lnTo>
                  <a:lnTo>
                    <a:pt x="2290" y="1247"/>
                  </a:lnTo>
                  <a:lnTo>
                    <a:pt x="2323" y="1314"/>
                  </a:lnTo>
                  <a:lnTo>
                    <a:pt x="2424" y="1314"/>
                  </a:lnTo>
                  <a:lnTo>
                    <a:pt x="2424" y="1247"/>
                  </a:lnTo>
                  <a:lnTo>
                    <a:pt x="2424" y="977"/>
                  </a:lnTo>
                  <a:lnTo>
                    <a:pt x="2391" y="674"/>
                  </a:lnTo>
                  <a:lnTo>
                    <a:pt x="2357" y="371"/>
                  </a:lnTo>
                  <a:lnTo>
                    <a:pt x="2323" y="68"/>
                  </a:lnTo>
                  <a:lnTo>
                    <a:pt x="2290" y="34"/>
                  </a:lnTo>
                  <a:lnTo>
                    <a:pt x="2222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3462711" y="5390224"/>
              <a:ext cx="152174" cy="100697"/>
            </a:xfrm>
            <a:custGeom>
              <a:avLst/>
              <a:gdLst/>
              <a:ahLst/>
              <a:cxnLst/>
              <a:rect l="l" t="t" r="r" b="b"/>
              <a:pathLst>
                <a:path w="2291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4" y="573"/>
                  </a:lnTo>
                  <a:lnTo>
                    <a:pt x="2055" y="1078"/>
                  </a:lnTo>
                  <a:lnTo>
                    <a:pt x="1146" y="1280"/>
                  </a:lnTo>
                  <a:lnTo>
                    <a:pt x="741" y="1347"/>
                  </a:lnTo>
                  <a:lnTo>
                    <a:pt x="539" y="1381"/>
                  </a:lnTo>
                  <a:lnTo>
                    <a:pt x="337" y="1415"/>
                  </a:lnTo>
                  <a:lnTo>
                    <a:pt x="203" y="876"/>
                  </a:lnTo>
                  <a:lnTo>
                    <a:pt x="102" y="304"/>
                  </a:lnTo>
                  <a:lnTo>
                    <a:pt x="539" y="304"/>
                  </a:lnTo>
                  <a:lnTo>
                    <a:pt x="944" y="236"/>
                  </a:lnTo>
                  <a:lnTo>
                    <a:pt x="1920" y="169"/>
                  </a:lnTo>
                  <a:close/>
                  <a:moveTo>
                    <a:pt x="1482" y="1"/>
                  </a:moveTo>
                  <a:lnTo>
                    <a:pt x="977" y="34"/>
                  </a:lnTo>
                  <a:lnTo>
                    <a:pt x="506" y="102"/>
                  </a:lnTo>
                  <a:lnTo>
                    <a:pt x="270" y="135"/>
                  </a:lnTo>
                  <a:lnTo>
                    <a:pt x="34" y="236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4" y="876"/>
                  </a:lnTo>
                  <a:lnTo>
                    <a:pt x="102" y="1179"/>
                  </a:lnTo>
                  <a:lnTo>
                    <a:pt x="203" y="1482"/>
                  </a:lnTo>
                  <a:lnTo>
                    <a:pt x="203" y="1516"/>
                  </a:lnTo>
                  <a:lnTo>
                    <a:pt x="236" y="1516"/>
                  </a:lnTo>
                  <a:lnTo>
                    <a:pt x="304" y="1482"/>
                  </a:lnTo>
                  <a:lnTo>
                    <a:pt x="539" y="1516"/>
                  </a:lnTo>
                  <a:lnTo>
                    <a:pt x="741" y="1516"/>
                  </a:lnTo>
                  <a:lnTo>
                    <a:pt x="1213" y="1482"/>
                  </a:lnTo>
                  <a:lnTo>
                    <a:pt x="1684" y="1381"/>
                  </a:lnTo>
                  <a:lnTo>
                    <a:pt x="2088" y="1246"/>
                  </a:lnTo>
                  <a:lnTo>
                    <a:pt x="2156" y="1314"/>
                  </a:lnTo>
                  <a:lnTo>
                    <a:pt x="2223" y="1314"/>
                  </a:lnTo>
                  <a:lnTo>
                    <a:pt x="2257" y="1280"/>
                  </a:lnTo>
                  <a:lnTo>
                    <a:pt x="2290" y="1213"/>
                  </a:lnTo>
                  <a:lnTo>
                    <a:pt x="2156" y="674"/>
                  </a:lnTo>
                  <a:lnTo>
                    <a:pt x="2021" y="169"/>
                  </a:lnTo>
                  <a:lnTo>
                    <a:pt x="2055" y="102"/>
                  </a:lnTo>
                  <a:lnTo>
                    <a:pt x="2055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2979687" y="5457310"/>
              <a:ext cx="145399" cy="111922"/>
            </a:xfrm>
            <a:custGeom>
              <a:avLst/>
              <a:gdLst/>
              <a:ahLst/>
              <a:cxnLst/>
              <a:rect l="l" t="t" r="r" b="b"/>
              <a:pathLst>
                <a:path w="2189" h="1685" extrusionOk="0">
                  <a:moveTo>
                    <a:pt x="1953" y="102"/>
                  </a:moveTo>
                  <a:lnTo>
                    <a:pt x="1987" y="674"/>
                  </a:lnTo>
                  <a:lnTo>
                    <a:pt x="2054" y="1247"/>
                  </a:lnTo>
                  <a:lnTo>
                    <a:pt x="1852" y="1247"/>
                  </a:lnTo>
                  <a:lnTo>
                    <a:pt x="1617" y="1280"/>
                  </a:lnTo>
                  <a:lnTo>
                    <a:pt x="1213" y="1348"/>
                  </a:lnTo>
                  <a:lnTo>
                    <a:pt x="270" y="1415"/>
                  </a:lnTo>
                  <a:lnTo>
                    <a:pt x="236" y="910"/>
                  </a:lnTo>
                  <a:lnTo>
                    <a:pt x="203" y="708"/>
                  </a:lnTo>
                  <a:lnTo>
                    <a:pt x="169" y="539"/>
                  </a:lnTo>
                  <a:lnTo>
                    <a:pt x="1112" y="304"/>
                  </a:lnTo>
                  <a:lnTo>
                    <a:pt x="1516" y="236"/>
                  </a:lnTo>
                  <a:lnTo>
                    <a:pt x="1751" y="169"/>
                  </a:lnTo>
                  <a:lnTo>
                    <a:pt x="1953" y="102"/>
                  </a:lnTo>
                  <a:close/>
                  <a:moveTo>
                    <a:pt x="1718" y="1"/>
                  </a:moveTo>
                  <a:lnTo>
                    <a:pt x="1482" y="34"/>
                  </a:lnTo>
                  <a:lnTo>
                    <a:pt x="1011" y="102"/>
                  </a:lnTo>
                  <a:lnTo>
                    <a:pt x="506" y="236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102" y="1078"/>
                  </a:lnTo>
                  <a:lnTo>
                    <a:pt x="102" y="1617"/>
                  </a:lnTo>
                  <a:lnTo>
                    <a:pt x="135" y="1684"/>
                  </a:lnTo>
                  <a:lnTo>
                    <a:pt x="203" y="1684"/>
                  </a:lnTo>
                  <a:lnTo>
                    <a:pt x="270" y="1651"/>
                  </a:lnTo>
                  <a:lnTo>
                    <a:pt x="304" y="1583"/>
                  </a:lnTo>
                  <a:lnTo>
                    <a:pt x="741" y="1583"/>
                  </a:lnTo>
                  <a:lnTo>
                    <a:pt x="1213" y="1550"/>
                  </a:lnTo>
                  <a:lnTo>
                    <a:pt x="1650" y="1449"/>
                  </a:lnTo>
                  <a:lnTo>
                    <a:pt x="1886" y="1381"/>
                  </a:lnTo>
                  <a:lnTo>
                    <a:pt x="2054" y="1280"/>
                  </a:lnTo>
                  <a:lnTo>
                    <a:pt x="2155" y="1314"/>
                  </a:lnTo>
                  <a:lnTo>
                    <a:pt x="2189" y="1280"/>
                  </a:lnTo>
                  <a:lnTo>
                    <a:pt x="2189" y="1247"/>
                  </a:lnTo>
                  <a:lnTo>
                    <a:pt x="2189" y="944"/>
                  </a:lnTo>
                  <a:lnTo>
                    <a:pt x="2155" y="640"/>
                  </a:lnTo>
                  <a:lnTo>
                    <a:pt x="2088" y="337"/>
                  </a:lnTo>
                  <a:lnTo>
                    <a:pt x="2021" y="34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2304303" y="5557940"/>
              <a:ext cx="163333" cy="105213"/>
            </a:xfrm>
            <a:custGeom>
              <a:avLst/>
              <a:gdLst/>
              <a:ahLst/>
              <a:cxnLst/>
              <a:rect l="l" t="t" r="r" b="b"/>
              <a:pathLst>
                <a:path w="2459" h="1584" extrusionOk="0">
                  <a:moveTo>
                    <a:pt x="2122" y="136"/>
                  </a:moveTo>
                  <a:lnTo>
                    <a:pt x="2156" y="641"/>
                  </a:lnTo>
                  <a:lnTo>
                    <a:pt x="2257" y="1112"/>
                  </a:lnTo>
                  <a:lnTo>
                    <a:pt x="1987" y="1179"/>
                  </a:lnTo>
                  <a:lnTo>
                    <a:pt x="1684" y="1213"/>
                  </a:lnTo>
                  <a:lnTo>
                    <a:pt x="1145" y="1280"/>
                  </a:lnTo>
                  <a:lnTo>
                    <a:pt x="708" y="1314"/>
                  </a:lnTo>
                  <a:lnTo>
                    <a:pt x="472" y="1381"/>
                  </a:lnTo>
                  <a:lnTo>
                    <a:pt x="304" y="1482"/>
                  </a:lnTo>
                  <a:lnTo>
                    <a:pt x="169" y="910"/>
                  </a:lnTo>
                  <a:lnTo>
                    <a:pt x="135" y="641"/>
                  </a:lnTo>
                  <a:lnTo>
                    <a:pt x="68" y="405"/>
                  </a:lnTo>
                  <a:lnTo>
                    <a:pt x="573" y="405"/>
                  </a:lnTo>
                  <a:lnTo>
                    <a:pt x="1112" y="338"/>
                  </a:lnTo>
                  <a:lnTo>
                    <a:pt x="2122" y="136"/>
                  </a:lnTo>
                  <a:close/>
                  <a:moveTo>
                    <a:pt x="2122" y="1"/>
                  </a:moveTo>
                  <a:lnTo>
                    <a:pt x="1617" y="102"/>
                  </a:lnTo>
                  <a:lnTo>
                    <a:pt x="1078" y="136"/>
                  </a:lnTo>
                  <a:lnTo>
                    <a:pt x="539" y="237"/>
                  </a:lnTo>
                  <a:lnTo>
                    <a:pt x="34" y="338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1" y="674"/>
                  </a:lnTo>
                  <a:lnTo>
                    <a:pt x="34" y="977"/>
                  </a:lnTo>
                  <a:lnTo>
                    <a:pt x="169" y="1550"/>
                  </a:lnTo>
                  <a:lnTo>
                    <a:pt x="203" y="1583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539" y="1516"/>
                  </a:lnTo>
                  <a:lnTo>
                    <a:pt x="809" y="1482"/>
                  </a:lnTo>
                  <a:lnTo>
                    <a:pt x="1314" y="1415"/>
                  </a:lnTo>
                  <a:lnTo>
                    <a:pt x="1819" y="1381"/>
                  </a:lnTo>
                  <a:lnTo>
                    <a:pt x="2290" y="1280"/>
                  </a:lnTo>
                  <a:lnTo>
                    <a:pt x="2358" y="1280"/>
                  </a:lnTo>
                  <a:lnTo>
                    <a:pt x="2425" y="1247"/>
                  </a:lnTo>
                  <a:lnTo>
                    <a:pt x="2425" y="1213"/>
                  </a:lnTo>
                  <a:lnTo>
                    <a:pt x="2459" y="1179"/>
                  </a:lnTo>
                  <a:lnTo>
                    <a:pt x="2425" y="1112"/>
                  </a:lnTo>
                  <a:lnTo>
                    <a:pt x="2358" y="573"/>
                  </a:lnTo>
                  <a:lnTo>
                    <a:pt x="2290" y="304"/>
                  </a:lnTo>
                  <a:lnTo>
                    <a:pt x="2223" y="68"/>
                  </a:lnTo>
                  <a:lnTo>
                    <a:pt x="2189" y="35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3299511" y="5412608"/>
              <a:ext cx="156558" cy="102955"/>
            </a:xfrm>
            <a:custGeom>
              <a:avLst/>
              <a:gdLst/>
              <a:ahLst/>
              <a:cxnLst/>
              <a:rect l="l" t="t" r="r" b="b"/>
              <a:pathLst>
                <a:path w="2357" h="1550" extrusionOk="0">
                  <a:moveTo>
                    <a:pt x="2054" y="135"/>
                  </a:moveTo>
                  <a:lnTo>
                    <a:pt x="2020" y="270"/>
                  </a:lnTo>
                  <a:lnTo>
                    <a:pt x="2054" y="371"/>
                  </a:lnTo>
                  <a:lnTo>
                    <a:pt x="2087" y="606"/>
                  </a:lnTo>
                  <a:lnTo>
                    <a:pt x="2121" y="842"/>
                  </a:lnTo>
                  <a:lnTo>
                    <a:pt x="2155" y="1078"/>
                  </a:lnTo>
                  <a:lnTo>
                    <a:pt x="1178" y="1212"/>
                  </a:lnTo>
                  <a:lnTo>
                    <a:pt x="707" y="1313"/>
                  </a:lnTo>
                  <a:lnTo>
                    <a:pt x="236" y="1448"/>
                  </a:lnTo>
                  <a:lnTo>
                    <a:pt x="236" y="1280"/>
                  </a:lnTo>
                  <a:lnTo>
                    <a:pt x="236" y="1145"/>
                  </a:lnTo>
                  <a:lnTo>
                    <a:pt x="202" y="808"/>
                  </a:lnTo>
                  <a:lnTo>
                    <a:pt x="168" y="606"/>
                  </a:lnTo>
                  <a:lnTo>
                    <a:pt x="135" y="371"/>
                  </a:lnTo>
                  <a:lnTo>
                    <a:pt x="438" y="371"/>
                  </a:lnTo>
                  <a:lnTo>
                    <a:pt x="741" y="303"/>
                  </a:lnTo>
                  <a:lnTo>
                    <a:pt x="1347" y="236"/>
                  </a:lnTo>
                  <a:lnTo>
                    <a:pt x="1650" y="169"/>
                  </a:lnTo>
                  <a:lnTo>
                    <a:pt x="1784" y="169"/>
                  </a:lnTo>
                  <a:lnTo>
                    <a:pt x="1953" y="135"/>
                  </a:lnTo>
                  <a:lnTo>
                    <a:pt x="1986" y="169"/>
                  </a:lnTo>
                  <a:lnTo>
                    <a:pt x="2054" y="135"/>
                  </a:lnTo>
                  <a:close/>
                  <a:moveTo>
                    <a:pt x="1784" y="0"/>
                  </a:moveTo>
                  <a:lnTo>
                    <a:pt x="1515" y="34"/>
                  </a:lnTo>
                  <a:lnTo>
                    <a:pt x="1044" y="101"/>
                  </a:lnTo>
                  <a:lnTo>
                    <a:pt x="539" y="169"/>
                  </a:lnTo>
                  <a:lnTo>
                    <a:pt x="303" y="202"/>
                  </a:lnTo>
                  <a:lnTo>
                    <a:pt x="67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34" y="606"/>
                  </a:lnTo>
                  <a:lnTo>
                    <a:pt x="34" y="842"/>
                  </a:lnTo>
                  <a:lnTo>
                    <a:pt x="67" y="1145"/>
                  </a:lnTo>
                  <a:lnTo>
                    <a:pt x="101" y="1313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741" y="1516"/>
                  </a:lnTo>
                  <a:lnTo>
                    <a:pt x="1246" y="1414"/>
                  </a:lnTo>
                  <a:lnTo>
                    <a:pt x="2222" y="1246"/>
                  </a:lnTo>
                  <a:lnTo>
                    <a:pt x="2256" y="1246"/>
                  </a:lnTo>
                  <a:lnTo>
                    <a:pt x="2289" y="1212"/>
                  </a:lnTo>
                  <a:lnTo>
                    <a:pt x="2357" y="1212"/>
                  </a:lnTo>
                  <a:lnTo>
                    <a:pt x="2357" y="1145"/>
                  </a:lnTo>
                  <a:lnTo>
                    <a:pt x="2357" y="1111"/>
                  </a:lnTo>
                  <a:lnTo>
                    <a:pt x="2289" y="1078"/>
                  </a:lnTo>
                  <a:lnTo>
                    <a:pt x="2256" y="808"/>
                  </a:lnTo>
                  <a:lnTo>
                    <a:pt x="2222" y="573"/>
                  </a:lnTo>
                  <a:lnTo>
                    <a:pt x="2188" y="303"/>
                  </a:lnTo>
                  <a:lnTo>
                    <a:pt x="2155" y="135"/>
                  </a:lnTo>
                  <a:lnTo>
                    <a:pt x="2087" y="34"/>
                  </a:lnTo>
                  <a:lnTo>
                    <a:pt x="2087" y="68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3136244" y="5437184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20" y="102"/>
                  </a:moveTo>
                  <a:lnTo>
                    <a:pt x="2054" y="304"/>
                  </a:lnTo>
                  <a:lnTo>
                    <a:pt x="2088" y="539"/>
                  </a:lnTo>
                  <a:lnTo>
                    <a:pt x="2121" y="842"/>
                  </a:lnTo>
                  <a:lnTo>
                    <a:pt x="2155" y="1011"/>
                  </a:lnTo>
                  <a:lnTo>
                    <a:pt x="2222" y="1146"/>
                  </a:lnTo>
                  <a:lnTo>
                    <a:pt x="1751" y="1146"/>
                  </a:lnTo>
                  <a:lnTo>
                    <a:pt x="1246" y="1213"/>
                  </a:lnTo>
                  <a:lnTo>
                    <a:pt x="270" y="1381"/>
                  </a:lnTo>
                  <a:lnTo>
                    <a:pt x="270" y="1112"/>
                  </a:lnTo>
                  <a:lnTo>
                    <a:pt x="202" y="876"/>
                  </a:lnTo>
                  <a:lnTo>
                    <a:pt x="169" y="640"/>
                  </a:lnTo>
                  <a:lnTo>
                    <a:pt x="169" y="539"/>
                  </a:lnTo>
                  <a:lnTo>
                    <a:pt x="135" y="438"/>
                  </a:lnTo>
                  <a:lnTo>
                    <a:pt x="169" y="438"/>
                  </a:lnTo>
                  <a:lnTo>
                    <a:pt x="236" y="405"/>
                  </a:lnTo>
                  <a:lnTo>
                    <a:pt x="371" y="371"/>
                  </a:lnTo>
                  <a:lnTo>
                    <a:pt x="505" y="337"/>
                  </a:lnTo>
                  <a:lnTo>
                    <a:pt x="808" y="304"/>
                  </a:lnTo>
                  <a:lnTo>
                    <a:pt x="1414" y="203"/>
                  </a:lnTo>
                  <a:lnTo>
                    <a:pt x="1717" y="169"/>
                  </a:lnTo>
                  <a:lnTo>
                    <a:pt x="1886" y="135"/>
                  </a:lnTo>
                  <a:lnTo>
                    <a:pt x="2020" y="102"/>
                  </a:lnTo>
                  <a:close/>
                  <a:moveTo>
                    <a:pt x="1549" y="1"/>
                  </a:moveTo>
                  <a:lnTo>
                    <a:pt x="1078" y="102"/>
                  </a:lnTo>
                  <a:lnTo>
                    <a:pt x="573" y="169"/>
                  </a:lnTo>
                  <a:lnTo>
                    <a:pt x="337" y="203"/>
                  </a:lnTo>
                  <a:lnTo>
                    <a:pt x="101" y="270"/>
                  </a:lnTo>
                  <a:lnTo>
                    <a:pt x="68" y="371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607"/>
                  </a:lnTo>
                  <a:lnTo>
                    <a:pt x="68" y="876"/>
                  </a:lnTo>
                  <a:lnTo>
                    <a:pt x="101" y="1146"/>
                  </a:lnTo>
                  <a:lnTo>
                    <a:pt x="135" y="1381"/>
                  </a:lnTo>
                  <a:lnTo>
                    <a:pt x="135" y="1449"/>
                  </a:lnTo>
                  <a:lnTo>
                    <a:pt x="169" y="1482"/>
                  </a:lnTo>
                  <a:lnTo>
                    <a:pt x="236" y="1516"/>
                  </a:lnTo>
                  <a:lnTo>
                    <a:pt x="303" y="1550"/>
                  </a:lnTo>
                  <a:lnTo>
                    <a:pt x="438" y="1550"/>
                  </a:lnTo>
                  <a:lnTo>
                    <a:pt x="472" y="1516"/>
                  </a:lnTo>
                  <a:lnTo>
                    <a:pt x="1381" y="1415"/>
                  </a:lnTo>
                  <a:lnTo>
                    <a:pt x="1886" y="1348"/>
                  </a:lnTo>
                  <a:lnTo>
                    <a:pt x="2357" y="1213"/>
                  </a:lnTo>
                  <a:lnTo>
                    <a:pt x="2290" y="1179"/>
                  </a:lnTo>
                  <a:lnTo>
                    <a:pt x="2323" y="1146"/>
                  </a:lnTo>
                  <a:lnTo>
                    <a:pt x="2323" y="977"/>
                  </a:lnTo>
                  <a:lnTo>
                    <a:pt x="2290" y="809"/>
                  </a:lnTo>
                  <a:lnTo>
                    <a:pt x="2222" y="506"/>
                  </a:lnTo>
                  <a:lnTo>
                    <a:pt x="2189" y="270"/>
                  </a:lnTo>
                  <a:lnTo>
                    <a:pt x="2155" y="169"/>
                  </a:lnTo>
                  <a:lnTo>
                    <a:pt x="2121" y="34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1807861" y="5638445"/>
              <a:ext cx="152108" cy="100697"/>
            </a:xfrm>
            <a:custGeom>
              <a:avLst/>
              <a:gdLst/>
              <a:ahLst/>
              <a:cxnLst/>
              <a:rect l="l" t="t" r="r" b="b"/>
              <a:pathLst>
                <a:path w="2290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3" y="573"/>
                  </a:lnTo>
                  <a:lnTo>
                    <a:pt x="2088" y="1045"/>
                  </a:lnTo>
                  <a:lnTo>
                    <a:pt x="1145" y="1247"/>
                  </a:lnTo>
                  <a:lnTo>
                    <a:pt x="741" y="1314"/>
                  </a:lnTo>
                  <a:lnTo>
                    <a:pt x="539" y="1348"/>
                  </a:lnTo>
                  <a:lnTo>
                    <a:pt x="337" y="1415"/>
                  </a:lnTo>
                  <a:lnTo>
                    <a:pt x="202" y="876"/>
                  </a:lnTo>
                  <a:lnTo>
                    <a:pt x="101" y="304"/>
                  </a:lnTo>
                  <a:lnTo>
                    <a:pt x="303" y="304"/>
                  </a:lnTo>
                  <a:lnTo>
                    <a:pt x="539" y="270"/>
                  </a:lnTo>
                  <a:lnTo>
                    <a:pt x="977" y="237"/>
                  </a:lnTo>
                  <a:lnTo>
                    <a:pt x="1920" y="169"/>
                  </a:lnTo>
                  <a:close/>
                  <a:moveTo>
                    <a:pt x="1010" y="1"/>
                  </a:moveTo>
                  <a:lnTo>
                    <a:pt x="505" y="68"/>
                  </a:lnTo>
                  <a:lnTo>
                    <a:pt x="270" y="136"/>
                  </a:lnTo>
                  <a:lnTo>
                    <a:pt x="68" y="203"/>
                  </a:lnTo>
                  <a:lnTo>
                    <a:pt x="34" y="237"/>
                  </a:lnTo>
                  <a:lnTo>
                    <a:pt x="0" y="270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135" y="1179"/>
                  </a:lnTo>
                  <a:lnTo>
                    <a:pt x="202" y="1449"/>
                  </a:lnTo>
                  <a:lnTo>
                    <a:pt x="236" y="1482"/>
                  </a:lnTo>
                  <a:lnTo>
                    <a:pt x="270" y="1516"/>
                  </a:lnTo>
                  <a:lnTo>
                    <a:pt x="337" y="1482"/>
                  </a:lnTo>
                  <a:lnTo>
                    <a:pt x="539" y="1482"/>
                  </a:lnTo>
                  <a:lnTo>
                    <a:pt x="775" y="1516"/>
                  </a:lnTo>
                  <a:lnTo>
                    <a:pt x="1212" y="1449"/>
                  </a:lnTo>
                  <a:lnTo>
                    <a:pt x="1684" y="1348"/>
                  </a:lnTo>
                  <a:lnTo>
                    <a:pt x="2122" y="1213"/>
                  </a:lnTo>
                  <a:lnTo>
                    <a:pt x="2122" y="1247"/>
                  </a:lnTo>
                  <a:lnTo>
                    <a:pt x="2155" y="1280"/>
                  </a:lnTo>
                  <a:lnTo>
                    <a:pt x="2223" y="1314"/>
                  </a:lnTo>
                  <a:lnTo>
                    <a:pt x="2290" y="1280"/>
                  </a:lnTo>
                  <a:lnTo>
                    <a:pt x="2290" y="1213"/>
                  </a:lnTo>
                  <a:lnTo>
                    <a:pt x="2155" y="674"/>
                  </a:lnTo>
                  <a:lnTo>
                    <a:pt x="2054" y="136"/>
                  </a:lnTo>
                  <a:lnTo>
                    <a:pt x="2054" y="102"/>
                  </a:lnTo>
                  <a:lnTo>
                    <a:pt x="2054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1971127" y="5607160"/>
              <a:ext cx="163267" cy="107405"/>
            </a:xfrm>
            <a:custGeom>
              <a:avLst/>
              <a:gdLst/>
              <a:ahLst/>
              <a:cxnLst/>
              <a:rect l="l" t="t" r="r" b="b"/>
              <a:pathLst>
                <a:path w="2458" h="1617" extrusionOk="0">
                  <a:moveTo>
                    <a:pt x="1684" y="1"/>
                  </a:moveTo>
                  <a:lnTo>
                    <a:pt x="1145" y="68"/>
                  </a:lnTo>
                  <a:lnTo>
                    <a:pt x="573" y="169"/>
                  </a:lnTo>
                  <a:lnTo>
                    <a:pt x="68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741"/>
                  </a:lnTo>
                  <a:lnTo>
                    <a:pt x="101" y="1044"/>
                  </a:lnTo>
                  <a:lnTo>
                    <a:pt x="169" y="1314"/>
                  </a:lnTo>
                  <a:lnTo>
                    <a:pt x="236" y="1583"/>
                  </a:lnTo>
                  <a:lnTo>
                    <a:pt x="270" y="1617"/>
                  </a:lnTo>
                  <a:lnTo>
                    <a:pt x="371" y="1617"/>
                  </a:lnTo>
                  <a:lnTo>
                    <a:pt x="371" y="1549"/>
                  </a:lnTo>
                  <a:lnTo>
                    <a:pt x="303" y="1246"/>
                  </a:lnTo>
                  <a:lnTo>
                    <a:pt x="236" y="943"/>
                  </a:lnTo>
                  <a:lnTo>
                    <a:pt x="169" y="674"/>
                  </a:lnTo>
                  <a:lnTo>
                    <a:pt x="101" y="405"/>
                  </a:lnTo>
                  <a:lnTo>
                    <a:pt x="337" y="405"/>
                  </a:lnTo>
                  <a:lnTo>
                    <a:pt x="606" y="371"/>
                  </a:lnTo>
                  <a:lnTo>
                    <a:pt x="1111" y="270"/>
                  </a:lnTo>
                  <a:lnTo>
                    <a:pt x="1650" y="203"/>
                  </a:lnTo>
                  <a:lnTo>
                    <a:pt x="1886" y="169"/>
                  </a:lnTo>
                  <a:lnTo>
                    <a:pt x="2155" y="203"/>
                  </a:lnTo>
                  <a:lnTo>
                    <a:pt x="2155" y="371"/>
                  </a:lnTo>
                  <a:lnTo>
                    <a:pt x="2155" y="539"/>
                  </a:lnTo>
                  <a:lnTo>
                    <a:pt x="2222" y="910"/>
                  </a:lnTo>
                  <a:lnTo>
                    <a:pt x="2290" y="1280"/>
                  </a:lnTo>
                  <a:lnTo>
                    <a:pt x="1818" y="1347"/>
                  </a:lnTo>
                  <a:lnTo>
                    <a:pt x="1347" y="1415"/>
                  </a:lnTo>
                  <a:lnTo>
                    <a:pt x="842" y="1448"/>
                  </a:lnTo>
                  <a:lnTo>
                    <a:pt x="606" y="1482"/>
                  </a:lnTo>
                  <a:lnTo>
                    <a:pt x="371" y="1549"/>
                  </a:lnTo>
                  <a:lnTo>
                    <a:pt x="606" y="1583"/>
                  </a:lnTo>
                  <a:lnTo>
                    <a:pt x="808" y="1617"/>
                  </a:lnTo>
                  <a:lnTo>
                    <a:pt x="1246" y="1583"/>
                  </a:lnTo>
                  <a:lnTo>
                    <a:pt x="1818" y="1516"/>
                  </a:lnTo>
                  <a:lnTo>
                    <a:pt x="2088" y="1482"/>
                  </a:lnTo>
                  <a:lnTo>
                    <a:pt x="2357" y="1381"/>
                  </a:lnTo>
                  <a:lnTo>
                    <a:pt x="2424" y="1347"/>
                  </a:lnTo>
                  <a:lnTo>
                    <a:pt x="2458" y="1347"/>
                  </a:lnTo>
                  <a:lnTo>
                    <a:pt x="2458" y="1280"/>
                  </a:lnTo>
                  <a:lnTo>
                    <a:pt x="2323" y="607"/>
                  </a:lnTo>
                  <a:lnTo>
                    <a:pt x="2323" y="405"/>
                  </a:lnTo>
                  <a:lnTo>
                    <a:pt x="2290" y="169"/>
                  </a:lnTo>
                  <a:lnTo>
                    <a:pt x="2290" y="135"/>
                  </a:lnTo>
                  <a:lnTo>
                    <a:pt x="2290" y="68"/>
                  </a:lnTo>
                  <a:lnTo>
                    <a:pt x="2290" y="34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1816828" y="5739075"/>
              <a:ext cx="154366" cy="147724"/>
            </a:xfrm>
            <a:custGeom>
              <a:avLst/>
              <a:gdLst/>
              <a:ahLst/>
              <a:cxnLst/>
              <a:rect l="l" t="t" r="r" b="b"/>
              <a:pathLst>
                <a:path w="2324" h="2224" extrusionOk="0">
                  <a:moveTo>
                    <a:pt x="1919" y="169"/>
                  </a:moveTo>
                  <a:lnTo>
                    <a:pt x="1953" y="540"/>
                  </a:lnTo>
                  <a:lnTo>
                    <a:pt x="2020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1381" y="1886"/>
                  </a:lnTo>
                  <a:lnTo>
                    <a:pt x="1414" y="1853"/>
                  </a:lnTo>
                  <a:lnTo>
                    <a:pt x="1381" y="1684"/>
                  </a:lnTo>
                  <a:lnTo>
                    <a:pt x="1347" y="1516"/>
                  </a:lnTo>
                  <a:lnTo>
                    <a:pt x="1313" y="1179"/>
                  </a:lnTo>
                  <a:lnTo>
                    <a:pt x="1280" y="1146"/>
                  </a:lnTo>
                  <a:lnTo>
                    <a:pt x="1212" y="1112"/>
                  </a:lnTo>
                  <a:lnTo>
                    <a:pt x="1179" y="1146"/>
                  </a:lnTo>
                  <a:lnTo>
                    <a:pt x="1145" y="1213"/>
                  </a:lnTo>
                  <a:lnTo>
                    <a:pt x="1179" y="1550"/>
                  </a:lnTo>
                  <a:lnTo>
                    <a:pt x="1212" y="1718"/>
                  </a:lnTo>
                  <a:lnTo>
                    <a:pt x="1280" y="1886"/>
                  </a:lnTo>
                  <a:lnTo>
                    <a:pt x="1313" y="1886"/>
                  </a:lnTo>
                  <a:lnTo>
                    <a:pt x="875" y="1954"/>
                  </a:lnTo>
                  <a:lnTo>
                    <a:pt x="673" y="2021"/>
                  </a:lnTo>
                  <a:lnTo>
                    <a:pt x="471" y="2088"/>
                  </a:lnTo>
                  <a:lnTo>
                    <a:pt x="370" y="1617"/>
                  </a:lnTo>
                  <a:lnTo>
                    <a:pt x="269" y="1179"/>
                  </a:lnTo>
                  <a:lnTo>
                    <a:pt x="202" y="775"/>
                  </a:lnTo>
                  <a:lnTo>
                    <a:pt x="101" y="439"/>
                  </a:lnTo>
                  <a:lnTo>
                    <a:pt x="1010" y="304"/>
                  </a:lnTo>
                  <a:lnTo>
                    <a:pt x="1919" y="169"/>
                  </a:lnTo>
                  <a:close/>
                  <a:moveTo>
                    <a:pt x="1886" y="1"/>
                  </a:moveTo>
                  <a:lnTo>
                    <a:pt x="976" y="102"/>
                  </a:lnTo>
                  <a:lnTo>
                    <a:pt x="67" y="270"/>
                  </a:lnTo>
                  <a:lnTo>
                    <a:pt x="34" y="304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69" y="1954"/>
                  </a:lnTo>
                  <a:lnTo>
                    <a:pt x="370" y="2156"/>
                  </a:lnTo>
                  <a:lnTo>
                    <a:pt x="404" y="2223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4"/>
                  </a:lnTo>
                  <a:lnTo>
                    <a:pt x="2323" y="1920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270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2047115" y="5783843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136" y="0"/>
                  </a:moveTo>
                  <a:lnTo>
                    <a:pt x="68" y="68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02" y="236"/>
                  </a:lnTo>
                  <a:lnTo>
                    <a:pt x="237" y="135"/>
                  </a:lnTo>
                  <a:lnTo>
                    <a:pt x="169" y="404"/>
                  </a:lnTo>
                  <a:lnTo>
                    <a:pt x="35" y="640"/>
                  </a:lnTo>
                  <a:lnTo>
                    <a:pt x="1" y="707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775"/>
                  </a:lnTo>
                  <a:lnTo>
                    <a:pt x="371" y="707"/>
                  </a:lnTo>
                  <a:lnTo>
                    <a:pt x="506" y="674"/>
                  </a:lnTo>
                  <a:lnTo>
                    <a:pt x="641" y="606"/>
                  </a:lnTo>
                  <a:lnTo>
                    <a:pt x="641" y="539"/>
                  </a:lnTo>
                  <a:lnTo>
                    <a:pt x="641" y="505"/>
                  </a:lnTo>
                  <a:lnTo>
                    <a:pt x="472" y="505"/>
                  </a:lnTo>
                  <a:lnTo>
                    <a:pt x="338" y="539"/>
                  </a:lnTo>
                  <a:lnTo>
                    <a:pt x="270" y="573"/>
                  </a:lnTo>
                  <a:lnTo>
                    <a:pt x="371" y="337"/>
                  </a:lnTo>
                  <a:lnTo>
                    <a:pt x="439" y="68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2136586" y="5584775"/>
              <a:ext cx="158883" cy="107405"/>
            </a:xfrm>
            <a:custGeom>
              <a:avLst/>
              <a:gdLst/>
              <a:ahLst/>
              <a:cxnLst/>
              <a:rect l="l" t="t" r="r" b="b"/>
              <a:pathLst>
                <a:path w="2392" h="1617" extrusionOk="0">
                  <a:moveTo>
                    <a:pt x="1920" y="1"/>
                  </a:moveTo>
                  <a:lnTo>
                    <a:pt x="1684" y="35"/>
                  </a:lnTo>
                  <a:lnTo>
                    <a:pt x="1213" y="102"/>
                  </a:lnTo>
                  <a:lnTo>
                    <a:pt x="674" y="169"/>
                  </a:lnTo>
                  <a:lnTo>
                    <a:pt x="135" y="304"/>
                  </a:lnTo>
                  <a:lnTo>
                    <a:pt x="102" y="270"/>
                  </a:lnTo>
                  <a:lnTo>
                    <a:pt x="34" y="270"/>
                  </a:lnTo>
                  <a:lnTo>
                    <a:pt x="1" y="304"/>
                  </a:lnTo>
                  <a:lnTo>
                    <a:pt x="68" y="944"/>
                  </a:lnTo>
                  <a:lnTo>
                    <a:pt x="135" y="1550"/>
                  </a:lnTo>
                  <a:lnTo>
                    <a:pt x="169" y="1617"/>
                  </a:lnTo>
                  <a:lnTo>
                    <a:pt x="236" y="1617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236" y="944"/>
                  </a:lnTo>
                  <a:lnTo>
                    <a:pt x="135" y="371"/>
                  </a:lnTo>
                  <a:lnTo>
                    <a:pt x="708" y="338"/>
                  </a:lnTo>
                  <a:lnTo>
                    <a:pt x="1246" y="237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55" y="102"/>
                  </a:lnTo>
                  <a:lnTo>
                    <a:pt x="2155" y="338"/>
                  </a:lnTo>
                  <a:lnTo>
                    <a:pt x="2155" y="607"/>
                  </a:lnTo>
                  <a:lnTo>
                    <a:pt x="2223" y="1146"/>
                  </a:lnTo>
                  <a:lnTo>
                    <a:pt x="1751" y="1179"/>
                  </a:lnTo>
                  <a:lnTo>
                    <a:pt x="1314" y="1280"/>
                  </a:lnTo>
                  <a:lnTo>
                    <a:pt x="842" y="1348"/>
                  </a:lnTo>
                  <a:lnTo>
                    <a:pt x="640" y="1381"/>
                  </a:lnTo>
                  <a:lnTo>
                    <a:pt x="438" y="1482"/>
                  </a:lnTo>
                  <a:lnTo>
                    <a:pt x="640" y="1516"/>
                  </a:lnTo>
                  <a:lnTo>
                    <a:pt x="842" y="1482"/>
                  </a:lnTo>
                  <a:lnTo>
                    <a:pt x="1280" y="1415"/>
                  </a:lnTo>
                  <a:lnTo>
                    <a:pt x="1785" y="1348"/>
                  </a:lnTo>
                  <a:lnTo>
                    <a:pt x="2155" y="1280"/>
                  </a:lnTo>
                  <a:lnTo>
                    <a:pt x="2189" y="1348"/>
                  </a:lnTo>
                  <a:lnTo>
                    <a:pt x="2256" y="1348"/>
                  </a:lnTo>
                  <a:lnTo>
                    <a:pt x="2324" y="1314"/>
                  </a:lnTo>
                  <a:lnTo>
                    <a:pt x="2357" y="1280"/>
                  </a:lnTo>
                  <a:lnTo>
                    <a:pt x="2357" y="1213"/>
                  </a:lnTo>
                  <a:lnTo>
                    <a:pt x="2391" y="1179"/>
                  </a:lnTo>
                  <a:lnTo>
                    <a:pt x="2324" y="573"/>
                  </a:lnTo>
                  <a:lnTo>
                    <a:pt x="2290" y="270"/>
                  </a:lnTo>
                  <a:lnTo>
                    <a:pt x="2189" y="1"/>
                  </a:lnTo>
                  <a:lnTo>
                    <a:pt x="2155" y="1"/>
                  </a:lnTo>
                  <a:lnTo>
                    <a:pt x="2155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1980028" y="5712240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54" y="1"/>
                  </a:moveTo>
                  <a:lnTo>
                    <a:pt x="1954" y="35"/>
                  </a:lnTo>
                  <a:lnTo>
                    <a:pt x="1954" y="102"/>
                  </a:lnTo>
                  <a:lnTo>
                    <a:pt x="1449" y="136"/>
                  </a:lnTo>
                  <a:lnTo>
                    <a:pt x="944" y="169"/>
                  </a:lnTo>
                  <a:lnTo>
                    <a:pt x="506" y="203"/>
                  </a:lnTo>
                  <a:lnTo>
                    <a:pt x="270" y="237"/>
                  </a:lnTo>
                  <a:lnTo>
                    <a:pt x="169" y="304"/>
                  </a:lnTo>
                  <a:lnTo>
                    <a:pt x="102" y="338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39" y="405"/>
                  </a:lnTo>
                  <a:lnTo>
                    <a:pt x="843" y="371"/>
                  </a:lnTo>
                  <a:lnTo>
                    <a:pt x="1381" y="338"/>
                  </a:lnTo>
                  <a:lnTo>
                    <a:pt x="1954" y="270"/>
                  </a:lnTo>
                  <a:lnTo>
                    <a:pt x="1987" y="607"/>
                  </a:lnTo>
                  <a:lnTo>
                    <a:pt x="2021" y="944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2156" y="1819"/>
                  </a:lnTo>
                  <a:lnTo>
                    <a:pt x="1280" y="1920"/>
                  </a:lnTo>
                  <a:lnTo>
                    <a:pt x="809" y="1987"/>
                  </a:lnTo>
                  <a:lnTo>
                    <a:pt x="405" y="2122"/>
                  </a:lnTo>
                  <a:lnTo>
                    <a:pt x="304" y="1684"/>
                  </a:lnTo>
                  <a:lnTo>
                    <a:pt x="237" y="1247"/>
                  </a:lnTo>
                  <a:lnTo>
                    <a:pt x="203" y="809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41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7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39" y="2223"/>
                  </a:lnTo>
                  <a:lnTo>
                    <a:pt x="843" y="2223"/>
                  </a:lnTo>
                  <a:lnTo>
                    <a:pt x="1314" y="2156"/>
                  </a:lnTo>
                  <a:lnTo>
                    <a:pt x="2189" y="1987"/>
                  </a:lnTo>
                  <a:lnTo>
                    <a:pt x="2257" y="1954"/>
                  </a:lnTo>
                  <a:lnTo>
                    <a:pt x="2290" y="1987"/>
                  </a:lnTo>
                  <a:lnTo>
                    <a:pt x="2324" y="1954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45"/>
                  </a:lnTo>
                  <a:lnTo>
                    <a:pt x="2156" y="540"/>
                  </a:lnTo>
                  <a:lnTo>
                    <a:pt x="2122" y="270"/>
                  </a:lnTo>
                  <a:lnTo>
                    <a:pt x="2055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2357972" y="5739075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270" y="1"/>
                  </a:moveTo>
                  <a:lnTo>
                    <a:pt x="169" y="136"/>
                  </a:lnTo>
                  <a:lnTo>
                    <a:pt x="102" y="270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270" y="641"/>
                  </a:lnTo>
                  <a:lnTo>
                    <a:pt x="472" y="607"/>
                  </a:lnTo>
                  <a:lnTo>
                    <a:pt x="506" y="674"/>
                  </a:lnTo>
                  <a:lnTo>
                    <a:pt x="539" y="742"/>
                  </a:lnTo>
                  <a:lnTo>
                    <a:pt x="573" y="742"/>
                  </a:lnTo>
                  <a:lnTo>
                    <a:pt x="607" y="708"/>
                  </a:lnTo>
                  <a:lnTo>
                    <a:pt x="607" y="641"/>
                  </a:lnTo>
                  <a:lnTo>
                    <a:pt x="607" y="573"/>
                  </a:lnTo>
                  <a:lnTo>
                    <a:pt x="640" y="540"/>
                  </a:lnTo>
                  <a:lnTo>
                    <a:pt x="674" y="506"/>
                  </a:lnTo>
                  <a:lnTo>
                    <a:pt x="640" y="439"/>
                  </a:lnTo>
                  <a:lnTo>
                    <a:pt x="607" y="405"/>
                  </a:lnTo>
                  <a:lnTo>
                    <a:pt x="607" y="237"/>
                  </a:lnTo>
                  <a:lnTo>
                    <a:pt x="573" y="203"/>
                  </a:lnTo>
                  <a:lnTo>
                    <a:pt x="539" y="237"/>
                  </a:lnTo>
                  <a:lnTo>
                    <a:pt x="506" y="405"/>
                  </a:lnTo>
                  <a:lnTo>
                    <a:pt x="203" y="472"/>
                  </a:lnTo>
                  <a:lnTo>
                    <a:pt x="270" y="270"/>
                  </a:lnTo>
                  <a:lnTo>
                    <a:pt x="337" y="35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2297594" y="5667538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886" y="169"/>
                  </a:move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6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3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8" y="2122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1"/>
                  </a:lnTo>
                  <a:lnTo>
                    <a:pt x="135" y="371"/>
                  </a:lnTo>
                  <a:lnTo>
                    <a:pt x="539" y="371"/>
                  </a:lnTo>
                  <a:lnTo>
                    <a:pt x="943" y="304"/>
                  </a:lnTo>
                  <a:lnTo>
                    <a:pt x="1886" y="169"/>
                  </a:lnTo>
                  <a:close/>
                  <a:moveTo>
                    <a:pt x="1852" y="1"/>
                  </a:moveTo>
                  <a:lnTo>
                    <a:pt x="1684" y="34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6"/>
                  </a:lnTo>
                  <a:lnTo>
                    <a:pt x="135" y="304"/>
                  </a:lnTo>
                  <a:lnTo>
                    <a:pt x="102" y="236"/>
                  </a:lnTo>
                  <a:lnTo>
                    <a:pt x="102" y="203"/>
                  </a:lnTo>
                  <a:lnTo>
                    <a:pt x="68" y="203"/>
                  </a:lnTo>
                  <a:lnTo>
                    <a:pt x="1" y="236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5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57" y="1987"/>
                  </a:lnTo>
                  <a:lnTo>
                    <a:pt x="2290" y="1987"/>
                  </a:lnTo>
                  <a:lnTo>
                    <a:pt x="2358" y="1953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4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2472019" y="5535622"/>
              <a:ext cx="158883" cy="105147"/>
            </a:xfrm>
            <a:custGeom>
              <a:avLst/>
              <a:gdLst/>
              <a:ahLst/>
              <a:cxnLst/>
              <a:rect l="l" t="t" r="r" b="b"/>
              <a:pathLst>
                <a:path w="2392" h="1583" extrusionOk="0">
                  <a:moveTo>
                    <a:pt x="2156" y="34"/>
                  </a:moveTo>
                  <a:lnTo>
                    <a:pt x="2156" y="303"/>
                  </a:lnTo>
                  <a:lnTo>
                    <a:pt x="2189" y="573"/>
                  </a:lnTo>
                  <a:lnTo>
                    <a:pt x="2257" y="1145"/>
                  </a:lnTo>
                  <a:lnTo>
                    <a:pt x="2021" y="1111"/>
                  </a:lnTo>
                  <a:lnTo>
                    <a:pt x="1819" y="1111"/>
                  </a:lnTo>
                  <a:lnTo>
                    <a:pt x="1381" y="1212"/>
                  </a:lnTo>
                  <a:lnTo>
                    <a:pt x="843" y="1313"/>
                  </a:lnTo>
                  <a:lnTo>
                    <a:pt x="540" y="1347"/>
                  </a:lnTo>
                  <a:lnTo>
                    <a:pt x="270" y="1381"/>
                  </a:lnTo>
                  <a:lnTo>
                    <a:pt x="203" y="876"/>
                  </a:lnTo>
                  <a:lnTo>
                    <a:pt x="102" y="404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56" y="34"/>
                  </a:lnTo>
                  <a:close/>
                  <a:moveTo>
                    <a:pt x="2156" y="0"/>
                  </a:moveTo>
                  <a:lnTo>
                    <a:pt x="1651" y="34"/>
                  </a:lnTo>
                  <a:lnTo>
                    <a:pt x="1112" y="101"/>
                  </a:lnTo>
                  <a:lnTo>
                    <a:pt x="573" y="202"/>
                  </a:lnTo>
                  <a:lnTo>
                    <a:pt x="68" y="270"/>
                  </a:lnTo>
                  <a:lnTo>
                    <a:pt x="35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5" y="876"/>
                  </a:lnTo>
                  <a:lnTo>
                    <a:pt x="102" y="1414"/>
                  </a:lnTo>
                  <a:lnTo>
                    <a:pt x="102" y="1515"/>
                  </a:lnTo>
                  <a:lnTo>
                    <a:pt x="136" y="1515"/>
                  </a:lnTo>
                  <a:lnTo>
                    <a:pt x="169" y="1549"/>
                  </a:lnTo>
                  <a:lnTo>
                    <a:pt x="203" y="1583"/>
                  </a:lnTo>
                  <a:lnTo>
                    <a:pt x="270" y="1549"/>
                  </a:lnTo>
                  <a:lnTo>
                    <a:pt x="775" y="1482"/>
                  </a:lnTo>
                  <a:lnTo>
                    <a:pt x="1247" y="1414"/>
                  </a:lnTo>
                  <a:lnTo>
                    <a:pt x="1752" y="1313"/>
                  </a:lnTo>
                  <a:lnTo>
                    <a:pt x="2021" y="1280"/>
                  </a:lnTo>
                  <a:lnTo>
                    <a:pt x="2257" y="1179"/>
                  </a:lnTo>
                  <a:lnTo>
                    <a:pt x="2290" y="1246"/>
                  </a:lnTo>
                  <a:lnTo>
                    <a:pt x="2324" y="1246"/>
                  </a:lnTo>
                  <a:lnTo>
                    <a:pt x="2391" y="1212"/>
                  </a:lnTo>
                  <a:lnTo>
                    <a:pt x="2391" y="1179"/>
                  </a:lnTo>
                  <a:lnTo>
                    <a:pt x="2358" y="573"/>
                  </a:lnTo>
                  <a:lnTo>
                    <a:pt x="2290" y="303"/>
                  </a:lnTo>
                  <a:lnTo>
                    <a:pt x="2189" y="34"/>
                  </a:lnTo>
                  <a:lnTo>
                    <a:pt x="21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3981537" y="6166238"/>
              <a:ext cx="29159" cy="42577"/>
            </a:xfrm>
            <a:custGeom>
              <a:avLst/>
              <a:gdLst/>
              <a:ahLst/>
              <a:cxnLst/>
              <a:rect l="l" t="t" r="r" b="b"/>
              <a:pathLst>
                <a:path w="439" h="641" extrusionOk="0">
                  <a:moveTo>
                    <a:pt x="68" y="1"/>
                  </a:moveTo>
                  <a:lnTo>
                    <a:pt x="34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135" y="236"/>
                  </a:lnTo>
                  <a:lnTo>
                    <a:pt x="203" y="270"/>
                  </a:lnTo>
                  <a:lnTo>
                    <a:pt x="169" y="304"/>
                  </a:lnTo>
                  <a:lnTo>
                    <a:pt x="34" y="506"/>
                  </a:lnTo>
                  <a:lnTo>
                    <a:pt x="1" y="573"/>
                  </a:lnTo>
                  <a:lnTo>
                    <a:pt x="68" y="640"/>
                  </a:lnTo>
                  <a:lnTo>
                    <a:pt x="135" y="640"/>
                  </a:lnTo>
                  <a:lnTo>
                    <a:pt x="203" y="607"/>
                  </a:lnTo>
                  <a:lnTo>
                    <a:pt x="337" y="405"/>
                  </a:lnTo>
                  <a:lnTo>
                    <a:pt x="405" y="304"/>
                  </a:lnTo>
                  <a:lnTo>
                    <a:pt x="438" y="270"/>
                  </a:lnTo>
                  <a:lnTo>
                    <a:pt x="438" y="236"/>
                  </a:lnTo>
                  <a:lnTo>
                    <a:pt x="438" y="203"/>
                  </a:lnTo>
                  <a:lnTo>
                    <a:pt x="405" y="169"/>
                  </a:lnTo>
                  <a:lnTo>
                    <a:pt x="304" y="102"/>
                  </a:lnTo>
                  <a:lnTo>
                    <a:pt x="236" y="68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3921159" y="6163979"/>
              <a:ext cx="18000" cy="78379"/>
            </a:xfrm>
            <a:custGeom>
              <a:avLst/>
              <a:gdLst/>
              <a:ahLst/>
              <a:cxnLst/>
              <a:rect l="l" t="t" r="r" b="b"/>
              <a:pathLst>
                <a:path w="271" h="1180" extrusionOk="0">
                  <a:moveTo>
                    <a:pt x="34" y="1"/>
                  </a:moveTo>
                  <a:lnTo>
                    <a:pt x="1" y="102"/>
                  </a:lnTo>
                  <a:lnTo>
                    <a:pt x="1" y="203"/>
                  </a:lnTo>
                  <a:lnTo>
                    <a:pt x="34" y="439"/>
                  </a:lnTo>
                  <a:lnTo>
                    <a:pt x="102" y="1112"/>
                  </a:lnTo>
                  <a:lnTo>
                    <a:pt x="135" y="1146"/>
                  </a:lnTo>
                  <a:lnTo>
                    <a:pt x="203" y="1179"/>
                  </a:lnTo>
                  <a:lnTo>
                    <a:pt x="236" y="1146"/>
                  </a:lnTo>
                  <a:lnTo>
                    <a:pt x="270" y="1078"/>
                  </a:lnTo>
                  <a:lnTo>
                    <a:pt x="169" y="405"/>
                  </a:lnTo>
                  <a:lnTo>
                    <a:pt x="135" y="203"/>
                  </a:lnTo>
                  <a:lnTo>
                    <a:pt x="102" y="68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3921159" y="6132694"/>
              <a:ext cx="154366" cy="102955"/>
            </a:xfrm>
            <a:custGeom>
              <a:avLst/>
              <a:gdLst/>
              <a:ahLst/>
              <a:cxnLst/>
              <a:rect l="l" t="t" r="r" b="b"/>
              <a:pathLst>
                <a:path w="2324" h="1550" extrusionOk="0">
                  <a:moveTo>
                    <a:pt x="1886" y="1"/>
                  </a:moveTo>
                  <a:lnTo>
                    <a:pt x="1886" y="34"/>
                  </a:lnTo>
                  <a:lnTo>
                    <a:pt x="1920" y="68"/>
                  </a:lnTo>
                  <a:lnTo>
                    <a:pt x="1718" y="34"/>
                  </a:lnTo>
                  <a:lnTo>
                    <a:pt x="1516" y="68"/>
                  </a:lnTo>
                  <a:lnTo>
                    <a:pt x="1112" y="102"/>
                  </a:lnTo>
                  <a:lnTo>
                    <a:pt x="573" y="203"/>
                  </a:lnTo>
                  <a:lnTo>
                    <a:pt x="304" y="236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68" y="438"/>
                  </a:lnTo>
                  <a:lnTo>
                    <a:pt x="607" y="371"/>
                  </a:lnTo>
                  <a:lnTo>
                    <a:pt x="1112" y="304"/>
                  </a:lnTo>
                  <a:lnTo>
                    <a:pt x="1549" y="270"/>
                  </a:lnTo>
                  <a:lnTo>
                    <a:pt x="1751" y="236"/>
                  </a:lnTo>
                  <a:lnTo>
                    <a:pt x="1953" y="203"/>
                  </a:lnTo>
                  <a:lnTo>
                    <a:pt x="2054" y="438"/>
                  </a:lnTo>
                  <a:lnTo>
                    <a:pt x="2088" y="674"/>
                  </a:lnTo>
                  <a:lnTo>
                    <a:pt x="2122" y="1179"/>
                  </a:lnTo>
                  <a:lnTo>
                    <a:pt x="1179" y="1314"/>
                  </a:lnTo>
                  <a:lnTo>
                    <a:pt x="741" y="1347"/>
                  </a:lnTo>
                  <a:lnTo>
                    <a:pt x="506" y="1415"/>
                  </a:lnTo>
                  <a:lnTo>
                    <a:pt x="304" y="1482"/>
                  </a:lnTo>
                  <a:lnTo>
                    <a:pt x="270" y="1516"/>
                  </a:lnTo>
                  <a:lnTo>
                    <a:pt x="304" y="1549"/>
                  </a:lnTo>
                  <a:lnTo>
                    <a:pt x="741" y="1549"/>
                  </a:lnTo>
                  <a:lnTo>
                    <a:pt x="1213" y="1482"/>
                  </a:lnTo>
                  <a:lnTo>
                    <a:pt x="2223" y="1347"/>
                  </a:lnTo>
                  <a:lnTo>
                    <a:pt x="2290" y="1314"/>
                  </a:lnTo>
                  <a:lnTo>
                    <a:pt x="2324" y="1246"/>
                  </a:lnTo>
                  <a:lnTo>
                    <a:pt x="2257" y="977"/>
                  </a:lnTo>
                  <a:lnTo>
                    <a:pt x="2189" y="708"/>
                  </a:lnTo>
                  <a:lnTo>
                    <a:pt x="2021" y="203"/>
                  </a:lnTo>
                  <a:lnTo>
                    <a:pt x="2054" y="169"/>
                  </a:lnTo>
                  <a:lnTo>
                    <a:pt x="2088" y="169"/>
                  </a:lnTo>
                  <a:lnTo>
                    <a:pt x="2088" y="135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3804920" y="6112568"/>
              <a:ext cx="49219" cy="31351"/>
            </a:xfrm>
            <a:custGeom>
              <a:avLst/>
              <a:gdLst/>
              <a:ahLst/>
              <a:cxnLst/>
              <a:rect l="l" t="t" r="r" b="b"/>
              <a:pathLst>
                <a:path w="741" h="472" extrusionOk="0">
                  <a:moveTo>
                    <a:pt x="303" y="1"/>
                  </a:moveTo>
                  <a:lnTo>
                    <a:pt x="202" y="102"/>
                  </a:lnTo>
                  <a:lnTo>
                    <a:pt x="135" y="203"/>
                  </a:lnTo>
                  <a:lnTo>
                    <a:pt x="34" y="304"/>
                  </a:lnTo>
                  <a:lnTo>
                    <a:pt x="0" y="337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7" y="472"/>
                  </a:lnTo>
                  <a:lnTo>
                    <a:pt x="168" y="438"/>
                  </a:lnTo>
                  <a:lnTo>
                    <a:pt x="236" y="337"/>
                  </a:lnTo>
                  <a:lnTo>
                    <a:pt x="370" y="203"/>
                  </a:lnTo>
                  <a:lnTo>
                    <a:pt x="505" y="337"/>
                  </a:lnTo>
                  <a:lnTo>
                    <a:pt x="640" y="438"/>
                  </a:lnTo>
                  <a:lnTo>
                    <a:pt x="707" y="438"/>
                  </a:lnTo>
                  <a:lnTo>
                    <a:pt x="741" y="405"/>
                  </a:lnTo>
                  <a:lnTo>
                    <a:pt x="741" y="337"/>
                  </a:lnTo>
                  <a:lnTo>
                    <a:pt x="572" y="236"/>
                  </a:lnTo>
                  <a:lnTo>
                    <a:pt x="404" y="102"/>
                  </a:lnTo>
                  <a:lnTo>
                    <a:pt x="404" y="68"/>
                  </a:lnTo>
                  <a:lnTo>
                    <a:pt x="404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3623719" y="5358939"/>
              <a:ext cx="165591" cy="109664"/>
            </a:xfrm>
            <a:custGeom>
              <a:avLst/>
              <a:gdLst/>
              <a:ahLst/>
              <a:cxnLst/>
              <a:rect l="l" t="t" r="r" b="b"/>
              <a:pathLst>
                <a:path w="2493" h="1651" extrusionOk="0">
                  <a:moveTo>
                    <a:pt x="1718" y="0"/>
                  </a:moveTo>
                  <a:lnTo>
                    <a:pt x="1146" y="68"/>
                  </a:lnTo>
                  <a:lnTo>
                    <a:pt x="607" y="202"/>
                  </a:lnTo>
                  <a:lnTo>
                    <a:pt x="102" y="371"/>
                  </a:lnTo>
                  <a:lnTo>
                    <a:pt x="102" y="404"/>
                  </a:lnTo>
                  <a:lnTo>
                    <a:pt x="35" y="371"/>
                  </a:lnTo>
                  <a:lnTo>
                    <a:pt x="1" y="438"/>
                  </a:lnTo>
                  <a:lnTo>
                    <a:pt x="68" y="741"/>
                  </a:lnTo>
                  <a:lnTo>
                    <a:pt x="136" y="1044"/>
                  </a:lnTo>
                  <a:lnTo>
                    <a:pt x="169" y="1347"/>
                  </a:lnTo>
                  <a:lnTo>
                    <a:pt x="270" y="1616"/>
                  </a:lnTo>
                  <a:lnTo>
                    <a:pt x="304" y="1650"/>
                  </a:lnTo>
                  <a:lnTo>
                    <a:pt x="338" y="1650"/>
                  </a:lnTo>
                  <a:lnTo>
                    <a:pt x="371" y="1616"/>
                  </a:lnTo>
                  <a:lnTo>
                    <a:pt x="405" y="1583"/>
                  </a:lnTo>
                  <a:lnTo>
                    <a:pt x="338" y="1246"/>
                  </a:lnTo>
                  <a:lnTo>
                    <a:pt x="237" y="943"/>
                  </a:lnTo>
                  <a:lnTo>
                    <a:pt x="203" y="674"/>
                  </a:lnTo>
                  <a:lnTo>
                    <a:pt x="102" y="438"/>
                  </a:lnTo>
                  <a:lnTo>
                    <a:pt x="371" y="404"/>
                  </a:lnTo>
                  <a:lnTo>
                    <a:pt x="641" y="371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89" y="202"/>
                  </a:lnTo>
                  <a:lnTo>
                    <a:pt x="2189" y="371"/>
                  </a:lnTo>
                  <a:lnTo>
                    <a:pt x="2189" y="539"/>
                  </a:lnTo>
                  <a:lnTo>
                    <a:pt x="2223" y="909"/>
                  </a:lnTo>
                  <a:lnTo>
                    <a:pt x="2324" y="1280"/>
                  </a:lnTo>
                  <a:lnTo>
                    <a:pt x="1853" y="1347"/>
                  </a:lnTo>
                  <a:lnTo>
                    <a:pt x="1381" y="1414"/>
                  </a:lnTo>
                  <a:lnTo>
                    <a:pt x="876" y="1448"/>
                  </a:lnTo>
                  <a:lnTo>
                    <a:pt x="641" y="1482"/>
                  </a:lnTo>
                  <a:lnTo>
                    <a:pt x="405" y="1549"/>
                  </a:lnTo>
                  <a:lnTo>
                    <a:pt x="607" y="1616"/>
                  </a:lnTo>
                  <a:lnTo>
                    <a:pt x="843" y="1616"/>
                  </a:lnTo>
                  <a:lnTo>
                    <a:pt x="1247" y="1583"/>
                  </a:lnTo>
                  <a:lnTo>
                    <a:pt x="1819" y="1549"/>
                  </a:lnTo>
                  <a:lnTo>
                    <a:pt x="2122" y="1482"/>
                  </a:lnTo>
                  <a:lnTo>
                    <a:pt x="2391" y="1381"/>
                  </a:lnTo>
                  <a:lnTo>
                    <a:pt x="2459" y="1381"/>
                  </a:lnTo>
                  <a:lnTo>
                    <a:pt x="2492" y="1347"/>
                  </a:lnTo>
                  <a:lnTo>
                    <a:pt x="2492" y="1313"/>
                  </a:lnTo>
                  <a:lnTo>
                    <a:pt x="2358" y="640"/>
                  </a:lnTo>
                  <a:lnTo>
                    <a:pt x="2324" y="404"/>
                  </a:lnTo>
                  <a:lnTo>
                    <a:pt x="2290" y="169"/>
                  </a:lnTo>
                  <a:lnTo>
                    <a:pt x="2324" y="135"/>
                  </a:lnTo>
                  <a:lnTo>
                    <a:pt x="2324" y="101"/>
                  </a:lnTo>
                  <a:lnTo>
                    <a:pt x="2290" y="34"/>
                  </a:lnTo>
                  <a:lnTo>
                    <a:pt x="2257" y="34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3753442" y="6081283"/>
              <a:ext cx="154366" cy="181201"/>
            </a:xfrm>
            <a:custGeom>
              <a:avLst/>
              <a:gdLst/>
              <a:ahLst/>
              <a:cxnLst/>
              <a:rect l="l" t="t" r="r" b="b"/>
              <a:pathLst>
                <a:path w="2324" h="2728" extrusionOk="0">
                  <a:moveTo>
                    <a:pt x="1819" y="0"/>
                  </a:moveTo>
                  <a:lnTo>
                    <a:pt x="1347" y="68"/>
                  </a:lnTo>
                  <a:lnTo>
                    <a:pt x="876" y="169"/>
                  </a:lnTo>
                  <a:lnTo>
                    <a:pt x="472" y="270"/>
                  </a:lnTo>
                  <a:lnTo>
                    <a:pt x="102" y="371"/>
                  </a:lnTo>
                  <a:lnTo>
                    <a:pt x="68" y="337"/>
                  </a:lnTo>
                  <a:lnTo>
                    <a:pt x="68" y="303"/>
                  </a:lnTo>
                  <a:lnTo>
                    <a:pt x="34" y="337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414"/>
                  </a:lnTo>
                  <a:lnTo>
                    <a:pt x="203" y="2054"/>
                  </a:lnTo>
                  <a:lnTo>
                    <a:pt x="270" y="2357"/>
                  </a:lnTo>
                  <a:lnTo>
                    <a:pt x="337" y="2694"/>
                  </a:lnTo>
                  <a:lnTo>
                    <a:pt x="371" y="2727"/>
                  </a:lnTo>
                  <a:lnTo>
                    <a:pt x="438" y="2727"/>
                  </a:lnTo>
                  <a:lnTo>
                    <a:pt x="472" y="2694"/>
                  </a:lnTo>
                  <a:lnTo>
                    <a:pt x="506" y="2626"/>
                  </a:lnTo>
                  <a:lnTo>
                    <a:pt x="472" y="2357"/>
                  </a:lnTo>
                  <a:lnTo>
                    <a:pt x="438" y="2054"/>
                  </a:lnTo>
                  <a:lnTo>
                    <a:pt x="337" y="1482"/>
                  </a:lnTo>
                  <a:lnTo>
                    <a:pt x="506" y="1515"/>
                  </a:lnTo>
                  <a:lnTo>
                    <a:pt x="708" y="1482"/>
                  </a:lnTo>
                  <a:lnTo>
                    <a:pt x="1112" y="1448"/>
                  </a:lnTo>
                  <a:lnTo>
                    <a:pt x="1549" y="1414"/>
                  </a:lnTo>
                  <a:lnTo>
                    <a:pt x="1785" y="1381"/>
                  </a:lnTo>
                  <a:lnTo>
                    <a:pt x="2021" y="1347"/>
                  </a:lnTo>
                  <a:lnTo>
                    <a:pt x="2054" y="1785"/>
                  </a:lnTo>
                  <a:lnTo>
                    <a:pt x="2088" y="1987"/>
                  </a:lnTo>
                  <a:lnTo>
                    <a:pt x="2155" y="2189"/>
                  </a:lnTo>
                  <a:lnTo>
                    <a:pt x="1751" y="2256"/>
                  </a:lnTo>
                  <a:lnTo>
                    <a:pt x="1381" y="2323"/>
                  </a:lnTo>
                  <a:lnTo>
                    <a:pt x="943" y="2424"/>
                  </a:lnTo>
                  <a:lnTo>
                    <a:pt x="708" y="2492"/>
                  </a:lnTo>
                  <a:lnTo>
                    <a:pt x="506" y="2559"/>
                  </a:lnTo>
                  <a:lnTo>
                    <a:pt x="506" y="2593"/>
                  </a:lnTo>
                  <a:lnTo>
                    <a:pt x="506" y="2626"/>
                  </a:lnTo>
                  <a:lnTo>
                    <a:pt x="741" y="2593"/>
                  </a:lnTo>
                  <a:lnTo>
                    <a:pt x="943" y="2593"/>
                  </a:lnTo>
                  <a:lnTo>
                    <a:pt x="1381" y="2492"/>
                  </a:lnTo>
                  <a:lnTo>
                    <a:pt x="1785" y="2424"/>
                  </a:lnTo>
                  <a:lnTo>
                    <a:pt x="2189" y="2323"/>
                  </a:lnTo>
                  <a:lnTo>
                    <a:pt x="2223" y="2391"/>
                  </a:lnTo>
                  <a:lnTo>
                    <a:pt x="2290" y="2391"/>
                  </a:lnTo>
                  <a:lnTo>
                    <a:pt x="2290" y="2290"/>
                  </a:lnTo>
                  <a:lnTo>
                    <a:pt x="2324" y="2256"/>
                  </a:lnTo>
                  <a:lnTo>
                    <a:pt x="2290" y="2222"/>
                  </a:lnTo>
                  <a:lnTo>
                    <a:pt x="2290" y="1987"/>
                  </a:lnTo>
                  <a:lnTo>
                    <a:pt x="2256" y="1751"/>
                  </a:lnTo>
                  <a:lnTo>
                    <a:pt x="2189" y="1313"/>
                  </a:lnTo>
                  <a:lnTo>
                    <a:pt x="2122" y="707"/>
                  </a:lnTo>
                  <a:lnTo>
                    <a:pt x="2054" y="371"/>
                  </a:lnTo>
                  <a:lnTo>
                    <a:pt x="1953" y="101"/>
                  </a:lnTo>
                  <a:lnTo>
                    <a:pt x="1920" y="101"/>
                  </a:lnTo>
                  <a:lnTo>
                    <a:pt x="1920" y="371"/>
                  </a:lnTo>
                  <a:lnTo>
                    <a:pt x="1920" y="640"/>
                  </a:lnTo>
                  <a:lnTo>
                    <a:pt x="1987" y="1145"/>
                  </a:lnTo>
                  <a:lnTo>
                    <a:pt x="1987" y="1212"/>
                  </a:lnTo>
                  <a:lnTo>
                    <a:pt x="1785" y="1179"/>
                  </a:lnTo>
                  <a:lnTo>
                    <a:pt x="1516" y="1212"/>
                  </a:lnTo>
                  <a:lnTo>
                    <a:pt x="1078" y="1246"/>
                  </a:lnTo>
                  <a:lnTo>
                    <a:pt x="708" y="1280"/>
                  </a:lnTo>
                  <a:lnTo>
                    <a:pt x="506" y="1313"/>
                  </a:lnTo>
                  <a:lnTo>
                    <a:pt x="304" y="1414"/>
                  </a:lnTo>
                  <a:lnTo>
                    <a:pt x="304" y="1381"/>
                  </a:lnTo>
                  <a:lnTo>
                    <a:pt x="236" y="943"/>
                  </a:lnTo>
                  <a:lnTo>
                    <a:pt x="203" y="707"/>
                  </a:lnTo>
                  <a:lnTo>
                    <a:pt x="135" y="505"/>
                  </a:lnTo>
                  <a:lnTo>
                    <a:pt x="573" y="438"/>
                  </a:lnTo>
                  <a:lnTo>
                    <a:pt x="1011" y="337"/>
                  </a:lnTo>
                  <a:lnTo>
                    <a:pt x="1448" y="236"/>
                  </a:lnTo>
                  <a:lnTo>
                    <a:pt x="1852" y="135"/>
                  </a:lnTo>
                  <a:lnTo>
                    <a:pt x="1886" y="101"/>
                  </a:lnTo>
                  <a:lnTo>
                    <a:pt x="1886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3818337" y="6190814"/>
              <a:ext cx="47027" cy="31418"/>
            </a:xfrm>
            <a:custGeom>
              <a:avLst/>
              <a:gdLst/>
              <a:ahLst/>
              <a:cxnLst/>
              <a:rect l="l" t="t" r="r" b="b"/>
              <a:pathLst>
                <a:path w="708" h="473" extrusionOk="0">
                  <a:moveTo>
                    <a:pt x="572" y="1"/>
                  </a:moveTo>
                  <a:lnTo>
                    <a:pt x="337" y="304"/>
                  </a:lnTo>
                  <a:lnTo>
                    <a:pt x="236" y="203"/>
                  </a:lnTo>
                  <a:lnTo>
                    <a:pt x="101" y="102"/>
                  </a:lnTo>
                  <a:lnTo>
                    <a:pt x="67" y="68"/>
                  </a:lnTo>
                  <a:lnTo>
                    <a:pt x="0" y="102"/>
                  </a:lnTo>
                  <a:lnTo>
                    <a:pt x="0" y="136"/>
                  </a:lnTo>
                  <a:lnTo>
                    <a:pt x="0" y="203"/>
                  </a:lnTo>
                  <a:lnTo>
                    <a:pt x="135" y="338"/>
                  </a:lnTo>
                  <a:lnTo>
                    <a:pt x="236" y="439"/>
                  </a:lnTo>
                  <a:lnTo>
                    <a:pt x="303" y="472"/>
                  </a:lnTo>
                  <a:lnTo>
                    <a:pt x="370" y="439"/>
                  </a:lnTo>
                  <a:lnTo>
                    <a:pt x="404" y="439"/>
                  </a:lnTo>
                  <a:lnTo>
                    <a:pt x="438" y="405"/>
                  </a:lnTo>
                  <a:lnTo>
                    <a:pt x="572" y="270"/>
                  </a:lnTo>
                  <a:lnTo>
                    <a:pt x="707" y="136"/>
                  </a:lnTo>
                  <a:lnTo>
                    <a:pt x="707" y="68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3605851" y="6172946"/>
              <a:ext cx="154366" cy="107405"/>
            </a:xfrm>
            <a:custGeom>
              <a:avLst/>
              <a:gdLst/>
              <a:ahLst/>
              <a:cxnLst/>
              <a:rect l="l" t="t" r="r" b="b"/>
              <a:pathLst>
                <a:path w="2324" h="1617" extrusionOk="0">
                  <a:moveTo>
                    <a:pt x="1920" y="270"/>
                  </a:moveTo>
                  <a:lnTo>
                    <a:pt x="2021" y="775"/>
                  </a:lnTo>
                  <a:lnTo>
                    <a:pt x="2122" y="1179"/>
                  </a:lnTo>
                  <a:lnTo>
                    <a:pt x="1920" y="1179"/>
                  </a:lnTo>
                  <a:lnTo>
                    <a:pt x="1718" y="1213"/>
                  </a:lnTo>
                  <a:lnTo>
                    <a:pt x="1280" y="1280"/>
                  </a:lnTo>
                  <a:lnTo>
                    <a:pt x="809" y="1347"/>
                  </a:lnTo>
                  <a:lnTo>
                    <a:pt x="539" y="1381"/>
                  </a:lnTo>
                  <a:lnTo>
                    <a:pt x="304" y="1482"/>
                  </a:lnTo>
                  <a:lnTo>
                    <a:pt x="236" y="943"/>
                  </a:lnTo>
                  <a:lnTo>
                    <a:pt x="203" y="708"/>
                  </a:lnTo>
                  <a:lnTo>
                    <a:pt x="169" y="573"/>
                  </a:lnTo>
                  <a:lnTo>
                    <a:pt x="135" y="472"/>
                  </a:lnTo>
                  <a:lnTo>
                    <a:pt x="337" y="506"/>
                  </a:lnTo>
                  <a:lnTo>
                    <a:pt x="573" y="506"/>
                  </a:lnTo>
                  <a:lnTo>
                    <a:pt x="1011" y="438"/>
                  </a:lnTo>
                  <a:lnTo>
                    <a:pt x="1448" y="405"/>
                  </a:lnTo>
                  <a:lnTo>
                    <a:pt x="1684" y="337"/>
                  </a:lnTo>
                  <a:lnTo>
                    <a:pt x="1920" y="270"/>
                  </a:lnTo>
                  <a:close/>
                  <a:moveTo>
                    <a:pt x="1920" y="1"/>
                  </a:moveTo>
                  <a:lnTo>
                    <a:pt x="1886" y="34"/>
                  </a:lnTo>
                  <a:lnTo>
                    <a:pt x="1886" y="68"/>
                  </a:lnTo>
                  <a:lnTo>
                    <a:pt x="1886" y="135"/>
                  </a:lnTo>
                  <a:lnTo>
                    <a:pt x="1516" y="203"/>
                  </a:lnTo>
                  <a:lnTo>
                    <a:pt x="1112" y="270"/>
                  </a:lnTo>
                  <a:lnTo>
                    <a:pt x="607" y="304"/>
                  </a:lnTo>
                  <a:lnTo>
                    <a:pt x="371" y="337"/>
                  </a:lnTo>
                  <a:lnTo>
                    <a:pt x="102" y="405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1" y="539"/>
                  </a:lnTo>
                  <a:lnTo>
                    <a:pt x="1" y="640"/>
                  </a:lnTo>
                  <a:lnTo>
                    <a:pt x="34" y="876"/>
                  </a:lnTo>
                  <a:lnTo>
                    <a:pt x="135" y="1549"/>
                  </a:lnTo>
                  <a:lnTo>
                    <a:pt x="169" y="1617"/>
                  </a:lnTo>
                  <a:lnTo>
                    <a:pt x="304" y="1617"/>
                  </a:lnTo>
                  <a:lnTo>
                    <a:pt x="337" y="1549"/>
                  </a:lnTo>
                  <a:lnTo>
                    <a:pt x="741" y="1549"/>
                  </a:lnTo>
                  <a:lnTo>
                    <a:pt x="1179" y="1482"/>
                  </a:lnTo>
                  <a:lnTo>
                    <a:pt x="1684" y="1415"/>
                  </a:lnTo>
                  <a:lnTo>
                    <a:pt x="1920" y="1347"/>
                  </a:lnTo>
                  <a:lnTo>
                    <a:pt x="2155" y="1280"/>
                  </a:lnTo>
                  <a:lnTo>
                    <a:pt x="2256" y="1415"/>
                  </a:lnTo>
                  <a:lnTo>
                    <a:pt x="2290" y="1448"/>
                  </a:lnTo>
                  <a:lnTo>
                    <a:pt x="2324" y="1415"/>
                  </a:lnTo>
                  <a:lnTo>
                    <a:pt x="2324" y="1246"/>
                  </a:lnTo>
                  <a:lnTo>
                    <a:pt x="2290" y="1078"/>
                  </a:lnTo>
                  <a:lnTo>
                    <a:pt x="2189" y="775"/>
                  </a:lnTo>
                  <a:lnTo>
                    <a:pt x="2054" y="236"/>
                  </a:lnTo>
                  <a:lnTo>
                    <a:pt x="2054" y="203"/>
                  </a:lnTo>
                  <a:lnTo>
                    <a:pt x="2054" y="169"/>
                  </a:lnTo>
                  <a:lnTo>
                    <a:pt x="2021" y="135"/>
                  </a:lnTo>
                  <a:lnTo>
                    <a:pt x="1987" y="135"/>
                  </a:lnTo>
                  <a:lnTo>
                    <a:pt x="1953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3735575" y="5441701"/>
              <a:ext cx="239320" cy="154366"/>
            </a:xfrm>
            <a:custGeom>
              <a:avLst/>
              <a:gdLst/>
              <a:ahLst/>
              <a:cxnLst/>
              <a:rect l="l" t="t" r="r" b="b"/>
              <a:pathLst>
                <a:path w="3603" h="2324" extrusionOk="0">
                  <a:moveTo>
                    <a:pt x="3131" y="168"/>
                  </a:moveTo>
                  <a:lnTo>
                    <a:pt x="3266" y="976"/>
                  </a:lnTo>
                  <a:lnTo>
                    <a:pt x="3401" y="1785"/>
                  </a:lnTo>
                  <a:lnTo>
                    <a:pt x="1852" y="1987"/>
                  </a:lnTo>
                  <a:lnTo>
                    <a:pt x="1111" y="2088"/>
                  </a:lnTo>
                  <a:lnTo>
                    <a:pt x="337" y="2222"/>
                  </a:lnTo>
                  <a:lnTo>
                    <a:pt x="337" y="2189"/>
                  </a:lnTo>
                  <a:lnTo>
                    <a:pt x="337" y="2020"/>
                  </a:lnTo>
                  <a:lnTo>
                    <a:pt x="303" y="1818"/>
                  </a:lnTo>
                  <a:lnTo>
                    <a:pt x="202" y="1414"/>
                  </a:lnTo>
                  <a:lnTo>
                    <a:pt x="169" y="1010"/>
                  </a:lnTo>
                  <a:lnTo>
                    <a:pt x="135" y="572"/>
                  </a:lnTo>
                  <a:lnTo>
                    <a:pt x="876" y="471"/>
                  </a:lnTo>
                  <a:lnTo>
                    <a:pt x="1616" y="370"/>
                  </a:lnTo>
                  <a:lnTo>
                    <a:pt x="2391" y="236"/>
                  </a:lnTo>
                  <a:lnTo>
                    <a:pt x="3131" y="168"/>
                  </a:lnTo>
                  <a:close/>
                  <a:moveTo>
                    <a:pt x="3131" y="0"/>
                  </a:moveTo>
                  <a:lnTo>
                    <a:pt x="2357" y="67"/>
                  </a:lnTo>
                  <a:lnTo>
                    <a:pt x="1583" y="168"/>
                  </a:lnTo>
                  <a:lnTo>
                    <a:pt x="842" y="303"/>
                  </a:lnTo>
                  <a:lnTo>
                    <a:pt x="101" y="471"/>
                  </a:lnTo>
                  <a:lnTo>
                    <a:pt x="68" y="471"/>
                  </a:lnTo>
                  <a:lnTo>
                    <a:pt x="34" y="505"/>
                  </a:lnTo>
                  <a:lnTo>
                    <a:pt x="0" y="539"/>
                  </a:lnTo>
                  <a:lnTo>
                    <a:pt x="0" y="976"/>
                  </a:lnTo>
                  <a:lnTo>
                    <a:pt x="68" y="1448"/>
                  </a:lnTo>
                  <a:lnTo>
                    <a:pt x="101" y="1852"/>
                  </a:lnTo>
                  <a:lnTo>
                    <a:pt x="169" y="2054"/>
                  </a:lnTo>
                  <a:lnTo>
                    <a:pt x="270" y="2222"/>
                  </a:lnTo>
                  <a:lnTo>
                    <a:pt x="303" y="2256"/>
                  </a:lnTo>
                  <a:lnTo>
                    <a:pt x="303" y="2290"/>
                  </a:lnTo>
                  <a:lnTo>
                    <a:pt x="337" y="2323"/>
                  </a:lnTo>
                  <a:lnTo>
                    <a:pt x="1111" y="2323"/>
                  </a:lnTo>
                  <a:lnTo>
                    <a:pt x="1886" y="2256"/>
                  </a:lnTo>
                  <a:lnTo>
                    <a:pt x="2694" y="2155"/>
                  </a:lnTo>
                  <a:lnTo>
                    <a:pt x="3434" y="1987"/>
                  </a:lnTo>
                  <a:lnTo>
                    <a:pt x="3468" y="2020"/>
                  </a:lnTo>
                  <a:lnTo>
                    <a:pt x="3535" y="1987"/>
                  </a:lnTo>
                  <a:lnTo>
                    <a:pt x="3569" y="1953"/>
                  </a:lnTo>
                  <a:lnTo>
                    <a:pt x="3603" y="1919"/>
                  </a:lnTo>
                  <a:lnTo>
                    <a:pt x="3434" y="976"/>
                  </a:lnTo>
                  <a:lnTo>
                    <a:pt x="3266" y="67"/>
                  </a:lnTo>
                  <a:lnTo>
                    <a:pt x="3232" y="34"/>
                  </a:lnTo>
                  <a:lnTo>
                    <a:pt x="3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3874198" y="5517688"/>
              <a:ext cx="62703" cy="42577"/>
            </a:xfrm>
            <a:custGeom>
              <a:avLst/>
              <a:gdLst/>
              <a:ahLst/>
              <a:cxnLst/>
              <a:rect l="l" t="t" r="r" b="b"/>
              <a:pathLst>
                <a:path w="944" h="641" extrusionOk="0">
                  <a:moveTo>
                    <a:pt x="203" y="1"/>
                  </a:moveTo>
                  <a:lnTo>
                    <a:pt x="102" y="68"/>
                  </a:lnTo>
                  <a:lnTo>
                    <a:pt x="68" y="169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37" y="641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38" y="506"/>
                  </a:lnTo>
                  <a:lnTo>
                    <a:pt x="270" y="405"/>
                  </a:lnTo>
                  <a:lnTo>
                    <a:pt x="573" y="338"/>
                  </a:lnTo>
                  <a:lnTo>
                    <a:pt x="876" y="237"/>
                  </a:lnTo>
                  <a:lnTo>
                    <a:pt x="910" y="203"/>
                  </a:lnTo>
                  <a:lnTo>
                    <a:pt x="943" y="136"/>
                  </a:lnTo>
                  <a:lnTo>
                    <a:pt x="910" y="102"/>
                  </a:lnTo>
                  <a:lnTo>
                    <a:pt x="842" y="68"/>
                  </a:lnTo>
                  <a:lnTo>
                    <a:pt x="539" y="169"/>
                  </a:lnTo>
                  <a:lnTo>
                    <a:pt x="203" y="270"/>
                  </a:lnTo>
                  <a:lnTo>
                    <a:pt x="304" y="102"/>
                  </a:lnTo>
                  <a:lnTo>
                    <a:pt x="337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3791436" y="5336554"/>
              <a:ext cx="156624" cy="109664"/>
            </a:xfrm>
            <a:custGeom>
              <a:avLst/>
              <a:gdLst/>
              <a:ahLst/>
              <a:cxnLst/>
              <a:rect l="l" t="t" r="r" b="b"/>
              <a:pathLst>
                <a:path w="2358" h="1651" extrusionOk="0">
                  <a:moveTo>
                    <a:pt x="2156" y="1"/>
                  </a:moveTo>
                  <a:lnTo>
                    <a:pt x="2156" y="34"/>
                  </a:lnTo>
                  <a:lnTo>
                    <a:pt x="1684" y="34"/>
                  </a:lnTo>
                  <a:lnTo>
                    <a:pt x="1213" y="102"/>
                  </a:lnTo>
                  <a:lnTo>
                    <a:pt x="641" y="169"/>
                  </a:lnTo>
                  <a:lnTo>
                    <a:pt x="102" y="304"/>
                  </a:lnTo>
                  <a:lnTo>
                    <a:pt x="68" y="270"/>
                  </a:lnTo>
                  <a:lnTo>
                    <a:pt x="35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35" y="943"/>
                  </a:lnTo>
                  <a:lnTo>
                    <a:pt x="136" y="1583"/>
                  </a:lnTo>
                  <a:lnTo>
                    <a:pt x="169" y="1617"/>
                  </a:lnTo>
                  <a:lnTo>
                    <a:pt x="203" y="1650"/>
                  </a:lnTo>
                  <a:lnTo>
                    <a:pt x="270" y="1617"/>
                  </a:lnTo>
                  <a:lnTo>
                    <a:pt x="270" y="1549"/>
                  </a:lnTo>
                  <a:lnTo>
                    <a:pt x="237" y="977"/>
                  </a:lnTo>
                  <a:lnTo>
                    <a:pt x="136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22" y="102"/>
                  </a:lnTo>
                  <a:lnTo>
                    <a:pt x="2122" y="371"/>
                  </a:lnTo>
                  <a:lnTo>
                    <a:pt x="2156" y="640"/>
                  </a:lnTo>
                  <a:lnTo>
                    <a:pt x="2223" y="1145"/>
                  </a:lnTo>
                  <a:lnTo>
                    <a:pt x="1752" y="1213"/>
                  </a:lnTo>
                  <a:lnTo>
                    <a:pt x="1280" y="1280"/>
                  </a:lnTo>
                  <a:lnTo>
                    <a:pt x="843" y="1347"/>
                  </a:lnTo>
                  <a:lnTo>
                    <a:pt x="641" y="1415"/>
                  </a:lnTo>
                  <a:lnTo>
                    <a:pt x="405" y="1482"/>
                  </a:lnTo>
                  <a:lnTo>
                    <a:pt x="439" y="1482"/>
                  </a:lnTo>
                  <a:lnTo>
                    <a:pt x="641" y="1516"/>
                  </a:lnTo>
                  <a:lnTo>
                    <a:pt x="843" y="1516"/>
                  </a:lnTo>
                  <a:lnTo>
                    <a:pt x="1280" y="1448"/>
                  </a:lnTo>
                  <a:lnTo>
                    <a:pt x="1752" y="1381"/>
                  </a:lnTo>
                  <a:lnTo>
                    <a:pt x="2189" y="1280"/>
                  </a:lnTo>
                  <a:lnTo>
                    <a:pt x="2189" y="1314"/>
                  </a:lnTo>
                  <a:lnTo>
                    <a:pt x="2223" y="1347"/>
                  </a:lnTo>
                  <a:lnTo>
                    <a:pt x="2290" y="1347"/>
                  </a:lnTo>
                  <a:lnTo>
                    <a:pt x="2324" y="1314"/>
                  </a:lnTo>
                  <a:lnTo>
                    <a:pt x="2358" y="1280"/>
                  </a:lnTo>
                  <a:lnTo>
                    <a:pt x="2358" y="1213"/>
                  </a:lnTo>
                  <a:lnTo>
                    <a:pt x="2358" y="1179"/>
                  </a:lnTo>
                  <a:lnTo>
                    <a:pt x="2324" y="573"/>
                  </a:lnTo>
                  <a:lnTo>
                    <a:pt x="2257" y="30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3912258" y="5671988"/>
              <a:ext cx="60444" cy="55994"/>
            </a:xfrm>
            <a:custGeom>
              <a:avLst/>
              <a:gdLst/>
              <a:ahLst/>
              <a:cxnLst/>
              <a:rect l="l" t="t" r="r" b="b"/>
              <a:pathLst>
                <a:path w="910" h="843" extrusionOk="0">
                  <a:moveTo>
                    <a:pt x="741" y="1"/>
                  </a:moveTo>
                  <a:lnTo>
                    <a:pt x="707" y="35"/>
                  </a:lnTo>
                  <a:lnTo>
                    <a:pt x="707" y="102"/>
                  </a:lnTo>
                  <a:lnTo>
                    <a:pt x="741" y="203"/>
                  </a:lnTo>
                  <a:lnTo>
                    <a:pt x="707" y="304"/>
                  </a:lnTo>
                  <a:lnTo>
                    <a:pt x="640" y="371"/>
                  </a:lnTo>
                  <a:lnTo>
                    <a:pt x="539" y="439"/>
                  </a:lnTo>
                  <a:lnTo>
                    <a:pt x="438" y="472"/>
                  </a:lnTo>
                  <a:lnTo>
                    <a:pt x="337" y="472"/>
                  </a:lnTo>
                  <a:lnTo>
                    <a:pt x="337" y="405"/>
                  </a:lnTo>
                  <a:lnTo>
                    <a:pt x="337" y="338"/>
                  </a:lnTo>
                  <a:lnTo>
                    <a:pt x="337" y="270"/>
                  </a:lnTo>
                  <a:lnTo>
                    <a:pt x="337" y="237"/>
                  </a:lnTo>
                  <a:lnTo>
                    <a:pt x="269" y="237"/>
                  </a:lnTo>
                  <a:lnTo>
                    <a:pt x="168" y="338"/>
                  </a:lnTo>
                  <a:lnTo>
                    <a:pt x="67" y="405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202" y="809"/>
                  </a:lnTo>
                  <a:lnTo>
                    <a:pt x="236" y="843"/>
                  </a:lnTo>
                  <a:lnTo>
                    <a:pt x="370" y="843"/>
                  </a:lnTo>
                  <a:lnTo>
                    <a:pt x="370" y="809"/>
                  </a:lnTo>
                  <a:lnTo>
                    <a:pt x="370" y="742"/>
                  </a:lnTo>
                  <a:lnTo>
                    <a:pt x="370" y="641"/>
                  </a:lnTo>
                  <a:lnTo>
                    <a:pt x="539" y="607"/>
                  </a:lnTo>
                  <a:lnTo>
                    <a:pt x="707" y="540"/>
                  </a:lnTo>
                  <a:lnTo>
                    <a:pt x="808" y="439"/>
                  </a:lnTo>
                  <a:lnTo>
                    <a:pt x="875" y="304"/>
                  </a:lnTo>
                  <a:lnTo>
                    <a:pt x="909" y="169"/>
                  </a:lnTo>
                  <a:lnTo>
                    <a:pt x="842" y="3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3686356" y="5895632"/>
              <a:ext cx="355626" cy="192426"/>
            </a:xfrm>
            <a:custGeom>
              <a:avLst/>
              <a:gdLst/>
              <a:ahLst/>
              <a:cxnLst/>
              <a:rect l="l" t="t" r="r" b="b"/>
              <a:pathLst>
                <a:path w="5354" h="2897" extrusionOk="0">
                  <a:moveTo>
                    <a:pt x="5051" y="1"/>
                  </a:moveTo>
                  <a:lnTo>
                    <a:pt x="5017" y="34"/>
                  </a:lnTo>
                  <a:lnTo>
                    <a:pt x="4983" y="34"/>
                  </a:lnTo>
                  <a:lnTo>
                    <a:pt x="4983" y="539"/>
                  </a:lnTo>
                  <a:lnTo>
                    <a:pt x="5017" y="1011"/>
                  </a:lnTo>
                  <a:lnTo>
                    <a:pt x="5152" y="1987"/>
                  </a:lnTo>
                  <a:lnTo>
                    <a:pt x="4546" y="2054"/>
                  </a:lnTo>
                  <a:lnTo>
                    <a:pt x="3973" y="2155"/>
                  </a:lnTo>
                  <a:lnTo>
                    <a:pt x="2829" y="2358"/>
                  </a:lnTo>
                  <a:lnTo>
                    <a:pt x="1684" y="2593"/>
                  </a:lnTo>
                  <a:lnTo>
                    <a:pt x="1112" y="2694"/>
                  </a:lnTo>
                  <a:lnTo>
                    <a:pt x="539" y="2762"/>
                  </a:lnTo>
                  <a:lnTo>
                    <a:pt x="371" y="2256"/>
                  </a:lnTo>
                  <a:lnTo>
                    <a:pt x="270" y="1785"/>
                  </a:lnTo>
                  <a:lnTo>
                    <a:pt x="203" y="1347"/>
                  </a:lnTo>
                  <a:lnTo>
                    <a:pt x="169" y="1145"/>
                  </a:lnTo>
                  <a:lnTo>
                    <a:pt x="102" y="943"/>
                  </a:lnTo>
                  <a:lnTo>
                    <a:pt x="640" y="876"/>
                  </a:lnTo>
                  <a:lnTo>
                    <a:pt x="1179" y="809"/>
                  </a:lnTo>
                  <a:lnTo>
                    <a:pt x="2256" y="573"/>
                  </a:lnTo>
                  <a:lnTo>
                    <a:pt x="3367" y="405"/>
                  </a:lnTo>
                  <a:lnTo>
                    <a:pt x="4041" y="304"/>
                  </a:lnTo>
                  <a:lnTo>
                    <a:pt x="4445" y="236"/>
                  </a:lnTo>
                  <a:lnTo>
                    <a:pt x="4647" y="203"/>
                  </a:lnTo>
                  <a:lnTo>
                    <a:pt x="4748" y="203"/>
                  </a:lnTo>
                  <a:lnTo>
                    <a:pt x="4815" y="236"/>
                  </a:lnTo>
                  <a:lnTo>
                    <a:pt x="4882" y="236"/>
                  </a:lnTo>
                  <a:lnTo>
                    <a:pt x="4916" y="203"/>
                  </a:lnTo>
                  <a:lnTo>
                    <a:pt x="4916" y="135"/>
                  </a:lnTo>
                  <a:lnTo>
                    <a:pt x="4882" y="68"/>
                  </a:lnTo>
                  <a:lnTo>
                    <a:pt x="4849" y="34"/>
                  </a:lnTo>
                  <a:lnTo>
                    <a:pt x="4680" y="34"/>
                  </a:lnTo>
                  <a:lnTo>
                    <a:pt x="3132" y="236"/>
                  </a:lnTo>
                  <a:lnTo>
                    <a:pt x="1549" y="506"/>
                  </a:lnTo>
                  <a:lnTo>
                    <a:pt x="775" y="640"/>
                  </a:lnTo>
                  <a:lnTo>
                    <a:pt x="371" y="741"/>
                  </a:lnTo>
                  <a:lnTo>
                    <a:pt x="1" y="876"/>
                  </a:lnTo>
                  <a:lnTo>
                    <a:pt x="1" y="910"/>
                  </a:lnTo>
                  <a:lnTo>
                    <a:pt x="34" y="943"/>
                  </a:lnTo>
                  <a:lnTo>
                    <a:pt x="1" y="1145"/>
                  </a:lnTo>
                  <a:lnTo>
                    <a:pt x="1" y="1381"/>
                  </a:lnTo>
                  <a:lnTo>
                    <a:pt x="68" y="1819"/>
                  </a:lnTo>
                  <a:lnTo>
                    <a:pt x="203" y="2324"/>
                  </a:lnTo>
                  <a:lnTo>
                    <a:pt x="337" y="2863"/>
                  </a:lnTo>
                  <a:lnTo>
                    <a:pt x="371" y="2896"/>
                  </a:lnTo>
                  <a:lnTo>
                    <a:pt x="1078" y="2896"/>
                  </a:lnTo>
                  <a:lnTo>
                    <a:pt x="1684" y="2829"/>
                  </a:lnTo>
                  <a:lnTo>
                    <a:pt x="2256" y="2728"/>
                  </a:lnTo>
                  <a:lnTo>
                    <a:pt x="2829" y="2593"/>
                  </a:lnTo>
                  <a:lnTo>
                    <a:pt x="4007" y="2358"/>
                  </a:lnTo>
                  <a:lnTo>
                    <a:pt x="4579" y="2256"/>
                  </a:lnTo>
                  <a:lnTo>
                    <a:pt x="5185" y="2189"/>
                  </a:lnTo>
                  <a:lnTo>
                    <a:pt x="5219" y="2223"/>
                  </a:lnTo>
                  <a:lnTo>
                    <a:pt x="5286" y="2223"/>
                  </a:lnTo>
                  <a:lnTo>
                    <a:pt x="5354" y="2189"/>
                  </a:lnTo>
                  <a:lnTo>
                    <a:pt x="5354" y="2122"/>
                  </a:lnTo>
                  <a:lnTo>
                    <a:pt x="5286" y="1078"/>
                  </a:lnTo>
                  <a:lnTo>
                    <a:pt x="5219" y="539"/>
                  </a:lnTo>
                  <a:lnTo>
                    <a:pt x="5118" y="34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3842913" y="5591484"/>
              <a:ext cx="185651" cy="297506"/>
            </a:xfrm>
            <a:custGeom>
              <a:avLst/>
              <a:gdLst/>
              <a:ahLst/>
              <a:cxnLst/>
              <a:rect l="l" t="t" r="r" b="b"/>
              <a:pathLst>
                <a:path w="2795" h="4479" extrusionOk="0">
                  <a:moveTo>
                    <a:pt x="2054" y="169"/>
                  </a:moveTo>
                  <a:lnTo>
                    <a:pt x="2020" y="405"/>
                  </a:lnTo>
                  <a:lnTo>
                    <a:pt x="2054" y="641"/>
                  </a:lnTo>
                  <a:lnTo>
                    <a:pt x="2121" y="1112"/>
                  </a:lnTo>
                  <a:lnTo>
                    <a:pt x="2222" y="1617"/>
                  </a:lnTo>
                  <a:lnTo>
                    <a:pt x="2290" y="2088"/>
                  </a:lnTo>
                  <a:lnTo>
                    <a:pt x="2424" y="3132"/>
                  </a:lnTo>
                  <a:lnTo>
                    <a:pt x="2525" y="4142"/>
                  </a:lnTo>
                  <a:lnTo>
                    <a:pt x="1953" y="4209"/>
                  </a:lnTo>
                  <a:lnTo>
                    <a:pt x="1650" y="4243"/>
                  </a:lnTo>
                  <a:lnTo>
                    <a:pt x="1515" y="4277"/>
                  </a:lnTo>
                  <a:lnTo>
                    <a:pt x="1347" y="4310"/>
                  </a:lnTo>
                  <a:lnTo>
                    <a:pt x="1313" y="3772"/>
                  </a:lnTo>
                  <a:lnTo>
                    <a:pt x="1212" y="3233"/>
                  </a:lnTo>
                  <a:lnTo>
                    <a:pt x="1010" y="2189"/>
                  </a:lnTo>
                  <a:lnTo>
                    <a:pt x="1044" y="2122"/>
                  </a:lnTo>
                  <a:lnTo>
                    <a:pt x="1010" y="2055"/>
                  </a:lnTo>
                  <a:lnTo>
                    <a:pt x="977" y="2021"/>
                  </a:lnTo>
                  <a:lnTo>
                    <a:pt x="909" y="2021"/>
                  </a:lnTo>
                  <a:lnTo>
                    <a:pt x="472" y="2189"/>
                  </a:lnTo>
                  <a:lnTo>
                    <a:pt x="404" y="1718"/>
                  </a:lnTo>
                  <a:lnTo>
                    <a:pt x="303" y="1247"/>
                  </a:lnTo>
                  <a:lnTo>
                    <a:pt x="236" y="843"/>
                  </a:lnTo>
                  <a:lnTo>
                    <a:pt x="202" y="641"/>
                  </a:lnTo>
                  <a:lnTo>
                    <a:pt x="135" y="439"/>
                  </a:lnTo>
                  <a:lnTo>
                    <a:pt x="606" y="405"/>
                  </a:lnTo>
                  <a:lnTo>
                    <a:pt x="1111" y="338"/>
                  </a:lnTo>
                  <a:lnTo>
                    <a:pt x="2054" y="169"/>
                  </a:lnTo>
                  <a:close/>
                  <a:moveTo>
                    <a:pt x="2020" y="1"/>
                  </a:moveTo>
                  <a:lnTo>
                    <a:pt x="1078" y="136"/>
                  </a:lnTo>
                  <a:lnTo>
                    <a:pt x="606" y="203"/>
                  </a:lnTo>
                  <a:lnTo>
                    <a:pt x="135" y="338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607"/>
                  </a:lnTo>
                  <a:lnTo>
                    <a:pt x="0" y="843"/>
                  </a:lnTo>
                  <a:lnTo>
                    <a:pt x="68" y="1280"/>
                  </a:lnTo>
                  <a:lnTo>
                    <a:pt x="169" y="1785"/>
                  </a:lnTo>
                  <a:lnTo>
                    <a:pt x="236" y="2055"/>
                  </a:lnTo>
                  <a:lnTo>
                    <a:pt x="303" y="2290"/>
                  </a:lnTo>
                  <a:lnTo>
                    <a:pt x="337" y="2324"/>
                  </a:lnTo>
                  <a:lnTo>
                    <a:pt x="371" y="2358"/>
                  </a:lnTo>
                  <a:lnTo>
                    <a:pt x="438" y="2324"/>
                  </a:lnTo>
                  <a:lnTo>
                    <a:pt x="472" y="2324"/>
                  </a:lnTo>
                  <a:lnTo>
                    <a:pt x="876" y="2223"/>
                  </a:lnTo>
                  <a:lnTo>
                    <a:pt x="1010" y="3334"/>
                  </a:lnTo>
                  <a:lnTo>
                    <a:pt x="1111" y="3906"/>
                  </a:lnTo>
                  <a:lnTo>
                    <a:pt x="1246" y="4445"/>
                  </a:lnTo>
                  <a:lnTo>
                    <a:pt x="1280" y="4479"/>
                  </a:lnTo>
                  <a:lnTo>
                    <a:pt x="1347" y="4479"/>
                  </a:lnTo>
                  <a:lnTo>
                    <a:pt x="1381" y="4411"/>
                  </a:lnTo>
                  <a:lnTo>
                    <a:pt x="1482" y="4445"/>
                  </a:lnTo>
                  <a:lnTo>
                    <a:pt x="1616" y="4445"/>
                  </a:lnTo>
                  <a:lnTo>
                    <a:pt x="1886" y="4411"/>
                  </a:lnTo>
                  <a:lnTo>
                    <a:pt x="2559" y="4344"/>
                  </a:lnTo>
                  <a:lnTo>
                    <a:pt x="2626" y="4344"/>
                  </a:lnTo>
                  <a:lnTo>
                    <a:pt x="2694" y="4310"/>
                  </a:lnTo>
                  <a:lnTo>
                    <a:pt x="2761" y="4277"/>
                  </a:lnTo>
                  <a:lnTo>
                    <a:pt x="2795" y="4209"/>
                  </a:lnTo>
                  <a:lnTo>
                    <a:pt x="2761" y="4176"/>
                  </a:lnTo>
                  <a:lnTo>
                    <a:pt x="2694" y="4142"/>
                  </a:lnTo>
                  <a:lnTo>
                    <a:pt x="2593" y="3098"/>
                  </a:lnTo>
                  <a:lnTo>
                    <a:pt x="2458" y="2055"/>
                  </a:lnTo>
                  <a:lnTo>
                    <a:pt x="2357" y="1078"/>
                  </a:lnTo>
                  <a:lnTo>
                    <a:pt x="2256" y="573"/>
                  </a:lnTo>
                  <a:lnTo>
                    <a:pt x="2189" y="338"/>
                  </a:lnTo>
                  <a:lnTo>
                    <a:pt x="2088" y="136"/>
                  </a:lnTo>
                  <a:lnTo>
                    <a:pt x="2121" y="68"/>
                  </a:lnTo>
                  <a:lnTo>
                    <a:pt x="2088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1725098" y="6217649"/>
              <a:ext cx="199135" cy="161141"/>
            </a:xfrm>
            <a:custGeom>
              <a:avLst/>
              <a:gdLst/>
              <a:ahLst/>
              <a:cxnLst/>
              <a:rect l="l" t="t" r="r" b="b"/>
              <a:pathLst>
                <a:path w="2998" h="2426" extrusionOk="0">
                  <a:moveTo>
                    <a:pt x="2526" y="371"/>
                  </a:moveTo>
                  <a:lnTo>
                    <a:pt x="2526" y="775"/>
                  </a:lnTo>
                  <a:lnTo>
                    <a:pt x="2593" y="1179"/>
                  </a:lnTo>
                  <a:lnTo>
                    <a:pt x="2762" y="1954"/>
                  </a:lnTo>
                  <a:lnTo>
                    <a:pt x="1617" y="2189"/>
                  </a:lnTo>
                  <a:lnTo>
                    <a:pt x="977" y="2257"/>
                  </a:lnTo>
                  <a:lnTo>
                    <a:pt x="573" y="2257"/>
                  </a:lnTo>
                  <a:lnTo>
                    <a:pt x="506" y="1785"/>
                  </a:lnTo>
                  <a:lnTo>
                    <a:pt x="405" y="1314"/>
                  </a:lnTo>
                  <a:lnTo>
                    <a:pt x="337" y="944"/>
                  </a:lnTo>
                  <a:lnTo>
                    <a:pt x="236" y="573"/>
                  </a:lnTo>
                  <a:lnTo>
                    <a:pt x="708" y="540"/>
                  </a:lnTo>
                  <a:lnTo>
                    <a:pt x="1179" y="472"/>
                  </a:lnTo>
                  <a:lnTo>
                    <a:pt x="1852" y="405"/>
                  </a:lnTo>
                  <a:lnTo>
                    <a:pt x="2526" y="371"/>
                  </a:lnTo>
                  <a:close/>
                  <a:moveTo>
                    <a:pt x="2627" y="1"/>
                  </a:moveTo>
                  <a:lnTo>
                    <a:pt x="2593" y="35"/>
                  </a:lnTo>
                  <a:lnTo>
                    <a:pt x="2560" y="68"/>
                  </a:lnTo>
                  <a:lnTo>
                    <a:pt x="2560" y="203"/>
                  </a:lnTo>
                  <a:lnTo>
                    <a:pt x="1953" y="203"/>
                  </a:lnTo>
                  <a:lnTo>
                    <a:pt x="1347" y="270"/>
                  </a:lnTo>
                  <a:lnTo>
                    <a:pt x="775" y="338"/>
                  </a:lnTo>
                  <a:lnTo>
                    <a:pt x="472" y="371"/>
                  </a:lnTo>
                  <a:lnTo>
                    <a:pt x="203" y="439"/>
                  </a:lnTo>
                  <a:lnTo>
                    <a:pt x="169" y="405"/>
                  </a:lnTo>
                  <a:lnTo>
                    <a:pt x="135" y="371"/>
                  </a:lnTo>
                  <a:lnTo>
                    <a:pt x="102" y="371"/>
                  </a:lnTo>
                  <a:lnTo>
                    <a:pt x="34" y="405"/>
                  </a:lnTo>
                  <a:lnTo>
                    <a:pt x="34" y="472"/>
                  </a:lnTo>
                  <a:lnTo>
                    <a:pt x="34" y="506"/>
                  </a:lnTo>
                  <a:lnTo>
                    <a:pt x="1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34" y="573"/>
                  </a:lnTo>
                  <a:lnTo>
                    <a:pt x="102" y="1011"/>
                  </a:lnTo>
                  <a:lnTo>
                    <a:pt x="203" y="1482"/>
                  </a:lnTo>
                  <a:lnTo>
                    <a:pt x="304" y="1920"/>
                  </a:lnTo>
                  <a:lnTo>
                    <a:pt x="337" y="2156"/>
                  </a:lnTo>
                  <a:lnTo>
                    <a:pt x="438" y="2358"/>
                  </a:lnTo>
                  <a:lnTo>
                    <a:pt x="438" y="2391"/>
                  </a:lnTo>
                  <a:lnTo>
                    <a:pt x="472" y="2425"/>
                  </a:lnTo>
                  <a:lnTo>
                    <a:pt x="539" y="2391"/>
                  </a:lnTo>
                  <a:lnTo>
                    <a:pt x="1145" y="2425"/>
                  </a:lnTo>
                  <a:lnTo>
                    <a:pt x="1718" y="2391"/>
                  </a:lnTo>
                  <a:lnTo>
                    <a:pt x="2290" y="2290"/>
                  </a:lnTo>
                  <a:lnTo>
                    <a:pt x="2863" y="2122"/>
                  </a:lnTo>
                  <a:lnTo>
                    <a:pt x="2896" y="2122"/>
                  </a:lnTo>
                  <a:lnTo>
                    <a:pt x="2964" y="2088"/>
                  </a:lnTo>
                  <a:lnTo>
                    <a:pt x="2997" y="2055"/>
                  </a:lnTo>
                  <a:lnTo>
                    <a:pt x="2997" y="1987"/>
                  </a:lnTo>
                  <a:lnTo>
                    <a:pt x="2896" y="1482"/>
                  </a:lnTo>
                  <a:lnTo>
                    <a:pt x="2795" y="944"/>
                  </a:lnTo>
                  <a:lnTo>
                    <a:pt x="2762" y="506"/>
                  </a:lnTo>
                  <a:lnTo>
                    <a:pt x="2728" y="270"/>
                  </a:lnTo>
                  <a:lnTo>
                    <a:pt x="2694" y="35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1644594" y="5658571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54" y="169"/>
                  </a:moveTo>
                  <a:lnTo>
                    <a:pt x="2054" y="270"/>
                  </a:lnTo>
                  <a:lnTo>
                    <a:pt x="2054" y="405"/>
                  </a:lnTo>
                  <a:lnTo>
                    <a:pt x="2088" y="607"/>
                  </a:lnTo>
                  <a:lnTo>
                    <a:pt x="2122" y="876"/>
                  </a:lnTo>
                  <a:lnTo>
                    <a:pt x="2155" y="1112"/>
                  </a:lnTo>
                  <a:lnTo>
                    <a:pt x="1213" y="1247"/>
                  </a:lnTo>
                  <a:lnTo>
                    <a:pt x="708" y="1348"/>
                  </a:lnTo>
                  <a:lnTo>
                    <a:pt x="236" y="1449"/>
                  </a:lnTo>
                  <a:lnTo>
                    <a:pt x="236" y="1449"/>
                  </a:lnTo>
                  <a:lnTo>
                    <a:pt x="270" y="1314"/>
                  </a:lnTo>
                  <a:lnTo>
                    <a:pt x="236" y="1146"/>
                  </a:lnTo>
                  <a:lnTo>
                    <a:pt x="203" y="843"/>
                  </a:lnTo>
                  <a:lnTo>
                    <a:pt x="169" y="607"/>
                  </a:lnTo>
                  <a:lnTo>
                    <a:pt x="135" y="405"/>
                  </a:lnTo>
                  <a:lnTo>
                    <a:pt x="438" y="405"/>
                  </a:lnTo>
                  <a:lnTo>
                    <a:pt x="775" y="338"/>
                  </a:lnTo>
                  <a:lnTo>
                    <a:pt x="1381" y="270"/>
                  </a:lnTo>
                  <a:lnTo>
                    <a:pt x="1650" y="203"/>
                  </a:lnTo>
                  <a:lnTo>
                    <a:pt x="1819" y="169"/>
                  </a:lnTo>
                  <a:lnTo>
                    <a:pt x="1953" y="169"/>
                  </a:lnTo>
                  <a:lnTo>
                    <a:pt x="1987" y="203"/>
                  </a:lnTo>
                  <a:lnTo>
                    <a:pt x="2054" y="169"/>
                  </a:lnTo>
                  <a:close/>
                  <a:moveTo>
                    <a:pt x="1785" y="1"/>
                  </a:moveTo>
                  <a:lnTo>
                    <a:pt x="1549" y="35"/>
                  </a:lnTo>
                  <a:lnTo>
                    <a:pt x="1044" y="136"/>
                  </a:lnTo>
                  <a:lnTo>
                    <a:pt x="573" y="203"/>
                  </a:lnTo>
                  <a:lnTo>
                    <a:pt x="304" y="237"/>
                  </a:lnTo>
                  <a:lnTo>
                    <a:pt x="102" y="304"/>
                  </a:lnTo>
                  <a:lnTo>
                    <a:pt x="68" y="304"/>
                  </a:lnTo>
                  <a:lnTo>
                    <a:pt x="68" y="338"/>
                  </a:lnTo>
                  <a:lnTo>
                    <a:pt x="1" y="371"/>
                  </a:lnTo>
                  <a:lnTo>
                    <a:pt x="34" y="371"/>
                  </a:lnTo>
                  <a:lnTo>
                    <a:pt x="34" y="506"/>
                  </a:lnTo>
                  <a:lnTo>
                    <a:pt x="34" y="607"/>
                  </a:lnTo>
                  <a:lnTo>
                    <a:pt x="68" y="843"/>
                  </a:lnTo>
                  <a:lnTo>
                    <a:pt x="68" y="1179"/>
                  </a:lnTo>
                  <a:lnTo>
                    <a:pt x="102" y="1348"/>
                  </a:lnTo>
                  <a:lnTo>
                    <a:pt x="169" y="1482"/>
                  </a:lnTo>
                  <a:lnTo>
                    <a:pt x="203" y="1516"/>
                  </a:lnTo>
                  <a:lnTo>
                    <a:pt x="203" y="1550"/>
                  </a:lnTo>
                  <a:lnTo>
                    <a:pt x="236" y="1550"/>
                  </a:lnTo>
                  <a:lnTo>
                    <a:pt x="741" y="1516"/>
                  </a:lnTo>
                  <a:lnTo>
                    <a:pt x="1246" y="1449"/>
                  </a:lnTo>
                  <a:lnTo>
                    <a:pt x="2256" y="1247"/>
                  </a:lnTo>
                  <a:lnTo>
                    <a:pt x="2290" y="1280"/>
                  </a:lnTo>
                  <a:lnTo>
                    <a:pt x="2290" y="1247"/>
                  </a:lnTo>
                  <a:lnTo>
                    <a:pt x="2357" y="1213"/>
                  </a:lnTo>
                  <a:lnTo>
                    <a:pt x="2357" y="1179"/>
                  </a:lnTo>
                  <a:lnTo>
                    <a:pt x="2357" y="1112"/>
                  </a:lnTo>
                  <a:lnTo>
                    <a:pt x="2324" y="1078"/>
                  </a:lnTo>
                  <a:lnTo>
                    <a:pt x="2290" y="843"/>
                  </a:lnTo>
                  <a:lnTo>
                    <a:pt x="2223" y="607"/>
                  </a:lnTo>
                  <a:lnTo>
                    <a:pt x="2189" y="304"/>
                  </a:lnTo>
                  <a:lnTo>
                    <a:pt x="2155" y="169"/>
                  </a:lnTo>
                  <a:lnTo>
                    <a:pt x="2088" y="68"/>
                  </a:lnTo>
                  <a:lnTo>
                    <a:pt x="2021" y="35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3666230" y="6210940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70" y="1"/>
                  </a:moveTo>
                  <a:lnTo>
                    <a:pt x="203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9"/>
                  </a:lnTo>
                  <a:lnTo>
                    <a:pt x="68" y="439"/>
                  </a:lnTo>
                  <a:lnTo>
                    <a:pt x="102" y="405"/>
                  </a:lnTo>
                  <a:lnTo>
                    <a:pt x="135" y="472"/>
                  </a:lnTo>
                  <a:lnTo>
                    <a:pt x="270" y="573"/>
                  </a:lnTo>
                  <a:lnTo>
                    <a:pt x="337" y="607"/>
                  </a:lnTo>
                  <a:lnTo>
                    <a:pt x="371" y="573"/>
                  </a:lnTo>
                  <a:lnTo>
                    <a:pt x="405" y="506"/>
                  </a:lnTo>
                  <a:lnTo>
                    <a:pt x="371" y="472"/>
                  </a:lnTo>
                  <a:lnTo>
                    <a:pt x="270" y="371"/>
                  </a:lnTo>
                  <a:lnTo>
                    <a:pt x="169" y="304"/>
                  </a:lnTo>
                  <a:lnTo>
                    <a:pt x="304" y="169"/>
                  </a:lnTo>
                  <a:lnTo>
                    <a:pt x="337" y="102"/>
                  </a:lnTo>
                  <a:lnTo>
                    <a:pt x="337" y="68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1573057" y="5173288"/>
              <a:ext cx="2549428" cy="1442497"/>
            </a:xfrm>
            <a:custGeom>
              <a:avLst/>
              <a:gdLst/>
              <a:ahLst/>
              <a:cxnLst/>
              <a:rect l="l" t="t" r="r" b="b"/>
              <a:pathLst>
                <a:path w="38382" h="21717" extrusionOk="0">
                  <a:moveTo>
                    <a:pt x="36059" y="304"/>
                  </a:moveTo>
                  <a:lnTo>
                    <a:pt x="36227" y="1247"/>
                  </a:lnTo>
                  <a:lnTo>
                    <a:pt x="36395" y="2223"/>
                  </a:lnTo>
                  <a:lnTo>
                    <a:pt x="36766" y="4142"/>
                  </a:lnTo>
                  <a:lnTo>
                    <a:pt x="37136" y="6432"/>
                  </a:lnTo>
                  <a:lnTo>
                    <a:pt x="37439" y="8721"/>
                  </a:lnTo>
                  <a:lnTo>
                    <a:pt x="37709" y="10909"/>
                  </a:lnTo>
                  <a:lnTo>
                    <a:pt x="37944" y="13098"/>
                  </a:lnTo>
                  <a:lnTo>
                    <a:pt x="38012" y="14108"/>
                  </a:lnTo>
                  <a:lnTo>
                    <a:pt x="38079" y="15152"/>
                  </a:lnTo>
                  <a:lnTo>
                    <a:pt x="38113" y="15421"/>
                  </a:lnTo>
                  <a:lnTo>
                    <a:pt x="38079" y="15791"/>
                  </a:lnTo>
                  <a:lnTo>
                    <a:pt x="38045" y="15960"/>
                  </a:lnTo>
                  <a:lnTo>
                    <a:pt x="38012" y="16094"/>
                  </a:lnTo>
                  <a:lnTo>
                    <a:pt x="37911" y="16229"/>
                  </a:lnTo>
                  <a:lnTo>
                    <a:pt x="37742" y="16296"/>
                  </a:lnTo>
                  <a:lnTo>
                    <a:pt x="37574" y="16330"/>
                  </a:lnTo>
                  <a:lnTo>
                    <a:pt x="37439" y="16397"/>
                  </a:lnTo>
                  <a:lnTo>
                    <a:pt x="28685" y="17609"/>
                  </a:lnTo>
                  <a:lnTo>
                    <a:pt x="19932" y="18855"/>
                  </a:lnTo>
                  <a:lnTo>
                    <a:pt x="15488" y="19495"/>
                  </a:lnTo>
                  <a:lnTo>
                    <a:pt x="11043" y="20202"/>
                  </a:lnTo>
                  <a:lnTo>
                    <a:pt x="6633" y="20976"/>
                  </a:lnTo>
                  <a:lnTo>
                    <a:pt x="4276" y="21414"/>
                  </a:lnTo>
                  <a:lnTo>
                    <a:pt x="3805" y="21481"/>
                  </a:lnTo>
                  <a:lnTo>
                    <a:pt x="3333" y="21549"/>
                  </a:lnTo>
                  <a:lnTo>
                    <a:pt x="3098" y="21549"/>
                  </a:lnTo>
                  <a:lnTo>
                    <a:pt x="2862" y="21515"/>
                  </a:lnTo>
                  <a:lnTo>
                    <a:pt x="2626" y="21448"/>
                  </a:lnTo>
                  <a:lnTo>
                    <a:pt x="2424" y="21313"/>
                  </a:lnTo>
                  <a:lnTo>
                    <a:pt x="2054" y="19360"/>
                  </a:lnTo>
                  <a:lnTo>
                    <a:pt x="1751" y="17407"/>
                  </a:lnTo>
                  <a:lnTo>
                    <a:pt x="1448" y="15488"/>
                  </a:lnTo>
                  <a:lnTo>
                    <a:pt x="1179" y="13502"/>
                  </a:lnTo>
                  <a:lnTo>
                    <a:pt x="674" y="9630"/>
                  </a:lnTo>
                  <a:lnTo>
                    <a:pt x="438" y="7745"/>
                  </a:lnTo>
                  <a:lnTo>
                    <a:pt x="303" y="6768"/>
                  </a:lnTo>
                  <a:lnTo>
                    <a:pt x="101" y="5859"/>
                  </a:lnTo>
                  <a:lnTo>
                    <a:pt x="4579" y="5119"/>
                  </a:lnTo>
                  <a:lnTo>
                    <a:pt x="9091" y="4445"/>
                  </a:lnTo>
                  <a:lnTo>
                    <a:pt x="18080" y="3199"/>
                  </a:lnTo>
                  <a:lnTo>
                    <a:pt x="22592" y="2526"/>
                  </a:lnTo>
                  <a:lnTo>
                    <a:pt x="27103" y="1853"/>
                  </a:lnTo>
                  <a:lnTo>
                    <a:pt x="31581" y="1112"/>
                  </a:lnTo>
                  <a:lnTo>
                    <a:pt x="33837" y="708"/>
                  </a:lnTo>
                  <a:lnTo>
                    <a:pt x="36059" y="304"/>
                  </a:lnTo>
                  <a:close/>
                  <a:moveTo>
                    <a:pt x="36092" y="1"/>
                  </a:moveTo>
                  <a:lnTo>
                    <a:pt x="36025" y="35"/>
                  </a:lnTo>
                  <a:lnTo>
                    <a:pt x="36025" y="68"/>
                  </a:lnTo>
                  <a:lnTo>
                    <a:pt x="36025" y="102"/>
                  </a:lnTo>
                  <a:lnTo>
                    <a:pt x="33803" y="540"/>
                  </a:lnTo>
                  <a:lnTo>
                    <a:pt x="31547" y="910"/>
                  </a:lnTo>
                  <a:lnTo>
                    <a:pt x="29291" y="1280"/>
                  </a:lnTo>
                  <a:lnTo>
                    <a:pt x="27069" y="1651"/>
                  </a:lnTo>
                  <a:lnTo>
                    <a:pt x="22558" y="2290"/>
                  </a:lnTo>
                  <a:lnTo>
                    <a:pt x="18046" y="2930"/>
                  </a:lnTo>
                  <a:lnTo>
                    <a:pt x="13535" y="3536"/>
                  </a:lnTo>
                  <a:lnTo>
                    <a:pt x="9023" y="4176"/>
                  </a:lnTo>
                  <a:lnTo>
                    <a:pt x="6768" y="4546"/>
                  </a:lnTo>
                  <a:lnTo>
                    <a:pt x="4545" y="4916"/>
                  </a:lnTo>
                  <a:lnTo>
                    <a:pt x="2290" y="5287"/>
                  </a:lnTo>
                  <a:lnTo>
                    <a:pt x="68" y="5725"/>
                  </a:lnTo>
                  <a:lnTo>
                    <a:pt x="34" y="5725"/>
                  </a:lnTo>
                  <a:lnTo>
                    <a:pt x="0" y="5758"/>
                  </a:lnTo>
                  <a:lnTo>
                    <a:pt x="34" y="5826"/>
                  </a:lnTo>
                  <a:lnTo>
                    <a:pt x="68" y="6768"/>
                  </a:lnTo>
                  <a:lnTo>
                    <a:pt x="169" y="7745"/>
                  </a:lnTo>
                  <a:lnTo>
                    <a:pt x="438" y="9630"/>
                  </a:lnTo>
                  <a:lnTo>
                    <a:pt x="1010" y="13771"/>
                  </a:lnTo>
                  <a:lnTo>
                    <a:pt x="1212" y="15589"/>
                  </a:lnTo>
                  <a:lnTo>
                    <a:pt x="1482" y="17441"/>
                  </a:lnTo>
                  <a:lnTo>
                    <a:pt x="1751" y="19259"/>
                  </a:lnTo>
                  <a:lnTo>
                    <a:pt x="1919" y="20134"/>
                  </a:lnTo>
                  <a:lnTo>
                    <a:pt x="2155" y="21043"/>
                  </a:lnTo>
                  <a:lnTo>
                    <a:pt x="2088" y="21077"/>
                  </a:lnTo>
                  <a:lnTo>
                    <a:pt x="2054" y="21111"/>
                  </a:lnTo>
                  <a:lnTo>
                    <a:pt x="2054" y="21144"/>
                  </a:lnTo>
                  <a:lnTo>
                    <a:pt x="2222" y="21347"/>
                  </a:lnTo>
                  <a:lnTo>
                    <a:pt x="2222" y="21380"/>
                  </a:lnTo>
                  <a:lnTo>
                    <a:pt x="2256" y="21414"/>
                  </a:lnTo>
                  <a:lnTo>
                    <a:pt x="2323" y="21448"/>
                  </a:lnTo>
                  <a:lnTo>
                    <a:pt x="2492" y="21582"/>
                  </a:lnTo>
                  <a:lnTo>
                    <a:pt x="2694" y="21650"/>
                  </a:lnTo>
                  <a:lnTo>
                    <a:pt x="2929" y="21717"/>
                  </a:lnTo>
                  <a:lnTo>
                    <a:pt x="3603" y="21717"/>
                  </a:lnTo>
                  <a:lnTo>
                    <a:pt x="4074" y="21650"/>
                  </a:lnTo>
                  <a:lnTo>
                    <a:pt x="6431" y="21246"/>
                  </a:lnTo>
                  <a:lnTo>
                    <a:pt x="8754" y="20808"/>
                  </a:lnTo>
                  <a:lnTo>
                    <a:pt x="11178" y="20404"/>
                  </a:lnTo>
                  <a:lnTo>
                    <a:pt x="13569" y="20000"/>
                  </a:lnTo>
                  <a:lnTo>
                    <a:pt x="18417" y="19293"/>
                  </a:lnTo>
                  <a:lnTo>
                    <a:pt x="27844" y="17946"/>
                  </a:lnTo>
                  <a:lnTo>
                    <a:pt x="37271" y="16633"/>
                  </a:lnTo>
                  <a:lnTo>
                    <a:pt x="37338" y="16700"/>
                  </a:lnTo>
                  <a:lnTo>
                    <a:pt x="37372" y="16700"/>
                  </a:lnTo>
                  <a:lnTo>
                    <a:pt x="37405" y="16667"/>
                  </a:lnTo>
                  <a:lnTo>
                    <a:pt x="37540" y="16633"/>
                  </a:lnTo>
                  <a:lnTo>
                    <a:pt x="37641" y="16566"/>
                  </a:lnTo>
                  <a:lnTo>
                    <a:pt x="37742" y="16566"/>
                  </a:lnTo>
                  <a:lnTo>
                    <a:pt x="37810" y="16532"/>
                  </a:lnTo>
                  <a:lnTo>
                    <a:pt x="37944" y="16498"/>
                  </a:lnTo>
                  <a:lnTo>
                    <a:pt x="38079" y="16431"/>
                  </a:lnTo>
                  <a:lnTo>
                    <a:pt x="38214" y="16330"/>
                  </a:lnTo>
                  <a:lnTo>
                    <a:pt x="38281" y="16162"/>
                  </a:lnTo>
                  <a:lnTo>
                    <a:pt x="38315" y="15960"/>
                  </a:lnTo>
                  <a:lnTo>
                    <a:pt x="38348" y="15724"/>
                  </a:lnTo>
                  <a:lnTo>
                    <a:pt x="38382" y="15286"/>
                  </a:lnTo>
                  <a:lnTo>
                    <a:pt x="38315" y="14377"/>
                  </a:lnTo>
                  <a:lnTo>
                    <a:pt x="38214" y="13165"/>
                  </a:lnTo>
                  <a:lnTo>
                    <a:pt x="38079" y="11919"/>
                  </a:lnTo>
                  <a:lnTo>
                    <a:pt x="37810" y="9495"/>
                  </a:lnTo>
                  <a:lnTo>
                    <a:pt x="37473" y="7172"/>
                  </a:lnTo>
                  <a:lnTo>
                    <a:pt x="37136" y="4849"/>
                  </a:lnTo>
                  <a:lnTo>
                    <a:pt x="36934" y="3637"/>
                  </a:lnTo>
                  <a:lnTo>
                    <a:pt x="36732" y="2425"/>
                  </a:lnTo>
                  <a:lnTo>
                    <a:pt x="36496" y="1213"/>
                  </a:lnTo>
                  <a:lnTo>
                    <a:pt x="36328" y="641"/>
                  </a:lnTo>
                  <a:lnTo>
                    <a:pt x="36193" y="35"/>
                  </a:lnTo>
                  <a:lnTo>
                    <a:pt x="3612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1655820" y="5757009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2"/>
                  </a:moveTo>
                  <a:lnTo>
                    <a:pt x="1953" y="640"/>
                  </a:lnTo>
                  <a:lnTo>
                    <a:pt x="1986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22"/>
                  </a:lnTo>
                  <a:lnTo>
                    <a:pt x="337" y="1347"/>
                  </a:lnTo>
                  <a:lnTo>
                    <a:pt x="168" y="404"/>
                  </a:lnTo>
                  <a:lnTo>
                    <a:pt x="606" y="404"/>
                  </a:lnTo>
                  <a:lnTo>
                    <a:pt x="1077" y="371"/>
                  </a:lnTo>
                  <a:lnTo>
                    <a:pt x="1953" y="202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2" y="202"/>
                  </a:lnTo>
                  <a:lnTo>
                    <a:pt x="101" y="303"/>
                  </a:lnTo>
                  <a:lnTo>
                    <a:pt x="67" y="303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43"/>
                  </a:lnTo>
                  <a:lnTo>
                    <a:pt x="135" y="1448"/>
                  </a:lnTo>
                  <a:lnTo>
                    <a:pt x="236" y="1987"/>
                  </a:lnTo>
                  <a:lnTo>
                    <a:pt x="370" y="2458"/>
                  </a:lnTo>
                  <a:lnTo>
                    <a:pt x="404" y="2525"/>
                  </a:lnTo>
                  <a:lnTo>
                    <a:pt x="471" y="2525"/>
                  </a:lnTo>
                  <a:lnTo>
                    <a:pt x="539" y="2492"/>
                  </a:lnTo>
                  <a:lnTo>
                    <a:pt x="572" y="2424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1"/>
                  </a:lnTo>
                  <a:lnTo>
                    <a:pt x="2222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6"/>
                  </a:lnTo>
                  <a:lnTo>
                    <a:pt x="2054" y="169"/>
                  </a:lnTo>
                  <a:lnTo>
                    <a:pt x="2054" y="101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1704972" y="6058899"/>
              <a:ext cx="275122" cy="167783"/>
            </a:xfrm>
            <a:custGeom>
              <a:avLst/>
              <a:gdLst/>
              <a:ahLst/>
              <a:cxnLst/>
              <a:rect l="l" t="t" r="r" b="b"/>
              <a:pathLst>
                <a:path w="4142" h="2526" extrusionOk="0">
                  <a:moveTo>
                    <a:pt x="3738" y="169"/>
                  </a:moveTo>
                  <a:lnTo>
                    <a:pt x="3704" y="337"/>
                  </a:lnTo>
                  <a:lnTo>
                    <a:pt x="3738" y="472"/>
                  </a:lnTo>
                  <a:lnTo>
                    <a:pt x="3772" y="809"/>
                  </a:lnTo>
                  <a:lnTo>
                    <a:pt x="3906" y="1751"/>
                  </a:lnTo>
                  <a:lnTo>
                    <a:pt x="3065" y="1852"/>
                  </a:lnTo>
                  <a:lnTo>
                    <a:pt x="2223" y="1953"/>
                  </a:lnTo>
                  <a:lnTo>
                    <a:pt x="1347" y="2088"/>
                  </a:lnTo>
                  <a:lnTo>
                    <a:pt x="910" y="2189"/>
                  </a:lnTo>
                  <a:lnTo>
                    <a:pt x="674" y="2256"/>
                  </a:lnTo>
                  <a:lnTo>
                    <a:pt x="506" y="2357"/>
                  </a:lnTo>
                  <a:lnTo>
                    <a:pt x="337" y="1381"/>
                  </a:lnTo>
                  <a:lnTo>
                    <a:pt x="270" y="1011"/>
                  </a:lnTo>
                  <a:lnTo>
                    <a:pt x="236" y="809"/>
                  </a:lnTo>
                  <a:lnTo>
                    <a:pt x="169" y="640"/>
                  </a:lnTo>
                  <a:lnTo>
                    <a:pt x="1044" y="472"/>
                  </a:lnTo>
                  <a:lnTo>
                    <a:pt x="1953" y="371"/>
                  </a:lnTo>
                  <a:lnTo>
                    <a:pt x="3738" y="169"/>
                  </a:lnTo>
                  <a:close/>
                  <a:moveTo>
                    <a:pt x="3267" y="1"/>
                  </a:moveTo>
                  <a:lnTo>
                    <a:pt x="2728" y="68"/>
                  </a:lnTo>
                  <a:lnTo>
                    <a:pt x="1684" y="203"/>
                  </a:lnTo>
                  <a:lnTo>
                    <a:pt x="876" y="304"/>
                  </a:lnTo>
                  <a:lnTo>
                    <a:pt x="472" y="405"/>
                  </a:lnTo>
                  <a:lnTo>
                    <a:pt x="270" y="472"/>
                  </a:lnTo>
                  <a:lnTo>
                    <a:pt x="135" y="573"/>
                  </a:lnTo>
                  <a:lnTo>
                    <a:pt x="102" y="506"/>
                  </a:lnTo>
                  <a:lnTo>
                    <a:pt x="68" y="539"/>
                  </a:lnTo>
                  <a:lnTo>
                    <a:pt x="1" y="708"/>
                  </a:lnTo>
                  <a:lnTo>
                    <a:pt x="34" y="910"/>
                  </a:lnTo>
                  <a:lnTo>
                    <a:pt x="102" y="1280"/>
                  </a:lnTo>
                  <a:lnTo>
                    <a:pt x="304" y="2425"/>
                  </a:lnTo>
                  <a:lnTo>
                    <a:pt x="337" y="2492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506" y="2425"/>
                  </a:lnTo>
                  <a:lnTo>
                    <a:pt x="506" y="2391"/>
                  </a:lnTo>
                  <a:lnTo>
                    <a:pt x="876" y="2391"/>
                  </a:lnTo>
                  <a:lnTo>
                    <a:pt x="1246" y="2324"/>
                  </a:lnTo>
                  <a:lnTo>
                    <a:pt x="2021" y="2155"/>
                  </a:lnTo>
                  <a:lnTo>
                    <a:pt x="2997" y="2021"/>
                  </a:lnTo>
                  <a:lnTo>
                    <a:pt x="3974" y="1920"/>
                  </a:lnTo>
                  <a:lnTo>
                    <a:pt x="3974" y="1987"/>
                  </a:lnTo>
                  <a:lnTo>
                    <a:pt x="4007" y="2021"/>
                  </a:lnTo>
                  <a:lnTo>
                    <a:pt x="4075" y="2054"/>
                  </a:lnTo>
                  <a:lnTo>
                    <a:pt x="4108" y="2021"/>
                  </a:lnTo>
                  <a:lnTo>
                    <a:pt x="4142" y="1953"/>
                  </a:lnTo>
                  <a:lnTo>
                    <a:pt x="4075" y="1448"/>
                  </a:lnTo>
                  <a:lnTo>
                    <a:pt x="4007" y="910"/>
                  </a:lnTo>
                  <a:lnTo>
                    <a:pt x="3974" y="539"/>
                  </a:lnTo>
                  <a:lnTo>
                    <a:pt x="3940" y="337"/>
                  </a:lnTo>
                  <a:lnTo>
                    <a:pt x="3839" y="135"/>
                  </a:lnTo>
                  <a:lnTo>
                    <a:pt x="3873" y="102"/>
                  </a:lnTo>
                  <a:lnTo>
                    <a:pt x="3873" y="34"/>
                  </a:lnTo>
                  <a:lnTo>
                    <a:pt x="38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1678138" y="5897891"/>
              <a:ext cx="239387" cy="167783"/>
            </a:xfrm>
            <a:custGeom>
              <a:avLst/>
              <a:gdLst/>
              <a:ahLst/>
              <a:cxnLst/>
              <a:rect l="l" t="t" r="r" b="b"/>
              <a:pathLst>
                <a:path w="3604" h="2526" extrusionOk="0">
                  <a:moveTo>
                    <a:pt x="3199" y="337"/>
                  </a:moveTo>
                  <a:lnTo>
                    <a:pt x="3300" y="1212"/>
                  </a:lnTo>
                  <a:lnTo>
                    <a:pt x="3334" y="1583"/>
                  </a:lnTo>
                  <a:lnTo>
                    <a:pt x="3368" y="1987"/>
                  </a:lnTo>
                  <a:lnTo>
                    <a:pt x="3267" y="1919"/>
                  </a:lnTo>
                  <a:lnTo>
                    <a:pt x="2896" y="1919"/>
                  </a:lnTo>
                  <a:lnTo>
                    <a:pt x="2425" y="2020"/>
                  </a:lnTo>
                  <a:lnTo>
                    <a:pt x="1482" y="2256"/>
                  </a:lnTo>
                  <a:lnTo>
                    <a:pt x="1246" y="2290"/>
                  </a:lnTo>
                  <a:lnTo>
                    <a:pt x="977" y="2290"/>
                  </a:lnTo>
                  <a:lnTo>
                    <a:pt x="708" y="2324"/>
                  </a:lnTo>
                  <a:lnTo>
                    <a:pt x="472" y="2391"/>
                  </a:lnTo>
                  <a:lnTo>
                    <a:pt x="337" y="1919"/>
                  </a:lnTo>
                  <a:lnTo>
                    <a:pt x="236" y="1448"/>
                  </a:lnTo>
                  <a:lnTo>
                    <a:pt x="203" y="1078"/>
                  </a:lnTo>
                  <a:lnTo>
                    <a:pt x="203" y="876"/>
                  </a:lnTo>
                  <a:lnTo>
                    <a:pt x="135" y="707"/>
                  </a:lnTo>
                  <a:lnTo>
                    <a:pt x="169" y="707"/>
                  </a:lnTo>
                  <a:lnTo>
                    <a:pt x="506" y="606"/>
                  </a:lnTo>
                  <a:lnTo>
                    <a:pt x="842" y="539"/>
                  </a:lnTo>
                  <a:lnTo>
                    <a:pt x="1549" y="472"/>
                  </a:lnTo>
                  <a:lnTo>
                    <a:pt x="2357" y="371"/>
                  </a:lnTo>
                  <a:lnTo>
                    <a:pt x="3199" y="337"/>
                  </a:lnTo>
                  <a:close/>
                  <a:moveTo>
                    <a:pt x="3233" y="0"/>
                  </a:moveTo>
                  <a:lnTo>
                    <a:pt x="3165" y="34"/>
                  </a:lnTo>
                  <a:lnTo>
                    <a:pt x="3165" y="101"/>
                  </a:lnTo>
                  <a:lnTo>
                    <a:pt x="3165" y="169"/>
                  </a:lnTo>
                  <a:lnTo>
                    <a:pt x="2458" y="202"/>
                  </a:lnTo>
                  <a:lnTo>
                    <a:pt x="1751" y="270"/>
                  </a:lnTo>
                  <a:lnTo>
                    <a:pt x="943" y="337"/>
                  </a:lnTo>
                  <a:lnTo>
                    <a:pt x="539" y="438"/>
                  </a:lnTo>
                  <a:lnTo>
                    <a:pt x="169" y="539"/>
                  </a:lnTo>
                  <a:lnTo>
                    <a:pt x="135" y="606"/>
                  </a:lnTo>
                  <a:lnTo>
                    <a:pt x="135" y="674"/>
                  </a:lnTo>
                  <a:lnTo>
                    <a:pt x="102" y="606"/>
                  </a:lnTo>
                  <a:lnTo>
                    <a:pt x="68" y="606"/>
                  </a:lnTo>
                  <a:lnTo>
                    <a:pt x="34" y="707"/>
                  </a:lnTo>
                  <a:lnTo>
                    <a:pt x="1" y="808"/>
                  </a:lnTo>
                  <a:lnTo>
                    <a:pt x="1" y="1044"/>
                  </a:lnTo>
                  <a:lnTo>
                    <a:pt x="68" y="1482"/>
                  </a:lnTo>
                  <a:lnTo>
                    <a:pt x="169" y="1987"/>
                  </a:lnTo>
                  <a:lnTo>
                    <a:pt x="304" y="2458"/>
                  </a:lnTo>
                  <a:lnTo>
                    <a:pt x="337" y="2526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472" y="2425"/>
                  </a:lnTo>
                  <a:lnTo>
                    <a:pt x="842" y="2492"/>
                  </a:lnTo>
                  <a:lnTo>
                    <a:pt x="1179" y="2458"/>
                  </a:lnTo>
                  <a:lnTo>
                    <a:pt x="1549" y="2425"/>
                  </a:lnTo>
                  <a:lnTo>
                    <a:pt x="1886" y="2357"/>
                  </a:lnTo>
                  <a:lnTo>
                    <a:pt x="2290" y="2256"/>
                  </a:lnTo>
                  <a:lnTo>
                    <a:pt x="2660" y="2189"/>
                  </a:lnTo>
                  <a:lnTo>
                    <a:pt x="3031" y="2155"/>
                  </a:lnTo>
                  <a:lnTo>
                    <a:pt x="3435" y="2155"/>
                  </a:lnTo>
                  <a:lnTo>
                    <a:pt x="3435" y="2189"/>
                  </a:lnTo>
                  <a:lnTo>
                    <a:pt x="3536" y="2189"/>
                  </a:lnTo>
                  <a:lnTo>
                    <a:pt x="3570" y="2121"/>
                  </a:lnTo>
                  <a:lnTo>
                    <a:pt x="3603" y="1886"/>
                  </a:lnTo>
                  <a:lnTo>
                    <a:pt x="3603" y="1650"/>
                  </a:lnTo>
                  <a:lnTo>
                    <a:pt x="3536" y="1179"/>
                  </a:lnTo>
                  <a:lnTo>
                    <a:pt x="3469" y="606"/>
                  </a:lnTo>
                  <a:lnTo>
                    <a:pt x="3334" y="68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2749333" y="5935884"/>
              <a:ext cx="22451" cy="134240"/>
            </a:xfrm>
            <a:custGeom>
              <a:avLst/>
              <a:gdLst/>
              <a:ahLst/>
              <a:cxnLst/>
              <a:rect l="l" t="t" r="r" b="b"/>
              <a:pathLst>
                <a:path w="338" h="2021" extrusionOk="0">
                  <a:moveTo>
                    <a:pt x="1" y="1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34" y="472"/>
                  </a:lnTo>
                  <a:lnTo>
                    <a:pt x="102" y="943"/>
                  </a:lnTo>
                  <a:lnTo>
                    <a:pt x="135" y="1448"/>
                  </a:lnTo>
                  <a:lnTo>
                    <a:pt x="169" y="1718"/>
                  </a:lnTo>
                  <a:lnTo>
                    <a:pt x="203" y="1954"/>
                  </a:lnTo>
                  <a:lnTo>
                    <a:pt x="236" y="1987"/>
                  </a:lnTo>
                  <a:lnTo>
                    <a:pt x="270" y="2021"/>
                  </a:lnTo>
                  <a:lnTo>
                    <a:pt x="304" y="1987"/>
                  </a:lnTo>
                  <a:lnTo>
                    <a:pt x="337" y="1954"/>
                  </a:lnTo>
                  <a:lnTo>
                    <a:pt x="337" y="1684"/>
                  </a:lnTo>
                  <a:lnTo>
                    <a:pt x="337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3216748" y="5689922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0"/>
                  </a:moveTo>
                  <a:lnTo>
                    <a:pt x="1313" y="68"/>
                  </a:lnTo>
                  <a:lnTo>
                    <a:pt x="808" y="135"/>
                  </a:lnTo>
                  <a:lnTo>
                    <a:pt x="404" y="169"/>
                  </a:lnTo>
                  <a:lnTo>
                    <a:pt x="202" y="202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169" y="371"/>
                  </a:lnTo>
                  <a:lnTo>
                    <a:pt x="337" y="404"/>
                  </a:lnTo>
                  <a:lnTo>
                    <a:pt x="707" y="337"/>
                  </a:lnTo>
                  <a:lnTo>
                    <a:pt x="1246" y="270"/>
                  </a:lnTo>
                  <a:lnTo>
                    <a:pt x="1785" y="202"/>
                  </a:lnTo>
                  <a:lnTo>
                    <a:pt x="1785" y="371"/>
                  </a:lnTo>
                  <a:lnTo>
                    <a:pt x="1785" y="539"/>
                  </a:lnTo>
                  <a:lnTo>
                    <a:pt x="1852" y="909"/>
                  </a:lnTo>
                  <a:lnTo>
                    <a:pt x="1919" y="1381"/>
                  </a:lnTo>
                  <a:lnTo>
                    <a:pt x="1953" y="1616"/>
                  </a:lnTo>
                  <a:lnTo>
                    <a:pt x="2020" y="1818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20"/>
                  </a:lnTo>
                  <a:lnTo>
                    <a:pt x="371" y="2121"/>
                  </a:lnTo>
                  <a:lnTo>
                    <a:pt x="539" y="2189"/>
                  </a:lnTo>
                  <a:lnTo>
                    <a:pt x="707" y="2222"/>
                  </a:lnTo>
                  <a:lnTo>
                    <a:pt x="1078" y="2155"/>
                  </a:lnTo>
                  <a:lnTo>
                    <a:pt x="2121" y="2020"/>
                  </a:lnTo>
                  <a:lnTo>
                    <a:pt x="2189" y="1987"/>
                  </a:lnTo>
                  <a:lnTo>
                    <a:pt x="2222" y="1953"/>
                  </a:lnTo>
                  <a:lnTo>
                    <a:pt x="2222" y="1886"/>
                  </a:lnTo>
                  <a:lnTo>
                    <a:pt x="2189" y="1852"/>
                  </a:lnTo>
                  <a:lnTo>
                    <a:pt x="2155" y="1616"/>
                  </a:lnTo>
                  <a:lnTo>
                    <a:pt x="2121" y="1347"/>
                  </a:lnTo>
                  <a:lnTo>
                    <a:pt x="2054" y="876"/>
                  </a:lnTo>
                  <a:lnTo>
                    <a:pt x="1987" y="505"/>
                  </a:lnTo>
                  <a:lnTo>
                    <a:pt x="1953" y="337"/>
                  </a:lnTo>
                  <a:lnTo>
                    <a:pt x="1886" y="135"/>
                  </a:lnTo>
                  <a:lnTo>
                    <a:pt x="1919" y="101"/>
                  </a:lnTo>
                  <a:lnTo>
                    <a:pt x="1919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3418009" y="5721207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606" y="135"/>
                  </a:moveTo>
                  <a:lnTo>
                    <a:pt x="539" y="236"/>
                  </a:lnTo>
                  <a:lnTo>
                    <a:pt x="438" y="304"/>
                  </a:lnTo>
                  <a:lnTo>
                    <a:pt x="337" y="337"/>
                  </a:lnTo>
                  <a:lnTo>
                    <a:pt x="202" y="337"/>
                  </a:lnTo>
                  <a:lnTo>
                    <a:pt x="202" y="203"/>
                  </a:lnTo>
                  <a:lnTo>
                    <a:pt x="404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68"/>
                  </a:lnTo>
                  <a:lnTo>
                    <a:pt x="101" y="102"/>
                  </a:lnTo>
                  <a:lnTo>
                    <a:pt x="68" y="102"/>
                  </a:lnTo>
                  <a:lnTo>
                    <a:pt x="68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8" y="506"/>
                  </a:lnTo>
                  <a:lnTo>
                    <a:pt x="101" y="573"/>
                  </a:lnTo>
                  <a:lnTo>
                    <a:pt x="135" y="607"/>
                  </a:lnTo>
                  <a:lnTo>
                    <a:pt x="169" y="640"/>
                  </a:lnTo>
                  <a:lnTo>
                    <a:pt x="236" y="607"/>
                  </a:lnTo>
                  <a:lnTo>
                    <a:pt x="236" y="573"/>
                  </a:lnTo>
                  <a:lnTo>
                    <a:pt x="236" y="539"/>
                  </a:lnTo>
                  <a:lnTo>
                    <a:pt x="236" y="506"/>
                  </a:lnTo>
                  <a:lnTo>
                    <a:pt x="438" y="472"/>
                  </a:lnTo>
                  <a:lnTo>
                    <a:pt x="573" y="405"/>
                  </a:lnTo>
                  <a:lnTo>
                    <a:pt x="640" y="337"/>
                  </a:lnTo>
                  <a:lnTo>
                    <a:pt x="707" y="270"/>
                  </a:lnTo>
                  <a:lnTo>
                    <a:pt x="741" y="203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707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3549924" y="5815128"/>
              <a:ext cx="24709" cy="134240"/>
            </a:xfrm>
            <a:custGeom>
              <a:avLst/>
              <a:gdLst/>
              <a:ahLst/>
              <a:cxnLst/>
              <a:rect l="l" t="t" r="r" b="b"/>
              <a:pathLst>
                <a:path w="372" h="2021" extrusionOk="0">
                  <a:moveTo>
                    <a:pt x="35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1" y="270"/>
                  </a:lnTo>
                  <a:lnTo>
                    <a:pt x="35" y="506"/>
                  </a:lnTo>
                  <a:lnTo>
                    <a:pt x="102" y="943"/>
                  </a:lnTo>
                  <a:lnTo>
                    <a:pt x="136" y="1482"/>
                  </a:lnTo>
                  <a:lnTo>
                    <a:pt x="169" y="1718"/>
                  </a:lnTo>
                  <a:lnTo>
                    <a:pt x="203" y="1987"/>
                  </a:lnTo>
                  <a:lnTo>
                    <a:pt x="237" y="2021"/>
                  </a:lnTo>
                  <a:lnTo>
                    <a:pt x="304" y="2021"/>
                  </a:lnTo>
                  <a:lnTo>
                    <a:pt x="338" y="1987"/>
                  </a:lnTo>
                  <a:lnTo>
                    <a:pt x="371" y="1718"/>
                  </a:lnTo>
                  <a:lnTo>
                    <a:pt x="338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3368790" y="5665279"/>
              <a:ext cx="156624" cy="147724"/>
            </a:xfrm>
            <a:custGeom>
              <a:avLst/>
              <a:gdLst/>
              <a:ahLst/>
              <a:cxnLst/>
              <a:rect l="l" t="t" r="r" b="b"/>
              <a:pathLst>
                <a:path w="2358" h="2224" extrusionOk="0">
                  <a:moveTo>
                    <a:pt x="1852" y="1"/>
                  </a:moveTo>
                  <a:lnTo>
                    <a:pt x="1684" y="35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7"/>
                  </a:lnTo>
                  <a:lnTo>
                    <a:pt x="135" y="304"/>
                  </a:lnTo>
                  <a:lnTo>
                    <a:pt x="102" y="237"/>
                  </a:lnTo>
                  <a:lnTo>
                    <a:pt x="68" y="203"/>
                  </a:lnTo>
                  <a:lnTo>
                    <a:pt x="1" y="237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6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05" y="2189"/>
                  </a:lnTo>
                  <a:lnTo>
                    <a:pt x="438" y="2156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2"/>
                  </a:lnTo>
                  <a:lnTo>
                    <a:pt x="135" y="405"/>
                  </a:lnTo>
                  <a:lnTo>
                    <a:pt x="539" y="371"/>
                  </a:lnTo>
                  <a:lnTo>
                    <a:pt x="943" y="338"/>
                  </a:lnTo>
                  <a:lnTo>
                    <a:pt x="1852" y="169"/>
                  </a:ln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5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4"/>
                  </a:lnTo>
                  <a:lnTo>
                    <a:pt x="607" y="2021"/>
                  </a:lnTo>
                  <a:lnTo>
                    <a:pt x="506" y="2055"/>
                  </a:lnTo>
                  <a:lnTo>
                    <a:pt x="438" y="2156"/>
                  </a:lnTo>
                  <a:lnTo>
                    <a:pt x="506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56" y="1987"/>
                  </a:lnTo>
                  <a:lnTo>
                    <a:pt x="2290" y="1987"/>
                  </a:lnTo>
                  <a:lnTo>
                    <a:pt x="2358" y="1954"/>
                  </a:lnTo>
                  <a:lnTo>
                    <a:pt x="2358" y="1886"/>
                  </a:lnTo>
                  <a:lnTo>
                    <a:pt x="2189" y="876"/>
                  </a:lnTo>
                  <a:lnTo>
                    <a:pt x="2155" y="439"/>
                  </a:lnTo>
                  <a:lnTo>
                    <a:pt x="2122" y="237"/>
                  </a:lnTo>
                  <a:lnTo>
                    <a:pt x="2054" y="35"/>
                  </a:lnTo>
                  <a:lnTo>
                    <a:pt x="2021" y="35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5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3422459" y="5815128"/>
              <a:ext cx="138757" cy="154366"/>
            </a:xfrm>
            <a:custGeom>
              <a:avLst/>
              <a:gdLst/>
              <a:ahLst/>
              <a:cxnLst/>
              <a:rect l="l" t="t" r="r" b="b"/>
              <a:pathLst>
                <a:path w="2089" h="2324" extrusionOk="0">
                  <a:moveTo>
                    <a:pt x="1718" y="1"/>
                  </a:moveTo>
                  <a:lnTo>
                    <a:pt x="1516" y="34"/>
                  </a:lnTo>
                  <a:lnTo>
                    <a:pt x="1112" y="135"/>
                  </a:lnTo>
                  <a:lnTo>
                    <a:pt x="573" y="203"/>
                  </a:lnTo>
                  <a:lnTo>
                    <a:pt x="68" y="304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4" y="640"/>
                  </a:lnTo>
                  <a:lnTo>
                    <a:pt x="68" y="842"/>
                  </a:lnTo>
                  <a:lnTo>
                    <a:pt x="135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5"/>
                  </a:lnTo>
                  <a:lnTo>
                    <a:pt x="270" y="2223"/>
                  </a:lnTo>
                  <a:lnTo>
                    <a:pt x="270" y="2256"/>
                  </a:lnTo>
                  <a:lnTo>
                    <a:pt x="304" y="2290"/>
                  </a:lnTo>
                  <a:lnTo>
                    <a:pt x="371" y="2324"/>
                  </a:lnTo>
                  <a:lnTo>
                    <a:pt x="1415" y="2122"/>
                  </a:lnTo>
                  <a:lnTo>
                    <a:pt x="1785" y="2088"/>
                  </a:lnTo>
                  <a:lnTo>
                    <a:pt x="1954" y="2021"/>
                  </a:lnTo>
                  <a:lnTo>
                    <a:pt x="2088" y="1920"/>
                  </a:lnTo>
                  <a:lnTo>
                    <a:pt x="1920" y="1852"/>
                  </a:lnTo>
                  <a:lnTo>
                    <a:pt x="1752" y="1852"/>
                  </a:lnTo>
                  <a:lnTo>
                    <a:pt x="1415" y="1920"/>
                  </a:lnTo>
                  <a:lnTo>
                    <a:pt x="438" y="2088"/>
                  </a:lnTo>
                  <a:lnTo>
                    <a:pt x="405" y="1852"/>
                  </a:lnTo>
                  <a:lnTo>
                    <a:pt x="371" y="1650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40"/>
                  </a:lnTo>
                  <a:lnTo>
                    <a:pt x="169" y="472"/>
                  </a:lnTo>
                  <a:lnTo>
                    <a:pt x="708" y="405"/>
                  </a:lnTo>
                  <a:lnTo>
                    <a:pt x="1246" y="304"/>
                  </a:lnTo>
                  <a:lnTo>
                    <a:pt x="1617" y="236"/>
                  </a:lnTo>
                  <a:lnTo>
                    <a:pt x="1785" y="169"/>
                  </a:lnTo>
                  <a:lnTo>
                    <a:pt x="1886" y="68"/>
                  </a:lnTo>
                  <a:lnTo>
                    <a:pt x="1886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3212232" y="6025356"/>
              <a:ext cx="29159" cy="131982"/>
            </a:xfrm>
            <a:custGeom>
              <a:avLst/>
              <a:gdLst/>
              <a:ahLst/>
              <a:cxnLst/>
              <a:rect l="l" t="t" r="r" b="b"/>
              <a:pathLst>
                <a:path w="439" h="1987" extrusionOk="0">
                  <a:moveTo>
                    <a:pt x="1" y="0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68" y="943"/>
                  </a:lnTo>
                  <a:lnTo>
                    <a:pt x="169" y="1448"/>
                  </a:lnTo>
                  <a:lnTo>
                    <a:pt x="237" y="1718"/>
                  </a:lnTo>
                  <a:lnTo>
                    <a:pt x="304" y="1953"/>
                  </a:lnTo>
                  <a:lnTo>
                    <a:pt x="338" y="1987"/>
                  </a:lnTo>
                  <a:lnTo>
                    <a:pt x="405" y="1987"/>
                  </a:lnTo>
                  <a:lnTo>
                    <a:pt x="439" y="1953"/>
                  </a:lnTo>
                  <a:lnTo>
                    <a:pt x="439" y="1920"/>
                  </a:lnTo>
                  <a:lnTo>
                    <a:pt x="405" y="1650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169" y="472"/>
                  </a:lnTo>
                  <a:lnTo>
                    <a:pt x="136" y="23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3236875" y="6161787"/>
              <a:ext cx="156624" cy="26901"/>
            </a:xfrm>
            <a:custGeom>
              <a:avLst/>
              <a:gdLst/>
              <a:ahLst/>
              <a:cxnLst/>
              <a:rect l="l" t="t" r="r" b="b"/>
              <a:pathLst>
                <a:path w="2358" h="405" extrusionOk="0">
                  <a:moveTo>
                    <a:pt x="2054" y="0"/>
                  </a:moveTo>
                  <a:lnTo>
                    <a:pt x="1751" y="34"/>
                  </a:lnTo>
                  <a:lnTo>
                    <a:pt x="1212" y="101"/>
                  </a:lnTo>
                  <a:lnTo>
                    <a:pt x="573" y="135"/>
                  </a:lnTo>
                  <a:lnTo>
                    <a:pt x="270" y="202"/>
                  </a:lnTo>
                  <a:lnTo>
                    <a:pt x="101" y="236"/>
                  </a:lnTo>
                  <a:lnTo>
                    <a:pt x="0" y="303"/>
                  </a:lnTo>
                  <a:lnTo>
                    <a:pt x="0" y="337"/>
                  </a:lnTo>
                  <a:lnTo>
                    <a:pt x="101" y="371"/>
                  </a:lnTo>
                  <a:lnTo>
                    <a:pt x="236" y="404"/>
                  </a:lnTo>
                  <a:lnTo>
                    <a:pt x="505" y="371"/>
                  </a:lnTo>
                  <a:lnTo>
                    <a:pt x="1044" y="303"/>
                  </a:lnTo>
                  <a:lnTo>
                    <a:pt x="1717" y="236"/>
                  </a:lnTo>
                  <a:lnTo>
                    <a:pt x="2020" y="202"/>
                  </a:lnTo>
                  <a:lnTo>
                    <a:pt x="2323" y="10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3010972" y="5651862"/>
              <a:ext cx="29159" cy="44835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69"/>
                  </a:moveTo>
                  <a:lnTo>
                    <a:pt x="270" y="270"/>
                  </a:lnTo>
                  <a:lnTo>
                    <a:pt x="270" y="338"/>
                  </a:lnTo>
                  <a:lnTo>
                    <a:pt x="203" y="304"/>
                  </a:lnTo>
                  <a:lnTo>
                    <a:pt x="169" y="237"/>
                  </a:lnTo>
                  <a:lnTo>
                    <a:pt x="169" y="203"/>
                  </a:lnTo>
                  <a:lnTo>
                    <a:pt x="203" y="169"/>
                  </a:lnTo>
                  <a:close/>
                  <a:moveTo>
                    <a:pt x="203" y="1"/>
                  </a:moveTo>
                  <a:lnTo>
                    <a:pt x="136" y="35"/>
                  </a:lnTo>
                  <a:lnTo>
                    <a:pt x="68" y="68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5" y="338"/>
                  </a:lnTo>
                  <a:lnTo>
                    <a:pt x="102" y="371"/>
                  </a:lnTo>
                  <a:lnTo>
                    <a:pt x="169" y="439"/>
                  </a:lnTo>
                  <a:lnTo>
                    <a:pt x="68" y="506"/>
                  </a:lnTo>
                  <a:lnTo>
                    <a:pt x="68" y="573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304" y="674"/>
                  </a:lnTo>
                  <a:lnTo>
                    <a:pt x="371" y="641"/>
                  </a:lnTo>
                  <a:lnTo>
                    <a:pt x="439" y="607"/>
                  </a:lnTo>
                  <a:lnTo>
                    <a:pt x="439" y="540"/>
                  </a:lnTo>
                  <a:lnTo>
                    <a:pt x="439" y="472"/>
                  </a:lnTo>
                  <a:lnTo>
                    <a:pt x="405" y="405"/>
                  </a:lnTo>
                  <a:lnTo>
                    <a:pt x="439" y="371"/>
                  </a:lnTo>
                  <a:lnTo>
                    <a:pt x="439" y="338"/>
                  </a:lnTo>
                  <a:lnTo>
                    <a:pt x="371" y="304"/>
                  </a:lnTo>
                  <a:lnTo>
                    <a:pt x="405" y="237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3257001" y="6038773"/>
              <a:ext cx="51477" cy="29159"/>
            </a:xfrm>
            <a:custGeom>
              <a:avLst/>
              <a:gdLst/>
              <a:ahLst/>
              <a:cxnLst/>
              <a:rect l="l" t="t" r="r" b="b"/>
              <a:pathLst>
                <a:path w="775" h="439" extrusionOk="0">
                  <a:moveTo>
                    <a:pt x="573" y="0"/>
                  </a:moveTo>
                  <a:lnTo>
                    <a:pt x="438" y="34"/>
                  </a:lnTo>
                  <a:lnTo>
                    <a:pt x="303" y="101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674" y="438"/>
                  </a:lnTo>
                  <a:lnTo>
                    <a:pt x="741" y="405"/>
                  </a:lnTo>
                  <a:lnTo>
                    <a:pt x="775" y="337"/>
                  </a:lnTo>
                  <a:lnTo>
                    <a:pt x="741" y="270"/>
                  </a:lnTo>
                  <a:lnTo>
                    <a:pt x="674" y="236"/>
                  </a:lnTo>
                  <a:lnTo>
                    <a:pt x="404" y="236"/>
                  </a:lnTo>
                  <a:lnTo>
                    <a:pt x="539" y="169"/>
                  </a:lnTo>
                  <a:lnTo>
                    <a:pt x="606" y="68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2939435" y="5591484"/>
              <a:ext cx="31351" cy="132048"/>
            </a:xfrm>
            <a:custGeom>
              <a:avLst/>
              <a:gdLst/>
              <a:ahLst/>
              <a:cxnLst/>
              <a:rect l="l" t="t" r="r" b="b"/>
              <a:pathLst>
                <a:path w="472" h="1988" extrusionOk="0">
                  <a:moveTo>
                    <a:pt x="34" y="1"/>
                  </a:moveTo>
                  <a:lnTo>
                    <a:pt x="0" y="35"/>
                  </a:lnTo>
                  <a:lnTo>
                    <a:pt x="0" y="237"/>
                  </a:lnTo>
                  <a:lnTo>
                    <a:pt x="34" y="472"/>
                  </a:lnTo>
                  <a:lnTo>
                    <a:pt x="101" y="910"/>
                  </a:lnTo>
                  <a:lnTo>
                    <a:pt x="169" y="1449"/>
                  </a:lnTo>
                  <a:lnTo>
                    <a:pt x="236" y="1718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04" y="1987"/>
                  </a:lnTo>
                  <a:lnTo>
                    <a:pt x="438" y="1954"/>
                  </a:lnTo>
                  <a:lnTo>
                    <a:pt x="472" y="1920"/>
                  </a:lnTo>
                  <a:lnTo>
                    <a:pt x="438" y="1651"/>
                  </a:lnTo>
                  <a:lnTo>
                    <a:pt x="404" y="1415"/>
                  </a:lnTo>
                  <a:lnTo>
                    <a:pt x="270" y="910"/>
                  </a:lnTo>
                  <a:lnTo>
                    <a:pt x="202" y="439"/>
                  </a:lnTo>
                  <a:lnTo>
                    <a:pt x="169" y="237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3111602" y="5772618"/>
              <a:ext cx="13484" cy="40385"/>
            </a:xfrm>
            <a:custGeom>
              <a:avLst/>
              <a:gdLst/>
              <a:ahLst/>
              <a:cxnLst/>
              <a:rect l="l" t="t" r="r" b="b"/>
              <a:pathLst>
                <a:path w="203" h="608" extrusionOk="0">
                  <a:moveTo>
                    <a:pt x="68" y="1"/>
                  </a:moveTo>
                  <a:lnTo>
                    <a:pt x="35" y="35"/>
                  </a:lnTo>
                  <a:lnTo>
                    <a:pt x="1" y="169"/>
                  </a:lnTo>
                  <a:lnTo>
                    <a:pt x="1" y="304"/>
                  </a:lnTo>
                  <a:lnTo>
                    <a:pt x="35" y="540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69" y="573"/>
                  </a:lnTo>
                  <a:lnTo>
                    <a:pt x="203" y="540"/>
                  </a:lnTo>
                  <a:lnTo>
                    <a:pt x="203" y="506"/>
                  </a:lnTo>
                  <a:lnTo>
                    <a:pt x="169" y="270"/>
                  </a:lnTo>
                  <a:lnTo>
                    <a:pt x="169" y="35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3098184" y="5549040"/>
              <a:ext cx="156624" cy="145399"/>
            </a:xfrm>
            <a:custGeom>
              <a:avLst/>
              <a:gdLst/>
              <a:ahLst/>
              <a:cxnLst/>
              <a:rect l="l" t="t" r="r" b="b"/>
              <a:pathLst>
                <a:path w="2358" h="2189" extrusionOk="0">
                  <a:moveTo>
                    <a:pt x="1684" y="0"/>
                  </a:moveTo>
                  <a:lnTo>
                    <a:pt x="1348" y="68"/>
                  </a:lnTo>
                  <a:lnTo>
                    <a:pt x="742" y="135"/>
                  </a:lnTo>
                  <a:lnTo>
                    <a:pt x="439" y="202"/>
                  </a:lnTo>
                  <a:lnTo>
                    <a:pt x="136" y="270"/>
                  </a:lnTo>
                  <a:lnTo>
                    <a:pt x="102" y="202"/>
                  </a:lnTo>
                  <a:lnTo>
                    <a:pt x="68" y="169"/>
                  </a:lnTo>
                  <a:lnTo>
                    <a:pt x="35" y="236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68" y="1111"/>
                  </a:lnTo>
                  <a:lnTo>
                    <a:pt x="136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8" y="2189"/>
                  </a:lnTo>
                  <a:lnTo>
                    <a:pt x="371" y="2189"/>
                  </a:lnTo>
                  <a:lnTo>
                    <a:pt x="439" y="2155"/>
                  </a:lnTo>
                  <a:lnTo>
                    <a:pt x="439" y="2121"/>
                  </a:lnTo>
                  <a:lnTo>
                    <a:pt x="405" y="1852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36" y="371"/>
                  </a:lnTo>
                  <a:lnTo>
                    <a:pt x="540" y="337"/>
                  </a:lnTo>
                  <a:lnTo>
                    <a:pt x="944" y="303"/>
                  </a:lnTo>
                  <a:lnTo>
                    <a:pt x="1886" y="135"/>
                  </a:lnTo>
                  <a:lnTo>
                    <a:pt x="1920" y="169"/>
                  </a:lnTo>
                  <a:lnTo>
                    <a:pt x="1954" y="202"/>
                  </a:lnTo>
                  <a:lnTo>
                    <a:pt x="1987" y="169"/>
                  </a:lnTo>
                  <a:lnTo>
                    <a:pt x="1987" y="472"/>
                  </a:lnTo>
                  <a:lnTo>
                    <a:pt x="2021" y="741"/>
                  </a:lnTo>
                  <a:lnTo>
                    <a:pt x="2156" y="1751"/>
                  </a:lnTo>
                  <a:lnTo>
                    <a:pt x="1954" y="1751"/>
                  </a:lnTo>
                  <a:lnTo>
                    <a:pt x="1752" y="1785"/>
                  </a:lnTo>
                  <a:lnTo>
                    <a:pt x="1348" y="1886"/>
                  </a:lnTo>
                  <a:lnTo>
                    <a:pt x="876" y="1919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9" y="2121"/>
                  </a:lnTo>
                  <a:lnTo>
                    <a:pt x="540" y="2155"/>
                  </a:lnTo>
                  <a:lnTo>
                    <a:pt x="641" y="2189"/>
                  </a:lnTo>
                  <a:lnTo>
                    <a:pt x="843" y="2189"/>
                  </a:lnTo>
                  <a:lnTo>
                    <a:pt x="1247" y="2088"/>
                  </a:lnTo>
                  <a:lnTo>
                    <a:pt x="1752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324" y="1953"/>
                  </a:lnTo>
                  <a:lnTo>
                    <a:pt x="2358" y="1919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02"/>
                  </a:lnTo>
                  <a:lnTo>
                    <a:pt x="2055" y="0"/>
                  </a:lnTo>
                  <a:lnTo>
                    <a:pt x="2021" y="0"/>
                  </a:lnTo>
                  <a:lnTo>
                    <a:pt x="2021" y="34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3263709" y="5748042"/>
              <a:ext cx="42577" cy="44769"/>
            </a:xfrm>
            <a:custGeom>
              <a:avLst/>
              <a:gdLst/>
              <a:ahLst/>
              <a:cxnLst/>
              <a:rect l="l" t="t" r="r" b="b"/>
              <a:pathLst>
                <a:path w="641" h="674" extrusionOk="0">
                  <a:moveTo>
                    <a:pt x="236" y="169"/>
                  </a:moveTo>
                  <a:lnTo>
                    <a:pt x="270" y="203"/>
                  </a:lnTo>
                  <a:lnTo>
                    <a:pt x="438" y="203"/>
                  </a:lnTo>
                  <a:lnTo>
                    <a:pt x="472" y="337"/>
                  </a:lnTo>
                  <a:lnTo>
                    <a:pt x="472" y="405"/>
                  </a:lnTo>
                  <a:lnTo>
                    <a:pt x="438" y="472"/>
                  </a:lnTo>
                  <a:lnTo>
                    <a:pt x="371" y="506"/>
                  </a:lnTo>
                  <a:lnTo>
                    <a:pt x="337" y="506"/>
                  </a:lnTo>
                  <a:lnTo>
                    <a:pt x="202" y="472"/>
                  </a:lnTo>
                  <a:lnTo>
                    <a:pt x="169" y="438"/>
                  </a:lnTo>
                  <a:lnTo>
                    <a:pt x="135" y="371"/>
                  </a:lnTo>
                  <a:lnTo>
                    <a:pt x="169" y="236"/>
                  </a:lnTo>
                  <a:lnTo>
                    <a:pt x="236" y="169"/>
                  </a:lnTo>
                  <a:close/>
                  <a:moveTo>
                    <a:pt x="202" y="1"/>
                  </a:moveTo>
                  <a:lnTo>
                    <a:pt x="101" y="68"/>
                  </a:lnTo>
                  <a:lnTo>
                    <a:pt x="34" y="169"/>
                  </a:lnTo>
                  <a:lnTo>
                    <a:pt x="0" y="304"/>
                  </a:lnTo>
                  <a:lnTo>
                    <a:pt x="0" y="405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36" y="674"/>
                  </a:lnTo>
                  <a:lnTo>
                    <a:pt x="337" y="674"/>
                  </a:lnTo>
                  <a:lnTo>
                    <a:pt x="472" y="640"/>
                  </a:lnTo>
                  <a:lnTo>
                    <a:pt x="539" y="573"/>
                  </a:lnTo>
                  <a:lnTo>
                    <a:pt x="606" y="472"/>
                  </a:lnTo>
                  <a:lnTo>
                    <a:pt x="640" y="304"/>
                  </a:lnTo>
                  <a:lnTo>
                    <a:pt x="606" y="169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3169788" y="5627286"/>
              <a:ext cx="35802" cy="38060"/>
            </a:xfrm>
            <a:custGeom>
              <a:avLst/>
              <a:gdLst/>
              <a:ahLst/>
              <a:cxnLst/>
              <a:rect l="l" t="t" r="r" b="b"/>
              <a:pathLst>
                <a:path w="539" h="573" extrusionOk="0">
                  <a:moveTo>
                    <a:pt x="236" y="1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70" y="371"/>
                  </a:lnTo>
                  <a:lnTo>
                    <a:pt x="404" y="337"/>
                  </a:lnTo>
                  <a:lnTo>
                    <a:pt x="404" y="337"/>
                  </a:lnTo>
                  <a:lnTo>
                    <a:pt x="371" y="405"/>
                  </a:lnTo>
                  <a:lnTo>
                    <a:pt x="371" y="472"/>
                  </a:lnTo>
                  <a:lnTo>
                    <a:pt x="404" y="539"/>
                  </a:lnTo>
                  <a:lnTo>
                    <a:pt x="438" y="573"/>
                  </a:lnTo>
                  <a:lnTo>
                    <a:pt x="472" y="573"/>
                  </a:lnTo>
                  <a:lnTo>
                    <a:pt x="505" y="506"/>
                  </a:lnTo>
                  <a:lnTo>
                    <a:pt x="539" y="405"/>
                  </a:lnTo>
                  <a:lnTo>
                    <a:pt x="539" y="203"/>
                  </a:lnTo>
                  <a:lnTo>
                    <a:pt x="505" y="169"/>
                  </a:lnTo>
                  <a:lnTo>
                    <a:pt x="472" y="135"/>
                  </a:lnTo>
                  <a:lnTo>
                    <a:pt x="404" y="169"/>
                  </a:lnTo>
                  <a:lnTo>
                    <a:pt x="303" y="236"/>
                  </a:lnTo>
                  <a:lnTo>
                    <a:pt x="135" y="236"/>
                  </a:lnTo>
                  <a:lnTo>
                    <a:pt x="135" y="169"/>
                  </a:lnTo>
                  <a:lnTo>
                    <a:pt x="169" y="135"/>
                  </a:lnTo>
                  <a:lnTo>
                    <a:pt x="270" y="102"/>
                  </a:lnTo>
                  <a:lnTo>
                    <a:pt x="438" y="102"/>
                  </a:lnTo>
                  <a:lnTo>
                    <a:pt x="438" y="135"/>
                  </a:lnTo>
                  <a:lnTo>
                    <a:pt x="505" y="135"/>
                  </a:lnTo>
                  <a:lnTo>
                    <a:pt x="505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2941693" y="5795002"/>
              <a:ext cx="47027" cy="40318"/>
            </a:xfrm>
            <a:custGeom>
              <a:avLst/>
              <a:gdLst/>
              <a:ahLst/>
              <a:cxnLst/>
              <a:rect l="l" t="t" r="r" b="b"/>
              <a:pathLst>
                <a:path w="708" h="607" extrusionOk="0">
                  <a:moveTo>
                    <a:pt x="539" y="1"/>
                  </a:moveTo>
                  <a:lnTo>
                    <a:pt x="505" y="34"/>
                  </a:lnTo>
                  <a:lnTo>
                    <a:pt x="505" y="102"/>
                  </a:lnTo>
                  <a:lnTo>
                    <a:pt x="539" y="203"/>
                  </a:lnTo>
                  <a:lnTo>
                    <a:pt x="505" y="337"/>
                  </a:lnTo>
                  <a:lnTo>
                    <a:pt x="438" y="405"/>
                  </a:lnTo>
                  <a:lnTo>
                    <a:pt x="337" y="472"/>
                  </a:lnTo>
                  <a:lnTo>
                    <a:pt x="269" y="472"/>
                  </a:lnTo>
                  <a:lnTo>
                    <a:pt x="236" y="438"/>
                  </a:lnTo>
                  <a:lnTo>
                    <a:pt x="168" y="337"/>
                  </a:lnTo>
                  <a:lnTo>
                    <a:pt x="168" y="270"/>
                  </a:lnTo>
                  <a:lnTo>
                    <a:pt x="202" y="169"/>
                  </a:lnTo>
                  <a:lnTo>
                    <a:pt x="202" y="135"/>
                  </a:lnTo>
                  <a:lnTo>
                    <a:pt x="168" y="102"/>
                  </a:lnTo>
                  <a:lnTo>
                    <a:pt x="67" y="135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72"/>
                  </a:lnTo>
                  <a:lnTo>
                    <a:pt x="101" y="539"/>
                  </a:lnTo>
                  <a:lnTo>
                    <a:pt x="168" y="607"/>
                  </a:lnTo>
                  <a:lnTo>
                    <a:pt x="404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640" y="438"/>
                  </a:lnTo>
                  <a:lnTo>
                    <a:pt x="674" y="337"/>
                  </a:lnTo>
                  <a:lnTo>
                    <a:pt x="707" y="203"/>
                  </a:lnTo>
                  <a:lnTo>
                    <a:pt x="674" y="10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3051224" y="5710048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4" y="0"/>
                  </a:moveTo>
                  <a:lnTo>
                    <a:pt x="1954" y="34"/>
                  </a:lnTo>
                  <a:lnTo>
                    <a:pt x="1954" y="101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270" y="236"/>
                  </a:lnTo>
                  <a:lnTo>
                    <a:pt x="169" y="303"/>
                  </a:lnTo>
                  <a:lnTo>
                    <a:pt x="102" y="371"/>
                  </a:lnTo>
                  <a:lnTo>
                    <a:pt x="270" y="404"/>
                  </a:lnTo>
                  <a:lnTo>
                    <a:pt x="439" y="404"/>
                  </a:lnTo>
                  <a:lnTo>
                    <a:pt x="809" y="371"/>
                  </a:lnTo>
                  <a:lnTo>
                    <a:pt x="1381" y="337"/>
                  </a:lnTo>
                  <a:lnTo>
                    <a:pt x="1954" y="303"/>
                  </a:lnTo>
                  <a:lnTo>
                    <a:pt x="1987" y="606"/>
                  </a:lnTo>
                  <a:lnTo>
                    <a:pt x="2021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56" y="1818"/>
                  </a:lnTo>
                  <a:lnTo>
                    <a:pt x="1247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7" y="1246"/>
                  </a:lnTo>
                  <a:lnTo>
                    <a:pt x="203" y="808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3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515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2946143" y="6110310"/>
              <a:ext cx="47027" cy="38127"/>
            </a:xfrm>
            <a:custGeom>
              <a:avLst/>
              <a:gdLst/>
              <a:ahLst/>
              <a:cxnLst/>
              <a:rect l="l" t="t" r="r" b="b"/>
              <a:pathLst>
                <a:path w="708" h="574" extrusionOk="0">
                  <a:moveTo>
                    <a:pt x="505" y="1"/>
                  </a:moveTo>
                  <a:lnTo>
                    <a:pt x="472" y="35"/>
                  </a:lnTo>
                  <a:lnTo>
                    <a:pt x="438" y="102"/>
                  </a:lnTo>
                  <a:lnTo>
                    <a:pt x="438" y="203"/>
                  </a:lnTo>
                  <a:lnTo>
                    <a:pt x="505" y="338"/>
                  </a:lnTo>
                  <a:lnTo>
                    <a:pt x="539" y="371"/>
                  </a:lnTo>
                  <a:lnTo>
                    <a:pt x="505" y="371"/>
                  </a:lnTo>
                  <a:lnTo>
                    <a:pt x="472" y="338"/>
                  </a:lnTo>
                  <a:lnTo>
                    <a:pt x="404" y="270"/>
                  </a:lnTo>
                  <a:lnTo>
                    <a:pt x="169" y="68"/>
                  </a:lnTo>
                  <a:lnTo>
                    <a:pt x="135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0" y="270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6"/>
                  </a:lnTo>
                  <a:lnTo>
                    <a:pt x="202" y="338"/>
                  </a:lnTo>
                  <a:lnTo>
                    <a:pt x="371" y="472"/>
                  </a:lnTo>
                  <a:lnTo>
                    <a:pt x="472" y="506"/>
                  </a:lnTo>
                  <a:lnTo>
                    <a:pt x="539" y="540"/>
                  </a:lnTo>
                  <a:lnTo>
                    <a:pt x="607" y="506"/>
                  </a:lnTo>
                  <a:lnTo>
                    <a:pt x="674" y="472"/>
                  </a:lnTo>
                  <a:lnTo>
                    <a:pt x="708" y="405"/>
                  </a:lnTo>
                  <a:lnTo>
                    <a:pt x="708" y="338"/>
                  </a:lnTo>
                  <a:lnTo>
                    <a:pt x="640" y="203"/>
                  </a:lnTo>
                  <a:lnTo>
                    <a:pt x="607" y="102"/>
                  </a:lnTo>
                  <a:lnTo>
                    <a:pt x="607" y="35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2943885" y="5886732"/>
              <a:ext cx="147657" cy="149849"/>
            </a:xfrm>
            <a:custGeom>
              <a:avLst/>
              <a:gdLst/>
              <a:ahLst/>
              <a:cxnLst/>
              <a:rect l="l" t="t" r="r" b="b"/>
              <a:pathLst>
                <a:path w="2223" h="2256" extrusionOk="0">
                  <a:moveTo>
                    <a:pt x="1920" y="168"/>
                  </a:moveTo>
                  <a:lnTo>
                    <a:pt x="1954" y="539"/>
                  </a:lnTo>
                  <a:lnTo>
                    <a:pt x="1987" y="909"/>
                  </a:lnTo>
                  <a:lnTo>
                    <a:pt x="2021" y="1380"/>
                  </a:lnTo>
                  <a:lnTo>
                    <a:pt x="2055" y="1852"/>
                  </a:lnTo>
                  <a:lnTo>
                    <a:pt x="1583" y="1852"/>
                  </a:lnTo>
                  <a:lnTo>
                    <a:pt x="1112" y="1919"/>
                  </a:lnTo>
                  <a:lnTo>
                    <a:pt x="742" y="1986"/>
                  </a:lnTo>
                  <a:lnTo>
                    <a:pt x="573" y="2020"/>
                  </a:lnTo>
                  <a:lnTo>
                    <a:pt x="405" y="2087"/>
                  </a:lnTo>
                  <a:lnTo>
                    <a:pt x="337" y="1650"/>
                  </a:lnTo>
                  <a:lnTo>
                    <a:pt x="236" y="1178"/>
                  </a:lnTo>
                  <a:lnTo>
                    <a:pt x="203" y="808"/>
                  </a:lnTo>
                  <a:lnTo>
                    <a:pt x="135" y="438"/>
                  </a:lnTo>
                  <a:lnTo>
                    <a:pt x="1045" y="337"/>
                  </a:lnTo>
                  <a:lnTo>
                    <a:pt x="1920" y="168"/>
                  </a:lnTo>
                  <a:close/>
                  <a:moveTo>
                    <a:pt x="1920" y="0"/>
                  </a:moveTo>
                  <a:lnTo>
                    <a:pt x="1011" y="101"/>
                  </a:lnTo>
                  <a:lnTo>
                    <a:pt x="102" y="269"/>
                  </a:lnTo>
                  <a:lnTo>
                    <a:pt x="34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4" y="842"/>
                  </a:lnTo>
                  <a:lnTo>
                    <a:pt x="102" y="1347"/>
                  </a:lnTo>
                  <a:lnTo>
                    <a:pt x="169" y="1818"/>
                  </a:lnTo>
                  <a:lnTo>
                    <a:pt x="203" y="2020"/>
                  </a:lnTo>
                  <a:lnTo>
                    <a:pt x="270" y="2222"/>
                  </a:lnTo>
                  <a:lnTo>
                    <a:pt x="304" y="2256"/>
                  </a:lnTo>
                  <a:lnTo>
                    <a:pt x="371" y="2256"/>
                  </a:lnTo>
                  <a:lnTo>
                    <a:pt x="371" y="2222"/>
                  </a:lnTo>
                  <a:lnTo>
                    <a:pt x="607" y="2222"/>
                  </a:lnTo>
                  <a:lnTo>
                    <a:pt x="843" y="2188"/>
                  </a:lnTo>
                  <a:lnTo>
                    <a:pt x="1280" y="2121"/>
                  </a:lnTo>
                  <a:lnTo>
                    <a:pt x="1684" y="2054"/>
                  </a:lnTo>
                  <a:lnTo>
                    <a:pt x="1886" y="2020"/>
                  </a:lnTo>
                  <a:lnTo>
                    <a:pt x="2088" y="1953"/>
                  </a:lnTo>
                  <a:lnTo>
                    <a:pt x="2156" y="1953"/>
                  </a:lnTo>
                  <a:lnTo>
                    <a:pt x="2223" y="1885"/>
                  </a:lnTo>
                  <a:lnTo>
                    <a:pt x="2223" y="1650"/>
                  </a:lnTo>
                  <a:lnTo>
                    <a:pt x="2223" y="1380"/>
                  </a:lnTo>
                  <a:lnTo>
                    <a:pt x="2189" y="875"/>
                  </a:lnTo>
                  <a:lnTo>
                    <a:pt x="2122" y="471"/>
                  </a:lnTo>
                  <a:lnTo>
                    <a:pt x="2088" y="269"/>
                  </a:lnTo>
                  <a:lnTo>
                    <a:pt x="1987" y="67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2999813" y="5942593"/>
              <a:ext cx="31351" cy="44835"/>
            </a:xfrm>
            <a:custGeom>
              <a:avLst/>
              <a:gdLst/>
              <a:ahLst/>
              <a:cxnLst/>
              <a:rect l="l" t="t" r="r" b="b"/>
              <a:pathLst>
                <a:path w="472" h="675" extrusionOk="0">
                  <a:moveTo>
                    <a:pt x="270" y="1"/>
                  </a:moveTo>
                  <a:lnTo>
                    <a:pt x="337" y="169"/>
                  </a:lnTo>
                  <a:lnTo>
                    <a:pt x="371" y="337"/>
                  </a:lnTo>
                  <a:lnTo>
                    <a:pt x="337" y="405"/>
                  </a:lnTo>
                  <a:lnTo>
                    <a:pt x="304" y="472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472"/>
                  </a:lnTo>
                  <a:lnTo>
                    <a:pt x="135" y="405"/>
                  </a:lnTo>
                  <a:lnTo>
                    <a:pt x="68" y="371"/>
                  </a:lnTo>
                  <a:lnTo>
                    <a:pt x="34" y="371"/>
                  </a:lnTo>
                  <a:lnTo>
                    <a:pt x="1" y="438"/>
                  </a:lnTo>
                  <a:lnTo>
                    <a:pt x="1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203" y="674"/>
                  </a:lnTo>
                  <a:lnTo>
                    <a:pt x="304" y="640"/>
                  </a:lnTo>
                  <a:lnTo>
                    <a:pt x="371" y="573"/>
                  </a:lnTo>
                  <a:lnTo>
                    <a:pt x="438" y="506"/>
                  </a:lnTo>
                  <a:lnTo>
                    <a:pt x="472" y="371"/>
                  </a:lnTo>
                  <a:lnTo>
                    <a:pt x="438" y="236"/>
                  </a:lnTo>
                  <a:lnTo>
                    <a:pt x="405" y="102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2890215" y="6052190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22" y="1819"/>
                  </a:lnTo>
                  <a:lnTo>
                    <a:pt x="1954" y="1819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10" y="1987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1" y="809"/>
                  </a:lnTo>
                  <a:lnTo>
                    <a:pt x="68" y="1213"/>
                  </a:lnTo>
                  <a:lnTo>
                    <a:pt x="169" y="1718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54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290" y="1718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55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2677796" y="5989554"/>
              <a:ext cx="58186" cy="51544"/>
            </a:xfrm>
            <a:custGeom>
              <a:avLst/>
              <a:gdLst/>
              <a:ahLst/>
              <a:cxnLst/>
              <a:rect l="l" t="t" r="r" b="b"/>
              <a:pathLst>
                <a:path w="876" h="776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101" y="135"/>
                  </a:lnTo>
                  <a:lnTo>
                    <a:pt x="34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2" y="741"/>
                  </a:lnTo>
                  <a:lnTo>
                    <a:pt x="303" y="775"/>
                  </a:lnTo>
                  <a:lnTo>
                    <a:pt x="404" y="775"/>
                  </a:lnTo>
                  <a:lnTo>
                    <a:pt x="472" y="741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6" y="775"/>
                  </a:lnTo>
                  <a:lnTo>
                    <a:pt x="640" y="775"/>
                  </a:lnTo>
                  <a:lnTo>
                    <a:pt x="640" y="741"/>
                  </a:lnTo>
                  <a:lnTo>
                    <a:pt x="674" y="708"/>
                  </a:lnTo>
                  <a:lnTo>
                    <a:pt x="640" y="607"/>
                  </a:lnTo>
                  <a:lnTo>
                    <a:pt x="606" y="506"/>
                  </a:lnTo>
                  <a:lnTo>
                    <a:pt x="606" y="472"/>
                  </a:lnTo>
                  <a:lnTo>
                    <a:pt x="808" y="438"/>
                  </a:lnTo>
                  <a:lnTo>
                    <a:pt x="842" y="405"/>
                  </a:lnTo>
                  <a:lnTo>
                    <a:pt x="876" y="337"/>
                  </a:lnTo>
                  <a:lnTo>
                    <a:pt x="842" y="304"/>
                  </a:lnTo>
                  <a:lnTo>
                    <a:pt x="775" y="270"/>
                  </a:lnTo>
                  <a:lnTo>
                    <a:pt x="573" y="304"/>
                  </a:lnTo>
                  <a:lnTo>
                    <a:pt x="472" y="337"/>
                  </a:lnTo>
                  <a:lnTo>
                    <a:pt x="371" y="371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539" y="472"/>
                  </a:lnTo>
                  <a:lnTo>
                    <a:pt x="539" y="506"/>
                  </a:lnTo>
                  <a:lnTo>
                    <a:pt x="539" y="539"/>
                  </a:lnTo>
                  <a:lnTo>
                    <a:pt x="438" y="573"/>
                  </a:lnTo>
                  <a:lnTo>
                    <a:pt x="371" y="607"/>
                  </a:lnTo>
                  <a:lnTo>
                    <a:pt x="303" y="573"/>
                  </a:lnTo>
                  <a:lnTo>
                    <a:pt x="236" y="539"/>
                  </a:lnTo>
                  <a:lnTo>
                    <a:pt x="202" y="506"/>
                  </a:lnTo>
                  <a:lnTo>
                    <a:pt x="169" y="405"/>
                  </a:lnTo>
                  <a:lnTo>
                    <a:pt x="169" y="337"/>
                  </a:lnTo>
                  <a:lnTo>
                    <a:pt x="202" y="270"/>
                  </a:lnTo>
                  <a:lnTo>
                    <a:pt x="270" y="203"/>
                  </a:lnTo>
                  <a:lnTo>
                    <a:pt x="438" y="135"/>
                  </a:lnTo>
                  <a:lnTo>
                    <a:pt x="606" y="102"/>
                  </a:lnTo>
                  <a:lnTo>
                    <a:pt x="606" y="68"/>
                  </a:lnTo>
                  <a:lnTo>
                    <a:pt x="606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2778426" y="5911308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515" y="0"/>
                  </a:moveTo>
                  <a:lnTo>
                    <a:pt x="1078" y="101"/>
                  </a:lnTo>
                  <a:lnTo>
                    <a:pt x="606" y="236"/>
                  </a:lnTo>
                  <a:lnTo>
                    <a:pt x="101" y="371"/>
                  </a:lnTo>
                  <a:lnTo>
                    <a:pt x="68" y="270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808"/>
                  </a:lnTo>
                  <a:lnTo>
                    <a:pt x="135" y="1347"/>
                  </a:lnTo>
                  <a:lnTo>
                    <a:pt x="169" y="1785"/>
                  </a:lnTo>
                  <a:lnTo>
                    <a:pt x="202" y="2020"/>
                  </a:lnTo>
                  <a:lnTo>
                    <a:pt x="270" y="2223"/>
                  </a:lnTo>
                  <a:lnTo>
                    <a:pt x="337" y="2256"/>
                  </a:lnTo>
                  <a:lnTo>
                    <a:pt x="371" y="2223"/>
                  </a:lnTo>
                  <a:lnTo>
                    <a:pt x="438" y="2223"/>
                  </a:lnTo>
                  <a:lnTo>
                    <a:pt x="1313" y="2122"/>
                  </a:lnTo>
                  <a:lnTo>
                    <a:pt x="1751" y="2054"/>
                  </a:lnTo>
                  <a:lnTo>
                    <a:pt x="2189" y="1919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19"/>
                  </a:lnTo>
                  <a:lnTo>
                    <a:pt x="2357" y="1818"/>
                  </a:lnTo>
                  <a:lnTo>
                    <a:pt x="2391" y="1751"/>
                  </a:lnTo>
                  <a:lnTo>
                    <a:pt x="2391" y="1616"/>
                  </a:lnTo>
                  <a:lnTo>
                    <a:pt x="2357" y="1414"/>
                  </a:lnTo>
                  <a:lnTo>
                    <a:pt x="2290" y="1212"/>
                  </a:lnTo>
                  <a:lnTo>
                    <a:pt x="2222" y="606"/>
                  </a:lnTo>
                  <a:lnTo>
                    <a:pt x="2121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53" y="270"/>
                  </a:lnTo>
                  <a:lnTo>
                    <a:pt x="1953" y="505"/>
                  </a:lnTo>
                  <a:lnTo>
                    <a:pt x="2054" y="943"/>
                  </a:lnTo>
                  <a:lnTo>
                    <a:pt x="2121" y="1381"/>
                  </a:lnTo>
                  <a:lnTo>
                    <a:pt x="2189" y="1818"/>
                  </a:lnTo>
                  <a:lnTo>
                    <a:pt x="1751" y="1818"/>
                  </a:lnTo>
                  <a:lnTo>
                    <a:pt x="1280" y="1886"/>
                  </a:lnTo>
                  <a:lnTo>
                    <a:pt x="404" y="2054"/>
                  </a:lnTo>
                  <a:lnTo>
                    <a:pt x="371" y="2054"/>
                  </a:lnTo>
                  <a:lnTo>
                    <a:pt x="371" y="1818"/>
                  </a:lnTo>
                  <a:lnTo>
                    <a:pt x="337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7" y="404"/>
                  </a:lnTo>
                  <a:lnTo>
                    <a:pt x="1246" y="270"/>
                  </a:lnTo>
                  <a:lnTo>
                    <a:pt x="1616" y="202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953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2847772" y="5969428"/>
              <a:ext cx="42510" cy="42577"/>
            </a:xfrm>
            <a:custGeom>
              <a:avLst/>
              <a:gdLst/>
              <a:ahLst/>
              <a:cxnLst/>
              <a:rect l="l" t="t" r="r" b="b"/>
              <a:pathLst>
                <a:path w="640" h="641" extrusionOk="0">
                  <a:moveTo>
                    <a:pt x="471" y="1"/>
                  </a:moveTo>
                  <a:lnTo>
                    <a:pt x="438" y="34"/>
                  </a:lnTo>
                  <a:lnTo>
                    <a:pt x="404" y="68"/>
                  </a:lnTo>
                  <a:lnTo>
                    <a:pt x="370" y="102"/>
                  </a:lnTo>
                  <a:lnTo>
                    <a:pt x="370" y="236"/>
                  </a:lnTo>
                  <a:lnTo>
                    <a:pt x="370" y="270"/>
                  </a:lnTo>
                  <a:lnTo>
                    <a:pt x="135" y="337"/>
                  </a:lnTo>
                  <a:lnTo>
                    <a:pt x="101" y="203"/>
                  </a:lnTo>
                  <a:lnTo>
                    <a:pt x="101" y="169"/>
                  </a:lnTo>
                  <a:lnTo>
                    <a:pt x="67" y="169"/>
                  </a:lnTo>
                  <a:lnTo>
                    <a:pt x="0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67" y="607"/>
                  </a:lnTo>
                  <a:lnTo>
                    <a:pt x="135" y="640"/>
                  </a:lnTo>
                  <a:lnTo>
                    <a:pt x="168" y="640"/>
                  </a:lnTo>
                  <a:lnTo>
                    <a:pt x="202" y="607"/>
                  </a:lnTo>
                  <a:lnTo>
                    <a:pt x="202" y="539"/>
                  </a:lnTo>
                  <a:lnTo>
                    <a:pt x="168" y="472"/>
                  </a:lnTo>
                  <a:lnTo>
                    <a:pt x="404" y="438"/>
                  </a:lnTo>
                  <a:lnTo>
                    <a:pt x="438" y="539"/>
                  </a:lnTo>
                  <a:lnTo>
                    <a:pt x="505" y="640"/>
                  </a:lnTo>
                  <a:lnTo>
                    <a:pt x="539" y="640"/>
                  </a:lnTo>
                  <a:lnTo>
                    <a:pt x="572" y="607"/>
                  </a:lnTo>
                  <a:lnTo>
                    <a:pt x="572" y="506"/>
                  </a:lnTo>
                  <a:lnTo>
                    <a:pt x="539" y="371"/>
                  </a:lnTo>
                  <a:lnTo>
                    <a:pt x="640" y="337"/>
                  </a:lnTo>
                  <a:lnTo>
                    <a:pt x="640" y="270"/>
                  </a:lnTo>
                  <a:lnTo>
                    <a:pt x="640" y="236"/>
                  </a:lnTo>
                  <a:lnTo>
                    <a:pt x="640" y="203"/>
                  </a:lnTo>
                  <a:lnTo>
                    <a:pt x="572" y="203"/>
                  </a:lnTo>
                  <a:lnTo>
                    <a:pt x="505" y="236"/>
                  </a:lnTo>
                  <a:lnTo>
                    <a:pt x="505" y="169"/>
                  </a:lnTo>
                  <a:lnTo>
                    <a:pt x="505" y="102"/>
                  </a:lnTo>
                  <a:lnTo>
                    <a:pt x="539" y="34"/>
                  </a:lnTo>
                  <a:lnTo>
                    <a:pt x="505" y="3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3218940" y="6005230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0"/>
                  </a:moveTo>
                  <a:lnTo>
                    <a:pt x="1314" y="68"/>
                  </a:lnTo>
                  <a:lnTo>
                    <a:pt x="775" y="169"/>
                  </a:lnTo>
                  <a:lnTo>
                    <a:pt x="371" y="202"/>
                  </a:lnTo>
                  <a:lnTo>
                    <a:pt x="169" y="236"/>
                  </a:lnTo>
                  <a:lnTo>
                    <a:pt x="1" y="303"/>
                  </a:lnTo>
                  <a:lnTo>
                    <a:pt x="169" y="404"/>
                  </a:lnTo>
                  <a:lnTo>
                    <a:pt x="338" y="404"/>
                  </a:lnTo>
                  <a:lnTo>
                    <a:pt x="674" y="371"/>
                  </a:lnTo>
                  <a:lnTo>
                    <a:pt x="1213" y="303"/>
                  </a:lnTo>
                  <a:lnTo>
                    <a:pt x="1752" y="202"/>
                  </a:lnTo>
                  <a:lnTo>
                    <a:pt x="1752" y="371"/>
                  </a:lnTo>
                  <a:lnTo>
                    <a:pt x="1785" y="573"/>
                  </a:lnTo>
                  <a:lnTo>
                    <a:pt x="1853" y="943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2021" y="1852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54"/>
                  </a:lnTo>
                  <a:lnTo>
                    <a:pt x="371" y="2155"/>
                  </a:lnTo>
                  <a:lnTo>
                    <a:pt x="540" y="2223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81"/>
                  </a:lnTo>
                  <a:lnTo>
                    <a:pt x="2055" y="910"/>
                  </a:lnTo>
                  <a:lnTo>
                    <a:pt x="1987" y="539"/>
                  </a:lnTo>
                  <a:lnTo>
                    <a:pt x="1954" y="337"/>
                  </a:lnTo>
                  <a:lnTo>
                    <a:pt x="1886" y="169"/>
                  </a:lnTo>
                  <a:lnTo>
                    <a:pt x="1920" y="101"/>
                  </a:lnTo>
                  <a:lnTo>
                    <a:pt x="1920" y="68"/>
                  </a:lnTo>
                  <a:lnTo>
                    <a:pt x="1886" y="34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3261451" y="5835254"/>
              <a:ext cx="154366" cy="156624"/>
            </a:xfrm>
            <a:custGeom>
              <a:avLst/>
              <a:gdLst/>
              <a:ahLst/>
              <a:cxnLst/>
              <a:rect l="l" t="t" r="r" b="b"/>
              <a:pathLst>
                <a:path w="2324" h="2358" extrusionOk="0">
                  <a:moveTo>
                    <a:pt x="1920" y="1"/>
                  </a:moveTo>
                  <a:lnTo>
                    <a:pt x="1920" y="34"/>
                  </a:lnTo>
                  <a:lnTo>
                    <a:pt x="1920" y="102"/>
                  </a:lnTo>
                  <a:lnTo>
                    <a:pt x="1617" y="102"/>
                  </a:lnTo>
                  <a:lnTo>
                    <a:pt x="1314" y="135"/>
                  </a:lnTo>
                  <a:lnTo>
                    <a:pt x="708" y="270"/>
                  </a:lnTo>
                  <a:lnTo>
                    <a:pt x="371" y="304"/>
                  </a:lnTo>
                  <a:lnTo>
                    <a:pt x="169" y="337"/>
                  </a:lnTo>
                  <a:lnTo>
                    <a:pt x="102" y="371"/>
                  </a:lnTo>
                  <a:lnTo>
                    <a:pt x="68" y="405"/>
                  </a:lnTo>
                  <a:lnTo>
                    <a:pt x="68" y="438"/>
                  </a:lnTo>
                  <a:lnTo>
                    <a:pt x="34" y="405"/>
                  </a:lnTo>
                  <a:lnTo>
                    <a:pt x="1" y="405"/>
                  </a:lnTo>
                  <a:lnTo>
                    <a:pt x="1" y="607"/>
                  </a:lnTo>
                  <a:lnTo>
                    <a:pt x="1" y="842"/>
                  </a:lnTo>
                  <a:lnTo>
                    <a:pt x="102" y="1280"/>
                  </a:lnTo>
                  <a:lnTo>
                    <a:pt x="236" y="2290"/>
                  </a:lnTo>
                  <a:lnTo>
                    <a:pt x="270" y="2324"/>
                  </a:lnTo>
                  <a:lnTo>
                    <a:pt x="337" y="2357"/>
                  </a:lnTo>
                  <a:lnTo>
                    <a:pt x="371" y="2324"/>
                  </a:lnTo>
                  <a:lnTo>
                    <a:pt x="405" y="2290"/>
                  </a:lnTo>
                  <a:lnTo>
                    <a:pt x="640" y="2290"/>
                  </a:lnTo>
                  <a:lnTo>
                    <a:pt x="910" y="2256"/>
                  </a:lnTo>
                  <a:lnTo>
                    <a:pt x="1381" y="2189"/>
                  </a:lnTo>
                  <a:lnTo>
                    <a:pt x="1785" y="2122"/>
                  </a:lnTo>
                  <a:lnTo>
                    <a:pt x="2021" y="2088"/>
                  </a:lnTo>
                  <a:lnTo>
                    <a:pt x="2088" y="2021"/>
                  </a:lnTo>
                  <a:lnTo>
                    <a:pt x="2155" y="1953"/>
                  </a:lnTo>
                  <a:lnTo>
                    <a:pt x="2054" y="1886"/>
                  </a:lnTo>
                  <a:lnTo>
                    <a:pt x="1684" y="1886"/>
                  </a:lnTo>
                  <a:lnTo>
                    <a:pt x="1213" y="1987"/>
                  </a:lnTo>
                  <a:lnTo>
                    <a:pt x="809" y="2021"/>
                  </a:lnTo>
                  <a:lnTo>
                    <a:pt x="607" y="2054"/>
                  </a:lnTo>
                  <a:lnTo>
                    <a:pt x="405" y="2122"/>
                  </a:lnTo>
                  <a:lnTo>
                    <a:pt x="236" y="1112"/>
                  </a:lnTo>
                  <a:lnTo>
                    <a:pt x="203" y="809"/>
                  </a:lnTo>
                  <a:lnTo>
                    <a:pt x="102" y="539"/>
                  </a:lnTo>
                  <a:lnTo>
                    <a:pt x="203" y="539"/>
                  </a:lnTo>
                  <a:lnTo>
                    <a:pt x="203" y="472"/>
                  </a:lnTo>
                  <a:lnTo>
                    <a:pt x="1145" y="371"/>
                  </a:lnTo>
                  <a:lnTo>
                    <a:pt x="1549" y="304"/>
                  </a:lnTo>
                  <a:lnTo>
                    <a:pt x="1920" y="203"/>
                  </a:lnTo>
                  <a:lnTo>
                    <a:pt x="1987" y="539"/>
                  </a:lnTo>
                  <a:lnTo>
                    <a:pt x="2054" y="910"/>
                  </a:lnTo>
                  <a:lnTo>
                    <a:pt x="2088" y="1448"/>
                  </a:lnTo>
                  <a:lnTo>
                    <a:pt x="2122" y="1684"/>
                  </a:lnTo>
                  <a:lnTo>
                    <a:pt x="2155" y="1953"/>
                  </a:lnTo>
                  <a:lnTo>
                    <a:pt x="2189" y="1987"/>
                  </a:lnTo>
                  <a:lnTo>
                    <a:pt x="2223" y="2021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684"/>
                  </a:lnTo>
                  <a:lnTo>
                    <a:pt x="2324" y="1415"/>
                  </a:lnTo>
                  <a:lnTo>
                    <a:pt x="2223" y="876"/>
                  </a:lnTo>
                  <a:lnTo>
                    <a:pt x="2155" y="438"/>
                  </a:lnTo>
                  <a:lnTo>
                    <a:pt x="2088" y="236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3328538" y="5895632"/>
              <a:ext cx="42577" cy="49285"/>
            </a:xfrm>
            <a:custGeom>
              <a:avLst/>
              <a:gdLst/>
              <a:ahLst/>
              <a:cxnLst/>
              <a:rect l="l" t="t" r="r" b="b"/>
              <a:pathLst>
                <a:path w="641" h="742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35"/>
                  </a:lnTo>
                  <a:lnTo>
                    <a:pt x="1" y="304"/>
                  </a:lnTo>
                  <a:lnTo>
                    <a:pt x="1" y="506"/>
                  </a:lnTo>
                  <a:lnTo>
                    <a:pt x="34" y="674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405" y="708"/>
                  </a:lnTo>
                  <a:lnTo>
                    <a:pt x="506" y="640"/>
                  </a:lnTo>
                  <a:lnTo>
                    <a:pt x="607" y="573"/>
                  </a:lnTo>
                  <a:lnTo>
                    <a:pt x="640" y="506"/>
                  </a:lnTo>
                  <a:lnTo>
                    <a:pt x="607" y="472"/>
                  </a:lnTo>
                  <a:lnTo>
                    <a:pt x="405" y="472"/>
                  </a:lnTo>
                  <a:lnTo>
                    <a:pt x="203" y="539"/>
                  </a:lnTo>
                  <a:lnTo>
                    <a:pt x="203" y="270"/>
                  </a:lnTo>
                  <a:lnTo>
                    <a:pt x="203" y="135"/>
                  </a:lnTo>
                  <a:lnTo>
                    <a:pt x="203" y="68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3210040" y="5707790"/>
              <a:ext cx="29093" cy="134240"/>
            </a:xfrm>
            <a:custGeom>
              <a:avLst/>
              <a:gdLst/>
              <a:ahLst/>
              <a:cxnLst/>
              <a:rect l="l" t="t" r="r" b="b"/>
              <a:pathLst>
                <a:path w="438" h="2021" extrusionOk="0">
                  <a:moveTo>
                    <a:pt x="34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506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8"/>
                  </a:lnTo>
                  <a:lnTo>
                    <a:pt x="337" y="1987"/>
                  </a:lnTo>
                  <a:lnTo>
                    <a:pt x="371" y="2021"/>
                  </a:lnTo>
                  <a:lnTo>
                    <a:pt x="404" y="2021"/>
                  </a:lnTo>
                  <a:lnTo>
                    <a:pt x="438" y="1987"/>
                  </a:lnTo>
                  <a:lnTo>
                    <a:pt x="438" y="1953"/>
                  </a:lnTo>
                  <a:lnTo>
                    <a:pt x="438" y="1684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202" y="472"/>
                  </a:lnTo>
                  <a:lnTo>
                    <a:pt x="169" y="270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3160821" y="5922467"/>
              <a:ext cx="47027" cy="44835"/>
            </a:xfrm>
            <a:custGeom>
              <a:avLst/>
              <a:gdLst/>
              <a:ahLst/>
              <a:cxnLst/>
              <a:rect l="l" t="t" r="r" b="b"/>
              <a:pathLst>
                <a:path w="708" h="675" extrusionOk="0">
                  <a:moveTo>
                    <a:pt x="1" y="1"/>
                  </a:moveTo>
                  <a:lnTo>
                    <a:pt x="1" y="102"/>
                  </a:lnTo>
                  <a:lnTo>
                    <a:pt x="1" y="236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35" y="640"/>
                  </a:lnTo>
                  <a:lnTo>
                    <a:pt x="169" y="640"/>
                  </a:lnTo>
                  <a:lnTo>
                    <a:pt x="203" y="607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405" y="472"/>
                  </a:lnTo>
                  <a:lnTo>
                    <a:pt x="472" y="573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674" y="640"/>
                  </a:lnTo>
                  <a:lnTo>
                    <a:pt x="674" y="573"/>
                  </a:lnTo>
                  <a:lnTo>
                    <a:pt x="607" y="506"/>
                  </a:lnTo>
                  <a:lnTo>
                    <a:pt x="506" y="405"/>
                  </a:lnTo>
                  <a:lnTo>
                    <a:pt x="472" y="371"/>
                  </a:lnTo>
                  <a:lnTo>
                    <a:pt x="405" y="371"/>
                  </a:lnTo>
                  <a:lnTo>
                    <a:pt x="472" y="304"/>
                  </a:lnTo>
                  <a:lnTo>
                    <a:pt x="573" y="203"/>
                  </a:lnTo>
                  <a:lnTo>
                    <a:pt x="607" y="203"/>
                  </a:lnTo>
                  <a:lnTo>
                    <a:pt x="640" y="169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74" y="34"/>
                  </a:lnTo>
                  <a:lnTo>
                    <a:pt x="607" y="1"/>
                  </a:lnTo>
                  <a:lnTo>
                    <a:pt x="506" y="1"/>
                  </a:lnTo>
                  <a:lnTo>
                    <a:pt x="405" y="135"/>
                  </a:lnTo>
                  <a:lnTo>
                    <a:pt x="304" y="236"/>
                  </a:lnTo>
                  <a:lnTo>
                    <a:pt x="203" y="405"/>
                  </a:lnTo>
                  <a:lnTo>
                    <a:pt x="169" y="270"/>
                  </a:lnTo>
                  <a:lnTo>
                    <a:pt x="135" y="1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3093734" y="6081283"/>
              <a:ext cx="58186" cy="44769"/>
            </a:xfrm>
            <a:custGeom>
              <a:avLst/>
              <a:gdLst/>
              <a:ahLst/>
              <a:cxnLst/>
              <a:rect l="l" t="t" r="r" b="b"/>
              <a:pathLst>
                <a:path w="876" h="674" extrusionOk="0">
                  <a:moveTo>
                    <a:pt x="640" y="0"/>
                  </a:moveTo>
                  <a:lnTo>
                    <a:pt x="607" y="34"/>
                  </a:lnTo>
                  <a:lnTo>
                    <a:pt x="371" y="337"/>
                  </a:lnTo>
                  <a:lnTo>
                    <a:pt x="169" y="68"/>
                  </a:lnTo>
                  <a:lnTo>
                    <a:pt x="102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02" y="606"/>
                  </a:lnTo>
                  <a:lnTo>
                    <a:pt x="102" y="674"/>
                  </a:lnTo>
                  <a:lnTo>
                    <a:pt x="236" y="674"/>
                  </a:lnTo>
                  <a:lnTo>
                    <a:pt x="236" y="606"/>
                  </a:lnTo>
                  <a:lnTo>
                    <a:pt x="203" y="404"/>
                  </a:lnTo>
                  <a:lnTo>
                    <a:pt x="203" y="404"/>
                  </a:lnTo>
                  <a:lnTo>
                    <a:pt x="337" y="539"/>
                  </a:lnTo>
                  <a:lnTo>
                    <a:pt x="405" y="573"/>
                  </a:lnTo>
                  <a:lnTo>
                    <a:pt x="472" y="539"/>
                  </a:lnTo>
                  <a:lnTo>
                    <a:pt x="607" y="337"/>
                  </a:lnTo>
                  <a:lnTo>
                    <a:pt x="640" y="472"/>
                  </a:lnTo>
                  <a:lnTo>
                    <a:pt x="741" y="606"/>
                  </a:lnTo>
                  <a:lnTo>
                    <a:pt x="775" y="640"/>
                  </a:lnTo>
                  <a:lnTo>
                    <a:pt x="842" y="606"/>
                  </a:lnTo>
                  <a:lnTo>
                    <a:pt x="876" y="573"/>
                  </a:lnTo>
                  <a:lnTo>
                    <a:pt x="876" y="505"/>
                  </a:lnTo>
                  <a:lnTo>
                    <a:pt x="775" y="303"/>
                  </a:lnTo>
                  <a:lnTo>
                    <a:pt x="741" y="101"/>
                  </a:lnTo>
                  <a:lnTo>
                    <a:pt x="741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3100443" y="5859897"/>
              <a:ext cx="154366" cy="15881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920" y="135"/>
                  </a:moveTo>
                  <a:lnTo>
                    <a:pt x="2021" y="1044"/>
                  </a:lnTo>
                  <a:lnTo>
                    <a:pt x="2122" y="1953"/>
                  </a:lnTo>
                  <a:lnTo>
                    <a:pt x="1684" y="2020"/>
                  </a:lnTo>
                  <a:lnTo>
                    <a:pt x="1280" y="2121"/>
                  </a:lnTo>
                  <a:lnTo>
                    <a:pt x="876" y="2188"/>
                  </a:lnTo>
                  <a:lnTo>
                    <a:pt x="506" y="2256"/>
                  </a:lnTo>
                  <a:lnTo>
                    <a:pt x="472" y="2256"/>
                  </a:lnTo>
                  <a:lnTo>
                    <a:pt x="472" y="2222"/>
                  </a:lnTo>
                  <a:lnTo>
                    <a:pt x="438" y="1784"/>
                  </a:lnTo>
                  <a:lnTo>
                    <a:pt x="371" y="1313"/>
                  </a:lnTo>
                  <a:lnTo>
                    <a:pt x="270" y="875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36"/>
                  </a:lnTo>
                  <a:lnTo>
                    <a:pt x="1920" y="135"/>
                  </a:lnTo>
                  <a:close/>
                  <a:moveTo>
                    <a:pt x="1920" y="0"/>
                  </a:moveTo>
                  <a:lnTo>
                    <a:pt x="1482" y="34"/>
                  </a:lnTo>
                  <a:lnTo>
                    <a:pt x="1011" y="101"/>
                  </a:lnTo>
                  <a:lnTo>
                    <a:pt x="68" y="269"/>
                  </a:lnTo>
                  <a:lnTo>
                    <a:pt x="34" y="269"/>
                  </a:lnTo>
                  <a:lnTo>
                    <a:pt x="1" y="337"/>
                  </a:lnTo>
                  <a:lnTo>
                    <a:pt x="1" y="370"/>
                  </a:lnTo>
                  <a:lnTo>
                    <a:pt x="68" y="404"/>
                  </a:lnTo>
                  <a:lnTo>
                    <a:pt x="102" y="875"/>
                  </a:lnTo>
                  <a:lnTo>
                    <a:pt x="135" y="1347"/>
                  </a:lnTo>
                  <a:lnTo>
                    <a:pt x="236" y="1818"/>
                  </a:lnTo>
                  <a:lnTo>
                    <a:pt x="337" y="2256"/>
                  </a:lnTo>
                  <a:lnTo>
                    <a:pt x="337" y="2289"/>
                  </a:lnTo>
                  <a:lnTo>
                    <a:pt x="371" y="2323"/>
                  </a:lnTo>
                  <a:lnTo>
                    <a:pt x="438" y="2289"/>
                  </a:lnTo>
                  <a:lnTo>
                    <a:pt x="472" y="2357"/>
                  </a:lnTo>
                  <a:lnTo>
                    <a:pt x="506" y="2390"/>
                  </a:lnTo>
                  <a:lnTo>
                    <a:pt x="910" y="2390"/>
                  </a:lnTo>
                  <a:lnTo>
                    <a:pt x="1314" y="2323"/>
                  </a:lnTo>
                  <a:lnTo>
                    <a:pt x="1751" y="2222"/>
                  </a:lnTo>
                  <a:lnTo>
                    <a:pt x="2122" y="2087"/>
                  </a:lnTo>
                  <a:lnTo>
                    <a:pt x="2122" y="2155"/>
                  </a:lnTo>
                  <a:lnTo>
                    <a:pt x="2155" y="2222"/>
                  </a:lnTo>
                  <a:lnTo>
                    <a:pt x="2290" y="2222"/>
                  </a:lnTo>
                  <a:lnTo>
                    <a:pt x="2324" y="2155"/>
                  </a:lnTo>
                  <a:lnTo>
                    <a:pt x="2324" y="1616"/>
                  </a:lnTo>
                  <a:lnTo>
                    <a:pt x="2256" y="1111"/>
                  </a:lnTo>
                  <a:lnTo>
                    <a:pt x="2189" y="572"/>
                  </a:lnTo>
                  <a:lnTo>
                    <a:pt x="2054" y="67"/>
                  </a:lnTo>
                  <a:lnTo>
                    <a:pt x="2054" y="34"/>
                  </a:lnTo>
                  <a:lnTo>
                    <a:pt x="1987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3420267" y="6161787"/>
              <a:ext cx="24643" cy="149849"/>
            </a:xfrm>
            <a:custGeom>
              <a:avLst/>
              <a:gdLst/>
              <a:ahLst/>
              <a:cxnLst/>
              <a:rect l="l" t="t" r="r" b="b"/>
              <a:pathLst>
                <a:path w="371" h="2256" extrusionOk="0">
                  <a:moveTo>
                    <a:pt x="34" y="0"/>
                  </a:moveTo>
                  <a:lnTo>
                    <a:pt x="0" y="202"/>
                  </a:lnTo>
                  <a:lnTo>
                    <a:pt x="0" y="438"/>
                  </a:lnTo>
                  <a:lnTo>
                    <a:pt x="67" y="876"/>
                  </a:lnTo>
                  <a:lnTo>
                    <a:pt x="135" y="1549"/>
                  </a:lnTo>
                  <a:lnTo>
                    <a:pt x="168" y="1886"/>
                  </a:lnTo>
                  <a:lnTo>
                    <a:pt x="236" y="2222"/>
                  </a:lnTo>
                  <a:lnTo>
                    <a:pt x="269" y="2256"/>
                  </a:lnTo>
                  <a:lnTo>
                    <a:pt x="370" y="2256"/>
                  </a:lnTo>
                  <a:lnTo>
                    <a:pt x="370" y="2189"/>
                  </a:lnTo>
                  <a:lnTo>
                    <a:pt x="370" y="1953"/>
                  </a:lnTo>
                  <a:lnTo>
                    <a:pt x="370" y="1684"/>
                  </a:lnTo>
                  <a:lnTo>
                    <a:pt x="303" y="1179"/>
                  </a:lnTo>
                  <a:lnTo>
                    <a:pt x="236" y="573"/>
                  </a:lnTo>
                  <a:lnTo>
                    <a:pt x="168" y="27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2138844" y="5710048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34" y="0"/>
                  </a:moveTo>
                  <a:lnTo>
                    <a:pt x="34" y="34"/>
                  </a:lnTo>
                  <a:lnTo>
                    <a:pt x="0" y="34"/>
                  </a:lnTo>
                  <a:lnTo>
                    <a:pt x="0" y="270"/>
                  </a:lnTo>
                  <a:lnTo>
                    <a:pt x="34" y="505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7"/>
                  </a:lnTo>
                  <a:lnTo>
                    <a:pt x="337" y="1987"/>
                  </a:lnTo>
                  <a:lnTo>
                    <a:pt x="371" y="2020"/>
                  </a:lnTo>
                  <a:lnTo>
                    <a:pt x="404" y="2020"/>
                  </a:lnTo>
                  <a:lnTo>
                    <a:pt x="438" y="1987"/>
                  </a:lnTo>
                  <a:lnTo>
                    <a:pt x="472" y="1953"/>
                  </a:lnTo>
                  <a:lnTo>
                    <a:pt x="438" y="1684"/>
                  </a:lnTo>
                  <a:lnTo>
                    <a:pt x="371" y="1414"/>
                  </a:lnTo>
                  <a:lnTo>
                    <a:pt x="270" y="909"/>
                  </a:lnTo>
                  <a:lnTo>
                    <a:pt x="202" y="472"/>
                  </a:lnTo>
                  <a:lnTo>
                    <a:pt x="169" y="236"/>
                  </a:lnTo>
                  <a:lnTo>
                    <a:pt x="101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2201481" y="5759201"/>
              <a:ext cx="44769" cy="60511"/>
            </a:xfrm>
            <a:custGeom>
              <a:avLst/>
              <a:gdLst/>
              <a:ahLst/>
              <a:cxnLst/>
              <a:rect l="l" t="t" r="r" b="b"/>
              <a:pathLst>
                <a:path w="674" h="911" extrusionOk="0">
                  <a:moveTo>
                    <a:pt x="370" y="1"/>
                  </a:moveTo>
                  <a:lnTo>
                    <a:pt x="236" y="35"/>
                  </a:lnTo>
                  <a:lnTo>
                    <a:pt x="168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135" y="304"/>
                  </a:lnTo>
                  <a:lnTo>
                    <a:pt x="202" y="237"/>
                  </a:lnTo>
                  <a:lnTo>
                    <a:pt x="269" y="169"/>
                  </a:lnTo>
                  <a:lnTo>
                    <a:pt x="337" y="169"/>
                  </a:lnTo>
                  <a:lnTo>
                    <a:pt x="404" y="237"/>
                  </a:lnTo>
                  <a:lnTo>
                    <a:pt x="337" y="338"/>
                  </a:lnTo>
                  <a:lnTo>
                    <a:pt x="269" y="439"/>
                  </a:lnTo>
                  <a:lnTo>
                    <a:pt x="202" y="573"/>
                  </a:lnTo>
                  <a:lnTo>
                    <a:pt x="202" y="641"/>
                  </a:lnTo>
                  <a:lnTo>
                    <a:pt x="236" y="674"/>
                  </a:lnTo>
                  <a:lnTo>
                    <a:pt x="303" y="674"/>
                  </a:lnTo>
                  <a:lnTo>
                    <a:pt x="370" y="641"/>
                  </a:lnTo>
                  <a:lnTo>
                    <a:pt x="471" y="641"/>
                  </a:lnTo>
                  <a:lnTo>
                    <a:pt x="471" y="742"/>
                  </a:lnTo>
                  <a:lnTo>
                    <a:pt x="370" y="742"/>
                  </a:lnTo>
                  <a:lnTo>
                    <a:pt x="236" y="775"/>
                  </a:lnTo>
                  <a:lnTo>
                    <a:pt x="236" y="809"/>
                  </a:lnTo>
                  <a:lnTo>
                    <a:pt x="236" y="843"/>
                  </a:lnTo>
                  <a:lnTo>
                    <a:pt x="303" y="876"/>
                  </a:lnTo>
                  <a:lnTo>
                    <a:pt x="370" y="910"/>
                  </a:lnTo>
                  <a:lnTo>
                    <a:pt x="539" y="876"/>
                  </a:lnTo>
                  <a:lnTo>
                    <a:pt x="606" y="843"/>
                  </a:lnTo>
                  <a:lnTo>
                    <a:pt x="640" y="775"/>
                  </a:lnTo>
                  <a:lnTo>
                    <a:pt x="673" y="708"/>
                  </a:lnTo>
                  <a:lnTo>
                    <a:pt x="673" y="641"/>
                  </a:lnTo>
                  <a:lnTo>
                    <a:pt x="640" y="540"/>
                  </a:lnTo>
                  <a:lnTo>
                    <a:pt x="572" y="506"/>
                  </a:lnTo>
                  <a:lnTo>
                    <a:pt x="505" y="472"/>
                  </a:lnTo>
                  <a:lnTo>
                    <a:pt x="404" y="472"/>
                  </a:lnTo>
                  <a:lnTo>
                    <a:pt x="539" y="304"/>
                  </a:lnTo>
                  <a:lnTo>
                    <a:pt x="539" y="203"/>
                  </a:lnTo>
                  <a:lnTo>
                    <a:pt x="505" y="68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2051631" y="6079025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135" y="34"/>
                  </a:lnTo>
                  <a:lnTo>
                    <a:pt x="101" y="68"/>
                  </a:lnTo>
                  <a:lnTo>
                    <a:pt x="34" y="438"/>
                  </a:lnTo>
                  <a:lnTo>
                    <a:pt x="0" y="573"/>
                  </a:lnTo>
                  <a:lnTo>
                    <a:pt x="0" y="640"/>
                  </a:lnTo>
                  <a:lnTo>
                    <a:pt x="0" y="708"/>
                  </a:lnTo>
                  <a:lnTo>
                    <a:pt x="34" y="741"/>
                  </a:lnTo>
                  <a:lnTo>
                    <a:pt x="68" y="741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303" y="607"/>
                  </a:lnTo>
                  <a:lnTo>
                    <a:pt x="371" y="708"/>
                  </a:lnTo>
                  <a:lnTo>
                    <a:pt x="404" y="741"/>
                  </a:lnTo>
                  <a:lnTo>
                    <a:pt x="438" y="741"/>
                  </a:lnTo>
                  <a:lnTo>
                    <a:pt x="472" y="708"/>
                  </a:lnTo>
                  <a:lnTo>
                    <a:pt x="505" y="674"/>
                  </a:lnTo>
                  <a:lnTo>
                    <a:pt x="472" y="539"/>
                  </a:lnTo>
                  <a:lnTo>
                    <a:pt x="505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404" y="371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1928617" y="6190814"/>
              <a:ext cx="152108" cy="167850"/>
            </a:xfrm>
            <a:custGeom>
              <a:avLst/>
              <a:gdLst/>
              <a:ahLst/>
              <a:cxnLst/>
              <a:rect l="l" t="t" r="r" b="b"/>
              <a:pathLst>
                <a:path w="2290" h="2527" extrusionOk="0">
                  <a:moveTo>
                    <a:pt x="1953" y="203"/>
                  </a:moveTo>
                  <a:lnTo>
                    <a:pt x="1953" y="641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55" y="2055"/>
                  </a:lnTo>
                  <a:lnTo>
                    <a:pt x="2122" y="2055"/>
                  </a:lnTo>
                  <a:lnTo>
                    <a:pt x="1751" y="2088"/>
                  </a:lnTo>
                  <a:lnTo>
                    <a:pt x="1347" y="2156"/>
                  </a:lnTo>
                  <a:lnTo>
                    <a:pt x="910" y="2189"/>
                  </a:lnTo>
                  <a:lnTo>
                    <a:pt x="506" y="2257"/>
                  </a:lnTo>
                  <a:lnTo>
                    <a:pt x="304" y="1348"/>
                  </a:lnTo>
                  <a:lnTo>
                    <a:pt x="135" y="439"/>
                  </a:lnTo>
                  <a:lnTo>
                    <a:pt x="573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11" y="169"/>
                  </a:lnTo>
                  <a:lnTo>
                    <a:pt x="539" y="203"/>
                  </a:lnTo>
                  <a:lnTo>
                    <a:pt x="102" y="304"/>
                  </a:lnTo>
                  <a:lnTo>
                    <a:pt x="68" y="338"/>
                  </a:lnTo>
                  <a:lnTo>
                    <a:pt x="34" y="371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944"/>
                  </a:lnTo>
                  <a:lnTo>
                    <a:pt x="102" y="1449"/>
                  </a:lnTo>
                  <a:lnTo>
                    <a:pt x="203" y="1987"/>
                  </a:lnTo>
                  <a:lnTo>
                    <a:pt x="371" y="2492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8"/>
                  </a:lnTo>
                  <a:lnTo>
                    <a:pt x="943" y="2391"/>
                  </a:lnTo>
                  <a:lnTo>
                    <a:pt x="1347" y="2358"/>
                  </a:lnTo>
                  <a:lnTo>
                    <a:pt x="1785" y="2290"/>
                  </a:lnTo>
                  <a:lnTo>
                    <a:pt x="2155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6" y="2088"/>
                  </a:lnTo>
                  <a:lnTo>
                    <a:pt x="2290" y="2055"/>
                  </a:lnTo>
                  <a:lnTo>
                    <a:pt x="2290" y="1987"/>
                  </a:lnTo>
                  <a:lnTo>
                    <a:pt x="2256" y="1550"/>
                  </a:lnTo>
                  <a:lnTo>
                    <a:pt x="2189" y="1078"/>
                  </a:lnTo>
                  <a:lnTo>
                    <a:pt x="2122" y="607"/>
                  </a:lnTo>
                  <a:lnTo>
                    <a:pt x="2021" y="169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2317720" y="5886732"/>
              <a:ext cx="31418" cy="13484"/>
            </a:xfrm>
            <a:custGeom>
              <a:avLst/>
              <a:gdLst/>
              <a:ahLst/>
              <a:cxnLst/>
              <a:rect l="l" t="t" r="r" b="b"/>
              <a:pathLst>
                <a:path w="473" h="203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34"/>
                  </a:lnTo>
                  <a:lnTo>
                    <a:pt x="102" y="67"/>
                  </a:lnTo>
                  <a:lnTo>
                    <a:pt x="68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1" y="168"/>
                  </a:lnTo>
                  <a:lnTo>
                    <a:pt x="68" y="168"/>
                  </a:lnTo>
                  <a:lnTo>
                    <a:pt x="169" y="202"/>
                  </a:lnTo>
                  <a:lnTo>
                    <a:pt x="304" y="168"/>
                  </a:lnTo>
                  <a:lnTo>
                    <a:pt x="371" y="168"/>
                  </a:lnTo>
                  <a:lnTo>
                    <a:pt x="438" y="135"/>
                  </a:lnTo>
                  <a:lnTo>
                    <a:pt x="472" y="101"/>
                  </a:lnTo>
                  <a:lnTo>
                    <a:pt x="472" y="67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2250633" y="5830804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3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472" y="169"/>
                  </a:lnTo>
                  <a:lnTo>
                    <a:pt x="270" y="236"/>
                  </a:lnTo>
                  <a:lnTo>
                    <a:pt x="169" y="270"/>
                  </a:lnTo>
                  <a:lnTo>
                    <a:pt x="102" y="337"/>
                  </a:lnTo>
                  <a:lnTo>
                    <a:pt x="270" y="404"/>
                  </a:lnTo>
                  <a:lnTo>
                    <a:pt x="438" y="404"/>
                  </a:lnTo>
                  <a:lnTo>
                    <a:pt x="809" y="371"/>
                  </a:lnTo>
                  <a:lnTo>
                    <a:pt x="1381" y="303"/>
                  </a:lnTo>
                  <a:lnTo>
                    <a:pt x="1953" y="270"/>
                  </a:lnTo>
                  <a:lnTo>
                    <a:pt x="1953" y="606"/>
                  </a:lnTo>
                  <a:lnTo>
                    <a:pt x="2021" y="909"/>
                  </a:lnTo>
                  <a:lnTo>
                    <a:pt x="2088" y="1347"/>
                  </a:lnTo>
                  <a:lnTo>
                    <a:pt x="2122" y="1583"/>
                  </a:lnTo>
                  <a:lnTo>
                    <a:pt x="2155" y="1785"/>
                  </a:lnTo>
                  <a:lnTo>
                    <a:pt x="1246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6" y="1246"/>
                  </a:lnTo>
                  <a:lnTo>
                    <a:pt x="203" y="775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43"/>
                  </a:lnTo>
                  <a:lnTo>
                    <a:pt x="102" y="1583"/>
                  </a:lnTo>
                  <a:lnTo>
                    <a:pt x="102" y="1751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2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23" y="1953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2313270" y="5895632"/>
              <a:ext cx="35868" cy="42577"/>
            </a:xfrm>
            <a:custGeom>
              <a:avLst/>
              <a:gdLst/>
              <a:ahLst/>
              <a:cxnLst/>
              <a:rect l="l" t="t" r="r" b="b"/>
              <a:pathLst>
                <a:path w="540" h="641" extrusionOk="0">
                  <a:moveTo>
                    <a:pt x="0" y="1"/>
                  </a:moveTo>
                  <a:lnTo>
                    <a:pt x="0" y="270"/>
                  </a:lnTo>
                  <a:lnTo>
                    <a:pt x="34" y="506"/>
                  </a:lnTo>
                  <a:lnTo>
                    <a:pt x="34" y="539"/>
                  </a:lnTo>
                  <a:lnTo>
                    <a:pt x="68" y="539"/>
                  </a:lnTo>
                  <a:lnTo>
                    <a:pt x="34" y="573"/>
                  </a:lnTo>
                  <a:lnTo>
                    <a:pt x="34" y="607"/>
                  </a:lnTo>
                  <a:lnTo>
                    <a:pt x="169" y="640"/>
                  </a:lnTo>
                  <a:lnTo>
                    <a:pt x="303" y="607"/>
                  </a:lnTo>
                  <a:lnTo>
                    <a:pt x="438" y="573"/>
                  </a:lnTo>
                  <a:lnTo>
                    <a:pt x="505" y="539"/>
                  </a:lnTo>
                  <a:lnTo>
                    <a:pt x="539" y="506"/>
                  </a:lnTo>
                  <a:lnTo>
                    <a:pt x="539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303" y="472"/>
                  </a:lnTo>
                  <a:lnTo>
                    <a:pt x="135" y="539"/>
                  </a:lnTo>
                  <a:lnTo>
                    <a:pt x="169" y="506"/>
                  </a:lnTo>
                  <a:lnTo>
                    <a:pt x="135" y="304"/>
                  </a:lnTo>
                  <a:lnTo>
                    <a:pt x="337" y="304"/>
                  </a:lnTo>
                  <a:lnTo>
                    <a:pt x="371" y="270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371" y="135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169" y="169"/>
                  </a:lnTo>
                  <a:lnTo>
                    <a:pt x="101" y="20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2067241" y="6333955"/>
              <a:ext cx="156624" cy="170042"/>
            </a:xfrm>
            <a:custGeom>
              <a:avLst/>
              <a:gdLst/>
              <a:ahLst/>
              <a:cxnLst/>
              <a:rect l="l" t="t" r="r" b="b"/>
              <a:pathLst>
                <a:path w="2358" h="2560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88" y="1549"/>
                  </a:lnTo>
                  <a:lnTo>
                    <a:pt x="2189" y="2155"/>
                  </a:lnTo>
                  <a:lnTo>
                    <a:pt x="1987" y="2155"/>
                  </a:lnTo>
                  <a:lnTo>
                    <a:pt x="1819" y="2189"/>
                  </a:lnTo>
                  <a:lnTo>
                    <a:pt x="1449" y="2223"/>
                  </a:lnTo>
                  <a:lnTo>
                    <a:pt x="977" y="2290"/>
                  </a:lnTo>
                  <a:lnTo>
                    <a:pt x="742" y="2357"/>
                  </a:lnTo>
                  <a:lnTo>
                    <a:pt x="540" y="2425"/>
                  </a:lnTo>
                  <a:lnTo>
                    <a:pt x="405" y="1785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203" y="1886"/>
                  </a:lnTo>
                  <a:lnTo>
                    <a:pt x="304" y="2223"/>
                  </a:lnTo>
                  <a:lnTo>
                    <a:pt x="405" y="2526"/>
                  </a:lnTo>
                  <a:lnTo>
                    <a:pt x="439" y="2559"/>
                  </a:lnTo>
                  <a:lnTo>
                    <a:pt x="506" y="2526"/>
                  </a:lnTo>
                  <a:lnTo>
                    <a:pt x="506" y="2559"/>
                  </a:lnTo>
                  <a:lnTo>
                    <a:pt x="742" y="2559"/>
                  </a:lnTo>
                  <a:lnTo>
                    <a:pt x="944" y="2526"/>
                  </a:lnTo>
                  <a:lnTo>
                    <a:pt x="1348" y="2458"/>
                  </a:lnTo>
                  <a:lnTo>
                    <a:pt x="1785" y="2391"/>
                  </a:lnTo>
                  <a:lnTo>
                    <a:pt x="2021" y="2357"/>
                  </a:lnTo>
                  <a:lnTo>
                    <a:pt x="2223" y="2324"/>
                  </a:lnTo>
                  <a:lnTo>
                    <a:pt x="2290" y="2324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58" y="1987"/>
                  </a:lnTo>
                  <a:lnTo>
                    <a:pt x="2324" y="1650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34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3529798" y="5951560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202"/>
                  </a:moveTo>
                  <a:lnTo>
                    <a:pt x="1954" y="640"/>
                  </a:lnTo>
                  <a:lnTo>
                    <a:pt x="1987" y="1111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2156" y="2054"/>
                  </a:lnTo>
                  <a:lnTo>
                    <a:pt x="1752" y="2088"/>
                  </a:lnTo>
                  <a:lnTo>
                    <a:pt x="1348" y="2155"/>
                  </a:lnTo>
                  <a:lnTo>
                    <a:pt x="910" y="2189"/>
                  </a:lnTo>
                  <a:lnTo>
                    <a:pt x="506" y="2223"/>
                  </a:lnTo>
                  <a:lnTo>
                    <a:pt x="304" y="1347"/>
                  </a:lnTo>
                  <a:lnTo>
                    <a:pt x="136" y="404"/>
                  </a:lnTo>
                  <a:lnTo>
                    <a:pt x="607" y="404"/>
                  </a:lnTo>
                  <a:lnTo>
                    <a:pt x="1045" y="371"/>
                  </a:lnTo>
                  <a:lnTo>
                    <a:pt x="1954" y="202"/>
                  </a:lnTo>
                  <a:close/>
                  <a:moveTo>
                    <a:pt x="1954" y="0"/>
                  </a:moveTo>
                  <a:lnTo>
                    <a:pt x="1011" y="135"/>
                  </a:lnTo>
                  <a:lnTo>
                    <a:pt x="573" y="202"/>
                  </a:lnTo>
                  <a:lnTo>
                    <a:pt x="102" y="303"/>
                  </a:lnTo>
                  <a:lnTo>
                    <a:pt x="68" y="303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404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87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944" y="2391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7" y="2054"/>
                  </a:lnTo>
                  <a:lnTo>
                    <a:pt x="2290" y="2054"/>
                  </a:lnTo>
                  <a:lnTo>
                    <a:pt x="2290" y="1987"/>
                  </a:lnTo>
                  <a:lnTo>
                    <a:pt x="2257" y="1549"/>
                  </a:lnTo>
                  <a:lnTo>
                    <a:pt x="2189" y="1078"/>
                  </a:lnTo>
                  <a:lnTo>
                    <a:pt x="2122" y="606"/>
                  </a:lnTo>
                  <a:lnTo>
                    <a:pt x="2021" y="169"/>
                  </a:lnTo>
                  <a:lnTo>
                    <a:pt x="2055" y="101"/>
                  </a:lnTo>
                  <a:lnTo>
                    <a:pt x="2055" y="68"/>
                  </a:lnTo>
                  <a:lnTo>
                    <a:pt x="2021" y="34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3424717" y="6125986"/>
              <a:ext cx="161075" cy="185651"/>
            </a:xfrm>
            <a:custGeom>
              <a:avLst/>
              <a:gdLst/>
              <a:ahLst/>
              <a:cxnLst/>
              <a:rect l="l" t="t" r="r" b="b"/>
              <a:pathLst>
                <a:path w="2425" h="2795" extrusionOk="0">
                  <a:moveTo>
                    <a:pt x="2021" y="1"/>
                  </a:moveTo>
                  <a:lnTo>
                    <a:pt x="2021" y="68"/>
                  </a:lnTo>
                  <a:lnTo>
                    <a:pt x="1751" y="102"/>
                  </a:lnTo>
                  <a:lnTo>
                    <a:pt x="1516" y="135"/>
                  </a:lnTo>
                  <a:lnTo>
                    <a:pt x="1010" y="270"/>
                  </a:lnTo>
                  <a:lnTo>
                    <a:pt x="775" y="304"/>
                  </a:lnTo>
                  <a:lnTo>
                    <a:pt x="236" y="304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909" y="506"/>
                  </a:lnTo>
                  <a:lnTo>
                    <a:pt x="1179" y="472"/>
                  </a:lnTo>
                  <a:lnTo>
                    <a:pt x="1448" y="371"/>
                  </a:lnTo>
                  <a:lnTo>
                    <a:pt x="1718" y="304"/>
                  </a:lnTo>
                  <a:lnTo>
                    <a:pt x="2021" y="270"/>
                  </a:lnTo>
                  <a:lnTo>
                    <a:pt x="2054" y="708"/>
                  </a:lnTo>
                  <a:lnTo>
                    <a:pt x="2122" y="1112"/>
                  </a:lnTo>
                  <a:lnTo>
                    <a:pt x="2189" y="1684"/>
                  </a:lnTo>
                  <a:lnTo>
                    <a:pt x="2223" y="1987"/>
                  </a:lnTo>
                  <a:lnTo>
                    <a:pt x="2290" y="2256"/>
                  </a:lnTo>
                  <a:lnTo>
                    <a:pt x="2256" y="2223"/>
                  </a:lnTo>
                  <a:lnTo>
                    <a:pt x="1718" y="2357"/>
                  </a:lnTo>
                  <a:lnTo>
                    <a:pt x="1179" y="2492"/>
                  </a:lnTo>
                  <a:lnTo>
                    <a:pt x="741" y="2593"/>
                  </a:lnTo>
                  <a:lnTo>
                    <a:pt x="539" y="2660"/>
                  </a:lnTo>
                  <a:lnTo>
                    <a:pt x="337" y="2761"/>
                  </a:lnTo>
                  <a:lnTo>
                    <a:pt x="573" y="2795"/>
                  </a:lnTo>
                  <a:lnTo>
                    <a:pt x="775" y="2761"/>
                  </a:lnTo>
                  <a:lnTo>
                    <a:pt x="1212" y="2627"/>
                  </a:lnTo>
                  <a:lnTo>
                    <a:pt x="1718" y="2526"/>
                  </a:lnTo>
                  <a:lnTo>
                    <a:pt x="2256" y="2391"/>
                  </a:lnTo>
                  <a:lnTo>
                    <a:pt x="2324" y="2391"/>
                  </a:lnTo>
                  <a:lnTo>
                    <a:pt x="2324" y="2357"/>
                  </a:lnTo>
                  <a:lnTo>
                    <a:pt x="2391" y="2391"/>
                  </a:lnTo>
                  <a:lnTo>
                    <a:pt x="2425" y="2357"/>
                  </a:lnTo>
                  <a:lnTo>
                    <a:pt x="2425" y="2088"/>
                  </a:lnTo>
                  <a:lnTo>
                    <a:pt x="2391" y="1819"/>
                  </a:lnTo>
                  <a:lnTo>
                    <a:pt x="2324" y="1280"/>
                  </a:lnTo>
                  <a:lnTo>
                    <a:pt x="2256" y="674"/>
                  </a:lnTo>
                  <a:lnTo>
                    <a:pt x="2189" y="371"/>
                  </a:lnTo>
                  <a:lnTo>
                    <a:pt x="2122" y="68"/>
                  </a:lnTo>
                  <a:lnTo>
                    <a:pt x="2122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2311011" y="6199781"/>
              <a:ext cx="42577" cy="47027"/>
            </a:xfrm>
            <a:custGeom>
              <a:avLst/>
              <a:gdLst/>
              <a:ahLst/>
              <a:cxnLst/>
              <a:rect l="l" t="t" r="r" b="b"/>
              <a:pathLst>
                <a:path w="641" h="708" extrusionOk="0">
                  <a:moveTo>
                    <a:pt x="506" y="1"/>
                  </a:moveTo>
                  <a:lnTo>
                    <a:pt x="371" y="135"/>
                  </a:lnTo>
                  <a:lnTo>
                    <a:pt x="270" y="236"/>
                  </a:lnTo>
                  <a:lnTo>
                    <a:pt x="102" y="169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236"/>
                  </a:lnTo>
                  <a:lnTo>
                    <a:pt x="34" y="270"/>
                  </a:lnTo>
                  <a:lnTo>
                    <a:pt x="169" y="371"/>
                  </a:lnTo>
                  <a:lnTo>
                    <a:pt x="102" y="472"/>
                  </a:lnTo>
                  <a:lnTo>
                    <a:pt x="34" y="573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08"/>
                  </a:lnTo>
                  <a:lnTo>
                    <a:pt x="169" y="674"/>
                  </a:lnTo>
                  <a:lnTo>
                    <a:pt x="236" y="607"/>
                  </a:lnTo>
                  <a:lnTo>
                    <a:pt x="337" y="438"/>
                  </a:lnTo>
                  <a:lnTo>
                    <a:pt x="539" y="506"/>
                  </a:lnTo>
                  <a:lnTo>
                    <a:pt x="607" y="472"/>
                  </a:lnTo>
                  <a:lnTo>
                    <a:pt x="640" y="438"/>
                  </a:lnTo>
                  <a:lnTo>
                    <a:pt x="607" y="371"/>
                  </a:lnTo>
                  <a:lnTo>
                    <a:pt x="573" y="337"/>
                  </a:lnTo>
                  <a:lnTo>
                    <a:pt x="438" y="304"/>
                  </a:lnTo>
                  <a:lnTo>
                    <a:pt x="472" y="236"/>
                  </a:lnTo>
                  <a:lnTo>
                    <a:pt x="539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3227907" y="6150562"/>
              <a:ext cx="194618" cy="179009"/>
            </a:xfrm>
            <a:custGeom>
              <a:avLst/>
              <a:gdLst/>
              <a:ahLst/>
              <a:cxnLst/>
              <a:rect l="l" t="t" r="r" b="b"/>
              <a:pathLst>
                <a:path w="2930" h="2695" extrusionOk="0">
                  <a:moveTo>
                    <a:pt x="2526" y="1"/>
                  </a:moveTo>
                  <a:lnTo>
                    <a:pt x="2492" y="35"/>
                  </a:lnTo>
                  <a:lnTo>
                    <a:pt x="2492" y="304"/>
                  </a:lnTo>
                  <a:lnTo>
                    <a:pt x="2526" y="573"/>
                  </a:lnTo>
                  <a:lnTo>
                    <a:pt x="2627" y="1078"/>
                  </a:lnTo>
                  <a:lnTo>
                    <a:pt x="2694" y="1684"/>
                  </a:lnTo>
                  <a:lnTo>
                    <a:pt x="2795" y="2257"/>
                  </a:lnTo>
                  <a:lnTo>
                    <a:pt x="2189" y="2324"/>
                  </a:lnTo>
                  <a:lnTo>
                    <a:pt x="1617" y="2391"/>
                  </a:lnTo>
                  <a:lnTo>
                    <a:pt x="1044" y="2492"/>
                  </a:lnTo>
                  <a:lnTo>
                    <a:pt x="775" y="2560"/>
                  </a:lnTo>
                  <a:lnTo>
                    <a:pt x="607" y="2560"/>
                  </a:lnTo>
                  <a:lnTo>
                    <a:pt x="438" y="2593"/>
                  </a:lnTo>
                  <a:lnTo>
                    <a:pt x="438" y="2290"/>
                  </a:lnTo>
                  <a:lnTo>
                    <a:pt x="405" y="1987"/>
                  </a:lnTo>
                  <a:lnTo>
                    <a:pt x="304" y="1415"/>
                  </a:lnTo>
                  <a:lnTo>
                    <a:pt x="236" y="876"/>
                  </a:lnTo>
                  <a:lnTo>
                    <a:pt x="169" y="641"/>
                  </a:lnTo>
                  <a:lnTo>
                    <a:pt x="34" y="405"/>
                  </a:lnTo>
                  <a:lnTo>
                    <a:pt x="1" y="641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2055"/>
                  </a:lnTo>
                  <a:lnTo>
                    <a:pt x="270" y="2358"/>
                  </a:lnTo>
                  <a:lnTo>
                    <a:pt x="371" y="2661"/>
                  </a:lnTo>
                  <a:lnTo>
                    <a:pt x="405" y="2694"/>
                  </a:lnTo>
                  <a:lnTo>
                    <a:pt x="438" y="2694"/>
                  </a:lnTo>
                  <a:lnTo>
                    <a:pt x="573" y="2627"/>
                  </a:lnTo>
                  <a:lnTo>
                    <a:pt x="640" y="2661"/>
                  </a:lnTo>
                  <a:lnTo>
                    <a:pt x="708" y="2694"/>
                  </a:lnTo>
                  <a:lnTo>
                    <a:pt x="910" y="2694"/>
                  </a:lnTo>
                  <a:lnTo>
                    <a:pt x="1314" y="2593"/>
                  </a:lnTo>
                  <a:lnTo>
                    <a:pt x="2088" y="2492"/>
                  </a:lnTo>
                  <a:lnTo>
                    <a:pt x="2829" y="2391"/>
                  </a:lnTo>
                  <a:lnTo>
                    <a:pt x="2862" y="2358"/>
                  </a:lnTo>
                  <a:lnTo>
                    <a:pt x="2896" y="2324"/>
                  </a:lnTo>
                  <a:lnTo>
                    <a:pt x="2930" y="2290"/>
                  </a:lnTo>
                  <a:lnTo>
                    <a:pt x="2930" y="2021"/>
                  </a:lnTo>
                  <a:lnTo>
                    <a:pt x="2896" y="1752"/>
                  </a:lnTo>
                  <a:lnTo>
                    <a:pt x="2829" y="1247"/>
                  </a:lnTo>
                  <a:lnTo>
                    <a:pt x="2761" y="607"/>
                  </a:lnTo>
                  <a:lnTo>
                    <a:pt x="2660" y="304"/>
                  </a:lnTo>
                  <a:lnTo>
                    <a:pt x="25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2429575" y="6190814"/>
              <a:ext cx="798398" cy="270672"/>
            </a:xfrm>
            <a:custGeom>
              <a:avLst/>
              <a:gdLst/>
              <a:ahLst/>
              <a:cxnLst/>
              <a:rect l="l" t="t" r="r" b="b"/>
              <a:pathLst>
                <a:path w="12020" h="4075" extrusionOk="0">
                  <a:moveTo>
                    <a:pt x="11481" y="304"/>
                  </a:moveTo>
                  <a:lnTo>
                    <a:pt x="11515" y="573"/>
                  </a:lnTo>
                  <a:lnTo>
                    <a:pt x="11582" y="876"/>
                  </a:lnTo>
                  <a:lnTo>
                    <a:pt x="11784" y="2223"/>
                  </a:lnTo>
                  <a:lnTo>
                    <a:pt x="11717" y="2223"/>
                  </a:lnTo>
                  <a:lnTo>
                    <a:pt x="11414" y="2189"/>
                  </a:lnTo>
                  <a:lnTo>
                    <a:pt x="11111" y="2189"/>
                  </a:lnTo>
                  <a:lnTo>
                    <a:pt x="10505" y="2257"/>
                  </a:lnTo>
                  <a:lnTo>
                    <a:pt x="9899" y="2391"/>
                  </a:lnTo>
                  <a:lnTo>
                    <a:pt x="9293" y="2526"/>
                  </a:lnTo>
                  <a:lnTo>
                    <a:pt x="8586" y="2694"/>
                  </a:lnTo>
                  <a:lnTo>
                    <a:pt x="7845" y="2829"/>
                  </a:lnTo>
                  <a:lnTo>
                    <a:pt x="6397" y="3065"/>
                  </a:lnTo>
                  <a:lnTo>
                    <a:pt x="4949" y="3233"/>
                  </a:lnTo>
                  <a:lnTo>
                    <a:pt x="3502" y="3401"/>
                  </a:lnTo>
                  <a:lnTo>
                    <a:pt x="2054" y="3603"/>
                  </a:lnTo>
                  <a:lnTo>
                    <a:pt x="1313" y="3738"/>
                  </a:lnTo>
                  <a:lnTo>
                    <a:pt x="606" y="3873"/>
                  </a:lnTo>
                  <a:lnTo>
                    <a:pt x="573" y="3570"/>
                  </a:lnTo>
                  <a:lnTo>
                    <a:pt x="505" y="3300"/>
                  </a:lnTo>
                  <a:lnTo>
                    <a:pt x="371" y="2728"/>
                  </a:lnTo>
                  <a:lnTo>
                    <a:pt x="236" y="2223"/>
                  </a:lnTo>
                  <a:lnTo>
                    <a:pt x="67" y="1718"/>
                  </a:lnTo>
                  <a:lnTo>
                    <a:pt x="1515" y="1583"/>
                  </a:lnTo>
                  <a:lnTo>
                    <a:pt x="2963" y="1415"/>
                  </a:lnTo>
                  <a:lnTo>
                    <a:pt x="5858" y="1011"/>
                  </a:lnTo>
                  <a:lnTo>
                    <a:pt x="11481" y="304"/>
                  </a:lnTo>
                  <a:close/>
                  <a:moveTo>
                    <a:pt x="11548" y="1"/>
                  </a:moveTo>
                  <a:lnTo>
                    <a:pt x="11515" y="68"/>
                  </a:lnTo>
                  <a:lnTo>
                    <a:pt x="5825" y="809"/>
                  </a:lnTo>
                  <a:lnTo>
                    <a:pt x="2929" y="1146"/>
                  </a:lnTo>
                  <a:lnTo>
                    <a:pt x="1482" y="1348"/>
                  </a:lnTo>
                  <a:lnTo>
                    <a:pt x="67" y="1583"/>
                  </a:lnTo>
                  <a:lnTo>
                    <a:pt x="0" y="1583"/>
                  </a:lnTo>
                  <a:lnTo>
                    <a:pt x="0" y="1617"/>
                  </a:lnTo>
                  <a:lnTo>
                    <a:pt x="0" y="1684"/>
                  </a:lnTo>
                  <a:lnTo>
                    <a:pt x="34" y="1954"/>
                  </a:lnTo>
                  <a:lnTo>
                    <a:pt x="67" y="2223"/>
                  </a:lnTo>
                  <a:lnTo>
                    <a:pt x="169" y="2762"/>
                  </a:lnTo>
                  <a:lnTo>
                    <a:pt x="303" y="3401"/>
                  </a:lnTo>
                  <a:lnTo>
                    <a:pt x="371" y="3738"/>
                  </a:lnTo>
                  <a:lnTo>
                    <a:pt x="472" y="4041"/>
                  </a:lnTo>
                  <a:lnTo>
                    <a:pt x="505" y="4075"/>
                  </a:lnTo>
                  <a:lnTo>
                    <a:pt x="573" y="4075"/>
                  </a:lnTo>
                  <a:lnTo>
                    <a:pt x="606" y="4041"/>
                  </a:lnTo>
                  <a:lnTo>
                    <a:pt x="606" y="4007"/>
                  </a:lnTo>
                  <a:lnTo>
                    <a:pt x="2020" y="3873"/>
                  </a:lnTo>
                  <a:lnTo>
                    <a:pt x="3434" y="3671"/>
                  </a:lnTo>
                  <a:lnTo>
                    <a:pt x="6229" y="3267"/>
                  </a:lnTo>
                  <a:lnTo>
                    <a:pt x="7575" y="3065"/>
                  </a:lnTo>
                  <a:lnTo>
                    <a:pt x="8249" y="2964"/>
                  </a:lnTo>
                  <a:lnTo>
                    <a:pt x="8922" y="2829"/>
                  </a:lnTo>
                  <a:lnTo>
                    <a:pt x="9629" y="2661"/>
                  </a:lnTo>
                  <a:lnTo>
                    <a:pt x="10303" y="2526"/>
                  </a:lnTo>
                  <a:lnTo>
                    <a:pt x="10639" y="2459"/>
                  </a:lnTo>
                  <a:lnTo>
                    <a:pt x="11010" y="2425"/>
                  </a:lnTo>
                  <a:lnTo>
                    <a:pt x="11750" y="2425"/>
                  </a:lnTo>
                  <a:lnTo>
                    <a:pt x="11784" y="2391"/>
                  </a:lnTo>
                  <a:lnTo>
                    <a:pt x="11818" y="2324"/>
                  </a:lnTo>
                  <a:lnTo>
                    <a:pt x="11952" y="2324"/>
                  </a:lnTo>
                  <a:lnTo>
                    <a:pt x="11986" y="2257"/>
                  </a:lnTo>
                  <a:lnTo>
                    <a:pt x="12020" y="2189"/>
                  </a:lnTo>
                  <a:lnTo>
                    <a:pt x="11818" y="1011"/>
                  </a:lnTo>
                  <a:lnTo>
                    <a:pt x="11784" y="641"/>
                  </a:lnTo>
                  <a:lnTo>
                    <a:pt x="11750" y="439"/>
                  </a:lnTo>
                  <a:lnTo>
                    <a:pt x="11683" y="270"/>
                  </a:lnTo>
                  <a:lnTo>
                    <a:pt x="11750" y="203"/>
                  </a:lnTo>
                  <a:lnTo>
                    <a:pt x="11750" y="136"/>
                  </a:lnTo>
                  <a:lnTo>
                    <a:pt x="11717" y="68"/>
                  </a:lnTo>
                  <a:lnTo>
                    <a:pt x="11616" y="68"/>
                  </a:lnTo>
                  <a:lnTo>
                    <a:pt x="115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2226057" y="6302670"/>
              <a:ext cx="212486" cy="185651"/>
            </a:xfrm>
            <a:custGeom>
              <a:avLst/>
              <a:gdLst/>
              <a:ahLst/>
              <a:cxnLst/>
              <a:rect l="l" t="t" r="r" b="b"/>
              <a:pathLst>
                <a:path w="3199" h="2795" extrusionOk="0">
                  <a:moveTo>
                    <a:pt x="2795" y="0"/>
                  </a:moveTo>
                  <a:lnTo>
                    <a:pt x="2761" y="34"/>
                  </a:lnTo>
                  <a:lnTo>
                    <a:pt x="2761" y="135"/>
                  </a:lnTo>
                  <a:lnTo>
                    <a:pt x="2727" y="101"/>
                  </a:lnTo>
                  <a:lnTo>
                    <a:pt x="2424" y="68"/>
                  </a:lnTo>
                  <a:lnTo>
                    <a:pt x="2121" y="34"/>
                  </a:lnTo>
                  <a:lnTo>
                    <a:pt x="1785" y="34"/>
                  </a:lnTo>
                  <a:lnTo>
                    <a:pt x="1448" y="68"/>
                  </a:lnTo>
                  <a:lnTo>
                    <a:pt x="1111" y="101"/>
                  </a:lnTo>
                  <a:lnTo>
                    <a:pt x="808" y="169"/>
                  </a:lnTo>
                  <a:lnTo>
                    <a:pt x="202" y="371"/>
                  </a:lnTo>
                  <a:lnTo>
                    <a:pt x="101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101" y="472"/>
                  </a:lnTo>
                  <a:lnTo>
                    <a:pt x="135" y="943"/>
                  </a:lnTo>
                  <a:lnTo>
                    <a:pt x="236" y="1684"/>
                  </a:lnTo>
                  <a:lnTo>
                    <a:pt x="404" y="2694"/>
                  </a:lnTo>
                  <a:lnTo>
                    <a:pt x="438" y="2761"/>
                  </a:lnTo>
                  <a:lnTo>
                    <a:pt x="505" y="2795"/>
                  </a:lnTo>
                  <a:lnTo>
                    <a:pt x="573" y="2761"/>
                  </a:lnTo>
                  <a:lnTo>
                    <a:pt x="573" y="2694"/>
                  </a:lnTo>
                  <a:lnTo>
                    <a:pt x="438" y="1852"/>
                  </a:lnTo>
                  <a:lnTo>
                    <a:pt x="303" y="1010"/>
                  </a:lnTo>
                  <a:lnTo>
                    <a:pt x="303" y="775"/>
                  </a:lnTo>
                  <a:lnTo>
                    <a:pt x="270" y="539"/>
                  </a:lnTo>
                  <a:lnTo>
                    <a:pt x="842" y="371"/>
                  </a:lnTo>
                  <a:lnTo>
                    <a:pt x="1448" y="270"/>
                  </a:lnTo>
                  <a:lnTo>
                    <a:pt x="2391" y="270"/>
                  </a:lnTo>
                  <a:lnTo>
                    <a:pt x="2694" y="236"/>
                  </a:lnTo>
                  <a:lnTo>
                    <a:pt x="2727" y="236"/>
                  </a:lnTo>
                  <a:lnTo>
                    <a:pt x="2727" y="438"/>
                  </a:lnTo>
                  <a:lnTo>
                    <a:pt x="2761" y="606"/>
                  </a:lnTo>
                  <a:lnTo>
                    <a:pt x="2795" y="1010"/>
                  </a:lnTo>
                  <a:lnTo>
                    <a:pt x="2862" y="1684"/>
                  </a:lnTo>
                  <a:lnTo>
                    <a:pt x="2929" y="2020"/>
                  </a:lnTo>
                  <a:lnTo>
                    <a:pt x="3030" y="2323"/>
                  </a:lnTo>
                  <a:lnTo>
                    <a:pt x="2323" y="2323"/>
                  </a:lnTo>
                  <a:lnTo>
                    <a:pt x="1583" y="2391"/>
                  </a:lnTo>
                  <a:lnTo>
                    <a:pt x="1347" y="2424"/>
                  </a:lnTo>
                  <a:lnTo>
                    <a:pt x="1044" y="2458"/>
                  </a:lnTo>
                  <a:lnTo>
                    <a:pt x="808" y="2525"/>
                  </a:lnTo>
                  <a:lnTo>
                    <a:pt x="674" y="2593"/>
                  </a:lnTo>
                  <a:lnTo>
                    <a:pt x="606" y="2694"/>
                  </a:lnTo>
                  <a:lnTo>
                    <a:pt x="876" y="2694"/>
                  </a:lnTo>
                  <a:lnTo>
                    <a:pt x="1179" y="2660"/>
                  </a:lnTo>
                  <a:lnTo>
                    <a:pt x="1515" y="2626"/>
                  </a:lnTo>
                  <a:lnTo>
                    <a:pt x="1818" y="2593"/>
                  </a:lnTo>
                  <a:lnTo>
                    <a:pt x="2458" y="2559"/>
                  </a:lnTo>
                  <a:lnTo>
                    <a:pt x="2795" y="2525"/>
                  </a:lnTo>
                  <a:lnTo>
                    <a:pt x="3131" y="2458"/>
                  </a:lnTo>
                  <a:lnTo>
                    <a:pt x="3165" y="2424"/>
                  </a:lnTo>
                  <a:lnTo>
                    <a:pt x="3199" y="2391"/>
                  </a:lnTo>
                  <a:lnTo>
                    <a:pt x="3199" y="2290"/>
                  </a:lnTo>
                  <a:lnTo>
                    <a:pt x="3131" y="1987"/>
                  </a:lnTo>
                  <a:lnTo>
                    <a:pt x="3064" y="1650"/>
                  </a:lnTo>
                  <a:lnTo>
                    <a:pt x="2963" y="977"/>
                  </a:lnTo>
                  <a:lnTo>
                    <a:pt x="2929" y="505"/>
                  </a:lnTo>
                  <a:lnTo>
                    <a:pt x="2896" y="236"/>
                  </a:lnTo>
                  <a:lnTo>
                    <a:pt x="2828" y="34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2888024" y="5736883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785" y="1818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2020"/>
                  </a:lnTo>
                  <a:lnTo>
                    <a:pt x="471" y="2088"/>
                  </a:lnTo>
                  <a:lnTo>
                    <a:pt x="370" y="1616"/>
                  </a:lnTo>
                  <a:lnTo>
                    <a:pt x="269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6" y="101"/>
                  </a:lnTo>
                  <a:lnTo>
                    <a:pt x="67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212"/>
                  </a:lnTo>
                  <a:lnTo>
                    <a:pt x="202" y="1684"/>
                  </a:lnTo>
                  <a:lnTo>
                    <a:pt x="269" y="1953"/>
                  </a:lnTo>
                  <a:lnTo>
                    <a:pt x="337" y="2189"/>
                  </a:lnTo>
                  <a:lnTo>
                    <a:pt x="404" y="2222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279" y="2121"/>
                  </a:lnTo>
                  <a:lnTo>
                    <a:pt x="1751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3" y="1919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21" y="539"/>
                  </a:lnTo>
                  <a:lnTo>
                    <a:pt x="2088" y="270"/>
                  </a:lnTo>
                  <a:lnTo>
                    <a:pt x="1987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2416158" y="5808420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69"/>
                  </a:lnTo>
                  <a:lnTo>
                    <a:pt x="371" y="203"/>
                  </a:lnTo>
                  <a:lnTo>
                    <a:pt x="168" y="236"/>
                  </a:lnTo>
                  <a:lnTo>
                    <a:pt x="0" y="304"/>
                  </a:lnTo>
                  <a:lnTo>
                    <a:pt x="0" y="337"/>
                  </a:lnTo>
                  <a:lnTo>
                    <a:pt x="168" y="405"/>
                  </a:lnTo>
                  <a:lnTo>
                    <a:pt x="337" y="405"/>
                  </a:lnTo>
                  <a:lnTo>
                    <a:pt x="707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51" y="405"/>
                  </a:lnTo>
                  <a:lnTo>
                    <a:pt x="1785" y="573"/>
                  </a:lnTo>
                  <a:lnTo>
                    <a:pt x="1852" y="943"/>
                  </a:lnTo>
                  <a:lnTo>
                    <a:pt x="1919" y="1381"/>
                  </a:lnTo>
                  <a:lnTo>
                    <a:pt x="1953" y="1617"/>
                  </a:lnTo>
                  <a:lnTo>
                    <a:pt x="2020" y="1852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54"/>
                  </a:lnTo>
                  <a:lnTo>
                    <a:pt x="371" y="2155"/>
                  </a:lnTo>
                  <a:lnTo>
                    <a:pt x="539" y="2223"/>
                  </a:lnTo>
                  <a:lnTo>
                    <a:pt x="707" y="2223"/>
                  </a:lnTo>
                  <a:lnTo>
                    <a:pt x="1078" y="2155"/>
                  </a:lnTo>
                  <a:lnTo>
                    <a:pt x="2121" y="2021"/>
                  </a:lnTo>
                  <a:lnTo>
                    <a:pt x="2189" y="2021"/>
                  </a:lnTo>
                  <a:lnTo>
                    <a:pt x="2222" y="1953"/>
                  </a:lnTo>
                  <a:lnTo>
                    <a:pt x="2222" y="1920"/>
                  </a:lnTo>
                  <a:lnTo>
                    <a:pt x="2189" y="1852"/>
                  </a:lnTo>
                  <a:lnTo>
                    <a:pt x="2155" y="1617"/>
                  </a:lnTo>
                  <a:lnTo>
                    <a:pt x="2121" y="1381"/>
                  </a:lnTo>
                  <a:lnTo>
                    <a:pt x="2054" y="910"/>
                  </a:lnTo>
                  <a:lnTo>
                    <a:pt x="1987" y="539"/>
                  </a:lnTo>
                  <a:lnTo>
                    <a:pt x="1953" y="337"/>
                  </a:lnTo>
                  <a:lnTo>
                    <a:pt x="1886" y="169"/>
                  </a:lnTo>
                  <a:lnTo>
                    <a:pt x="1919" y="102"/>
                  </a:lnTo>
                  <a:lnTo>
                    <a:pt x="1919" y="68"/>
                  </a:lnTo>
                  <a:lnTo>
                    <a:pt x="1886" y="34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2621869" y="5841963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405" y="1"/>
                  </a:moveTo>
                  <a:lnTo>
                    <a:pt x="236" y="34"/>
                  </a:lnTo>
                  <a:lnTo>
                    <a:pt x="34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203" y="371"/>
                  </a:lnTo>
                  <a:lnTo>
                    <a:pt x="203" y="539"/>
                  </a:lnTo>
                  <a:lnTo>
                    <a:pt x="203" y="607"/>
                  </a:lnTo>
                  <a:lnTo>
                    <a:pt x="270" y="640"/>
                  </a:lnTo>
                  <a:lnTo>
                    <a:pt x="304" y="640"/>
                  </a:lnTo>
                  <a:lnTo>
                    <a:pt x="337" y="607"/>
                  </a:lnTo>
                  <a:lnTo>
                    <a:pt x="337" y="438"/>
                  </a:lnTo>
                  <a:lnTo>
                    <a:pt x="337" y="270"/>
                  </a:lnTo>
                  <a:lnTo>
                    <a:pt x="371" y="270"/>
                  </a:lnTo>
                  <a:lnTo>
                    <a:pt x="573" y="236"/>
                  </a:lnTo>
                  <a:lnTo>
                    <a:pt x="640" y="203"/>
                  </a:lnTo>
                  <a:lnTo>
                    <a:pt x="741" y="169"/>
                  </a:lnTo>
                  <a:lnTo>
                    <a:pt x="741" y="68"/>
                  </a:lnTo>
                  <a:lnTo>
                    <a:pt x="741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2143294" y="6005230"/>
              <a:ext cx="147657" cy="152108"/>
            </a:xfrm>
            <a:custGeom>
              <a:avLst/>
              <a:gdLst/>
              <a:ahLst/>
              <a:cxnLst/>
              <a:rect l="l" t="t" r="r" b="b"/>
              <a:pathLst>
                <a:path w="2223" h="2290" extrusionOk="0">
                  <a:moveTo>
                    <a:pt x="1920" y="169"/>
                  </a:moveTo>
                  <a:lnTo>
                    <a:pt x="1953" y="539"/>
                  </a:lnTo>
                  <a:lnTo>
                    <a:pt x="1987" y="943"/>
                  </a:lnTo>
                  <a:lnTo>
                    <a:pt x="2021" y="1415"/>
                  </a:lnTo>
                  <a:lnTo>
                    <a:pt x="2054" y="1886"/>
                  </a:lnTo>
                  <a:lnTo>
                    <a:pt x="2054" y="1886"/>
                  </a:lnTo>
                  <a:lnTo>
                    <a:pt x="1819" y="1852"/>
                  </a:lnTo>
                  <a:lnTo>
                    <a:pt x="1583" y="1886"/>
                  </a:lnTo>
                  <a:lnTo>
                    <a:pt x="1112" y="1953"/>
                  </a:lnTo>
                  <a:lnTo>
                    <a:pt x="741" y="2021"/>
                  </a:lnTo>
                  <a:lnTo>
                    <a:pt x="573" y="2054"/>
                  </a:lnTo>
                  <a:lnTo>
                    <a:pt x="371" y="2088"/>
                  </a:lnTo>
                  <a:lnTo>
                    <a:pt x="337" y="1650"/>
                  </a:lnTo>
                  <a:lnTo>
                    <a:pt x="236" y="1213"/>
                  </a:lnTo>
                  <a:lnTo>
                    <a:pt x="203" y="842"/>
                  </a:lnTo>
                  <a:lnTo>
                    <a:pt x="135" y="472"/>
                  </a:lnTo>
                  <a:lnTo>
                    <a:pt x="1044" y="337"/>
                  </a:lnTo>
                  <a:lnTo>
                    <a:pt x="1920" y="169"/>
                  </a:lnTo>
                  <a:close/>
                  <a:moveTo>
                    <a:pt x="1920" y="0"/>
                  </a:moveTo>
                  <a:lnTo>
                    <a:pt x="1011" y="135"/>
                  </a:lnTo>
                  <a:lnTo>
                    <a:pt x="102" y="270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381"/>
                  </a:lnTo>
                  <a:lnTo>
                    <a:pt x="135" y="1819"/>
                  </a:lnTo>
                  <a:lnTo>
                    <a:pt x="203" y="2054"/>
                  </a:lnTo>
                  <a:lnTo>
                    <a:pt x="270" y="2256"/>
                  </a:lnTo>
                  <a:lnTo>
                    <a:pt x="270" y="2290"/>
                  </a:lnTo>
                  <a:lnTo>
                    <a:pt x="371" y="2290"/>
                  </a:lnTo>
                  <a:lnTo>
                    <a:pt x="371" y="2256"/>
                  </a:lnTo>
                  <a:lnTo>
                    <a:pt x="607" y="2256"/>
                  </a:lnTo>
                  <a:lnTo>
                    <a:pt x="842" y="2223"/>
                  </a:lnTo>
                  <a:lnTo>
                    <a:pt x="1280" y="2122"/>
                  </a:lnTo>
                  <a:lnTo>
                    <a:pt x="1684" y="2088"/>
                  </a:lnTo>
                  <a:lnTo>
                    <a:pt x="1886" y="2054"/>
                  </a:lnTo>
                  <a:lnTo>
                    <a:pt x="2088" y="1987"/>
                  </a:lnTo>
                  <a:lnTo>
                    <a:pt x="2155" y="1987"/>
                  </a:lnTo>
                  <a:lnTo>
                    <a:pt x="2189" y="1920"/>
                  </a:lnTo>
                  <a:lnTo>
                    <a:pt x="2223" y="1650"/>
                  </a:lnTo>
                  <a:lnTo>
                    <a:pt x="2223" y="1415"/>
                  </a:lnTo>
                  <a:lnTo>
                    <a:pt x="2155" y="910"/>
                  </a:lnTo>
                  <a:lnTo>
                    <a:pt x="2122" y="505"/>
                  </a:lnTo>
                  <a:lnTo>
                    <a:pt x="2054" y="303"/>
                  </a:lnTo>
                  <a:lnTo>
                    <a:pt x="1987" y="101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2409449" y="5828546"/>
              <a:ext cx="29093" cy="132048"/>
            </a:xfrm>
            <a:custGeom>
              <a:avLst/>
              <a:gdLst/>
              <a:ahLst/>
              <a:cxnLst/>
              <a:rect l="l" t="t" r="r" b="b"/>
              <a:pathLst>
                <a:path w="438" h="1988" extrusionOk="0">
                  <a:moveTo>
                    <a:pt x="0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472"/>
                  </a:lnTo>
                  <a:lnTo>
                    <a:pt x="67" y="943"/>
                  </a:lnTo>
                  <a:lnTo>
                    <a:pt x="168" y="1448"/>
                  </a:lnTo>
                  <a:lnTo>
                    <a:pt x="236" y="1718"/>
                  </a:lnTo>
                  <a:lnTo>
                    <a:pt x="337" y="1953"/>
                  </a:lnTo>
                  <a:lnTo>
                    <a:pt x="370" y="1987"/>
                  </a:lnTo>
                  <a:lnTo>
                    <a:pt x="438" y="1987"/>
                  </a:lnTo>
                  <a:lnTo>
                    <a:pt x="438" y="1920"/>
                  </a:lnTo>
                  <a:lnTo>
                    <a:pt x="438" y="1684"/>
                  </a:lnTo>
                  <a:lnTo>
                    <a:pt x="370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35" y="236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2791844" y="5817387"/>
              <a:ext cx="33610" cy="42577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472" y="0"/>
                  </a:moveTo>
                  <a:lnTo>
                    <a:pt x="371" y="101"/>
                  </a:lnTo>
                  <a:lnTo>
                    <a:pt x="270" y="202"/>
                  </a:lnTo>
                  <a:lnTo>
                    <a:pt x="202" y="169"/>
                  </a:lnTo>
                  <a:lnTo>
                    <a:pt x="68" y="68"/>
                  </a:lnTo>
                  <a:lnTo>
                    <a:pt x="0" y="68"/>
                  </a:lnTo>
                  <a:lnTo>
                    <a:pt x="0" y="101"/>
                  </a:lnTo>
                  <a:lnTo>
                    <a:pt x="34" y="202"/>
                  </a:lnTo>
                  <a:lnTo>
                    <a:pt x="135" y="270"/>
                  </a:lnTo>
                  <a:lnTo>
                    <a:pt x="169" y="303"/>
                  </a:lnTo>
                  <a:lnTo>
                    <a:pt x="68" y="539"/>
                  </a:lnTo>
                  <a:lnTo>
                    <a:pt x="68" y="606"/>
                  </a:lnTo>
                  <a:lnTo>
                    <a:pt x="101" y="640"/>
                  </a:lnTo>
                  <a:lnTo>
                    <a:pt x="169" y="640"/>
                  </a:lnTo>
                  <a:lnTo>
                    <a:pt x="236" y="606"/>
                  </a:lnTo>
                  <a:lnTo>
                    <a:pt x="337" y="337"/>
                  </a:lnTo>
                  <a:lnTo>
                    <a:pt x="371" y="337"/>
                  </a:lnTo>
                  <a:lnTo>
                    <a:pt x="404" y="303"/>
                  </a:lnTo>
                  <a:lnTo>
                    <a:pt x="404" y="236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2568199" y="5786102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650" y="0"/>
                  </a:moveTo>
                  <a:lnTo>
                    <a:pt x="1314" y="101"/>
                  </a:lnTo>
                  <a:lnTo>
                    <a:pt x="708" y="168"/>
                  </a:lnTo>
                  <a:lnTo>
                    <a:pt x="405" y="202"/>
                  </a:lnTo>
                  <a:lnTo>
                    <a:pt x="102" y="303"/>
                  </a:lnTo>
                  <a:lnTo>
                    <a:pt x="102" y="202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471"/>
                  </a:lnTo>
                  <a:lnTo>
                    <a:pt x="1" y="673"/>
                  </a:lnTo>
                  <a:lnTo>
                    <a:pt x="34" y="1145"/>
                  </a:lnTo>
                  <a:lnTo>
                    <a:pt x="135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7" y="2222"/>
                  </a:lnTo>
                  <a:lnTo>
                    <a:pt x="371" y="2222"/>
                  </a:lnTo>
                  <a:lnTo>
                    <a:pt x="405" y="2188"/>
                  </a:lnTo>
                  <a:lnTo>
                    <a:pt x="438" y="2121"/>
                  </a:lnTo>
                  <a:lnTo>
                    <a:pt x="405" y="1885"/>
                  </a:lnTo>
                  <a:lnTo>
                    <a:pt x="337" y="1616"/>
                  </a:lnTo>
                  <a:lnTo>
                    <a:pt x="236" y="1111"/>
                  </a:lnTo>
                  <a:lnTo>
                    <a:pt x="203" y="741"/>
                  </a:lnTo>
                  <a:lnTo>
                    <a:pt x="135" y="370"/>
                  </a:lnTo>
                  <a:lnTo>
                    <a:pt x="539" y="370"/>
                  </a:lnTo>
                  <a:lnTo>
                    <a:pt x="943" y="303"/>
                  </a:lnTo>
                  <a:lnTo>
                    <a:pt x="1852" y="168"/>
                  </a:lnTo>
                  <a:lnTo>
                    <a:pt x="1886" y="202"/>
                  </a:lnTo>
                  <a:lnTo>
                    <a:pt x="1987" y="202"/>
                  </a:lnTo>
                  <a:lnTo>
                    <a:pt x="1987" y="471"/>
                  </a:lnTo>
                  <a:lnTo>
                    <a:pt x="2021" y="774"/>
                  </a:lnTo>
                  <a:lnTo>
                    <a:pt x="2155" y="1784"/>
                  </a:lnTo>
                  <a:lnTo>
                    <a:pt x="1751" y="1784"/>
                  </a:lnTo>
                  <a:lnTo>
                    <a:pt x="1347" y="1885"/>
                  </a:lnTo>
                  <a:lnTo>
                    <a:pt x="842" y="1919"/>
                  </a:lnTo>
                  <a:lnTo>
                    <a:pt x="607" y="1986"/>
                  </a:lnTo>
                  <a:lnTo>
                    <a:pt x="506" y="2054"/>
                  </a:lnTo>
                  <a:lnTo>
                    <a:pt x="438" y="2121"/>
                  </a:lnTo>
                  <a:lnTo>
                    <a:pt x="506" y="2188"/>
                  </a:lnTo>
                  <a:lnTo>
                    <a:pt x="842" y="2188"/>
                  </a:lnTo>
                  <a:lnTo>
                    <a:pt x="1246" y="2121"/>
                  </a:lnTo>
                  <a:lnTo>
                    <a:pt x="1718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56" y="1986"/>
                  </a:lnTo>
                  <a:lnTo>
                    <a:pt x="2290" y="1986"/>
                  </a:lnTo>
                  <a:lnTo>
                    <a:pt x="2357" y="1953"/>
                  </a:lnTo>
                  <a:lnTo>
                    <a:pt x="2357" y="1885"/>
                  </a:lnTo>
                  <a:lnTo>
                    <a:pt x="2189" y="875"/>
                  </a:lnTo>
                  <a:lnTo>
                    <a:pt x="2155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1987" y="67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2727015" y="5754750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3"/>
                  </a:moveTo>
                  <a:lnTo>
                    <a:pt x="1953" y="640"/>
                  </a:lnTo>
                  <a:lnTo>
                    <a:pt x="1986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56"/>
                  </a:lnTo>
                  <a:lnTo>
                    <a:pt x="337" y="1347"/>
                  </a:lnTo>
                  <a:lnTo>
                    <a:pt x="168" y="438"/>
                  </a:lnTo>
                  <a:lnTo>
                    <a:pt x="606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44" y="169"/>
                  </a:lnTo>
                  <a:lnTo>
                    <a:pt x="572" y="203"/>
                  </a:lnTo>
                  <a:lnTo>
                    <a:pt x="101" y="304"/>
                  </a:lnTo>
                  <a:lnTo>
                    <a:pt x="67" y="337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943"/>
                  </a:lnTo>
                  <a:lnTo>
                    <a:pt x="101" y="1448"/>
                  </a:lnTo>
                  <a:lnTo>
                    <a:pt x="236" y="1987"/>
                  </a:lnTo>
                  <a:lnTo>
                    <a:pt x="370" y="2492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2"/>
                  </a:lnTo>
                  <a:lnTo>
                    <a:pt x="2188" y="2088"/>
                  </a:lnTo>
                  <a:lnTo>
                    <a:pt x="2289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2472019" y="5864347"/>
              <a:ext cx="35868" cy="47027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304" y="135"/>
                  </a:moveTo>
                  <a:lnTo>
                    <a:pt x="270" y="270"/>
                  </a:lnTo>
                  <a:lnTo>
                    <a:pt x="203" y="371"/>
                  </a:lnTo>
                  <a:lnTo>
                    <a:pt x="136" y="404"/>
                  </a:lnTo>
                  <a:lnTo>
                    <a:pt x="136" y="371"/>
                  </a:lnTo>
                  <a:lnTo>
                    <a:pt x="136" y="303"/>
                  </a:lnTo>
                  <a:lnTo>
                    <a:pt x="203" y="202"/>
                  </a:lnTo>
                  <a:lnTo>
                    <a:pt x="237" y="169"/>
                  </a:lnTo>
                  <a:lnTo>
                    <a:pt x="304" y="135"/>
                  </a:lnTo>
                  <a:close/>
                  <a:moveTo>
                    <a:pt x="304" y="0"/>
                  </a:moveTo>
                  <a:lnTo>
                    <a:pt x="169" y="34"/>
                  </a:lnTo>
                  <a:lnTo>
                    <a:pt x="68" y="135"/>
                  </a:lnTo>
                  <a:lnTo>
                    <a:pt x="35" y="135"/>
                  </a:lnTo>
                  <a:lnTo>
                    <a:pt x="35" y="169"/>
                  </a:lnTo>
                  <a:lnTo>
                    <a:pt x="35" y="202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02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74"/>
                  </a:lnTo>
                  <a:lnTo>
                    <a:pt x="203" y="640"/>
                  </a:lnTo>
                  <a:lnTo>
                    <a:pt x="169" y="505"/>
                  </a:lnTo>
                  <a:lnTo>
                    <a:pt x="237" y="573"/>
                  </a:lnTo>
                  <a:lnTo>
                    <a:pt x="304" y="640"/>
                  </a:lnTo>
                  <a:lnTo>
                    <a:pt x="371" y="674"/>
                  </a:lnTo>
                  <a:lnTo>
                    <a:pt x="472" y="707"/>
                  </a:lnTo>
                  <a:lnTo>
                    <a:pt x="506" y="674"/>
                  </a:lnTo>
                  <a:lnTo>
                    <a:pt x="540" y="640"/>
                  </a:lnTo>
                  <a:lnTo>
                    <a:pt x="540" y="573"/>
                  </a:lnTo>
                  <a:lnTo>
                    <a:pt x="472" y="539"/>
                  </a:lnTo>
                  <a:lnTo>
                    <a:pt x="371" y="505"/>
                  </a:lnTo>
                  <a:lnTo>
                    <a:pt x="304" y="438"/>
                  </a:lnTo>
                  <a:lnTo>
                    <a:pt x="405" y="337"/>
                  </a:lnTo>
                  <a:lnTo>
                    <a:pt x="472" y="202"/>
                  </a:lnTo>
                  <a:lnTo>
                    <a:pt x="472" y="101"/>
                  </a:lnTo>
                  <a:lnTo>
                    <a:pt x="439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2089625" y="6172946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3" y="573"/>
                  </a:lnTo>
                  <a:lnTo>
                    <a:pt x="1987" y="943"/>
                  </a:lnTo>
                  <a:lnTo>
                    <a:pt x="2054" y="1381"/>
                  </a:lnTo>
                  <a:lnTo>
                    <a:pt x="2122" y="1819"/>
                  </a:lnTo>
                  <a:lnTo>
                    <a:pt x="1953" y="1819"/>
                  </a:lnTo>
                  <a:lnTo>
                    <a:pt x="1751" y="1852"/>
                  </a:lnTo>
                  <a:lnTo>
                    <a:pt x="1381" y="1886"/>
                  </a:lnTo>
                  <a:lnTo>
                    <a:pt x="910" y="1953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17"/>
                  </a:lnTo>
                  <a:lnTo>
                    <a:pt x="270" y="1179"/>
                  </a:lnTo>
                  <a:lnTo>
                    <a:pt x="169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02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169" y="1684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438" y="2189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18" y="2054"/>
                  </a:lnTo>
                  <a:lnTo>
                    <a:pt x="1953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290" y="1920"/>
                  </a:lnTo>
                  <a:lnTo>
                    <a:pt x="2290" y="1718"/>
                  </a:lnTo>
                  <a:lnTo>
                    <a:pt x="2256" y="1482"/>
                  </a:lnTo>
                  <a:lnTo>
                    <a:pt x="2189" y="1044"/>
                  </a:lnTo>
                  <a:lnTo>
                    <a:pt x="2122" y="539"/>
                  </a:lnTo>
                  <a:lnTo>
                    <a:pt x="2054" y="270"/>
                  </a:lnTo>
                  <a:lnTo>
                    <a:pt x="1987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2205931" y="6065608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34" y="270"/>
                  </a:lnTo>
                  <a:lnTo>
                    <a:pt x="101" y="371"/>
                  </a:lnTo>
                  <a:lnTo>
                    <a:pt x="202" y="438"/>
                  </a:lnTo>
                  <a:lnTo>
                    <a:pt x="337" y="438"/>
                  </a:lnTo>
                  <a:lnTo>
                    <a:pt x="337" y="506"/>
                  </a:lnTo>
                  <a:lnTo>
                    <a:pt x="303" y="539"/>
                  </a:lnTo>
                  <a:lnTo>
                    <a:pt x="236" y="573"/>
                  </a:lnTo>
                  <a:lnTo>
                    <a:pt x="101" y="573"/>
                  </a:lnTo>
                  <a:lnTo>
                    <a:pt x="68" y="539"/>
                  </a:lnTo>
                  <a:lnTo>
                    <a:pt x="0" y="573"/>
                  </a:lnTo>
                  <a:lnTo>
                    <a:pt x="0" y="607"/>
                  </a:lnTo>
                  <a:lnTo>
                    <a:pt x="0" y="640"/>
                  </a:lnTo>
                  <a:lnTo>
                    <a:pt x="34" y="674"/>
                  </a:lnTo>
                  <a:lnTo>
                    <a:pt x="101" y="708"/>
                  </a:lnTo>
                  <a:lnTo>
                    <a:pt x="202" y="741"/>
                  </a:lnTo>
                  <a:lnTo>
                    <a:pt x="303" y="708"/>
                  </a:lnTo>
                  <a:lnTo>
                    <a:pt x="404" y="674"/>
                  </a:lnTo>
                  <a:lnTo>
                    <a:pt x="472" y="607"/>
                  </a:lnTo>
                  <a:lnTo>
                    <a:pt x="505" y="506"/>
                  </a:lnTo>
                  <a:lnTo>
                    <a:pt x="505" y="405"/>
                  </a:lnTo>
                  <a:lnTo>
                    <a:pt x="472" y="337"/>
                  </a:lnTo>
                  <a:lnTo>
                    <a:pt x="438" y="304"/>
                  </a:lnTo>
                  <a:lnTo>
                    <a:pt x="371" y="270"/>
                  </a:lnTo>
                  <a:lnTo>
                    <a:pt x="202" y="270"/>
                  </a:lnTo>
                  <a:lnTo>
                    <a:pt x="169" y="203"/>
                  </a:lnTo>
                  <a:lnTo>
                    <a:pt x="202" y="169"/>
                  </a:lnTo>
                  <a:lnTo>
                    <a:pt x="236" y="135"/>
                  </a:lnTo>
                  <a:lnTo>
                    <a:pt x="337" y="102"/>
                  </a:lnTo>
                  <a:lnTo>
                    <a:pt x="371" y="102"/>
                  </a:lnTo>
                  <a:lnTo>
                    <a:pt x="371" y="68"/>
                  </a:lnTo>
                  <a:lnTo>
                    <a:pt x="337" y="34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2357972" y="6034323"/>
              <a:ext cx="42577" cy="60444"/>
            </a:xfrm>
            <a:custGeom>
              <a:avLst/>
              <a:gdLst/>
              <a:ahLst/>
              <a:cxnLst/>
              <a:rect l="l" t="t" r="r" b="b"/>
              <a:pathLst>
                <a:path w="641" h="910" extrusionOk="0">
                  <a:moveTo>
                    <a:pt x="438" y="236"/>
                  </a:moveTo>
                  <a:lnTo>
                    <a:pt x="472" y="270"/>
                  </a:lnTo>
                  <a:lnTo>
                    <a:pt x="506" y="337"/>
                  </a:lnTo>
                  <a:lnTo>
                    <a:pt x="506" y="505"/>
                  </a:lnTo>
                  <a:lnTo>
                    <a:pt x="472" y="573"/>
                  </a:lnTo>
                  <a:lnTo>
                    <a:pt x="438" y="640"/>
                  </a:lnTo>
                  <a:lnTo>
                    <a:pt x="304" y="707"/>
                  </a:lnTo>
                  <a:lnTo>
                    <a:pt x="270" y="741"/>
                  </a:lnTo>
                  <a:lnTo>
                    <a:pt x="236" y="404"/>
                  </a:lnTo>
                  <a:lnTo>
                    <a:pt x="236" y="236"/>
                  </a:lnTo>
                  <a:close/>
                  <a:moveTo>
                    <a:pt x="169" y="0"/>
                  </a:moveTo>
                  <a:lnTo>
                    <a:pt x="135" y="101"/>
                  </a:lnTo>
                  <a:lnTo>
                    <a:pt x="102" y="168"/>
                  </a:lnTo>
                  <a:lnTo>
                    <a:pt x="68" y="371"/>
                  </a:lnTo>
                  <a:lnTo>
                    <a:pt x="68" y="573"/>
                  </a:lnTo>
                  <a:lnTo>
                    <a:pt x="135" y="775"/>
                  </a:lnTo>
                  <a:lnTo>
                    <a:pt x="68" y="775"/>
                  </a:lnTo>
                  <a:lnTo>
                    <a:pt x="1" y="842"/>
                  </a:lnTo>
                  <a:lnTo>
                    <a:pt x="34" y="876"/>
                  </a:lnTo>
                  <a:lnTo>
                    <a:pt x="68" y="909"/>
                  </a:lnTo>
                  <a:lnTo>
                    <a:pt x="236" y="909"/>
                  </a:lnTo>
                  <a:lnTo>
                    <a:pt x="405" y="808"/>
                  </a:lnTo>
                  <a:lnTo>
                    <a:pt x="539" y="674"/>
                  </a:lnTo>
                  <a:lnTo>
                    <a:pt x="607" y="505"/>
                  </a:lnTo>
                  <a:lnTo>
                    <a:pt x="640" y="404"/>
                  </a:lnTo>
                  <a:lnTo>
                    <a:pt x="607" y="337"/>
                  </a:lnTo>
                  <a:lnTo>
                    <a:pt x="539" y="168"/>
                  </a:lnTo>
                  <a:lnTo>
                    <a:pt x="472" y="135"/>
                  </a:lnTo>
                  <a:lnTo>
                    <a:pt x="371" y="101"/>
                  </a:lnTo>
                  <a:lnTo>
                    <a:pt x="236" y="135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2147745" y="6226616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102" y="169"/>
                  </a:lnTo>
                  <a:lnTo>
                    <a:pt x="304" y="169"/>
                  </a:lnTo>
                  <a:lnTo>
                    <a:pt x="68" y="607"/>
                  </a:lnTo>
                  <a:lnTo>
                    <a:pt x="68" y="674"/>
                  </a:lnTo>
                  <a:lnTo>
                    <a:pt x="102" y="708"/>
                  </a:lnTo>
                  <a:lnTo>
                    <a:pt x="136" y="741"/>
                  </a:lnTo>
                  <a:lnTo>
                    <a:pt x="203" y="741"/>
                  </a:lnTo>
                  <a:lnTo>
                    <a:pt x="506" y="607"/>
                  </a:lnTo>
                  <a:lnTo>
                    <a:pt x="607" y="573"/>
                  </a:lnTo>
                  <a:lnTo>
                    <a:pt x="674" y="539"/>
                  </a:lnTo>
                  <a:lnTo>
                    <a:pt x="674" y="472"/>
                  </a:lnTo>
                  <a:lnTo>
                    <a:pt x="674" y="438"/>
                  </a:lnTo>
                  <a:lnTo>
                    <a:pt x="607" y="405"/>
                  </a:lnTo>
                  <a:lnTo>
                    <a:pt x="573" y="405"/>
                  </a:lnTo>
                  <a:lnTo>
                    <a:pt x="472" y="438"/>
                  </a:lnTo>
                  <a:lnTo>
                    <a:pt x="338" y="472"/>
                  </a:lnTo>
                  <a:lnTo>
                    <a:pt x="540" y="135"/>
                  </a:lnTo>
                  <a:lnTo>
                    <a:pt x="573" y="102"/>
                  </a:lnTo>
                  <a:lnTo>
                    <a:pt x="540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2299852" y="5978395"/>
              <a:ext cx="154366" cy="161075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1919" y="135"/>
                  </a:moveTo>
                  <a:lnTo>
                    <a:pt x="2020" y="1044"/>
                  </a:lnTo>
                  <a:lnTo>
                    <a:pt x="2122" y="1987"/>
                  </a:lnTo>
                  <a:lnTo>
                    <a:pt x="1684" y="2054"/>
                  </a:lnTo>
                  <a:lnTo>
                    <a:pt x="1280" y="2122"/>
                  </a:lnTo>
                  <a:lnTo>
                    <a:pt x="876" y="2189"/>
                  </a:lnTo>
                  <a:lnTo>
                    <a:pt x="472" y="2290"/>
                  </a:lnTo>
                  <a:lnTo>
                    <a:pt x="472" y="2256"/>
                  </a:lnTo>
                  <a:lnTo>
                    <a:pt x="438" y="1819"/>
                  </a:lnTo>
                  <a:lnTo>
                    <a:pt x="371" y="1347"/>
                  </a:lnTo>
                  <a:lnTo>
                    <a:pt x="270" y="876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70"/>
                  </a:lnTo>
                  <a:lnTo>
                    <a:pt x="1919" y="135"/>
                  </a:lnTo>
                  <a:close/>
                  <a:moveTo>
                    <a:pt x="1919" y="0"/>
                  </a:moveTo>
                  <a:lnTo>
                    <a:pt x="1482" y="68"/>
                  </a:lnTo>
                  <a:lnTo>
                    <a:pt x="1010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8" y="909"/>
                  </a:lnTo>
                  <a:lnTo>
                    <a:pt x="135" y="1381"/>
                  </a:lnTo>
                  <a:lnTo>
                    <a:pt x="236" y="1819"/>
                  </a:lnTo>
                  <a:lnTo>
                    <a:pt x="337" y="2290"/>
                  </a:lnTo>
                  <a:lnTo>
                    <a:pt x="337" y="2324"/>
                  </a:lnTo>
                  <a:lnTo>
                    <a:pt x="438" y="2324"/>
                  </a:lnTo>
                  <a:lnTo>
                    <a:pt x="472" y="2391"/>
                  </a:lnTo>
                  <a:lnTo>
                    <a:pt x="505" y="2425"/>
                  </a:lnTo>
                  <a:lnTo>
                    <a:pt x="909" y="2425"/>
                  </a:lnTo>
                  <a:lnTo>
                    <a:pt x="1313" y="2357"/>
                  </a:lnTo>
                  <a:lnTo>
                    <a:pt x="1751" y="2256"/>
                  </a:lnTo>
                  <a:lnTo>
                    <a:pt x="2122" y="2088"/>
                  </a:lnTo>
                  <a:lnTo>
                    <a:pt x="2122" y="2155"/>
                  </a:lnTo>
                  <a:lnTo>
                    <a:pt x="2155" y="2223"/>
                  </a:lnTo>
                  <a:lnTo>
                    <a:pt x="2223" y="2256"/>
                  </a:lnTo>
                  <a:lnTo>
                    <a:pt x="2290" y="2223"/>
                  </a:lnTo>
                  <a:lnTo>
                    <a:pt x="2324" y="2155"/>
                  </a:lnTo>
                  <a:lnTo>
                    <a:pt x="2290" y="1650"/>
                  </a:lnTo>
                  <a:lnTo>
                    <a:pt x="2256" y="1112"/>
                  </a:lnTo>
                  <a:lnTo>
                    <a:pt x="2189" y="606"/>
                  </a:lnTo>
                  <a:lnTo>
                    <a:pt x="2054" y="101"/>
                  </a:lnTo>
                  <a:lnTo>
                    <a:pt x="2020" y="68"/>
                  </a:lnTo>
                  <a:lnTo>
                    <a:pt x="1987" y="68"/>
                  </a:lnTo>
                  <a:lnTo>
                    <a:pt x="1987" y="34"/>
                  </a:lnTo>
                  <a:lnTo>
                    <a:pt x="19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2250633" y="6146112"/>
              <a:ext cx="156624" cy="152108"/>
            </a:xfrm>
            <a:custGeom>
              <a:avLst/>
              <a:gdLst/>
              <a:ahLst/>
              <a:cxnLst/>
              <a:rect l="l" t="t" r="r" b="b"/>
              <a:pathLst>
                <a:path w="2358" h="2290" extrusionOk="0">
                  <a:moveTo>
                    <a:pt x="1953" y="304"/>
                  </a:moveTo>
                  <a:lnTo>
                    <a:pt x="1987" y="607"/>
                  </a:lnTo>
                  <a:lnTo>
                    <a:pt x="2054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2" y="1987"/>
                  </a:lnTo>
                  <a:lnTo>
                    <a:pt x="405" y="2122"/>
                  </a:lnTo>
                  <a:lnTo>
                    <a:pt x="337" y="1684"/>
                  </a:lnTo>
                  <a:lnTo>
                    <a:pt x="270" y="1246"/>
                  </a:lnTo>
                  <a:lnTo>
                    <a:pt x="236" y="809"/>
                  </a:lnTo>
                  <a:lnTo>
                    <a:pt x="169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72" y="405"/>
                  </a:lnTo>
                  <a:lnTo>
                    <a:pt x="842" y="371"/>
                  </a:lnTo>
                  <a:lnTo>
                    <a:pt x="1415" y="337"/>
                  </a:lnTo>
                  <a:lnTo>
                    <a:pt x="1953" y="304"/>
                  </a:lnTo>
                  <a:close/>
                  <a:moveTo>
                    <a:pt x="1987" y="1"/>
                  </a:moveTo>
                  <a:lnTo>
                    <a:pt x="1953" y="34"/>
                  </a:lnTo>
                  <a:lnTo>
                    <a:pt x="1953" y="102"/>
                  </a:lnTo>
                  <a:lnTo>
                    <a:pt x="1448" y="135"/>
                  </a:lnTo>
                  <a:lnTo>
                    <a:pt x="943" y="169"/>
                  </a:lnTo>
                  <a:lnTo>
                    <a:pt x="506" y="203"/>
                  </a:lnTo>
                  <a:lnTo>
                    <a:pt x="304" y="236"/>
                  </a:lnTo>
                  <a:lnTo>
                    <a:pt x="203" y="304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4" y="506"/>
                  </a:lnTo>
                  <a:lnTo>
                    <a:pt x="1" y="640"/>
                  </a:lnTo>
                  <a:lnTo>
                    <a:pt x="34" y="977"/>
                  </a:lnTo>
                  <a:lnTo>
                    <a:pt x="102" y="1583"/>
                  </a:lnTo>
                  <a:lnTo>
                    <a:pt x="135" y="1785"/>
                  </a:lnTo>
                  <a:lnTo>
                    <a:pt x="169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304" y="2256"/>
                  </a:lnTo>
                  <a:lnTo>
                    <a:pt x="371" y="2290"/>
                  </a:lnTo>
                  <a:lnTo>
                    <a:pt x="438" y="2290"/>
                  </a:lnTo>
                  <a:lnTo>
                    <a:pt x="438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57" y="1718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5" y="539"/>
                  </a:lnTo>
                  <a:lnTo>
                    <a:pt x="2122" y="270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3723037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5" name="Google Shape;685;p5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686" name="Google Shape;686;p5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690" name="Google Shape;690;p5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3" name="Google Shape;693;p5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694" name="Google Shape;694;p5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5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5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7" name="Google Shape;697;p5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698" name="Google Shape;698;p5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5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5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1" name="Google Shape;701;p5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702" name="Google Shape;702;p5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5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5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5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5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5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5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5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0" name="Google Shape;710;p5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711" name="Google Shape;711;p5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5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5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5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5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5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5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5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5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720" name="Google Shape;720;p5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5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5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5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5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5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5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5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5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5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0" name="Google Shape;730;p5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731" name="Google Shape;731;p5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5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3" name="Google Shape;733;p5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734" name="Google Shape;734;p5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5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5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5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8" name="Google Shape;738;p5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739" name="Google Shape;739;p5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5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5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5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5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5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5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5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5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5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5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5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5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5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5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5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5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5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5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5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5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5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5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5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5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5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5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5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5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5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5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5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5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5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5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5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5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5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5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5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5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5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5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5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5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5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5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5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5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5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5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5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5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5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5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5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5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5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5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5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5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5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5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5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5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5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5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5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5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5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5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5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5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5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5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5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5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5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5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5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5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5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5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5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5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5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5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5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5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5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5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5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5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5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5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5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5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5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5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5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5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5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5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5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5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5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5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5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5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5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5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5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5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5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5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5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5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5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5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5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5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5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5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5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5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5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5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5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5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5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9" name="Google Shape;869;p5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870" name="Google Shape;870;p5"/>
          <p:cNvSpPr txBox="1">
            <a:spLocks noGrp="1"/>
          </p:cNvSpPr>
          <p:nvPr>
            <p:ph type="body" idx="1"/>
          </p:nvPr>
        </p:nvSpPr>
        <p:spPr>
          <a:xfrm>
            <a:off x="1509000" y="1750400"/>
            <a:ext cx="9174000" cy="4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07987">
              <a:spcBef>
                <a:spcPts val="800"/>
              </a:spcBef>
              <a:spcAft>
                <a:spcPts val="0"/>
              </a:spcAft>
              <a:buSzPts val="2400"/>
              <a:buChar char="✖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507987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4pPr>
            <a:lvl5pPr marL="3047924" lvl="4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5pPr>
            <a:lvl6pPr marL="3657509" lvl="5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6pPr>
            <a:lvl7pPr marL="4267093" lvl="6" indent="-507987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7pPr>
            <a:lvl8pPr marL="4876678" lvl="7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8pPr>
            <a:lvl9pPr marL="5486263" lvl="8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71" name="Google Shape;871;p5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425780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" name="Google Shape;873;p6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874" name="Google Shape;874;p6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6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6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7" name="Google Shape;877;p6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878" name="Google Shape;878;p6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6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6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1" name="Google Shape;881;p6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882" name="Google Shape;882;p6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6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6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5" name="Google Shape;885;p6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886" name="Google Shape;886;p6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6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6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9" name="Google Shape;889;p6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890" name="Google Shape;890;p6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6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6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6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6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6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6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6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8" name="Google Shape;898;p6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899" name="Google Shape;899;p6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6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6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6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6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6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6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6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07" name="Google Shape;907;p6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908" name="Google Shape;908;p6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6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6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6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6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6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6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6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6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6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18" name="Google Shape;918;p6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919" name="Google Shape;919;p6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6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1" name="Google Shape;921;p6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922" name="Google Shape;922;p6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6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6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6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6" name="Google Shape;926;p6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927" name="Google Shape;927;p6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6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6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6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6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6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6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6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6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6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6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6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6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6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6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6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6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6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6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6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6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6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6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6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6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6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6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6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6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6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6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6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6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6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6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6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6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6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6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6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6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6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6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6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6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6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6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6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6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6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6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6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6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6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6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6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6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6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6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6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6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6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6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6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6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6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6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6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6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6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6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6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6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6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6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6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6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6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6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6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6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6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6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6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6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6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6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6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6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6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6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6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6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6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6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6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6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6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6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6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6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6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6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6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6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6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6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6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6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6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6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6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6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6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6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6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6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6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6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6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6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6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6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6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6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6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6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6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6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57" name="Google Shape;1057;p6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58" name="Google Shape;1058;p6"/>
          <p:cNvSpPr txBox="1">
            <a:spLocks noGrp="1"/>
          </p:cNvSpPr>
          <p:nvPr>
            <p:ph type="body" idx="1"/>
          </p:nvPr>
        </p:nvSpPr>
        <p:spPr>
          <a:xfrm>
            <a:off x="1508967" y="1773151"/>
            <a:ext cx="4452800" cy="46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✖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59" name="Google Shape;1059;p6"/>
          <p:cNvSpPr txBox="1">
            <a:spLocks noGrp="1"/>
          </p:cNvSpPr>
          <p:nvPr>
            <p:ph type="body" idx="2"/>
          </p:nvPr>
        </p:nvSpPr>
        <p:spPr>
          <a:xfrm>
            <a:off x="6230071" y="1773151"/>
            <a:ext cx="4452800" cy="46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✖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60" name="Google Shape;1060;p6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42344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2" name="Google Shape;1062;p7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1063" name="Google Shape;1063;p7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66" name="Google Shape;1066;p7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1067" name="Google Shape;1067;p7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0" name="Google Shape;1070;p7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1071" name="Google Shape;1071;p7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4" name="Google Shape;1074;p7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1075" name="Google Shape;1075;p7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8" name="Google Shape;1078;p7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1079" name="Google Shape;1079;p7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87" name="Google Shape;1087;p7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1088" name="Google Shape;1088;p7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96" name="Google Shape;1096;p7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1097" name="Google Shape;1097;p7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7" name="Google Shape;1107;p7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1108" name="Google Shape;1108;p7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10" name="Google Shape;1110;p7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1111" name="Google Shape;1111;p7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15" name="Google Shape;1115;p7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1116" name="Google Shape;1116;p7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46" name="Google Shape;1246;p7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247" name="Google Shape;1247;p7"/>
          <p:cNvSpPr txBox="1">
            <a:spLocks noGrp="1"/>
          </p:cNvSpPr>
          <p:nvPr>
            <p:ph type="body" idx="1"/>
          </p:nvPr>
        </p:nvSpPr>
        <p:spPr>
          <a:xfrm>
            <a:off x="1303067" y="1705425"/>
            <a:ext cx="3062000" cy="47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✖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48" name="Google Shape;1248;p7"/>
          <p:cNvSpPr txBox="1">
            <a:spLocks noGrp="1"/>
          </p:cNvSpPr>
          <p:nvPr>
            <p:ph type="body" idx="2"/>
          </p:nvPr>
        </p:nvSpPr>
        <p:spPr>
          <a:xfrm>
            <a:off x="4522137" y="1705425"/>
            <a:ext cx="3062000" cy="47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✖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49" name="Google Shape;1249;p7"/>
          <p:cNvSpPr txBox="1">
            <a:spLocks noGrp="1"/>
          </p:cNvSpPr>
          <p:nvPr>
            <p:ph type="body" idx="3"/>
          </p:nvPr>
        </p:nvSpPr>
        <p:spPr>
          <a:xfrm>
            <a:off x="7741207" y="1705425"/>
            <a:ext cx="3062000" cy="47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✖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50" name="Google Shape;1250;p7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910771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2" name="Google Shape;1252;p8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1253" name="Google Shape;1253;p8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6" name="Google Shape;1256;p8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1257" name="Google Shape;1257;p8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0" name="Google Shape;1260;p8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1261" name="Google Shape;1261;p8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1265" name="Google Shape;1265;p8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8" name="Google Shape;1268;p8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1269" name="Google Shape;1269;p8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77" name="Google Shape;1277;p8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1278" name="Google Shape;1278;p8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6" name="Google Shape;1286;p8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1287" name="Google Shape;1287;p8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7" name="Google Shape;1297;p8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1298" name="Google Shape;1298;p8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0" name="Google Shape;1300;p8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1301" name="Google Shape;1301;p8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5" name="Google Shape;1305;p8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1306" name="Google Shape;1306;p8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6" name="Google Shape;1436;p8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437" name="Google Shape;1437;p8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58587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9" name="Google Shape;1439;p9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440" name="Google Shape;1440;p9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9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9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43" name="Google Shape;1443;p9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4" name="Google Shape;1444;p9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445" name="Google Shape;1445;p9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9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54" name="Google Shape;1454;p9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455" name="Google Shape;1455;p9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9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9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9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9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69" name="Google Shape;1469;p9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470" name="Google Shape;1470;p9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9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9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73" name="Google Shape;1473;p9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474" name="Google Shape;1474;p9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9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9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9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9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9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9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9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9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9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9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9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9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9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9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9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9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9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9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9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9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9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33" name="Google Shape;1533;p9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534" name="Google Shape;1534;p9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9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9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9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9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9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9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9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9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9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9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9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9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9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9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49" name="Google Shape;1549;p9"/>
          <p:cNvSpPr txBox="1">
            <a:spLocks noGrp="1"/>
          </p:cNvSpPr>
          <p:nvPr>
            <p:ph type="body" idx="1"/>
          </p:nvPr>
        </p:nvSpPr>
        <p:spPr>
          <a:xfrm>
            <a:off x="609600" y="5447700"/>
            <a:ext cx="10972800" cy="5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algn="ctr">
              <a:spcBef>
                <a:spcPts val="480"/>
              </a:spcBef>
              <a:spcAft>
                <a:spcPts val="0"/>
              </a:spcAft>
              <a:buSzPts val="2400"/>
              <a:buFont typeface="Amatic SC"/>
              <a:buNone/>
              <a:defRPr sz="3200" b="1">
                <a:latin typeface="Amatic SC"/>
                <a:ea typeface="Amatic SC"/>
                <a:cs typeface="Amatic SC"/>
                <a:sym typeface="Amatic SC"/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550" name="Google Shape;1550;p9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1pPr>
            <a:lvl2pPr lvl="1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2pPr>
            <a:lvl3pPr lvl="2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3pPr>
            <a:lvl4pPr lvl="3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4pPr>
            <a:lvl5pPr lvl="4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5pPr>
            <a:lvl6pPr lvl="5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6pPr>
            <a:lvl7pPr lvl="6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7pPr>
            <a:lvl8pPr lvl="7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8pPr>
            <a:lvl9pPr lvl="8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87284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p10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grpSp>
        <p:nvGrpSpPr>
          <p:cNvPr id="1553" name="Google Shape;1553;p10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554" name="Google Shape;1554;p10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10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10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7" name="Google Shape;1557;p10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58" name="Google Shape;1558;p10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559" name="Google Shape;1559;p10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10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10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10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10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10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10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10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10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68" name="Google Shape;1568;p10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569" name="Google Shape;1569;p10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10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10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10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10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10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10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10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10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10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10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10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10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10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83" name="Google Shape;1583;p10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584" name="Google Shape;1584;p10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10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10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87" name="Google Shape;1587;p10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588" name="Google Shape;1588;p10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10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10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10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10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10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10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10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10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10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10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10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10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10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10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10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10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10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10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10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10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10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10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10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10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10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10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10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10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10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10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10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10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10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10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10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10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10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10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10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10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10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10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10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10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10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10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10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10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10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10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10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10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0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0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0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0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0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0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47" name="Google Shape;1647;p10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648" name="Google Shape;1648;p10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0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0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0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0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0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0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10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10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10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10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10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0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10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10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14123232"/>
      </p:ext>
    </p:extLst>
  </p:cSld>
  <p:clrMapOvr>
    <a:masterClrMapping/>
  </p:clrMapOvr>
  <p:extLst>
    <p:ext uri="{DCECCB84-F9BA-43D5-87BE-67443E8EF086}">
      <p15:sldGuideLst xmlns=""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1" y="4763"/>
            <a:ext cx="3780078" cy="6853237"/>
          </a:xfrm>
          <a:custGeom>
            <a:avLst/>
            <a:gdLst/>
            <a:ahLst/>
            <a:cxnLst/>
            <a:rect l="0" t="0" r="r" b="b"/>
            <a:pathLst>
              <a:path w="1190" h="2160">
                <a:moveTo>
                  <a:pt x="97" y="579"/>
                </a:moveTo>
                <a:cubicBezTo>
                  <a:pt x="92" y="540"/>
                  <a:pt x="109" y="506"/>
                  <a:pt x="122" y="471"/>
                </a:cubicBezTo>
                <a:cubicBezTo>
                  <a:pt x="133" y="442"/>
                  <a:pt x="147" y="414"/>
                  <a:pt x="159" y="385"/>
                </a:cubicBezTo>
                <a:cubicBezTo>
                  <a:pt x="181" y="390"/>
                  <a:pt x="205" y="394"/>
                  <a:pt x="228" y="399"/>
                </a:cubicBezTo>
                <a:cubicBezTo>
                  <a:pt x="252" y="405"/>
                  <a:pt x="275" y="411"/>
                  <a:pt x="301" y="418"/>
                </a:cubicBezTo>
                <a:cubicBezTo>
                  <a:pt x="316" y="360"/>
                  <a:pt x="282" y="314"/>
                  <a:pt x="249" y="269"/>
                </a:cubicBezTo>
                <a:cubicBezTo>
                  <a:pt x="215" y="224"/>
                  <a:pt x="172" y="192"/>
                  <a:pt x="110" y="198"/>
                </a:cubicBezTo>
                <a:cubicBezTo>
                  <a:pt x="111" y="165"/>
                  <a:pt x="112" y="135"/>
                  <a:pt x="112" y="105"/>
                </a:cubicBezTo>
                <a:cubicBezTo>
                  <a:pt x="111" y="75"/>
                  <a:pt x="108" y="45"/>
                  <a:pt x="105" y="10"/>
                </a:cubicBezTo>
                <a:cubicBezTo>
                  <a:pt x="179" y="70"/>
                  <a:pt x="258" y="99"/>
                  <a:pt x="352" y="78"/>
                </a:cubicBezTo>
                <a:cubicBezTo>
                  <a:pt x="356" y="52"/>
                  <a:pt x="344" y="31"/>
                  <a:pt x="336" y="9"/>
                </a:cubicBezTo>
                <a:cubicBezTo>
                  <a:pt x="335" y="6"/>
                  <a:pt x="334" y="3"/>
                  <a:pt x="332" y="0"/>
                </a:cubicBezTo>
                <a:cubicBezTo>
                  <a:pt x="314" y="0"/>
                  <a:pt x="314" y="0"/>
                  <a:pt x="314" y="0"/>
                </a:cubicBezTo>
                <a:cubicBezTo>
                  <a:pt x="323" y="19"/>
                  <a:pt x="330" y="40"/>
                  <a:pt x="334" y="63"/>
                </a:cubicBezTo>
                <a:cubicBezTo>
                  <a:pt x="259" y="82"/>
                  <a:pt x="174" y="51"/>
                  <a:pt x="121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97" y="51"/>
                  <a:pt x="98" y="101"/>
                  <a:pt x="93" y="152"/>
                </a:cubicBezTo>
                <a:cubicBezTo>
                  <a:pt x="74" y="70"/>
                  <a:pt x="69" y="27"/>
                  <a:pt x="7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1" y="5"/>
                  <a:pt x="49" y="9"/>
                  <a:pt x="47" y="14"/>
                </a:cubicBezTo>
                <a:cubicBezTo>
                  <a:pt x="40" y="28"/>
                  <a:pt x="33" y="42"/>
                  <a:pt x="23" y="52"/>
                </a:cubicBezTo>
                <a:cubicBezTo>
                  <a:pt x="16" y="59"/>
                  <a:pt x="9" y="66"/>
                  <a:pt x="1" y="72"/>
                </a:cubicBezTo>
                <a:cubicBezTo>
                  <a:pt x="1" y="90"/>
                  <a:pt x="1" y="90"/>
                  <a:pt x="1" y="90"/>
                </a:cubicBezTo>
                <a:cubicBezTo>
                  <a:pt x="3" y="89"/>
                  <a:pt x="4" y="88"/>
                  <a:pt x="6" y="88"/>
                </a:cubicBezTo>
                <a:cubicBezTo>
                  <a:pt x="24" y="75"/>
                  <a:pt x="38" y="57"/>
                  <a:pt x="56" y="40"/>
                </a:cubicBezTo>
                <a:cubicBezTo>
                  <a:pt x="70" y="89"/>
                  <a:pt x="71" y="139"/>
                  <a:pt x="73" y="192"/>
                </a:cubicBezTo>
                <a:cubicBezTo>
                  <a:pt x="57" y="187"/>
                  <a:pt x="44" y="180"/>
                  <a:pt x="30" y="178"/>
                </a:cubicBezTo>
                <a:cubicBezTo>
                  <a:pt x="20" y="177"/>
                  <a:pt x="10" y="177"/>
                  <a:pt x="1" y="179"/>
                </a:cubicBezTo>
                <a:cubicBezTo>
                  <a:pt x="1" y="255"/>
                  <a:pt x="1" y="255"/>
                  <a:pt x="1" y="255"/>
                </a:cubicBezTo>
                <a:cubicBezTo>
                  <a:pt x="12" y="246"/>
                  <a:pt x="23" y="234"/>
                  <a:pt x="42" y="241"/>
                </a:cubicBezTo>
                <a:cubicBezTo>
                  <a:pt x="29" y="260"/>
                  <a:pt x="16" y="276"/>
                  <a:pt x="6" y="294"/>
                </a:cubicBezTo>
                <a:cubicBezTo>
                  <a:pt x="4" y="297"/>
                  <a:pt x="3" y="300"/>
                  <a:pt x="1" y="303"/>
                </a:cubicBezTo>
                <a:cubicBezTo>
                  <a:pt x="1" y="432"/>
                  <a:pt x="1" y="432"/>
                  <a:pt x="1" y="432"/>
                </a:cubicBezTo>
                <a:cubicBezTo>
                  <a:pt x="19" y="491"/>
                  <a:pt x="50" y="543"/>
                  <a:pt x="91" y="592"/>
                </a:cubicBezTo>
                <a:cubicBezTo>
                  <a:pt x="94" y="586"/>
                  <a:pt x="97" y="582"/>
                  <a:pt x="97" y="579"/>
                </a:cubicBezTo>
                <a:close/>
                <a:moveTo>
                  <a:pt x="203" y="246"/>
                </a:moveTo>
                <a:cubicBezTo>
                  <a:pt x="242" y="281"/>
                  <a:pt x="270" y="323"/>
                  <a:pt x="287" y="373"/>
                </a:cubicBezTo>
                <a:cubicBezTo>
                  <a:pt x="289" y="380"/>
                  <a:pt x="288" y="387"/>
                  <a:pt x="288" y="391"/>
                </a:cubicBezTo>
                <a:cubicBezTo>
                  <a:pt x="261" y="387"/>
                  <a:pt x="237" y="383"/>
                  <a:pt x="212" y="380"/>
                </a:cubicBezTo>
                <a:cubicBezTo>
                  <a:pt x="190" y="377"/>
                  <a:pt x="170" y="371"/>
                  <a:pt x="157" y="357"/>
                </a:cubicBezTo>
                <a:cubicBezTo>
                  <a:pt x="154" y="332"/>
                  <a:pt x="151" y="311"/>
                  <a:pt x="147" y="287"/>
                </a:cubicBezTo>
                <a:cubicBezTo>
                  <a:pt x="168" y="300"/>
                  <a:pt x="186" y="310"/>
                  <a:pt x="204" y="321"/>
                </a:cubicBezTo>
                <a:cubicBezTo>
                  <a:pt x="184" y="294"/>
                  <a:pt x="153" y="279"/>
                  <a:pt x="143" y="245"/>
                </a:cubicBezTo>
                <a:cubicBezTo>
                  <a:pt x="169" y="230"/>
                  <a:pt x="183" y="230"/>
                  <a:pt x="203" y="246"/>
                </a:cubicBezTo>
                <a:close/>
                <a:moveTo>
                  <a:pt x="40" y="485"/>
                </a:moveTo>
                <a:cubicBezTo>
                  <a:pt x="20" y="445"/>
                  <a:pt x="7" y="403"/>
                  <a:pt x="8" y="358"/>
                </a:cubicBezTo>
                <a:cubicBezTo>
                  <a:pt x="9" y="306"/>
                  <a:pt x="26" y="282"/>
                  <a:pt x="73" y="270"/>
                </a:cubicBezTo>
                <a:cubicBezTo>
                  <a:pt x="69" y="305"/>
                  <a:pt x="60" y="341"/>
                  <a:pt x="70" y="376"/>
                </a:cubicBezTo>
                <a:cubicBezTo>
                  <a:pt x="79" y="342"/>
                  <a:pt x="78" y="305"/>
                  <a:pt x="96" y="274"/>
                </a:cubicBezTo>
                <a:cubicBezTo>
                  <a:pt x="101" y="276"/>
                  <a:pt x="103" y="276"/>
                  <a:pt x="105" y="277"/>
                </a:cubicBezTo>
                <a:cubicBezTo>
                  <a:pt x="107" y="278"/>
                  <a:pt x="109" y="279"/>
                  <a:pt x="110" y="281"/>
                </a:cubicBezTo>
                <a:cubicBezTo>
                  <a:pt x="142" y="328"/>
                  <a:pt x="147" y="378"/>
                  <a:pt x="123" y="430"/>
                </a:cubicBezTo>
                <a:cubicBezTo>
                  <a:pt x="105" y="467"/>
                  <a:pt x="86" y="503"/>
                  <a:pt x="77" y="547"/>
                </a:cubicBezTo>
                <a:cubicBezTo>
                  <a:pt x="65" y="526"/>
                  <a:pt x="50" y="507"/>
                  <a:pt x="40" y="485"/>
                </a:cubicBezTo>
                <a:close/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0"/>
                  <a:pt x="2" y="0"/>
                </a:cubicBezTo>
                <a:lnTo>
                  <a:pt x="1" y="0"/>
                </a:lnTo>
                <a:close/>
                <a:moveTo>
                  <a:pt x="1052" y="1098"/>
                </a:moveTo>
                <a:cubicBezTo>
                  <a:pt x="1062" y="1083"/>
                  <a:pt x="1075" y="1068"/>
                  <a:pt x="1084" y="1051"/>
                </a:cubicBezTo>
                <a:cubicBezTo>
                  <a:pt x="1099" y="1023"/>
                  <a:pt x="1112" y="994"/>
                  <a:pt x="1092" y="963"/>
                </a:cubicBezTo>
                <a:cubicBezTo>
                  <a:pt x="948" y="958"/>
                  <a:pt x="857" y="1057"/>
                  <a:pt x="855" y="1151"/>
                </a:cubicBezTo>
                <a:cubicBezTo>
                  <a:pt x="788" y="1151"/>
                  <a:pt x="729" y="1127"/>
                  <a:pt x="672" y="1100"/>
                </a:cubicBezTo>
                <a:cubicBezTo>
                  <a:pt x="627" y="1078"/>
                  <a:pt x="589" y="1045"/>
                  <a:pt x="552" y="1010"/>
                </a:cubicBezTo>
                <a:cubicBezTo>
                  <a:pt x="482" y="942"/>
                  <a:pt x="465" y="858"/>
                  <a:pt x="474" y="766"/>
                </a:cubicBezTo>
                <a:cubicBezTo>
                  <a:pt x="491" y="811"/>
                  <a:pt x="520" y="848"/>
                  <a:pt x="547" y="887"/>
                </a:cubicBezTo>
                <a:cubicBezTo>
                  <a:pt x="589" y="949"/>
                  <a:pt x="650" y="975"/>
                  <a:pt x="720" y="988"/>
                </a:cubicBezTo>
                <a:cubicBezTo>
                  <a:pt x="725" y="989"/>
                  <a:pt x="731" y="986"/>
                  <a:pt x="737" y="985"/>
                </a:cubicBezTo>
                <a:cubicBezTo>
                  <a:pt x="734" y="907"/>
                  <a:pt x="723" y="833"/>
                  <a:pt x="681" y="765"/>
                </a:cubicBezTo>
                <a:cubicBezTo>
                  <a:pt x="716" y="759"/>
                  <a:pt x="752" y="766"/>
                  <a:pt x="780" y="738"/>
                </a:cubicBezTo>
                <a:cubicBezTo>
                  <a:pt x="768" y="718"/>
                  <a:pt x="757" y="696"/>
                  <a:pt x="742" y="680"/>
                </a:cubicBezTo>
                <a:cubicBezTo>
                  <a:pt x="720" y="656"/>
                  <a:pt x="696" y="632"/>
                  <a:pt x="669" y="617"/>
                </a:cubicBezTo>
                <a:cubicBezTo>
                  <a:pt x="618" y="588"/>
                  <a:pt x="564" y="572"/>
                  <a:pt x="506" y="597"/>
                </a:cubicBezTo>
                <a:cubicBezTo>
                  <a:pt x="500" y="599"/>
                  <a:pt x="494" y="600"/>
                  <a:pt x="486" y="603"/>
                </a:cubicBezTo>
                <a:cubicBezTo>
                  <a:pt x="486" y="589"/>
                  <a:pt x="485" y="579"/>
                  <a:pt x="485" y="569"/>
                </a:cubicBezTo>
                <a:cubicBezTo>
                  <a:pt x="492" y="456"/>
                  <a:pt x="475" y="348"/>
                  <a:pt x="426" y="246"/>
                </a:cubicBezTo>
                <a:cubicBezTo>
                  <a:pt x="408" y="209"/>
                  <a:pt x="378" y="182"/>
                  <a:pt x="335" y="175"/>
                </a:cubicBezTo>
                <a:cubicBezTo>
                  <a:pt x="316" y="172"/>
                  <a:pt x="297" y="174"/>
                  <a:pt x="285" y="198"/>
                </a:cubicBezTo>
                <a:cubicBezTo>
                  <a:pt x="293" y="206"/>
                  <a:pt x="300" y="215"/>
                  <a:pt x="309" y="222"/>
                </a:cubicBezTo>
                <a:cubicBezTo>
                  <a:pt x="332" y="241"/>
                  <a:pt x="350" y="263"/>
                  <a:pt x="362" y="290"/>
                </a:cubicBezTo>
                <a:cubicBezTo>
                  <a:pt x="397" y="367"/>
                  <a:pt x="418" y="448"/>
                  <a:pt x="425" y="532"/>
                </a:cubicBezTo>
                <a:cubicBezTo>
                  <a:pt x="426" y="539"/>
                  <a:pt x="426" y="548"/>
                  <a:pt x="422" y="553"/>
                </a:cubicBezTo>
                <a:cubicBezTo>
                  <a:pt x="408" y="569"/>
                  <a:pt x="410" y="588"/>
                  <a:pt x="410" y="607"/>
                </a:cubicBezTo>
                <a:cubicBezTo>
                  <a:pt x="409" y="669"/>
                  <a:pt x="383" y="722"/>
                  <a:pt x="349" y="773"/>
                </a:cubicBezTo>
                <a:cubicBezTo>
                  <a:pt x="266" y="679"/>
                  <a:pt x="105" y="682"/>
                  <a:pt x="57" y="750"/>
                </a:cubicBezTo>
                <a:cubicBezTo>
                  <a:pt x="99" y="826"/>
                  <a:pt x="166" y="864"/>
                  <a:pt x="255" y="870"/>
                </a:cubicBezTo>
                <a:cubicBezTo>
                  <a:pt x="186" y="929"/>
                  <a:pt x="108" y="957"/>
                  <a:pt x="18" y="974"/>
                </a:cubicBezTo>
                <a:cubicBezTo>
                  <a:pt x="31" y="918"/>
                  <a:pt x="26" y="869"/>
                  <a:pt x="1" y="826"/>
                </a:cubicBezTo>
                <a:cubicBezTo>
                  <a:pt x="1" y="871"/>
                  <a:pt x="1" y="871"/>
                  <a:pt x="1" y="871"/>
                </a:cubicBezTo>
                <a:cubicBezTo>
                  <a:pt x="5" y="883"/>
                  <a:pt x="5" y="894"/>
                  <a:pt x="1" y="906"/>
                </a:cubicBezTo>
                <a:cubicBezTo>
                  <a:pt x="1" y="1032"/>
                  <a:pt x="1" y="1032"/>
                  <a:pt x="1" y="1032"/>
                </a:cubicBezTo>
                <a:cubicBezTo>
                  <a:pt x="4" y="1026"/>
                  <a:pt x="7" y="1021"/>
                  <a:pt x="9" y="1016"/>
                </a:cubicBezTo>
                <a:cubicBezTo>
                  <a:pt x="97" y="1003"/>
                  <a:pt x="178" y="984"/>
                  <a:pt x="251" y="935"/>
                </a:cubicBezTo>
                <a:cubicBezTo>
                  <a:pt x="247" y="978"/>
                  <a:pt x="241" y="1018"/>
                  <a:pt x="240" y="1058"/>
                </a:cubicBezTo>
                <a:cubicBezTo>
                  <a:pt x="240" y="1101"/>
                  <a:pt x="254" y="1140"/>
                  <a:pt x="286" y="1174"/>
                </a:cubicBezTo>
                <a:cubicBezTo>
                  <a:pt x="390" y="1075"/>
                  <a:pt x="411" y="957"/>
                  <a:pt x="381" y="823"/>
                </a:cubicBezTo>
                <a:cubicBezTo>
                  <a:pt x="392" y="805"/>
                  <a:pt x="404" y="787"/>
                  <a:pt x="417" y="767"/>
                </a:cubicBezTo>
                <a:cubicBezTo>
                  <a:pt x="418" y="860"/>
                  <a:pt x="415" y="950"/>
                  <a:pt x="421" y="1039"/>
                </a:cubicBezTo>
                <a:cubicBezTo>
                  <a:pt x="427" y="1129"/>
                  <a:pt x="449" y="1217"/>
                  <a:pt x="477" y="1301"/>
                </a:cubicBezTo>
                <a:cubicBezTo>
                  <a:pt x="438" y="1354"/>
                  <a:pt x="401" y="1406"/>
                  <a:pt x="382" y="1467"/>
                </a:cubicBezTo>
                <a:cubicBezTo>
                  <a:pt x="364" y="1521"/>
                  <a:pt x="355" y="1576"/>
                  <a:pt x="374" y="1632"/>
                </a:cubicBezTo>
                <a:cubicBezTo>
                  <a:pt x="381" y="1654"/>
                  <a:pt x="385" y="1678"/>
                  <a:pt x="405" y="1695"/>
                </a:cubicBezTo>
                <a:cubicBezTo>
                  <a:pt x="491" y="1652"/>
                  <a:pt x="534" y="1580"/>
                  <a:pt x="554" y="1487"/>
                </a:cubicBezTo>
                <a:cubicBezTo>
                  <a:pt x="574" y="1516"/>
                  <a:pt x="590" y="1541"/>
                  <a:pt x="608" y="1565"/>
                </a:cubicBezTo>
                <a:cubicBezTo>
                  <a:pt x="627" y="1589"/>
                  <a:pt x="647" y="1611"/>
                  <a:pt x="668" y="1636"/>
                </a:cubicBezTo>
                <a:cubicBezTo>
                  <a:pt x="617" y="1671"/>
                  <a:pt x="602" y="1723"/>
                  <a:pt x="605" y="1780"/>
                </a:cubicBezTo>
                <a:cubicBezTo>
                  <a:pt x="607" y="1835"/>
                  <a:pt x="609" y="1892"/>
                  <a:pt x="658" y="1927"/>
                </a:cubicBezTo>
                <a:cubicBezTo>
                  <a:pt x="674" y="1906"/>
                  <a:pt x="688" y="1887"/>
                  <a:pt x="703" y="1868"/>
                </a:cubicBezTo>
                <a:cubicBezTo>
                  <a:pt x="718" y="1848"/>
                  <a:pt x="734" y="1830"/>
                  <a:pt x="748" y="1813"/>
                </a:cubicBezTo>
                <a:cubicBezTo>
                  <a:pt x="775" y="1828"/>
                  <a:pt x="804" y="1841"/>
                  <a:pt x="830" y="1857"/>
                </a:cubicBezTo>
                <a:cubicBezTo>
                  <a:pt x="862" y="1876"/>
                  <a:pt x="897" y="1891"/>
                  <a:pt x="918" y="1925"/>
                </a:cubicBezTo>
                <a:cubicBezTo>
                  <a:pt x="920" y="1928"/>
                  <a:pt x="924" y="1928"/>
                  <a:pt x="931" y="1932"/>
                </a:cubicBezTo>
                <a:cubicBezTo>
                  <a:pt x="932" y="1852"/>
                  <a:pt x="919" y="1780"/>
                  <a:pt x="882" y="1713"/>
                </a:cubicBezTo>
                <a:cubicBezTo>
                  <a:pt x="914" y="1710"/>
                  <a:pt x="946" y="1712"/>
                  <a:pt x="973" y="1702"/>
                </a:cubicBezTo>
                <a:cubicBezTo>
                  <a:pt x="1002" y="1693"/>
                  <a:pt x="1024" y="1670"/>
                  <a:pt x="1046" y="1639"/>
                </a:cubicBezTo>
                <a:cubicBezTo>
                  <a:pt x="1006" y="1649"/>
                  <a:pt x="978" y="1637"/>
                  <a:pt x="952" y="1619"/>
                </a:cubicBezTo>
                <a:cubicBezTo>
                  <a:pt x="936" y="1608"/>
                  <a:pt x="919" y="1598"/>
                  <a:pt x="904" y="1586"/>
                </a:cubicBezTo>
                <a:cubicBezTo>
                  <a:pt x="875" y="1563"/>
                  <a:pt x="843" y="1550"/>
                  <a:pt x="807" y="1545"/>
                </a:cubicBezTo>
                <a:cubicBezTo>
                  <a:pt x="775" y="1541"/>
                  <a:pt x="742" y="1545"/>
                  <a:pt x="718" y="1571"/>
                </a:cubicBezTo>
                <a:cubicBezTo>
                  <a:pt x="708" y="1581"/>
                  <a:pt x="702" y="1595"/>
                  <a:pt x="693" y="1609"/>
                </a:cubicBezTo>
                <a:cubicBezTo>
                  <a:pt x="662" y="1566"/>
                  <a:pt x="632" y="1527"/>
                  <a:pt x="611" y="1480"/>
                </a:cubicBezTo>
                <a:cubicBezTo>
                  <a:pt x="636" y="1482"/>
                  <a:pt x="658" y="1487"/>
                  <a:pt x="680" y="1485"/>
                </a:cubicBezTo>
                <a:cubicBezTo>
                  <a:pt x="708" y="1483"/>
                  <a:pt x="736" y="1481"/>
                  <a:pt x="759" y="1461"/>
                </a:cubicBezTo>
                <a:cubicBezTo>
                  <a:pt x="767" y="1453"/>
                  <a:pt x="772" y="1444"/>
                  <a:pt x="765" y="1435"/>
                </a:cubicBezTo>
                <a:cubicBezTo>
                  <a:pt x="750" y="1413"/>
                  <a:pt x="735" y="1388"/>
                  <a:pt x="715" y="1369"/>
                </a:cubicBezTo>
                <a:cubicBezTo>
                  <a:pt x="673" y="1331"/>
                  <a:pt x="622" y="1309"/>
                  <a:pt x="565" y="1302"/>
                </a:cubicBezTo>
                <a:cubicBezTo>
                  <a:pt x="547" y="1299"/>
                  <a:pt x="529" y="1301"/>
                  <a:pt x="509" y="1300"/>
                </a:cubicBezTo>
                <a:cubicBezTo>
                  <a:pt x="481" y="1195"/>
                  <a:pt x="462" y="1089"/>
                  <a:pt x="470" y="980"/>
                </a:cubicBezTo>
                <a:cubicBezTo>
                  <a:pt x="537" y="1073"/>
                  <a:pt x="627" y="1132"/>
                  <a:pt x="737" y="1167"/>
                </a:cubicBezTo>
                <a:cubicBezTo>
                  <a:pt x="729" y="1229"/>
                  <a:pt x="750" y="1282"/>
                  <a:pt x="789" y="1328"/>
                </a:cubicBezTo>
                <a:cubicBezTo>
                  <a:pt x="828" y="1374"/>
                  <a:pt x="875" y="1407"/>
                  <a:pt x="938" y="1414"/>
                </a:cubicBezTo>
                <a:cubicBezTo>
                  <a:pt x="943" y="1367"/>
                  <a:pt x="942" y="1322"/>
                  <a:pt x="923" y="1280"/>
                </a:cubicBezTo>
                <a:cubicBezTo>
                  <a:pt x="905" y="1239"/>
                  <a:pt x="882" y="1202"/>
                  <a:pt x="842" y="1176"/>
                </a:cubicBezTo>
                <a:cubicBezTo>
                  <a:pt x="859" y="1168"/>
                  <a:pt x="867" y="1176"/>
                  <a:pt x="876" y="1184"/>
                </a:cubicBezTo>
                <a:cubicBezTo>
                  <a:pt x="900" y="1205"/>
                  <a:pt x="925" y="1223"/>
                  <a:pt x="956" y="1232"/>
                </a:cubicBezTo>
                <a:cubicBezTo>
                  <a:pt x="990" y="1242"/>
                  <a:pt x="1025" y="1254"/>
                  <a:pt x="1060" y="1247"/>
                </a:cubicBezTo>
                <a:cubicBezTo>
                  <a:pt x="1106" y="1236"/>
                  <a:pt x="1148" y="1214"/>
                  <a:pt x="1182" y="1180"/>
                </a:cubicBezTo>
                <a:cubicBezTo>
                  <a:pt x="1186" y="1176"/>
                  <a:pt x="1187" y="1168"/>
                  <a:pt x="1190" y="1159"/>
                </a:cubicBezTo>
                <a:cubicBezTo>
                  <a:pt x="1144" y="1139"/>
                  <a:pt x="1099" y="1119"/>
                  <a:pt x="1052" y="1098"/>
                </a:cubicBezTo>
                <a:close/>
                <a:moveTo>
                  <a:pt x="603" y="609"/>
                </a:moveTo>
                <a:cubicBezTo>
                  <a:pt x="634" y="612"/>
                  <a:pt x="659" y="628"/>
                  <a:pt x="683" y="646"/>
                </a:cubicBezTo>
                <a:cubicBezTo>
                  <a:pt x="721" y="674"/>
                  <a:pt x="744" y="701"/>
                  <a:pt x="757" y="735"/>
                </a:cubicBezTo>
                <a:cubicBezTo>
                  <a:pt x="695" y="762"/>
                  <a:pt x="657" y="745"/>
                  <a:pt x="630" y="681"/>
                </a:cubicBezTo>
                <a:cubicBezTo>
                  <a:pt x="645" y="688"/>
                  <a:pt x="657" y="693"/>
                  <a:pt x="675" y="701"/>
                </a:cubicBezTo>
                <a:cubicBezTo>
                  <a:pt x="642" y="655"/>
                  <a:pt x="588" y="658"/>
                  <a:pt x="552" y="630"/>
                </a:cubicBezTo>
                <a:cubicBezTo>
                  <a:pt x="566" y="611"/>
                  <a:pt x="578" y="607"/>
                  <a:pt x="603" y="609"/>
                </a:cubicBezTo>
                <a:close/>
                <a:moveTo>
                  <a:pt x="505" y="718"/>
                </a:moveTo>
                <a:cubicBezTo>
                  <a:pt x="506" y="713"/>
                  <a:pt x="510" y="707"/>
                  <a:pt x="513" y="700"/>
                </a:cubicBezTo>
                <a:cubicBezTo>
                  <a:pt x="540" y="743"/>
                  <a:pt x="564" y="783"/>
                  <a:pt x="590" y="823"/>
                </a:cubicBezTo>
                <a:cubicBezTo>
                  <a:pt x="593" y="828"/>
                  <a:pt x="601" y="831"/>
                  <a:pt x="613" y="840"/>
                </a:cubicBezTo>
                <a:cubicBezTo>
                  <a:pt x="577" y="789"/>
                  <a:pt x="558" y="740"/>
                  <a:pt x="536" y="690"/>
                </a:cubicBezTo>
                <a:cubicBezTo>
                  <a:pt x="559" y="677"/>
                  <a:pt x="580" y="682"/>
                  <a:pt x="596" y="695"/>
                </a:cubicBezTo>
                <a:cubicBezTo>
                  <a:pt x="661" y="749"/>
                  <a:pt x="703" y="817"/>
                  <a:pt x="716" y="901"/>
                </a:cubicBezTo>
                <a:cubicBezTo>
                  <a:pt x="719" y="924"/>
                  <a:pt x="719" y="948"/>
                  <a:pt x="721" y="973"/>
                </a:cubicBezTo>
                <a:cubicBezTo>
                  <a:pt x="654" y="958"/>
                  <a:pt x="596" y="935"/>
                  <a:pt x="558" y="877"/>
                </a:cubicBezTo>
                <a:cubicBezTo>
                  <a:pt x="548" y="862"/>
                  <a:pt x="536" y="848"/>
                  <a:pt x="526" y="833"/>
                </a:cubicBezTo>
                <a:cubicBezTo>
                  <a:pt x="504" y="798"/>
                  <a:pt x="499" y="759"/>
                  <a:pt x="505" y="718"/>
                </a:cubicBezTo>
                <a:close/>
                <a:moveTo>
                  <a:pt x="363" y="220"/>
                </a:moveTo>
                <a:cubicBezTo>
                  <a:pt x="386" y="221"/>
                  <a:pt x="386" y="221"/>
                  <a:pt x="400" y="245"/>
                </a:cubicBezTo>
                <a:cubicBezTo>
                  <a:pt x="366" y="242"/>
                  <a:pt x="366" y="242"/>
                  <a:pt x="363" y="220"/>
                </a:cubicBezTo>
                <a:close/>
                <a:moveTo>
                  <a:pt x="792" y="1613"/>
                </a:moveTo>
                <a:cubicBezTo>
                  <a:pt x="807" y="1614"/>
                  <a:pt x="823" y="1617"/>
                  <a:pt x="840" y="1615"/>
                </a:cubicBezTo>
                <a:cubicBezTo>
                  <a:pt x="820" y="1609"/>
                  <a:pt x="801" y="1602"/>
                  <a:pt x="779" y="1594"/>
                </a:cubicBezTo>
                <a:cubicBezTo>
                  <a:pt x="798" y="1577"/>
                  <a:pt x="818" y="1575"/>
                  <a:pt x="839" y="1580"/>
                </a:cubicBezTo>
                <a:cubicBezTo>
                  <a:pt x="865" y="1586"/>
                  <a:pt x="890" y="1594"/>
                  <a:pt x="912" y="1611"/>
                </a:cubicBezTo>
                <a:cubicBezTo>
                  <a:pt x="938" y="1631"/>
                  <a:pt x="968" y="1646"/>
                  <a:pt x="999" y="1665"/>
                </a:cubicBezTo>
                <a:cubicBezTo>
                  <a:pt x="989" y="1683"/>
                  <a:pt x="973" y="1689"/>
                  <a:pt x="956" y="1691"/>
                </a:cubicBezTo>
                <a:cubicBezTo>
                  <a:pt x="926" y="1694"/>
                  <a:pt x="894" y="1703"/>
                  <a:pt x="868" y="1677"/>
                </a:cubicBezTo>
                <a:cubicBezTo>
                  <a:pt x="843" y="1677"/>
                  <a:pt x="831" y="1654"/>
                  <a:pt x="810" y="1646"/>
                </a:cubicBezTo>
                <a:cubicBezTo>
                  <a:pt x="790" y="1639"/>
                  <a:pt x="770" y="1634"/>
                  <a:pt x="748" y="1627"/>
                </a:cubicBezTo>
                <a:cubicBezTo>
                  <a:pt x="760" y="1609"/>
                  <a:pt x="776" y="1612"/>
                  <a:pt x="792" y="1613"/>
                </a:cubicBezTo>
                <a:close/>
                <a:moveTo>
                  <a:pt x="722" y="1695"/>
                </a:moveTo>
                <a:cubicBezTo>
                  <a:pt x="722" y="1693"/>
                  <a:pt x="724" y="1691"/>
                  <a:pt x="727" y="1687"/>
                </a:cubicBezTo>
                <a:cubicBezTo>
                  <a:pt x="760" y="1700"/>
                  <a:pt x="783" y="1729"/>
                  <a:pt x="812" y="1750"/>
                </a:cubicBezTo>
                <a:cubicBezTo>
                  <a:pt x="797" y="1716"/>
                  <a:pt x="768" y="1694"/>
                  <a:pt x="742" y="1669"/>
                </a:cubicBezTo>
                <a:cubicBezTo>
                  <a:pt x="786" y="1649"/>
                  <a:pt x="815" y="1657"/>
                  <a:pt x="848" y="1697"/>
                </a:cubicBezTo>
                <a:cubicBezTo>
                  <a:pt x="877" y="1732"/>
                  <a:pt x="893" y="1773"/>
                  <a:pt x="903" y="1816"/>
                </a:cubicBezTo>
                <a:cubicBezTo>
                  <a:pt x="909" y="1839"/>
                  <a:pt x="910" y="1864"/>
                  <a:pt x="913" y="1888"/>
                </a:cubicBezTo>
                <a:cubicBezTo>
                  <a:pt x="878" y="1859"/>
                  <a:pt x="841" y="1843"/>
                  <a:pt x="804" y="1825"/>
                </a:cubicBezTo>
                <a:cubicBezTo>
                  <a:pt x="752" y="1800"/>
                  <a:pt x="725" y="1758"/>
                  <a:pt x="721" y="1701"/>
                </a:cubicBezTo>
                <a:cubicBezTo>
                  <a:pt x="720" y="1699"/>
                  <a:pt x="721" y="1697"/>
                  <a:pt x="722" y="1695"/>
                </a:cubicBezTo>
                <a:close/>
                <a:moveTo>
                  <a:pt x="672" y="1791"/>
                </a:moveTo>
                <a:cubicBezTo>
                  <a:pt x="679" y="1772"/>
                  <a:pt x="687" y="1752"/>
                  <a:pt x="695" y="1730"/>
                </a:cubicBezTo>
                <a:cubicBezTo>
                  <a:pt x="708" y="1750"/>
                  <a:pt x="719" y="1769"/>
                  <a:pt x="731" y="1790"/>
                </a:cubicBezTo>
                <a:cubicBezTo>
                  <a:pt x="730" y="1809"/>
                  <a:pt x="719" y="1826"/>
                  <a:pt x="703" y="1842"/>
                </a:cubicBezTo>
                <a:cubicBezTo>
                  <a:pt x="686" y="1860"/>
                  <a:pt x="669" y="1879"/>
                  <a:pt x="651" y="1899"/>
                </a:cubicBezTo>
                <a:cubicBezTo>
                  <a:pt x="649" y="1895"/>
                  <a:pt x="643" y="1890"/>
                  <a:pt x="641" y="1884"/>
                </a:cubicBezTo>
                <a:cubicBezTo>
                  <a:pt x="622" y="1835"/>
                  <a:pt x="617" y="1784"/>
                  <a:pt x="627" y="1732"/>
                </a:cubicBezTo>
                <a:cubicBezTo>
                  <a:pt x="631" y="1707"/>
                  <a:pt x="643" y="1698"/>
                  <a:pt x="672" y="1694"/>
                </a:cubicBezTo>
                <a:cubicBezTo>
                  <a:pt x="686" y="1726"/>
                  <a:pt x="671" y="1758"/>
                  <a:pt x="672" y="1791"/>
                </a:cubicBezTo>
                <a:close/>
                <a:moveTo>
                  <a:pt x="653" y="1590"/>
                </a:moveTo>
                <a:cubicBezTo>
                  <a:pt x="615" y="1552"/>
                  <a:pt x="583" y="1510"/>
                  <a:pt x="563" y="1456"/>
                </a:cubicBezTo>
                <a:cubicBezTo>
                  <a:pt x="588" y="1470"/>
                  <a:pt x="612" y="1505"/>
                  <a:pt x="653" y="1590"/>
                </a:cubicBezTo>
                <a:close/>
                <a:moveTo>
                  <a:pt x="552" y="1340"/>
                </a:moveTo>
                <a:cubicBezTo>
                  <a:pt x="601" y="1301"/>
                  <a:pt x="729" y="1372"/>
                  <a:pt x="747" y="1450"/>
                </a:cubicBezTo>
                <a:cubicBezTo>
                  <a:pt x="715" y="1471"/>
                  <a:pt x="680" y="1473"/>
                  <a:pt x="645" y="1468"/>
                </a:cubicBezTo>
                <a:cubicBezTo>
                  <a:pt x="630" y="1466"/>
                  <a:pt x="616" y="1460"/>
                  <a:pt x="602" y="1454"/>
                </a:cubicBezTo>
                <a:cubicBezTo>
                  <a:pt x="568" y="1438"/>
                  <a:pt x="547" y="1413"/>
                  <a:pt x="548" y="1369"/>
                </a:cubicBezTo>
                <a:cubicBezTo>
                  <a:pt x="584" y="1389"/>
                  <a:pt x="614" y="1418"/>
                  <a:pt x="661" y="1423"/>
                </a:cubicBezTo>
                <a:cubicBezTo>
                  <a:pt x="621" y="1395"/>
                  <a:pt x="576" y="1381"/>
                  <a:pt x="552" y="1340"/>
                </a:cubicBezTo>
                <a:close/>
                <a:moveTo>
                  <a:pt x="467" y="1493"/>
                </a:moveTo>
                <a:cubicBezTo>
                  <a:pt x="480" y="1460"/>
                  <a:pt x="493" y="1428"/>
                  <a:pt x="507" y="1393"/>
                </a:cubicBezTo>
                <a:cubicBezTo>
                  <a:pt x="528" y="1408"/>
                  <a:pt x="535" y="1428"/>
                  <a:pt x="537" y="1449"/>
                </a:cubicBezTo>
                <a:cubicBezTo>
                  <a:pt x="543" y="1532"/>
                  <a:pt x="493" y="1634"/>
                  <a:pt x="409" y="1672"/>
                </a:cubicBezTo>
                <a:cubicBezTo>
                  <a:pt x="371" y="1601"/>
                  <a:pt x="369" y="1529"/>
                  <a:pt x="403" y="1460"/>
                </a:cubicBezTo>
                <a:cubicBezTo>
                  <a:pt x="429" y="1407"/>
                  <a:pt x="458" y="1386"/>
                  <a:pt x="485" y="1387"/>
                </a:cubicBezTo>
                <a:cubicBezTo>
                  <a:pt x="477" y="1422"/>
                  <a:pt x="469" y="1456"/>
                  <a:pt x="461" y="1491"/>
                </a:cubicBezTo>
                <a:cubicBezTo>
                  <a:pt x="463" y="1492"/>
                  <a:pt x="465" y="1492"/>
                  <a:pt x="467" y="1493"/>
                </a:cubicBezTo>
                <a:close/>
                <a:moveTo>
                  <a:pt x="74" y="747"/>
                </a:moveTo>
                <a:cubicBezTo>
                  <a:pt x="122" y="725"/>
                  <a:pt x="170" y="706"/>
                  <a:pt x="224" y="721"/>
                </a:cubicBezTo>
                <a:cubicBezTo>
                  <a:pt x="259" y="731"/>
                  <a:pt x="281" y="755"/>
                  <a:pt x="296" y="795"/>
                </a:cubicBezTo>
                <a:cubicBezTo>
                  <a:pt x="253" y="775"/>
                  <a:pt x="213" y="768"/>
                  <a:pt x="177" y="772"/>
                </a:cubicBezTo>
                <a:cubicBezTo>
                  <a:pt x="218" y="788"/>
                  <a:pt x="258" y="793"/>
                  <a:pt x="294" y="817"/>
                </a:cubicBezTo>
                <a:cubicBezTo>
                  <a:pt x="286" y="827"/>
                  <a:pt x="278" y="836"/>
                  <a:pt x="271" y="845"/>
                </a:cubicBezTo>
                <a:cubicBezTo>
                  <a:pt x="215" y="867"/>
                  <a:pt x="116" y="819"/>
                  <a:pt x="74" y="747"/>
                </a:cubicBezTo>
                <a:close/>
                <a:moveTo>
                  <a:pt x="47" y="990"/>
                </a:moveTo>
                <a:cubicBezTo>
                  <a:pt x="91" y="974"/>
                  <a:pt x="132" y="962"/>
                  <a:pt x="170" y="944"/>
                </a:cubicBezTo>
                <a:cubicBezTo>
                  <a:pt x="208" y="926"/>
                  <a:pt x="243" y="902"/>
                  <a:pt x="279" y="881"/>
                </a:cubicBezTo>
                <a:cubicBezTo>
                  <a:pt x="258" y="931"/>
                  <a:pt x="125" y="987"/>
                  <a:pt x="47" y="990"/>
                </a:cubicBezTo>
                <a:close/>
                <a:moveTo>
                  <a:pt x="315" y="1122"/>
                </a:moveTo>
                <a:cubicBezTo>
                  <a:pt x="310" y="1129"/>
                  <a:pt x="304" y="1135"/>
                  <a:pt x="298" y="1141"/>
                </a:cubicBezTo>
                <a:cubicBezTo>
                  <a:pt x="294" y="1145"/>
                  <a:pt x="290" y="1148"/>
                  <a:pt x="286" y="1151"/>
                </a:cubicBezTo>
                <a:cubicBezTo>
                  <a:pt x="232" y="1084"/>
                  <a:pt x="248" y="925"/>
                  <a:pt x="328" y="876"/>
                </a:cubicBezTo>
                <a:cubicBezTo>
                  <a:pt x="332" y="932"/>
                  <a:pt x="305" y="979"/>
                  <a:pt x="309" y="1031"/>
                </a:cubicBezTo>
                <a:cubicBezTo>
                  <a:pt x="322" y="987"/>
                  <a:pt x="336" y="942"/>
                  <a:pt x="349" y="898"/>
                </a:cubicBezTo>
                <a:cubicBezTo>
                  <a:pt x="351" y="897"/>
                  <a:pt x="353" y="897"/>
                  <a:pt x="355" y="896"/>
                </a:cubicBezTo>
                <a:cubicBezTo>
                  <a:pt x="359" y="906"/>
                  <a:pt x="366" y="916"/>
                  <a:pt x="367" y="926"/>
                </a:cubicBezTo>
                <a:cubicBezTo>
                  <a:pt x="375" y="998"/>
                  <a:pt x="361" y="1064"/>
                  <a:pt x="315" y="1122"/>
                </a:cubicBezTo>
                <a:close/>
                <a:moveTo>
                  <a:pt x="469" y="563"/>
                </a:moveTo>
                <a:cubicBezTo>
                  <a:pt x="464" y="640"/>
                  <a:pt x="457" y="717"/>
                  <a:pt x="453" y="794"/>
                </a:cubicBezTo>
                <a:cubicBezTo>
                  <a:pt x="448" y="889"/>
                  <a:pt x="446" y="983"/>
                  <a:pt x="452" y="1077"/>
                </a:cubicBezTo>
                <a:cubicBezTo>
                  <a:pt x="454" y="1104"/>
                  <a:pt x="459" y="1132"/>
                  <a:pt x="456" y="1161"/>
                </a:cubicBezTo>
                <a:cubicBezTo>
                  <a:pt x="453" y="1147"/>
                  <a:pt x="449" y="1134"/>
                  <a:pt x="447" y="1121"/>
                </a:cubicBezTo>
                <a:cubicBezTo>
                  <a:pt x="435" y="1051"/>
                  <a:pt x="429" y="980"/>
                  <a:pt x="433" y="909"/>
                </a:cubicBezTo>
                <a:cubicBezTo>
                  <a:pt x="438" y="835"/>
                  <a:pt x="441" y="762"/>
                  <a:pt x="444" y="688"/>
                </a:cubicBezTo>
                <a:cubicBezTo>
                  <a:pt x="444" y="681"/>
                  <a:pt x="442" y="675"/>
                  <a:pt x="438" y="668"/>
                </a:cubicBezTo>
                <a:cubicBezTo>
                  <a:pt x="412" y="713"/>
                  <a:pt x="407" y="768"/>
                  <a:pt x="369" y="807"/>
                </a:cubicBezTo>
                <a:cubicBezTo>
                  <a:pt x="356" y="801"/>
                  <a:pt x="357" y="793"/>
                  <a:pt x="365" y="782"/>
                </a:cubicBezTo>
                <a:cubicBezTo>
                  <a:pt x="393" y="742"/>
                  <a:pt x="411" y="695"/>
                  <a:pt x="432" y="651"/>
                </a:cubicBezTo>
                <a:cubicBezTo>
                  <a:pt x="444" y="625"/>
                  <a:pt x="455" y="599"/>
                  <a:pt x="435" y="571"/>
                </a:cubicBezTo>
                <a:cubicBezTo>
                  <a:pt x="449" y="558"/>
                  <a:pt x="451" y="544"/>
                  <a:pt x="444" y="527"/>
                </a:cubicBezTo>
                <a:cubicBezTo>
                  <a:pt x="439" y="516"/>
                  <a:pt x="440" y="504"/>
                  <a:pt x="437" y="492"/>
                </a:cubicBezTo>
                <a:cubicBezTo>
                  <a:pt x="434" y="478"/>
                  <a:pt x="438" y="470"/>
                  <a:pt x="458" y="467"/>
                </a:cubicBezTo>
                <a:cubicBezTo>
                  <a:pt x="411" y="437"/>
                  <a:pt x="423" y="389"/>
                  <a:pt x="411" y="351"/>
                </a:cubicBezTo>
                <a:cubicBezTo>
                  <a:pt x="406" y="338"/>
                  <a:pt x="405" y="323"/>
                  <a:pt x="404" y="310"/>
                </a:cubicBezTo>
                <a:cubicBezTo>
                  <a:pt x="403" y="297"/>
                  <a:pt x="401" y="283"/>
                  <a:pt x="422" y="278"/>
                </a:cubicBezTo>
                <a:cubicBezTo>
                  <a:pt x="431" y="301"/>
                  <a:pt x="442" y="323"/>
                  <a:pt x="448" y="347"/>
                </a:cubicBezTo>
                <a:cubicBezTo>
                  <a:pt x="466" y="418"/>
                  <a:pt x="475" y="490"/>
                  <a:pt x="469" y="563"/>
                </a:cubicBezTo>
                <a:close/>
                <a:moveTo>
                  <a:pt x="551" y="1034"/>
                </a:moveTo>
                <a:cubicBezTo>
                  <a:pt x="584" y="1059"/>
                  <a:pt x="617" y="1084"/>
                  <a:pt x="654" y="1112"/>
                </a:cubicBezTo>
                <a:cubicBezTo>
                  <a:pt x="620" y="1100"/>
                  <a:pt x="575" y="1068"/>
                  <a:pt x="551" y="1034"/>
                </a:cubicBezTo>
                <a:close/>
                <a:moveTo>
                  <a:pt x="862" y="1216"/>
                </a:moveTo>
                <a:cubicBezTo>
                  <a:pt x="893" y="1246"/>
                  <a:pt x="913" y="1283"/>
                  <a:pt x="920" y="1325"/>
                </a:cubicBezTo>
                <a:cubicBezTo>
                  <a:pt x="924" y="1347"/>
                  <a:pt x="924" y="1369"/>
                  <a:pt x="926" y="1393"/>
                </a:cubicBezTo>
                <a:cubicBezTo>
                  <a:pt x="894" y="1391"/>
                  <a:pt x="871" y="1378"/>
                  <a:pt x="848" y="1361"/>
                </a:cubicBezTo>
                <a:cubicBezTo>
                  <a:pt x="818" y="1338"/>
                  <a:pt x="792" y="1312"/>
                  <a:pt x="776" y="1276"/>
                </a:cubicBezTo>
                <a:cubicBezTo>
                  <a:pt x="769" y="1259"/>
                  <a:pt x="766" y="1242"/>
                  <a:pt x="778" y="1217"/>
                </a:cubicBezTo>
                <a:cubicBezTo>
                  <a:pt x="801" y="1247"/>
                  <a:pt x="821" y="1272"/>
                  <a:pt x="842" y="1298"/>
                </a:cubicBezTo>
                <a:cubicBezTo>
                  <a:pt x="840" y="1259"/>
                  <a:pt x="805" y="1234"/>
                  <a:pt x="794" y="1196"/>
                </a:cubicBezTo>
                <a:cubicBezTo>
                  <a:pt x="823" y="1187"/>
                  <a:pt x="845" y="1199"/>
                  <a:pt x="862" y="1216"/>
                </a:cubicBezTo>
                <a:close/>
                <a:moveTo>
                  <a:pt x="932" y="1030"/>
                </a:moveTo>
                <a:cubicBezTo>
                  <a:pt x="975" y="993"/>
                  <a:pt x="1026" y="976"/>
                  <a:pt x="1086" y="979"/>
                </a:cubicBezTo>
                <a:cubicBezTo>
                  <a:pt x="1085" y="1027"/>
                  <a:pt x="1063" y="1060"/>
                  <a:pt x="1032" y="1089"/>
                </a:cubicBezTo>
                <a:cubicBezTo>
                  <a:pt x="1030" y="1091"/>
                  <a:pt x="1027" y="1094"/>
                  <a:pt x="1024" y="1094"/>
                </a:cubicBezTo>
                <a:cubicBezTo>
                  <a:pt x="997" y="1097"/>
                  <a:pt x="970" y="1100"/>
                  <a:pt x="936" y="1103"/>
                </a:cubicBezTo>
                <a:cubicBezTo>
                  <a:pt x="966" y="1081"/>
                  <a:pt x="990" y="1062"/>
                  <a:pt x="1014" y="1043"/>
                </a:cubicBezTo>
                <a:cubicBezTo>
                  <a:pt x="969" y="1052"/>
                  <a:pt x="937" y="1083"/>
                  <a:pt x="896" y="1104"/>
                </a:cubicBezTo>
                <a:cubicBezTo>
                  <a:pt x="893" y="1070"/>
                  <a:pt x="911" y="1048"/>
                  <a:pt x="932" y="1030"/>
                </a:cubicBezTo>
                <a:close/>
                <a:moveTo>
                  <a:pt x="1093" y="1218"/>
                </a:moveTo>
                <a:cubicBezTo>
                  <a:pt x="1049" y="1241"/>
                  <a:pt x="1006" y="1232"/>
                  <a:pt x="962" y="1217"/>
                </a:cubicBezTo>
                <a:cubicBezTo>
                  <a:pt x="943" y="1211"/>
                  <a:pt x="925" y="1201"/>
                  <a:pt x="920" y="1174"/>
                </a:cubicBezTo>
                <a:cubicBezTo>
                  <a:pt x="958" y="1183"/>
                  <a:pt x="994" y="1190"/>
                  <a:pt x="1031" y="1174"/>
                </a:cubicBezTo>
                <a:cubicBezTo>
                  <a:pt x="1020" y="1173"/>
                  <a:pt x="1010" y="1171"/>
                  <a:pt x="1000" y="1170"/>
                </a:cubicBezTo>
                <a:cubicBezTo>
                  <a:pt x="988" y="1169"/>
                  <a:pt x="976" y="1169"/>
                  <a:pt x="965" y="1166"/>
                </a:cubicBezTo>
                <a:cubicBezTo>
                  <a:pt x="953" y="1163"/>
                  <a:pt x="943" y="1158"/>
                  <a:pt x="928" y="1153"/>
                </a:cubicBezTo>
                <a:cubicBezTo>
                  <a:pt x="962" y="1112"/>
                  <a:pt x="1001" y="1110"/>
                  <a:pt x="1044" y="1118"/>
                </a:cubicBezTo>
                <a:cubicBezTo>
                  <a:pt x="1090" y="1126"/>
                  <a:pt x="1125" y="1154"/>
                  <a:pt x="1170" y="1168"/>
                </a:cubicBezTo>
                <a:cubicBezTo>
                  <a:pt x="1146" y="1196"/>
                  <a:pt x="1118" y="1204"/>
                  <a:pt x="1093" y="1218"/>
                </a:cubicBezTo>
                <a:close/>
                <a:moveTo>
                  <a:pt x="341" y="2044"/>
                </a:moveTo>
                <a:cubicBezTo>
                  <a:pt x="347" y="2038"/>
                  <a:pt x="350" y="2033"/>
                  <a:pt x="355" y="2029"/>
                </a:cubicBezTo>
                <a:cubicBezTo>
                  <a:pt x="403" y="1988"/>
                  <a:pt x="413" y="1932"/>
                  <a:pt x="410" y="1874"/>
                </a:cubicBezTo>
                <a:cubicBezTo>
                  <a:pt x="408" y="1843"/>
                  <a:pt x="397" y="1811"/>
                  <a:pt x="386" y="1781"/>
                </a:cubicBezTo>
                <a:cubicBezTo>
                  <a:pt x="378" y="1759"/>
                  <a:pt x="363" y="1740"/>
                  <a:pt x="351" y="1720"/>
                </a:cubicBezTo>
                <a:cubicBezTo>
                  <a:pt x="313" y="1734"/>
                  <a:pt x="303" y="1768"/>
                  <a:pt x="282" y="1797"/>
                </a:cubicBezTo>
                <a:cubicBezTo>
                  <a:pt x="240" y="1729"/>
                  <a:pt x="180" y="1686"/>
                  <a:pt x="111" y="1649"/>
                </a:cubicBezTo>
                <a:cubicBezTo>
                  <a:pt x="107" y="1654"/>
                  <a:pt x="102" y="1658"/>
                  <a:pt x="100" y="1663"/>
                </a:cubicBezTo>
                <a:cubicBezTo>
                  <a:pt x="81" y="1731"/>
                  <a:pt x="77" y="1797"/>
                  <a:pt x="113" y="1863"/>
                </a:cubicBezTo>
                <a:cubicBezTo>
                  <a:pt x="136" y="1904"/>
                  <a:pt x="157" y="1946"/>
                  <a:pt x="189" y="1981"/>
                </a:cubicBezTo>
                <a:cubicBezTo>
                  <a:pt x="103" y="1948"/>
                  <a:pt x="35" y="1896"/>
                  <a:pt x="6" y="1803"/>
                </a:cubicBezTo>
                <a:cubicBezTo>
                  <a:pt x="5" y="1798"/>
                  <a:pt x="3" y="1793"/>
                  <a:pt x="1" y="1788"/>
                </a:cubicBezTo>
                <a:cubicBezTo>
                  <a:pt x="1" y="1917"/>
                  <a:pt x="1" y="1917"/>
                  <a:pt x="1" y="1917"/>
                </a:cubicBezTo>
                <a:cubicBezTo>
                  <a:pt x="52" y="1942"/>
                  <a:pt x="103" y="1965"/>
                  <a:pt x="155" y="1988"/>
                </a:cubicBezTo>
                <a:cubicBezTo>
                  <a:pt x="225" y="2018"/>
                  <a:pt x="297" y="2047"/>
                  <a:pt x="369" y="2076"/>
                </a:cubicBezTo>
                <a:cubicBezTo>
                  <a:pt x="421" y="2098"/>
                  <a:pt x="468" y="2126"/>
                  <a:pt x="512" y="2160"/>
                </a:cubicBezTo>
                <a:cubicBezTo>
                  <a:pt x="538" y="2160"/>
                  <a:pt x="538" y="2160"/>
                  <a:pt x="538" y="2160"/>
                </a:cubicBezTo>
                <a:cubicBezTo>
                  <a:pt x="488" y="2119"/>
                  <a:pt x="432" y="2086"/>
                  <a:pt x="371" y="2060"/>
                </a:cubicBezTo>
                <a:cubicBezTo>
                  <a:pt x="361" y="2056"/>
                  <a:pt x="353" y="2050"/>
                  <a:pt x="341" y="2044"/>
                </a:cubicBezTo>
                <a:close/>
                <a:moveTo>
                  <a:pt x="286" y="1960"/>
                </a:moveTo>
                <a:cubicBezTo>
                  <a:pt x="250" y="1919"/>
                  <a:pt x="215" y="1879"/>
                  <a:pt x="185" y="1825"/>
                </a:cubicBezTo>
                <a:cubicBezTo>
                  <a:pt x="188" y="1839"/>
                  <a:pt x="187" y="1847"/>
                  <a:pt x="190" y="1853"/>
                </a:cubicBezTo>
                <a:cubicBezTo>
                  <a:pt x="214" y="1893"/>
                  <a:pt x="239" y="1933"/>
                  <a:pt x="266" y="1976"/>
                </a:cubicBezTo>
                <a:cubicBezTo>
                  <a:pt x="258" y="1976"/>
                  <a:pt x="251" y="1977"/>
                  <a:pt x="246" y="1975"/>
                </a:cubicBezTo>
                <a:cubicBezTo>
                  <a:pt x="207" y="1963"/>
                  <a:pt x="174" y="1941"/>
                  <a:pt x="153" y="1905"/>
                </a:cubicBezTo>
                <a:cubicBezTo>
                  <a:pt x="143" y="1890"/>
                  <a:pt x="136" y="1873"/>
                  <a:pt x="127" y="1857"/>
                </a:cubicBezTo>
                <a:cubicBezTo>
                  <a:pt x="92" y="1797"/>
                  <a:pt x="98" y="1735"/>
                  <a:pt x="114" y="1668"/>
                </a:cubicBezTo>
                <a:cubicBezTo>
                  <a:pt x="136" y="1681"/>
                  <a:pt x="157" y="1692"/>
                  <a:pt x="176" y="1705"/>
                </a:cubicBezTo>
                <a:cubicBezTo>
                  <a:pt x="246" y="1755"/>
                  <a:pt x="288" y="1823"/>
                  <a:pt x="307" y="1905"/>
                </a:cubicBezTo>
                <a:cubicBezTo>
                  <a:pt x="312" y="1924"/>
                  <a:pt x="307" y="1945"/>
                  <a:pt x="286" y="1960"/>
                </a:cubicBezTo>
                <a:close/>
                <a:moveTo>
                  <a:pt x="335" y="1880"/>
                </a:moveTo>
                <a:cubicBezTo>
                  <a:pt x="289" y="1828"/>
                  <a:pt x="292" y="1786"/>
                  <a:pt x="344" y="1742"/>
                </a:cubicBezTo>
                <a:cubicBezTo>
                  <a:pt x="368" y="1769"/>
                  <a:pt x="382" y="1802"/>
                  <a:pt x="390" y="1848"/>
                </a:cubicBezTo>
                <a:cubicBezTo>
                  <a:pt x="395" y="1878"/>
                  <a:pt x="399" y="1907"/>
                  <a:pt x="387" y="1937"/>
                </a:cubicBezTo>
                <a:cubicBezTo>
                  <a:pt x="378" y="1960"/>
                  <a:pt x="369" y="1968"/>
                  <a:pt x="346" y="1973"/>
                </a:cubicBezTo>
                <a:cubicBezTo>
                  <a:pt x="337" y="1928"/>
                  <a:pt x="363" y="1881"/>
                  <a:pt x="337" y="1831"/>
                </a:cubicBezTo>
                <a:cubicBezTo>
                  <a:pt x="336" y="1851"/>
                  <a:pt x="336" y="1864"/>
                  <a:pt x="335" y="1880"/>
                </a:cubicBezTo>
                <a:close/>
                <a:moveTo>
                  <a:pt x="289" y="1341"/>
                </a:moveTo>
                <a:cubicBezTo>
                  <a:pt x="270" y="1310"/>
                  <a:pt x="238" y="1308"/>
                  <a:pt x="206" y="1309"/>
                </a:cubicBezTo>
                <a:cubicBezTo>
                  <a:pt x="187" y="1309"/>
                  <a:pt x="168" y="1314"/>
                  <a:pt x="150" y="1316"/>
                </a:cubicBezTo>
                <a:cubicBezTo>
                  <a:pt x="152" y="1265"/>
                  <a:pt x="155" y="1216"/>
                  <a:pt x="157" y="1166"/>
                </a:cubicBezTo>
                <a:cubicBezTo>
                  <a:pt x="147" y="1165"/>
                  <a:pt x="140" y="1162"/>
                  <a:pt x="135" y="1163"/>
                </a:cubicBezTo>
                <a:cubicBezTo>
                  <a:pt x="89" y="1178"/>
                  <a:pt x="51" y="1206"/>
                  <a:pt x="21" y="1243"/>
                </a:cubicBezTo>
                <a:cubicBezTo>
                  <a:pt x="12" y="1254"/>
                  <a:pt x="6" y="1266"/>
                  <a:pt x="1" y="1279"/>
                </a:cubicBezTo>
                <a:cubicBezTo>
                  <a:pt x="1" y="1500"/>
                  <a:pt x="1" y="1500"/>
                  <a:pt x="1" y="1500"/>
                </a:cubicBezTo>
                <a:cubicBezTo>
                  <a:pt x="5" y="1489"/>
                  <a:pt x="9" y="1479"/>
                  <a:pt x="15" y="1468"/>
                </a:cubicBezTo>
                <a:cubicBezTo>
                  <a:pt x="100" y="1509"/>
                  <a:pt x="229" y="1472"/>
                  <a:pt x="289" y="1341"/>
                </a:cubicBezTo>
                <a:close/>
                <a:moveTo>
                  <a:pt x="149" y="1338"/>
                </a:moveTo>
                <a:cubicBezTo>
                  <a:pt x="189" y="1324"/>
                  <a:pt x="228" y="1319"/>
                  <a:pt x="271" y="1339"/>
                </a:cubicBezTo>
                <a:cubicBezTo>
                  <a:pt x="247" y="1394"/>
                  <a:pt x="210" y="1432"/>
                  <a:pt x="157" y="1454"/>
                </a:cubicBezTo>
                <a:cubicBezTo>
                  <a:pt x="132" y="1465"/>
                  <a:pt x="104" y="1471"/>
                  <a:pt x="75" y="1453"/>
                </a:cubicBezTo>
                <a:cubicBezTo>
                  <a:pt x="112" y="1426"/>
                  <a:pt x="155" y="1411"/>
                  <a:pt x="182" y="1375"/>
                </a:cubicBezTo>
                <a:cubicBezTo>
                  <a:pt x="155" y="1388"/>
                  <a:pt x="127" y="1401"/>
                  <a:pt x="94" y="1417"/>
                </a:cubicBezTo>
                <a:cubicBezTo>
                  <a:pt x="112" y="1389"/>
                  <a:pt x="126" y="1366"/>
                  <a:pt x="141" y="1343"/>
                </a:cubicBezTo>
                <a:cubicBezTo>
                  <a:pt x="143" y="1341"/>
                  <a:pt x="146" y="1339"/>
                  <a:pt x="149" y="1338"/>
                </a:cubicBezTo>
                <a:close/>
                <a:moveTo>
                  <a:pt x="3" y="1343"/>
                </a:moveTo>
                <a:cubicBezTo>
                  <a:pt x="9" y="1298"/>
                  <a:pt x="21" y="1255"/>
                  <a:pt x="61" y="1227"/>
                </a:cubicBezTo>
                <a:cubicBezTo>
                  <a:pt x="85" y="1210"/>
                  <a:pt x="105" y="1188"/>
                  <a:pt x="140" y="1179"/>
                </a:cubicBezTo>
                <a:cubicBezTo>
                  <a:pt x="133" y="1226"/>
                  <a:pt x="142" y="1270"/>
                  <a:pt x="129" y="1314"/>
                </a:cubicBezTo>
                <a:cubicBezTo>
                  <a:pt x="117" y="1357"/>
                  <a:pt x="98" y="1391"/>
                  <a:pt x="46" y="1403"/>
                </a:cubicBezTo>
                <a:cubicBezTo>
                  <a:pt x="48" y="1387"/>
                  <a:pt x="48" y="1376"/>
                  <a:pt x="50" y="1364"/>
                </a:cubicBezTo>
                <a:cubicBezTo>
                  <a:pt x="53" y="1353"/>
                  <a:pt x="58" y="1342"/>
                  <a:pt x="62" y="1331"/>
                </a:cubicBezTo>
                <a:cubicBezTo>
                  <a:pt x="66" y="1321"/>
                  <a:pt x="69" y="1312"/>
                  <a:pt x="73" y="1302"/>
                </a:cubicBezTo>
                <a:cubicBezTo>
                  <a:pt x="42" y="1328"/>
                  <a:pt x="32" y="1363"/>
                  <a:pt x="23" y="1400"/>
                </a:cubicBezTo>
                <a:cubicBezTo>
                  <a:pt x="2" y="1384"/>
                  <a:pt x="0" y="1364"/>
                  <a:pt x="3" y="1343"/>
                </a:cubicBezTo>
                <a:close/>
                <a:moveTo>
                  <a:pt x="433" y="413"/>
                </a:moveTo>
                <a:cubicBezTo>
                  <a:pt x="450" y="401"/>
                  <a:pt x="446" y="388"/>
                  <a:pt x="441" y="373"/>
                </a:cubicBezTo>
                <a:cubicBezTo>
                  <a:pt x="418" y="384"/>
                  <a:pt x="426" y="397"/>
                  <a:pt x="433" y="413"/>
                </a:cubicBezTo>
                <a:close/>
                <a:moveTo>
                  <a:pt x="418" y="2137"/>
                </a:moveTo>
                <a:cubicBezTo>
                  <a:pt x="409" y="2129"/>
                  <a:pt x="397" y="2124"/>
                  <a:pt x="390" y="2116"/>
                </a:cubicBezTo>
                <a:cubicBezTo>
                  <a:pt x="378" y="2102"/>
                  <a:pt x="364" y="2097"/>
                  <a:pt x="347" y="2104"/>
                </a:cubicBezTo>
                <a:cubicBezTo>
                  <a:pt x="330" y="2074"/>
                  <a:pt x="302" y="2072"/>
                  <a:pt x="273" y="2071"/>
                </a:cubicBezTo>
                <a:cubicBezTo>
                  <a:pt x="224" y="2070"/>
                  <a:pt x="175" y="2065"/>
                  <a:pt x="126" y="2072"/>
                </a:cubicBezTo>
                <a:cubicBezTo>
                  <a:pt x="113" y="2074"/>
                  <a:pt x="105" y="2072"/>
                  <a:pt x="105" y="2058"/>
                </a:cubicBezTo>
                <a:cubicBezTo>
                  <a:pt x="157" y="2040"/>
                  <a:pt x="209" y="2061"/>
                  <a:pt x="261" y="2058"/>
                </a:cubicBezTo>
                <a:cubicBezTo>
                  <a:pt x="257" y="2051"/>
                  <a:pt x="252" y="2046"/>
                  <a:pt x="246" y="2044"/>
                </a:cubicBezTo>
                <a:cubicBezTo>
                  <a:pt x="178" y="2014"/>
                  <a:pt x="111" y="1983"/>
                  <a:pt x="43" y="1954"/>
                </a:cubicBezTo>
                <a:cubicBezTo>
                  <a:pt x="29" y="1948"/>
                  <a:pt x="15" y="1942"/>
                  <a:pt x="1" y="1935"/>
                </a:cubicBezTo>
                <a:cubicBezTo>
                  <a:pt x="1" y="1951"/>
                  <a:pt x="1" y="1951"/>
                  <a:pt x="1" y="1951"/>
                </a:cubicBezTo>
                <a:cubicBezTo>
                  <a:pt x="54" y="1979"/>
                  <a:pt x="108" y="2004"/>
                  <a:pt x="163" y="2032"/>
                </a:cubicBezTo>
                <a:cubicBezTo>
                  <a:pt x="139" y="2035"/>
                  <a:pt x="117" y="2038"/>
                  <a:pt x="97" y="2040"/>
                </a:cubicBezTo>
                <a:cubicBezTo>
                  <a:pt x="66" y="2015"/>
                  <a:pt x="34" y="1994"/>
                  <a:pt x="1" y="1978"/>
                </a:cubicBezTo>
                <a:cubicBezTo>
                  <a:pt x="1" y="2008"/>
                  <a:pt x="1" y="2008"/>
                  <a:pt x="1" y="2008"/>
                </a:cubicBezTo>
                <a:cubicBezTo>
                  <a:pt x="8" y="2014"/>
                  <a:pt x="13" y="2023"/>
                  <a:pt x="20" y="2030"/>
                </a:cubicBezTo>
                <a:cubicBezTo>
                  <a:pt x="18" y="2032"/>
                  <a:pt x="17" y="2033"/>
                  <a:pt x="16" y="2035"/>
                </a:cubicBezTo>
                <a:cubicBezTo>
                  <a:pt x="11" y="2034"/>
                  <a:pt x="6" y="2033"/>
                  <a:pt x="1" y="2032"/>
                </a:cubicBezTo>
                <a:cubicBezTo>
                  <a:pt x="1" y="2051"/>
                  <a:pt x="1" y="2051"/>
                  <a:pt x="1" y="2051"/>
                </a:cubicBezTo>
                <a:cubicBezTo>
                  <a:pt x="10" y="2055"/>
                  <a:pt x="18" y="2058"/>
                  <a:pt x="26" y="2063"/>
                </a:cubicBezTo>
                <a:cubicBezTo>
                  <a:pt x="19" y="2068"/>
                  <a:pt x="10" y="2072"/>
                  <a:pt x="1" y="2075"/>
                </a:cubicBezTo>
                <a:cubicBezTo>
                  <a:pt x="1" y="2160"/>
                  <a:pt x="1" y="2160"/>
                  <a:pt x="1" y="2160"/>
                </a:cubicBezTo>
                <a:cubicBezTo>
                  <a:pt x="7" y="2160"/>
                  <a:pt x="7" y="2160"/>
                  <a:pt x="7" y="2160"/>
                </a:cubicBezTo>
                <a:cubicBezTo>
                  <a:pt x="12" y="2147"/>
                  <a:pt x="19" y="2136"/>
                  <a:pt x="28" y="2128"/>
                </a:cubicBezTo>
                <a:cubicBezTo>
                  <a:pt x="39" y="2126"/>
                  <a:pt x="50" y="2123"/>
                  <a:pt x="63" y="2120"/>
                </a:cubicBezTo>
                <a:cubicBezTo>
                  <a:pt x="65" y="2134"/>
                  <a:pt x="65" y="2147"/>
                  <a:pt x="64" y="2160"/>
                </a:cubicBezTo>
                <a:cubicBezTo>
                  <a:pt x="81" y="2160"/>
                  <a:pt x="81" y="2160"/>
                  <a:pt x="81" y="2160"/>
                </a:cubicBezTo>
                <a:cubicBezTo>
                  <a:pt x="83" y="2150"/>
                  <a:pt x="84" y="2139"/>
                  <a:pt x="84" y="2128"/>
                </a:cubicBezTo>
                <a:cubicBezTo>
                  <a:pt x="94" y="2139"/>
                  <a:pt x="102" y="2149"/>
                  <a:pt x="108" y="2160"/>
                </a:cubicBezTo>
                <a:cubicBezTo>
                  <a:pt x="141" y="2160"/>
                  <a:pt x="141" y="2160"/>
                  <a:pt x="141" y="2160"/>
                </a:cubicBezTo>
                <a:cubicBezTo>
                  <a:pt x="141" y="2137"/>
                  <a:pt x="136" y="2113"/>
                  <a:pt x="127" y="2091"/>
                </a:cubicBezTo>
                <a:cubicBezTo>
                  <a:pt x="188" y="2083"/>
                  <a:pt x="247" y="2083"/>
                  <a:pt x="303" y="2110"/>
                </a:cubicBezTo>
                <a:cubicBezTo>
                  <a:pt x="320" y="2118"/>
                  <a:pt x="336" y="2129"/>
                  <a:pt x="357" y="2124"/>
                </a:cubicBezTo>
                <a:cubicBezTo>
                  <a:pt x="363" y="2122"/>
                  <a:pt x="371" y="2126"/>
                  <a:pt x="377" y="2130"/>
                </a:cubicBezTo>
                <a:cubicBezTo>
                  <a:pt x="392" y="2140"/>
                  <a:pt x="407" y="2149"/>
                  <a:pt x="422" y="2160"/>
                </a:cubicBezTo>
                <a:cubicBezTo>
                  <a:pt x="459" y="2160"/>
                  <a:pt x="459" y="2160"/>
                  <a:pt x="459" y="2160"/>
                </a:cubicBezTo>
                <a:cubicBezTo>
                  <a:pt x="454" y="2151"/>
                  <a:pt x="451" y="2141"/>
                  <a:pt x="450" y="2129"/>
                </a:cubicBezTo>
                <a:cubicBezTo>
                  <a:pt x="438" y="2146"/>
                  <a:pt x="429" y="2146"/>
                  <a:pt x="418" y="2137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40000"/>
            </a:schemeClr>
          </a:solidFill>
          <a:ln>
            <a:noFill/>
          </a:ln>
        </p:spPr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576321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dark">
  <p:cSld name="Blank dark">
    <p:bg>
      <p:bgPr>
        <a:solidFill>
          <a:schemeClr val="accent5"/>
        </a:solidFill>
        <a:effectLst/>
      </p:bgPr>
    </p:bg>
    <p:spTree>
      <p:nvGrpSpPr>
        <p:cNvPr id="1" name="Shape 1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4" name="Google Shape;1664;p11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665" name="Google Shape;1665;p11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11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11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8" name="Google Shape;1668;p11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69" name="Google Shape;1669;p11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670" name="Google Shape;1670;p11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11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11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11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11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11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11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11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11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9" name="Google Shape;1679;p11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680" name="Google Shape;1680;p11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11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11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11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11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11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11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11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11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11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11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11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11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11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4" name="Google Shape;1694;p11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695" name="Google Shape;1695;p11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11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11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8" name="Google Shape;1698;p11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699" name="Google Shape;1699;p11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11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11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11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11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11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11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11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11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11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11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11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11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11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11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1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1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1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11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11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11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11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1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1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1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1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1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1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1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1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1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1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1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11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11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11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1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1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1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1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1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1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1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1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1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1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1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1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1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11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11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1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1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1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1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1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1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1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1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58" name="Google Shape;1758;p11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759" name="Google Shape;1759;p11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1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1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1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11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11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1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1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1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1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1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1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1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1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1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74" name="Google Shape;1774;p11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679799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color">
  <p:cSld name="Blank color">
    <p:bg>
      <p:bgPr>
        <a:solidFill>
          <a:schemeClr val="accent1"/>
        </a:solidFill>
        <a:effectLst/>
      </p:bgPr>
    </p:bg>
    <p:spTree>
      <p:nvGrpSpPr>
        <p:cNvPr id="1" name="Shape 1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6" name="Google Shape;1776;p12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777" name="Google Shape;1777;p12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12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12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80" name="Google Shape;1780;p12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81" name="Google Shape;1781;p12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782" name="Google Shape;1782;p12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12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12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12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12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12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2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2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2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1" name="Google Shape;1791;p12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792" name="Google Shape;1792;p12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2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12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12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2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12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12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12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12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12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12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12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12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12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06" name="Google Shape;1806;p12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807" name="Google Shape;1807;p12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12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12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10" name="Google Shape;1810;p12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811" name="Google Shape;1811;p12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12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12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12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12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2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12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12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12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12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12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12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12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2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2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2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2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2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2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2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2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2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2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2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2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2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2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12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12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2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2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2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2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2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2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2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2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2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2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2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2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2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2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12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12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2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12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12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12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12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12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2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2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2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2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2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2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2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2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70" name="Google Shape;1870;p12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871" name="Google Shape;1871;p12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2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2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2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2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2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2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12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2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12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2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2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2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2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2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6" name="Google Shape;1886;p12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133270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-3175" y="-19050"/>
            <a:ext cx="12201525" cy="6883400"/>
            <a:chOff x="-3175" y="-19050"/>
            <a:chExt cx="12201525" cy="6883400"/>
          </a:xfrm>
        </p:grpSpPr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1560513" y="-19050"/>
              <a:ext cx="10028237" cy="6883400"/>
            </a:xfrm>
            <a:custGeom>
              <a:avLst/>
              <a:gdLst/>
              <a:ahLst/>
              <a:cxnLst/>
              <a:rect l="0" t="0" r="r" b="b"/>
              <a:pathLst>
                <a:path w="3154" h="2164">
                  <a:moveTo>
                    <a:pt x="299" y="343"/>
                  </a:moveTo>
                  <a:cubicBezTo>
                    <a:pt x="302" y="360"/>
                    <a:pt x="304" y="374"/>
                    <a:pt x="321" y="374"/>
                  </a:cubicBezTo>
                  <a:cubicBezTo>
                    <a:pt x="327" y="374"/>
                    <a:pt x="336" y="369"/>
                    <a:pt x="339" y="364"/>
                  </a:cubicBezTo>
                  <a:cubicBezTo>
                    <a:pt x="347" y="348"/>
                    <a:pt x="337" y="338"/>
                    <a:pt x="322" y="327"/>
                  </a:cubicBezTo>
                  <a:cubicBezTo>
                    <a:pt x="314" y="332"/>
                    <a:pt x="306" y="338"/>
                    <a:pt x="299" y="343"/>
                  </a:cubicBezTo>
                  <a:close/>
                  <a:moveTo>
                    <a:pt x="443" y="104"/>
                  </a:moveTo>
                  <a:cubicBezTo>
                    <a:pt x="461" y="98"/>
                    <a:pt x="467" y="84"/>
                    <a:pt x="465" y="65"/>
                  </a:cubicBezTo>
                  <a:cubicBezTo>
                    <a:pt x="445" y="46"/>
                    <a:pt x="435" y="43"/>
                    <a:pt x="420" y="54"/>
                  </a:cubicBezTo>
                  <a:cubicBezTo>
                    <a:pt x="410" y="61"/>
                    <a:pt x="405" y="69"/>
                    <a:pt x="410" y="82"/>
                  </a:cubicBezTo>
                  <a:cubicBezTo>
                    <a:pt x="414" y="95"/>
                    <a:pt x="431" y="108"/>
                    <a:pt x="443" y="104"/>
                  </a:cubicBezTo>
                  <a:close/>
                  <a:moveTo>
                    <a:pt x="419" y="264"/>
                  </a:moveTo>
                  <a:cubicBezTo>
                    <a:pt x="412" y="277"/>
                    <a:pt x="406" y="287"/>
                    <a:pt x="401" y="296"/>
                  </a:cubicBezTo>
                  <a:cubicBezTo>
                    <a:pt x="430" y="320"/>
                    <a:pt x="435" y="319"/>
                    <a:pt x="447" y="288"/>
                  </a:cubicBezTo>
                  <a:cubicBezTo>
                    <a:pt x="439" y="281"/>
                    <a:pt x="430" y="274"/>
                    <a:pt x="419" y="264"/>
                  </a:cubicBezTo>
                  <a:close/>
                  <a:moveTo>
                    <a:pt x="350" y="105"/>
                  </a:moveTo>
                  <a:cubicBezTo>
                    <a:pt x="357" y="100"/>
                    <a:pt x="367" y="91"/>
                    <a:pt x="367" y="83"/>
                  </a:cubicBezTo>
                  <a:cubicBezTo>
                    <a:pt x="367" y="65"/>
                    <a:pt x="353" y="58"/>
                    <a:pt x="335" y="58"/>
                  </a:cubicBezTo>
                  <a:cubicBezTo>
                    <a:pt x="322" y="69"/>
                    <a:pt x="314" y="82"/>
                    <a:pt x="324" y="98"/>
                  </a:cubicBezTo>
                  <a:cubicBezTo>
                    <a:pt x="330" y="109"/>
                    <a:pt x="341" y="111"/>
                    <a:pt x="350" y="105"/>
                  </a:cubicBezTo>
                  <a:close/>
                  <a:moveTo>
                    <a:pt x="473" y="465"/>
                  </a:moveTo>
                  <a:cubicBezTo>
                    <a:pt x="484" y="461"/>
                    <a:pt x="489" y="445"/>
                    <a:pt x="484" y="431"/>
                  </a:cubicBezTo>
                  <a:cubicBezTo>
                    <a:pt x="479" y="418"/>
                    <a:pt x="466" y="413"/>
                    <a:pt x="451" y="418"/>
                  </a:cubicBezTo>
                  <a:cubicBezTo>
                    <a:pt x="440" y="423"/>
                    <a:pt x="434" y="439"/>
                    <a:pt x="439" y="451"/>
                  </a:cubicBezTo>
                  <a:cubicBezTo>
                    <a:pt x="444" y="462"/>
                    <a:pt x="462" y="470"/>
                    <a:pt x="473" y="465"/>
                  </a:cubicBezTo>
                  <a:close/>
                  <a:moveTo>
                    <a:pt x="348" y="286"/>
                  </a:moveTo>
                  <a:cubicBezTo>
                    <a:pt x="359" y="284"/>
                    <a:pt x="364" y="274"/>
                    <a:pt x="359" y="263"/>
                  </a:cubicBezTo>
                  <a:cubicBezTo>
                    <a:pt x="355" y="253"/>
                    <a:pt x="348" y="248"/>
                    <a:pt x="339" y="253"/>
                  </a:cubicBezTo>
                  <a:cubicBezTo>
                    <a:pt x="333" y="257"/>
                    <a:pt x="329" y="265"/>
                    <a:pt x="321" y="276"/>
                  </a:cubicBezTo>
                  <a:cubicBezTo>
                    <a:pt x="334" y="281"/>
                    <a:pt x="342" y="287"/>
                    <a:pt x="348" y="286"/>
                  </a:cubicBezTo>
                  <a:close/>
                  <a:moveTo>
                    <a:pt x="499" y="278"/>
                  </a:moveTo>
                  <a:cubicBezTo>
                    <a:pt x="513" y="282"/>
                    <a:pt x="523" y="271"/>
                    <a:pt x="526" y="260"/>
                  </a:cubicBezTo>
                  <a:cubicBezTo>
                    <a:pt x="531" y="243"/>
                    <a:pt x="521" y="231"/>
                    <a:pt x="503" y="224"/>
                  </a:cubicBezTo>
                  <a:cubicBezTo>
                    <a:pt x="485" y="232"/>
                    <a:pt x="472" y="242"/>
                    <a:pt x="478" y="262"/>
                  </a:cubicBezTo>
                  <a:cubicBezTo>
                    <a:pt x="481" y="269"/>
                    <a:pt x="491" y="276"/>
                    <a:pt x="499" y="278"/>
                  </a:cubicBezTo>
                  <a:close/>
                  <a:moveTo>
                    <a:pt x="200" y="62"/>
                  </a:moveTo>
                  <a:cubicBezTo>
                    <a:pt x="208" y="55"/>
                    <a:pt x="216" y="49"/>
                    <a:pt x="227" y="40"/>
                  </a:cubicBezTo>
                  <a:cubicBezTo>
                    <a:pt x="223" y="29"/>
                    <a:pt x="221" y="16"/>
                    <a:pt x="215" y="6"/>
                  </a:cubicBezTo>
                  <a:cubicBezTo>
                    <a:pt x="157" y="6"/>
                    <a:pt x="157" y="6"/>
                    <a:pt x="157" y="6"/>
                  </a:cubicBezTo>
                  <a:cubicBezTo>
                    <a:pt x="152" y="17"/>
                    <a:pt x="154" y="32"/>
                    <a:pt x="163" y="44"/>
                  </a:cubicBezTo>
                  <a:cubicBezTo>
                    <a:pt x="173" y="56"/>
                    <a:pt x="184" y="64"/>
                    <a:pt x="200" y="62"/>
                  </a:cubicBezTo>
                  <a:close/>
                  <a:moveTo>
                    <a:pt x="560" y="466"/>
                  </a:moveTo>
                  <a:cubicBezTo>
                    <a:pt x="571" y="475"/>
                    <a:pt x="583" y="485"/>
                    <a:pt x="593" y="471"/>
                  </a:cubicBezTo>
                  <a:cubicBezTo>
                    <a:pt x="598" y="464"/>
                    <a:pt x="601" y="451"/>
                    <a:pt x="598" y="442"/>
                  </a:cubicBezTo>
                  <a:cubicBezTo>
                    <a:pt x="594" y="425"/>
                    <a:pt x="579" y="428"/>
                    <a:pt x="561" y="431"/>
                  </a:cubicBezTo>
                  <a:cubicBezTo>
                    <a:pt x="560" y="444"/>
                    <a:pt x="560" y="456"/>
                    <a:pt x="560" y="466"/>
                  </a:cubicBezTo>
                  <a:close/>
                  <a:moveTo>
                    <a:pt x="587" y="285"/>
                  </a:moveTo>
                  <a:cubicBezTo>
                    <a:pt x="605" y="313"/>
                    <a:pt x="609" y="314"/>
                    <a:pt x="634" y="290"/>
                  </a:cubicBezTo>
                  <a:cubicBezTo>
                    <a:pt x="631" y="281"/>
                    <a:pt x="629" y="272"/>
                    <a:pt x="626" y="264"/>
                  </a:cubicBezTo>
                  <a:cubicBezTo>
                    <a:pt x="608" y="261"/>
                    <a:pt x="594" y="264"/>
                    <a:pt x="587" y="285"/>
                  </a:cubicBezTo>
                  <a:close/>
                  <a:moveTo>
                    <a:pt x="605" y="229"/>
                  </a:moveTo>
                  <a:cubicBezTo>
                    <a:pt x="618" y="223"/>
                    <a:pt x="624" y="204"/>
                    <a:pt x="618" y="190"/>
                  </a:cubicBezTo>
                  <a:cubicBezTo>
                    <a:pt x="612" y="173"/>
                    <a:pt x="594" y="166"/>
                    <a:pt x="577" y="172"/>
                  </a:cubicBezTo>
                  <a:cubicBezTo>
                    <a:pt x="562" y="179"/>
                    <a:pt x="553" y="198"/>
                    <a:pt x="560" y="213"/>
                  </a:cubicBezTo>
                  <a:cubicBezTo>
                    <a:pt x="567" y="228"/>
                    <a:pt x="590" y="237"/>
                    <a:pt x="605" y="229"/>
                  </a:cubicBezTo>
                  <a:close/>
                  <a:moveTo>
                    <a:pt x="525" y="380"/>
                  </a:moveTo>
                  <a:cubicBezTo>
                    <a:pt x="538" y="385"/>
                    <a:pt x="547" y="379"/>
                    <a:pt x="552" y="368"/>
                  </a:cubicBezTo>
                  <a:cubicBezTo>
                    <a:pt x="559" y="354"/>
                    <a:pt x="548" y="341"/>
                    <a:pt x="522" y="334"/>
                  </a:cubicBezTo>
                  <a:cubicBezTo>
                    <a:pt x="509" y="363"/>
                    <a:pt x="510" y="374"/>
                    <a:pt x="525" y="380"/>
                  </a:cubicBezTo>
                  <a:close/>
                  <a:moveTo>
                    <a:pt x="538" y="136"/>
                  </a:moveTo>
                  <a:cubicBezTo>
                    <a:pt x="550" y="132"/>
                    <a:pt x="558" y="116"/>
                    <a:pt x="553" y="104"/>
                  </a:cubicBezTo>
                  <a:cubicBezTo>
                    <a:pt x="549" y="93"/>
                    <a:pt x="534" y="86"/>
                    <a:pt x="523" y="89"/>
                  </a:cubicBezTo>
                  <a:cubicBezTo>
                    <a:pt x="511" y="93"/>
                    <a:pt x="502" y="106"/>
                    <a:pt x="505" y="117"/>
                  </a:cubicBezTo>
                  <a:cubicBezTo>
                    <a:pt x="508" y="131"/>
                    <a:pt x="525" y="140"/>
                    <a:pt x="538" y="136"/>
                  </a:cubicBezTo>
                  <a:close/>
                  <a:moveTo>
                    <a:pt x="178" y="589"/>
                  </a:moveTo>
                  <a:cubicBezTo>
                    <a:pt x="156" y="594"/>
                    <a:pt x="151" y="611"/>
                    <a:pt x="148" y="633"/>
                  </a:cubicBezTo>
                  <a:cubicBezTo>
                    <a:pt x="160" y="641"/>
                    <a:pt x="171" y="648"/>
                    <a:pt x="183" y="655"/>
                  </a:cubicBezTo>
                  <a:cubicBezTo>
                    <a:pt x="211" y="635"/>
                    <a:pt x="218" y="625"/>
                    <a:pt x="214" y="611"/>
                  </a:cubicBezTo>
                  <a:cubicBezTo>
                    <a:pt x="210" y="598"/>
                    <a:pt x="191" y="586"/>
                    <a:pt x="178" y="589"/>
                  </a:cubicBezTo>
                  <a:close/>
                  <a:moveTo>
                    <a:pt x="260" y="315"/>
                  </a:moveTo>
                  <a:cubicBezTo>
                    <a:pt x="274" y="299"/>
                    <a:pt x="272" y="284"/>
                    <a:pt x="260" y="268"/>
                  </a:cubicBezTo>
                  <a:cubicBezTo>
                    <a:pt x="228" y="271"/>
                    <a:pt x="219" y="277"/>
                    <a:pt x="221" y="293"/>
                  </a:cubicBezTo>
                  <a:cubicBezTo>
                    <a:pt x="223" y="310"/>
                    <a:pt x="234" y="317"/>
                    <a:pt x="260" y="315"/>
                  </a:cubicBezTo>
                  <a:close/>
                  <a:moveTo>
                    <a:pt x="251" y="150"/>
                  </a:moveTo>
                  <a:cubicBezTo>
                    <a:pt x="269" y="140"/>
                    <a:pt x="282" y="129"/>
                    <a:pt x="275" y="110"/>
                  </a:cubicBezTo>
                  <a:cubicBezTo>
                    <a:pt x="270" y="97"/>
                    <a:pt x="262" y="87"/>
                    <a:pt x="246" y="89"/>
                  </a:cubicBezTo>
                  <a:cubicBezTo>
                    <a:pt x="234" y="90"/>
                    <a:pt x="219" y="91"/>
                    <a:pt x="217" y="106"/>
                  </a:cubicBezTo>
                  <a:cubicBezTo>
                    <a:pt x="214" y="130"/>
                    <a:pt x="232" y="140"/>
                    <a:pt x="251" y="150"/>
                  </a:cubicBezTo>
                  <a:close/>
                  <a:moveTo>
                    <a:pt x="613" y="55"/>
                  </a:moveTo>
                  <a:cubicBezTo>
                    <a:pt x="626" y="52"/>
                    <a:pt x="638" y="33"/>
                    <a:pt x="635" y="19"/>
                  </a:cubicBezTo>
                  <a:cubicBezTo>
                    <a:pt x="633" y="14"/>
                    <a:pt x="631" y="9"/>
                    <a:pt x="627" y="6"/>
                  </a:cubicBezTo>
                  <a:cubicBezTo>
                    <a:pt x="578" y="6"/>
                    <a:pt x="578" y="6"/>
                    <a:pt x="578" y="6"/>
                  </a:cubicBezTo>
                  <a:cubicBezTo>
                    <a:pt x="570" y="12"/>
                    <a:pt x="569" y="21"/>
                    <a:pt x="573" y="33"/>
                  </a:cubicBezTo>
                  <a:cubicBezTo>
                    <a:pt x="579" y="49"/>
                    <a:pt x="597" y="59"/>
                    <a:pt x="613" y="55"/>
                  </a:cubicBezTo>
                  <a:close/>
                  <a:moveTo>
                    <a:pt x="324" y="197"/>
                  </a:moveTo>
                  <a:cubicBezTo>
                    <a:pt x="313" y="187"/>
                    <a:pt x="303" y="173"/>
                    <a:pt x="288" y="187"/>
                  </a:cubicBezTo>
                  <a:cubicBezTo>
                    <a:pt x="283" y="191"/>
                    <a:pt x="280" y="204"/>
                    <a:pt x="283" y="209"/>
                  </a:cubicBezTo>
                  <a:cubicBezTo>
                    <a:pt x="288" y="217"/>
                    <a:pt x="299" y="226"/>
                    <a:pt x="307" y="226"/>
                  </a:cubicBezTo>
                  <a:cubicBezTo>
                    <a:pt x="323" y="227"/>
                    <a:pt x="323" y="211"/>
                    <a:pt x="324" y="197"/>
                  </a:cubicBezTo>
                  <a:close/>
                  <a:moveTo>
                    <a:pt x="159" y="368"/>
                  </a:moveTo>
                  <a:cubicBezTo>
                    <a:pt x="165" y="355"/>
                    <a:pt x="158" y="343"/>
                    <a:pt x="148" y="334"/>
                  </a:cubicBezTo>
                  <a:cubicBezTo>
                    <a:pt x="133" y="329"/>
                    <a:pt x="123" y="336"/>
                    <a:pt x="115" y="348"/>
                  </a:cubicBezTo>
                  <a:cubicBezTo>
                    <a:pt x="108" y="361"/>
                    <a:pt x="112" y="371"/>
                    <a:pt x="122" y="383"/>
                  </a:cubicBezTo>
                  <a:cubicBezTo>
                    <a:pt x="139" y="386"/>
                    <a:pt x="153" y="383"/>
                    <a:pt x="159" y="368"/>
                  </a:cubicBezTo>
                  <a:close/>
                  <a:moveTo>
                    <a:pt x="303" y="641"/>
                  </a:moveTo>
                  <a:cubicBezTo>
                    <a:pt x="293" y="650"/>
                    <a:pt x="291" y="668"/>
                    <a:pt x="299" y="680"/>
                  </a:cubicBezTo>
                  <a:cubicBezTo>
                    <a:pt x="311" y="697"/>
                    <a:pt x="321" y="698"/>
                    <a:pt x="348" y="686"/>
                  </a:cubicBezTo>
                  <a:cubicBezTo>
                    <a:pt x="352" y="676"/>
                    <a:pt x="356" y="666"/>
                    <a:pt x="361" y="655"/>
                  </a:cubicBezTo>
                  <a:cubicBezTo>
                    <a:pt x="336" y="633"/>
                    <a:pt x="318" y="629"/>
                    <a:pt x="303" y="641"/>
                  </a:cubicBezTo>
                  <a:close/>
                  <a:moveTo>
                    <a:pt x="244" y="363"/>
                  </a:moveTo>
                  <a:cubicBezTo>
                    <a:pt x="231" y="367"/>
                    <a:pt x="222" y="386"/>
                    <a:pt x="226" y="398"/>
                  </a:cubicBezTo>
                  <a:cubicBezTo>
                    <a:pt x="231" y="411"/>
                    <a:pt x="253" y="420"/>
                    <a:pt x="268" y="414"/>
                  </a:cubicBezTo>
                  <a:cubicBezTo>
                    <a:pt x="282" y="409"/>
                    <a:pt x="284" y="399"/>
                    <a:pt x="277" y="381"/>
                  </a:cubicBezTo>
                  <a:cubicBezTo>
                    <a:pt x="270" y="364"/>
                    <a:pt x="258" y="358"/>
                    <a:pt x="244" y="363"/>
                  </a:cubicBezTo>
                  <a:close/>
                  <a:moveTo>
                    <a:pt x="63" y="474"/>
                  </a:moveTo>
                  <a:cubicBezTo>
                    <a:pt x="40" y="512"/>
                    <a:pt x="46" y="525"/>
                    <a:pt x="91" y="536"/>
                  </a:cubicBezTo>
                  <a:cubicBezTo>
                    <a:pt x="115" y="519"/>
                    <a:pt x="119" y="512"/>
                    <a:pt x="113" y="494"/>
                  </a:cubicBezTo>
                  <a:cubicBezTo>
                    <a:pt x="106" y="474"/>
                    <a:pt x="98" y="470"/>
                    <a:pt x="63" y="474"/>
                  </a:cubicBezTo>
                  <a:close/>
                  <a:moveTo>
                    <a:pt x="119" y="282"/>
                  </a:moveTo>
                  <a:cubicBezTo>
                    <a:pt x="123" y="296"/>
                    <a:pt x="139" y="301"/>
                    <a:pt x="163" y="299"/>
                  </a:cubicBezTo>
                  <a:cubicBezTo>
                    <a:pt x="175" y="270"/>
                    <a:pt x="176" y="255"/>
                    <a:pt x="162" y="249"/>
                  </a:cubicBezTo>
                  <a:cubicBezTo>
                    <a:pt x="152" y="245"/>
                    <a:pt x="136" y="245"/>
                    <a:pt x="126" y="250"/>
                  </a:cubicBezTo>
                  <a:cubicBezTo>
                    <a:pt x="113" y="256"/>
                    <a:pt x="116" y="271"/>
                    <a:pt x="119" y="282"/>
                  </a:cubicBezTo>
                  <a:close/>
                  <a:moveTo>
                    <a:pt x="212" y="178"/>
                  </a:moveTo>
                  <a:cubicBezTo>
                    <a:pt x="202" y="167"/>
                    <a:pt x="198" y="150"/>
                    <a:pt x="179" y="158"/>
                  </a:cubicBezTo>
                  <a:cubicBezTo>
                    <a:pt x="169" y="162"/>
                    <a:pt x="160" y="170"/>
                    <a:pt x="163" y="183"/>
                  </a:cubicBezTo>
                  <a:cubicBezTo>
                    <a:pt x="167" y="200"/>
                    <a:pt x="180" y="205"/>
                    <a:pt x="198" y="203"/>
                  </a:cubicBezTo>
                  <a:cubicBezTo>
                    <a:pt x="202" y="196"/>
                    <a:pt x="207" y="187"/>
                    <a:pt x="212" y="178"/>
                  </a:cubicBezTo>
                  <a:close/>
                  <a:moveTo>
                    <a:pt x="89" y="152"/>
                  </a:moveTo>
                  <a:cubicBezTo>
                    <a:pt x="103" y="151"/>
                    <a:pt x="113" y="145"/>
                    <a:pt x="118" y="130"/>
                  </a:cubicBezTo>
                  <a:cubicBezTo>
                    <a:pt x="123" y="110"/>
                    <a:pt x="119" y="102"/>
                    <a:pt x="90" y="84"/>
                  </a:cubicBezTo>
                  <a:cubicBezTo>
                    <a:pt x="64" y="96"/>
                    <a:pt x="58" y="103"/>
                    <a:pt x="62" y="122"/>
                  </a:cubicBezTo>
                  <a:cubicBezTo>
                    <a:pt x="65" y="139"/>
                    <a:pt x="77" y="152"/>
                    <a:pt x="89" y="152"/>
                  </a:cubicBezTo>
                  <a:close/>
                  <a:moveTo>
                    <a:pt x="155" y="426"/>
                  </a:moveTo>
                  <a:cubicBezTo>
                    <a:pt x="149" y="433"/>
                    <a:pt x="146" y="446"/>
                    <a:pt x="149" y="455"/>
                  </a:cubicBezTo>
                  <a:cubicBezTo>
                    <a:pt x="153" y="470"/>
                    <a:pt x="174" y="472"/>
                    <a:pt x="206" y="463"/>
                  </a:cubicBezTo>
                  <a:cubicBezTo>
                    <a:pt x="216" y="436"/>
                    <a:pt x="215" y="427"/>
                    <a:pt x="200" y="418"/>
                  </a:cubicBezTo>
                  <a:cubicBezTo>
                    <a:pt x="189" y="411"/>
                    <a:pt x="164" y="413"/>
                    <a:pt x="155" y="426"/>
                  </a:cubicBezTo>
                  <a:close/>
                  <a:moveTo>
                    <a:pt x="64" y="228"/>
                  </a:moveTo>
                  <a:cubicBezTo>
                    <a:pt x="51" y="214"/>
                    <a:pt x="35" y="215"/>
                    <a:pt x="20" y="225"/>
                  </a:cubicBezTo>
                  <a:cubicBezTo>
                    <a:pt x="0" y="237"/>
                    <a:pt x="3" y="255"/>
                    <a:pt x="10" y="282"/>
                  </a:cubicBezTo>
                  <a:cubicBezTo>
                    <a:pt x="16" y="285"/>
                    <a:pt x="27" y="289"/>
                    <a:pt x="35" y="291"/>
                  </a:cubicBezTo>
                  <a:cubicBezTo>
                    <a:pt x="71" y="275"/>
                    <a:pt x="73" y="254"/>
                    <a:pt x="64" y="228"/>
                  </a:cubicBezTo>
                  <a:close/>
                  <a:moveTo>
                    <a:pt x="67" y="367"/>
                  </a:moveTo>
                  <a:cubicBezTo>
                    <a:pt x="62" y="353"/>
                    <a:pt x="47" y="348"/>
                    <a:pt x="31" y="355"/>
                  </a:cubicBezTo>
                  <a:cubicBezTo>
                    <a:pt x="13" y="362"/>
                    <a:pt x="6" y="376"/>
                    <a:pt x="13" y="390"/>
                  </a:cubicBezTo>
                  <a:cubicBezTo>
                    <a:pt x="20" y="405"/>
                    <a:pt x="38" y="414"/>
                    <a:pt x="51" y="408"/>
                  </a:cubicBezTo>
                  <a:cubicBezTo>
                    <a:pt x="66" y="402"/>
                    <a:pt x="73" y="382"/>
                    <a:pt x="67" y="367"/>
                  </a:cubicBezTo>
                  <a:close/>
                  <a:moveTo>
                    <a:pt x="262" y="482"/>
                  </a:moveTo>
                  <a:cubicBezTo>
                    <a:pt x="236" y="491"/>
                    <a:pt x="228" y="500"/>
                    <a:pt x="229" y="517"/>
                  </a:cubicBezTo>
                  <a:cubicBezTo>
                    <a:pt x="230" y="528"/>
                    <a:pt x="235" y="535"/>
                    <a:pt x="247" y="537"/>
                  </a:cubicBezTo>
                  <a:cubicBezTo>
                    <a:pt x="260" y="540"/>
                    <a:pt x="271" y="538"/>
                    <a:pt x="277" y="525"/>
                  </a:cubicBezTo>
                  <a:cubicBezTo>
                    <a:pt x="285" y="507"/>
                    <a:pt x="281" y="493"/>
                    <a:pt x="262" y="482"/>
                  </a:cubicBezTo>
                  <a:close/>
                  <a:moveTo>
                    <a:pt x="2745" y="678"/>
                  </a:moveTo>
                  <a:cubicBezTo>
                    <a:pt x="2761" y="672"/>
                    <a:pt x="2768" y="650"/>
                    <a:pt x="2761" y="630"/>
                  </a:cubicBezTo>
                  <a:cubicBezTo>
                    <a:pt x="2754" y="611"/>
                    <a:pt x="2735" y="603"/>
                    <a:pt x="2714" y="611"/>
                  </a:cubicBezTo>
                  <a:cubicBezTo>
                    <a:pt x="2697" y="617"/>
                    <a:pt x="2689" y="640"/>
                    <a:pt x="2697" y="658"/>
                  </a:cubicBezTo>
                  <a:cubicBezTo>
                    <a:pt x="2704" y="674"/>
                    <a:pt x="2729" y="685"/>
                    <a:pt x="2745" y="678"/>
                  </a:cubicBezTo>
                  <a:close/>
                  <a:moveTo>
                    <a:pt x="2783" y="410"/>
                  </a:moveTo>
                  <a:cubicBezTo>
                    <a:pt x="2803" y="416"/>
                    <a:pt x="2817" y="399"/>
                    <a:pt x="2821" y="383"/>
                  </a:cubicBezTo>
                  <a:cubicBezTo>
                    <a:pt x="2828" y="359"/>
                    <a:pt x="2814" y="341"/>
                    <a:pt x="2788" y="332"/>
                  </a:cubicBezTo>
                  <a:cubicBezTo>
                    <a:pt x="2762" y="343"/>
                    <a:pt x="2744" y="358"/>
                    <a:pt x="2753" y="386"/>
                  </a:cubicBezTo>
                  <a:cubicBezTo>
                    <a:pt x="2756" y="397"/>
                    <a:pt x="2771" y="407"/>
                    <a:pt x="2783" y="410"/>
                  </a:cubicBezTo>
                  <a:close/>
                  <a:moveTo>
                    <a:pt x="2668" y="389"/>
                  </a:moveTo>
                  <a:cubicBezTo>
                    <a:pt x="2657" y="408"/>
                    <a:pt x="2650" y="422"/>
                    <a:pt x="2642" y="436"/>
                  </a:cubicBezTo>
                  <a:cubicBezTo>
                    <a:pt x="2684" y="470"/>
                    <a:pt x="2690" y="468"/>
                    <a:pt x="2708" y="424"/>
                  </a:cubicBezTo>
                  <a:cubicBezTo>
                    <a:pt x="2696" y="414"/>
                    <a:pt x="2684" y="403"/>
                    <a:pt x="2668" y="389"/>
                  </a:cubicBezTo>
                  <a:close/>
                  <a:moveTo>
                    <a:pt x="2568" y="161"/>
                  </a:moveTo>
                  <a:cubicBezTo>
                    <a:pt x="2579" y="153"/>
                    <a:pt x="2593" y="140"/>
                    <a:pt x="2593" y="130"/>
                  </a:cubicBezTo>
                  <a:cubicBezTo>
                    <a:pt x="2593" y="103"/>
                    <a:pt x="2573" y="93"/>
                    <a:pt x="2547" y="94"/>
                  </a:cubicBezTo>
                  <a:cubicBezTo>
                    <a:pt x="2528" y="110"/>
                    <a:pt x="2518" y="128"/>
                    <a:pt x="2531" y="152"/>
                  </a:cubicBezTo>
                  <a:cubicBezTo>
                    <a:pt x="2540" y="166"/>
                    <a:pt x="2555" y="169"/>
                    <a:pt x="2568" y="161"/>
                  </a:cubicBezTo>
                  <a:close/>
                  <a:moveTo>
                    <a:pt x="2566" y="421"/>
                  </a:moveTo>
                  <a:cubicBezTo>
                    <a:pt x="2582" y="418"/>
                    <a:pt x="2588" y="404"/>
                    <a:pt x="2582" y="388"/>
                  </a:cubicBezTo>
                  <a:cubicBezTo>
                    <a:pt x="2577" y="373"/>
                    <a:pt x="2565" y="366"/>
                    <a:pt x="2552" y="374"/>
                  </a:cubicBezTo>
                  <a:cubicBezTo>
                    <a:pt x="2544" y="380"/>
                    <a:pt x="2539" y="392"/>
                    <a:pt x="2527" y="407"/>
                  </a:cubicBezTo>
                  <a:cubicBezTo>
                    <a:pt x="2546" y="414"/>
                    <a:pt x="2557" y="423"/>
                    <a:pt x="2566" y="421"/>
                  </a:cubicBezTo>
                  <a:close/>
                  <a:moveTo>
                    <a:pt x="2820" y="556"/>
                  </a:moveTo>
                  <a:cubicBezTo>
                    <a:pt x="2838" y="563"/>
                    <a:pt x="2851" y="555"/>
                    <a:pt x="2858" y="539"/>
                  </a:cubicBezTo>
                  <a:cubicBezTo>
                    <a:pt x="2869" y="519"/>
                    <a:pt x="2853" y="500"/>
                    <a:pt x="2816" y="490"/>
                  </a:cubicBezTo>
                  <a:cubicBezTo>
                    <a:pt x="2797" y="531"/>
                    <a:pt x="2798" y="548"/>
                    <a:pt x="2820" y="556"/>
                  </a:cubicBezTo>
                  <a:close/>
                  <a:moveTo>
                    <a:pt x="2495" y="502"/>
                  </a:moveTo>
                  <a:cubicBezTo>
                    <a:pt x="2499" y="527"/>
                    <a:pt x="2502" y="547"/>
                    <a:pt x="2527" y="547"/>
                  </a:cubicBezTo>
                  <a:cubicBezTo>
                    <a:pt x="2535" y="547"/>
                    <a:pt x="2548" y="540"/>
                    <a:pt x="2552" y="533"/>
                  </a:cubicBezTo>
                  <a:cubicBezTo>
                    <a:pt x="2565" y="510"/>
                    <a:pt x="2550" y="496"/>
                    <a:pt x="2529" y="480"/>
                  </a:cubicBezTo>
                  <a:cubicBezTo>
                    <a:pt x="2517" y="488"/>
                    <a:pt x="2505" y="496"/>
                    <a:pt x="2495" y="502"/>
                  </a:cubicBezTo>
                  <a:close/>
                  <a:moveTo>
                    <a:pt x="2702" y="160"/>
                  </a:moveTo>
                  <a:cubicBezTo>
                    <a:pt x="2728" y="151"/>
                    <a:pt x="2737" y="131"/>
                    <a:pt x="2734" y="104"/>
                  </a:cubicBezTo>
                  <a:cubicBezTo>
                    <a:pt x="2705" y="76"/>
                    <a:pt x="2691" y="73"/>
                    <a:pt x="2670" y="88"/>
                  </a:cubicBezTo>
                  <a:cubicBezTo>
                    <a:pt x="2655" y="98"/>
                    <a:pt x="2648" y="110"/>
                    <a:pt x="2655" y="128"/>
                  </a:cubicBezTo>
                  <a:cubicBezTo>
                    <a:pt x="2661" y="147"/>
                    <a:pt x="2685" y="165"/>
                    <a:pt x="2702" y="160"/>
                  </a:cubicBezTo>
                  <a:close/>
                  <a:moveTo>
                    <a:pt x="2946" y="90"/>
                  </a:moveTo>
                  <a:cubicBezTo>
                    <a:pt x="2965" y="85"/>
                    <a:pt x="2982" y="57"/>
                    <a:pt x="2978" y="38"/>
                  </a:cubicBezTo>
                  <a:cubicBezTo>
                    <a:pt x="2971" y="13"/>
                    <a:pt x="2942" y="0"/>
                    <a:pt x="2912" y="10"/>
                  </a:cubicBezTo>
                  <a:cubicBezTo>
                    <a:pt x="2888" y="18"/>
                    <a:pt x="2880" y="34"/>
                    <a:pt x="2889" y="58"/>
                  </a:cubicBezTo>
                  <a:cubicBezTo>
                    <a:pt x="2897" y="81"/>
                    <a:pt x="2924" y="96"/>
                    <a:pt x="2946" y="90"/>
                  </a:cubicBezTo>
                  <a:close/>
                  <a:moveTo>
                    <a:pt x="2839" y="206"/>
                  </a:moveTo>
                  <a:cubicBezTo>
                    <a:pt x="2856" y="200"/>
                    <a:pt x="2867" y="176"/>
                    <a:pt x="2860" y="159"/>
                  </a:cubicBezTo>
                  <a:cubicBezTo>
                    <a:pt x="2854" y="144"/>
                    <a:pt x="2833" y="134"/>
                    <a:pt x="2817" y="138"/>
                  </a:cubicBezTo>
                  <a:cubicBezTo>
                    <a:pt x="2800" y="143"/>
                    <a:pt x="2787" y="163"/>
                    <a:pt x="2791" y="178"/>
                  </a:cubicBezTo>
                  <a:cubicBezTo>
                    <a:pt x="2796" y="198"/>
                    <a:pt x="2820" y="212"/>
                    <a:pt x="2839" y="206"/>
                  </a:cubicBezTo>
                  <a:close/>
                  <a:moveTo>
                    <a:pt x="2910" y="419"/>
                  </a:moveTo>
                  <a:cubicBezTo>
                    <a:pt x="2935" y="460"/>
                    <a:pt x="2941" y="461"/>
                    <a:pt x="2976" y="426"/>
                  </a:cubicBezTo>
                  <a:cubicBezTo>
                    <a:pt x="2973" y="414"/>
                    <a:pt x="2969" y="401"/>
                    <a:pt x="2966" y="390"/>
                  </a:cubicBezTo>
                  <a:cubicBezTo>
                    <a:pt x="2938" y="385"/>
                    <a:pt x="2919" y="389"/>
                    <a:pt x="2910" y="419"/>
                  </a:cubicBezTo>
                  <a:close/>
                  <a:moveTo>
                    <a:pt x="3086" y="263"/>
                  </a:moveTo>
                  <a:cubicBezTo>
                    <a:pt x="3111" y="254"/>
                    <a:pt x="3122" y="222"/>
                    <a:pt x="3111" y="191"/>
                  </a:cubicBezTo>
                  <a:cubicBezTo>
                    <a:pt x="3102" y="168"/>
                    <a:pt x="3068" y="151"/>
                    <a:pt x="3044" y="160"/>
                  </a:cubicBezTo>
                  <a:cubicBezTo>
                    <a:pt x="3023" y="169"/>
                    <a:pt x="3007" y="213"/>
                    <a:pt x="3017" y="238"/>
                  </a:cubicBezTo>
                  <a:cubicBezTo>
                    <a:pt x="3026" y="260"/>
                    <a:pt x="3060" y="272"/>
                    <a:pt x="3086" y="263"/>
                  </a:cubicBezTo>
                  <a:close/>
                  <a:moveTo>
                    <a:pt x="2935" y="340"/>
                  </a:moveTo>
                  <a:cubicBezTo>
                    <a:pt x="2954" y="331"/>
                    <a:pt x="2963" y="304"/>
                    <a:pt x="2954" y="283"/>
                  </a:cubicBezTo>
                  <a:cubicBezTo>
                    <a:pt x="2944" y="259"/>
                    <a:pt x="2919" y="248"/>
                    <a:pt x="2895" y="258"/>
                  </a:cubicBezTo>
                  <a:cubicBezTo>
                    <a:pt x="2873" y="267"/>
                    <a:pt x="2861" y="295"/>
                    <a:pt x="2870" y="316"/>
                  </a:cubicBezTo>
                  <a:cubicBezTo>
                    <a:pt x="2880" y="338"/>
                    <a:pt x="2913" y="350"/>
                    <a:pt x="2935" y="340"/>
                  </a:cubicBezTo>
                  <a:close/>
                  <a:moveTo>
                    <a:pt x="2870" y="680"/>
                  </a:moveTo>
                  <a:cubicBezTo>
                    <a:pt x="2887" y="693"/>
                    <a:pt x="2903" y="707"/>
                    <a:pt x="2917" y="687"/>
                  </a:cubicBezTo>
                  <a:cubicBezTo>
                    <a:pt x="2925" y="676"/>
                    <a:pt x="2929" y="657"/>
                    <a:pt x="2925" y="644"/>
                  </a:cubicBezTo>
                  <a:cubicBezTo>
                    <a:pt x="2919" y="621"/>
                    <a:pt x="2897" y="625"/>
                    <a:pt x="2871" y="630"/>
                  </a:cubicBezTo>
                  <a:cubicBezTo>
                    <a:pt x="2871" y="649"/>
                    <a:pt x="2870" y="665"/>
                    <a:pt x="2870" y="680"/>
                  </a:cubicBezTo>
                  <a:close/>
                  <a:moveTo>
                    <a:pt x="971" y="1771"/>
                  </a:moveTo>
                  <a:cubicBezTo>
                    <a:pt x="988" y="1778"/>
                    <a:pt x="997" y="1774"/>
                    <a:pt x="1010" y="1751"/>
                  </a:cubicBezTo>
                  <a:cubicBezTo>
                    <a:pt x="1006" y="1742"/>
                    <a:pt x="1001" y="1733"/>
                    <a:pt x="997" y="1724"/>
                  </a:cubicBezTo>
                  <a:cubicBezTo>
                    <a:pt x="973" y="1720"/>
                    <a:pt x="963" y="1723"/>
                    <a:pt x="958" y="1739"/>
                  </a:cubicBezTo>
                  <a:cubicBezTo>
                    <a:pt x="954" y="1754"/>
                    <a:pt x="959" y="1767"/>
                    <a:pt x="971" y="1771"/>
                  </a:cubicBezTo>
                  <a:close/>
                  <a:moveTo>
                    <a:pt x="803" y="2035"/>
                  </a:moveTo>
                  <a:cubicBezTo>
                    <a:pt x="806" y="2047"/>
                    <a:pt x="820" y="2052"/>
                    <a:pt x="842" y="2050"/>
                  </a:cubicBezTo>
                  <a:cubicBezTo>
                    <a:pt x="852" y="2024"/>
                    <a:pt x="853" y="2011"/>
                    <a:pt x="841" y="2006"/>
                  </a:cubicBezTo>
                  <a:cubicBezTo>
                    <a:pt x="832" y="2002"/>
                    <a:pt x="818" y="2002"/>
                    <a:pt x="809" y="2006"/>
                  </a:cubicBezTo>
                  <a:cubicBezTo>
                    <a:pt x="797" y="2011"/>
                    <a:pt x="800" y="2025"/>
                    <a:pt x="803" y="2035"/>
                  </a:cubicBezTo>
                  <a:close/>
                  <a:moveTo>
                    <a:pt x="874" y="1840"/>
                  </a:moveTo>
                  <a:cubicBezTo>
                    <a:pt x="881" y="1834"/>
                    <a:pt x="888" y="1828"/>
                    <a:pt x="898" y="1820"/>
                  </a:cubicBezTo>
                  <a:cubicBezTo>
                    <a:pt x="895" y="1810"/>
                    <a:pt x="893" y="1798"/>
                    <a:pt x="887" y="1789"/>
                  </a:cubicBezTo>
                  <a:cubicBezTo>
                    <a:pt x="878" y="1774"/>
                    <a:pt x="856" y="1772"/>
                    <a:pt x="843" y="1782"/>
                  </a:cubicBezTo>
                  <a:cubicBezTo>
                    <a:pt x="831" y="1791"/>
                    <a:pt x="831" y="1810"/>
                    <a:pt x="842" y="1824"/>
                  </a:cubicBezTo>
                  <a:cubicBezTo>
                    <a:pt x="850" y="1835"/>
                    <a:pt x="861" y="1841"/>
                    <a:pt x="874" y="1840"/>
                  </a:cubicBezTo>
                  <a:close/>
                  <a:moveTo>
                    <a:pt x="710" y="176"/>
                  </a:moveTo>
                  <a:cubicBezTo>
                    <a:pt x="728" y="170"/>
                    <a:pt x="735" y="148"/>
                    <a:pt x="728" y="126"/>
                  </a:cubicBezTo>
                  <a:cubicBezTo>
                    <a:pt x="722" y="110"/>
                    <a:pt x="697" y="98"/>
                    <a:pt x="681" y="104"/>
                  </a:cubicBezTo>
                  <a:cubicBezTo>
                    <a:pt x="666" y="110"/>
                    <a:pt x="655" y="141"/>
                    <a:pt x="662" y="159"/>
                  </a:cubicBezTo>
                  <a:cubicBezTo>
                    <a:pt x="668" y="174"/>
                    <a:pt x="692" y="183"/>
                    <a:pt x="710" y="176"/>
                  </a:cubicBezTo>
                  <a:close/>
                  <a:moveTo>
                    <a:pt x="1090" y="1877"/>
                  </a:moveTo>
                  <a:cubicBezTo>
                    <a:pt x="1106" y="1872"/>
                    <a:pt x="1111" y="1859"/>
                    <a:pt x="1109" y="1843"/>
                  </a:cubicBezTo>
                  <a:cubicBezTo>
                    <a:pt x="1092" y="1825"/>
                    <a:pt x="1083" y="1823"/>
                    <a:pt x="1070" y="1832"/>
                  </a:cubicBezTo>
                  <a:cubicBezTo>
                    <a:pt x="1061" y="1839"/>
                    <a:pt x="1057" y="1846"/>
                    <a:pt x="1060" y="1857"/>
                  </a:cubicBezTo>
                  <a:cubicBezTo>
                    <a:pt x="1065" y="1869"/>
                    <a:pt x="1079" y="1880"/>
                    <a:pt x="1090" y="1877"/>
                  </a:cubicBezTo>
                  <a:close/>
                  <a:moveTo>
                    <a:pt x="701" y="282"/>
                  </a:moveTo>
                  <a:cubicBezTo>
                    <a:pt x="709" y="293"/>
                    <a:pt x="724" y="297"/>
                    <a:pt x="736" y="290"/>
                  </a:cubicBezTo>
                  <a:cubicBezTo>
                    <a:pt x="748" y="283"/>
                    <a:pt x="757" y="274"/>
                    <a:pt x="755" y="258"/>
                  </a:cubicBezTo>
                  <a:cubicBezTo>
                    <a:pt x="753" y="243"/>
                    <a:pt x="743" y="238"/>
                    <a:pt x="711" y="237"/>
                  </a:cubicBezTo>
                  <a:cubicBezTo>
                    <a:pt x="698" y="251"/>
                    <a:pt x="689" y="264"/>
                    <a:pt x="701" y="282"/>
                  </a:cubicBezTo>
                  <a:close/>
                  <a:moveTo>
                    <a:pt x="713" y="350"/>
                  </a:moveTo>
                  <a:cubicBezTo>
                    <a:pt x="698" y="346"/>
                    <a:pt x="691" y="352"/>
                    <a:pt x="677" y="383"/>
                  </a:cubicBezTo>
                  <a:cubicBezTo>
                    <a:pt x="691" y="411"/>
                    <a:pt x="700" y="417"/>
                    <a:pt x="722" y="412"/>
                  </a:cubicBezTo>
                  <a:cubicBezTo>
                    <a:pt x="736" y="408"/>
                    <a:pt x="743" y="399"/>
                    <a:pt x="743" y="385"/>
                  </a:cubicBezTo>
                  <a:cubicBezTo>
                    <a:pt x="743" y="370"/>
                    <a:pt x="728" y="353"/>
                    <a:pt x="713" y="350"/>
                  </a:cubicBezTo>
                  <a:close/>
                  <a:moveTo>
                    <a:pt x="2193" y="228"/>
                  </a:moveTo>
                  <a:cubicBezTo>
                    <a:pt x="2214" y="228"/>
                    <a:pt x="2229" y="218"/>
                    <a:pt x="2235" y="197"/>
                  </a:cubicBezTo>
                  <a:cubicBezTo>
                    <a:pt x="2243" y="168"/>
                    <a:pt x="2238" y="157"/>
                    <a:pt x="2195" y="131"/>
                  </a:cubicBezTo>
                  <a:cubicBezTo>
                    <a:pt x="2158" y="148"/>
                    <a:pt x="2150" y="159"/>
                    <a:pt x="2155" y="186"/>
                  </a:cubicBezTo>
                  <a:cubicBezTo>
                    <a:pt x="2160" y="209"/>
                    <a:pt x="2176" y="229"/>
                    <a:pt x="2193" y="228"/>
                  </a:cubicBezTo>
                  <a:close/>
                  <a:moveTo>
                    <a:pt x="2237" y="416"/>
                  </a:moveTo>
                  <a:cubicBezTo>
                    <a:pt x="2243" y="435"/>
                    <a:pt x="2266" y="443"/>
                    <a:pt x="2300" y="439"/>
                  </a:cubicBezTo>
                  <a:cubicBezTo>
                    <a:pt x="2318" y="399"/>
                    <a:pt x="2319" y="377"/>
                    <a:pt x="2299" y="368"/>
                  </a:cubicBezTo>
                  <a:cubicBezTo>
                    <a:pt x="2284" y="362"/>
                    <a:pt x="2262" y="363"/>
                    <a:pt x="2247" y="369"/>
                  </a:cubicBezTo>
                  <a:cubicBezTo>
                    <a:pt x="2228" y="377"/>
                    <a:pt x="2233" y="399"/>
                    <a:pt x="2237" y="416"/>
                  </a:cubicBezTo>
                  <a:close/>
                  <a:moveTo>
                    <a:pt x="1105" y="1780"/>
                  </a:moveTo>
                  <a:cubicBezTo>
                    <a:pt x="1131" y="1771"/>
                    <a:pt x="1141" y="1762"/>
                    <a:pt x="1140" y="1745"/>
                  </a:cubicBezTo>
                  <a:cubicBezTo>
                    <a:pt x="1140" y="1733"/>
                    <a:pt x="1130" y="1722"/>
                    <a:pt x="1116" y="1720"/>
                  </a:cubicBezTo>
                  <a:cubicBezTo>
                    <a:pt x="1102" y="1719"/>
                    <a:pt x="1091" y="1723"/>
                    <a:pt x="1084" y="1736"/>
                  </a:cubicBezTo>
                  <a:cubicBezTo>
                    <a:pt x="1077" y="1752"/>
                    <a:pt x="1081" y="1761"/>
                    <a:pt x="1105" y="1780"/>
                  </a:cubicBezTo>
                  <a:close/>
                  <a:moveTo>
                    <a:pt x="2288" y="621"/>
                  </a:moveTo>
                  <a:cubicBezTo>
                    <a:pt x="2280" y="632"/>
                    <a:pt x="2276" y="651"/>
                    <a:pt x="2280" y="664"/>
                  </a:cubicBezTo>
                  <a:cubicBezTo>
                    <a:pt x="2286" y="686"/>
                    <a:pt x="2316" y="689"/>
                    <a:pt x="2362" y="675"/>
                  </a:cubicBezTo>
                  <a:cubicBezTo>
                    <a:pt x="2376" y="636"/>
                    <a:pt x="2374" y="624"/>
                    <a:pt x="2354" y="611"/>
                  </a:cubicBezTo>
                  <a:cubicBezTo>
                    <a:pt x="2338" y="600"/>
                    <a:pt x="2301" y="604"/>
                    <a:pt x="2288" y="621"/>
                  </a:cubicBezTo>
                  <a:close/>
                  <a:moveTo>
                    <a:pt x="2354" y="99"/>
                  </a:moveTo>
                  <a:cubicBezTo>
                    <a:pt x="2365" y="90"/>
                    <a:pt x="2376" y="81"/>
                    <a:pt x="2391" y="68"/>
                  </a:cubicBezTo>
                  <a:cubicBezTo>
                    <a:pt x="2386" y="52"/>
                    <a:pt x="2384" y="32"/>
                    <a:pt x="2374" y="17"/>
                  </a:cubicBezTo>
                  <a:cubicBezTo>
                    <a:pt x="2371" y="13"/>
                    <a:pt x="2368" y="9"/>
                    <a:pt x="2364" y="6"/>
                  </a:cubicBezTo>
                  <a:cubicBezTo>
                    <a:pt x="2302" y="6"/>
                    <a:pt x="2302" y="6"/>
                    <a:pt x="2302" y="6"/>
                  </a:cubicBezTo>
                  <a:cubicBezTo>
                    <a:pt x="2284" y="20"/>
                    <a:pt x="2283" y="51"/>
                    <a:pt x="2301" y="74"/>
                  </a:cubicBezTo>
                  <a:cubicBezTo>
                    <a:pt x="2314" y="91"/>
                    <a:pt x="2331" y="102"/>
                    <a:pt x="2354" y="99"/>
                  </a:cubicBezTo>
                  <a:close/>
                  <a:moveTo>
                    <a:pt x="1218" y="2037"/>
                  </a:moveTo>
                  <a:cubicBezTo>
                    <a:pt x="1234" y="2063"/>
                    <a:pt x="1238" y="2063"/>
                    <a:pt x="1259" y="2042"/>
                  </a:cubicBezTo>
                  <a:cubicBezTo>
                    <a:pt x="1257" y="2034"/>
                    <a:pt x="1255" y="2026"/>
                    <a:pt x="1253" y="2019"/>
                  </a:cubicBezTo>
                  <a:cubicBezTo>
                    <a:pt x="1236" y="2016"/>
                    <a:pt x="1224" y="2019"/>
                    <a:pt x="1218" y="2037"/>
                  </a:cubicBezTo>
                  <a:close/>
                  <a:moveTo>
                    <a:pt x="1240" y="1834"/>
                  </a:moveTo>
                  <a:cubicBezTo>
                    <a:pt x="1252" y="1831"/>
                    <a:pt x="1263" y="1813"/>
                    <a:pt x="1260" y="1802"/>
                  </a:cubicBezTo>
                  <a:cubicBezTo>
                    <a:pt x="1256" y="1786"/>
                    <a:pt x="1238" y="1778"/>
                    <a:pt x="1220" y="1784"/>
                  </a:cubicBezTo>
                  <a:cubicBezTo>
                    <a:pt x="1205" y="1789"/>
                    <a:pt x="1200" y="1799"/>
                    <a:pt x="1205" y="1814"/>
                  </a:cubicBezTo>
                  <a:cubicBezTo>
                    <a:pt x="1210" y="1828"/>
                    <a:pt x="1227" y="1837"/>
                    <a:pt x="1240" y="1834"/>
                  </a:cubicBezTo>
                  <a:close/>
                  <a:moveTo>
                    <a:pt x="2371" y="266"/>
                  </a:moveTo>
                  <a:cubicBezTo>
                    <a:pt x="2357" y="250"/>
                    <a:pt x="2350" y="225"/>
                    <a:pt x="2323" y="237"/>
                  </a:cubicBezTo>
                  <a:cubicBezTo>
                    <a:pt x="2309" y="243"/>
                    <a:pt x="2296" y="254"/>
                    <a:pt x="2301" y="274"/>
                  </a:cubicBezTo>
                  <a:cubicBezTo>
                    <a:pt x="2307" y="298"/>
                    <a:pt x="2324" y="305"/>
                    <a:pt x="2350" y="302"/>
                  </a:cubicBezTo>
                  <a:cubicBezTo>
                    <a:pt x="2356" y="291"/>
                    <a:pt x="2363" y="279"/>
                    <a:pt x="2371" y="266"/>
                  </a:cubicBezTo>
                  <a:close/>
                  <a:moveTo>
                    <a:pt x="2295" y="539"/>
                  </a:moveTo>
                  <a:cubicBezTo>
                    <a:pt x="2303" y="520"/>
                    <a:pt x="2293" y="503"/>
                    <a:pt x="2278" y="490"/>
                  </a:cubicBezTo>
                  <a:cubicBezTo>
                    <a:pt x="2256" y="483"/>
                    <a:pt x="2243" y="493"/>
                    <a:pt x="2232" y="511"/>
                  </a:cubicBezTo>
                  <a:cubicBezTo>
                    <a:pt x="2221" y="529"/>
                    <a:pt x="2228" y="543"/>
                    <a:pt x="2241" y="560"/>
                  </a:cubicBezTo>
                  <a:cubicBezTo>
                    <a:pt x="2265" y="565"/>
                    <a:pt x="2285" y="561"/>
                    <a:pt x="2295" y="539"/>
                  </a:cubicBezTo>
                  <a:close/>
                  <a:moveTo>
                    <a:pt x="2321" y="856"/>
                  </a:moveTo>
                  <a:cubicBezTo>
                    <a:pt x="2290" y="863"/>
                    <a:pt x="2283" y="888"/>
                    <a:pt x="2279" y="919"/>
                  </a:cubicBezTo>
                  <a:cubicBezTo>
                    <a:pt x="2295" y="930"/>
                    <a:pt x="2312" y="940"/>
                    <a:pt x="2329" y="951"/>
                  </a:cubicBezTo>
                  <a:cubicBezTo>
                    <a:pt x="2370" y="922"/>
                    <a:pt x="2379" y="908"/>
                    <a:pt x="2373" y="888"/>
                  </a:cubicBezTo>
                  <a:cubicBezTo>
                    <a:pt x="2367" y="869"/>
                    <a:pt x="2341" y="851"/>
                    <a:pt x="2321" y="856"/>
                  </a:cubicBezTo>
                  <a:close/>
                  <a:moveTo>
                    <a:pt x="2157" y="691"/>
                  </a:moveTo>
                  <a:cubicBezTo>
                    <a:pt x="2124" y="746"/>
                    <a:pt x="2132" y="764"/>
                    <a:pt x="2196" y="779"/>
                  </a:cubicBezTo>
                  <a:cubicBezTo>
                    <a:pt x="2231" y="755"/>
                    <a:pt x="2236" y="746"/>
                    <a:pt x="2228" y="720"/>
                  </a:cubicBezTo>
                  <a:cubicBezTo>
                    <a:pt x="2218" y="690"/>
                    <a:pt x="2206" y="685"/>
                    <a:pt x="2157" y="691"/>
                  </a:cubicBezTo>
                  <a:close/>
                  <a:moveTo>
                    <a:pt x="2443" y="702"/>
                  </a:moveTo>
                  <a:cubicBezTo>
                    <a:pt x="2405" y="716"/>
                    <a:pt x="2393" y="728"/>
                    <a:pt x="2395" y="752"/>
                  </a:cubicBezTo>
                  <a:cubicBezTo>
                    <a:pt x="2397" y="768"/>
                    <a:pt x="2404" y="779"/>
                    <a:pt x="2421" y="782"/>
                  </a:cubicBezTo>
                  <a:cubicBezTo>
                    <a:pt x="2439" y="786"/>
                    <a:pt x="2455" y="782"/>
                    <a:pt x="2464" y="764"/>
                  </a:cubicBezTo>
                  <a:cubicBezTo>
                    <a:pt x="2475" y="739"/>
                    <a:pt x="2470" y="718"/>
                    <a:pt x="2443" y="702"/>
                  </a:cubicBezTo>
                  <a:close/>
                  <a:moveTo>
                    <a:pt x="1161" y="1864"/>
                  </a:moveTo>
                  <a:cubicBezTo>
                    <a:pt x="1151" y="1867"/>
                    <a:pt x="1142" y="1879"/>
                    <a:pt x="1145" y="1888"/>
                  </a:cubicBezTo>
                  <a:cubicBezTo>
                    <a:pt x="1148" y="1900"/>
                    <a:pt x="1163" y="1909"/>
                    <a:pt x="1175" y="1905"/>
                  </a:cubicBezTo>
                  <a:cubicBezTo>
                    <a:pt x="1185" y="1902"/>
                    <a:pt x="1192" y="1887"/>
                    <a:pt x="1188" y="1876"/>
                  </a:cubicBezTo>
                  <a:cubicBezTo>
                    <a:pt x="1184" y="1867"/>
                    <a:pt x="1171" y="1861"/>
                    <a:pt x="1161" y="1864"/>
                  </a:cubicBezTo>
                  <a:close/>
                  <a:moveTo>
                    <a:pt x="2427" y="226"/>
                  </a:moveTo>
                  <a:cubicBezTo>
                    <a:pt x="2452" y="211"/>
                    <a:pt x="2470" y="196"/>
                    <a:pt x="2461" y="168"/>
                  </a:cubicBezTo>
                  <a:cubicBezTo>
                    <a:pt x="2454" y="150"/>
                    <a:pt x="2442" y="135"/>
                    <a:pt x="2419" y="138"/>
                  </a:cubicBezTo>
                  <a:cubicBezTo>
                    <a:pt x="2402" y="140"/>
                    <a:pt x="2381" y="141"/>
                    <a:pt x="2378" y="162"/>
                  </a:cubicBezTo>
                  <a:cubicBezTo>
                    <a:pt x="2373" y="197"/>
                    <a:pt x="2399" y="211"/>
                    <a:pt x="2427" y="226"/>
                  </a:cubicBezTo>
                  <a:close/>
                  <a:moveTo>
                    <a:pt x="2440" y="463"/>
                  </a:moveTo>
                  <a:cubicBezTo>
                    <a:pt x="2459" y="440"/>
                    <a:pt x="2456" y="417"/>
                    <a:pt x="2439" y="395"/>
                  </a:cubicBezTo>
                  <a:cubicBezTo>
                    <a:pt x="2394" y="399"/>
                    <a:pt x="2381" y="407"/>
                    <a:pt x="2383" y="430"/>
                  </a:cubicBezTo>
                  <a:cubicBezTo>
                    <a:pt x="2386" y="456"/>
                    <a:pt x="2402" y="465"/>
                    <a:pt x="2440" y="463"/>
                  </a:cubicBezTo>
                  <a:close/>
                  <a:moveTo>
                    <a:pt x="2159" y="338"/>
                  </a:moveTo>
                  <a:cubicBezTo>
                    <a:pt x="2139" y="318"/>
                    <a:pt x="2117" y="319"/>
                    <a:pt x="2095" y="333"/>
                  </a:cubicBezTo>
                  <a:cubicBezTo>
                    <a:pt x="2067" y="351"/>
                    <a:pt x="2070" y="377"/>
                    <a:pt x="2080" y="416"/>
                  </a:cubicBezTo>
                  <a:cubicBezTo>
                    <a:pt x="2090" y="419"/>
                    <a:pt x="2105" y="425"/>
                    <a:pt x="2116" y="429"/>
                  </a:cubicBezTo>
                  <a:cubicBezTo>
                    <a:pt x="2168" y="406"/>
                    <a:pt x="2171" y="375"/>
                    <a:pt x="2159" y="338"/>
                  </a:cubicBezTo>
                  <a:close/>
                  <a:moveTo>
                    <a:pt x="2416" y="531"/>
                  </a:moveTo>
                  <a:cubicBezTo>
                    <a:pt x="2398" y="538"/>
                    <a:pt x="2384" y="565"/>
                    <a:pt x="2391" y="582"/>
                  </a:cubicBezTo>
                  <a:cubicBezTo>
                    <a:pt x="2397" y="601"/>
                    <a:pt x="2430" y="613"/>
                    <a:pt x="2451" y="605"/>
                  </a:cubicBezTo>
                  <a:cubicBezTo>
                    <a:pt x="2471" y="598"/>
                    <a:pt x="2474" y="584"/>
                    <a:pt x="2464" y="558"/>
                  </a:cubicBezTo>
                  <a:cubicBezTo>
                    <a:pt x="2453" y="533"/>
                    <a:pt x="2437" y="524"/>
                    <a:pt x="2416" y="531"/>
                  </a:cubicBezTo>
                  <a:close/>
                  <a:moveTo>
                    <a:pt x="1215" y="2108"/>
                  </a:moveTo>
                  <a:cubicBezTo>
                    <a:pt x="1212" y="2120"/>
                    <a:pt x="1215" y="2129"/>
                    <a:pt x="1226" y="2134"/>
                  </a:cubicBezTo>
                  <a:cubicBezTo>
                    <a:pt x="1241" y="2141"/>
                    <a:pt x="1253" y="2136"/>
                    <a:pt x="1267" y="2117"/>
                  </a:cubicBezTo>
                  <a:cubicBezTo>
                    <a:pt x="1263" y="2109"/>
                    <a:pt x="1259" y="2100"/>
                    <a:pt x="1254" y="2091"/>
                  </a:cubicBezTo>
                  <a:cubicBezTo>
                    <a:pt x="1224" y="2090"/>
                    <a:pt x="1218" y="2092"/>
                    <a:pt x="1215" y="2108"/>
                  </a:cubicBezTo>
                  <a:close/>
                  <a:moveTo>
                    <a:pt x="1234" y="1988"/>
                  </a:moveTo>
                  <a:cubicBezTo>
                    <a:pt x="1245" y="1983"/>
                    <a:pt x="1251" y="1966"/>
                    <a:pt x="1245" y="1953"/>
                  </a:cubicBezTo>
                  <a:cubicBezTo>
                    <a:pt x="1239" y="1938"/>
                    <a:pt x="1224" y="1932"/>
                    <a:pt x="1209" y="1938"/>
                  </a:cubicBezTo>
                  <a:cubicBezTo>
                    <a:pt x="1195" y="1943"/>
                    <a:pt x="1188" y="1960"/>
                    <a:pt x="1194" y="1974"/>
                  </a:cubicBezTo>
                  <a:cubicBezTo>
                    <a:pt x="1200" y="1987"/>
                    <a:pt x="1220" y="1995"/>
                    <a:pt x="1234" y="1988"/>
                  </a:cubicBezTo>
                  <a:close/>
                  <a:moveTo>
                    <a:pt x="1327" y="1941"/>
                  </a:moveTo>
                  <a:cubicBezTo>
                    <a:pt x="1342" y="1935"/>
                    <a:pt x="1349" y="1915"/>
                    <a:pt x="1342" y="1896"/>
                  </a:cubicBezTo>
                  <a:cubicBezTo>
                    <a:pt x="1337" y="1882"/>
                    <a:pt x="1316" y="1872"/>
                    <a:pt x="1301" y="1877"/>
                  </a:cubicBezTo>
                  <a:cubicBezTo>
                    <a:pt x="1288" y="1882"/>
                    <a:pt x="1278" y="1910"/>
                    <a:pt x="1284" y="1925"/>
                  </a:cubicBezTo>
                  <a:cubicBezTo>
                    <a:pt x="1290" y="1939"/>
                    <a:pt x="1311" y="1947"/>
                    <a:pt x="1327" y="1941"/>
                  </a:cubicBezTo>
                  <a:close/>
                  <a:moveTo>
                    <a:pt x="1328" y="1995"/>
                  </a:moveTo>
                  <a:cubicBezTo>
                    <a:pt x="1316" y="2007"/>
                    <a:pt x="1308" y="2019"/>
                    <a:pt x="1318" y="2035"/>
                  </a:cubicBezTo>
                  <a:cubicBezTo>
                    <a:pt x="1326" y="2045"/>
                    <a:pt x="1339" y="2048"/>
                    <a:pt x="1350" y="2042"/>
                  </a:cubicBezTo>
                  <a:cubicBezTo>
                    <a:pt x="1360" y="2036"/>
                    <a:pt x="1369" y="2028"/>
                    <a:pt x="1367" y="2014"/>
                  </a:cubicBezTo>
                  <a:cubicBezTo>
                    <a:pt x="1365" y="2000"/>
                    <a:pt x="1356" y="1996"/>
                    <a:pt x="1328" y="1995"/>
                  </a:cubicBezTo>
                  <a:close/>
                  <a:moveTo>
                    <a:pt x="1330" y="2095"/>
                  </a:moveTo>
                  <a:cubicBezTo>
                    <a:pt x="1316" y="2092"/>
                    <a:pt x="1310" y="2097"/>
                    <a:pt x="1298" y="2124"/>
                  </a:cubicBezTo>
                  <a:cubicBezTo>
                    <a:pt x="1310" y="2149"/>
                    <a:pt x="1318" y="2154"/>
                    <a:pt x="1338" y="2150"/>
                  </a:cubicBezTo>
                  <a:cubicBezTo>
                    <a:pt x="1350" y="2147"/>
                    <a:pt x="1356" y="2139"/>
                    <a:pt x="1356" y="2127"/>
                  </a:cubicBezTo>
                  <a:cubicBezTo>
                    <a:pt x="1356" y="2113"/>
                    <a:pt x="1343" y="2098"/>
                    <a:pt x="1330" y="2095"/>
                  </a:cubicBezTo>
                  <a:close/>
                  <a:moveTo>
                    <a:pt x="2163" y="537"/>
                  </a:moveTo>
                  <a:cubicBezTo>
                    <a:pt x="2155" y="518"/>
                    <a:pt x="2133" y="510"/>
                    <a:pt x="2111" y="520"/>
                  </a:cubicBezTo>
                  <a:cubicBezTo>
                    <a:pt x="2084" y="531"/>
                    <a:pt x="2074" y="550"/>
                    <a:pt x="2084" y="571"/>
                  </a:cubicBezTo>
                  <a:cubicBezTo>
                    <a:pt x="2094" y="592"/>
                    <a:pt x="2120" y="604"/>
                    <a:pt x="2139" y="597"/>
                  </a:cubicBezTo>
                  <a:cubicBezTo>
                    <a:pt x="2160" y="588"/>
                    <a:pt x="2172" y="559"/>
                    <a:pt x="2163" y="537"/>
                  </a:cubicBezTo>
                  <a:close/>
                  <a:moveTo>
                    <a:pt x="2968" y="506"/>
                  </a:moveTo>
                  <a:cubicBezTo>
                    <a:pt x="2919" y="504"/>
                    <a:pt x="2910" y="508"/>
                    <a:pt x="2904" y="534"/>
                  </a:cubicBezTo>
                  <a:cubicBezTo>
                    <a:pt x="2899" y="553"/>
                    <a:pt x="2905" y="568"/>
                    <a:pt x="2923" y="577"/>
                  </a:cubicBezTo>
                  <a:cubicBezTo>
                    <a:pt x="2947" y="588"/>
                    <a:pt x="2967" y="579"/>
                    <a:pt x="2989" y="548"/>
                  </a:cubicBezTo>
                  <a:cubicBezTo>
                    <a:pt x="2983" y="535"/>
                    <a:pt x="2976" y="521"/>
                    <a:pt x="2968" y="506"/>
                  </a:cubicBezTo>
                  <a:close/>
                  <a:moveTo>
                    <a:pt x="2897" y="816"/>
                  </a:moveTo>
                  <a:cubicBezTo>
                    <a:pt x="2881" y="824"/>
                    <a:pt x="2873" y="829"/>
                    <a:pt x="2865" y="833"/>
                  </a:cubicBezTo>
                  <a:cubicBezTo>
                    <a:pt x="2843" y="843"/>
                    <a:pt x="2832" y="863"/>
                    <a:pt x="2837" y="882"/>
                  </a:cubicBezTo>
                  <a:cubicBezTo>
                    <a:pt x="2842" y="901"/>
                    <a:pt x="2856" y="918"/>
                    <a:pt x="2870" y="931"/>
                  </a:cubicBezTo>
                  <a:cubicBezTo>
                    <a:pt x="2883" y="943"/>
                    <a:pt x="2918" y="934"/>
                    <a:pt x="2932" y="920"/>
                  </a:cubicBezTo>
                  <a:cubicBezTo>
                    <a:pt x="2946" y="905"/>
                    <a:pt x="2946" y="889"/>
                    <a:pt x="2935" y="873"/>
                  </a:cubicBezTo>
                  <a:cubicBezTo>
                    <a:pt x="2923" y="855"/>
                    <a:pt x="2911" y="837"/>
                    <a:pt x="2897" y="816"/>
                  </a:cubicBezTo>
                  <a:close/>
                  <a:moveTo>
                    <a:pt x="2778" y="710"/>
                  </a:moveTo>
                  <a:cubicBezTo>
                    <a:pt x="2751" y="744"/>
                    <a:pt x="2751" y="747"/>
                    <a:pt x="2777" y="781"/>
                  </a:cubicBezTo>
                  <a:cubicBezTo>
                    <a:pt x="2817" y="779"/>
                    <a:pt x="2833" y="768"/>
                    <a:pt x="2834" y="741"/>
                  </a:cubicBezTo>
                  <a:cubicBezTo>
                    <a:pt x="2835" y="718"/>
                    <a:pt x="2823" y="711"/>
                    <a:pt x="2778" y="710"/>
                  </a:cubicBezTo>
                  <a:close/>
                  <a:moveTo>
                    <a:pt x="3151" y="381"/>
                  </a:moveTo>
                  <a:cubicBezTo>
                    <a:pt x="3148" y="360"/>
                    <a:pt x="3134" y="353"/>
                    <a:pt x="3087" y="350"/>
                  </a:cubicBezTo>
                  <a:cubicBezTo>
                    <a:pt x="3068" y="370"/>
                    <a:pt x="3055" y="390"/>
                    <a:pt x="3072" y="415"/>
                  </a:cubicBezTo>
                  <a:cubicBezTo>
                    <a:pt x="3084" y="432"/>
                    <a:pt x="3106" y="437"/>
                    <a:pt x="3123" y="427"/>
                  </a:cubicBezTo>
                  <a:cubicBezTo>
                    <a:pt x="3140" y="417"/>
                    <a:pt x="3154" y="404"/>
                    <a:pt x="3151" y="381"/>
                  </a:cubicBezTo>
                  <a:close/>
                  <a:moveTo>
                    <a:pt x="3005" y="694"/>
                  </a:moveTo>
                  <a:cubicBezTo>
                    <a:pt x="2985" y="702"/>
                    <a:pt x="2970" y="734"/>
                    <a:pt x="2977" y="754"/>
                  </a:cubicBezTo>
                  <a:cubicBezTo>
                    <a:pt x="2984" y="773"/>
                    <a:pt x="3016" y="784"/>
                    <a:pt x="3038" y="775"/>
                  </a:cubicBezTo>
                  <a:cubicBezTo>
                    <a:pt x="3058" y="767"/>
                    <a:pt x="3066" y="745"/>
                    <a:pt x="3057" y="724"/>
                  </a:cubicBezTo>
                  <a:cubicBezTo>
                    <a:pt x="3047" y="701"/>
                    <a:pt x="3023" y="687"/>
                    <a:pt x="3005" y="694"/>
                  </a:cubicBezTo>
                  <a:close/>
                  <a:moveTo>
                    <a:pt x="2699" y="922"/>
                  </a:moveTo>
                  <a:cubicBezTo>
                    <a:pt x="2677" y="930"/>
                    <a:pt x="2667" y="950"/>
                    <a:pt x="2675" y="970"/>
                  </a:cubicBezTo>
                  <a:cubicBezTo>
                    <a:pt x="2686" y="995"/>
                    <a:pt x="2711" y="1008"/>
                    <a:pt x="2732" y="1000"/>
                  </a:cubicBezTo>
                  <a:cubicBezTo>
                    <a:pt x="2754" y="991"/>
                    <a:pt x="2765" y="963"/>
                    <a:pt x="2756" y="941"/>
                  </a:cubicBezTo>
                  <a:cubicBezTo>
                    <a:pt x="2750" y="923"/>
                    <a:pt x="2724" y="914"/>
                    <a:pt x="2699" y="922"/>
                  </a:cubicBezTo>
                  <a:close/>
                  <a:moveTo>
                    <a:pt x="3090" y="512"/>
                  </a:moveTo>
                  <a:cubicBezTo>
                    <a:pt x="3068" y="508"/>
                    <a:pt x="3058" y="516"/>
                    <a:pt x="3038" y="560"/>
                  </a:cubicBezTo>
                  <a:cubicBezTo>
                    <a:pt x="3058" y="601"/>
                    <a:pt x="3071" y="609"/>
                    <a:pt x="3103" y="601"/>
                  </a:cubicBezTo>
                  <a:cubicBezTo>
                    <a:pt x="3123" y="597"/>
                    <a:pt x="3132" y="584"/>
                    <a:pt x="3132" y="564"/>
                  </a:cubicBezTo>
                  <a:cubicBezTo>
                    <a:pt x="3132" y="542"/>
                    <a:pt x="3112" y="517"/>
                    <a:pt x="3090" y="512"/>
                  </a:cubicBezTo>
                  <a:close/>
                  <a:moveTo>
                    <a:pt x="2558" y="636"/>
                  </a:moveTo>
                  <a:cubicBezTo>
                    <a:pt x="2554" y="649"/>
                    <a:pt x="2551" y="662"/>
                    <a:pt x="2548" y="673"/>
                  </a:cubicBezTo>
                  <a:cubicBezTo>
                    <a:pt x="2565" y="700"/>
                    <a:pt x="2586" y="700"/>
                    <a:pt x="2606" y="686"/>
                  </a:cubicBezTo>
                  <a:cubicBezTo>
                    <a:pt x="2620" y="676"/>
                    <a:pt x="2617" y="662"/>
                    <a:pt x="2610" y="648"/>
                  </a:cubicBezTo>
                  <a:cubicBezTo>
                    <a:pt x="2598" y="622"/>
                    <a:pt x="2580" y="625"/>
                    <a:pt x="2558" y="636"/>
                  </a:cubicBezTo>
                  <a:close/>
                  <a:moveTo>
                    <a:pt x="2527" y="817"/>
                  </a:moveTo>
                  <a:cubicBezTo>
                    <a:pt x="2532" y="837"/>
                    <a:pt x="2546" y="845"/>
                    <a:pt x="2565" y="843"/>
                  </a:cubicBezTo>
                  <a:cubicBezTo>
                    <a:pt x="2589" y="841"/>
                    <a:pt x="2604" y="818"/>
                    <a:pt x="2606" y="782"/>
                  </a:cubicBezTo>
                  <a:cubicBezTo>
                    <a:pt x="2592" y="774"/>
                    <a:pt x="2577" y="766"/>
                    <a:pt x="2564" y="759"/>
                  </a:cubicBezTo>
                  <a:cubicBezTo>
                    <a:pt x="2529" y="777"/>
                    <a:pt x="2520" y="791"/>
                    <a:pt x="2527" y="817"/>
                  </a:cubicBezTo>
                  <a:close/>
                  <a:moveTo>
                    <a:pt x="2532" y="293"/>
                  </a:moveTo>
                  <a:cubicBezTo>
                    <a:pt x="2515" y="279"/>
                    <a:pt x="2501" y="259"/>
                    <a:pt x="2479" y="279"/>
                  </a:cubicBezTo>
                  <a:cubicBezTo>
                    <a:pt x="2472" y="285"/>
                    <a:pt x="2468" y="304"/>
                    <a:pt x="2472" y="310"/>
                  </a:cubicBezTo>
                  <a:cubicBezTo>
                    <a:pt x="2480" y="322"/>
                    <a:pt x="2495" y="335"/>
                    <a:pt x="2507" y="335"/>
                  </a:cubicBezTo>
                  <a:cubicBezTo>
                    <a:pt x="2529" y="336"/>
                    <a:pt x="2529" y="314"/>
                    <a:pt x="2532" y="293"/>
                  </a:cubicBezTo>
                  <a:close/>
                  <a:moveTo>
                    <a:pt x="2706" y="842"/>
                  </a:moveTo>
                  <a:cubicBezTo>
                    <a:pt x="2731" y="801"/>
                    <a:pt x="2731" y="799"/>
                    <a:pt x="2697" y="772"/>
                  </a:cubicBezTo>
                  <a:cubicBezTo>
                    <a:pt x="2675" y="781"/>
                    <a:pt x="2660" y="796"/>
                    <a:pt x="2666" y="822"/>
                  </a:cubicBezTo>
                  <a:cubicBezTo>
                    <a:pt x="2671" y="842"/>
                    <a:pt x="2687" y="848"/>
                    <a:pt x="2706" y="842"/>
                  </a:cubicBezTo>
                  <a:close/>
                  <a:moveTo>
                    <a:pt x="2501" y="931"/>
                  </a:moveTo>
                  <a:cubicBezTo>
                    <a:pt x="2486" y="943"/>
                    <a:pt x="2484" y="969"/>
                    <a:pt x="2496" y="987"/>
                  </a:cubicBezTo>
                  <a:cubicBezTo>
                    <a:pt x="2512" y="1010"/>
                    <a:pt x="2527" y="1012"/>
                    <a:pt x="2567" y="996"/>
                  </a:cubicBezTo>
                  <a:cubicBezTo>
                    <a:pt x="2572" y="982"/>
                    <a:pt x="2578" y="967"/>
                    <a:pt x="2584" y="951"/>
                  </a:cubicBezTo>
                  <a:cubicBezTo>
                    <a:pt x="2548" y="919"/>
                    <a:pt x="2522" y="913"/>
                    <a:pt x="2501" y="931"/>
                  </a:cubicBezTo>
                  <a:close/>
                  <a:moveTo>
                    <a:pt x="2697" y="264"/>
                  </a:moveTo>
                  <a:cubicBezTo>
                    <a:pt x="2667" y="226"/>
                    <a:pt x="2657" y="220"/>
                    <a:pt x="2639" y="234"/>
                  </a:cubicBezTo>
                  <a:cubicBezTo>
                    <a:pt x="2619" y="249"/>
                    <a:pt x="2624" y="269"/>
                    <a:pt x="2658" y="307"/>
                  </a:cubicBezTo>
                  <a:cubicBezTo>
                    <a:pt x="2677" y="295"/>
                    <a:pt x="2700" y="290"/>
                    <a:pt x="2697" y="264"/>
                  </a:cubicBezTo>
                  <a:close/>
                  <a:moveTo>
                    <a:pt x="2678" y="546"/>
                  </a:moveTo>
                  <a:cubicBezTo>
                    <a:pt x="2686" y="530"/>
                    <a:pt x="2672" y="518"/>
                    <a:pt x="2638" y="511"/>
                  </a:cubicBezTo>
                  <a:cubicBezTo>
                    <a:pt x="2624" y="542"/>
                    <a:pt x="2627" y="564"/>
                    <a:pt x="2646" y="565"/>
                  </a:cubicBezTo>
                  <a:cubicBezTo>
                    <a:pt x="2657" y="565"/>
                    <a:pt x="2673" y="555"/>
                    <a:pt x="2678" y="546"/>
                  </a:cubicBezTo>
                  <a:close/>
                  <a:moveTo>
                    <a:pt x="496" y="487"/>
                  </a:moveTo>
                  <a:cubicBezTo>
                    <a:pt x="477" y="511"/>
                    <a:pt x="477" y="513"/>
                    <a:pt x="495" y="537"/>
                  </a:cubicBezTo>
                  <a:cubicBezTo>
                    <a:pt x="523" y="536"/>
                    <a:pt x="534" y="528"/>
                    <a:pt x="535" y="509"/>
                  </a:cubicBezTo>
                  <a:cubicBezTo>
                    <a:pt x="536" y="493"/>
                    <a:pt x="527" y="488"/>
                    <a:pt x="496" y="487"/>
                  </a:cubicBezTo>
                  <a:close/>
                  <a:moveTo>
                    <a:pt x="754" y="1987"/>
                  </a:moveTo>
                  <a:cubicBezTo>
                    <a:pt x="742" y="1975"/>
                    <a:pt x="728" y="1975"/>
                    <a:pt x="714" y="1984"/>
                  </a:cubicBezTo>
                  <a:cubicBezTo>
                    <a:pt x="697" y="1995"/>
                    <a:pt x="699" y="2011"/>
                    <a:pt x="706" y="2035"/>
                  </a:cubicBezTo>
                  <a:cubicBezTo>
                    <a:pt x="711" y="2037"/>
                    <a:pt x="721" y="2041"/>
                    <a:pt x="728" y="2043"/>
                  </a:cubicBezTo>
                  <a:cubicBezTo>
                    <a:pt x="760" y="2029"/>
                    <a:pt x="762" y="2010"/>
                    <a:pt x="754" y="1987"/>
                  </a:cubicBezTo>
                  <a:close/>
                  <a:moveTo>
                    <a:pt x="654" y="476"/>
                  </a:moveTo>
                  <a:cubicBezTo>
                    <a:pt x="640" y="482"/>
                    <a:pt x="629" y="504"/>
                    <a:pt x="634" y="518"/>
                  </a:cubicBezTo>
                  <a:cubicBezTo>
                    <a:pt x="640" y="531"/>
                    <a:pt x="662" y="539"/>
                    <a:pt x="677" y="533"/>
                  </a:cubicBezTo>
                  <a:cubicBezTo>
                    <a:pt x="691" y="527"/>
                    <a:pt x="696" y="512"/>
                    <a:pt x="690" y="497"/>
                  </a:cubicBezTo>
                  <a:cubicBezTo>
                    <a:pt x="683" y="481"/>
                    <a:pt x="666" y="471"/>
                    <a:pt x="654" y="476"/>
                  </a:cubicBezTo>
                  <a:close/>
                  <a:moveTo>
                    <a:pt x="628" y="345"/>
                  </a:moveTo>
                  <a:cubicBezTo>
                    <a:pt x="594" y="344"/>
                    <a:pt x="588" y="347"/>
                    <a:pt x="584" y="365"/>
                  </a:cubicBezTo>
                  <a:cubicBezTo>
                    <a:pt x="580" y="378"/>
                    <a:pt x="584" y="388"/>
                    <a:pt x="597" y="394"/>
                  </a:cubicBezTo>
                  <a:cubicBezTo>
                    <a:pt x="613" y="402"/>
                    <a:pt x="627" y="396"/>
                    <a:pt x="643" y="374"/>
                  </a:cubicBezTo>
                  <a:cubicBezTo>
                    <a:pt x="638" y="365"/>
                    <a:pt x="634" y="356"/>
                    <a:pt x="628" y="345"/>
                  </a:cubicBezTo>
                  <a:close/>
                  <a:moveTo>
                    <a:pt x="725" y="2099"/>
                  </a:moveTo>
                  <a:cubicBezTo>
                    <a:pt x="708" y="2106"/>
                    <a:pt x="702" y="2118"/>
                    <a:pt x="708" y="2131"/>
                  </a:cubicBezTo>
                  <a:cubicBezTo>
                    <a:pt x="714" y="2144"/>
                    <a:pt x="730" y="2152"/>
                    <a:pt x="742" y="2147"/>
                  </a:cubicBezTo>
                  <a:cubicBezTo>
                    <a:pt x="755" y="2142"/>
                    <a:pt x="762" y="2124"/>
                    <a:pt x="756" y="2110"/>
                  </a:cubicBezTo>
                  <a:cubicBezTo>
                    <a:pt x="752" y="2098"/>
                    <a:pt x="738" y="2094"/>
                    <a:pt x="725" y="2099"/>
                  </a:cubicBezTo>
                  <a:close/>
                  <a:moveTo>
                    <a:pt x="579" y="561"/>
                  </a:moveTo>
                  <a:cubicBezTo>
                    <a:pt x="567" y="567"/>
                    <a:pt x="562" y="570"/>
                    <a:pt x="556" y="573"/>
                  </a:cubicBezTo>
                  <a:cubicBezTo>
                    <a:pt x="541" y="580"/>
                    <a:pt x="534" y="594"/>
                    <a:pt x="537" y="607"/>
                  </a:cubicBezTo>
                  <a:cubicBezTo>
                    <a:pt x="540" y="620"/>
                    <a:pt x="550" y="632"/>
                    <a:pt x="560" y="641"/>
                  </a:cubicBezTo>
                  <a:cubicBezTo>
                    <a:pt x="569" y="650"/>
                    <a:pt x="593" y="643"/>
                    <a:pt x="603" y="633"/>
                  </a:cubicBezTo>
                  <a:cubicBezTo>
                    <a:pt x="612" y="623"/>
                    <a:pt x="613" y="612"/>
                    <a:pt x="605" y="601"/>
                  </a:cubicBezTo>
                  <a:cubicBezTo>
                    <a:pt x="597" y="588"/>
                    <a:pt x="589" y="576"/>
                    <a:pt x="579" y="561"/>
                  </a:cubicBezTo>
                  <a:close/>
                  <a:moveTo>
                    <a:pt x="828" y="2081"/>
                  </a:moveTo>
                  <a:cubicBezTo>
                    <a:pt x="814" y="2076"/>
                    <a:pt x="806" y="2083"/>
                    <a:pt x="799" y="2094"/>
                  </a:cubicBezTo>
                  <a:cubicBezTo>
                    <a:pt x="792" y="2105"/>
                    <a:pt x="797" y="2114"/>
                    <a:pt x="805" y="2124"/>
                  </a:cubicBezTo>
                  <a:cubicBezTo>
                    <a:pt x="820" y="2127"/>
                    <a:pt x="832" y="2125"/>
                    <a:pt x="838" y="2111"/>
                  </a:cubicBezTo>
                  <a:cubicBezTo>
                    <a:pt x="843" y="2100"/>
                    <a:pt x="837" y="2089"/>
                    <a:pt x="828" y="2081"/>
                  </a:cubicBezTo>
                  <a:close/>
                  <a:moveTo>
                    <a:pt x="776" y="1859"/>
                  </a:moveTo>
                  <a:cubicBezTo>
                    <a:pt x="753" y="1869"/>
                    <a:pt x="749" y="1876"/>
                    <a:pt x="752" y="1893"/>
                  </a:cubicBezTo>
                  <a:cubicBezTo>
                    <a:pt x="755" y="1908"/>
                    <a:pt x="765" y="1920"/>
                    <a:pt x="775" y="1919"/>
                  </a:cubicBezTo>
                  <a:cubicBezTo>
                    <a:pt x="788" y="1919"/>
                    <a:pt x="797" y="1913"/>
                    <a:pt x="801" y="1900"/>
                  </a:cubicBezTo>
                  <a:cubicBezTo>
                    <a:pt x="806" y="1882"/>
                    <a:pt x="803" y="1875"/>
                    <a:pt x="776" y="1859"/>
                  </a:cubicBezTo>
                  <a:close/>
                  <a:moveTo>
                    <a:pt x="446" y="579"/>
                  </a:moveTo>
                  <a:cubicBezTo>
                    <a:pt x="463" y="551"/>
                    <a:pt x="463" y="549"/>
                    <a:pt x="439" y="530"/>
                  </a:cubicBezTo>
                  <a:cubicBezTo>
                    <a:pt x="424" y="537"/>
                    <a:pt x="413" y="547"/>
                    <a:pt x="418" y="565"/>
                  </a:cubicBezTo>
                  <a:cubicBezTo>
                    <a:pt x="421" y="579"/>
                    <a:pt x="432" y="583"/>
                    <a:pt x="446" y="579"/>
                  </a:cubicBezTo>
                  <a:close/>
                  <a:moveTo>
                    <a:pt x="440" y="176"/>
                  </a:moveTo>
                  <a:cubicBezTo>
                    <a:pt x="419" y="150"/>
                    <a:pt x="411" y="146"/>
                    <a:pt x="399" y="156"/>
                  </a:cubicBezTo>
                  <a:cubicBezTo>
                    <a:pt x="385" y="166"/>
                    <a:pt x="388" y="180"/>
                    <a:pt x="412" y="206"/>
                  </a:cubicBezTo>
                  <a:cubicBezTo>
                    <a:pt x="426" y="198"/>
                    <a:pt x="441" y="195"/>
                    <a:pt x="440" y="176"/>
                  </a:cubicBezTo>
                  <a:close/>
                  <a:moveTo>
                    <a:pt x="426" y="373"/>
                  </a:moveTo>
                  <a:cubicBezTo>
                    <a:pt x="432" y="362"/>
                    <a:pt x="422" y="354"/>
                    <a:pt x="398" y="349"/>
                  </a:cubicBezTo>
                  <a:cubicBezTo>
                    <a:pt x="389" y="370"/>
                    <a:pt x="391" y="385"/>
                    <a:pt x="404" y="386"/>
                  </a:cubicBezTo>
                  <a:cubicBezTo>
                    <a:pt x="411" y="386"/>
                    <a:pt x="423" y="379"/>
                    <a:pt x="426" y="373"/>
                  </a:cubicBezTo>
                  <a:close/>
                  <a:moveTo>
                    <a:pt x="343" y="436"/>
                  </a:moveTo>
                  <a:cubicBezTo>
                    <a:pt x="340" y="445"/>
                    <a:pt x="337" y="454"/>
                    <a:pt x="335" y="462"/>
                  </a:cubicBezTo>
                  <a:cubicBezTo>
                    <a:pt x="347" y="480"/>
                    <a:pt x="362" y="480"/>
                    <a:pt x="376" y="470"/>
                  </a:cubicBezTo>
                  <a:cubicBezTo>
                    <a:pt x="386" y="464"/>
                    <a:pt x="384" y="454"/>
                    <a:pt x="379" y="444"/>
                  </a:cubicBezTo>
                  <a:cubicBezTo>
                    <a:pt x="370" y="426"/>
                    <a:pt x="358" y="428"/>
                    <a:pt x="343" y="436"/>
                  </a:cubicBezTo>
                  <a:close/>
                  <a:moveTo>
                    <a:pt x="321" y="562"/>
                  </a:moveTo>
                  <a:cubicBezTo>
                    <a:pt x="324" y="576"/>
                    <a:pt x="334" y="582"/>
                    <a:pt x="347" y="580"/>
                  </a:cubicBezTo>
                  <a:cubicBezTo>
                    <a:pt x="364" y="578"/>
                    <a:pt x="375" y="563"/>
                    <a:pt x="376" y="537"/>
                  </a:cubicBezTo>
                  <a:cubicBezTo>
                    <a:pt x="366" y="532"/>
                    <a:pt x="356" y="526"/>
                    <a:pt x="346" y="521"/>
                  </a:cubicBezTo>
                  <a:cubicBezTo>
                    <a:pt x="322" y="534"/>
                    <a:pt x="316" y="543"/>
                    <a:pt x="321" y="562"/>
                  </a:cubicBezTo>
                  <a:close/>
                  <a:moveTo>
                    <a:pt x="874" y="2156"/>
                  </a:moveTo>
                  <a:cubicBezTo>
                    <a:pt x="865" y="2149"/>
                    <a:pt x="842" y="2151"/>
                    <a:pt x="834" y="2162"/>
                  </a:cubicBezTo>
                  <a:cubicBezTo>
                    <a:pt x="834" y="2163"/>
                    <a:pt x="833" y="2163"/>
                    <a:pt x="833" y="2164"/>
                  </a:cubicBezTo>
                  <a:cubicBezTo>
                    <a:pt x="883" y="2164"/>
                    <a:pt x="883" y="2164"/>
                    <a:pt x="883" y="2164"/>
                  </a:cubicBezTo>
                  <a:cubicBezTo>
                    <a:pt x="882" y="2161"/>
                    <a:pt x="879" y="2158"/>
                    <a:pt x="874" y="2156"/>
                  </a:cubicBezTo>
                  <a:close/>
                  <a:moveTo>
                    <a:pt x="441" y="635"/>
                  </a:moveTo>
                  <a:cubicBezTo>
                    <a:pt x="425" y="640"/>
                    <a:pt x="418" y="655"/>
                    <a:pt x="424" y="669"/>
                  </a:cubicBezTo>
                  <a:cubicBezTo>
                    <a:pt x="432" y="686"/>
                    <a:pt x="449" y="695"/>
                    <a:pt x="464" y="689"/>
                  </a:cubicBezTo>
                  <a:cubicBezTo>
                    <a:pt x="479" y="683"/>
                    <a:pt x="487" y="664"/>
                    <a:pt x="481" y="648"/>
                  </a:cubicBezTo>
                  <a:cubicBezTo>
                    <a:pt x="476" y="635"/>
                    <a:pt x="458" y="630"/>
                    <a:pt x="441" y="635"/>
                  </a:cubicBezTo>
                  <a:close/>
                  <a:moveTo>
                    <a:pt x="1050" y="2094"/>
                  </a:moveTo>
                  <a:cubicBezTo>
                    <a:pt x="1042" y="2113"/>
                    <a:pt x="1044" y="2127"/>
                    <a:pt x="1055" y="2127"/>
                  </a:cubicBezTo>
                  <a:cubicBezTo>
                    <a:pt x="1062" y="2127"/>
                    <a:pt x="1072" y="2121"/>
                    <a:pt x="1075" y="2115"/>
                  </a:cubicBezTo>
                  <a:cubicBezTo>
                    <a:pt x="1080" y="2106"/>
                    <a:pt x="1071" y="2098"/>
                    <a:pt x="1050" y="2094"/>
                  </a:cubicBezTo>
                  <a:close/>
                  <a:moveTo>
                    <a:pt x="1160" y="2081"/>
                  </a:moveTo>
                  <a:cubicBezTo>
                    <a:pt x="1148" y="2106"/>
                    <a:pt x="1149" y="2117"/>
                    <a:pt x="1163" y="2122"/>
                  </a:cubicBezTo>
                  <a:cubicBezTo>
                    <a:pt x="1174" y="2126"/>
                    <a:pt x="1182" y="2121"/>
                    <a:pt x="1186" y="2111"/>
                  </a:cubicBezTo>
                  <a:cubicBezTo>
                    <a:pt x="1193" y="2099"/>
                    <a:pt x="1183" y="2087"/>
                    <a:pt x="1160" y="2081"/>
                  </a:cubicBezTo>
                  <a:close/>
                  <a:moveTo>
                    <a:pt x="1069" y="2019"/>
                  </a:moveTo>
                  <a:cubicBezTo>
                    <a:pt x="1062" y="2030"/>
                    <a:pt x="1057" y="2039"/>
                    <a:pt x="1053" y="2047"/>
                  </a:cubicBezTo>
                  <a:cubicBezTo>
                    <a:pt x="1078" y="2068"/>
                    <a:pt x="1083" y="2068"/>
                    <a:pt x="1093" y="2040"/>
                  </a:cubicBezTo>
                  <a:cubicBezTo>
                    <a:pt x="1086" y="2034"/>
                    <a:pt x="1079" y="2027"/>
                    <a:pt x="1069" y="2019"/>
                  </a:cubicBezTo>
                  <a:close/>
                  <a:moveTo>
                    <a:pt x="994" y="1836"/>
                  </a:moveTo>
                  <a:cubicBezTo>
                    <a:pt x="982" y="1846"/>
                    <a:pt x="976" y="1857"/>
                    <a:pt x="984" y="1872"/>
                  </a:cubicBezTo>
                  <a:cubicBezTo>
                    <a:pt x="989" y="1881"/>
                    <a:pt x="999" y="1883"/>
                    <a:pt x="1007" y="1877"/>
                  </a:cubicBezTo>
                  <a:cubicBezTo>
                    <a:pt x="1014" y="1873"/>
                    <a:pt x="1022" y="1865"/>
                    <a:pt x="1022" y="1859"/>
                  </a:cubicBezTo>
                  <a:cubicBezTo>
                    <a:pt x="1022" y="1842"/>
                    <a:pt x="1010" y="1836"/>
                    <a:pt x="994" y="1836"/>
                  </a:cubicBezTo>
                  <a:close/>
                  <a:moveTo>
                    <a:pt x="1087" y="1941"/>
                  </a:moveTo>
                  <a:cubicBezTo>
                    <a:pt x="1068" y="1918"/>
                    <a:pt x="1062" y="1914"/>
                    <a:pt x="1051" y="1923"/>
                  </a:cubicBezTo>
                  <a:cubicBezTo>
                    <a:pt x="1039" y="1932"/>
                    <a:pt x="1041" y="1945"/>
                    <a:pt x="1063" y="1968"/>
                  </a:cubicBezTo>
                  <a:cubicBezTo>
                    <a:pt x="1075" y="1961"/>
                    <a:pt x="1088" y="1958"/>
                    <a:pt x="1087" y="1941"/>
                  </a:cubicBezTo>
                  <a:close/>
                  <a:moveTo>
                    <a:pt x="1097" y="2156"/>
                  </a:moveTo>
                  <a:cubicBezTo>
                    <a:pt x="1093" y="2157"/>
                    <a:pt x="1090" y="2160"/>
                    <a:pt x="1088" y="2164"/>
                  </a:cubicBezTo>
                  <a:cubicBezTo>
                    <a:pt x="1125" y="2164"/>
                    <a:pt x="1125" y="2164"/>
                    <a:pt x="1125" y="2164"/>
                  </a:cubicBezTo>
                  <a:cubicBezTo>
                    <a:pt x="1120" y="2155"/>
                    <a:pt x="1109" y="2151"/>
                    <a:pt x="1097" y="2156"/>
                  </a:cubicBezTo>
                  <a:close/>
                  <a:moveTo>
                    <a:pt x="856" y="1925"/>
                  </a:moveTo>
                  <a:cubicBezTo>
                    <a:pt x="847" y="1928"/>
                    <a:pt x="839" y="1935"/>
                    <a:pt x="842" y="1947"/>
                  </a:cubicBezTo>
                  <a:cubicBezTo>
                    <a:pt x="845" y="1962"/>
                    <a:pt x="856" y="1967"/>
                    <a:pt x="872" y="1965"/>
                  </a:cubicBezTo>
                  <a:cubicBezTo>
                    <a:pt x="876" y="1958"/>
                    <a:pt x="880" y="1951"/>
                    <a:pt x="885" y="1943"/>
                  </a:cubicBezTo>
                  <a:cubicBezTo>
                    <a:pt x="876" y="1933"/>
                    <a:pt x="872" y="1918"/>
                    <a:pt x="856" y="1925"/>
                  </a:cubicBezTo>
                  <a:close/>
                  <a:moveTo>
                    <a:pt x="1163" y="2015"/>
                  </a:moveTo>
                  <a:cubicBezTo>
                    <a:pt x="1168" y="2000"/>
                    <a:pt x="1159" y="1989"/>
                    <a:pt x="1143" y="1983"/>
                  </a:cubicBezTo>
                  <a:cubicBezTo>
                    <a:pt x="1127" y="1990"/>
                    <a:pt x="1116" y="2000"/>
                    <a:pt x="1121" y="2017"/>
                  </a:cubicBezTo>
                  <a:cubicBezTo>
                    <a:pt x="1123" y="2023"/>
                    <a:pt x="1132" y="2030"/>
                    <a:pt x="1140" y="2032"/>
                  </a:cubicBezTo>
                  <a:cubicBezTo>
                    <a:pt x="1152" y="2035"/>
                    <a:pt x="1161" y="2025"/>
                    <a:pt x="1163" y="2015"/>
                  </a:cubicBezTo>
                  <a:close/>
                  <a:moveTo>
                    <a:pt x="928" y="2064"/>
                  </a:moveTo>
                  <a:cubicBezTo>
                    <a:pt x="940" y="2050"/>
                    <a:pt x="938" y="2036"/>
                    <a:pt x="927" y="2022"/>
                  </a:cubicBezTo>
                  <a:cubicBezTo>
                    <a:pt x="899" y="2025"/>
                    <a:pt x="891" y="2030"/>
                    <a:pt x="893" y="2044"/>
                  </a:cubicBezTo>
                  <a:cubicBezTo>
                    <a:pt x="894" y="2060"/>
                    <a:pt x="904" y="2066"/>
                    <a:pt x="928" y="2064"/>
                  </a:cubicBezTo>
                  <a:close/>
                  <a:moveTo>
                    <a:pt x="920" y="1918"/>
                  </a:moveTo>
                  <a:cubicBezTo>
                    <a:pt x="935" y="1909"/>
                    <a:pt x="947" y="1899"/>
                    <a:pt x="941" y="1882"/>
                  </a:cubicBezTo>
                  <a:cubicBezTo>
                    <a:pt x="937" y="1871"/>
                    <a:pt x="929" y="1861"/>
                    <a:pt x="915" y="1863"/>
                  </a:cubicBezTo>
                  <a:cubicBezTo>
                    <a:pt x="904" y="1865"/>
                    <a:pt x="892" y="1865"/>
                    <a:pt x="890" y="1879"/>
                  </a:cubicBezTo>
                  <a:cubicBezTo>
                    <a:pt x="886" y="1900"/>
                    <a:pt x="903" y="1909"/>
                    <a:pt x="920" y="1918"/>
                  </a:cubicBezTo>
                  <a:close/>
                  <a:moveTo>
                    <a:pt x="913" y="2107"/>
                  </a:moveTo>
                  <a:cubicBezTo>
                    <a:pt x="902" y="2111"/>
                    <a:pt x="893" y="2127"/>
                    <a:pt x="897" y="2138"/>
                  </a:cubicBezTo>
                  <a:cubicBezTo>
                    <a:pt x="902" y="2150"/>
                    <a:pt x="922" y="2157"/>
                    <a:pt x="935" y="2152"/>
                  </a:cubicBezTo>
                  <a:cubicBezTo>
                    <a:pt x="947" y="2148"/>
                    <a:pt x="949" y="2139"/>
                    <a:pt x="942" y="2123"/>
                  </a:cubicBezTo>
                  <a:cubicBezTo>
                    <a:pt x="936" y="2107"/>
                    <a:pt x="926" y="2102"/>
                    <a:pt x="913" y="2107"/>
                  </a:cubicBezTo>
                  <a:close/>
                  <a:moveTo>
                    <a:pt x="985" y="1959"/>
                  </a:moveTo>
                  <a:cubicBezTo>
                    <a:pt x="974" y="1951"/>
                    <a:pt x="965" y="1938"/>
                    <a:pt x="952" y="1950"/>
                  </a:cubicBezTo>
                  <a:cubicBezTo>
                    <a:pt x="948" y="1954"/>
                    <a:pt x="945" y="1966"/>
                    <a:pt x="948" y="1970"/>
                  </a:cubicBezTo>
                  <a:cubicBezTo>
                    <a:pt x="952" y="1977"/>
                    <a:pt x="962" y="1985"/>
                    <a:pt x="969" y="1985"/>
                  </a:cubicBezTo>
                  <a:cubicBezTo>
                    <a:pt x="983" y="1986"/>
                    <a:pt x="983" y="1972"/>
                    <a:pt x="985" y="1959"/>
                  </a:cubicBezTo>
                  <a:close/>
                  <a:moveTo>
                    <a:pt x="997" y="2009"/>
                  </a:moveTo>
                  <a:cubicBezTo>
                    <a:pt x="992" y="2013"/>
                    <a:pt x="989" y="2020"/>
                    <a:pt x="982" y="2030"/>
                  </a:cubicBezTo>
                  <a:cubicBezTo>
                    <a:pt x="993" y="2034"/>
                    <a:pt x="1000" y="2040"/>
                    <a:pt x="1006" y="2038"/>
                  </a:cubicBezTo>
                  <a:cubicBezTo>
                    <a:pt x="1015" y="2036"/>
                    <a:pt x="1020" y="2028"/>
                    <a:pt x="1016" y="2018"/>
                  </a:cubicBezTo>
                  <a:cubicBezTo>
                    <a:pt x="1012" y="2009"/>
                    <a:pt x="1005" y="2005"/>
                    <a:pt x="997" y="2009"/>
                  </a:cubicBezTo>
                  <a:close/>
                  <a:moveTo>
                    <a:pt x="983" y="2075"/>
                  </a:moveTo>
                  <a:cubicBezTo>
                    <a:pt x="976" y="2080"/>
                    <a:pt x="968" y="2084"/>
                    <a:pt x="962" y="2089"/>
                  </a:cubicBezTo>
                  <a:cubicBezTo>
                    <a:pt x="964" y="2104"/>
                    <a:pt x="966" y="2116"/>
                    <a:pt x="981" y="2116"/>
                  </a:cubicBezTo>
                  <a:cubicBezTo>
                    <a:pt x="987" y="2117"/>
                    <a:pt x="995" y="2112"/>
                    <a:pt x="997" y="2107"/>
                  </a:cubicBezTo>
                  <a:cubicBezTo>
                    <a:pt x="1005" y="2093"/>
                    <a:pt x="996" y="2084"/>
                    <a:pt x="983" y="20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0" y="0"/>
              <a:ext cx="11633200" cy="6861175"/>
            </a:xfrm>
            <a:custGeom>
              <a:avLst/>
              <a:gdLst/>
              <a:ahLst/>
              <a:cxnLst/>
              <a:rect l="0" t="0" r="r" b="b"/>
              <a:pathLst>
                <a:path w="3661" h="2158">
                  <a:moveTo>
                    <a:pt x="24" y="2073"/>
                  </a:moveTo>
                  <a:cubicBezTo>
                    <a:pt x="14" y="2076"/>
                    <a:pt x="6" y="2080"/>
                    <a:pt x="0" y="2086"/>
                  </a:cubicBezTo>
                  <a:cubicBezTo>
                    <a:pt x="0" y="2158"/>
                    <a:pt x="0" y="2158"/>
                    <a:pt x="0" y="2158"/>
                  </a:cubicBezTo>
                  <a:cubicBezTo>
                    <a:pt x="100" y="2158"/>
                    <a:pt x="100" y="2158"/>
                    <a:pt x="100" y="2158"/>
                  </a:cubicBezTo>
                  <a:cubicBezTo>
                    <a:pt x="99" y="2098"/>
                    <a:pt x="68" y="2079"/>
                    <a:pt x="24" y="2073"/>
                  </a:cubicBezTo>
                  <a:close/>
                  <a:moveTo>
                    <a:pt x="135" y="1936"/>
                  </a:moveTo>
                  <a:cubicBezTo>
                    <a:pt x="120" y="1949"/>
                    <a:pt x="109" y="1973"/>
                    <a:pt x="107" y="1993"/>
                  </a:cubicBezTo>
                  <a:cubicBezTo>
                    <a:pt x="106" y="2018"/>
                    <a:pt x="132" y="2025"/>
                    <a:pt x="153" y="2029"/>
                  </a:cubicBezTo>
                  <a:cubicBezTo>
                    <a:pt x="178" y="2034"/>
                    <a:pt x="198" y="2014"/>
                    <a:pt x="214" y="1974"/>
                  </a:cubicBezTo>
                  <a:cubicBezTo>
                    <a:pt x="179" y="1932"/>
                    <a:pt x="156" y="1918"/>
                    <a:pt x="135" y="1936"/>
                  </a:cubicBezTo>
                  <a:close/>
                  <a:moveTo>
                    <a:pt x="317" y="1834"/>
                  </a:moveTo>
                  <a:cubicBezTo>
                    <a:pt x="303" y="1800"/>
                    <a:pt x="276" y="1791"/>
                    <a:pt x="242" y="1797"/>
                  </a:cubicBezTo>
                  <a:cubicBezTo>
                    <a:pt x="221" y="1849"/>
                    <a:pt x="223" y="1868"/>
                    <a:pt x="250" y="1878"/>
                  </a:cubicBezTo>
                  <a:cubicBezTo>
                    <a:pt x="279" y="1889"/>
                    <a:pt x="298" y="1877"/>
                    <a:pt x="317" y="1834"/>
                  </a:cubicBezTo>
                  <a:close/>
                  <a:moveTo>
                    <a:pt x="182" y="1639"/>
                  </a:moveTo>
                  <a:cubicBezTo>
                    <a:pt x="158" y="1649"/>
                    <a:pt x="128" y="1654"/>
                    <a:pt x="137" y="1689"/>
                  </a:cubicBezTo>
                  <a:cubicBezTo>
                    <a:pt x="140" y="1700"/>
                    <a:pt x="158" y="1715"/>
                    <a:pt x="168" y="1714"/>
                  </a:cubicBezTo>
                  <a:cubicBezTo>
                    <a:pt x="184" y="1712"/>
                    <a:pt x="207" y="1703"/>
                    <a:pt x="214" y="1690"/>
                  </a:cubicBezTo>
                  <a:cubicBezTo>
                    <a:pt x="227" y="1665"/>
                    <a:pt x="203" y="1653"/>
                    <a:pt x="182" y="1639"/>
                  </a:cubicBezTo>
                  <a:close/>
                  <a:moveTo>
                    <a:pt x="5" y="1648"/>
                  </a:moveTo>
                  <a:cubicBezTo>
                    <a:pt x="4" y="1647"/>
                    <a:pt x="2" y="1647"/>
                    <a:pt x="0" y="1647"/>
                  </a:cubicBezTo>
                  <a:cubicBezTo>
                    <a:pt x="0" y="1745"/>
                    <a:pt x="0" y="1745"/>
                    <a:pt x="0" y="1745"/>
                  </a:cubicBezTo>
                  <a:cubicBezTo>
                    <a:pt x="17" y="1740"/>
                    <a:pt x="33" y="1729"/>
                    <a:pt x="50" y="1717"/>
                  </a:cubicBezTo>
                  <a:cubicBezTo>
                    <a:pt x="48" y="1681"/>
                    <a:pt x="42" y="1652"/>
                    <a:pt x="5" y="1648"/>
                  </a:cubicBezTo>
                  <a:close/>
                  <a:moveTo>
                    <a:pt x="69" y="1413"/>
                  </a:moveTo>
                  <a:cubicBezTo>
                    <a:pt x="93" y="1416"/>
                    <a:pt x="126" y="1400"/>
                    <a:pt x="130" y="1379"/>
                  </a:cubicBezTo>
                  <a:cubicBezTo>
                    <a:pt x="136" y="1345"/>
                    <a:pt x="118" y="1324"/>
                    <a:pt x="87" y="1313"/>
                  </a:cubicBezTo>
                  <a:cubicBezTo>
                    <a:pt x="40" y="1329"/>
                    <a:pt x="29" y="1342"/>
                    <a:pt x="33" y="1374"/>
                  </a:cubicBezTo>
                  <a:cubicBezTo>
                    <a:pt x="36" y="1395"/>
                    <a:pt x="45" y="1410"/>
                    <a:pt x="69" y="1413"/>
                  </a:cubicBezTo>
                  <a:close/>
                  <a:moveTo>
                    <a:pt x="5" y="1836"/>
                  </a:moveTo>
                  <a:cubicBezTo>
                    <a:pt x="3" y="1855"/>
                    <a:pt x="9" y="1876"/>
                    <a:pt x="32" y="1882"/>
                  </a:cubicBezTo>
                  <a:cubicBezTo>
                    <a:pt x="62" y="1889"/>
                    <a:pt x="79" y="1873"/>
                    <a:pt x="91" y="1843"/>
                  </a:cubicBezTo>
                  <a:cubicBezTo>
                    <a:pt x="82" y="1831"/>
                    <a:pt x="73" y="1816"/>
                    <a:pt x="63" y="1801"/>
                  </a:cubicBezTo>
                  <a:cubicBezTo>
                    <a:pt x="38" y="1807"/>
                    <a:pt x="7" y="1800"/>
                    <a:pt x="5" y="1836"/>
                  </a:cubicBezTo>
                  <a:close/>
                  <a:moveTo>
                    <a:pt x="27" y="1561"/>
                  </a:moveTo>
                  <a:cubicBezTo>
                    <a:pt x="47" y="1560"/>
                    <a:pt x="59" y="1545"/>
                    <a:pt x="57" y="1526"/>
                  </a:cubicBezTo>
                  <a:cubicBezTo>
                    <a:pt x="55" y="1510"/>
                    <a:pt x="48" y="1487"/>
                    <a:pt x="37" y="1482"/>
                  </a:cubicBezTo>
                  <a:cubicBezTo>
                    <a:pt x="23" y="1474"/>
                    <a:pt x="10" y="1475"/>
                    <a:pt x="0" y="1480"/>
                  </a:cubicBezTo>
                  <a:cubicBezTo>
                    <a:pt x="0" y="1556"/>
                    <a:pt x="0" y="1556"/>
                    <a:pt x="0" y="1556"/>
                  </a:cubicBezTo>
                  <a:cubicBezTo>
                    <a:pt x="7" y="1560"/>
                    <a:pt x="16" y="1562"/>
                    <a:pt x="27" y="1561"/>
                  </a:cubicBezTo>
                  <a:close/>
                  <a:moveTo>
                    <a:pt x="257" y="2026"/>
                  </a:moveTo>
                  <a:cubicBezTo>
                    <a:pt x="237" y="2046"/>
                    <a:pt x="240" y="2066"/>
                    <a:pt x="254" y="2088"/>
                  </a:cubicBezTo>
                  <a:cubicBezTo>
                    <a:pt x="267" y="2110"/>
                    <a:pt x="287" y="2111"/>
                    <a:pt x="313" y="2106"/>
                  </a:cubicBezTo>
                  <a:cubicBezTo>
                    <a:pt x="332" y="2082"/>
                    <a:pt x="338" y="2058"/>
                    <a:pt x="320" y="2035"/>
                  </a:cubicBezTo>
                  <a:cubicBezTo>
                    <a:pt x="304" y="2016"/>
                    <a:pt x="280" y="2017"/>
                    <a:pt x="257" y="2026"/>
                  </a:cubicBezTo>
                  <a:close/>
                  <a:moveTo>
                    <a:pt x="479" y="1900"/>
                  </a:moveTo>
                  <a:cubicBezTo>
                    <a:pt x="482" y="1875"/>
                    <a:pt x="468" y="1863"/>
                    <a:pt x="434" y="1861"/>
                  </a:cubicBezTo>
                  <a:cubicBezTo>
                    <a:pt x="401" y="1858"/>
                    <a:pt x="382" y="1871"/>
                    <a:pt x="379" y="1898"/>
                  </a:cubicBezTo>
                  <a:cubicBezTo>
                    <a:pt x="376" y="1922"/>
                    <a:pt x="397" y="1951"/>
                    <a:pt x="420" y="1954"/>
                  </a:cubicBezTo>
                  <a:cubicBezTo>
                    <a:pt x="445" y="1957"/>
                    <a:pt x="476" y="1928"/>
                    <a:pt x="479" y="1900"/>
                  </a:cubicBezTo>
                  <a:close/>
                  <a:moveTo>
                    <a:pt x="653" y="1775"/>
                  </a:moveTo>
                  <a:cubicBezTo>
                    <a:pt x="651" y="1755"/>
                    <a:pt x="633" y="1750"/>
                    <a:pt x="614" y="1750"/>
                  </a:cubicBezTo>
                  <a:cubicBezTo>
                    <a:pt x="579" y="1749"/>
                    <a:pt x="572" y="1770"/>
                    <a:pt x="572" y="1800"/>
                  </a:cubicBezTo>
                  <a:cubicBezTo>
                    <a:pt x="584" y="1812"/>
                    <a:pt x="597" y="1823"/>
                    <a:pt x="607" y="1833"/>
                  </a:cubicBezTo>
                  <a:cubicBezTo>
                    <a:pt x="646" y="1828"/>
                    <a:pt x="658" y="1806"/>
                    <a:pt x="653" y="1775"/>
                  </a:cubicBezTo>
                  <a:close/>
                  <a:moveTo>
                    <a:pt x="581" y="1963"/>
                  </a:moveTo>
                  <a:cubicBezTo>
                    <a:pt x="574" y="2013"/>
                    <a:pt x="581" y="2032"/>
                    <a:pt x="609" y="2043"/>
                  </a:cubicBezTo>
                  <a:cubicBezTo>
                    <a:pt x="627" y="2050"/>
                    <a:pt x="643" y="2048"/>
                    <a:pt x="656" y="2032"/>
                  </a:cubicBezTo>
                  <a:cubicBezTo>
                    <a:pt x="670" y="2014"/>
                    <a:pt x="676" y="1994"/>
                    <a:pt x="660" y="1975"/>
                  </a:cubicBezTo>
                  <a:cubicBezTo>
                    <a:pt x="638" y="1949"/>
                    <a:pt x="613" y="1943"/>
                    <a:pt x="581" y="1963"/>
                  </a:cubicBezTo>
                  <a:close/>
                  <a:moveTo>
                    <a:pt x="630" y="1469"/>
                  </a:moveTo>
                  <a:cubicBezTo>
                    <a:pt x="648" y="1453"/>
                    <a:pt x="645" y="1434"/>
                    <a:pt x="633" y="1418"/>
                  </a:cubicBezTo>
                  <a:cubicBezTo>
                    <a:pt x="616" y="1395"/>
                    <a:pt x="586" y="1402"/>
                    <a:pt x="555" y="1437"/>
                  </a:cubicBezTo>
                  <a:cubicBezTo>
                    <a:pt x="590" y="1481"/>
                    <a:pt x="609" y="1489"/>
                    <a:pt x="630" y="1469"/>
                  </a:cubicBezTo>
                  <a:close/>
                  <a:moveTo>
                    <a:pt x="722" y="1620"/>
                  </a:moveTo>
                  <a:cubicBezTo>
                    <a:pt x="724" y="1598"/>
                    <a:pt x="704" y="1578"/>
                    <a:pt x="678" y="1575"/>
                  </a:cubicBezTo>
                  <a:cubicBezTo>
                    <a:pt x="653" y="1571"/>
                    <a:pt x="634" y="1589"/>
                    <a:pt x="631" y="1615"/>
                  </a:cubicBezTo>
                  <a:cubicBezTo>
                    <a:pt x="629" y="1638"/>
                    <a:pt x="649" y="1660"/>
                    <a:pt x="673" y="1661"/>
                  </a:cubicBezTo>
                  <a:cubicBezTo>
                    <a:pt x="695" y="1662"/>
                    <a:pt x="720" y="1640"/>
                    <a:pt x="722" y="1620"/>
                  </a:cubicBezTo>
                  <a:close/>
                  <a:moveTo>
                    <a:pt x="423" y="1519"/>
                  </a:moveTo>
                  <a:cubicBezTo>
                    <a:pt x="406" y="1526"/>
                    <a:pt x="387" y="1533"/>
                    <a:pt x="362" y="1543"/>
                  </a:cubicBezTo>
                  <a:cubicBezTo>
                    <a:pt x="377" y="1565"/>
                    <a:pt x="389" y="1582"/>
                    <a:pt x="399" y="1597"/>
                  </a:cubicBezTo>
                  <a:cubicBezTo>
                    <a:pt x="459" y="1571"/>
                    <a:pt x="462" y="1563"/>
                    <a:pt x="423" y="1519"/>
                  </a:cubicBezTo>
                  <a:close/>
                  <a:moveTo>
                    <a:pt x="457" y="1223"/>
                  </a:moveTo>
                  <a:cubicBezTo>
                    <a:pt x="457" y="1198"/>
                    <a:pt x="433" y="1173"/>
                    <a:pt x="404" y="1171"/>
                  </a:cubicBezTo>
                  <a:cubicBezTo>
                    <a:pt x="373" y="1168"/>
                    <a:pt x="348" y="1190"/>
                    <a:pt x="345" y="1221"/>
                  </a:cubicBezTo>
                  <a:cubicBezTo>
                    <a:pt x="342" y="1251"/>
                    <a:pt x="366" y="1280"/>
                    <a:pt x="395" y="1281"/>
                  </a:cubicBezTo>
                  <a:cubicBezTo>
                    <a:pt x="424" y="1283"/>
                    <a:pt x="456" y="1253"/>
                    <a:pt x="457" y="1223"/>
                  </a:cubicBezTo>
                  <a:close/>
                  <a:moveTo>
                    <a:pt x="479" y="1644"/>
                  </a:moveTo>
                  <a:cubicBezTo>
                    <a:pt x="505" y="1676"/>
                    <a:pt x="531" y="1685"/>
                    <a:pt x="543" y="1664"/>
                  </a:cubicBezTo>
                  <a:cubicBezTo>
                    <a:pt x="549" y="1653"/>
                    <a:pt x="547" y="1630"/>
                    <a:pt x="539" y="1619"/>
                  </a:cubicBezTo>
                  <a:cubicBezTo>
                    <a:pt x="527" y="1602"/>
                    <a:pt x="506" y="1611"/>
                    <a:pt x="479" y="1644"/>
                  </a:cubicBezTo>
                  <a:close/>
                  <a:moveTo>
                    <a:pt x="313" y="1636"/>
                  </a:moveTo>
                  <a:cubicBezTo>
                    <a:pt x="295" y="1635"/>
                    <a:pt x="281" y="1643"/>
                    <a:pt x="282" y="1661"/>
                  </a:cubicBezTo>
                  <a:cubicBezTo>
                    <a:pt x="283" y="1674"/>
                    <a:pt x="294" y="1686"/>
                    <a:pt x="304" y="1707"/>
                  </a:cubicBezTo>
                  <a:cubicBezTo>
                    <a:pt x="322" y="1691"/>
                    <a:pt x="338" y="1683"/>
                    <a:pt x="341" y="1672"/>
                  </a:cubicBezTo>
                  <a:cubicBezTo>
                    <a:pt x="346" y="1654"/>
                    <a:pt x="335" y="1639"/>
                    <a:pt x="313" y="1636"/>
                  </a:cubicBezTo>
                  <a:close/>
                  <a:moveTo>
                    <a:pt x="431" y="2010"/>
                  </a:moveTo>
                  <a:cubicBezTo>
                    <a:pt x="411" y="2022"/>
                    <a:pt x="394" y="2064"/>
                    <a:pt x="406" y="2088"/>
                  </a:cubicBezTo>
                  <a:cubicBezTo>
                    <a:pt x="414" y="2103"/>
                    <a:pt x="433" y="2117"/>
                    <a:pt x="449" y="2121"/>
                  </a:cubicBezTo>
                  <a:cubicBezTo>
                    <a:pt x="476" y="2126"/>
                    <a:pt x="496" y="2095"/>
                    <a:pt x="507" y="2037"/>
                  </a:cubicBezTo>
                  <a:cubicBezTo>
                    <a:pt x="471" y="2000"/>
                    <a:pt x="457" y="1995"/>
                    <a:pt x="431" y="2010"/>
                  </a:cubicBezTo>
                  <a:close/>
                  <a:moveTo>
                    <a:pt x="391" y="1077"/>
                  </a:moveTo>
                  <a:cubicBezTo>
                    <a:pt x="420" y="1080"/>
                    <a:pt x="452" y="1049"/>
                    <a:pt x="456" y="1016"/>
                  </a:cubicBezTo>
                  <a:cubicBezTo>
                    <a:pt x="460" y="983"/>
                    <a:pt x="431" y="953"/>
                    <a:pt x="391" y="948"/>
                  </a:cubicBezTo>
                  <a:cubicBezTo>
                    <a:pt x="361" y="944"/>
                    <a:pt x="324" y="973"/>
                    <a:pt x="321" y="1004"/>
                  </a:cubicBezTo>
                  <a:cubicBezTo>
                    <a:pt x="318" y="1032"/>
                    <a:pt x="358" y="1074"/>
                    <a:pt x="391" y="1077"/>
                  </a:cubicBezTo>
                  <a:close/>
                  <a:moveTo>
                    <a:pt x="933" y="1407"/>
                  </a:moveTo>
                  <a:cubicBezTo>
                    <a:pt x="958" y="1409"/>
                    <a:pt x="988" y="1380"/>
                    <a:pt x="991" y="1352"/>
                  </a:cubicBezTo>
                  <a:cubicBezTo>
                    <a:pt x="993" y="1325"/>
                    <a:pt x="974" y="1305"/>
                    <a:pt x="945" y="1303"/>
                  </a:cubicBezTo>
                  <a:cubicBezTo>
                    <a:pt x="914" y="1301"/>
                    <a:pt x="886" y="1319"/>
                    <a:pt x="883" y="1344"/>
                  </a:cubicBezTo>
                  <a:cubicBezTo>
                    <a:pt x="881" y="1369"/>
                    <a:pt x="908" y="1404"/>
                    <a:pt x="933" y="1407"/>
                  </a:cubicBezTo>
                  <a:close/>
                  <a:moveTo>
                    <a:pt x="2301" y="299"/>
                  </a:moveTo>
                  <a:cubicBezTo>
                    <a:pt x="2321" y="286"/>
                    <a:pt x="2342" y="274"/>
                    <a:pt x="2363" y="261"/>
                  </a:cubicBezTo>
                  <a:cubicBezTo>
                    <a:pt x="2354" y="201"/>
                    <a:pt x="2343" y="183"/>
                    <a:pt x="2319" y="178"/>
                  </a:cubicBezTo>
                  <a:cubicBezTo>
                    <a:pt x="2294" y="174"/>
                    <a:pt x="2260" y="193"/>
                    <a:pt x="2254" y="217"/>
                  </a:cubicBezTo>
                  <a:cubicBezTo>
                    <a:pt x="2244" y="255"/>
                    <a:pt x="2269" y="277"/>
                    <a:pt x="2301" y="299"/>
                  </a:cubicBezTo>
                  <a:close/>
                  <a:moveTo>
                    <a:pt x="2541" y="1330"/>
                  </a:moveTo>
                  <a:cubicBezTo>
                    <a:pt x="2574" y="1318"/>
                    <a:pt x="2595" y="1269"/>
                    <a:pt x="2583" y="1229"/>
                  </a:cubicBezTo>
                  <a:cubicBezTo>
                    <a:pt x="2572" y="1191"/>
                    <a:pt x="2525" y="1172"/>
                    <a:pt x="2478" y="1186"/>
                  </a:cubicBezTo>
                  <a:cubicBezTo>
                    <a:pt x="2442" y="1196"/>
                    <a:pt x="2415" y="1247"/>
                    <a:pt x="2427" y="1282"/>
                  </a:cubicBezTo>
                  <a:cubicBezTo>
                    <a:pt x="2437" y="1315"/>
                    <a:pt x="2503" y="1342"/>
                    <a:pt x="2541" y="1330"/>
                  </a:cubicBezTo>
                  <a:close/>
                  <a:moveTo>
                    <a:pt x="775" y="1600"/>
                  </a:moveTo>
                  <a:cubicBezTo>
                    <a:pt x="797" y="1649"/>
                    <a:pt x="801" y="1651"/>
                    <a:pt x="853" y="1641"/>
                  </a:cubicBezTo>
                  <a:cubicBezTo>
                    <a:pt x="873" y="1596"/>
                    <a:pt x="869" y="1572"/>
                    <a:pt x="840" y="1556"/>
                  </a:cubicBezTo>
                  <a:cubicBezTo>
                    <a:pt x="815" y="1542"/>
                    <a:pt x="801" y="1552"/>
                    <a:pt x="775" y="1600"/>
                  </a:cubicBezTo>
                  <a:close/>
                  <a:moveTo>
                    <a:pt x="2808" y="1262"/>
                  </a:moveTo>
                  <a:cubicBezTo>
                    <a:pt x="2834" y="1246"/>
                    <a:pt x="2843" y="1214"/>
                    <a:pt x="2830" y="1188"/>
                  </a:cubicBezTo>
                  <a:cubicBezTo>
                    <a:pt x="2816" y="1162"/>
                    <a:pt x="2798" y="1140"/>
                    <a:pt x="2765" y="1142"/>
                  </a:cubicBezTo>
                  <a:cubicBezTo>
                    <a:pt x="2732" y="1145"/>
                    <a:pt x="2720" y="1165"/>
                    <a:pt x="2713" y="1235"/>
                  </a:cubicBezTo>
                  <a:cubicBezTo>
                    <a:pt x="2741" y="1265"/>
                    <a:pt x="2769" y="1286"/>
                    <a:pt x="2808" y="1262"/>
                  </a:cubicBezTo>
                  <a:close/>
                  <a:moveTo>
                    <a:pt x="3021" y="1324"/>
                  </a:moveTo>
                  <a:cubicBezTo>
                    <a:pt x="3083" y="1299"/>
                    <a:pt x="3097" y="1280"/>
                    <a:pt x="3088" y="1231"/>
                  </a:cubicBezTo>
                  <a:cubicBezTo>
                    <a:pt x="3082" y="1202"/>
                    <a:pt x="3064" y="1186"/>
                    <a:pt x="3035" y="1185"/>
                  </a:cubicBezTo>
                  <a:cubicBezTo>
                    <a:pt x="3002" y="1183"/>
                    <a:pt x="2964" y="1211"/>
                    <a:pt x="2955" y="1243"/>
                  </a:cubicBezTo>
                  <a:cubicBezTo>
                    <a:pt x="2945" y="1276"/>
                    <a:pt x="2958" y="1291"/>
                    <a:pt x="3021" y="1324"/>
                  </a:cubicBezTo>
                  <a:close/>
                  <a:moveTo>
                    <a:pt x="3533" y="1859"/>
                  </a:moveTo>
                  <a:cubicBezTo>
                    <a:pt x="3542" y="1892"/>
                    <a:pt x="3572" y="1909"/>
                    <a:pt x="3602" y="1898"/>
                  </a:cubicBezTo>
                  <a:cubicBezTo>
                    <a:pt x="3640" y="1884"/>
                    <a:pt x="3661" y="1848"/>
                    <a:pt x="3650" y="1816"/>
                  </a:cubicBezTo>
                  <a:cubicBezTo>
                    <a:pt x="3639" y="1784"/>
                    <a:pt x="3599" y="1764"/>
                    <a:pt x="3565" y="1775"/>
                  </a:cubicBezTo>
                  <a:cubicBezTo>
                    <a:pt x="3537" y="1784"/>
                    <a:pt x="3523" y="1822"/>
                    <a:pt x="3533" y="1859"/>
                  </a:cubicBezTo>
                  <a:close/>
                  <a:moveTo>
                    <a:pt x="122" y="1117"/>
                  </a:moveTo>
                  <a:cubicBezTo>
                    <a:pt x="152" y="1121"/>
                    <a:pt x="183" y="1100"/>
                    <a:pt x="189" y="1073"/>
                  </a:cubicBezTo>
                  <a:cubicBezTo>
                    <a:pt x="194" y="1049"/>
                    <a:pt x="173" y="1014"/>
                    <a:pt x="150" y="1009"/>
                  </a:cubicBezTo>
                  <a:cubicBezTo>
                    <a:pt x="118" y="1002"/>
                    <a:pt x="88" y="1027"/>
                    <a:pt x="83" y="1065"/>
                  </a:cubicBezTo>
                  <a:cubicBezTo>
                    <a:pt x="78" y="1096"/>
                    <a:pt x="91" y="1114"/>
                    <a:pt x="122" y="1117"/>
                  </a:cubicBezTo>
                  <a:close/>
                  <a:moveTo>
                    <a:pt x="827" y="1436"/>
                  </a:moveTo>
                  <a:cubicBezTo>
                    <a:pt x="820" y="1421"/>
                    <a:pt x="801" y="1406"/>
                    <a:pt x="785" y="1403"/>
                  </a:cubicBezTo>
                  <a:cubicBezTo>
                    <a:pt x="756" y="1397"/>
                    <a:pt x="748" y="1423"/>
                    <a:pt x="739" y="1454"/>
                  </a:cubicBezTo>
                  <a:cubicBezTo>
                    <a:pt x="759" y="1465"/>
                    <a:pt x="777" y="1475"/>
                    <a:pt x="793" y="1483"/>
                  </a:cubicBezTo>
                  <a:cubicBezTo>
                    <a:pt x="816" y="1472"/>
                    <a:pt x="841" y="1462"/>
                    <a:pt x="827" y="1436"/>
                  </a:cubicBezTo>
                  <a:close/>
                  <a:moveTo>
                    <a:pt x="2495" y="98"/>
                  </a:moveTo>
                  <a:cubicBezTo>
                    <a:pt x="2530" y="94"/>
                    <a:pt x="2540" y="78"/>
                    <a:pt x="2544" y="26"/>
                  </a:cubicBezTo>
                  <a:cubicBezTo>
                    <a:pt x="2536" y="17"/>
                    <a:pt x="2529" y="9"/>
                    <a:pt x="2521" y="0"/>
                  </a:cubicBezTo>
                  <a:cubicBezTo>
                    <a:pt x="2467" y="0"/>
                    <a:pt x="2467" y="0"/>
                    <a:pt x="2467" y="0"/>
                  </a:cubicBezTo>
                  <a:cubicBezTo>
                    <a:pt x="2440" y="17"/>
                    <a:pt x="2431" y="37"/>
                    <a:pt x="2436" y="61"/>
                  </a:cubicBezTo>
                  <a:cubicBezTo>
                    <a:pt x="2442" y="84"/>
                    <a:pt x="2468" y="101"/>
                    <a:pt x="2495" y="98"/>
                  </a:cubicBezTo>
                  <a:close/>
                  <a:moveTo>
                    <a:pt x="746" y="2143"/>
                  </a:moveTo>
                  <a:cubicBezTo>
                    <a:pt x="731" y="2141"/>
                    <a:pt x="712" y="2147"/>
                    <a:pt x="698" y="2158"/>
                  </a:cubicBezTo>
                  <a:cubicBezTo>
                    <a:pt x="770" y="2158"/>
                    <a:pt x="770" y="2158"/>
                    <a:pt x="770" y="2158"/>
                  </a:cubicBezTo>
                  <a:cubicBezTo>
                    <a:pt x="764" y="2149"/>
                    <a:pt x="756" y="2145"/>
                    <a:pt x="746" y="2143"/>
                  </a:cubicBezTo>
                  <a:close/>
                  <a:moveTo>
                    <a:pt x="171" y="1241"/>
                  </a:moveTo>
                  <a:cubicBezTo>
                    <a:pt x="167" y="1262"/>
                    <a:pt x="181" y="1287"/>
                    <a:pt x="200" y="1292"/>
                  </a:cubicBezTo>
                  <a:cubicBezTo>
                    <a:pt x="224" y="1297"/>
                    <a:pt x="253" y="1278"/>
                    <a:pt x="257" y="1254"/>
                  </a:cubicBezTo>
                  <a:cubicBezTo>
                    <a:pt x="260" y="1232"/>
                    <a:pt x="240" y="1207"/>
                    <a:pt x="217" y="1205"/>
                  </a:cubicBezTo>
                  <a:cubicBezTo>
                    <a:pt x="197" y="1203"/>
                    <a:pt x="175" y="1220"/>
                    <a:pt x="171" y="1241"/>
                  </a:cubicBezTo>
                  <a:close/>
                  <a:moveTo>
                    <a:pt x="441" y="1372"/>
                  </a:moveTo>
                  <a:cubicBezTo>
                    <a:pt x="418" y="1351"/>
                    <a:pt x="391" y="1356"/>
                    <a:pt x="366" y="1380"/>
                  </a:cubicBezTo>
                  <a:cubicBezTo>
                    <a:pt x="365" y="1414"/>
                    <a:pt x="371" y="1443"/>
                    <a:pt x="406" y="1449"/>
                  </a:cubicBezTo>
                  <a:cubicBezTo>
                    <a:pt x="420" y="1451"/>
                    <a:pt x="439" y="1440"/>
                    <a:pt x="449" y="1429"/>
                  </a:cubicBezTo>
                  <a:cubicBezTo>
                    <a:pt x="467" y="1410"/>
                    <a:pt x="456" y="1386"/>
                    <a:pt x="441" y="1372"/>
                  </a:cubicBezTo>
                  <a:close/>
                  <a:moveTo>
                    <a:pt x="241" y="1441"/>
                  </a:moveTo>
                  <a:cubicBezTo>
                    <a:pt x="183" y="1453"/>
                    <a:pt x="171" y="1462"/>
                    <a:pt x="176" y="1489"/>
                  </a:cubicBezTo>
                  <a:cubicBezTo>
                    <a:pt x="182" y="1519"/>
                    <a:pt x="207" y="1525"/>
                    <a:pt x="267" y="1508"/>
                  </a:cubicBezTo>
                  <a:cubicBezTo>
                    <a:pt x="265" y="1481"/>
                    <a:pt x="272" y="1453"/>
                    <a:pt x="241" y="1441"/>
                  </a:cubicBezTo>
                  <a:close/>
                  <a:moveTo>
                    <a:pt x="574" y="1226"/>
                  </a:moveTo>
                  <a:cubicBezTo>
                    <a:pt x="559" y="1223"/>
                    <a:pt x="543" y="1220"/>
                    <a:pt x="528" y="1217"/>
                  </a:cubicBezTo>
                  <a:cubicBezTo>
                    <a:pt x="509" y="1245"/>
                    <a:pt x="502" y="1269"/>
                    <a:pt x="530" y="1295"/>
                  </a:cubicBezTo>
                  <a:cubicBezTo>
                    <a:pt x="588" y="1290"/>
                    <a:pt x="593" y="1283"/>
                    <a:pt x="574" y="1226"/>
                  </a:cubicBezTo>
                  <a:close/>
                  <a:moveTo>
                    <a:pt x="385" y="1746"/>
                  </a:moveTo>
                  <a:cubicBezTo>
                    <a:pt x="387" y="1763"/>
                    <a:pt x="389" y="1781"/>
                    <a:pt x="391" y="1796"/>
                  </a:cubicBezTo>
                  <a:cubicBezTo>
                    <a:pt x="420" y="1804"/>
                    <a:pt x="444" y="1813"/>
                    <a:pt x="457" y="1786"/>
                  </a:cubicBezTo>
                  <a:cubicBezTo>
                    <a:pt x="462" y="1776"/>
                    <a:pt x="462" y="1758"/>
                    <a:pt x="456" y="1750"/>
                  </a:cubicBezTo>
                  <a:cubicBezTo>
                    <a:pt x="438" y="1723"/>
                    <a:pt x="414" y="1732"/>
                    <a:pt x="385" y="1746"/>
                  </a:cubicBezTo>
                  <a:close/>
                  <a:moveTo>
                    <a:pt x="615" y="1115"/>
                  </a:moveTo>
                  <a:cubicBezTo>
                    <a:pt x="640" y="1111"/>
                    <a:pt x="657" y="1090"/>
                    <a:pt x="656" y="1066"/>
                  </a:cubicBezTo>
                  <a:cubicBezTo>
                    <a:pt x="655" y="1042"/>
                    <a:pt x="648" y="1019"/>
                    <a:pt x="622" y="1010"/>
                  </a:cubicBezTo>
                  <a:cubicBezTo>
                    <a:pt x="596" y="1001"/>
                    <a:pt x="581" y="1013"/>
                    <a:pt x="552" y="1063"/>
                  </a:cubicBezTo>
                  <a:cubicBezTo>
                    <a:pt x="564" y="1095"/>
                    <a:pt x="578" y="1120"/>
                    <a:pt x="615" y="1115"/>
                  </a:cubicBezTo>
                  <a:close/>
                  <a:moveTo>
                    <a:pt x="652" y="1365"/>
                  </a:moveTo>
                  <a:cubicBezTo>
                    <a:pt x="671" y="1381"/>
                    <a:pt x="690" y="1383"/>
                    <a:pt x="709" y="1368"/>
                  </a:cubicBezTo>
                  <a:cubicBezTo>
                    <a:pt x="735" y="1348"/>
                    <a:pt x="737" y="1321"/>
                    <a:pt x="714" y="1279"/>
                  </a:cubicBezTo>
                  <a:cubicBezTo>
                    <a:pt x="697" y="1279"/>
                    <a:pt x="678" y="1279"/>
                    <a:pt x="658" y="1279"/>
                  </a:cubicBezTo>
                  <a:cubicBezTo>
                    <a:pt x="627" y="1332"/>
                    <a:pt x="627" y="1344"/>
                    <a:pt x="652" y="1365"/>
                  </a:cubicBezTo>
                  <a:close/>
                  <a:moveTo>
                    <a:pt x="836" y="1184"/>
                  </a:moveTo>
                  <a:cubicBezTo>
                    <a:pt x="842" y="1160"/>
                    <a:pt x="833" y="1142"/>
                    <a:pt x="812" y="1131"/>
                  </a:cubicBezTo>
                  <a:cubicBezTo>
                    <a:pt x="788" y="1119"/>
                    <a:pt x="749" y="1128"/>
                    <a:pt x="732" y="1149"/>
                  </a:cubicBezTo>
                  <a:cubicBezTo>
                    <a:pt x="714" y="1171"/>
                    <a:pt x="718" y="1186"/>
                    <a:pt x="755" y="1232"/>
                  </a:cubicBezTo>
                  <a:cubicBezTo>
                    <a:pt x="811" y="1234"/>
                    <a:pt x="827" y="1224"/>
                    <a:pt x="836" y="1184"/>
                  </a:cubicBezTo>
                  <a:close/>
                  <a:moveTo>
                    <a:pt x="2552" y="1807"/>
                  </a:moveTo>
                  <a:cubicBezTo>
                    <a:pt x="2493" y="1849"/>
                    <a:pt x="2484" y="1864"/>
                    <a:pt x="2503" y="1892"/>
                  </a:cubicBezTo>
                  <a:cubicBezTo>
                    <a:pt x="2524" y="1923"/>
                    <a:pt x="2554" y="1917"/>
                    <a:pt x="2613" y="1869"/>
                  </a:cubicBezTo>
                  <a:cubicBezTo>
                    <a:pt x="2597" y="1840"/>
                    <a:pt x="2592" y="1806"/>
                    <a:pt x="2552" y="1807"/>
                  </a:cubicBezTo>
                  <a:close/>
                  <a:moveTo>
                    <a:pt x="759" y="1829"/>
                  </a:moveTo>
                  <a:cubicBezTo>
                    <a:pt x="743" y="1840"/>
                    <a:pt x="725" y="1852"/>
                    <a:pt x="709" y="1862"/>
                  </a:cubicBezTo>
                  <a:cubicBezTo>
                    <a:pt x="710" y="1911"/>
                    <a:pt x="721" y="1928"/>
                    <a:pt x="753" y="1935"/>
                  </a:cubicBezTo>
                  <a:cubicBezTo>
                    <a:pt x="778" y="1941"/>
                    <a:pt x="795" y="1930"/>
                    <a:pt x="803" y="1908"/>
                  </a:cubicBezTo>
                  <a:cubicBezTo>
                    <a:pt x="814" y="1880"/>
                    <a:pt x="797" y="1851"/>
                    <a:pt x="759" y="1829"/>
                  </a:cubicBezTo>
                  <a:close/>
                  <a:moveTo>
                    <a:pt x="2941" y="2045"/>
                  </a:moveTo>
                  <a:cubicBezTo>
                    <a:pt x="2908" y="2025"/>
                    <a:pt x="2885" y="2046"/>
                    <a:pt x="2860" y="2076"/>
                  </a:cubicBezTo>
                  <a:cubicBezTo>
                    <a:pt x="2871" y="2094"/>
                    <a:pt x="2881" y="2112"/>
                    <a:pt x="2891" y="2128"/>
                  </a:cubicBezTo>
                  <a:cubicBezTo>
                    <a:pt x="2927" y="2124"/>
                    <a:pt x="2958" y="2121"/>
                    <a:pt x="2960" y="2085"/>
                  </a:cubicBezTo>
                  <a:cubicBezTo>
                    <a:pt x="2961" y="2072"/>
                    <a:pt x="2952" y="2052"/>
                    <a:pt x="2941" y="2045"/>
                  </a:cubicBezTo>
                  <a:close/>
                  <a:moveTo>
                    <a:pt x="2970" y="1860"/>
                  </a:moveTo>
                  <a:cubicBezTo>
                    <a:pt x="2947" y="1846"/>
                    <a:pt x="2929" y="1867"/>
                    <a:pt x="2915" y="1916"/>
                  </a:cubicBezTo>
                  <a:cubicBezTo>
                    <a:pt x="2960" y="1939"/>
                    <a:pt x="2993" y="1936"/>
                    <a:pt x="2996" y="1908"/>
                  </a:cubicBezTo>
                  <a:cubicBezTo>
                    <a:pt x="2997" y="1892"/>
                    <a:pt x="2984" y="1868"/>
                    <a:pt x="2970" y="1860"/>
                  </a:cubicBezTo>
                  <a:close/>
                  <a:moveTo>
                    <a:pt x="2976" y="1590"/>
                  </a:moveTo>
                  <a:cubicBezTo>
                    <a:pt x="2946" y="1573"/>
                    <a:pt x="2916" y="1596"/>
                    <a:pt x="2899" y="1649"/>
                  </a:cubicBezTo>
                  <a:cubicBezTo>
                    <a:pt x="2958" y="1681"/>
                    <a:pt x="2983" y="1681"/>
                    <a:pt x="2998" y="1649"/>
                  </a:cubicBezTo>
                  <a:cubicBezTo>
                    <a:pt x="3010" y="1622"/>
                    <a:pt x="2998" y="1603"/>
                    <a:pt x="2976" y="1590"/>
                  </a:cubicBezTo>
                  <a:close/>
                  <a:moveTo>
                    <a:pt x="2727" y="1989"/>
                  </a:moveTo>
                  <a:cubicBezTo>
                    <a:pt x="2705" y="1996"/>
                    <a:pt x="2694" y="2012"/>
                    <a:pt x="2705" y="2032"/>
                  </a:cubicBezTo>
                  <a:cubicBezTo>
                    <a:pt x="2712" y="2046"/>
                    <a:pt x="2729" y="2054"/>
                    <a:pt x="2751" y="2072"/>
                  </a:cubicBezTo>
                  <a:cubicBezTo>
                    <a:pt x="2764" y="2045"/>
                    <a:pt x="2778" y="2029"/>
                    <a:pt x="2776" y="2015"/>
                  </a:cubicBezTo>
                  <a:cubicBezTo>
                    <a:pt x="2772" y="1992"/>
                    <a:pt x="2752" y="1981"/>
                    <a:pt x="2727" y="1989"/>
                  </a:cubicBezTo>
                  <a:close/>
                  <a:moveTo>
                    <a:pt x="2792" y="1805"/>
                  </a:moveTo>
                  <a:cubicBezTo>
                    <a:pt x="2776" y="1821"/>
                    <a:pt x="2759" y="1839"/>
                    <a:pt x="2736" y="1862"/>
                  </a:cubicBezTo>
                  <a:cubicBezTo>
                    <a:pt x="2763" y="1878"/>
                    <a:pt x="2784" y="1891"/>
                    <a:pt x="2804" y="1904"/>
                  </a:cubicBezTo>
                  <a:cubicBezTo>
                    <a:pt x="2857" y="1845"/>
                    <a:pt x="2856" y="1835"/>
                    <a:pt x="2792" y="1805"/>
                  </a:cubicBezTo>
                  <a:close/>
                  <a:moveTo>
                    <a:pt x="2739" y="1735"/>
                  </a:moveTo>
                  <a:cubicBezTo>
                    <a:pt x="2755" y="1731"/>
                    <a:pt x="2771" y="1709"/>
                    <a:pt x="2777" y="1692"/>
                  </a:cubicBezTo>
                  <a:cubicBezTo>
                    <a:pt x="2787" y="1662"/>
                    <a:pt x="2764" y="1641"/>
                    <a:pt x="2740" y="1633"/>
                  </a:cubicBezTo>
                  <a:cubicBezTo>
                    <a:pt x="2704" y="1621"/>
                    <a:pt x="2677" y="1640"/>
                    <a:pt x="2660" y="1678"/>
                  </a:cubicBezTo>
                  <a:cubicBezTo>
                    <a:pt x="2676" y="1717"/>
                    <a:pt x="2697" y="1746"/>
                    <a:pt x="2739" y="1735"/>
                  </a:cubicBezTo>
                  <a:close/>
                  <a:moveTo>
                    <a:pt x="2685" y="1460"/>
                  </a:moveTo>
                  <a:cubicBezTo>
                    <a:pt x="2673" y="1431"/>
                    <a:pt x="2634" y="1416"/>
                    <a:pt x="2601" y="1427"/>
                  </a:cubicBezTo>
                  <a:cubicBezTo>
                    <a:pt x="2565" y="1440"/>
                    <a:pt x="2548" y="1476"/>
                    <a:pt x="2560" y="1512"/>
                  </a:cubicBezTo>
                  <a:cubicBezTo>
                    <a:pt x="2571" y="1547"/>
                    <a:pt x="2611" y="1567"/>
                    <a:pt x="2645" y="1555"/>
                  </a:cubicBezTo>
                  <a:cubicBezTo>
                    <a:pt x="2678" y="1542"/>
                    <a:pt x="2699" y="1494"/>
                    <a:pt x="2685" y="1460"/>
                  </a:cubicBezTo>
                  <a:close/>
                  <a:moveTo>
                    <a:pt x="2999" y="1396"/>
                  </a:moveTo>
                  <a:cubicBezTo>
                    <a:pt x="2979" y="1405"/>
                    <a:pt x="2959" y="1414"/>
                    <a:pt x="2935" y="1424"/>
                  </a:cubicBezTo>
                  <a:cubicBezTo>
                    <a:pt x="2928" y="1498"/>
                    <a:pt x="2933" y="1511"/>
                    <a:pt x="2971" y="1522"/>
                  </a:cubicBezTo>
                  <a:cubicBezTo>
                    <a:pt x="3000" y="1531"/>
                    <a:pt x="3022" y="1524"/>
                    <a:pt x="3036" y="1497"/>
                  </a:cubicBezTo>
                  <a:cubicBezTo>
                    <a:pt x="3055" y="1463"/>
                    <a:pt x="3044" y="1432"/>
                    <a:pt x="2999" y="1396"/>
                  </a:cubicBezTo>
                  <a:close/>
                  <a:moveTo>
                    <a:pt x="3316" y="1986"/>
                  </a:moveTo>
                  <a:cubicBezTo>
                    <a:pt x="3303" y="2006"/>
                    <a:pt x="3290" y="2027"/>
                    <a:pt x="3278" y="2047"/>
                  </a:cubicBezTo>
                  <a:cubicBezTo>
                    <a:pt x="3302" y="2101"/>
                    <a:pt x="3322" y="2114"/>
                    <a:pt x="3361" y="2107"/>
                  </a:cubicBezTo>
                  <a:cubicBezTo>
                    <a:pt x="3392" y="2101"/>
                    <a:pt x="3405" y="2081"/>
                    <a:pt x="3404" y="2052"/>
                  </a:cubicBezTo>
                  <a:cubicBezTo>
                    <a:pt x="3402" y="2016"/>
                    <a:pt x="3370" y="1992"/>
                    <a:pt x="3316" y="1986"/>
                  </a:cubicBezTo>
                  <a:close/>
                  <a:moveTo>
                    <a:pt x="3548" y="1513"/>
                  </a:moveTo>
                  <a:cubicBezTo>
                    <a:pt x="3527" y="1491"/>
                    <a:pt x="3504" y="1488"/>
                    <a:pt x="3478" y="1504"/>
                  </a:cubicBezTo>
                  <a:cubicBezTo>
                    <a:pt x="3451" y="1520"/>
                    <a:pt x="3423" y="1536"/>
                    <a:pt x="3390" y="1555"/>
                  </a:cubicBezTo>
                  <a:cubicBezTo>
                    <a:pt x="3402" y="1580"/>
                    <a:pt x="3408" y="1592"/>
                    <a:pt x="3413" y="1605"/>
                  </a:cubicBezTo>
                  <a:cubicBezTo>
                    <a:pt x="3426" y="1638"/>
                    <a:pt x="3455" y="1656"/>
                    <a:pt x="3485" y="1650"/>
                  </a:cubicBezTo>
                  <a:cubicBezTo>
                    <a:pt x="3512" y="1645"/>
                    <a:pt x="3540" y="1625"/>
                    <a:pt x="3560" y="1605"/>
                  </a:cubicBezTo>
                  <a:cubicBezTo>
                    <a:pt x="3579" y="1586"/>
                    <a:pt x="3568" y="1534"/>
                    <a:pt x="3548" y="1513"/>
                  </a:cubicBezTo>
                  <a:close/>
                  <a:moveTo>
                    <a:pt x="3308" y="1850"/>
                  </a:moveTo>
                  <a:cubicBezTo>
                    <a:pt x="3321" y="1883"/>
                    <a:pt x="3341" y="1907"/>
                    <a:pt x="3380" y="1900"/>
                  </a:cubicBezTo>
                  <a:cubicBezTo>
                    <a:pt x="3411" y="1894"/>
                    <a:pt x="3421" y="1871"/>
                    <a:pt x="3413" y="1841"/>
                  </a:cubicBezTo>
                  <a:cubicBezTo>
                    <a:pt x="3355" y="1801"/>
                    <a:pt x="3352" y="1801"/>
                    <a:pt x="3308" y="1850"/>
                  </a:cubicBezTo>
                  <a:close/>
                  <a:moveTo>
                    <a:pt x="3565" y="2032"/>
                  </a:moveTo>
                  <a:cubicBezTo>
                    <a:pt x="3515" y="2083"/>
                    <a:pt x="3505" y="2122"/>
                    <a:pt x="3529" y="2154"/>
                  </a:cubicBezTo>
                  <a:cubicBezTo>
                    <a:pt x="3530" y="2155"/>
                    <a:pt x="3531" y="2157"/>
                    <a:pt x="3532" y="2158"/>
                  </a:cubicBezTo>
                  <a:cubicBezTo>
                    <a:pt x="3624" y="2158"/>
                    <a:pt x="3624" y="2158"/>
                    <a:pt x="3624" y="2158"/>
                  </a:cubicBezTo>
                  <a:cubicBezTo>
                    <a:pt x="3649" y="2138"/>
                    <a:pt x="3650" y="2114"/>
                    <a:pt x="3631" y="2062"/>
                  </a:cubicBezTo>
                  <a:cubicBezTo>
                    <a:pt x="3610" y="2053"/>
                    <a:pt x="3589" y="2043"/>
                    <a:pt x="3565" y="2032"/>
                  </a:cubicBezTo>
                  <a:close/>
                  <a:moveTo>
                    <a:pt x="2582" y="2056"/>
                  </a:moveTo>
                  <a:cubicBezTo>
                    <a:pt x="2560" y="2079"/>
                    <a:pt x="2529" y="2100"/>
                    <a:pt x="2556" y="2133"/>
                  </a:cubicBezTo>
                  <a:cubicBezTo>
                    <a:pt x="2565" y="2144"/>
                    <a:pt x="2593" y="2152"/>
                    <a:pt x="2603" y="2146"/>
                  </a:cubicBezTo>
                  <a:cubicBezTo>
                    <a:pt x="2621" y="2136"/>
                    <a:pt x="2641" y="2115"/>
                    <a:pt x="2643" y="2097"/>
                  </a:cubicBezTo>
                  <a:cubicBezTo>
                    <a:pt x="2645" y="2063"/>
                    <a:pt x="2613" y="2061"/>
                    <a:pt x="2582" y="2056"/>
                  </a:cubicBezTo>
                  <a:close/>
                  <a:moveTo>
                    <a:pt x="3139" y="1841"/>
                  </a:moveTo>
                  <a:cubicBezTo>
                    <a:pt x="3163" y="1832"/>
                    <a:pt x="3181" y="1795"/>
                    <a:pt x="3173" y="1771"/>
                  </a:cubicBezTo>
                  <a:cubicBezTo>
                    <a:pt x="3165" y="1747"/>
                    <a:pt x="3133" y="1734"/>
                    <a:pt x="3102" y="1743"/>
                  </a:cubicBezTo>
                  <a:cubicBezTo>
                    <a:pt x="3073" y="1751"/>
                    <a:pt x="3060" y="1780"/>
                    <a:pt x="3070" y="1811"/>
                  </a:cubicBezTo>
                  <a:cubicBezTo>
                    <a:pt x="3078" y="1837"/>
                    <a:pt x="3112" y="1851"/>
                    <a:pt x="3139" y="1841"/>
                  </a:cubicBezTo>
                  <a:close/>
                  <a:moveTo>
                    <a:pt x="3200" y="1515"/>
                  </a:moveTo>
                  <a:cubicBezTo>
                    <a:pt x="3185" y="1503"/>
                    <a:pt x="3157" y="1495"/>
                    <a:pt x="3137" y="1499"/>
                  </a:cubicBezTo>
                  <a:cubicBezTo>
                    <a:pt x="3102" y="1507"/>
                    <a:pt x="3106" y="1540"/>
                    <a:pt x="3111" y="1579"/>
                  </a:cubicBezTo>
                  <a:cubicBezTo>
                    <a:pt x="3139" y="1581"/>
                    <a:pt x="3164" y="1583"/>
                    <a:pt x="3186" y="1585"/>
                  </a:cubicBezTo>
                  <a:cubicBezTo>
                    <a:pt x="3206" y="1561"/>
                    <a:pt x="3229" y="1538"/>
                    <a:pt x="3200" y="1515"/>
                  </a:cubicBezTo>
                  <a:close/>
                  <a:moveTo>
                    <a:pt x="3274" y="1643"/>
                  </a:moveTo>
                  <a:cubicBezTo>
                    <a:pt x="3239" y="1639"/>
                    <a:pt x="3228" y="1657"/>
                    <a:pt x="3223" y="1723"/>
                  </a:cubicBezTo>
                  <a:cubicBezTo>
                    <a:pt x="3271" y="1767"/>
                    <a:pt x="3276" y="1767"/>
                    <a:pt x="3329" y="1731"/>
                  </a:cubicBezTo>
                  <a:cubicBezTo>
                    <a:pt x="3329" y="1671"/>
                    <a:pt x="3314" y="1646"/>
                    <a:pt x="3274" y="1643"/>
                  </a:cubicBezTo>
                  <a:close/>
                  <a:moveTo>
                    <a:pt x="3116" y="1969"/>
                  </a:moveTo>
                  <a:cubicBezTo>
                    <a:pt x="3078" y="1985"/>
                    <a:pt x="3080" y="2012"/>
                    <a:pt x="3094" y="2045"/>
                  </a:cubicBezTo>
                  <a:cubicBezTo>
                    <a:pt x="3114" y="2052"/>
                    <a:pt x="3133" y="2058"/>
                    <a:pt x="3149" y="2064"/>
                  </a:cubicBezTo>
                  <a:cubicBezTo>
                    <a:pt x="3190" y="2040"/>
                    <a:pt x="3192" y="2010"/>
                    <a:pt x="3173" y="1978"/>
                  </a:cubicBezTo>
                  <a:cubicBezTo>
                    <a:pt x="3160" y="1956"/>
                    <a:pt x="3138" y="1960"/>
                    <a:pt x="3116" y="1969"/>
                  </a:cubicBezTo>
                  <a:close/>
                  <a:moveTo>
                    <a:pt x="3304" y="1431"/>
                  </a:moveTo>
                  <a:cubicBezTo>
                    <a:pt x="3333" y="1422"/>
                    <a:pt x="3352" y="1375"/>
                    <a:pt x="3341" y="1342"/>
                  </a:cubicBezTo>
                  <a:cubicBezTo>
                    <a:pt x="3331" y="1312"/>
                    <a:pt x="3299" y="1298"/>
                    <a:pt x="3266" y="1310"/>
                  </a:cubicBezTo>
                  <a:cubicBezTo>
                    <a:pt x="3231" y="1323"/>
                    <a:pt x="3209" y="1357"/>
                    <a:pt x="3218" y="1386"/>
                  </a:cubicBezTo>
                  <a:cubicBezTo>
                    <a:pt x="3228" y="1415"/>
                    <a:pt x="3275" y="1440"/>
                    <a:pt x="3304" y="1431"/>
                  </a:cubicBezTo>
                  <a:close/>
                  <a:moveTo>
                    <a:pt x="2762" y="1418"/>
                  </a:moveTo>
                  <a:cubicBezTo>
                    <a:pt x="2753" y="1458"/>
                    <a:pt x="2757" y="1488"/>
                    <a:pt x="2801" y="1504"/>
                  </a:cubicBezTo>
                  <a:cubicBezTo>
                    <a:pt x="2864" y="1470"/>
                    <a:pt x="2865" y="1460"/>
                    <a:pt x="2817" y="1406"/>
                  </a:cubicBezTo>
                  <a:cubicBezTo>
                    <a:pt x="2799" y="1410"/>
                    <a:pt x="2779" y="1414"/>
                    <a:pt x="2762" y="1418"/>
                  </a:cubicBezTo>
                  <a:close/>
                  <a:moveTo>
                    <a:pt x="1429" y="27"/>
                  </a:moveTo>
                  <a:cubicBezTo>
                    <a:pt x="1456" y="35"/>
                    <a:pt x="1487" y="28"/>
                    <a:pt x="1496" y="9"/>
                  </a:cubicBezTo>
                  <a:cubicBezTo>
                    <a:pt x="1497" y="6"/>
                    <a:pt x="1498" y="3"/>
                    <a:pt x="1499" y="0"/>
                  </a:cubicBezTo>
                  <a:cubicBezTo>
                    <a:pt x="1394" y="0"/>
                    <a:pt x="1394" y="0"/>
                    <a:pt x="1394" y="0"/>
                  </a:cubicBezTo>
                  <a:cubicBezTo>
                    <a:pt x="1399" y="14"/>
                    <a:pt x="1409" y="22"/>
                    <a:pt x="1429" y="27"/>
                  </a:cubicBezTo>
                  <a:close/>
                  <a:moveTo>
                    <a:pt x="1779" y="0"/>
                  </a:moveTo>
                  <a:cubicBezTo>
                    <a:pt x="1687" y="0"/>
                    <a:pt x="1687" y="0"/>
                    <a:pt x="1687" y="0"/>
                  </a:cubicBezTo>
                  <a:cubicBezTo>
                    <a:pt x="1683" y="9"/>
                    <a:pt x="1681" y="19"/>
                    <a:pt x="1680" y="28"/>
                  </a:cubicBezTo>
                  <a:cubicBezTo>
                    <a:pt x="1678" y="53"/>
                    <a:pt x="1705" y="60"/>
                    <a:pt x="1726" y="64"/>
                  </a:cubicBezTo>
                  <a:cubicBezTo>
                    <a:pt x="1750" y="69"/>
                    <a:pt x="1771" y="49"/>
                    <a:pt x="1787" y="9"/>
                  </a:cubicBezTo>
                  <a:cubicBezTo>
                    <a:pt x="1784" y="6"/>
                    <a:pt x="1781" y="3"/>
                    <a:pt x="1779" y="0"/>
                  </a:cubicBezTo>
                  <a:close/>
                  <a:moveTo>
                    <a:pt x="1596" y="108"/>
                  </a:moveTo>
                  <a:cubicBezTo>
                    <a:pt x="1564" y="118"/>
                    <a:pt x="1553" y="143"/>
                    <a:pt x="1556" y="175"/>
                  </a:cubicBezTo>
                  <a:cubicBezTo>
                    <a:pt x="1560" y="216"/>
                    <a:pt x="1590" y="226"/>
                    <a:pt x="1638" y="237"/>
                  </a:cubicBezTo>
                  <a:cubicBezTo>
                    <a:pt x="1648" y="228"/>
                    <a:pt x="1663" y="214"/>
                    <a:pt x="1673" y="205"/>
                  </a:cubicBezTo>
                  <a:cubicBezTo>
                    <a:pt x="1676" y="135"/>
                    <a:pt x="1644" y="114"/>
                    <a:pt x="1596" y="108"/>
                  </a:cubicBezTo>
                  <a:close/>
                  <a:moveTo>
                    <a:pt x="1817" y="214"/>
                  </a:moveTo>
                  <a:cubicBezTo>
                    <a:pt x="1791" y="212"/>
                    <a:pt x="1772" y="231"/>
                    <a:pt x="1769" y="261"/>
                  </a:cubicBezTo>
                  <a:cubicBezTo>
                    <a:pt x="1767" y="296"/>
                    <a:pt x="1782" y="318"/>
                    <a:pt x="1811" y="318"/>
                  </a:cubicBezTo>
                  <a:cubicBezTo>
                    <a:pt x="1839" y="319"/>
                    <a:pt x="1867" y="297"/>
                    <a:pt x="1869" y="273"/>
                  </a:cubicBezTo>
                  <a:cubicBezTo>
                    <a:pt x="1872" y="245"/>
                    <a:pt x="1847" y="216"/>
                    <a:pt x="1817" y="214"/>
                  </a:cubicBezTo>
                  <a:close/>
                  <a:moveTo>
                    <a:pt x="1040" y="1519"/>
                  </a:moveTo>
                  <a:cubicBezTo>
                    <a:pt x="1014" y="1522"/>
                    <a:pt x="988" y="1525"/>
                    <a:pt x="957" y="1528"/>
                  </a:cubicBezTo>
                  <a:cubicBezTo>
                    <a:pt x="958" y="1551"/>
                    <a:pt x="958" y="1563"/>
                    <a:pt x="958" y="1574"/>
                  </a:cubicBezTo>
                  <a:cubicBezTo>
                    <a:pt x="957" y="1603"/>
                    <a:pt x="973" y="1626"/>
                    <a:pt x="997" y="1632"/>
                  </a:cubicBezTo>
                  <a:cubicBezTo>
                    <a:pt x="1019" y="1637"/>
                    <a:pt x="1047" y="1631"/>
                    <a:pt x="1069" y="1622"/>
                  </a:cubicBezTo>
                  <a:cubicBezTo>
                    <a:pt x="1089" y="1614"/>
                    <a:pt x="1098" y="1572"/>
                    <a:pt x="1090" y="1549"/>
                  </a:cubicBezTo>
                  <a:cubicBezTo>
                    <a:pt x="1082" y="1525"/>
                    <a:pt x="1065" y="1516"/>
                    <a:pt x="1040" y="1519"/>
                  </a:cubicBezTo>
                  <a:close/>
                  <a:moveTo>
                    <a:pt x="863" y="2026"/>
                  </a:moveTo>
                  <a:cubicBezTo>
                    <a:pt x="869" y="2049"/>
                    <a:pt x="896" y="2066"/>
                    <a:pt x="922" y="2063"/>
                  </a:cubicBezTo>
                  <a:cubicBezTo>
                    <a:pt x="957" y="2059"/>
                    <a:pt x="968" y="2043"/>
                    <a:pt x="971" y="1991"/>
                  </a:cubicBezTo>
                  <a:cubicBezTo>
                    <a:pt x="959" y="1977"/>
                    <a:pt x="946" y="1962"/>
                    <a:pt x="931" y="1946"/>
                  </a:cubicBezTo>
                  <a:cubicBezTo>
                    <a:pt x="876" y="1968"/>
                    <a:pt x="856" y="1994"/>
                    <a:pt x="863" y="2026"/>
                  </a:cubicBezTo>
                  <a:close/>
                  <a:moveTo>
                    <a:pt x="880" y="1752"/>
                  </a:moveTo>
                  <a:cubicBezTo>
                    <a:pt x="849" y="1702"/>
                    <a:pt x="847" y="1702"/>
                    <a:pt x="798" y="1724"/>
                  </a:cubicBezTo>
                  <a:cubicBezTo>
                    <a:pt x="796" y="1753"/>
                    <a:pt x="804" y="1778"/>
                    <a:pt x="836" y="1785"/>
                  </a:cubicBezTo>
                  <a:cubicBezTo>
                    <a:pt x="861" y="1791"/>
                    <a:pt x="876" y="1777"/>
                    <a:pt x="880" y="1752"/>
                  </a:cubicBezTo>
                  <a:close/>
                  <a:moveTo>
                    <a:pt x="1830" y="61"/>
                  </a:moveTo>
                  <a:cubicBezTo>
                    <a:pt x="1809" y="81"/>
                    <a:pt x="1813" y="101"/>
                    <a:pt x="1827" y="123"/>
                  </a:cubicBezTo>
                  <a:cubicBezTo>
                    <a:pt x="1840" y="145"/>
                    <a:pt x="1860" y="146"/>
                    <a:pt x="1886" y="141"/>
                  </a:cubicBezTo>
                  <a:cubicBezTo>
                    <a:pt x="1905" y="117"/>
                    <a:pt x="1911" y="93"/>
                    <a:pt x="1893" y="70"/>
                  </a:cubicBezTo>
                  <a:cubicBezTo>
                    <a:pt x="1876" y="50"/>
                    <a:pt x="1852" y="52"/>
                    <a:pt x="1830" y="61"/>
                  </a:cubicBezTo>
                  <a:close/>
                  <a:moveTo>
                    <a:pt x="1016" y="1752"/>
                  </a:moveTo>
                  <a:cubicBezTo>
                    <a:pt x="992" y="1750"/>
                    <a:pt x="969" y="1774"/>
                    <a:pt x="964" y="1805"/>
                  </a:cubicBezTo>
                  <a:cubicBezTo>
                    <a:pt x="960" y="1833"/>
                    <a:pt x="977" y="1856"/>
                    <a:pt x="1004" y="1857"/>
                  </a:cubicBezTo>
                  <a:cubicBezTo>
                    <a:pt x="1037" y="1859"/>
                    <a:pt x="1064" y="1839"/>
                    <a:pt x="1067" y="1812"/>
                  </a:cubicBezTo>
                  <a:cubicBezTo>
                    <a:pt x="1069" y="1783"/>
                    <a:pt x="1046" y="1755"/>
                    <a:pt x="1016" y="1752"/>
                  </a:cubicBezTo>
                  <a:close/>
                  <a:moveTo>
                    <a:pt x="2084" y="1966"/>
                  </a:moveTo>
                  <a:cubicBezTo>
                    <a:pt x="2063" y="1975"/>
                    <a:pt x="2039" y="1985"/>
                    <a:pt x="2017" y="1994"/>
                  </a:cubicBezTo>
                  <a:cubicBezTo>
                    <a:pt x="2003" y="2053"/>
                    <a:pt x="2011" y="2076"/>
                    <a:pt x="2049" y="2090"/>
                  </a:cubicBezTo>
                  <a:cubicBezTo>
                    <a:pt x="2083" y="2103"/>
                    <a:pt x="2115" y="2093"/>
                    <a:pt x="2127" y="2065"/>
                  </a:cubicBezTo>
                  <a:cubicBezTo>
                    <a:pt x="2146" y="2023"/>
                    <a:pt x="2137" y="2002"/>
                    <a:pt x="2084" y="1966"/>
                  </a:cubicBezTo>
                  <a:close/>
                  <a:moveTo>
                    <a:pt x="2346" y="1860"/>
                  </a:moveTo>
                  <a:cubicBezTo>
                    <a:pt x="2375" y="1851"/>
                    <a:pt x="2404" y="1817"/>
                    <a:pt x="2398" y="1792"/>
                  </a:cubicBezTo>
                  <a:cubicBezTo>
                    <a:pt x="2387" y="1752"/>
                    <a:pt x="2357" y="1737"/>
                    <a:pt x="2318" y="1740"/>
                  </a:cubicBezTo>
                  <a:cubicBezTo>
                    <a:pt x="2273" y="1781"/>
                    <a:pt x="2267" y="1801"/>
                    <a:pt x="2288" y="1834"/>
                  </a:cubicBezTo>
                  <a:cubicBezTo>
                    <a:pt x="2301" y="1856"/>
                    <a:pt x="2319" y="1868"/>
                    <a:pt x="2346" y="1860"/>
                  </a:cubicBezTo>
                  <a:close/>
                  <a:moveTo>
                    <a:pt x="2314" y="1423"/>
                  </a:moveTo>
                  <a:cubicBezTo>
                    <a:pt x="2308" y="1394"/>
                    <a:pt x="2268" y="1366"/>
                    <a:pt x="2240" y="1372"/>
                  </a:cubicBezTo>
                  <a:cubicBezTo>
                    <a:pt x="2201" y="1379"/>
                    <a:pt x="2180" y="1421"/>
                    <a:pt x="2192" y="1467"/>
                  </a:cubicBezTo>
                  <a:cubicBezTo>
                    <a:pt x="2202" y="1504"/>
                    <a:pt x="2225" y="1516"/>
                    <a:pt x="2261" y="1505"/>
                  </a:cubicBezTo>
                  <a:cubicBezTo>
                    <a:pt x="2296" y="1495"/>
                    <a:pt x="2321" y="1456"/>
                    <a:pt x="2314" y="1423"/>
                  </a:cubicBezTo>
                  <a:close/>
                  <a:moveTo>
                    <a:pt x="2388" y="1991"/>
                  </a:moveTo>
                  <a:cubicBezTo>
                    <a:pt x="2378" y="1974"/>
                    <a:pt x="2360" y="1952"/>
                    <a:pt x="2344" y="1952"/>
                  </a:cubicBezTo>
                  <a:cubicBezTo>
                    <a:pt x="2304" y="1950"/>
                    <a:pt x="2288" y="1979"/>
                    <a:pt x="2287" y="2017"/>
                  </a:cubicBezTo>
                  <a:cubicBezTo>
                    <a:pt x="2309" y="2046"/>
                    <a:pt x="2335" y="2064"/>
                    <a:pt x="2372" y="2045"/>
                  </a:cubicBezTo>
                  <a:cubicBezTo>
                    <a:pt x="2394" y="2034"/>
                    <a:pt x="2400" y="2011"/>
                    <a:pt x="2388" y="1991"/>
                  </a:cubicBezTo>
                  <a:close/>
                  <a:moveTo>
                    <a:pt x="2390" y="2152"/>
                  </a:moveTo>
                  <a:cubicBezTo>
                    <a:pt x="2384" y="2153"/>
                    <a:pt x="2379" y="2155"/>
                    <a:pt x="2373" y="2158"/>
                  </a:cubicBezTo>
                  <a:cubicBezTo>
                    <a:pt x="2437" y="2158"/>
                    <a:pt x="2437" y="2158"/>
                    <a:pt x="2437" y="2158"/>
                  </a:cubicBezTo>
                  <a:cubicBezTo>
                    <a:pt x="2425" y="2149"/>
                    <a:pt x="2410" y="2146"/>
                    <a:pt x="2390" y="2152"/>
                  </a:cubicBezTo>
                  <a:close/>
                  <a:moveTo>
                    <a:pt x="2021" y="155"/>
                  </a:moveTo>
                  <a:cubicBezTo>
                    <a:pt x="2049" y="161"/>
                    <a:pt x="2069" y="129"/>
                    <a:pt x="2080" y="72"/>
                  </a:cubicBezTo>
                  <a:cubicBezTo>
                    <a:pt x="2044" y="35"/>
                    <a:pt x="2030" y="30"/>
                    <a:pt x="2004" y="45"/>
                  </a:cubicBezTo>
                  <a:cubicBezTo>
                    <a:pt x="1984" y="57"/>
                    <a:pt x="1967" y="99"/>
                    <a:pt x="1979" y="123"/>
                  </a:cubicBezTo>
                  <a:cubicBezTo>
                    <a:pt x="1987" y="138"/>
                    <a:pt x="2005" y="152"/>
                    <a:pt x="2021" y="155"/>
                  </a:cubicBezTo>
                  <a:close/>
                  <a:moveTo>
                    <a:pt x="2101" y="311"/>
                  </a:moveTo>
                  <a:cubicBezTo>
                    <a:pt x="2094" y="260"/>
                    <a:pt x="2087" y="249"/>
                    <a:pt x="2054" y="244"/>
                  </a:cubicBezTo>
                  <a:cubicBezTo>
                    <a:pt x="2016" y="238"/>
                    <a:pt x="2004" y="248"/>
                    <a:pt x="1982" y="305"/>
                  </a:cubicBezTo>
                  <a:cubicBezTo>
                    <a:pt x="2024" y="372"/>
                    <a:pt x="2049" y="373"/>
                    <a:pt x="2101" y="311"/>
                  </a:cubicBezTo>
                  <a:close/>
                  <a:moveTo>
                    <a:pt x="2410" y="1556"/>
                  </a:moveTo>
                  <a:cubicBezTo>
                    <a:pt x="2386" y="1564"/>
                    <a:pt x="2370" y="1594"/>
                    <a:pt x="2375" y="1619"/>
                  </a:cubicBezTo>
                  <a:cubicBezTo>
                    <a:pt x="2381" y="1644"/>
                    <a:pt x="2410" y="1665"/>
                    <a:pt x="2433" y="1661"/>
                  </a:cubicBezTo>
                  <a:cubicBezTo>
                    <a:pt x="2462" y="1656"/>
                    <a:pt x="2485" y="1620"/>
                    <a:pt x="2477" y="1591"/>
                  </a:cubicBezTo>
                  <a:cubicBezTo>
                    <a:pt x="2470" y="1565"/>
                    <a:pt x="2436" y="1547"/>
                    <a:pt x="2410" y="1556"/>
                  </a:cubicBezTo>
                  <a:close/>
                  <a:moveTo>
                    <a:pt x="2228" y="67"/>
                  </a:moveTo>
                  <a:cubicBezTo>
                    <a:pt x="2243" y="49"/>
                    <a:pt x="2248" y="29"/>
                    <a:pt x="2232" y="10"/>
                  </a:cubicBezTo>
                  <a:cubicBezTo>
                    <a:pt x="2229" y="6"/>
                    <a:pt x="2226" y="3"/>
                    <a:pt x="2223" y="0"/>
                  </a:cubicBezTo>
                  <a:cubicBezTo>
                    <a:pt x="2154" y="0"/>
                    <a:pt x="2154" y="0"/>
                    <a:pt x="2154" y="0"/>
                  </a:cubicBezTo>
                  <a:cubicBezTo>
                    <a:pt x="2147" y="48"/>
                    <a:pt x="2154" y="67"/>
                    <a:pt x="2182" y="78"/>
                  </a:cubicBezTo>
                  <a:cubicBezTo>
                    <a:pt x="2200" y="85"/>
                    <a:pt x="2216" y="83"/>
                    <a:pt x="2228" y="67"/>
                  </a:cubicBezTo>
                  <a:close/>
                  <a:moveTo>
                    <a:pt x="2088" y="1653"/>
                  </a:moveTo>
                  <a:cubicBezTo>
                    <a:pt x="2057" y="1652"/>
                    <a:pt x="2030" y="1675"/>
                    <a:pt x="2024" y="1708"/>
                  </a:cubicBezTo>
                  <a:cubicBezTo>
                    <a:pt x="2018" y="1742"/>
                    <a:pt x="2027" y="1769"/>
                    <a:pt x="2058" y="1786"/>
                  </a:cubicBezTo>
                  <a:cubicBezTo>
                    <a:pt x="2094" y="1807"/>
                    <a:pt x="2116" y="1798"/>
                    <a:pt x="2167" y="1742"/>
                  </a:cubicBezTo>
                  <a:cubicBezTo>
                    <a:pt x="2148" y="1678"/>
                    <a:pt x="2127" y="1654"/>
                    <a:pt x="2088" y="16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-3175" y="0"/>
              <a:ext cx="12201525" cy="4895850"/>
            </a:xfrm>
            <a:custGeom>
              <a:avLst/>
              <a:gdLst/>
              <a:ahLst/>
              <a:cxnLst/>
              <a:rect l="0" t="0" r="r" b="b"/>
              <a:pathLst>
                <a:path w="3843" h="1540">
                  <a:moveTo>
                    <a:pt x="263" y="102"/>
                  </a:moveTo>
                  <a:cubicBezTo>
                    <a:pt x="285" y="93"/>
                    <a:pt x="295" y="65"/>
                    <a:pt x="285" y="38"/>
                  </a:cubicBezTo>
                  <a:cubicBezTo>
                    <a:pt x="278" y="17"/>
                    <a:pt x="247" y="3"/>
                    <a:pt x="226" y="11"/>
                  </a:cubicBezTo>
                  <a:cubicBezTo>
                    <a:pt x="207" y="18"/>
                    <a:pt x="193" y="58"/>
                    <a:pt x="202" y="80"/>
                  </a:cubicBezTo>
                  <a:cubicBezTo>
                    <a:pt x="210" y="99"/>
                    <a:pt x="240" y="110"/>
                    <a:pt x="263" y="102"/>
                  </a:cubicBezTo>
                  <a:close/>
                  <a:moveTo>
                    <a:pt x="1265" y="813"/>
                  </a:moveTo>
                  <a:cubicBezTo>
                    <a:pt x="1291" y="808"/>
                    <a:pt x="1313" y="801"/>
                    <a:pt x="1314" y="771"/>
                  </a:cubicBezTo>
                  <a:cubicBezTo>
                    <a:pt x="1315" y="752"/>
                    <a:pt x="1301" y="735"/>
                    <a:pt x="1282" y="733"/>
                  </a:cubicBezTo>
                  <a:cubicBezTo>
                    <a:pt x="1263" y="730"/>
                    <a:pt x="1244" y="732"/>
                    <a:pt x="1233" y="751"/>
                  </a:cubicBezTo>
                  <a:cubicBezTo>
                    <a:pt x="1223" y="770"/>
                    <a:pt x="1230" y="784"/>
                    <a:pt x="1265" y="813"/>
                  </a:cubicBezTo>
                  <a:close/>
                  <a:moveTo>
                    <a:pt x="130" y="169"/>
                  </a:moveTo>
                  <a:cubicBezTo>
                    <a:pt x="146" y="162"/>
                    <a:pt x="154" y="138"/>
                    <a:pt x="146" y="119"/>
                  </a:cubicBezTo>
                  <a:cubicBezTo>
                    <a:pt x="138" y="98"/>
                    <a:pt x="115" y="89"/>
                    <a:pt x="94" y="97"/>
                  </a:cubicBezTo>
                  <a:cubicBezTo>
                    <a:pt x="74" y="105"/>
                    <a:pt x="64" y="129"/>
                    <a:pt x="72" y="149"/>
                  </a:cubicBezTo>
                  <a:cubicBezTo>
                    <a:pt x="81" y="168"/>
                    <a:pt x="110" y="179"/>
                    <a:pt x="130" y="169"/>
                  </a:cubicBezTo>
                  <a:close/>
                  <a:moveTo>
                    <a:pt x="72" y="470"/>
                  </a:moveTo>
                  <a:cubicBezTo>
                    <a:pt x="87" y="481"/>
                    <a:pt x="101" y="494"/>
                    <a:pt x="114" y="477"/>
                  </a:cubicBezTo>
                  <a:cubicBezTo>
                    <a:pt x="121" y="467"/>
                    <a:pt x="124" y="450"/>
                    <a:pt x="121" y="439"/>
                  </a:cubicBezTo>
                  <a:cubicBezTo>
                    <a:pt x="115" y="418"/>
                    <a:pt x="96" y="421"/>
                    <a:pt x="73" y="426"/>
                  </a:cubicBezTo>
                  <a:cubicBezTo>
                    <a:pt x="73" y="442"/>
                    <a:pt x="72" y="457"/>
                    <a:pt x="72" y="470"/>
                  </a:cubicBezTo>
                  <a:close/>
                  <a:moveTo>
                    <a:pt x="107" y="240"/>
                  </a:moveTo>
                  <a:cubicBezTo>
                    <a:pt x="130" y="276"/>
                    <a:pt x="135" y="276"/>
                    <a:pt x="166" y="246"/>
                  </a:cubicBezTo>
                  <a:cubicBezTo>
                    <a:pt x="163" y="235"/>
                    <a:pt x="160" y="224"/>
                    <a:pt x="157" y="214"/>
                  </a:cubicBezTo>
                  <a:cubicBezTo>
                    <a:pt x="133" y="210"/>
                    <a:pt x="115" y="213"/>
                    <a:pt x="107" y="240"/>
                  </a:cubicBezTo>
                  <a:close/>
                  <a:moveTo>
                    <a:pt x="1360" y="997"/>
                  </a:moveTo>
                  <a:cubicBezTo>
                    <a:pt x="1383" y="1003"/>
                    <a:pt x="1408" y="988"/>
                    <a:pt x="1414" y="966"/>
                  </a:cubicBezTo>
                  <a:cubicBezTo>
                    <a:pt x="1419" y="943"/>
                    <a:pt x="1400" y="915"/>
                    <a:pt x="1377" y="910"/>
                  </a:cubicBezTo>
                  <a:cubicBezTo>
                    <a:pt x="1357" y="906"/>
                    <a:pt x="1334" y="922"/>
                    <a:pt x="1329" y="943"/>
                  </a:cubicBezTo>
                  <a:cubicBezTo>
                    <a:pt x="1322" y="967"/>
                    <a:pt x="1336" y="990"/>
                    <a:pt x="1360" y="997"/>
                  </a:cubicBezTo>
                  <a:close/>
                  <a:moveTo>
                    <a:pt x="1530" y="594"/>
                  </a:moveTo>
                  <a:cubicBezTo>
                    <a:pt x="1550" y="599"/>
                    <a:pt x="1580" y="583"/>
                    <a:pt x="1586" y="564"/>
                  </a:cubicBezTo>
                  <a:cubicBezTo>
                    <a:pt x="1591" y="545"/>
                    <a:pt x="1573" y="517"/>
                    <a:pt x="1551" y="511"/>
                  </a:cubicBezTo>
                  <a:cubicBezTo>
                    <a:pt x="1531" y="506"/>
                    <a:pt x="1512" y="518"/>
                    <a:pt x="1507" y="540"/>
                  </a:cubicBezTo>
                  <a:cubicBezTo>
                    <a:pt x="1501" y="564"/>
                    <a:pt x="1511" y="589"/>
                    <a:pt x="1530" y="594"/>
                  </a:cubicBezTo>
                  <a:close/>
                  <a:moveTo>
                    <a:pt x="1395" y="819"/>
                  </a:moveTo>
                  <a:cubicBezTo>
                    <a:pt x="1391" y="830"/>
                    <a:pt x="1386" y="842"/>
                    <a:pt x="1382" y="853"/>
                  </a:cubicBezTo>
                  <a:cubicBezTo>
                    <a:pt x="1401" y="872"/>
                    <a:pt x="1418" y="881"/>
                    <a:pt x="1443" y="863"/>
                  </a:cubicBezTo>
                  <a:cubicBezTo>
                    <a:pt x="1447" y="816"/>
                    <a:pt x="1443" y="812"/>
                    <a:pt x="1395" y="819"/>
                  </a:cubicBezTo>
                  <a:close/>
                  <a:moveTo>
                    <a:pt x="1425" y="678"/>
                  </a:moveTo>
                  <a:cubicBezTo>
                    <a:pt x="1434" y="635"/>
                    <a:pt x="1428" y="621"/>
                    <a:pt x="1399" y="608"/>
                  </a:cubicBezTo>
                  <a:cubicBezTo>
                    <a:pt x="1381" y="601"/>
                    <a:pt x="1366" y="605"/>
                    <a:pt x="1354" y="620"/>
                  </a:cubicBezTo>
                  <a:cubicBezTo>
                    <a:pt x="1342" y="637"/>
                    <a:pt x="1343" y="669"/>
                    <a:pt x="1357" y="685"/>
                  </a:cubicBezTo>
                  <a:cubicBezTo>
                    <a:pt x="1371" y="702"/>
                    <a:pt x="1384" y="701"/>
                    <a:pt x="1425" y="678"/>
                  </a:cubicBezTo>
                  <a:close/>
                  <a:moveTo>
                    <a:pt x="1514" y="777"/>
                  </a:moveTo>
                  <a:cubicBezTo>
                    <a:pt x="1529" y="765"/>
                    <a:pt x="1533" y="750"/>
                    <a:pt x="1524" y="733"/>
                  </a:cubicBezTo>
                  <a:cubicBezTo>
                    <a:pt x="1513" y="710"/>
                    <a:pt x="1492" y="705"/>
                    <a:pt x="1456" y="717"/>
                  </a:cubicBezTo>
                  <a:cubicBezTo>
                    <a:pt x="1454" y="730"/>
                    <a:pt x="1451" y="745"/>
                    <a:pt x="1448" y="761"/>
                  </a:cubicBezTo>
                  <a:cubicBezTo>
                    <a:pt x="1486" y="792"/>
                    <a:pt x="1494" y="794"/>
                    <a:pt x="1514" y="777"/>
                  </a:cubicBezTo>
                  <a:close/>
                  <a:moveTo>
                    <a:pt x="159" y="317"/>
                  </a:moveTo>
                  <a:cubicBezTo>
                    <a:pt x="115" y="315"/>
                    <a:pt x="108" y="318"/>
                    <a:pt x="102" y="341"/>
                  </a:cubicBezTo>
                  <a:cubicBezTo>
                    <a:pt x="98" y="358"/>
                    <a:pt x="103" y="371"/>
                    <a:pt x="119" y="379"/>
                  </a:cubicBezTo>
                  <a:cubicBezTo>
                    <a:pt x="140" y="389"/>
                    <a:pt x="158" y="381"/>
                    <a:pt x="177" y="353"/>
                  </a:cubicBezTo>
                  <a:cubicBezTo>
                    <a:pt x="172" y="342"/>
                    <a:pt x="166" y="330"/>
                    <a:pt x="159" y="317"/>
                  </a:cubicBezTo>
                  <a:close/>
                  <a:moveTo>
                    <a:pt x="267" y="322"/>
                  </a:moveTo>
                  <a:cubicBezTo>
                    <a:pt x="247" y="318"/>
                    <a:pt x="238" y="325"/>
                    <a:pt x="221" y="364"/>
                  </a:cubicBezTo>
                  <a:cubicBezTo>
                    <a:pt x="238" y="400"/>
                    <a:pt x="250" y="407"/>
                    <a:pt x="278" y="401"/>
                  </a:cubicBezTo>
                  <a:cubicBezTo>
                    <a:pt x="296" y="396"/>
                    <a:pt x="304" y="385"/>
                    <a:pt x="304" y="367"/>
                  </a:cubicBezTo>
                  <a:cubicBezTo>
                    <a:pt x="304" y="348"/>
                    <a:pt x="286" y="326"/>
                    <a:pt x="267" y="322"/>
                  </a:cubicBezTo>
                  <a:close/>
                  <a:moveTo>
                    <a:pt x="45" y="51"/>
                  </a:moveTo>
                  <a:cubicBezTo>
                    <a:pt x="60" y="46"/>
                    <a:pt x="70" y="25"/>
                    <a:pt x="64" y="10"/>
                  </a:cubicBezTo>
                  <a:cubicBezTo>
                    <a:pt x="62" y="6"/>
                    <a:pt x="60" y="3"/>
                    <a:pt x="5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4" y="7"/>
                    <a:pt x="0" y="18"/>
                    <a:pt x="2" y="27"/>
                  </a:cubicBezTo>
                  <a:cubicBezTo>
                    <a:pt x="6" y="44"/>
                    <a:pt x="28" y="56"/>
                    <a:pt x="45" y="51"/>
                  </a:cubicBezTo>
                  <a:close/>
                  <a:moveTo>
                    <a:pt x="264" y="179"/>
                  </a:moveTo>
                  <a:cubicBezTo>
                    <a:pt x="247" y="196"/>
                    <a:pt x="235" y="214"/>
                    <a:pt x="251" y="236"/>
                  </a:cubicBezTo>
                  <a:cubicBezTo>
                    <a:pt x="261" y="251"/>
                    <a:pt x="280" y="255"/>
                    <a:pt x="295" y="246"/>
                  </a:cubicBezTo>
                  <a:cubicBezTo>
                    <a:pt x="310" y="237"/>
                    <a:pt x="323" y="226"/>
                    <a:pt x="320" y="206"/>
                  </a:cubicBezTo>
                  <a:cubicBezTo>
                    <a:pt x="318" y="187"/>
                    <a:pt x="305" y="181"/>
                    <a:pt x="264" y="179"/>
                  </a:cubicBezTo>
                  <a:close/>
                  <a:moveTo>
                    <a:pt x="191" y="483"/>
                  </a:moveTo>
                  <a:cubicBezTo>
                    <a:pt x="174" y="489"/>
                    <a:pt x="160" y="518"/>
                    <a:pt x="167" y="535"/>
                  </a:cubicBezTo>
                  <a:cubicBezTo>
                    <a:pt x="173" y="552"/>
                    <a:pt x="202" y="562"/>
                    <a:pt x="221" y="554"/>
                  </a:cubicBezTo>
                  <a:cubicBezTo>
                    <a:pt x="238" y="547"/>
                    <a:pt x="245" y="528"/>
                    <a:pt x="237" y="509"/>
                  </a:cubicBezTo>
                  <a:cubicBezTo>
                    <a:pt x="229" y="488"/>
                    <a:pt x="207" y="476"/>
                    <a:pt x="191" y="483"/>
                  </a:cubicBezTo>
                  <a:close/>
                  <a:moveTo>
                    <a:pt x="29" y="208"/>
                  </a:moveTo>
                  <a:cubicBezTo>
                    <a:pt x="35" y="186"/>
                    <a:pt x="23" y="171"/>
                    <a:pt x="1" y="162"/>
                  </a:cubicBezTo>
                  <a:cubicBezTo>
                    <a:pt x="1" y="233"/>
                    <a:pt x="1" y="233"/>
                    <a:pt x="1" y="233"/>
                  </a:cubicBezTo>
                  <a:cubicBezTo>
                    <a:pt x="15" y="233"/>
                    <a:pt x="25" y="221"/>
                    <a:pt x="29" y="208"/>
                  </a:cubicBezTo>
                  <a:close/>
                  <a:moveTo>
                    <a:pt x="96" y="590"/>
                  </a:moveTo>
                  <a:cubicBezTo>
                    <a:pt x="82" y="598"/>
                    <a:pt x="75" y="602"/>
                    <a:pt x="67" y="605"/>
                  </a:cubicBezTo>
                  <a:cubicBezTo>
                    <a:pt x="48" y="614"/>
                    <a:pt x="39" y="632"/>
                    <a:pt x="43" y="649"/>
                  </a:cubicBezTo>
                  <a:cubicBezTo>
                    <a:pt x="47" y="665"/>
                    <a:pt x="60" y="681"/>
                    <a:pt x="72" y="692"/>
                  </a:cubicBezTo>
                  <a:cubicBezTo>
                    <a:pt x="84" y="703"/>
                    <a:pt x="114" y="695"/>
                    <a:pt x="127" y="682"/>
                  </a:cubicBezTo>
                  <a:cubicBezTo>
                    <a:pt x="139" y="669"/>
                    <a:pt x="140" y="655"/>
                    <a:pt x="129" y="640"/>
                  </a:cubicBezTo>
                  <a:cubicBezTo>
                    <a:pt x="119" y="625"/>
                    <a:pt x="109" y="609"/>
                    <a:pt x="96" y="590"/>
                  </a:cubicBezTo>
                  <a:close/>
                  <a:moveTo>
                    <a:pt x="28" y="361"/>
                  </a:moveTo>
                  <a:cubicBezTo>
                    <a:pt x="44" y="367"/>
                    <a:pt x="55" y="359"/>
                    <a:pt x="62" y="346"/>
                  </a:cubicBezTo>
                  <a:cubicBezTo>
                    <a:pt x="71" y="327"/>
                    <a:pt x="57" y="311"/>
                    <a:pt x="25" y="302"/>
                  </a:cubicBezTo>
                  <a:cubicBezTo>
                    <a:pt x="7" y="339"/>
                    <a:pt x="9" y="353"/>
                    <a:pt x="28" y="361"/>
                  </a:cubicBezTo>
                  <a:close/>
                  <a:moveTo>
                    <a:pt x="1" y="497"/>
                  </a:moveTo>
                  <a:cubicBezTo>
                    <a:pt x="1" y="559"/>
                    <a:pt x="1" y="559"/>
                    <a:pt x="1" y="559"/>
                  </a:cubicBezTo>
                  <a:cubicBezTo>
                    <a:pt x="28" y="556"/>
                    <a:pt x="40" y="545"/>
                    <a:pt x="41" y="524"/>
                  </a:cubicBezTo>
                  <a:cubicBezTo>
                    <a:pt x="41" y="505"/>
                    <a:pt x="32" y="499"/>
                    <a:pt x="1" y="497"/>
                  </a:cubicBezTo>
                  <a:close/>
                  <a:moveTo>
                    <a:pt x="3788" y="1004"/>
                  </a:moveTo>
                  <a:cubicBezTo>
                    <a:pt x="3779" y="1017"/>
                    <a:pt x="3783" y="1028"/>
                    <a:pt x="3802" y="1041"/>
                  </a:cubicBezTo>
                  <a:cubicBezTo>
                    <a:pt x="3820" y="1038"/>
                    <a:pt x="3828" y="1026"/>
                    <a:pt x="3828" y="1008"/>
                  </a:cubicBezTo>
                  <a:cubicBezTo>
                    <a:pt x="3805" y="993"/>
                    <a:pt x="3795" y="992"/>
                    <a:pt x="3788" y="1004"/>
                  </a:cubicBezTo>
                  <a:close/>
                  <a:moveTo>
                    <a:pt x="3744" y="975"/>
                  </a:moveTo>
                  <a:cubicBezTo>
                    <a:pt x="3769" y="963"/>
                    <a:pt x="3778" y="953"/>
                    <a:pt x="3772" y="941"/>
                  </a:cubicBezTo>
                  <a:cubicBezTo>
                    <a:pt x="3767" y="932"/>
                    <a:pt x="3756" y="924"/>
                    <a:pt x="3746" y="921"/>
                  </a:cubicBezTo>
                  <a:cubicBezTo>
                    <a:pt x="3734" y="917"/>
                    <a:pt x="3728" y="930"/>
                    <a:pt x="3724" y="939"/>
                  </a:cubicBezTo>
                  <a:cubicBezTo>
                    <a:pt x="3719" y="951"/>
                    <a:pt x="3726" y="963"/>
                    <a:pt x="3744" y="975"/>
                  </a:cubicBezTo>
                  <a:close/>
                  <a:moveTo>
                    <a:pt x="3684" y="983"/>
                  </a:moveTo>
                  <a:cubicBezTo>
                    <a:pt x="3671" y="987"/>
                    <a:pt x="3669" y="997"/>
                    <a:pt x="3669" y="1010"/>
                  </a:cubicBezTo>
                  <a:cubicBezTo>
                    <a:pt x="3678" y="1022"/>
                    <a:pt x="3690" y="1028"/>
                    <a:pt x="3703" y="1021"/>
                  </a:cubicBezTo>
                  <a:cubicBezTo>
                    <a:pt x="3714" y="1015"/>
                    <a:pt x="3716" y="1003"/>
                    <a:pt x="3714" y="991"/>
                  </a:cubicBezTo>
                  <a:cubicBezTo>
                    <a:pt x="3707" y="979"/>
                    <a:pt x="3696" y="978"/>
                    <a:pt x="3684" y="983"/>
                  </a:cubicBezTo>
                  <a:close/>
                  <a:moveTo>
                    <a:pt x="3716" y="871"/>
                  </a:moveTo>
                  <a:cubicBezTo>
                    <a:pt x="3715" y="854"/>
                    <a:pt x="3704" y="846"/>
                    <a:pt x="3688" y="844"/>
                  </a:cubicBezTo>
                  <a:cubicBezTo>
                    <a:pt x="3667" y="842"/>
                    <a:pt x="3659" y="855"/>
                    <a:pt x="3648" y="878"/>
                  </a:cubicBezTo>
                  <a:cubicBezTo>
                    <a:pt x="3652" y="883"/>
                    <a:pt x="3657" y="892"/>
                    <a:pt x="3660" y="898"/>
                  </a:cubicBezTo>
                  <a:cubicBezTo>
                    <a:pt x="3694" y="907"/>
                    <a:pt x="3708" y="894"/>
                    <a:pt x="3716" y="871"/>
                  </a:cubicBezTo>
                  <a:close/>
                  <a:moveTo>
                    <a:pt x="3682" y="1113"/>
                  </a:moveTo>
                  <a:cubicBezTo>
                    <a:pt x="3704" y="1099"/>
                    <a:pt x="3708" y="1093"/>
                    <a:pt x="3703" y="1078"/>
                  </a:cubicBezTo>
                  <a:cubicBezTo>
                    <a:pt x="3699" y="1067"/>
                    <a:pt x="3680" y="1054"/>
                    <a:pt x="3667" y="1058"/>
                  </a:cubicBezTo>
                  <a:cubicBezTo>
                    <a:pt x="3659" y="1060"/>
                    <a:pt x="3650" y="1067"/>
                    <a:pt x="3647" y="1075"/>
                  </a:cubicBezTo>
                  <a:cubicBezTo>
                    <a:pt x="3641" y="1088"/>
                    <a:pt x="3655" y="1101"/>
                    <a:pt x="3682" y="1113"/>
                  </a:cubicBezTo>
                  <a:close/>
                  <a:moveTo>
                    <a:pt x="3764" y="1065"/>
                  </a:moveTo>
                  <a:cubicBezTo>
                    <a:pt x="3752" y="1061"/>
                    <a:pt x="3736" y="1068"/>
                    <a:pt x="3732" y="1079"/>
                  </a:cubicBezTo>
                  <a:cubicBezTo>
                    <a:pt x="3728" y="1091"/>
                    <a:pt x="3738" y="1109"/>
                    <a:pt x="3752" y="1114"/>
                  </a:cubicBezTo>
                  <a:cubicBezTo>
                    <a:pt x="3764" y="1118"/>
                    <a:pt x="3771" y="1112"/>
                    <a:pt x="3776" y="1096"/>
                  </a:cubicBezTo>
                  <a:cubicBezTo>
                    <a:pt x="3781" y="1080"/>
                    <a:pt x="3777" y="1069"/>
                    <a:pt x="3764" y="1065"/>
                  </a:cubicBezTo>
                  <a:close/>
                  <a:moveTo>
                    <a:pt x="1562" y="679"/>
                  </a:moveTo>
                  <a:cubicBezTo>
                    <a:pt x="1554" y="701"/>
                    <a:pt x="1573" y="710"/>
                    <a:pt x="1596" y="722"/>
                  </a:cubicBezTo>
                  <a:cubicBezTo>
                    <a:pt x="1607" y="707"/>
                    <a:pt x="1617" y="695"/>
                    <a:pt x="1626" y="683"/>
                  </a:cubicBezTo>
                  <a:cubicBezTo>
                    <a:pt x="1620" y="664"/>
                    <a:pt x="1616" y="643"/>
                    <a:pt x="1594" y="650"/>
                  </a:cubicBezTo>
                  <a:cubicBezTo>
                    <a:pt x="1581" y="654"/>
                    <a:pt x="1567" y="667"/>
                    <a:pt x="1562" y="679"/>
                  </a:cubicBezTo>
                  <a:close/>
                  <a:moveTo>
                    <a:pt x="1222" y="1098"/>
                  </a:moveTo>
                  <a:cubicBezTo>
                    <a:pt x="1204" y="1090"/>
                    <a:pt x="1175" y="1102"/>
                    <a:pt x="1167" y="1119"/>
                  </a:cubicBezTo>
                  <a:cubicBezTo>
                    <a:pt x="1157" y="1143"/>
                    <a:pt x="1173" y="1170"/>
                    <a:pt x="1202" y="1180"/>
                  </a:cubicBezTo>
                  <a:cubicBezTo>
                    <a:pt x="1225" y="1188"/>
                    <a:pt x="1241" y="1180"/>
                    <a:pt x="1248" y="1156"/>
                  </a:cubicBezTo>
                  <a:cubicBezTo>
                    <a:pt x="1255" y="1133"/>
                    <a:pt x="1243" y="1106"/>
                    <a:pt x="1222" y="1098"/>
                  </a:cubicBezTo>
                  <a:close/>
                  <a:moveTo>
                    <a:pt x="3808" y="834"/>
                  </a:moveTo>
                  <a:cubicBezTo>
                    <a:pt x="3823" y="823"/>
                    <a:pt x="3825" y="816"/>
                    <a:pt x="3815" y="787"/>
                  </a:cubicBezTo>
                  <a:cubicBezTo>
                    <a:pt x="3790" y="780"/>
                    <a:pt x="3782" y="782"/>
                    <a:pt x="3774" y="798"/>
                  </a:cubicBezTo>
                  <a:cubicBezTo>
                    <a:pt x="3767" y="810"/>
                    <a:pt x="3767" y="826"/>
                    <a:pt x="3776" y="833"/>
                  </a:cubicBezTo>
                  <a:cubicBezTo>
                    <a:pt x="3786" y="840"/>
                    <a:pt x="3797" y="842"/>
                    <a:pt x="3808" y="834"/>
                  </a:cubicBezTo>
                  <a:close/>
                  <a:moveTo>
                    <a:pt x="3810" y="1116"/>
                  </a:moveTo>
                  <a:cubicBezTo>
                    <a:pt x="3815" y="1119"/>
                    <a:pt x="3823" y="1121"/>
                    <a:pt x="3828" y="1119"/>
                  </a:cubicBezTo>
                  <a:cubicBezTo>
                    <a:pt x="3843" y="1113"/>
                    <a:pt x="3842" y="1100"/>
                    <a:pt x="3838" y="1084"/>
                  </a:cubicBezTo>
                  <a:cubicBezTo>
                    <a:pt x="3829" y="1083"/>
                    <a:pt x="3820" y="1082"/>
                    <a:pt x="3813" y="1082"/>
                  </a:cubicBezTo>
                  <a:cubicBezTo>
                    <a:pt x="3805" y="1095"/>
                    <a:pt x="3799" y="1106"/>
                    <a:pt x="3810" y="1116"/>
                  </a:cubicBezTo>
                  <a:close/>
                  <a:moveTo>
                    <a:pt x="2155" y="868"/>
                  </a:moveTo>
                  <a:cubicBezTo>
                    <a:pt x="2184" y="881"/>
                    <a:pt x="2204" y="864"/>
                    <a:pt x="2226" y="843"/>
                  </a:cubicBezTo>
                  <a:cubicBezTo>
                    <a:pt x="2219" y="825"/>
                    <a:pt x="2212" y="807"/>
                    <a:pt x="2205" y="789"/>
                  </a:cubicBezTo>
                  <a:cubicBezTo>
                    <a:pt x="2157" y="788"/>
                    <a:pt x="2141" y="793"/>
                    <a:pt x="2134" y="812"/>
                  </a:cubicBezTo>
                  <a:cubicBezTo>
                    <a:pt x="2128" y="830"/>
                    <a:pt x="2138" y="860"/>
                    <a:pt x="2155" y="868"/>
                  </a:cubicBezTo>
                  <a:close/>
                  <a:moveTo>
                    <a:pt x="1795" y="1157"/>
                  </a:moveTo>
                  <a:cubicBezTo>
                    <a:pt x="1832" y="1180"/>
                    <a:pt x="1847" y="1181"/>
                    <a:pt x="1859" y="1162"/>
                  </a:cubicBezTo>
                  <a:cubicBezTo>
                    <a:pt x="1872" y="1141"/>
                    <a:pt x="1864" y="1124"/>
                    <a:pt x="1834" y="1103"/>
                  </a:cubicBezTo>
                  <a:cubicBezTo>
                    <a:pt x="1805" y="1110"/>
                    <a:pt x="1794" y="1129"/>
                    <a:pt x="1795" y="1157"/>
                  </a:cubicBezTo>
                  <a:close/>
                  <a:moveTo>
                    <a:pt x="1868" y="692"/>
                  </a:moveTo>
                  <a:cubicBezTo>
                    <a:pt x="1876" y="674"/>
                    <a:pt x="1867" y="660"/>
                    <a:pt x="1848" y="653"/>
                  </a:cubicBezTo>
                  <a:cubicBezTo>
                    <a:pt x="1805" y="670"/>
                    <a:pt x="1804" y="672"/>
                    <a:pt x="1815" y="713"/>
                  </a:cubicBezTo>
                  <a:cubicBezTo>
                    <a:pt x="1837" y="718"/>
                    <a:pt x="1857" y="716"/>
                    <a:pt x="1868" y="692"/>
                  </a:cubicBezTo>
                  <a:close/>
                  <a:moveTo>
                    <a:pt x="1843" y="900"/>
                  </a:moveTo>
                  <a:cubicBezTo>
                    <a:pt x="1853" y="892"/>
                    <a:pt x="1864" y="884"/>
                    <a:pt x="1873" y="877"/>
                  </a:cubicBezTo>
                  <a:cubicBezTo>
                    <a:pt x="1875" y="846"/>
                    <a:pt x="1859" y="834"/>
                    <a:pt x="1835" y="833"/>
                  </a:cubicBezTo>
                  <a:cubicBezTo>
                    <a:pt x="1818" y="832"/>
                    <a:pt x="1812" y="846"/>
                    <a:pt x="1809" y="860"/>
                  </a:cubicBezTo>
                  <a:cubicBezTo>
                    <a:pt x="1804" y="887"/>
                    <a:pt x="1819" y="896"/>
                    <a:pt x="1843" y="900"/>
                  </a:cubicBezTo>
                  <a:close/>
                  <a:moveTo>
                    <a:pt x="1695" y="1224"/>
                  </a:moveTo>
                  <a:cubicBezTo>
                    <a:pt x="1704" y="1223"/>
                    <a:pt x="1719" y="1211"/>
                    <a:pt x="1719" y="1203"/>
                  </a:cubicBezTo>
                  <a:cubicBezTo>
                    <a:pt x="1720" y="1190"/>
                    <a:pt x="1716" y="1171"/>
                    <a:pt x="1707" y="1164"/>
                  </a:cubicBezTo>
                  <a:cubicBezTo>
                    <a:pt x="1690" y="1150"/>
                    <a:pt x="1677" y="1167"/>
                    <a:pt x="1663" y="1182"/>
                  </a:cubicBezTo>
                  <a:cubicBezTo>
                    <a:pt x="1668" y="1202"/>
                    <a:pt x="1667" y="1226"/>
                    <a:pt x="1695" y="1224"/>
                  </a:cubicBezTo>
                  <a:close/>
                  <a:moveTo>
                    <a:pt x="1891" y="758"/>
                  </a:moveTo>
                  <a:cubicBezTo>
                    <a:pt x="1897" y="772"/>
                    <a:pt x="1904" y="788"/>
                    <a:pt x="1910" y="801"/>
                  </a:cubicBezTo>
                  <a:cubicBezTo>
                    <a:pt x="1948" y="808"/>
                    <a:pt x="1963" y="802"/>
                    <a:pt x="1973" y="778"/>
                  </a:cubicBezTo>
                  <a:cubicBezTo>
                    <a:pt x="1981" y="759"/>
                    <a:pt x="1975" y="744"/>
                    <a:pt x="1959" y="735"/>
                  </a:cubicBezTo>
                  <a:cubicBezTo>
                    <a:pt x="1939" y="722"/>
                    <a:pt x="1914" y="731"/>
                    <a:pt x="1891" y="758"/>
                  </a:cubicBezTo>
                  <a:close/>
                  <a:moveTo>
                    <a:pt x="1901" y="595"/>
                  </a:moveTo>
                  <a:cubicBezTo>
                    <a:pt x="1922" y="602"/>
                    <a:pt x="1942" y="592"/>
                    <a:pt x="1947" y="571"/>
                  </a:cubicBezTo>
                  <a:cubicBezTo>
                    <a:pt x="1953" y="546"/>
                    <a:pt x="1941" y="522"/>
                    <a:pt x="1920" y="516"/>
                  </a:cubicBezTo>
                  <a:cubicBezTo>
                    <a:pt x="1898" y="510"/>
                    <a:pt x="1873" y="524"/>
                    <a:pt x="1867" y="547"/>
                  </a:cubicBezTo>
                  <a:cubicBezTo>
                    <a:pt x="1862" y="565"/>
                    <a:pt x="1877" y="587"/>
                    <a:pt x="1901" y="595"/>
                  </a:cubicBezTo>
                  <a:close/>
                  <a:moveTo>
                    <a:pt x="1987" y="1039"/>
                  </a:moveTo>
                  <a:cubicBezTo>
                    <a:pt x="1994" y="1056"/>
                    <a:pt x="2024" y="1075"/>
                    <a:pt x="2044" y="1069"/>
                  </a:cubicBezTo>
                  <a:cubicBezTo>
                    <a:pt x="2057" y="1065"/>
                    <a:pt x="2071" y="1053"/>
                    <a:pt x="2075" y="1041"/>
                  </a:cubicBezTo>
                  <a:cubicBezTo>
                    <a:pt x="2083" y="1020"/>
                    <a:pt x="2062" y="1000"/>
                    <a:pt x="2018" y="984"/>
                  </a:cubicBezTo>
                  <a:cubicBezTo>
                    <a:pt x="1984" y="1006"/>
                    <a:pt x="1979" y="1017"/>
                    <a:pt x="1987" y="1039"/>
                  </a:cubicBezTo>
                  <a:close/>
                  <a:moveTo>
                    <a:pt x="1908" y="986"/>
                  </a:moveTo>
                  <a:cubicBezTo>
                    <a:pt x="1889" y="981"/>
                    <a:pt x="1878" y="990"/>
                    <a:pt x="1871" y="1016"/>
                  </a:cubicBezTo>
                  <a:cubicBezTo>
                    <a:pt x="1864" y="1041"/>
                    <a:pt x="1871" y="1058"/>
                    <a:pt x="1892" y="1064"/>
                  </a:cubicBezTo>
                  <a:cubicBezTo>
                    <a:pt x="1910" y="1070"/>
                    <a:pt x="1936" y="1057"/>
                    <a:pt x="1941" y="1040"/>
                  </a:cubicBezTo>
                  <a:cubicBezTo>
                    <a:pt x="1947" y="1021"/>
                    <a:pt x="1929" y="992"/>
                    <a:pt x="1908" y="986"/>
                  </a:cubicBezTo>
                  <a:close/>
                  <a:moveTo>
                    <a:pt x="2059" y="704"/>
                  </a:moveTo>
                  <a:cubicBezTo>
                    <a:pt x="2078" y="703"/>
                    <a:pt x="2095" y="684"/>
                    <a:pt x="2096" y="663"/>
                  </a:cubicBezTo>
                  <a:cubicBezTo>
                    <a:pt x="2098" y="636"/>
                    <a:pt x="2087" y="625"/>
                    <a:pt x="2047" y="615"/>
                  </a:cubicBezTo>
                  <a:cubicBezTo>
                    <a:pt x="2034" y="623"/>
                    <a:pt x="2021" y="631"/>
                    <a:pt x="2006" y="640"/>
                  </a:cubicBezTo>
                  <a:cubicBezTo>
                    <a:pt x="2016" y="686"/>
                    <a:pt x="2033" y="705"/>
                    <a:pt x="2059" y="704"/>
                  </a:cubicBezTo>
                  <a:close/>
                  <a:moveTo>
                    <a:pt x="2146" y="1175"/>
                  </a:moveTo>
                  <a:cubicBezTo>
                    <a:pt x="2124" y="1170"/>
                    <a:pt x="2099" y="1185"/>
                    <a:pt x="2093" y="1208"/>
                  </a:cubicBezTo>
                  <a:cubicBezTo>
                    <a:pt x="2087" y="1228"/>
                    <a:pt x="2100" y="1246"/>
                    <a:pt x="2123" y="1252"/>
                  </a:cubicBezTo>
                  <a:cubicBezTo>
                    <a:pt x="2150" y="1259"/>
                    <a:pt x="2169" y="1250"/>
                    <a:pt x="2173" y="1227"/>
                  </a:cubicBezTo>
                  <a:cubicBezTo>
                    <a:pt x="2178" y="1205"/>
                    <a:pt x="2165" y="1180"/>
                    <a:pt x="2146" y="1175"/>
                  </a:cubicBezTo>
                  <a:close/>
                  <a:moveTo>
                    <a:pt x="3600" y="1081"/>
                  </a:moveTo>
                  <a:cubicBezTo>
                    <a:pt x="3607" y="1063"/>
                    <a:pt x="3603" y="1056"/>
                    <a:pt x="3577" y="1040"/>
                  </a:cubicBezTo>
                  <a:cubicBezTo>
                    <a:pt x="3540" y="1053"/>
                    <a:pt x="3537" y="1065"/>
                    <a:pt x="3562" y="1097"/>
                  </a:cubicBezTo>
                  <a:cubicBezTo>
                    <a:pt x="3588" y="1099"/>
                    <a:pt x="3594" y="1097"/>
                    <a:pt x="3600" y="1081"/>
                  </a:cubicBezTo>
                  <a:close/>
                  <a:moveTo>
                    <a:pt x="2149" y="1027"/>
                  </a:moveTo>
                  <a:cubicBezTo>
                    <a:pt x="2139" y="1056"/>
                    <a:pt x="2145" y="1067"/>
                    <a:pt x="2187" y="1092"/>
                  </a:cubicBezTo>
                  <a:cubicBezTo>
                    <a:pt x="2245" y="1068"/>
                    <a:pt x="2249" y="1049"/>
                    <a:pt x="2208" y="1000"/>
                  </a:cubicBezTo>
                  <a:cubicBezTo>
                    <a:pt x="2167" y="998"/>
                    <a:pt x="2157" y="1003"/>
                    <a:pt x="2149" y="1027"/>
                  </a:cubicBezTo>
                  <a:close/>
                  <a:moveTo>
                    <a:pt x="3592" y="1183"/>
                  </a:moveTo>
                  <a:cubicBezTo>
                    <a:pt x="3574" y="1174"/>
                    <a:pt x="3561" y="1183"/>
                    <a:pt x="3546" y="1197"/>
                  </a:cubicBezTo>
                  <a:cubicBezTo>
                    <a:pt x="3550" y="1208"/>
                    <a:pt x="3554" y="1220"/>
                    <a:pt x="3558" y="1231"/>
                  </a:cubicBezTo>
                  <a:cubicBezTo>
                    <a:pt x="3589" y="1233"/>
                    <a:pt x="3599" y="1230"/>
                    <a:pt x="3603" y="1218"/>
                  </a:cubicBezTo>
                  <a:cubicBezTo>
                    <a:pt x="3608" y="1207"/>
                    <a:pt x="3603" y="1188"/>
                    <a:pt x="3592" y="1183"/>
                  </a:cubicBezTo>
                  <a:close/>
                  <a:moveTo>
                    <a:pt x="1215" y="881"/>
                  </a:moveTo>
                  <a:cubicBezTo>
                    <a:pt x="1190" y="874"/>
                    <a:pt x="1163" y="892"/>
                    <a:pt x="1153" y="923"/>
                  </a:cubicBezTo>
                  <a:cubicBezTo>
                    <a:pt x="1146" y="946"/>
                    <a:pt x="1164" y="979"/>
                    <a:pt x="1187" y="985"/>
                  </a:cubicBezTo>
                  <a:cubicBezTo>
                    <a:pt x="1208" y="992"/>
                    <a:pt x="1247" y="966"/>
                    <a:pt x="1254" y="941"/>
                  </a:cubicBezTo>
                  <a:cubicBezTo>
                    <a:pt x="1260" y="919"/>
                    <a:pt x="1241" y="889"/>
                    <a:pt x="1215" y="881"/>
                  </a:cubicBezTo>
                  <a:close/>
                  <a:moveTo>
                    <a:pt x="2037" y="905"/>
                  </a:moveTo>
                  <a:cubicBezTo>
                    <a:pt x="2045" y="892"/>
                    <a:pt x="2046" y="879"/>
                    <a:pt x="2035" y="867"/>
                  </a:cubicBezTo>
                  <a:cubicBezTo>
                    <a:pt x="2023" y="853"/>
                    <a:pt x="2008" y="846"/>
                    <a:pt x="1991" y="856"/>
                  </a:cubicBezTo>
                  <a:cubicBezTo>
                    <a:pt x="1968" y="869"/>
                    <a:pt x="1959" y="888"/>
                    <a:pt x="1971" y="916"/>
                  </a:cubicBezTo>
                  <a:cubicBezTo>
                    <a:pt x="2009" y="928"/>
                    <a:pt x="2025" y="925"/>
                    <a:pt x="2037" y="905"/>
                  </a:cubicBezTo>
                  <a:close/>
                  <a:moveTo>
                    <a:pt x="3640" y="968"/>
                  </a:moveTo>
                  <a:cubicBezTo>
                    <a:pt x="3644" y="956"/>
                    <a:pt x="3637" y="944"/>
                    <a:pt x="3622" y="940"/>
                  </a:cubicBezTo>
                  <a:cubicBezTo>
                    <a:pt x="3605" y="935"/>
                    <a:pt x="3593" y="940"/>
                    <a:pt x="3590" y="954"/>
                  </a:cubicBezTo>
                  <a:cubicBezTo>
                    <a:pt x="3586" y="968"/>
                    <a:pt x="3594" y="984"/>
                    <a:pt x="3606" y="987"/>
                  </a:cubicBezTo>
                  <a:cubicBezTo>
                    <a:pt x="3619" y="992"/>
                    <a:pt x="3636" y="982"/>
                    <a:pt x="3640" y="968"/>
                  </a:cubicBezTo>
                  <a:close/>
                  <a:moveTo>
                    <a:pt x="2023" y="1188"/>
                  </a:moveTo>
                  <a:cubicBezTo>
                    <a:pt x="2042" y="1180"/>
                    <a:pt x="2046" y="1165"/>
                    <a:pt x="2045" y="1144"/>
                  </a:cubicBezTo>
                  <a:cubicBezTo>
                    <a:pt x="2029" y="1126"/>
                    <a:pt x="2011" y="1118"/>
                    <a:pt x="1991" y="1129"/>
                  </a:cubicBezTo>
                  <a:cubicBezTo>
                    <a:pt x="1973" y="1139"/>
                    <a:pt x="1971" y="1158"/>
                    <a:pt x="1975" y="1177"/>
                  </a:cubicBezTo>
                  <a:cubicBezTo>
                    <a:pt x="1988" y="1195"/>
                    <a:pt x="2004" y="1195"/>
                    <a:pt x="2023" y="1188"/>
                  </a:cubicBezTo>
                  <a:close/>
                  <a:moveTo>
                    <a:pt x="1888" y="1430"/>
                  </a:moveTo>
                  <a:cubicBezTo>
                    <a:pt x="1872" y="1419"/>
                    <a:pt x="1855" y="1417"/>
                    <a:pt x="1837" y="1430"/>
                  </a:cubicBezTo>
                  <a:cubicBezTo>
                    <a:pt x="1814" y="1448"/>
                    <a:pt x="1812" y="1460"/>
                    <a:pt x="1830" y="1505"/>
                  </a:cubicBezTo>
                  <a:cubicBezTo>
                    <a:pt x="1869" y="1514"/>
                    <a:pt x="1881" y="1510"/>
                    <a:pt x="1893" y="1485"/>
                  </a:cubicBezTo>
                  <a:cubicBezTo>
                    <a:pt x="1903" y="1465"/>
                    <a:pt x="1902" y="1440"/>
                    <a:pt x="1888" y="1430"/>
                  </a:cubicBezTo>
                  <a:close/>
                  <a:moveTo>
                    <a:pt x="1979" y="1365"/>
                  </a:moveTo>
                  <a:cubicBezTo>
                    <a:pt x="1983" y="1392"/>
                    <a:pt x="2000" y="1404"/>
                    <a:pt x="2026" y="1406"/>
                  </a:cubicBezTo>
                  <a:cubicBezTo>
                    <a:pt x="2058" y="1409"/>
                    <a:pt x="2071" y="1387"/>
                    <a:pt x="2086" y="1350"/>
                  </a:cubicBezTo>
                  <a:cubicBezTo>
                    <a:pt x="2080" y="1342"/>
                    <a:pt x="2071" y="1328"/>
                    <a:pt x="2066" y="1319"/>
                  </a:cubicBezTo>
                  <a:cubicBezTo>
                    <a:pt x="2012" y="1307"/>
                    <a:pt x="1991" y="1329"/>
                    <a:pt x="1979" y="1365"/>
                  </a:cubicBezTo>
                  <a:close/>
                  <a:moveTo>
                    <a:pt x="3841" y="1327"/>
                  </a:moveTo>
                  <a:cubicBezTo>
                    <a:pt x="3841" y="1307"/>
                    <a:pt x="3841" y="1307"/>
                    <a:pt x="3841" y="1307"/>
                  </a:cubicBezTo>
                  <a:cubicBezTo>
                    <a:pt x="3839" y="1311"/>
                    <a:pt x="3839" y="1317"/>
                    <a:pt x="3839" y="1326"/>
                  </a:cubicBezTo>
                  <a:cubicBezTo>
                    <a:pt x="3839" y="1326"/>
                    <a:pt x="3840" y="1326"/>
                    <a:pt x="3841" y="1327"/>
                  </a:cubicBezTo>
                  <a:close/>
                  <a:moveTo>
                    <a:pt x="3648" y="1289"/>
                  </a:moveTo>
                  <a:cubicBezTo>
                    <a:pt x="3636" y="1289"/>
                    <a:pt x="3625" y="1300"/>
                    <a:pt x="3624" y="1314"/>
                  </a:cubicBezTo>
                  <a:cubicBezTo>
                    <a:pt x="3622" y="1331"/>
                    <a:pt x="3629" y="1338"/>
                    <a:pt x="3654" y="1346"/>
                  </a:cubicBezTo>
                  <a:cubicBezTo>
                    <a:pt x="3662" y="1341"/>
                    <a:pt x="3671" y="1336"/>
                    <a:pt x="3680" y="1331"/>
                  </a:cubicBezTo>
                  <a:cubicBezTo>
                    <a:pt x="3675" y="1302"/>
                    <a:pt x="3665" y="1289"/>
                    <a:pt x="3648" y="1289"/>
                  </a:cubicBezTo>
                  <a:close/>
                  <a:moveTo>
                    <a:pt x="3835" y="888"/>
                  </a:moveTo>
                  <a:cubicBezTo>
                    <a:pt x="3825" y="885"/>
                    <a:pt x="3815" y="885"/>
                    <a:pt x="3809" y="896"/>
                  </a:cubicBezTo>
                  <a:cubicBezTo>
                    <a:pt x="3803" y="910"/>
                    <a:pt x="3808" y="920"/>
                    <a:pt x="3822" y="929"/>
                  </a:cubicBezTo>
                  <a:cubicBezTo>
                    <a:pt x="3828" y="927"/>
                    <a:pt x="3834" y="925"/>
                    <a:pt x="3841" y="922"/>
                  </a:cubicBezTo>
                  <a:cubicBezTo>
                    <a:pt x="3841" y="890"/>
                    <a:pt x="3841" y="890"/>
                    <a:pt x="3841" y="890"/>
                  </a:cubicBezTo>
                  <a:cubicBezTo>
                    <a:pt x="3839" y="889"/>
                    <a:pt x="3837" y="888"/>
                    <a:pt x="3835" y="888"/>
                  </a:cubicBezTo>
                  <a:close/>
                  <a:moveTo>
                    <a:pt x="3791" y="1170"/>
                  </a:moveTo>
                  <a:cubicBezTo>
                    <a:pt x="3784" y="1175"/>
                    <a:pt x="3777" y="1180"/>
                    <a:pt x="3771" y="1184"/>
                  </a:cubicBezTo>
                  <a:cubicBezTo>
                    <a:pt x="3769" y="1204"/>
                    <a:pt x="3779" y="1212"/>
                    <a:pt x="3794" y="1213"/>
                  </a:cubicBezTo>
                  <a:cubicBezTo>
                    <a:pt x="3805" y="1214"/>
                    <a:pt x="3809" y="1206"/>
                    <a:pt x="3811" y="1196"/>
                  </a:cubicBezTo>
                  <a:cubicBezTo>
                    <a:pt x="3815" y="1179"/>
                    <a:pt x="3806" y="1174"/>
                    <a:pt x="3791" y="1170"/>
                  </a:cubicBezTo>
                  <a:close/>
                  <a:moveTo>
                    <a:pt x="3828" y="1397"/>
                  </a:moveTo>
                  <a:cubicBezTo>
                    <a:pt x="3823" y="1408"/>
                    <a:pt x="3823" y="1422"/>
                    <a:pt x="3824" y="1434"/>
                  </a:cubicBezTo>
                  <a:cubicBezTo>
                    <a:pt x="3825" y="1440"/>
                    <a:pt x="3832" y="1446"/>
                    <a:pt x="3841" y="1449"/>
                  </a:cubicBezTo>
                  <a:cubicBezTo>
                    <a:pt x="3841" y="1385"/>
                    <a:pt x="3841" y="1385"/>
                    <a:pt x="3841" y="1385"/>
                  </a:cubicBezTo>
                  <a:cubicBezTo>
                    <a:pt x="3835" y="1388"/>
                    <a:pt x="3830" y="1392"/>
                    <a:pt x="3828" y="1397"/>
                  </a:cubicBezTo>
                  <a:close/>
                  <a:moveTo>
                    <a:pt x="3710" y="1157"/>
                  </a:moveTo>
                  <a:cubicBezTo>
                    <a:pt x="3686" y="1148"/>
                    <a:pt x="3676" y="1150"/>
                    <a:pt x="3667" y="1162"/>
                  </a:cubicBezTo>
                  <a:cubicBezTo>
                    <a:pt x="3662" y="1170"/>
                    <a:pt x="3661" y="1178"/>
                    <a:pt x="3668" y="1186"/>
                  </a:cubicBezTo>
                  <a:cubicBezTo>
                    <a:pt x="3675" y="1195"/>
                    <a:pt x="3684" y="1200"/>
                    <a:pt x="3696" y="1194"/>
                  </a:cubicBezTo>
                  <a:cubicBezTo>
                    <a:pt x="3711" y="1187"/>
                    <a:pt x="3716" y="1175"/>
                    <a:pt x="3710" y="1157"/>
                  </a:cubicBezTo>
                  <a:close/>
                  <a:moveTo>
                    <a:pt x="3756" y="1259"/>
                  </a:moveTo>
                  <a:cubicBezTo>
                    <a:pt x="3753" y="1250"/>
                    <a:pt x="3749" y="1240"/>
                    <a:pt x="3745" y="1231"/>
                  </a:cubicBezTo>
                  <a:cubicBezTo>
                    <a:pt x="3722" y="1226"/>
                    <a:pt x="3712" y="1229"/>
                    <a:pt x="3705" y="1244"/>
                  </a:cubicBezTo>
                  <a:cubicBezTo>
                    <a:pt x="3699" y="1256"/>
                    <a:pt x="3703" y="1266"/>
                    <a:pt x="3713" y="1272"/>
                  </a:cubicBezTo>
                  <a:cubicBezTo>
                    <a:pt x="3725" y="1280"/>
                    <a:pt x="3741" y="1275"/>
                    <a:pt x="3756" y="1259"/>
                  </a:cubicBezTo>
                  <a:close/>
                  <a:moveTo>
                    <a:pt x="3770" y="1301"/>
                  </a:moveTo>
                  <a:cubicBezTo>
                    <a:pt x="3764" y="1313"/>
                    <a:pt x="3769" y="1322"/>
                    <a:pt x="3781" y="1327"/>
                  </a:cubicBezTo>
                  <a:cubicBezTo>
                    <a:pt x="3809" y="1317"/>
                    <a:pt x="3810" y="1316"/>
                    <a:pt x="3804" y="1290"/>
                  </a:cubicBezTo>
                  <a:cubicBezTo>
                    <a:pt x="3790" y="1286"/>
                    <a:pt x="3777" y="1287"/>
                    <a:pt x="3770" y="1301"/>
                  </a:cubicBezTo>
                  <a:close/>
                  <a:moveTo>
                    <a:pt x="3746" y="1363"/>
                  </a:moveTo>
                  <a:cubicBezTo>
                    <a:pt x="3733" y="1357"/>
                    <a:pt x="3720" y="1363"/>
                    <a:pt x="3716" y="1376"/>
                  </a:cubicBezTo>
                  <a:cubicBezTo>
                    <a:pt x="3711" y="1392"/>
                    <a:pt x="3718" y="1408"/>
                    <a:pt x="3732" y="1412"/>
                  </a:cubicBezTo>
                  <a:cubicBezTo>
                    <a:pt x="3745" y="1417"/>
                    <a:pt x="3762" y="1408"/>
                    <a:pt x="3766" y="1394"/>
                  </a:cubicBezTo>
                  <a:cubicBezTo>
                    <a:pt x="3770" y="1382"/>
                    <a:pt x="3761" y="1368"/>
                    <a:pt x="3746" y="1363"/>
                  </a:cubicBezTo>
                  <a:close/>
                  <a:moveTo>
                    <a:pt x="1928" y="1203"/>
                  </a:moveTo>
                  <a:cubicBezTo>
                    <a:pt x="1891" y="1225"/>
                    <a:pt x="1877" y="1241"/>
                    <a:pt x="1888" y="1259"/>
                  </a:cubicBezTo>
                  <a:cubicBezTo>
                    <a:pt x="1896" y="1273"/>
                    <a:pt x="1913" y="1285"/>
                    <a:pt x="1929" y="1289"/>
                  </a:cubicBezTo>
                  <a:cubicBezTo>
                    <a:pt x="1948" y="1294"/>
                    <a:pt x="1957" y="1274"/>
                    <a:pt x="1963" y="1259"/>
                  </a:cubicBezTo>
                  <a:cubicBezTo>
                    <a:pt x="1971" y="1240"/>
                    <a:pt x="1957" y="1221"/>
                    <a:pt x="1928" y="1203"/>
                  </a:cubicBezTo>
                  <a:close/>
                  <a:moveTo>
                    <a:pt x="1546" y="980"/>
                  </a:moveTo>
                  <a:cubicBezTo>
                    <a:pt x="1549" y="970"/>
                    <a:pt x="1543" y="953"/>
                    <a:pt x="1536" y="944"/>
                  </a:cubicBezTo>
                  <a:cubicBezTo>
                    <a:pt x="1524" y="928"/>
                    <a:pt x="1504" y="933"/>
                    <a:pt x="1491" y="943"/>
                  </a:cubicBezTo>
                  <a:cubicBezTo>
                    <a:pt x="1471" y="958"/>
                    <a:pt x="1472" y="979"/>
                    <a:pt x="1486" y="1002"/>
                  </a:cubicBezTo>
                  <a:cubicBezTo>
                    <a:pt x="1513" y="1008"/>
                    <a:pt x="1536" y="1007"/>
                    <a:pt x="1546" y="980"/>
                  </a:cubicBezTo>
                  <a:close/>
                  <a:moveTo>
                    <a:pt x="1517" y="1108"/>
                  </a:moveTo>
                  <a:cubicBezTo>
                    <a:pt x="1518" y="1155"/>
                    <a:pt x="1523" y="1166"/>
                    <a:pt x="1545" y="1165"/>
                  </a:cubicBezTo>
                  <a:cubicBezTo>
                    <a:pt x="1569" y="1165"/>
                    <a:pt x="1577" y="1147"/>
                    <a:pt x="1573" y="1097"/>
                  </a:cubicBezTo>
                  <a:cubicBezTo>
                    <a:pt x="1551" y="1095"/>
                    <a:pt x="1531" y="1086"/>
                    <a:pt x="1517" y="1108"/>
                  </a:cubicBezTo>
                  <a:close/>
                  <a:moveTo>
                    <a:pt x="1603" y="977"/>
                  </a:moveTo>
                  <a:cubicBezTo>
                    <a:pt x="1606" y="992"/>
                    <a:pt x="1609" y="1007"/>
                    <a:pt x="1613" y="1028"/>
                  </a:cubicBezTo>
                  <a:cubicBezTo>
                    <a:pt x="1632" y="1019"/>
                    <a:pt x="1647" y="1013"/>
                    <a:pt x="1660" y="1006"/>
                  </a:cubicBezTo>
                  <a:cubicBezTo>
                    <a:pt x="1648" y="956"/>
                    <a:pt x="1642" y="953"/>
                    <a:pt x="1603" y="977"/>
                  </a:cubicBezTo>
                  <a:close/>
                  <a:moveTo>
                    <a:pt x="1553" y="799"/>
                  </a:moveTo>
                  <a:cubicBezTo>
                    <a:pt x="1533" y="810"/>
                    <a:pt x="1534" y="833"/>
                    <a:pt x="1557" y="862"/>
                  </a:cubicBezTo>
                  <a:cubicBezTo>
                    <a:pt x="1596" y="842"/>
                    <a:pt x="1605" y="828"/>
                    <a:pt x="1593" y="809"/>
                  </a:cubicBezTo>
                  <a:cubicBezTo>
                    <a:pt x="1582" y="793"/>
                    <a:pt x="1568" y="792"/>
                    <a:pt x="1553" y="799"/>
                  </a:cubicBezTo>
                  <a:close/>
                  <a:moveTo>
                    <a:pt x="1557" y="1264"/>
                  </a:moveTo>
                  <a:cubicBezTo>
                    <a:pt x="1545" y="1263"/>
                    <a:pt x="1526" y="1265"/>
                    <a:pt x="1520" y="1273"/>
                  </a:cubicBezTo>
                  <a:cubicBezTo>
                    <a:pt x="1504" y="1294"/>
                    <a:pt x="1514" y="1313"/>
                    <a:pt x="1534" y="1328"/>
                  </a:cubicBezTo>
                  <a:cubicBezTo>
                    <a:pt x="1558" y="1327"/>
                    <a:pt x="1578" y="1318"/>
                    <a:pt x="1581" y="1292"/>
                  </a:cubicBezTo>
                  <a:cubicBezTo>
                    <a:pt x="1583" y="1276"/>
                    <a:pt x="1572" y="1264"/>
                    <a:pt x="1557" y="1264"/>
                  </a:cubicBezTo>
                  <a:close/>
                  <a:moveTo>
                    <a:pt x="1265" y="1304"/>
                  </a:moveTo>
                  <a:cubicBezTo>
                    <a:pt x="1253" y="1320"/>
                    <a:pt x="1256" y="1343"/>
                    <a:pt x="1272" y="1358"/>
                  </a:cubicBezTo>
                  <a:cubicBezTo>
                    <a:pt x="1288" y="1374"/>
                    <a:pt x="1306" y="1379"/>
                    <a:pt x="1327" y="1368"/>
                  </a:cubicBezTo>
                  <a:cubicBezTo>
                    <a:pt x="1351" y="1356"/>
                    <a:pt x="1354" y="1341"/>
                    <a:pt x="1342" y="1293"/>
                  </a:cubicBezTo>
                  <a:cubicBezTo>
                    <a:pt x="1300" y="1280"/>
                    <a:pt x="1280" y="1283"/>
                    <a:pt x="1265" y="1304"/>
                  </a:cubicBezTo>
                  <a:close/>
                  <a:moveTo>
                    <a:pt x="1433" y="1419"/>
                  </a:moveTo>
                  <a:cubicBezTo>
                    <a:pt x="1431" y="1434"/>
                    <a:pt x="1427" y="1451"/>
                    <a:pt x="1425" y="1466"/>
                  </a:cubicBezTo>
                  <a:cubicBezTo>
                    <a:pt x="1451" y="1495"/>
                    <a:pt x="1466" y="1499"/>
                    <a:pt x="1488" y="1483"/>
                  </a:cubicBezTo>
                  <a:cubicBezTo>
                    <a:pt x="1508" y="1470"/>
                    <a:pt x="1514" y="1449"/>
                    <a:pt x="1503" y="1432"/>
                  </a:cubicBezTo>
                  <a:cubicBezTo>
                    <a:pt x="1487" y="1406"/>
                    <a:pt x="1472" y="1403"/>
                    <a:pt x="1433" y="1419"/>
                  </a:cubicBezTo>
                  <a:close/>
                  <a:moveTo>
                    <a:pt x="1373" y="1070"/>
                  </a:moveTo>
                  <a:cubicBezTo>
                    <a:pt x="1356" y="1064"/>
                    <a:pt x="1334" y="1077"/>
                    <a:pt x="1329" y="1094"/>
                  </a:cubicBezTo>
                  <a:cubicBezTo>
                    <a:pt x="1325" y="1110"/>
                    <a:pt x="1335" y="1129"/>
                    <a:pt x="1351" y="1135"/>
                  </a:cubicBezTo>
                  <a:cubicBezTo>
                    <a:pt x="1367" y="1141"/>
                    <a:pt x="1388" y="1134"/>
                    <a:pt x="1394" y="1120"/>
                  </a:cubicBezTo>
                  <a:cubicBezTo>
                    <a:pt x="1402" y="1102"/>
                    <a:pt x="1391" y="1076"/>
                    <a:pt x="1373" y="1070"/>
                  </a:cubicBezTo>
                  <a:close/>
                  <a:moveTo>
                    <a:pt x="1471" y="1239"/>
                  </a:moveTo>
                  <a:cubicBezTo>
                    <a:pt x="1477" y="1220"/>
                    <a:pt x="1469" y="1192"/>
                    <a:pt x="1453" y="1186"/>
                  </a:cubicBezTo>
                  <a:cubicBezTo>
                    <a:pt x="1427" y="1177"/>
                    <a:pt x="1408" y="1188"/>
                    <a:pt x="1396" y="1211"/>
                  </a:cubicBezTo>
                  <a:cubicBezTo>
                    <a:pt x="1402" y="1249"/>
                    <a:pt x="1410" y="1260"/>
                    <a:pt x="1435" y="1261"/>
                  </a:cubicBezTo>
                  <a:cubicBezTo>
                    <a:pt x="1452" y="1262"/>
                    <a:pt x="1465" y="1256"/>
                    <a:pt x="1471" y="1239"/>
                  </a:cubicBezTo>
                  <a:close/>
                  <a:moveTo>
                    <a:pt x="1645" y="1321"/>
                  </a:moveTo>
                  <a:cubicBezTo>
                    <a:pt x="1639" y="1338"/>
                    <a:pt x="1640" y="1357"/>
                    <a:pt x="1660" y="1369"/>
                  </a:cubicBezTo>
                  <a:cubicBezTo>
                    <a:pt x="1675" y="1377"/>
                    <a:pt x="1691" y="1388"/>
                    <a:pt x="1706" y="1373"/>
                  </a:cubicBezTo>
                  <a:cubicBezTo>
                    <a:pt x="1730" y="1349"/>
                    <a:pt x="1718" y="1323"/>
                    <a:pt x="1705" y="1295"/>
                  </a:cubicBezTo>
                  <a:cubicBezTo>
                    <a:pt x="1677" y="1292"/>
                    <a:pt x="1654" y="1293"/>
                    <a:pt x="1645" y="1321"/>
                  </a:cubicBezTo>
                  <a:close/>
                  <a:moveTo>
                    <a:pt x="1723" y="758"/>
                  </a:moveTo>
                  <a:cubicBezTo>
                    <a:pt x="1706" y="754"/>
                    <a:pt x="1688" y="766"/>
                    <a:pt x="1681" y="786"/>
                  </a:cubicBezTo>
                  <a:cubicBezTo>
                    <a:pt x="1676" y="805"/>
                    <a:pt x="1686" y="822"/>
                    <a:pt x="1707" y="828"/>
                  </a:cubicBezTo>
                  <a:cubicBezTo>
                    <a:pt x="1724" y="833"/>
                    <a:pt x="1744" y="820"/>
                    <a:pt x="1748" y="801"/>
                  </a:cubicBezTo>
                  <a:cubicBezTo>
                    <a:pt x="1752" y="785"/>
                    <a:pt x="1738" y="762"/>
                    <a:pt x="1723" y="758"/>
                  </a:cubicBezTo>
                  <a:close/>
                  <a:moveTo>
                    <a:pt x="1690" y="657"/>
                  </a:moveTo>
                  <a:cubicBezTo>
                    <a:pt x="1675" y="674"/>
                    <a:pt x="1681" y="687"/>
                    <a:pt x="1715" y="714"/>
                  </a:cubicBezTo>
                  <a:cubicBezTo>
                    <a:pt x="1756" y="703"/>
                    <a:pt x="1758" y="701"/>
                    <a:pt x="1758" y="659"/>
                  </a:cubicBezTo>
                  <a:cubicBezTo>
                    <a:pt x="1725" y="637"/>
                    <a:pt x="1706" y="636"/>
                    <a:pt x="1690" y="657"/>
                  </a:cubicBezTo>
                  <a:close/>
                  <a:moveTo>
                    <a:pt x="1773" y="488"/>
                  </a:moveTo>
                  <a:cubicBezTo>
                    <a:pt x="1769" y="471"/>
                    <a:pt x="1738" y="458"/>
                    <a:pt x="1718" y="461"/>
                  </a:cubicBezTo>
                  <a:cubicBezTo>
                    <a:pt x="1699" y="464"/>
                    <a:pt x="1689" y="476"/>
                    <a:pt x="1688" y="496"/>
                  </a:cubicBezTo>
                  <a:cubicBezTo>
                    <a:pt x="1687" y="516"/>
                    <a:pt x="1686" y="537"/>
                    <a:pt x="1684" y="562"/>
                  </a:cubicBezTo>
                  <a:cubicBezTo>
                    <a:pt x="1702" y="565"/>
                    <a:pt x="1711" y="566"/>
                    <a:pt x="1720" y="568"/>
                  </a:cubicBezTo>
                  <a:cubicBezTo>
                    <a:pt x="1742" y="572"/>
                    <a:pt x="1762" y="563"/>
                    <a:pt x="1770" y="545"/>
                  </a:cubicBezTo>
                  <a:cubicBezTo>
                    <a:pt x="1777" y="529"/>
                    <a:pt x="1776" y="506"/>
                    <a:pt x="1773" y="488"/>
                  </a:cubicBezTo>
                  <a:close/>
                  <a:moveTo>
                    <a:pt x="1814" y="1041"/>
                  </a:moveTo>
                  <a:cubicBezTo>
                    <a:pt x="1825" y="1019"/>
                    <a:pt x="1834" y="1002"/>
                    <a:pt x="1816" y="987"/>
                  </a:cubicBezTo>
                  <a:cubicBezTo>
                    <a:pt x="1809" y="982"/>
                    <a:pt x="1795" y="980"/>
                    <a:pt x="1787" y="983"/>
                  </a:cubicBezTo>
                  <a:cubicBezTo>
                    <a:pt x="1764" y="994"/>
                    <a:pt x="1767" y="1014"/>
                    <a:pt x="1774" y="1038"/>
                  </a:cubicBezTo>
                  <a:cubicBezTo>
                    <a:pt x="1788" y="1039"/>
                    <a:pt x="1802" y="1040"/>
                    <a:pt x="1814" y="1041"/>
                  </a:cubicBezTo>
                  <a:close/>
                  <a:moveTo>
                    <a:pt x="1711" y="1062"/>
                  </a:moveTo>
                  <a:cubicBezTo>
                    <a:pt x="1697" y="1056"/>
                    <a:pt x="1684" y="1062"/>
                    <a:pt x="1679" y="1079"/>
                  </a:cubicBezTo>
                  <a:cubicBezTo>
                    <a:pt x="1675" y="1093"/>
                    <a:pt x="1679" y="1105"/>
                    <a:pt x="1694" y="1107"/>
                  </a:cubicBezTo>
                  <a:cubicBezTo>
                    <a:pt x="1704" y="1108"/>
                    <a:pt x="1715" y="1101"/>
                    <a:pt x="1733" y="1096"/>
                  </a:cubicBezTo>
                  <a:cubicBezTo>
                    <a:pt x="1723" y="1080"/>
                    <a:pt x="1719" y="1066"/>
                    <a:pt x="1711" y="1062"/>
                  </a:cubicBezTo>
                  <a:close/>
                  <a:moveTo>
                    <a:pt x="1831" y="1332"/>
                  </a:moveTo>
                  <a:cubicBezTo>
                    <a:pt x="1841" y="1310"/>
                    <a:pt x="1831" y="1294"/>
                    <a:pt x="1809" y="1281"/>
                  </a:cubicBezTo>
                  <a:cubicBezTo>
                    <a:pt x="1798" y="1286"/>
                    <a:pt x="1786" y="1291"/>
                    <a:pt x="1772" y="1297"/>
                  </a:cubicBezTo>
                  <a:cubicBezTo>
                    <a:pt x="1774" y="1317"/>
                    <a:pt x="1764" y="1341"/>
                    <a:pt x="1792" y="1347"/>
                  </a:cubicBezTo>
                  <a:cubicBezTo>
                    <a:pt x="1807" y="1351"/>
                    <a:pt x="1824" y="1350"/>
                    <a:pt x="1831" y="1332"/>
                  </a:cubicBezTo>
                  <a:close/>
                  <a:moveTo>
                    <a:pt x="1732" y="904"/>
                  </a:moveTo>
                  <a:cubicBezTo>
                    <a:pt x="1725" y="897"/>
                    <a:pt x="1706" y="896"/>
                    <a:pt x="1697" y="900"/>
                  </a:cubicBezTo>
                  <a:cubicBezTo>
                    <a:pt x="1682" y="908"/>
                    <a:pt x="1686" y="925"/>
                    <a:pt x="1708" y="950"/>
                  </a:cubicBezTo>
                  <a:cubicBezTo>
                    <a:pt x="1737" y="935"/>
                    <a:pt x="1747" y="916"/>
                    <a:pt x="1732" y="904"/>
                  </a:cubicBezTo>
                  <a:close/>
                  <a:moveTo>
                    <a:pt x="1688" y="1437"/>
                  </a:moveTo>
                  <a:cubicBezTo>
                    <a:pt x="1674" y="1437"/>
                    <a:pt x="1660" y="1438"/>
                    <a:pt x="1640" y="1439"/>
                  </a:cubicBezTo>
                  <a:cubicBezTo>
                    <a:pt x="1635" y="1455"/>
                    <a:pt x="1626" y="1471"/>
                    <a:pt x="1624" y="1488"/>
                  </a:cubicBezTo>
                  <a:cubicBezTo>
                    <a:pt x="1622" y="1516"/>
                    <a:pt x="1647" y="1540"/>
                    <a:pt x="1673" y="1539"/>
                  </a:cubicBezTo>
                  <a:cubicBezTo>
                    <a:pt x="1696" y="1539"/>
                    <a:pt x="1715" y="1515"/>
                    <a:pt x="1714" y="1487"/>
                  </a:cubicBezTo>
                  <a:cubicBezTo>
                    <a:pt x="1714" y="1466"/>
                    <a:pt x="1707" y="1448"/>
                    <a:pt x="1688" y="14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73319" y="6442524"/>
            <a:ext cx="2743200" cy="365125"/>
          </a:xfrm>
        </p:spPr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2210" y="6442524"/>
            <a:ext cx="4114800" cy="365125"/>
          </a:xfrm>
        </p:spPr>
        <p:txBody>
          <a:bodyPr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6432" y="6442524"/>
            <a:ext cx="2755378" cy="365125"/>
          </a:xfrm>
        </p:spPr>
        <p:txBody>
          <a:bodyPr anchor="ctr"/>
          <a:lstStyle>
            <a:lvl1pPr algn="l">
              <a:defRPr sz="1200"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 title="Text Container Shape"/>
          <p:cNvGrpSpPr/>
          <p:nvPr/>
        </p:nvGrpSpPr>
        <p:grpSpPr>
          <a:xfrm>
            <a:off x="7320300" y="467784"/>
            <a:ext cx="4875213" cy="5922963"/>
            <a:chOff x="7320300" y="467784"/>
            <a:chExt cx="4875213" cy="5922963"/>
          </a:xfrm>
        </p:grpSpPr>
        <p:sp>
          <p:nvSpPr>
            <p:cNvPr id="231" name="Freeform 206"/>
            <p:cNvSpPr/>
            <p:nvPr/>
          </p:nvSpPr>
          <p:spPr bwMode="auto">
            <a:xfrm>
              <a:off x="7320300" y="467784"/>
              <a:ext cx="4875213" cy="5922963"/>
            </a:xfrm>
            <a:custGeom>
              <a:avLst/>
              <a:gdLst/>
              <a:ahLst/>
              <a:cxnLst/>
              <a:rect l="0" t="0" r="r" b="b"/>
              <a:pathLst>
                <a:path w="3071" h="3731">
                  <a:moveTo>
                    <a:pt x="199" y="0"/>
                  </a:moveTo>
                  <a:lnTo>
                    <a:pt x="3071" y="0"/>
                  </a:lnTo>
                  <a:lnTo>
                    <a:pt x="3071" y="3731"/>
                  </a:lnTo>
                  <a:lnTo>
                    <a:pt x="199" y="3731"/>
                  </a:lnTo>
                  <a:lnTo>
                    <a:pt x="164" y="3728"/>
                  </a:lnTo>
                  <a:lnTo>
                    <a:pt x="130" y="3719"/>
                  </a:lnTo>
                  <a:lnTo>
                    <a:pt x="98" y="3704"/>
                  </a:lnTo>
                  <a:lnTo>
                    <a:pt x="71" y="3683"/>
                  </a:lnTo>
                  <a:lnTo>
                    <a:pt x="46" y="3660"/>
                  </a:lnTo>
                  <a:lnTo>
                    <a:pt x="27" y="3631"/>
                  </a:lnTo>
                  <a:lnTo>
                    <a:pt x="12" y="3601"/>
                  </a:lnTo>
                  <a:lnTo>
                    <a:pt x="3" y="3567"/>
                  </a:lnTo>
                  <a:lnTo>
                    <a:pt x="0" y="3531"/>
                  </a:lnTo>
                  <a:lnTo>
                    <a:pt x="0" y="199"/>
                  </a:lnTo>
                  <a:lnTo>
                    <a:pt x="3" y="164"/>
                  </a:lnTo>
                  <a:lnTo>
                    <a:pt x="12" y="130"/>
                  </a:lnTo>
                  <a:lnTo>
                    <a:pt x="27" y="98"/>
                  </a:lnTo>
                  <a:lnTo>
                    <a:pt x="46" y="71"/>
                  </a:lnTo>
                  <a:lnTo>
                    <a:pt x="71" y="46"/>
                  </a:lnTo>
                  <a:lnTo>
                    <a:pt x="98" y="27"/>
                  </a:lnTo>
                  <a:lnTo>
                    <a:pt x="130" y="12"/>
                  </a:lnTo>
                  <a:lnTo>
                    <a:pt x="164" y="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237" name="Freeform 211"/>
            <p:cNvSpPr/>
            <p:nvPr/>
          </p:nvSpPr>
          <p:spPr bwMode="auto">
            <a:xfrm>
              <a:off x="7505469" y="661988"/>
              <a:ext cx="4686300" cy="5543550"/>
            </a:xfrm>
            <a:custGeom>
              <a:avLst/>
              <a:gdLst/>
              <a:ahLst/>
              <a:cxnLst/>
              <a:rect l="0" t="0" r="r" b="b"/>
              <a:pathLst>
                <a:path w="2952" h="3492">
                  <a:moveTo>
                    <a:pt x="79" y="0"/>
                  </a:moveTo>
                  <a:lnTo>
                    <a:pt x="2952" y="0"/>
                  </a:lnTo>
                  <a:lnTo>
                    <a:pt x="2952" y="25"/>
                  </a:lnTo>
                  <a:lnTo>
                    <a:pt x="79" y="25"/>
                  </a:lnTo>
                  <a:lnTo>
                    <a:pt x="62" y="27"/>
                  </a:lnTo>
                  <a:lnTo>
                    <a:pt x="48" y="35"/>
                  </a:lnTo>
                  <a:lnTo>
                    <a:pt x="35" y="47"/>
                  </a:lnTo>
                  <a:lnTo>
                    <a:pt x="26" y="63"/>
                  </a:lnTo>
                  <a:lnTo>
                    <a:pt x="24" y="80"/>
                  </a:lnTo>
                  <a:lnTo>
                    <a:pt x="24" y="3411"/>
                  </a:lnTo>
                  <a:lnTo>
                    <a:pt x="26" y="3429"/>
                  </a:lnTo>
                  <a:lnTo>
                    <a:pt x="35" y="3444"/>
                  </a:lnTo>
                  <a:lnTo>
                    <a:pt x="48" y="3457"/>
                  </a:lnTo>
                  <a:lnTo>
                    <a:pt x="62" y="3466"/>
                  </a:lnTo>
                  <a:lnTo>
                    <a:pt x="79" y="3468"/>
                  </a:lnTo>
                  <a:lnTo>
                    <a:pt x="2951" y="3468"/>
                  </a:lnTo>
                  <a:lnTo>
                    <a:pt x="2951" y="3492"/>
                  </a:lnTo>
                  <a:lnTo>
                    <a:pt x="79" y="3492"/>
                  </a:lnTo>
                  <a:lnTo>
                    <a:pt x="59" y="3489"/>
                  </a:lnTo>
                  <a:lnTo>
                    <a:pt x="40" y="3481"/>
                  </a:lnTo>
                  <a:lnTo>
                    <a:pt x="23" y="3469"/>
                  </a:lnTo>
                  <a:lnTo>
                    <a:pt x="11" y="3452"/>
                  </a:lnTo>
                  <a:lnTo>
                    <a:pt x="3" y="3433"/>
                  </a:lnTo>
                  <a:lnTo>
                    <a:pt x="0" y="3411"/>
                  </a:lnTo>
                  <a:lnTo>
                    <a:pt x="0" y="80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3" y="24"/>
                  </a:lnTo>
                  <a:lnTo>
                    <a:pt x="40" y="11"/>
                  </a:lnTo>
                  <a:lnTo>
                    <a:pt x="59" y="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0" name="Straight Connector 9"/>
            <p:cNvCxnSpPr/>
            <p:nvPr/>
          </p:nvCxnSpPr>
          <p:spPr>
            <a:xfrm>
              <a:off x="8013399" y="4629095"/>
              <a:ext cx="694944" cy="0"/>
            </a:xfrm>
            <a:prstGeom prst="line">
              <a:avLst/>
            </a:prstGeom>
            <a:ln w="381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20752" y="1023867"/>
            <a:ext cx="3793678" cy="3349641"/>
          </a:xfrm>
        </p:spPr>
        <p:txBody>
          <a:bodyPr anchor="t">
            <a:normAutofit/>
          </a:bodyPr>
          <a:lstStyle>
            <a:lvl1pPr algn="l">
              <a:lnSpc>
                <a:spcPct val="105000"/>
              </a:lnSpc>
              <a:defRPr sz="3900" baseline="0">
                <a:solidFill>
                  <a:schemeClr val="bg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20752" y="4945377"/>
            <a:ext cx="3793678" cy="1037760"/>
          </a:xfrm>
        </p:spPr>
        <p:txBody>
          <a:bodyPr anchor="t">
            <a:normAutofit/>
          </a:bodyPr>
          <a:lstStyle>
            <a:lvl1pPr marL="0" indent="0" algn="l">
              <a:lnSpc>
                <a:spcPct val="130000"/>
              </a:lnSpc>
              <a:buNone/>
              <a:defRPr sz="2000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9828578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orient="horz" pos="4056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74462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-3175" y="-12700"/>
            <a:ext cx="12204700" cy="6872288"/>
          </a:xfrm>
          <a:custGeom>
            <a:avLst/>
            <a:gdLst/>
            <a:ahLst/>
            <a:cxnLst/>
            <a:rect l="0" t="0" r="r" b="b"/>
            <a:pathLst>
              <a:path w="3844" h="2163">
                <a:moveTo>
                  <a:pt x="1593" y="814"/>
                </a:moveTo>
                <a:cubicBezTo>
                  <a:pt x="1583" y="798"/>
                  <a:pt x="1568" y="797"/>
                  <a:pt x="1553" y="805"/>
                </a:cubicBezTo>
                <a:cubicBezTo>
                  <a:pt x="1533" y="815"/>
                  <a:pt x="1535" y="839"/>
                  <a:pt x="1557" y="868"/>
                </a:cubicBezTo>
                <a:cubicBezTo>
                  <a:pt x="1597" y="847"/>
                  <a:pt x="1605" y="833"/>
                  <a:pt x="1593" y="814"/>
                </a:cubicBezTo>
                <a:close/>
                <a:moveTo>
                  <a:pt x="1673" y="1545"/>
                </a:moveTo>
                <a:cubicBezTo>
                  <a:pt x="1696" y="1544"/>
                  <a:pt x="1715" y="1521"/>
                  <a:pt x="1715" y="1493"/>
                </a:cubicBezTo>
                <a:cubicBezTo>
                  <a:pt x="1715" y="1471"/>
                  <a:pt x="1708" y="1453"/>
                  <a:pt x="1689" y="1442"/>
                </a:cubicBezTo>
                <a:cubicBezTo>
                  <a:pt x="1674" y="1443"/>
                  <a:pt x="1661" y="1443"/>
                  <a:pt x="1641" y="1445"/>
                </a:cubicBezTo>
                <a:cubicBezTo>
                  <a:pt x="1635" y="1460"/>
                  <a:pt x="1626" y="1477"/>
                  <a:pt x="1625" y="1494"/>
                </a:cubicBezTo>
                <a:cubicBezTo>
                  <a:pt x="1622" y="1521"/>
                  <a:pt x="1648" y="1545"/>
                  <a:pt x="1673" y="1545"/>
                </a:cubicBezTo>
                <a:close/>
                <a:moveTo>
                  <a:pt x="1887" y="146"/>
                </a:moveTo>
                <a:cubicBezTo>
                  <a:pt x="1906" y="122"/>
                  <a:pt x="1913" y="98"/>
                  <a:pt x="1894" y="76"/>
                </a:cubicBezTo>
                <a:cubicBezTo>
                  <a:pt x="1878" y="56"/>
                  <a:pt x="1854" y="57"/>
                  <a:pt x="1831" y="66"/>
                </a:cubicBezTo>
                <a:cubicBezTo>
                  <a:pt x="1811" y="86"/>
                  <a:pt x="1815" y="107"/>
                  <a:pt x="1828" y="129"/>
                </a:cubicBezTo>
                <a:cubicBezTo>
                  <a:pt x="1842" y="151"/>
                  <a:pt x="1861" y="151"/>
                  <a:pt x="1887" y="146"/>
                </a:cubicBezTo>
                <a:close/>
                <a:moveTo>
                  <a:pt x="1696" y="1229"/>
                </a:moveTo>
                <a:cubicBezTo>
                  <a:pt x="1705" y="1228"/>
                  <a:pt x="1719" y="1216"/>
                  <a:pt x="1720" y="1208"/>
                </a:cubicBezTo>
                <a:cubicBezTo>
                  <a:pt x="1721" y="1195"/>
                  <a:pt x="1716" y="1177"/>
                  <a:pt x="1707" y="1169"/>
                </a:cubicBezTo>
                <a:cubicBezTo>
                  <a:pt x="1690" y="1155"/>
                  <a:pt x="1677" y="1172"/>
                  <a:pt x="1663" y="1187"/>
                </a:cubicBezTo>
                <a:cubicBezTo>
                  <a:pt x="1668" y="1208"/>
                  <a:pt x="1668" y="1232"/>
                  <a:pt x="1696" y="1229"/>
                </a:cubicBezTo>
                <a:close/>
                <a:moveTo>
                  <a:pt x="1646" y="1326"/>
                </a:moveTo>
                <a:cubicBezTo>
                  <a:pt x="1640" y="1344"/>
                  <a:pt x="1640" y="1363"/>
                  <a:pt x="1661" y="1374"/>
                </a:cubicBezTo>
                <a:cubicBezTo>
                  <a:pt x="1675" y="1382"/>
                  <a:pt x="1691" y="1393"/>
                  <a:pt x="1706" y="1379"/>
                </a:cubicBezTo>
                <a:cubicBezTo>
                  <a:pt x="1731" y="1355"/>
                  <a:pt x="1719" y="1329"/>
                  <a:pt x="1706" y="1301"/>
                </a:cubicBezTo>
                <a:cubicBezTo>
                  <a:pt x="1678" y="1298"/>
                  <a:pt x="1654" y="1298"/>
                  <a:pt x="1646" y="1326"/>
                </a:cubicBezTo>
                <a:close/>
                <a:moveTo>
                  <a:pt x="1771" y="551"/>
                </a:moveTo>
                <a:cubicBezTo>
                  <a:pt x="1778" y="534"/>
                  <a:pt x="1777" y="512"/>
                  <a:pt x="1773" y="493"/>
                </a:cubicBezTo>
                <a:cubicBezTo>
                  <a:pt x="1770" y="476"/>
                  <a:pt x="1738" y="463"/>
                  <a:pt x="1719" y="466"/>
                </a:cubicBezTo>
                <a:cubicBezTo>
                  <a:pt x="1700" y="470"/>
                  <a:pt x="1690" y="481"/>
                  <a:pt x="1689" y="501"/>
                </a:cubicBezTo>
                <a:cubicBezTo>
                  <a:pt x="1688" y="522"/>
                  <a:pt x="1686" y="543"/>
                  <a:pt x="1685" y="567"/>
                </a:cubicBezTo>
                <a:cubicBezTo>
                  <a:pt x="1702" y="570"/>
                  <a:pt x="1711" y="571"/>
                  <a:pt x="1720" y="573"/>
                </a:cubicBezTo>
                <a:cubicBezTo>
                  <a:pt x="1743" y="578"/>
                  <a:pt x="1763" y="569"/>
                  <a:pt x="1771" y="551"/>
                </a:cubicBezTo>
                <a:close/>
                <a:moveTo>
                  <a:pt x="1603" y="982"/>
                </a:moveTo>
                <a:cubicBezTo>
                  <a:pt x="1606" y="997"/>
                  <a:pt x="1609" y="1013"/>
                  <a:pt x="1614" y="1033"/>
                </a:cubicBezTo>
                <a:cubicBezTo>
                  <a:pt x="1633" y="1025"/>
                  <a:pt x="1647" y="1018"/>
                  <a:pt x="1661" y="1012"/>
                </a:cubicBezTo>
                <a:cubicBezTo>
                  <a:pt x="1649" y="961"/>
                  <a:pt x="1643" y="958"/>
                  <a:pt x="1603" y="982"/>
                </a:cubicBezTo>
                <a:close/>
                <a:moveTo>
                  <a:pt x="1758" y="664"/>
                </a:moveTo>
                <a:cubicBezTo>
                  <a:pt x="1726" y="642"/>
                  <a:pt x="1707" y="642"/>
                  <a:pt x="1690" y="662"/>
                </a:cubicBezTo>
                <a:cubicBezTo>
                  <a:pt x="1676" y="680"/>
                  <a:pt x="1681" y="692"/>
                  <a:pt x="1715" y="719"/>
                </a:cubicBezTo>
                <a:cubicBezTo>
                  <a:pt x="1756" y="709"/>
                  <a:pt x="1758" y="706"/>
                  <a:pt x="1758" y="664"/>
                </a:cubicBezTo>
                <a:close/>
                <a:moveTo>
                  <a:pt x="1640" y="242"/>
                </a:moveTo>
                <a:cubicBezTo>
                  <a:pt x="1649" y="234"/>
                  <a:pt x="1664" y="220"/>
                  <a:pt x="1674" y="210"/>
                </a:cubicBezTo>
                <a:cubicBezTo>
                  <a:pt x="1677" y="141"/>
                  <a:pt x="1646" y="119"/>
                  <a:pt x="1598" y="113"/>
                </a:cubicBezTo>
                <a:cubicBezTo>
                  <a:pt x="1565" y="124"/>
                  <a:pt x="1554" y="148"/>
                  <a:pt x="1557" y="180"/>
                </a:cubicBezTo>
                <a:cubicBezTo>
                  <a:pt x="1561" y="221"/>
                  <a:pt x="1592" y="231"/>
                  <a:pt x="1640" y="242"/>
                </a:cubicBezTo>
                <a:close/>
                <a:moveTo>
                  <a:pt x="1430" y="33"/>
                </a:moveTo>
                <a:cubicBezTo>
                  <a:pt x="1458" y="41"/>
                  <a:pt x="1488" y="33"/>
                  <a:pt x="1497" y="14"/>
                </a:cubicBezTo>
                <a:cubicBezTo>
                  <a:pt x="1499" y="11"/>
                  <a:pt x="1500" y="8"/>
                  <a:pt x="1501" y="5"/>
                </a:cubicBezTo>
                <a:cubicBezTo>
                  <a:pt x="1395" y="5"/>
                  <a:pt x="1395" y="5"/>
                  <a:pt x="1395" y="5"/>
                </a:cubicBezTo>
                <a:cubicBezTo>
                  <a:pt x="1400" y="20"/>
                  <a:pt x="1411" y="27"/>
                  <a:pt x="1430" y="33"/>
                </a:cubicBezTo>
                <a:close/>
                <a:moveTo>
                  <a:pt x="1530" y="599"/>
                </a:moveTo>
                <a:cubicBezTo>
                  <a:pt x="1550" y="605"/>
                  <a:pt x="1581" y="588"/>
                  <a:pt x="1586" y="569"/>
                </a:cubicBezTo>
                <a:cubicBezTo>
                  <a:pt x="1592" y="550"/>
                  <a:pt x="1574" y="522"/>
                  <a:pt x="1552" y="517"/>
                </a:cubicBezTo>
                <a:cubicBezTo>
                  <a:pt x="1531" y="511"/>
                  <a:pt x="1513" y="523"/>
                  <a:pt x="1507" y="545"/>
                </a:cubicBezTo>
                <a:cubicBezTo>
                  <a:pt x="1501" y="569"/>
                  <a:pt x="1512" y="594"/>
                  <a:pt x="1530" y="599"/>
                </a:cubicBezTo>
                <a:close/>
                <a:moveTo>
                  <a:pt x="1425" y="684"/>
                </a:moveTo>
                <a:cubicBezTo>
                  <a:pt x="1434" y="641"/>
                  <a:pt x="1429" y="627"/>
                  <a:pt x="1399" y="614"/>
                </a:cubicBezTo>
                <a:cubicBezTo>
                  <a:pt x="1381" y="606"/>
                  <a:pt x="1366" y="610"/>
                  <a:pt x="1355" y="626"/>
                </a:cubicBezTo>
                <a:cubicBezTo>
                  <a:pt x="1342" y="642"/>
                  <a:pt x="1344" y="674"/>
                  <a:pt x="1358" y="690"/>
                </a:cubicBezTo>
                <a:cubicBezTo>
                  <a:pt x="1372" y="707"/>
                  <a:pt x="1385" y="706"/>
                  <a:pt x="1425" y="684"/>
                </a:cubicBezTo>
                <a:close/>
                <a:moveTo>
                  <a:pt x="1727" y="70"/>
                </a:moveTo>
                <a:cubicBezTo>
                  <a:pt x="1752" y="75"/>
                  <a:pt x="1773" y="54"/>
                  <a:pt x="1788" y="14"/>
                </a:cubicBezTo>
                <a:cubicBezTo>
                  <a:pt x="1785" y="11"/>
                  <a:pt x="1783" y="8"/>
                  <a:pt x="1780" y="5"/>
                </a:cubicBezTo>
                <a:cubicBezTo>
                  <a:pt x="1689" y="5"/>
                  <a:pt x="1689" y="5"/>
                  <a:pt x="1689" y="5"/>
                </a:cubicBezTo>
                <a:cubicBezTo>
                  <a:pt x="1685" y="14"/>
                  <a:pt x="1682" y="24"/>
                  <a:pt x="1682" y="34"/>
                </a:cubicBezTo>
                <a:cubicBezTo>
                  <a:pt x="1680" y="59"/>
                  <a:pt x="1707" y="66"/>
                  <a:pt x="1727" y="70"/>
                </a:cubicBezTo>
                <a:close/>
                <a:moveTo>
                  <a:pt x="1695" y="1112"/>
                </a:moveTo>
                <a:cubicBezTo>
                  <a:pt x="1705" y="1113"/>
                  <a:pt x="1715" y="1107"/>
                  <a:pt x="1733" y="1101"/>
                </a:cubicBezTo>
                <a:cubicBezTo>
                  <a:pt x="1723" y="1085"/>
                  <a:pt x="1720" y="1071"/>
                  <a:pt x="1711" y="1068"/>
                </a:cubicBezTo>
                <a:cubicBezTo>
                  <a:pt x="1697" y="1061"/>
                  <a:pt x="1684" y="1068"/>
                  <a:pt x="1680" y="1084"/>
                </a:cubicBezTo>
                <a:cubicBezTo>
                  <a:pt x="1675" y="1099"/>
                  <a:pt x="1680" y="1111"/>
                  <a:pt x="1695" y="1112"/>
                </a:cubicBezTo>
                <a:close/>
                <a:moveTo>
                  <a:pt x="1360" y="1002"/>
                </a:moveTo>
                <a:cubicBezTo>
                  <a:pt x="1383" y="1009"/>
                  <a:pt x="1409" y="994"/>
                  <a:pt x="1414" y="971"/>
                </a:cubicBezTo>
                <a:cubicBezTo>
                  <a:pt x="1419" y="949"/>
                  <a:pt x="1401" y="920"/>
                  <a:pt x="1377" y="915"/>
                </a:cubicBezTo>
                <a:cubicBezTo>
                  <a:pt x="1357" y="911"/>
                  <a:pt x="1335" y="927"/>
                  <a:pt x="1329" y="949"/>
                </a:cubicBezTo>
                <a:cubicBezTo>
                  <a:pt x="1323" y="973"/>
                  <a:pt x="1336" y="996"/>
                  <a:pt x="1360" y="1002"/>
                </a:cubicBezTo>
                <a:close/>
                <a:moveTo>
                  <a:pt x="1733" y="909"/>
                </a:moveTo>
                <a:cubicBezTo>
                  <a:pt x="1725" y="903"/>
                  <a:pt x="1707" y="901"/>
                  <a:pt x="1697" y="906"/>
                </a:cubicBezTo>
                <a:cubicBezTo>
                  <a:pt x="1682" y="913"/>
                  <a:pt x="1686" y="931"/>
                  <a:pt x="1708" y="956"/>
                </a:cubicBezTo>
                <a:cubicBezTo>
                  <a:pt x="1737" y="940"/>
                  <a:pt x="1747" y="921"/>
                  <a:pt x="1733" y="909"/>
                </a:cubicBezTo>
                <a:close/>
                <a:moveTo>
                  <a:pt x="1707" y="834"/>
                </a:moveTo>
                <a:cubicBezTo>
                  <a:pt x="1724" y="839"/>
                  <a:pt x="1745" y="825"/>
                  <a:pt x="1749" y="807"/>
                </a:cubicBezTo>
                <a:cubicBezTo>
                  <a:pt x="1752" y="791"/>
                  <a:pt x="1739" y="767"/>
                  <a:pt x="1723" y="763"/>
                </a:cubicBezTo>
                <a:cubicBezTo>
                  <a:pt x="1707" y="759"/>
                  <a:pt x="1688" y="772"/>
                  <a:pt x="1682" y="792"/>
                </a:cubicBezTo>
                <a:cubicBezTo>
                  <a:pt x="1676" y="810"/>
                  <a:pt x="1687" y="828"/>
                  <a:pt x="1707" y="834"/>
                </a:cubicBezTo>
                <a:close/>
                <a:moveTo>
                  <a:pt x="1637" y="1745"/>
                </a:moveTo>
                <a:cubicBezTo>
                  <a:pt x="1636" y="1732"/>
                  <a:pt x="1626" y="1722"/>
                  <a:pt x="1612" y="1720"/>
                </a:cubicBezTo>
                <a:cubicBezTo>
                  <a:pt x="1598" y="1718"/>
                  <a:pt x="1587" y="1722"/>
                  <a:pt x="1581" y="1736"/>
                </a:cubicBezTo>
                <a:cubicBezTo>
                  <a:pt x="1573" y="1751"/>
                  <a:pt x="1577" y="1760"/>
                  <a:pt x="1601" y="1780"/>
                </a:cubicBezTo>
                <a:cubicBezTo>
                  <a:pt x="1628" y="1771"/>
                  <a:pt x="1637" y="1761"/>
                  <a:pt x="1637" y="1745"/>
                </a:cubicBezTo>
                <a:close/>
                <a:moveTo>
                  <a:pt x="1566" y="1832"/>
                </a:moveTo>
                <a:cubicBezTo>
                  <a:pt x="1558" y="1838"/>
                  <a:pt x="1553" y="1845"/>
                  <a:pt x="1557" y="1857"/>
                </a:cubicBezTo>
                <a:cubicBezTo>
                  <a:pt x="1561" y="1868"/>
                  <a:pt x="1576" y="1879"/>
                  <a:pt x="1586" y="1876"/>
                </a:cubicBezTo>
                <a:cubicBezTo>
                  <a:pt x="1603" y="1871"/>
                  <a:pt x="1608" y="1858"/>
                  <a:pt x="1606" y="1842"/>
                </a:cubicBezTo>
                <a:cubicBezTo>
                  <a:pt x="1588" y="1825"/>
                  <a:pt x="1580" y="1823"/>
                  <a:pt x="1566" y="1832"/>
                </a:cubicBezTo>
                <a:close/>
                <a:moveTo>
                  <a:pt x="1545" y="1171"/>
                </a:moveTo>
                <a:cubicBezTo>
                  <a:pt x="1570" y="1170"/>
                  <a:pt x="1578" y="1152"/>
                  <a:pt x="1573" y="1103"/>
                </a:cubicBezTo>
                <a:cubicBezTo>
                  <a:pt x="1551" y="1101"/>
                  <a:pt x="1531" y="1091"/>
                  <a:pt x="1517" y="1113"/>
                </a:cubicBezTo>
                <a:cubicBezTo>
                  <a:pt x="1519" y="1161"/>
                  <a:pt x="1524" y="1171"/>
                  <a:pt x="1545" y="1171"/>
                </a:cubicBezTo>
                <a:close/>
                <a:moveTo>
                  <a:pt x="1455" y="1739"/>
                </a:moveTo>
                <a:cubicBezTo>
                  <a:pt x="1450" y="1753"/>
                  <a:pt x="1455" y="1766"/>
                  <a:pt x="1467" y="1771"/>
                </a:cubicBezTo>
                <a:cubicBezTo>
                  <a:pt x="1485" y="1777"/>
                  <a:pt x="1493" y="1773"/>
                  <a:pt x="1507" y="1750"/>
                </a:cubicBezTo>
                <a:cubicBezTo>
                  <a:pt x="1503" y="1742"/>
                  <a:pt x="1498" y="1732"/>
                  <a:pt x="1494" y="1724"/>
                </a:cubicBezTo>
                <a:cubicBezTo>
                  <a:pt x="1469" y="1719"/>
                  <a:pt x="1460" y="1723"/>
                  <a:pt x="1455" y="1739"/>
                </a:cubicBezTo>
                <a:close/>
                <a:moveTo>
                  <a:pt x="1503" y="1437"/>
                </a:moveTo>
                <a:cubicBezTo>
                  <a:pt x="1487" y="1412"/>
                  <a:pt x="1473" y="1409"/>
                  <a:pt x="1434" y="1425"/>
                </a:cubicBezTo>
                <a:cubicBezTo>
                  <a:pt x="1431" y="1440"/>
                  <a:pt x="1428" y="1456"/>
                  <a:pt x="1425" y="1471"/>
                </a:cubicBezTo>
                <a:cubicBezTo>
                  <a:pt x="1451" y="1500"/>
                  <a:pt x="1467" y="1504"/>
                  <a:pt x="1488" y="1489"/>
                </a:cubicBezTo>
                <a:cubicBezTo>
                  <a:pt x="1508" y="1475"/>
                  <a:pt x="1514" y="1454"/>
                  <a:pt x="1503" y="1437"/>
                </a:cubicBezTo>
                <a:close/>
                <a:moveTo>
                  <a:pt x="1715" y="2037"/>
                </a:moveTo>
                <a:cubicBezTo>
                  <a:pt x="1730" y="2062"/>
                  <a:pt x="1734" y="2062"/>
                  <a:pt x="1756" y="2041"/>
                </a:cubicBezTo>
                <a:cubicBezTo>
                  <a:pt x="1754" y="2034"/>
                  <a:pt x="1751" y="2026"/>
                  <a:pt x="1749" y="2019"/>
                </a:cubicBezTo>
                <a:cubicBezTo>
                  <a:pt x="1732" y="2016"/>
                  <a:pt x="1720" y="2018"/>
                  <a:pt x="1715" y="2037"/>
                </a:cubicBezTo>
                <a:close/>
                <a:moveTo>
                  <a:pt x="1771" y="266"/>
                </a:moveTo>
                <a:cubicBezTo>
                  <a:pt x="1768" y="301"/>
                  <a:pt x="1784" y="323"/>
                  <a:pt x="1812" y="324"/>
                </a:cubicBezTo>
                <a:cubicBezTo>
                  <a:pt x="1841" y="324"/>
                  <a:pt x="1869" y="303"/>
                  <a:pt x="1871" y="278"/>
                </a:cubicBezTo>
                <a:cubicBezTo>
                  <a:pt x="1873" y="250"/>
                  <a:pt x="1848" y="222"/>
                  <a:pt x="1819" y="219"/>
                </a:cubicBezTo>
                <a:cubicBezTo>
                  <a:pt x="1793" y="217"/>
                  <a:pt x="1773" y="236"/>
                  <a:pt x="1771" y="266"/>
                </a:cubicBezTo>
                <a:close/>
                <a:moveTo>
                  <a:pt x="1757" y="1801"/>
                </a:moveTo>
                <a:cubicBezTo>
                  <a:pt x="1753" y="1785"/>
                  <a:pt x="1735" y="1778"/>
                  <a:pt x="1716" y="1784"/>
                </a:cubicBezTo>
                <a:cubicBezTo>
                  <a:pt x="1701" y="1789"/>
                  <a:pt x="1696" y="1799"/>
                  <a:pt x="1702" y="1813"/>
                </a:cubicBezTo>
                <a:cubicBezTo>
                  <a:pt x="1707" y="1827"/>
                  <a:pt x="1723" y="1837"/>
                  <a:pt x="1737" y="1833"/>
                </a:cubicBezTo>
                <a:cubicBezTo>
                  <a:pt x="1749" y="1830"/>
                  <a:pt x="1760" y="1813"/>
                  <a:pt x="1757" y="1801"/>
                </a:cubicBezTo>
                <a:close/>
                <a:moveTo>
                  <a:pt x="1299" y="2034"/>
                </a:moveTo>
                <a:cubicBezTo>
                  <a:pt x="1303" y="2047"/>
                  <a:pt x="1317" y="2051"/>
                  <a:pt x="1338" y="2049"/>
                </a:cubicBezTo>
                <a:cubicBezTo>
                  <a:pt x="1349" y="2024"/>
                  <a:pt x="1350" y="2010"/>
                  <a:pt x="1337" y="2005"/>
                </a:cubicBezTo>
                <a:cubicBezTo>
                  <a:pt x="1328" y="2001"/>
                  <a:pt x="1314" y="2002"/>
                  <a:pt x="1305" y="2006"/>
                </a:cubicBezTo>
                <a:cubicBezTo>
                  <a:pt x="1293" y="2011"/>
                  <a:pt x="1296" y="2024"/>
                  <a:pt x="1299" y="2034"/>
                </a:cubicBezTo>
                <a:close/>
                <a:moveTo>
                  <a:pt x="1515" y="783"/>
                </a:moveTo>
                <a:cubicBezTo>
                  <a:pt x="1530" y="770"/>
                  <a:pt x="1534" y="756"/>
                  <a:pt x="1525" y="738"/>
                </a:cubicBezTo>
                <a:cubicBezTo>
                  <a:pt x="1513" y="716"/>
                  <a:pt x="1492" y="710"/>
                  <a:pt x="1457" y="722"/>
                </a:cubicBezTo>
                <a:cubicBezTo>
                  <a:pt x="1454" y="735"/>
                  <a:pt x="1452" y="750"/>
                  <a:pt x="1449" y="766"/>
                </a:cubicBezTo>
                <a:cubicBezTo>
                  <a:pt x="1486" y="797"/>
                  <a:pt x="1495" y="799"/>
                  <a:pt x="1515" y="783"/>
                </a:cubicBezTo>
                <a:close/>
                <a:moveTo>
                  <a:pt x="1546" y="986"/>
                </a:moveTo>
                <a:cubicBezTo>
                  <a:pt x="1550" y="976"/>
                  <a:pt x="1544" y="959"/>
                  <a:pt x="1537" y="949"/>
                </a:cubicBezTo>
                <a:cubicBezTo>
                  <a:pt x="1524" y="933"/>
                  <a:pt x="1504" y="938"/>
                  <a:pt x="1491" y="948"/>
                </a:cubicBezTo>
                <a:cubicBezTo>
                  <a:pt x="1471" y="963"/>
                  <a:pt x="1472" y="985"/>
                  <a:pt x="1487" y="1008"/>
                </a:cubicBezTo>
                <a:cubicBezTo>
                  <a:pt x="1513" y="1013"/>
                  <a:pt x="1537" y="1013"/>
                  <a:pt x="1546" y="986"/>
                </a:cubicBezTo>
                <a:close/>
                <a:moveTo>
                  <a:pt x="1396" y="824"/>
                </a:moveTo>
                <a:cubicBezTo>
                  <a:pt x="1391" y="835"/>
                  <a:pt x="1387" y="847"/>
                  <a:pt x="1383" y="858"/>
                </a:cubicBezTo>
                <a:cubicBezTo>
                  <a:pt x="1401" y="878"/>
                  <a:pt x="1419" y="886"/>
                  <a:pt x="1444" y="868"/>
                </a:cubicBezTo>
                <a:cubicBezTo>
                  <a:pt x="1447" y="822"/>
                  <a:pt x="1443" y="818"/>
                  <a:pt x="1396" y="824"/>
                </a:cubicBezTo>
                <a:close/>
                <a:moveTo>
                  <a:pt x="1371" y="1839"/>
                </a:moveTo>
                <a:cubicBezTo>
                  <a:pt x="1378" y="1833"/>
                  <a:pt x="1385" y="1828"/>
                  <a:pt x="1394" y="1819"/>
                </a:cubicBezTo>
                <a:cubicBezTo>
                  <a:pt x="1391" y="1809"/>
                  <a:pt x="1390" y="1798"/>
                  <a:pt x="1384" y="1788"/>
                </a:cubicBezTo>
                <a:cubicBezTo>
                  <a:pt x="1375" y="1774"/>
                  <a:pt x="1352" y="1771"/>
                  <a:pt x="1339" y="1781"/>
                </a:cubicBezTo>
                <a:cubicBezTo>
                  <a:pt x="1328" y="1790"/>
                  <a:pt x="1327" y="1809"/>
                  <a:pt x="1338" y="1823"/>
                </a:cubicBezTo>
                <a:cubicBezTo>
                  <a:pt x="1347" y="1834"/>
                  <a:pt x="1357" y="1840"/>
                  <a:pt x="1371" y="1839"/>
                </a:cubicBezTo>
                <a:close/>
                <a:moveTo>
                  <a:pt x="1436" y="1266"/>
                </a:moveTo>
                <a:cubicBezTo>
                  <a:pt x="1453" y="1267"/>
                  <a:pt x="1466" y="1262"/>
                  <a:pt x="1471" y="1244"/>
                </a:cubicBezTo>
                <a:cubicBezTo>
                  <a:pt x="1477" y="1225"/>
                  <a:pt x="1469" y="1197"/>
                  <a:pt x="1453" y="1192"/>
                </a:cubicBezTo>
                <a:cubicBezTo>
                  <a:pt x="1428" y="1183"/>
                  <a:pt x="1409" y="1194"/>
                  <a:pt x="1396" y="1216"/>
                </a:cubicBezTo>
                <a:cubicBezTo>
                  <a:pt x="1402" y="1255"/>
                  <a:pt x="1411" y="1265"/>
                  <a:pt x="1436" y="1266"/>
                </a:cubicBezTo>
                <a:close/>
                <a:moveTo>
                  <a:pt x="1343" y="1299"/>
                </a:moveTo>
                <a:cubicBezTo>
                  <a:pt x="1301" y="1285"/>
                  <a:pt x="1280" y="1288"/>
                  <a:pt x="1265" y="1309"/>
                </a:cubicBezTo>
                <a:cubicBezTo>
                  <a:pt x="1254" y="1325"/>
                  <a:pt x="1257" y="1348"/>
                  <a:pt x="1272" y="1364"/>
                </a:cubicBezTo>
                <a:cubicBezTo>
                  <a:pt x="1288" y="1379"/>
                  <a:pt x="1306" y="1384"/>
                  <a:pt x="1327" y="1374"/>
                </a:cubicBezTo>
                <a:cubicBezTo>
                  <a:pt x="1351" y="1361"/>
                  <a:pt x="1355" y="1346"/>
                  <a:pt x="1343" y="1299"/>
                </a:cubicBezTo>
                <a:close/>
                <a:moveTo>
                  <a:pt x="1373" y="1075"/>
                </a:moveTo>
                <a:cubicBezTo>
                  <a:pt x="1357" y="1070"/>
                  <a:pt x="1334" y="1082"/>
                  <a:pt x="1330" y="1099"/>
                </a:cubicBezTo>
                <a:cubicBezTo>
                  <a:pt x="1325" y="1115"/>
                  <a:pt x="1336" y="1135"/>
                  <a:pt x="1351" y="1141"/>
                </a:cubicBezTo>
                <a:cubicBezTo>
                  <a:pt x="1367" y="1147"/>
                  <a:pt x="1389" y="1139"/>
                  <a:pt x="1395" y="1125"/>
                </a:cubicBezTo>
                <a:cubicBezTo>
                  <a:pt x="1403" y="1107"/>
                  <a:pt x="1392" y="1082"/>
                  <a:pt x="1373" y="1075"/>
                </a:cubicBezTo>
                <a:close/>
                <a:moveTo>
                  <a:pt x="1594" y="656"/>
                </a:moveTo>
                <a:cubicBezTo>
                  <a:pt x="1582" y="660"/>
                  <a:pt x="1567" y="672"/>
                  <a:pt x="1563" y="684"/>
                </a:cubicBezTo>
                <a:cubicBezTo>
                  <a:pt x="1554" y="706"/>
                  <a:pt x="1573" y="716"/>
                  <a:pt x="1596" y="727"/>
                </a:cubicBezTo>
                <a:cubicBezTo>
                  <a:pt x="1608" y="713"/>
                  <a:pt x="1618" y="700"/>
                  <a:pt x="1627" y="689"/>
                </a:cubicBezTo>
                <a:cubicBezTo>
                  <a:pt x="1621" y="669"/>
                  <a:pt x="1617" y="649"/>
                  <a:pt x="1594" y="656"/>
                </a:cubicBezTo>
                <a:close/>
                <a:moveTo>
                  <a:pt x="709" y="178"/>
                </a:moveTo>
                <a:cubicBezTo>
                  <a:pt x="699" y="166"/>
                  <a:pt x="694" y="149"/>
                  <a:pt x="676" y="157"/>
                </a:cubicBezTo>
                <a:cubicBezTo>
                  <a:pt x="666" y="161"/>
                  <a:pt x="657" y="169"/>
                  <a:pt x="660" y="183"/>
                </a:cubicBezTo>
                <a:cubicBezTo>
                  <a:pt x="664" y="200"/>
                  <a:pt x="676" y="205"/>
                  <a:pt x="694" y="202"/>
                </a:cubicBezTo>
                <a:cubicBezTo>
                  <a:pt x="698" y="195"/>
                  <a:pt x="703" y="187"/>
                  <a:pt x="709" y="178"/>
                </a:cubicBezTo>
                <a:close/>
                <a:moveTo>
                  <a:pt x="674" y="588"/>
                </a:moveTo>
                <a:cubicBezTo>
                  <a:pt x="652" y="593"/>
                  <a:pt x="648" y="611"/>
                  <a:pt x="644" y="633"/>
                </a:cubicBezTo>
                <a:cubicBezTo>
                  <a:pt x="656" y="640"/>
                  <a:pt x="668" y="647"/>
                  <a:pt x="680" y="655"/>
                </a:cubicBezTo>
                <a:cubicBezTo>
                  <a:pt x="708" y="634"/>
                  <a:pt x="714" y="624"/>
                  <a:pt x="710" y="611"/>
                </a:cubicBezTo>
                <a:cubicBezTo>
                  <a:pt x="706" y="598"/>
                  <a:pt x="688" y="585"/>
                  <a:pt x="674" y="588"/>
                </a:cubicBezTo>
                <a:close/>
                <a:moveTo>
                  <a:pt x="651" y="425"/>
                </a:moveTo>
                <a:cubicBezTo>
                  <a:pt x="646" y="432"/>
                  <a:pt x="643" y="446"/>
                  <a:pt x="645" y="455"/>
                </a:cubicBezTo>
                <a:cubicBezTo>
                  <a:pt x="650" y="470"/>
                  <a:pt x="671" y="472"/>
                  <a:pt x="703" y="463"/>
                </a:cubicBezTo>
                <a:cubicBezTo>
                  <a:pt x="712" y="435"/>
                  <a:pt x="711" y="427"/>
                  <a:pt x="697" y="417"/>
                </a:cubicBezTo>
                <a:cubicBezTo>
                  <a:pt x="686" y="410"/>
                  <a:pt x="660" y="413"/>
                  <a:pt x="651" y="425"/>
                </a:cubicBezTo>
                <a:close/>
                <a:moveTo>
                  <a:pt x="644" y="333"/>
                </a:moveTo>
                <a:cubicBezTo>
                  <a:pt x="629" y="328"/>
                  <a:pt x="620" y="335"/>
                  <a:pt x="612" y="348"/>
                </a:cubicBezTo>
                <a:cubicBezTo>
                  <a:pt x="604" y="360"/>
                  <a:pt x="609" y="371"/>
                  <a:pt x="618" y="382"/>
                </a:cubicBezTo>
                <a:cubicBezTo>
                  <a:pt x="635" y="386"/>
                  <a:pt x="649" y="383"/>
                  <a:pt x="656" y="368"/>
                </a:cubicBezTo>
                <a:cubicBezTo>
                  <a:pt x="661" y="354"/>
                  <a:pt x="655" y="343"/>
                  <a:pt x="644" y="333"/>
                </a:cubicBezTo>
                <a:close/>
                <a:moveTo>
                  <a:pt x="935" y="1412"/>
                </a:moveTo>
                <a:cubicBezTo>
                  <a:pt x="960" y="1415"/>
                  <a:pt x="990" y="1386"/>
                  <a:pt x="992" y="1357"/>
                </a:cubicBezTo>
                <a:cubicBezTo>
                  <a:pt x="994" y="1331"/>
                  <a:pt x="975" y="1310"/>
                  <a:pt x="946" y="1308"/>
                </a:cubicBezTo>
                <a:cubicBezTo>
                  <a:pt x="916" y="1306"/>
                  <a:pt x="887" y="1325"/>
                  <a:pt x="885" y="1349"/>
                </a:cubicBezTo>
                <a:cubicBezTo>
                  <a:pt x="882" y="1375"/>
                  <a:pt x="910" y="1409"/>
                  <a:pt x="935" y="1412"/>
                </a:cubicBezTo>
                <a:close/>
                <a:moveTo>
                  <a:pt x="936" y="176"/>
                </a:moveTo>
                <a:cubicBezTo>
                  <a:pt x="915" y="149"/>
                  <a:pt x="908" y="146"/>
                  <a:pt x="896" y="155"/>
                </a:cubicBezTo>
                <a:cubicBezTo>
                  <a:pt x="882" y="166"/>
                  <a:pt x="885" y="180"/>
                  <a:pt x="909" y="206"/>
                </a:cubicBezTo>
                <a:cubicBezTo>
                  <a:pt x="922" y="198"/>
                  <a:pt x="938" y="194"/>
                  <a:pt x="936" y="176"/>
                </a:cubicBezTo>
                <a:close/>
                <a:moveTo>
                  <a:pt x="560" y="473"/>
                </a:moveTo>
                <a:cubicBezTo>
                  <a:pt x="537" y="512"/>
                  <a:pt x="543" y="524"/>
                  <a:pt x="587" y="535"/>
                </a:cubicBezTo>
                <a:cubicBezTo>
                  <a:pt x="611" y="518"/>
                  <a:pt x="615" y="511"/>
                  <a:pt x="609" y="494"/>
                </a:cubicBezTo>
                <a:cubicBezTo>
                  <a:pt x="602" y="473"/>
                  <a:pt x="594" y="469"/>
                  <a:pt x="560" y="473"/>
                </a:cubicBezTo>
                <a:close/>
                <a:moveTo>
                  <a:pt x="839" y="435"/>
                </a:moveTo>
                <a:cubicBezTo>
                  <a:pt x="836" y="444"/>
                  <a:pt x="834" y="453"/>
                  <a:pt x="832" y="461"/>
                </a:cubicBezTo>
                <a:cubicBezTo>
                  <a:pt x="844" y="480"/>
                  <a:pt x="858" y="480"/>
                  <a:pt x="873" y="470"/>
                </a:cubicBezTo>
                <a:cubicBezTo>
                  <a:pt x="882" y="463"/>
                  <a:pt x="880" y="453"/>
                  <a:pt x="875" y="443"/>
                </a:cubicBezTo>
                <a:cubicBezTo>
                  <a:pt x="867" y="426"/>
                  <a:pt x="854" y="427"/>
                  <a:pt x="839" y="435"/>
                </a:cubicBezTo>
                <a:close/>
                <a:moveTo>
                  <a:pt x="743" y="537"/>
                </a:moveTo>
                <a:cubicBezTo>
                  <a:pt x="756" y="539"/>
                  <a:pt x="768" y="537"/>
                  <a:pt x="773" y="524"/>
                </a:cubicBezTo>
                <a:cubicBezTo>
                  <a:pt x="781" y="507"/>
                  <a:pt x="778" y="492"/>
                  <a:pt x="759" y="481"/>
                </a:cubicBezTo>
                <a:cubicBezTo>
                  <a:pt x="732" y="491"/>
                  <a:pt x="724" y="499"/>
                  <a:pt x="726" y="516"/>
                </a:cubicBezTo>
                <a:cubicBezTo>
                  <a:pt x="727" y="527"/>
                  <a:pt x="732" y="534"/>
                  <a:pt x="743" y="537"/>
                </a:cubicBezTo>
                <a:close/>
                <a:moveTo>
                  <a:pt x="757" y="315"/>
                </a:moveTo>
                <a:cubicBezTo>
                  <a:pt x="770" y="299"/>
                  <a:pt x="768" y="283"/>
                  <a:pt x="756" y="267"/>
                </a:cubicBezTo>
                <a:cubicBezTo>
                  <a:pt x="725" y="270"/>
                  <a:pt x="716" y="276"/>
                  <a:pt x="717" y="292"/>
                </a:cubicBezTo>
                <a:cubicBezTo>
                  <a:pt x="719" y="310"/>
                  <a:pt x="730" y="316"/>
                  <a:pt x="757" y="315"/>
                </a:cubicBezTo>
                <a:close/>
                <a:moveTo>
                  <a:pt x="838" y="1189"/>
                </a:moveTo>
                <a:cubicBezTo>
                  <a:pt x="844" y="1165"/>
                  <a:pt x="835" y="1148"/>
                  <a:pt x="813" y="1137"/>
                </a:cubicBezTo>
                <a:cubicBezTo>
                  <a:pt x="789" y="1125"/>
                  <a:pt x="751" y="1133"/>
                  <a:pt x="733" y="1155"/>
                </a:cubicBezTo>
                <a:cubicBezTo>
                  <a:pt x="716" y="1176"/>
                  <a:pt x="720" y="1192"/>
                  <a:pt x="757" y="1237"/>
                </a:cubicBezTo>
                <a:cubicBezTo>
                  <a:pt x="812" y="1239"/>
                  <a:pt x="828" y="1229"/>
                  <a:pt x="838" y="1189"/>
                </a:cubicBezTo>
                <a:close/>
                <a:moveTo>
                  <a:pt x="939" y="103"/>
                </a:moveTo>
                <a:cubicBezTo>
                  <a:pt x="958" y="98"/>
                  <a:pt x="964" y="83"/>
                  <a:pt x="961" y="65"/>
                </a:cubicBezTo>
                <a:cubicBezTo>
                  <a:pt x="941" y="45"/>
                  <a:pt x="932" y="43"/>
                  <a:pt x="917" y="53"/>
                </a:cubicBezTo>
                <a:cubicBezTo>
                  <a:pt x="907" y="60"/>
                  <a:pt x="902" y="69"/>
                  <a:pt x="906" y="81"/>
                </a:cubicBezTo>
                <a:cubicBezTo>
                  <a:pt x="911" y="94"/>
                  <a:pt x="928" y="107"/>
                  <a:pt x="939" y="103"/>
                </a:cubicBezTo>
                <a:close/>
                <a:moveTo>
                  <a:pt x="528" y="354"/>
                </a:moveTo>
                <a:cubicBezTo>
                  <a:pt x="509" y="362"/>
                  <a:pt x="502" y="375"/>
                  <a:pt x="509" y="390"/>
                </a:cubicBezTo>
                <a:cubicBezTo>
                  <a:pt x="516" y="404"/>
                  <a:pt x="534" y="413"/>
                  <a:pt x="547" y="408"/>
                </a:cubicBezTo>
                <a:cubicBezTo>
                  <a:pt x="562" y="402"/>
                  <a:pt x="570" y="382"/>
                  <a:pt x="564" y="366"/>
                </a:cubicBezTo>
                <a:cubicBezTo>
                  <a:pt x="558" y="353"/>
                  <a:pt x="543" y="348"/>
                  <a:pt x="528" y="354"/>
                </a:cubicBezTo>
                <a:close/>
                <a:moveTo>
                  <a:pt x="653" y="1370"/>
                </a:moveTo>
                <a:cubicBezTo>
                  <a:pt x="672" y="1386"/>
                  <a:pt x="691" y="1388"/>
                  <a:pt x="711" y="1373"/>
                </a:cubicBezTo>
                <a:cubicBezTo>
                  <a:pt x="736" y="1353"/>
                  <a:pt x="738" y="1327"/>
                  <a:pt x="716" y="1284"/>
                </a:cubicBezTo>
                <a:cubicBezTo>
                  <a:pt x="699" y="1285"/>
                  <a:pt x="680" y="1285"/>
                  <a:pt x="659" y="1285"/>
                </a:cubicBezTo>
                <a:cubicBezTo>
                  <a:pt x="629" y="1338"/>
                  <a:pt x="629" y="1349"/>
                  <a:pt x="653" y="1370"/>
                </a:cubicBezTo>
                <a:close/>
                <a:moveTo>
                  <a:pt x="576" y="1231"/>
                </a:moveTo>
                <a:cubicBezTo>
                  <a:pt x="561" y="1229"/>
                  <a:pt x="544" y="1226"/>
                  <a:pt x="530" y="1223"/>
                </a:cubicBezTo>
                <a:cubicBezTo>
                  <a:pt x="510" y="1250"/>
                  <a:pt x="503" y="1274"/>
                  <a:pt x="531" y="1301"/>
                </a:cubicBezTo>
                <a:cubicBezTo>
                  <a:pt x="590" y="1295"/>
                  <a:pt x="594" y="1289"/>
                  <a:pt x="576" y="1231"/>
                </a:cubicBezTo>
                <a:close/>
                <a:moveTo>
                  <a:pt x="616" y="1120"/>
                </a:moveTo>
                <a:cubicBezTo>
                  <a:pt x="641" y="1117"/>
                  <a:pt x="659" y="1095"/>
                  <a:pt x="657" y="1071"/>
                </a:cubicBezTo>
                <a:cubicBezTo>
                  <a:pt x="656" y="1047"/>
                  <a:pt x="649" y="1025"/>
                  <a:pt x="623" y="1015"/>
                </a:cubicBezTo>
                <a:cubicBezTo>
                  <a:pt x="598" y="1006"/>
                  <a:pt x="582" y="1018"/>
                  <a:pt x="554" y="1068"/>
                </a:cubicBezTo>
                <a:cubicBezTo>
                  <a:pt x="565" y="1100"/>
                  <a:pt x="579" y="1125"/>
                  <a:pt x="616" y="1120"/>
                </a:cubicBezTo>
                <a:close/>
                <a:moveTo>
                  <a:pt x="1207" y="175"/>
                </a:moveTo>
                <a:cubicBezTo>
                  <a:pt x="1224" y="169"/>
                  <a:pt x="1232" y="147"/>
                  <a:pt x="1224" y="125"/>
                </a:cubicBezTo>
                <a:cubicBezTo>
                  <a:pt x="1218" y="109"/>
                  <a:pt x="1194" y="98"/>
                  <a:pt x="1178" y="104"/>
                </a:cubicBezTo>
                <a:cubicBezTo>
                  <a:pt x="1163" y="110"/>
                  <a:pt x="1152" y="141"/>
                  <a:pt x="1159" y="158"/>
                </a:cubicBezTo>
                <a:cubicBezTo>
                  <a:pt x="1165" y="173"/>
                  <a:pt x="1188" y="182"/>
                  <a:pt x="1207" y="175"/>
                </a:cubicBezTo>
                <a:close/>
                <a:moveTo>
                  <a:pt x="1102" y="229"/>
                </a:moveTo>
                <a:cubicBezTo>
                  <a:pt x="1115" y="223"/>
                  <a:pt x="1121" y="204"/>
                  <a:pt x="1115" y="189"/>
                </a:cubicBezTo>
                <a:cubicBezTo>
                  <a:pt x="1108" y="173"/>
                  <a:pt x="1091" y="165"/>
                  <a:pt x="1074" y="172"/>
                </a:cubicBezTo>
                <a:cubicBezTo>
                  <a:pt x="1058" y="178"/>
                  <a:pt x="1050" y="197"/>
                  <a:pt x="1056" y="213"/>
                </a:cubicBezTo>
                <a:cubicBezTo>
                  <a:pt x="1063" y="228"/>
                  <a:pt x="1086" y="236"/>
                  <a:pt x="1102" y="229"/>
                </a:cubicBezTo>
                <a:close/>
                <a:moveTo>
                  <a:pt x="1084" y="284"/>
                </a:moveTo>
                <a:cubicBezTo>
                  <a:pt x="1102" y="313"/>
                  <a:pt x="1106" y="313"/>
                  <a:pt x="1130" y="289"/>
                </a:cubicBezTo>
                <a:cubicBezTo>
                  <a:pt x="1128" y="281"/>
                  <a:pt x="1125" y="272"/>
                  <a:pt x="1123" y="264"/>
                </a:cubicBezTo>
                <a:cubicBezTo>
                  <a:pt x="1104" y="261"/>
                  <a:pt x="1090" y="263"/>
                  <a:pt x="1084" y="284"/>
                </a:cubicBezTo>
                <a:close/>
                <a:moveTo>
                  <a:pt x="996" y="278"/>
                </a:moveTo>
                <a:cubicBezTo>
                  <a:pt x="1010" y="282"/>
                  <a:pt x="1019" y="270"/>
                  <a:pt x="1022" y="259"/>
                </a:cubicBezTo>
                <a:cubicBezTo>
                  <a:pt x="1027" y="242"/>
                  <a:pt x="1017" y="230"/>
                  <a:pt x="999" y="223"/>
                </a:cubicBezTo>
                <a:cubicBezTo>
                  <a:pt x="981" y="231"/>
                  <a:pt x="968" y="242"/>
                  <a:pt x="975" y="261"/>
                </a:cubicBezTo>
                <a:cubicBezTo>
                  <a:pt x="977" y="268"/>
                  <a:pt x="987" y="276"/>
                  <a:pt x="996" y="278"/>
                </a:cubicBezTo>
                <a:close/>
                <a:moveTo>
                  <a:pt x="1109" y="55"/>
                </a:moveTo>
                <a:cubicBezTo>
                  <a:pt x="1123" y="51"/>
                  <a:pt x="1135" y="32"/>
                  <a:pt x="1131" y="19"/>
                </a:cubicBezTo>
                <a:cubicBezTo>
                  <a:pt x="1130" y="13"/>
                  <a:pt x="1127" y="9"/>
                  <a:pt x="1123" y="5"/>
                </a:cubicBezTo>
                <a:cubicBezTo>
                  <a:pt x="1074" y="5"/>
                  <a:pt x="1074" y="5"/>
                  <a:pt x="1074" y="5"/>
                </a:cubicBezTo>
                <a:cubicBezTo>
                  <a:pt x="1067" y="11"/>
                  <a:pt x="1065" y="21"/>
                  <a:pt x="1069" y="33"/>
                </a:cubicBezTo>
                <a:cubicBezTo>
                  <a:pt x="1075" y="48"/>
                  <a:pt x="1094" y="59"/>
                  <a:pt x="1109" y="55"/>
                </a:cubicBezTo>
                <a:close/>
                <a:moveTo>
                  <a:pt x="1056" y="466"/>
                </a:moveTo>
                <a:cubicBezTo>
                  <a:pt x="1068" y="474"/>
                  <a:pt x="1079" y="485"/>
                  <a:pt x="1089" y="471"/>
                </a:cubicBezTo>
                <a:cubicBezTo>
                  <a:pt x="1095" y="463"/>
                  <a:pt x="1097" y="450"/>
                  <a:pt x="1095" y="441"/>
                </a:cubicBezTo>
                <a:cubicBezTo>
                  <a:pt x="1090" y="425"/>
                  <a:pt x="1075" y="427"/>
                  <a:pt x="1057" y="431"/>
                </a:cubicBezTo>
                <a:cubicBezTo>
                  <a:pt x="1057" y="444"/>
                  <a:pt x="1056" y="456"/>
                  <a:pt x="1056" y="466"/>
                </a:cubicBezTo>
                <a:close/>
                <a:moveTo>
                  <a:pt x="1234" y="757"/>
                </a:moveTo>
                <a:cubicBezTo>
                  <a:pt x="1223" y="775"/>
                  <a:pt x="1230" y="789"/>
                  <a:pt x="1265" y="818"/>
                </a:cubicBezTo>
                <a:cubicBezTo>
                  <a:pt x="1292" y="814"/>
                  <a:pt x="1313" y="806"/>
                  <a:pt x="1315" y="777"/>
                </a:cubicBezTo>
                <a:cubicBezTo>
                  <a:pt x="1315" y="757"/>
                  <a:pt x="1301" y="740"/>
                  <a:pt x="1282" y="738"/>
                </a:cubicBezTo>
                <a:cubicBezTo>
                  <a:pt x="1263" y="736"/>
                  <a:pt x="1245" y="738"/>
                  <a:pt x="1234" y="757"/>
                </a:cubicBezTo>
                <a:close/>
                <a:moveTo>
                  <a:pt x="1210" y="349"/>
                </a:moveTo>
                <a:cubicBezTo>
                  <a:pt x="1194" y="346"/>
                  <a:pt x="1187" y="352"/>
                  <a:pt x="1174" y="382"/>
                </a:cubicBezTo>
                <a:cubicBezTo>
                  <a:pt x="1187" y="411"/>
                  <a:pt x="1196" y="416"/>
                  <a:pt x="1219" y="411"/>
                </a:cubicBezTo>
                <a:cubicBezTo>
                  <a:pt x="1232" y="408"/>
                  <a:pt x="1239" y="399"/>
                  <a:pt x="1239" y="385"/>
                </a:cubicBezTo>
                <a:cubicBezTo>
                  <a:pt x="1239" y="370"/>
                  <a:pt x="1225" y="352"/>
                  <a:pt x="1210" y="349"/>
                </a:cubicBezTo>
                <a:close/>
                <a:moveTo>
                  <a:pt x="1197" y="281"/>
                </a:moveTo>
                <a:cubicBezTo>
                  <a:pt x="1205" y="293"/>
                  <a:pt x="1220" y="296"/>
                  <a:pt x="1232" y="289"/>
                </a:cubicBezTo>
                <a:cubicBezTo>
                  <a:pt x="1244" y="282"/>
                  <a:pt x="1254" y="273"/>
                  <a:pt x="1252" y="258"/>
                </a:cubicBezTo>
                <a:cubicBezTo>
                  <a:pt x="1250" y="243"/>
                  <a:pt x="1240" y="238"/>
                  <a:pt x="1207" y="236"/>
                </a:cubicBezTo>
                <a:cubicBezTo>
                  <a:pt x="1194" y="250"/>
                  <a:pt x="1185" y="264"/>
                  <a:pt x="1197" y="281"/>
                </a:cubicBezTo>
                <a:close/>
                <a:moveTo>
                  <a:pt x="1035" y="135"/>
                </a:moveTo>
                <a:cubicBezTo>
                  <a:pt x="1047" y="132"/>
                  <a:pt x="1054" y="115"/>
                  <a:pt x="1050" y="103"/>
                </a:cubicBezTo>
                <a:cubicBezTo>
                  <a:pt x="1045" y="92"/>
                  <a:pt x="1031" y="85"/>
                  <a:pt x="1019" y="89"/>
                </a:cubicBezTo>
                <a:cubicBezTo>
                  <a:pt x="1008" y="92"/>
                  <a:pt x="999" y="106"/>
                  <a:pt x="1001" y="116"/>
                </a:cubicBezTo>
                <a:cubicBezTo>
                  <a:pt x="1005" y="130"/>
                  <a:pt x="1022" y="140"/>
                  <a:pt x="1035" y="135"/>
                </a:cubicBezTo>
                <a:close/>
                <a:moveTo>
                  <a:pt x="898" y="296"/>
                </a:moveTo>
                <a:cubicBezTo>
                  <a:pt x="926" y="319"/>
                  <a:pt x="931" y="318"/>
                  <a:pt x="943" y="288"/>
                </a:cubicBezTo>
                <a:cubicBezTo>
                  <a:pt x="935" y="281"/>
                  <a:pt x="927" y="273"/>
                  <a:pt x="916" y="263"/>
                </a:cubicBezTo>
                <a:cubicBezTo>
                  <a:pt x="908" y="276"/>
                  <a:pt x="903" y="286"/>
                  <a:pt x="898" y="296"/>
                </a:cubicBezTo>
                <a:close/>
                <a:moveTo>
                  <a:pt x="960" y="688"/>
                </a:moveTo>
                <a:cubicBezTo>
                  <a:pt x="975" y="682"/>
                  <a:pt x="983" y="663"/>
                  <a:pt x="977" y="647"/>
                </a:cubicBezTo>
                <a:cubicBezTo>
                  <a:pt x="973" y="635"/>
                  <a:pt x="954" y="629"/>
                  <a:pt x="937" y="635"/>
                </a:cubicBezTo>
                <a:cubicBezTo>
                  <a:pt x="922" y="640"/>
                  <a:pt x="915" y="654"/>
                  <a:pt x="921" y="668"/>
                </a:cubicBezTo>
                <a:cubicBezTo>
                  <a:pt x="928" y="685"/>
                  <a:pt x="945" y="694"/>
                  <a:pt x="960" y="688"/>
                </a:cubicBezTo>
                <a:close/>
                <a:moveTo>
                  <a:pt x="1048" y="368"/>
                </a:moveTo>
                <a:cubicBezTo>
                  <a:pt x="1055" y="353"/>
                  <a:pt x="1044" y="340"/>
                  <a:pt x="1019" y="333"/>
                </a:cubicBezTo>
                <a:cubicBezTo>
                  <a:pt x="1005" y="362"/>
                  <a:pt x="1006" y="374"/>
                  <a:pt x="1021" y="380"/>
                </a:cubicBezTo>
                <a:cubicBezTo>
                  <a:pt x="1034" y="384"/>
                  <a:pt x="1043" y="378"/>
                  <a:pt x="1048" y="368"/>
                </a:cubicBezTo>
                <a:close/>
                <a:moveTo>
                  <a:pt x="1032" y="508"/>
                </a:moveTo>
                <a:cubicBezTo>
                  <a:pt x="1032" y="492"/>
                  <a:pt x="1024" y="487"/>
                  <a:pt x="993" y="486"/>
                </a:cubicBezTo>
                <a:cubicBezTo>
                  <a:pt x="974" y="510"/>
                  <a:pt x="974" y="512"/>
                  <a:pt x="992" y="536"/>
                </a:cubicBezTo>
                <a:cubicBezTo>
                  <a:pt x="1020" y="535"/>
                  <a:pt x="1031" y="527"/>
                  <a:pt x="1032" y="508"/>
                </a:cubicBezTo>
                <a:close/>
                <a:moveTo>
                  <a:pt x="936" y="451"/>
                </a:moveTo>
                <a:cubicBezTo>
                  <a:pt x="941" y="462"/>
                  <a:pt x="958" y="469"/>
                  <a:pt x="969" y="465"/>
                </a:cubicBezTo>
                <a:cubicBezTo>
                  <a:pt x="980" y="460"/>
                  <a:pt x="985" y="445"/>
                  <a:pt x="980" y="431"/>
                </a:cubicBezTo>
                <a:cubicBezTo>
                  <a:pt x="976" y="418"/>
                  <a:pt x="962" y="412"/>
                  <a:pt x="948" y="417"/>
                </a:cubicBezTo>
                <a:cubicBezTo>
                  <a:pt x="936" y="422"/>
                  <a:pt x="930" y="438"/>
                  <a:pt x="936" y="451"/>
                </a:cubicBezTo>
                <a:close/>
                <a:moveTo>
                  <a:pt x="817" y="373"/>
                </a:moveTo>
                <a:cubicBezTo>
                  <a:pt x="823" y="373"/>
                  <a:pt x="832" y="369"/>
                  <a:pt x="835" y="363"/>
                </a:cubicBezTo>
                <a:cubicBezTo>
                  <a:pt x="844" y="347"/>
                  <a:pt x="833" y="337"/>
                  <a:pt x="819" y="326"/>
                </a:cubicBezTo>
                <a:cubicBezTo>
                  <a:pt x="811" y="332"/>
                  <a:pt x="802" y="337"/>
                  <a:pt x="795" y="342"/>
                </a:cubicBezTo>
                <a:cubicBezTo>
                  <a:pt x="798" y="359"/>
                  <a:pt x="800" y="373"/>
                  <a:pt x="817" y="373"/>
                </a:cubicBezTo>
                <a:close/>
                <a:moveTo>
                  <a:pt x="942" y="578"/>
                </a:moveTo>
                <a:cubicBezTo>
                  <a:pt x="960" y="550"/>
                  <a:pt x="959" y="549"/>
                  <a:pt x="936" y="530"/>
                </a:cubicBezTo>
                <a:cubicBezTo>
                  <a:pt x="921" y="536"/>
                  <a:pt x="910" y="547"/>
                  <a:pt x="914" y="565"/>
                </a:cubicBezTo>
                <a:cubicBezTo>
                  <a:pt x="918" y="579"/>
                  <a:pt x="929" y="583"/>
                  <a:pt x="942" y="578"/>
                </a:cubicBezTo>
                <a:close/>
                <a:moveTo>
                  <a:pt x="901" y="385"/>
                </a:moveTo>
                <a:cubicBezTo>
                  <a:pt x="908" y="386"/>
                  <a:pt x="919" y="379"/>
                  <a:pt x="922" y="372"/>
                </a:cubicBezTo>
                <a:cubicBezTo>
                  <a:pt x="928" y="361"/>
                  <a:pt x="918" y="353"/>
                  <a:pt x="895" y="348"/>
                </a:cubicBezTo>
                <a:cubicBezTo>
                  <a:pt x="885" y="369"/>
                  <a:pt x="887" y="385"/>
                  <a:pt x="901" y="385"/>
                </a:cubicBezTo>
                <a:close/>
                <a:moveTo>
                  <a:pt x="3204" y="424"/>
                </a:moveTo>
                <a:cubicBezTo>
                  <a:pt x="3193" y="414"/>
                  <a:pt x="3180" y="403"/>
                  <a:pt x="3164" y="388"/>
                </a:cubicBezTo>
                <a:cubicBezTo>
                  <a:pt x="3154" y="407"/>
                  <a:pt x="3146" y="421"/>
                  <a:pt x="3139" y="435"/>
                </a:cubicBezTo>
                <a:cubicBezTo>
                  <a:pt x="3180" y="469"/>
                  <a:pt x="3187" y="468"/>
                  <a:pt x="3204" y="424"/>
                </a:cubicBezTo>
                <a:close/>
                <a:moveTo>
                  <a:pt x="3143" y="564"/>
                </a:moveTo>
                <a:cubicBezTo>
                  <a:pt x="3153" y="565"/>
                  <a:pt x="3169" y="555"/>
                  <a:pt x="3174" y="545"/>
                </a:cubicBezTo>
                <a:cubicBezTo>
                  <a:pt x="3182" y="529"/>
                  <a:pt x="3168" y="518"/>
                  <a:pt x="3134" y="510"/>
                </a:cubicBezTo>
                <a:cubicBezTo>
                  <a:pt x="3120" y="541"/>
                  <a:pt x="3124" y="563"/>
                  <a:pt x="3143" y="564"/>
                </a:cubicBezTo>
                <a:close/>
                <a:moveTo>
                  <a:pt x="3203" y="841"/>
                </a:moveTo>
                <a:cubicBezTo>
                  <a:pt x="3228" y="801"/>
                  <a:pt x="3227" y="798"/>
                  <a:pt x="3193" y="771"/>
                </a:cubicBezTo>
                <a:cubicBezTo>
                  <a:pt x="3172" y="781"/>
                  <a:pt x="3156" y="795"/>
                  <a:pt x="3163" y="821"/>
                </a:cubicBezTo>
                <a:cubicBezTo>
                  <a:pt x="3168" y="841"/>
                  <a:pt x="3183" y="847"/>
                  <a:pt x="3203" y="841"/>
                </a:cubicBezTo>
                <a:close/>
                <a:moveTo>
                  <a:pt x="3334" y="882"/>
                </a:moveTo>
                <a:cubicBezTo>
                  <a:pt x="3338" y="900"/>
                  <a:pt x="3352" y="918"/>
                  <a:pt x="3367" y="931"/>
                </a:cubicBezTo>
                <a:cubicBezTo>
                  <a:pt x="3380" y="943"/>
                  <a:pt x="3414" y="934"/>
                  <a:pt x="3428" y="919"/>
                </a:cubicBezTo>
                <a:cubicBezTo>
                  <a:pt x="3442" y="905"/>
                  <a:pt x="3443" y="889"/>
                  <a:pt x="3431" y="872"/>
                </a:cubicBezTo>
                <a:cubicBezTo>
                  <a:pt x="3419" y="854"/>
                  <a:pt x="3408" y="836"/>
                  <a:pt x="3394" y="815"/>
                </a:cubicBezTo>
                <a:cubicBezTo>
                  <a:pt x="3377" y="824"/>
                  <a:pt x="3369" y="828"/>
                  <a:pt x="3361" y="832"/>
                </a:cubicBezTo>
                <a:cubicBezTo>
                  <a:pt x="3340" y="842"/>
                  <a:pt x="3329" y="862"/>
                  <a:pt x="3334" y="882"/>
                </a:cubicBezTo>
                <a:close/>
                <a:moveTo>
                  <a:pt x="3473" y="426"/>
                </a:moveTo>
                <a:cubicBezTo>
                  <a:pt x="3469" y="414"/>
                  <a:pt x="3465" y="401"/>
                  <a:pt x="3462" y="389"/>
                </a:cubicBezTo>
                <a:cubicBezTo>
                  <a:pt x="3435" y="385"/>
                  <a:pt x="3415" y="389"/>
                  <a:pt x="3406" y="419"/>
                </a:cubicBezTo>
                <a:cubicBezTo>
                  <a:pt x="3432" y="459"/>
                  <a:pt x="3438" y="460"/>
                  <a:pt x="3473" y="426"/>
                </a:cubicBezTo>
                <a:close/>
                <a:moveTo>
                  <a:pt x="3241" y="678"/>
                </a:moveTo>
                <a:cubicBezTo>
                  <a:pt x="3257" y="671"/>
                  <a:pt x="3265" y="649"/>
                  <a:pt x="3258" y="629"/>
                </a:cubicBezTo>
                <a:cubicBezTo>
                  <a:pt x="3251" y="610"/>
                  <a:pt x="3231" y="602"/>
                  <a:pt x="3211" y="610"/>
                </a:cubicBezTo>
                <a:cubicBezTo>
                  <a:pt x="3194" y="617"/>
                  <a:pt x="3185" y="640"/>
                  <a:pt x="3193" y="658"/>
                </a:cubicBezTo>
                <a:cubicBezTo>
                  <a:pt x="3200" y="673"/>
                  <a:pt x="3226" y="684"/>
                  <a:pt x="3241" y="678"/>
                </a:cubicBezTo>
                <a:close/>
                <a:moveTo>
                  <a:pt x="3432" y="339"/>
                </a:moveTo>
                <a:cubicBezTo>
                  <a:pt x="3450" y="330"/>
                  <a:pt x="3459" y="303"/>
                  <a:pt x="3450" y="282"/>
                </a:cubicBezTo>
                <a:cubicBezTo>
                  <a:pt x="3441" y="258"/>
                  <a:pt x="3416" y="248"/>
                  <a:pt x="3392" y="257"/>
                </a:cubicBezTo>
                <a:cubicBezTo>
                  <a:pt x="3369" y="266"/>
                  <a:pt x="3357" y="294"/>
                  <a:pt x="3367" y="316"/>
                </a:cubicBezTo>
                <a:cubicBezTo>
                  <a:pt x="3376" y="338"/>
                  <a:pt x="3409" y="350"/>
                  <a:pt x="3432" y="339"/>
                </a:cubicBezTo>
                <a:close/>
                <a:moveTo>
                  <a:pt x="3442" y="89"/>
                </a:moveTo>
                <a:cubicBezTo>
                  <a:pt x="3462" y="84"/>
                  <a:pt x="3479" y="56"/>
                  <a:pt x="3474" y="38"/>
                </a:cubicBezTo>
                <a:cubicBezTo>
                  <a:pt x="3468" y="12"/>
                  <a:pt x="3439" y="0"/>
                  <a:pt x="3408" y="9"/>
                </a:cubicBezTo>
                <a:cubicBezTo>
                  <a:pt x="3384" y="17"/>
                  <a:pt x="3377" y="33"/>
                  <a:pt x="3385" y="57"/>
                </a:cubicBezTo>
                <a:cubicBezTo>
                  <a:pt x="3394" y="80"/>
                  <a:pt x="3420" y="95"/>
                  <a:pt x="3442" y="89"/>
                </a:cubicBezTo>
                <a:close/>
                <a:moveTo>
                  <a:pt x="3194" y="263"/>
                </a:moveTo>
                <a:cubicBezTo>
                  <a:pt x="3164" y="225"/>
                  <a:pt x="3153" y="220"/>
                  <a:pt x="3136" y="233"/>
                </a:cubicBezTo>
                <a:cubicBezTo>
                  <a:pt x="3116" y="249"/>
                  <a:pt x="3120" y="269"/>
                  <a:pt x="3155" y="306"/>
                </a:cubicBezTo>
                <a:cubicBezTo>
                  <a:pt x="3174" y="294"/>
                  <a:pt x="3196" y="290"/>
                  <a:pt x="3194" y="263"/>
                </a:cubicBezTo>
                <a:close/>
                <a:moveTo>
                  <a:pt x="3331" y="740"/>
                </a:moveTo>
                <a:cubicBezTo>
                  <a:pt x="3332" y="717"/>
                  <a:pt x="3320" y="710"/>
                  <a:pt x="3275" y="709"/>
                </a:cubicBezTo>
                <a:cubicBezTo>
                  <a:pt x="3248" y="743"/>
                  <a:pt x="3248" y="746"/>
                  <a:pt x="3274" y="781"/>
                </a:cubicBezTo>
                <a:cubicBezTo>
                  <a:pt x="3314" y="779"/>
                  <a:pt x="3330" y="767"/>
                  <a:pt x="3331" y="740"/>
                </a:cubicBezTo>
                <a:close/>
                <a:moveTo>
                  <a:pt x="3198" y="159"/>
                </a:moveTo>
                <a:cubicBezTo>
                  <a:pt x="3225" y="151"/>
                  <a:pt x="3233" y="130"/>
                  <a:pt x="3230" y="104"/>
                </a:cubicBezTo>
                <a:cubicBezTo>
                  <a:pt x="3201" y="75"/>
                  <a:pt x="3188" y="72"/>
                  <a:pt x="3166" y="87"/>
                </a:cubicBezTo>
                <a:cubicBezTo>
                  <a:pt x="3152" y="97"/>
                  <a:pt x="3145" y="109"/>
                  <a:pt x="3151" y="127"/>
                </a:cubicBezTo>
                <a:cubicBezTo>
                  <a:pt x="3158" y="146"/>
                  <a:pt x="3182" y="164"/>
                  <a:pt x="3198" y="159"/>
                </a:cubicBezTo>
                <a:close/>
                <a:moveTo>
                  <a:pt x="3368" y="629"/>
                </a:moveTo>
                <a:cubicBezTo>
                  <a:pt x="3367" y="648"/>
                  <a:pt x="3367" y="665"/>
                  <a:pt x="3366" y="679"/>
                </a:cubicBezTo>
                <a:cubicBezTo>
                  <a:pt x="3383" y="692"/>
                  <a:pt x="3399" y="706"/>
                  <a:pt x="3413" y="687"/>
                </a:cubicBezTo>
                <a:cubicBezTo>
                  <a:pt x="3421" y="676"/>
                  <a:pt x="3425" y="657"/>
                  <a:pt x="3422" y="644"/>
                </a:cubicBezTo>
                <a:cubicBezTo>
                  <a:pt x="3415" y="620"/>
                  <a:pt x="3394" y="624"/>
                  <a:pt x="3368" y="629"/>
                </a:cubicBezTo>
                <a:close/>
                <a:moveTo>
                  <a:pt x="3022" y="1329"/>
                </a:moveTo>
                <a:cubicBezTo>
                  <a:pt x="3085" y="1304"/>
                  <a:pt x="3098" y="1285"/>
                  <a:pt x="3089" y="1237"/>
                </a:cubicBezTo>
                <a:cubicBezTo>
                  <a:pt x="3084" y="1207"/>
                  <a:pt x="3066" y="1192"/>
                  <a:pt x="3036" y="1190"/>
                </a:cubicBezTo>
                <a:cubicBezTo>
                  <a:pt x="3004" y="1188"/>
                  <a:pt x="2965" y="1217"/>
                  <a:pt x="2956" y="1249"/>
                </a:cubicBezTo>
                <a:cubicBezTo>
                  <a:pt x="2947" y="1281"/>
                  <a:pt x="2959" y="1296"/>
                  <a:pt x="3022" y="1329"/>
                </a:cubicBezTo>
                <a:close/>
                <a:moveTo>
                  <a:pt x="3054" y="635"/>
                </a:moveTo>
                <a:cubicBezTo>
                  <a:pt x="3051" y="648"/>
                  <a:pt x="3047" y="662"/>
                  <a:pt x="3044" y="673"/>
                </a:cubicBezTo>
                <a:cubicBezTo>
                  <a:pt x="3062" y="699"/>
                  <a:pt x="3082" y="699"/>
                  <a:pt x="3103" y="685"/>
                </a:cubicBezTo>
                <a:cubicBezTo>
                  <a:pt x="3117" y="676"/>
                  <a:pt x="3113" y="661"/>
                  <a:pt x="3107" y="647"/>
                </a:cubicBezTo>
                <a:cubicBezTo>
                  <a:pt x="3094" y="622"/>
                  <a:pt x="3077" y="624"/>
                  <a:pt x="3054" y="635"/>
                </a:cubicBezTo>
                <a:close/>
                <a:moveTo>
                  <a:pt x="3355" y="539"/>
                </a:moveTo>
                <a:cubicBezTo>
                  <a:pt x="3365" y="518"/>
                  <a:pt x="3349" y="499"/>
                  <a:pt x="3313" y="489"/>
                </a:cubicBezTo>
                <a:cubicBezTo>
                  <a:pt x="3293" y="531"/>
                  <a:pt x="3295" y="547"/>
                  <a:pt x="3316" y="556"/>
                </a:cubicBezTo>
                <a:cubicBezTo>
                  <a:pt x="3335" y="563"/>
                  <a:pt x="3347" y="554"/>
                  <a:pt x="3355" y="539"/>
                </a:cubicBezTo>
                <a:close/>
                <a:moveTo>
                  <a:pt x="3336" y="205"/>
                </a:moveTo>
                <a:cubicBezTo>
                  <a:pt x="3353" y="199"/>
                  <a:pt x="3364" y="176"/>
                  <a:pt x="3357" y="158"/>
                </a:cubicBezTo>
                <a:cubicBezTo>
                  <a:pt x="3351" y="143"/>
                  <a:pt x="3330" y="133"/>
                  <a:pt x="3314" y="138"/>
                </a:cubicBezTo>
                <a:cubicBezTo>
                  <a:pt x="3297" y="143"/>
                  <a:pt x="3284" y="163"/>
                  <a:pt x="3287" y="178"/>
                </a:cubicBezTo>
                <a:cubicBezTo>
                  <a:pt x="3292" y="197"/>
                  <a:pt x="3317" y="211"/>
                  <a:pt x="3336" y="205"/>
                </a:cubicBezTo>
                <a:close/>
                <a:moveTo>
                  <a:pt x="3279" y="410"/>
                </a:moveTo>
                <a:cubicBezTo>
                  <a:pt x="3300" y="415"/>
                  <a:pt x="3313" y="399"/>
                  <a:pt x="3318" y="383"/>
                </a:cubicBezTo>
                <a:cubicBezTo>
                  <a:pt x="3324" y="358"/>
                  <a:pt x="3311" y="341"/>
                  <a:pt x="3284" y="331"/>
                </a:cubicBezTo>
                <a:cubicBezTo>
                  <a:pt x="3259" y="343"/>
                  <a:pt x="3240" y="358"/>
                  <a:pt x="3249" y="386"/>
                </a:cubicBezTo>
                <a:cubicBezTo>
                  <a:pt x="3253" y="396"/>
                  <a:pt x="3268" y="406"/>
                  <a:pt x="3279" y="410"/>
                </a:cubicBezTo>
                <a:close/>
                <a:moveTo>
                  <a:pt x="3629" y="563"/>
                </a:moveTo>
                <a:cubicBezTo>
                  <a:pt x="3629" y="542"/>
                  <a:pt x="3608" y="517"/>
                  <a:pt x="3586" y="512"/>
                </a:cubicBezTo>
                <a:cubicBezTo>
                  <a:pt x="3564" y="507"/>
                  <a:pt x="3555" y="516"/>
                  <a:pt x="3535" y="559"/>
                </a:cubicBezTo>
                <a:cubicBezTo>
                  <a:pt x="3554" y="600"/>
                  <a:pt x="3567" y="608"/>
                  <a:pt x="3600" y="601"/>
                </a:cubicBezTo>
                <a:cubicBezTo>
                  <a:pt x="3619" y="596"/>
                  <a:pt x="3629" y="583"/>
                  <a:pt x="3629" y="563"/>
                </a:cubicBezTo>
                <a:close/>
                <a:moveTo>
                  <a:pt x="3400" y="533"/>
                </a:moveTo>
                <a:cubicBezTo>
                  <a:pt x="3396" y="553"/>
                  <a:pt x="3401" y="567"/>
                  <a:pt x="3420" y="576"/>
                </a:cubicBezTo>
                <a:cubicBezTo>
                  <a:pt x="3443" y="587"/>
                  <a:pt x="3463" y="579"/>
                  <a:pt x="3486" y="547"/>
                </a:cubicBezTo>
                <a:cubicBezTo>
                  <a:pt x="3479" y="534"/>
                  <a:pt x="3472" y="521"/>
                  <a:pt x="3465" y="506"/>
                </a:cubicBezTo>
                <a:cubicBezTo>
                  <a:pt x="3415" y="503"/>
                  <a:pt x="3407" y="507"/>
                  <a:pt x="3400" y="533"/>
                </a:cubicBezTo>
                <a:close/>
                <a:moveTo>
                  <a:pt x="3764" y="1070"/>
                </a:moveTo>
                <a:cubicBezTo>
                  <a:pt x="3753" y="1066"/>
                  <a:pt x="3736" y="1073"/>
                  <a:pt x="3732" y="1084"/>
                </a:cubicBezTo>
                <a:cubicBezTo>
                  <a:pt x="3728" y="1096"/>
                  <a:pt x="3739" y="1115"/>
                  <a:pt x="3752" y="1119"/>
                </a:cubicBezTo>
                <a:cubicBezTo>
                  <a:pt x="3764" y="1123"/>
                  <a:pt x="3772" y="1118"/>
                  <a:pt x="3777" y="1101"/>
                </a:cubicBezTo>
                <a:cubicBezTo>
                  <a:pt x="3782" y="1085"/>
                  <a:pt x="3777" y="1075"/>
                  <a:pt x="3764" y="1070"/>
                </a:cubicBezTo>
                <a:close/>
                <a:moveTo>
                  <a:pt x="3717" y="877"/>
                </a:moveTo>
                <a:cubicBezTo>
                  <a:pt x="3715" y="859"/>
                  <a:pt x="3704" y="851"/>
                  <a:pt x="3688" y="849"/>
                </a:cubicBezTo>
                <a:cubicBezTo>
                  <a:pt x="3668" y="847"/>
                  <a:pt x="3659" y="861"/>
                  <a:pt x="3649" y="883"/>
                </a:cubicBezTo>
                <a:cubicBezTo>
                  <a:pt x="3652" y="889"/>
                  <a:pt x="3657" y="898"/>
                  <a:pt x="3661" y="904"/>
                </a:cubicBezTo>
                <a:cubicBezTo>
                  <a:pt x="3695" y="913"/>
                  <a:pt x="3709" y="899"/>
                  <a:pt x="3717" y="877"/>
                </a:cubicBezTo>
                <a:close/>
                <a:moveTo>
                  <a:pt x="3715" y="996"/>
                </a:moveTo>
                <a:cubicBezTo>
                  <a:pt x="3707" y="984"/>
                  <a:pt x="3696" y="984"/>
                  <a:pt x="3684" y="988"/>
                </a:cubicBezTo>
                <a:cubicBezTo>
                  <a:pt x="3672" y="992"/>
                  <a:pt x="3669" y="1002"/>
                  <a:pt x="3669" y="1015"/>
                </a:cubicBezTo>
                <a:cubicBezTo>
                  <a:pt x="3679" y="1027"/>
                  <a:pt x="3690" y="1033"/>
                  <a:pt x="3703" y="1026"/>
                </a:cubicBezTo>
                <a:cubicBezTo>
                  <a:pt x="3715" y="1020"/>
                  <a:pt x="3717" y="1008"/>
                  <a:pt x="3715" y="996"/>
                </a:cubicBezTo>
                <a:close/>
                <a:moveTo>
                  <a:pt x="3788" y="1009"/>
                </a:moveTo>
                <a:cubicBezTo>
                  <a:pt x="3779" y="1022"/>
                  <a:pt x="3783" y="1033"/>
                  <a:pt x="3802" y="1047"/>
                </a:cubicBezTo>
                <a:cubicBezTo>
                  <a:pt x="3821" y="1043"/>
                  <a:pt x="3828" y="1031"/>
                  <a:pt x="3829" y="1014"/>
                </a:cubicBezTo>
                <a:cubicBezTo>
                  <a:pt x="3805" y="998"/>
                  <a:pt x="3796" y="997"/>
                  <a:pt x="3788" y="1009"/>
                </a:cubicBezTo>
                <a:close/>
                <a:moveTo>
                  <a:pt x="3809" y="839"/>
                </a:moveTo>
                <a:cubicBezTo>
                  <a:pt x="3824" y="828"/>
                  <a:pt x="3825" y="821"/>
                  <a:pt x="3815" y="792"/>
                </a:cubicBezTo>
                <a:cubicBezTo>
                  <a:pt x="3791" y="785"/>
                  <a:pt x="3783" y="788"/>
                  <a:pt x="3775" y="803"/>
                </a:cubicBezTo>
                <a:cubicBezTo>
                  <a:pt x="3768" y="816"/>
                  <a:pt x="3768" y="831"/>
                  <a:pt x="3776" y="838"/>
                </a:cubicBezTo>
                <a:cubicBezTo>
                  <a:pt x="3786" y="846"/>
                  <a:pt x="3797" y="847"/>
                  <a:pt x="3809" y="839"/>
                </a:cubicBezTo>
                <a:close/>
                <a:moveTo>
                  <a:pt x="3811" y="1121"/>
                </a:moveTo>
                <a:cubicBezTo>
                  <a:pt x="3815" y="1124"/>
                  <a:pt x="3824" y="1126"/>
                  <a:pt x="3829" y="1124"/>
                </a:cubicBezTo>
                <a:cubicBezTo>
                  <a:pt x="3844" y="1118"/>
                  <a:pt x="3842" y="1105"/>
                  <a:pt x="3838" y="1090"/>
                </a:cubicBezTo>
                <a:cubicBezTo>
                  <a:pt x="3830" y="1089"/>
                  <a:pt x="3821" y="1088"/>
                  <a:pt x="3813" y="1087"/>
                </a:cubicBezTo>
                <a:cubicBezTo>
                  <a:pt x="3806" y="1100"/>
                  <a:pt x="3799" y="1111"/>
                  <a:pt x="3811" y="1121"/>
                </a:cubicBezTo>
                <a:close/>
                <a:moveTo>
                  <a:pt x="3668" y="1063"/>
                </a:moveTo>
                <a:cubicBezTo>
                  <a:pt x="3660" y="1065"/>
                  <a:pt x="3651" y="1073"/>
                  <a:pt x="3647" y="1080"/>
                </a:cubicBezTo>
                <a:cubicBezTo>
                  <a:pt x="3642" y="1093"/>
                  <a:pt x="3655" y="1106"/>
                  <a:pt x="3682" y="1118"/>
                </a:cubicBezTo>
                <a:cubicBezTo>
                  <a:pt x="3704" y="1105"/>
                  <a:pt x="3708" y="1098"/>
                  <a:pt x="3703" y="1083"/>
                </a:cubicBezTo>
                <a:cubicBezTo>
                  <a:pt x="3700" y="1072"/>
                  <a:pt x="3681" y="1060"/>
                  <a:pt x="3668" y="1063"/>
                </a:cubicBezTo>
                <a:close/>
                <a:moveTo>
                  <a:pt x="3745" y="981"/>
                </a:moveTo>
                <a:cubicBezTo>
                  <a:pt x="3769" y="968"/>
                  <a:pt x="3778" y="958"/>
                  <a:pt x="3772" y="946"/>
                </a:cubicBezTo>
                <a:cubicBezTo>
                  <a:pt x="3767" y="937"/>
                  <a:pt x="3757" y="929"/>
                  <a:pt x="3747" y="926"/>
                </a:cubicBezTo>
                <a:cubicBezTo>
                  <a:pt x="3735" y="923"/>
                  <a:pt x="3728" y="935"/>
                  <a:pt x="3724" y="945"/>
                </a:cubicBezTo>
                <a:cubicBezTo>
                  <a:pt x="3719" y="956"/>
                  <a:pt x="3727" y="969"/>
                  <a:pt x="3745" y="981"/>
                </a:cubicBezTo>
                <a:close/>
                <a:moveTo>
                  <a:pt x="3641" y="974"/>
                </a:moveTo>
                <a:cubicBezTo>
                  <a:pt x="3645" y="961"/>
                  <a:pt x="3637" y="949"/>
                  <a:pt x="3623" y="945"/>
                </a:cubicBezTo>
                <a:cubicBezTo>
                  <a:pt x="3606" y="940"/>
                  <a:pt x="3594" y="945"/>
                  <a:pt x="3590" y="959"/>
                </a:cubicBezTo>
                <a:cubicBezTo>
                  <a:pt x="3587" y="973"/>
                  <a:pt x="3594" y="989"/>
                  <a:pt x="3606" y="993"/>
                </a:cubicBezTo>
                <a:cubicBezTo>
                  <a:pt x="3620" y="997"/>
                  <a:pt x="3636" y="988"/>
                  <a:pt x="3641" y="974"/>
                </a:cubicBezTo>
                <a:close/>
                <a:moveTo>
                  <a:pt x="3569" y="414"/>
                </a:moveTo>
                <a:cubicBezTo>
                  <a:pt x="3580" y="431"/>
                  <a:pt x="3602" y="436"/>
                  <a:pt x="3619" y="426"/>
                </a:cubicBezTo>
                <a:cubicBezTo>
                  <a:pt x="3636" y="416"/>
                  <a:pt x="3650" y="403"/>
                  <a:pt x="3647" y="381"/>
                </a:cubicBezTo>
                <a:cubicBezTo>
                  <a:pt x="3644" y="359"/>
                  <a:pt x="3630" y="352"/>
                  <a:pt x="3583" y="350"/>
                </a:cubicBezTo>
                <a:cubicBezTo>
                  <a:pt x="3564" y="370"/>
                  <a:pt x="3551" y="389"/>
                  <a:pt x="3569" y="414"/>
                </a:cubicBezTo>
                <a:close/>
                <a:moveTo>
                  <a:pt x="3474" y="753"/>
                </a:moveTo>
                <a:cubicBezTo>
                  <a:pt x="3481" y="772"/>
                  <a:pt x="3513" y="783"/>
                  <a:pt x="3535" y="774"/>
                </a:cubicBezTo>
                <a:cubicBezTo>
                  <a:pt x="3554" y="766"/>
                  <a:pt x="3562" y="745"/>
                  <a:pt x="3553" y="723"/>
                </a:cubicBezTo>
                <a:cubicBezTo>
                  <a:pt x="3544" y="700"/>
                  <a:pt x="3519" y="686"/>
                  <a:pt x="3501" y="693"/>
                </a:cubicBezTo>
                <a:cubicBezTo>
                  <a:pt x="3481" y="701"/>
                  <a:pt x="3466" y="734"/>
                  <a:pt x="3474" y="753"/>
                </a:cubicBezTo>
                <a:close/>
                <a:moveTo>
                  <a:pt x="3582" y="262"/>
                </a:moveTo>
                <a:cubicBezTo>
                  <a:pt x="3607" y="253"/>
                  <a:pt x="3618" y="222"/>
                  <a:pt x="3607" y="191"/>
                </a:cubicBezTo>
                <a:cubicBezTo>
                  <a:pt x="3599" y="167"/>
                  <a:pt x="3564" y="151"/>
                  <a:pt x="3541" y="160"/>
                </a:cubicBezTo>
                <a:cubicBezTo>
                  <a:pt x="3519" y="168"/>
                  <a:pt x="3503" y="213"/>
                  <a:pt x="3513" y="238"/>
                </a:cubicBezTo>
                <a:cubicBezTo>
                  <a:pt x="3522" y="260"/>
                  <a:pt x="3556" y="272"/>
                  <a:pt x="3582" y="262"/>
                </a:cubicBezTo>
                <a:close/>
                <a:moveTo>
                  <a:pt x="3562" y="1103"/>
                </a:moveTo>
                <a:cubicBezTo>
                  <a:pt x="3588" y="1105"/>
                  <a:pt x="3595" y="1102"/>
                  <a:pt x="3600" y="1087"/>
                </a:cubicBezTo>
                <a:cubicBezTo>
                  <a:pt x="3607" y="1069"/>
                  <a:pt x="3604" y="1062"/>
                  <a:pt x="3578" y="1045"/>
                </a:cubicBezTo>
                <a:cubicBezTo>
                  <a:pt x="3540" y="1058"/>
                  <a:pt x="3537" y="1070"/>
                  <a:pt x="3562" y="1103"/>
                </a:cubicBezTo>
                <a:close/>
                <a:moveTo>
                  <a:pt x="3604" y="1224"/>
                </a:moveTo>
                <a:cubicBezTo>
                  <a:pt x="3609" y="1212"/>
                  <a:pt x="3603" y="1193"/>
                  <a:pt x="3592" y="1188"/>
                </a:cubicBezTo>
                <a:cubicBezTo>
                  <a:pt x="3574" y="1179"/>
                  <a:pt x="3561" y="1189"/>
                  <a:pt x="3547" y="1202"/>
                </a:cubicBezTo>
                <a:cubicBezTo>
                  <a:pt x="3551" y="1214"/>
                  <a:pt x="3555" y="1225"/>
                  <a:pt x="3559" y="1237"/>
                </a:cubicBezTo>
                <a:cubicBezTo>
                  <a:pt x="3589" y="1239"/>
                  <a:pt x="3599" y="1235"/>
                  <a:pt x="3604" y="1224"/>
                </a:cubicBezTo>
                <a:close/>
                <a:moveTo>
                  <a:pt x="2939" y="702"/>
                </a:moveTo>
                <a:cubicBezTo>
                  <a:pt x="2901" y="715"/>
                  <a:pt x="2890" y="727"/>
                  <a:pt x="2892" y="752"/>
                </a:cubicBezTo>
                <a:cubicBezTo>
                  <a:pt x="2893" y="767"/>
                  <a:pt x="2901" y="778"/>
                  <a:pt x="2917" y="781"/>
                </a:cubicBezTo>
                <a:cubicBezTo>
                  <a:pt x="2936" y="785"/>
                  <a:pt x="2952" y="782"/>
                  <a:pt x="2960" y="763"/>
                </a:cubicBezTo>
                <a:cubicBezTo>
                  <a:pt x="2971" y="738"/>
                  <a:pt x="2966" y="717"/>
                  <a:pt x="2939" y="702"/>
                </a:cubicBezTo>
                <a:close/>
                <a:moveTo>
                  <a:pt x="2936" y="463"/>
                </a:moveTo>
                <a:cubicBezTo>
                  <a:pt x="2956" y="440"/>
                  <a:pt x="2953" y="417"/>
                  <a:pt x="2936" y="394"/>
                </a:cubicBezTo>
                <a:cubicBezTo>
                  <a:pt x="2890" y="399"/>
                  <a:pt x="2877" y="407"/>
                  <a:pt x="2880" y="430"/>
                </a:cubicBezTo>
                <a:cubicBezTo>
                  <a:pt x="2882" y="455"/>
                  <a:pt x="2899" y="465"/>
                  <a:pt x="2936" y="463"/>
                </a:cubicBezTo>
                <a:close/>
                <a:moveTo>
                  <a:pt x="2184" y="83"/>
                </a:moveTo>
                <a:cubicBezTo>
                  <a:pt x="2201" y="91"/>
                  <a:pt x="2217" y="88"/>
                  <a:pt x="2230" y="72"/>
                </a:cubicBezTo>
                <a:cubicBezTo>
                  <a:pt x="2244" y="54"/>
                  <a:pt x="2250" y="35"/>
                  <a:pt x="2234" y="15"/>
                </a:cubicBezTo>
                <a:cubicBezTo>
                  <a:pt x="2231" y="11"/>
                  <a:pt x="2228" y="8"/>
                  <a:pt x="2225" y="5"/>
                </a:cubicBezTo>
                <a:cubicBezTo>
                  <a:pt x="2155" y="5"/>
                  <a:pt x="2155" y="5"/>
                  <a:pt x="2155" y="5"/>
                </a:cubicBezTo>
                <a:cubicBezTo>
                  <a:pt x="2149" y="54"/>
                  <a:pt x="2156" y="72"/>
                  <a:pt x="2184" y="83"/>
                </a:cubicBezTo>
                <a:close/>
                <a:moveTo>
                  <a:pt x="2156" y="873"/>
                </a:moveTo>
                <a:cubicBezTo>
                  <a:pt x="2185" y="886"/>
                  <a:pt x="2205" y="870"/>
                  <a:pt x="2226" y="848"/>
                </a:cubicBezTo>
                <a:cubicBezTo>
                  <a:pt x="2219" y="830"/>
                  <a:pt x="2212" y="812"/>
                  <a:pt x="2205" y="794"/>
                </a:cubicBezTo>
                <a:cubicBezTo>
                  <a:pt x="2157" y="793"/>
                  <a:pt x="2142" y="799"/>
                  <a:pt x="2135" y="817"/>
                </a:cubicBezTo>
                <a:cubicBezTo>
                  <a:pt x="2128" y="836"/>
                  <a:pt x="2138" y="865"/>
                  <a:pt x="2156" y="873"/>
                </a:cubicBezTo>
                <a:close/>
                <a:moveTo>
                  <a:pt x="2302" y="304"/>
                </a:moveTo>
                <a:cubicBezTo>
                  <a:pt x="2323" y="292"/>
                  <a:pt x="2344" y="279"/>
                  <a:pt x="2365" y="266"/>
                </a:cubicBezTo>
                <a:cubicBezTo>
                  <a:pt x="2355" y="206"/>
                  <a:pt x="2345" y="188"/>
                  <a:pt x="2320" y="184"/>
                </a:cubicBezTo>
                <a:cubicBezTo>
                  <a:pt x="2296" y="179"/>
                  <a:pt x="2261" y="198"/>
                  <a:pt x="2256" y="222"/>
                </a:cubicBezTo>
                <a:cubicBezTo>
                  <a:pt x="2246" y="261"/>
                  <a:pt x="2270" y="282"/>
                  <a:pt x="2302" y="304"/>
                </a:cubicBezTo>
                <a:close/>
                <a:moveTo>
                  <a:pt x="2690" y="228"/>
                </a:moveTo>
                <a:cubicBezTo>
                  <a:pt x="2710" y="227"/>
                  <a:pt x="2725" y="218"/>
                  <a:pt x="2731" y="196"/>
                </a:cubicBezTo>
                <a:cubicBezTo>
                  <a:pt x="2740" y="167"/>
                  <a:pt x="2734" y="156"/>
                  <a:pt x="2692" y="130"/>
                </a:cubicBezTo>
                <a:cubicBezTo>
                  <a:pt x="2654" y="147"/>
                  <a:pt x="2647" y="158"/>
                  <a:pt x="2652" y="186"/>
                </a:cubicBezTo>
                <a:cubicBezTo>
                  <a:pt x="2656" y="209"/>
                  <a:pt x="2673" y="228"/>
                  <a:pt x="2690" y="228"/>
                </a:cubicBezTo>
                <a:close/>
                <a:moveTo>
                  <a:pt x="2097" y="669"/>
                </a:moveTo>
                <a:cubicBezTo>
                  <a:pt x="2098" y="641"/>
                  <a:pt x="2087" y="631"/>
                  <a:pt x="2047" y="621"/>
                </a:cubicBezTo>
                <a:cubicBezTo>
                  <a:pt x="2035" y="628"/>
                  <a:pt x="2022" y="636"/>
                  <a:pt x="2007" y="645"/>
                </a:cubicBezTo>
                <a:cubicBezTo>
                  <a:pt x="2016" y="691"/>
                  <a:pt x="2033" y="711"/>
                  <a:pt x="2060" y="709"/>
                </a:cubicBezTo>
                <a:cubicBezTo>
                  <a:pt x="2079" y="708"/>
                  <a:pt x="2096" y="690"/>
                  <a:pt x="2097" y="669"/>
                </a:cubicBezTo>
                <a:close/>
                <a:moveTo>
                  <a:pt x="2612" y="428"/>
                </a:moveTo>
                <a:cubicBezTo>
                  <a:pt x="2664" y="405"/>
                  <a:pt x="2668" y="374"/>
                  <a:pt x="2655" y="337"/>
                </a:cubicBezTo>
                <a:cubicBezTo>
                  <a:pt x="2635" y="317"/>
                  <a:pt x="2613" y="318"/>
                  <a:pt x="2591" y="332"/>
                </a:cubicBezTo>
                <a:cubicBezTo>
                  <a:pt x="2563" y="350"/>
                  <a:pt x="2567" y="376"/>
                  <a:pt x="2577" y="415"/>
                </a:cubicBezTo>
                <a:cubicBezTo>
                  <a:pt x="2586" y="419"/>
                  <a:pt x="2602" y="424"/>
                  <a:pt x="2612" y="428"/>
                </a:cubicBezTo>
                <a:close/>
                <a:moveTo>
                  <a:pt x="2542" y="1335"/>
                </a:moveTo>
                <a:cubicBezTo>
                  <a:pt x="2575" y="1324"/>
                  <a:pt x="2596" y="1274"/>
                  <a:pt x="2584" y="1235"/>
                </a:cubicBezTo>
                <a:cubicBezTo>
                  <a:pt x="2573" y="1196"/>
                  <a:pt x="2527" y="1177"/>
                  <a:pt x="2480" y="1191"/>
                </a:cubicBezTo>
                <a:cubicBezTo>
                  <a:pt x="2444" y="1202"/>
                  <a:pt x="2417" y="1252"/>
                  <a:pt x="2428" y="1288"/>
                </a:cubicBezTo>
                <a:cubicBezTo>
                  <a:pt x="2439" y="1321"/>
                  <a:pt x="2504" y="1348"/>
                  <a:pt x="2542" y="1335"/>
                </a:cubicBezTo>
                <a:close/>
                <a:moveTo>
                  <a:pt x="2496" y="103"/>
                </a:moveTo>
                <a:cubicBezTo>
                  <a:pt x="2531" y="99"/>
                  <a:pt x="2542" y="83"/>
                  <a:pt x="2545" y="31"/>
                </a:cubicBezTo>
                <a:cubicBezTo>
                  <a:pt x="2538" y="23"/>
                  <a:pt x="2530" y="14"/>
                  <a:pt x="2522" y="5"/>
                </a:cubicBezTo>
                <a:cubicBezTo>
                  <a:pt x="2469" y="5"/>
                  <a:pt x="2469" y="5"/>
                  <a:pt x="2469" y="5"/>
                </a:cubicBezTo>
                <a:cubicBezTo>
                  <a:pt x="2442" y="23"/>
                  <a:pt x="2432" y="43"/>
                  <a:pt x="2438" y="66"/>
                </a:cubicBezTo>
                <a:cubicBezTo>
                  <a:pt x="2443" y="90"/>
                  <a:pt x="2470" y="107"/>
                  <a:pt x="2496" y="103"/>
                </a:cubicBezTo>
                <a:close/>
                <a:moveTo>
                  <a:pt x="1984" y="311"/>
                </a:moveTo>
                <a:cubicBezTo>
                  <a:pt x="2026" y="378"/>
                  <a:pt x="2051" y="378"/>
                  <a:pt x="2103" y="317"/>
                </a:cubicBezTo>
                <a:cubicBezTo>
                  <a:pt x="2096" y="265"/>
                  <a:pt x="2088" y="254"/>
                  <a:pt x="2055" y="249"/>
                </a:cubicBezTo>
                <a:cubicBezTo>
                  <a:pt x="2017" y="243"/>
                  <a:pt x="2005" y="254"/>
                  <a:pt x="1984" y="311"/>
                </a:cubicBezTo>
                <a:close/>
                <a:moveTo>
                  <a:pt x="1988" y="1045"/>
                </a:moveTo>
                <a:cubicBezTo>
                  <a:pt x="1994" y="1062"/>
                  <a:pt x="2024" y="1081"/>
                  <a:pt x="2045" y="1074"/>
                </a:cubicBezTo>
                <a:cubicBezTo>
                  <a:pt x="2057" y="1071"/>
                  <a:pt x="2071" y="1058"/>
                  <a:pt x="2076" y="1046"/>
                </a:cubicBezTo>
                <a:cubicBezTo>
                  <a:pt x="2084" y="1025"/>
                  <a:pt x="2062" y="1006"/>
                  <a:pt x="2019" y="989"/>
                </a:cubicBezTo>
                <a:cubicBezTo>
                  <a:pt x="1985" y="1012"/>
                  <a:pt x="1979" y="1022"/>
                  <a:pt x="1988" y="1045"/>
                </a:cubicBezTo>
                <a:close/>
                <a:moveTo>
                  <a:pt x="1893" y="1070"/>
                </a:moveTo>
                <a:cubicBezTo>
                  <a:pt x="1911" y="1075"/>
                  <a:pt x="1937" y="1062"/>
                  <a:pt x="1942" y="1045"/>
                </a:cubicBezTo>
                <a:cubicBezTo>
                  <a:pt x="1948" y="1026"/>
                  <a:pt x="1930" y="998"/>
                  <a:pt x="1908" y="992"/>
                </a:cubicBezTo>
                <a:cubicBezTo>
                  <a:pt x="1889" y="986"/>
                  <a:pt x="1878" y="995"/>
                  <a:pt x="1871" y="1021"/>
                </a:cubicBezTo>
                <a:cubicBezTo>
                  <a:pt x="1864" y="1047"/>
                  <a:pt x="1872" y="1063"/>
                  <a:pt x="1893" y="1070"/>
                </a:cubicBezTo>
                <a:close/>
                <a:moveTo>
                  <a:pt x="1795" y="1162"/>
                </a:moveTo>
                <a:cubicBezTo>
                  <a:pt x="1833" y="1185"/>
                  <a:pt x="1847" y="1187"/>
                  <a:pt x="1859" y="1167"/>
                </a:cubicBezTo>
                <a:cubicBezTo>
                  <a:pt x="1872" y="1146"/>
                  <a:pt x="1865" y="1129"/>
                  <a:pt x="1835" y="1109"/>
                </a:cubicBezTo>
                <a:cubicBezTo>
                  <a:pt x="1806" y="1115"/>
                  <a:pt x="1795" y="1135"/>
                  <a:pt x="1795" y="1162"/>
                </a:cubicBezTo>
                <a:close/>
                <a:moveTo>
                  <a:pt x="1868" y="698"/>
                </a:moveTo>
                <a:cubicBezTo>
                  <a:pt x="1876" y="679"/>
                  <a:pt x="1867" y="665"/>
                  <a:pt x="1848" y="659"/>
                </a:cubicBezTo>
                <a:cubicBezTo>
                  <a:pt x="1805" y="676"/>
                  <a:pt x="1804" y="677"/>
                  <a:pt x="1815" y="719"/>
                </a:cubicBezTo>
                <a:cubicBezTo>
                  <a:pt x="1837" y="724"/>
                  <a:pt x="1858" y="722"/>
                  <a:pt x="1868" y="698"/>
                </a:cubicBezTo>
                <a:close/>
                <a:moveTo>
                  <a:pt x="1835" y="838"/>
                </a:moveTo>
                <a:cubicBezTo>
                  <a:pt x="1819" y="838"/>
                  <a:pt x="1813" y="851"/>
                  <a:pt x="1810" y="866"/>
                </a:cubicBezTo>
                <a:cubicBezTo>
                  <a:pt x="1804" y="893"/>
                  <a:pt x="1820" y="901"/>
                  <a:pt x="1843" y="906"/>
                </a:cubicBezTo>
                <a:cubicBezTo>
                  <a:pt x="1854" y="897"/>
                  <a:pt x="1864" y="889"/>
                  <a:pt x="1873" y="882"/>
                </a:cubicBezTo>
                <a:cubicBezTo>
                  <a:pt x="1875" y="851"/>
                  <a:pt x="1859" y="839"/>
                  <a:pt x="1835" y="838"/>
                </a:cubicBezTo>
                <a:close/>
                <a:moveTo>
                  <a:pt x="2023" y="161"/>
                </a:moveTo>
                <a:cubicBezTo>
                  <a:pt x="2050" y="166"/>
                  <a:pt x="2070" y="135"/>
                  <a:pt x="2081" y="77"/>
                </a:cubicBezTo>
                <a:cubicBezTo>
                  <a:pt x="2046" y="40"/>
                  <a:pt x="2031" y="35"/>
                  <a:pt x="2005" y="51"/>
                </a:cubicBezTo>
                <a:cubicBezTo>
                  <a:pt x="1985" y="63"/>
                  <a:pt x="1969" y="104"/>
                  <a:pt x="1981" y="128"/>
                </a:cubicBezTo>
                <a:cubicBezTo>
                  <a:pt x="1988" y="143"/>
                  <a:pt x="2007" y="158"/>
                  <a:pt x="2023" y="161"/>
                </a:cubicBezTo>
                <a:close/>
                <a:moveTo>
                  <a:pt x="1892" y="764"/>
                </a:moveTo>
                <a:cubicBezTo>
                  <a:pt x="1898" y="778"/>
                  <a:pt x="1905" y="793"/>
                  <a:pt x="1911" y="807"/>
                </a:cubicBezTo>
                <a:cubicBezTo>
                  <a:pt x="1949" y="813"/>
                  <a:pt x="1963" y="807"/>
                  <a:pt x="1973" y="783"/>
                </a:cubicBezTo>
                <a:cubicBezTo>
                  <a:pt x="1982" y="764"/>
                  <a:pt x="1976" y="750"/>
                  <a:pt x="1959" y="740"/>
                </a:cubicBezTo>
                <a:cubicBezTo>
                  <a:pt x="1939" y="728"/>
                  <a:pt x="1914" y="737"/>
                  <a:pt x="1892" y="764"/>
                </a:cubicBezTo>
                <a:close/>
                <a:moveTo>
                  <a:pt x="2791" y="539"/>
                </a:moveTo>
                <a:cubicBezTo>
                  <a:pt x="2799" y="519"/>
                  <a:pt x="2790" y="502"/>
                  <a:pt x="2775" y="489"/>
                </a:cubicBezTo>
                <a:cubicBezTo>
                  <a:pt x="2753" y="482"/>
                  <a:pt x="2739" y="492"/>
                  <a:pt x="2728" y="510"/>
                </a:cubicBezTo>
                <a:cubicBezTo>
                  <a:pt x="2717" y="528"/>
                  <a:pt x="2724" y="543"/>
                  <a:pt x="2737" y="559"/>
                </a:cubicBezTo>
                <a:cubicBezTo>
                  <a:pt x="2762" y="564"/>
                  <a:pt x="2782" y="560"/>
                  <a:pt x="2791" y="539"/>
                </a:cubicBezTo>
                <a:close/>
                <a:moveTo>
                  <a:pt x="3065" y="160"/>
                </a:moveTo>
                <a:cubicBezTo>
                  <a:pt x="3075" y="153"/>
                  <a:pt x="3089" y="140"/>
                  <a:pt x="3089" y="129"/>
                </a:cubicBezTo>
                <a:cubicBezTo>
                  <a:pt x="3089" y="102"/>
                  <a:pt x="3069" y="93"/>
                  <a:pt x="3044" y="93"/>
                </a:cubicBezTo>
                <a:cubicBezTo>
                  <a:pt x="3025" y="109"/>
                  <a:pt x="3014" y="127"/>
                  <a:pt x="3028" y="151"/>
                </a:cubicBezTo>
                <a:cubicBezTo>
                  <a:pt x="3036" y="166"/>
                  <a:pt x="3052" y="169"/>
                  <a:pt x="3065" y="160"/>
                </a:cubicBezTo>
                <a:close/>
                <a:moveTo>
                  <a:pt x="3003" y="334"/>
                </a:moveTo>
                <a:cubicBezTo>
                  <a:pt x="3026" y="335"/>
                  <a:pt x="3026" y="313"/>
                  <a:pt x="3028" y="292"/>
                </a:cubicBezTo>
                <a:cubicBezTo>
                  <a:pt x="3012" y="279"/>
                  <a:pt x="2997" y="259"/>
                  <a:pt x="2976" y="278"/>
                </a:cubicBezTo>
                <a:cubicBezTo>
                  <a:pt x="2969" y="284"/>
                  <a:pt x="2965" y="303"/>
                  <a:pt x="2969" y="310"/>
                </a:cubicBezTo>
                <a:cubicBezTo>
                  <a:pt x="2976" y="321"/>
                  <a:pt x="2991" y="334"/>
                  <a:pt x="3003" y="334"/>
                </a:cubicBezTo>
                <a:close/>
                <a:moveTo>
                  <a:pt x="2875" y="162"/>
                </a:moveTo>
                <a:cubicBezTo>
                  <a:pt x="2869" y="197"/>
                  <a:pt x="2895" y="210"/>
                  <a:pt x="2923" y="225"/>
                </a:cubicBezTo>
                <a:cubicBezTo>
                  <a:pt x="2948" y="211"/>
                  <a:pt x="2967" y="195"/>
                  <a:pt x="2957" y="167"/>
                </a:cubicBezTo>
                <a:cubicBezTo>
                  <a:pt x="2951" y="149"/>
                  <a:pt x="2939" y="134"/>
                  <a:pt x="2915" y="137"/>
                </a:cubicBezTo>
                <a:cubicBezTo>
                  <a:pt x="2898" y="140"/>
                  <a:pt x="2878" y="140"/>
                  <a:pt x="2875" y="162"/>
                </a:cubicBezTo>
                <a:close/>
                <a:moveTo>
                  <a:pt x="2734" y="415"/>
                </a:moveTo>
                <a:cubicBezTo>
                  <a:pt x="2739" y="435"/>
                  <a:pt x="2762" y="442"/>
                  <a:pt x="2797" y="439"/>
                </a:cubicBezTo>
                <a:cubicBezTo>
                  <a:pt x="2814" y="398"/>
                  <a:pt x="2816" y="376"/>
                  <a:pt x="2796" y="368"/>
                </a:cubicBezTo>
                <a:cubicBezTo>
                  <a:pt x="2781" y="361"/>
                  <a:pt x="2759" y="362"/>
                  <a:pt x="2744" y="369"/>
                </a:cubicBezTo>
                <a:cubicBezTo>
                  <a:pt x="2725" y="377"/>
                  <a:pt x="2729" y="399"/>
                  <a:pt x="2734" y="415"/>
                </a:cubicBezTo>
                <a:close/>
                <a:moveTo>
                  <a:pt x="2912" y="531"/>
                </a:moveTo>
                <a:cubicBezTo>
                  <a:pt x="2894" y="537"/>
                  <a:pt x="2881" y="564"/>
                  <a:pt x="2887" y="581"/>
                </a:cubicBezTo>
                <a:cubicBezTo>
                  <a:pt x="2894" y="600"/>
                  <a:pt x="2926" y="613"/>
                  <a:pt x="2948" y="605"/>
                </a:cubicBezTo>
                <a:cubicBezTo>
                  <a:pt x="2967" y="597"/>
                  <a:pt x="2971" y="583"/>
                  <a:pt x="2960" y="557"/>
                </a:cubicBezTo>
                <a:cubicBezTo>
                  <a:pt x="2950" y="532"/>
                  <a:pt x="2934" y="523"/>
                  <a:pt x="2912" y="531"/>
                </a:cubicBezTo>
                <a:close/>
                <a:moveTo>
                  <a:pt x="3063" y="420"/>
                </a:moveTo>
                <a:cubicBezTo>
                  <a:pt x="3078" y="417"/>
                  <a:pt x="3085" y="404"/>
                  <a:pt x="3078" y="387"/>
                </a:cubicBezTo>
                <a:cubicBezTo>
                  <a:pt x="3073" y="373"/>
                  <a:pt x="3062" y="366"/>
                  <a:pt x="3049" y="374"/>
                </a:cubicBezTo>
                <a:cubicBezTo>
                  <a:pt x="3040" y="379"/>
                  <a:pt x="3035" y="391"/>
                  <a:pt x="3024" y="406"/>
                </a:cubicBezTo>
                <a:cubicBezTo>
                  <a:pt x="3042" y="414"/>
                  <a:pt x="3054" y="422"/>
                  <a:pt x="3063" y="420"/>
                </a:cubicBezTo>
                <a:close/>
                <a:moveTo>
                  <a:pt x="3060" y="758"/>
                </a:moveTo>
                <a:cubicBezTo>
                  <a:pt x="3025" y="776"/>
                  <a:pt x="3017" y="790"/>
                  <a:pt x="3023" y="816"/>
                </a:cubicBezTo>
                <a:cubicBezTo>
                  <a:pt x="3028" y="837"/>
                  <a:pt x="3042" y="845"/>
                  <a:pt x="3062" y="843"/>
                </a:cubicBezTo>
                <a:cubicBezTo>
                  <a:pt x="3085" y="840"/>
                  <a:pt x="3100" y="818"/>
                  <a:pt x="3102" y="781"/>
                </a:cubicBezTo>
                <a:cubicBezTo>
                  <a:pt x="3089" y="774"/>
                  <a:pt x="3074" y="765"/>
                  <a:pt x="3060" y="758"/>
                </a:cubicBezTo>
                <a:close/>
                <a:moveTo>
                  <a:pt x="2993" y="986"/>
                </a:moveTo>
                <a:cubicBezTo>
                  <a:pt x="3009" y="1010"/>
                  <a:pt x="3024" y="1012"/>
                  <a:pt x="3063" y="995"/>
                </a:cubicBezTo>
                <a:cubicBezTo>
                  <a:pt x="3069" y="981"/>
                  <a:pt x="3074" y="967"/>
                  <a:pt x="3081" y="950"/>
                </a:cubicBezTo>
                <a:cubicBezTo>
                  <a:pt x="3045" y="918"/>
                  <a:pt x="3019" y="913"/>
                  <a:pt x="2998" y="930"/>
                </a:cubicBezTo>
                <a:cubicBezTo>
                  <a:pt x="2983" y="943"/>
                  <a:pt x="2980" y="968"/>
                  <a:pt x="2993" y="986"/>
                </a:cubicBezTo>
                <a:close/>
                <a:moveTo>
                  <a:pt x="1867" y="552"/>
                </a:moveTo>
                <a:cubicBezTo>
                  <a:pt x="1862" y="570"/>
                  <a:pt x="1877" y="592"/>
                  <a:pt x="1901" y="600"/>
                </a:cubicBezTo>
                <a:cubicBezTo>
                  <a:pt x="1923" y="607"/>
                  <a:pt x="1943" y="597"/>
                  <a:pt x="1948" y="577"/>
                </a:cubicBezTo>
                <a:cubicBezTo>
                  <a:pt x="1954" y="551"/>
                  <a:pt x="1942" y="527"/>
                  <a:pt x="1921" y="521"/>
                </a:cubicBezTo>
                <a:cubicBezTo>
                  <a:pt x="1899" y="515"/>
                  <a:pt x="1874" y="530"/>
                  <a:pt x="1867" y="552"/>
                </a:cubicBezTo>
                <a:close/>
                <a:moveTo>
                  <a:pt x="2859" y="675"/>
                </a:moveTo>
                <a:cubicBezTo>
                  <a:pt x="2873" y="635"/>
                  <a:pt x="2871" y="623"/>
                  <a:pt x="2850" y="610"/>
                </a:cubicBezTo>
                <a:cubicBezTo>
                  <a:pt x="2834" y="600"/>
                  <a:pt x="2798" y="603"/>
                  <a:pt x="2785" y="621"/>
                </a:cubicBezTo>
                <a:cubicBezTo>
                  <a:pt x="2777" y="632"/>
                  <a:pt x="2773" y="651"/>
                  <a:pt x="2777" y="663"/>
                </a:cubicBezTo>
                <a:cubicBezTo>
                  <a:pt x="2783" y="685"/>
                  <a:pt x="2813" y="688"/>
                  <a:pt x="2859" y="675"/>
                </a:cubicBezTo>
                <a:close/>
                <a:moveTo>
                  <a:pt x="3023" y="547"/>
                </a:moveTo>
                <a:cubicBezTo>
                  <a:pt x="3032" y="547"/>
                  <a:pt x="3045" y="540"/>
                  <a:pt x="3049" y="532"/>
                </a:cubicBezTo>
                <a:cubicBezTo>
                  <a:pt x="3061" y="509"/>
                  <a:pt x="3046" y="495"/>
                  <a:pt x="3025" y="479"/>
                </a:cubicBezTo>
                <a:cubicBezTo>
                  <a:pt x="3014" y="487"/>
                  <a:pt x="3002" y="495"/>
                  <a:pt x="2991" y="502"/>
                </a:cubicBezTo>
                <a:cubicBezTo>
                  <a:pt x="2996" y="526"/>
                  <a:pt x="2999" y="546"/>
                  <a:pt x="3023" y="547"/>
                </a:cubicBezTo>
                <a:close/>
                <a:moveTo>
                  <a:pt x="2867" y="266"/>
                </a:moveTo>
                <a:cubicBezTo>
                  <a:pt x="2853" y="250"/>
                  <a:pt x="2847" y="225"/>
                  <a:pt x="2820" y="236"/>
                </a:cubicBezTo>
                <a:cubicBezTo>
                  <a:pt x="2806" y="242"/>
                  <a:pt x="2792" y="254"/>
                  <a:pt x="2797" y="273"/>
                </a:cubicBezTo>
                <a:cubicBezTo>
                  <a:pt x="2803" y="298"/>
                  <a:pt x="2820" y="304"/>
                  <a:pt x="2846" y="301"/>
                </a:cubicBezTo>
                <a:cubicBezTo>
                  <a:pt x="2853" y="291"/>
                  <a:pt x="2860" y="279"/>
                  <a:pt x="2867" y="266"/>
                </a:cubicBezTo>
                <a:close/>
                <a:moveTo>
                  <a:pt x="2809" y="1267"/>
                </a:moveTo>
                <a:cubicBezTo>
                  <a:pt x="2835" y="1252"/>
                  <a:pt x="2844" y="1219"/>
                  <a:pt x="2831" y="1193"/>
                </a:cubicBezTo>
                <a:cubicBezTo>
                  <a:pt x="2818" y="1167"/>
                  <a:pt x="2799" y="1145"/>
                  <a:pt x="2766" y="1148"/>
                </a:cubicBezTo>
                <a:cubicBezTo>
                  <a:pt x="2733" y="1150"/>
                  <a:pt x="2722" y="1171"/>
                  <a:pt x="2715" y="1240"/>
                </a:cubicBezTo>
                <a:cubicBezTo>
                  <a:pt x="2743" y="1270"/>
                  <a:pt x="2771" y="1291"/>
                  <a:pt x="2809" y="1267"/>
                </a:cubicBezTo>
                <a:close/>
                <a:moveTo>
                  <a:pt x="2693" y="779"/>
                </a:moveTo>
                <a:cubicBezTo>
                  <a:pt x="2728" y="755"/>
                  <a:pt x="2733" y="745"/>
                  <a:pt x="2724" y="719"/>
                </a:cubicBezTo>
                <a:cubicBezTo>
                  <a:pt x="2715" y="690"/>
                  <a:pt x="2703" y="685"/>
                  <a:pt x="2653" y="690"/>
                </a:cubicBezTo>
                <a:cubicBezTo>
                  <a:pt x="2620" y="745"/>
                  <a:pt x="2629" y="764"/>
                  <a:pt x="2693" y="779"/>
                </a:cubicBezTo>
                <a:close/>
                <a:moveTo>
                  <a:pt x="2659" y="536"/>
                </a:moveTo>
                <a:cubicBezTo>
                  <a:pt x="2651" y="517"/>
                  <a:pt x="2630" y="510"/>
                  <a:pt x="2607" y="519"/>
                </a:cubicBezTo>
                <a:cubicBezTo>
                  <a:pt x="2581" y="530"/>
                  <a:pt x="2571" y="549"/>
                  <a:pt x="2581" y="570"/>
                </a:cubicBezTo>
                <a:cubicBezTo>
                  <a:pt x="2591" y="591"/>
                  <a:pt x="2617" y="604"/>
                  <a:pt x="2635" y="596"/>
                </a:cubicBezTo>
                <a:cubicBezTo>
                  <a:pt x="2657" y="587"/>
                  <a:pt x="2668" y="559"/>
                  <a:pt x="2659" y="536"/>
                </a:cubicBezTo>
                <a:close/>
                <a:moveTo>
                  <a:pt x="2850" y="99"/>
                </a:moveTo>
                <a:cubicBezTo>
                  <a:pt x="2861" y="89"/>
                  <a:pt x="2872" y="80"/>
                  <a:pt x="2888" y="67"/>
                </a:cubicBezTo>
                <a:cubicBezTo>
                  <a:pt x="2883" y="51"/>
                  <a:pt x="2880" y="32"/>
                  <a:pt x="2871" y="17"/>
                </a:cubicBezTo>
                <a:cubicBezTo>
                  <a:pt x="2868" y="12"/>
                  <a:pt x="2864" y="8"/>
                  <a:pt x="2860" y="5"/>
                </a:cubicBezTo>
                <a:cubicBezTo>
                  <a:pt x="2799" y="5"/>
                  <a:pt x="2799" y="5"/>
                  <a:pt x="2799" y="5"/>
                </a:cubicBezTo>
                <a:cubicBezTo>
                  <a:pt x="2780" y="20"/>
                  <a:pt x="2780" y="51"/>
                  <a:pt x="2797" y="73"/>
                </a:cubicBezTo>
                <a:cubicBezTo>
                  <a:pt x="2811" y="91"/>
                  <a:pt x="2827" y="101"/>
                  <a:pt x="2850" y="99"/>
                </a:cubicBezTo>
                <a:close/>
                <a:moveTo>
                  <a:pt x="425" y="1524"/>
                </a:moveTo>
                <a:cubicBezTo>
                  <a:pt x="407" y="1531"/>
                  <a:pt x="388" y="1539"/>
                  <a:pt x="364" y="1549"/>
                </a:cubicBezTo>
                <a:cubicBezTo>
                  <a:pt x="379" y="1570"/>
                  <a:pt x="390" y="1587"/>
                  <a:pt x="401" y="1603"/>
                </a:cubicBezTo>
                <a:cubicBezTo>
                  <a:pt x="461" y="1576"/>
                  <a:pt x="463" y="1568"/>
                  <a:pt x="425" y="1524"/>
                </a:cubicBezTo>
                <a:close/>
                <a:moveTo>
                  <a:pt x="2038" y="910"/>
                </a:moveTo>
                <a:cubicBezTo>
                  <a:pt x="2046" y="897"/>
                  <a:pt x="2046" y="884"/>
                  <a:pt x="2036" y="872"/>
                </a:cubicBezTo>
                <a:cubicBezTo>
                  <a:pt x="2023" y="859"/>
                  <a:pt x="2009" y="851"/>
                  <a:pt x="1991" y="861"/>
                </a:cubicBezTo>
                <a:cubicBezTo>
                  <a:pt x="1968" y="874"/>
                  <a:pt x="1960" y="893"/>
                  <a:pt x="1972" y="921"/>
                </a:cubicBezTo>
                <a:cubicBezTo>
                  <a:pt x="2009" y="933"/>
                  <a:pt x="2025" y="930"/>
                  <a:pt x="2038" y="910"/>
                </a:cubicBezTo>
                <a:close/>
                <a:moveTo>
                  <a:pt x="1888" y="1435"/>
                </a:moveTo>
                <a:cubicBezTo>
                  <a:pt x="1872" y="1424"/>
                  <a:pt x="1855" y="1423"/>
                  <a:pt x="1838" y="1436"/>
                </a:cubicBezTo>
                <a:cubicBezTo>
                  <a:pt x="1814" y="1453"/>
                  <a:pt x="1813" y="1465"/>
                  <a:pt x="1830" y="1510"/>
                </a:cubicBezTo>
                <a:cubicBezTo>
                  <a:pt x="1869" y="1519"/>
                  <a:pt x="1881" y="1515"/>
                  <a:pt x="1894" y="1490"/>
                </a:cubicBezTo>
                <a:cubicBezTo>
                  <a:pt x="1904" y="1470"/>
                  <a:pt x="1902" y="1445"/>
                  <a:pt x="1888" y="1435"/>
                </a:cubicBezTo>
                <a:close/>
                <a:moveTo>
                  <a:pt x="1929" y="1209"/>
                </a:moveTo>
                <a:cubicBezTo>
                  <a:pt x="1891" y="1230"/>
                  <a:pt x="1877" y="1246"/>
                  <a:pt x="1888" y="1265"/>
                </a:cubicBezTo>
                <a:cubicBezTo>
                  <a:pt x="1896" y="1278"/>
                  <a:pt x="1914" y="1291"/>
                  <a:pt x="1929" y="1295"/>
                </a:cubicBezTo>
                <a:cubicBezTo>
                  <a:pt x="1949" y="1299"/>
                  <a:pt x="1958" y="1279"/>
                  <a:pt x="1964" y="1264"/>
                </a:cubicBezTo>
                <a:cubicBezTo>
                  <a:pt x="1971" y="1245"/>
                  <a:pt x="1958" y="1226"/>
                  <a:pt x="1929" y="1209"/>
                </a:cubicBezTo>
                <a:close/>
                <a:moveTo>
                  <a:pt x="2086" y="1356"/>
                </a:moveTo>
                <a:cubicBezTo>
                  <a:pt x="2081" y="1348"/>
                  <a:pt x="2072" y="1334"/>
                  <a:pt x="2066" y="1325"/>
                </a:cubicBezTo>
                <a:cubicBezTo>
                  <a:pt x="2012" y="1313"/>
                  <a:pt x="1991" y="1334"/>
                  <a:pt x="1980" y="1371"/>
                </a:cubicBezTo>
                <a:cubicBezTo>
                  <a:pt x="1983" y="1398"/>
                  <a:pt x="2001" y="1410"/>
                  <a:pt x="2026" y="1412"/>
                </a:cubicBezTo>
                <a:cubicBezTo>
                  <a:pt x="2059" y="1414"/>
                  <a:pt x="2071" y="1392"/>
                  <a:pt x="2086" y="1356"/>
                </a:cubicBezTo>
                <a:close/>
                <a:moveTo>
                  <a:pt x="2024" y="1193"/>
                </a:moveTo>
                <a:cubicBezTo>
                  <a:pt x="2043" y="1186"/>
                  <a:pt x="2046" y="1171"/>
                  <a:pt x="2045" y="1150"/>
                </a:cubicBezTo>
                <a:cubicBezTo>
                  <a:pt x="2030" y="1132"/>
                  <a:pt x="2012" y="1123"/>
                  <a:pt x="1992" y="1134"/>
                </a:cubicBezTo>
                <a:cubicBezTo>
                  <a:pt x="1974" y="1145"/>
                  <a:pt x="1972" y="1163"/>
                  <a:pt x="1975" y="1182"/>
                </a:cubicBezTo>
                <a:cubicBezTo>
                  <a:pt x="1988" y="1201"/>
                  <a:pt x="2005" y="1201"/>
                  <a:pt x="2024" y="1193"/>
                </a:cubicBezTo>
                <a:close/>
                <a:moveTo>
                  <a:pt x="1824" y="1994"/>
                </a:moveTo>
                <a:cubicBezTo>
                  <a:pt x="1812" y="2006"/>
                  <a:pt x="1804" y="2018"/>
                  <a:pt x="1815" y="2034"/>
                </a:cubicBezTo>
                <a:cubicBezTo>
                  <a:pt x="1822" y="2044"/>
                  <a:pt x="1836" y="2047"/>
                  <a:pt x="1846" y="2041"/>
                </a:cubicBezTo>
                <a:cubicBezTo>
                  <a:pt x="1857" y="2035"/>
                  <a:pt x="1865" y="2027"/>
                  <a:pt x="1864" y="2013"/>
                </a:cubicBezTo>
                <a:cubicBezTo>
                  <a:pt x="1862" y="2000"/>
                  <a:pt x="1853" y="1996"/>
                  <a:pt x="1824" y="1994"/>
                </a:cubicBezTo>
                <a:close/>
                <a:moveTo>
                  <a:pt x="1823" y="1940"/>
                </a:moveTo>
                <a:cubicBezTo>
                  <a:pt x="1839" y="1935"/>
                  <a:pt x="1846" y="1915"/>
                  <a:pt x="1839" y="1896"/>
                </a:cubicBezTo>
                <a:cubicBezTo>
                  <a:pt x="1834" y="1881"/>
                  <a:pt x="1812" y="1871"/>
                  <a:pt x="1798" y="1877"/>
                </a:cubicBezTo>
                <a:cubicBezTo>
                  <a:pt x="1784" y="1882"/>
                  <a:pt x="1775" y="1909"/>
                  <a:pt x="1781" y="1925"/>
                </a:cubicBezTo>
                <a:cubicBezTo>
                  <a:pt x="1786" y="1938"/>
                  <a:pt x="1807" y="1946"/>
                  <a:pt x="1823" y="1940"/>
                </a:cubicBezTo>
                <a:close/>
                <a:moveTo>
                  <a:pt x="1826" y="2094"/>
                </a:moveTo>
                <a:cubicBezTo>
                  <a:pt x="1812" y="2091"/>
                  <a:pt x="1806" y="2097"/>
                  <a:pt x="1794" y="2124"/>
                </a:cubicBezTo>
                <a:cubicBezTo>
                  <a:pt x="1806" y="2149"/>
                  <a:pt x="1814" y="2154"/>
                  <a:pt x="1834" y="2149"/>
                </a:cubicBezTo>
                <a:cubicBezTo>
                  <a:pt x="1846" y="2146"/>
                  <a:pt x="1852" y="2138"/>
                  <a:pt x="1852" y="2126"/>
                </a:cubicBezTo>
                <a:cubicBezTo>
                  <a:pt x="1852" y="2113"/>
                  <a:pt x="1839" y="2097"/>
                  <a:pt x="1826" y="2094"/>
                </a:cubicBezTo>
                <a:close/>
                <a:moveTo>
                  <a:pt x="2146" y="1181"/>
                </a:moveTo>
                <a:cubicBezTo>
                  <a:pt x="2125" y="1175"/>
                  <a:pt x="2099" y="1191"/>
                  <a:pt x="2093" y="1213"/>
                </a:cubicBezTo>
                <a:cubicBezTo>
                  <a:pt x="2088" y="1233"/>
                  <a:pt x="2100" y="1251"/>
                  <a:pt x="2123" y="1257"/>
                </a:cubicBezTo>
                <a:cubicBezTo>
                  <a:pt x="2150" y="1264"/>
                  <a:pt x="2169" y="1255"/>
                  <a:pt x="2174" y="1233"/>
                </a:cubicBezTo>
                <a:cubicBezTo>
                  <a:pt x="2178" y="1211"/>
                  <a:pt x="2165" y="1186"/>
                  <a:pt x="2146" y="1181"/>
                </a:cubicBezTo>
                <a:close/>
                <a:moveTo>
                  <a:pt x="2348" y="1865"/>
                </a:moveTo>
                <a:cubicBezTo>
                  <a:pt x="2376" y="1857"/>
                  <a:pt x="2405" y="1823"/>
                  <a:pt x="2399" y="1798"/>
                </a:cubicBezTo>
                <a:cubicBezTo>
                  <a:pt x="2389" y="1757"/>
                  <a:pt x="2359" y="1743"/>
                  <a:pt x="2319" y="1745"/>
                </a:cubicBezTo>
                <a:cubicBezTo>
                  <a:pt x="2275" y="1786"/>
                  <a:pt x="2269" y="1806"/>
                  <a:pt x="2289" y="1839"/>
                </a:cubicBezTo>
                <a:cubicBezTo>
                  <a:pt x="2303" y="1861"/>
                  <a:pt x="2320" y="1873"/>
                  <a:pt x="2348" y="1865"/>
                </a:cubicBezTo>
                <a:close/>
                <a:moveTo>
                  <a:pt x="1424" y="2064"/>
                </a:moveTo>
                <a:cubicBezTo>
                  <a:pt x="1436" y="2050"/>
                  <a:pt x="1434" y="2036"/>
                  <a:pt x="1424" y="2022"/>
                </a:cubicBezTo>
                <a:cubicBezTo>
                  <a:pt x="1396" y="2024"/>
                  <a:pt x="1388" y="2029"/>
                  <a:pt x="1389" y="2044"/>
                </a:cubicBezTo>
                <a:cubicBezTo>
                  <a:pt x="1391" y="2059"/>
                  <a:pt x="1401" y="2065"/>
                  <a:pt x="1424" y="2064"/>
                </a:cubicBezTo>
                <a:close/>
                <a:moveTo>
                  <a:pt x="2389" y="1996"/>
                </a:moveTo>
                <a:cubicBezTo>
                  <a:pt x="2380" y="1980"/>
                  <a:pt x="2361" y="1958"/>
                  <a:pt x="2346" y="1957"/>
                </a:cubicBezTo>
                <a:cubicBezTo>
                  <a:pt x="2306" y="1955"/>
                  <a:pt x="2290" y="1984"/>
                  <a:pt x="2288" y="2022"/>
                </a:cubicBezTo>
                <a:cubicBezTo>
                  <a:pt x="2310" y="2052"/>
                  <a:pt x="2337" y="2069"/>
                  <a:pt x="2373" y="2051"/>
                </a:cubicBezTo>
                <a:cubicBezTo>
                  <a:pt x="2396" y="2039"/>
                  <a:pt x="2401" y="2016"/>
                  <a:pt x="2389" y="1996"/>
                </a:cubicBezTo>
                <a:close/>
                <a:moveTo>
                  <a:pt x="2208" y="1005"/>
                </a:moveTo>
                <a:cubicBezTo>
                  <a:pt x="2167" y="1004"/>
                  <a:pt x="2157" y="1008"/>
                  <a:pt x="2149" y="1033"/>
                </a:cubicBezTo>
                <a:cubicBezTo>
                  <a:pt x="2140" y="1062"/>
                  <a:pt x="2146" y="1073"/>
                  <a:pt x="2187" y="1097"/>
                </a:cubicBezTo>
                <a:cubicBezTo>
                  <a:pt x="2245" y="1074"/>
                  <a:pt x="2249" y="1055"/>
                  <a:pt x="2208" y="1005"/>
                </a:cubicBezTo>
                <a:close/>
                <a:moveTo>
                  <a:pt x="845" y="285"/>
                </a:moveTo>
                <a:cubicBezTo>
                  <a:pt x="856" y="283"/>
                  <a:pt x="860" y="274"/>
                  <a:pt x="856" y="262"/>
                </a:cubicBezTo>
                <a:cubicBezTo>
                  <a:pt x="852" y="252"/>
                  <a:pt x="844" y="247"/>
                  <a:pt x="835" y="253"/>
                </a:cubicBezTo>
                <a:cubicBezTo>
                  <a:pt x="829" y="257"/>
                  <a:pt x="826" y="265"/>
                  <a:pt x="818" y="276"/>
                </a:cubicBezTo>
                <a:cubicBezTo>
                  <a:pt x="830" y="281"/>
                  <a:pt x="839" y="287"/>
                  <a:pt x="845" y="285"/>
                </a:cubicBezTo>
                <a:close/>
                <a:moveTo>
                  <a:pt x="2392" y="2157"/>
                </a:moveTo>
                <a:cubicBezTo>
                  <a:pt x="2386" y="2159"/>
                  <a:pt x="2380" y="2161"/>
                  <a:pt x="2375" y="2163"/>
                </a:cubicBezTo>
                <a:cubicBezTo>
                  <a:pt x="2439" y="2163"/>
                  <a:pt x="2439" y="2163"/>
                  <a:pt x="2439" y="2163"/>
                </a:cubicBezTo>
                <a:cubicBezTo>
                  <a:pt x="2426" y="2155"/>
                  <a:pt x="2411" y="2151"/>
                  <a:pt x="2392" y="2157"/>
                </a:cubicBezTo>
                <a:close/>
                <a:moveTo>
                  <a:pt x="2085" y="1972"/>
                </a:moveTo>
                <a:cubicBezTo>
                  <a:pt x="2064" y="1981"/>
                  <a:pt x="2041" y="1991"/>
                  <a:pt x="2019" y="2000"/>
                </a:cubicBezTo>
                <a:cubicBezTo>
                  <a:pt x="2004" y="2058"/>
                  <a:pt x="2012" y="2081"/>
                  <a:pt x="2050" y="2096"/>
                </a:cubicBezTo>
                <a:cubicBezTo>
                  <a:pt x="2085" y="2109"/>
                  <a:pt x="2116" y="2099"/>
                  <a:pt x="2129" y="2070"/>
                </a:cubicBezTo>
                <a:cubicBezTo>
                  <a:pt x="2148" y="2029"/>
                  <a:pt x="2139" y="2007"/>
                  <a:pt x="2085" y="1972"/>
                </a:cubicBezTo>
                <a:close/>
                <a:moveTo>
                  <a:pt x="1832" y="1337"/>
                </a:moveTo>
                <a:cubicBezTo>
                  <a:pt x="1841" y="1315"/>
                  <a:pt x="1832" y="1300"/>
                  <a:pt x="1810" y="1287"/>
                </a:cubicBezTo>
                <a:cubicBezTo>
                  <a:pt x="1799" y="1291"/>
                  <a:pt x="1787" y="1296"/>
                  <a:pt x="1773" y="1302"/>
                </a:cubicBezTo>
                <a:cubicBezTo>
                  <a:pt x="1774" y="1323"/>
                  <a:pt x="1765" y="1346"/>
                  <a:pt x="1793" y="1353"/>
                </a:cubicBezTo>
                <a:cubicBezTo>
                  <a:pt x="1807" y="1356"/>
                  <a:pt x="1824" y="1355"/>
                  <a:pt x="1832" y="1337"/>
                </a:cubicBezTo>
                <a:close/>
                <a:moveTo>
                  <a:pt x="1491" y="1835"/>
                </a:moveTo>
                <a:cubicBezTo>
                  <a:pt x="1479" y="1845"/>
                  <a:pt x="1472" y="1857"/>
                  <a:pt x="1481" y="1871"/>
                </a:cubicBezTo>
                <a:cubicBezTo>
                  <a:pt x="1486" y="1880"/>
                  <a:pt x="1496" y="1882"/>
                  <a:pt x="1504" y="1877"/>
                </a:cubicBezTo>
                <a:cubicBezTo>
                  <a:pt x="1510" y="1872"/>
                  <a:pt x="1519" y="1864"/>
                  <a:pt x="1519" y="1858"/>
                </a:cubicBezTo>
                <a:cubicBezTo>
                  <a:pt x="1519" y="1841"/>
                  <a:pt x="1506" y="1835"/>
                  <a:pt x="1491" y="1835"/>
                </a:cubicBezTo>
                <a:close/>
                <a:moveTo>
                  <a:pt x="1581" y="1297"/>
                </a:moveTo>
                <a:cubicBezTo>
                  <a:pt x="1583" y="1281"/>
                  <a:pt x="1573" y="1270"/>
                  <a:pt x="1558" y="1269"/>
                </a:cubicBezTo>
                <a:cubicBezTo>
                  <a:pt x="1545" y="1268"/>
                  <a:pt x="1527" y="1270"/>
                  <a:pt x="1520" y="1278"/>
                </a:cubicBezTo>
                <a:cubicBezTo>
                  <a:pt x="1505" y="1299"/>
                  <a:pt x="1515" y="1319"/>
                  <a:pt x="1535" y="1333"/>
                </a:cubicBezTo>
                <a:cubicBezTo>
                  <a:pt x="1559" y="1332"/>
                  <a:pt x="1578" y="1324"/>
                  <a:pt x="1581" y="1297"/>
                </a:cubicBezTo>
                <a:close/>
                <a:moveTo>
                  <a:pt x="1814" y="1046"/>
                </a:moveTo>
                <a:cubicBezTo>
                  <a:pt x="1825" y="1025"/>
                  <a:pt x="1835" y="1007"/>
                  <a:pt x="1816" y="993"/>
                </a:cubicBezTo>
                <a:cubicBezTo>
                  <a:pt x="1809" y="987"/>
                  <a:pt x="1795" y="985"/>
                  <a:pt x="1788" y="989"/>
                </a:cubicBezTo>
                <a:cubicBezTo>
                  <a:pt x="1765" y="999"/>
                  <a:pt x="1768" y="1019"/>
                  <a:pt x="1775" y="1044"/>
                </a:cubicBezTo>
                <a:cubicBezTo>
                  <a:pt x="1789" y="1045"/>
                  <a:pt x="1802" y="1045"/>
                  <a:pt x="1814" y="1046"/>
                </a:cubicBezTo>
                <a:close/>
                <a:moveTo>
                  <a:pt x="1583" y="1940"/>
                </a:moveTo>
                <a:cubicBezTo>
                  <a:pt x="1565" y="1917"/>
                  <a:pt x="1558" y="1914"/>
                  <a:pt x="1547" y="1922"/>
                </a:cubicBezTo>
                <a:cubicBezTo>
                  <a:pt x="1535" y="1932"/>
                  <a:pt x="1538" y="1944"/>
                  <a:pt x="1559" y="1967"/>
                </a:cubicBezTo>
                <a:cubicBezTo>
                  <a:pt x="1571" y="1960"/>
                  <a:pt x="1585" y="1957"/>
                  <a:pt x="1583" y="1940"/>
                </a:cubicBezTo>
                <a:close/>
                <a:moveTo>
                  <a:pt x="1409" y="2106"/>
                </a:moveTo>
                <a:cubicBezTo>
                  <a:pt x="1398" y="2110"/>
                  <a:pt x="1390" y="2126"/>
                  <a:pt x="1394" y="2137"/>
                </a:cubicBezTo>
                <a:cubicBezTo>
                  <a:pt x="1398" y="2149"/>
                  <a:pt x="1418" y="2157"/>
                  <a:pt x="1431" y="2152"/>
                </a:cubicBezTo>
                <a:cubicBezTo>
                  <a:pt x="1443" y="2147"/>
                  <a:pt x="1445" y="2138"/>
                  <a:pt x="1439" y="2122"/>
                </a:cubicBezTo>
                <a:cubicBezTo>
                  <a:pt x="1433" y="2107"/>
                  <a:pt x="1423" y="2101"/>
                  <a:pt x="1409" y="2106"/>
                </a:cubicBezTo>
                <a:close/>
                <a:moveTo>
                  <a:pt x="1479" y="2074"/>
                </a:moveTo>
                <a:cubicBezTo>
                  <a:pt x="1472" y="2079"/>
                  <a:pt x="1465" y="2084"/>
                  <a:pt x="1458" y="2088"/>
                </a:cubicBezTo>
                <a:cubicBezTo>
                  <a:pt x="1461" y="2103"/>
                  <a:pt x="1463" y="2116"/>
                  <a:pt x="1478" y="2116"/>
                </a:cubicBezTo>
                <a:cubicBezTo>
                  <a:pt x="1483" y="2116"/>
                  <a:pt x="1491" y="2112"/>
                  <a:pt x="1494" y="2107"/>
                </a:cubicBezTo>
                <a:cubicBezTo>
                  <a:pt x="1501" y="2093"/>
                  <a:pt x="1492" y="2084"/>
                  <a:pt x="1479" y="2074"/>
                </a:cubicBezTo>
                <a:close/>
                <a:moveTo>
                  <a:pt x="1547" y="2093"/>
                </a:moveTo>
                <a:cubicBezTo>
                  <a:pt x="1538" y="2112"/>
                  <a:pt x="1540" y="2126"/>
                  <a:pt x="1552" y="2127"/>
                </a:cubicBezTo>
                <a:cubicBezTo>
                  <a:pt x="1558" y="2127"/>
                  <a:pt x="1568" y="2121"/>
                  <a:pt x="1571" y="2115"/>
                </a:cubicBezTo>
                <a:cubicBezTo>
                  <a:pt x="1576" y="2105"/>
                  <a:pt x="1567" y="2098"/>
                  <a:pt x="1547" y="2093"/>
                </a:cubicBezTo>
                <a:close/>
                <a:moveTo>
                  <a:pt x="1481" y="1959"/>
                </a:moveTo>
                <a:cubicBezTo>
                  <a:pt x="1471" y="1950"/>
                  <a:pt x="1462" y="1938"/>
                  <a:pt x="1449" y="1950"/>
                </a:cubicBezTo>
                <a:cubicBezTo>
                  <a:pt x="1444" y="1954"/>
                  <a:pt x="1442" y="1965"/>
                  <a:pt x="1444" y="1969"/>
                </a:cubicBezTo>
                <a:cubicBezTo>
                  <a:pt x="1449" y="1976"/>
                  <a:pt x="1458" y="1984"/>
                  <a:pt x="1466" y="1985"/>
                </a:cubicBezTo>
                <a:cubicBezTo>
                  <a:pt x="1480" y="1985"/>
                  <a:pt x="1480" y="1972"/>
                  <a:pt x="1481" y="1959"/>
                </a:cubicBezTo>
                <a:close/>
                <a:moveTo>
                  <a:pt x="1494" y="2009"/>
                </a:moveTo>
                <a:cubicBezTo>
                  <a:pt x="1488" y="2012"/>
                  <a:pt x="1485" y="2020"/>
                  <a:pt x="1478" y="2029"/>
                </a:cubicBezTo>
                <a:cubicBezTo>
                  <a:pt x="1490" y="2034"/>
                  <a:pt x="1497" y="2039"/>
                  <a:pt x="1502" y="2038"/>
                </a:cubicBezTo>
                <a:cubicBezTo>
                  <a:pt x="1512" y="2036"/>
                  <a:pt x="1516" y="2027"/>
                  <a:pt x="1512" y="2017"/>
                </a:cubicBezTo>
                <a:cubicBezTo>
                  <a:pt x="1509" y="2008"/>
                  <a:pt x="1502" y="2004"/>
                  <a:pt x="1494" y="2009"/>
                </a:cubicBezTo>
                <a:close/>
                <a:moveTo>
                  <a:pt x="1565" y="2018"/>
                </a:moveTo>
                <a:cubicBezTo>
                  <a:pt x="1559" y="2030"/>
                  <a:pt x="1554" y="2038"/>
                  <a:pt x="1549" y="2047"/>
                </a:cubicBezTo>
                <a:cubicBezTo>
                  <a:pt x="1575" y="2068"/>
                  <a:pt x="1579" y="2067"/>
                  <a:pt x="1590" y="2040"/>
                </a:cubicBezTo>
                <a:cubicBezTo>
                  <a:pt x="1583" y="2034"/>
                  <a:pt x="1575" y="2027"/>
                  <a:pt x="1565" y="2018"/>
                </a:cubicBezTo>
                <a:close/>
                <a:moveTo>
                  <a:pt x="1730" y="1988"/>
                </a:moveTo>
                <a:cubicBezTo>
                  <a:pt x="1742" y="1982"/>
                  <a:pt x="1747" y="1965"/>
                  <a:pt x="1742" y="1952"/>
                </a:cubicBezTo>
                <a:cubicBezTo>
                  <a:pt x="1736" y="1938"/>
                  <a:pt x="1720" y="1931"/>
                  <a:pt x="1706" y="1937"/>
                </a:cubicBezTo>
                <a:cubicBezTo>
                  <a:pt x="1692" y="1942"/>
                  <a:pt x="1684" y="1960"/>
                  <a:pt x="1690" y="1973"/>
                </a:cubicBezTo>
                <a:cubicBezTo>
                  <a:pt x="1696" y="1987"/>
                  <a:pt x="1717" y="1994"/>
                  <a:pt x="1730" y="1988"/>
                </a:cubicBezTo>
                <a:close/>
                <a:moveTo>
                  <a:pt x="1711" y="2107"/>
                </a:moveTo>
                <a:cubicBezTo>
                  <a:pt x="1708" y="2119"/>
                  <a:pt x="1712" y="2128"/>
                  <a:pt x="1723" y="2134"/>
                </a:cubicBezTo>
                <a:cubicBezTo>
                  <a:pt x="1737" y="2141"/>
                  <a:pt x="1750" y="2136"/>
                  <a:pt x="1764" y="2116"/>
                </a:cubicBezTo>
                <a:cubicBezTo>
                  <a:pt x="1760" y="2108"/>
                  <a:pt x="1755" y="2100"/>
                  <a:pt x="1751" y="2090"/>
                </a:cubicBezTo>
                <a:cubicBezTo>
                  <a:pt x="1720" y="2089"/>
                  <a:pt x="1715" y="2092"/>
                  <a:pt x="1711" y="2107"/>
                </a:cubicBezTo>
                <a:close/>
                <a:moveTo>
                  <a:pt x="1657" y="1863"/>
                </a:moveTo>
                <a:cubicBezTo>
                  <a:pt x="1647" y="1866"/>
                  <a:pt x="1639" y="1878"/>
                  <a:pt x="1641" y="1888"/>
                </a:cubicBezTo>
                <a:cubicBezTo>
                  <a:pt x="1644" y="1900"/>
                  <a:pt x="1659" y="1909"/>
                  <a:pt x="1671" y="1905"/>
                </a:cubicBezTo>
                <a:cubicBezTo>
                  <a:pt x="1682" y="1901"/>
                  <a:pt x="1688" y="1887"/>
                  <a:pt x="1684" y="1876"/>
                </a:cubicBezTo>
                <a:cubicBezTo>
                  <a:pt x="1680" y="1866"/>
                  <a:pt x="1667" y="1860"/>
                  <a:pt x="1657" y="1863"/>
                </a:cubicBezTo>
                <a:close/>
                <a:moveTo>
                  <a:pt x="1594" y="2155"/>
                </a:moveTo>
                <a:cubicBezTo>
                  <a:pt x="1590" y="2156"/>
                  <a:pt x="1587" y="2160"/>
                  <a:pt x="1584" y="2163"/>
                </a:cubicBezTo>
                <a:cubicBezTo>
                  <a:pt x="1621" y="2163"/>
                  <a:pt x="1621" y="2163"/>
                  <a:pt x="1621" y="2163"/>
                </a:cubicBezTo>
                <a:cubicBezTo>
                  <a:pt x="1616" y="2154"/>
                  <a:pt x="1605" y="2151"/>
                  <a:pt x="1594" y="2155"/>
                </a:cubicBezTo>
                <a:close/>
                <a:moveTo>
                  <a:pt x="1657" y="2080"/>
                </a:moveTo>
                <a:cubicBezTo>
                  <a:pt x="1645" y="2106"/>
                  <a:pt x="1646" y="2116"/>
                  <a:pt x="1659" y="2121"/>
                </a:cubicBezTo>
                <a:cubicBezTo>
                  <a:pt x="1671" y="2126"/>
                  <a:pt x="1678" y="2120"/>
                  <a:pt x="1683" y="2111"/>
                </a:cubicBezTo>
                <a:cubicBezTo>
                  <a:pt x="1689" y="2098"/>
                  <a:pt x="1679" y="2087"/>
                  <a:pt x="1657" y="2080"/>
                </a:cubicBezTo>
                <a:close/>
                <a:moveTo>
                  <a:pt x="1660" y="2014"/>
                </a:moveTo>
                <a:cubicBezTo>
                  <a:pt x="1664" y="1999"/>
                  <a:pt x="1656" y="1989"/>
                  <a:pt x="1639" y="1982"/>
                </a:cubicBezTo>
                <a:cubicBezTo>
                  <a:pt x="1624" y="1990"/>
                  <a:pt x="1612" y="1999"/>
                  <a:pt x="1618" y="2016"/>
                </a:cubicBezTo>
                <a:cubicBezTo>
                  <a:pt x="1620" y="2023"/>
                  <a:pt x="1629" y="2029"/>
                  <a:pt x="1636" y="2031"/>
                </a:cubicBezTo>
                <a:cubicBezTo>
                  <a:pt x="1649" y="2035"/>
                  <a:pt x="1657" y="2024"/>
                  <a:pt x="1660" y="2014"/>
                </a:cubicBezTo>
                <a:close/>
                <a:moveTo>
                  <a:pt x="2315" y="1429"/>
                </a:moveTo>
                <a:cubicBezTo>
                  <a:pt x="2309" y="1399"/>
                  <a:pt x="2269" y="1371"/>
                  <a:pt x="2241" y="1377"/>
                </a:cubicBezTo>
                <a:cubicBezTo>
                  <a:pt x="2202" y="1385"/>
                  <a:pt x="2181" y="1427"/>
                  <a:pt x="2194" y="1472"/>
                </a:cubicBezTo>
                <a:cubicBezTo>
                  <a:pt x="2203" y="1509"/>
                  <a:pt x="2227" y="1522"/>
                  <a:pt x="2263" y="1511"/>
                </a:cubicBezTo>
                <a:cubicBezTo>
                  <a:pt x="2298" y="1500"/>
                  <a:pt x="2322" y="1462"/>
                  <a:pt x="2315" y="1429"/>
                </a:cubicBezTo>
                <a:close/>
                <a:moveTo>
                  <a:pt x="3549" y="1518"/>
                </a:moveTo>
                <a:cubicBezTo>
                  <a:pt x="3529" y="1496"/>
                  <a:pt x="3505" y="1494"/>
                  <a:pt x="3479" y="1509"/>
                </a:cubicBezTo>
                <a:cubicBezTo>
                  <a:pt x="3452" y="1526"/>
                  <a:pt x="3424" y="1541"/>
                  <a:pt x="3391" y="1560"/>
                </a:cubicBezTo>
                <a:cubicBezTo>
                  <a:pt x="3403" y="1586"/>
                  <a:pt x="3409" y="1598"/>
                  <a:pt x="3415" y="1611"/>
                </a:cubicBezTo>
                <a:cubicBezTo>
                  <a:pt x="3428" y="1643"/>
                  <a:pt x="3456" y="1661"/>
                  <a:pt x="3486" y="1656"/>
                </a:cubicBezTo>
                <a:cubicBezTo>
                  <a:pt x="3513" y="1651"/>
                  <a:pt x="3541" y="1631"/>
                  <a:pt x="3561" y="1610"/>
                </a:cubicBezTo>
                <a:cubicBezTo>
                  <a:pt x="3580" y="1592"/>
                  <a:pt x="3570" y="1540"/>
                  <a:pt x="3549" y="1518"/>
                </a:cubicBezTo>
                <a:close/>
                <a:moveTo>
                  <a:pt x="3567" y="2037"/>
                </a:moveTo>
                <a:cubicBezTo>
                  <a:pt x="3516" y="2089"/>
                  <a:pt x="3506" y="2127"/>
                  <a:pt x="3530" y="2159"/>
                </a:cubicBezTo>
                <a:cubicBezTo>
                  <a:pt x="3531" y="2161"/>
                  <a:pt x="3532" y="2162"/>
                  <a:pt x="3533" y="2163"/>
                </a:cubicBezTo>
                <a:cubicBezTo>
                  <a:pt x="3626" y="2163"/>
                  <a:pt x="3626" y="2163"/>
                  <a:pt x="3626" y="2163"/>
                </a:cubicBezTo>
                <a:cubicBezTo>
                  <a:pt x="3650" y="2144"/>
                  <a:pt x="3651" y="2120"/>
                  <a:pt x="3633" y="2068"/>
                </a:cubicBezTo>
                <a:cubicBezTo>
                  <a:pt x="3612" y="2058"/>
                  <a:pt x="3591" y="2048"/>
                  <a:pt x="3567" y="2037"/>
                </a:cubicBezTo>
                <a:close/>
                <a:moveTo>
                  <a:pt x="3566" y="1780"/>
                </a:moveTo>
                <a:cubicBezTo>
                  <a:pt x="3539" y="1789"/>
                  <a:pt x="3524" y="1827"/>
                  <a:pt x="3534" y="1864"/>
                </a:cubicBezTo>
                <a:cubicBezTo>
                  <a:pt x="3543" y="1898"/>
                  <a:pt x="3573" y="1915"/>
                  <a:pt x="3604" y="1903"/>
                </a:cubicBezTo>
                <a:cubicBezTo>
                  <a:pt x="3641" y="1890"/>
                  <a:pt x="3662" y="1854"/>
                  <a:pt x="3652" y="1822"/>
                </a:cubicBezTo>
                <a:cubicBezTo>
                  <a:pt x="3641" y="1789"/>
                  <a:pt x="3601" y="1769"/>
                  <a:pt x="3566" y="1780"/>
                </a:cubicBezTo>
                <a:close/>
                <a:moveTo>
                  <a:pt x="3649" y="1294"/>
                </a:moveTo>
                <a:cubicBezTo>
                  <a:pt x="3637" y="1294"/>
                  <a:pt x="3626" y="1306"/>
                  <a:pt x="3624" y="1319"/>
                </a:cubicBezTo>
                <a:cubicBezTo>
                  <a:pt x="3623" y="1337"/>
                  <a:pt x="3629" y="1344"/>
                  <a:pt x="3654" y="1351"/>
                </a:cubicBezTo>
                <a:cubicBezTo>
                  <a:pt x="3663" y="1346"/>
                  <a:pt x="3671" y="1342"/>
                  <a:pt x="3681" y="1336"/>
                </a:cubicBezTo>
                <a:cubicBezTo>
                  <a:pt x="3676" y="1307"/>
                  <a:pt x="3665" y="1294"/>
                  <a:pt x="3649" y="1294"/>
                </a:cubicBezTo>
                <a:close/>
                <a:moveTo>
                  <a:pt x="3710" y="1162"/>
                </a:moveTo>
                <a:cubicBezTo>
                  <a:pt x="3687" y="1154"/>
                  <a:pt x="3676" y="1155"/>
                  <a:pt x="3668" y="1168"/>
                </a:cubicBezTo>
                <a:cubicBezTo>
                  <a:pt x="3662" y="1176"/>
                  <a:pt x="3662" y="1184"/>
                  <a:pt x="3668" y="1192"/>
                </a:cubicBezTo>
                <a:cubicBezTo>
                  <a:pt x="3676" y="1201"/>
                  <a:pt x="3685" y="1206"/>
                  <a:pt x="3696" y="1200"/>
                </a:cubicBezTo>
                <a:cubicBezTo>
                  <a:pt x="3711" y="1192"/>
                  <a:pt x="3717" y="1180"/>
                  <a:pt x="3710" y="1162"/>
                </a:cubicBezTo>
                <a:close/>
                <a:moveTo>
                  <a:pt x="3310" y="1856"/>
                </a:moveTo>
                <a:cubicBezTo>
                  <a:pt x="3322" y="1888"/>
                  <a:pt x="3343" y="1913"/>
                  <a:pt x="3382" y="1905"/>
                </a:cubicBezTo>
                <a:cubicBezTo>
                  <a:pt x="3412" y="1899"/>
                  <a:pt x="3422" y="1876"/>
                  <a:pt x="3414" y="1847"/>
                </a:cubicBezTo>
                <a:cubicBezTo>
                  <a:pt x="3357" y="1807"/>
                  <a:pt x="3353" y="1807"/>
                  <a:pt x="3310" y="1856"/>
                </a:cubicBezTo>
                <a:close/>
                <a:moveTo>
                  <a:pt x="3275" y="1648"/>
                </a:moveTo>
                <a:cubicBezTo>
                  <a:pt x="3241" y="1645"/>
                  <a:pt x="3230" y="1662"/>
                  <a:pt x="3224" y="1729"/>
                </a:cubicBezTo>
                <a:cubicBezTo>
                  <a:pt x="3272" y="1772"/>
                  <a:pt x="3277" y="1772"/>
                  <a:pt x="3331" y="1737"/>
                </a:cubicBezTo>
                <a:cubicBezTo>
                  <a:pt x="3331" y="1676"/>
                  <a:pt x="3315" y="1652"/>
                  <a:pt x="3275" y="1648"/>
                </a:cubicBezTo>
                <a:close/>
                <a:moveTo>
                  <a:pt x="3317" y="1991"/>
                </a:moveTo>
                <a:cubicBezTo>
                  <a:pt x="3305" y="2011"/>
                  <a:pt x="3291" y="2033"/>
                  <a:pt x="3279" y="2052"/>
                </a:cubicBezTo>
                <a:cubicBezTo>
                  <a:pt x="3303" y="2106"/>
                  <a:pt x="3323" y="2120"/>
                  <a:pt x="3362" y="2112"/>
                </a:cubicBezTo>
                <a:cubicBezTo>
                  <a:pt x="3394" y="2107"/>
                  <a:pt x="3407" y="2086"/>
                  <a:pt x="3406" y="2057"/>
                </a:cubicBezTo>
                <a:cubicBezTo>
                  <a:pt x="3404" y="2022"/>
                  <a:pt x="3371" y="1997"/>
                  <a:pt x="3317" y="1991"/>
                </a:cubicBezTo>
                <a:close/>
                <a:moveTo>
                  <a:pt x="3757" y="1264"/>
                </a:moveTo>
                <a:cubicBezTo>
                  <a:pt x="3753" y="1255"/>
                  <a:pt x="3749" y="1245"/>
                  <a:pt x="3746" y="1236"/>
                </a:cubicBezTo>
                <a:cubicBezTo>
                  <a:pt x="3722" y="1231"/>
                  <a:pt x="3713" y="1235"/>
                  <a:pt x="3705" y="1250"/>
                </a:cubicBezTo>
                <a:cubicBezTo>
                  <a:pt x="3700" y="1262"/>
                  <a:pt x="3703" y="1271"/>
                  <a:pt x="3713" y="1278"/>
                </a:cubicBezTo>
                <a:cubicBezTo>
                  <a:pt x="3726" y="1286"/>
                  <a:pt x="3742" y="1281"/>
                  <a:pt x="3757" y="1264"/>
                </a:cubicBezTo>
                <a:close/>
                <a:moveTo>
                  <a:pt x="3828" y="1403"/>
                </a:moveTo>
                <a:cubicBezTo>
                  <a:pt x="3823" y="1413"/>
                  <a:pt x="3823" y="1427"/>
                  <a:pt x="3825" y="1439"/>
                </a:cubicBezTo>
                <a:cubicBezTo>
                  <a:pt x="3826" y="1445"/>
                  <a:pt x="3833" y="1451"/>
                  <a:pt x="3841" y="1454"/>
                </a:cubicBezTo>
                <a:cubicBezTo>
                  <a:pt x="3841" y="1391"/>
                  <a:pt x="3841" y="1391"/>
                  <a:pt x="3841" y="1391"/>
                </a:cubicBezTo>
                <a:cubicBezTo>
                  <a:pt x="3835" y="1393"/>
                  <a:pt x="3831" y="1397"/>
                  <a:pt x="3828" y="1403"/>
                </a:cubicBezTo>
                <a:close/>
                <a:moveTo>
                  <a:pt x="3841" y="1332"/>
                </a:moveTo>
                <a:cubicBezTo>
                  <a:pt x="3841" y="1312"/>
                  <a:pt x="3841" y="1312"/>
                  <a:pt x="3841" y="1312"/>
                </a:cubicBezTo>
                <a:cubicBezTo>
                  <a:pt x="3840" y="1316"/>
                  <a:pt x="3839" y="1322"/>
                  <a:pt x="3839" y="1331"/>
                </a:cubicBezTo>
                <a:cubicBezTo>
                  <a:pt x="3840" y="1331"/>
                  <a:pt x="3840" y="1332"/>
                  <a:pt x="3841" y="1332"/>
                </a:cubicBezTo>
                <a:close/>
                <a:moveTo>
                  <a:pt x="3835" y="893"/>
                </a:moveTo>
                <a:cubicBezTo>
                  <a:pt x="3826" y="890"/>
                  <a:pt x="3815" y="891"/>
                  <a:pt x="3810" y="902"/>
                </a:cubicBezTo>
                <a:cubicBezTo>
                  <a:pt x="3803" y="916"/>
                  <a:pt x="3809" y="926"/>
                  <a:pt x="3822" y="934"/>
                </a:cubicBezTo>
                <a:cubicBezTo>
                  <a:pt x="3828" y="932"/>
                  <a:pt x="3834" y="930"/>
                  <a:pt x="3841" y="928"/>
                </a:cubicBezTo>
                <a:cubicBezTo>
                  <a:pt x="3841" y="896"/>
                  <a:pt x="3841" y="896"/>
                  <a:pt x="3841" y="896"/>
                </a:cubicBezTo>
                <a:cubicBezTo>
                  <a:pt x="3839" y="895"/>
                  <a:pt x="3838" y="894"/>
                  <a:pt x="3835" y="893"/>
                </a:cubicBezTo>
                <a:close/>
                <a:moveTo>
                  <a:pt x="3791" y="1175"/>
                </a:moveTo>
                <a:cubicBezTo>
                  <a:pt x="3784" y="1180"/>
                  <a:pt x="3777" y="1185"/>
                  <a:pt x="3772" y="1189"/>
                </a:cubicBezTo>
                <a:cubicBezTo>
                  <a:pt x="3770" y="1209"/>
                  <a:pt x="3779" y="1217"/>
                  <a:pt x="3795" y="1218"/>
                </a:cubicBezTo>
                <a:cubicBezTo>
                  <a:pt x="3805" y="1219"/>
                  <a:pt x="3809" y="1211"/>
                  <a:pt x="3812" y="1202"/>
                </a:cubicBezTo>
                <a:cubicBezTo>
                  <a:pt x="3816" y="1185"/>
                  <a:pt x="3806" y="1179"/>
                  <a:pt x="3791" y="1175"/>
                </a:cubicBezTo>
                <a:close/>
                <a:moveTo>
                  <a:pt x="3747" y="1368"/>
                </a:moveTo>
                <a:cubicBezTo>
                  <a:pt x="3733" y="1363"/>
                  <a:pt x="3720" y="1369"/>
                  <a:pt x="3716" y="1382"/>
                </a:cubicBezTo>
                <a:cubicBezTo>
                  <a:pt x="3712" y="1398"/>
                  <a:pt x="3719" y="1413"/>
                  <a:pt x="3732" y="1418"/>
                </a:cubicBezTo>
                <a:cubicBezTo>
                  <a:pt x="3746" y="1422"/>
                  <a:pt x="3762" y="1413"/>
                  <a:pt x="3767" y="1399"/>
                </a:cubicBezTo>
                <a:cubicBezTo>
                  <a:pt x="3771" y="1388"/>
                  <a:pt x="3761" y="1373"/>
                  <a:pt x="3747" y="1368"/>
                </a:cubicBezTo>
                <a:close/>
                <a:moveTo>
                  <a:pt x="3770" y="1307"/>
                </a:moveTo>
                <a:cubicBezTo>
                  <a:pt x="3765" y="1318"/>
                  <a:pt x="3770" y="1327"/>
                  <a:pt x="3782" y="1332"/>
                </a:cubicBezTo>
                <a:cubicBezTo>
                  <a:pt x="3809" y="1322"/>
                  <a:pt x="3810" y="1321"/>
                  <a:pt x="3804" y="1295"/>
                </a:cubicBezTo>
                <a:cubicBezTo>
                  <a:pt x="3790" y="1291"/>
                  <a:pt x="3777" y="1292"/>
                  <a:pt x="3770" y="1307"/>
                </a:cubicBezTo>
                <a:close/>
                <a:moveTo>
                  <a:pt x="3306" y="1437"/>
                </a:moveTo>
                <a:cubicBezTo>
                  <a:pt x="3335" y="1427"/>
                  <a:pt x="3354" y="1381"/>
                  <a:pt x="3343" y="1348"/>
                </a:cubicBezTo>
                <a:cubicBezTo>
                  <a:pt x="3332" y="1317"/>
                  <a:pt x="3301" y="1304"/>
                  <a:pt x="3268" y="1316"/>
                </a:cubicBezTo>
                <a:cubicBezTo>
                  <a:pt x="3233" y="1328"/>
                  <a:pt x="3210" y="1363"/>
                  <a:pt x="3219" y="1391"/>
                </a:cubicBezTo>
                <a:cubicBezTo>
                  <a:pt x="3229" y="1421"/>
                  <a:pt x="3277" y="1446"/>
                  <a:pt x="3306" y="1437"/>
                </a:cubicBezTo>
                <a:close/>
                <a:moveTo>
                  <a:pt x="3118" y="1974"/>
                </a:moveTo>
                <a:cubicBezTo>
                  <a:pt x="3079" y="1990"/>
                  <a:pt x="3081" y="2017"/>
                  <a:pt x="3096" y="2051"/>
                </a:cubicBezTo>
                <a:cubicBezTo>
                  <a:pt x="3115" y="2057"/>
                  <a:pt x="3135" y="2064"/>
                  <a:pt x="3151" y="2069"/>
                </a:cubicBezTo>
                <a:cubicBezTo>
                  <a:pt x="3192" y="2046"/>
                  <a:pt x="3194" y="2015"/>
                  <a:pt x="3174" y="1983"/>
                </a:cubicBezTo>
                <a:cubicBezTo>
                  <a:pt x="3161" y="1961"/>
                  <a:pt x="3139" y="1965"/>
                  <a:pt x="3118" y="1974"/>
                </a:cubicBezTo>
                <a:close/>
                <a:moveTo>
                  <a:pt x="2728" y="1995"/>
                </a:moveTo>
                <a:cubicBezTo>
                  <a:pt x="2707" y="2002"/>
                  <a:pt x="2695" y="2017"/>
                  <a:pt x="2706" y="2037"/>
                </a:cubicBezTo>
                <a:cubicBezTo>
                  <a:pt x="2713" y="2051"/>
                  <a:pt x="2731" y="2059"/>
                  <a:pt x="2753" y="2078"/>
                </a:cubicBezTo>
                <a:cubicBezTo>
                  <a:pt x="2765" y="2051"/>
                  <a:pt x="2779" y="2034"/>
                  <a:pt x="2777" y="2021"/>
                </a:cubicBezTo>
                <a:cubicBezTo>
                  <a:pt x="2773" y="1998"/>
                  <a:pt x="2754" y="1986"/>
                  <a:pt x="2728" y="1995"/>
                </a:cubicBezTo>
                <a:close/>
                <a:moveTo>
                  <a:pt x="2741" y="1740"/>
                </a:moveTo>
                <a:cubicBezTo>
                  <a:pt x="2756" y="1736"/>
                  <a:pt x="2773" y="1715"/>
                  <a:pt x="2779" y="1698"/>
                </a:cubicBezTo>
                <a:cubicBezTo>
                  <a:pt x="2789" y="1668"/>
                  <a:pt x="2765" y="1646"/>
                  <a:pt x="2742" y="1638"/>
                </a:cubicBezTo>
                <a:cubicBezTo>
                  <a:pt x="2706" y="1626"/>
                  <a:pt x="2679" y="1645"/>
                  <a:pt x="2662" y="1683"/>
                </a:cubicBezTo>
                <a:cubicBezTo>
                  <a:pt x="2677" y="1722"/>
                  <a:pt x="2698" y="1752"/>
                  <a:pt x="2741" y="1740"/>
                </a:cubicBezTo>
                <a:close/>
                <a:moveTo>
                  <a:pt x="2794" y="1810"/>
                </a:moveTo>
                <a:cubicBezTo>
                  <a:pt x="2777" y="1827"/>
                  <a:pt x="2760" y="1844"/>
                  <a:pt x="2738" y="1867"/>
                </a:cubicBezTo>
                <a:cubicBezTo>
                  <a:pt x="2765" y="1884"/>
                  <a:pt x="2785" y="1897"/>
                  <a:pt x="2805" y="1909"/>
                </a:cubicBezTo>
                <a:cubicBezTo>
                  <a:pt x="2859" y="1850"/>
                  <a:pt x="2857" y="1840"/>
                  <a:pt x="2794" y="1810"/>
                </a:cubicBezTo>
                <a:close/>
                <a:moveTo>
                  <a:pt x="2763" y="1424"/>
                </a:moveTo>
                <a:cubicBezTo>
                  <a:pt x="2754" y="1464"/>
                  <a:pt x="2759" y="1494"/>
                  <a:pt x="2803" y="1510"/>
                </a:cubicBezTo>
                <a:cubicBezTo>
                  <a:pt x="2865" y="1475"/>
                  <a:pt x="2867" y="1466"/>
                  <a:pt x="2818" y="1411"/>
                </a:cubicBezTo>
                <a:cubicBezTo>
                  <a:pt x="2800" y="1415"/>
                  <a:pt x="2781" y="1420"/>
                  <a:pt x="2763" y="1424"/>
                </a:cubicBezTo>
                <a:close/>
                <a:moveTo>
                  <a:pt x="2583" y="2061"/>
                </a:moveTo>
                <a:cubicBezTo>
                  <a:pt x="2562" y="2085"/>
                  <a:pt x="2531" y="2105"/>
                  <a:pt x="2558" y="2139"/>
                </a:cubicBezTo>
                <a:cubicBezTo>
                  <a:pt x="2566" y="2149"/>
                  <a:pt x="2594" y="2157"/>
                  <a:pt x="2605" y="2151"/>
                </a:cubicBezTo>
                <a:cubicBezTo>
                  <a:pt x="2622" y="2141"/>
                  <a:pt x="2642" y="2120"/>
                  <a:pt x="2644" y="2102"/>
                </a:cubicBezTo>
                <a:cubicBezTo>
                  <a:pt x="2647" y="2069"/>
                  <a:pt x="2614" y="2067"/>
                  <a:pt x="2583" y="2061"/>
                </a:cubicBezTo>
                <a:close/>
                <a:moveTo>
                  <a:pt x="2553" y="1813"/>
                </a:moveTo>
                <a:cubicBezTo>
                  <a:pt x="2494" y="1855"/>
                  <a:pt x="2485" y="1870"/>
                  <a:pt x="2504" y="1897"/>
                </a:cubicBezTo>
                <a:cubicBezTo>
                  <a:pt x="2526" y="1928"/>
                  <a:pt x="2556" y="1923"/>
                  <a:pt x="2614" y="1874"/>
                </a:cubicBezTo>
                <a:cubicBezTo>
                  <a:pt x="2599" y="1845"/>
                  <a:pt x="2593" y="1811"/>
                  <a:pt x="2553" y="1813"/>
                </a:cubicBezTo>
                <a:close/>
                <a:moveTo>
                  <a:pt x="2869" y="888"/>
                </a:moveTo>
                <a:cubicBezTo>
                  <a:pt x="2863" y="869"/>
                  <a:pt x="2837" y="850"/>
                  <a:pt x="2818" y="855"/>
                </a:cubicBezTo>
                <a:cubicBezTo>
                  <a:pt x="2786" y="862"/>
                  <a:pt x="2780" y="888"/>
                  <a:pt x="2775" y="919"/>
                </a:cubicBezTo>
                <a:cubicBezTo>
                  <a:pt x="2792" y="929"/>
                  <a:pt x="2809" y="940"/>
                  <a:pt x="2826" y="950"/>
                </a:cubicBezTo>
                <a:cubicBezTo>
                  <a:pt x="2866" y="921"/>
                  <a:pt x="2875" y="907"/>
                  <a:pt x="2869" y="888"/>
                </a:cubicBezTo>
                <a:close/>
                <a:moveTo>
                  <a:pt x="2686" y="1465"/>
                </a:moveTo>
                <a:cubicBezTo>
                  <a:pt x="2675" y="1437"/>
                  <a:pt x="2635" y="1421"/>
                  <a:pt x="2603" y="1432"/>
                </a:cubicBezTo>
                <a:cubicBezTo>
                  <a:pt x="2567" y="1445"/>
                  <a:pt x="2549" y="1481"/>
                  <a:pt x="2561" y="1518"/>
                </a:cubicBezTo>
                <a:cubicBezTo>
                  <a:pt x="2572" y="1552"/>
                  <a:pt x="2613" y="1572"/>
                  <a:pt x="2646" y="1560"/>
                </a:cubicBezTo>
                <a:cubicBezTo>
                  <a:pt x="2680" y="1548"/>
                  <a:pt x="2700" y="1499"/>
                  <a:pt x="2686" y="1465"/>
                </a:cubicBezTo>
                <a:close/>
                <a:moveTo>
                  <a:pt x="3253" y="940"/>
                </a:moveTo>
                <a:cubicBezTo>
                  <a:pt x="3246" y="922"/>
                  <a:pt x="3220" y="914"/>
                  <a:pt x="3196" y="922"/>
                </a:cubicBezTo>
                <a:cubicBezTo>
                  <a:pt x="3174" y="929"/>
                  <a:pt x="3163" y="950"/>
                  <a:pt x="3172" y="970"/>
                </a:cubicBezTo>
                <a:cubicBezTo>
                  <a:pt x="3183" y="994"/>
                  <a:pt x="3207" y="1007"/>
                  <a:pt x="3228" y="999"/>
                </a:cubicBezTo>
                <a:cubicBezTo>
                  <a:pt x="3250" y="990"/>
                  <a:pt x="3262" y="963"/>
                  <a:pt x="3253" y="940"/>
                </a:cubicBezTo>
                <a:close/>
                <a:moveTo>
                  <a:pt x="2411" y="1562"/>
                </a:moveTo>
                <a:cubicBezTo>
                  <a:pt x="2388" y="1569"/>
                  <a:pt x="2371" y="1599"/>
                  <a:pt x="2377" y="1624"/>
                </a:cubicBezTo>
                <a:cubicBezTo>
                  <a:pt x="2383" y="1650"/>
                  <a:pt x="2411" y="1671"/>
                  <a:pt x="2434" y="1666"/>
                </a:cubicBezTo>
                <a:cubicBezTo>
                  <a:pt x="2464" y="1661"/>
                  <a:pt x="2486" y="1625"/>
                  <a:pt x="2479" y="1597"/>
                </a:cubicBezTo>
                <a:cubicBezTo>
                  <a:pt x="2472" y="1571"/>
                  <a:pt x="2437" y="1553"/>
                  <a:pt x="2411" y="1562"/>
                </a:cubicBezTo>
                <a:close/>
                <a:moveTo>
                  <a:pt x="3202" y="1521"/>
                </a:moveTo>
                <a:cubicBezTo>
                  <a:pt x="3186" y="1508"/>
                  <a:pt x="3158" y="1500"/>
                  <a:pt x="3139" y="1505"/>
                </a:cubicBezTo>
                <a:cubicBezTo>
                  <a:pt x="3103" y="1513"/>
                  <a:pt x="3107" y="1545"/>
                  <a:pt x="3112" y="1584"/>
                </a:cubicBezTo>
                <a:cubicBezTo>
                  <a:pt x="3141" y="1587"/>
                  <a:pt x="3165" y="1589"/>
                  <a:pt x="3187" y="1590"/>
                </a:cubicBezTo>
                <a:cubicBezTo>
                  <a:pt x="3207" y="1566"/>
                  <a:pt x="3230" y="1544"/>
                  <a:pt x="3202" y="1521"/>
                </a:cubicBezTo>
                <a:close/>
                <a:moveTo>
                  <a:pt x="3141" y="1846"/>
                </a:moveTo>
                <a:cubicBezTo>
                  <a:pt x="3165" y="1837"/>
                  <a:pt x="3183" y="1800"/>
                  <a:pt x="3175" y="1776"/>
                </a:cubicBezTo>
                <a:cubicBezTo>
                  <a:pt x="3166" y="1752"/>
                  <a:pt x="3134" y="1739"/>
                  <a:pt x="3103" y="1748"/>
                </a:cubicBezTo>
                <a:cubicBezTo>
                  <a:pt x="3075" y="1756"/>
                  <a:pt x="3061" y="1785"/>
                  <a:pt x="3071" y="1816"/>
                </a:cubicBezTo>
                <a:cubicBezTo>
                  <a:pt x="3080" y="1842"/>
                  <a:pt x="3114" y="1857"/>
                  <a:pt x="3141" y="1846"/>
                </a:cubicBezTo>
                <a:close/>
                <a:moveTo>
                  <a:pt x="2977" y="1596"/>
                </a:moveTo>
                <a:cubicBezTo>
                  <a:pt x="2947" y="1579"/>
                  <a:pt x="2918" y="1601"/>
                  <a:pt x="2900" y="1654"/>
                </a:cubicBezTo>
                <a:cubicBezTo>
                  <a:pt x="2960" y="1687"/>
                  <a:pt x="2985" y="1686"/>
                  <a:pt x="2999" y="1654"/>
                </a:cubicBezTo>
                <a:cubicBezTo>
                  <a:pt x="3011" y="1627"/>
                  <a:pt x="2999" y="1608"/>
                  <a:pt x="2977" y="1596"/>
                </a:cubicBezTo>
                <a:close/>
                <a:moveTo>
                  <a:pt x="2971" y="1865"/>
                </a:moveTo>
                <a:cubicBezTo>
                  <a:pt x="2949" y="1852"/>
                  <a:pt x="2930" y="1872"/>
                  <a:pt x="2917" y="1921"/>
                </a:cubicBezTo>
                <a:cubicBezTo>
                  <a:pt x="2961" y="1945"/>
                  <a:pt x="2994" y="1942"/>
                  <a:pt x="2997" y="1913"/>
                </a:cubicBezTo>
                <a:cubicBezTo>
                  <a:pt x="2999" y="1898"/>
                  <a:pt x="2985" y="1873"/>
                  <a:pt x="2971" y="1865"/>
                </a:cubicBezTo>
                <a:close/>
                <a:moveTo>
                  <a:pt x="2942" y="2051"/>
                </a:moveTo>
                <a:cubicBezTo>
                  <a:pt x="2909" y="2031"/>
                  <a:pt x="2886" y="2051"/>
                  <a:pt x="2861" y="2081"/>
                </a:cubicBezTo>
                <a:cubicBezTo>
                  <a:pt x="2872" y="2099"/>
                  <a:pt x="2883" y="2118"/>
                  <a:pt x="2892" y="2134"/>
                </a:cubicBezTo>
                <a:cubicBezTo>
                  <a:pt x="2929" y="2129"/>
                  <a:pt x="2959" y="2127"/>
                  <a:pt x="2962" y="2090"/>
                </a:cubicBezTo>
                <a:cubicBezTo>
                  <a:pt x="2963" y="2077"/>
                  <a:pt x="2953" y="2057"/>
                  <a:pt x="2942" y="2051"/>
                </a:cubicBezTo>
                <a:close/>
                <a:moveTo>
                  <a:pt x="3000" y="1402"/>
                </a:moveTo>
                <a:cubicBezTo>
                  <a:pt x="2981" y="1410"/>
                  <a:pt x="2960" y="1419"/>
                  <a:pt x="2937" y="1430"/>
                </a:cubicBezTo>
                <a:cubicBezTo>
                  <a:pt x="2929" y="1503"/>
                  <a:pt x="2935" y="1516"/>
                  <a:pt x="2972" y="1527"/>
                </a:cubicBezTo>
                <a:cubicBezTo>
                  <a:pt x="3001" y="1536"/>
                  <a:pt x="3023" y="1529"/>
                  <a:pt x="3038" y="1502"/>
                </a:cubicBezTo>
                <a:cubicBezTo>
                  <a:pt x="3057" y="1468"/>
                  <a:pt x="3046" y="1437"/>
                  <a:pt x="3000" y="1402"/>
                </a:cubicBezTo>
                <a:close/>
                <a:moveTo>
                  <a:pt x="2089" y="1658"/>
                </a:moveTo>
                <a:cubicBezTo>
                  <a:pt x="2059" y="1657"/>
                  <a:pt x="2032" y="1680"/>
                  <a:pt x="2026" y="1714"/>
                </a:cubicBezTo>
                <a:cubicBezTo>
                  <a:pt x="2020" y="1747"/>
                  <a:pt x="2028" y="1774"/>
                  <a:pt x="2060" y="1792"/>
                </a:cubicBezTo>
                <a:cubicBezTo>
                  <a:pt x="2096" y="1812"/>
                  <a:pt x="2118" y="1804"/>
                  <a:pt x="2168" y="1748"/>
                </a:cubicBezTo>
                <a:cubicBezTo>
                  <a:pt x="2150" y="1683"/>
                  <a:pt x="2129" y="1660"/>
                  <a:pt x="2089" y="1658"/>
                </a:cubicBezTo>
                <a:close/>
                <a:moveTo>
                  <a:pt x="41" y="530"/>
                </a:moveTo>
                <a:cubicBezTo>
                  <a:pt x="42" y="511"/>
                  <a:pt x="33" y="504"/>
                  <a:pt x="1" y="502"/>
                </a:cubicBezTo>
                <a:cubicBezTo>
                  <a:pt x="1" y="564"/>
                  <a:pt x="1" y="564"/>
                  <a:pt x="1" y="564"/>
                </a:cubicBezTo>
                <a:cubicBezTo>
                  <a:pt x="29" y="561"/>
                  <a:pt x="40" y="551"/>
                  <a:pt x="41" y="530"/>
                </a:cubicBezTo>
                <a:close/>
                <a:moveTo>
                  <a:pt x="263" y="107"/>
                </a:moveTo>
                <a:cubicBezTo>
                  <a:pt x="286" y="99"/>
                  <a:pt x="295" y="71"/>
                  <a:pt x="286" y="43"/>
                </a:cubicBezTo>
                <a:cubicBezTo>
                  <a:pt x="278" y="23"/>
                  <a:pt x="247" y="8"/>
                  <a:pt x="227" y="16"/>
                </a:cubicBezTo>
                <a:cubicBezTo>
                  <a:pt x="208" y="23"/>
                  <a:pt x="194" y="63"/>
                  <a:pt x="203" y="85"/>
                </a:cubicBezTo>
                <a:cubicBezTo>
                  <a:pt x="210" y="104"/>
                  <a:pt x="240" y="115"/>
                  <a:pt x="263" y="107"/>
                </a:cubicBezTo>
                <a:close/>
                <a:moveTo>
                  <a:pt x="305" y="373"/>
                </a:moveTo>
                <a:cubicBezTo>
                  <a:pt x="305" y="354"/>
                  <a:pt x="286" y="332"/>
                  <a:pt x="267" y="327"/>
                </a:cubicBezTo>
                <a:cubicBezTo>
                  <a:pt x="248" y="323"/>
                  <a:pt x="239" y="331"/>
                  <a:pt x="221" y="369"/>
                </a:cubicBezTo>
                <a:cubicBezTo>
                  <a:pt x="239" y="405"/>
                  <a:pt x="250" y="413"/>
                  <a:pt x="279" y="406"/>
                </a:cubicBezTo>
                <a:cubicBezTo>
                  <a:pt x="296" y="402"/>
                  <a:pt x="304" y="391"/>
                  <a:pt x="305" y="373"/>
                </a:cubicBezTo>
                <a:close/>
                <a:moveTo>
                  <a:pt x="167" y="541"/>
                </a:moveTo>
                <a:cubicBezTo>
                  <a:pt x="174" y="557"/>
                  <a:pt x="202" y="567"/>
                  <a:pt x="221" y="560"/>
                </a:cubicBezTo>
                <a:cubicBezTo>
                  <a:pt x="239" y="552"/>
                  <a:pt x="246" y="533"/>
                  <a:pt x="238" y="514"/>
                </a:cubicBezTo>
                <a:cubicBezTo>
                  <a:pt x="229" y="494"/>
                  <a:pt x="208" y="482"/>
                  <a:pt x="192" y="488"/>
                </a:cubicBezTo>
                <a:cubicBezTo>
                  <a:pt x="174" y="495"/>
                  <a:pt x="161" y="524"/>
                  <a:pt x="167" y="541"/>
                </a:cubicBezTo>
                <a:close/>
                <a:moveTo>
                  <a:pt x="190" y="1078"/>
                </a:moveTo>
                <a:cubicBezTo>
                  <a:pt x="196" y="1054"/>
                  <a:pt x="175" y="1020"/>
                  <a:pt x="151" y="1015"/>
                </a:cubicBezTo>
                <a:cubicBezTo>
                  <a:pt x="120" y="1008"/>
                  <a:pt x="90" y="1032"/>
                  <a:pt x="84" y="1071"/>
                </a:cubicBezTo>
                <a:cubicBezTo>
                  <a:pt x="79" y="1102"/>
                  <a:pt x="93" y="1119"/>
                  <a:pt x="124" y="1123"/>
                </a:cubicBezTo>
                <a:cubicBezTo>
                  <a:pt x="153" y="1126"/>
                  <a:pt x="185" y="1105"/>
                  <a:pt x="190" y="1078"/>
                </a:cubicBezTo>
                <a:close/>
                <a:moveTo>
                  <a:pt x="6" y="1842"/>
                </a:moveTo>
                <a:cubicBezTo>
                  <a:pt x="5" y="1861"/>
                  <a:pt x="10" y="1881"/>
                  <a:pt x="34" y="1887"/>
                </a:cubicBezTo>
                <a:cubicBezTo>
                  <a:pt x="64" y="1894"/>
                  <a:pt x="81" y="1879"/>
                  <a:pt x="92" y="1849"/>
                </a:cubicBezTo>
                <a:cubicBezTo>
                  <a:pt x="84" y="1836"/>
                  <a:pt x="75" y="1822"/>
                  <a:pt x="65" y="1806"/>
                </a:cubicBezTo>
                <a:cubicBezTo>
                  <a:pt x="39" y="1812"/>
                  <a:pt x="9" y="1806"/>
                  <a:pt x="6" y="1842"/>
                </a:cubicBezTo>
                <a:close/>
                <a:moveTo>
                  <a:pt x="1416" y="1917"/>
                </a:moveTo>
                <a:cubicBezTo>
                  <a:pt x="1432" y="1908"/>
                  <a:pt x="1443" y="1899"/>
                  <a:pt x="1437" y="1881"/>
                </a:cubicBezTo>
                <a:cubicBezTo>
                  <a:pt x="1433" y="1870"/>
                  <a:pt x="1426" y="1861"/>
                  <a:pt x="1411" y="1863"/>
                </a:cubicBezTo>
                <a:cubicBezTo>
                  <a:pt x="1401" y="1864"/>
                  <a:pt x="1388" y="1865"/>
                  <a:pt x="1386" y="1878"/>
                </a:cubicBezTo>
                <a:cubicBezTo>
                  <a:pt x="1383" y="1899"/>
                  <a:pt x="1399" y="1908"/>
                  <a:pt x="1416" y="1917"/>
                </a:cubicBezTo>
                <a:close/>
                <a:moveTo>
                  <a:pt x="103" y="346"/>
                </a:moveTo>
                <a:cubicBezTo>
                  <a:pt x="98" y="363"/>
                  <a:pt x="103" y="376"/>
                  <a:pt x="120" y="384"/>
                </a:cubicBezTo>
                <a:cubicBezTo>
                  <a:pt x="140" y="394"/>
                  <a:pt x="158" y="387"/>
                  <a:pt x="178" y="358"/>
                </a:cubicBezTo>
                <a:cubicBezTo>
                  <a:pt x="172" y="347"/>
                  <a:pt x="166" y="335"/>
                  <a:pt x="159" y="322"/>
                </a:cubicBezTo>
                <a:cubicBezTo>
                  <a:pt x="116" y="320"/>
                  <a:pt x="108" y="324"/>
                  <a:pt x="103" y="346"/>
                </a:cubicBezTo>
                <a:close/>
                <a:moveTo>
                  <a:pt x="131" y="1384"/>
                </a:moveTo>
                <a:cubicBezTo>
                  <a:pt x="137" y="1350"/>
                  <a:pt x="119" y="1330"/>
                  <a:pt x="88" y="1319"/>
                </a:cubicBezTo>
                <a:cubicBezTo>
                  <a:pt x="42" y="1334"/>
                  <a:pt x="30" y="1347"/>
                  <a:pt x="35" y="1379"/>
                </a:cubicBezTo>
                <a:cubicBezTo>
                  <a:pt x="38" y="1401"/>
                  <a:pt x="47" y="1415"/>
                  <a:pt x="70" y="1418"/>
                </a:cubicBezTo>
                <a:cubicBezTo>
                  <a:pt x="95" y="1421"/>
                  <a:pt x="128" y="1405"/>
                  <a:pt x="131" y="1384"/>
                </a:cubicBezTo>
                <a:close/>
                <a:moveTo>
                  <a:pt x="62" y="351"/>
                </a:moveTo>
                <a:cubicBezTo>
                  <a:pt x="71" y="333"/>
                  <a:pt x="57" y="316"/>
                  <a:pt x="25" y="308"/>
                </a:cubicBezTo>
                <a:cubicBezTo>
                  <a:pt x="8" y="344"/>
                  <a:pt x="9" y="359"/>
                  <a:pt x="28" y="366"/>
                </a:cubicBezTo>
                <a:cubicBezTo>
                  <a:pt x="45" y="372"/>
                  <a:pt x="56" y="365"/>
                  <a:pt x="62" y="351"/>
                </a:cubicBezTo>
                <a:close/>
                <a:moveTo>
                  <a:pt x="45" y="56"/>
                </a:moveTo>
                <a:cubicBezTo>
                  <a:pt x="61" y="51"/>
                  <a:pt x="70" y="30"/>
                  <a:pt x="64" y="15"/>
                </a:cubicBezTo>
                <a:cubicBezTo>
                  <a:pt x="63" y="11"/>
                  <a:pt x="60" y="8"/>
                  <a:pt x="57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5" y="13"/>
                  <a:pt x="0" y="23"/>
                  <a:pt x="3" y="32"/>
                </a:cubicBezTo>
                <a:cubicBezTo>
                  <a:pt x="7" y="49"/>
                  <a:pt x="29" y="62"/>
                  <a:pt x="45" y="56"/>
                </a:cubicBezTo>
                <a:close/>
                <a:moveTo>
                  <a:pt x="29" y="213"/>
                </a:moveTo>
                <a:cubicBezTo>
                  <a:pt x="35" y="192"/>
                  <a:pt x="24" y="177"/>
                  <a:pt x="1" y="168"/>
                </a:cubicBezTo>
                <a:cubicBezTo>
                  <a:pt x="1" y="238"/>
                  <a:pt x="1" y="238"/>
                  <a:pt x="1" y="238"/>
                </a:cubicBezTo>
                <a:cubicBezTo>
                  <a:pt x="16" y="239"/>
                  <a:pt x="26" y="226"/>
                  <a:pt x="29" y="213"/>
                </a:cubicBezTo>
                <a:close/>
                <a:moveTo>
                  <a:pt x="108" y="245"/>
                </a:moveTo>
                <a:cubicBezTo>
                  <a:pt x="130" y="281"/>
                  <a:pt x="136" y="282"/>
                  <a:pt x="167" y="251"/>
                </a:cubicBezTo>
                <a:cubicBezTo>
                  <a:pt x="163" y="241"/>
                  <a:pt x="160" y="229"/>
                  <a:pt x="157" y="219"/>
                </a:cubicBezTo>
                <a:cubicBezTo>
                  <a:pt x="133" y="215"/>
                  <a:pt x="116" y="219"/>
                  <a:pt x="108" y="245"/>
                </a:cubicBezTo>
                <a:close/>
                <a:moveTo>
                  <a:pt x="44" y="655"/>
                </a:moveTo>
                <a:cubicBezTo>
                  <a:pt x="47" y="671"/>
                  <a:pt x="60" y="686"/>
                  <a:pt x="73" y="698"/>
                </a:cubicBezTo>
                <a:cubicBezTo>
                  <a:pt x="85" y="708"/>
                  <a:pt x="115" y="700"/>
                  <a:pt x="127" y="688"/>
                </a:cubicBezTo>
                <a:cubicBezTo>
                  <a:pt x="139" y="675"/>
                  <a:pt x="140" y="661"/>
                  <a:pt x="130" y="646"/>
                </a:cubicBezTo>
                <a:cubicBezTo>
                  <a:pt x="119" y="630"/>
                  <a:pt x="109" y="614"/>
                  <a:pt x="97" y="595"/>
                </a:cubicBezTo>
                <a:cubicBezTo>
                  <a:pt x="82" y="603"/>
                  <a:pt x="75" y="607"/>
                  <a:pt x="68" y="611"/>
                </a:cubicBezTo>
                <a:cubicBezTo>
                  <a:pt x="49" y="620"/>
                  <a:pt x="39" y="637"/>
                  <a:pt x="44" y="655"/>
                </a:cubicBezTo>
                <a:close/>
                <a:moveTo>
                  <a:pt x="74" y="431"/>
                </a:moveTo>
                <a:cubicBezTo>
                  <a:pt x="73" y="448"/>
                  <a:pt x="73" y="463"/>
                  <a:pt x="72" y="476"/>
                </a:cubicBezTo>
                <a:cubicBezTo>
                  <a:pt x="87" y="487"/>
                  <a:pt x="101" y="499"/>
                  <a:pt x="114" y="482"/>
                </a:cubicBezTo>
                <a:cubicBezTo>
                  <a:pt x="121" y="472"/>
                  <a:pt x="125" y="455"/>
                  <a:pt x="122" y="444"/>
                </a:cubicBezTo>
                <a:cubicBezTo>
                  <a:pt x="116" y="423"/>
                  <a:pt x="97" y="427"/>
                  <a:pt x="74" y="431"/>
                </a:cubicBezTo>
                <a:close/>
                <a:moveTo>
                  <a:pt x="130" y="175"/>
                </a:moveTo>
                <a:cubicBezTo>
                  <a:pt x="147" y="167"/>
                  <a:pt x="155" y="143"/>
                  <a:pt x="147" y="124"/>
                </a:cubicBezTo>
                <a:cubicBezTo>
                  <a:pt x="138" y="103"/>
                  <a:pt x="116" y="94"/>
                  <a:pt x="95" y="102"/>
                </a:cubicBezTo>
                <a:cubicBezTo>
                  <a:pt x="75" y="110"/>
                  <a:pt x="64" y="135"/>
                  <a:pt x="73" y="154"/>
                </a:cubicBezTo>
                <a:cubicBezTo>
                  <a:pt x="81" y="173"/>
                  <a:pt x="110" y="184"/>
                  <a:pt x="130" y="175"/>
                </a:cubicBezTo>
                <a:close/>
                <a:moveTo>
                  <a:pt x="268" y="1513"/>
                </a:moveTo>
                <a:cubicBezTo>
                  <a:pt x="266" y="1486"/>
                  <a:pt x="273" y="1459"/>
                  <a:pt x="243" y="1447"/>
                </a:cubicBezTo>
                <a:cubicBezTo>
                  <a:pt x="184" y="1459"/>
                  <a:pt x="173" y="1467"/>
                  <a:pt x="178" y="1494"/>
                </a:cubicBezTo>
                <a:cubicBezTo>
                  <a:pt x="184" y="1524"/>
                  <a:pt x="208" y="1530"/>
                  <a:pt x="268" y="1513"/>
                </a:cubicBezTo>
                <a:close/>
                <a:moveTo>
                  <a:pt x="843" y="520"/>
                </a:moveTo>
                <a:cubicBezTo>
                  <a:pt x="819" y="533"/>
                  <a:pt x="813" y="543"/>
                  <a:pt x="817" y="561"/>
                </a:cubicBezTo>
                <a:cubicBezTo>
                  <a:pt x="821" y="575"/>
                  <a:pt x="830" y="581"/>
                  <a:pt x="844" y="580"/>
                </a:cubicBezTo>
                <a:cubicBezTo>
                  <a:pt x="861" y="578"/>
                  <a:pt x="871" y="562"/>
                  <a:pt x="872" y="537"/>
                </a:cubicBezTo>
                <a:cubicBezTo>
                  <a:pt x="863" y="531"/>
                  <a:pt x="852" y="526"/>
                  <a:pt x="843" y="520"/>
                </a:cubicBezTo>
                <a:close/>
                <a:moveTo>
                  <a:pt x="714" y="105"/>
                </a:moveTo>
                <a:cubicBezTo>
                  <a:pt x="710" y="130"/>
                  <a:pt x="728" y="139"/>
                  <a:pt x="748" y="150"/>
                </a:cubicBezTo>
                <a:cubicBezTo>
                  <a:pt x="765" y="139"/>
                  <a:pt x="778" y="129"/>
                  <a:pt x="771" y="109"/>
                </a:cubicBezTo>
                <a:cubicBezTo>
                  <a:pt x="767" y="97"/>
                  <a:pt x="758" y="86"/>
                  <a:pt x="742" y="88"/>
                </a:cubicBezTo>
                <a:cubicBezTo>
                  <a:pt x="730" y="90"/>
                  <a:pt x="716" y="90"/>
                  <a:pt x="714" y="105"/>
                </a:cubicBezTo>
                <a:close/>
                <a:moveTo>
                  <a:pt x="846" y="104"/>
                </a:moveTo>
                <a:cubicBezTo>
                  <a:pt x="854" y="99"/>
                  <a:pt x="863" y="90"/>
                  <a:pt x="863" y="83"/>
                </a:cubicBezTo>
                <a:cubicBezTo>
                  <a:pt x="863" y="64"/>
                  <a:pt x="849" y="57"/>
                  <a:pt x="832" y="57"/>
                </a:cubicBezTo>
                <a:cubicBezTo>
                  <a:pt x="818" y="69"/>
                  <a:pt x="811" y="81"/>
                  <a:pt x="820" y="98"/>
                </a:cubicBezTo>
                <a:cubicBezTo>
                  <a:pt x="826" y="108"/>
                  <a:pt x="837" y="110"/>
                  <a:pt x="846" y="104"/>
                </a:cubicBezTo>
                <a:close/>
                <a:moveTo>
                  <a:pt x="740" y="362"/>
                </a:moveTo>
                <a:cubicBezTo>
                  <a:pt x="727" y="367"/>
                  <a:pt x="718" y="385"/>
                  <a:pt x="722" y="397"/>
                </a:cubicBezTo>
                <a:cubicBezTo>
                  <a:pt x="727" y="411"/>
                  <a:pt x="750" y="419"/>
                  <a:pt x="765" y="414"/>
                </a:cubicBezTo>
                <a:cubicBezTo>
                  <a:pt x="778" y="408"/>
                  <a:pt x="781" y="399"/>
                  <a:pt x="773" y="380"/>
                </a:cubicBezTo>
                <a:cubicBezTo>
                  <a:pt x="766" y="363"/>
                  <a:pt x="755" y="357"/>
                  <a:pt x="740" y="362"/>
                </a:cubicBezTo>
                <a:close/>
                <a:moveTo>
                  <a:pt x="803" y="226"/>
                </a:moveTo>
                <a:cubicBezTo>
                  <a:pt x="819" y="226"/>
                  <a:pt x="819" y="211"/>
                  <a:pt x="821" y="196"/>
                </a:cubicBezTo>
                <a:cubicBezTo>
                  <a:pt x="809" y="187"/>
                  <a:pt x="799" y="173"/>
                  <a:pt x="784" y="186"/>
                </a:cubicBezTo>
                <a:cubicBezTo>
                  <a:pt x="779" y="191"/>
                  <a:pt x="776" y="204"/>
                  <a:pt x="779" y="208"/>
                </a:cubicBezTo>
                <a:cubicBezTo>
                  <a:pt x="785" y="216"/>
                  <a:pt x="795" y="225"/>
                  <a:pt x="803" y="226"/>
                </a:cubicBezTo>
                <a:close/>
                <a:moveTo>
                  <a:pt x="796" y="679"/>
                </a:moveTo>
                <a:cubicBezTo>
                  <a:pt x="807" y="696"/>
                  <a:pt x="818" y="697"/>
                  <a:pt x="845" y="686"/>
                </a:cubicBezTo>
                <a:cubicBezTo>
                  <a:pt x="849" y="676"/>
                  <a:pt x="853" y="666"/>
                  <a:pt x="857" y="654"/>
                </a:cubicBezTo>
                <a:cubicBezTo>
                  <a:pt x="832" y="632"/>
                  <a:pt x="814" y="628"/>
                  <a:pt x="800" y="640"/>
                </a:cubicBezTo>
                <a:cubicBezTo>
                  <a:pt x="789" y="649"/>
                  <a:pt x="787" y="667"/>
                  <a:pt x="796" y="679"/>
                </a:cubicBezTo>
                <a:close/>
                <a:moveTo>
                  <a:pt x="854" y="1647"/>
                </a:moveTo>
                <a:cubicBezTo>
                  <a:pt x="874" y="1601"/>
                  <a:pt x="871" y="1578"/>
                  <a:pt x="842" y="1561"/>
                </a:cubicBezTo>
                <a:cubicBezTo>
                  <a:pt x="817" y="1548"/>
                  <a:pt x="803" y="1557"/>
                  <a:pt x="777" y="1605"/>
                </a:cubicBezTo>
                <a:cubicBezTo>
                  <a:pt x="799" y="1654"/>
                  <a:pt x="802" y="1656"/>
                  <a:pt x="854" y="1647"/>
                </a:cubicBezTo>
                <a:close/>
                <a:moveTo>
                  <a:pt x="829" y="1441"/>
                </a:moveTo>
                <a:cubicBezTo>
                  <a:pt x="821" y="1426"/>
                  <a:pt x="802" y="1411"/>
                  <a:pt x="787" y="1408"/>
                </a:cubicBezTo>
                <a:cubicBezTo>
                  <a:pt x="757" y="1402"/>
                  <a:pt x="749" y="1428"/>
                  <a:pt x="740" y="1459"/>
                </a:cubicBezTo>
                <a:cubicBezTo>
                  <a:pt x="761" y="1470"/>
                  <a:pt x="779" y="1480"/>
                  <a:pt x="795" y="1489"/>
                </a:cubicBezTo>
                <a:cubicBezTo>
                  <a:pt x="818" y="1477"/>
                  <a:pt x="842" y="1468"/>
                  <a:pt x="829" y="1441"/>
                </a:cubicBezTo>
                <a:close/>
                <a:moveTo>
                  <a:pt x="697" y="61"/>
                </a:moveTo>
                <a:cubicBezTo>
                  <a:pt x="704" y="55"/>
                  <a:pt x="712" y="48"/>
                  <a:pt x="723" y="39"/>
                </a:cubicBezTo>
                <a:cubicBezTo>
                  <a:pt x="719" y="28"/>
                  <a:pt x="718" y="15"/>
                  <a:pt x="712" y="5"/>
                </a:cubicBezTo>
                <a:cubicBezTo>
                  <a:pt x="654" y="5"/>
                  <a:pt x="654" y="5"/>
                  <a:pt x="654" y="5"/>
                </a:cubicBezTo>
                <a:cubicBezTo>
                  <a:pt x="649" y="16"/>
                  <a:pt x="651" y="32"/>
                  <a:pt x="660" y="44"/>
                </a:cubicBezTo>
                <a:cubicBezTo>
                  <a:pt x="669" y="56"/>
                  <a:pt x="681" y="63"/>
                  <a:pt x="697" y="61"/>
                </a:cubicBezTo>
                <a:close/>
                <a:moveTo>
                  <a:pt x="443" y="1378"/>
                </a:moveTo>
                <a:cubicBezTo>
                  <a:pt x="419" y="1356"/>
                  <a:pt x="393" y="1362"/>
                  <a:pt x="368" y="1385"/>
                </a:cubicBezTo>
                <a:cubicBezTo>
                  <a:pt x="366" y="1420"/>
                  <a:pt x="372" y="1449"/>
                  <a:pt x="408" y="1454"/>
                </a:cubicBezTo>
                <a:cubicBezTo>
                  <a:pt x="421" y="1456"/>
                  <a:pt x="441" y="1445"/>
                  <a:pt x="451" y="1434"/>
                </a:cubicBezTo>
                <a:cubicBezTo>
                  <a:pt x="468" y="1415"/>
                  <a:pt x="458" y="1391"/>
                  <a:pt x="443" y="1378"/>
                </a:cubicBezTo>
                <a:close/>
                <a:moveTo>
                  <a:pt x="392" y="1083"/>
                </a:moveTo>
                <a:cubicBezTo>
                  <a:pt x="421" y="1085"/>
                  <a:pt x="453" y="1055"/>
                  <a:pt x="458" y="1021"/>
                </a:cubicBezTo>
                <a:cubicBezTo>
                  <a:pt x="462" y="988"/>
                  <a:pt x="433" y="958"/>
                  <a:pt x="393" y="953"/>
                </a:cubicBezTo>
                <a:cubicBezTo>
                  <a:pt x="362" y="950"/>
                  <a:pt x="325" y="979"/>
                  <a:pt x="322" y="1009"/>
                </a:cubicBezTo>
                <a:cubicBezTo>
                  <a:pt x="319" y="1038"/>
                  <a:pt x="359" y="1080"/>
                  <a:pt x="392" y="1083"/>
                </a:cubicBezTo>
                <a:close/>
                <a:moveTo>
                  <a:pt x="386" y="1751"/>
                </a:moveTo>
                <a:cubicBezTo>
                  <a:pt x="388" y="1768"/>
                  <a:pt x="390" y="1786"/>
                  <a:pt x="392" y="1801"/>
                </a:cubicBezTo>
                <a:cubicBezTo>
                  <a:pt x="421" y="1810"/>
                  <a:pt x="445" y="1818"/>
                  <a:pt x="459" y="1791"/>
                </a:cubicBezTo>
                <a:cubicBezTo>
                  <a:pt x="464" y="1782"/>
                  <a:pt x="463" y="1764"/>
                  <a:pt x="457" y="1755"/>
                </a:cubicBezTo>
                <a:cubicBezTo>
                  <a:pt x="439" y="1729"/>
                  <a:pt x="415" y="1737"/>
                  <a:pt x="386" y="1751"/>
                </a:cubicBezTo>
                <a:close/>
                <a:moveTo>
                  <a:pt x="251" y="241"/>
                </a:moveTo>
                <a:cubicBezTo>
                  <a:pt x="261" y="256"/>
                  <a:pt x="281" y="260"/>
                  <a:pt x="296" y="252"/>
                </a:cubicBezTo>
                <a:cubicBezTo>
                  <a:pt x="311" y="243"/>
                  <a:pt x="323" y="231"/>
                  <a:pt x="321" y="212"/>
                </a:cubicBezTo>
                <a:cubicBezTo>
                  <a:pt x="318" y="192"/>
                  <a:pt x="306" y="186"/>
                  <a:pt x="264" y="184"/>
                </a:cubicBezTo>
                <a:cubicBezTo>
                  <a:pt x="248" y="202"/>
                  <a:pt x="236" y="219"/>
                  <a:pt x="251" y="241"/>
                </a:cubicBezTo>
                <a:close/>
                <a:moveTo>
                  <a:pt x="616" y="282"/>
                </a:moveTo>
                <a:cubicBezTo>
                  <a:pt x="620" y="295"/>
                  <a:pt x="635" y="301"/>
                  <a:pt x="660" y="298"/>
                </a:cubicBezTo>
                <a:cubicBezTo>
                  <a:pt x="672" y="270"/>
                  <a:pt x="673" y="255"/>
                  <a:pt x="659" y="249"/>
                </a:cubicBezTo>
                <a:cubicBezTo>
                  <a:pt x="648" y="244"/>
                  <a:pt x="633" y="245"/>
                  <a:pt x="622" y="249"/>
                </a:cubicBezTo>
                <a:cubicBezTo>
                  <a:pt x="609" y="255"/>
                  <a:pt x="613" y="270"/>
                  <a:pt x="616" y="282"/>
                </a:cubicBezTo>
                <a:close/>
                <a:moveTo>
                  <a:pt x="531" y="291"/>
                </a:moveTo>
                <a:cubicBezTo>
                  <a:pt x="567" y="275"/>
                  <a:pt x="570" y="253"/>
                  <a:pt x="561" y="227"/>
                </a:cubicBezTo>
                <a:cubicBezTo>
                  <a:pt x="547" y="213"/>
                  <a:pt x="532" y="214"/>
                  <a:pt x="516" y="224"/>
                </a:cubicBezTo>
                <a:cubicBezTo>
                  <a:pt x="497" y="237"/>
                  <a:pt x="499" y="255"/>
                  <a:pt x="506" y="282"/>
                </a:cubicBezTo>
                <a:cubicBezTo>
                  <a:pt x="513" y="284"/>
                  <a:pt x="524" y="288"/>
                  <a:pt x="531" y="291"/>
                </a:cubicBezTo>
                <a:close/>
                <a:moveTo>
                  <a:pt x="585" y="151"/>
                </a:moveTo>
                <a:cubicBezTo>
                  <a:pt x="599" y="151"/>
                  <a:pt x="610" y="144"/>
                  <a:pt x="614" y="129"/>
                </a:cubicBezTo>
                <a:cubicBezTo>
                  <a:pt x="620" y="109"/>
                  <a:pt x="616" y="101"/>
                  <a:pt x="586" y="83"/>
                </a:cubicBezTo>
                <a:cubicBezTo>
                  <a:pt x="560" y="95"/>
                  <a:pt x="555" y="103"/>
                  <a:pt x="559" y="122"/>
                </a:cubicBezTo>
                <a:cubicBezTo>
                  <a:pt x="562" y="138"/>
                  <a:pt x="573" y="151"/>
                  <a:pt x="585" y="151"/>
                </a:cubicBezTo>
                <a:close/>
                <a:moveTo>
                  <a:pt x="201" y="1297"/>
                </a:moveTo>
                <a:cubicBezTo>
                  <a:pt x="225" y="1303"/>
                  <a:pt x="254" y="1283"/>
                  <a:pt x="258" y="1259"/>
                </a:cubicBezTo>
                <a:cubicBezTo>
                  <a:pt x="261" y="1237"/>
                  <a:pt x="241" y="1212"/>
                  <a:pt x="219" y="1210"/>
                </a:cubicBezTo>
                <a:cubicBezTo>
                  <a:pt x="198" y="1208"/>
                  <a:pt x="176" y="1226"/>
                  <a:pt x="172" y="1246"/>
                </a:cubicBezTo>
                <a:cubicBezTo>
                  <a:pt x="168" y="1267"/>
                  <a:pt x="183" y="1293"/>
                  <a:pt x="201" y="1297"/>
                </a:cubicBezTo>
                <a:close/>
                <a:moveTo>
                  <a:pt x="1042" y="1524"/>
                </a:moveTo>
                <a:cubicBezTo>
                  <a:pt x="1016" y="1528"/>
                  <a:pt x="990" y="1530"/>
                  <a:pt x="959" y="1534"/>
                </a:cubicBezTo>
                <a:cubicBezTo>
                  <a:pt x="959" y="1557"/>
                  <a:pt x="960" y="1568"/>
                  <a:pt x="959" y="1579"/>
                </a:cubicBezTo>
                <a:cubicBezTo>
                  <a:pt x="958" y="1608"/>
                  <a:pt x="974" y="1631"/>
                  <a:pt x="998" y="1637"/>
                </a:cubicBezTo>
                <a:cubicBezTo>
                  <a:pt x="1021" y="1642"/>
                  <a:pt x="1048" y="1636"/>
                  <a:pt x="1070" y="1628"/>
                </a:cubicBezTo>
                <a:cubicBezTo>
                  <a:pt x="1091" y="1620"/>
                  <a:pt x="1100" y="1577"/>
                  <a:pt x="1092" y="1554"/>
                </a:cubicBezTo>
                <a:cubicBezTo>
                  <a:pt x="1083" y="1531"/>
                  <a:pt x="1067" y="1521"/>
                  <a:pt x="1042" y="1524"/>
                </a:cubicBezTo>
                <a:close/>
                <a:moveTo>
                  <a:pt x="760" y="1834"/>
                </a:moveTo>
                <a:cubicBezTo>
                  <a:pt x="744" y="1845"/>
                  <a:pt x="727" y="1857"/>
                  <a:pt x="711" y="1868"/>
                </a:cubicBezTo>
                <a:cubicBezTo>
                  <a:pt x="711" y="1916"/>
                  <a:pt x="722" y="1933"/>
                  <a:pt x="754" y="1941"/>
                </a:cubicBezTo>
                <a:cubicBezTo>
                  <a:pt x="779" y="1947"/>
                  <a:pt x="796" y="1936"/>
                  <a:pt x="805" y="1913"/>
                </a:cubicBezTo>
                <a:cubicBezTo>
                  <a:pt x="815" y="1886"/>
                  <a:pt x="799" y="1857"/>
                  <a:pt x="760" y="1834"/>
                </a:cubicBezTo>
                <a:close/>
                <a:moveTo>
                  <a:pt x="1125" y="345"/>
                </a:moveTo>
                <a:cubicBezTo>
                  <a:pt x="1090" y="343"/>
                  <a:pt x="1084" y="346"/>
                  <a:pt x="1080" y="364"/>
                </a:cubicBezTo>
                <a:cubicBezTo>
                  <a:pt x="1077" y="377"/>
                  <a:pt x="1081" y="388"/>
                  <a:pt x="1093" y="394"/>
                </a:cubicBezTo>
                <a:cubicBezTo>
                  <a:pt x="1110" y="402"/>
                  <a:pt x="1124" y="396"/>
                  <a:pt x="1139" y="374"/>
                </a:cubicBezTo>
                <a:cubicBezTo>
                  <a:pt x="1135" y="365"/>
                  <a:pt x="1130" y="355"/>
                  <a:pt x="1125" y="345"/>
                </a:cubicBezTo>
                <a:close/>
                <a:moveTo>
                  <a:pt x="1173" y="532"/>
                </a:moveTo>
                <a:cubicBezTo>
                  <a:pt x="1187" y="526"/>
                  <a:pt x="1193" y="511"/>
                  <a:pt x="1186" y="496"/>
                </a:cubicBezTo>
                <a:cubicBezTo>
                  <a:pt x="1180" y="480"/>
                  <a:pt x="1163" y="471"/>
                  <a:pt x="1150" y="476"/>
                </a:cubicBezTo>
                <a:cubicBezTo>
                  <a:pt x="1136" y="481"/>
                  <a:pt x="1126" y="504"/>
                  <a:pt x="1131" y="517"/>
                </a:cubicBezTo>
                <a:cubicBezTo>
                  <a:pt x="1136" y="530"/>
                  <a:pt x="1158" y="538"/>
                  <a:pt x="1173" y="532"/>
                </a:cubicBezTo>
                <a:close/>
                <a:moveTo>
                  <a:pt x="865" y="2031"/>
                </a:moveTo>
                <a:cubicBezTo>
                  <a:pt x="870" y="2055"/>
                  <a:pt x="897" y="2072"/>
                  <a:pt x="924" y="2068"/>
                </a:cubicBezTo>
                <a:cubicBezTo>
                  <a:pt x="958" y="2064"/>
                  <a:pt x="969" y="2048"/>
                  <a:pt x="973" y="1996"/>
                </a:cubicBezTo>
                <a:cubicBezTo>
                  <a:pt x="960" y="1982"/>
                  <a:pt x="947" y="1968"/>
                  <a:pt x="933" y="1952"/>
                </a:cubicBezTo>
                <a:cubicBezTo>
                  <a:pt x="878" y="1974"/>
                  <a:pt x="857" y="1999"/>
                  <a:pt x="865" y="2031"/>
                </a:cubicBezTo>
                <a:close/>
                <a:moveTo>
                  <a:pt x="881" y="1757"/>
                </a:moveTo>
                <a:cubicBezTo>
                  <a:pt x="851" y="1708"/>
                  <a:pt x="848" y="1707"/>
                  <a:pt x="799" y="1729"/>
                </a:cubicBezTo>
                <a:cubicBezTo>
                  <a:pt x="798" y="1758"/>
                  <a:pt x="805" y="1783"/>
                  <a:pt x="837" y="1791"/>
                </a:cubicBezTo>
                <a:cubicBezTo>
                  <a:pt x="862" y="1796"/>
                  <a:pt x="877" y="1782"/>
                  <a:pt x="881" y="1757"/>
                </a:cubicBezTo>
                <a:close/>
                <a:moveTo>
                  <a:pt x="1187" y="991"/>
                </a:moveTo>
                <a:cubicBezTo>
                  <a:pt x="1209" y="997"/>
                  <a:pt x="1247" y="971"/>
                  <a:pt x="1254" y="946"/>
                </a:cubicBezTo>
                <a:cubicBezTo>
                  <a:pt x="1260" y="924"/>
                  <a:pt x="1241" y="895"/>
                  <a:pt x="1215" y="887"/>
                </a:cubicBezTo>
                <a:cubicBezTo>
                  <a:pt x="1190" y="879"/>
                  <a:pt x="1163" y="897"/>
                  <a:pt x="1154" y="928"/>
                </a:cubicBezTo>
                <a:cubicBezTo>
                  <a:pt x="1146" y="951"/>
                  <a:pt x="1164" y="984"/>
                  <a:pt x="1187" y="991"/>
                </a:cubicBezTo>
                <a:close/>
                <a:moveTo>
                  <a:pt x="1018" y="1758"/>
                </a:moveTo>
                <a:cubicBezTo>
                  <a:pt x="994" y="1755"/>
                  <a:pt x="970" y="1779"/>
                  <a:pt x="966" y="1810"/>
                </a:cubicBezTo>
                <a:cubicBezTo>
                  <a:pt x="961" y="1839"/>
                  <a:pt x="978" y="1861"/>
                  <a:pt x="1005" y="1863"/>
                </a:cubicBezTo>
                <a:cubicBezTo>
                  <a:pt x="1038" y="1865"/>
                  <a:pt x="1066" y="1845"/>
                  <a:pt x="1068" y="1817"/>
                </a:cubicBezTo>
                <a:cubicBezTo>
                  <a:pt x="1071" y="1789"/>
                  <a:pt x="1047" y="1761"/>
                  <a:pt x="1018" y="1758"/>
                </a:cubicBezTo>
                <a:close/>
                <a:moveTo>
                  <a:pt x="1075" y="560"/>
                </a:moveTo>
                <a:cubicBezTo>
                  <a:pt x="1064" y="566"/>
                  <a:pt x="1058" y="570"/>
                  <a:pt x="1053" y="572"/>
                </a:cubicBezTo>
                <a:cubicBezTo>
                  <a:pt x="1038" y="579"/>
                  <a:pt x="1030" y="593"/>
                  <a:pt x="1033" y="607"/>
                </a:cubicBezTo>
                <a:cubicBezTo>
                  <a:pt x="1037" y="619"/>
                  <a:pt x="1046" y="632"/>
                  <a:pt x="1057" y="641"/>
                </a:cubicBezTo>
                <a:cubicBezTo>
                  <a:pt x="1066" y="649"/>
                  <a:pt x="1090" y="643"/>
                  <a:pt x="1099" y="633"/>
                </a:cubicBezTo>
                <a:cubicBezTo>
                  <a:pt x="1109" y="623"/>
                  <a:pt x="1109" y="612"/>
                  <a:pt x="1101" y="600"/>
                </a:cubicBezTo>
                <a:cubicBezTo>
                  <a:pt x="1093" y="588"/>
                  <a:pt x="1085" y="575"/>
                  <a:pt x="1075" y="560"/>
                </a:cubicBezTo>
                <a:close/>
                <a:moveTo>
                  <a:pt x="1371" y="2155"/>
                </a:moveTo>
                <a:cubicBezTo>
                  <a:pt x="1361" y="2149"/>
                  <a:pt x="1339" y="2151"/>
                  <a:pt x="1331" y="2162"/>
                </a:cubicBezTo>
                <a:cubicBezTo>
                  <a:pt x="1330" y="2162"/>
                  <a:pt x="1330" y="2163"/>
                  <a:pt x="1329" y="2163"/>
                </a:cubicBezTo>
                <a:cubicBezTo>
                  <a:pt x="1380" y="2163"/>
                  <a:pt x="1380" y="2163"/>
                  <a:pt x="1380" y="2163"/>
                </a:cubicBezTo>
                <a:cubicBezTo>
                  <a:pt x="1378" y="2160"/>
                  <a:pt x="1375" y="2158"/>
                  <a:pt x="1371" y="2155"/>
                </a:cubicBezTo>
                <a:close/>
                <a:moveTo>
                  <a:pt x="1248" y="1161"/>
                </a:moveTo>
                <a:cubicBezTo>
                  <a:pt x="1255" y="1139"/>
                  <a:pt x="1243" y="1112"/>
                  <a:pt x="1223" y="1103"/>
                </a:cubicBezTo>
                <a:cubicBezTo>
                  <a:pt x="1205" y="1096"/>
                  <a:pt x="1175" y="1107"/>
                  <a:pt x="1168" y="1125"/>
                </a:cubicBezTo>
                <a:cubicBezTo>
                  <a:pt x="1158" y="1148"/>
                  <a:pt x="1173" y="1175"/>
                  <a:pt x="1202" y="1185"/>
                </a:cubicBezTo>
                <a:cubicBezTo>
                  <a:pt x="1226" y="1193"/>
                  <a:pt x="1241" y="1185"/>
                  <a:pt x="1248" y="1161"/>
                </a:cubicBezTo>
                <a:close/>
                <a:moveTo>
                  <a:pt x="1325" y="2080"/>
                </a:moveTo>
                <a:cubicBezTo>
                  <a:pt x="1311" y="2076"/>
                  <a:pt x="1303" y="2082"/>
                  <a:pt x="1296" y="2093"/>
                </a:cubicBezTo>
                <a:cubicBezTo>
                  <a:pt x="1289" y="2104"/>
                  <a:pt x="1293" y="2113"/>
                  <a:pt x="1301" y="2124"/>
                </a:cubicBezTo>
                <a:cubicBezTo>
                  <a:pt x="1316" y="2127"/>
                  <a:pt x="1329" y="2124"/>
                  <a:pt x="1335" y="2111"/>
                </a:cubicBezTo>
                <a:cubicBezTo>
                  <a:pt x="1340" y="2099"/>
                  <a:pt x="1334" y="2088"/>
                  <a:pt x="1325" y="2080"/>
                </a:cubicBezTo>
                <a:close/>
                <a:moveTo>
                  <a:pt x="1352" y="1924"/>
                </a:moveTo>
                <a:cubicBezTo>
                  <a:pt x="1343" y="1928"/>
                  <a:pt x="1335" y="1935"/>
                  <a:pt x="1338" y="1947"/>
                </a:cubicBezTo>
                <a:cubicBezTo>
                  <a:pt x="1342" y="1962"/>
                  <a:pt x="1353" y="1966"/>
                  <a:pt x="1369" y="1964"/>
                </a:cubicBezTo>
                <a:cubicBezTo>
                  <a:pt x="1373" y="1958"/>
                  <a:pt x="1377" y="1950"/>
                  <a:pt x="1382" y="1942"/>
                </a:cubicBezTo>
                <a:cubicBezTo>
                  <a:pt x="1373" y="1932"/>
                  <a:pt x="1369" y="1917"/>
                  <a:pt x="1352" y="1924"/>
                </a:cubicBezTo>
                <a:close/>
                <a:moveTo>
                  <a:pt x="1250" y="1986"/>
                </a:moveTo>
                <a:cubicBezTo>
                  <a:pt x="1238" y="1974"/>
                  <a:pt x="1225" y="1975"/>
                  <a:pt x="1211" y="1983"/>
                </a:cubicBezTo>
                <a:cubicBezTo>
                  <a:pt x="1194" y="1994"/>
                  <a:pt x="1196" y="2010"/>
                  <a:pt x="1202" y="2034"/>
                </a:cubicBezTo>
                <a:cubicBezTo>
                  <a:pt x="1208" y="2037"/>
                  <a:pt x="1218" y="2040"/>
                  <a:pt x="1224" y="2043"/>
                </a:cubicBezTo>
                <a:cubicBezTo>
                  <a:pt x="1256" y="2028"/>
                  <a:pt x="1258" y="2009"/>
                  <a:pt x="1250" y="1986"/>
                </a:cubicBezTo>
                <a:close/>
                <a:moveTo>
                  <a:pt x="1221" y="2099"/>
                </a:moveTo>
                <a:cubicBezTo>
                  <a:pt x="1205" y="2106"/>
                  <a:pt x="1198" y="2117"/>
                  <a:pt x="1205" y="2130"/>
                </a:cubicBezTo>
                <a:cubicBezTo>
                  <a:pt x="1211" y="2143"/>
                  <a:pt x="1227" y="2151"/>
                  <a:pt x="1238" y="2146"/>
                </a:cubicBezTo>
                <a:cubicBezTo>
                  <a:pt x="1252" y="2141"/>
                  <a:pt x="1259" y="2123"/>
                  <a:pt x="1253" y="2109"/>
                </a:cubicBezTo>
                <a:cubicBezTo>
                  <a:pt x="1248" y="2097"/>
                  <a:pt x="1235" y="2093"/>
                  <a:pt x="1221" y="2099"/>
                </a:cubicBezTo>
                <a:close/>
                <a:moveTo>
                  <a:pt x="1273" y="1858"/>
                </a:moveTo>
                <a:cubicBezTo>
                  <a:pt x="1250" y="1869"/>
                  <a:pt x="1245" y="1876"/>
                  <a:pt x="1248" y="1893"/>
                </a:cubicBezTo>
                <a:cubicBezTo>
                  <a:pt x="1251" y="1907"/>
                  <a:pt x="1261" y="1919"/>
                  <a:pt x="1272" y="1919"/>
                </a:cubicBezTo>
                <a:cubicBezTo>
                  <a:pt x="1285" y="1918"/>
                  <a:pt x="1294" y="1912"/>
                  <a:pt x="1298" y="1899"/>
                </a:cubicBezTo>
                <a:cubicBezTo>
                  <a:pt x="1303" y="1881"/>
                  <a:pt x="1299" y="1875"/>
                  <a:pt x="1273" y="1858"/>
                </a:cubicBezTo>
                <a:close/>
                <a:moveTo>
                  <a:pt x="631" y="1475"/>
                </a:moveTo>
                <a:cubicBezTo>
                  <a:pt x="649" y="1458"/>
                  <a:pt x="647" y="1440"/>
                  <a:pt x="634" y="1423"/>
                </a:cubicBezTo>
                <a:cubicBezTo>
                  <a:pt x="617" y="1401"/>
                  <a:pt x="588" y="1408"/>
                  <a:pt x="557" y="1442"/>
                </a:cubicBezTo>
                <a:cubicBezTo>
                  <a:pt x="591" y="1486"/>
                  <a:pt x="610" y="1494"/>
                  <a:pt x="631" y="1475"/>
                </a:cubicBezTo>
                <a:close/>
                <a:moveTo>
                  <a:pt x="458" y="1229"/>
                </a:moveTo>
                <a:cubicBezTo>
                  <a:pt x="459" y="1203"/>
                  <a:pt x="434" y="1178"/>
                  <a:pt x="406" y="1176"/>
                </a:cubicBezTo>
                <a:cubicBezTo>
                  <a:pt x="375" y="1174"/>
                  <a:pt x="349" y="1195"/>
                  <a:pt x="346" y="1227"/>
                </a:cubicBezTo>
                <a:cubicBezTo>
                  <a:pt x="343" y="1256"/>
                  <a:pt x="367" y="1285"/>
                  <a:pt x="396" y="1287"/>
                </a:cubicBezTo>
                <a:cubicBezTo>
                  <a:pt x="426" y="1288"/>
                  <a:pt x="457" y="1259"/>
                  <a:pt x="458" y="1229"/>
                </a:cubicBezTo>
                <a:close/>
                <a:moveTo>
                  <a:pt x="183" y="1644"/>
                </a:moveTo>
                <a:cubicBezTo>
                  <a:pt x="159" y="1655"/>
                  <a:pt x="129" y="1660"/>
                  <a:pt x="138" y="1694"/>
                </a:cubicBezTo>
                <a:cubicBezTo>
                  <a:pt x="141" y="1705"/>
                  <a:pt x="160" y="1720"/>
                  <a:pt x="169" y="1719"/>
                </a:cubicBezTo>
                <a:cubicBezTo>
                  <a:pt x="186" y="1717"/>
                  <a:pt x="208" y="1708"/>
                  <a:pt x="216" y="1695"/>
                </a:cubicBezTo>
                <a:cubicBezTo>
                  <a:pt x="229" y="1671"/>
                  <a:pt x="205" y="1659"/>
                  <a:pt x="183" y="1644"/>
                </a:cubicBezTo>
                <a:close/>
                <a:moveTo>
                  <a:pt x="319" y="1840"/>
                </a:moveTo>
                <a:cubicBezTo>
                  <a:pt x="304" y="1805"/>
                  <a:pt x="278" y="1796"/>
                  <a:pt x="243" y="1803"/>
                </a:cubicBezTo>
                <a:cubicBezTo>
                  <a:pt x="223" y="1855"/>
                  <a:pt x="225" y="1873"/>
                  <a:pt x="251" y="1883"/>
                </a:cubicBezTo>
                <a:cubicBezTo>
                  <a:pt x="280" y="1895"/>
                  <a:pt x="300" y="1882"/>
                  <a:pt x="319" y="1840"/>
                </a:cubicBezTo>
                <a:close/>
                <a:moveTo>
                  <a:pt x="315" y="1642"/>
                </a:moveTo>
                <a:cubicBezTo>
                  <a:pt x="296" y="1640"/>
                  <a:pt x="282" y="1648"/>
                  <a:pt x="284" y="1667"/>
                </a:cubicBezTo>
                <a:cubicBezTo>
                  <a:pt x="285" y="1679"/>
                  <a:pt x="295" y="1691"/>
                  <a:pt x="306" y="1713"/>
                </a:cubicBezTo>
                <a:cubicBezTo>
                  <a:pt x="324" y="1696"/>
                  <a:pt x="340" y="1689"/>
                  <a:pt x="343" y="1678"/>
                </a:cubicBezTo>
                <a:cubicBezTo>
                  <a:pt x="348" y="1659"/>
                  <a:pt x="336" y="1644"/>
                  <a:pt x="315" y="1642"/>
                </a:cubicBezTo>
                <a:close/>
                <a:moveTo>
                  <a:pt x="258" y="2031"/>
                </a:moveTo>
                <a:cubicBezTo>
                  <a:pt x="238" y="2051"/>
                  <a:pt x="242" y="2072"/>
                  <a:pt x="255" y="2094"/>
                </a:cubicBezTo>
                <a:cubicBezTo>
                  <a:pt x="269" y="2116"/>
                  <a:pt x="289" y="2117"/>
                  <a:pt x="314" y="2111"/>
                </a:cubicBezTo>
                <a:cubicBezTo>
                  <a:pt x="333" y="2087"/>
                  <a:pt x="340" y="2063"/>
                  <a:pt x="321" y="2041"/>
                </a:cubicBezTo>
                <a:cubicBezTo>
                  <a:pt x="305" y="2021"/>
                  <a:pt x="281" y="2022"/>
                  <a:pt x="258" y="2031"/>
                </a:cubicBezTo>
                <a:close/>
                <a:moveTo>
                  <a:pt x="747" y="2149"/>
                </a:moveTo>
                <a:cubicBezTo>
                  <a:pt x="732" y="2146"/>
                  <a:pt x="713" y="2153"/>
                  <a:pt x="699" y="2163"/>
                </a:cubicBezTo>
                <a:cubicBezTo>
                  <a:pt x="772" y="2163"/>
                  <a:pt x="772" y="2163"/>
                  <a:pt x="772" y="2163"/>
                </a:cubicBezTo>
                <a:cubicBezTo>
                  <a:pt x="765" y="2155"/>
                  <a:pt x="758" y="2151"/>
                  <a:pt x="747" y="2149"/>
                </a:cubicBezTo>
                <a:close/>
                <a:moveTo>
                  <a:pt x="7" y="1653"/>
                </a:moveTo>
                <a:cubicBezTo>
                  <a:pt x="5" y="1653"/>
                  <a:pt x="3" y="1653"/>
                  <a:pt x="1" y="1652"/>
                </a:cubicBezTo>
                <a:cubicBezTo>
                  <a:pt x="1" y="1750"/>
                  <a:pt x="1" y="1750"/>
                  <a:pt x="1" y="1750"/>
                </a:cubicBezTo>
                <a:cubicBezTo>
                  <a:pt x="18" y="1746"/>
                  <a:pt x="34" y="1734"/>
                  <a:pt x="51" y="1722"/>
                </a:cubicBezTo>
                <a:cubicBezTo>
                  <a:pt x="49" y="1687"/>
                  <a:pt x="43" y="1658"/>
                  <a:pt x="7" y="1653"/>
                </a:cubicBezTo>
                <a:close/>
                <a:moveTo>
                  <a:pt x="25" y="2078"/>
                </a:moveTo>
                <a:cubicBezTo>
                  <a:pt x="15" y="2081"/>
                  <a:pt x="7" y="2086"/>
                  <a:pt x="1" y="2091"/>
                </a:cubicBezTo>
                <a:cubicBezTo>
                  <a:pt x="1" y="2163"/>
                  <a:pt x="1" y="2163"/>
                  <a:pt x="1" y="2163"/>
                </a:cubicBezTo>
                <a:cubicBezTo>
                  <a:pt x="102" y="2163"/>
                  <a:pt x="102" y="2163"/>
                  <a:pt x="102" y="2163"/>
                </a:cubicBezTo>
                <a:cubicBezTo>
                  <a:pt x="101" y="2103"/>
                  <a:pt x="70" y="2084"/>
                  <a:pt x="25" y="2078"/>
                </a:cubicBezTo>
                <a:close/>
                <a:moveTo>
                  <a:pt x="137" y="1941"/>
                </a:moveTo>
                <a:cubicBezTo>
                  <a:pt x="121" y="1954"/>
                  <a:pt x="110" y="1979"/>
                  <a:pt x="109" y="1999"/>
                </a:cubicBezTo>
                <a:cubicBezTo>
                  <a:pt x="107" y="2024"/>
                  <a:pt x="134" y="2031"/>
                  <a:pt x="154" y="2035"/>
                </a:cubicBezTo>
                <a:cubicBezTo>
                  <a:pt x="179" y="2040"/>
                  <a:pt x="200" y="2019"/>
                  <a:pt x="215" y="1979"/>
                </a:cubicBezTo>
                <a:cubicBezTo>
                  <a:pt x="180" y="1937"/>
                  <a:pt x="157" y="1924"/>
                  <a:pt x="137" y="1941"/>
                </a:cubicBezTo>
                <a:close/>
                <a:moveTo>
                  <a:pt x="582" y="1969"/>
                </a:moveTo>
                <a:cubicBezTo>
                  <a:pt x="576" y="2018"/>
                  <a:pt x="583" y="2037"/>
                  <a:pt x="611" y="2049"/>
                </a:cubicBezTo>
                <a:cubicBezTo>
                  <a:pt x="629" y="2056"/>
                  <a:pt x="645" y="2054"/>
                  <a:pt x="657" y="2037"/>
                </a:cubicBezTo>
                <a:cubicBezTo>
                  <a:pt x="671" y="2019"/>
                  <a:pt x="677" y="2000"/>
                  <a:pt x="661" y="1980"/>
                </a:cubicBezTo>
                <a:cubicBezTo>
                  <a:pt x="640" y="1954"/>
                  <a:pt x="614" y="1948"/>
                  <a:pt x="582" y="1969"/>
                </a:cubicBezTo>
                <a:close/>
                <a:moveTo>
                  <a:pt x="655" y="1781"/>
                </a:moveTo>
                <a:cubicBezTo>
                  <a:pt x="652" y="1760"/>
                  <a:pt x="634" y="1755"/>
                  <a:pt x="615" y="1755"/>
                </a:cubicBezTo>
                <a:cubicBezTo>
                  <a:pt x="581" y="1755"/>
                  <a:pt x="573" y="1776"/>
                  <a:pt x="573" y="1806"/>
                </a:cubicBezTo>
                <a:cubicBezTo>
                  <a:pt x="586" y="1817"/>
                  <a:pt x="598" y="1829"/>
                  <a:pt x="609" y="1838"/>
                </a:cubicBezTo>
                <a:cubicBezTo>
                  <a:pt x="648" y="1834"/>
                  <a:pt x="659" y="1811"/>
                  <a:pt x="655" y="1781"/>
                </a:cubicBezTo>
                <a:close/>
                <a:moveTo>
                  <a:pt x="723" y="1625"/>
                </a:moveTo>
                <a:cubicBezTo>
                  <a:pt x="725" y="1604"/>
                  <a:pt x="705" y="1583"/>
                  <a:pt x="679" y="1580"/>
                </a:cubicBezTo>
                <a:cubicBezTo>
                  <a:pt x="655" y="1577"/>
                  <a:pt x="635" y="1594"/>
                  <a:pt x="632" y="1621"/>
                </a:cubicBezTo>
                <a:cubicBezTo>
                  <a:pt x="630" y="1643"/>
                  <a:pt x="651" y="1665"/>
                  <a:pt x="675" y="1666"/>
                </a:cubicBezTo>
                <a:cubicBezTo>
                  <a:pt x="696" y="1667"/>
                  <a:pt x="722" y="1645"/>
                  <a:pt x="723" y="1625"/>
                </a:cubicBezTo>
                <a:close/>
                <a:moveTo>
                  <a:pt x="432" y="2016"/>
                </a:moveTo>
                <a:cubicBezTo>
                  <a:pt x="412" y="2028"/>
                  <a:pt x="396" y="2069"/>
                  <a:pt x="408" y="2093"/>
                </a:cubicBezTo>
                <a:cubicBezTo>
                  <a:pt x="415" y="2108"/>
                  <a:pt x="434" y="2123"/>
                  <a:pt x="450" y="2126"/>
                </a:cubicBezTo>
                <a:cubicBezTo>
                  <a:pt x="477" y="2131"/>
                  <a:pt x="497" y="2100"/>
                  <a:pt x="508" y="2042"/>
                </a:cubicBezTo>
                <a:cubicBezTo>
                  <a:pt x="473" y="2005"/>
                  <a:pt x="458" y="2000"/>
                  <a:pt x="432" y="2016"/>
                </a:cubicBezTo>
                <a:close/>
                <a:moveTo>
                  <a:pt x="481" y="1906"/>
                </a:moveTo>
                <a:cubicBezTo>
                  <a:pt x="483" y="1881"/>
                  <a:pt x="470" y="1869"/>
                  <a:pt x="435" y="1866"/>
                </a:cubicBezTo>
                <a:cubicBezTo>
                  <a:pt x="402" y="1863"/>
                  <a:pt x="384" y="1876"/>
                  <a:pt x="380" y="1904"/>
                </a:cubicBezTo>
                <a:cubicBezTo>
                  <a:pt x="377" y="1927"/>
                  <a:pt x="399" y="1957"/>
                  <a:pt x="421" y="1959"/>
                </a:cubicBezTo>
                <a:cubicBezTo>
                  <a:pt x="446" y="1962"/>
                  <a:pt x="478" y="1934"/>
                  <a:pt x="481" y="1906"/>
                </a:cubicBezTo>
                <a:close/>
                <a:moveTo>
                  <a:pt x="28" y="1567"/>
                </a:moveTo>
                <a:cubicBezTo>
                  <a:pt x="49" y="1566"/>
                  <a:pt x="61" y="1550"/>
                  <a:pt x="58" y="1531"/>
                </a:cubicBezTo>
                <a:cubicBezTo>
                  <a:pt x="56" y="1515"/>
                  <a:pt x="50" y="1493"/>
                  <a:pt x="39" y="1487"/>
                </a:cubicBezTo>
                <a:cubicBezTo>
                  <a:pt x="24" y="1480"/>
                  <a:pt x="12" y="1480"/>
                  <a:pt x="1" y="1485"/>
                </a:cubicBezTo>
                <a:cubicBezTo>
                  <a:pt x="1" y="1561"/>
                  <a:pt x="1" y="1561"/>
                  <a:pt x="1" y="1561"/>
                </a:cubicBezTo>
                <a:cubicBezTo>
                  <a:pt x="8" y="1565"/>
                  <a:pt x="17" y="1567"/>
                  <a:pt x="28" y="1567"/>
                </a:cubicBezTo>
                <a:close/>
                <a:moveTo>
                  <a:pt x="481" y="1649"/>
                </a:moveTo>
                <a:cubicBezTo>
                  <a:pt x="507" y="1681"/>
                  <a:pt x="533" y="1690"/>
                  <a:pt x="544" y="1669"/>
                </a:cubicBezTo>
                <a:cubicBezTo>
                  <a:pt x="551" y="1658"/>
                  <a:pt x="549" y="1635"/>
                  <a:pt x="541" y="1624"/>
                </a:cubicBezTo>
                <a:cubicBezTo>
                  <a:pt x="528" y="1607"/>
                  <a:pt x="507" y="1616"/>
                  <a:pt x="481" y="164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</p:sp>
      <p:grpSp>
        <p:nvGrpSpPr>
          <p:cNvPr id="9" name="Group 8" title="Text Container Shape"/>
          <p:cNvGrpSpPr/>
          <p:nvPr/>
        </p:nvGrpSpPr>
        <p:grpSpPr>
          <a:xfrm>
            <a:off x="2452688" y="1262063"/>
            <a:ext cx="7286625" cy="4333875"/>
            <a:chOff x="2452688" y="1262063"/>
            <a:chExt cx="7286625" cy="4333875"/>
          </a:xfrm>
        </p:grpSpPr>
        <p:sp>
          <p:nvSpPr>
            <p:cNvPr id="175" name="Freeform 159"/>
            <p:cNvSpPr/>
            <p:nvPr/>
          </p:nvSpPr>
          <p:spPr bwMode="auto">
            <a:xfrm>
              <a:off x="2452688" y="1262063"/>
              <a:ext cx="7286625" cy="4333875"/>
            </a:xfrm>
            <a:custGeom>
              <a:avLst/>
              <a:gdLst/>
              <a:ahLst/>
              <a:cxnLst/>
              <a:rect l="0" t="0" r="r" b="b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80" name="Freeform 164"/>
            <p:cNvSpPr>
              <a:spLocks noEditPoints="1"/>
            </p:cNvSpPr>
            <p:nvPr/>
          </p:nvSpPr>
          <p:spPr bwMode="auto">
            <a:xfrm>
              <a:off x="2643188" y="1452563"/>
              <a:ext cx="6905625" cy="3952875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85" name="Straight Connector 184"/>
            <p:cNvCxnSpPr/>
            <p:nvPr/>
          </p:nvCxnSpPr>
          <p:spPr>
            <a:xfrm>
              <a:off x="5410200" y="3862794"/>
              <a:ext cx="1371600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84743" y="6296730"/>
            <a:ext cx="2743200" cy="36512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40910" y="6296730"/>
            <a:ext cx="4114800" cy="365125"/>
          </a:xfrm>
        </p:spPr>
        <p:txBody>
          <a:bodyPr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4076" y="6296730"/>
            <a:ext cx="2781542" cy="365125"/>
          </a:xfrm>
        </p:spPr>
        <p:txBody>
          <a:bodyPr anchor="ctr"/>
          <a:lstStyle>
            <a:lvl1pPr algn="l">
              <a:defRPr sz="1200">
                <a:solidFill>
                  <a:schemeClr val="bg2"/>
                </a:solidFill>
              </a:defRPr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62301" y="1830579"/>
            <a:ext cx="5859724" cy="1841715"/>
          </a:xfrm>
        </p:spPr>
        <p:txBody>
          <a:bodyPr anchor="t">
            <a:normAutofit/>
          </a:bodyPr>
          <a:lstStyle>
            <a:lvl1pPr algn="ctr">
              <a:lnSpc>
                <a:spcPct val="105000"/>
              </a:lnSpc>
              <a:defRPr sz="39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4584" y="4176131"/>
            <a:ext cx="4566474" cy="1038807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spcBef>
                <a:spcPts val="0"/>
              </a:spcBef>
              <a:buNone/>
              <a:defRPr sz="20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620191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933699" y="2438399"/>
            <a:ext cx="4160520" cy="36576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43751" y="2438399"/>
            <a:ext cx="4160520" cy="36576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12594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05784" y="566928"/>
            <a:ext cx="8898488" cy="156362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699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933699" y="3316639"/>
            <a:ext cx="4160520" cy="277936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43751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543751" y="3316639"/>
            <a:ext cx="4160520" cy="277936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6236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03834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 noEditPoints="1"/>
          </p:cNvSpPr>
          <p:nvPr/>
        </p:nvSpPr>
        <p:spPr bwMode="auto">
          <a:xfrm>
            <a:off x="0" y="0"/>
            <a:ext cx="11718925" cy="6861175"/>
          </a:xfrm>
          <a:custGeom>
            <a:avLst/>
            <a:gdLst/>
            <a:ahLst/>
            <a:cxnLst/>
            <a:rect l="0" t="0" r="r" b="b"/>
            <a:pathLst>
              <a:path w="3688" h="2158">
                <a:moveTo>
                  <a:pt x="708" y="118"/>
                </a:moveTo>
                <a:cubicBezTo>
                  <a:pt x="721" y="115"/>
                  <a:pt x="726" y="104"/>
                  <a:pt x="721" y="90"/>
                </a:cubicBezTo>
                <a:cubicBezTo>
                  <a:pt x="717" y="78"/>
                  <a:pt x="707" y="73"/>
                  <a:pt x="697" y="79"/>
                </a:cubicBezTo>
                <a:cubicBezTo>
                  <a:pt x="689" y="84"/>
                  <a:pt x="685" y="94"/>
                  <a:pt x="676" y="106"/>
                </a:cubicBezTo>
                <a:cubicBezTo>
                  <a:pt x="691" y="112"/>
                  <a:pt x="701" y="120"/>
                  <a:pt x="708" y="118"/>
                </a:cubicBezTo>
                <a:close/>
                <a:moveTo>
                  <a:pt x="659" y="47"/>
                </a:moveTo>
                <a:cubicBezTo>
                  <a:pt x="677" y="47"/>
                  <a:pt x="677" y="29"/>
                  <a:pt x="680" y="12"/>
                </a:cubicBezTo>
                <a:cubicBezTo>
                  <a:pt x="675" y="8"/>
                  <a:pt x="670" y="3"/>
                  <a:pt x="666" y="0"/>
                </a:cubicBezTo>
                <a:cubicBezTo>
                  <a:pt x="636" y="0"/>
                  <a:pt x="636" y="0"/>
                  <a:pt x="636" y="0"/>
                </a:cubicBezTo>
                <a:cubicBezTo>
                  <a:pt x="636" y="0"/>
                  <a:pt x="636" y="0"/>
                  <a:pt x="636" y="0"/>
                </a:cubicBezTo>
                <a:cubicBezTo>
                  <a:pt x="630" y="5"/>
                  <a:pt x="627" y="21"/>
                  <a:pt x="630" y="26"/>
                </a:cubicBezTo>
                <a:cubicBezTo>
                  <a:pt x="636" y="36"/>
                  <a:pt x="649" y="46"/>
                  <a:pt x="659" y="47"/>
                </a:cubicBezTo>
                <a:close/>
                <a:moveTo>
                  <a:pt x="603" y="153"/>
                </a:moveTo>
                <a:cubicBezTo>
                  <a:pt x="619" y="134"/>
                  <a:pt x="617" y="115"/>
                  <a:pt x="603" y="96"/>
                </a:cubicBezTo>
                <a:cubicBezTo>
                  <a:pt x="565" y="100"/>
                  <a:pt x="555" y="107"/>
                  <a:pt x="556" y="126"/>
                </a:cubicBezTo>
                <a:cubicBezTo>
                  <a:pt x="559" y="147"/>
                  <a:pt x="572" y="155"/>
                  <a:pt x="603" y="153"/>
                </a:cubicBezTo>
                <a:close/>
                <a:moveTo>
                  <a:pt x="583" y="209"/>
                </a:moveTo>
                <a:cubicBezTo>
                  <a:pt x="568" y="215"/>
                  <a:pt x="557" y="237"/>
                  <a:pt x="563" y="251"/>
                </a:cubicBezTo>
                <a:cubicBezTo>
                  <a:pt x="568" y="267"/>
                  <a:pt x="595" y="277"/>
                  <a:pt x="613" y="270"/>
                </a:cubicBezTo>
                <a:cubicBezTo>
                  <a:pt x="629" y="264"/>
                  <a:pt x="632" y="253"/>
                  <a:pt x="623" y="231"/>
                </a:cubicBezTo>
                <a:cubicBezTo>
                  <a:pt x="615" y="210"/>
                  <a:pt x="601" y="203"/>
                  <a:pt x="583" y="209"/>
                </a:cubicBezTo>
                <a:close/>
                <a:moveTo>
                  <a:pt x="701" y="296"/>
                </a:moveTo>
                <a:cubicBezTo>
                  <a:pt x="698" y="307"/>
                  <a:pt x="695" y="318"/>
                  <a:pt x="693" y="327"/>
                </a:cubicBezTo>
                <a:cubicBezTo>
                  <a:pt x="707" y="349"/>
                  <a:pt x="724" y="349"/>
                  <a:pt x="741" y="337"/>
                </a:cubicBezTo>
                <a:cubicBezTo>
                  <a:pt x="753" y="329"/>
                  <a:pt x="750" y="317"/>
                  <a:pt x="744" y="305"/>
                </a:cubicBezTo>
                <a:cubicBezTo>
                  <a:pt x="734" y="285"/>
                  <a:pt x="719" y="287"/>
                  <a:pt x="701" y="296"/>
                </a:cubicBezTo>
                <a:close/>
                <a:moveTo>
                  <a:pt x="696" y="210"/>
                </a:moveTo>
                <a:cubicBezTo>
                  <a:pt x="707" y="192"/>
                  <a:pt x="694" y="180"/>
                  <a:pt x="677" y="167"/>
                </a:cubicBezTo>
                <a:cubicBezTo>
                  <a:pt x="667" y="173"/>
                  <a:pt x="657" y="180"/>
                  <a:pt x="649" y="185"/>
                </a:cubicBezTo>
                <a:cubicBezTo>
                  <a:pt x="652" y="205"/>
                  <a:pt x="655" y="222"/>
                  <a:pt x="675" y="223"/>
                </a:cubicBezTo>
                <a:cubicBezTo>
                  <a:pt x="682" y="223"/>
                  <a:pt x="693" y="217"/>
                  <a:pt x="696" y="210"/>
                </a:cubicBezTo>
                <a:close/>
                <a:moveTo>
                  <a:pt x="623" y="402"/>
                </a:moveTo>
                <a:cubicBezTo>
                  <a:pt x="632" y="381"/>
                  <a:pt x="628" y="364"/>
                  <a:pt x="606" y="351"/>
                </a:cubicBezTo>
                <a:cubicBezTo>
                  <a:pt x="574" y="362"/>
                  <a:pt x="565" y="372"/>
                  <a:pt x="567" y="392"/>
                </a:cubicBezTo>
                <a:cubicBezTo>
                  <a:pt x="568" y="405"/>
                  <a:pt x="574" y="414"/>
                  <a:pt x="587" y="417"/>
                </a:cubicBezTo>
                <a:cubicBezTo>
                  <a:pt x="603" y="420"/>
                  <a:pt x="616" y="417"/>
                  <a:pt x="623" y="402"/>
                </a:cubicBezTo>
                <a:close/>
                <a:moveTo>
                  <a:pt x="454" y="836"/>
                </a:moveTo>
                <a:cubicBezTo>
                  <a:pt x="467" y="873"/>
                  <a:pt x="483" y="902"/>
                  <a:pt x="526" y="896"/>
                </a:cubicBezTo>
                <a:cubicBezTo>
                  <a:pt x="554" y="892"/>
                  <a:pt x="574" y="867"/>
                  <a:pt x="573" y="840"/>
                </a:cubicBezTo>
                <a:cubicBezTo>
                  <a:pt x="571" y="812"/>
                  <a:pt x="564" y="786"/>
                  <a:pt x="534" y="775"/>
                </a:cubicBezTo>
                <a:cubicBezTo>
                  <a:pt x="504" y="765"/>
                  <a:pt x="487" y="779"/>
                  <a:pt x="454" y="836"/>
                </a:cubicBezTo>
                <a:close/>
                <a:moveTo>
                  <a:pt x="675" y="445"/>
                </a:moveTo>
                <a:cubicBezTo>
                  <a:pt x="679" y="462"/>
                  <a:pt x="691" y="469"/>
                  <a:pt x="707" y="468"/>
                </a:cubicBezTo>
                <a:cubicBezTo>
                  <a:pt x="727" y="466"/>
                  <a:pt x="739" y="447"/>
                  <a:pt x="741" y="417"/>
                </a:cubicBezTo>
                <a:cubicBezTo>
                  <a:pt x="729" y="410"/>
                  <a:pt x="717" y="404"/>
                  <a:pt x="706" y="397"/>
                </a:cubicBezTo>
                <a:cubicBezTo>
                  <a:pt x="677" y="412"/>
                  <a:pt x="670" y="424"/>
                  <a:pt x="675" y="445"/>
                </a:cubicBezTo>
                <a:close/>
                <a:moveTo>
                  <a:pt x="650" y="586"/>
                </a:moveTo>
                <a:cubicBezTo>
                  <a:pt x="663" y="606"/>
                  <a:pt x="676" y="607"/>
                  <a:pt x="708" y="594"/>
                </a:cubicBezTo>
                <a:cubicBezTo>
                  <a:pt x="713" y="582"/>
                  <a:pt x="718" y="570"/>
                  <a:pt x="723" y="556"/>
                </a:cubicBezTo>
                <a:cubicBezTo>
                  <a:pt x="693" y="530"/>
                  <a:pt x="671" y="525"/>
                  <a:pt x="654" y="540"/>
                </a:cubicBezTo>
                <a:cubicBezTo>
                  <a:pt x="642" y="550"/>
                  <a:pt x="640" y="571"/>
                  <a:pt x="650" y="586"/>
                </a:cubicBezTo>
                <a:close/>
                <a:moveTo>
                  <a:pt x="261" y="1622"/>
                </a:moveTo>
                <a:cubicBezTo>
                  <a:pt x="263" y="1642"/>
                  <a:pt x="266" y="1662"/>
                  <a:pt x="268" y="1679"/>
                </a:cubicBezTo>
                <a:cubicBezTo>
                  <a:pt x="301" y="1689"/>
                  <a:pt x="329" y="1698"/>
                  <a:pt x="345" y="1668"/>
                </a:cubicBezTo>
                <a:cubicBezTo>
                  <a:pt x="350" y="1657"/>
                  <a:pt x="350" y="1636"/>
                  <a:pt x="343" y="1626"/>
                </a:cubicBezTo>
                <a:cubicBezTo>
                  <a:pt x="322" y="1596"/>
                  <a:pt x="294" y="1605"/>
                  <a:pt x="261" y="1622"/>
                </a:cubicBezTo>
                <a:close/>
                <a:moveTo>
                  <a:pt x="428" y="1103"/>
                </a:moveTo>
                <a:cubicBezTo>
                  <a:pt x="495" y="1097"/>
                  <a:pt x="500" y="1090"/>
                  <a:pt x="479" y="1024"/>
                </a:cubicBezTo>
                <a:cubicBezTo>
                  <a:pt x="462" y="1021"/>
                  <a:pt x="443" y="1017"/>
                  <a:pt x="426" y="1014"/>
                </a:cubicBezTo>
                <a:cubicBezTo>
                  <a:pt x="403" y="1045"/>
                  <a:pt x="396" y="1073"/>
                  <a:pt x="428" y="1103"/>
                </a:cubicBezTo>
                <a:close/>
                <a:moveTo>
                  <a:pt x="331" y="200"/>
                </a:moveTo>
                <a:cubicBezTo>
                  <a:pt x="309" y="209"/>
                  <a:pt x="301" y="225"/>
                  <a:pt x="309" y="242"/>
                </a:cubicBezTo>
                <a:cubicBezTo>
                  <a:pt x="317" y="259"/>
                  <a:pt x="339" y="270"/>
                  <a:pt x="354" y="263"/>
                </a:cubicBezTo>
                <a:cubicBezTo>
                  <a:pt x="372" y="256"/>
                  <a:pt x="381" y="233"/>
                  <a:pt x="374" y="214"/>
                </a:cubicBezTo>
                <a:cubicBezTo>
                  <a:pt x="367" y="198"/>
                  <a:pt x="350" y="192"/>
                  <a:pt x="331" y="200"/>
                </a:cubicBezTo>
                <a:close/>
                <a:moveTo>
                  <a:pt x="402" y="415"/>
                </a:moveTo>
                <a:cubicBezTo>
                  <a:pt x="431" y="395"/>
                  <a:pt x="435" y="387"/>
                  <a:pt x="428" y="366"/>
                </a:cubicBezTo>
                <a:cubicBezTo>
                  <a:pt x="420" y="341"/>
                  <a:pt x="410" y="337"/>
                  <a:pt x="369" y="341"/>
                </a:cubicBezTo>
                <a:cubicBezTo>
                  <a:pt x="342" y="387"/>
                  <a:pt x="349" y="402"/>
                  <a:pt x="402" y="415"/>
                </a:cubicBezTo>
                <a:close/>
                <a:moveTo>
                  <a:pt x="568" y="1183"/>
                </a:moveTo>
                <a:cubicBezTo>
                  <a:pt x="590" y="1202"/>
                  <a:pt x="612" y="1204"/>
                  <a:pt x="634" y="1187"/>
                </a:cubicBezTo>
                <a:cubicBezTo>
                  <a:pt x="664" y="1164"/>
                  <a:pt x="666" y="1133"/>
                  <a:pt x="640" y="1085"/>
                </a:cubicBezTo>
                <a:cubicBezTo>
                  <a:pt x="620" y="1085"/>
                  <a:pt x="599" y="1085"/>
                  <a:pt x="575" y="1085"/>
                </a:cubicBezTo>
                <a:cubicBezTo>
                  <a:pt x="540" y="1146"/>
                  <a:pt x="540" y="1159"/>
                  <a:pt x="568" y="1183"/>
                </a:cubicBezTo>
                <a:close/>
                <a:moveTo>
                  <a:pt x="326" y="1192"/>
                </a:moveTo>
                <a:cubicBezTo>
                  <a:pt x="299" y="1168"/>
                  <a:pt x="269" y="1174"/>
                  <a:pt x="239" y="1201"/>
                </a:cubicBezTo>
                <a:cubicBezTo>
                  <a:pt x="238" y="1240"/>
                  <a:pt x="245" y="1274"/>
                  <a:pt x="286" y="1280"/>
                </a:cubicBezTo>
                <a:cubicBezTo>
                  <a:pt x="301" y="1282"/>
                  <a:pt x="324" y="1270"/>
                  <a:pt x="335" y="1257"/>
                </a:cubicBezTo>
                <a:cubicBezTo>
                  <a:pt x="355" y="1235"/>
                  <a:pt x="343" y="1208"/>
                  <a:pt x="326" y="1192"/>
                </a:cubicBezTo>
                <a:close/>
                <a:moveTo>
                  <a:pt x="483" y="216"/>
                </a:moveTo>
                <a:cubicBezTo>
                  <a:pt x="490" y="200"/>
                  <a:pt x="482" y="186"/>
                  <a:pt x="470" y="175"/>
                </a:cubicBezTo>
                <a:cubicBezTo>
                  <a:pt x="452" y="169"/>
                  <a:pt x="440" y="177"/>
                  <a:pt x="431" y="192"/>
                </a:cubicBezTo>
                <a:cubicBezTo>
                  <a:pt x="422" y="207"/>
                  <a:pt x="428" y="219"/>
                  <a:pt x="439" y="233"/>
                </a:cubicBezTo>
                <a:cubicBezTo>
                  <a:pt x="459" y="237"/>
                  <a:pt x="475" y="234"/>
                  <a:pt x="483" y="216"/>
                </a:cubicBezTo>
                <a:close/>
                <a:moveTo>
                  <a:pt x="532" y="275"/>
                </a:moveTo>
                <a:cubicBezTo>
                  <a:pt x="519" y="266"/>
                  <a:pt x="489" y="269"/>
                  <a:pt x="478" y="284"/>
                </a:cubicBezTo>
                <a:cubicBezTo>
                  <a:pt x="471" y="293"/>
                  <a:pt x="468" y="309"/>
                  <a:pt x="471" y="319"/>
                </a:cubicBezTo>
                <a:cubicBezTo>
                  <a:pt x="476" y="337"/>
                  <a:pt x="501" y="340"/>
                  <a:pt x="539" y="329"/>
                </a:cubicBezTo>
                <a:cubicBezTo>
                  <a:pt x="551" y="296"/>
                  <a:pt x="549" y="286"/>
                  <a:pt x="532" y="275"/>
                </a:cubicBezTo>
                <a:close/>
                <a:moveTo>
                  <a:pt x="488" y="133"/>
                </a:moveTo>
                <a:cubicBezTo>
                  <a:pt x="502" y="99"/>
                  <a:pt x="504" y="81"/>
                  <a:pt x="487" y="74"/>
                </a:cubicBezTo>
                <a:cubicBezTo>
                  <a:pt x="474" y="69"/>
                  <a:pt x="456" y="70"/>
                  <a:pt x="444" y="75"/>
                </a:cubicBezTo>
                <a:cubicBezTo>
                  <a:pt x="428" y="82"/>
                  <a:pt x="432" y="100"/>
                  <a:pt x="436" y="113"/>
                </a:cubicBezTo>
                <a:cubicBezTo>
                  <a:pt x="440" y="130"/>
                  <a:pt x="459" y="136"/>
                  <a:pt x="488" y="133"/>
                </a:cubicBezTo>
                <a:close/>
                <a:moveTo>
                  <a:pt x="505" y="478"/>
                </a:moveTo>
                <a:cubicBezTo>
                  <a:pt x="479" y="484"/>
                  <a:pt x="474" y="505"/>
                  <a:pt x="470" y="531"/>
                </a:cubicBezTo>
                <a:cubicBezTo>
                  <a:pt x="484" y="539"/>
                  <a:pt x="498" y="548"/>
                  <a:pt x="512" y="557"/>
                </a:cubicBezTo>
                <a:cubicBezTo>
                  <a:pt x="545" y="533"/>
                  <a:pt x="553" y="521"/>
                  <a:pt x="548" y="505"/>
                </a:cubicBezTo>
                <a:cubicBezTo>
                  <a:pt x="543" y="489"/>
                  <a:pt x="521" y="474"/>
                  <a:pt x="505" y="478"/>
                </a:cubicBezTo>
                <a:close/>
                <a:moveTo>
                  <a:pt x="529" y="19"/>
                </a:moveTo>
                <a:cubicBezTo>
                  <a:pt x="532" y="13"/>
                  <a:pt x="536" y="7"/>
                  <a:pt x="540" y="0"/>
                </a:cubicBezTo>
                <a:cubicBezTo>
                  <a:pt x="489" y="0"/>
                  <a:pt x="489" y="0"/>
                  <a:pt x="489" y="0"/>
                </a:cubicBezTo>
                <a:cubicBezTo>
                  <a:pt x="495" y="17"/>
                  <a:pt x="509" y="22"/>
                  <a:pt x="529" y="19"/>
                </a:cubicBezTo>
                <a:close/>
                <a:moveTo>
                  <a:pt x="930" y="383"/>
                </a:moveTo>
                <a:cubicBezTo>
                  <a:pt x="931" y="364"/>
                  <a:pt x="921" y="358"/>
                  <a:pt x="884" y="357"/>
                </a:cubicBezTo>
                <a:cubicBezTo>
                  <a:pt x="861" y="385"/>
                  <a:pt x="861" y="388"/>
                  <a:pt x="883" y="416"/>
                </a:cubicBezTo>
                <a:cubicBezTo>
                  <a:pt x="916" y="414"/>
                  <a:pt x="929" y="405"/>
                  <a:pt x="930" y="383"/>
                </a:cubicBezTo>
                <a:close/>
                <a:moveTo>
                  <a:pt x="1013" y="51"/>
                </a:moveTo>
                <a:cubicBezTo>
                  <a:pt x="1029" y="43"/>
                  <a:pt x="1036" y="21"/>
                  <a:pt x="1029" y="3"/>
                </a:cubicBezTo>
                <a:cubicBezTo>
                  <a:pt x="1028" y="2"/>
                  <a:pt x="1028" y="1"/>
                  <a:pt x="1027" y="0"/>
                </a:cubicBezTo>
                <a:cubicBezTo>
                  <a:pt x="961" y="0"/>
                  <a:pt x="961" y="0"/>
                  <a:pt x="961" y="0"/>
                </a:cubicBezTo>
                <a:cubicBezTo>
                  <a:pt x="956" y="9"/>
                  <a:pt x="955" y="21"/>
                  <a:pt x="960" y="31"/>
                </a:cubicBezTo>
                <a:cubicBezTo>
                  <a:pt x="967" y="50"/>
                  <a:pt x="995" y="59"/>
                  <a:pt x="1013" y="51"/>
                </a:cubicBezTo>
                <a:close/>
                <a:moveTo>
                  <a:pt x="992" y="117"/>
                </a:moveTo>
                <a:cubicBezTo>
                  <a:pt x="1013" y="150"/>
                  <a:pt x="1018" y="151"/>
                  <a:pt x="1047" y="122"/>
                </a:cubicBezTo>
                <a:cubicBezTo>
                  <a:pt x="1044" y="112"/>
                  <a:pt x="1041" y="102"/>
                  <a:pt x="1039" y="92"/>
                </a:cubicBezTo>
                <a:cubicBezTo>
                  <a:pt x="1016" y="88"/>
                  <a:pt x="1000" y="92"/>
                  <a:pt x="992" y="117"/>
                </a:cubicBezTo>
                <a:close/>
                <a:moveTo>
                  <a:pt x="824" y="466"/>
                </a:moveTo>
                <a:cubicBezTo>
                  <a:pt x="845" y="433"/>
                  <a:pt x="844" y="431"/>
                  <a:pt x="816" y="408"/>
                </a:cubicBezTo>
                <a:cubicBezTo>
                  <a:pt x="798" y="416"/>
                  <a:pt x="785" y="428"/>
                  <a:pt x="791" y="450"/>
                </a:cubicBezTo>
                <a:cubicBezTo>
                  <a:pt x="795" y="466"/>
                  <a:pt x="808" y="471"/>
                  <a:pt x="824" y="466"/>
                </a:cubicBezTo>
                <a:close/>
                <a:moveTo>
                  <a:pt x="799" y="1501"/>
                </a:moveTo>
                <a:cubicBezTo>
                  <a:pt x="822" y="1449"/>
                  <a:pt x="818" y="1422"/>
                  <a:pt x="785" y="1403"/>
                </a:cubicBezTo>
                <a:cubicBezTo>
                  <a:pt x="756" y="1387"/>
                  <a:pt x="740" y="1398"/>
                  <a:pt x="710" y="1454"/>
                </a:cubicBezTo>
                <a:cubicBezTo>
                  <a:pt x="735" y="1510"/>
                  <a:pt x="740" y="1512"/>
                  <a:pt x="799" y="1501"/>
                </a:cubicBezTo>
                <a:close/>
                <a:moveTo>
                  <a:pt x="770" y="1265"/>
                </a:moveTo>
                <a:cubicBezTo>
                  <a:pt x="761" y="1248"/>
                  <a:pt x="740" y="1231"/>
                  <a:pt x="721" y="1227"/>
                </a:cubicBezTo>
                <a:cubicBezTo>
                  <a:pt x="687" y="1220"/>
                  <a:pt x="679" y="1250"/>
                  <a:pt x="668" y="1286"/>
                </a:cubicBezTo>
                <a:cubicBezTo>
                  <a:pt x="692" y="1299"/>
                  <a:pt x="712" y="1310"/>
                  <a:pt x="731" y="1320"/>
                </a:cubicBezTo>
                <a:cubicBezTo>
                  <a:pt x="757" y="1307"/>
                  <a:pt x="786" y="1296"/>
                  <a:pt x="770" y="1265"/>
                </a:cubicBezTo>
                <a:close/>
                <a:moveTo>
                  <a:pt x="932" y="500"/>
                </a:moveTo>
                <a:cubicBezTo>
                  <a:pt x="936" y="515"/>
                  <a:pt x="948" y="530"/>
                  <a:pt x="960" y="540"/>
                </a:cubicBezTo>
                <a:cubicBezTo>
                  <a:pt x="971" y="550"/>
                  <a:pt x="999" y="543"/>
                  <a:pt x="1010" y="531"/>
                </a:cubicBezTo>
                <a:cubicBezTo>
                  <a:pt x="1022" y="519"/>
                  <a:pt x="1023" y="506"/>
                  <a:pt x="1013" y="492"/>
                </a:cubicBezTo>
                <a:cubicBezTo>
                  <a:pt x="1003" y="477"/>
                  <a:pt x="994" y="462"/>
                  <a:pt x="982" y="445"/>
                </a:cubicBezTo>
                <a:cubicBezTo>
                  <a:pt x="969" y="452"/>
                  <a:pt x="962" y="456"/>
                  <a:pt x="955" y="459"/>
                </a:cubicBezTo>
                <a:cubicBezTo>
                  <a:pt x="937" y="467"/>
                  <a:pt x="928" y="484"/>
                  <a:pt x="932" y="500"/>
                </a:cubicBezTo>
                <a:close/>
                <a:moveTo>
                  <a:pt x="960" y="291"/>
                </a:moveTo>
                <a:cubicBezTo>
                  <a:pt x="960" y="306"/>
                  <a:pt x="960" y="320"/>
                  <a:pt x="959" y="332"/>
                </a:cubicBezTo>
                <a:cubicBezTo>
                  <a:pt x="973" y="343"/>
                  <a:pt x="986" y="355"/>
                  <a:pt x="998" y="338"/>
                </a:cubicBezTo>
                <a:cubicBezTo>
                  <a:pt x="1005" y="329"/>
                  <a:pt x="1008" y="313"/>
                  <a:pt x="1005" y="303"/>
                </a:cubicBezTo>
                <a:cubicBezTo>
                  <a:pt x="1000" y="283"/>
                  <a:pt x="982" y="287"/>
                  <a:pt x="960" y="291"/>
                </a:cubicBezTo>
                <a:close/>
                <a:moveTo>
                  <a:pt x="660" y="935"/>
                </a:moveTo>
                <a:cubicBezTo>
                  <a:pt x="640" y="960"/>
                  <a:pt x="645" y="978"/>
                  <a:pt x="687" y="1031"/>
                </a:cubicBezTo>
                <a:cubicBezTo>
                  <a:pt x="751" y="1032"/>
                  <a:pt x="769" y="1021"/>
                  <a:pt x="780" y="976"/>
                </a:cubicBezTo>
                <a:cubicBezTo>
                  <a:pt x="787" y="948"/>
                  <a:pt x="777" y="928"/>
                  <a:pt x="752" y="915"/>
                </a:cubicBezTo>
                <a:cubicBezTo>
                  <a:pt x="725" y="901"/>
                  <a:pt x="680" y="911"/>
                  <a:pt x="660" y="935"/>
                </a:cubicBezTo>
                <a:close/>
                <a:moveTo>
                  <a:pt x="3342" y="1988"/>
                </a:moveTo>
                <a:cubicBezTo>
                  <a:pt x="3359" y="1981"/>
                  <a:pt x="3362" y="1974"/>
                  <a:pt x="3358" y="1943"/>
                </a:cubicBezTo>
                <a:cubicBezTo>
                  <a:pt x="3336" y="1932"/>
                  <a:pt x="3327" y="1932"/>
                  <a:pt x="3316" y="1945"/>
                </a:cubicBezTo>
                <a:cubicBezTo>
                  <a:pt x="3306" y="1956"/>
                  <a:pt x="3303" y="1972"/>
                  <a:pt x="3310" y="1980"/>
                </a:cubicBezTo>
                <a:cubicBezTo>
                  <a:pt x="3318" y="1990"/>
                  <a:pt x="3329" y="1994"/>
                  <a:pt x="3342" y="1988"/>
                </a:cubicBezTo>
                <a:close/>
                <a:moveTo>
                  <a:pt x="1058" y="223"/>
                </a:moveTo>
                <a:cubicBezTo>
                  <a:pt x="1053" y="212"/>
                  <a:pt x="1047" y="201"/>
                  <a:pt x="1041" y="189"/>
                </a:cubicBezTo>
                <a:cubicBezTo>
                  <a:pt x="1000" y="187"/>
                  <a:pt x="993" y="190"/>
                  <a:pt x="988" y="211"/>
                </a:cubicBezTo>
                <a:cubicBezTo>
                  <a:pt x="984" y="227"/>
                  <a:pt x="988" y="239"/>
                  <a:pt x="1003" y="247"/>
                </a:cubicBezTo>
                <a:cubicBezTo>
                  <a:pt x="1023" y="256"/>
                  <a:pt x="1040" y="249"/>
                  <a:pt x="1058" y="223"/>
                </a:cubicBezTo>
                <a:close/>
                <a:moveTo>
                  <a:pt x="3243" y="2006"/>
                </a:moveTo>
                <a:cubicBezTo>
                  <a:pt x="3245" y="1988"/>
                  <a:pt x="3236" y="1978"/>
                  <a:pt x="3221" y="1973"/>
                </a:cubicBezTo>
                <a:cubicBezTo>
                  <a:pt x="3201" y="1966"/>
                  <a:pt x="3190" y="1978"/>
                  <a:pt x="3175" y="1998"/>
                </a:cubicBezTo>
                <a:cubicBezTo>
                  <a:pt x="3177" y="2004"/>
                  <a:pt x="3180" y="2014"/>
                  <a:pt x="3182" y="2020"/>
                </a:cubicBezTo>
                <a:cubicBezTo>
                  <a:pt x="3213" y="2036"/>
                  <a:pt x="3230" y="2026"/>
                  <a:pt x="3243" y="2006"/>
                </a:cubicBezTo>
                <a:close/>
                <a:moveTo>
                  <a:pt x="815" y="0"/>
                </a:moveTo>
                <a:cubicBezTo>
                  <a:pt x="766" y="0"/>
                  <a:pt x="766" y="0"/>
                  <a:pt x="766" y="0"/>
                </a:cubicBezTo>
                <a:cubicBezTo>
                  <a:pt x="770" y="7"/>
                  <a:pt x="776" y="14"/>
                  <a:pt x="784" y="23"/>
                </a:cubicBezTo>
                <a:cubicBezTo>
                  <a:pt x="796" y="16"/>
                  <a:pt x="810" y="12"/>
                  <a:pt x="815" y="0"/>
                </a:cubicBezTo>
                <a:close/>
                <a:moveTo>
                  <a:pt x="816" y="314"/>
                </a:moveTo>
                <a:cubicBezTo>
                  <a:pt x="822" y="327"/>
                  <a:pt x="843" y="336"/>
                  <a:pt x="856" y="331"/>
                </a:cubicBezTo>
                <a:cubicBezTo>
                  <a:pt x="869" y="326"/>
                  <a:pt x="875" y="307"/>
                  <a:pt x="869" y="291"/>
                </a:cubicBezTo>
                <a:cubicBezTo>
                  <a:pt x="864" y="275"/>
                  <a:pt x="847" y="268"/>
                  <a:pt x="830" y="275"/>
                </a:cubicBezTo>
                <a:cubicBezTo>
                  <a:pt x="816" y="280"/>
                  <a:pt x="809" y="300"/>
                  <a:pt x="816" y="314"/>
                </a:cubicBezTo>
                <a:close/>
                <a:moveTo>
                  <a:pt x="771" y="130"/>
                </a:moveTo>
                <a:cubicBezTo>
                  <a:pt x="805" y="158"/>
                  <a:pt x="811" y="157"/>
                  <a:pt x="825" y="121"/>
                </a:cubicBezTo>
                <a:cubicBezTo>
                  <a:pt x="816" y="112"/>
                  <a:pt x="805" y="103"/>
                  <a:pt x="792" y="91"/>
                </a:cubicBezTo>
                <a:cubicBezTo>
                  <a:pt x="784" y="107"/>
                  <a:pt x="777" y="119"/>
                  <a:pt x="771" y="130"/>
                </a:cubicBezTo>
                <a:close/>
                <a:moveTo>
                  <a:pt x="845" y="597"/>
                </a:moveTo>
                <a:cubicBezTo>
                  <a:pt x="863" y="590"/>
                  <a:pt x="873" y="567"/>
                  <a:pt x="865" y="548"/>
                </a:cubicBezTo>
                <a:cubicBezTo>
                  <a:pt x="860" y="533"/>
                  <a:pt x="838" y="526"/>
                  <a:pt x="818" y="533"/>
                </a:cubicBezTo>
                <a:cubicBezTo>
                  <a:pt x="800" y="539"/>
                  <a:pt x="791" y="556"/>
                  <a:pt x="798" y="573"/>
                </a:cubicBezTo>
                <a:cubicBezTo>
                  <a:pt x="807" y="593"/>
                  <a:pt x="828" y="604"/>
                  <a:pt x="845" y="597"/>
                </a:cubicBezTo>
                <a:close/>
                <a:moveTo>
                  <a:pt x="774" y="237"/>
                </a:moveTo>
                <a:cubicBezTo>
                  <a:pt x="783" y="237"/>
                  <a:pt x="796" y="229"/>
                  <a:pt x="800" y="221"/>
                </a:cubicBezTo>
                <a:cubicBezTo>
                  <a:pt x="807" y="208"/>
                  <a:pt x="795" y="198"/>
                  <a:pt x="767" y="192"/>
                </a:cubicBezTo>
                <a:cubicBezTo>
                  <a:pt x="756" y="218"/>
                  <a:pt x="758" y="236"/>
                  <a:pt x="774" y="237"/>
                </a:cubicBezTo>
                <a:close/>
                <a:moveTo>
                  <a:pt x="887" y="109"/>
                </a:moveTo>
                <a:cubicBezTo>
                  <a:pt x="904" y="114"/>
                  <a:pt x="915" y="100"/>
                  <a:pt x="919" y="87"/>
                </a:cubicBezTo>
                <a:cubicBezTo>
                  <a:pt x="925" y="66"/>
                  <a:pt x="913" y="52"/>
                  <a:pt x="892" y="44"/>
                </a:cubicBezTo>
                <a:cubicBezTo>
                  <a:pt x="870" y="54"/>
                  <a:pt x="855" y="66"/>
                  <a:pt x="862" y="89"/>
                </a:cubicBezTo>
                <a:cubicBezTo>
                  <a:pt x="865" y="98"/>
                  <a:pt x="878" y="106"/>
                  <a:pt x="887" y="109"/>
                </a:cubicBezTo>
                <a:close/>
                <a:moveTo>
                  <a:pt x="892" y="1231"/>
                </a:moveTo>
                <a:cubicBezTo>
                  <a:pt x="920" y="1234"/>
                  <a:pt x="955" y="1201"/>
                  <a:pt x="958" y="1168"/>
                </a:cubicBezTo>
                <a:cubicBezTo>
                  <a:pt x="960" y="1138"/>
                  <a:pt x="938" y="1115"/>
                  <a:pt x="905" y="1112"/>
                </a:cubicBezTo>
                <a:cubicBezTo>
                  <a:pt x="870" y="1110"/>
                  <a:pt x="837" y="1131"/>
                  <a:pt x="834" y="1159"/>
                </a:cubicBezTo>
                <a:cubicBezTo>
                  <a:pt x="832" y="1189"/>
                  <a:pt x="863" y="1228"/>
                  <a:pt x="892" y="1231"/>
                </a:cubicBezTo>
                <a:close/>
                <a:moveTo>
                  <a:pt x="335" y="124"/>
                </a:moveTo>
                <a:cubicBezTo>
                  <a:pt x="378" y="105"/>
                  <a:pt x="381" y="80"/>
                  <a:pt x="371" y="49"/>
                </a:cubicBezTo>
                <a:cubicBezTo>
                  <a:pt x="354" y="32"/>
                  <a:pt x="336" y="33"/>
                  <a:pt x="318" y="45"/>
                </a:cubicBezTo>
                <a:cubicBezTo>
                  <a:pt x="294" y="60"/>
                  <a:pt x="297" y="81"/>
                  <a:pt x="306" y="114"/>
                </a:cubicBezTo>
                <a:cubicBezTo>
                  <a:pt x="313" y="116"/>
                  <a:pt x="327" y="121"/>
                  <a:pt x="335" y="124"/>
                </a:cubicBezTo>
                <a:close/>
                <a:moveTo>
                  <a:pt x="918" y="230"/>
                </a:moveTo>
                <a:cubicBezTo>
                  <a:pt x="933" y="236"/>
                  <a:pt x="944" y="229"/>
                  <a:pt x="950" y="216"/>
                </a:cubicBezTo>
                <a:cubicBezTo>
                  <a:pt x="958" y="199"/>
                  <a:pt x="945" y="183"/>
                  <a:pt x="915" y="175"/>
                </a:cubicBezTo>
                <a:cubicBezTo>
                  <a:pt x="899" y="209"/>
                  <a:pt x="900" y="223"/>
                  <a:pt x="918" y="230"/>
                </a:cubicBezTo>
                <a:close/>
                <a:moveTo>
                  <a:pt x="3461" y="1947"/>
                </a:moveTo>
                <a:cubicBezTo>
                  <a:pt x="3447" y="1944"/>
                  <a:pt x="3431" y="1955"/>
                  <a:pt x="3427" y="1973"/>
                </a:cubicBezTo>
                <a:cubicBezTo>
                  <a:pt x="3424" y="1986"/>
                  <a:pt x="3425" y="1999"/>
                  <a:pt x="3435" y="2009"/>
                </a:cubicBezTo>
                <a:cubicBezTo>
                  <a:pt x="3444" y="2010"/>
                  <a:pt x="3453" y="2012"/>
                  <a:pt x="3465" y="2015"/>
                </a:cubicBezTo>
                <a:cubicBezTo>
                  <a:pt x="3471" y="2006"/>
                  <a:pt x="3480" y="1997"/>
                  <a:pt x="3483" y="1987"/>
                </a:cubicBezTo>
                <a:cubicBezTo>
                  <a:pt x="3489" y="1970"/>
                  <a:pt x="3477" y="1951"/>
                  <a:pt x="3461" y="1947"/>
                </a:cubicBezTo>
                <a:close/>
                <a:moveTo>
                  <a:pt x="1142" y="194"/>
                </a:moveTo>
                <a:cubicBezTo>
                  <a:pt x="1123" y="190"/>
                  <a:pt x="1115" y="197"/>
                  <a:pt x="1099" y="233"/>
                </a:cubicBezTo>
                <a:cubicBezTo>
                  <a:pt x="1115" y="267"/>
                  <a:pt x="1126" y="273"/>
                  <a:pt x="1152" y="267"/>
                </a:cubicBezTo>
                <a:cubicBezTo>
                  <a:pt x="1169" y="263"/>
                  <a:pt x="1177" y="253"/>
                  <a:pt x="1177" y="236"/>
                </a:cubicBezTo>
                <a:cubicBezTo>
                  <a:pt x="1177" y="218"/>
                  <a:pt x="1159" y="198"/>
                  <a:pt x="1142" y="194"/>
                </a:cubicBezTo>
                <a:close/>
                <a:moveTo>
                  <a:pt x="1139" y="60"/>
                </a:moveTo>
                <a:cubicBezTo>
                  <a:pt x="1123" y="76"/>
                  <a:pt x="1112" y="92"/>
                  <a:pt x="1127" y="113"/>
                </a:cubicBezTo>
                <a:cubicBezTo>
                  <a:pt x="1136" y="127"/>
                  <a:pt x="1154" y="131"/>
                  <a:pt x="1168" y="123"/>
                </a:cubicBezTo>
                <a:cubicBezTo>
                  <a:pt x="1183" y="114"/>
                  <a:pt x="1194" y="104"/>
                  <a:pt x="1192" y="85"/>
                </a:cubicBezTo>
                <a:cubicBezTo>
                  <a:pt x="1189" y="67"/>
                  <a:pt x="1178" y="61"/>
                  <a:pt x="1139" y="60"/>
                </a:cubicBezTo>
                <a:close/>
                <a:moveTo>
                  <a:pt x="3187" y="2109"/>
                </a:moveTo>
                <a:cubicBezTo>
                  <a:pt x="3174" y="2110"/>
                  <a:pt x="3169" y="2119"/>
                  <a:pt x="3166" y="2132"/>
                </a:cubicBezTo>
                <a:cubicBezTo>
                  <a:pt x="3173" y="2146"/>
                  <a:pt x="3183" y="2154"/>
                  <a:pt x="3197" y="2150"/>
                </a:cubicBezTo>
                <a:cubicBezTo>
                  <a:pt x="3210" y="2147"/>
                  <a:pt x="3214" y="2136"/>
                  <a:pt x="3215" y="2123"/>
                </a:cubicBezTo>
                <a:cubicBezTo>
                  <a:pt x="3210" y="2110"/>
                  <a:pt x="3200" y="2107"/>
                  <a:pt x="3187" y="2109"/>
                </a:cubicBezTo>
                <a:close/>
                <a:moveTo>
                  <a:pt x="3034" y="2158"/>
                </a:moveTo>
                <a:cubicBezTo>
                  <a:pt x="3084" y="2158"/>
                  <a:pt x="3084" y="2158"/>
                  <a:pt x="3084" y="2158"/>
                </a:cubicBezTo>
                <a:cubicBezTo>
                  <a:pt x="3081" y="2154"/>
                  <a:pt x="3076" y="2148"/>
                  <a:pt x="3070" y="2142"/>
                </a:cubicBezTo>
                <a:cubicBezTo>
                  <a:pt x="3049" y="2144"/>
                  <a:pt x="3037" y="2149"/>
                  <a:pt x="3034" y="2158"/>
                </a:cubicBezTo>
                <a:close/>
                <a:moveTo>
                  <a:pt x="1071" y="344"/>
                </a:moveTo>
                <a:cubicBezTo>
                  <a:pt x="1055" y="350"/>
                  <a:pt x="1042" y="377"/>
                  <a:pt x="1048" y="393"/>
                </a:cubicBezTo>
                <a:cubicBezTo>
                  <a:pt x="1054" y="409"/>
                  <a:pt x="1081" y="418"/>
                  <a:pt x="1098" y="411"/>
                </a:cubicBezTo>
                <a:cubicBezTo>
                  <a:pt x="1115" y="404"/>
                  <a:pt x="1122" y="386"/>
                  <a:pt x="1114" y="369"/>
                </a:cubicBezTo>
                <a:cubicBezTo>
                  <a:pt x="1106" y="349"/>
                  <a:pt x="1086" y="338"/>
                  <a:pt x="1071" y="344"/>
                </a:cubicBezTo>
                <a:close/>
                <a:moveTo>
                  <a:pt x="3136" y="2053"/>
                </a:moveTo>
                <a:cubicBezTo>
                  <a:pt x="3120" y="2044"/>
                  <a:pt x="3107" y="2047"/>
                  <a:pt x="3100" y="2060"/>
                </a:cubicBezTo>
                <a:cubicBezTo>
                  <a:pt x="3094" y="2073"/>
                  <a:pt x="3098" y="2090"/>
                  <a:pt x="3109" y="2097"/>
                </a:cubicBezTo>
                <a:cubicBezTo>
                  <a:pt x="3121" y="2104"/>
                  <a:pt x="3140" y="2098"/>
                  <a:pt x="3147" y="2085"/>
                </a:cubicBezTo>
                <a:cubicBezTo>
                  <a:pt x="3154" y="2074"/>
                  <a:pt x="3149" y="2060"/>
                  <a:pt x="3136" y="2053"/>
                </a:cubicBezTo>
                <a:close/>
                <a:moveTo>
                  <a:pt x="268" y="853"/>
                </a:moveTo>
                <a:cubicBezTo>
                  <a:pt x="301" y="856"/>
                  <a:pt x="338" y="821"/>
                  <a:pt x="343" y="782"/>
                </a:cubicBezTo>
                <a:cubicBezTo>
                  <a:pt x="348" y="744"/>
                  <a:pt x="315" y="710"/>
                  <a:pt x="269" y="704"/>
                </a:cubicBezTo>
                <a:cubicBezTo>
                  <a:pt x="234" y="700"/>
                  <a:pt x="191" y="733"/>
                  <a:pt x="187" y="768"/>
                </a:cubicBezTo>
                <a:cubicBezTo>
                  <a:pt x="184" y="801"/>
                  <a:pt x="230" y="849"/>
                  <a:pt x="268" y="853"/>
                </a:cubicBezTo>
                <a:close/>
                <a:moveTo>
                  <a:pt x="811" y="1944"/>
                </a:moveTo>
                <a:cubicBezTo>
                  <a:pt x="818" y="1971"/>
                  <a:pt x="848" y="1990"/>
                  <a:pt x="879" y="1986"/>
                </a:cubicBezTo>
                <a:cubicBezTo>
                  <a:pt x="919" y="1981"/>
                  <a:pt x="931" y="1963"/>
                  <a:pt x="935" y="1904"/>
                </a:cubicBezTo>
                <a:cubicBezTo>
                  <a:pt x="921" y="1887"/>
                  <a:pt x="906" y="1871"/>
                  <a:pt x="890" y="1852"/>
                </a:cubicBezTo>
                <a:cubicBezTo>
                  <a:pt x="826" y="1877"/>
                  <a:pt x="803" y="1907"/>
                  <a:pt x="811" y="1944"/>
                </a:cubicBezTo>
                <a:close/>
                <a:moveTo>
                  <a:pt x="691" y="1717"/>
                </a:moveTo>
                <a:cubicBezTo>
                  <a:pt x="672" y="1730"/>
                  <a:pt x="653" y="1743"/>
                  <a:pt x="634" y="1756"/>
                </a:cubicBezTo>
                <a:cubicBezTo>
                  <a:pt x="635" y="1811"/>
                  <a:pt x="647" y="1831"/>
                  <a:pt x="684" y="1839"/>
                </a:cubicBezTo>
                <a:cubicBezTo>
                  <a:pt x="713" y="1846"/>
                  <a:pt x="732" y="1834"/>
                  <a:pt x="742" y="1808"/>
                </a:cubicBezTo>
                <a:cubicBezTo>
                  <a:pt x="754" y="1776"/>
                  <a:pt x="735" y="1743"/>
                  <a:pt x="691" y="1717"/>
                </a:cubicBezTo>
                <a:close/>
                <a:moveTo>
                  <a:pt x="987" y="1629"/>
                </a:moveTo>
                <a:cubicBezTo>
                  <a:pt x="960" y="1626"/>
                  <a:pt x="933" y="1654"/>
                  <a:pt x="927" y="1689"/>
                </a:cubicBezTo>
                <a:cubicBezTo>
                  <a:pt x="923" y="1722"/>
                  <a:pt x="942" y="1748"/>
                  <a:pt x="973" y="1750"/>
                </a:cubicBezTo>
                <a:cubicBezTo>
                  <a:pt x="1011" y="1752"/>
                  <a:pt x="1042" y="1729"/>
                  <a:pt x="1045" y="1697"/>
                </a:cubicBezTo>
                <a:cubicBezTo>
                  <a:pt x="1048" y="1665"/>
                  <a:pt x="1021" y="1633"/>
                  <a:pt x="987" y="1629"/>
                </a:cubicBezTo>
                <a:close/>
                <a:moveTo>
                  <a:pt x="830" y="1629"/>
                </a:moveTo>
                <a:cubicBezTo>
                  <a:pt x="795" y="1572"/>
                  <a:pt x="792" y="1571"/>
                  <a:pt x="736" y="1597"/>
                </a:cubicBezTo>
                <a:cubicBezTo>
                  <a:pt x="734" y="1630"/>
                  <a:pt x="743" y="1659"/>
                  <a:pt x="779" y="1667"/>
                </a:cubicBezTo>
                <a:cubicBezTo>
                  <a:pt x="808" y="1674"/>
                  <a:pt x="826" y="1657"/>
                  <a:pt x="830" y="1629"/>
                </a:cubicBezTo>
                <a:close/>
                <a:moveTo>
                  <a:pt x="3479" y="2116"/>
                </a:moveTo>
                <a:cubicBezTo>
                  <a:pt x="3475" y="2126"/>
                  <a:pt x="3479" y="2134"/>
                  <a:pt x="3489" y="2137"/>
                </a:cubicBezTo>
                <a:cubicBezTo>
                  <a:pt x="3496" y="2140"/>
                  <a:pt x="3508" y="2142"/>
                  <a:pt x="3513" y="2138"/>
                </a:cubicBezTo>
                <a:cubicBezTo>
                  <a:pt x="3526" y="2127"/>
                  <a:pt x="3523" y="2113"/>
                  <a:pt x="3513" y="2101"/>
                </a:cubicBezTo>
                <a:cubicBezTo>
                  <a:pt x="3498" y="2098"/>
                  <a:pt x="3485" y="2100"/>
                  <a:pt x="3479" y="2116"/>
                </a:cubicBezTo>
                <a:close/>
                <a:moveTo>
                  <a:pt x="3283" y="2086"/>
                </a:moveTo>
                <a:cubicBezTo>
                  <a:pt x="3280" y="2077"/>
                  <a:pt x="3271" y="2066"/>
                  <a:pt x="3262" y="2061"/>
                </a:cubicBezTo>
                <a:cubicBezTo>
                  <a:pt x="3251" y="2055"/>
                  <a:pt x="3242" y="2066"/>
                  <a:pt x="3236" y="2075"/>
                </a:cubicBezTo>
                <a:cubicBezTo>
                  <a:pt x="3228" y="2085"/>
                  <a:pt x="3233" y="2099"/>
                  <a:pt x="3248" y="2114"/>
                </a:cubicBezTo>
                <a:cubicBezTo>
                  <a:pt x="3275" y="2107"/>
                  <a:pt x="3286" y="2100"/>
                  <a:pt x="3283" y="2086"/>
                </a:cubicBezTo>
                <a:close/>
                <a:moveTo>
                  <a:pt x="3548" y="2158"/>
                </a:moveTo>
                <a:cubicBezTo>
                  <a:pt x="3561" y="2158"/>
                  <a:pt x="3561" y="2158"/>
                  <a:pt x="3561" y="2158"/>
                </a:cubicBezTo>
                <a:cubicBezTo>
                  <a:pt x="3557" y="2157"/>
                  <a:pt x="3552" y="2157"/>
                  <a:pt x="3548" y="2158"/>
                </a:cubicBezTo>
                <a:close/>
                <a:moveTo>
                  <a:pt x="3681" y="2125"/>
                </a:moveTo>
                <a:cubicBezTo>
                  <a:pt x="3674" y="2113"/>
                  <a:pt x="3663" y="2107"/>
                  <a:pt x="3649" y="2110"/>
                </a:cubicBezTo>
                <a:cubicBezTo>
                  <a:pt x="3632" y="2114"/>
                  <a:pt x="3627" y="2122"/>
                  <a:pt x="3627" y="2154"/>
                </a:cubicBezTo>
                <a:cubicBezTo>
                  <a:pt x="3629" y="2155"/>
                  <a:pt x="3632" y="2157"/>
                  <a:pt x="3634" y="2158"/>
                </a:cubicBezTo>
                <a:cubicBezTo>
                  <a:pt x="3678" y="2158"/>
                  <a:pt x="3678" y="2158"/>
                  <a:pt x="3678" y="2158"/>
                </a:cubicBezTo>
                <a:cubicBezTo>
                  <a:pt x="3686" y="2150"/>
                  <a:pt x="3688" y="2136"/>
                  <a:pt x="3681" y="2125"/>
                </a:cubicBezTo>
                <a:close/>
                <a:moveTo>
                  <a:pt x="3567" y="2012"/>
                </a:moveTo>
                <a:cubicBezTo>
                  <a:pt x="3553" y="2018"/>
                  <a:pt x="3546" y="2029"/>
                  <a:pt x="3550" y="2042"/>
                </a:cubicBezTo>
                <a:cubicBezTo>
                  <a:pt x="3555" y="2060"/>
                  <a:pt x="3564" y="2064"/>
                  <a:pt x="3591" y="2061"/>
                </a:cubicBezTo>
                <a:cubicBezTo>
                  <a:pt x="3595" y="2052"/>
                  <a:pt x="3599" y="2042"/>
                  <a:pt x="3604" y="2033"/>
                </a:cubicBezTo>
                <a:cubicBezTo>
                  <a:pt x="3592" y="2011"/>
                  <a:pt x="3583" y="2006"/>
                  <a:pt x="3567" y="2012"/>
                </a:cubicBezTo>
                <a:close/>
                <a:moveTo>
                  <a:pt x="3414" y="2045"/>
                </a:moveTo>
                <a:cubicBezTo>
                  <a:pt x="3395" y="2056"/>
                  <a:pt x="3398" y="2074"/>
                  <a:pt x="3402" y="2093"/>
                </a:cubicBezTo>
                <a:cubicBezTo>
                  <a:pt x="3419" y="2100"/>
                  <a:pt x="3433" y="2103"/>
                  <a:pt x="3443" y="2088"/>
                </a:cubicBezTo>
                <a:cubicBezTo>
                  <a:pt x="3450" y="2078"/>
                  <a:pt x="3452" y="2066"/>
                  <a:pt x="3442" y="2055"/>
                </a:cubicBezTo>
                <a:cubicBezTo>
                  <a:pt x="3434" y="2048"/>
                  <a:pt x="3426" y="2038"/>
                  <a:pt x="3414" y="2045"/>
                </a:cubicBezTo>
                <a:close/>
                <a:moveTo>
                  <a:pt x="3356" y="2047"/>
                </a:moveTo>
                <a:cubicBezTo>
                  <a:pt x="3348" y="2043"/>
                  <a:pt x="3337" y="2041"/>
                  <a:pt x="3329" y="2050"/>
                </a:cubicBezTo>
                <a:cubicBezTo>
                  <a:pt x="3320" y="2063"/>
                  <a:pt x="3323" y="2074"/>
                  <a:pt x="3335" y="2085"/>
                </a:cubicBezTo>
                <a:cubicBezTo>
                  <a:pt x="3342" y="2084"/>
                  <a:pt x="3351" y="2083"/>
                  <a:pt x="3360" y="2082"/>
                </a:cubicBezTo>
                <a:cubicBezTo>
                  <a:pt x="3363" y="2069"/>
                  <a:pt x="3372" y="2056"/>
                  <a:pt x="3356" y="2047"/>
                </a:cubicBezTo>
                <a:close/>
                <a:moveTo>
                  <a:pt x="3285" y="2152"/>
                </a:moveTo>
                <a:cubicBezTo>
                  <a:pt x="3283" y="2154"/>
                  <a:pt x="3281" y="2156"/>
                  <a:pt x="3280" y="2158"/>
                </a:cubicBezTo>
                <a:cubicBezTo>
                  <a:pt x="3317" y="2158"/>
                  <a:pt x="3317" y="2158"/>
                  <a:pt x="3317" y="2158"/>
                </a:cubicBezTo>
                <a:cubicBezTo>
                  <a:pt x="3302" y="2144"/>
                  <a:pt x="3294" y="2143"/>
                  <a:pt x="3285" y="2152"/>
                </a:cubicBezTo>
                <a:close/>
                <a:moveTo>
                  <a:pt x="3396" y="2140"/>
                </a:moveTo>
                <a:cubicBezTo>
                  <a:pt x="3391" y="2139"/>
                  <a:pt x="3380" y="2144"/>
                  <a:pt x="3378" y="2149"/>
                </a:cubicBezTo>
                <a:cubicBezTo>
                  <a:pt x="3377" y="2151"/>
                  <a:pt x="3377" y="2155"/>
                  <a:pt x="3376" y="2158"/>
                </a:cubicBezTo>
                <a:cubicBezTo>
                  <a:pt x="3410" y="2158"/>
                  <a:pt x="3410" y="2158"/>
                  <a:pt x="3410" y="2158"/>
                </a:cubicBezTo>
                <a:cubicBezTo>
                  <a:pt x="3410" y="2149"/>
                  <a:pt x="3408" y="2142"/>
                  <a:pt x="3396" y="2140"/>
                </a:cubicBezTo>
                <a:close/>
                <a:moveTo>
                  <a:pt x="1015" y="1361"/>
                </a:moveTo>
                <a:cubicBezTo>
                  <a:pt x="985" y="1365"/>
                  <a:pt x="955" y="1368"/>
                  <a:pt x="919" y="1371"/>
                </a:cubicBezTo>
                <a:cubicBezTo>
                  <a:pt x="920" y="1398"/>
                  <a:pt x="920" y="1411"/>
                  <a:pt x="920" y="1424"/>
                </a:cubicBezTo>
                <a:cubicBezTo>
                  <a:pt x="919" y="1457"/>
                  <a:pt x="937" y="1484"/>
                  <a:pt x="965" y="1490"/>
                </a:cubicBezTo>
                <a:cubicBezTo>
                  <a:pt x="991" y="1496"/>
                  <a:pt x="1022" y="1490"/>
                  <a:pt x="1048" y="1480"/>
                </a:cubicBezTo>
                <a:cubicBezTo>
                  <a:pt x="1071" y="1470"/>
                  <a:pt x="1082" y="1422"/>
                  <a:pt x="1072" y="1395"/>
                </a:cubicBezTo>
                <a:cubicBezTo>
                  <a:pt x="1063" y="1368"/>
                  <a:pt x="1043" y="1357"/>
                  <a:pt x="1015" y="1361"/>
                </a:cubicBezTo>
                <a:close/>
                <a:moveTo>
                  <a:pt x="0" y="1832"/>
                </a:moveTo>
                <a:cubicBezTo>
                  <a:pt x="0" y="1949"/>
                  <a:pt x="0" y="1949"/>
                  <a:pt x="0" y="1949"/>
                </a:cubicBezTo>
                <a:cubicBezTo>
                  <a:pt x="26" y="1950"/>
                  <a:pt x="48" y="1927"/>
                  <a:pt x="64" y="1884"/>
                </a:cubicBezTo>
                <a:cubicBezTo>
                  <a:pt x="38" y="1852"/>
                  <a:pt x="18" y="1835"/>
                  <a:pt x="0" y="1832"/>
                </a:cubicBezTo>
                <a:close/>
                <a:moveTo>
                  <a:pt x="344" y="1021"/>
                </a:moveTo>
                <a:cubicBezTo>
                  <a:pt x="345" y="991"/>
                  <a:pt x="316" y="963"/>
                  <a:pt x="284" y="960"/>
                </a:cubicBezTo>
                <a:cubicBezTo>
                  <a:pt x="248" y="958"/>
                  <a:pt x="218" y="982"/>
                  <a:pt x="215" y="1018"/>
                </a:cubicBezTo>
                <a:cubicBezTo>
                  <a:pt x="212" y="1053"/>
                  <a:pt x="239" y="1085"/>
                  <a:pt x="273" y="1087"/>
                </a:cubicBezTo>
                <a:cubicBezTo>
                  <a:pt x="306" y="1089"/>
                  <a:pt x="343" y="1055"/>
                  <a:pt x="344" y="1021"/>
                </a:cubicBezTo>
                <a:close/>
                <a:moveTo>
                  <a:pt x="65" y="1557"/>
                </a:moveTo>
                <a:cubicBezTo>
                  <a:pt x="80" y="1529"/>
                  <a:pt x="52" y="1515"/>
                  <a:pt x="27" y="1498"/>
                </a:cubicBezTo>
                <a:cubicBezTo>
                  <a:pt x="18" y="1502"/>
                  <a:pt x="9" y="1506"/>
                  <a:pt x="0" y="1510"/>
                </a:cubicBezTo>
                <a:cubicBezTo>
                  <a:pt x="0" y="1582"/>
                  <a:pt x="0" y="1582"/>
                  <a:pt x="0" y="1582"/>
                </a:cubicBezTo>
                <a:cubicBezTo>
                  <a:pt x="4" y="1584"/>
                  <a:pt x="8" y="1585"/>
                  <a:pt x="12" y="1585"/>
                </a:cubicBezTo>
                <a:cubicBezTo>
                  <a:pt x="31" y="1583"/>
                  <a:pt x="56" y="1572"/>
                  <a:pt x="65" y="1557"/>
                </a:cubicBezTo>
                <a:close/>
                <a:moveTo>
                  <a:pt x="114" y="1944"/>
                </a:moveTo>
                <a:cubicBezTo>
                  <a:pt x="91" y="1967"/>
                  <a:pt x="95" y="1990"/>
                  <a:pt x="110" y="2016"/>
                </a:cubicBezTo>
                <a:cubicBezTo>
                  <a:pt x="126" y="2041"/>
                  <a:pt x="149" y="2042"/>
                  <a:pt x="178" y="2036"/>
                </a:cubicBezTo>
                <a:cubicBezTo>
                  <a:pt x="200" y="2008"/>
                  <a:pt x="208" y="1980"/>
                  <a:pt x="186" y="1955"/>
                </a:cubicBezTo>
                <a:cubicBezTo>
                  <a:pt x="168" y="1932"/>
                  <a:pt x="140" y="1934"/>
                  <a:pt x="114" y="1944"/>
                </a:cubicBezTo>
                <a:close/>
                <a:moveTo>
                  <a:pt x="179" y="1496"/>
                </a:moveTo>
                <a:cubicBezTo>
                  <a:pt x="157" y="1494"/>
                  <a:pt x="141" y="1503"/>
                  <a:pt x="143" y="1525"/>
                </a:cubicBezTo>
                <a:cubicBezTo>
                  <a:pt x="144" y="1539"/>
                  <a:pt x="156" y="1553"/>
                  <a:pt x="168" y="1577"/>
                </a:cubicBezTo>
                <a:cubicBezTo>
                  <a:pt x="189" y="1559"/>
                  <a:pt x="208" y="1550"/>
                  <a:pt x="211" y="1537"/>
                </a:cubicBezTo>
                <a:cubicBezTo>
                  <a:pt x="216" y="1516"/>
                  <a:pt x="204" y="1498"/>
                  <a:pt x="179" y="1496"/>
                </a:cubicBezTo>
                <a:close/>
                <a:moveTo>
                  <a:pt x="99" y="2120"/>
                </a:moveTo>
                <a:cubicBezTo>
                  <a:pt x="75" y="2118"/>
                  <a:pt x="55" y="2133"/>
                  <a:pt x="47" y="2158"/>
                </a:cubicBezTo>
                <a:cubicBezTo>
                  <a:pt x="154" y="2158"/>
                  <a:pt x="154" y="2158"/>
                  <a:pt x="154" y="2158"/>
                </a:cubicBezTo>
                <a:cubicBezTo>
                  <a:pt x="144" y="2138"/>
                  <a:pt x="123" y="2122"/>
                  <a:pt x="99" y="2120"/>
                </a:cubicBezTo>
                <a:close/>
                <a:moveTo>
                  <a:pt x="96" y="1272"/>
                </a:moveTo>
                <a:cubicBezTo>
                  <a:pt x="29" y="1285"/>
                  <a:pt x="15" y="1295"/>
                  <a:pt x="21" y="1326"/>
                </a:cubicBezTo>
                <a:cubicBezTo>
                  <a:pt x="28" y="1361"/>
                  <a:pt x="56" y="1368"/>
                  <a:pt x="125" y="1348"/>
                </a:cubicBezTo>
                <a:cubicBezTo>
                  <a:pt x="123" y="1317"/>
                  <a:pt x="131" y="1285"/>
                  <a:pt x="96" y="1272"/>
                </a:cubicBezTo>
                <a:close/>
                <a:moveTo>
                  <a:pt x="36" y="848"/>
                </a:moveTo>
                <a:cubicBezTo>
                  <a:pt x="41" y="823"/>
                  <a:pt x="23" y="789"/>
                  <a:pt x="0" y="778"/>
                </a:cubicBezTo>
                <a:cubicBezTo>
                  <a:pt x="0" y="891"/>
                  <a:pt x="0" y="891"/>
                  <a:pt x="0" y="891"/>
                </a:cubicBezTo>
                <a:cubicBezTo>
                  <a:pt x="18" y="882"/>
                  <a:pt x="32" y="866"/>
                  <a:pt x="36" y="848"/>
                </a:cubicBezTo>
                <a:close/>
                <a:moveTo>
                  <a:pt x="106" y="1774"/>
                </a:moveTo>
                <a:cubicBezTo>
                  <a:pt x="139" y="1787"/>
                  <a:pt x="162" y="1772"/>
                  <a:pt x="183" y="1724"/>
                </a:cubicBezTo>
                <a:cubicBezTo>
                  <a:pt x="167" y="1684"/>
                  <a:pt x="136" y="1673"/>
                  <a:pt x="97" y="1681"/>
                </a:cubicBezTo>
                <a:cubicBezTo>
                  <a:pt x="73" y="1741"/>
                  <a:pt x="75" y="1762"/>
                  <a:pt x="106" y="1774"/>
                </a:cubicBezTo>
                <a:close/>
                <a:moveTo>
                  <a:pt x="676" y="2079"/>
                </a:moveTo>
                <a:cubicBezTo>
                  <a:pt x="648" y="2074"/>
                  <a:pt x="609" y="2096"/>
                  <a:pt x="602" y="2123"/>
                </a:cubicBezTo>
                <a:cubicBezTo>
                  <a:pt x="599" y="2136"/>
                  <a:pt x="599" y="2148"/>
                  <a:pt x="602" y="2158"/>
                </a:cubicBezTo>
                <a:cubicBezTo>
                  <a:pt x="725" y="2158"/>
                  <a:pt x="725" y="2158"/>
                  <a:pt x="725" y="2158"/>
                </a:cubicBezTo>
                <a:cubicBezTo>
                  <a:pt x="715" y="2101"/>
                  <a:pt x="702" y="2084"/>
                  <a:pt x="676" y="2079"/>
                </a:cubicBezTo>
                <a:close/>
                <a:moveTo>
                  <a:pt x="15" y="1041"/>
                </a:moveTo>
                <a:cubicBezTo>
                  <a:pt x="10" y="1065"/>
                  <a:pt x="27" y="1094"/>
                  <a:pt x="48" y="1099"/>
                </a:cubicBezTo>
                <a:cubicBezTo>
                  <a:pt x="76" y="1106"/>
                  <a:pt x="109" y="1083"/>
                  <a:pt x="114" y="1056"/>
                </a:cubicBezTo>
                <a:cubicBezTo>
                  <a:pt x="117" y="1030"/>
                  <a:pt x="94" y="1002"/>
                  <a:pt x="68" y="999"/>
                </a:cubicBezTo>
                <a:cubicBezTo>
                  <a:pt x="45" y="997"/>
                  <a:pt x="19" y="1017"/>
                  <a:pt x="15" y="1041"/>
                </a:cubicBezTo>
                <a:close/>
                <a:moveTo>
                  <a:pt x="543" y="1304"/>
                </a:moveTo>
                <a:cubicBezTo>
                  <a:pt x="564" y="1285"/>
                  <a:pt x="561" y="1264"/>
                  <a:pt x="546" y="1244"/>
                </a:cubicBezTo>
                <a:cubicBezTo>
                  <a:pt x="527" y="1218"/>
                  <a:pt x="493" y="1226"/>
                  <a:pt x="457" y="1266"/>
                </a:cubicBezTo>
                <a:cubicBezTo>
                  <a:pt x="497" y="1317"/>
                  <a:pt x="519" y="1326"/>
                  <a:pt x="543" y="1304"/>
                </a:cubicBezTo>
                <a:close/>
                <a:moveTo>
                  <a:pt x="570" y="1656"/>
                </a:moveTo>
                <a:cubicBezTo>
                  <a:pt x="567" y="1632"/>
                  <a:pt x="546" y="1627"/>
                  <a:pt x="524" y="1626"/>
                </a:cubicBezTo>
                <a:cubicBezTo>
                  <a:pt x="485" y="1626"/>
                  <a:pt x="476" y="1650"/>
                  <a:pt x="476" y="1685"/>
                </a:cubicBezTo>
                <a:cubicBezTo>
                  <a:pt x="490" y="1698"/>
                  <a:pt x="505" y="1711"/>
                  <a:pt x="517" y="1721"/>
                </a:cubicBezTo>
                <a:cubicBezTo>
                  <a:pt x="561" y="1717"/>
                  <a:pt x="575" y="1691"/>
                  <a:pt x="570" y="1656"/>
                </a:cubicBezTo>
                <a:close/>
                <a:moveTo>
                  <a:pt x="487" y="1872"/>
                </a:moveTo>
                <a:cubicBezTo>
                  <a:pt x="479" y="1929"/>
                  <a:pt x="487" y="1951"/>
                  <a:pt x="519" y="1964"/>
                </a:cubicBezTo>
                <a:cubicBezTo>
                  <a:pt x="540" y="1972"/>
                  <a:pt x="558" y="1969"/>
                  <a:pt x="572" y="1951"/>
                </a:cubicBezTo>
                <a:cubicBezTo>
                  <a:pt x="589" y="1930"/>
                  <a:pt x="595" y="1908"/>
                  <a:pt x="577" y="1885"/>
                </a:cubicBezTo>
                <a:cubicBezTo>
                  <a:pt x="553" y="1855"/>
                  <a:pt x="523" y="1848"/>
                  <a:pt x="487" y="1872"/>
                </a:cubicBezTo>
                <a:close/>
                <a:moveTo>
                  <a:pt x="649" y="1476"/>
                </a:moveTo>
                <a:cubicBezTo>
                  <a:pt x="651" y="1452"/>
                  <a:pt x="628" y="1429"/>
                  <a:pt x="598" y="1425"/>
                </a:cubicBezTo>
                <a:cubicBezTo>
                  <a:pt x="570" y="1421"/>
                  <a:pt x="547" y="1441"/>
                  <a:pt x="544" y="1472"/>
                </a:cubicBezTo>
                <a:cubicBezTo>
                  <a:pt x="541" y="1497"/>
                  <a:pt x="565" y="1523"/>
                  <a:pt x="593" y="1524"/>
                </a:cubicBezTo>
                <a:cubicBezTo>
                  <a:pt x="617" y="1525"/>
                  <a:pt x="647" y="1500"/>
                  <a:pt x="649" y="1476"/>
                </a:cubicBezTo>
                <a:close/>
                <a:moveTo>
                  <a:pt x="369" y="1799"/>
                </a:moveTo>
                <a:cubicBezTo>
                  <a:pt x="372" y="1770"/>
                  <a:pt x="357" y="1757"/>
                  <a:pt x="317" y="1754"/>
                </a:cubicBezTo>
                <a:cubicBezTo>
                  <a:pt x="280" y="1751"/>
                  <a:pt x="258" y="1765"/>
                  <a:pt x="254" y="1797"/>
                </a:cubicBezTo>
                <a:cubicBezTo>
                  <a:pt x="250" y="1824"/>
                  <a:pt x="276" y="1858"/>
                  <a:pt x="301" y="1861"/>
                </a:cubicBezTo>
                <a:cubicBezTo>
                  <a:pt x="330" y="1865"/>
                  <a:pt x="366" y="1832"/>
                  <a:pt x="369" y="1799"/>
                </a:cubicBezTo>
                <a:close/>
                <a:moveTo>
                  <a:pt x="370" y="1504"/>
                </a:moveTo>
                <a:cubicBezTo>
                  <a:pt x="400" y="1541"/>
                  <a:pt x="430" y="1551"/>
                  <a:pt x="443" y="1528"/>
                </a:cubicBezTo>
                <a:cubicBezTo>
                  <a:pt x="450" y="1515"/>
                  <a:pt x="448" y="1488"/>
                  <a:pt x="439" y="1476"/>
                </a:cubicBezTo>
                <a:cubicBezTo>
                  <a:pt x="424" y="1456"/>
                  <a:pt x="400" y="1466"/>
                  <a:pt x="370" y="1504"/>
                </a:cubicBezTo>
                <a:close/>
                <a:moveTo>
                  <a:pt x="305" y="1361"/>
                </a:moveTo>
                <a:cubicBezTo>
                  <a:pt x="285" y="1369"/>
                  <a:pt x="263" y="1377"/>
                  <a:pt x="235" y="1389"/>
                </a:cubicBezTo>
                <a:cubicBezTo>
                  <a:pt x="252" y="1414"/>
                  <a:pt x="265" y="1433"/>
                  <a:pt x="278" y="1451"/>
                </a:cubicBezTo>
                <a:cubicBezTo>
                  <a:pt x="347" y="1420"/>
                  <a:pt x="350" y="1411"/>
                  <a:pt x="305" y="1361"/>
                </a:cubicBezTo>
                <a:close/>
                <a:moveTo>
                  <a:pt x="330" y="2158"/>
                </a:moveTo>
                <a:cubicBezTo>
                  <a:pt x="389" y="2158"/>
                  <a:pt x="389" y="2158"/>
                  <a:pt x="389" y="2158"/>
                </a:cubicBezTo>
                <a:cubicBezTo>
                  <a:pt x="384" y="2156"/>
                  <a:pt x="379" y="2155"/>
                  <a:pt x="372" y="2154"/>
                </a:cubicBezTo>
                <a:cubicBezTo>
                  <a:pt x="354" y="2152"/>
                  <a:pt x="341" y="2152"/>
                  <a:pt x="330" y="2158"/>
                </a:cubicBezTo>
                <a:close/>
                <a:moveTo>
                  <a:pt x="314" y="1926"/>
                </a:moveTo>
                <a:cubicBezTo>
                  <a:pt x="291" y="1940"/>
                  <a:pt x="272" y="1988"/>
                  <a:pt x="286" y="2015"/>
                </a:cubicBezTo>
                <a:cubicBezTo>
                  <a:pt x="294" y="2032"/>
                  <a:pt x="316" y="2049"/>
                  <a:pt x="334" y="2053"/>
                </a:cubicBezTo>
                <a:cubicBezTo>
                  <a:pt x="366" y="2059"/>
                  <a:pt x="389" y="2023"/>
                  <a:pt x="401" y="1956"/>
                </a:cubicBezTo>
                <a:cubicBezTo>
                  <a:pt x="360" y="1914"/>
                  <a:pt x="344" y="1908"/>
                  <a:pt x="314" y="1926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40000"/>
            </a:schemeClr>
          </a:solidFill>
          <a:ln>
            <a:noFill/>
          </a:ln>
        </p:spPr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104864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389282" y="1"/>
            <a:ext cx="11520781" cy="6864102"/>
          </a:xfrm>
          <a:custGeom>
            <a:avLst/>
            <a:gdLst/>
            <a:ahLst/>
            <a:cxnLst/>
            <a:rect l="0" t="0" r="r" b="b"/>
            <a:pathLst>
              <a:path w="3627" h="2160">
                <a:moveTo>
                  <a:pt x="482" y="15"/>
                </a:moveTo>
                <a:cubicBezTo>
                  <a:pt x="491" y="14"/>
                  <a:pt x="499" y="8"/>
                  <a:pt x="504" y="0"/>
                </a:cubicBezTo>
                <a:cubicBezTo>
                  <a:pt x="451" y="0"/>
                  <a:pt x="451" y="0"/>
                  <a:pt x="451" y="0"/>
                </a:cubicBezTo>
                <a:cubicBezTo>
                  <a:pt x="459" y="10"/>
                  <a:pt x="472" y="16"/>
                  <a:pt x="482" y="15"/>
                </a:cubicBezTo>
                <a:close/>
                <a:moveTo>
                  <a:pt x="376" y="126"/>
                </a:moveTo>
                <a:cubicBezTo>
                  <a:pt x="375" y="145"/>
                  <a:pt x="388" y="155"/>
                  <a:pt x="407" y="154"/>
                </a:cubicBezTo>
                <a:cubicBezTo>
                  <a:pt x="440" y="123"/>
                  <a:pt x="440" y="121"/>
                  <a:pt x="416" y="88"/>
                </a:cubicBezTo>
                <a:cubicBezTo>
                  <a:pt x="394" y="91"/>
                  <a:pt x="376" y="101"/>
                  <a:pt x="376" y="126"/>
                </a:cubicBezTo>
                <a:close/>
                <a:moveTo>
                  <a:pt x="381" y="225"/>
                </a:moveTo>
                <a:cubicBezTo>
                  <a:pt x="359" y="227"/>
                  <a:pt x="344" y="243"/>
                  <a:pt x="347" y="263"/>
                </a:cubicBezTo>
                <a:cubicBezTo>
                  <a:pt x="351" y="288"/>
                  <a:pt x="370" y="306"/>
                  <a:pt x="391" y="303"/>
                </a:cubicBezTo>
                <a:cubicBezTo>
                  <a:pt x="413" y="301"/>
                  <a:pt x="430" y="279"/>
                  <a:pt x="428" y="256"/>
                </a:cubicBezTo>
                <a:cubicBezTo>
                  <a:pt x="426" y="238"/>
                  <a:pt x="405" y="224"/>
                  <a:pt x="381" y="225"/>
                </a:cubicBezTo>
                <a:close/>
                <a:moveTo>
                  <a:pt x="250" y="87"/>
                </a:moveTo>
                <a:cubicBezTo>
                  <a:pt x="250" y="106"/>
                  <a:pt x="260" y="117"/>
                  <a:pt x="279" y="120"/>
                </a:cubicBezTo>
                <a:cubicBezTo>
                  <a:pt x="301" y="124"/>
                  <a:pt x="320" y="107"/>
                  <a:pt x="331" y="75"/>
                </a:cubicBezTo>
                <a:cubicBezTo>
                  <a:pt x="320" y="64"/>
                  <a:pt x="309" y="53"/>
                  <a:pt x="298" y="43"/>
                </a:cubicBezTo>
                <a:cubicBezTo>
                  <a:pt x="262" y="51"/>
                  <a:pt x="251" y="61"/>
                  <a:pt x="250" y="87"/>
                </a:cubicBezTo>
                <a:close/>
                <a:moveTo>
                  <a:pt x="548" y="94"/>
                </a:moveTo>
                <a:cubicBezTo>
                  <a:pt x="555" y="73"/>
                  <a:pt x="546" y="64"/>
                  <a:pt x="505" y="52"/>
                </a:cubicBezTo>
                <a:cubicBezTo>
                  <a:pt x="472" y="76"/>
                  <a:pt x="471" y="79"/>
                  <a:pt x="486" y="117"/>
                </a:cubicBezTo>
                <a:cubicBezTo>
                  <a:pt x="524" y="125"/>
                  <a:pt x="541" y="118"/>
                  <a:pt x="548" y="94"/>
                </a:cubicBezTo>
                <a:close/>
                <a:moveTo>
                  <a:pt x="714" y="94"/>
                </a:moveTo>
                <a:cubicBezTo>
                  <a:pt x="695" y="96"/>
                  <a:pt x="673" y="122"/>
                  <a:pt x="675" y="141"/>
                </a:cubicBezTo>
                <a:cubicBezTo>
                  <a:pt x="677" y="160"/>
                  <a:pt x="703" y="178"/>
                  <a:pt x="725" y="176"/>
                </a:cubicBezTo>
                <a:cubicBezTo>
                  <a:pt x="745" y="173"/>
                  <a:pt x="757" y="156"/>
                  <a:pt x="755" y="134"/>
                </a:cubicBezTo>
                <a:cubicBezTo>
                  <a:pt x="751" y="110"/>
                  <a:pt x="733" y="92"/>
                  <a:pt x="714" y="94"/>
                </a:cubicBezTo>
                <a:close/>
                <a:moveTo>
                  <a:pt x="609" y="2"/>
                </a:moveTo>
                <a:cubicBezTo>
                  <a:pt x="604" y="19"/>
                  <a:pt x="600" y="34"/>
                  <a:pt x="596" y="48"/>
                </a:cubicBezTo>
                <a:cubicBezTo>
                  <a:pt x="608" y="63"/>
                  <a:pt x="619" y="80"/>
                  <a:pt x="637" y="66"/>
                </a:cubicBezTo>
                <a:cubicBezTo>
                  <a:pt x="647" y="58"/>
                  <a:pt x="655" y="42"/>
                  <a:pt x="655" y="29"/>
                </a:cubicBezTo>
                <a:cubicBezTo>
                  <a:pt x="655" y="6"/>
                  <a:pt x="634" y="4"/>
                  <a:pt x="609" y="2"/>
                </a:cubicBezTo>
                <a:close/>
                <a:moveTo>
                  <a:pt x="199" y="184"/>
                </a:moveTo>
                <a:cubicBezTo>
                  <a:pt x="182" y="191"/>
                  <a:pt x="174" y="214"/>
                  <a:pt x="180" y="233"/>
                </a:cubicBezTo>
                <a:cubicBezTo>
                  <a:pt x="189" y="259"/>
                  <a:pt x="203" y="265"/>
                  <a:pt x="242" y="259"/>
                </a:cubicBezTo>
                <a:cubicBezTo>
                  <a:pt x="251" y="248"/>
                  <a:pt x="260" y="236"/>
                  <a:pt x="270" y="223"/>
                </a:cubicBezTo>
                <a:cubicBezTo>
                  <a:pt x="245" y="185"/>
                  <a:pt x="222" y="173"/>
                  <a:pt x="199" y="184"/>
                </a:cubicBezTo>
                <a:close/>
                <a:moveTo>
                  <a:pt x="587" y="178"/>
                </a:moveTo>
                <a:cubicBezTo>
                  <a:pt x="570" y="181"/>
                  <a:pt x="562" y="184"/>
                  <a:pt x="553" y="185"/>
                </a:cubicBezTo>
                <a:cubicBezTo>
                  <a:pt x="531" y="189"/>
                  <a:pt x="516" y="204"/>
                  <a:pt x="516" y="223"/>
                </a:cubicBezTo>
                <a:cubicBezTo>
                  <a:pt x="515" y="241"/>
                  <a:pt x="524" y="261"/>
                  <a:pt x="534" y="276"/>
                </a:cubicBezTo>
                <a:cubicBezTo>
                  <a:pt x="543" y="290"/>
                  <a:pt x="576" y="290"/>
                  <a:pt x="592" y="281"/>
                </a:cubicBezTo>
                <a:cubicBezTo>
                  <a:pt x="609" y="271"/>
                  <a:pt x="613" y="257"/>
                  <a:pt x="607" y="239"/>
                </a:cubicBezTo>
                <a:cubicBezTo>
                  <a:pt x="600" y="220"/>
                  <a:pt x="595" y="200"/>
                  <a:pt x="587" y="178"/>
                </a:cubicBezTo>
                <a:close/>
                <a:moveTo>
                  <a:pt x="827" y="34"/>
                </a:moveTo>
                <a:cubicBezTo>
                  <a:pt x="846" y="34"/>
                  <a:pt x="858" y="25"/>
                  <a:pt x="863" y="7"/>
                </a:cubicBezTo>
                <a:cubicBezTo>
                  <a:pt x="863" y="5"/>
                  <a:pt x="864" y="3"/>
                  <a:pt x="864" y="0"/>
                </a:cubicBezTo>
                <a:cubicBezTo>
                  <a:pt x="783" y="0"/>
                  <a:pt x="783" y="0"/>
                  <a:pt x="783" y="0"/>
                </a:cubicBezTo>
                <a:cubicBezTo>
                  <a:pt x="790" y="26"/>
                  <a:pt x="802" y="33"/>
                  <a:pt x="827" y="34"/>
                </a:cubicBezTo>
                <a:close/>
                <a:moveTo>
                  <a:pt x="3376" y="1873"/>
                </a:moveTo>
                <a:cubicBezTo>
                  <a:pt x="3381" y="1864"/>
                  <a:pt x="3390" y="1855"/>
                  <a:pt x="3394" y="1845"/>
                </a:cubicBezTo>
                <a:cubicBezTo>
                  <a:pt x="3400" y="1828"/>
                  <a:pt x="3388" y="1809"/>
                  <a:pt x="3372" y="1805"/>
                </a:cubicBezTo>
                <a:cubicBezTo>
                  <a:pt x="3357" y="1802"/>
                  <a:pt x="3342" y="1813"/>
                  <a:pt x="3337" y="1831"/>
                </a:cubicBezTo>
                <a:cubicBezTo>
                  <a:pt x="3334" y="1844"/>
                  <a:pt x="3336" y="1856"/>
                  <a:pt x="3346" y="1866"/>
                </a:cubicBezTo>
                <a:cubicBezTo>
                  <a:pt x="3354" y="1868"/>
                  <a:pt x="3363" y="1870"/>
                  <a:pt x="3376" y="1873"/>
                </a:cubicBezTo>
                <a:close/>
                <a:moveTo>
                  <a:pt x="3320" y="2029"/>
                </a:moveTo>
                <a:cubicBezTo>
                  <a:pt x="3320" y="2015"/>
                  <a:pt x="3324" y="2000"/>
                  <a:pt x="3306" y="1997"/>
                </a:cubicBezTo>
                <a:cubicBezTo>
                  <a:pt x="3301" y="1996"/>
                  <a:pt x="3290" y="2002"/>
                  <a:pt x="3288" y="2006"/>
                </a:cubicBezTo>
                <a:cubicBezTo>
                  <a:pt x="3286" y="2014"/>
                  <a:pt x="3285" y="2027"/>
                  <a:pt x="3290" y="2033"/>
                </a:cubicBezTo>
                <a:cubicBezTo>
                  <a:pt x="3298" y="2044"/>
                  <a:pt x="3309" y="2036"/>
                  <a:pt x="3320" y="2029"/>
                </a:cubicBezTo>
                <a:close/>
                <a:moveTo>
                  <a:pt x="3252" y="1846"/>
                </a:moveTo>
                <a:cubicBezTo>
                  <a:pt x="3269" y="1839"/>
                  <a:pt x="3272" y="1832"/>
                  <a:pt x="3269" y="1801"/>
                </a:cubicBezTo>
                <a:cubicBezTo>
                  <a:pt x="3246" y="1789"/>
                  <a:pt x="3238" y="1790"/>
                  <a:pt x="3226" y="1803"/>
                </a:cubicBezTo>
                <a:cubicBezTo>
                  <a:pt x="3217" y="1814"/>
                  <a:pt x="3213" y="1830"/>
                  <a:pt x="3220" y="1838"/>
                </a:cubicBezTo>
                <a:cubicBezTo>
                  <a:pt x="3229" y="1848"/>
                  <a:pt x="3239" y="1851"/>
                  <a:pt x="3252" y="1846"/>
                </a:cubicBezTo>
                <a:close/>
                <a:moveTo>
                  <a:pt x="3501" y="1919"/>
                </a:moveTo>
                <a:cubicBezTo>
                  <a:pt x="3505" y="1910"/>
                  <a:pt x="3510" y="1900"/>
                  <a:pt x="3514" y="1891"/>
                </a:cubicBezTo>
                <a:cubicBezTo>
                  <a:pt x="3502" y="1869"/>
                  <a:pt x="3493" y="1864"/>
                  <a:pt x="3477" y="1870"/>
                </a:cubicBezTo>
                <a:cubicBezTo>
                  <a:pt x="3463" y="1875"/>
                  <a:pt x="3456" y="1887"/>
                  <a:pt x="3460" y="1900"/>
                </a:cubicBezTo>
                <a:cubicBezTo>
                  <a:pt x="3466" y="1918"/>
                  <a:pt x="3474" y="1922"/>
                  <a:pt x="3501" y="1919"/>
                </a:cubicBezTo>
                <a:close/>
                <a:moveTo>
                  <a:pt x="3153" y="1864"/>
                </a:moveTo>
                <a:cubicBezTo>
                  <a:pt x="3155" y="1846"/>
                  <a:pt x="3146" y="1836"/>
                  <a:pt x="3131" y="1830"/>
                </a:cubicBezTo>
                <a:cubicBezTo>
                  <a:pt x="3111" y="1824"/>
                  <a:pt x="3100" y="1836"/>
                  <a:pt x="3085" y="1855"/>
                </a:cubicBezTo>
                <a:cubicBezTo>
                  <a:pt x="3087" y="1861"/>
                  <a:pt x="3090" y="1871"/>
                  <a:pt x="3092" y="1878"/>
                </a:cubicBezTo>
                <a:cubicBezTo>
                  <a:pt x="3124" y="1894"/>
                  <a:pt x="3140" y="1884"/>
                  <a:pt x="3153" y="1864"/>
                </a:cubicBezTo>
                <a:close/>
                <a:moveTo>
                  <a:pt x="54" y="71"/>
                </a:moveTo>
                <a:cubicBezTo>
                  <a:pt x="24" y="70"/>
                  <a:pt x="12" y="91"/>
                  <a:pt x="0" y="118"/>
                </a:cubicBezTo>
                <a:cubicBezTo>
                  <a:pt x="12" y="132"/>
                  <a:pt x="25" y="146"/>
                  <a:pt x="38" y="160"/>
                </a:cubicBezTo>
                <a:cubicBezTo>
                  <a:pt x="82" y="143"/>
                  <a:pt x="94" y="133"/>
                  <a:pt x="93" y="114"/>
                </a:cubicBezTo>
                <a:cubicBezTo>
                  <a:pt x="92" y="95"/>
                  <a:pt x="73" y="72"/>
                  <a:pt x="54" y="71"/>
                </a:cubicBezTo>
                <a:close/>
                <a:moveTo>
                  <a:pt x="206" y="23"/>
                </a:moveTo>
                <a:cubicBezTo>
                  <a:pt x="213" y="15"/>
                  <a:pt x="216" y="8"/>
                  <a:pt x="218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5" y="13"/>
                  <a:pt x="150" y="22"/>
                  <a:pt x="163" y="29"/>
                </a:cubicBezTo>
                <a:cubicBezTo>
                  <a:pt x="179" y="37"/>
                  <a:pt x="194" y="38"/>
                  <a:pt x="206" y="23"/>
                </a:cubicBezTo>
                <a:close/>
                <a:moveTo>
                  <a:pt x="3146" y="1932"/>
                </a:moveTo>
                <a:cubicBezTo>
                  <a:pt x="3138" y="1943"/>
                  <a:pt x="3143" y="1957"/>
                  <a:pt x="3159" y="1972"/>
                </a:cubicBezTo>
                <a:cubicBezTo>
                  <a:pt x="3185" y="1965"/>
                  <a:pt x="3197" y="1957"/>
                  <a:pt x="3193" y="1944"/>
                </a:cubicBezTo>
                <a:cubicBezTo>
                  <a:pt x="3190" y="1934"/>
                  <a:pt x="3181" y="1924"/>
                  <a:pt x="3172" y="1919"/>
                </a:cubicBezTo>
                <a:cubicBezTo>
                  <a:pt x="3161" y="1913"/>
                  <a:pt x="3152" y="1924"/>
                  <a:pt x="3146" y="1932"/>
                </a:cubicBezTo>
                <a:close/>
                <a:moveTo>
                  <a:pt x="3606" y="2105"/>
                </a:moveTo>
                <a:cubicBezTo>
                  <a:pt x="3592" y="2096"/>
                  <a:pt x="3582" y="2099"/>
                  <a:pt x="3573" y="2112"/>
                </a:cubicBezTo>
                <a:cubicBezTo>
                  <a:pt x="3565" y="2125"/>
                  <a:pt x="3568" y="2144"/>
                  <a:pt x="3580" y="2152"/>
                </a:cubicBezTo>
                <a:cubicBezTo>
                  <a:pt x="3590" y="2160"/>
                  <a:pt x="3610" y="2158"/>
                  <a:pt x="3617" y="2148"/>
                </a:cubicBezTo>
                <a:cubicBezTo>
                  <a:pt x="3627" y="2135"/>
                  <a:pt x="3622" y="2116"/>
                  <a:pt x="3606" y="2105"/>
                </a:cubicBezTo>
                <a:close/>
                <a:moveTo>
                  <a:pt x="3294" y="2158"/>
                </a:moveTo>
                <a:cubicBezTo>
                  <a:pt x="3324" y="2158"/>
                  <a:pt x="3324" y="2158"/>
                  <a:pt x="3324" y="2158"/>
                </a:cubicBezTo>
                <a:cubicBezTo>
                  <a:pt x="3325" y="2151"/>
                  <a:pt x="3325" y="2142"/>
                  <a:pt x="3326" y="2132"/>
                </a:cubicBezTo>
                <a:cubicBezTo>
                  <a:pt x="3312" y="2135"/>
                  <a:pt x="3302" y="2136"/>
                  <a:pt x="3293" y="2138"/>
                </a:cubicBezTo>
                <a:cubicBezTo>
                  <a:pt x="3293" y="2147"/>
                  <a:pt x="3293" y="2154"/>
                  <a:pt x="3294" y="2158"/>
                </a:cubicBezTo>
                <a:close/>
                <a:moveTo>
                  <a:pt x="3324" y="1903"/>
                </a:moveTo>
                <a:cubicBezTo>
                  <a:pt x="3305" y="1914"/>
                  <a:pt x="3309" y="1932"/>
                  <a:pt x="3312" y="1951"/>
                </a:cubicBezTo>
                <a:cubicBezTo>
                  <a:pt x="3329" y="1958"/>
                  <a:pt x="3343" y="1961"/>
                  <a:pt x="3353" y="1946"/>
                </a:cubicBezTo>
                <a:cubicBezTo>
                  <a:pt x="3360" y="1935"/>
                  <a:pt x="3363" y="1923"/>
                  <a:pt x="3352" y="1913"/>
                </a:cubicBezTo>
                <a:cubicBezTo>
                  <a:pt x="3344" y="1906"/>
                  <a:pt x="3336" y="1896"/>
                  <a:pt x="3324" y="1903"/>
                </a:cubicBezTo>
                <a:close/>
                <a:moveTo>
                  <a:pt x="3288" y="2070"/>
                </a:moveTo>
                <a:cubicBezTo>
                  <a:pt x="3282" y="2068"/>
                  <a:pt x="3274" y="2070"/>
                  <a:pt x="3262" y="2071"/>
                </a:cubicBezTo>
                <a:cubicBezTo>
                  <a:pt x="3266" y="2082"/>
                  <a:pt x="3266" y="2092"/>
                  <a:pt x="3271" y="2095"/>
                </a:cubicBezTo>
                <a:cubicBezTo>
                  <a:pt x="3278" y="2101"/>
                  <a:pt x="3287" y="2100"/>
                  <a:pt x="3293" y="2090"/>
                </a:cubicBezTo>
                <a:cubicBezTo>
                  <a:pt x="3298" y="2082"/>
                  <a:pt x="3297" y="2074"/>
                  <a:pt x="3288" y="2070"/>
                </a:cubicBezTo>
                <a:close/>
                <a:moveTo>
                  <a:pt x="3390" y="2058"/>
                </a:moveTo>
                <a:cubicBezTo>
                  <a:pt x="3375" y="2054"/>
                  <a:pt x="3367" y="2064"/>
                  <a:pt x="3362" y="2096"/>
                </a:cubicBezTo>
                <a:cubicBezTo>
                  <a:pt x="3375" y="2101"/>
                  <a:pt x="3386" y="2110"/>
                  <a:pt x="3398" y="2098"/>
                </a:cubicBezTo>
                <a:cubicBezTo>
                  <a:pt x="3405" y="2069"/>
                  <a:pt x="3404" y="2061"/>
                  <a:pt x="3390" y="2058"/>
                </a:cubicBezTo>
                <a:close/>
                <a:moveTo>
                  <a:pt x="3506" y="2108"/>
                </a:moveTo>
                <a:cubicBezTo>
                  <a:pt x="3497" y="2102"/>
                  <a:pt x="3482" y="2103"/>
                  <a:pt x="3476" y="2111"/>
                </a:cubicBezTo>
                <a:cubicBezTo>
                  <a:pt x="3469" y="2121"/>
                  <a:pt x="3471" y="2138"/>
                  <a:pt x="3482" y="2145"/>
                </a:cubicBezTo>
                <a:cubicBezTo>
                  <a:pt x="3491" y="2151"/>
                  <a:pt x="3507" y="2147"/>
                  <a:pt x="3513" y="2137"/>
                </a:cubicBezTo>
                <a:cubicBezTo>
                  <a:pt x="3518" y="2128"/>
                  <a:pt x="3515" y="2114"/>
                  <a:pt x="3506" y="2108"/>
                </a:cubicBezTo>
                <a:close/>
                <a:moveTo>
                  <a:pt x="3266" y="1905"/>
                </a:moveTo>
                <a:cubicBezTo>
                  <a:pt x="3258" y="1900"/>
                  <a:pt x="3247" y="1898"/>
                  <a:pt x="3240" y="1908"/>
                </a:cubicBezTo>
                <a:cubicBezTo>
                  <a:pt x="3230" y="1921"/>
                  <a:pt x="3233" y="1932"/>
                  <a:pt x="3245" y="1943"/>
                </a:cubicBezTo>
                <a:cubicBezTo>
                  <a:pt x="3253" y="1942"/>
                  <a:pt x="3261" y="1941"/>
                  <a:pt x="3270" y="1940"/>
                </a:cubicBezTo>
                <a:cubicBezTo>
                  <a:pt x="3273" y="1927"/>
                  <a:pt x="3283" y="1914"/>
                  <a:pt x="3266" y="1905"/>
                </a:cubicBezTo>
                <a:close/>
                <a:moveTo>
                  <a:pt x="3587" y="2018"/>
                </a:moveTo>
                <a:cubicBezTo>
                  <a:pt x="3596" y="2010"/>
                  <a:pt x="3598" y="1995"/>
                  <a:pt x="3591" y="1983"/>
                </a:cubicBezTo>
                <a:cubicBezTo>
                  <a:pt x="3584" y="1971"/>
                  <a:pt x="3574" y="1964"/>
                  <a:pt x="3559" y="1968"/>
                </a:cubicBezTo>
                <a:cubicBezTo>
                  <a:pt x="3542" y="1971"/>
                  <a:pt x="3537" y="1980"/>
                  <a:pt x="3537" y="2012"/>
                </a:cubicBezTo>
                <a:cubicBezTo>
                  <a:pt x="3561" y="2027"/>
                  <a:pt x="3574" y="2028"/>
                  <a:pt x="3587" y="2018"/>
                </a:cubicBezTo>
                <a:close/>
                <a:moveTo>
                  <a:pt x="2915" y="2148"/>
                </a:moveTo>
                <a:cubicBezTo>
                  <a:pt x="2916" y="2151"/>
                  <a:pt x="2916" y="2155"/>
                  <a:pt x="2917" y="2158"/>
                </a:cubicBezTo>
                <a:cubicBezTo>
                  <a:pt x="2971" y="2158"/>
                  <a:pt x="2971" y="2158"/>
                  <a:pt x="2971" y="2158"/>
                </a:cubicBezTo>
                <a:cubicBezTo>
                  <a:pt x="2970" y="2152"/>
                  <a:pt x="2967" y="2147"/>
                  <a:pt x="2963" y="2144"/>
                </a:cubicBezTo>
                <a:cubicBezTo>
                  <a:pt x="2947" y="2131"/>
                  <a:pt x="2932" y="2138"/>
                  <a:pt x="2915" y="2148"/>
                </a:cubicBezTo>
                <a:close/>
                <a:moveTo>
                  <a:pt x="3389" y="1974"/>
                </a:moveTo>
                <a:cubicBezTo>
                  <a:pt x="3385" y="1983"/>
                  <a:pt x="3389" y="1992"/>
                  <a:pt x="3399" y="1995"/>
                </a:cubicBezTo>
                <a:cubicBezTo>
                  <a:pt x="3406" y="1998"/>
                  <a:pt x="3418" y="1999"/>
                  <a:pt x="3423" y="1995"/>
                </a:cubicBezTo>
                <a:cubicBezTo>
                  <a:pt x="3436" y="1985"/>
                  <a:pt x="3433" y="1971"/>
                  <a:pt x="3423" y="1959"/>
                </a:cubicBezTo>
                <a:cubicBezTo>
                  <a:pt x="3408" y="1956"/>
                  <a:pt x="3395" y="1958"/>
                  <a:pt x="3389" y="1974"/>
                </a:cubicBezTo>
                <a:close/>
                <a:moveTo>
                  <a:pt x="3474" y="2017"/>
                </a:moveTo>
                <a:cubicBezTo>
                  <a:pt x="3463" y="2013"/>
                  <a:pt x="3455" y="2015"/>
                  <a:pt x="3448" y="2025"/>
                </a:cubicBezTo>
                <a:cubicBezTo>
                  <a:pt x="3442" y="2035"/>
                  <a:pt x="3442" y="2054"/>
                  <a:pt x="3451" y="2060"/>
                </a:cubicBezTo>
                <a:cubicBezTo>
                  <a:pt x="3465" y="2070"/>
                  <a:pt x="3479" y="2066"/>
                  <a:pt x="3490" y="2054"/>
                </a:cubicBezTo>
                <a:cubicBezTo>
                  <a:pt x="3493" y="2029"/>
                  <a:pt x="3489" y="2021"/>
                  <a:pt x="3474" y="2017"/>
                </a:cubicBezTo>
                <a:close/>
                <a:moveTo>
                  <a:pt x="3195" y="2009"/>
                </a:moveTo>
                <a:cubicBezTo>
                  <a:pt x="3184" y="2020"/>
                  <a:pt x="3185" y="2032"/>
                  <a:pt x="3201" y="2050"/>
                </a:cubicBezTo>
                <a:cubicBezTo>
                  <a:pt x="3220" y="2050"/>
                  <a:pt x="3230" y="2040"/>
                  <a:pt x="3234" y="2023"/>
                </a:cubicBezTo>
                <a:cubicBezTo>
                  <a:pt x="3214" y="2002"/>
                  <a:pt x="3205" y="1999"/>
                  <a:pt x="3195" y="2009"/>
                </a:cubicBezTo>
                <a:close/>
                <a:moveTo>
                  <a:pt x="3042" y="2140"/>
                </a:moveTo>
                <a:cubicBezTo>
                  <a:pt x="3037" y="2145"/>
                  <a:pt x="3034" y="2151"/>
                  <a:pt x="3036" y="2158"/>
                </a:cubicBezTo>
                <a:cubicBezTo>
                  <a:pt x="3085" y="2158"/>
                  <a:pt x="3085" y="2158"/>
                  <a:pt x="3085" y="2158"/>
                </a:cubicBezTo>
                <a:cubicBezTo>
                  <a:pt x="3086" y="2154"/>
                  <a:pt x="3086" y="2149"/>
                  <a:pt x="3085" y="2144"/>
                </a:cubicBezTo>
                <a:cubicBezTo>
                  <a:pt x="3064" y="2130"/>
                  <a:pt x="3054" y="2130"/>
                  <a:pt x="3042" y="2140"/>
                </a:cubicBezTo>
                <a:close/>
                <a:moveTo>
                  <a:pt x="2952" y="2053"/>
                </a:moveTo>
                <a:cubicBezTo>
                  <a:pt x="2977" y="2061"/>
                  <a:pt x="2984" y="2060"/>
                  <a:pt x="2993" y="2046"/>
                </a:cubicBezTo>
                <a:cubicBezTo>
                  <a:pt x="3004" y="2029"/>
                  <a:pt x="3002" y="2022"/>
                  <a:pt x="2980" y="2000"/>
                </a:cubicBezTo>
                <a:cubicBezTo>
                  <a:pt x="2940" y="2005"/>
                  <a:pt x="2935" y="2016"/>
                  <a:pt x="2952" y="2053"/>
                </a:cubicBezTo>
                <a:close/>
                <a:moveTo>
                  <a:pt x="3065" y="2037"/>
                </a:moveTo>
                <a:cubicBezTo>
                  <a:pt x="3057" y="2037"/>
                  <a:pt x="3046" y="2043"/>
                  <a:pt x="3041" y="2049"/>
                </a:cubicBezTo>
                <a:cubicBezTo>
                  <a:pt x="3033" y="2061"/>
                  <a:pt x="3043" y="2077"/>
                  <a:pt x="3067" y="2094"/>
                </a:cubicBezTo>
                <a:cubicBezTo>
                  <a:pt x="3092" y="2086"/>
                  <a:pt x="3097" y="2080"/>
                  <a:pt x="3095" y="2065"/>
                </a:cubicBezTo>
                <a:cubicBezTo>
                  <a:pt x="3094" y="2053"/>
                  <a:pt x="3078" y="2036"/>
                  <a:pt x="3065" y="2037"/>
                </a:cubicBezTo>
                <a:close/>
                <a:moveTo>
                  <a:pt x="3057" y="1943"/>
                </a:moveTo>
                <a:cubicBezTo>
                  <a:pt x="3064" y="1931"/>
                  <a:pt x="3059" y="1918"/>
                  <a:pt x="3046" y="1911"/>
                </a:cubicBezTo>
                <a:cubicBezTo>
                  <a:pt x="3030" y="1902"/>
                  <a:pt x="3017" y="1905"/>
                  <a:pt x="3011" y="1918"/>
                </a:cubicBezTo>
                <a:cubicBezTo>
                  <a:pt x="3004" y="1931"/>
                  <a:pt x="3008" y="1948"/>
                  <a:pt x="3019" y="1954"/>
                </a:cubicBezTo>
                <a:cubicBezTo>
                  <a:pt x="3032" y="1961"/>
                  <a:pt x="3050" y="1956"/>
                  <a:pt x="3057" y="1943"/>
                </a:cubicBezTo>
                <a:close/>
                <a:moveTo>
                  <a:pt x="3203" y="2092"/>
                </a:moveTo>
                <a:cubicBezTo>
                  <a:pt x="3193" y="2103"/>
                  <a:pt x="3184" y="2113"/>
                  <a:pt x="3193" y="2125"/>
                </a:cubicBezTo>
                <a:cubicBezTo>
                  <a:pt x="3197" y="2129"/>
                  <a:pt x="3205" y="2133"/>
                  <a:pt x="3211" y="2132"/>
                </a:cubicBezTo>
                <a:cubicBezTo>
                  <a:pt x="3226" y="2129"/>
                  <a:pt x="3228" y="2116"/>
                  <a:pt x="3227" y="2100"/>
                </a:cubicBezTo>
                <a:cubicBezTo>
                  <a:pt x="3219" y="2097"/>
                  <a:pt x="3211" y="2094"/>
                  <a:pt x="3203" y="2092"/>
                </a:cubicBezTo>
                <a:close/>
                <a:moveTo>
                  <a:pt x="3097" y="1966"/>
                </a:moveTo>
                <a:cubicBezTo>
                  <a:pt x="3084" y="1968"/>
                  <a:pt x="3080" y="1977"/>
                  <a:pt x="3077" y="1990"/>
                </a:cubicBezTo>
                <a:cubicBezTo>
                  <a:pt x="3083" y="2004"/>
                  <a:pt x="3093" y="2012"/>
                  <a:pt x="3108" y="2008"/>
                </a:cubicBezTo>
                <a:cubicBezTo>
                  <a:pt x="3120" y="2005"/>
                  <a:pt x="3125" y="1993"/>
                  <a:pt x="3125" y="1981"/>
                </a:cubicBezTo>
                <a:cubicBezTo>
                  <a:pt x="3120" y="1968"/>
                  <a:pt x="3110" y="1965"/>
                  <a:pt x="3097" y="1966"/>
                </a:cubicBezTo>
                <a:close/>
                <a:moveTo>
                  <a:pt x="3158" y="2064"/>
                </a:moveTo>
                <a:cubicBezTo>
                  <a:pt x="3148" y="2058"/>
                  <a:pt x="3130" y="2062"/>
                  <a:pt x="3124" y="2072"/>
                </a:cubicBezTo>
                <a:cubicBezTo>
                  <a:pt x="3117" y="2082"/>
                  <a:pt x="3124" y="2103"/>
                  <a:pt x="3136" y="2110"/>
                </a:cubicBezTo>
                <a:cubicBezTo>
                  <a:pt x="3147" y="2117"/>
                  <a:pt x="3155" y="2113"/>
                  <a:pt x="3164" y="2098"/>
                </a:cubicBezTo>
                <a:cubicBezTo>
                  <a:pt x="3172" y="2083"/>
                  <a:pt x="3170" y="2072"/>
                  <a:pt x="3158" y="2064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40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07"/>
            <a:ext cx="3227715" cy="1687924"/>
          </a:xfrm>
        </p:spPr>
        <p:txBody>
          <a:bodyPr anchor="b">
            <a:norm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7730" y="441414"/>
            <a:ext cx="7597040" cy="565458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3"/>
            <a:ext cx="3227715" cy="2872197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555" y="6286500"/>
            <a:ext cx="3227715" cy="365125"/>
          </a:xfrm>
        </p:spPr>
        <p:txBody>
          <a:bodyPr/>
          <a:lstStyle>
            <a:lvl1pPr algn="l">
              <a:defRPr/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0" y="6286500"/>
            <a:ext cx="759704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4"/>
            <a:ext cx="3227715" cy="816481"/>
          </a:xfrm>
        </p:spPr>
        <p:txBody>
          <a:bodyPr anchor="t"/>
          <a:lstStyle>
            <a:lvl1pPr algn="l">
              <a:defRPr sz="4400"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0057305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8411377" y="0"/>
            <a:ext cx="3780623" cy="6858000"/>
          </a:xfrm>
          <a:custGeom>
            <a:avLst/>
            <a:gdLst/>
            <a:ahLst/>
            <a:cxnLst/>
            <a:rect l="0" t="0" r="r" b="b"/>
            <a:pathLst>
              <a:path w="1189" h="2160">
                <a:moveTo>
                  <a:pt x="1000" y="1982"/>
                </a:moveTo>
                <a:cubicBezTo>
                  <a:pt x="1033" y="1946"/>
                  <a:pt x="1054" y="1904"/>
                  <a:pt x="1077" y="1863"/>
                </a:cubicBezTo>
                <a:cubicBezTo>
                  <a:pt x="1113" y="1797"/>
                  <a:pt x="1109" y="1731"/>
                  <a:pt x="1090" y="1663"/>
                </a:cubicBezTo>
                <a:cubicBezTo>
                  <a:pt x="1088" y="1658"/>
                  <a:pt x="1083" y="1654"/>
                  <a:pt x="1079" y="1649"/>
                </a:cubicBezTo>
                <a:cubicBezTo>
                  <a:pt x="1010" y="1686"/>
                  <a:pt x="950" y="1730"/>
                  <a:pt x="908" y="1797"/>
                </a:cubicBezTo>
                <a:cubicBezTo>
                  <a:pt x="887" y="1768"/>
                  <a:pt x="876" y="1734"/>
                  <a:pt x="839" y="1720"/>
                </a:cubicBezTo>
                <a:cubicBezTo>
                  <a:pt x="827" y="1741"/>
                  <a:pt x="812" y="1760"/>
                  <a:pt x="804" y="1781"/>
                </a:cubicBezTo>
                <a:cubicBezTo>
                  <a:pt x="793" y="1811"/>
                  <a:pt x="782" y="1843"/>
                  <a:pt x="780" y="1875"/>
                </a:cubicBezTo>
                <a:cubicBezTo>
                  <a:pt x="777" y="1933"/>
                  <a:pt x="787" y="1988"/>
                  <a:pt x="835" y="2029"/>
                </a:cubicBezTo>
                <a:cubicBezTo>
                  <a:pt x="840" y="2033"/>
                  <a:pt x="843" y="2038"/>
                  <a:pt x="849" y="2044"/>
                </a:cubicBezTo>
                <a:cubicBezTo>
                  <a:pt x="837" y="2050"/>
                  <a:pt x="828" y="2056"/>
                  <a:pt x="819" y="2060"/>
                </a:cubicBezTo>
                <a:cubicBezTo>
                  <a:pt x="758" y="2086"/>
                  <a:pt x="702" y="2119"/>
                  <a:pt x="652" y="2160"/>
                </a:cubicBezTo>
                <a:cubicBezTo>
                  <a:pt x="677" y="2160"/>
                  <a:pt x="677" y="2160"/>
                  <a:pt x="677" y="2160"/>
                </a:cubicBezTo>
                <a:cubicBezTo>
                  <a:pt x="722" y="2127"/>
                  <a:pt x="769" y="2098"/>
                  <a:pt x="821" y="2077"/>
                </a:cubicBezTo>
                <a:cubicBezTo>
                  <a:pt x="892" y="2047"/>
                  <a:pt x="964" y="2019"/>
                  <a:pt x="1035" y="1988"/>
                </a:cubicBezTo>
                <a:cubicBezTo>
                  <a:pt x="1087" y="1966"/>
                  <a:pt x="1138" y="1942"/>
                  <a:pt x="1188" y="1917"/>
                </a:cubicBezTo>
                <a:cubicBezTo>
                  <a:pt x="1188" y="1788"/>
                  <a:pt x="1188" y="1788"/>
                  <a:pt x="1188" y="1788"/>
                </a:cubicBezTo>
                <a:cubicBezTo>
                  <a:pt x="1187" y="1793"/>
                  <a:pt x="1185" y="1798"/>
                  <a:pt x="1184" y="1804"/>
                </a:cubicBezTo>
                <a:cubicBezTo>
                  <a:pt x="1155" y="1896"/>
                  <a:pt x="1087" y="1949"/>
                  <a:pt x="1000" y="1982"/>
                </a:cubicBezTo>
                <a:close/>
                <a:moveTo>
                  <a:pt x="853" y="1831"/>
                </a:moveTo>
                <a:cubicBezTo>
                  <a:pt x="826" y="1881"/>
                  <a:pt x="853" y="1928"/>
                  <a:pt x="844" y="1973"/>
                </a:cubicBezTo>
                <a:cubicBezTo>
                  <a:pt x="821" y="1968"/>
                  <a:pt x="811" y="1960"/>
                  <a:pt x="802" y="1937"/>
                </a:cubicBezTo>
                <a:cubicBezTo>
                  <a:pt x="791" y="1908"/>
                  <a:pt x="794" y="1878"/>
                  <a:pt x="800" y="1848"/>
                </a:cubicBezTo>
                <a:cubicBezTo>
                  <a:pt x="808" y="1802"/>
                  <a:pt x="822" y="1769"/>
                  <a:pt x="846" y="1742"/>
                </a:cubicBezTo>
                <a:cubicBezTo>
                  <a:pt x="898" y="1786"/>
                  <a:pt x="900" y="1828"/>
                  <a:pt x="855" y="1880"/>
                </a:cubicBezTo>
                <a:cubicBezTo>
                  <a:pt x="854" y="1864"/>
                  <a:pt x="854" y="1851"/>
                  <a:pt x="853" y="1831"/>
                </a:cubicBezTo>
                <a:close/>
                <a:moveTo>
                  <a:pt x="924" y="1977"/>
                </a:moveTo>
                <a:cubicBezTo>
                  <a:pt x="951" y="1933"/>
                  <a:pt x="976" y="1894"/>
                  <a:pt x="1000" y="1853"/>
                </a:cubicBezTo>
                <a:cubicBezTo>
                  <a:pt x="1003" y="1848"/>
                  <a:pt x="1002" y="1839"/>
                  <a:pt x="1004" y="1825"/>
                </a:cubicBezTo>
                <a:cubicBezTo>
                  <a:pt x="975" y="1879"/>
                  <a:pt x="940" y="1919"/>
                  <a:pt x="904" y="1960"/>
                </a:cubicBezTo>
                <a:cubicBezTo>
                  <a:pt x="883" y="1946"/>
                  <a:pt x="878" y="1924"/>
                  <a:pt x="883" y="1905"/>
                </a:cubicBezTo>
                <a:cubicBezTo>
                  <a:pt x="902" y="1823"/>
                  <a:pt x="944" y="1755"/>
                  <a:pt x="1014" y="1705"/>
                </a:cubicBezTo>
                <a:cubicBezTo>
                  <a:pt x="1033" y="1692"/>
                  <a:pt x="1054" y="1681"/>
                  <a:pt x="1076" y="1668"/>
                </a:cubicBezTo>
                <a:cubicBezTo>
                  <a:pt x="1092" y="1735"/>
                  <a:pt x="1097" y="1797"/>
                  <a:pt x="1063" y="1857"/>
                </a:cubicBezTo>
                <a:cubicBezTo>
                  <a:pt x="1054" y="1873"/>
                  <a:pt x="1046" y="1890"/>
                  <a:pt x="1037" y="1906"/>
                </a:cubicBezTo>
                <a:cubicBezTo>
                  <a:pt x="1015" y="1941"/>
                  <a:pt x="983" y="1963"/>
                  <a:pt x="944" y="1975"/>
                </a:cubicBezTo>
                <a:cubicBezTo>
                  <a:pt x="938" y="1977"/>
                  <a:pt x="932" y="1976"/>
                  <a:pt x="924" y="1977"/>
                </a:cubicBezTo>
                <a:close/>
                <a:moveTo>
                  <a:pt x="1188" y="0"/>
                </a:moveTo>
                <a:cubicBezTo>
                  <a:pt x="1188" y="0"/>
                  <a:pt x="1188" y="1"/>
                  <a:pt x="1188" y="1"/>
                </a:cubicBezTo>
                <a:cubicBezTo>
                  <a:pt x="1188" y="0"/>
                  <a:pt x="1188" y="0"/>
                  <a:pt x="1188" y="0"/>
                </a:cubicBezTo>
                <a:close/>
                <a:moveTo>
                  <a:pt x="944" y="2044"/>
                </a:moveTo>
                <a:cubicBezTo>
                  <a:pt x="938" y="2046"/>
                  <a:pt x="933" y="2051"/>
                  <a:pt x="928" y="2058"/>
                </a:cubicBezTo>
                <a:cubicBezTo>
                  <a:pt x="981" y="2061"/>
                  <a:pt x="1032" y="2041"/>
                  <a:pt x="1085" y="2058"/>
                </a:cubicBezTo>
                <a:cubicBezTo>
                  <a:pt x="1085" y="2072"/>
                  <a:pt x="1077" y="2075"/>
                  <a:pt x="1064" y="2073"/>
                </a:cubicBezTo>
                <a:cubicBezTo>
                  <a:pt x="1015" y="2065"/>
                  <a:pt x="965" y="2070"/>
                  <a:pt x="916" y="2071"/>
                </a:cubicBezTo>
                <a:cubicBezTo>
                  <a:pt x="888" y="2072"/>
                  <a:pt x="859" y="2074"/>
                  <a:pt x="843" y="2104"/>
                </a:cubicBezTo>
                <a:cubicBezTo>
                  <a:pt x="825" y="2097"/>
                  <a:pt x="812" y="2102"/>
                  <a:pt x="800" y="2116"/>
                </a:cubicBezTo>
                <a:cubicBezTo>
                  <a:pt x="792" y="2125"/>
                  <a:pt x="781" y="2130"/>
                  <a:pt x="772" y="2137"/>
                </a:cubicBezTo>
                <a:cubicBezTo>
                  <a:pt x="761" y="2146"/>
                  <a:pt x="752" y="2147"/>
                  <a:pt x="740" y="2130"/>
                </a:cubicBezTo>
                <a:cubicBezTo>
                  <a:pt x="739" y="2142"/>
                  <a:pt x="735" y="2152"/>
                  <a:pt x="731" y="2160"/>
                </a:cubicBezTo>
                <a:cubicBezTo>
                  <a:pt x="768" y="2160"/>
                  <a:pt x="768" y="2160"/>
                  <a:pt x="768" y="2160"/>
                </a:cubicBezTo>
                <a:cubicBezTo>
                  <a:pt x="782" y="2150"/>
                  <a:pt x="797" y="2140"/>
                  <a:pt x="813" y="2130"/>
                </a:cubicBezTo>
                <a:cubicBezTo>
                  <a:pt x="819" y="2127"/>
                  <a:pt x="827" y="2123"/>
                  <a:pt x="833" y="2124"/>
                </a:cubicBezTo>
                <a:cubicBezTo>
                  <a:pt x="854" y="2129"/>
                  <a:pt x="870" y="2119"/>
                  <a:pt x="887" y="2110"/>
                </a:cubicBezTo>
                <a:cubicBezTo>
                  <a:pt x="943" y="2084"/>
                  <a:pt x="1002" y="2083"/>
                  <a:pt x="1063" y="2091"/>
                </a:cubicBezTo>
                <a:cubicBezTo>
                  <a:pt x="1054" y="2113"/>
                  <a:pt x="1049" y="2137"/>
                  <a:pt x="1048" y="2160"/>
                </a:cubicBezTo>
                <a:cubicBezTo>
                  <a:pt x="1082" y="2160"/>
                  <a:pt x="1082" y="2160"/>
                  <a:pt x="1082" y="2160"/>
                </a:cubicBezTo>
                <a:cubicBezTo>
                  <a:pt x="1088" y="2149"/>
                  <a:pt x="1096" y="2139"/>
                  <a:pt x="1105" y="2128"/>
                </a:cubicBezTo>
                <a:cubicBezTo>
                  <a:pt x="1106" y="2139"/>
                  <a:pt x="1107" y="2150"/>
                  <a:pt x="1108" y="2160"/>
                </a:cubicBezTo>
                <a:cubicBezTo>
                  <a:pt x="1126" y="2160"/>
                  <a:pt x="1126" y="2160"/>
                  <a:pt x="1126" y="2160"/>
                </a:cubicBezTo>
                <a:cubicBezTo>
                  <a:pt x="1125" y="2147"/>
                  <a:pt x="1125" y="2134"/>
                  <a:pt x="1127" y="2120"/>
                </a:cubicBezTo>
                <a:cubicBezTo>
                  <a:pt x="1139" y="2123"/>
                  <a:pt x="1151" y="2126"/>
                  <a:pt x="1162" y="2129"/>
                </a:cubicBezTo>
                <a:cubicBezTo>
                  <a:pt x="1171" y="2137"/>
                  <a:pt x="1178" y="2147"/>
                  <a:pt x="1183" y="2160"/>
                </a:cubicBezTo>
                <a:cubicBezTo>
                  <a:pt x="1188" y="2160"/>
                  <a:pt x="1188" y="2160"/>
                  <a:pt x="1188" y="2160"/>
                </a:cubicBezTo>
                <a:cubicBezTo>
                  <a:pt x="1188" y="2075"/>
                  <a:pt x="1188" y="2075"/>
                  <a:pt x="1188" y="2075"/>
                </a:cubicBezTo>
                <a:cubicBezTo>
                  <a:pt x="1180" y="2072"/>
                  <a:pt x="1171" y="2068"/>
                  <a:pt x="1164" y="2063"/>
                </a:cubicBezTo>
                <a:cubicBezTo>
                  <a:pt x="1172" y="2059"/>
                  <a:pt x="1180" y="2055"/>
                  <a:pt x="1188" y="2052"/>
                </a:cubicBezTo>
                <a:cubicBezTo>
                  <a:pt x="1188" y="2033"/>
                  <a:pt x="1188" y="2033"/>
                  <a:pt x="1188" y="2033"/>
                </a:cubicBezTo>
                <a:cubicBezTo>
                  <a:pt x="1184" y="2033"/>
                  <a:pt x="1179" y="2034"/>
                  <a:pt x="1174" y="2035"/>
                </a:cubicBezTo>
                <a:cubicBezTo>
                  <a:pt x="1173" y="2033"/>
                  <a:pt x="1172" y="2032"/>
                  <a:pt x="1170" y="2030"/>
                </a:cubicBezTo>
                <a:cubicBezTo>
                  <a:pt x="1176" y="2023"/>
                  <a:pt x="1181" y="2014"/>
                  <a:pt x="1188" y="2008"/>
                </a:cubicBezTo>
                <a:cubicBezTo>
                  <a:pt x="1188" y="1978"/>
                  <a:pt x="1188" y="1978"/>
                  <a:pt x="1188" y="1978"/>
                </a:cubicBezTo>
                <a:cubicBezTo>
                  <a:pt x="1156" y="1994"/>
                  <a:pt x="1124" y="2015"/>
                  <a:pt x="1093" y="2040"/>
                </a:cubicBezTo>
                <a:cubicBezTo>
                  <a:pt x="1072" y="2038"/>
                  <a:pt x="1051" y="2035"/>
                  <a:pt x="1027" y="2033"/>
                </a:cubicBezTo>
                <a:cubicBezTo>
                  <a:pt x="1082" y="2005"/>
                  <a:pt x="1136" y="1979"/>
                  <a:pt x="1188" y="1952"/>
                </a:cubicBezTo>
                <a:cubicBezTo>
                  <a:pt x="1188" y="1936"/>
                  <a:pt x="1188" y="1936"/>
                  <a:pt x="1188" y="1936"/>
                </a:cubicBezTo>
                <a:cubicBezTo>
                  <a:pt x="1175" y="1942"/>
                  <a:pt x="1161" y="1949"/>
                  <a:pt x="1147" y="1955"/>
                </a:cubicBezTo>
                <a:cubicBezTo>
                  <a:pt x="1079" y="1983"/>
                  <a:pt x="1011" y="2014"/>
                  <a:pt x="944" y="2044"/>
                </a:cubicBezTo>
                <a:close/>
                <a:moveTo>
                  <a:pt x="1172" y="974"/>
                </a:moveTo>
                <a:cubicBezTo>
                  <a:pt x="1082" y="958"/>
                  <a:pt x="1004" y="929"/>
                  <a:pt x="935" y="870"/>
                </a:cubicBezTo>
                <a:cubicBezTo>
                  <a:pt x="1024" y="864"/>
                  <a:pt x="1090" y="826"/>
                  <a:pt x="1132" y="750"/>
                </a:cubicBezTo>
                <a:cubicBezTo>
                  <a:pt x="1084" y="682"/>
                  <a:pt x="924" y="680"/>
                  <a:pt x="841" y="773"/>
                </a:cubicBezTo>
                <a:cubicBezTo>
                  <a:pt x="807" y="722"/>
                  <a:pt x="781" y="669"/>
                  <a:pt x="780" y="607"/>
                </a:cubicBezTo>
                <a:cubicBezTo>
                  <a:pt x="780" y="588"/>
                  <a:pt x="782" y="570"/>
                  <a:pt x="768" y="553"/>
                </a:cubicBezTo>
                <a:cubicBezTo>
                  <a:pt x="764" y="548"/>
                  <a:pt x="764" y="539"/>
                  <a:pt x="765" y="532"/>
                </a:cubicBezTo>
                <a:cubicBezTo>
                  <a:pt x="772" y="448"/>
                  <a:pt x="793" y="367"/>
                  <a:pt x="828" y="290"/>
                </a:cubicBezTo>
                <a:cubicBezTo>
                  <a:pt x="840" y="264"/>
                  <a:pt x="858" y="241"/>
                  <a:pt x="881" y="222"/>
                </a:cubicBezTo>
                <a:cubicBezTo>
                  <a:pt x="889" y="215"/>
                  <a:pt x="897" y="206"/>
                  <a:pt x="905" y="198"/>
                </a:cubicBezTo>
                <a:cubicBezTo>
                  <a:pt x="893" y="174"/>
                  <a:pt x="874" y="173"/>
                  <a:pt x="854" y="176"/>
                </a:cubicBezTo>
                <a:cubicBezTo>
                  <a:pt x="811" y="182"/>
                  <a:pt x="781" y="209"/>
                  <a:pt x="764" y="246"/>
                </a:cubicBezTo>
                <a:cubicBezTo>
                  <a:pt x="715" y="348"/>
                  <a:pt x="698" y="456"/>
                  <a:pt x="705" y="569"/>
                </a:cubicBezTo>
                <a:cubicBezTo>
                  <a:pt x="705" y="579"/>
                  <a:pt x="704" y="590"/>
                  <a:pt x="704" y="603"/>
                </a:cubicBezTo>
                <a:cubicBezTo>
                  <a:pt x="696" y="600"/>
                  <a:pt x="690" y="599"/>
                  <a:pt x="684" y="597"/>
                </a:cubicBezTo>
                <a:cubicBezTo>
                  <a:pt x="626" y="573"/>
                  <a:pt x="572" y="588"/>
                  <a:pt x="521" y="617"/>
                </a:cubicBezTo>
                <a:cubicBezTo>
                  <a:pt x="494" y="633"/>
                  <a:pt x="470" y="656"/>
                  <a:pt x="448" y="680"/>
                </a:cubicBezTo>
                <a:cubicBezTo>
                  <a:pt x="432" y="696"/>
                  <a:pt x="422" y="718"/>
                  <a:pt x="409" y="738"/>
                </a:cubicBezTo>
                <a:cubicBezTo>
                  <a:pt x="438" y="766"/>
                  <a:pt x="474" y="760"/>
                  <a:pt x="509" y="766"/>
                </a:cubicBezTo>
                <a:cubicBezTo>
                  <a:pt x="467" y="834"/>
                  <a:pt x="455" y="907"/>
                  <a:pt x="453" y="985"/>
                </a:cubicBezTo>
                <a:cubicBezTo>
                  <a:pt x="459" y="986"/>
                  <a:pt x="465" y="989"/>
                  <a:pt x="470" y="988"/>
                </a:cubicBezTo>
                <a:cubicBezTo>
                  <a:pt x="540" y="975"/>
                  <a:pt x="601" y="949"/>
                  <a:pt x="643" y="887"/>
                </a:cubicBezTo>
                <a:cubicBezTo>
                  <a:pt x="670" y="848"/>
                  <a:pt x="698" y="811"/>
                  <a:pt x="715" y="766"/>
                </a:cubicBezTo>
                <a:cubicBezTo>
                  <a:pt x="724" y="859"/>
                  <a:pt x="708" y="943"/>
                  <a:pt x="638" y="1010"/>
                </a:cubicBezTo>
                <a:cubicBezTo>
                  <a:pt x="601" y="1045"/>
                  <a:pt x="563" y="1079"/>
                  <a:pt x="517" y="1100"/>
                </a:cubicBezTo>
                <a:cubicBezTo>
                  <a:pt x="460" y="1127"/>
                  <a:pt x="402" y="1151"/>
                  <a:pt x="334" y="1152"/>
                </a:cubicBezTo>
                <a:cubicBezTo>
                  <a:pt x="332" y="1058"/>
                  <a:pt x="242" y="958"/>
                  <a:pt x="98" y="963"/>
                </a:cubicBezTo>
                <a:cubicBezTo>
                  <a:pt x="78" y="994"/>
                  <a:pt x="91" y="1023"/>
                  <a:pt x="106" y="1052"/>
                </a:cubicBezTo>
                <a:cubicBezTo>
                  <a:pt x="115" y="1068"/>
                  <a:pt x="127" y="1083"/>
                  <a:pt x="138" y="1098"/>
                </a:cubicBezTo>
                <a:cubicBezTo>
                  <a:pt x="91" y="1119"/>
                  <a:pt x="46" y="1139"/>
                  <a:pt x="0" y="1159"/>
                </a:cubicBezTo>
                <a:cubicBezTo>
                  <a:pt x="3" y="1169"/>
                  <a:pt x="4" y="1176"/>
                  <a:pt x="8" y="1180"/>
                </a:cubicBezTo>
                <a:cubicBezTo>
                  <a:pt x="41" y="1215"/>
                  <a:pt x="84" y="1237"/>
                  <a:pt x="130" y="1247"/>
                </a:cubicBezTo>
                <a:cubicBezTo>
                  <a:pt x="165" y="1255"/>
                  <a:pt x="200" y="1242"/>
                  <a:pt x="234" y="1232"/>
                </a:cubicBezTo>
                <a:cubicBezTo>
                  <a:pt x="265" y="1223"/>
                  <a:pt x="290" y="1205"/>
                  <a:pt x="313" y="1184"/>
                </a:cubicBezTo>
                <a:cubicBezTo>
                  <a:pt x="322" y="1176"/>
                  <a:pt x="331" y="1169"/>
                  <a:pt x="348" y="1176"/>
                </a:cubicBezTo>
                <a:cubicBezTo>
                  <a:pt x="308" y="1202"/>
                  <a:pt x="285" y="1239"/>
                  <a:pt x="266" y="1280"/>
                </a:cubicBezTo>
                <a:cubicBezTo>
                  <a:pt x="247" y="1323"/>
                  <a:pt x="247" y="1367"/>
                  <a:pt x="252" y="1414"/>
                </a:cubicBezTo>
                <a:cubicBezTo>
                  <a:pt x="315" y="1407"/>
                  <a:pt x="362" y="1374"/>
                  <a:pt x="401" y="1328"/>
                </a:cubicBezTo>
                <a:cubicBezTo>
                  <a:pt x="440" y="1283"/>
                  <a:pt x="461" y="1230"/>
                  <a:pt x="453" y="1167"/>
                </a:cubicBezTo>
                <a:cubicBezTo>
                  <a:pt x="562" y="1132"/>
                  <a:pt x="652" y="1073"/>
                  <a:pt x="719" y="980"/>
                </a:cubicBezTo>
                <a:cubicBezTo>
                  <a:pt x="728" y="1089"/>
                  <a:pt x="709" y="1195"/>
                  <a:pt x="681" y="1300"/>
                </a:cubicBezTo>
                <a:cubicBezTo>
                  <a:pt x="661" y="1301"/>
                  <a:pt x="643" y="1300"/>
                  <a:pt x="625" y="1302"/>
                </a:cubicBezTo>
                <a:cubicBezTo>
                  <a:pt x="568" y="1309"/>
                  <a:pt x="517" y="1331"/>
                  <a:pt x="475" y="1370"/>
                </a:cubicBezTo>
                <a:cubicBezTo>
                  <a:pt x="455" y="1388"/>
                  <a:pt x="440" y="1413"/>
                  <a:pt x="424" y="1436"/>
                </a:cubicBezTo>
                <a:cubicBezTo>
                  <a:pt x="418" y="1445"/>
                  <a:pt x="423" y="1453"/>
                  <a:pt x="431" y="1461"/>
                </a:cubicBezTo>
                <a:cubicBezTo>
                  <a:pt x="454" y="1481"/>
                  <a:pt x="482" y="1483"/>
                  <a:pt x="510" y="1485"/>
                </a:cubicBezTo>
                <a:cubicBezTo>
                  <a:pt x="532" y="1487"/>
                  <a:pt x="554" y="1482"/>
                  <a:pt x="579" y="1480"/>
                </a:cubicBezTo>
                <a:cubicBezTo>
                  <a:pt x="558" y="1527"/>
                  <a:pt x="528" y="1566"/>
                  <a:pt x="497" y="1609"/>
                </a:cubicBezTo>
                <a:cubicBezTo>
                  <a:pt x="488" y="1595"/>
                  <a:pt x="481" y="1581"/>
                  <a:pt x="472" y="1571"/>
                </a:cubicBezTo>
                <a:cubicBezTo>
                  <a:pt x="448" y="1545"/>
                  <a:pt x="415" y="1541"/>
                  <a:pt x="383" y="1545"/>
                </a:cubicBezTo>
                <a:cubicBezTo>
                  <a:pt x="347" y="1550"/>
                  <a:pt x="314" y="1564"/>
                  <a:pt x="286" y="1586"/>
                </a:cubicBezTo>
                <a:cubicBezTo>
                  <a:pt x="270" y="1598"/>
                  <a:pt x="254" y="1608"/>
                  <a:pt x="238" y="1619"/>
                </a:cubicBezTo>
                <a:cubicBezTo>
                  <a:pt x="212" y="1637"/>
                  <a:pt x="184" y="1649"/>
                  <a:pt x="144" y="1639"/>
                </a:cubicBezTo>
                <a:cubicBezTo>
                  <a:pt x="166" y="1670"/>
                  <a:pt x="188" y="1693"/>
                  <a:pt x="217" y="1703"/>
                </a:cubicBezTo>
                <a:cubicBezTo>
                  <a:pt x="244" y="1712"/>
                  <a:pt x="275" y="1710"/>
                  <a:pt x="308" y="1713"/>
                </a:cubicBezTo>
                <a:cubicBezTo>
                  <a:pt x="271" y="1780"/>
                  <a:pt x="258" y="1852"/>
                  <a:pt x="259" y="1932"/>
                </a:cubicBezTo>
                <a:cubicBezTo>
                  <a:pt x="265" y="1929"/>
                  <a:pt x="270" y="1928"/>
                  <a:pt x="272" y="1925"/>
                </a:cubicBezTo>
                <a:cubicBezTo>
                  <a:pt x="293" y="1892"/>
                  <a:pt x="328" y="1876"/>
                  <a:pt x="360" y="1857"/>
                </a:cubicBezTo>
                <a:cubicBezTo>
                  <a:pt x="386" y="1841"/>
                  <a:pt x="414" y="1828"/>
                  <a:pt x="442" y="1814"/>
                </a:cubicBezTo>
                <a:cubicBezTo>
                  <a:pt x="456" y="1830"/>
                  <a:pt x="472" y="1849"/>
                  <a:pt x="487" y="1868"/>
                </a:cubicBezTo>
                <a:cubicBezTo>
                  <a:pt x="502" y="1887"/>
                  <a:pt x="516" y="1907"/>
                  <a:pt x="532" y="1927"/>
                </a:cubicBezTo>
                <a:cubicBezTo>
                  <a:pt x="580" y="1892"/>
                  <a:pt x="583" y="1835"/>
                  <a:pt x="585" y="1780"/>
                </a:cubicBezTo>
                <a:cubicBezTo>
                  <a:pt x="587" y="1723"/>
                  <a:pt x="573" y="1671"/>
                  <a:pt x="522" y="1636"/>
                </a:cubicBezTo>
                <a:cubicBezTo>
                  <a:pt x="543" y="1611"/>
                  <a:pt x="563" y="1589"/>
                  <a:pt x="581" y="1565"/>
                </a:cubicBezTo>
                <a:cubicBezTo>
                  <a:pt x="600" y="1542"/>
                  <a:pt x="616" y="1516"/>
                  <a:pt x="636" y="1487"/>
                </a:cubicBezTo>
                <a:cubicBezTo>
                  <a:pt x="655" y="1580"/>
                  <a:pt x="699" y="1653"/>
                  <a:pt x="785" y="1695"/>
                </a:cubicBezTo>
                <a:cubicBezTo>
                  <a:pt x="804" y="1678"/>
                  <a:pt x="809" y="1654"/>
                  <a:pt x="816" y="1632"/>
                </a:cubicBezTo>
                <a:cubicBezTo>
                  <a:pt x="835" y="1577"/>
                  <a:pt x="826" y="1522"/>
                  <a:pt x="808" y="1467"/>
                </a:cubicBezTo>
                <a:cubicBezTo>
                  <a:pt x="788" y="1406"/>
                  <a:pt x="752" y="1354"/>
                  <a:pt x="713" y="1301"/>
                </a:cubicBezTo>
                <a:cubicBezTo>
                  <a:pt x="741" y="1217"/>
                  <a:pt x="763" y="1129"/>
                  <a:pt x="769" y="1039"/>
                </a:cubicBezTo>
                <a:cubicBezTo>
                  <a:pt x="775" y="950"/>
                  <a:pt x="772" y="861"/>
                  <a:pt x="773" y="768"/>
                </a:cubicBezTo>
                <a:cubicBezTo>
                  <a:pt x="786" y="787"/>
                  <a:pt x="798" y="806"/>
                  <a:pt x="809" y="823"/>
                </a:cubicBezTo>
                <a:cubicBezTo>
                  <a:pt x="778" y="957"/>
                  <a:pt x="799" y="1075"/>
                  <a:pt x="903" y="1174"/>
                </a:cubicBezTo>
                <a:cubicBezTo>
                  <a:pt x="936" y="1140"/>
                  <a:pt x="950" y="1101"/>
                  <a:pt x="950" y="1058"/>
                </a:cubicBezTo>
                <a:cubicBezTo>
                  <a:pt x="949" y="1018"/>
                  <a:pt x="943" y="978"/>
                  <a:pt x="939" y="935"/>
                </a:cubicBezTo>
                <a:cubicBezTo>
                  <a:pt x="1011" y="985"/>
                  <a:pt x="1093" y="1003"/>
                  <a:pt x="1181" y="1016"/>
                </a:cubicBezTo>
                <a:cubicBezTo>
                  <a:pt x="1183" y="1021"/>
                  <a:pt x="1186" y="1027"/>
                  <a:pt x="1188" y="1032"/>
                </a:cubicBezTo>
                <a:cubicBezTo>
                  <a:pt x="1188" y="906"/>
                  <a:pt x="1188" y="906"/>
                  <a:pt x="1188" y="906"/>
                </a:cubicBezTo>
                <a:cubicBezTo>
                  <a:pt x="1185" y="895"/>
                  <a:pt x="1185" y="883"/>
                  <a:pt x="1188" y="871"/>
                </a:cubicBezTo>
                <a:cubicBezTo>
                  <a:pt x="1188" y="826"/>
                  <a:pt x="1188" y="826"/>
                  <a:pt x="1188" y="826"/>
                </a:cubicBezTo>
                <a:cubicBezTo>
                  <a:pt x="1164" y="869"/>
                  <a:pt x="1159" y="919"/>
                  <a:pt x="1172" y="974"/>
                </a:cubicBezTo>
                <a:close/>
                <a:moveTo>
                  <a:pt x="827" y="220"/>
                </a:moveTo>
                <a:cubicBezTo>
                  <a:pt x="823" y="242"/>
                  <a:pt x="823" y="242"/>
                  <a:pt x="790" y="245"/>
                </a:cubicBezTo>
                <a:cubicBezTo>
                  <a:pt x="804" y="221"/>
                  <a:pt x="804" y="221"/>
                  <a:pt x="827" y="220"/>
                </a:cubicBezTo>
                <a:close/>
                <a:moveTo>
                  <a:pt x="432" y="735"/>
                </a:moveTo>
                <a:cubicBezTo>
                  <a:pt x="446" y="701"/>
                  <a:pt x="469" y="674"/>
                  <a:pt x="506" y="646"/>
                </a:cubicBezTo>
                <a:cubicBezTo>
                  <a:pt x="531" y="628"/>
                  <a:pt x="556" y="612"/>
                  <a:pt x="587" y="609"/>
                </a:cubicBezTo>
                <a:cubicBezTo>
                  <a:pt x="611" y="607"/>
                  <a:pt x="623" y="612"/>
                  <a:pt x="638" y="630"/>
                </a:cubicBezTo>
                <a:cubicBezTo>
                  <a:pt x="602" y="658"/>
                  <a:pt x="548" y="655"/>
                  <a:pt x="515" y="701"/>
                </a:cubicBezTo>
                <a:cubicBezTo>
                  <a:pt x="533" y="693"/>
                  <a:pt x="545" y="688"/>
                  <a:pt x="559" y="682"/>
                </a:cubicBezTo>
                <a:cubicBezTo>
                  <a:pt x="533" y="745"/>
                  <a:pt x="494" y="762"/>
                  <a:pt x="432" y="735"/>
                </a:cubicBezTo>
                <a:close/>
                <a:moveTo>
                  <a:pt x="664" y="833"/>
                </a:moveTo>
                <a:cubicBezTo>
                  <a:pt x="654" y="848"/>
                  <a:pt x="642" y="862"/>
                  <a:pt x="632" y="878"/>
                </a:cubicBezTo>
                <a:cubicBezTo>
                  <a:pt x="594" y="935"/>
                  <a:pt x="535" y="958"/>
                  <a:pt x="469" y="974"/>
                </a:cubicBezTo>
                <a:cubicBezTo>
                  <a:pt x="471" y="948"/>
                  <a:pt x="470" y="924"/>
                  <a:pt x="474" y="901"/>
                </a:cubicBezTo>
                <a:cubicBezTo>
                  <a:pt x="487" y="817"/>
                  <a:pt x="529" y="749"/>
                  <a:pt x="594" y="695"/>
                </a:cubicBezTo>
                <a:cubicBezTo>
                  <a:pt x="609" y="682"/>
                  <a:pt x="631" y="677"/>
                  <a:pt x="653" y="690"/>
                </a:cubicBezTo>
                <a:cubicBezTo>
                  <a:pt x="632" y="740"/>
                  <a:pt x="613" y="789"/>
                  <a:pt x="577" y="840"/>
                </a:cubicBezTo>
                <a:cubicBezTo>
                  <a:pt x="589" y="831"/>
                  <a:pt x="597" y="828"/>
                  <a:pt x="600" y="823"/>
                </a:cubicBezTo>
                <a:cubicBezTo>
                  <a:pt x="626" y="783"/>
                  <a:pt x="650" y="743"/>
                  <a:pt x="677" y="700"/>
                </a:cubicBezTo>
                <a:cubicBezTo>
                  <a:pt x="680" y="707"/>
                  <a:pt x="684" y="713"/>
                  <a:pt x="685" y="719"/>
                </a:cubicBezTo>
                <a:cubicBezTo>
                  <a:pt x="691" y="759"/>
                  <a:pt x="686" y="798"/>
                  <a:pt x="664" y="833"/>
                </a:cubicBezTo>
                <a:close/>
                <a:moveTo>
                  <a:pt x="227" y="1218"/>
                </a:moveTo>
                <a:cubicBezTo>
                  <a:pt x="184" y="1233"/>
                  <a:pt x="141" y="1241"/>
                  <a:pt x="97" y="1218"/>
                </a:cubicBezTo>
                <a:cubicBezTo>
                  <a:pt x="72" y="1204"/>
                  <a:pt x="44" y="1196"/>
                  <a:pt x="19" y="1169"/>
                </a:cubicBezTo>
                <a:cubicBezTo>
                  <a:pt x="65" y="1154"/>
                  <a:pt x="100" y="1126"/>
                  <a:pt x="145" y="1118"/>
                </a:cubicBezTo>
                <a:cubicBezTo>
                  <a:pt x="189" y="1110"/>
                  <a:pt x="228" y="1112"/>
                  <a:pt x="262" y="1153"/>
                </a:cubicBezTo>
                <a:cubicBezTo>
                  <a:pt x="247" y="1158"/>
                  <a:pt x="236" y="1164"/>
                  <a:pt x="225" y="1166"/>
                </a:cubicBezTo>
                <a:cubicBezTo>
                  <a:pt x="214" y="1169"/>
                  <a:pt x="202" y="1169"/>
                  <a:pt x="190" y="1170"/>
                </a:cubicBezTo>
                <a:cubicBezTo>
                  <a:pt x="180" y="1171"/>
                  <a:pt x="169" y="1173"/>
                  <a:pt x="159" y="1174"/>
                </a:cubicBezTo>
                <a:cubicBezTo>
                  <a:pt x="196" y="1190"/>
                  <a:pt x="232" y="1183"/>
                  <a:pt x="270" y="1174"/>
                </a:cubicBezTo>
                <a:cubicBezTo>
                  <a:pt x="264" y="1201"/>
                  <a:pt x="247" y="1211"/>
                  <a:pt x="227" y="1218"/>
                </a:cubicBezTo>
                <a:close/>
                <a:moveTo>
                  <a:pt x="294" y="1105"/>
                </a:moveTo>
                <a:cubicBezTo>
                  <a:pt x="253" y="1083"/>
                  <a:pt x="221" y="1052"/>
                  <a:pt x="176" y="1043"/>
                </a:cubicBezTo>
                <a:cubicBezTo>
                  <a:pt x="200" y="1062"/>
                  <a:pt x="224" y="1081"/>
                  <a:pt x="253" y="1104"/>
                </a:cubicBezTo>
                <a:cubicBezTo>
                  <a:pt x="220" y="1100"/>
                  <a:pt x="193" y="1098"/>
                  <a:pt x="166" y="1094"/>
                </a:cubicBezTo>
                <a:cubicBezTo>
                  <a:pt x="163" y="1094"/>
                  <a:pt x="160" y="1091"/>
                  <a:pt x="158" y="1089"/>
                </a:cubicBezTo>
                <a:cubicBezTo>
                  <a:pt x="127" y="1060"/>
                  <a:pt x="105" y="1027"/>
                  <a:pt x="104" y="980"/>
                </a:cubicBezTo>
                <a:cubicBezTo>
                  <a:pt x="164" y="977"/>
                  <a:pt x="215" y="993"/>
                  <a:pt x="258" y="1030"/>
                </a:cubicBezTo>
                <a:cubicBezTo>
                  <a:pt x="279" y="1048"/>
                  <a:pt x="297" y="1070"/>
                  <a:pt x="294" y="1105"/>
                </a:cubicBezTo>
                <a:close/>
                <a:moveTo>
                  <a:pt x="414" y="1276"/>
                </a:moveTo>
                <a:cubicBezTo>
                  <a:pt x="398" y="1312"/>
                  <a:pt x="372" y="1338"/>
                  <a:pt x="341" y="1361"/>
                </a:cubicBezTo>
                <a:cubicBezTo>
                  <a:pt x="319" y="1378"/>
                  <a:pt x="296" y="1392"/>
                  <a:pt x="264" y="1394"/>
                </a:cubicBezTo>
                <a:cubicBezTo>
                  <a:pt x="266" y="1369"/>
                  <a:pt x="266" y="1347"/>
                  <a:pt x="270" y="1325"/>
                </a:cubicBezTo>
                <a:cubicBezTo>
                  <a:pt x="277" y="1283"/>
                  <a:pt x="297" y="1246"/>
                  <a:pt x="328" y="1216"/>
                </a:cubicBezTo>
                <a:cubicBezTo>
                  <a:pt x="345" y="1199"/>
                  <a:pt x="366" y="1187"/>
                  <a:pt x="396" y="1196"/>
                </a:cubicBezTo>
                <a:cubicBezTo>
                  <a:pt x="385" y="1234"/>
                  <a:pt x="350" y="1260"/>
                  <a:pt x="348" y="1299"/>
                </a:cubicBezTo>
                <a:cubicBezTo>
                  <a:pt x="368" y="1273"/>
                  <a:pt x="389" y="1247"/>
                  <a:pt x="412" y="1218"/>
                </a:cubicBezTo>
                <a:cubicBezTo>
                  <a:pt x="424" y="1242"/>
                  <a:pt x="421" y="1259"/>
                  <a:pt x="414" y="1276"/>
                </a:cubicBezTo>
                <a:close/>
                <a:moveTo>
                  <a:pt x="536" y="1112"/>
                </a:moveTo>
                <a:cubicBezTo>
                  <a:pt x="573" y="1085"/>
                  <a:pt x="606" y="1060"/>
                  <a:pt x="639" y="1035"/>
                </a:cubicBezTo>
                <a:cubicBezTo>
                  <a:pt x="615" y="1068"/>
                  <a:pt x="570" y="1101"/>
                  <a:pt x="536" y="1112"/>
                </a:cubicBezTo>
                <a:close/>
                <a:moveTo>
                  <a:pt x="233" y="1691"/>
                </a:moveTo>
                <a:cubicBezTo>
                  <a:pt x="217" y="1689"/>
                  <a:pt x="201" y="1683"/>
                  <a:pt x="191" y="1665"/>
                </a:cubicBezTo>
                <a:cubicBezTo>
                  <a:pt x="222" y="1646"/>
                  <a:pt x="251" y="1631"/>
                  <a:pt x="278" y="1611"/>
                </a:cubicBezTo>
                <a:cubicBezTo>
                  <a:pt x="300" y="1594"/>
                  <a:pt x="325" y="1586"/>
                  <a:pt x="351" y="1580"/>
                </a:cubicBezTo>
                <a:cubicBezTo>
                  <a:pt x="372" y="1575"/>
                  <a:pt x="392" y="1577"/>
                  <a:pt x="411" y="1594"/>
                </a:cubicBezTo>
                <a:cubicBezTo>
                  <a:pt x="389" y="1602"/>
                  <a:pt x="369" y="1609"/>
                  <a:pt x="350" y="1616"/>
                </a:cubicBezTo>
                <a:cubicBezTo>
                  <a:pt x="367" y="1617"/>
                  <a:pt x="382" y="1614"/>
                  <a:pt x="398" y="1613"/>
                </a:cubicBezTo>
                <a:cubicBezTo>
                  <a:pt x="413" y="1612"/>
                  <a:pt x="430" y="1609"/>
                  <a:pt x="442" y="1627"/>
                </a:cubicBezTo>
                <a:cubicBezTo>
                  <a:pt x="420" y="1634"/>
                  <a:pt x="399" y="1639"/>
                  <a:pt x="380" y="1646"/>
                </a:cubicBezTo>
                <a:cubicBezTo>
                  <a:pt x="359" y="1654"/>
                  <a:pt x="347" y="1678"/>
                  <a:pt x="321" y="1677"/>
                </a:cubicBezTo>
                <a:cubicBezTo>
                  <a:pt x="295" y="1704"/>
                  <a:pt x="263" y="1694"/>
                  <a:pt x="233" y="1691"/>
                </a:cubicBezTo>
                <a:close/>
                <a:moveTo>
                  <a:pt x="386" y="1825"/>
                </a:moveTo>
                <a:cubicBezTo>
                  <a:pt x="349" y="1843"/>
                  <a:pt x="311" y="1859"/>
                  <a:pt x="277" y="1888"/>
                </a:cubicBezTo>
                <a:cubicBezTo>
                  <a:pt x="280" y="1864"/>
                  <a:pt x="281" y="1839"/>
                  <a:pt x="286" y="1816"/>
                </a:cubicBezTo>
                <a:cubicBezTo>
                  <a:pt x="296" y="1773"/>
                  <a:pt x="312" y="1732"/>
                  <a:pt x="341" y="1697"/>
                </a:cubicBezTo>
                <a:cubicBezTo>
                  <a:pt x="375" y="1657"/>
                  <a:pt x="403" y="1649"/>
                  <a:pt x="447" y="1669"/>
                </a:cubicBezTo>
                <a:cubicBezTo>
                  <a:pt x="422" y="1694"/>
                  <a:pt x="393" y="1717"/>
                  <a:pt x="378" y="1751"/>
                </a:cubicBezTo>
                <a:cubicBezTo>
                  <a:pt x="407" y="1730"/>
                  <a:pt x="429" y="1700"/>
                  <a:pt x="463" y="1687"/>
                </a:cubicBezTo>
                <a:cubicBezTo>
                  <a:pt x="466" y="1692"/>
                  <a:pt x="467" y="1693"/>
                  <a:pt x="468" y="1695"/>
                </a:cubicBezTo>
                <a:cubicBezTo>
                  <a:pt x="469" y="1697"/>
                  <a:pt x="469" y="1699"/>
                  <a:pt x="469" y="1701"/>
                </a:cubicBezTo>
                <a:cubicBezTo>
                  <a:pt x="465" y="1758"/>
                  <a:pt x="438" y="1800"/>
                  <a:pt x="386" y="1825"/>
                </a:cubicBezTo>
                <a:close/>
                <a:moveTo>
                  <a:pt x="563" y="1732"/>
                </a:moveTo>
                <a:cubicBezTo>
                  <a:pt x="573" y="1784"/>
                  <a:pt x="568" y="1835"/>
                  <a:pt x="549" y="1884"/>
                </a:cubicBezTo>
                <a:cubicBezTo>
                  <a:pt x="547" y="1890"/>
                  <a:pt x="541" y="1896"/>
                  <a:pt x="538" y="1899"/>
                </a:cubicBezTo>
                <a:cubicBezTo>
                  <a:pt x="520" y="1879"/>
                  <a:pt x="504" y="1860"/>
                  <a:pt x="487" y="1842"/>
                </a:cubicBezTo>
                <a:cubicBezTo>
                  <a:pt x="471" y="1826"/>
                  <a:pt x="460" y="1809"/>
                  <a:pt x="458" y="1790"/>
                </a:cubicBezTo>
                <a:cubicBezTo>
                  <a:pt x="471" y="1769"/>
                  <a:pt x="482" y="1751"/>
                  <a:pt x="494" y="1730"/>
                </a:cubicBezTo>
                <a:cubicBezTo>
                  <a:pt x="503" y="1752"/>
                  <a:pt x="510" y="1772"/>
                  <a:pt x="518" y="1791"/>
                </a:cubicBezTo>
                <a:cubicBezTo>
                  <a:pt x="518" y="1758"/>
                  <a:pt x="504" y="1727"/>
                  <a:pt x="517" y="1694"/>
                </a:cubicBezTo>
                <a:cubicBezTo>
                  <a:pt x="547" y="1699"/>
                  <a:pt x="558" y="1707"/>
                  <a:pt x="563" y="1732"/>
                </a:cubicBezTo>
                <a:close/>
                <a:moveTo>
                  <a:pt x="537" y="1590"/>
                </a:moveTo>
                <a:cubicBezTo>
                  <a:pt x="578" y="1505"/>
                  <a:pt x="602" y="1470"/>
                  <a:pt x="627" y="1456"/>
                </a:cubicBezTo>
                <a:cubicBezTo>
                  <a:pt x="607" y="1510"/>
                  <a:pt x="575" y="1552"/>
                  <a:pt x="537" y="1590"/>
                </a:cubicBezTo>
                <a:close/>
                <a:moveTo>
                  <a:pt x="588" y="1454"/>
                </a:moveTo>
                <a:cubicBezTo>
                  <a:pt x="574" y="1460"/>
                  <a:pt x="560" y="1467"/>
                  <a:pt x="545" y="1468"/>
                </a:cubicBezTo>
                <a:cubicBezTo>
                  <a:pt x="510" y="1473"/>
                  <a:pt x="475" y="1471"/>
                  <a:pt x="443" y="1450"/>
                </a:cubicBezTo>
                <a:cubicBezTo>
                  <a:pt x="461" y="1372"/>
                  <a:pt x="589" y="1301"/>
                  <a:pt x="638" y="1340"/>
                </a:cubicBezTo>
                <a:cubicBezTo>
                  <a:pt x="614" y="1381"/>
                  <a:pt x="569" y="1395"/>
                  <a:pt x="529" y="1423"/>
                </a:cubicBezTo>
                <a:cubicBezTo>
                  <a:pt x="575" y="1418"/>
                  <a:pt x="605" y="1389"/>
                  <a:pt x="642" y="1370"/>
                </a:cubicBezTo>
                <a:cubicBezTo>
                  <a:pt x="642" y="1414"/>
                  <a:pt x="622" y="1439"/>
                  <a:pt x="588" y="1454"/>
                </a:cubicBezTo>
                <a:close/>
                <a:moveTo>
                  <a:pt x="786" y="1460"/>
                </a:moveTo>
                <a:cubicBezTo>
                  <a:pt x="821" y="1530"/>
                  <a:pt x="818" y="1601"/>
                  <a:pt x="781" y="1672"/>
                </a:cubicBezTo>
                <a:cubicBezTo>
                  <a:pt x="697" y="1634"/>
                  <a:pt x="647" y="1532"/>
                  <a:pt x="653" y="1449"/>
                </a:cubicBezTo>
                <a:cubicBezTo>
                  <a:pt x="655" y="1429"/>
                  <a:pt x="662" y="1408"/>
                  <a:pt x="682" y="1393"/>
                </a:cubicBezTo>
                <a:cubicBezTo>
                  <a:pt x="696" y="1428"/>
                  <a:pt x="710" y="1461"/>
                  <a:pt x="723" y="1493"/>
                </a:cubicBezTo>
                <a:cubicBezTo>
                  <a:pt x="725" y="1492"/>
                  <a:pt x="727" y="1492"/>
                  <a:pt x="729" y="1491"/>
                </a:cubicBezTo>
                <a:cubicBezTo>
                  <a:pt x="721" y="1457"/>
                  <a:pt x="713" y="1422"/>
                  <a:pt x="704" y="1387"/>
                </a:cubicBezTo>
                <a:cubicBezTo>
                  <a:pt x="732" y="1387"/>
                  <a:pt x="760" y="1408"/>
                  <a:pt x="786" y="1460"/>
                </a:cubicBezTo>
                <a:close/>
                <a:moveTo>
                  <a:pt x="966" y="721"/>
                </a:moveTo>
                <a:cubicBezTo>
                  <a:pt x="1019" y="706"/>
                  <a:pt x="1068" y="725"/>
                  <a:pt x="1115" y="748"/>
                </a:cubicBezTo>
                <a:cubicBezTo>
                  <a:pt x="1073" y="819"/>
                  <a:pt x="974" y="867"/>
                  <a:pt x="919" y="845"/>
                </a:cubicBezTo>
                <a:cubicBezTo>
                  <a:pt x="912" y="836"/>
                  <a:pt x="904" y="828"/>
                  <a:pt x="896" y="818"/>
                </a:cubicBezTo>
                <a:cubicBezTo>
                  <a:pt x="931" y="793"/>
                  <a:pt x="972" y="788"/>
                  <a:pt x="1012" y="773"/>
                </a:cubicBezTo>
                <a:cubicBezTo>
                  <a:pt x="977" y="768"/>
                  <a:pt x="937" y="775"/>
                  <a:pt x="894" y="795"/>
                </a:cubicBezTo>
                <a:cubicBezTo>
                  <a:pt x="909" y="755"/>
                  <a:pt x="931" y="731"/>
                  <a:pt x="966" y="721"/>
                </a:cubicBezTo>
                <a:close/>
                <a:moveTo>
                  <a:pt x="752" y="668"/>
                </a:moveTo>
                <a:cubicBezTo>
                  <a:pt x="748" y="675"/>
                  <a:pt x="745" y="682"/>
                  <a:pt x="746" y="688"/>
                </a:cubicBezTo>
                <a:cubicBezTo>
                  <a:pt x="749" y="762"/>
                  <a:pt x="752" y="836"/>
                  <a:pt x="756" y="909"/>
                </a:cubicBezTo>
                <a:cubicBezTo>
                  <a:pt x="761" y="981"/>
                  <a:pt x="754" y="1051"/>
                  <a:pt x="743" y="1121"/>
                </a:cubicBezTo>
                <a:cubicBezTo>
                  <a:pt x="740" y="1134"/>
                  <a:pt x="736" y="1148"/>
                  <a:pt x="733" y="1161"/>
                </a:cubicBezTo>
                <a:cubicBezTo>
                  <a:pt x="731" y="1132"/>
                  <a:pt x="736" y="1105"/>
                  <a:pt x="738" y="1077"/>
                </a:cubicBezTo>
                <a:cubicBezTo>
                  <a:pt x="744" y="983"/>
                  <a:pt x="742" y="889"/>
                  <a:pt x="737" y="795"/>
                </a:cubicBezTo>
                <a:cubicBezTo>
                  <a:pt x="732" y="718"/>
                  <a:pt x="726" y="640"/>
                  <a:pt x="720" y="563"/>
                </a:cubicBezTo>
                <a:cubicBezTo>
                  <a:pt x="715" y="490"/>
                  <a:pt x="724" y="418"/>
                  <a:pt x="742" y="347"/>
                </a:cubicBezTo>
                <a:cubicBezTo>
                  <a:pt x="748" y="323"/>
                  <a:pt x="759" y="301"/>
                  <a:pt x="768" y="278"/>
                </a:cubicBezTo>
                <a:cubicBezTo>
                  <a:pt x="788" y="284"/>
                  <a:pt x="787" y="298"/>
                  <a:pt x="786" y="310"/>
                </a:cubicBezTo>
                <a:cubicBezTo>
                  <a:pt x="785" y="324"/>
                  <a:pt x="783" y="338"/>
                  <a:pt x="779" y="351"/>
                </a:cubicBezTo>
                <a:cubicBezTo>
                  <a:pt x="767" y="390"/>
                  <a:pt x="779" y="437"/>
                  <a:pt x="732" y="467"/>
                </a:cubicBezTo>
                <a:cubicBezTo>
                  <a:pt x="752" y="470"/>
                  <a:pt x="756" y="479"/>
                  <a:pt x="753" y="492"/>
                </a:cubicBezTo>
                <a:cubicBezTo>
                  <a:pt x="750" y="504"/>
                  <a:pt x="750" y="516"/>
                  <a:pt x="746" y="527"/>
                </a:cubicBezTo>
                <a:cubicBezTo>
                  <a:pt x="739" y="544"/>
                  <a:pt x="741" y="558"/>
                  <a:pt x="755" y="571"/>
                </a:cubicBezTo>
                <a:cubicBezTo>
                  <a:pt x="735" y="599"/>
                  <a:pt x="746" y="625"/>
                  <a:pt x="758" y="651"/>
                </a:cubicBezTo>
                <a:cubicBezTo>
                  <a:pt x="779" y="696"/>
                  <a:pt x="796" y="742"/>
                  <a:pt x="825" y="783"/>
                </a:cubicBezTo>
                <a:cubicBezTo>
                  <a:pt x="833" y="793"/>
                  <a:pt x="834" y="801"/>
                  <a:pt x="821" y="808"/>
                </a:cubicBezTo>
                <a:cubicBezTo>
                  <a:pt x="782" y="769"/>
                  <a:pt x="778" y="713"/>
                  <a:pt x="752" y="668"/>
                </a:cubicBezTo>
                <a:close/>
                <a:moveTo>
                  <a:pt x="904" y="1151"/>
                </a:moveTo>
                <a:cubicBezTo>
                  <a:pt x="900" y="1148"/>
                  <a:pt x="895" y="1145"/>
                  <a:pt x="892" y="1142"/>
                </a:cubicBezTo>
                <a:cubicBezTo>
                  <a:pt x="886" y="1135"/>
                  <a:pt x="880" y="1129"/>
                  <a:pt x="874" y="1122"/>
                </a:cubicBezTo>
                <a:cubicBezTo>
                  <a:pt x="829" y="1064"/>
                  <a:pt x="815" y="998"/>
                  <a:pt x="823" y="926"/>
                </a:cubicBezTo>
                <a:cubicBezTo>
                  <a:pt x="824" y="916"/>
                  <a:pt x="830" y="906"/>
                  <a:pt x="835" y="897"/>
                </a:cubicBezTo>
                <a:cubicBezTo>
                  <a:pt x="837" y="897"/>
                  <a:pt x="839" y="898"/>
                  <a:pt x="841" y="898"/>
                </a:cubicBezTo>
                <a:cubicBezTo>
                  <a:pt x="854" y="943"/>
                  <a:pt x="867" y="987"/>
                  <a:pt x="881" y="1032"/>
                </a:cubicBezTo>
                <a:cubicBezTo>
                  <a:pt x="885" y="979"/>
                  <a:pt x="857" y="932"/>
                  <a:pt x="861" y="876"/>
                </a:cubicBezTo>
                <a:cubicBezTo>
                  <a:pt x="941" y="925"/>
                  <a:pt x="958" y="1084"/>
                  <a:pt x="904" y="1151"/>
                </a:cubicBezTo>
                <a:close/>
                <a:moveTo>
                  <a:pt x="911" y="881"/>
                </a:moveTo>
                <a:cubicBezTo>
                  <a:pt x="947" y="902"/>
                  <a:pt x="982" y="927"/>
                  <a:pt x="1020" y="945"/>
                </a:cubicBezTo>
                <a:cubicBezTo>
                  <a:pt x="1058" y="962"/>
                  <a:pt x="1099" y="974"/>
                  <a:pt x="1143" y="990"/>
                </a:cubicBezTo>
                <a:cubicBezTo>
                  <a:pt x="1065" y="987"/>
                  <a:pt x="932" y="931"/>
                  <a:pt x="911" y="881"/>
                </a:cubicBezTo>
                <a:close/>
                <a:moveTo>
                  <a:pt x="756" y="413"/>
                </a:moveTo>
                <a:cubicBezTo>
                  <a:pt x="764" y="398"/>
                  <a:pt x="771" y="384"/>
                  <a:pt x="749" y="373"/>
                </a:cubicBezTo>
                <a:cubicBezTo>
                  <a:pt x="744" y="388"/>
                  <a:pt x="740" y="401"/>
                  <a:pt x="756" y="413"/>
                </a:cubicBezTo>
                <a:close/>
                <a:moveTo>
                  <a:pt x="1143" y="14"/>
                </a:moveTo>
                <a:cubicBezTo>
                  <a:pt x="1141" y="10"/>
                  <a:pt x="1139" y="5"/>
                  <a:pt x="1137" y="0"/>
                </a:cubicBezTo>
                <a:cubicBezTo>
                  <a:pt x="1114" y="0"/>
                  <a:pt x="1114" y="0"/>
                  <a:pt x="1114" y="0"/>
                </a:cubicBezTo>
                <a:cubicBezTo>
                  <a:pt x="1121" y="27"/>
                  <a:pt x="1116" y="70"/>
                  <a:pt x="1097" y="152"/>
                </a:cubicBezTo>
                <a:cubicBezTo>
                  <a:pt x="1092" y="102"/>
                  <a:pt x="1093" y="52"/>
                  <a:pt x="1108" y="0"/>
                </a:cubicBezTo>
                <a:cubicBezTo>
                  <a:pt x="1069" y="0"/>
                  <a:pt x="1069" y="0"/>
                  <a:pt x="1069" y="0"/>
                </a:cubicBezTo>
                <a:cubicBezTo>
                  <a:pt x="1016" y="52"/>
                  <a:pt x="931" y="82"/>
                  <a:pt x="855" y="63"/>
                </a:cubicBezTo>
                <a:cubicBezTo>
                  <a:pt x="860" y="40"/>
                  <a:pt x="867" y="19"/>
                  <a:pt x="876" y="0"/>
                </a:cubicBezTo>
                <a:cubicBezTo>
                  <a:pt x="857" y="0"/>
                  <a:pt x="857" y="0"/>
                  <a:pt x="857" y="0"/>
                </a:cubicBezTo>
                <a:cubicBezTo>
                  <a:pt x="856" y="3"/>
                  <a:pt x="855" y="6"/>
                  <a:pt x="854" y="10"/>
                </a:cubicBezTo>
                <a:cubicBezTo>
                  <a:pt x="846" y="31"/>
                  <a:pt x="834" y="53"/>
                  <a:pt x="838" y="78"/>
                </a:cubicBezTo>
                <a:cubicBezTo>
                  <a:pt x="932" y="99"/>
                  <a:pt x="1011" y="70"/>
                  <a:pt x="1084" y="10"/>
                </a:cubicBezTo>
                <a:cubicBezTo>
                  <a:pt x="1082" y="45"/>
                  <a:pt x="1079" y="75"/>
                  <a:pt x="1078" y="105"/>
                </a:cubicBezTo>
                <a:cubicBezTo>
                  <a:pt x="1077" y="135"/>
                  <a:pt x="1079" y="165"/>
                  <a:pt x="1080" y="198"/>
                </a:cubicBezTo>
                <a:cubicBezTo>
                  <a:pt x="1018" y="192"/>
                  <a:pt x="974" y="224"/>
                  <a:pt x="941" y="270"/>
                </a:cubicBezTo>
                <a:cubicBezTo>
                  <a:pt x="908" y="314"/>
                  <a:pt x="874" y="360"/>
                  <a:pt x="889" y="418"/>
                </a:cubicBezTo>
                <a:cubicBezTo>
                  <a:pt x="914" y="412"/>
                  <a:pt x="938" y="405"/>
                  <a:pt x="962" y="400"/>
                </a:cubicBezTo>
                <a:cubicBezTo>
                  <a:pt x="985" y="394"/>
                  <a:pt x="1009" y="390"/>
                  <a:pt x="1030" y="386"/>
                </a:cubicBezTo>
                <a:cubicBezTo>
                  <a:pt x="1043" y="414"/>
                  <a:pt x="1057" y="442"/>
                  <a:pt x="1067" y="471"/>
                </a:cubicBezTo>
                <a:cubicBezTo>
                  <a:pt x="1081" y="506"/>
                  <a:pt x="1098" y="540"/>
                  <a:pt x="1093" y="579"/>
                </a:cubicBezTo>
                <a:cubicBezTo>
                  <a:pt x="1093" y="583"/>
                  <a:pt x="1096" y="586"/>
                  <a:pt x="1099" y="593"/>
                </a:cubicBezTo>
                <a:cubicBezTo>
                  <a:pt x="1140" y="543"/>
                  <a:pt x="1171" y="491"/>
                  <a:pt x="1188" y="432"/>
                </a:cubicBezTo>
                <a:cubicBezTo>
                  <a:pt x="1188" y="304"/>
                  <a:pt x="1188" y="304"/>
                  <a:pt x="1188" y="304"/>
                </a:cubicBezTo>
                <a:cubicBezTo>
                  <a:pt x="1187" y="301"/>
                  <a:pt x="1186" y="297"/>
                  <a:pt x="1184" y="295"/>
                </a:cubicBezTo>
                <a:cubicBezTo>
                  <a:pt x="1173" y="277"/>
                  <a:pt x="1161" y="260"/>
                  <a:pt x="1148" y="241"/>
                </a:cubicBezTo>
                <a:cubicBezTo>
                  <a:pt x="1167" y="235"/>
                  <a:pt x="1178" y="246"/>
                  <a:pt x="1188" y="256"/>
                </a:cubicBezTo>
                <a:cubicBezTo>
                  <a:pt x="1188" y="179"/>
                  <a:pt x="1188" y="179"/>
                  <a:pt x="1188" y="179"/>
                </a:cubicBezTo>
                <a:cubicBezTo>
                  <a:pt x="1179" y="177"/>
                  <a:pt x="1170" y="177"/>
                  <a:pt x="1160" y="178"/>
                </a:cubicBezTo>
                <a:cubicBezTo>
                  <a:pt x="1146" y="180"/>
                  <a:pt x="1133" y="187"/>
                  <a:pt x="1116" y="192"/>
                </a:cubicBezTo>
                <a:cubicBezTo>
                  <a:pt x="1119" y="139"/>
                  <a:pt x="1120" y="90"/>
                  <a:pt x="1133" y="41"/>
                </a:cubicBezTo>
                <a:cubicBezTo>
                  <a:pt x="1151" y="58"/>
                  <a:pt x="1166" y="75"/>
                  <a:pt x="1184" y="88"/>
                </a:cubicBezTo>
                <a:cubicBezTo>
                  <a:pt x="1186" y="89"/>
                  <a:pt x="1187" y="90"/>
                  <a:pt x="1188" y="91"/>
                </a:cubicBezTo>
                <a:cubicBezTo>
                  <a:pt x="1188" y="72"/>
                  <a:pt x="1188" y="72"/>
                  <a:pt x="1188" y="72"/>
                </a:cubicBezTo>
                <a:cubicBezTo>
                  <a:pt x="1181" y="66"/>
                  <a:pt x="1174" y="59"/>
                  <a:pt x="1167" y="52"/>
                </a:cubicBezTo>
                <a:cubicBezTo>
                  <a:pt x="1157" y="42"/>
                  <a:pt x="1150" y="28"/>
                  <a:pt x="1143" y="14"/>
                </a:cubicBezTo>
                <a:close/>
                <a:moveTo>
                  <a:pt x="1042" y="288"/>
                </a:moveTo>
                <a:cubicBezTo>
                  <a:pt x="1039" y="312"/>
                  <a:pt x="1036" y="333"/>
                  <a:pt x="1033" y="357"/>
                </a:cubicBezTo>
                <a:cubicBezTo>
                  <a:pt x="1019" y="371"/>
                  <a:pt x="1000" y="377"/>
                  <a:pt x="978" y="380"/>
                </a:cubicBezTo>
                <a:cubicBezTo>
                  <a:pt x="953" y="383"/>
                  <a:pt x="928" y="387"/>
                  <a:pt x="902" y="392"/>
                </a:cubicBezTo>
                <a:cubicBezTo>
                  <a:pt x="902" y="387"/>
                  <a:pt x="901" y="380"/>
                  <a:pt x="903" y="373"/>
                </a:cubicBezTo>
                <a:cubicBezTo>
                  <a:pt x="919" y="323"/>
                  <a:pt x="947" y="281"/>
                  <a:pt x="987" y="247"/>
                </a:cubicBezTo>
                <a:cubicBezTo>
                  <a:pt x="1007" y="230"/>
                  <a:pt x="1021" y="230"/>
                  <a:pt x="1047" y="246"/>
                </a:cubicBezTo>
                <a:cubicBezTo>
                  <a:pt x="1037" y="279"/>
                  <a:pt x="1006" y="295"/>
                  <a:pt x="986" y="321"/>
                </a:cubicBezTo>
                <a:cubicBezTo>
                  <a:pt x="1004" y="310"/>
                  <a:pt x="1022" y="300"/>
                  <a:pt x="1042" y="288"/>
                </a:cubicBezTo>
                <a:close/>
                <a:moveTo>
                  <a:pt x="1117" y="270"/>
                </a:moveTo>
                <a:cubicBezTo>
                  <a:pt x="1164" y="282"/>
                  <a:pt x="1181" y="306"/>
                  <a:pt x="1182" y="359"/>
                </a:cubicBezTo>
                <a:cubicBezTo>
                  <a:pt x="1183" y="404"/>
                  <a:pt x="1170" y="446"/>
                  <a:pt x="1150" y="485"/>
                </a:cubicBezTo>
                <a:cubicBezTo>
                  <a:pt x="1140" y="507"/>
                  <a:pt x="1125" y="527"/>
                  <a:pt x="1112" y="547"/>
                </a:cubicBezTo>
                <a:cubicBezTo>
                  <a:pt x="1104" y="503"/>
                  <a:pt x="1084" y="467"/>
                  <a:pt x="1067" y="430"/>
                </a:cubicBezTo>
                <a:cubicBezTo>
                  <a:pt x="1042" y="378"/>
                  <a:pt x="1048" y="329"/>
                  <a:pt x="1080" y="281"/>
                </a:cubicBezTo>
                <a:cubicBezTo>
                  <a:pt x="1081" y="280"/>
                  <a:pt x="1083" y="278"/>
                  <a:pt x="1085" y="277"/>
                </a:cubicBezTo>
                <a:cubicBezTo>
                  <a:pt x="1086" y="276"/>
                  <a:pt x="1089" y="276"/>
                  <a:pt x="1093" y="274"/>
                </a:cubicBezTo>
                <a:cubicBezTo>
                  <a:pt x="1111" y="306"/>
                  <a:pt x="1111" y="342"/>
                  <a:pt x="1120" y="377"/>
                </a:cubicBezTo>
                <a:cubicBezTo>
                  <a:pt x="1129" y="341"/>
                  <a:pt x="1121" y="306"/>
                  <a:pt x="1117" y="270"/>
                </a:cubicBezTo>
                <a:close/>
                <a:moveTo>
                  <a:pt x="1055" y="1164"/>
                </a:moveTo>
                <a:cubicBezTo>
                  <a:pt x="1049" y="1162"/>
                  <a:pt x="1043" y="1165"/>
                  <a:pt x="1033" y="1166"/>
                </a:cubicBezTo>
                <a:cubicBezTo>
                  <a:pt x="1035" y="1216"/>
                  <a:pt x="1037" y="1265"/>
                  <a:pt x="1040" y="1317"/>
                </a:cubicBezTo>
                <a:cubicBezTo>
                  <a:pt x="1021" y="1314"/>
                  <a:pt x="1003" y="1310"/>
                  <a:pt x="984" y="1309"/>
                </a:cubicBezTo>
                <a:cubicBezTo>
                  <a:pt x="952" y="1308"/>
                  <a:pt x="920" y="1310"/>
                  <a:pt x="900" y="1341"/>
                </a:cubicBezTo>
                <a:cubicBezTo>
                  <a:pt x="961" y="1472"/>
                  <a:pt x="1090" y="1509"/>
                  <a:pt x="1175" y="1469"/>
                </a:cubicBezTo>
                <a:cubicBezTo>
                  <a:pt x="1180" y="1479"/>
                  <a:pt x="1185" y="1489"/>
                  <a:pt x="1188" y="1500"/>
                </a:cubicBezTo>
                <a:cubicBezTo>
                  <a:pt x="1188" y="1279"/>
                  <a:pt x="1188" y="1279"/>
                  <a:pt x="1188" y="1279"/>
                </a:cubicBezTo>
                <a:cubicBezTo>
                  <a:pt x="1184" y="1266"/>
                  <a:pt x="1178" y="1254"/>
                  <a:pt x="1169" y="1243"/>
                </a:cubicBezTo>
                <a:cubicBezTo>
                  <a:pt x="1139" y="1206"/>
                  <a:pt x="1101" y="1179"/>
                  <a:pt x="1055" y="1164"/>
                </a:cubicBezTo>
                <a:close/>
                <a:moveTo>
                  <a:pt x="1033" y="1455"/>
                </a:moveTo>
                <a:cubicBezTo>
                  <a:pt x="980" y="1433"/>
                  <a:pt x="943" y="1395"/>
                  <a:pt x="918" y="1339"/>
                </a:cubicBezTo>
                <a:cubicBezTo>
                  <a:pt x="962" y="1319"/>
                  <a:pt x="1001" y="1324"/>
                  <a:pt x="1041" y="1338"/>
                </a:cubicBezTo>
                <a:cubicBezTo>
                  <a:pt x="1043" y="1340"/>
                  <a:pt x="1047" y="1341"/>
                  <a:pt x="1049" y="1343"/>
                </a:cubicBezTo>
                <a:cubicBezTo>
                  <a:pt x="1064" y="1366"/>
                  <a:pt x="1078" y="1389"/>
                  <a:pt x="1096" y="1418"/>
                </a:cubicBezTo>
                <a:cubicBezTo>
                  <a:pt x="1063" y="1402"/>
                  <a:pt x="1035" y="1389"/>
                  <a:pt x="1008" y="1376"/>
                </a:cubicBezTo>
                <a:cubicBezTo>
                  <a:pt x="1035" y="1412"/>
                  <a:pt x="1078" y="1426"/>
                  <a:pt x="1115" y="1453"/>
                </a:cubicBezTo>
                <a:cubicBezTo>
                  <a:pt x="1085" y="1471"/>
                  <a:pt x="1058" y="1465"/>
                  <a:pt x="1033" y="1455"/>
                </a:cubicBezTo>
                <a:close/>
                <a:moveTo>
                  <a:pt x="1166" y="1401"/>
                </a:moveTo>
                <a:cubicBezTo>
                  <a:pt x="1157" y="1363"/>
                  <a:pt x="1147" y="1328"/>
                  <a:pt x="1117" y="1302"/>
                </a:cubicBezTo>
                <a:cubicBezTo>
                  <a:pt x="1121" y="1312"/>
                  <a:pt x="1124" y="1322"/>
                  <a:pt x="1127" y="1331"/>
                </a:cubicBezTo>
                <a:cubicBezTo>
                  <a:pt x="1132" y="1342"/>
                  <a:pt x="1137" y="1353"/>
                  <a:pt x="1139" y="1365"/>
                </a:cubicBezTo>
                <a:cubicBezTo>
                  <a:pt x="1142" y="1376"/>
                  <a:pt x="1142" y="1388"/>
                  <a:pt x="1144" y="1403"/>
                </a:cubicBezTo>
                <a:cubicBezTo>
                  <a:pt x="1092" y="1391"/>
                  <a:pt x="1073" y="1357"/>
                  <a:pt x="1061" y="1315"/>
                </a:cubicBezTo>
                <a:cubicBezTo>
                  <a:pt x="1047" y="1271"/>
                  <a:pt x="1057" y="1226"/>
                  <a:pt x="1050" y="1179"/>
                </a:cubicBezTo>
                <a:cubicBezTo>
                  <a:pt x="1085" y="1189"/>
                  <a:pt x="1105" y="1210"/>
                  <a:pt x="1128" y="1227"/>
                </a:cubicBezTo>
                <a:cubicBezTo>
                  <a:pt x="1169" y="1255"/>
                  <a:pt x="1181" y="1298"/>
                  <a:pt x="1187" y="1344"/>
                </a:cubicBezTo>
                <a:cubicBezTo>
                  <a:pt x="1189" y="1364"/>
                  <a:pt x="1188" y="1384"/>
                  <a:pt x="1166" y="140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40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07"/>
            <a:ext cx="3227715" cy="1687924"/>
          </a:xfrm>
        </p:spPr>
        <p:txBody>
          <a:bodyPr anchor="b">
            <a:norm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7730" y="441414"/>
            <a:ext cx="7597040" cy="565458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3"/>
            <a:ext cx="3227715" cy="2872197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555" y="6286500"/>
            <a:ext cx="3227715" cy="365125"/>
          </a:xfrm>
        </p:spPr>
        <p:txBody>
          <a:bodyPr/>
          <a:lstStyle>
            <a:lvl1pPr algn="l">
              <a:defRPr/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0" y="6286500"/>
            <a:ext cx="759704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4"/>
            <a:ext cx="3227715" cy="816481"/>
          </a:xfrm>
        </p:spPr>
        <p:txBody>
          <a:bodyPr anchor="t"/>
          <a:lstStyle>
            <a:lvl1pPr algn="l">
              <a:defRPr sz="4400"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7241044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5"/>
          <p:cNvSpPr>
            <a:spLocks noEditPoints="1"/>
          </p:cNvSpPr>
          <p:nvPr/>
        </p:nvSpPr>
        <p:spPr bwMode="auto">
          <a:xfrm>
            <a:off x="389282" y="1"/>
            <a:ext cx="11520781" cy="6864102"/>
          </a:xfrm>
          <a:custGeom>
            <a:avLst/>
            <a:gdLst/>
            <a:ahLst/>
            <a:cxnLst/>
            <a:rect l="0" t="0" r="r" b="b"/>
            <a:pathLst>
              <a:path w="3627" h="2160">
                <a:moveTo>
                  <a:pt x="482" y="15"/>
                </a:moveTo>
                <a:cubicBezTo>
                  <a:pt x="491" y="14"/>
                  <a:pt x="499" y="8"/>
                  <a:pt x="504" y="0"/>
                </a:cubicBezTo>
                <a:cubicBezTo>
                  <a:pt x="451" y="0"/>
                  <a:pt x="451" y="0"/>
                  <a:pt x="451" y="0"/>
                </a:cubicBezTo>
                <a:cubicBezTo>
                  <a:pt x="459" y="10"/>
                  <a:pt x="472" y="16"/>
                  <a:pt x="482" y="15"/>
                </a:cubicBezTo>
                <a:close/>
                <a:moveTo>
                  <a:pt x="376" y="126"/>
                </a:moveTo>
                <a:cubicBezTo>
                  <a:pt x="375" y="145"/>
                  <a:pt x="388" y="155"/>
                  <a:pt x="407" y="154"/>
                </a:cubicBezTo>
                <a:cubicBezTo>
                  <a:pt x="440" y="123"/>
                  <a:pt x="440" y="121"/>
                  <a:pt x="416" y="88"/>
                </a:cubicBezTo>
                <a:cubicBezTo>
                  <a:pt x="394" y="91"/>
                  <a:pt x="376" y="101"/>
                  <a:pt x="376" y="126"/>
                </a:cubicBezTo>
                <a:close/>
                <a:moveTo>
                  <a:pt x="381" y="225"/>
                </a:moveTo>
                <a:cubicBezTo>
                  <a:pt x="359" y="227"/>
                  <a:pt x="344" y="243"/>
                  <a:pt x="347" y="263"/>
                </a:cubicBezTo>
                <a:cubicBezTo>
                  <a:pt x="351" y="288"/>
                  <a:pt x="370" y="306"/>
                  <a:pt x="391" y="303"/>
                </a:cubicBezTo>
                <a:cubicBezTo>
                  <a:pt x="413" y="301"/>
                  <a:pt x="430" y="279"/>
                  <a:pt x="428" y="256"/>
                </a:cubicBezTo>
                <a:cubicBezTo>
                  <a:pt x="426" y="238"/>
                  <a:pt x="405" y="224"/>
                  <a:pt x="381" y="225"/>
                </a:cubicBezTo>
                <a:close/>
                <a:moveTo>
                  <a:pt x="250" y="87"/>
                </a:moveTo>
                <a:cubicBezTo>
                  <a:pt x="250" y="106"/>
                  <a:pt x="260" y="117"/>
                  <a:pt x="279" y="120"/>
                </a:cubicBezTo>
                <a:cubicBezTo>
                  <a:pt x="301" y="124"/>
                  <a:pt x="320" y="107"/>
                  <a:pt x="331" y="75"/>
                </a:cubicBezTo>
                <a:cubicBezTo>
                  <a:pt x="320" y="64"/>
                  <a:pt x="309" y="53"/>
                  <a:pt x="298" y="43"/>
                </a:cubicBezTo>
                <a:cubicBezTo>
                  <a:pt x="262" y="51"/>
                  <a:pt x="251" y="61"/>
                  <a:pt x="250" y="87"/>
                </a:cubicBezTo>
                <a:close/>
                <a:moveTo>
                  <a:pt x="548" y="94"/>
                </a:moveTo>
                <a:cubicBezTo>
                  <a:pt x="555" y="73"/>
                  <a:pt x="546" y="64"/>
                  <a:pt x="505" y="52"/>
                </a:cubicBezTo>
                <a:cubicBezTo>
                  <a:pt x="472" y="76"/>
                  <a:pt x="471" y="79"/>
                  <a:pt x="486" y="117"/>
                </a:cubicBezTo>
                <a:cubicBezTo>
                  <a:pt x="524" y="125"/>
                  <a:pt x="541" y="118"/>
                  <a:pt x="548" y="94"/>
                </a:cubicBezTo>
                <a:close/>
                <a:moveTo>
                  <a:pt x="714" y="94"/>
                </a:moveTo>
                <a:cubicBezTo>
                  <a:pt x="695" y="96"/>
                  <a:pt x="673" y="122"/>
                  <a:pt x="675" y="141"/>
                </a:cubicBezTo>
                <a:cubicBezTo>
                  <a:pt x="677" y="160"/>
                  <a:pt x="703" y="178"/>
                  <a:pt x="725" y="176"/>
                </a:cubicBezTo>
                <a:cubicBezTo>
                  <a:pt x="745" y="173"/>
                  <a:pt x="757" y="156"/>
                  <a:pt x="755" y="134"/>
                </a:cubicBezTo>
                <a:cubicBezTo>
                  <a:pt x="751" y="110"/>
                  <a:pt x="733" y="92"/>
                  <a:pt x="714" y="94"/>
                </a:cubicBezTo>
                <a:close/>
                <a:moveTo>
                  <a:pt x="609" y="2"/>
                </a:moveTo>
                <a:cubicBezTo>
                  <a:pt x="604" y="19"/>
                  <a:pt x="600" y="34"/>
                  <a:pt x="596" y="48"/>
                </a:cubicBezTo>
                <a:cubicBezTo>
                  <a:pt x="608" y="63"/>
                  <a:pt x="619" y="80"/>
                  <a:pt x="637" y="66"/>
                </a:cubicBezTo>
                <a:cubicBezTo>
                  <a:pt x="647" y="58"/>
                  <a:pt x="655" y="42"/>
                  <a:pt x="655" y="29"/>
                </a:cubicBezTo>
                <a:cubicBezTo>
                  <a:pt x="655" y="6"/>
                  <a:pt x="634" y="4"/>
                  <a:pt x="609" y="2"/>
                </a:cubicBezTo>
                <a:close/>
                <a:moveTo>
                  <a:pt x="199" y="184"/>
                </a:moveTo>
                <a:cubicBezTo>
                  <a:pt x="182" y="191"/>
                  <a:pt x="174" y="214"/>
                  <a:pt x="180" y="233"/>
                </a:cubicBezTo>
                <a:cubicBezTo>
                  <a:pt x="189" y="259"/>
                  <a:pt x="203" y="265"/>
                  <a:pt x="242" y="259"/>
                </a:cubicBezTo>
                <a:cubicBezTo>
                  <a:pt x="251" y="248"/>
                  <a:pt x="260" y="236"/>
                  <a:pt x="270" y="223"/>
                </a:cubicBezTo>
                <a:cubicBezTo>
                  <a:pt x="245" y="185"/>
                  <a:pt x="222" y="173"/>
                  <a:pt x="199" y="184"/>
                </a:cubicBezTo>
                <a:close/>
                <a:moveTo>
                  <a:pt x="587" y="178"/>
                </a:moveTo>
                <a:cubicBezTo>
                  <a:pt x="570" y="181"/>
                  <a:pt x="562" y="184"/>
                  <a:pt x="553" y="185"/>
                </a:cubicBezTo>
                <a:cubicBezTo>
                  <a:pt x="531" y="189"/>
                  <a:pt x="516" y="204"/>
                  <a:pt x="516" y="223"/>
                </a:cubicBezTo>
                <a:cubicBezTo>
                  <a:pt x="515" y="241"/>
                  <a:pt x="524" y="261"/>
                  <a:pt x="534" y="276"/>
                </a:cubicBezTo>
                <a:cubicBezTo>
                  <a:pt x="543" y="290"/>
                  <a:pt x="576" y="290"/>
                  <a:pt x="592" y="281"/>
                </a:cubicBezTo>
                <a:cubicBezTo>
                  <a:pt x="609" y="271"/>
                  <a:pt x="613" y="257"/>
                  <a:pt x="607" y="239"/>
                </a:cubicBezTo>
                <a:cubicBezTo>
                  <a:pt x="600" y="220"/>
                  <a:pt x="595" y="200"/>
                  <a:pt x="587" y="178"/>
                </a:cubicBezTo>
                <a:close/>
                <a:moveTo>
                  <a:pt x="827" y="34"/>
                </a:moveTo>
                <a:cubicBezTo>
                  <a:pt x="846" y="34"/>
                  <a:pt x="858" y="25"/>
                  <a:pt x="863" y="7"/>
                </a:cubicBezTo>
                <a:cubicBezTo>
                  <a:pt x="863" y="5"/>
                  <a:pt x="864" y="3"/>
                  <a:pt x="864" y="0"/>
                </a:cubicBezTo>
                <a:cubicBezTo>
                  <a:pt x="783" y="0"/>
                  <a:pt x="783" y="0"/>
                  <a:pt x="783" y="0"/>
                </a:cubicBezTo>
                <a:cubicBezTo>
                  <a:pt x="790" y="26"/>
                  <a:pt x="802" y="33"/>
                  <a:pt x="827" y="34"/>
                </a:cubicBezTo>
                <a:close/>
                <a:moveTo>
                  <a:pt x="3376" y="1873"/>
                </a:moveTo>
                <a:cubicBezTo>
                  <a:pt x="3381" y="1864"/>
                  <a:pt x="3390" y="1855"/>
                  <a:pt x="3394" y="1845"/>
                </a:cubicBezTo>
                <a:cubicBezTo>
                  <a:pt x="3400" y="1828"/>
                  <a:pt x="3388" y="1809"/>
                  <a:pt x="3372" y="1805"/>
                </a:cubicBezTo>
                <a:cubicBezTo>
                  <a:pt x="3357" y="1802"/>
                  <a:pt x="3342" y="1813"/>
                  <a:pt x="3337" y="1831"/>
                </a:cubicBezTo>
                <a:cubicBezTo>
                  <a:pt x="3334" y="1844"/>
                  <a:pt x="3336" y="1856"/>
                  <a:pt x="3346" y="1866"/>
                </a:cubicBezTo>
                <a:cubicBezTo>
                  <a:pt x="3354" y="1868"/>
                  <a:pt x="3363" y="1870"/>
                  <a:pt x="3376" y="1873"/>
                </a:cubicBezTo>
                <a:close/>
                <a:moveTo>
                  <a:pt x="3320" y="2029"/>
                </a:moveTo>
                <a:cubicBezTo>
                  <a:pt x="3320" y="2015"/>
                  <a:pt x="3324" y="2000"/>
                  <a:pt x="3306" y="1997"/>
                </a:cubicBezTo>
                <a:cubicBezTo>
                  <a:pt x="3301" y="1996"/>
                  <a:pt x="3290" y="2002"/>
                  <a:pt x="3288" y="2006"/>
                </a:cubicBezTo>
                <a:cubicBezTo>
                  <a:pt x="3286" y="2014"/>
                  <a:pt x="3285" y="2027"/>
                  <a:pt x="3290" y="2033"/>
                </a:cubicBezTo>
                <a:cubicBezTo>
                  <a:pt x="3298" y="2044"/>
                  <a:pt x="3309" y="2036"/>
                  <a:pt x="3320" y="2029"/>
                </a:cubicBezTo>
                <a:close/>
                <a:moveTo>
                  <a:pt x="3252" y="1846"/>
                </a:moveTo>
                <a:cubicBezTo>
                  <a:pt x="3269" y="1839"/>
                  <a:pt x="3272" y="1832"/>
                  <a:pt x="3269" y="1801"/>
                </a:cubicBezTo>
                <a:cubicBezTo>
                  <a:pt x="3246" y="1789"/>
                  <a:pt x="3238" y="1790"/>
                  <a:pt x="3226" y="1803"/>
                </a:cubicBezTo>
                <a:cubicBezTo>
                  <a:pt x="3217" y="1814"/>
                  <a:pt x="3213" y="1830"/>
                  <a:pt x="3220" y="1838"/>
                </a:cubicBezTo>
                <a:cubicBezTo>
                  <a:pt x="3229" y="1848"/>
                  <a:pt x="3239" y="1851"/>
                  <a:pt x="3252" y="1846"/>
                </a:cubicBezTo>
                <a:close/>
                <a:moveTo>
                  <a:pt x="3501" y="1919"/>
                </a:moveTo>
                <a:cubicBezTo>
                  <a:pt x="3505" y="1910"/>
                  <a:pt x="3510" y="1900"/>
                  <a:pt x="3514" y="1891"/>
                </a:cubicBezTo>
                <a:cubicBezTo>
                  <a:pt x="3502" y="1869"/>
                  <a:pt x="3493" y="1864"/>
                  <a:pt x="3477" y="1870"/>
                </a:cubicBezTo>
                <a:cubicBezTo>
                  <a:pt x="3463" y="1875"/>
                  <a:pt x="3456" y="1887"/>
                  <a:pt x="3460" y="1900"/>
                </a:cubicBezTo>
                <a:cubicBezTo>
                  <a:pt x="3466" y="1918"/>
                  <a:pt x="3474" y="1922"/>
                  <a:pt x="3501" y="1919"/>
                </a:cubicBezTo>
                <a:close/>
                <a:moveTo>
                  <a:pt x="3153" y="1864"/>
                </a:moveTo>
                <a:cubicBezTo>
                  <a:pt x="3155" y="1846"/>
                  <a:pt x="3146" y="1836"/>
                  <a:pt x="3131" y="1830"/>
                </a:cubicBezTo>
                <a:cubicBezTo>
                  <a:pt x="3111" y="1824"/>
                  <a:pt x="3100" y="1836"/>
                  <a:pt x="3085" y="1855"/>
                </a:cubicBezTo>
                <a:cubicBezTo>
                  <a:pt x="3087" y="1861"/>
                  <a:pt x="3090" y="1871"/>
                  <a:pt x="3092" y="1878"/>
                </a:cubicBezTo>
                <a:cubicBezTo>
                  <a:pt x="3124" y="1894"/>
                  <a:pt x="3140" y="1884"/>
                  <a:pt x="3153" y="1864"/>
                </a:cubicBezTo>
                <a:close/>
                <a:moveTo>
                  <a:pt x="54" y="71"/>
                </a:moveTo>
                <a:cubicBezTo>
                  <a:pt x="24" y="70"/>
                  <a:pt x="12" y="91"/>
                  <a:pt x="0" y="118"/>
                </a:cubicBezTo>
                <a:cubicBezTo>
                  <a:pt x="12" y="132"/>
                  <a:pt x="25" y="146"/>
                  <a:pt x="38" y="160"/>
                </a:cubicBezTo>
                <a:cubicBezTo>
                  <a:pt x="82" y="143"/>
                  <a:pt x="94" y="133"/>
                  <a:pt x="93" y="114"/>
                </a:cubicBezTo>
                <a:cubicBezTo>
                  <a:pt x="92" y="95"/>
                  <a:pt x="73" y="72"/>
                  <a:pt x="54" y="71"/>
                </a:cubicBezTo>
                <a:close/>
                <a:moveTo>
                  <a:pt x="206" y="23"/>
                </a:moveTo>
                <a:cubicBezTo>
                  <a:pt x="213" y="15"/>
                  <a:pt x="216" y="8"/>
                  <a:pt x="218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5" y="13"/>
                  <a:pt x="150" y="22"/>
                  <a:pt x="163" y="29"/>
                </a:cubicBezTo>
                <a:cubicBezTo>
                  <a:pt x="179" y="37"/>
                  <a:pt x="194" y="38"/>
                  <a:pt x="206" y="23"/>
                </a:cubicBezTo>
                <a:close/>
                <a:moveTo>
                  <a:pt x="3146" y="1932"/>
                </a:moveTo>
                <a:cubicBezTo>
                  <a:pt x="3138" y="1943"/>
                  <a:pt x="3143" y="1957"/>
                  <a:pt x="3159" y="1972"/>
                </a:cubicBezTo>
                <a:cubicBezTo>
                  <a:pt x="3185" y="1965"/>
                  <a:pt x="3197" y="1957"/>
                  <a:pt x="3193" y="1944"/>
                </a:cubicBezTo>
                <a:cubicBezTo>
                  <a:pt x="3190" y="1934"/>
                  <a:pt x="3181" y="1924"/>
                  <a:pt x="3172" y="1919"/>
                </a:cubicBezTo>
                <a:cubicBezTo>
                  <a:pt x="3161" y="1913"/>
                  <a:pt x="3152" y="1924"/>
                  <a:pt x="3146" y="1932"/>
                </a:cubicBezTo>
                <a:close/>
                <a:moveTo>
                  <a:pt x="3606" y="2105"/>
                </a:moveTo>
                <a:cubicBezTo>
                  <a:pt x="3592" y="2096"/>
                  <a:pt x="3582" y="2099"/>
                  <a:pt x="3573" y="2112"/>
                </a:cubicBezTo>
                <a:cubicBezTo>
                  <a:pt x="3565" y="2125"/>
                  <a:pt x="3568" y="2144"/>
                  <a:pt x="3580" y="2152"/>
                </a:cubicBezTo>
                <a:cubicBezTo>
                  <a:pt x="3590" y="2160"/>
                  <a:pt x="3610" y="2158"/>
                  <a:pt x="3617" y="2148"/>
                </a:cubicBezTo>
                <a:cubicBezTo>
                  <a:pt x="3627" y="2135"/>
                  <a:pt x="3622" y="2116"/>
                  <a:pt x="3606" y="2105"/>
                </a:cubicBezTo>
                <a:close/>
                <a:moveTo>
                  <a:pt x="3294" y="2158"/>
                </a:moveTo>
                <a:cubicBezTo>
                  <a:pt x="3324" y="2158"/>
                  <a:pt x="3324" y="2158"/>
                  <a:pt x="3324" y="2158"/>
                </a:cubicBezTo>
                <a:cubicBezTo>
                  <a:pt x="3325" y="2151"/>
                  <a:pt x="3325" y="2142"/>
                  <a:pt x="3326" y="2132"/>
                </a:cubicBezTo>
                <a:cubicBezTo>
                  <a:pt x="3312" y="2135"/>
                  <a:pt x="3302" y="2136"/>
                  <a:pt x="3293" y="2138"/>
                </a:cubicBezTo>
                <a:cubicBezTo>
                  <a:pt x="3293" y="2147"/>
                  <a:pt x="3293" y="2154"/>
                  <a:pt x="3294" y="2158"/>
                </a:cubicBezTo>
                <a:close/>
                <a:moveTo>
                  <a:pt x="3324" y="1903"/>
                </a:moveTo>
                <a:cubicBezTo>
                  <a:pt x="3305" y="1914"/>
                  <a:pt x="3309" y="1932"/>
                  <a:pt x="3312" y="1951"/>
                </a:cubicBezTo>
                <a:cubicBezTo>
                  <a:pt x="3329" y="1958"/>
                  <a:pt x="3343" y="1961"/>
                  <a:pt x="3353" y="1946"/>
                </a:cubicBezTo>
                <a:cubicBezTo>
                  <a:pt x="3360" y="1935"/>
                  <a:pt x="3363" y="1923"/>
                  <a:pt x="3352" y="1913"/>
                </a:cubicBezTo>
                <a:cubicBezTo>
                  <a:pt x="3344" y="1906"/>
                  <a:pt x="3336" y="1896"/>
                  <a:pt x="3324" y="1903"/>
                </a:cubicBezTo>
                <a:close/>
                <a:moveTo>
                  <a:pt x="3288" y="2070"/>
                </a:moveTo>
                <a:cubicBezTo>
                  <a:pt x="3282" y="2068"/>
                  <a:pt x="3274" y="2070"/>
                  <a:pt x="3262" y="2071"/>
                </a:cubicBezTo>
                <a:cubicBezTo>
                  <a:pt x="3266" y="2082"/>
                  <a:pt x="3266" y="2092"/>
                  <a:pt x="3271" y="2095"/>
                </a:cubicBezTo>
                <a:cubicBezTo>
                  <a:pt x="3278" y="2101"/>
                  <a:pt x="3287" y="2100"/>
                  <a:pt x="3293" y="2090"/>
                </a:cubicBezTo>
                <a:cubicBezTo>
                  <a:pt x="3298" y="2082"/>
                  <a:pt x="3297" y="2074"/>
                  <a:pt x="3288" y="2070"/>
                </a:cubicBezTo>
                <a:close/>
                <a:moveTo>
                  <a:pt x="3390" y="2058"/>
                </a:moveTo>
                <a:cubicBezTo>
                  <a:pt x="3375" y="2054"/>
                  <a:pt x="3367" y="2064"/>
                  <a:pt x="3362" y="2096"/>
                </a:cubicBezTo>
                <a:cubicBezTo>
                  <a:pt x="3375" y="2101"/>
                  <a:pt x="3386" y="2110"/>
                  <a:pt x="3398" y="2098"/>
                </a:cubicBezTo>
                <a:cubicBezTo>
                  <a:pt x="3405" y="2069"/>
                  <a:pt x="3404" y="2061"/>
                  <a:pt x="3390" y="2058"/>
                </a:cubicBezTo>
                <a:close/>
                <a:moveTo>
                  <a:pt x="3506" y="2108"/>
                </a:moveTo>
                <a:cubicBezTo>
                  <a:pt x="3497" y="2102"/>
                  <a:pt x="3482" y="2103"/>
                  <a:pt x="3476" y="2111"/>
                </a:cubicBezTo>
                <a:cubicBezTo>
                  <a:pt x="3469" y="2121"/>
                  <a:pt x="3471" y="2138"/>
                  <a:pt x="3482" y="2145"/>
                </a:cubicBezTo>
                <a:cubicBezTo>
                  <a:pt x="3491" y="2151"/>
                  <a:pt x="3507" y="2147"/>
                  <a:pt x="3513" y="2137"/>
                </a:cubicBezTo>
                <a:cubicBezTo>
                  <a:pt x="3518" y="2128"/>
                  <a:pt x="3515" y="2114"/>
                  <a:pt x="3506" y="2108"/>
                </a:cubicBezTo>
                <a:close/>
                <a:moveTo>
                  <a:pt x="3266" y="1905"/>
                </a:moveTo>
                <a:cubicBezTo>
                  <a:pt x="3258" y="1900"/>
                  <a:pt x="3247" y="1898"/>
                  <a:pt x="3240" y="1908"/>
                </a:cubicBezTo>
                <a:cubicBezTo>
                  <a:pt x="3230" y="1921"/>
                  <a:pt x="3233" y="1932"/>
                  <a:pt x="3245" y="1943"/>
                </a:cubicBezTo>
                <a:cubicBezTo>
                  <a:pt x="3253" y="1942"/>
                  <a:pt x="3261" y="1941"/>
                  <a:pt x="3270" y="1940"/>
                </a:cubicBezTo>
                <a:cubicBezTo>
                  <a:pt x="3273" y="1927"/>
                  <a:pt x="3283" y="1914"/>
                  <a:pt x="3266" y="1905"/>
                </a:cubicBezTo>
                <a:close/>
                <a:moveTo>
                  <a:pt x="3587" y="2018"/>
                </a:moveTo>
                <a:cubicBezTo>
                  <a:pt x="3596" y="2010"/>
                  <a:pt x="3598" y="1995"/>
                  <a:pt x="3591" y="1983"/>
                </a:cubicBezTo>
                <a:cubicBezTo>
                  <a:pt x="3584" y="1971"/>
                  <a:pt x="3574" y="1964"/>
                  <a:pt x="3559" y="1968"/>
                </a:cubicBezTo>
                <a:cubicBezTo>
                  <a:pt x="3542" y="1971"/>
                  <a:pt x="3537" y="1980"/>
                  <a:pt x="3537" y="2012"/>
                </a:cubicBezTo>
                <a:cubicBezTo>
                  <a:pt x="3561" y="2027"/>
                  <a:pt x="3574" y="2028"/>
                  <a:pt x="3587" y="2018"/>
                </a:cubicBezTo>
                <a:close/>
                <a:moveTo>
                  <a:pt x="2915" y="2148"/>
                </a:moveTo>
                <a:cubicBezTo>
                  <a:pt x="2916" y="2151"/>
                  <a:pt x="2916" y="2155"/>
                  <a:pt x="2917" y="2158"/>
                </a:cubicBezTo>
                <a:cubicBezTo>
                  <a:pt x="2971" y="2158"/>
                  <a:pt x="2971" y="2158"/>
                  <a:pt x="2971" y="2158"/>
                </a:cubicBezTo>
                <a:cubicBezTo>
                  <a:pt x="2970" y="2152"/>
                  <a:pt x="2967" y="2147"/>
                  <a:pt x="2963" y="2144"/>
                </a:cubicBezTo>
                <a:cubicBezTo>
                  <a:pt x="2947" y="2131"/>
                  <a:pt x="2932" y="2138"/>
                  <a:pt x="2915" y="2148"/>
                </a:cubicBezTo>
                <a:close/>
                <a:moveTo>
                  <a:pt x="3389" y="1974"/>
                </a:moveTo>
                <a:cubicBezTo>
                  <a:pt x="3385" y="1983"/>
                  <a:pt x="3389" y="1992"/>
                  <a:pt x="3399" y="1995"/>
                </a:cubicBezTo>
                <a:cubicBezTo>
                  <a:pt x="3406" y="1998"/>
                  <a:pt x="3418" y="1999"/>
                  <a:pt x="3423" y="1995"/>
                </a:cubicBezTo>
                <a:cubicBezTo>
                  <a:pt x="3436" y="1985"/>
                  <a:pt x="3433" y="1971"/>
                  <a:pt x="3423" y="1959"/>
                </a:cubicBezTo>
                <a:cubicBezTo>
                  <a:pt x="3408" y="1956"/>
                  <a:pt x="3395" y="1958"/>
                  <a:pt x="3389" y="1974"/>
                </a:cubicBezTo>
                <a:close/>
                <a:moveTo>
                  <a:pt x="3474" y="2017"/>
                </a:moveTo>
                <a:cubicBezTo>
                  <a:pt x="3463" y="2013"/>
                  <a:pt x="3455" y="2015"/>
                  <a:pt x="3448" y="2025"/>
                </a:cubicBezTo>
                <a:cubicBezTo>
                  <a:pt x="3442" y="2035"/>
                  <a:pt x="3442" y="2054"/>
                  <a:pt x="3451" y="2060"/>
                </a:cubicBezTo>
                <a:cubicBezTo>
                  <a:pt x="3465" y="2070"/>
                  <a:pt x="3479" y="2066"/>
                  <a:pt x="3490" y="2054"/>
                </a:cubicBezTo>
                <a:cubicBezTo>
                  <a:pt x="3493" y="2029"/>
                  <a:pt x="3489" y="2021"/>
                  <a:pt x="3474" y="2017"/>
                </a:cubicBezTo>
                <a:close/>
                <a:moveTo>
                  <a:pt x="3195" y="2009"/>
                </a:moveTo>
                <a:cubicBezTo>
                  <a:pt x="3184" y="2020"/>
                  <a:pt x="3185" y="2032"/>
                  <a:pt x="3201" y="2050"/>
                </a:cubicBezTo>
                <a:cubicBezTo>
                  <a:pt x="3220" y="2050"/>
                  <a:pt x="3230" y="2040"/>
                  <a:pt x="3234" y="2023"/>
                </a:cubicBezTo>
                <a:cubicBezTo>
                  <a:pt x="3214" y="2002"/>
                  <a:pt x="3205" y="1999"/>
                  <a:pt x="3195" y="2009"/>
                </a:cubicBezTo>
                <a:close/>
                <a:moveTo>
                  <a:pt x="3042" y="2140"/>
                </a:moveTo>
                <a:cubicBezTo>
                  <a:pt x="3037" y="2145"/>
                  <a:pt x="3034" y="2151"/>
                  <a:pt x="3036" y="2158"/>
                </a:cubicBezTo>
                <a:cubicBezTo>
                  <a:pt x="3085" y="2158"/>
                  <a:pt x="3085" y="2158"/>
                  <a:pt x="3085" y="2158"/>
                </a:cubicBezTo>
                <a:cubicBezTo>
                  <a:pt x="3086" y="2154"/>
                  <a:pt x="3086" y="2149"/>
                  <a:pt x="3085" y="2144"/>
                </a:cubicBezTo>
                <a:cubicBezTo>
                  <a:pt x="3064" y="2130"/>
                  <a:pt x="3054" y="2130"/>
                  <a:pt x="3042" y="2140"/>
                </a:cubicBezTo>
                <a:close/>
                <a:moveTo>
                  <a:pt x="2952" y="2053"/>
                </a:moveTo>
                <a:cubicBezTo>
                  <a:pt x="2977" y="2061"/>
                  <a:pt x="2984" y="2060"/>
                  <a:pt x="2993" y="2046"/>
                </a:cubicBezTo>
                <a:cubicBezTo>
                  <a:pt x="3004" y="2029"/>
                  <a:pt x="3002" y="2022"/>
                  <a:pt x="2980" y="2000"/>
                </a:cubicBezTo>
                <a:cubicBezTo>
                  <a:pt x="2940" y="2005"/>
                  <a:pt x="2935" y="2016"/>
                  <a:pt x="2952" y="2053"/>
                </a:cubicBezTo>
                <a:close/>
                <a:moveTo>
                  <a:pt x="3065" y="2037"/>
                </a:moveTo>
                <a:cubicBezTo>
                  <a:pt x="3057" y="2037"/>
                  <a:pt x="3046" y="2043"/>
                  <a:pt x="3041" y="2049"/>
                </a:cubicBezTo>
                <a:cubicBezTo>
                  <a:pt x="3033" y="2061"/>
                  <a:pt x="3043" y="2077"/>
                  <a:pt x="3067" y="2094"/>
                </a:cubicBezTo>
                <a:cubicBezTo>
                  <a:pt x="3092" y="2086"/>
                  <a:pt x="3097" y="2080"/>
                  <a:pt x="3095" y="2065"/>
                </a:cubicBezTo>
                <a:cubicBezTo>
                  <a:pt x="3094" y="2053"/>
                  <a:pt x="3078" y="2036"/>
                  <a:pt x="3065" y="2037"/>
                </a:cubicBezTo>
                <a:close/>
                <a:moveTo>
                  <a:pt x="3057" y="1943"/>
                </a:moveTo>
                <a:cubicBezTo>
                  <a:pt x="3064" y="1931"/>
                  <a:pt x="3059" y="1918"/>
                  <a:pt x="3046" y="1911"/>
                </a:cubicBezTo>
                <a:cubicBezTo>
                  <a:pt x="3030" y="1902"/>
                  <a:pt x="3017" y="1905"/>
                  <a:pt x="3011" y="1918"/>
                </a:cubicBezTo>
                <a:cubicBezTo>
                  <a:pt x="3004" y="1931"/>
                  <a:pt x="3008" y="1948"/>
                  <a:pt x="3019" y="1954"/>
                </a:cubicBezTo>
                <a:cubicBezTo>
                  <a:pt x="3032" y="1961"/>
                  <a:pt x="3050" y="1956"/>
                  <a:pt x="3057" y="1943"/>
                </a:cubicBezTo>
                <a:close/>
                <a:moveTo>
                  <a:pt x="3203" y="2092"/>
                </a:moveTo>
                <a:cubicBezTo>
                  <a:pt x="3193" y="2103"/>
                  <a:pt x="3184" y="2113"/>
                  <a:pt x="3193" y="2125"/>
                </a:cubicBezTo>
                <a:cubicBezTo>
                  <a:pt x="3197" y="2129"/>
                  <a:pt x="3205" y="2133"/>
                  <a:pt x="3211" y="2132"/>
                </a:cubicBezTo>
                <a:cubicBezTo>
                  <a:pt x="3226" y="2129"/>
                  <a:pt x="3228" y="2116"/>
                  <a:pt x="3227" y="2100"/>
                </a:cubicBezTo>
                <a:cubicBezTo>
                  <a:pt x="3219" y="2097"/>
                  <a:pt x="3211" y="2094"/>
                  <a:pt x="3203" y="2092"/>
                </a:cubicBezTo>
                <a:close/>
                <a:moveTo>
                  <a:pt x="3097" y="1966"/>
                </a:moveTo>
                <a:cubicBezTo>
                  <a:pt x="3084" y="1968"/>
                  <a:pt x="3080" y="1977"/>
                  <a:pt x="3077" y="1990"/>
                </a:cubicBezTo>
                <a:cubicBezTo>
                  <a:pt x="3083" y="2004"/>
                  <a:pt x="3093" y="2012"/>
                  <a:pt x="3108" y="2008"/>
                </a:cubicBezTo>
                <a:cubicBezTo>
                  <a:pt x="3120" y="2005"/>
                  <a:pt x="3125" y="1993"/>
                  <a:pt x="3125" y="1981"/>
                </a:cubicBezTo>
                <a:cubicBezTo>
                  <a:pt x="3120" y="1968"/>
                  <a:pt x="3110" y="1965"/>
                  <a:pt x="3097" y="1966"/>
                </a:cubicBezTo>
                <a:close/>
                <a:moveTo>
                  <a:pt x="3158" y="2064"/>
                </a:moveTo>
                <a:cubicBezTo>
                  <a:pt x="3148" y="2058"/>
                  <a:pt x="3130" y="2062"/>
                  <a:pt x="3124" y="2072"/>
                </a:cubicBezTo>
                <a:cubicBezTo>
                  <a:pt x="3117" y="2082"/>
                  <a:pt x="3124" y="2103"/>
                  <a:pt x="3136" y="2110"/>
                </a:cubicBezTo>
                <a:cubicBezTo>
                  <a:pt x="3147" y="2117"/>
                  <a:pt x="3155" y="2113"/>
                  <a:pt x="3164" y="2098"/>
                </a:cubicBezTo>
                <a:cubicBezTo>
                  <a:pt x="3172" y="2083"/>
                  <a:pt x="3170" y="2072"/>
                  <a:pt x="3158" y="2064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40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10"/>
            <a:ext cx="3230625" cy="1687924"/>
          </a:xfrm>
        </p:spPr>
        <p:txBody>
          <a:bodyPr anchor="b">
            <a:no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8102651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6"/>
            <a:ext cx="3227832" cy="2872194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488" y="6291072"/>
            <a:ext cx="3227832" cy="365125"/>
          </a:xfrm>
        </p:spPr>
        <p:txBody>
          <a:bodyPr/>
          <a:lstStyle>
            <a:lvl1pPr algn="l">
              <a:defRPr/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1" y="6291072"/>
            <a:ext cx="7598664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7"/>
            <a:ext cx="3227832" cy="816482"/>
          </a:xfrm>
        </p:spPr>
        <p:txBody>
          <a:bodyPr anchor="t"/>
          <a:lstStyle>
            <a:lvl1pPr algn="l">
              <a:defRPr sz="4400"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3887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62064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0" y="0"/>
            <a:ext cx="11718925" cy="6861175"/>
          </a:xfrm>
          <a:custGeom>
            <a:avLst/>
            <a:gdLst/>
            <a:ahLst/>
            <a:cxnLst/>
            <a:rect l="0" t="0" r="r" b="b"/>
            <a:pathLst>
              <a:path w="3688" h="2158">
                <a:moveTo>
                  <a:pt x="708" y="118"/>
                </a:moveTo>
                <a:cubicBezTo>
                  <a:pt x="721" y="115"/>
                  <a:pt x="726" y="104"/>
                  <a:pt x="721" y="90"/>
                </a:cubicBezTo>
                <a:cubicBezTo>
                  <a:pt x="717" y="78"/>
                  <a:pt x="707" y="73"/>
                  <a:pt x="697" y="79"/>
                </a:cubicBezTo>
                <a:cubicBezTo>
                  <a:pt x="689" y="84"/>
                  <a:pt x="685" y="94"/>
                  <a:pt x="676" y="106"/>
                </a:cubicBezTo>
                <a:cubicBezTo>
                  <a:pt x="691" y="112"/>
                  <a:pt x="701" y="120"/>
                  <a:pt x="708" y="118"/>
                </a:cubicBezTo>
                <a:close/>
                <a:moveTo>
                  <a:pt x="659" y="47"/>
                </a:moveTo>
                <a:cubicBezTo>
                  <a:pt x="677" y="47"/>
                  <a:pt x="677" y="29"/>
                  <a:pt x="680" y="12"/>
                </a:cubicBezTo>
                <a:cubicBezTo>
                  <a:pt x="675" y="8"/>
                  <a:pt x="670" y="3"/>
                  <a:pt x="666" y="0"/>
                </a:cubicBezTo>
                <a:cubicBezTo>
                  <a:pt x="636" y="0"/>
                  <a:pt x="636" y="0"/>
                  <a:pt x="636" y="0"/>
                </a:cubicBezTo>
                <a:cubicBezTo>
                  <a:pt x="636" y="0"/>
                  <a:pt x="636" y="0"/>
                  <a:pt x="636" y="0"/>
                </a:cubicBezTo>
                <a:cubicBezTo>
                  <a:pt x="630" y="5"/>
                  <a:pt x="627" y="21"/>
                  <a:pt x="630" y="26"/>
                </a:cubicBezTo>
                <a:cubicBezTo>
                  <a:pt x="636" y="36"/>
                  <a:pt x="649" y="46"/>
                  <a:pt x="659" y="47"/>
                </a:cubicBezTo>
                <a:close/>
                <a:moveTo>
                  <a:pt x="603" y="153"/>
                </a:moveTo>
                <a:cubicBezTo>
                  <a:pt x="619" y="134"/>
                  <a:pt x="617" y="115"/>
                  <a:pt x="603" y="96"/>
                </a:cubicBezTo>
                <a:cubicBezTo>
                  <a:pt x="565" y="100"/>
                  <a:pt x="555" y="107"/>
                  <a:pt x="556" y="126"/>
                </a:cubicBezTo>
                <a:cubicBezTo>
                  <a:pt x="559" y="147"/>
                  <a:pt x="572" y="155"/>
                  <a:pt x="603" y="153"/>
                </a:cubicBezTo>
                <a:close/>
                <a:moveTo>
                  <a:pt x="583" y="209"/>
                </a:moveTo>
                <a:cubicBezTo>
                  <a:pt x="568" y="215"/>
                  <a:pt x="557" y="237"/>
                  <a:pt x="563" y="251"/>
                </a:cubicBezTo>
                <a:cubicBezTo>
                  <a:pt x="568" y="267"/>
                  <a:pt x="595" y="277"/>
                  <a:pt x="613" y="270"/>
                </a:cubicBezTo>
                <a:cubicBezTo>
                  <a:pt x="629" y="264"/>
                  <a:pt x="632" y="253"/>
                  <a:pt x="623" y="231"/>
                </a:cubicBezTo>
                <a:cubicBezTo>
                  <a:pt x="615" y="210"/>
                  <a:pt x="601" y="203"/>
                  <a:pt x="583" y="209"/>
                </a:cubicBezTo>
                <a:close/>
                <a:moveTo>
                  <a:pt x="701" y="296"/>
                </a:moveTo>
                <a:cubicBezTo>
                  <a:pt x="698" y="307"/>
                  <a:pt x="695" y="318"/>
                  <a:pt x="693" y="327"/>
                </a:cubicBezTo>
                <a:cubicBezTo>
                  <a:pt x="707" y="349"/>
                  <a:pt x="724" y="349"/>
                  <a:pt x="741" y="337"/>
                </a:cubicBezTo>
                <a:cubicBezTo>
                  <a:pt x="753" y="329"/>
                  <a:pt x="750" y="317"/>
                  <a:pt x="744" y="305"/>
                </a:cubicBezTo>
                <a:cubicBezTo>
                  <a:pt x="734" y="285"/>
                  <a:pt x="719" y="287"/>
                  <a:pt x="701" y="296"/>
                </a:cubicBezTo>
                <a:close/>
                <a:moveTo>
                  <a:pt x="696" y="210"/>
                </a:moveTo>
                <a:cubicBezTo>
                  <a:pt x="707" y="192"/>
                  <a:pt x="694" y="180"/>
                  <a:pt x="677" y="167"/>
                </a:cubicBezTo>
                <a:cubicBezTo>
                  <a:pt x="667" y="173"/>
                  <a:pt x="657" y="180"/>
                  <a:pt x="649" y="185"/>
                </a:cubicBezTo>
                <a:cubicBezTo>
                  <a:pt x="652" y="205"/>
                  <a:pt x="655" y="222"/>
                  <a:pt x="675" y="223"/>
                </a:cubicBezTo>
                <a:cubicBezTo>
                  <a:pt x="682" y="223"/>
                  <a:pt x="693" y="217"/>
                  <a:pt x="696" y="210"/>
                </a:cubicBezTo>
                <a:close/>
                <a:moveTo>
                  <a:pt x="623" y="402"/>
                </a:moveTo>
                <a:cubicBezTo>
                  <a:pt x="632" y="381"/>
                  <a:pt x="628" y="364"/>
                  <a:pt x="606" y="351"/>
                </a:cubicBezTo>
                <a:cubicBezTo>
                  <a:pt x="574" y="362"/>
                  <a:pt x="565" y="372"/>
                  <a:pt x="567" y="392"/>
                </a:cubicBezTo>
                <a:cubicBezTo>
                  <a:pt x="568" y="405"/>
                  <a:pt x="574" y="414"/>
                  <a:pt x="587" y="417"/>
                </a:cubicBezTo>
                <a:cubicBezTo>
                  <a:pt x="603" y="420"/>
                  <a:pt x="616" y="417"/>
                  <a:pt x="623" y="402"/>
                </a:cubicBezTo>
                <a:close/>
                <a:moveTo>
                  <a:pt x="454" y="836"/>
                </a:moveTo>
                <a:cubicBezTo>
                  <a:pt x="467" y="873"/>
                  <a:pt x="483" y="902"/>
                  <a:pt x="526" y="896"/>
                </a:cubicBezTo>
                <a:cubicBezTo>
                  <a:pt x="554" y="892"/>
                  <a:pt x="574" y="867"/>
                  <a:pt x="573" y="840"/>
                </a:cubicBezTo>
                <a:cubicBezTo>
                  <a:pt x="571" y="812"/>
                  <a:pt x="564" y="786"/>
                  <a:pt x="534" y="775"/>
                </a:cubicBezTo>
                <a:cubicBezTo>
                  <a:pt x="504" y="765"/>
                  <a:pt x="487" y="779"/>
                  <a:pt x="454" y="836"/>
                </a:cubicBezTo>
                <a:close/>
                <a:moveTo>
                  <a:pt x="675" y="445"/>
                </a:moveTo>
                <a:cubicBezTo>
                  <a:pt x="679" y="462"/>
                  <a:pt x="691" y="469"/>
                  <a:pt x="707" y="468"/>
                </a:cubicBezTo>
                <a:cubicBezTo>
                  <a:pt x="727" y="466"/>
                  <a:pt x="739" y="447"/>
                  <a:pt x="741" y="417"/>
                </a:cubicBezTo>
                <a:cubicBezTo>
                  <a:pt x="729" y="410"/>
                  <a:pt x="717" y="404"/>
                  <a:pt x="706" y="397"/>
                </a:cubicBezTo>
                <a:cubicBezTo>
                  <a:pt x="677" y="412"/>
                  <a:pt x="670" y="424"/>
                  <a:pt x="675" y="445"/>
                </a:cubicBezTo>
                <a:close/>
                <a:moveTo>
                  <a:pt x="650" y="586"/>
                </a:moveTo>
                <a:cubicBezTo>
                  <a:pt x="663" y="606"/>
                  <a:pt x="676" y="607"/>
                  <a:pt x="708" y="594"/>
                </a:cubicBezTo>
                <a:cubicBezTo>
                  <a:pt x="713" y="582"/>
                  <a:pt x="718" y="570"/>
                  <a:pt x="723" y="556"/>
                </a:cubicBezTo>
                <a:cubicBezTo>
                  <a:pt x="693" y="530"/>
                  <a:pt x="671" y="525"/>
                  <a:pt x="654" y="540"/>
                </a:cubicBezTo>
                <a:cubicBezTo>
                  <a:pt x="642" y="550"/>
                  <a:pt x="640" y="571"/>
                  <a:pt x="650" y="586"/>
                </a:cubicBezTo>
                <a:close/>
                <a:moveTo>
                  <a:pt x="261" y="1622"/>
                </a:moveTo>
                <a:cubicBezTo>
                  <a:pt x="263" y="1642"/>
                  <a:pt x="266" y="1662"/>
                  <a:pt x="268" y="1679"/>
                </a:cubicBezTo>
                <a:cubicBezTo>
                  <a:pt x="301" y="1689"/>
                  <a:pt x="329" y="1698"/>
                  <a:pt x="345" y="1668"/>
                </a:cubicBezTo>
                <a:cubicBezTo>
                  <a:pt x="350" y="1657"/>
                  <a:pt x="350" y="1636"/>
                  <a:pt x="343" y="1626"/>
                </a:cubicBezTo>
                <a:cubicBezTo>
                  <a:pt x="322" y="1596"/>
                  <a:pt x="294" y="1605"/>
                  <a:pt x="261" y="1622"/>
                </a:cubicBezTo>
                <a:close/>
                <a:moveTo>
                  <a:pt x="428" y="1103"/>
                </a:moveTo>
                <a:cubicBezTo>
                  <a:pt x="495" y="1097"/>
                  <a:pt x="500" y="1090"/>
                  <a:pt x="479" y="1024"/>
                </a:cubicBezTo>
                <a:cubicBezTo>
                  <a:pt x="462" y="1021"/>
                  <a:pt x="443" y="1017"/>
                  <a:pt x="426" y="1014"/>
                </a:cubicBezTo>
                <a:cubicBezTo>
                  <a:pt x="403" y="1045"/>
                  <a:pt x="396" y="1073"/>
                  <a:pt x="428" y="1103"/>
                </a:cubicBezTo>
                <a:close/>
                <a:moveTo>
                  <a:pt x="331" y="200"/>
                </a:moveTo>
                <a:cubicBezTo>
                  <a:pt x="309" y="209"/>
                  <a:pt x="301" y="225"/>
                  <a:pt x="309" y="242"/>
                </a:cubicBezTo>
                <a:cubicBezTo>
                  <a:pt x="317" y="259"/>
                  <a:pt x="339" y="270"/>
                  <a:pt x="354" y="263"/>
                </a:cubicBezTo>
                <a:cubicBezTo>
                  <a:pt x="372" y="256"/>
                  <a:pt x="381" y="233"/>
                  <a:pt x="374" y="214"/>
                </a:cubicBezTo>
                <a:cubicBezTo>
                  <a:pt x="367" y="198"/>
                  <a:pt x="350" y="192"/>
                  <a:pt x="331" y="200"/>
                </a:cubicBezTo>
                <a:close/>
                <a:moveTo>
                  <a:pt x="402" y="415"/>
                </a:moveTo>
                <a:cubicBezTo>
                  <a:pt x="431" y="395"/>
                  <a:pt x="435" y="387"/>
                  <a:pt x="428" y="366"/>
                </a:cubicBezTo>
                <a:cubicBezTo>
                  <a:pt x="420" y="341"/>
                  <a:pt x="410" y="337"/>
                  <a:pt x="369" y="341"/>
                </a:cubicBezTo>
                <a:cubicBezTo>
                  <a:pt x="342" y="387"/>
                  <a:pt x="349" y="402"/>
                  <a:pt x="402" y="415"/>
                </a:cubicBezTo>
                <a:close/>
                <a:moveTo>
                  <a:pt x="568" y="1183"/>
                </a:moveTo>
                <a:cubicBezTo>
                  <a:pt x="590" y="1202"/>
                  <a:pt x="612" y="1204"/>
                  <a:pt x="634" y="1187"/>
                </a:cubicBezTo>
                <a:cubicBezTo>
                  <a:pt x="664" y="1164"/>
                  <a:pt x="666" y="1133"/>
                  <a:pt x="640" y="1085"/>
                </a:cubicBezTo>
                <a:cubicBezTo>
                  <a:pt x="620" y="1085"/>
                  <a:pt x="599" y="1085"/>
                  <a:pt x="575" y="1085"/>
                </a:cubicBezTo>
                <a:cubicBezTo>
                  <a:pt x="540" y="1146"/>
                  <a:pt x="540" y="1159"/>
                  <a:pt x="568" y="1183"/>
                </a:cubicBezTo>
                <a:close/>
                <a:moveTo>
                  <a:pt x="326" y="1192"/>
                </a:moveTo>
                <a:cubicBezTo>
                  <a:pt x="299" y="1168"/>
                  <a:pt x="269" y="1174"/>
                  <a:pt x="239" y="1201"/>
                </a:cubicBezTo>
                <a:cubicBezTo>
                  <a:pt x="238" y="1240"/>
                  <a:pt x="245" y="1274"/>
                  <a:pt x="286" y="1280"/>
                </a:cubicBezTo>
                <a:cubicBezTo>
                  <a:pt x="301" y="1282"/>
                  <a:pt x="324" y="1270"/>
                  <a:pt x="335" y="1257"/>
                </a:cubicBezTo>
                <a:cubicBezTo>
                  <a:pt x="355" y="1235"/>
                  <a:pt x="343" y="1208"/>
                  <a:pt x="326" y="1192"/>
                </a:cubicBezTo>
                <a:close/>
                <a:moveTo>
                  <a:pt x="483" y="216"/>
                </a:moveTo>
                <a:cubicBezTo>
                  <a:pt x="490" y="200"/>
                  <a:pt x="482" y="186"/>
                  <a:pt x="470" y="175"/>
                </a:cubicBezTo>
                <a:cubicBezTo>
                  <a:pt x="452" y="169"/>
                  <a:pt x="440" y="177"/>
                  <a:pt x="431" y="192"/>
                </a:cubicBezTo>
                <a:cubicBezTo>
                  <a:pt x="422" y="207"/>
                  <a:pt x="428" y="219"/>
                  <a:pt x="439" y="233"/>
                </a:cubicBezTo>
                <a:cubicBezTo>
                  <a:pt x="459" y="237"/>
                  <a:pt x="475" y="234"/>
                  <a:pt x="483" y="216"/>
                </a:cubicBezTo>
                <a:close/>
                <a:moveTo>
                  <a:pt x="532" y="275"/>
                </a:moveTo>
                <a:cubicBezTo>
                  <a:pt x="519" y="266"/>
                  <a:pt x="489" y="269"/>
                  <a:pt x="478" y="284"/>
                </a:cubicBezTo>
                <a:cubicBezTo>
                  <a:pt x="471" y="293"/>
                  <a:pt x="468" y="309"/>
                  <a:pt x="471" y="319"/>
                </a:cubicBezTo>
                <a:cubicBezTo>
                  <a:pt x="476" y="337"/>
                  <a:pt x="501" y="340"/>
                  <a:pt x="539" y="329"/>
                </a:cubicBezTo>
                <a:cubicBezTo>
                  <a:pt x="551" y="296"/>
                  <a:pt x="549" y="286"/>
                  <a:pt x="532" y="275"/>
                </a:cubicBezTo>
                <a:close/>
                <a:moveTo>
                  <a:pt x="488" y="133"/>
                </a:moveTo>
                <a:cubicBezTo>
                  <a:pt x="502" y="99"/>
                  <a:pt x="504" y="81"/>
                  <a:pt x="487" y="74"/>
                </a:cubicBezTo>
                <a:cubicBezTo>
                  <a:pt x="474" y="69"/>
                  <a:pt x="456" y="70"/>
                  <a:pt x="444" y="75"/>
                </a:cubicBezTo>
                <a:cubicBezTo>
                  <a:pt x="428" y="82"/>
                  <a:pt x="432" y="100"/>
                  <a:pt x="436" y="113"/>
                </a:cubicBezTo>
                <a:cubicBezTo>
                  <a:pt x="440" y="130"/>
                  <a:pt x="459" y="136"/>
                  <a:pt x="488" y="133"/>
                </a:cubicBezTo>
                <a:close/>
                <a:moveTo>
                  <a:pt x="505" y="478"/>
                </a:moveTo>
                <a:cubicBezTo>
                  <a:pt x="479" y="484"/>
                  <a:pt x="474" y="505"/>
                  <a:pt x="470" y="531"/>
                </a:cubicBezTo>
                <a:cubicBezTo>
                  <a:pt x="484" y="539"/>
                  <a:pt x="498" y="548"/>
                  <a:pt x="512" y="557"/>
                </a:cubicBezTo>
                <a:cubicBezTo>
                  <a:pt x="545" y="533"/>
                  <a:pt x="553" y="521"/>
                  <a:pt x="548" y="505"/>
                </a:cubicBezTo>
                <a:cubicBezTo>
                  <a:pt x="543" y="489"/>
                  <a:pt x="521" y="474"/>
                  <a:pt x="505" y="478"/>
                </a:cubicBezTo>
                <a:close/>
                <a:moveTo>
                  <a:pt x="529" y="19"/>
                </a:moveTo>
                <a:cubicBezTo>
                  <a:pt x="532" y="13"/>
                  <a:pt x="536" y="7"/>
                  <a:pt x="540" y="0"/>
                </a:cubicBezTo>
                <a:cubicBezTo>
                  <a:pt x="489" y="0"/>
                  <a:pt x="489" y="0"/>
                  <a:pt x="489" y="0"/>
                </a:cubicBezTo>
                <a:cubicBezTo>
                  <a:pt x="495" y="17"/>
                  <a:pt x="509" y="22"/>
                  <a:pt x="529" y="19"/>
                </a:cubicBezTo>
                <a:close/>
                <a:moveTo>
                  <a:pt x="930" y="383"/>
                </a:moveTo>
                <a:cubicBezTo>
                  <a:pt x="931" y="364"/>
                  <a:pt x="921" y="358"/>
                  <a:pt x="884" y="357"/>
                </a:cubicBezTo>
                <a:cubicBezTo>
                  <a:pt x="861" y="385"/>
                  <a:pt x="861" y="388"/>
                  <a:pt x="883" y="416"/>
                </a:cubicBezTo>
                <a:cubicBezTo>
                  <a:pt x="916" y="414"/>
                  <a:pt x="929" y="405"/>
                  <a:pt x="930" y="383"/>
                </a:cubicBezTo>
                <a:close/>
                <a:moveTo>
                  <a:pt x="1013" y="51"/>
                </a:moveTo>
                <a:cubicBezTo>
                  <a:pt x="1029" y="43"/>
                  <a:pt x="1036" y="21"/>
                  <a:pt x="1029" y="3"/>
                </a:cubicBezTo>
                <a:cubicBezTo>
                  <a:pt x="1028" y="2"/>
                  <a:pt x="1028" y="1"/>
                  <a:pt x="1027" y="0"/>
                </a:cubicBezTo>
                <a:cubicBezTo>
                  <a:pt x="961" y="0"/>
                  <a:pt x="961" y="0"/>
                  <a:pt x="961" y="0"/>
                </a:cubicBezTo>
                <a:cubicBezTo>
                  <a:pt x="956" y="9"/>
                  <a:pt x="955" y="21"/>
                  <a:pt x="960" y="31"/>
                </a:cubicBezTo>
                <a:cubicBezTo>
                  <a:pt x="967" y="50"/>
                  <a:pt x="995" y="59"/>
                  <a:pt x="1013" y="51"/>
                </a:cubicBezTo>
                <a:close/>
                <a:moveTo>
                  <a:pt x="992" y="117"/>
                </a:moveTo>
                <a:cubicBezTo>
                  <a:pt x="1013" y="150"/>
                  <a:pt x="1018" y="151"/>
                  <a:pt x="1047" y="122"/>
                </a:cubicBezTo>
                <a:cubicBezTo>
                  <a:pt x="1044" y="112"/>
                  <a:pt x="1041" y="102"/>
                  <a:pt x="1039" y="92"/>
                </a:cubicBezTo>
                <a:cubicBezTo>
                  <a:pt x="1016" y="88"/>
                  <a:pt x="1000" y="92"/>
                  <a:pt x="992" y="117"/>
                </a:cubicBezTo>
                <a:close/>
                <a:moveTo>
                  <a:pt x="824" y="466"/>
                </a:moveTo>
                <a:cubicBezTo>
                  <a:pt x="845" y="433"/>
                  <a:pt x="844" y="431"/>
                  <a:pt x="816" y="408"/>
                </a:cubicBezTo>
                <a:cubicBezTo>
                  <a:pt x="798" y="416"/>
                  <a:pt x="785" y="428"/>
                  <a:pt x="791" y="450"/>
                </a:cubicBezTo>
                <a:cubicBezTo>
                  <a:pt x="795" y="466"/>
                  <a:pt x="808" y="471"/>
                  <a:pt x="824" y="466"/>
                </a:cubicBezTo>
                <a:close/>
                <a:moveTo>
                  <a:pt x="799" y="1501"/>
                </a:moveTo>
                <a:cubicBezTo>
                  <a:pt x="822" y="1449"/>
                  <a:pt x="818" y="1422"/>
                  <a:pt x="785" y="1403"/>
                </a:cubicBezTo>
                <a:cubicBezTo>
                  <a:pt x="756" y="1387"/>
                  <a:pt x="740" y="1398"/>
                  <a:pt x="710" y="1454"/>
                </a:cubicBezTo>
                <a:cubicBezTo>
                  <a:pt x="735" y="1510"/>
                  <a:pt x="740" y="1512"/>
                  <a:pt x="799" y="1501"/>
                </a:cubicBezTo>
                <a:close/>
                <a:moveTo>
                  <a:pt x="770" y="1265"/>
                </a:moveTo>
                <a:cubicBezTo>
                  <a:pt x="761" y="1248"/>
                  <a:pt x="740" y="1231"/>
                  <a:pt x="721" y="1227"/>
                </a:cubicBezTo>
                <a:cubicBezTo>
                  <a:pt x="687" y="1220"/>
                  <a:pt x="679" y="1250"/>
                  <a:pt x="668" y="1286"/>
                </a:cubicBezTo>
                <a:cubicBezTo>
                  <a:pt x="692" y="1299"/>
                  <a:pt x="712" y="1310"/>
                  <a:pt x="731" y="1320"/>
                </a:cubicBezTo>
                <a:cubicBezTo>
                  <a:pt x="757" y="1307"/>
                  <a:pt x="786" y="1296"/>
                  <a:pt x="770" y="1265"/>
                </a:cubicBezTo>
                <a:close/>
                <a:moveTo>
                  <a:pt x="932" y="500"/>
                </a:moveTo>
                <a:cubicBezTo>
                  <a:pt x="936" y="515"/>
                  <a:pt x="948" y="530"/>
                  <a:pt x="960" y="540"/>
                </a:cubicBezTo>
                <a:cubicBezTo>
                  <a:pt x="971" y="550"/>
                  <a:pt x="999" y="543"/>
                  <a:pt x="1010" y="531"/>
                </a:cubicBezTo>
                <a:cubicBezTo>
                  <a:pt x="1022" y="519"/>
                  <a:pt x="1023" y="506"/>
                  <a:pt x="1013" y="492"/>
                </a:cubicBezTo>
                <a:cubicBezTo>
                  <a:pt x="1003" y="477"/>
                  <a:pt x="994" y="462"/>
                  <a:pt x="982" y="445"/>
                </a:cubicBezTo>
                <a:cubicBezTo>
                  <a:pt x="969" y="452"/>
                  <a:pt x="962" y="456"/>
                  <a:pt x="955" y="459"/>
                </a:cubicBezTo>
                <a:cubicBezTo>
                  <a:pt x="937" y="467"/>
                  <a:pt x="928" y="484"/>
                  <a:pt x="932" y="500"/>
                </a:cubicBezTo>
                <a:close/>
                <a:moveTo>
                  <a:pt x="960" y="291"/>
                </a:moveTo>
                <a:cubicBezTo>
                  <a:pt x="960" y="306"/>
                  <a:pt x="960" y="320"/>
                  <a:pt x="959" y="332"/>
                </a:cubicBezTo>
                <a:cubicBezTo>
                  <a:pt x="973" y="343"/>
                  <a:pt x="986" y="355"/>
                  <a:pt x="998" y="338"/>
                </a:cubicBezTo>
                <a:cubicBezTo>
                  <a:pt x="1005" y="329"/>
                  <a:pt x="1008" y="313"/>
                  <a:pt x="1005" y="303"/>
                </a:cubicBezTo>
                <a:cubicBezTo>
                  <a:pt x="1000" y="283"/>
                  <a:pt x="982" y="287"/>
                  <a:pt x="960" y="291"/>
                </a:cubicBezTo>
                <a:close/>
                <a:moveTo>
                  <a:pt x="660" y="935"/>
                </a:moveTo>
                <a:cubicBezTo>
                  <a:pt x="640" y="960"/>
                  <a:pt x="645" y="978"/>
                  <a:pt x="687" y="1031"/>
                </a:cubicBezTo>
                <a:cubicBezTo>
                  <a:pt x="751" y="1032"/>
                  <a:pt x="769" y="1021"/>
                  <a:pt x="780" y="976"/>
                </a:cubicBezTo>
                <a:cubicBezTo>
                  <a:pt x="787" y="948"/>
                  <a:pt x="777" y="928"/>
                  <a:pt x="752" y="915"/>
                </a:cubicBezTo>
                <a:cubicBezTo>
                  <a:pt x="725" y="901"/>
                  <a:pt x="680" y="911"/>
                  <a:pt x="660" y="935"/>
                </a:cubicBezTo>
                <a:close/>
                <a:moveTo>
                  <a:pt x="3342" y="1988"/>
                </a:moveTo>
                <a:cubicBezTo>
                  <a:pt x="3359" y="1981"/>
                  <a:pt x="3362" y="1974"/>
                  <a:pt x="3358" y="1943"/>
                </a:cubicBezTo>
                <a:cubicBezTo>
                  <a:pt x="3336" y="1932"/>
                  <a:pt x="3327" y="1932"/>
                  <a:pt x="3316" y="1945"/>
                </a:cubicBezTo>
                <a:cubicBezTo>
                  <a:pt x="3306" y="1956"/>
                  <a:pt x="3303" y="1972"/>
                  <a:pt x="3310" y="1980"/>
                </a:cubicBezTo>
                <a:cubicBezTo>
                  <a:pt x="3318" y="1990"/>
                  <a:pt x="3329" y="1994"/>
                  <a:pt x="3342" y="1988"/>
                </a:cubicBezTo>
                <a:close/>
                <a:moveTo>
                  <a:pt x="1058" y="223"/>
                </a:moveTo>
                <a:cubicBezTo>
                  <a:pt x="1053" y="212"/>
                  <a:pt x="1047" y="201"/>
                  <a:pt x="1041" y="189"/>
                </a:cubicBezTo>
                <a:cubicBezTo>
                  <a:pt x="1000" y="187"/>
                  <a:pt x="993" y="190"/>
                  <a:pt x="988" y="211"/>
                </a:cubicBezTo>
                <a:cubicBezTo>
                  <a:pt x="984" y="227"/>
                  <a:pt x="988" y="239"/>
                  <a:pt x="1003" y="247"/>
                </a:cubicBezTo>
                <a:cubicBezTo>
                  <a:pt x="1023" y="256"/>
                  <a:pt x="1040" y="249"/>
                  <a:pt x="1058" y="223"/>
                </a:cubicBezTo>
                <a:close/>
                <a:moveTo>
                  <a:pt x="3243" y="2006"/>
                </a:moveTo>
                <a:cubicBezTo>
                  <a:pt x="3245" y="1988"/>
                  <a:pt x="3236" y="1978"/>
                  <a:pt x="3221" y="1973"/>
                </a:cubicBezTo>
                <a:cubicBezTo>
                  <a:pt x="3201" y="1966"/>
                  <a:pt x="3190" y="1978"/>
                  <a:pt x="3175" y="1998"/>
                </a:cubicBezTo>
                <a:cubicBezTo>
                  <a:pt x="3177" y="2004"/>
                  <a:pt x="3180" y="2014"/>
                  <a:pt x="3182" y="2020"/>
                </a:cubicBezTo>
                <a:cubicBezTo>
                  <a:pt x="3213" y="2036"/>
                  <a:pt x="3230" y="2026"/>
                  <a:pt x="3243" y="2006"/>
                </a:cubicBezTo>
                <a:close/>
                <a:moveTo>
                  <a:pt x="815" y="0"/>
                </a:moveTo>
                <a:cubicBezTo>
                  <a:pt x="766" y="0"/>
                  <a:pt x="766" y="0"/>
                  <a:pt x="766" y="0"/>
                </a:cubicBezTo>
                <a:cubicBezTo>
                  <a:pt x="770" y="7"/>
                  <a:pt x="776" y="14"/>
                  <a:pt x="784" y="23"/>
                </a:cubicBezTo>
                <a:cubicBezTo>
                  <a:pt x="796" y="16"/>
                  <a:pt x="810" y="12"/>
                  <a:pt x="815" y="0"/>
                </a:cubicBezTo>
                <a:close/>
                <a:moveTo>
                  <a:pt x="816" y="314"/>
                </a:moveTo>
                <a:cubicBezTo>
                  <a:pt x="822" y="327"/>
                  <a:pt x="843" y="336"/>
                  <a:pt x="856" y="331"/>
                </a:cubicBezTo>
                <a:cubicBezTo>
                  <a:pt x="869" y="326"/>
                  <a:pt x="875" y="307"/>
                  <a:pt x="869" y="291"/>
                </a:cubicBezTo>
                <a:cubicBezTo>
                  <a:pt x="864" y="275"/>
                  <a:pt x="847" y="268"/>
                  <a:pt x="830" y="275"/>
                </a:cubicBezTo>
                <a:cubicBezTo>
                  <a:pt x="816" y="280"/>
                  <a:pt x="809" y="300"/>
                  <a:pt x="816" y="314"/>
                </a:cubicBezTo>
                <a:close/>
                <a:moveTo>
                  <a:pt x="771" y="130"/>
                </a:moveTo>
                <a:cubicBezTo>
                  <a:pt x="805" y="158"/>
                  <a:pt x="811" y="157"/>
                  <a:pt x="825" y="121"/>
                </a:cubicBezTo>
                <a:cubicBezTo>
                  <a:pt x="816" y="112"/>
                  <a:pt x="805" y="103"/>
                  <a:pt x="792" y="91"/>
                </a:cubicBezTo>
                <a:cubicBezTo>
                  <a:pt x="784" y="107"/>
                  <a:pt x="777" y="119"/>
                  <a:pt x="771" y="130"/>
                </a:cubicBezTo>
                <a:close/>
                <a:moveTo>
                  <a:pt x="845" y="597"/>
                </a:moveTo>
                <a:cubicBezTo>
                  <a:pt x="863" y="590"/>
                  <a:pt x="873" y="567"/>
                  <a:pt x="865" y="548"/>
                </a:cubicBezTo>
                <a:cubicBezTo>
                  <a:pt x="860" y="533"/>
                  <a:pt x="838" y="526"/>
                  <a:pt x="818" y="533"/>
                </a:cubicBezTo>
                <a:cubicBezTo>
                  <a:pt x="800" y="539"/>
                  <a:pt x="791" y="556"/>
                  <a:pt x="798" y="573"/>
                </a:cubicBezTo>
                <a:cubicBezTo>
                  <a:pt x="807" y="593"/>
                  <a:pt x="828" y="604"/>
                  <a:pt x="845" y="597"/>
                </a:cubicBezTo>
                <a:close/>
                <a:moveTo>
                  <a:pt x="774" y="237"/>
                </a:moveTo>
                <a:cubicBezTo>
                  <a:pt x="783" y="237"/>
                  <a:pt x="796" y="229"/>
                  <a:pt x="800" y="221"/>
                </a:cubicBezTo>
                <a:cubicBezTo>
                  <a:pt x="807" y="208"/>
                  <a:pt x="795" y="198"/>
                  <a:pt x="767" y="192"/>
                </a:cubicBezTo>
                <a:cubicBezTo>
                  <a:pt x="756" y="218"/>
                  <a:pt x="758" y="236"/>
                  <a:pt x="774" y="237"/>
                </a:cubicBezTo>
                <a:close/>
                <a:moveTo>
                  <a:pt x="887" y="109"/>
                </a:moveTo>
                <a:cubicBezTo>
                  <a:pt x="904" y="114"/>
                  <a:pt x="915" y="100"/>
                  <a:pt x="919" y="87"/>
                </a:cubicBezTo>
                <a:cubicBezTo>
                  <a:pt x="925" y="66"/>
                  <a:pt x="913" y="52"/>
                  <a:pt x="892" y="44"/>
                </a:cubicBezTo>
                <a:cubicBezTo>
                  <a:pt x="870" y="54"/>
                  <a:pt x="855" y="66"/>
                  <a:pt x="862" y="89"/>
                </a:cubicBezTo>
                <a:cubicBezTo>
                  <a:pt x="865" y="98"/>
                  <a:pt x="878" y="106"/>
                  <a:pt x="887" y="109"/>
                </a:cubicBezTo>
                <a:close/>
                <a:moveTo>
                  <a:pt x="892" y="1231"/>
                </a:moveTo>
                <a:cubicBezTo>
                  <a:pt x="920" y="1234"/>
                  <a:pt x="955" y="1201"/>
                  <a:pt x="958" y="1168"/>
                </a:cubicBezTo>
                <a:cubicBezTo>
                  <a:pt x="960" y="1138"/>
                  <a:pt x="938" y="1115"/>
                  <a:pt x="905" y="1112"/>
                </a:cubicBezTo>
                <a:cubicBezTo>
                  <a:pt x="870" y="1110"/>
                  <a:pt x="837" y="1131"/>
                  <a:pt x="834" y="1159"/>
                </a:cubicBezTo>
                <a:cubicBezTo>
                  <a:pt x="832" y="1189"/>
                  <a:pt x="863" y="1228"/>
                  <a:pt x="892" y="1231"/>
                </a:cubicBezTo>
                <a:close/>
                <a:moveTo>
                  <a:pt x="335" y="124"/>
                </a:moveTo>
                <a:cubicBezTo>
                  <a:pt x="378" y="105"/>
                  <a:pt x="381" y="80"/>
                  <a:pt x="371" y="49"/>
                </a:cubicBezTo>
                <a:cubicBezTo>
                  <a:pt x="354" y="32"/>
                  <a:pt x="336" y="33"/>
                  <a:pt x="318" y="45"/>
                </a:cubicBezTo>
                <a:cubicBezTo>
                  <a:pt x="294" y="60"/>
                  <a:pt x="297" y="81"/>
                  <a:pt x="306" y="114"/>
                </a:cubicBezTo>
                <a:cubicBezTo>
                  <a:pt x="313" y="116"/>
                  <a:pt x="327" y="121"/>
                  <a:pt x="335" y="124"/>
                </a:cubicBezTo>
                <a:close/>
                <a:moveTo>
                  <a:pt x="918" y="230"/>
                </a:moveTo>
                <a:cubicBezTo>
                  <a:pt x="933" y="236"/>
                  <a:pt x="944" y="229"/>
                  <a:pt x="950" y="216"/>
                </a:cubicBezTo>
                <a:cubicBezTo>
                  <a:pt x="958" y="199"/>
                  <a:pt x="945" y="183"/>
                  <a:pt x="915" y="175"/>
                </a:cubicBezTo>
                <a:cubicBezTo>
                  <a:pt x="899" y="209"/>
                  <a:pt x="900" y="223"/>
                  <a:pt x="918" y="230"/>
                </a:cubicBezTo>
                <a:close/>
                <a:moveTo>
                  <a:pt x="3461" y="1947"/>
                </a:moveTo>
                <a:cubicBezTo>
                  <a:pt x="3447" y="1944"/>
                  <a:pt x="3431" y="1955"/>
                  <a:pt x="3427" y="1973"/>
                </a:cubicBezTo>
                <a:cubicBezTo>
                  <a:pt x="3424" y="1986"/>
                  <a:pt x="3425" y="1999"/>
                  <a:pt x="3435" y="2009"/>
                </a:cubicBezTo>
                <a:cubicBezTo>
                  <a:pt x="3444" y="2010"/>
                  <a:pt x="3453" y="2012"/>
                  <a:pt x="3465" y="2015"/>
                </a:cubicBezTo>
                <a:cubicBezTo>
                  <a:pt x="3471" y="2006"/>
                  <a:pt x="3480" y="1997"/>
                  <a:pt x="3483" y="1987"/>
                </a:cubicBezTo>
                <a:cubicBezTo>
                  <a:pt x="3489" y="1970"/>
                  <a:pt x="3477" y="1951"/>
                  <a:pt x="3461" y="1947"/>
                </a:cubicBezTo>
                <a:close/>
                <a:moveTo>
                  <a:pt x="1142" y="194"/>
                </a:moveTo>
                <a:cubicBezTo>
                  <a:pt x="1123" y="190"/>
                  <a:pt x="1115" y="197"/>
                  <a:pt x="1099" y="233"/>
                </a:cubicBezTo>
                <a:cubicBezTo>
                  <a:pt x="1115" y="267"/>
                  <a:pt x="1126" y="273"/>
                  <a:pt x="1152" y="267"/>
                </a:cubicBezTo>
                <a:cubicBezTo>
                  <a:pt x="1169" y="263"/>
                  <a:pt x="1177" y="253"/>
                  <a:pt x="1177" y="236"/>
                </a:cubicBezTo>
                <a:cubicBezTo>
                  <a:pt x="1177" y="218"/>
                  <a:pt x="1159" y="198"/>
                  <a:pt x="1142" y="194"/>
                </a:cubicBezTo>
                <a:close/>
                <a:moveTo>
                  <a:pt x="1139" y="60"/>
                </a:moveTo>
                <a:cubicBezTo>
                  <a:pt x="1123" y="76"/>
                  <a:pt x="1112" y="92"/>
                  <a:pt x="1127" y="113"/>
                </a:cubicBezTo>
                <a:cubicBezTo>
                  <a:pt x="1136" y="127"/>
                  <a:pt x="1154" y="131"/>
                  <a:pt x="1168" y="123"/>
                </a:cubicBezTo>
                <a:cubicBezTo>
                  <a:pt x="1183" y="114"/>
                  <a:pt x="1194" y="104"/>
                  <a:pt x="1192" y="85"/>
                </a:cubicBezTo>
                <a:cubicBezTo>
                  <a:pt x="1189" y="67"/>
                  <a:pt x="1178" y="61"/>
                  <a:pt x="1139" y="60"/>
                </a:cubicBezTo>
                <a:close/>
                <a:moveTo>
                  <a:pt x="3187" y="2109"/>
                </a:moveTo>
                <a:cubicBezTo>
                  <a:pt x="3174" y="2110"/>
                  <a:pt x="3169" y="2119"/>
                  <a:pt x="3166" y="2132"/>
                </a:cubicBezTo>
                <a:cubicBezTo>
                  <a:pt x="3173" y="2146"/>
                  <a:pt x="3183" y="2154"/>
                  <a:pt x="3197" y="2150"/>
                </a:cubicBezTo>
                <a:cubicBezTo>
                  <a:pt x="3210" y="2147"/>
                  <a:pt x="3214" y="2136"/>
                  <a:pt x="3215" y="2123"/>
                </a:cubicBezTo>
                <a:cubicBezTo>
                  <a:pt x="3210" y="2110"/>
                  <a:pt x="3200" y="2107"/>
                  <a:pt x="3187" y="2109"/>
                </a:cubicBezTo>
                <a:close/>
                <a:moveTo>
                  <a:pt x="3034" y="2158"/>
                </a:moveTo>
                <a:cubicBezTo>
                  <a:pt x="3084" y="2158"/>
                  <a:pt x="3084" y="2158"/>
                  <a:pt x="3084" y="2158"/>
                </a:cubicBezTo>
                <a:cubicBezTo>
                  <a:pt x="3081" y="2154"/>
                  <a:pt x="3076" y="2148"/>
                  <a:pt x="3070" y="2142"/>
                </a:cubicBezTo>
                <a:cubicBezTo>
                  <a:pt x="3049" y="2144"/>
                  <a:pt x="3037" y="2149"/>
                  <a:pt x="3034" y="2158"/>
                </a:cubicBezTo>
                <a:close/>
                <a:moveTo>
                  <a:pt x="1071" y="344"/>
                </a:moveTo>
                <a:cubicBezTo>
                  <a:pt x="1055" y="350"/>
                  <a:pt x="1042" y="377"/>
                  <a:pt x="1048" y="393"/>
                </a:cubicBezTo>
                <a:cubicBezTo>
                  <a:pt x="1054" y="409"/>
                  <a:pt x="1081" y="418"/>
                  <a:pt x="1098" y="411"/>
                </a:cubicBezTo>
                <a:cubicBezTo>
                  <a:pt x="1115" y="404"/>
                  <a:pt x="1122" y="386"/>
                  <a:pt x="1114" y="369"/>
                </a:cubicBezTo>
                <a:cubicBezTo>
                  <a:pt x="1106" y="349"/>
                  <a:pt x="1086" y="338"/>
                  <a:pt x="1071" y="344"/>
                </a:cubicBezTo>
                <a:close/>
                <a:moveTo>
                  <a:pt x="3136" y="2053"/>
                </a:moveTo>
                <a:cubicBezTo>
                  <a:pt x="3120" y="2044"/>
                  <a:pt x="3107" y="2047"/>
                  <a:pt x="3100" y="2060"/>
                </a:cubicBezTo>
                <a:cubicBezTo>
                  <a:pt x="3094" y="2073"/>
                  <a:pt x="3098" y="2090"/>
                  <a:pt x="3109" y="2097"/>
                </a:cubicBezTo>
                <a:cubicBezTo>
                  <a:pt x="3121" y="2104"/>
                  <a:pt x="3140" y="2098"/>
                  <a:pt x="3147" y="2085"/>
                </a:cubicBezTo>
                <a:cubicBezTo>
                  <a:pt x="3154" y="2074"/>
                  <a:pt x="3149" y="2060"/>
                  <a:pt x="3136" y="2053"/>
                </a:cubicBezTo>
                <a:close/>
                <a:moveTo>
                  <a:pt x="268" y="853"/>
                </a:moveTo>
                <a:cubicBezTo>
                  <a:pt x="301" y="856"/>
                  <a:pt x="338" y="821"/>
                  <a:pt x="343" y="782"/>
                </a:cubicBezTo>
                <a:cubicBezTo>
                  <a:pt x="348" y="744"/>
                  <a:pt x="315" y="710"/>
                  <a:pt x="269" y="704"/>
                </a:cubicBezTo>
                <a:cubicBezTo>
                  <a:pt x="234" y="700"/>
                  <a:pt x="191" y="733"/>
                  <a:pt x="187" y="768"/>
                </a:cubicBezTo>
                <a:cubicBezTo>
                  <a:pt x="184" y="801"/>
                  <a:pt x="230" y="849"/>
                  <a:pt x="268" y="853"/>
                </a:cubicBezTo>
                <a:close/>
                <a:moveTo>
                  <a:pt x="811" y="1944"/>
                </a:moveTo>
                <a:cubicBezTo>
                  <a:pt x="818" y="1971"/>
                  <a:pt x="848" y="1990"/>
                  <a:pt x="879" y="1986"/>
                </a:cubicBezTo>
                <a:cubicBezTo>
                  <a:pt x="919" y="1981"/>
                  <a:pt x="931" y="1963"/>
                  <a:pt x="935" y="1904"/>
                </a:cubicBezTo>
                <a:cubicBezTo>
                  <a:pt x="921" y="1887"/>
                  <a:pt x="906" y="1871"/>
                  <a:pt x="890" y="1852"/>
                </a:cubicBezTo>
                <a:cubicBezTo>
                  <a:pt x="826" y="1877"/>
                  <a:pt x="803" y="1907"/>
                  <a:pt x="811" y="1944"/>
                </a:cubicBezTo>
                <a:close/>
                <a:moveTo>
                  <a:pt x="691" y="1717"/>
                </a:moveTo>
                <a:cubicBezTo>
                  <a:pt x="672" y="1730"/>
                  <a:pt x="653" y="1743"/>
                  <a:pt x="634" y="1756"/>
                </a:cubicBezTo>
                <a:cubicBezTo>
                  <a:pt x="635" y="1811"/>
                  <a:pt x="647" y="1831"/>
                  <a:pt x="684" y="1839"/>
                </a:cubicBezTo>
                <a:cubicBezTo>
                  <a:pt x="713" y="1846"/>
                  <a:pt x="732" y="1834"/>
                  <a:pt x="742" y="1808"/>
                </a:cubicBezTo>
                <a:cubicBezTo>
                  <a:pt x="754" y="1776"/>
                  <a:pt x="735" y="1743"/>
                  <a:pt x="691" y="1717"/>
                </a:cubicBezTo>
                <a:close/>
                <a:moveTo>
                  <a:pt x="987" y="1629"/>
                </a:moveTo>
                <a:cubicBezTo>
                  <a:pt x="960" y="1626"/>
                  <a:pt x="933" y="1654"/>
                  <a:pt x="927" y="1689"/>
                </a:cubicBezTo>
                <a:cubicBezTo>
                  <a:pt x="923" y="1722"/>
                  <a:pt x="942" y="1748"/>
                  <a:pt x="973" y="1750"/>
                </a:cubicBezTo>
                <a:cubicBezTo>
                  <a:pt x="1011" y="1752"/>
                  <a:pt x="1042" y="1729"/>
                  <a:pt x="1045" y="1697"/>
                </a:cubicBezTo>
                <a:cubicBezTo>
                  <a:pt x="1048" y="1665"/>
                  <a:pt x="1021" y="1633"/>
                  <a:pt x="987" y="1629"/>
                </a:cubicBezTo>
                <a:close/>
                <a:moveTo>
                  <a:pt x="830" y="1629"/>
                </a:moveTo>
                <a:cubicBezTo>
                  <a:pt x="795" y="1572"/>
                  <a:pt x="792" y="1571"/>
                  <a:pt x="736" y="1597"/>
                </a:cubicBezTo>
                <a:cubicBezTo>
                  <a:pt x="734" y="1630"/>
                  <a:pt x="743" y="1659"/>
                  <a:pt x="779" y="1667"/>
                </a:cubicBezTo>
                <a:cubicBezTo>
                  <a:pt x="808" y="1674"/>
                  <a:pt x="826" y="1657"/>
                  <a:pt x="830" y="1629"/>
                </a:cubicBezTo>
                <a:close/>
                <a:moveTo>
                  <a:pt x="3479" y="2116"/>
                </a:moveTo>
                <a:cubicBezTo>
                  <a:pt x="3475" y="2126"/>
                  <a:pt x="3479" y="2134"/>
                  <a:pt x="3489" y="2137"/>
                </a:cubicBezTo>
                <a:cubicBezTo>
                  <a:pt x="3496" y="2140"/>
                  <a:pt x="3508" y="2142"/>
                  <a:pt x="3513" y="2138"/>
                </a:cubicBezTo>
                <a:cubicBezTo>
                  <a:pt x="3526" y="2127"/>
                  <a:pt x="3523" y="2113"/>
                  <a:pt x="3513" y="2101"/>
                </a:cubicBezTo>
                <a:cubicBezTo>
                  <a:pt x="3498" y="2098"/>
                  <a:pt x="3485" y="2100"/>
                  <a:pt x="3479" y="2116"/>
                </a:cubicBezTo>
                <a:close/>
                <a:moveTo>
                  <a:pt x="3283" y="2086"/>
                </a:moveTo>
                <a:cubicBezTo>
                  <a:pt x="3280" y="2077"/>
                  <a:pt x="3271" y="2066"/>
                  <a:pt x="3262" y="2061"/>
                </a:cubicBezTo>
                <a:cubicBezTo>
                  <a:pt x="3251" y="2055"/>
                  <a:pt x="3242" y="2066"/>
                  <a:pt x="3236" y="2075"/>
                </a:cubicBezTo>
                <a:cubicBezTo>
                  <a:pt x="3228" y="2085"/>
                  <a:pt x="3233" y="2099"/>
                  <a:pt x="3248" y="2114"/>
                </a:cubicBezTo>
                <a:cubicBezTo>
                  <a:pt x="3275" y="2107"/>
                  <a:pt x="3286" y="2100"/>
                  <a:pt x="3283" y="2086"/>
                </a:cubicBezTo>
                <a:close/>
                <a:moveTo>
                  <a:pt x="3548" y="2158"/>
                </a:moveTo>
                <a:cubicBezTo>
                  <a:pt x="3561" y="2158"/>
                  <a:pt x="3561" y="2158"/>
                  <a:pt x="3561" y="2158"/>
                </a:cubicBezTo>
                <a:cubicBezTo>
                  <a:pt x="3557" y="2157"/>
                  <a:pt x="3552" y="2157"/>
                  <a:pt x="3548" y="2158"/>
                </a:cubicBezTo>
                <a:close/>
                <a:moveTo>
                  <a:pt x="3681" y="2125"/>
                </a:moveTo>
                <a:cubicBezTo>
                  <a:pt x="3674" y="2113"/>
                  <a:pt x="3663" y="2107"/>
                  <a:pt x="3649" y="2110"/>
                </a:cubicBezTo>
                <a:cubicBezTo>
                  <a:pt x="3632" y="2114"/>
                  <a:pt x="3627" y="2122"/>
                  <a:pt x="3627" y="2154"/>
                </a:cubicBezTo>
                <a:cubicBezTo>
                  <a:pt x="3629" y="2155"/>
                  <a:pt x="3632" y="2157"/>
                  <a:pt x="3634" y="2158"/>
                </a:cubicBezTo>
                <a:cubicBezTo>
                  <a:pt x="3678" y="2158"/>
                  <a:pt x="3678" y="2158"/>
                  <a:pt x="3678" y="2158"/>
                </a:cubicBezTo>
                <a:cubicBezTo>
                  <a:pt x="3686" y="2150"/>
                  <a:pt x="3688" y="2136"/>
                  <a:pt x="3681" y="2125"/>
                </a:cubicBezTo>
                <a:close/>
                <a:moveTo>
                  <a:pt x="3567" y="2012"/>
                </a:moveTo>
                <a:cubicBezTo>
                  <a:pt x="3553" y="2018"/>
                  <a:pt x="3546" y="2029"/>
                  <a:pt x="3550" y="2042"/>
                </a:cubicBezTo>
                <a:cubicBezTo>
                  <a:pt x="3555" y="2060"/>
                  <a:pt x="3564" y="2064"/>
                  <a:pt x="3591" y="2061"/>
                </a:cubicBezTo>
                <a:cubicBezTo>
                  <a:pt x="3595" y="2052"/>
                  <a:pt x="3599" y="2042"/>
                  <a:pt x="3604" y="2033"/>
                </a:cubicBezTo>
                <a:cubicBezTo>
                  <a:pt x="3592" y="2011"/>
                  <a:pt x="3583" y="2006"/>
                  <a:pt x="3567" y="2012"/>
                </a:cubicBezTo>
                <a:close/>
                <a:moveTo>
                  <a:pt x="3414" y="2045"/>
                </a:moveTo>
                <a:cubicBezTo>
                  <a:pt x="3395" y="2056"/>
                  <a:pt x="3398" y="2074"/>
                  <a:pt x="3402" y="2093"/>
                </a:cubicBezTo>
                <a:cubicBezTo>
                  <a:pt x="3419" y="2100"/>
                  <a:pt x="3433" y="2103"/>
                  <a:pt x="3443" y="2088"/>
                </a:cubicBezTo>
                <a:cubicBezTo>
                  <a:pt x="3450" y="2078"/>
                  <a:pt x="3452" y="2066"/>
                  <a:pt x="3442" y="2055"/>
                </a:cubicBezTo>
                <a:cubicBezTo>
                  <a:pt x="3434" y="2048"/>
                  <a:pt x="3426" y="2038"/>
                  <a:pt x="3414" y="2045"/>
                </a:cubicBezTo>
                <a:close/>
                <a:moveTo>
                  <a:pt x="3356" y="2047"/>
                </a:moveTo>
                <a:cubicBezTo>
                  <a:pt x="3348" y="2043"/>
                  <a:pt x="3337" y="2041"/>
                  <a:pt x="3329" y="2050"/>
                </a:cubicBezTo>
                <a:cubicBezTo>
                  <a:pt x="3320" y="2063"/>
                  <a:pt x="3323" y="2074"/>
                  <a:pt x="3335" y="2085"/>
                </a:cubicBezTo>
                <a:cubicBezTo>
                  <a:pt x="3342" y="2084"/>
                  <a:pt x="3351" y="2083"/>
                  <a:pt x="3360" y="2082"/>
                </a:cubicBezTo>
                <a:cubicBezTo>
                  <a:pt x="3363" y="2069"/>
                  <a:pt x="3372" y="2056"/>
                  <a:pt x="3356" y="2047"/>
                </a:cubicBezTo>
                <a:close/>
                <a:moveTo>
                  <a:pt x="3285" y="2152"/>
                </a:moveTo>
                <a:cubicBezTo>
                  <a:pt x="3283" y="2154"/>
                  <a:pt x="3281" y="2156"/>
                  <a:pt x="3280" y="2158"/>
                </a:cubicBezTo>
                <a:cubicBezTo>
                  <a:pt x="3317" y="2158"/>
                  <a:pt x="3317" y="2158"/>
                  <a:pt x="3317" y="2158"/>
                </a:cubicBezTo>
                <a:cubicBezTo>
                  <a:pt x="3302" y="2144"/>
                  <a:pt x="3294" y="2143"/>
                  <a:pt x="3285" y="2152"/>
                </a:cubicBezTo>
                <a:close/>
                <a:moveTo>
                  <a:pt x="3396" y="2140"/>
                </a:moveTo>
                <a:cubicBezTo>
                  <a:pt x="3391" y="2139"/>
                  <a:pt x="3380" y="2144"/>
                  <a:pt x="3378" y="2149"/>
                </a:cubicBezTo>
                <a:cubicBezTo>
                  <a:pt x="3377" y="2151"/>
                  <a:pt x="3377" y="2155"/>
                  <a:pt x="3376" y="2158"/>
                </a:cubicBezTo>
                <a:cubicBezTo>
                  <a:pt x="3410" y="2158"/>
                  <a:pt x="3410" y="2158"/>
                  <a:pt x="3410" y="2158"/>
                </a:cubicBezTo>
                <a:cubicBezTo>
                  <a:pt x="3410" y="2149"/>
                  <a:pt x="3408" y="2142"/>
                  <a:pt x="3396" y="2140"/>
                </a:cubicBezTo>
                <a:close/>
                <a:moveTo>
                  <a:pt x="1015" y="1361"/>
                </a:moveTo>
                <a:cubicBezTo>
                  <a:pt x="985" y="1365"/>
                  <a:pt x="955" y="1368"/>
                  <a:pt x="919" y="1371"/>
                </a:cubicBezTo>
                <a:cubicBezTo>
                  <a:pt x="920" y="1398"/>
                  <a:pt x="920" y="1411"/>
                  <a:pt x="920" y="1424"/>
                </a:cubicBezTo>
                <a:cubicBezTo>
                  <a:pt x="919" y="1457"/>
                  <a:pt x="937" y="1484"/>
                  <a:pt x="965" y="1490"/>
                </a:cubicBezTo>
                <a:cubicBezTo>
                  <a:pt x="991" y="1496"/>
                  <a:pt x="1022" y="1490"/>
                  <a:pt x="1048" y="1480"/>
                </a:cubicBezTo>
                <a:cubicBezTo>
                  <a:pt x="1071" y="1470"/>
                  <a:pt x="1082" y="1422"/>
                  <a:pt x="1072" y="1395"/>
                </a:cubicBezTo>
                <a:cubicBezTo>
                  <a:pt x="1063" y="1368"/>
                  <a:pt x="1043" y="1357"/>
                  <a:pt x="1015" y="1361"/>
                </a:cubicBezTo>
                <a:close/>
                <a:moveTo>
                  <a:pt x="0" y="1832"/>
                </a:moveTo>
                <a:cubicBezTo>
                  <a:pt x="0" y="1949"/>
                  <a:pt x="0" y="1949"/>
                  <a:pt x="0" y="1949"/>
                </a:cubicBezTo>
                <a:cubicBezTo>
                  <a:pt x="26" y="1950"/>
                  <a:pt x="48" y="1927"/>
                  <a:pt x="64" y="1884"/>
                </a:cubicBezTo>
                <a:cubicBezTo>
                  <a:pt x="38" y="1852"/>
                  <a:pt x="18" y="1835"/>
                  <a:pt x="0" y="1832"/>
                </a:cubicBezTo>
                <a:close/>
                <a:moveTo>
                  <a:pt x="344" y="1021"/>
                </a:moveTo>
                <a:cubicBezTo>
                  <a:pt x="345" y="991"/>
                  <a:pt x="316" y="963"/>
                  <a:pt x="284" y="960"/>
                </a:cubicBezTo>
                <a:cubicBezTo>
                  <a:pt x="248" y="958"/>
                  <a:pt x="218" y="982"/>
                  <a:pt x="215" y="1018"/>
                </a:cubicBezTo>
                <a:cubicBezTo>
                  <a:pt x="212" y="1053"/>
                  <a:pt x="239" y="1085"/>
                  <a:pt x="273" y="1087"/>
                </a:cubicBezTo>
                <a:cubicBezTo>
                  <a:pt x="306" y="1089"/>
                  <a:pt x="343" y="1055"/>
                  <a:pt x="344" y="1021"/>
                </a:cubicBezTo>
                <a:close/>
                <a:moveTo>
                  <a:pt x="65" y="1557"/>
                </a:moveTo>
                <a:cubicBezTo>
                  <a:pt x="80" y="1529"/>
                  <a:pt x="52" y="1515"/>
                  <a:pt x="27" y="1498"/>
                </a:cubicBezTo>
                <a:cubicBezTo>
                  <a:pt x="18" y="1502"/>
                  <a:pt x="9" y="1506"/>
                  <a:pt x="0" y="1510"/>
                </a:cubicBezTo>
                <a:cubicBezTo>
                  <a:pt x="0" y="1582"/>
                  <a:pt x="0" y="1582"/>
                  <a:pt x="0" y="1582"/>
                </a:cubicBezTo>
                <a:cubicBezTo>
                  <a:pt x="4" y="1584"/>
                  <a:pt x="8" y="1585"/>
                  <a:pt x="12" y="1585"/>
                </a:cubicBezTo>
                <a:cubicBezTo>
                  <a:pt x="31" y="1583"/>
                  <a:pt x="56" y="1572"/>
                  <a:pt x="65" y="1557"/>
                </a:cubicBezTo>
                <a:close/>
                <a:moveTo>
                  <a:pt x="114" y="1944"/>
                </a:moveTo>
                <a:cubicBezTo>
                  <a:pt x="91" y="1967"/>
                  <a:pt x="95" y="1990"/>
                  <a:pt x="110" y="2016"/>
                </a:cubicBezTo>
                <a:cubicBezTo>
                  <a:pt x="126" y="2041"/>
                  <a:pt x="149" y="2042"/>
                  <a:pt x="178" y="2036"/>
                </a:cubicBezTo>
                <a:cubicBezTo>
                  <a:pt x="200" y="2008"/>
                  <a:pt x="208" y="1980"/>
                  <a:pt x="186" y="1955"/>
                </a:cubicBezTo>
                <a:cubicBezTo>
                  <a:pt x="168" y="1932"/>
                  <a:pt x="140" y="1934"/>
                  <a:pt x="114" y="1944"/>
                </a:cubicBezTo>
                <a:close/>
                <a:moveTo>
                  <a:pt x="179" y="1496"/>
                </a:moveTo>
                <a:cubicBezTo>
                  <a:pt x="157" y="1494"/>
                  <a:pt x="141" y="1503"/>
                  <a:pt x="143" y="1525"/>
                </a:cubicBezTo>
                <a:cubicBezTo>
                  <a:pt x="144" y="1539"/>
                  <a:pt x="156" y="1553"/>
                  <a:pt x="168" y="1577"/>
                </a:cubicBezTo>
                <a:cubicBezTo>
                  <a:pt x="189" y="1559"/>
                  <a:pt x="208" y="1550"/>
                  <a:pt x="211" y="1537"/>
                </a:cubicBezTo>
                <a:cubicBezTo>
                  <a:pt x="216" y="1516"/>
                  <a:pt x="204" y="1498"/>
                  <a:pt x="179" y="1496"/>
                </a:cubicBezTo>
                <a:close/>
                <a:moveTo>
                  <a:pt x="99" y="2120"/>
                </a:moveTo>
                <a:cubicBezTo>
                  <a:pt x="75" y="2118"/>
                  <a:pt x="55" y="2133"/>
                  <a:pt x="47" y="2158"/>
                </a:cubicBezTo>
                <a:cubicBezTo>
                  <a:pt x="154" y="2158"/>
                  <a:pt x="154" y="2158"/>
                  <a:pt x="154" y="2158"/>
                </a:cubicBezTo>
                <a:cubicBezTo>
                  <a:pt x="144" y="2138"/>
                  <a:pt x="123" y="2122"/>
                  <a:pt x="99" y="2120"/>
                </a:cubicBezTo>
                <a:close/>
                <a:moveTo>
                  <a:pt x="96" y="1272"/>
                </a:moveTo>
                <a:cubicBezTo>
                  <a:pt x="29" y="1285"/>
                  <a:pt x="15" y="1295"/>
                  <a:pt x="21" y="1326"/>
                </a:cubicBezTo>
                <a:cubicBezTo>
                  <a:pt x="28" y="1361"/>
                  <a:pt x="56" y="1368"/>
                  <a:pt x="125" y="1348"/>
                </a:cubicBezTo>
                <a:cubicBezTo>
                  <a:pt x="123" y="1317"/>
                  <a:pt x="131" y="1285"/>
                  <a:pt x="96" y="1272"/>
                </a:cubicBezTo>
                <a:close/>
                <a:moveTo>
                  <a:pt x="36" y="848"/>
                </a:moveTo>
                <a:cubicBezTo>
                  <a:pt x="41" y="823"/>
                  <a:pt x="23" y="789"/>
                  <a:pt x="0" y="778"/>
                </a:cubicBezTo>
                <a:cubicBezTo>
                  <a:pt x="0" y="891"/>
                  <a:pt x="0" y="891"/>
                  <a:pt x="0" y="891"/>
                </a:cubicBezTo>
                <a:cubicBezTo>
                  <a:pt x="18" y="882"/>
                  <a:pt x="32" y="866"/>
                  <a:pt x="36" y="848"/>
                </a:cubicBezTo>
                <a:close/>
                <a:moveTo>
                  <a:pt x="106" y="1774"/>
                </a:moveTo>
                <a:cubicBezTo>
                  <a:pt x="139" y="1787"/>
                  <a:pt x="162" y="1772"/>
                  <a:pt x="183" y="1724"/>
                </a:cubicBezTo>
                <a:cubicBezTo>
                  <a:pt x="167" y="1684"/>
                  <a:pt x="136" y="1673"/>
                  <a:pt x="97" y="1681"/>
                </a:cubicBezTo>
                <a:cubicBezTo>
                  <a:pt x="73" y="1741"/>
                  <a:pt x="75" y="1762"/>
                  <a:pt x="106" y="1774"/>
                </a:cubicBezTo>
                <a:close/>
                <a:moveTo>
                  <a:pt x="676" y="2079"/>
                </a:moveTo>
                <a:cubicBezTo>
                  <a:pt x="648" y="2074"/>
                  <a:pt x="609" y="2096"/>
                  <a:pt x="602" y="2123"/>
                </a:cubicBezTo>
                <a:cubicBezTo>
                  <a:pt x="599" y="2136"/>
                  <a:pt x="599" y="2148"/>
                  <a:pt x="602" y="2158"/>
                </a:cubicBezTo>
                <a:cubicBezTo>
                  <a:pt x="725" y="2158"/>
                  <a:pt x="725" y="2158"/>
                  <a:pt x="725" y="2158"/>
                </a:cubicBezTo>
                <a:cubicBezTo>
                  <a:pt x="715" y="2101"/>
                  <a:pt x="702" y="2084"/>
                  <a:pt x="676" y="2079"/>
                </a:cubicBezTo>
                <a:close/>
                <a:moveTo>
                  <a:pt x="15" y="1041"/>
                </a:moveTo>
                <a:cubicBezTo>
                  <a:pt x="10" y="1065"/>
                  <a:pt x="27" y="1094"/>
                  <a:pt x="48" y="1099"/>
                </a:cubicBezTo>
                <a:cubicBezTo>
                  <a:pt x="76" y="1106"/>
                  <a:pt x="109" y="1083"/>
                  <a:pt x="114" y="1056"/>
                </a:cubicBezTo>
                <a:cubicBezTo>
                  <a:pt x="117" y="1030"/>
                  <a:pt x="94" y="1002"/>
                  <a:pt x="68" y="999"/>
                </a:cubicBezTo>
                <a:cubicBezTo>
                  <a:pt x="45" y="997"/>
                  <a:pt x="19" y="1017"/>
                  <a:pt x="15" y="1041"/>
                </a:cubicBezTo>
                <a:close/>
                <a:moveTo>
                  <a:pt x="543" y="1304"/>
                </a:moveTo>
                <a:cubicBezTo>
                  <a:pt x="564" y="1285"/>
                  <a:pt x="561" y="1264"/>
                  <a:pt x="546" y="1244"/>
                </a:cubicBezTo>
                <a:cubicBezTo>
                  <a:pt x="527" y="1218"/>
                  <a:pt x="493" y="1226"/>
                  <a:pt x="457" y="1266"/>
                </a:cubicBezTo>
                <a:cubicBezTo>
                  <a:pt x="497" y="1317"/>
                  <a:pt x="519" y="1326"/>
                  <a:pt x="543" y="1304"/>
                </a:cubicBezTo>
                <a:close/>
                <a:moveTo>
                  <a:pt x="570" y="1656"/>
                </a:moveTo>
                <a:cubicBezTo>
                  <a:pt x="567" y="1632"/>
                  <a:pt x="546" y="1627"/>
                  <a:pt x="524" y="1626"/>
                </a:cubicBezTo>
                <a:cubicBezTo>
                  <a:pt x="485" y="1626"/>
                  <a:pt x="476" y="1650"/>
                  <a:pt x="476" y="1685"/>
                </a:cubicBezTo>
                <a:cubicBezTo>
                  <a:pt x="490" y="1698"/>
                  <a:pt x="505" y="1711"/>
                  <a:pt x="517" y="1721"/>
                </a:cubicBezTo>
                <a:cubicBezTo>
                  <a:pt x="561" y="1717"/>
                  <a:pt x="575" y="1691"/>
                  <a:pt x="570" y="1656"/>
                </a:cubicBezTo>
                <a:close/>
                <a:moveTo>
                  <a:pt x="487" y="1872"/>
                </a:moveTo>
                <a:cubicBezTo>
                  <a:pt x="479" y="1929"/>
                  <a:pt x="487" y="1951"/>
                  <a:pt x="519" y="1964"/>
                </a:cubicBezTo>
                <a:cubicBezTo>
                  <a:pt x="540" y="1972"/>
                  <a:pt x="558" y="1969"/>
                  <a:pt x="572" y="1951"/>
                </a:cubicBezTo>
                <a:cubicBezTo>
                  <a:pt x="589" y="1930"/>
                  <a:pt x="595" y="1908"/>
                  <a:pt x="577" y="1885"/>
                </a:cubicBezTo>
                <a:cubicBezTo>
                  <a:pt x="553" y="1855"/>
                  <a:pt x="523" y="1848"/>
                  <a:pt x="487" y="1872"/>
                </a:cubicBezTo>
                <a:close/>
                <a:moveTo>
                  <a:pt x="649" y="1476"/>
                </a:moveTo>
                <a:cubicBezTo>
                  <a:pt x="651" y="1452"/>
                  <a:pt x="628" y="1429"/>
                  <a:pt x="598" y="1425"/>
                </a:cubicBezTo>
                <a:cubicBezTo>
                  <a:pt x="570" y="1421"/>
                  <a:pt x="547" y="1441"/>
                  <a:pt x="544" y="1472"/>
                </a:cubicBezTo>
                <a:cubicBezTo>
                  <a:pt x="541" y="1497"/>
                  <a:pt x="565" y="1523"/>
                  <a:pt x="593" y="1524"/>
                </a:cubicBezTo>
                <a:cubicBezTo>
                  <a:pt x="617" y="1525"/>
                  <a:pt x="647" y="1500"/>
                  <a:pt x="649" y="1476"/>
                </a:cubicBezTo>
                <a:close/>
                <a:moveTo>
                  <a:pt x="369" y="1799"/>
                </a:moveTo>
                <a:cubicBezTo>
                  <a:pt x="372" y="1770"/>
                  <a:pt x="357" y="1757"/>
                  <a:pt x="317" y="1754"/>
                </a:cubicBezTo>
                <a:cubicBezTo>
                  <a:pt x="280" y="1751"/>
                  <a:pt x="258" y="1765"/>
                  <a:pt x="254" y="1797"/>
                </a:cubicBezTo>
                <a:cubicBezTo>
                  <a:pt x="250" y="1824"/>
                  <a:pt x="276" y="1858"/>
                  <a:pt x="301" y="1861"/>
                </a:cubicBezTo>
                <a:cubicBezTo>
                  <a:pt x="330" y="1865"/>
                  <a:pt x="366" y="1832"/>
                  <a:pt x="369" y="1799"/>
                </a:cubicBezTo>
                <a:close/>
                <a:moveTo>
                  <a:pt x="370" y="1504"/>
                </a:moveTo>
                <a:cubicBezTo>
                  <a:pt x="400" y="1541"/>
                  <a:pt x="430" y="1551"/>
                  <a:pt x="443" y="1528"/>
                </a:cubicBezTo>
                <a:cubicBezTo>
                  <a:pt x="450" y="1515"/>
                  <a:pt x="448" y="1488"/>
                  <a:pt x="439" y="1476"/>
                </a:cubicBezTo>
                <a:cubicBezTo>
                  <a:pt x="424" y="1456"/>
                  <a:pt x="400" y="1466"/>
                  <a:pt x="370" y="1504"/>
                </a:cubicBezTo>
                <a:close/>
                <a:moveTo>
                  <a:pt x="305" y="1361"/>
                </a:moveTo>
                <a:cubicBezTo>
                  <a:pt x="285" y="1369"/>
                  <a:pt x="263" y="1377"/>
                  <a:pt x="235" y="1389"/>
                </a:cubicBezTo>
                <a:cubicBezTo>
                  <a:pt x="252" y="1414"/>
                  <a:pt x="265" y="1433"/>
                  <a:pt x="278" y="1451"/>
                </a:cubicBezTo>
                <a:cubicBezTo>
                  <a:pt x="347" y="1420"/>
                  <a:pt x="350" y="1411"/>
                  <a:pt x="305" y="1361"/>
                </a:cubicBezTo>
                <a:close/>
                <a:moveTo>
                  <a:pt x="330" y="2158"/>
                </a:moveTo>
                <a:cubicBezTo>
                  <a:pt x="389" y="2158"/>
                  <a:pt x="389" y="2158"/>
                  <a:pt x="389" y="2158"/>
                </a:cubicBezTo>
                <a:cubicBezTo>
                  <a:pt x="384" y="2156"/>
                  <a:pt x="379" y="2155"/>
                  <a:pt x="372" y="2154"/>
                </a:cubicBezTo>
                <a:cubicBezTo>
                  <a:pt x="354" y="2152"/>
                  <a:pt x="341" y="2152"/>
                  <a:pt x="330" y="2158"/>
                </a:cubicBezTo>
                <a:close/>
                <a:moveTo>
                  <a:pt x="314" y="1926"/>
                </a:moveTo>
                <a:cubicBezTo>
                  <a:pt x="291" y="1940"/>
                  <a:pt x="272" y="1988"/>
                  <a:pt x="286" y="2015"/>
                </a:cubicBezTo>
                <a:cubicBezTo>
                  <a:pt x="294" y="2032"/>
                  <a:pt x="316" y="2049"/>
                  <a:pt x="334" y="2053"/>
                </a:cubicBezTo>
                <a:cubicBezTo>
                  <a:pt x="366" y="2059"/>
                  <a:pt x="389" y="2023"/>
                  <a:pt x="401" y="1956"/>
                </a:cubicBezTo>
                <a:cubicBezTo>
                  <a:pt x="360" y="1914"/>
                  <a:pt x="344" y="1908"/>
                  <a:pt x="314" y="1926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40000"/>
            </a:schemeClr>
          </a:solidFill>
          <a:ln>
            <a:noFill/>
          </a:ln>
        </p:spPr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77965" y="507037"/>
            <a:ext cx="1571626" cy="533993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933700" y="524373"/>
            <a:ext cx="5959577" cy="5322596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277965" y="6296615"/>
            <a:ext cx="2505996" cy="365125"/>
          </a:xfrm>
        </p:spPr>
        <p:txBody>
          <a:bodyPr/>
          <a:lstStyle/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933699" y="6296615"/>
            <a:ext cx="5959577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8734643" y="2853201"/>
            <a:ext cx="5383267" cy="604269"/>
          </a:xfrm>
        </p:spPr>
        <p:txBody>
          <a:bodyPr/>
          <a:lstStyle>
            <a:lvl1pPr algn="l">
              <a:defRPr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 title="Rule Line"/>
          <p:cNvCxnSpPr/>
          <p:nvPr/>
        </p:nvCxnSpPr>
        <p:spPr>
          <a:xfrm>
            <a:off x="9111582" y="571502"/>
            <a:ext cx="0" cy="5275467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852607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solidFill>
          <a:schemeClr val="accen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2543021" y="-8003"/>
            <a:ext cx="7105961" cy="2096373"/>
            <a:chOff x="1045264" y="-6007"/>
            <a:chExt cx="7118300" cy="2100014"/>
          </a:xfrm>
        </p:grpSpPr>
        <p:sp>
          <p:nvSpPr>
            <p:cNvPr id="11" name="Google Shape;11;p2"/>
            <p:cNvSpPr/>
            <p:nvPr/>
          </p:nvSpPr>
          <p:spPr>
            <a:xfrm>
              <a:off x="1803411" y="-6007"/>
              <a:ext cx="5944150" cy="724669"/>
            </a:xfrm>
            <a:custGeom>
              <a:avLst/>
              <a:gdLst/>
              <a:ahLst/>
              <a:cxnLst/>
              <a:rect l="l" t="t" r="r" b="b"/>
              <a:pathLst>
                <a:path w="89490" h="10910" extrusionOk="0">
                  <a:moveTo>
                    <a:pt x="89187" y="1"/>
                  </a:moveTo>
                  <a:lnTo>
                    <a:pt x="87840" y="2458"/>
                  </a:lnTo>
                  <a:lnTo>
                    <a:pt x="87133" y="3671"/>
                  </a:lnTo>
                  <a:lnTo>
                    <a:pt x="86426" y="4883"/>
                  </a:lnTo>
                  <a:lnTo>
                    <a:pt x="85551" y="6297"/>
                  </a:lnTo>
                  <a:lnTo>
                    <a:pt x="84642" y="7677"/>
                  </a:lnTo>
                  <a:lnTo>
                    <a:pt x="83733" y="9057"/>
                  </a:lnTo>
                  <a:lnTo>
                    <a:pt x="82823" y="10438"/>
                  </a:lnTo>
                  <a:lnTo>
                    <a:pt x="82756" y="10404"/>
                  </a:lnTo>
                  <a:lnTo>
                    <a:pt x="69289" y="10471"/>
                  </a:lnTo>
                  <a:lnTo>
                    <a:pt x="55822" y="10539"/>
                  </a:lnTo>
                  <a:lnTo>
                    <a:pt x="28887" y="10606"/>
                  </a:lnTo>
                  <a:lnTo>
                    <a:pt x="14477" y="10606"/>
                  </a:lnTo>
                  <a:lnTo>
                    <a:pt x="7272" y="10640"/>
                  </a:lnTo>
                  <a:lnTo>
                    <a:pt x="67" y="10707"/>
                  </a:lnTo>
                  <a:lnTo>
                    <a:pt x="0" y="10741"/>
                  </a:lnTo>
                  <a:lnTo>
                    <a:pt x="0" y="10775"/>
                  </a:lnTo>
                  <a:lnTo>
                    <a:pt x="0" y="10842"/>
                  </a:lnTo>
                  <a:lnTo>
                    <a:pt x="67" y="10876"/>
                  </a:lnTo>
                  <a:lnTo>
                    <a:pt x="6801" y="10909"/>
                  </a:lnTo>
                  <a:lnTo>
                    <a:pt x="13535" y="10876"/>
                  </a:lnTo>
                  <a:lnTo>
                    <a:pt x="27002" y="10808"/>
                  </a:lnTo>
                  <a:lnTo>
                    <a:pt x="53936" y="10741"/>
                  </a:lnTo>
                  <a:lnTo>
                    <a:pt x="68346" y="10674"/>
                  </a:lnTo>
                  <a:lnTo>
                    <a:pt x="82756" y="10640"/>
                  </a:lnTo>
                  <a:lnTo>
                    <a:pt x="82823" y="10674"/>
                  </a:lnTo>
                  <a:lnTo>
                    <a:pt x="82857" y="10640"/>
                  </a:lnTo>
                  <a:lnTo>
                    <a:pt x="83362" y="10000"/>
                  </a:lnTo>
                  <a:lnTo>
                    <a:pt x="83867" y="9360"/>
                  </a:lnTo>
                  <a:lnTo>
                    <a:pt x="84776" y="8014"/>
                  </a:lnTo>
                  <a:lnTo>
                    <a:pt x="85685" y="6633"/>
                  </a:lnTo>
                  <a:lnTo>
                    <a:pt x="86527" y="5219"/>
                  </a:lnTo>
                  <a:lnTo>
                    <a:pt x="87301" y="3940"/>
                  </a:lnTo>
                  <a:lnTo>
                    <a:pt x="88042" y="2661"/>
                  </a:lnTo>
                  <a:lnTo>
                    <a:pt x="88783" y="1347"/>
                  </a:lnTo>
                  <a:lnTo>
                    <a:pt x="89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045264" y="-6007"/>
              <a:ext cx="7118300" cy="2100014"/>
            </a:xfrm>
            <a:custGeom>
              <a:avLst/>
              <a:gdLst/>
              <a:ahLst/>
              <a:cxnLst/>
              <a:rect l="l" t="t" r="r" b="b"/>
              <a:pathLst>
                <a:path w="107167" h="31616" extrusionOk="0">
                  <a:moveTo>
                    <a:pt x="98850" y="8889"/>
                  </a:moveTo>
                  <a:lnTo>
                    <a:pt x="99456" y="9057"/>
                  </a:lnTo>
                  <a:lnTo>
                    <a:pt x="100062" y="9192"/>
                  </a:lnTo>
                  <a:lnTo>
                    <a:pt x="100702" y="9360"/>
                  </a:lnTo>
                  <a:lnTo>
                    <a:pt x="101308" y="9529"/>
                  </a:lnTo>
                  <a:lnTo>
                    <a:pt x="102048" y="9798"/>
                  </a:lnTo>
                  <a:lnTo>
                    <a:pt x="102789" y="10168"/>
                  </a:lnTo>
                  <a:lnTo>
                    <a:pt x="103496" y="10572"/>
                  </a:lnTo>
                  <a:lnTo>
                    <a:pt x="104136" y="11078"/>
                  </a:lnTo>
                  <a:lnTo>
                    <a:pt x="104675" y="11515"/>
                  </a:lnTo>
                  <a:lnTo>
                    <a:pt x="105146" y="12054"/>
                  </a:lnTo>
                  <a:lnTo>
                    <a:pt x="105550" y="12593"/>
                  </a:lnTo>
                  <a:lnTo>
                    <a:pt x="105920" y="13199"/>
                  </a:lnTo>
                  <a:lnTo>
                    <a:pt x="106223" y="13805"/>
                  </a:lnTo>
                  <a:lnTo>
                    <a:pt x="106493" y="14444"/>
                  </a:lnTo>
                  <a:lnTo>
                    <a:pt x="106695" y="15118"/>
                  </a:lnTo>
                  <a:lnTo>
                    <a:pt x="106829" y="15791"/>
                  </a:lnTo>
                  <a:lnTo>
                    <a:pt x="106728" y="15825"/>
                  </a:lnTo>
                  <a:lnTo>
                    <a:pt x="106594" y="15825"/>
                  </a:lnTo>
                  <a:lnTo>
                    <a:pt x="106493" y="15858"/>
                  </a:lnTo>
                  <a:lnTo>
                    <a:pt x="106459" y="15892"/>
                  </a:lnTo>
                  <a:lnTo>
                    <a:pt x="106425" y="15926"/>
                  </a:lnTo>
                  <a:lnTo>
                    <a:pt x="106425" y="15959"/>
                  </a:lnTo>
                  <a:lnTo>
                    <a:pt x="106459" y="15993"/>
                  </a:lnTo>
                  <a:lnTo>
                    <a:pt x="106560" y="16027"/>
                  </a:lnTo>
                  <a:lnTo>
                    <a:pt x="106661" y="16060"/>
                  </a:lnTo>
                  <a:lnTo>
                    <a:pt x="106863" y="16027"/>
                  </a:lnTo>
                  <a:lnTo>
                    <a:pt x="106930" y="16262"/>
                  </a:lnTo>
                  <a:lnTo>
                    <a:pt x="106930" y="16296"/>
                  </a:lnTo>
                  <a:lnTo>
                    <a:pt x="106998" y="16330"/>
                  </a:lnTo>
                  <a:lnTo>
                    <a:pt x="106964" y="16969"/>
                  </a:lnTo>
                  <a:lnTo>
                    <a:pt x="106526" y="17037"/>
                  </a:lnTo>
                  <a:lnTo>
                    <a:pt x="106493" y="16767"/>
                  </a:lnTo>
                  <a:lnTo>
                    <a:pt x="106459" y="16532"/>
                  </a:lnTo>
                  <a:lnTo>
                    <a:pt x="106493" y="16431"/>
                  </a:lnTo>
                  <a:lnTo>
                    <a:pt x="106425" y="16094"/>
                  </a:lnTo>
                  <a:lnTo>
                    <a:pt x="106324" y="15757"/>
                  </a:lnTo>
                  <a:lnTo>
                    <a:pt x="106190" y="15421"/>
                  </a:lnTo>
                  <a:lnTo>
                    <a:pt x="106055" y="15118"/>
                  </a:lnTo>
                  <a:lnTo>
                    <a:pt x="105887" y="14815"/>
                  </a:lnTo>
                  <a:lnTo>
                    <a:pt x="105685" y="14512"/>
                  </a:lnTo>
                  <a:lnTo>
                    <a:pt x="105281" y="13939"/>
                  </a:lnTo>
                  <a:lnTo>
                    <a:pt x="104809" y="13434"/>
                  </a:lnTo>
                  <a:lnTo>
                    <a:pt x="104271" y="12929"/>
                  </a:lnTo>
                  <a:lnTo>
                    <a:pt x="103732" y="12458"/>
                  </a:lnTo>
                  <a:lnTo>
                    <a:pt x="103193" y="12054"/>
                  </a:lnTo>
                  <a:lnTo>
                    <a:pt x="102587" y="11583"/>
                  </a:lnTo>
                  <a:lnTo>
                    <a:pt x="101947" y="11212"/>
                  </a:lnTo>
                  <a:lnTo>
                    <a:pt x="101274" y="10876"/>
                  </a:lnTo>
                  <a:lnTo>
                    <a:pt x="100601" y="10572"/>
                  </a:lnTo>
                  <a:lnTo>
                    <a:pt x="99995" y="10337"/>
                  </a:lnTo>
                  <a:lnTo>
                    <a:pt x="99355" y="10168"/>
                  </a:lnTo>
                  <a:lnTo>
                    <a:pt x="98715" y="10000"/>
                  </a:lnTo>
                  <a:lnTo>
                    <a:pt x="98379" y="9966"/>
                  </a:lnTo>
                  <a:lnTo>
                    <a:pt x="98042" y="9933"/>
                  </a:lnTo>
                  <a:lnTo>
                    <a:pt x="98850" y="8889"/>
                  </a:lnTo>
                  <a:close/>
                  <a:moveTo>
                    <a:pt x="106324" y="19865"/>
                  </a:moveTo>
                  <a:lnTo>
                    <a:pt x="106392" y="19899"/>
                  </a:lnTo>
                  <a:lnTo>
                    <a:pt x="106324" y="20303"/>
                  </a:lnTo>
                  <a:lnTo>
                    <a:pt x="106257" y="20639"/>
                  </a:lnTo>
                  <a:lnTo>
                    <a:pt x="106190" y="20774"/>
                  </a:lnTo>
                  <a:lnTo>
                    <a:pt x="106156" y="20942"/>
                  </a:lnTo>
                  <a:lnTo>
                    <a:pt x="106055" y="20808"/>
                  </a:lnTo>
                  <a:lnTo>
                    <a:pt x="106021" y="20639"/>
                  </a:lnTo>
                  <a:lnTo>
                    <a:pt x="106021" y="20471"/>
                  </a:lnTo>
                  <a:lnTo>
                    <a:pt x="106089" y="20303"/>
                  </a:lnTo>
                  <a:lnTo>
                    <a:pt x="106190" y="20067"/>
                  </a:lnTo>
                  <a:lnTo>
                    <a:pt x="106324" y="19865"/>
                  </a:lnTo>
                  <a:close/>
                  <a:moveTo>
                    <a:pt x="91712" y="20168"/>
                  </a:moveTo>
                  <a:lnTo>
                    <a:pt x="91881" y="20202"/>
                  </a:lnTo>
                  <a:lnTo>
                    <a:pt x="91813" y="20740"/>
                  </a:lnTo>
                  <a:lnTo>
                    <a:pt x="91780" y="21313"/>
                  </a:lnTo>
                  <a:lnTo>
                    <a:pt x="91746" y="20740"/>
                  </a:lnTo>
                  <a:lnTo>
                    <a:pt x="91712" y="20168"/>
                  </a:lnTo>
                  <a:close/>
                  <a:moveTo>
                    <a:pt x="64004" y="14242"/>
                  </a:moveTo>
                  <a:lnTo>
                    <a:pt x="64004" y="14276"/>
                  </a:lnTo>
                  <a:lnTo>
                    <a:pt x="64004" y="14343"/>
                  </a:lnTo>
                  <a:lnTo>
                    <a:pt x="64239" y="14848"/>
                  </a:lnTo>
                  <a:lnTo>
                    <a:pt x="64475" y="15387"/>
                  </a:lnTo>
                  <a:lnTo>
                    <a:pt x="64643" y="15926"/>
                  </a:lnTo>
                  <a:lnTo>
                    <a:pt x="64812" y="16498"/>
                  </a:lnTo>
                  <a:lnTo>
                    <a:pt x="64913" y="17037"/>
                  </a:lnTo>
                  <a:lnTo>
                    <a:pt x="64980" y="17609"/>
                  </a:lnTo>
                  <a:lnTo>
                    <a:pt x="65014" y="18181"/>
                  </a:lnTo>
                  <a:lnTo>
                    <a:pt x="64946" y="18754"/>
                  </a:lnTo>
                  <a:lnTo>
                    <a:pt x="64879" y="19057"/>
                  </a:lnTo>
                  <a:lnTo>
                    <a:pt x="64812" y="19326"/>
                  </a:lnTo>
                  <a:lnTo>
                    <a:pt x="64711" y="19562"/>
                  </a:lnTo>
                  <a:lnTo>
                    <a:pt x="64576" y="19798"/>
                  </a:lnTo>
                  <a:lnTo>
                    <a:pt x="64441" y="20033"/>
                  </a:lnTo>
                  <a:lnTo>
                    <a:pt x="64273" y="20235"/>
                  </a:lnTo>
                  <a:lnTo>
                    <a:pt x="64105" y="20437"/>
                  </a:lnTo>
                  <a:lnTo>
                    <a:pt x="63936" y="20639"/>
                  </a:lnTo>
                  <a:lnTo>
                    <a:pt x="63499" y="20942"/>
                  </a:lnTo>
                  <a:lnTo>
                    <a:pt x="63061" y="21212"/>
                  </a:lnTo>
                  <a:lnTo>
                    <a:pt x="62556" y="21380"/>
                  </a:lnTo>
                  <a:lnTo>
                    <a:pt x="61984" y="21548"/>
                  </a:lnTo>
                  <a:lnTo>
                    <a:pt x="61445" y="21616"/>
                  </a:lnTo>
                  <a:lnTo>
                    <a:pt x="60906" y="21683"/>
                  </a:lnTo>
                  <a:lnTo>
                    <a:pt x="60334" y="21717"/>
                  </a:lnTo>
                  <a:lnTo>
                    <a:pt x="59795" y="21750"/>
                  </a:lnTo>
                  <a:lnTo>
                    <a:pt x="57573" y="21750"/>
                  </a:lnTo>
                  <a:lnTo>
                    <a:pt x="52792" y="21851"/>
                  </a:lnTo>
                  <a:lnTo>
                    <a:pt x="48045" y="21919"/>
                  </a:lnTo>
                  <a:lnTo>
                    <a:pt x="43298" y="22020"/>
                  </a:lnTo>
                  <a:lnTo>
                    <a:pt x="42961" y="21986"/>
                  </a:lnTo>
                  <a:lnTo>
                    <a:pt x="42658" y="21952"/>
                  </a:lnTo>
                  <a:lnTo>
                    <a:pt x="42355" y="21851"/>
                  </a:lnTo>
                  <a:lnTo>
                    <a:pt x="42119" y="21717"/>
                  </a:lnTo>
                  <a:lnTo>
                    <a:pt x="41884" y="21582"/>
                  </a:lnTo>
                  <a:lnTo>
                    <a:pt x="41715" y="21380"/>
                  </a:lnTo>
                  <a:lnTo>
                    <a:pt x="41513" y="21178"/>
                  </a:lnTo>
                  <a:lnTo>
                    <a:pt x="41379" y="20942"/>
                  </a:lnTo>
                  <a:lnTo>
                    <a:pt x="41244" y="20707"/>
                  </a:lnTo>
                  <a:lnTo>
                    <a:pt x="41143" y="20437"/>
                  </a:lnTo>
                  <a:lnTo>
                    <a:pt x="40941" y="19865"/>
                  </a:lnTo>
                  <a:lnTo>
                    <a:pt x="40840" y="19259"/>
                  </a:lnTo>
                  <a:lnTo>
                    <a:pt x="40739" y="18687"/>
                  </a:lnTo>
                  <a:lnTo>
                    <a:pt x="40672" y="18114"/>
                  </a:lnTo>
                  <a:lnTo>
                    <a:pt x="40672" y="17575"/>
                  </a:lnTo>
                  <a:lnTo>
                    <a:pt x="40705" y="17037"/>
                  </a:lnTo>
                  <a:lnTo>
                    <a:pt x="40739" y="16498"/>
                  </a:lnTo>
                  <a:lnTo>
                    <a:pt x="40840" y="15959"/>
                  </a:lnTo>
                  <a:lnTo>
                    <a:pt x="40941" y="15421"/>
                  </a:lnTo>
                  <a:lnTo>
                    <a:pt x="41076" y="14882"/>
                  </a:lnTo>
                  <a:lnTo>
                    <a:pt x="41210" y="14343"/>
                  </a:lnTo>
                  <a:lnTo>
                    <a:pt x="52624" y="14242"/>
                  </a:lnTo>
                  <a:close/>
                  <a:moveTo>
                    <a:pt x="89288" y="20639"/>
                  </a:moveTo>
                  <a:lnTo>
                    <a:pt x="89322" y="20774"/>
                  </a:lnTo>
                  <a:lnTo>
                    <a:pt x="89389" y="20875"/>
                  </a:lnTo>
                  <a:lnTo>
                    <a:pt x="89457" y="20942"/>
                  </a:lnTo>
                  <a:lnTo>
                    <a:pt x="89558" y="21010"/>
                  </a:lnTo>
                  <a:lnTo>
                    <a:pt x="89793" y="21043"/>
                  </a:lnTo>
                  <a:lnTo>
                    <a:pt x="89928" y="21077"/>
                  </a:lnTo>
                  <a:lnTo>
                    <a:pt x="90029" y="21043"/>
                  </a:lnTo>
                  <a:lnTo>
                    <a:pt x="89928" y="22121"/>
                  </a:lnTo>
                  <a:lnTo>
                    <a:pt x="89861" y="23232"/>
                  </a:lnTo>
                  <a:lnTo>
                    <a:pt x="89760" y="25420"/>
                  </a:lnTo>
                  <a:lnTo>
                    <a:pt x="89558" y="25521"/>
                  </a:lnTo>
                  <a:lnTo>
                    <a:pt x="89389" y="25656"/>
                  </a:lnTo>
                  <a:lnTo>
                    <a:pt x="89255" y="25790"/>
                  </a:lnTo>
                  <a:lnTo>
                    <a:pt x="89154" y="25959"/>
                  </a:lnTo>
                  <a:lnTo>
                    <a:pt x="89120" y="25790"/>
                  </a:lnTo>
                  <a:lnTo>
                    <a:pt x="89086" y="25790"/>
                  </a:lnTo>
                  <a:lnTo>
                    <a:pt x="88985" y="25117"/>
                  </a:lnTo>
                  <a:lnTo>
                    <a:pt x="88985" y="24444"/>
                  </a:lnTo>
                  <a:lnTo>
                    <a:pt x="88985" y="23770"/>
                  </a:lnTo>
                  <a:lnTo>
                    <a:pt x="89019" y="23097"/>
                  </a:lnTo>
                  <a:lnTo>
                    <a:pt x="89053" y="22255"/>
                  </a:lnTo>
                  <a:lnTo>
                    <a:pt x="89086" y="21851"/>
                  </a:lnTo>
                  <a:lnTo>
                    <a:pt x="89154" y="21447"/>
                  </a:lnTo>
                  <a:lnTo>
                    <a:pt x="89221" y="21043"/>
                  </a:lnTo>
                  <a:lnTo>
                    <a:pt x="89255" y="20841"/>
                  </a:lnTo>
                  <a:lnTo>
                    <a:pt x="89288" y="20639"/>
                  </a:lnTo>
                  <a:close/>
                  <a:moveTo>
                    <a:pt x="92015" y="20202"/>
                  </a:moveTo>
                  <a:lnTo>
                    <a:pt x="92015" y="20235"/>
                  </a:lnTo>
                  <a:lnTo>
                    <a:pt x="92015" y="20303"/>
                  </a:lnTo>
                  <a:lnTo>
                    <a:pt x="92083" y="20370"/>
                  </a:lnTo>
                  <a:lnTo>
                    <a:pt x="92015" y="21043"/>
                  </a:lnTo>
                  <a:lnTo>
                    <a:pt x="91982" y="21717"/>
                  </a:lnTo>
                  <a:lnTo>
                    <a:pt x="91914" y="23097"/>
                  </a:lnTo>
                  <a:lnTo>
                    <a:pt x="91679" y="26598"/>
                  </a:lnTo>
                  <a:lnTo>
                    <a:pt x="91645" y="26598"/>
                  </a:lnTo>
                  <a:lnTo>
                    <a:pt x="91813" y="23501"/>
                  </a:lnTo>
                  <a:lnTo>
                    <a:pt x="91914" y="21851"/>
                  </a:lnTo>
                  <a:lnTo>
                    <a:pt x="91948" y="21010"/>
                  </a:lnTo>
                  <a:lnTo>
                    <a:pt x="91948" y="20202"/>
                  </a:lnTo>
                  <a:close/>
                  <a:moveTo>
                    <a:pt x="91140" y="19865"/>
                  </a:moveTo>
                  <a:lnTo>
                    <a:pt x="91275" y="19932"/>
                  </a:lnTo>
                  <a:lnTo>
                    <a:pt x="91342" y="20000"/>
                  </a:lnTo>
                  <a:lnTo>
                    <a:pt x="91376" y="20067"/>
                  </a:lnTo>
                  <a:lnTo>
                    <a:pt x="91443" y="20235"/>
                  </a:lnTo>
                  <a:lnTo>
                    <a:pt x="91477" y="20303"/>
                  </a:lnTo>
                  <a:lnTo>
                    <a:pt x="91544" y="20303"/>
                  </a:lnTo>
                  <a:lnTo>
                    <a:pt x="91510" y="21818"/>
                  </a:lnTo>
                  <a:lnTo>
                    <a:pt x="91443" y="23333"/>
                  </a:lnTo>
                  <a:lnTo>
                    <a:pt x="91275" y="26329"/>
                  </a:lnTo>
                  <a:lnTo>
                    <a:pt x="91241" y="26363"/>
                  </a:lnTo>
                  <a:lnTo>
                    <a:pt x="91207" y="26363"/>
                  </a:lnTo>
                  <a:lnTo>
                    <a:pt x="91106" y="26531"/>
                  </a:lnTo>
                  <a:lnTo>
                    <a:pt x="91005" y="26666"/>
                  </a:lnTo>
                  <a:lnTo>
                    <a:pt x="91005" y="26666"/>
                  </a:lnTo>
                  <a:lnTo>
                    <a:pt x="91106" y="23501"/>
                  </a:lnTo>
                  <a:lnTo>
                    <a:pt x="91174" y="21683"/>
                  </a:lnTo>
                  <a:lnTo>
                    <a:pt x="91174" y="20774"/>
                  </a:lnTo>
                  <a:lnTo>
                    <a:pt x="91140" y="19865"/>
                  </a:lnTo>
                  <a:close/>
                  <a:moveTo>
                    <a:pt x="91039" y="19865"/>
                  </a:moveTo>
                  <a:lnTo>
                    <a:pt x="90972" y="20707"/>
                  </a:lnTo>
                  <a:lnTo>
                    <a:pt x="90938" y="21548"/>
                  </a:lnTo>
                  <a:lnTo>
                    <a:pt x="90938" y="23232"/>
                  </a:lnTo>
                  <a:lnTo>
                    <a:pt x="90770" y="26733"/>
                  </a:lnTo>
                  <a:lnTo>
                    <a:pt x="90669" y="26733"/>
                  </a:lnTo>
                  <a:lnTo>
                    <a:pt x="90568" y="26700"/>
                  </a:lnTo>
                  <a:lnTo>
                    <a:pt x="90366" y="26598"/>
                  </a:lnTo>
                  <a:lnTo>
                    <a:pt x="90231" y="26497"/>
                  </a:lnTo>
                  <a:lnTo>
                    <a:pt x="90130" y="26396"/>
                  </a:lnTo>
                  <a:lnTo>
                    <a:pt x="89928" y="26161"/>
                  </a:lnTo>
                  <a:lnTo>
                    <a:pt x="89995" y="25588"/>
                  </a:lnTo>
                  <a:lnTo>
                    <a:pt x="90063" y="25521"/>
                  </a:lnTo>
                  <a:lnTo>
                    <a:pt x="90063" y="25454"/>
                  </a:lnTo>
                  <a:lnTo>
                    <a:pt x="90029" y="25386"/>
                  </a:lnTo>
                  <a:lnTo>
                    <a:pt x="90130" y="24141"/>
                  </a:lnTo>
                  <a:lnTo>
                    <a:pt x="90231" y="22895"/>
                  </a:lnTo>
                  <a:lnTo>
                    <a:pt x="90298" y="21649"/>
                  </a:lnTo>
                  <a:lnTo>
                    <a:pt x="90298" y="21043"/>
                  </a:lnTo>
                  <a:lnTo>
                    <a:pt x="90298" y="20437"/>
                  </a:lnTo>
                  <a:lnTo>
                    <a:pt x="90568" y="20168"/>
                  </a:lnTo>
                  <a:lnTo>
                    <a:pt x="90837" y="19966"/>
                  </a:lnTo>
                  <a:lnTo>
                    <a:pt x="90938" y="19899"/>
                  </a:lnTo>
                  <a:lnTo>
                    <a:pt x="91039" y="19865"/>
                  </a:lnTo>
                  <a:close/>
                  <a:moveTo>
                    <a:pt x="92756" y="19798"/>
                  </a:moveTo>
                  <a:lnTo>
                    <a:pt x="92891" y="19831"/>
                  </a:lnTo>
                  <a:lnTo>
                    <a:pt x="93059" y="19899"/>
                  </a:lnTo>
                  <a:lnTo>
                    <a:pt x="93227" y="20000"/>
                  </a:lnTo>
                  <a:lnTo>
                    <a:pt x="93396" y="20168"/>
                  </a:lnTo>
                  <a:lnTo>
                    <a:pt x="93429" y="20404"/>
                  </a:lnTo>
                  <a:lnTo>
                    <a:pt x="93396" y="20639"/>
                  </a:lnTo>
                  <a:lnTo>
                    <a:pt x="93396" y="21144"/>
                  </a:lnTo>
                  <a:lnTo>
                    <a:pt x="93328" y="23265"/>
                  </a:lnTo>
                  <a:lnTo>
                    <a:pt x="93295" y="24343"/>
                  </a:lnTo>
                  <a:lnTo>
                    <a:pt x="93261" y="25420"/>
                  </a:lnTo>
                  <a:lnTo>
                    <a:pt x="93261" y="25959"/>
                  </a:lnTo>
                  <a:lnTo>
                    <a:pt x="93194" y="26531"/>
                  </a:lnTo>
                  <a:lnTo>
                    <a:pt x="93126" y="26767"/>
                  </a:lnTo>
                  <a:lnTo>
                    <a:pt x="93025" y="26935"/>
                  </a:lnTo>
                  <a:lnTo>
                    <a:pt x="92857" y="27036"/>
                  </a:lnTo>
                  <a:lnTo>
                    <a:pt x="92655" y="27104"/>
                  </a:lnTo>
                  <a:lnTo>
                    <a:pt x="92453" y="27104"/>
                  </a:lnTo>
                  <a:lnTo>
                    <a:pt x="92251" y="27070"/>
                  </a:lnTo>
                  <a:lnTo>
                    <a:pt x="92015" y="27036"/>
                  </a:lnTo>
                  <a:lnTo>
                    <a:pt x="91847" y="26935"/>
                  </a:lnTo>
                  <a:lnTo>
                    <a:pt x="91881" y="26902"/>
                  </a:lnTo>
                  <a:lnTo>
                    <a:pt x="91881" y="26834"/>
                  </a:lnTo>
                  <a:lnTo>
                    <a:pt x="92116" y="23366"/>
                  </a:lnTo>
                  <a:lnTo>
                    <a:pt x="92251" y="21784"/>
                  </a:lnTo>
                  <a:lnTo>
                    <a:pt x="92285" y="21010"/>
                  </a:lnTo>
                  <a:lnTo>
                    <a:pt x="92318" y="20202"/>
                  </a:lnTo>
                  <a:lnTo>
                    <a:pt x="92352" y="20168"/>
                  </a:lnTo>
                  <a:lnTo>
                    <a:pt x="92419" y="20000"/>
                  </a:lnTo>
                  <a:lnTo>
                    <a:pt x="92520" y="19899"/>
                  </a:lnTo>
                  <a:lnTo>
                    <a:pt x="92655" y="19831"/>
                  </a:lnTo>
                  <a:lnTo>
                    <a:pt x="92756" y="19798"/>
                  </a:lnTo>
                  <a:close/>
                  <a:moveTo>
                    <a:pt x="90467" y="14444"/>
                  </a:moveTo>
                  <a:lnTo>
                    <a:pt x="90265" y="14781"/>
                  </a:lnTo>
                  <a:lnTo>
                    <a:pt x="90096" y="15118"/>
                  </a:lnTo>
                  <a:lnTo>
                    <a:pt x="89962" y="15522"/>
                  </a:lnTo>
                  <a:lnTo>
                    <a:pt x="89827" y="15926"/>
                  </a:lnTo>
                  <a:lnTo>
                    <a:pt x="89659" y="16767"/>
                  </a:lnTo>
                  <a:lnTo>
                    <a:pt x="89524" y="17542"/>
                  </a:lnTo>
                  <a:lnTo>
                    <a:pt x="89423" y="18249"/>
                  </a:lnTo>
                  <a:lnTo>
                    <a:pt x="89356" y="18990"/>
                  </a:lnTo>
                  <a:lnTo>
                    <a:pt x="89322" y="19730"/>
                  </a:lnTo>
                  <a:lnTo>
                    <a:pt x="89356" y="20471"/>
                  </a:lnTo>
                  <a:lnTo>
                    <a:pt x="89288" y="20505"/>
                  </a:lnTo>
                  <a:lnTo>
                    <a:pt x="89288" y="20572"/>
                  </a:lnTo>
                  <a:lnTo>
                    <a:pt x="89288" y="20606"/>
                  </a:lnTo>
                  <a:lnTo>
                    <a:pt x="89255" y="20505"/>
                  </a:lnTo>
                  <a:lnTo>
                    <a:pt x="89086" y="20774"/>
                  </a:lnTo>
                  <a:lnTo>
                    <a:pt x="88952" y="21077"/>
                  </a:lnTo>
                  <a:lnTo>
                    <a:pt x="88884" y="21414"/>
                  </a:lnTo>
                  <a:lnTo>
                    <a:pt x="88817" y="21750"/>
                  </a:lnTo>
                  <a:lnTo>
                    <a:pt x="88783" y="22457"/>
                  </a:lnTo>
                  <a:lnTo>
                    <a:pt x="88783" y="23097"/>
                  </a:lnTo>
                  <a:lnTo>
                    <a:pt x="88750" y="23871"/>
                  </a:lnTo>
                  <a:lnTo>
                    <a:pt x="88716" y="24679"/>
                  </a:lnTo>
                  <a:lnTo>
                    <a:pt x="88750" y="25083"/>
                  </a:lnTo>
                  <a:lnTo>
                    <a:pt x="88783" y="25487"/>
                  </a:lnTo>
                  <a:lnTo>
                    <a:pt x="88851" y="25858"/>
                  </a:lnTo>
                  <a:lnTo>
                    <a:pt x="88952" y="26262"/>
                  </a:lnTo>
                  <a:lnTo>
                    <a:pt x="88985" y="26295"/>
                  </a:lnTo>
                  <a:lnTo>
                    <a:pt x="88918" y="26598"/>
                  </a:lnTo>
                  <a:lnTo>
                    <a:pt x="88851" y="26868"/>
                  </a:lnTo>
                  <a:lnTo>
                    <a:pt x="88716" y="27137"/>
                  </a:lnTo>
                  <a:lnTo>
                    <a:pt x="88548" y="27407"/>
                  </a:lnTo>
                  <a:lnTo>
                    <a:pt x="88413" y="27036"/>
                  </a:lnTo>
                  <a:lnTo>
                    <a:pt x="88278" y="26666"/>
                  </a:lnTo>
                  <a:lnTo>
                    <a:pt x="88211" y="26262"/>
                  </a:lnTo>
                  <a:lnTo>
                    <a:pt x="88177" y="25858"/>
                  </a:lnTo>
                  <a:lnTo>
                    <a:pt x="88110" y="25083"/>
                  </a:lnTo>
                  <a:lnTo>
                    <a:pt x="88076" y="24275"/>
                  </a:lnTo>
                  <a:lnTo>
                    <a:pt x="88009" y="22558"/>
                  </a:lnTo>
                  <a:lnTo>
                    <a:pt x="88009" y="21717"/>
                  </a:lnTo>
                  <a:lnTo>
                    <a:pt x="88043" y="20841"/>
                  </a:lnTo>
                  <a:lnTo>
                    <a:pt x="88110" y="20000"/>
                  </a:lnTo>
                  <a:lnTo>
                    <a:pt x="88211" y="19192"/>
                  </a:lnTo>
                  <a:lnTo>
                    <a:pt x="88346" y="18350"/>
                  </a:lnTo>
                  <a:lnTo>
                    <a:pt x="88514" y="17542"/>
                  </a:lnTo>
                  <a:lnTo>
                    <a:pt x="88750" y="16734"/>
                  </a:lnTo>
                  <a:lnTo>
                    <a:pt x="89053" y="15959"/>
                  </a:lnTo>
                  <a:lnTo>
                    <a:pt x="89389" y="15185"/>
                  </a:lnTo>
                  <a:lnTo>
                    <a:pt x="89726" y="14444"/>
                  </a:lnTo>
                  <a:close/>
                  <a:moveTo>
                    <a:pt x="99692" y="22558"/>
                  </a:moveTo>
                  <a:lnTo>
                    <a:pt x="99826" y="22626"/>
                  </a:lnTo>
                  <a:lnTo>
                    <a:pt x="99961" y="22727"/>
                  </a:lnTo>
                  <a:lnTo>
                    <a:pt x="100096" y="22861"/>
                  </a:lnTo>
                  <a:lnTo>
                    <a:pt x="100230" y="23030"/>
                  </a:lnTo>
                  <a:lnTo>
                    <a:pt x="100264" y="23198"/>
                  </a:lnTo>
                  <a:lnTo>
                    <a:pt x="100264" y="23366"/>
                  </a:lnTo>
                  <a:lnTo>
                    <a:pt x="100230" y="23737"/>
                  </a:lnTo>
                  <a:lnTo>
                    <a:pt x="100264" y="23804"/>
                  </a:lnTo>
                  <a:lnTo>
                    <a:pt x="100331" y="23838"/>
                  </a:lnTo>
                  <a:lnTo>
                    <a:pt x="99860" y="24309"/>
                  </a:lnTo>
                  <a:lnTo>
                    <a:pt x="99389" y="24780"/>
                  </a:lnTo>
                  <a:lnTo>
                    <a:pt x="98547" y="25790"/>
                  </a:lnTo>
                  <a:lnTo>
                    <a:pt x="97907" y="26464"/>
                  </a:lnTo>
                  <a:lnTo>
                    <a:pt x="97200" y="27104"/>
                  </a:lnTo>
                  <a:lnTo>
                    <a:pt x="96527" y="27710"/>
                  </a:lnTo>
                  <a:lnTo>
                    <a:pt x="95887" y="28383"/>
                  </a:lnTo>
                  <a:lnTo>
                    <a:pt x="95584" y="28383"/>
                  </a:lnTo>
                  <a:lnTo>
                    <a:pt x="95450" y="28349"/>
                  </a:lnTo>
                  <a:lnTo>
                    <a:pt x="95349" y="28282"/>
                  </a:lnTo>
                  <a:lnTo>
                    <a:pt x="95180" y="28080"/>
                  </a:lnTo>
                  <a:lnTo>
                    <a:pt x="95012" y="27878"/>
                  </a:lnTo>
                  <a:lnTo>
                    <a:pt x="94978" y="27811"/>
                  </a:lnTo>
                  <a:lnTo>
                    <a:pt x="94945" y="27710"/>
                  </a:lnTo>
                  <a:lnTo>
                    <a:pt x="94945" y="27508"/>
                  </a:lnTo>
                  <a:lnTo>
                    <a:pt x="95012" y="27339"/>
                  </a:lnTo>
                  <a:lnTo>
                    <a:pt x="95147" y="27137"/>
                  </a:lnTo>
                  <a:lnTo>
                    <a:pt x="95416" y="26801"/>
                  </a:lnTo>
                  <a:lnTo>
                    <a:pt x="95652" y="26531"/>
                  </a:lnTo>
                  <a:lnTo>
                    <a:pt x="96931" y="24949"/>
                  </a:lnTo>
                  <a:lnTo>
                    <a:pt x="97604" y="24208"/>
                  </a:lnTo>
                  <a:lnTo>
                    <a:pt x="98278" y="23467"/>
                  </a:lnTo>
                  <a:lnTo>
                    <a:pt x="98682" y="23063"/>
                  </a:lnTo>
                  <a:lnTo>
                    <a:pt x="98884" y="22861"/>
                  </a:lnTo>
                  <a:lnTo>
                    <a:pt x="99119" y="22693"/>
                  </a:lnTo>
                  <a:lnTo>
                    <a:pt x="99254" y="22626"/>
                  </a:lnTo>
                  <a:lnTo>
                    <a:pt x="99389" y="22558"/>
                  </a:lnTo>
                  <a:close/>
                  <a:moveTo>
                    <a:pt x="100870" y="23905"/>
                  </a:moveTo>
                  <a:lnTo>
                    <a:pt x="100971" y="23972"/>
                  </a:lnTo>
                  <a:lnTo>
                    <a:pt x="98648" y="26464"/>
                  </a:lnTo>
                  <a:lnTo>
                    <a:pt x="97402" y="27743"/>
                  </a:lnTo>
                  <a:lnTo>
                    <a:pt x="96796" y="28383"/>
                  </a:lnTo>
                  <a:lnTo>
                    <a:pt x="96258" y="29090"/>
                  </a:lnTo>
                  <a:lnTo>
                    <a:pt x="96123" y="28989"/>
                  </a:lnTo>
                  <a:lnTo>
                    <a:pt x="96022" y="28922"/>
                  </a:lnTo>
                  <a:lnTo>
                    <a:pt x="96022" y="28888"/>
                  </a:lnTo>
                  <a:lnTo>
                    <a:pt x="96359" y="28652"/>
                  </a:lnTo>
                  <a:lnTo>
                    <a:pt x="96695" y="28383"/>
                  </a:lnTo>
                  <a:lnTo>
                    <a:pt x="96998" y="28080"/>
                  </a:lnTo>
                  <a:lnTo>
                    <a:pt x="97301" y="27777"/>
                  </a:lnTo>
                  <a:lnTo>
                    <a:pt x="97874" y="27137"/>
                  </a:lnTo>
                  <a:lnTo>
                    <a:pt x="98446" y="26497"/>
                  </a:lnTo>
                  <a:lnTo>
                    <a:pt x="99624" y="25184"/>
                  </a:lnTo>
                  <a:lnTo>
                    <a:pt x="100230" y="24511"/>
                  </a:lnTo>
                  <a:lnTo>
                    <a:pt x="100870" y="23905"/>
                  </a:lnTo>
                  <a:close/>
                  <a:moveTo>
                    <a:pt x="101308" y="24511"/>
                  </a:moveTo>
                  <a:lnTo>
                    <a:pt x="101409" y="24780"/>
                  </a:lnTo>
                  <a:lnTo>
                    <a:pt x="101510" y="25016"/>
                  </a:lnTo>
                  <a:lnTo>
                    <a:pt x="101543" y="25252"/>
                  </a:lnTo>
                  <a:lnTo>
                    <a:pt x="101038" y="25790"/>
                  </a:lnTo>
                  <a:lnTo>
                    <a:pt x="100466" y="26295"/>
                  </a:lnTo>
                  <a:lnTo>
                    <a:pt x="99321" y="27339"/>
                  </a:lnTo>
                  <a:lnTo>
                    <a:pt x="98783" y="27878"/>
                  </a:lnTo>
                  <a:lnTo>
                    <a:pt x="98244" y="28417"/>
                  </a:lnTo>
                  <a:lnTo>
                    <a:pt x="97806" y="29023"/>
                  </a:lnTo>
                  <a:lnTo>
                    <a:pt x="97604" y="29326"/>
                  </a:lnTo>
                  <a:lnTo>
                    <a:pt x="97402" y="29629"/>
                  </a:lnTo>
                  <a:lnTo>
                    <a:pt x="96965" y="29561"/>
                  </a:lnTo>
                  <a:lnTo>
                    <a:pt x="96763" y="29494"/>
                  </a:lnTo>
                  <a:lnTo>
                    <a:pt x="96594" y="29393"/>
                  </a:lnTo>
                  <a:lnTo>
                    <a:pt x="96931" y="29090"/>
                  </a:lnTo>
                  <a:lnTo>
                    <a:pt x="97234" y="28787"/>
                  </a:lnTo>
                  <a:lnTo>
                    <a:pt x="97840" y="28147"/>
                  </a:lnTo>
                  <a:lnTo>
                    <a:pt x="98412" y="27508"/>
                  </a:lnTo>
                  <a:lnTo>
                    <a:pt x="98985" y="26868"/>
                  </a:lnTo>
                  <a:lnTo>
                    <a:pt x="100129" y="25689"/>
                  </a:lnTo>
                  <a:lnTo>
                    <a:pt x="101308" y="24511"/>
                  </a:lnTo>
                  <a:close/>
                  <a:moveTo>
                    <a:pt x="101274" y="25858"/>
                  </a:moveTo>
                  <a:lnTo>
                    <a:pt x="101308" y="25891"/>
                  </a:lnTo>
                  <a:lnTo>
                    <a:pt x="101442" y="26026"/>
                  </a:lnTo>
                  <a:lnTo>
                    <a:pt x="101611" y="26093"/>
                  </a:lnTo>
                  <a:lnTo>
                    <a:pt x="101813" y="26127"/>
                  </a:lnTo>
                  <a:lnTo>
                    <a:pt x="101981" y="26093"/>
                  </a:lnTo>
                  <a:lnTo>
                    <a:pt x="101678" y="26666"/>
                  </a:lnTo>
                  <a:lnTo>
                    <a:pt x="101308" y="27205"/>
                  </a:lnTo>
                  <a:lnTo>
                    <a:pt x="100870" y="27710"/>
                  </a:lnTo>
                  <a:lnTo>
                    <a:pt x="100432" y="28181"/>
                  </a:lnTo>
                  <a:lnTo>
                    <a:pt x="99456" y="29191"/>
                  </a:lnTo>
                  <a:lnTo>
                    <a:pt x="98783" y="29797"/>
                  </a:lnTo>
                  <a:lnTo>
                    <a:pt x="98547" y="29999"/>
                  </a:lnTo>
                  <a:lnTo>
                    <a:pt x="98345" y="30100"/>
                  </a:lnTo>
                  <a:lnTo>
                    <a:pt x="98345" y="29864"/>
                  </a:lnTo>
                  <a:lnTo>
                    <a:pt x="98379" y="29831"/>
                  </a:lnTo>
                  <a:lnTo>
                    <a:pt x="98379" y="29763"/>
                  </a:lnTo>
                  <a:lnTo>
                    <a:pt x="98345" y="29696"/>
                  </a:lnTo>
                  <a:lnTo>
                    <a:pt x="98244" y="29460"/>
                  </a:lnTo>
                  <a:lnTo>
                    <a:pt x="98210" y="29393"/>
                  </a:lnTo>
                  <a:lnTo>
                    <a:pt x="98109" y="29292"/>
                  </a:lnTo>
                  <a:lnTo>
                    <a:pt x="98042" y="29225"/>
                  </a:lnTo>
                  <a:lnTo>
                    <a:pt x="97941" y="29191"/>
                  </a:lnTo>
                  <a:lnTo>
                    <a:pt x="98682" y="28383"/>
                  </a:lnTo>
                  <a:lnTo>
                    <a:pt x="99456" y="27575"/>
                  </a:lnTo>
                  <a:lnTo>
                    <a:pt x="100365" y="26733"/>
                  </a:lnTo>
                  <a:lnTo>
                    <a:pt x="100836" y="26295"/>
                  </a:lnTo>
                  <a:lnTo>
                    <a:pt x="101274" y="25858"/>
                  </a:lnTo>
                  <a:close/>
                  <a:moveTo>
                    <a:pt x="106930" y="17171"/>
                  </a:moveTo>
                  <a:lnTo>
                    <a:pt x="106930" y="18114"/>
                  </a:lnTo>
                  <a:lnTo>
                    <a:pt x="106897" y="19023"/>
                  </a:lnTo>
                  <a:lnTo>
                    <a:pt x="106863" y="19495"/>
                  </a:lnTo>
                  <a:lnTo>
                    <a:pt x="106829" y="19932"/>
                  </a:lnTo>
                  <a:lnTo>
                    <a:pt x="106728" y="20404"/>
                  </a:lnTo>
                  <a:lnTo>
                    <a:pt x="106627" y="20841"/>
                  </a:lnTo>
                  <a:lnTo>
                    <a:pt x="106425" y="21380"/>
                  </a:lnTo>
                  <a:lnTo>
                    <a:pt x="106190" y="21919"/>
                  </a:lnTo>
                  <a:lnTo>
                    <a:pt x="105954" y="22457"/>
                  </a:lnTo>
                  <a:lnTo>
                    <a:pt x="105685" y="22996"/>
                  </a:lnTo>
                  <a:lnTo>
                    <a:pt x="105382" y="23535"/>
                  </a:lnTo>
                  <a:lnTo>
                    <a:pt x="105079" y="24040"/>
                  </a:lnTo>
                  <a:lnTo>
                    <a:pt x="104405" y="25016"/>
                  </a:lnTo>
                  <a:lnTo>
                    <a:pt x="104069" y="25487"/>
                  </a:lnTo>
                  <a:lnTo>
                    <a:pt x="103698" y="25925"/>
                  </a:lnTo>
                  <a:lnTo>
                    <a:pt x="102890" y="26801"/>
                  </a:lnTo>
                  <a:lnTo>
                    <a:pt x="102015" y="27642"/>
                  </a:lnTo>
                  <a:lnTo>
                    <a:pt x="101173" y="28450"/>
                  </a:lnTo>
                  <a:lnTo>
                    <a:pt x="100298" y="29225"/>
                  </a:lnTo>
                  <a:lnTo>
                    <a:pt x="99422" y="29965"/>
                  </a:lnTo>
                  <a:lnTo>
                    <a:pt x="98513" y="30672"/>
                  </a:lnTo>
                  <a:lnTo>
                    <a:pt x="97571" y="31346"/>
                  </a:lnTo>
                  <a:lnTo>
                    <a:pt x="97571" y="31177"/>
                  </a:lnTo>
                  <a:lnTo>
                    <a:pt x="97604" y="31043"/>
                  </a:lnTo>
                  <a:lnTo>
                    <a:pt x="97705" y="30740"/>
                  </a:lnTo>
                  <a:lnTo>
                    <a:pt x="97874" y="30403"/>
                  </a:lnTo>
                  <a:lnTo>
                    <a:pt x="98109" y="30134"/>
                  </a:lnTo>
                  <a:lnTo>
                    <a:pt x="98109" y="30201"/>
                  </a:lnTo>
                  <a:lnTo>
                    <a:pt x="98109" y="30268"/>
                  </a:lnTo>
                  <a:lnTo>
                    <a:pt x="98143" y="30302"/>
                  </a:lnTo>
                  <a:lnTo>
                    <a:pt x="98210" y="30336"/>
                  </a:lnTo>
                  <a:lnTo>
                    <a:pt x="98311" y="30302"/>
                  </a:lnTo>
                  <a:lnTo>
                    <a:pt x="98345" y="30235"/>
                  </a:lnTo>
                  <a:lnTo>
                    <a:pt x="98480" y="30235"/>
                  </a:lnTo>
                  <a:lnTo>
                    <a:pt x="98581" y="30167"/>
                  </a:lnTo>
                  <a:lnTo>
                    <a:pt x="98783" y="29999"/>
                  </a:lnTo>
                  <a:lnTo>
                    <a:pt x="100230" y="28619"/>
                  </a:lnTo>
                  <a:lnTo>
                    <a:pt x="100803" y="28080"/>
                  </a:lnTo>
                  <a:lnTo>
                    <a:pt x="101341" y="27474"/>
                  </a:lnTo>
                  <a:lnTo>
                    <a:pt x="101577" y="27171"/>
                  </a:lnTo>
                  <a:lnTo>
                    <a:pt x="101813" y="26834"/>
                  </a:lnTo>
                  <a:lnTo>
                    <a:pt x="102015" y="26497"/>
                  </a:lnTo>
                  <a:lnTo>
                    <a:pt x="102183" y="26127"/>
                  </a:lnTo>
                  <a:lnTo>
                    <a:pt x="102217" y="26060"/>
                  </a:lnTo>
                  <a:lnTo>
                    <a:pt x="102183" y="25992"/>
                  </a:lnTo>
                  <a:lnTo>
                    <a:pt x="102419" y="25858"/>
                  </a:lnTo>
                  <a:lnTo>
                    <a:pt x="102654" y="25656"/>
                  </a:lnTo>
                  <a:lnTo>
                    <a:pt x="102857" y="25454"/>
                  </a:lnTo>
                  <a:lnTo>
                    <a:pt x="103092" y="25218"/>
                  </a:lnTo>
                  <a:lnTo>
                    <a:pt x="103732" y="24410"/>
                  </a:lnTo>
                  <a:lnTo>
                    <a:pt x="104405" y="23669"/>
                  </a:lnTo>
                  <a:lnTo>
                    <a:pt x="104742" y="23265"/>
                  </a:lnTo>
                  <a:lnTo>
                    <a:pt x="105079" y="22895"/>
                  </a:lnTo>
                  <a:lnTo>
                    <a:pt x="105348" y="22491"/>
                  </a:lnTo>
                  <a:lnTo>
                    <a:pt x="105617" y="22053"/>
                  </a:lnTo>
                  <a:lnTo>
                    <a:pt x="105819" y="21616"/>
                  </a:lnTo>
                  <a:lnTo>
                    <a:pt x="105988" y="21144"/>
                  </a:lnTo>
                  <a:lnTo>
                    <a:pt x="106055" y="21144"/>
                  </a:lnTo>
                  <a:lnTo>
                    <a:pt x="106156" y="21111"/>
                  </a:lnTo>
                  <a:lnTo>
                    <a:pt x="106190" y="21111"/>
                  </a:lnTo>
                  <a:lnTo>
                    <a:pt x="106190" y="21144"/>
                  </a:lnTo>
                  <a:lnTo>
                    <a:pt x="106223" y="21111"/>
                  </a:lnTo>
                  <a:lnTo>
                    <a:pt x="106358" y="20976"/>
                  </a:lnTo>
                  <a:lnTo>
                    <a:pt x="106425" y="20774"/>
                  </a:lnTo>
                  <a:lnTo>
                    <a:pt x="106493" y="20370"/>
                  </a:lnTo>
                  <a:lnTo>
                    <a:pt x="106560" y="20033"/>
                  </a:lnTo>
                  <a:lnTo>
                    <a:pt x="106526" y="19697"/>
                  </a:lnTo>
                  <a:lnTo>
                    <a:pt x="106560" y="19663"/>
                  </a:lnTo>
                  <a:lnTo>
                    <a:pt x="106526" y="19596"/>
                  </a:lnTo>
                  <a:lnTo>
                    <a:pt x="106560" y="18990"/>
                  </a:lnTo>
                  <a:lnTo>
                    <a:pt x="106594" y="18417"/>
                  </a:lnTo>
                  <a:lnTo>
                    <a:pt x="106627" y="17845"/>
                  </a:lnTo>
                  <a:lnTo>
                    <a:pt x="106627" y="17508"/>
                  </a:lnTo>
                  <a:lnTo>
                    <a:pt x="106560" y="17239"/>
                  </a:lnTo>
                  <a:lnTo>
                    <a:pt x="106930" y="17171"/>
                  </a:lnTo>
                  <a:close/>
                  <a:moveTo>
                    <a:pt x="1" y="1"/>
                  </a:moveTo>
                  <a:lnTo>
                    <a:pt x="607" y="1011"/>
                  </a:lnTo>
                  <a:lnTo>
                    <a:pt x="1246" y="2021"/>
                  </a:lnTo>
                  <a:lnTo>
                    <a:pt x="2559" y="3974"/>
                  </a:lnTo>
                  <a:lnTo>
                    <a:pt x="4175" y="6263"/>
                  </a:lnTo>
                  <a:lnTo>
                    <a:pt x="5792" y="8519"/>
                  </a:lnTo>
                  <a:lnTo>
                    <a:pt x="7408" y="10640"/>
                  </a:lnTo>
                  <a:lnTo>
                    <a:pt x="9091" y="12727"/>
                  </a:lnTo>
                  <a:lnTo>
                    <a:pt x="9394" y="13098"/>
                  </a:lnTo>
                  <a:lnTo>
                    <a:pt x="9764" y="13468"/>
                  </a:lnTo>
                  <a:lnTo>
                    <a:pt x="10101" y="13805"/>
                  </a:lnTo>
                  <a:lnTo>
                    <a:pt x="10505" y="14074"/>
                  </a:lnTo>
                  <a:lnTo>
                    <a:pt x="10943" y="14343"/>
                  </a:lnTo>
                  <a:lnTo>
                    <a:pt x="11380" y="14512"/>
                  </a:lnTo>
                  <a:lnTo>
                    <a:pt x="11616" y="14579"/>
                  </a:lnTo>
                  <a:lnTo>
                    <a:pt x="11852" y="14646"/>
                  </a:lnTo>
                  <a:lnTo>
                    <a:pt x="12357" y="14646"/>
                  </a:lnTo>
                  <a:lnTo>
                    <a:pt x="12357" y="14747"/>
                  </a:lnTo>
                  <a:lnTo>
                    <a:pt x="12390" y="14781"/>
                  </a:lnTo>
                  <a:lnTo>
                    <a:pt x="12424" y="14781"/>
                  </a:lnTo>
                  <a:lnTo>
                    <a:pt x="19090" y="14714"/>
                  </a:lnTo>
                  <a:lnTo>
                    <a:pt x="25723" y="14613"/>
                  </a:lnTo>
                  <a:lnTo>
                    <a:pt x="32389" y="14478"/>
                  </a:lnTo>
                  <a:lnTo>
                    <a:pt x="39056" y="14377"/>
                  </a:lnTo>
                  <a:lnTo>
                    <a:pt x="41008" y="14343"/>
                  </a:lnTo>
                  <a:lnTo>
                    <a:pt x="40806" y="14882"/>
                  </a:lnTo>
                  <a:lnTo>
                    <a:pt x="40672" y="15454"/>
                  </a:lnTo>
                  <a:lnTo>
                    <a:pt x="40537" y="16027"/>
                  </a:lnTo>
                  <a:lnTo>
                    <a:pt x="40470" y="16599"/>
                  </a:lnTo>
                  <a:lnTo>
                    <a:pt x="40436" y="17171"/>
                  </a:lnTo>
                  <a:lnTo>
                    <a:pt x="40436" y="17744"/>
                  </a:lnTo>
                  <a:lnTo>
                    <a:pt x="40470" y="18350"/>
                  </a:lnTo>
                  <a:lnTo>
                    <a:pt x="40503" y="18922"/>
                  </a:lnTo>
                  <a:lnTo>
                    <a:pt x="40571" y="19360"/>
                  </a:lnTo>
                  <a:lnTo>
                    <a:pt x="40672" y="19831"/>
                  </a:lnTo>
                  <a:lnTo>
                    <a:pt x="40806" y="20303"/>
                  </a:lnTo>
                  <a:lnTo>
                    <a:pt x="40975" y="20740"/>
                  </a:lnTo>
                  <a:lnTo>
                    <a:pt x="41177" y="21178"/>
                  </a:lnTo>
                  <a:lnTo>
                    <a:pt x="41446" y="21548"/>
                  </a:lnTo>
                  <a:lnTo>
                    <a:pt x="41614" y="21717"/>
                  </a:lnTo>
                  <a:lnTo>
                    <a:pt x="41783" y="21851"/>
                  </a:lnTo>
                  <a:lnTo>
                    <a:pt x="41985" y="21986"/>
                  </a:lnTo>
                  <a:lnTo>
                    <a:pt x="42187" y="22121"/>
                  </a:lnTo>
                  <a:lnTo>
                    <a:pt x="42389" y="22188"/>
                  </a:lnTo>
                  <a:lnTo>
                    <a:pt x="42624" y="22255"/>
                  </a:lnTo>
                  <a:lnTo>
                    <a:pt x="42860" y="22289"/>
                  </a:lnTo>
                  <a:lnTo>
                    <a:pt x="43567" y="22289"/>
                  </a:lnTo>
                  <a:lnTo>
                    <a:pt x="44038" y="22255"/>
                  </a:lnTo>
                  <a:lnTo>
                    <a:pt x="46968" y="22222"/>
                  </a:lnTo>
                  <a:lnTo>
                    <a:pt x="52792" y="22087"/>
                  </a:lnTo>
                  <a:lnTo>
                    <a:pt x="58347" y="21986"/>
                  </a:lnTo>
                  <a:lnTo>
                    <a:pt x="59526" y="21986"/>
                  </a:lnTo>
                  <a:lnTo>
                    <a:pt x="60738" y="21952"/>
                  </a:lnTo>
                  <a:lnTo>
                    <a:pt x="61310" y="21919"/>
                  </a:lnTo>
                  <a:lnTo>
                    <a:pt x="61916" y="21818"/>
                  </a:lnTo>
                  <a:lnTo>
                    <a:pt x="62489" y="21683"/>
                  </a:lnTo>
                  <a:lnTo>
                    <a:pt x="63061" y="21515"/>
                  </a:lnTo>
                  <a:lnTo>
                    <a:pt x="63499" y="21313"/>
                  </a:lnTo>
                  <a:lnTo>
                    <a:pt x="63903" y="21043"/>
                  </a:lnTo>
                  <a:lnTo>
                    <a:pt x="64239" y="20740"/>
                  </a:lnTo>
                  <a:lnTo>
                    <a:pt x="64542" y="20370"/>
                  </a:lnTo>
                  <a:lnTo>
                    <a:pt x="64778" y="19966"/>
                  </a:lnTo>
                  <a:lnTo>
                    <a:pt x="64980" y="19562"/>
                  </a:lnTo>
                  <a:lnTo>
                    <a:pt x="65115" y="19091"/>
                  </a:lnTo>
                  <a:lnTo>
                    <a:pt x="65216" y="18619"/>
                  </a:lnTo>
                  <a:lnTo>
                    <a:pt x="65283" y="18047"/>
                  </a:lnTo>
                  <a:lnTo>
                    <a:pt x="65283" y="17474"/>
                  </a:lnTo>
                  <a:lnTo>
                    <a:pt x="65182" y="16936"/>
                  </a:lnTo>
                  <a:lnTo>
                    <a:pt x="65081" y="16363"/>
                  </a:lnTo>
                  <a:lnTo>
                    <a:pt x="64913" y="15825"/>
                  </a:lnTo>
                  <a:lnTo>
                    <a:pt x="64711" y="15286"/>
                  </a:lnTo>
                  <a:lnTo>
                    <a:pt x="64239" y="14242"/>
                  </a:lnTo>
                  <a:lnTo>
                    <a:pt x="71848" y="14242"/>
                  </a:lnTo>
                  <a:lnTo>
                    <a:pt x="77774" y="14276"/>
                  </a:lnTo>
                  <a:lnTo>
                    <a:pt x="89625" y="14444"/>
                  </a:lnTo>
                  <a:lnTo>
                    <a:pt x="89389" y="14747"/>
                  </a:lnTo>
                  <a:lnTo>
                    <a:pt x="89187" y="15118"/>
                  </a:lnTo>
                  <a:lnTo>
                    <a:pt x="88985" y="15454"/>
                  </a:lnTo>
                  <a:lnTo>
                    <a:pt x="88817" y="15825"/>
                  </a:lnTo>
                  <a:lnTo>
                    <a:pt x="88514" y="16599"/>
                  </a:lnTo>
                  <a:lnTo>
                    <a:pt x="88278" y="17373"/>
                  </a:lnTo>
                  <a:lnTo>
                    <a:pt x="88110" y="18181"/>
                  </a:lnTo>
                  <a:lnTo>
                    <a:pt x="87975" y="18990"/>
                  </a:lnTo>
                  <a:lnTo>
                    <a:pt x="87874" y="19798"/>
                  </a:lnTo>
                  <a:lnTo>
                    <a:pt x="87773" y="20572"/>
                  </a:lnTo>
                  <a:lnTo>
                    <a:pt x="87740" y="21582"/>
                  </a:lnTo>
                  <a:lnTo>
                    <a:pt x="87740" y="22558"/>
                  </a:lnTo>
                  <a:lnTo>
                    <a:pt x="87773" y="23568"/>
                  </a:lnTo>
                  <a:lnTo>
                    <a:pt x="87841" y="24545"/>
                  </a:lnTo>
                  <a:lnTo>
                    <a:pt x="87874" y="25353"/>
                  </a:lnTo>
                  <a:lnTo>
                    <a:pt x="87942" y="26161"/>
                  </a:lnTo>
                  <a:lnTo>
                    <a:pt x="88043" y="26565"/>
                  </a:lnTo>
                  <a:lnTo>
                    <a:pt x="88110" y="26935"/>
                  </a:lnTo>
                  <a:lnTo>
                    <a:pt x="88245" y="27339"/>
                  </a:lnTo>
                  <a:lnTo>
                    <a:pt x="88413" y="27676"/>
                  </a:lnTo>
                  <a:lnTo>
                    <a:pt x="88480" y="27710"/>
                  </a:lnTo>
                  <a:lnTo>
                    <a:pt x="88514" y="27743"/>
                  </a:lnTo>
                  <a:lnTo>
                    <a:pt x="88581" y="27743"/>
                  </a:lnTo>
                  <a:lnTo>
                    <a:pt x="88615" y="27710"/>
                  </a:lnTo>
                  <a:lnTo>
                    <a:pt x="88851" y="27407"/>
                  </a:lnTo>
                  <a:lnTo>
                    <a:pt x="89053" y="27036"/>
                  </a:lnTo>
                  <a:lnTo>
                    <a:pt x="89154" y="26700"/>
                  </a:lnTo>
                  <a:lnTo>
                    <a:pt x="89187" y="26497"/>
                  </a:lnTo>
                  <a:lnTo>
                    <a:pt x="89221" y="26295"/>
                  </a:lnTo>
                  <a:lnTo>
                    <a:pt x="89255" y="26295"/>
                  </a:lnTo>
                  <a:lnTo>
                    <a:pt x="89255" y="26262"/>
                  </a:lnTo>
                  <a:lnTo>
                    <a:pt x="89288" y="26228"/>
                  </a:lnTo>
                  <a:lnTo>
                    <a:pt x="89255" y="26194"/>
                  </a:lnTo>
                  <a:lnTo>
                    <a:pt x="89288" y="26093"/>
                  </a:lnTo>
                  <a:lnTo>
                    <a:pt x="89356" y="25992"/>
                  </a:lnTo>
                  <a:lnTo>
                    <a:pt x="89457" y="25858"/>
                  </a:lnTo>
                  <a:lnTo>
                    <a:pt x="89591" y="25757"/>
                  </a:lnTo>
                  <a:lnTo>
                    <a:pt x="89726" y="25723"/>
                  </a:lnTo>
                  <a:lnTo>
                    <a:pt x="89692" y="26228"/>
                  </a:lnTo>
                  <a:lnTo>
                    <a:pt x="89692" y="26295"/>
                  </a:lnTo>
                  <a:lnTo>
                    <a:pt x="89726" y="26329"/>
                  </a:lnTo>
                  <a:lnTo>
                    <a:pt x="89827" y="26329"/>
                  </a:lnTo>
                  <a:lnTo>
                    <a:pt x="89995" y="26565"/>
                  </a:lnTo>
                  <a:lnTo>
                    <a:pt x="90197" y="26733"/>
                  </a:lnTo>
                  <a:lnTo>
                    <a:pt x="90433" y="26868"/>
                  </a:lnTo>
                  <a:lnTo>
                    <a:pt x="90669" y="26969"/>
                  </a:lnTo>
                  <a:lnTo>
                    <a:pt x="90770" y="26969"/>
                  </a:lnTo>
                  <a:lnTo>
                    <a:pt x="90770" y="27171"/>
                  </a:lnTo>
                  <a:lnTo>
                    <a:pt x="90770" y="27205"/>
                  </a:lnTo>
                  <a:lnTo>
                    <a:pt x="90803" y="27238"/>
                  </a:lnTo>
                  <a:lnTo>
                    <a:pt x="90871" y="27272"/>
                  </a:lnTo>
                  <a:lnTo>
                    <a:pt x="90972" y="27238"/>
                  </a:lnTo>
                  <a:lnTo>
                    <a:pt x="91005" y="27205"/>
                  </a:lnTo>
                  <a:lnTo>
                    <a:pt x="91005" y="27171"/>
                  </a:lnTo>
                  <a:lnTo>
                    <a:pt x="91005" y="26935"/>
                  </a:lnTo>
                  <a:lnTo>
                    <a:pt x="91140" y="26868"/>
                  </a:lnTo>
                  <a:lnTo>
                    <a:pt x="91241" y="26767"/>
                  </a:lnTo>
                  <a:lnTo>
                    <a:pt x="91241" y="26834"/>
                  </a:lnTo>
                  <a:lnTo>
                    <a:pt x="91308" y="26868"/>
                  </a:lnTo>
                  <a:lnTo>
                    <a:pt x="91679" y="26868"/>
                  </a:lnTo>
                  <a:lnTo>
                    <a:pt x="91679" y="26902"/>
                  </a:lnTo>
                  <a:lnTo>
                    <a:pt x="91712" y="26935"/>
                  </a:lnTo>
                  <a:lnTo>
                    <a:pt x="91746" y="26935"/>
                  </a:lnTo>
                  <a:lnTo>
                    <a:pt x="91914" y="27104"/>
                  </a:lnTo>
                  <a:lnTo>
                    <a:pt x="92116" y="27238"/>
                  </a:lnTo>
                  <a:lnTo>
                    <a:pt x="92285" y="27306"/>
                  </a:lnTo>
                  <a:lnTo>
                    <a:pt x="92487" y="27339"/>
                  </a:lnTo>
                  <a:lnTo>
                    <a:pt x="92689" y="27339"/>
                  </a:lnTo>
                  <a:lnTo>
                    <a:pt x="92891" y="27238"/>
                  </a:lnTo>
                  <a:lnTo>
                    <a:pt x="93059" y="27104"/>
                  </a:lnTo>
                  <a:lnTo>
                    <a:pt x="93194" y="26935"/>
                  </a:lnTo>
                  <a:lnTo>
                    <a:pt x="93295" y="26801"/>
                  </a:lnTo>
                  <a:lnTo>
                    <a:pt x="93328" y="26632"/>
                  </a:lnTo>
                  <a:lnTo>
                    <a:pt x="93396" y="26329"/>
                  </a:lnTo>
                  <a:lnTo>
                    <a:pt x="93429" y="25992"/>
                  </a:lnTo>
                  <a:lnTo>
                    <a:pt x="93429" y="25656"/>
                  </a:lnTo>
                  <a:lnTo>
                    <a:pt x="93530" y="23265"/>
                  </a:lnTo>
                  <a:lnTo>
                    <a:pt x="93598" y="21144"/>
                  </a:lnTo>
                  <a:lnTo>
                    <a:pt x="93631" y="20740"/>
                  </a:lnTo>
                  <a:lnTo>
                    <a:pt x="93631" y="20336"/>
                  </a:lnTo>
                  <a:lnTo>
                    <a:pt x="93631" y="20134"/>
                  </a:lnTo>
                  <a:lnTo>
                    <a:pt x="93598" y="19966"/>
                  </a:lnTo>
                  <a:lnTo>
                    <a:pt x="93530" y="19764"/>
                  </a:lnTo>
                  <a:lnTo>
                    <a:pt x="93463" y="19596"/>
                  </a:lnTo>
                  <a:lnTo>
                    <a:pt x="93328" y="19461"/>
                  </a:lnTo>
                  <a:lnTo>
                    <a:pt x="93160" y="19394"/>
                  </a:lnTo>
                  <a:lnTo>
                    <a:pt x="93025" y="19360"/>
                  </a:lnTo>
                  <a:lnTo>
                    <a:pt x="92857" y="19394"/>
                  </a:lnTo>
                  <a:lnTo>
                    <a:pt x="92722" y="19495"/>
                  </a:lnTo>
                  <a:lnTo>
                    <a:pt x="92554" y="19596"/>
                  </a:lnTo>
                  <a:lnTo>
                    <a:pt x="92285" y="19831"/>
                  </a:lnTo>
                  <a:lnTo>
                    <a:pt x="92251" y="19798"/>
                  </a:lnTo>
                  <a:lnTo>
                    <a:pt x="92217" y="19798"/>
                  </a:lnTo>
                  <a:lnTo>
                    <a:pt x="92184" y="19831"/>
                  </a:lnTo>
                  <a:lnTo>
                    <a:pt x="92150" y="19865"/>
                  </a:lnTo>
                  <a:lnTo>
                    <a:pt x="92150" y="19932"/>
                  </a:lnTo>
                  <a:lnTo>
                    <a:pt x="91914" y="19966"/>
                  </a:lnTo>
                  <a:lnTo>
                    <a:pt x="91679" y="19966"/>
                  </a:lnTo>
                  <a:lnTo>
                    <a:pt x="91645" y="19932"/>
                  </a:lnTo>
                  <a:lnTo>
                    <a:pt x="91578" y="19932"/>
                  </a:lnTo>
                  <a:lnTo>
                    <a:pt x="91544" y="19966"/>
                  </a:lnTo>
                  <a:lnTo>
                    <a:pt x="91510" y="19899"/>
                  </a:lnTo>
                  <a:lnTo>
                    <a:pt x="91342" y="19764"/>
                  </a:lnTo>
                  <a:lnTo>
                    <a:pt x="91241" y="19663"/>
                  </a:lnTo>
                  <a:lnTo>
                    <a:pt x="91140" y="19663"/>
                  </a:lnTo>
                  <a:lnTo>
                    <a:pt x="90904" y="19730"/>
                  </a:lnTo>
                  <a:lnTo>
                    <a:pt x="90669" y="19865"/>
                  </a:lnTo>
                  <a:lnTo>
                    <a:pt x="90433" y="20033"/>
                  </a:lnTo>
                  <a:lnTo>
                    <a:pt x="90265" y="20235"/>
                  </a:lnTo>
                  <a:lnTo>
                    <a:pt x="90231" y="20202"/>
                  </a:lnTo>
                  <a:lnTo>
                    <a:pt x="90164" y="20202"/>
                  </a:lnTo>
                  <a:lnTo>
                    <a:pt x="90130" y="20235"/>
                  </a:lnTo>
                  <a:lnTo>
                    <a:pt x="90063" y="20808"/>
                  </a:lnTo>
                  <a:lnTo>
                    <a:pt x="89659" y="20808"/>
                  </a:lnTo>
                  <a:lnTo>
                    <a:pt x="89591" y="20740"/>
                  </a:lnTo>
                  <a:lnTo>
                    <a:pt x="89625" y="19899"/>
                  </a:lnTo>
                  <a:lnTo>
                    <a:pt x="89659" y="19057"/>
                  </a:lnTo>
                  <a:lnTo>
                    <a:pt x="89692" y="18215"/>
                  </a:lnTo>
                  <a:lnTo>
                    <a:pt x="89827" y="17340"/>
                  </a:lnTo>
                  <a:lnTo>
                    <a:pt x="89962" y="16633"/>
                  </a:lnTo>
                  <a:lnTo>
                    <a:pt x="90130" y="15892"/>
                  </a:lnTo>
                  <a:lnTo>
                    <a:pt x="90366" y="15185"/>
                  </a:lnTo>
                  <a:lnTo>
                    <a:pt x="90467" y="14815"/>
                  </a:lnTo>
                  <a:lnTo>
                    <a:pt x="90500" y="14478"/>
                  </a:lnTo>
                  <a:lnTo>
                    <a:pt x="90500" y="14444"/>
                  </a:lnTo>
                  <a:lnTo>
                    <a:pt x="92756" y="14478"/>
                  </a:lnTo>
                  <a:lnTo>
                    <a:pt x="92992" y="14545"/>
                  </a:lnTo>
                  <a:lnTo>
                    <a:pt x="93497" y="14545"/>
                  </a:lnTo>
                  <a:lnTo>
                    <a:pt x="93732" y="14512"/>
                  </a:lnTo>
                  <a:lnTo>
                    <a:pt x="93901" y="14512"/>
                  </a:lnTo>
                  <a:lnTo>
                    <a:pt x="93968" y="14478"/>
                  </a:lnTo>
                  <a:lnTo>
                    <a:pt x="94002" y="14411"/>
                  </a:lnTo>
                  <a:lnTo>
                    <a:pt x="94271" y="14276"/>
                  </a:lnTo>
                  <a:lnTo>
                    <a:pt x="94507" y="14141"/>
                  </a:lnTo>
                  <a:lnTo>
                    <a:pt x="94743" y="13973"/>
                  </a:lnTo>
                  <a:lnTo>
                    <a:pt x="94978" y="13771"/>
                  </a:lnTo>
                  <a:lnTo>
                    <a:pt x="95382" y="13367"/>
                  </a:lnTo>
                  <a:lnTo>
                    <a:pt x="95753" y="12929"/>
                  </a:lnTo>
                  <a:lnTo>
                    <a:pt x="96325" y="12155"/>
                  </a:lnTo>
                  <a:lnTo>
                    <a:pt x="96392" y="12155"/>
                  </a:lnTo>
                  <a:lnTo>
                    <a:pt x="96426" y="12121"/>
                  </a:lnTo>
                  <a:lnTo>
                    <a:pt x="96426" y="12054"/>
                  </a:lnTo>
                  <a:lnTo>
                    <a:pt x="97907" y="10135"/>
                  </a:lnTo>
                  <a:lnTo>
                    <a:pt x="98446" y="10303"/>
                  </a:lnTo>
                  <a:lnTo>
                    <a:pt x="98985" y="10404"/>
                  </a:lnTo>
                  <a:lnTo>
                    <a:pt x="99557" y="10505"/>
                  </a:lnTo>
                  <a:lnTo>
                    <a:pt x="100096" y="10640"/>
                  </a:lnTo>
                  <a:lnTo>
                    <a:pt x="100769" y="10876"/>
                  </a:lnTo>
                  <a:lnTo>
                    <a:pt x="101442" y="11179"/>
                  </a:lnTo>
                  <a:lnTo>
                    <a:pt x="102082" y="11549"/>
                  </a:lnTo>
                  <a:lnTo>
                    <a:pt x="102722" y="11953"/>
                  </a:lnTo>
                  <a:lnTo>
                    <a:pt x="103294" y="12391"/>
                  </a:lnTo>
                  <a:lnTo>
                    <a:pt x="103867" y="12862"/>
                  </a:lnTo>
                  <a:lnTo>
                    <a:pt x="104405" y="13367"/>
                  </a:lnTo>
                  <a:lnTo>
                    <a:pt x="104910" y="13906"/>
                  </a:lnTo>
                  <a:lnTo>
                    <a:pt x="105382" y="14512"/>
                  </a:lnTo>
                  <a:lnTo>
                    <a:pt x="105584" y="14815"/>
                  </a:lnTo>
                  <a:lnTo>
                    <a:pt x="105752" y="15118"/>
                  </a:lnTo>
                  <a:lnTo>
                    <a:pt x="105920" y="15454"/>
                  </a:lnTo>
                  <a:lnTo>
                    <a:pt x="106055" y="15791"/>
                  </a:lnTo>
                  <a:lnTo>
                    <a:pt x="106156" y="16128"/>
                  </a:lnTo>
                  <a:lnTo>
                    <a:pt x="106223" y="16498"/>
                  </a:lnTo>
                  <a:lnTo>
                    <a:pt x="106257" y="16565"/>
                  </a:lnTo>
                  <a:lnTo>
                    <a:pt x="106291" y="16599"/>
                  </a:lnTo>
                  <a:lnTo>
                    <a:pt x="106291" y="16902"/>
                  </a:lnTo>
                  <a:lnTo>
                    <a:pt x="106324" y="17171"/>
                  </a:lnTo>
                  <a:lnTo>
                    <a:pt x="106358" y="17239"/>
                  </a:lnTo>
                  <a:lnTo>
                    <a:pt x="106425" y="17272"/>
                  </a:lnTo>
                  <a:lnTo>
                    <a:pt x="106392" y="17542"/>
                  </a:lnTo>
                  <a:lnTo>
                    <a:pt x="106392" y="17878"/>
                  </a:lnTo>
                  <a:lnTo>
                    <a:pt x="106425" y="18417"/>
                  </a:lnTo>
                  <a:lnTo>
                    <a:pt x="106392" y="19023"/>
                  </a:lnTo>
                  <a:lnTo>
                    <a:pt x="106324" y="19596"/>
                  </a:lnTo>
                  <a:lnTo>
                    <a:pt x="106223" y="19663"/>
                  </a:lnTo>
                  <a:lnTo>
                    <a:pt x="106156" y="19730"/>
                  </a:lnTo>
                  <a:lnTo>
                    <a:pt x="105988" y="19966"/>
                  </a:lnTo>
                  <a:lnTo>
                    <a:pt x="105887" y="20202"/>
                  </a:lnTo>
                  <a:lnTo>
                    <a:pt x="105819" y="20404"/>
                  </a:lnTo>
                  <a:lnTo>
                    <a:pt x="105786" y="20673"/>
                  </a:lnTo>
                  <a:lnTo>
                    <a:pt x="105786" y="20808"/>
                  </a:lnTo>
                  <a:lnTo>
                    <a:pt x="105853" y="20976"/>
                  </a:lnTo>
                  <a:lnTo>
                    <a:pt x="105718" y="21313"/>
                  </a:lnTo>
                  <a:lnTo>
                    <a:pt x="105550" y="21683"/>
                  </a:lnTo>
                  <a:lnTo>
                    <a:pt x="105382" y="21986"/>
                  </a:lnTo>
                  <a:lnTo>
                    <a:pt x="105180" y="22323"/>
                  </a:lnTo>
                  <a:lnTo>
                    <a:pt x="104742" y="22929"/>
                  </a:lnTo>
                  <a:lnTo>
                    <a:pt x="104237" y="23501"/>
                  </a:lnTo>
                  <a:lnTo>
                    <a:pt x="103059" y="24814"/>
                  </a:lnTo>
                  <a:lnTo>
                    <a:pt x="102722" y="25184"/>
                  </a:lnTo>
                  <a:lnTo>
                    <a:pt x="102553" y="25420"/>
                  </a:lnTo>
                  <a:lnTo>
                    <a:pt x="102351" y="25622"/>
                  </a:lnTo>
                  <a:lnTo>
                    <a:pt x="102116" y="25757"/>
                  </a:lnTo>
                  <a:lnTo>
                    <a:pt x="101880" y="25858"/>
                  </a:lnTo>
                  <a:lnTo>
                    <a:pt x="101745" y="25891"/>
                  </a:lnTo>
                  <a:lnTo>
                    <a:pt x="101644" y="25891"/>
                  </a:lnTo>
                  <a:lnTo>
                    <a:pt x="101510" y="25858"/>
                  </a:lnTo>
                  <a:lnTo>
                    <a:pt x="101375" y="25790"/>
                  </a:lnTo>
                  <a:lnTo>
                    <a:pt x="101341" y="25790"/>
                  </a:lnTo>
                  <a:lnTo>
                    <a:pt x="101712" y="25420"/>
                  </a:lnTo>
                  <a:lnTo>
                    <a:pt x="101779" y="25386"/>
                  </a:lnTo>
                  <a:lnTo>
                    <a:pt x="101813" y="25319"/>
                  </a:lnTo>
                  <a:lnTo>
                    <a:pt x="101813" y="25285"/>
                  </a:lnTo>
                  <a:lnTo>
                    <a:pt x="101813" y="25252"/>
                  </a:lnTo>
                  <a:lnTo>
                    <a:pt x="101813" y="25218"/>
                  </a:lnTo>
                  <a:lnTo>
                    <a:pt x="101712" y="24881"/>
                  </a:lnTo>
                  <a:lnTo>
                    <a:pt x="101577" y="24545"/>
                  </a:lnTo>
                  <a:lnTo>
                    <a:pt x="101476" y="24343"/>
                  </a:lnTo>
                  <a:lnTo>
                    <a:pt x="101510" y="24309"/>
                  </a:lnTo>
                  <a:lnTo>
                    <a:pt x="101543" y="24275"/>
                  </a:lnTo>
                  <a:lnTo>
                    <a:pt x="101510" y="24208"/>
                  </a:lnTo>
                  <a:lnTo>
                    <a:pt x="101442" y="24174"/>
                  </a:lnTo>
                  <a:lnTo>
                    <a:pt x="101375" y="24208"/>
                  </a:lnTo>
                  <a:lnTo>
                    <a:pt x="101308" y="24141"/>
                  </a:lnTo>
                  <a:lnTo>
                    <a:pt x="101207" y="24141"/>
                  </a:lnTo>
                  <a:lnTo>
                    <a:pt x="101173" y="24174"/>
                  </a:lnTo>
                  <a:lnTo>
                    <a:pt x="101173" y="24208"/>
                  </a:lnTo>
                  <a:lnTo>
                    <a:pt x="101207" y="24242"/>
                  </a:lnTo>
                  <a:lnTo>
                    <a:pt x="101207" y="24275"/>
                  </a:lnTo>
                  <a:lnTo>
                    <a:pt x="101207" y="24309"/>
                  </a:lnTo>
                  <a:lnTo>
                    <a:pt x="101240" y="24343"/>
                  </a:lnTo>
                  <a:lnTo>
                    <a:pt x="100062" y="25555"/>
                  </a:lnTo>
                  <a:lnTo>
                    <a:pt x="98884" y="26733"/>
                  </a:lnTo>
                  <a:lnTo>
                    <a:pt x="97638" y="28013"/>
                  </a:lnTo>
                  <a:lnTo>
                    <a:pt x="97066" y="28652"/>
                  </a:lnTo>
                  <a:lnTo>
                    <a:pt x="96796" y="28989"/>
                  </a:lnTo>
                  <a:lnTo>
                    <a:pt x="96561" y="29359"/>
                  </a:lnTo>
                  <a:lnTo>
                    <a:pt x="96325" y="29191"/>
                  </a:lnTo>
                  <a:lnTo>
                    <a:pt x="96998" y="28585"/>
                  </a:lnTo>
                  <a:lnTo>
                    <a:pt x="97604" y="27912"/>
                  </a:lnTo>
                  <a:lnTo>
                    <a:pt x="98816" y="26598"/>
                  </a:lnTo>
                  <a:lnTo>
                    <a:pt x="101308" y="23871"/>
                  </a:lnTo>
                  <a:lnTo>
                    <a:pt x="101341" y="23804"/>
                  </a:lnTo>
                  <a:lnTo>
                    <a:pt x="101308" y="23770"/>
                  </a:lnTo>
                  <a:lnTo>
                    <a:pt x="101240" y="23737"/>
                  </a:lnTo>
                  <a:lnTo>
                    <a:pt x="101173" y="23770"/>
                  </a:lnTo>
                  <a:lnTo>
                    <a:pt x="101072" y="23871"/>
                  </a:lnTo>
                  <a:lnTo>
                    <a:pt x="101005" y="23770"/>
                  </a:lnTo>
                  <a:lnTo>
                    <a:pt x="101106" y="23669"/>
                  </a:lnTo>
                  <a:lnTo>
                    <a:pt x="101139" y="23636"/>
                  </a:lnTo>
                  <a:lnTo>
                    <a:pt x="101139" y="23602"/>
                  </a:lnTo>
                  <a:lnTo>
                    <a:pt x="101072" y="23602"/>
                  </a:lnTo>
                  <a:lnTo>
                    <a:pt x="100971" y="23703"/>
                  </a:lnTo>
                  <a:lnTo>
                    <a:pt x="100870" y="23568"/>
                  </a:lnTo>
                  <a:lnTo>
                    <a:pt x="100803" y="23501"/>
                  </a:lnTo>
                  <a:lnTo>
                    <a:pt x="100735" y="23535"/>
                  </a:lnTo>
                  <a:lnTo>
                    <a:pt x="100466" y="23737"/>
                  </a:lnTo>
                  <a:lnTo>
                    <a:pt x="100466" y="23501"/>
                  </a:lnTo>
                  <a:lnTo>
                    <a:pt x="100466" y="23232"/>
                  </a:lnTo>
                  <a:lnTo>
                    <a:pt x="100399" y="22962"/>
                  </a:lnTo>
                  <a:lnTo>
                    <a:pt x="100331" y="22727"/>
                  </a:lnTo>
                  <a:lnTo>
                    <a:pt x="100230" y="22525"/>
                  </a:lnTo>
                  <a:lnTo>
                    <a:pt x="100129" y="22457"/>
                  </a:lnTo>
                  <a:lnTo>
                    <a:pt x="100062" y="22390"/>
                  </a:lnTo>
                  <a:lnTo>
                    <a:pt x="99961" y="22323"/>
                  </a:lnTo>
                  <a:lnTo>
                    <a:pt x="99826" y="22289"/>
                  </a:lnTo>
                  <a:lnTo>
                    <a:pt x="99557" y="22289"/>
                  </a:lnTo>
                  <a:lnTo>
                    <a:pt x="99220" y="22390"/>
                  </a:lnTo>
                  <a:lnTo>
                    <a:pt x="98951" y="22525"/>
                  </a:lnTo>
                  <a:lnTo>
                    <a:pt x="98715" y="22727"/>
                  </a:lnTo>
                  <a:lnTo>
                    <a:pt x="98480" y="22929"/>
                  </a:lnTo>
                  <a:lnTo>
                    <a:pt x="97672" y="23737"/>
                  </a:lnTo>
                  <a:lnTo>
                    <a:pt x="96931" y="24612"/>
                  </a:lnTo>
                  <a:lnTo>
                    <a:pt x="96291" y="25386"/>
                  </a:lnTo>
                  <a:lnTo>
                    <a:pt x="95652" y="26161"/>
                  </a:lnTo>
                  <a:lnTo>
                    <a:pt x="95147" y="26767"/>
                  </a:lnTo>
                  <a:lnTo>
                    <a:pt x="94911" y="27070"/>
                  </a:lnTo>
                  <a:lnTo>
                    <a:pt x="94810" y="27272"/>
                  </a:lnTo>
                  <a:lnTo>
                    <a:pt x="94743" y="27440"/>
                  </a:lnTo>
                  <a:lnTo>
                    <a:pt x="94709" y="27541"/>
                  </a:lnTo>
                  <a:lnTo>
                    <a:pt x="94709" y="27676"/>
                  </a:lnTo>
                  <a:lnTo>
                    <a:pt x="94743" y="27777"/>
                  </a:lnTo>
                  <a:lnTo>
                    <a:pt x="94776" y="27912"/>
                  </a:lnTo>
                  <a:lnTo>
                    <a:pt x="94911" y="28114"/>
                  </a:lnTo>
                  <a:lnTo>
                    <a:pt x="95046" y="28316"/>
                  </a:lnTo>
                  <a:lnTo>
                    <a:pt x="95248" y="28484"/>
                  </a:lnTo>
                  <a:lnTo>
                    <a:pt x="95416" y="28585"/>
                  </a:lnTo>
                  <a:lnTo>
                    <a:pt x="95584" y="28619"/>
                  </a:lnTo>
                  <a:lnTo>
                    <a:pt x="95786" y="28585"/>
                  </a:lnTo>
                  <a:lnTo>
                    <a:pt x="95854" y="28585"/>
                  </a:lnTo>
                  <a:lnTo>
                    <a:pt x="95854" y="28551"/>
                  </a:lnTo>
                  <a:lnTo>
                    <a:pt x="95887" y="28551"/>
                  </a:lnTo>
                  <a:lnTo>
                    <a:pt x="95921" y="28518"/>
                  </a:lnTo>
                  <a:lnTo>
                    <a:pt x="96628" y="27945"/>
                  </a:lnTo>
                  <a:lnTo>
                    <a:pt x="97268" y="27339"/>
                  </a:lnTo>
                  <a:lnTo>
                    <a:pt x="97907" y="26733"/>
                  </a:lnTo>
                  <a:lnTo>
                    <a:pt x="98513" y="26093"/>
                  </a:lnTo>
                  <a:lnTo>
                    <a:pt x="99119" y="25386"/>
                  </a:lnTo>
                  <a:lnTo>
                    <a:pt x="99725" y="24713"/>
                  </a:lnTo>
                  <a:lnTo>
                    <a:pt x="99995" y="24376"/>
                  </a:lnTo>
                  <a:lnTo>
                    <a:pt x="100331" y="24073"/>
                  </a:lnTo>
                  <a:lnTo>
                    <a:pt x="100500" y="23939"/>
                  </a:lnTo>
                  <a:lnTo>
                    <a:pt x="100601" y="23838"/>
                  </a:lnTo>
                  <a:lnTo>
                    <a:pt x="100702" y="23838"/>
                  </a:lnTo>
                  <a:lnTo>
                    <a:pt x="100803" y="23871"/>
                  </a:lnTo>
                  <a:lnTo>
                    <a:pt x="100230" y="24444"/>
                  </a:lnTo>
                  <a:lnTo>
                    <a:pt x="99658" y="25050"/>
                  </a:lnTo>
                  <a:lnTo>
                    <a:pt x="98513" y="26262"/>
                  </a:lnTo>
                  <a:lnTo>
                    <a:pt x="97907" y="26935"/>
                  </a:lnTo>
                  <a:lnTo>
                    <a:pt x="97268" y="27609"/>
                  </a:lnTo>
                  <a:lnTo>
                    <a:pt x="96965" y="27912"/>
                  </a:lnTo>
                  <a:lnTo>
                    <a:pt x="96628" y="28215"/>
                  </a:lnTo>
                  <a:lnTo>
                    <a:pt x="96291" y="28518"/>
                  </a:lnTo>
                  <a:lnTo>
                    <a:pt x="95955" y="28821"/>
                  </a:lnTo>
                  <a:lnTo>
                    <a:pt x="95955" y="28787"/>
                  </a:lnTo>
                  <a:lnTo>
                    <a:pt x="95921" y="28686"/>
                  </a:lnTo>
                  <a:lnTo>
                    <a:pt x="95887" y="28686"/>
                  </a:lnTo>
                  <a:lnTo>
                    <a:pt x="95887" y="28652"/>
                  </a:lnTo>
                  <a:lnTo>
                    <a:pt x="95820" y="28652"/>
                  </a:lnTo>
                  <a:lnTo>
                    <a:pt x="95753" y="28686"/>
                  </a:lnTo>
                  <a:lnTo>
                    <a:pt x="95753" y="28753"/>
                  </a:lnTo>
                  <a:lnTo>
                    <a:pt x="95820" y="28922"/>
                  </a:lnTo>
                  <a:lnTo>
                    <a:pt x="95887" y="29056"/>
                  </a:lnTo>
                  <a:lnTo>
                    <a:pt x="96022" y="29191"/>
                  </a:lnTo>
                  <a:lnTo>
                    <a:pt x="96157" y="29258"/>
                  </a:lnTo>
                  <a:lnTo>
                    <a:pt x="96224" y="29258"/>
                  </a:lnTo>
                  <a:lnTo>
                    <a:pt x="96291" y="29427"/>
                  </a:lnTo>
                  <a:lnTo>
                    <a:pt x="96392" y="29561"/>
                  </a:lnTo>
                  <a:lnTo>
                    <a:pt x="96561" y="29662"/>
                  </a:lnTo>
                  <a:lnTo>
                    <a:pt x="96729" y="29730"/>
                  </a:lnTo>
                  <a:lnTo>
                    <a:pt x="97133" y="29831"/>
                  </a:lnTo>
                  <a:lnTo>
                    <a:pt x="97436" y="29898"/>
                  </a:lnTo>
                  <a:lnTo>
                    <a:pt x="97537" y="29864"/>
                  </a:lnTo>
                  <a:lnTo>
                    <a:pt x="97571" y="29831"/>
                  </a:lnTo>
                  <a:lnTo>
                    <a:pt x="97571" y="29730"/>
                  </a:lnTo>
                  <a:lnTo>
                    <a:pt x="97503" y="29662"/>
                  </a:lnTo>
                  <a:lnTo>
                    <a:pt x="97806" y="29359"/>
                  </a:lnTo>
                  <a:lnTo>
                    <a:pt x="97975" y="29460"/>
                  </a:lnTo>
                  <a:lnTo>
                    <a:pt x="98042" y="29561"/>
                  </a:lnTo>
                  <a:lnTo>
                    <a:pt x="98076" y="29662"/>
                  </a:lnTo>
                  <a:lnTo>
                    <a:pt x="98109" y="29797"/>
                  </a:lnTo>
                  <a:lnTo>
                    <a:pt x="97941" y="30033"/>
                  </a:lnTo>
                  <a:lnTo>
                    <a:pt x="97773" y="30235"/>
                  </a:lnTo>
                  <a:lnTo>
                    <a:pt x="97604" y="30470"/>
                  </a:lnTo>
                  <a:lnTo>
                    <a:pt x="97470" y="30740"/>
                  </a:lnTo>
                  <a:lnTo>
                    <a:pt x="97402" y="30908"/>
                  </a:lnTo>
                  <a:lnTo>
                    <a:pt x="97369" y="31110"/>
                  </a:lnTo>
                  <a:lnTo>
                    <a:pt x="97369" y="31312"/>
                  </a:lnTo>
                  <a:lnTo>
                    <a:pt x="97402" y="31379"/>
                  </a:lnTo>
                  <a:lnTo>
                    <a:pt x="97470" y="31447"/>
                  </a:lnTo>
                  <a:lnTo>
                    <a:pt x="97436" y="31514"/>
                  </a:lnTo>
                  <a:lnTo>
                    <a:pt x="97470" y="31581"/>
                  </a:lnTo>
                  <a:lnTo>
                    <a:pt x="97537" y="31615"/>
                  </a:lnTo>
                  <a:lnTo>
                    <a:pt x="97604" y="31581"/>
                  </a:lnTo>
                  <a:lnTo>
                    <a:pt x="98547" y="30908"/>
                  </a:lnTo>
                  <a:lnTo>
                    <a:pt x="99490" y="30201"/>
                  </a:lnTo>
                  <a:lnTo>
                    <a:pt x="100399" y="29494"/>
                  </a:lnTo>
                  <a:lnTo>
                    <a:pt x="101274" y="28720"/>
                  </a:lnTo>
                  <a:lnTo>
                    <a:pt x="102149" y="27912"/>
                  </a:lnTo>
                  <a:lnTo>
                    <a:pt x="102958" y="27070"/>
                  </a:lnTo>
                  <a:lnTo>
                    <a:pt x="103732" y="26228"/>
                  </a:lnTo>
                  <a:lnTo>
                    <a:pt x="104473" y="25319"/>
                  </a:lnTo>
                  <a:lnTo>
                    <a:pt x="104809" y="24848"/>
                  </a:lnTo>
                  <a:lnTo>
                    <a:pt x="105146" y="24343"/>
                  </a:lnTo>
                  <a:lnTo>
                    <a:pt x="105449" y="23838"/>
                  </a:lnTo>
                  <a:lnTo>
                    <a:pt x="105752" y="23299"/>
                  </a:lnTo>
                  <a:lnTo>
                    <a:pt x="106257" y="22222"/>
                  </a:lnTo>
                  <a:lnTo>
                    <a:pt x="106728" y="21111"/>
                  </a:lnTo>
                  <a:lnTo>
                    <a:pt x="106897" y="20606"/>
                  </a:lnTo>
                  <a:lnTo>
                    <a:pt x="106998" y="20067"/>
                  </a:lnTo>
                  <a:lnTo>
                    <a:pt x="107065" y="19528"/>
                  </a:lnTo>
                  <a:lnTo>
                    <a:pt x="107099" y="18990"/>
                  </a:lnTo>
                  <a:lnTo>
                    <a:pt x="107166" y="17104"/>
                  </a:lnTo>
                  <a:lnTo>
                    <a:pt x="107166" y="17037"/>
                  </a:lnTo>
                  <a:lnTo>
                    <a:pt x="107166" y="16969"/>
                  </a:lnTo>
                  <a:lnTo>
                    <a:pt x="107132" y="16027"/>
                  </a:lnTo>
                  <a:lnTo>
                    <a:pt x="107099" y="15993"/>
                  </a:lnTo>
                  <a:lnTo>
                    <a:pt x="107031" y="15993"/>
                  </a:lnTo>
                  <a:lnTo>
                    <a:pt x="106998" y="16027"/>
                  </a:lnTo>
                  <a:lnTo>
                    <a:pt x="106998" y="15993"/>
                  </a:lnTo>
                  <a:lnTo>
                    <a:pt x="107099" y="15892"/>
                  </a:lnTo>
                  <a:lnTo>
                    <a:pt x="107132" y="15825"/>
                  </a:lnTo>
                  <a:lnTo>
                    <a:pt x="107099" y="15791"/>
                  </a:lnTo>
                  <a:lnTo>
                    <a:pt x="107031" y="15724"/>
                  </a:lnTo>
                  <a:lnTo>
                    <a:pt x="106964" y="15724"/>
                  </a:lnTo>
                  <a:lnTo>
                    <a:pt x="106829" y="15050"/>
                  </a:lnTo>
                  <a:lnTo>
                    <a:pt x="106627" y="14411"/>
                  </a:lnTo>
                  <a:lnTo>
                    <a:pt x="106392" y="13805"/>
                  </a:lnTo>
                  <a:lnTo>
                    <a:pt x="106089" y="13199"/>
                  </a:lnTo>
                  <a:lnTo>
                    <a:pt x="105752" y="12626"/>
                  </a:lnTo>
                  <a:lnTo>
                    <a:pt x="105382" y="12088"/>
                  </a:lnTo>
                  <a:lnTo>
                    <a:pt x="104944" y="11549"/>
                  </a:lnTo>
                  <a:lnTo>
                    <a:pt x="104439" y="11078"/>
                  </a:lnTo>
                  <a:lnTo>
                    <a:pt x="104170" y="10842"/>
                  </a:lnTo>
                  <a:lnTo>
                    <a:pt x="103867" y="10606"/>
                  </a:lnTo>
                  <a:lnTo>
                    <a:pt x="103261" y="10202"/>
                  </a:lnTo>
                  <a:lnTo>
                    <a:pt x="102621" y="9865"/>
                  </a:lnTo>
                  <a:lnTo>
                    <a:pt x="101981" y="9562"/>
                  </a:lnTo>
                  <a:lnTo>
                    <a:pt x="101274" y="9293"/>
                  </a:lnTo>
                  <a:lnTo>
                    <a:pt x="100500" y="9024"/>
                  </a:lnTo>
                  <a:lnTo>
                    <a:pt x="100129" y="8923"/>
                  </a:lnTo>
                  <a:lnTo>
                    <a:pt x="99725" y="8822"/>
                  </a:lnTo>
                  <a:lnTo>
                    <a:pt x="99321" y="8788"/>
                  </a:lnTo>
                  <a:lnTo>
                    <a:pt x="98951" y="8754"/>
                  </a:lnTo>
                  <a:lnTo>
                    <a:pt x="99187" y="8485"/>
                  </a:lnTo>
                  <a:lnTo>
                    <a:pt x="105718" y="1"/>
                  </a:lnTo>
                  <a:lnTo>
                    <a:pt x="105415" y="1"/>
                  </a:lnTo>
                  <a:lnTo>
                    <a:pt x="99826" y="7273"/>
                  </a:lnTo>
                  <a:lnTo>
                    <a:pt x="97739" y="9933"/>
                  </a:lnTo>
                  <a:lnTo>
                    <a:pt x="97537" y="9966"/>
                  </a:lnTo>
                  <a:lnTo>
                    <a:pt x="97672" y="10034"/>
                  </a:lnTo>
                  <a:lnTo>
                    <a:pt x="96695" y="11313"/>
                  </a:lnTo>
                  <a:lnTo>
                    <a:pt x="96224" y="11919"/>
                  </a:lnTo>
                  <a:lnTo>
                    <a:pt x="69424" y="12054"/>
                  </a:lnTo>
                  <a:lnTo>
                    <a:pt x="42624" y="12088"/>
                  </a:lnTo>
                  <a:lnTo>
                    <a:pt x="34308" y="12088"/>
                  </a:lnTo>
                  <a:lnTo>
                    <a:pt x="25959" y="12054"/>
                  </a:lnTo>
                  <a:lnTo>
                    <a:pt x="17643" y="12020"/>
                  </a:lnTo>
                  <a:lnTo>
                    <a:pt x="13502" y="12054"/>
                  </a:lnTo>
                  <a:lnTo>
                    <a:pt x="9327" y="12088"/>
                  </a:lnTo>
                  <a:lnTo>
                    <a:pt x="9259" y="12121"/>
                  </a:lnTo>
                  <a:lnTo>
                    <a:pt x="9226" y="12189"/>
                  </a:lnTo>
                  <a:lnTo>
                    <a:pt x="9259" y="12256"/>
                  </a:lnTo>
                  <a:lnTo>
                    <a:pt x="9327" y="12290"/>
                  </a:lnTo>
                  <a:lnTo>
                    <a:pt x="16027" y="12357"/>
                  </a:lnTo>
                  <a:lnTo>
                    <a:pt x="22760" y="12357"/>
                  </a:lnTo>
                  <a:lnTo>
                    <a:pt x="36194" y="12323"/>
                  </a:lnTo>
                  <a:lnTo>
                    <a:pt x="63027" y="12290"/>
                  </a:lnTo>
                  <a:lnTo>
                    <a:pt x="79558" y="12256"/>
                  </a:lnTo>
                  <a:lnTo>
                    <a:pt x="96056" y="12155"/>
                  </a:lnTo>
                  <a:lnTo>
                    <a:pt x="95584" y="12795"/>
                  </a:lnTo>
                  <a:lnTo>
                    <a:pt x="95315" y="13131"/>
                  </a:lnTo>
                  <a:lnTo>
                    <a:pt x="95046" y="13401"/>
                  </a:lnTo>
                  <a:lnTo>
                    <a:pt x="94743" y="13704"/>
                  </a:lnTo>
                  <a:lnTo>
                    <a:pt x="94439" y="13939"/>
                  </a:lnTo>
                  <a:lnTo>
                    <a:pt x="94136" y="14108"/>
                  </a:lnTo>
                  <a:lnTo>
                    <a:pt x="93800" y="14276"/>
                  </a:lnTo>
                  <a:lnTo>
                    <a:pt x="87100" y="14175"/>
                  </a:lnTo>
                  <a:lnTo>
                    <a:pt x="80366" y="14074"/>
                  </a:lnTo>
                  <a:lnTo>
                    <a:pt x="73666" y="14040"/>
                  </a:lnTo>
                  <a:lnTo>
                    <a:pt x="66966" y="14007"/>
                  </a:lnTo>
                  <a:lnTo>
                    <a:pt x="53533" y="14007"/>
                  </a:lnTo>
                  <a:lnTo>
                    <a:pt x="46833" y="14074"/>
                  </a:lnTo>
                  <a:lnTo>
                    <a:pt x="40133" y="14141"/>
                  </a:lnTo>
                  <a:lnTo>
                    <a:pt x="26295" y="14310"/>
                  </a:lnTo>
                  <a:lnTo>
                    <a:pt x="19393" y="14444"/>
                  </a:lnTo>
                  <a:lnTo>
                    <a:pt x="12458" y="14613"/>
                  </a:lnTo>
                  <a:lnTo>
                    <a:pt x="12458" y="14613"/>
                  </a:lnTo>
                  <a:lnTo>
                    <a:pt x="12491" y="14512"/>
                  </a:lnTo>
                  <a:lnTo>
                    <a:pt x="12491" y="14444"/>
                  </a:lnTo>
                  <a:lnTo>
                    <a:pt x="12458" y="14377"/>
                  </a:lnTo>
                  <a:lnTo>
                    <a:pt x="12357" y="14343"/>
                  </a:lnTo>
                  <a:lnTo>
                    <a:pt x="12087" y="14343"/>
                  </a:lnTo>
                  <a:lnTo>
                    <a:pt x="11784" y="14310"/>
                  </a:lnTo>
                  <a:lnTo>
                    <a:pt x="11549" y="14276"/>
                  </a:lnTo>
                  <a:lnTo>
                    <a:pt x="11279" y="14175"/>
                  </a:lnTo>
                  <a:lnTo>
                    <a:pt x="11044" y="14074"/>
                  </a:lnTo>
                  <a:lnTo>
                    <a:pt x="10808" y="13939"/>
                  </a:lnTo>
                  <a:lnTo>
                    <a:pt x="10337" y="13603"/>
                  </a:lnTo>
                  <a:lnTo>
                    <a:pt x="9933" y="13232"/>
                  </a:lnTo>
                  <a:lnTo>
                    <a:pt x="9562" y="12795"/>
                  </a:lnTo>
                  <a:lnTo>
                    <a:pt x="8855" y="11953"/>
                  </a:lnTo>
                  <a:lnTo>
                    <a:pt x="7206" y="9865"/>
                  </a:lnTo>
                  <a:lnTo>
                    <a:pt x="5623" y="7778"/>
                  </a:lnTo>
                  <a:lnTo>
                    <a:pt x="4108" y="5691"/>
                  </a:lnTo>
                  <a:lnTo>
                    <a:pt x="2694" y="3603"/>
                  </a:lnTo>
                  <a:lnTo>
                    <a:pt x="2088" y="2728"/>
                  </a:lnTo>
                  <a:lnTo>
                    <a:pt x="1516" y="1819"/>
                  </a:lnTo>
                  <a:lnTo>
                    <a:pt x="943" y="91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324836" y="-6007"/>
              <a:ext cx="487541" cy="711252"/>
            </a:xfrm>
            <a:custGeom>
              <a:avLst/>
              <a:gdLst/>
              <a:ahLst/>
              <a:cxnLst/>
              <a:rect l="l" t="t" r="r" b="b"/>
              <a:pathLst>
                <a:path w="7340" h="10708" extrusionOk="0">
                  <a:moveTo>
                    <a:pt x="0" y="1"/>
                  </a:moveTo>
                  <a:lnTo>
                    <a:pt x="236" y="405"/>
                  </a:lnTo>
                  <a:lnTo>
                    <a:pt x="472" y="775"/>
                  </a:lnTo>
                  <a:lnTo>
                    <a:pt x="977" y="1516"/>
                  </a:lnTo>
                  <a:lnTo>
                    <a:pt x="1953" y="3031"/>
                  </a:lnTo>
                  <a:lnTo>
                    <a:pt x="2963" y="4512"/>
                  </a:lnTo>
                  <a:lnTo>
                    <a:pt x="7037" y="10640"/>
                  </a:lnTo>
                  <a:lnTo>
                    <a:pt x="7104" y="10674"/>
                  </a:lnTo>
                  <a:lnTo>
                    <a:pt x="7138" y="10707"/>
                  </a:lnTo>
                  <a:lnTo>
                    <a:pt x="7205" y="10707"/>
                  </a:lnTo>
                  <a:lnTo>
                    <a:pt x="7272" y="10674"/>
                  </a:lnTo>
                  <a:lnTo>
                    <a:pt x="7306" y="10640"/>
                  </a:lnTo>
                  <a:lnTo>
                    <a:pt x="7340" y="10606"/>
                  </a:lnTo>
                  <a:lnTo>
                    <a:pt x="7340" y="10539"/>
                  </a:lnTo>
                  <a:lnTo>
                    <a:pt x="7306" y="10471"/>
                  </a:lnTo>
                  <a:lnTo>
                    <a:pt x="3401" y="4546"/>
                  </a:lnTo>
                  <a:lnTo>
                    <a:pt x="1381" y="1583"/>
                  </a:lnTo>
                  <a:lnTo>
                    <a:pt x="909" y="876"/>
                  </a:lnTo>
                  <a:lnTo>
                    <a:pt x="472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-10666" y="3240197"/>
            <a:ext cx="2190067" cy="2007057"/>
            <a:chOff x="-7997" y="3247832"/>
            <a:chExt cx="2193869" cy="2010543"/>
          </a:xfrm>
        </p:grpSpPr>
        <p:sp>
          <p:nvSpPr>
            <p:cNvPr id="15" name="Google Shape;15;p2"/>
            <p:cNvSpPr/>
            <p:nvPr/>
          </p:nvSpPr>
          <p:spPr>
            <a:xfrm>
              <a:off x="-7997" y="4475586"/>
              <a:ext cx="315374" cy="89538"/>
            </a:xfrm>
            <a:custGeom>
              <a:avLst/>
              <a:gdLst/>
              <a:ahLst/>
              <a:cxnLst/>
              <a:rect l="l" t="t" r="r" b="b"/>
              <a:pathLst>
                <a:path w="4748" h="1348" extrusionOk="0">
                  <a:moveTo>
                    <a:pt x="4714" y="1"/>
                  </a:moveTo>
                  <a:lnTo>
                    <a:pt x="3737" y="203"/>
                  </a:lnTo>
                  <a:lnTo>
                    <a:pt x="2727" y="438"/>
                  </a:lnTo>
                  <a:lnTo>
                    <a:pt x="1751" y="708"/>
                  </a:lnTo>
                  <a:lnTo>
                    <a:pt x="774" y="943"/>
                  </a:lnTo>
                  <a:lnTo>
                    <a:pt x="0" y="1112"/>
                  </a:lnTo>
                  <a:lnTo>
                    <a:pt x="0" y="1347"/>
                  </a:lnTo>
                  <a:lnTo>
                    <a:pt x="1313" y="1044"/>
                  </a:lnTo>
                  <a:lnTo>
                    <a:pt x="2188" y="842"/>
                  </a:lnTo>
                  <a:lnTo>
                    <a:pt x="3064" y="640"/>
                  </a:lnTo>
                  <a:lnTo>
                    <a:pt x="3905" y="371"/>
                  </a:lnTo>
                  <a:lnTo>
                    <a:pt x="4343" y="236"/>
                  </a:lnTo>
                  <a:lnTo>
                    <a:pt x="4747" y="68"/>
                  </a:lnTo>
                  <a:lnTo>
                    <a:pt x="4747" y="34"/>
                  </a:lnTo>
                  <a:lnTo>
                    <a:pt x="4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-7997" y="4374956"/>
              <a:ext cx="310857" cy="96246"/>
            </a:xfrm>
            <a:custGeom>
              <a:avLst/>
              <a:gdLst/>
              <a:ahLst/>
              <a:cxnLst/>
              <a:rect l="l" t="t" r="r" b="b"/>
              <a:pathLst>
                <a:path w="4680" h="1449" extrusionOk="0">
                  <a:moveTo>
                    <a:pt x="4646" y="0"/>
                  </a:moveTo>
                  <a:lnTo>
                    <a:pt x="4209" y="68"/>
                  </a:lnTo>
                  <a:lnTo>
                    <a:pt x="3737" y="169"/>
                  </a:lnTo>
                  <a:lnTo>
                    <a:pt x="2828" y="371"/>
                  </a:lnTo>
                  <a:lnTo>
                    <a:pt x="1044" y="909"/>
                  </a:lnTo>
                  <a:lnTo>
                    <a:pt x="0" y="1145"/>
                  </a:lnTo>
                  <a:lnTo>
                    <a:pt x="0" y="1448"/>
                  </a:lnTo>
                  <a:lnTo>
                    <a:pt x="1111" y="1145"/>
                  </a:lnTo>
                  <a:lnTo>
                    <a:pt x="2895" y="640"/>
                  </a:lnTo>
                  <a:lnTo>
                    <a:pt x="3804" y="371"/>
                  </a:lnTo>
                  <a:lnTo>
                    <a:pt x="4242" y="202"/>
                  </a:lnTo>
                  <a:lnTo>
                    <a:pt x="4680" y="34"/>
                  </a:lnTo>
                  <a:lnTo>
                    <a:pt x="46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-7997" y="4187113"/>
              <a:ext cx="257188" cy="62703"/>
            </a:xfrm>
            <a:custGeom>
              <a:avLst/>
              <a:gdLst/>
              <a:ahLst/>
              <a:cxnLst/>
              <a:rect l="l" t="t" r="r" b="b"/>
              <a:pathLst>
                <a:path w="3872" h="944" extrusionOk="0">
                  <a:moveTo>
                    <a:pt x="3064" y="0"/>
                  </a:moveTo>
                  <a:lnTo>
                    <a:pt x="2323" y="135"/>
                  </a:lnTo>
                  <a:lnTo>
                    <a:pt x="1582" y="270"/>
                  </a:lnTo>
                  <a:lnTo>
                    <a:pt x="842" y="472"/>
                  </a:lnTo>
                  <a:lnTo>
                    <a:pt x="0" y="707"/>
                  </a:lnTo>
                  <a:lnTo>
                    <a:pt x="0" y="943"/>
                  </a:lnTo>
                  <a:lnTo>
                    <a:pt x="909" y="674"/>
                  </a:lnTo>
                  <a:lnTo>
                    <a:pt x="1616" y="505"/>
                  </a:lnTo>
                  <a:lnTo>
                    <a:pt x="2357" y="337"/>
                  </a:lnTo>
                  <a:lnTo>
                    <a:pt x="3838" y="34"/>
                  </a:lnTo>
                  <a:lnTo>
                    <a:pt x="3872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-7997" y="4238524"/>
              <a:ext cx="261705" cy="85087"/>
            </a:xfrm>
            <a:custGeom>
              <a:avLst/>
              <a:gdLst/>
              <a:ahLst/>
              <a:cxnLst/>
              <a:rect l="l" t="t" r="r" b="b"/>
              <a:pathLst>
                <a:path w="3940" h="1281" extrusionOk="0">
                  <a:moveTo>
                    <a:pt x="3905" y="1"/>
                  </a:moveTo>
                  <a:lnTo>
                    <a:pt x="3535" y="68"/>
                  </a:lnTo>
                  <a:lnTo>
                    <a:pt x="3165" y="169"/>
                  </a:lnTo>
                  <a:lnTo>
                    <a:pt x="2390" y="371"/>
                  </a:lnTo>
                  <a:lnTo>
                    <a:pt x="909" y="842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976" y="1011"/>
                  </a:lnTo>
                  <a:lnTo>
                    <a:pt x="2458" y="607"/>
                  </a:lnTo>
                  <a:lnTo>
                    <a:pt x="3232" y="337"/>
                  </a:lnTo>
                  <a:lnTo>
                    <a:pt x="3569" y="203"/>
                  </a:lnTo>
                  <a:lnTo>
                    <a:pt x="3939" y="34"/>
                  </a:lnTo>
                  <a:lnTo>
                    <a:pt x="39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-7997" y="4634336"/>
              <a:ext cx="373494" cy="98505"/>
            </a:xfrm>
            <a:custGeom>
              <a:avLst/>
              <a:gdLst/>
              <a:ahLst/>
              <a:cxnLst/>
              <a:rect l="l" t="t" r="r" b="b"/>
              <a:pathLst>
                <a:path w="5623" h="1483" extrusionOk="0">
                  <a:moveTo>
                    <a:pt x="5589" y="1"/>
                  </a:moveTo>
                  <a:lnTo>
                    <a:pt x="4646" y="304"/>
                  </a:lnTo>
                  <a:lnTo>
                    <a:pt x="3703" y="540"/>
                  </a:lnTo>
                  <a:lnTo>
                    <a:pt x="2761" y="775"/>
                  </a:lnTo>
                  <a:lnTo>
                    <a:pt x="1784" y="910"/>
                  </a:lnTo>
                  <a:lnTo>
                    <a:pt x="909" y="1045"/>
                  </a:lnTo>
                  <a:lnTo>
                    <a:pt x="0" y="1179"/>
                  </a:lnTo>
                  <a:lnTo>
                    <a:pt x="0" y="1482"/>
                  </a:lnTo>
                  <a:lnTo>
                    <a:pt x="909" y="1314"/>
                  </a:lnTo>
                  <a:lnTo>
                    <a:pt x="1852" y="1146"/>
                  </a:lnTo>
                  <a:lnTo>
                    <a:pt x="2828" y="1011"/>
                  </a:lnTo>
                  <a:lnTo>
                    <a:pt x="3333" y="944"/>
                  </a:lnTo>
                  <a:lnTo>
                    <a:pt x="3804" y="843"/>
                  </a:lnTo>
                  <a:lnTo>
                    <a:pt x="4310" y="708"/>
                  </a:lnTo>
                  <a:lnTo>
                    <a:pt x="4747" y="540"/>
                  </a:lnTo>
                  <a:lnTo>
                    <a:pt x="5185" y="304"/>
                  </a:lnTo>
                  <a:lnTo>
                    <a:pt x="5589" y="35"/>
                  </a:lnTo>
                  <a:lnTo>
                    <a:pt x="5623" y="35"/>
                  </a:lnTo>
                  <a:lnTo>
                    <a:pt x="55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-7997" y="4558348"/>
              <a:ext cx="225903" cy="69345"/>
            </a:xfrm>
            <a:custGeom>
              <a:avLst/>
              <a:gdLst/>
              <a:ahLst/>
              <a:cxnLst/>
              <a:rect l="l" t="t" r="r" b="b"/>
              <a:pathLst>
                <a:path w="3401" h="1044" extrusionOk="0">
                  <a:moveTo>
                    <a:pt x="3367" y="0"/>
                  </a:moveTo>
                  <a:lnTo>
                    <a:pt x="2525" y="236"/>
                  </a:lnTo>
                  <a:lnTo>
                    <a:pt x="1683" y="438"/>
                  </a:lnTo>
                  <a:lnTo>
                    <a:pt x="0" y="775"/>
                  </a:lnTo>
                  <a:lnTo>
                    <a:pt x="0" y="1044"/>
                  </a:lnTo>
                  <a:lnTo>
                    <a:pt x="236" y="977"/>
                  </a:lnTo>
                  <a:lnTo>
                    <a:pt x="1044" y="842"/>
                  </a:lnTo>
                  <a:lnTo>
                    <a:pt x="1852" y="640"/>
                  </a:lnTo>
                  <a:lnTo>
                    <a:pt x="2626" y="371"/>
                  </a:lnTo>
                  <a:lnTo>
                    <a:pt x="2996" y="236"/>
                  </a:lnTo>
                  <a:lnTo>
                    <a:pt x="3367" y="34"/>
                  </a:lnTo>
                  <a:lnTo>
                    <a:pt x="34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-7997" y="4685813"/>
              <a:ext cx="382461" cy="93988"/>
            </a:xfrm>
            <a:custGeom>
              <a:avLst/>
              <a:gdLst/>
              <a:ahLst/>
              <a:cxnLst/>
              <a:rect l="l" t="t" r="r" b="b"/>
              <a:pathLst>
                <a:path w="5758" h="1415" extrusionOk="0">
                  <a:moveTo>
                    <a:pt x="5757" y="0"/>
                  </a:moveTo>
                  <a:lnTo>
                    <a:pt x="5286" y="34"/>
                  </a:lnTo>
                  <a:lnTo>
                    <a:pt x="4815" y="101"/>
                  </a:lnTo>
                  <a:lnTo>
                    <a:pt x="3905" y="270"/>
                  </a:lnTo>
                  <a:lnTo>
                    <a:pt x="2087" y="707"/>
                  </a:lnTo>
                  <a:lnTo>
                    <a:pt x="0" y="1179"/>
                  </a:lnTo>
                  <a:lnTo>
                    <a:pt x="0" y="1414"/>
                  </a:lnTo>
                  <a:lnTo>
                    <a:pt x="2121" y="909"/>
                  </a:lnTo>
                  <a:lnTo>
                    <a:pt x="3973" y="539"/>
                  </a:lnTo>
                  <a:lnTo>
                    <a:pt x="4882" y="337"/>
                  </a:lnTo>
                  <a:lnTo>
                    <a:pt x="5320" y="202"/>
                  </a:lnTo>
                  <a:lnTo>
                    <a:pt x="5757" y="34"/>
                  </a:lnTo>
                  <a:lnTo>
                    <a:pt x="57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658012" y="4408499"/>
              <a:ext cx="382461" cy="335500"/>
            </a:xfrm>
            <a:custGeom>
              <a:avLst/>
              <a:gdLst/>
              <a:ahLst/>
              <a:cxnLst/>
              <a:rect l="l" t="t" r="r" b="b"/>
              <a:pathLst>
                <a:path w="5758" h="5051" extrusionOk="0">
                  <a:moveTo>
                    <a:pt x="2627" y="169"/>
                  </a:moveTo>
                  <a:lnTo>
                    <a:pt x="1852" y="202"/>
                  </a:lnTo>
                  <a:lnTo>
                    <a:pt x="1145" y="303"/>
                  </a:lnTo>
                  <a:lnTo>
                    <a:pt x="1482" y="202"/>
                  </a:lnTo>
                  <a:lnTo>
                    <a:pt x="1852" y="169"/>
                  </a:lnTo>
                  <a:close/>
                  <a:moveTo>
                    <a:pt x="1044" y="303"/>
                  </a:moveTo>
                  <a:lnTo>
                    <a:pt x="1044" y="337"/>
                  </a:lnTo>
                  <a:lnTo>
                    <a:pt x="1078" y="371"/>
                  </a:lnTo>
                  <a:lnTo>
                    <a:pt x="2425" y="371"/>
                  </a:lnTo>
                  <a:lnTo>
                    <a:pt x="3132" y="404"/>
                  </a:lnTo>
                  <a:lnTo>
                    <a:pt x="3873" y="404"/>
                  </a:lnTo>
                  <a:lnTo>
                    <a:pt x="4176" y="505"/>
                  </a:lnTo>
                  <a:lnTo>
                    <a:pt x="4479" y="607"/>
                  </a:lnTo>
                  <a:lnTo>
                    <a:pt x="4815" y="809"/>
                  </a:lnTo>
                  <a:lnTo>
                    <a:pt x="5085" y="1011"/>
                  </a:lnTo>
                  <a:lnTo>
                    <a:pt x="5287" y="1280"/>
                  </a:lnTo>
                  <a:lnTo>
                    <a:pt x="5421" y="1549"/>
                  </a:lnTo>
                  <a:lnTo>
                    <a:pt x="5388" y="1516"/>
                  </a:lnTo>
                  <a:lnTo>
                    <a:pt x="5219" y="1415"/>
                  </a:lnTo>
                  <a:lnTo>
                    <a:pt x="5219" y="1347"/>
                  </a:lnTo>
                  <a:lnTo>
                    <a:pt x="5152" y="1314"/>
                  </a:lnTo>
                  <a:lnTo>
                    <a:pt x="4613" y="1213"/>
                  </a:lnTo>
                  <a:lnTo>
                    <a:pt x="4041" y="1179"/>
                  </a:lnTo>
                  <a:lnTo>
                    <a:pt x="3502" y="1145"/>
                  </a:lnTo>
                  <a:lnTo>
                    <a:pt x="2930" y="1179"/>
                  </a:lnTo>
                  <a:lnTo>
                    <a:pt x="2290" y="1179"/>
                  </a:lnTo>
                  <a:lnTo>
                    <a:pt x="1617" y="1145"/>
                  </a:lnTo>
                  <a:lnTo>
                    <a:pt x="977" y="1145"/>
                  </a:lnTo>
                  <a:lnTo>
                    <a:pt x="304" y="1213"/>
                  </a:lnTo>
                  <a:lnTo>
                    <a:pt x="438" y="977"/>
                  </a:lnTo>
                  <a:lnTo>
                    <a:pt x="573" y="741"/>
                  </a:lnTo>
                  <a:lnTo>
                    <a:pt x="741" y="539"/>
                  </a:lnTo>
                  <a:lnTo>
                    <a:pt x="943" y="337"/>
                  </a:lnTo>
                  <a:lnTo>
                    <a:pt x="1044" y="303"/>
                  </a:lnTo>
                  <a:close/>
                  <a:moveTo>
                    <a:pt x="3772" y="1347"/>
                  </a:moveTo>
                  <a:lnTo>
                    <a:pt x="4445" y="1415"/>
                  </a:lnTo>
                  <a:lnTo>
                    <a:pt x="5118" y="1516"/>
                  </a:lnTo>
                  <a:lnTo>
                    <a:pt x="5152" y="1516"/>
                  </a:lnTo>
                  <a:lnTo>
                    <a:pt x="5287" y="1617"/>
                  </a:lnTo>
                  <a:lnTo>
                    <a:pt x="5489" y="1785"/>
                  </a:lnTo>
                  <a:lnTo>
                    <a:pt x="5522" y="2122"/>
                  </a:lnTo>
                  <a:lnTo>
                    <a:pt x="5522" y="2458"/>
                  </a:lnTo>
                  <a:lnTo>
                    <a:pt x="5455" y="2795"/>
                  </a:lnTo>
                  <a:lnTo>
                    <a:pt x="5320" y="3132"/>
                  </a:lnTo>
                  <a:lnTo>
                    <a:pt x="5186" y="2896"/>
                  </a:lnTo>
                  <a:lnTo>
                    <a:pt x="4984" y="2660"/>
                  </a:lnTo>
                  <a:lnTo>
                    <a:pt x="4613" y="2256"/>
                  </a:lnTo>
                  <a:lnTo>
                    <a:pt x="4142" y="1718"/>
                  </a:lnTo>
                  <a:lnTo>
                    <a:pt x="3974" y="1516"/>
                  </a:lnTo>
                  <a:lnTo>
                    <a:pt x="3873" y="1415"/>
                  </a:lnTo>
                  <a:lnTo>
                    <a:pt x="3704" y="1347"/>
                  </a:lnTo>
                  <a:close/>
                  <a:moveTo>
                    <a:pt x="270" y="1280"/>
                  </a:moveTo>
                  <a:lnTo>
                    <a:pt x="539" y="1347"/>
                  </a:lnTo>
                  <a:lnTo>
                    <a:pt x="809" y="1381"/>
                  </a:lnTo>
                  <a:lnTo>
                    <a:pt x="1347" y="1415"/>
                  </a:lnTo>
                  <a:lnTo>
                    <a:pt x="1920" y="1415"/>
                  </a:lnTo>
                  <a:lnTo>
                    <a:pt x="2425" y="1381"/>
                  </a:lnTo>
                  <a:lnTo>
                    <a:pt x="3098" y="1347"/>
                  </a:lnTo>
                  <a:lnTo>
                    <a:pt x="3704" y="1347"/>
                  </a:lnTo>
                  <a:lnTo>
                    <a:pt x="3704" y="1381"/>
                  </a:lnTo>
                  <a:lnTo>
                    <a:pt x="3738" y="1482"/>
                  </a:lnTo>
                  <a:lnTo>
                    <a:pt x="3805" y="1617"/>
                  </a:lnTo>
                  <a:lnTo>
                    <a:pt x="3974" y="1886"/>
                  </a:lnTo>
                  <a:lnTo>
                    <a:pt x="4378" y="2290"/>
                  </a:lnTo>
                  <a:lnTo>
                    <a:pt x="4782" y="2829"/>
                  </a:lnTo>
                  <a:lnTo>
                    <a:pt x="5017" y="3098"/>
                  </a:lnTo>
                  <a:lnTo>
                    <a:pt x="5118" y="3199"/>
                  </a:lnTo>
                  <a:lnTo>
                    <a:pt x="5253" y="3266"/>
                  </a:lnTo>
                  <a:lnTo>
                    <a:pt x="5017" y="3704"/>
                  </a:lnTo>
                  <a:lnTo>
                    <a:pt x="4714" y="4108"/>
                  </a:lnTo>
                  <a:lnTo>
                    <a:pt x="4512" y="4344"/>
                  </a:lnTo>
                  <a:lnTo>
                    <a:pt x="4310" y="4512"/>
                  </a:lnTo>
                  <a:lnTo>
                    <a:pt x="4075" y="4647"/>
                  </a:lnTo>
                  <a:lnTo>
                    <a:pt x="3839" y="4748"/>
                  </a:lnTo>
                  <a:lnTo>
                    <a:pt x="3603" y="4815"/>
                  </a:lnTo>
                  <a:lnTo>
                    <a:pt x="3334" y="4849"/>
                  </a:lnTo>
                  <a:lnTo>
                    <a:pt x="3064" y="4849"/>
                  </a:lnTo>
                  <a:lnTo>
                    <a:pt x="2761" y="4815"/>
                  </a:lnTo>
                  <a:lnTo>
                    <a:pt x="2324" y="4714"/>
                  </a:lnTo>
                  <a:lnTo>
                    <a:pt x="1920" y="4613"/>
                  </a:lnTo>
                  <a:lnTo>
                    <a:pt x="1516" y="4445"/>
                  </a:lnTo>
                  <a:lnTo>
                    <a:pt x="1145" y="4243"/>
                  </a:lnTo>
                  <a:lnTo>
                    <a:pt x="910" y="4074"/>
                  </a:lnTo>
                  <a:lnTo>
                    <a:pt x="708" y="3872"/>
                  </a:lnTo>
                  <a:lnTo>
                    <a:pt x="539" y="3603"/>
                  </a:lnTo>
                  <a:lnTo>
                    <a:pt x="438" y="3334"/>
                  </a:lnTo>
                  <a:lnTo>
                    <a:pt x="337" y="3064"/>
                  </a:lnTo>
                  <a:lnTo>
                    <a:pt x="304" y="2761"/>
                  </a:lnTo>
                  <a:lnTo>
                    <a:pt x="203" y="2189"/>
                  </a:lnTo>
                  <a:lnTo>
                    <a:pt x="203" y="1953"/>
                  </a:lnTo>
                  <a:lnTo>
                    <a:pt x="203" y="1718"/>
                  </a:lnTo>
                  <a:lnTo>
                    <a:pt x="236" y="1482"/>
                  </a:lnTo>
                  <a:lnTo>
                    <a:pt x="270" y="1280"/>
                  </a:lnTo>
                  <a:close/>
                  <a:moveTo>
                    <a:pt x="1684" y="0"/>
                  </a:moveTo>
                  <a:lnTo>
                    <a:pt x="1347" y="34"/>
                  </a:lnTo>
                  <a:lnTo>
                    <a:pt x="1011" y="101"/>
                  </a:lnTo>
                  <a:lnTo>
                    <a:pt x="708" y="236"/>
                  </a:lnTo>
                  <a:lnTo>
                    <a:pt x="405" y="371"/>
                  </a:lnTo>
                  <a:lnTo>
                    <a:pt x="371" y="438"/>
                  </a:lnTo>
                  <a:lnTo>
                    <a:pt x="371" y="472"/>
                  </a:lnTo>
                  <a:lnTo>
                    <a:pt x="405" y="539"/>
                  </a:lnTo>
                  <a:lnTo>
                    <a:pt x="438" y="573"/>
                  </a:lnTo>
                  <a:lnTo>
                    <a:pt x="304" y="708"/>
                  </a:lnTo>
                  <a:lnTo>
                    <a:pt x="203" y="910"/>
                  </a:lnTo>
                  <a:lnTo>
                    <a:pt x="102" y="1112"/>
                  </a:lnTo>
                  <a:lnTo>
                    <a:pt x="34" y="1314"/>
                  </a:lnTo>
                  <a:lnTo>
                    <a:pt x="1" y="1549"/>
                  </a:lnTo>
                  <a:lnTo>
                    <a:pt x="1" y="1819"/>
                  </a:lnTo>
                  <a:lnTo>
                    <a:pt x="1" y="2324"/>
                  </a:lnTo>
                  <a:lnTo>
                    <a:pt x="68" y="2829"/>
                  </a:lnTo>
                  <a:lnTo>
                    <a:pt x="203" y="3300"/>
                  </a:lnTo>
                  <a:lnTo>
                    <a:pt x="371" y="3704"/>
                  </a:lnTo>
                  <a:lnTo>
                    <a:pt x="573" y="4041"/>
                  </a:lnTo>
                  <a:lnTo>
                    <a:pt x="741" y="4209"/>
                  </a:lnTo>
                  <a:lnTo>
                    <a:pt x="943" y="4377"/>
                  </a:lnTo>
                  <a:lnTo>
                    <a:pt x="1145" y="4512"/>
                  </a:lnTo>
                  <a:lnTo>
                    <a:pt x="1347" y="4613"/>
                  </a:lnTo>
                  <a:lnTo>
                    <a:pt x="1819" y="4781"/>
                  </a:lnTo>
                  <a:lnTo>
                    <a:pt x="2290" y="4916"/>
                  </a:lnTo>
                  <a:lnTo>
                    <a:pt x="2829" y="5017"/>
                  </a:lnTo>
                  <a:lnTo>
                    <a:pt x="3098" y="5051"/>
                  </a:lnTo>
                  <a:lnTo>
                    <a:pt x="3367" y="5051"/>
                  </a:lnTo>
                  <a:lnTo>
                    <a:pt x="3637" y="5017"/>
                  </a:lnTo>
                  <a:lnTo>
                    <a:pt x="3906" y="4950"/>
                  </a:lnTo>
                  <a:lnTo>
                    <a:pt x="4142" y="4849"/>
                  </a:lnTo>
                  <a:lnTo>
                    <a:pt x="4411" y="4680"/>
                  </a:lnTo>
                  <a:lnTo>
                    <a:pt x="4782" y="4310"/>
                  </a:lnTo>
                  <a:lnTo>
                    <a:pt x="5152" y="3872"/>
                  </a:lnTo>
                  <a:lnTo>
                    <a:pt x="5320" y="3637"/>
                  </a:lnTo>
                  <a:lnTo>
                    <a:pt x="5455" y="3401"/>
                  </a:lnTo>
                  <a:lnTo>
                    <a:pt x="5556" y="3132"/>
                  </a:lnTo>
                  <a:lnTo>
                    <a:pt x="5657" y="2896"/>
                  </a:lnTo>
                  <a:lnTo>
                    <a:pt x="5724" y="2627"/>
                  </a:lnTo>
                  <a:lnTo>
                    <a:pt x="5758" y="2357"/>
                  </a:lnTo>
                  <a:lnTo>
                    <a:pt x="5758" y="2088"/>
                  </a:lnTo>
                  <a:lnTo>
                    <a:pt x="5724" y="1819"/>
                  </a:lnTo>
                  <a:lnTo>
                    <a:pt x="5657" y="1583"/>
                  </a:lnTo>
                  <a:lnTo>
                    <a:pt x="5556" y="1347"/>
                  </a:lnTo>
                  <a:lnTo>
                    <a:pt x="5421" y="1112"/>
                  </a:lnTo>
                  <a:lnTo>
                    <a:pt x="5219" y="876"/>
                  </a:lnTo>
                  <a:lnTo>
                    <a:pt x="4984" y="674"/>
                  </a:lnTo>
                  <a:lnTo>
                    <a:pt x="4748" y="505"/>
                  </a:lnTo>
                  <a:lnTo>
                    <a:pt x="4479" y="371"/>
                  </a:lnTo>
                  <a:lnTo>
                    <a:pt x="4176" y="270"/>
                  </a:lnTo>
                  <a:lnTo>
                    <a:pt x="3906" y="202"/>
                  </a:lnTo>
                  <a:lnTo>
                    <a:pt x="3603" y="135"/>
                  </a:lnTo>
                  <a:lnTo>
                    <a:pt x="2997" y="68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-7997" y="4735032"/>
              <a:ext cx="375752" cy="102888"/>
            </a:xfrm>
            <a:custGeom>
              <a:avLst/>
              <a:gdLst/>
              <a:ahLst/>
              <a:cxnLst/>
              <a:rect l="l" t="t" r="r" b="b"/>
              <a:pathLst>
                <a:path w="5657" h="1549" extrusionOk="0">
                  <a:moveTo>
                    <a:pt x="5623" y="0"/>
                  </a:moveTo>
                  <a:lnTo>
                    <a:pt x="4512" y="269"/>
                  </a:lnTo>
                  <a:lnTo>
                    <a:pt x="3400" y="572"/>
                  </a:lnTo>
                  <a:lnTo>
                    <a:pt x="2289" y="875"/>
                  </a:lnTo>
                  <a:lnTo>
                    <a:pt x="1178" y="1145"/>
                  </a:lnTo>
                  <a:lnTo>
                    <a:pt x="606" y="1246"/>
                  </a:lnTo>
                  <a:lnTo>
                    <a:pt x="0" y="1347"/>
                  </a:lnTo>
                  <a:lnTo>
                    <a:pt x="0" y="1549"/>
                  </a:lnTo>
                  <a:lnTo>
                    <a:pt x="1246" y="1347"/>
                  </a:lnTo>
                  <a:lnTo>
                    <a:pt x="2357" y="1111"/>
                  </a:lnTo>
                  <a:lnTo>
                    <a:pt x="3468" y="808"/>
                  </a:lnTo>
                  <a:lnTo>
                    <a:pt x="4579" y="471"/>
                  </a:lnTo>
                  <a:lnTo>
                    <a:pt x="5656" y="34"/>
                  </a:lnTo>
                  <a:lnTo>
                    <a:pt x="56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-7997" y="3985853"/>
              <a:ext cx="216936" cy="73862"/>
            </a:xfrm>
            <a:custGeom>
              <a:avLst/>
              <a:gdLst/>
              <a:ahLst/>
              <a:cxnLst/>
              <a:rect l="l" t="t" r="r" b="b"/>
              <a:pathLst>
                <a:path w="3266" h="1112" extrusionOk="0">
                  <a:moveTo>
                    <a:pt x="3030" y="0"/>
                  </a:moveTo>
                  <a:lnTo>
                    <a:pt x="2794" y="34"/>
                  </a:lnTo>
                  <a:lnTo>
                    <a:pt x="1986" y="236"/>
                  </a:lnTo>
                  <a:lnTo>
                    <a:pt x="1178" y="472"/>
                  </a:lnTo>
                  <a:lnTo>
                    <a:pt x="640" y="606"/>
                  </a:lnTo>
                  <a:lnTo>
                    <a:pt x="0" y="741"/>
                  </a:lnTo>
                  <a:lnTo>
                    <a:pt x="0" y="1111"/>
                  </a:lnTo>
                  <a:lnTo>
                    <a:pt x="774" y="876"/>
                  </a:lnTo>
                  <a:lnTo>
                    <a:pt x="1953" y="539"/>
                  </a:lnTo>
                  <a:lnTo>
                    <a:pt x="2592" y="404"/>
                  </a:lnTo>
                  <a:lnTo>
                    <a:pt x="2929" y="303"/>
                  </a:lnTo>
                  <a:lnTo>
                    <a:pt x="3030" y="236"/>
                  </a:lnTo>
                  <a:lnTo>
                    <a:pt x="3131" y="135"/>
                  </a:lnTo>
                  <a:lnTo>
                    <a:pt x="3131" y="135"/>
                  </a:lnTo>
                  <a:lnTo>
                    <a:pt x="3097" y="202"/>
                  </a:lnTo>
                  <a:lnTo>
                    <a:pt x="3131" y="236"/>
                  </a:lnTo>
                  <a:lnTo>
                    <a:pt x="3232" y="236"/>
                  </a:lnTo>
                  <a:lnTo>
                    <a:pt x="3266" y="169"/>
                  </a:lnTo>
                  <a:lnTo>
                    <a:pt x="3266" y="135"/>
                  </a:lnTo>
                  <a:lnTo>
                    <a:pt x="3266" y="68"/>
                  </a:lnTo>
                  <a:lnTo>
                    <a:pt x="31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-7997" y="4424175"/>
              <a:ext cx="324275" cy="93988"/>
            </a:xfrm>
            <a:custGeom>
              <a:avLst/>
              <a:gdLst/>
              <a:ahLst/>
              <a:cxnLst/>
              <a:rect l="l" t="t" r="r" b="b"/>
              <a:pathLst>
                <a:path w="4882" h="1415" extrusionOk="0">
                  <a:moveTo>
                    <a:pt x="4848" y="0"/>
                  </a:moveTo>
                  <a:lnTo>
                    <a:pt x="4411" y="168"/>
                  </a:lnTo>
                  <a:lnTo>
                    <a:pt x="3939" y="303"/>
                  </a:lnTo>
                  <a:lnTo>
                    <a:pt x="3030" y="505"/>
                  </a:lnTo>
                  <a:lnTo>
                    <a:pt x="2087" y="674"/>
                  </a:lnTo>
                  <a:lnTo>
                    <a:pt x="1178" y="842"/>
                  </a:lnTo>
                  <a:lnTo>
                    <a:pt x="0" y="1145"/>
                  </a:lnTo>
                  <a:lnTo>
                    <a:pt x="0" y="1414"/>
                  </a:lnTo>
                  <a:lnTo>
                    <a:pt x="741" y="1212"/>
                  </a:lnTo>
                  <a:lnTo>
                    <a:pt x="1481" y="1010"/>
                  </a:lnTo>
                  <a:lnTo>
                    <a:pt x="2357" y="842"/>
                  </a:lnTo>
                  <a:lnTo>
                    <a:pt x="3232" y="674"/>
                  </a:lnTo>
                  <a:lnTo>
                    <a:pt x="3636" y="573"/>
                  </a:lnTo>
                  <a:lnTo>
                    <a:pt x="4074" y="438"/>
                  </a:lnTo>
                  <a:lnTo>
                    <a:pt x="4478" y="269"/>
                  </a:lnTo>
                  <a:lnTo>
                    <a:pt x="4848" y="34"/>
                  </a:lnTo>
                  <a:lnTo>
                    <a:pt x="4882" y="34"/>
                  </a:lnTo>
                  <a:lnTo>
                    <a:pt x="48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-7997" y="4030555"/>
              <a:ext cx="216936" cy="67153"/>
            </a:xfrm>
            <a:custGeom>
              <a:avLst/>
              <a:gdLst/>
              <a:ahLst/>
              <a:cxnLst/>
              <a:rect l="l" t="t" r="r" b="b"/>
              <a:pathLst>
                <a:path w="3266" h="1011" extrusionOk="0">
                  <a:moveTo>
                    <a:pt x="3266" y="1"/>
                  </a:moveTo>
                  <a:lnTo>
                    <a:pt x="2929" y="135"/>
                  </a:lnTo>
                  <a:lnTo>
                    <a:pt x="2592" y="270"/>
                  </a:lnTo>
                  <a:lnTo>
                    <a:pt x="2256" y="337"/>
                  </a:lnTo>
                  <a:lnTo>
                    <a:pt x="1919" y="438"/>
                  </a:lnTo>
                  <a:lnTo>
                    <a:pt x="1212" y="539"/>
                  </a:lnTo>
                  <a:lnTo>
                    <a:pt x="505" y="640"/>
                  </a:lnTo>
                  <a:lnTo>
                    <a:pt x="0" y="775"/>
                  </a:lnTo>
                  <a:lnTo>
                    <a:pt x="0" y="1011"/>
                  </a:lnTo>
                  <a:lnTo>
                    <a:pt x="370" y="910"/>
                  </a:lnTo>
                  <a:lnTo>
                    <a:pt x="774" y="809"/>
                  </a:lnTo>
                  <a:lnTo>
                    <a:pt x="1448" y="674"/>
                  </a:lnTo>
                  <a:lnTo>
                    <a:pt x="2087" y="539"/>
                  </a:lnTo>
                  <a:lnTo>
                    <a:pt x="2390" y="438"/>
                  </a:lnTo>
                  <a:lnTo>
                    <a:pt x="2693" y="337"/>
                  </a:lnTo>
                  <a:lnTo>
                    <a:pt x="2963" y="203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-7997" y="4126735"/>
              <a:ext cx="239320" cy="73862"/>
            </a:xfrm>
            <a:custGeom>
              <a:avLst/>
              <a:gdLst/>
              <a:ahLst/>
              <a:cxnLst/>
              <a:rect l="l" t="t" r="r" b="b"/>
              <a:pathLst>
                <a:path w="3603" h="1112" extrusionOk="0">
                  <a:moveTo>
                    <a:pt x="3569" y="0"/>
                  </a:moveTo>
                  <a:lnTo>
                    <a:pt x="2020" y="505"/>
                  </a:lnTo>
                  <a:lnTo>
                    <a:pt x="1246" y="707"/>
                  </a:lnTo>
                  <a:lnTo>
                    <a:pt x="438" y="909"/>
                  </a:lnTo>
                  <a:lnTo>
                    <a:pt x="0" y="943"/>
                  </a:lnTo>
                  <a:lnTo>
                    <a:pt x="0" y="1111"/>
                  </a:lnTo>
                  <a:lnTo>
                    <a:pt x="741" y="1010"/>
                  </a:lnTo>
                  <a:lnTo>
                    <a:pt x="1481" y="842"/>
                  </a:lnTo>
                  <a:lnTo>
                    <a:pt x="2188" y="606"/>
                  </a:lnTo>
                  <a:lnTo>
                    <a:pt x="2895" y="337"/>
                  </a:lnTo>
                  <a:lnTo>
                    <a:pt x="3602" y="34"/>
                  </a:lnTo>
                  <a:lnTo>
                    <a:pt x="36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-7997" y="4310127"/>
              <a:ext cx="143140" cy="53736"/>
            </a:xfrm>
            <a:custGeom>
              <a:avLst/>
              <a:gdLst/>
              <a:ahLst/>
              <a:cxnLst/>
              <a:rect l="l" t="t" r="r" b="b"/>
              <a:pathLst>
                <a:path w="2155" h="809" extrusionOk="0">
                  <a:moveTo>
                    <a:pt x="2121" y="0"/>
                  </a:moveTo>
                  <a:lnTo>
                    <a:pt x="1582" y="236"/>
                  </a:lnTo>
                  <a:lnTo>
                    <a:pt x="1077" y="370"/>
                  </a:lnTo>
                  <a:lnTo>
                    <a:pt x="539" y="505"/>
                  </a:lnTo>
                  <a:lnTo>
                    <a:pt x="0" y="640"/>
                  </a:lnTo>
                  <a:lnTo>
                    <a:pt x="0" y="808"/>
                  </a:lnTo>
                  <a:lnTo>
                    <a:pt x="572" y="707"/>
                  </a:lnTo>
                  <a:lnTo>
                    <a:pt x="1111" y="539"/>
                  </a:lnTo>
                  <a:lnTo>
                    <a:pt x="1380" y="471"/>
                  </a:lnTo>
                  <a:lnTo>
                    <a:pt x="1650" y="337"/>
                  </a:lnTo>
                  <a:lnTo>
                    <a:pt x="1885" y="202"/>
                  </a:lnTo>
                  <a:lnTo>
                    <a:pt x="2155" y="67"/>
                  </a:lnTo>
                  <a:lnTo>
                    <a:pt x="2155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-7997" y="4075257"/>
              <a:ext cx="248287" cy="91796"/>
            </a:xfrm>
            <a:custGeom>
              <a:avLst/>
              <a:gdLst/>
              <a:ahLst/>
              <a:cxnLst/>
              <a:rect l="l" t="t" r="r" b="b"/>
              <a:pathLst>
                <a:path w="3738" h="1382" extrusionOk="0">
                  <a:moveTo>
                    <a:pt x="3670" y="1"/>
                  </a:moveTo>
                  <a:lnTo>
                    <a:pt x="0" y="1078"/>
                  </a:lnTo>
                  <a:lnTo>
                    <a:pt x="0" y="1381"/>
                  </a:lnTo>
                  <a:lnTo>
                    <a:pt x="976" y="1146"/>
                  </a:lnTo>
                  <a:lnTo>
                    <a:pt x="1919" y="843"/>
                  </a:lnTo>
                  <a:lnTo>
                    <a:pt x="2828" y="506"/>
                  </a:lnTo>
                  <a:lnTo>
                    <a:pt x="3266" y="304"/>
                  </a:lnTo>
                  <a:lnTo>
                    <a:pt x="3703" y="102"/>
                  </a:lnTo>
                  <a:lnTo>
                    <a:pt x="3737" y="68"/>
                  </a:lnTo>
                  <a:lnTo>
                    <a:pt x="3737" y="35"/>
                  </a:lnTo>
                  <a:lnTo>
                    <a:pt x="37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1106" y="3464768"/>
              <a:ext cx="715702" cy="201327"/>
            </a:xfrm>
            <a:custGeom>
              <a:avLst/>
              <a:gdLst/>
              <a:ahLst/>
              <a:cxnLst/>
              <a:rect l="l" t="t" r="r" b="b"/>
              <a:pathLst>
                <a:path w="10775" h="3031" extrusionOk="0">
                  <a:moveTo>
                    <a:pt x="10673" y="1"/>
                  </a:moveTo>
                  <a:lnTo>
                    <a:pt x="5320" y="1448"/>
                  </a:lnTo>
                  <a:lnTo>
                    <a:pt x="2525" y="2223"/>
                  </a:lnTo>
                  <a:lnTo>
                    <a:pt x="1246" y="2559"/>
                  </a:lnTo>
                  <a:lnTo>
                    <a:pt x="606" y="2761"/>
                  </a:lnTo>
                  <a:lnTo>
                    <a:pt x="303" y="2862"/>
                  </a:lnTo>
                  <a:lnTo>
                    <a:pt x="0" y="2997"/>
                  </a:lnTo>
                  <a:lnTo>
                    <a:pt x="0" y="3031"/>
                  </a:lnTo>
                  <a:lnTo>
                    <a:pt x="573" y="2930"/>
                  </a:lnTo>
                  <a:lnTo>
                    <a:pt x="1179" y="2795"/>
                  </a:lnTo>
                  <a:lnTo>
                    <a:pt x="2323" y="2458"/>
                  </a:lnTo>
                  <a:lnTo>
                    <a:pt x="5118" y="1684"/>
                  </a:lnTo>
                  <a:lnTo>
                    <a:pt x="10740" y="169"/>
                  </a:lnTo>
                  <a:lnTo>
                    <a:pt x="10774" y="102"/>
                  </a:lnTo>
                  <a:lnTo>
                    <a:pt x="10774" y="68"/>
                  </a:lnTo>
                  <a:lnTo>
                    <a:pt x="107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67649" y="4327995"/>
              <a:ext cx="51477" cy="26901"/>
            </a:xfrm>
            <a:custGeom>
              <a:avLst/>
              <a:gdLst/>
              <a:ahLst/>
              <a:cxnLst/>
              <a:rect l="l" t="t" r="r" b="b"/>
              <a:pathLst>
                <a:path w="775" h="405" extrusionOk="0">
                  <a:moveTo>
                    <a:pt x="135" y="0"/>
                  </a:moveTo>
                  <a:lnTo>
                    <a:pt x="34" y="34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303" y="270"/>
                  </a:lnTo>
                  <a:lnTo>
                    <a:pt x="404" y="337"/>
                  </a:lnTo>
                  <a:lnTo>
                    <a:pt x="505" y="404"/>
                  </a:lnTo>
                  <a:lnTo>
                    <a:pt x="606" y="404"/>
                  </a:lnTo>
                  <a:lnTo>
                    <a:pt x="741" y="337"/>
                  </a:lnTo>
                  <a:lnTo>
                    <a:pt x="741" y="303"/>
                  </a:lnTo>
                  <a:lnTo>
                    <a:pt x="775" y="270"/>
                  </a:lnTo>
                  <a:lnTo>
                    <a:pt x="741" y="169"/>
                  </a:lnTo>
                  <a:lnTo>
                    <a:pt x="674" y="101"/>
                  </a:lnTo>
                  <a:lnTo>
                    <a:pt x="606" y="101"/>
                  </a:lnTo>
                  <a:lnTo>
                    <a:pt x="573" y="135"/>
                  </a:lnTo>
                  <a:lnTo>
                    <a:pt x="505" y="68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042664" y="4482294"/>
              <a:ext cx="64895" cy="24643"/>
            </a:xfrm>
            <a:custGeom>
              <a:avLst/>
              <a:gdLst/>
              <a:ahLst/>
              <a:cxnLst/>
              <a:rect l="l" t="t" r="r" b="b"/>
              <a:pathLst>
                <a:path w="977" h="371" extrusionOk="0">
                  <a:moveTo>
                    <a:pt x="236" y="1"/>
                  </a:moveTo>
                  <a:lnTo>
                    <a:pt x="135" y="34"/>
                  </a:lnTo>
                  <a:lnTo>
                    <a:pt x="34" y="102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607" y="304"/>
                  </a:lnTo>
                  <a:lnTo>
                    <a:pt x="809" y="371"/>
                  </a:lnTo>
                  <a:lnTo>
                    <a:pt x="910" y="371"/>
                  </a:lnTo>
                  <a:lnTo>
                    <a:pt x="977" y="304"/>
                  </a:lnTo>
                  <a:lnTo>
                    <a:pt x="977" y="203"/>
                  </a:lnTo>
                  <a:lnTo>
                    <a:pt x="910" y="135"/>
                  </a:lnTo>
                  <a:lnTo>
                    <a:pt x="708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-7997" y="3247832"/>
              <a:ext cx="2193869" cy="2010543"/>
            </a:xfrm>
            <a:custGeom>
              <a:avLst/>
              <a:gdLst/>
              <a:ahLst/>
              <a:cxnLst/>
              <a:rect l="l" t="t" r="r" b="b"/>
              <a:pathLst>
                <a:path w="33029" h="30269" extrusionOk="0">
                  <a:moveTo>
                    <a:pt x="18484" y="16498"/>
                  </a:moveTo>
                  <a:lnTo>
                    <a:pt x="18080" y="16700"/>
                  </a:lnTo>
                  <a:lnTo>
                    <a:pt x="17777" y="16868"/>
                  </a:lnTo>
                  <a:lnTo>
                    <a:pt x="17642" y="16969"/>
                  </a:lnTo>
                  <a:lnTo>
                    <a:pt x="17507" y="17104"/>
                  </a:lnTo>
                  <a:lnTo>
                    <a:pt x="17642" y="16868"/>
                  </a:lnTo>
                  <a:lnTo>
                    <a:pt x="17844" y="16633"/>
                  </a:lnTo>
                  <a:lnTo>
                    <a:pt x="18181" y="16565"/>
                  </a:lnTo>
                  <a:lnTo>
                    <a:pt x="18484" y="16498"/>
                  </a:lnTo>
                  <a:close/>
                  <a:moveTo>
                    <a:pt x="19022" y="16464"/>
                  </a:moveTo>
                  <a:lnTo>
                    <a:pt x="19325" y="16498"/>
                  </a:lnTo>
                  <a:lnTo>
                    <a:pt x="19628" y="16532"/>
                  </a:lnTo>
                  <a:lnTo>
                    <a:pt x="20234" y="16633"/>
                  </a:lnTo>
                  <a:lnTo>
                    <a:pt x="20841" y="16835"/>
                  </a:lnTo>
                  <a:lnTo>
                    <a:pt x="21413" y="17037"/>
                  </a:lnTo>
                  <a:lnTo>
                    <a:pt x="21682" y="17104"/>
                  </a:lnTo>
                  <a:lnTo>
                    <a:pt x="21918" y="17205"/>
                  </a:lnTo>
                  <a:lnTo>
                    <a:pt x="22120" y="17373"/>
                  </a:lnTo>
                  <a:lnTo>
                    <a:pt x="22322" y="17542"/>
                  </a:lnTo>
                  <a:lnTo>
                    <a:pt x="22389" y="17744"/>
                  </a:lnTo>
                  <a:lnTo>
                    <a:pt x="22457" y="17912"/>
                  </a:lnTo>
                  <a:lnTo>
                    <a:pt x="22423" y="17912"/>
                  </a:lnTo>
                  <a:lnTo>
                    <a:pt x="21952" y="17878"/>
                  </a:lnTo>
                  <a:lnTo>
                    <a:pt x="21480" y="17777"/>
                  </a:lnTo>
                  <a:lnTo>
                    <a:pt x="20975" y="17676"/>
                  </a:lnTo>
                  <a:lnTo>
                    <a:pt x="20538" y="17575"/>
                  </a:lnTo>
                  <a:lnTo>
                    <a:pt x="19830" y="17373"/>
                  </a:lnTo>
                  <a:lnTo>
                    <a:pt x="19494" y="17306"/>
                  </a:lnTo>
                  <a:lnTo>
                    <a:pt x="19157" y="17272"/>
                  </a:lnTo>
                  <a:lnTo>
                    <a:pt x="18888" y="17272"/>
                  </a:lnTo>
                  <a:lnTo>
                    <a:pt x="18618" y="17373"/>
                  </a:lnTo>
                  <a:lnTo>
                    <a:pt x="18383" y="17474"/>
                  </a:lnTo>
                  <a:lnTo>
                    <a:pt x="18147" y="17643"/>
                  </a:lnTo>
                  <a:lnTo>
                    <a:pt x="17911" y="17811"/>
                  </a:lnTo>
                  <a:lnTo>
                    <a:pt x="17709" y="18013"/>
                  </a:lnTo>
                  <a:lnTo>
                    <a:pt x="17373" y="18417"/>
                  </a:lnTo>
                  <a:lnTo>
                    <a:pt x="17373" y="18316"/>
                  </a:lnTo>
                  <a:lnTo>
                    <a:pt x="17339" y="18013"/>
                  </a:lnTo>
                  <a:lnTo>
                    <a:pt x="17339" y="17777"/>
                  </a:lnTo>
                  <a:lnTo>
                    <a:pt x="17373" y="17508"/>
                  </a:lnTo>
                  <a:lnTo>
                    <a:pt x="17440" y="17272"/>
                  </a:lnTo>
                  <a:lnTo>
                    <a:pt x="17608" y="17205"/>
                  </a:lnTo>
                  <a:lnTo>
                    <a:pt x="17810" y="17104"/>
                  </a:lnTo>
                  <a:lnTo>
                    <a:pt x="18147" y="16868"/>
                  </a:lnTo>
                  <a:lnTo>
                    <a:pt x="18585" y="16666"/>
                  </a:lnTo>
                  <a:lnTo>
                    <a:pt x="19022" y="16464"/>
                  </a:lnTo>
                  <a:close/>
                  <a:moveTo>
                    <a:pt x="23803" y="18047"/>
                  </a:moveTo>
                  <a:lnTo>
                    <a:pt x="24039" y="18081"/>
                  </a:lnTo>
                  <a:lnTo>
                    <a:pt x="24207" y="18148"/>
                  </a:lnTo>
                  <a:lnTo>
                    <a:pt x="24376" y="18249"/>
                  </a:lnTo>
                  <a:lnTo>
                    <a:pt x="24510" y="18384"/>
                  </a:lnTo>
                  <a:lnTo>
                    <a:pt x="24510" y="18451"/>
                  </a:lnTo>
                  <a:lnTo>
                    <a:pt x="23467" y="18249"/>
                  </a:lnTo>
                  <a:lnTo>
                    <a:pt x="23500" y="18114"/>
                  </a:lnTo>
                  <a:lnTo>
                    <a:pt x="23669" y="18081"/>
                  </a:lnTo>
                  <a:lnTo>
                    <a:pt x="23803" y="18047"/>
                  </a:lnTo>
                  <a:close/>
                  <a:moveTo>
                    <a:pt x="16363" y="17609"/>
                  </a:moveTo>
                  <a:lnTo>
                    <a:pt x="16396" y="18316"/>
                  </a:lnTo>
                  <a:lnTo>
                    <a:pt x="16497" y="18990"/>
                  </a:lnTo>
                  <a:lnTo>
                    <a:pt x="15925" y="19259"/>
                  </a:lnTo>
                  <a:lnTo>
                    <a:pt x="15656" y="19326"/>
                  </a:lnTo>
                  <a:lnTo>
                    <a:pt x="15487" y="19360"/>
                  </a:lnTo>
                  <a:lnTo>
                    <a:pt x="15353" y="19326"/>
                  </a:lnTo>
                  <a:lnTo>
                    <a:pt x="15184" y="19259"/>
                  </a:lnTo>
                  <a:lnTo>
                    <a:pt x="14982" y="19158"/>
                  </a:lnTo>
                  <a:lnTo>
                    <a:pt x="14679" y="18889"/>
                  </a:lnTo>
                  <a:lnTo>
                    <a:pt x="14545" y="18720"/>
                  </a:lnTo>
                  <a:lnTo>
                    <a:pt x="14477" y="18653"/>
                  </a:lnTo>
                  <a:lnTo>
                    <a:pt x="14477" y="18586"/>
                  </a:lnTo>
                  <a:lnTo>
                    <a:pt x="14477" y="18518"/>
                  </a:lnTo>
                  <a:lnTo>
                    <a:pt x="14511" y="18417"/>
                  </a:lnTo>
                  <a:lnTo>
                    <a:pt x="14545" y="18350"/>
                  </a:lnTo>
                  <a:lnTo>
                    <a:pt x="14646" y="18283"/>
                  </a:lnTo>
                  <a:lnTo>
                    <a:pt x="14848" y="18182"/>
                  </a:lnTo>
                  <a:lnTo>
                    <a:pt x="15050" y="18081"/>
                  </a:lnTo>
                  <a:lnTo>
                    <a:pt x="15521" y="17979"/>
                  </a:lnTo>
                  <a:lnTo>
                    <a:pt x="15992" y="17845"/>
                  </a:lnTo>
                  <a:lnTo>
                    <a:pt x="16194" y="17744"/>
                  </a:lnTo>
                  <a:lnTo>
                    <a:pt x="16363" y="17609"/>
                  </a:lnTo>
                  <a:close/>
                  <a:moveTo>
                    <a:pt x="19393" y="17508"/>
                  </a:moveTo>
                  <a:lnTo>
                    <a:pt x="19797" y="17542"/>
                  </a:lnTo>
                  <a:lnTo>
                    <a:pt x="21110" y="17878"/>
                  </a:lnTo>
                  <a:lnTo>
                    <a:pt x="21750" y="18013"/>
                  </a:lnTo>
                  <a:lnTo>
                    <a:pt x="22423" y="18114"/>
                  </a:lnTo>
                  <a:lnTo>
                    <a:pt x="22457" y="18114"/>
                  </a:lnTo>
                  <a:lnTo>
                    <a:pt x="22389" y="18485"/>
                  </a:lnTo>
                  <a:lnTo>
                    <a:pt x="22322" y="18821"/>
                  </a:lnTo>
                  <a:lnTo>
                    <a:pt x="22221" y="19225"/>
                  </a:lnTo>
                  <a:lnTo>
                    <a:pt x="22053" y="19596"/>
                  </a:lnTo>
                  <a:lnTo>
                    <a:pt x="21884" y="19966"/>
                  </a:lnTo>
                  <a:lnTo>
                    <a:pt x="21615" y="20303"/>
                  </a:lnTo>
                  <a:lnTo>
                    <a:pt x="21447" y="20471"/>
                  </a:lnTo>
                  <a:lnTo>
                    <a:pt x="21245" y="20606"/>
                  </a:lnTo>
                  <a:lnTo>
                    <a:pt x="21043" y="20707"/>
                  </a:lnTo>
                  <a:lnTo>
                    <a:pt x="20807" y="20774"/>
                  </a:lnTo>
                  <a:lnTo>
                    <a:pt x="20571" y="20841"/>
                  </a:lnTo>
                  <a:lnTo>
                    <a:pt x="20302" y="20875"/>
                  </a:lnTo>
                  <a:lnTo>
                    <a:pt x="19797" y="20875"/>
                  </a:lnTo>
                  <a:lnTo>
                    <a:pt x="19258" y="20808"/>
                  </a:lnTo>
                  <a:lnTo>
                    <a:pt x="18753" y="20707"/>
                  </a:lnTo>
                  <a:lnTo>
                    <a:pt x="18282" y="20572"/>
                  </a:lnTo>
                  <a:lnTo>
                    <a:pt x="17878" y="20370"/>
                  </a:lnTo>
                  <a:lnTo>
                    <a:pt x="17709" y="20235"/>
                  </a:lnTo>
                  <a:lnTo>
                    <a:pt x="17608" y="20033"/>
                  </a:lnTo>
                  <a:lnTo>
                    <a:pt x="17507" y="19831"/>
                  </a:lnTo>
                  <a:lnTo>
                    <a:pt x="17440" y="19596"/>
                  </a:lnTo>
                  <a:lnTo>
                    <a:pt x="17373" y="19057"/>
                  </a:lnTo>
                  <a:lnTo>
                    <a:pt x="17373" y="18552"/>
                  </a:lnTo>
                  <a:lnTo>
                    <a:pt x="17406" y="18552"/>
                  </a:lnTo>
                  <a:lnTo>
                    <a:pt x="17979" y="18114"/>
                  </a:lnTo>
                  <a:lnTo>
                    <a:pt x="18214" y="17912"/>
                  </a:lnTo>
                  <a:lnTo>
                    <a:pt x="18484" y="17710"/>
                  </a:lnTo>
                  <a:lnTo>
                    <a:pt x="18753" y="17575"/>
                  </a:lnTo>
                  <a:lnTo>
                    <a:pt x="19056" y="17508"/>
                  </a:lnTo>
                  <a:close/>
                  <a:moveTo>
                    <a:pt x="31412" y="19865"/>
                  </a:moveTo>
                  <a:lnTo>
                    <a:pt x="31513" y="20067"/>
                  </a:lnTo>
                  <a:lnTo>
                    <a:pt x="31715" y="20269"/>
                  </a:lnTo>
                  <a:lnTo>
                    <a:pt x="32052" y="20606"/>
                  </a:lnTo>
                  <a:lnTo>
                    <a:pt x="32456" y="21010"/>
                  </a:lnTo>
                  <a:lnTo>
                    <a:pt x="32658" y="21212"/>
                  </a:lnTo>
                  <a:lnTo>
                    <a:pt x="32860" y="21346"/>
                  </a:lnTo>
                  <a:lnTo>
                    <a:pt x="32422" y="21616"/>
                  </a:lnTo>
                  <a:lnTo>
                    <a:pt x="32187" y="21717"/>
                  </a:lnTo>
                  <a:lnTo>
                    <a:pt x="31884" y="21750"/>
                  </a:lnTo>
                  <a:lnTo>
                    <a:pt x="31715" y="21717"/>
                  </a:lnTo>
                  <a:lnTo>
                    <a:pt x="31581" y="21683"/>
                  </a:lnTo>
                  <a:lnTo>
                    <a:pt x="31446" y="21616"/>
                  </a:lnTo>
                  <a:lnTo>
                    <a:pt x="31311" y="21515"/>
                  </a:lnTo>
                  <a:lnTo>
                    <a:pt x="31076" y="21313"/>
                  </a:lnTo>
                  <a:lnTo>
                    <a:pt x="30840" y="21111"/>
                  </a:lnTo>
                  <a:lnTo>
                    <a:pt x="30806" y="21077"/>
                  </a:lnTo>
                  <a:lnTo>
                    <a:pt x="30773" y="21111"/>
                  </a:lnTo>
                  <a:lnTo>
                    <a:pt x="30773" y="21111"/>
                  </a:lnTo>
                  <a:lnTo>
                    <a:pt x="31143" y="20505"/>
                  </a:lnTo>
                  <a:lnTo>
                    <a:pt x="31412" y="19865"/>
                  </a:lnTo>
                  <a:close/>
                  <a:moveTo>
                    <a:pt x="16127" y="1381"/>
                  </a:moveTo>
                  <a:lnTo>
                    <a:pt x="16430" y="1415"/>
                  </a:lnTo>
                  <a:lnTo>
                    <a:pt x="16699" y="1448"/>
                  </a:lnTo>
                  <a:lnTo>
                    <a:pt x="16935" y="1516"/>
                  </a:lnTo>
                  <a:lnTo>
                    <a:pt x="17137" y="1617"/>
                  </a:lnTo>
                  <a:lnTo>
                    <a:pt x="17339" y="1718"/>
                  </a:lnTo>
                  <a:lnTo>
                    <a:pt x="17507" y="1886"/>
                  </a:lnTo>
                  <a:lnTo>
                    <a:pt x="17676" y="2055"/>
                  </a:lnTo>
                  <a:lnTo>
                    <a:pt x="17810" y="2257"/>
                  </a:lnTo>
                  <a:lnTo>
                    <a:pt x="18046" y="2661"/>
                  </a:lnTo>
                  <a:lnTo>
                    <a:pt x="18248" y="3132"/>
                  </a:lnTo>
                  <a:lnTo>
                    <a:pt x="18416" y="3637"/>
                  </a:lnTo>
                  <a:lnTo>
                    <a:pt x="18551" y="4142"/>
                  </a:lnTo>
                  <a:lnTo>
                    <a:pt x="19022" y="6229"/>
                  </a:lnTo>
                  <a:lnTo>
                    <a:pt x="19460" y="8317"/>
                  </a:lnTo>
                  <a:lnTo>
                    <a:pt x="19898" y="10303"/>
                  </a:lnTo>
                  <a:lnTo>
                    <a:pt x="20335" y="12290"/>
                  </a:lnTo>
                  <a:lnTo>
                    <a:pt x="20605" y="13300"/>
                  </a:lnTo>
                  <a:lnTo>
                    <a:pt x="20874" y="14276"/>
                  </a:lnTo>
                  <a:lnTo>
                    <a:pt x="21177" y="15252"/>
                  </a:lnTo>
                  <a:lnTo>
                    <a:pt x="21514" y="16229"/>
                  </a:lnTo>
                  <a:lnTo>
                    <a:pt x="20874" y="16027"/>
                  </a:lnTo>
                  <a:lnTo>
                    <a:pt x="20234" y="15892"/>
                  </a:lnTo>
                  <a:lnTo>
                    <a:pt x="19258" y="15724"/>
                  </a:lnTo>
                  <a:lnTo>
                    <a:pt x="18753" y="15656"/>
                  </a:lnTo>
                  <a:lnTo>
                    <a:pt x="18248" y="15623"/>
                  </a:lnTo>
                  <a:lnTo>
                    <a:pt x="17238" y="15623"/>
                  </a:lnTo>
                  <a:lnTo>
                    <a:pt x="16733" y="15690"/>
                  </a:lnTo>
                  <a:lnTo>
                    <a:pt x="16228" y="15791"/>
                  </a:lnTo>
                  <a:lnTo>
                    <a:pt x="16161" y="15757"/>
                  </a:lnTo>
                  <a:lnTo>
                    <a:pt x="16093" y="15791"/>
                  </a:lnTo>
                  <a:lnTo>
                    <a:pt x="16060" y="15825"/>
                  </a:lnTo>
                  <a:lnTo>
                    <a:pt x="15959" y="16027"/>
                  </a:lnTo>
                  <a:lnTo>
                    <a:pt x="15858" y="16229"/>
                  </a:lnTo>
                  <a:lnTo>
                    <a:pt x="15824" y="16464"/>
                  </a:lnTo>
                  <a:lnTo>
                    <a:pt x="15858" y="16700"/>
                  </a:lnTo>
                  <a:lnTo>
                    <a:pt x="15891" y="16767"/>
                  </a:lnTo>
                  <a:lnTo>
                    <a:pt x="15959" y="16767"/>
                  </a:lnTo>
                  <a:lnTo>
                    <a:pt x="15992" y="16734"/>
                  </a:lnTo>
                  <a:lnTo>
                    <a:pt x="16026" y="16700"/>
                  </a:lnTo>
                  <a:lnTo>
                    <a:pt x="16060" y="16464"/>
                  </a:lnTo>
                  <a:lnTo>
                    <a:pt x="16093" y="16296"/>
                  </a:lnTo>
                  <a:lnTo>
                    <a:pt x="16161" y="16094"/>
                  </a:lnTo>
                  <a:lnTo>
                    <a:pt x="16262" y="15926"/>
                  </a:lnTo>
                  <a:lnTo>
                    <a:pt x="16262" y="15892"/>
                  </a:lnTo>
                  <a:lnTo>
                    <a:pt x="18349" y="15926"/>
                  </a:lnTo>
                  <a:lnTo>
                    <a:pt x="19393" y="15993"/>
                  </a:lnTo>
                  <a:lnTo>
                    <a:pt x="19898" y="16060"/>
                  </a:lnTo>
                  <a:lnTo>
                    <a:pt x="20437" y="16161"/>
                  </a:lnTo>
                  <a:lnTo>
                    <a:pt x="21043" y="16296"/>
                  </a:lnTo>
                  <a:lnTo>
                    <a:pt x="21615" y="16464"/>
                  </a:lnTo>
                  <a:lnTo>
                    <a:pt x="22793" y="16801"/>
                  </a:lnTo>
                  <a:lnTo>
                    <a:pt x="22827" y="16868"/>
                  </a:lnTo>
                  <a:lnTo>
                    <a:pt x="22894" y="16936"/>
                  </a:lnTo>
                  <a:lnTo>
                    <a:pt x="22962" y="16969"/>
                  </a:lnTo>
                  <a:lnTo>
                    <a:pt x="23029" y="16936"/>
                  </a:lnTo>
                  <a:lnTo>
                    <a:pt x="23096" y="16902"/>
                  </a:lnTo>
                  <a:lnTo>
                    <a:pt x="23736" y="17037"/>
                  </a:lnTo>
                  <a:lnTo>
                    <a:pt x="24409" y="17171"/>
                  </a:lnTo>
                  <a:lnTo>
                    <a:pt x="24914" y="17239"/>
                  </a:lnTo>
                  <a:lnTo>
                    <a:pt x="25386" y="17306"/>
                  </a:lnTo>
                  <a:lnTo>
                    <a:pt x="26396" y="17340"/>
                  </a:lnTo>
                  <a:lnTo>
                    <a:pt x="27372" y="17373"/>
                  </a:lnTo>
                  <a:lnTo>
                    <a:pt x="28382" y="17441"/>
                  </a:lnTo>
                  <a:lnTo>
                    <a:pt x="29359" y="17542"/>
                  </a:lnTo>
                  <a:lnTo>
                    <a:pt x="29830" y="17609"/>
                  </a:lnTo>
                  <a:lnTo>
                    <a:pt x="30335" y="17710"/>
                  </a:lnTo>
                  <a:lnTo>
                    <a:pt x="30806" y="17845"/>
                  </a:lnTo>
                  <a:lnTo>
                    <a:pt x="31244" y="18047"/>
                  </a:lnTo>
                  <a:lnTo>
                    <a:pt x="31715" y="18249"/>
                  </a:lnTo>
                  <a:lnTo>
                    <a:pt x="32153" y="18518"/>
                  </a:lnTo>
                  <a:lnTo>
                    <a:pt x="32052" y="19057"/>
                  </a:lnTo>
                  <a:lnTo>
                    <a:pt x="32018" y="19259"/>
                  </a:lnTo>
                  <a:lnTo>
                    <a:pt x="31951" y="19360"/>
                  </a:lnTo>
                  <a:lnTo>
                    <a:pt x="31884" y="19394"/>
                  </a:lnTo>
                  <a:lnTo>
                    <a:pt x="31816" y="19427"/>
                  </a:lnTo>
                  <a:lnTo>
                    <a:pt x="31715" y="19394"/>
                  </a:lnTo>
                  <a:lnTo>
                    <a:pt x="31581" y="19360"/>
                  </a:lnTo>
                  <a:lnTo>
                    <a:pt x="31581" y="19293"/>
                  </a:lnTo>
                  <a:lnTo>
                    <a:pt x="31581" y="19259"/>
                  </a:lnTo>
                  <a:lnTo>
                    <a:pt x="31581" y="19192"/>
                  </a:lnTo>
                  <a:lnTo>
                    <a:pt x="31513" y="19158"/>
                  </a:lnTo>
                  <a:lnTo>
                    <a:pt x="31412" y="19158"/>
                  </a:lnTo>
                  <a:lnTo>
                    <a:pt x="31379" y="19192"/>
                  </a:lnTo>
                  <a:lnTo>
                    <a:pt x="31345" y="19225"/>
                  </a:lnTo>
                  <a:lnTo>
                    <a:pt x="31278" y="19562"/>
                  </a:lnTo>
                  <a:lnTo>
                    <a:pt x="31143" y="19899"/>
                  </a:lnTo>
                  <a:lnTo>
                    <a:pt x="31008" y="20202"/>
                  </a:lnTo>
                  <a:lnTo>
                    <a:pt x="30874" y="20505"/>
                  </a:lnTo>
                  <a:lnTo>
                    <a:pt x="30503" y="21077"/>
                  </a:lnTo>
                  <a:lnTo>
                    <a:pt x="30099" y="21616"/>
                  </a:lnTo>
                  <a:lnTo>
                    <a:pt x="29864" y="21851"/>
                  </a:lnTo>
                  <a:lnTo>
                    <a:pt x="29662" y="22087"/>
                  </a:lnTo>
                  <a:lnTo>
                    <a:pt x="29426" y="22289"/>
                  </a:lnTo>
                  <a:lnTo>
                    <a:pt x="29157" y="22491"/>
                  </a:lnTo>
                  <a:lnTo>
                    <a:pt x="28921" y="22626"/>
                  </a:lnTo>
                  <a:lnTo>
                    <a:pt x="28685" y="22693"/>
                  </a:lnTo>
                  <a:lnTo>
                    <a:pt x="28416" y="22727"/>
                  </a:lnTo>
                  <a:lnTo>
                    <a:pt x="28180" y="22727"/>
                  </a:lnTo>
                  <a:lnTo>
                    <a:pt x="27944" y="22693"/>
                  </a:lnTo>
                  <a:lnTo>
                    <a:pt x="27675" y="22659"/>
                  </a:lnTo>
                  <a:lnTo>
                    <a:pt x="27204" y="22491"/>
                  </a:lnTo>
                  <a:lnTo>
                    <a:pt x="26598" y="22255"/>
                  </a:lnTo>
                  <a:lnTo>
                    <a:pt x="26295" y="22121"/>
                  </a:lnTo>
                  <a:lnTo>
                    <a:pt x="26025" y="21952"/>
                  </a:lnTo>
                  <a:lnTo>
                    <a:pt x="25790" y="21784"/>
                  </a:lnTo>
                  <a:lnTo>
                    <a:pt x="25554" y="21582"/>
                  </a:lnTo>
                  <a:lnTo>
                    <a:pt x="25352" y="21346"/>
                  </a:lnTo>
                  <a:lnTo>
                    <a:pt x="25150" y="21077"/>
                  </a:lnTo>
                  <a:lnTo>
                    <a:pt x="25083" y="20909"/>
                  </a:lnTo>
                  <a:lnTo>
                    <a:pt x="25015" y="20740"/>
                  </a:lnTo>
                  <a:lnTo>
                    <a:pt x="24914" y="20370"/>
                  </a:lnTo>
                  <a:lnTo>
                    <a:pt x="24813" y="19629"/>
                  </a:lnTo>
                  <a:lnTo>
                    <a:pt x="24746" y="18922"/>
                  </a:lnTo>
                  <a:lnTo>
                    <a:pt x="24679" y="18619"/>
                  </a:lnTo>
                  <a:lnTo>
                    <a:pt x="24780" y="18619"/>
                  </a:lnTo>
                  <a:lnTo>
                    <a:pt x="24813" y="18586"/>
                  </a:lnTo>
                  <a:lnTo>
                    <a:pt x="24847" y="18518"/>
                  </a:lnTo>
                  <a:lnTo>
                    <a:pt x="24847" y="18451"/>
                  </a:lnTo>
                  <a:lnTo>
                    <a:pt x="24746" y="18316"/>
                  </a:lnTo>
                  <a:lnTo>
                    <a:pt x="24746" y="18283"/>
                  </a:lnTo>
                  <a:lnTo>
                    <a:pt x="24712" y="18249"/>
                  </a:lnTo>
                  <a:lnTo>
                    <a:pt x="24679" y="18249"/>
                  </a:lnTo>
                  <a:lnTo>
                    <a:pt x="24544" y="18114"/>
                  </a:lnTo>
                  <a:lnTo>
                    <a:pt x="24409" y="17979"/>
                  </a:lnTo>
                  <a:lnTo>
                    <a:pt x="24241" y="17912"/>
                  </a:lnTo>
                  <a:lnTo>
                    <a:pt x="24039" y="17845"/>
                  </a:lnTo>
                  <a:lnTo>
                    <a:pt x="23803" y="17845"/>
                  </a:lnTo>
                  <a:lnTo>
                    <a:pt x="23500" y="17878"/>
                  </a:lnTo>
                  <a:lnTo>
                    <a:pt x="23467" y="17845"/>
                  </a:lnTo>
                  <a:lnTo>
                    <a:pt x="23332" y="17845"/>
                  </a:lnTo>
                  <a:lnTo>
                    <a:pt x="23298" y="17912"/>
                  </a:lnTo>
                  <a:lnTo>
                    <a:pt x="23164" y="18215"/>
                  </a:lnTo>
                  <a:lnTo>
                    <a:pt x="23130" y="18283"/>
                  </a:lnTo>
                  <a:lnTo>
                    <a:pt x="23130" y="18350"/>
                  </a:lnTo>
                  <a:lnTo>
                    <a:pt x="22962" y="18754"/>
                  </a:lnTo>
                  <a:lnTo>
                    <a:pt x="22726" y="19158"/>
                  </a:lnTo>
                  <a:lnTo>
                    <a:pt x="22490" y="19528"/>
                  </a:lnTo>
                  <a:lnTo>
                    <a:pt x="22221" y="19899"/>
                  </a:lnTo>
                  <a:lnTo>
                    <a:pt x="22389" y="19596"/>
                  </a:lnTo>
                  <a:lnTo>
                    <a:pt x="22524" y="19225"/>
                  </a:lnTo>
                  <a:lnTo>
                    <a:pt x="22625" y="18889"/>
                  </a:lnTo>
                  <a:lnTo>
                    <a:pt x="22692" y="18518"/>
                  </a:lnTo>
                  <a:lnTo>
                    <a:pt x="22692" y="18182"/>
                  </a:lnTo>
                  <a:lnTo>
                    <a:pt x="22659" y="17845"/>
                  </a:lnTo>
                  <a:lnTo>
                    <a:pt x="22558" y="17542"/>
                  </a:lnTo>
                  <a:lnTo>
                    <a:pt x="22423" y="17272"/>
                  </a:lnTo>
                  <a:lnTo>
                    <a:pt x="22221" y="17104"/>
                  </a:lnTo>
                  <a:lnTo>
                    <a:pt x="22019" y="16936"/>
                  </a:lnTo>
                  <a:lnTo>
                    <a:pt x="21750" y="16801"/>
                  </a:lnTo>
                  <a:lnTo>
                    <a:pt x="21447" y="16700"/>
                  </a:lnTo>
                  <a:lnTo>
                    <a:pt x="20841" y="16532"/>
                  </a:lnTo>
                  <a:lnTo>
                    <a:pt x="20335" y="16397"/>
                  </a:lnTo>
                  <a:lnTo>
                    <a:pt x="19696" y="16262"/>
                  </a:lnTo>
                  <a:lnTo>
                    <a:pt x="19359" y="16229"/>
                  </a:lnTo>
                  <a:lnTo>
                    <a:pt x="19022" y="16195"/>
                  </a:lnTo>
                  <a:lnTo>
                    <a:pt x="18686" y="16229"/>
                  </a:lnTo>
                  <a:lnTo>
                    <a:pt x="18383" y="16262"/>
                  </a:lnTo>
                  <a:lnTo>
                    <a:pt x="18046" y="16330"/>
                  </a:lnTo>
                  <a:lnTo>
                    <a:pt x="17709" y="16397"/>
                  </a:lnTo>
                  <a:lnTo>
                    <a:pt x="17676" y="16431"/>
                  </a:lnTo>
                  <a:lnTo>
                    <a:pt x="17642" y="16464"/>
                  </a:lnTo>
                  <a:lnTo>
                    <a:pt x="17642" y="16565"/>
                  </a:lnTo>
                  <a:lnTo>
                    <a:pt x="17440" y="16767"/>
                  </a:lnTo>
                  <a:lnTo>
                    <a:pt x="17305" y="17003"/>
                  </a:lnTo>
                  <a:lnTo>
                    <a:pt x="17204" y="17272"/>
                  </a:lnTo>
                  <a:lnTo>
                    <a:pt x="17137" y="17542"/>
                  </a:lnTo>
                  <a:lnTo>
                    <a:pt x="17070" y="17845"/>
                  </a:lnTo>
                  <a:lnTo>
                    <a:pt x="17070" y="18148"/>
                  </a:lnTo>
                  <a:lnTo>
                    <a:pt x="17137" y="18788"/>
                  </a:lnTo>
                  <a:lnTo>
                    <a:pt x="17204" y="19461"/>
                  </a:lnTo>
                  <a:lnTo>
                    <a:pt x="17238" y="19798"/>
                  </a:lnTo>
                  <a:lnTo>
                    <a:pt x="17339" y="20134"/>
                  </a:lnTo>
                  <a:lnTo>
                    <a:pt x="17440" y="20336"/>
                  </a:lnTo>
                  <a:lnTo>
                    <a:pt x="17608" y="20505"/>
                  </a:lnTo>
                  <a:lnTo>
                    <a:pt x="17777" y="20639"/>
                  </a:lnTo>
                  <a:lnTo>
                    <a:pt x="18012" y="20740"/>
                  </a:lnTo>
                  <a:lnTo>
                    <a:pt x="18248" y="20808"/>
                  </a:lnTo>
                  <a:lnTo>
                    <a:pt x="18484" y="20875"/>
                  </a:lnTo>
                  <a:lnTo>
                    <a:pt x="18921" y="20976"/>
                  </a:lnTo>
                  <a:lnTo>
                    <a:pt x="19527" y="21077"/>
                  </a:lnTo>
                  <a:lnTo>
                    <a:pt x="19830" y="21111"/>
                  </a:lnTo>
                  <a:lnTo>
                    <a:pt x="20133" y="21111"/>
                  </a:lnTo>
                  <a:lnTo>
                    <a:pt x="20403" y="21077"/>
                  </a:lnTo>
                  <a:lnTo>
                    <a:pt x="20706" y="21010"/>
                  </a:lnTo>
                  <a:lnTo>
                    <a:pt x="21009" y="20942"/>
                  </a:lnTo>
                  <a:lnTo>
                    <a:pt x="21278" y="20841"/>
                  </a:lnTo>
                  <a:lnTo>
                    <a:pt x="21379" y="20808"/>
                  </a:lnTo>
                  <a:lnTo>
                    <a:pt x="21379" y="20808"/>
                  </a:lnTo>
                  <a:lnTo>
                    <a:pt x="21043" y="21043"/>
                  </a:lnTo>
                  <a:lnTo>
                    <a:pt x="20874" y="21144"/>
                  </a:lnTo>
                  <a:lnTo>
                    <a:pt x="20672" y="21178"/>
                  </a:lnTo>
                  <a:lnTo>
                    <a:pt x="20437" y="21212"/>
                  </a:lnTo>
                  <a:lnTo>
                    <a:pt x="20167" y="21245"/>
                  </a:lnTo>
                  <a:lnTo>
                    <a:pt x="19696" y="21212"/>
                  </a:lnTo>
                  <a:lnTo>
                    <a:pt x="19258" y="21178"/>
                  </a:lnTo>
                  <a:lnTo>
                    <a:pt x="18854" y="21144"/>
                  </a:lnTo>
                  <a:lnTo>
                    <a:pt x="18450" y="21077"/>
                  </a:lnTo>
                  <a:lnTo>
                    <a:pt x="18113" y="20942"/>
                  </a:lnTo>
                  <a:lnTo>
                    <a:pt x="17777" y="20740"/>
                  </a:lnTo>
                  <a:lnTo>
                    <a:pt x="17474" y="20538"/>
                  </a:lnTo>
                  <a:lnTo>
                    <a:pt x="17238" y="20235"/>
                  </a:lnTo>
                  <a:lnTo>
                    <a:pt x="17036" y="19899"/>
                  </a:lnTo>
                  <a:lnTo>
                    <a:pt x="16868" y="19528"/>
                  </a:lnTo>
                  <a:lnTo>
                    <a:pt x="16733" y="18990"/>
                  </a:lnTo>
                  <a:lnTo>
                    <a:pt x="16666" y="18417"/>
                  </a:lnTo>
                  <a:lnTo>
                    <a:pt x="16497" y="17306"/>
                  </a:lnTo>
                  <a:lnTo>
                    <a:pt x="16565" y="17306"/>
                  </a:lnTo>
                  <a:lnTo>
                    <a:pt x="16666" y="17272"/>
                  </a:lnTo>
                  <a:lnTo>
                    <a:pt x="16699" y="17205"/>
                  </a:lnTo>
                  <a:lnTo>
                    <a:pt x="16699" y="17138"/>
                  </a:lnTo>
                  <a:lnTo>
                    <a:pt x="16699" y="17104"/>
                  </a:lnTo>
                  <a:lnTo>
                    <a:pt x="16666" y="17070"/>
                  </a:lnTo>
                  <a:lnTo>
                    <a:pt x="16598" y="17037"/>
                  </a:lnTo>
                  <a:lnTo>
                    <a:pt x="16430" y="17037"/>
                  </a:lnTo>
                  <a:lnTo>
                    <a:pt x="16329" y="16969"/>
                  </a:lnTo>
                  <a:lnTo>
                    <a:pt x="16262" y="16902"/>
                  </a:lnTo>
                  <a:lnTo>
                    <a:pt x="16161" y="16835"/>
                  </a:lnTo>
                  <a:lnTo>
                    <a:pt x="16026" y="16801"/>
                  </a:lnTo>
                  <a:lnTo>
                    <a:pt x="15925" y="16835"/>
                  </a:lnTo>
                  <a:lnTo>
                    <a:pt x="15858" y="16868"/>
                  </a:lnTo>
                  <a:lnTo>
                    <a:pt x="15824" y="16936"/>
                  </a:lnTo>
                  <a:lnTo>
                    <a:pt x="15858" y="17003"/>
                  </a:lnTo>
                  <a:lnTo>
                    <a:pt x="15891" y="17003"/>
                  </a:lnTo>
                  <a:lnTo>
                    <a:pt x="15992" y="17037"/>
                  </a:lnTo>
                  <a:lnTo>
                    <a:pt x="16060" y="17070"/>
                  </a:lnTo>
                  <a:lnTo>
                    <a:pt x="16194" y="17205"/>
                  </a:lnTo>
                  <a:lnTo>
                    <a:pt x="16329" y="17272"/>
                  </a:lnTo>
                  <a:lnTo>
                    <a:pt x="16329" y="17474"/>
                  </a:lnTo>
                  <a:lnTo>
                    <a:pt x="15555" y="17710"/>
                  </a:lnTo>
                  <a:lnTo>
                    <a:pt x="15184" y="17845"/>
                  </a:lnTo>
                  <a:lnTo>
                    <a:pt x="14814" y="17979"/>
                  </a:lnTo>
                  <a:lnTo>
                    <a:pt x="14612" y="18081"/>
                  </a:lnTo>
                  <a:lnTo>
                    <a:pt x="14376" y="18215"/>
                  </a:lnTo>
                  <a:lnTo>
                    <a:pt x="14275" y="18316"/>
                  </a:lnTo>
                  <a:lnTo>
                    <a:pt x="14174" y="18384"/>
                  </a:lnTo>
                  <a:lnTo>
                    <a:pt x="14141" y="18518"/>
                  </a:lnTo>
                  <a:lnTo>
                    <a:pt x="14141" y="18619"/>
                  </a:lnTo>
                  <a:lnTo>
                    <a:pt x="14208" y="18720"/>
                  </a:lnTo>
                  <a:lnTo>
                    <a:pt x="14309" y="18855"/>
                  </a:lnTo>
                  <a:lnTo>
                    <a:pt x="14545" y="19057"/>
                  </a:lnTo>
                  <a:lnTo>
                    <a:pt x="14881" y="19326"/>
                  </a:lnTo>
                  <a:lnTo>
                    <a:pt x="15050" y="19461"/>
                  </a:lnTo>
                  <a:lnTo>
                    <a:pt x="15252" y="19562"/>
                  </a:lnTo>
                  <a:lnTo>
                    <a:pt x="15420" y="19596"/>
                  </a:lnTo>
                  <a:lnTo>
                    <a:pt x="15757" y="19596"/>
                  </a:lnTo>
                  <a:lnTo>
                    <a:pt x="15925" y="19528"/>
                  </a:lnTo>
                  <a:lnTo>
                    <a:pt x="16228" y="19394"/>
                  </a:lnTo>
                  <a:lnTo>
                    <a:pt x="16531" y="19225"/>
                  </a:lnTo>
                  <a:lnTo>
                    <a:pt x="16666" y="19730"/>
                  </a:lnTo>
                  <a:lnTo>
                    <a:pt x="16834" y="20202"/>
                  </a:lnTo>
                  <a:lnTo>
                    <a:pt x="17002" y="20505"/>
                  </a:lnTo>
                  <a:lnTo>
                    <a:pt x="17238" y="20740"/>
                  </a:lnTo>
                  <a:lnTo>
                    <a:pt x="17474" y="20942"/>
                  </a:lnTo>
                  <a:lnTo>
                    <a:pt x="17777" y="21111"/>
                  </a:lnTo>
                  <a:lnTo>
                    <a:pt x="18080" y="21245"/>
                  </a:lnTo>
                  <a:lnTo>
                    <a:pt x="18383" y="21346"/>
                  </a:lnTo>
                  <a:lnTo>
                    <a:pt x="18719" y="21414"/>
                  </a:lnTo>
                  <a:lnTo>
                    <a:pt x="19022" y="21447"/>
                  </a:lnTo>
                  <a:lnTo>
                    <a:pt x="19898" y="21515"/>
                  </a:lnTo>
                  <a:lnTo>
                    <a:pt x="20335" y="21515"/>
                  </a:lnTo>
                  <a:lnTo>
                    <a:pt x="20571" y="21481"/>
                  </a:lnTo>
                  <a:lnTo>
                    <a:pt x="20773" y="21447"/>
                  </a:lnTo>
                  <a:lnTo>
                    <a:pt x="21076" y="21313"/>
                  </a:lnTo>
                  <a:lnTo>
                    <a:pt x="21346" y="21178"/>
                  </a:lnTo>
                  <a:lnTo>
                    <a:pt x="21581" y="20976"/>
                  </a:lnTo>
                  <a:lnTo>
                    <a:pt x="21817" y="20774"/>
                  </a:lnTo>
                  <a:lnTo>
                    <a:pt x="22255" y="20336"/>
                  </a:lnTo>
                  <a:lnTo>
                    <a:pt x="22625" y="19865"/>
                  </a:lnTo>
                  <a:lnTo>
                    <a:pt x="22726" y="20202"/>
                  </a:lnTo>
                  <a:lnTo>
                    <a:pt x="22827" y="20538"/>
                  </a:lnTo>
                  <a:lnTo>
                    <a:pt x="23063" y="21212"/>
                  </a:lnTo>
                  <a:lnTo>
                    <a:pt x="23164" y="21548"/>
                  </a:lnTo>
                  <a:lnTo>
                    <a:pt x="23164" y="21851"/>
                  </a:lnTo>
                  <a:lnTo>
                    <a:pt x="23130" y="22121"/>
                  </a:lnTo>
                  <a:lnTo>
                    <a:pt x="23029" y="22356"/>
                  </a:lnTo>
                  <a:lnTo>
                    <a:pt x="22861" y="22592"/>
                  </a:lnTo>
                  <a:lnTo>
                    <a:pt x="22625" y="22794"/>
                  </a:lnTo>
                  <a:lnTo>
                    <a:pt x="22389" y="22962"/>
                  </a:lnTo>
                  <a:lnTo>
                    <a:pt x="22086" y="23097"/>
                  </a:lnTo>
                  <a:lnTo>
                    <a:pt x="21144" y="23434"/>
                  </a:lnTo>
                  <a:lnTo>
                    <a:pt x="20201" y="23737"/>
                  </a:lnTo>
                  <a:lnTo>
                    <a:pt x="18282" y="24275"/>
                  </a:lnTo>
                  <a:lnTo>
                    <a:pt x="16430" y="24814"/>
                  </a:lnTo>
                  <a:lnTo>
                    <a:pt x="14578" y="25319"/>
                  </a:lnTo>
                  <a:lnTo>
                    <a:pt x="12558" y="25824"/>
                  </a:lnTo>
                  <a:lnTo>
                    <a:pt x="11683" y="25992"/>
                  </a:lnTo>
                  <a:lnTo>
                    <a:pt x="11245" y="26127"/>
                  </a:lnTo>
                  <a:lnTo>
                    <a:pt x="10807" y="26296"/>
                  </a:lnTo>
                  <a:lnTo>
                    <a:pt x="10100" y="23467"/>
                  </a:lnTo>
                  <a:lnTo>
                    <a:pt x="9259" y="20202"/>
                  </a:lnTo>
                  <a:lnTo>
                    <a:pt x="8484" y="16902"/>
                  </a:lnTo>
                  <a:lnTo>
                    <a:pt x="8013" y="14848"/>
                  </a:lnTo>
                  <a:lnTo>
                    <a:pt x="8350" y="14781"/>
                  </a:lnTo>
                  <a:lnTo>
                    <a:pt x="8686" y="14714"/>
                  </a:lnTo>
                  <a:lnTo>
                    <a:pt x="9360" y="14545"/>
                  </a:lnTo>
                  <a:lnTo>
                    <a:pt x="10134" y="14310"/>
                  </a:lnTo>
                  <a:lnTo>
                    <a:pt x="10504" y="14141"/>
                  </a:lnTo>
                  <a:lnTo>
                    <a:pt x="10841" y="13973"/>
                  </a:lnTo>
                  <a:lnTo>
                    <a:pt x="10875" y="13939"/>
                  </a:lnTo>
                  <a:lnTo>
                    <a:pt x="10875" y="13906"/>
                  </a:lnTo>
                  <a:lnTo>
                    <a:pt x="10841" y="13872"/>
                  </a:lnTo>
                  <a:lnTo>
                    <a:pt x="10807" y="13872"/>
                  </a:lnTo>
                  <a:lnTo>
                    <a:pt x="10437" y="13973"/>
                  </a:lnTo>
                  <a:lnTo>
                    <a:pt x="10067" y="14108"/>
                  </a:lnTo>
                  <a:lnTo>
                    <a:pt x="9326" y="14377"/>
                  </a:lnTo>
                  <a:lnTo>
                    <a:pt x="8653" y="14545"/>
                  </a:lnTo>
                  <a:lnTo>
                    <a:pt x="8013" y="14747"/>
                  </a:lnTo>
                  <a:lnTo>
                    <a:pt x="7845" y="14040"/>
                  </a:lnTo>
                  <a:lnTo>
                    <a:pt x="8484" y="13906"/>
                  </a:lnTo>
                  <a:lnTo>
                    <a:pt x="9090" y="13737"/>
                  </a:lnTo>
                  <a:lnTo>
                    <a:pt x="10302" y="13367"/>
                  </a:lnTo>
                  <a:lnTo>
                    <a:pt x="13063" y="12593"/>
                  </a:lnTo>
                  <a:lnTo>
                    <a:pt x="15824" y="11886"/>
                  </a:lnTo>
                  <a:lnTo>
                    <a:pt x="18618" y="11179"/>
                  </a:lnTo>
                  <a:lnTo>
                    <a:pt x="18686" y="11145"/>
                  </a:lnTo>
                  <a:lnTo>
                    <a:pt x="18686" y="11078"/>
                  </a:lnTo>
                  <a:lnTo>
                    <a:pt x="18652" y="11010"/>
                  </a:lnTo>
                  <a:lnTo>
                    <a:pt x="18585" y="11010"/>
                  </a:lnTo>
                  <a:lnTo>
                    <a:pt x="15790" y="11684"/>
                  </a:lnTo>
                  <a:lnTo>
                    <a:pt x="12996" y="12424"/>
                  </a:lnTo>
                  <a:lnTo>
                    <a:pt x="10235" y="13199"/>
                  </a:lnTo>
                  <a:lnTo>
                    <a:pt x="9023" y="13535"/>
                  </a:lnTo>
                  <a:lnTo>
                    <a:pt x="8417" y="13704"/>
                  </a:lnTo>
                  <a:lnTo>
                    <a:pt x="7845" y="13939"/>
                  </a:lnTo>
                  <a:lnTo>
                    <a:pt x="7676" y="13266"/>
                  </a:lnTo>
                  <a:lnTo>
                    <a:pt x="8350" y="13165"/>
                  </a:lnTo>
                  <a:lnTo>
                    <a:pt x="8989" y="12997"/>
                  </a:lnTo>
                  <a:lnTo>
                    <a:pt x="9629" y="12795"/>
                  </a:lnTo>
                  <a:lnTo>
                    <a:pt x="10269" y="12593"/>
                  </a:lnTo>
                  <a:lnTo>
                    <a:pt x="11514" y="12155"/>
                  </a:lnTo>
                  <a:lnTo>
                    <a:pt x="12794" y="11751"/>
                  </a:lnTo>
                  <a:lnTo>
                    <a:pt x="14107" y="11381"/>
                  </a:lnTo>
                  <a:lnTo>
                    <a:pt x="15420" y="11044"/>
                  </a:lnTo>
                  <a:lnTo>
                    <a:pt x="18080" y="10404"/>
                  </a:lnTo>
                  <a:lnTo>
                    <a:pt x="18113" y="10371"/>
                  </a:lnTo>
                  <a:lnTo>
                    <a:pt x="18147" y="10337"/>
                  </a:lnTo>
                  <a:lnTo>
                    <a:pt x="18147" y="10270"/>
                  </a:lnTo>
                  <a:lnTo>
                    <a:pt x="18113" y="10202"/>
                  </a:lnTo>
                  <a:lnTo>
                    <a:pt x="18012" y="10202"/>
                  </a:lnTo>
                  <a:lnTo>
                    <a:pt x="16699" y="10505"/>
                  </a:lnTo>
                  <a:lnTo>
                    <a:pt x="15420" y="10842"/>
                  </a:lnTo>
                  <a:lnTo>
                    <a:pt x="12828" y="11583"/>
                  </a:lnTo>
                  <a:lnTo>
                    <a:pt x="10235" y="12391"/>
                  </a:lnTo>
                  <a:lnTo>
                    <a:pt x="7643" y="13131"/>
                  </a:lnTo>
                  <a:lnTo>
                    <a:pt x="7272" y="11482"/>
                  </a:lnTo>
                  <a:lnTo>
                    <a:pt x="7710" y="11414"/>
                  </a:lnTo>
                  <a:lnTo>
                    <a:pt x="8148" y="11313"/>
                  </a:lnTo>
                  <a:lnTo>
                    <a:pt x="9023" y="11044"/>
                  </a:lnTo>
                  <a:lnTo>
                    <a:pt x="11279" y="10404"/>
                  </a:lnTo>
                  <a:lnTo>
                    <a:pt x="12390" y="10101"/>
                  </a:lnTo>
                  <a:lnTo>
                    <a:pt x="13501" y="9832"/>
                  </a:lnTo>
                  <a:lnTo>
                    <a:pt x="14646" y="9596"/>
                  </a:lnTo>
                  <a:lnTo>
                    <a:pt x="15790" y="9394"/>
                  </a:lnTo>
                  <a:lnTo>
                    <a:pt x="15824" y="9360"/>
                  </a:lnTo>
                  <a:lnTo>
                    <a:pt x="15824" y="9293"/>
                  </a:lnTo>
                  <a:lnTo>
                    <a:pt x="15790" y="9259"/>
                  </a:lnTo>
                  <a:lnTo>
                    <a:pt x="15723" y="9226"/>
                  </a:lnTo>
                  <a:lnTo>
                    <a:pt x="14679" y="9428"/>
                  </a:lnTo>
                  <a:lnTo>
                    <a:pt x="13602" y="9630"/>
                  </a:lnTo>
                  <a:lnTo>
                    <a:pt x="12525" y="9899"/>
                  </a:lnTo>
                  <a:lnTo>
                    <a:pt x="11481" y="10169"/>
                  </a:lnTo>
                  <a:lnTo>
                    <a:pt x="9225" y="10808"/>
                  </a:lnTo>
                  <a:lnTo>
                    <a:pt x="8215" y="11078"/>
                  </a:lnTo>
                  <a:lnTo>
                    <a:pt x="7744" y="11246"/>
                  </a:lnTo>
                  <a:lnTo>
                    <a:pt x="7272" y="11448"/>
                  </a:lnTo>
                  <a:lnTo>
                    <a:pt x="7138" y="10977"/>
                  </a:lnTo>
                  <a:lnTo>
                    <a:pt x="8417" y="10573"/>
                  </a:lnTo>
                  <a:lnTo>
                    <a:pt x="9730" y="10135"/>
                  </a:lnTo>
                  <a:lnTo>
                    <a:pt x="11009" y="9697"/>
                  </a:lnTo>
                  <a:lnTo>
                    <a:pt x="12323" y="9293"/>
                  </a:lnTo>
                  <a:lnTo>
                    <a:pt x="13669" y="8923"/>
                  </a:lnTo>
                  <a:lnTo>
                    <a:pt x="15016" y="8586"/>
                  </a:lnTo>
                  <a:lnTo>
                    <a:pt x="16363" y="8283"/>
                  </a:lnTo>
                  <a:lnTo>
                    <a:pt x="17743" y="8014"/>
                  </a:lnTo>
                  <a:lnTo>
                    <a:pt x="17777" y="7980"/>
                  </a:lnTo>
                  <a:lnTo>
                    <a:pt x="17777" y="7913"/>
                  </a:lnTo>
                  <a:lnTo>
                    <a:pt x="17743" y="7845"/>
                  </a:lnTo>
                  <a:lnTo>
                    <a:pt x="17676" y="7845"/>
                  </a:lnTo>
                  <a:lnTo>
                    <a:pt x="16329" y="8115"/>
                  </a:lnTo>
                  <a:lnTo>
                    <a:pt x="14982" y="8418"/>
                  </a:lnTo>
                  <a:lnTo>
                    <a:pt x="13602" y="8754"/>
                  </a:lnTo>
                  <a:lnTo>
                    <a:pt x="12289" y="9125"/>
                  </a:lnTo>
                  <a:lnTo>
                    <a:pt x="10976" y="9495"/>
                  </a:lnTo>
                  <a:lnTo>
                    <a:pt x="9663" y="9899"/>
                  </a:lnTo>
                  <a:lnTo>
                    <a:pt x="8350" y="10337"/>
                  </a:lnTo>
                  <a:lnTo>
                    <a:pt x="7710" y="10606"/>
                  </a:lnTo>
                  <a:lnTo>
                    <a:pt x="7104" y="10876"/>
                  </a:lnTo>
                  <a:lnTo>
                    <a:pt x="6969" y="10371"/>
                  </a:lnTo>
                  <a:lnTo>
                    <a:pt x="6902" y="10270"/>
                  </a:lnTo>
                  <a:lnTo>
                    <a:pt x="7542" y="10101"/>
                  </a:lnTo>
                  <a:lnTo>
                    <a:pt x="8148" y="9933"/>
                  </a:lnTo>
                  <a:lnTo>
                    <a:pt x="9360" y="9562"/>
                  </a:lnTo>
                  <a:lnTo>
                    <a:pt x="12087" y="8788"/>
                  </a:lnTo>
                  <a:lnTo>
                    <a:pt x="13501" y="8451"/>
                  </a:lnTo>
                  <a:lnTo>
                    <a:pt x="14881" y="8115"/>
                  </a:lnTo>
                  <a:lnTo>
                    <a:pt x="17676" y="7475"/>
                  </a:lnTo>
                  <a:lnTo>
                    <a:pt x="17709" y="7441"/>
                  </a:lnTo>
                  <a:lnTo>
                    <a:pt x="17709" y="7374"/>
                  </a:lnTo>
                  <a:lnTo>
                    <a:pt x="17676" y="7340"/>
                  </a:lnTo>
                  <a:lnTo>
                    <a:pt x="17642" y="7340"/>
                  </a:lnTo>
                  <a:lnTo>
                    <a:pt x="16228" y="7610"/>
                  </a:lnTo>
                  <a:lnTo>
                    <a:pt x="14848" y="7946"/>
                  </a:lnTo>
                  <a:lnTo>
                    <a:pt x="12053" y="8653"/>
                  </a:lnTo>
                  <a:lnTo>
                    <a:pt x="9326" y="9428"/>
                  </a:lnTo>
                  <a:lnTo>
                    <a:pt x="8080" y="9764"/>
                  </a:lnTo>
                  <a:lnTo>
                    <a:pt x="7474" y="9933"/>
                  </a:lnTo>
                  <a:lnTo>
                    <a:pt x="6902" y="10169"/>
                  </a:lnTo>
                  <a:lnTo>
                    <a:pt x="6599" y="9327"/>
                  </a:lnTo>
                  <a:lnTo>
                    <a:pt x="7239" y="9293"/>
                  </a:lnTo>
                  <a:lnTo>
                    <a:pt x="7878" y="9158"/>
                  </a:lnTo>
                  <a:lnTo>
                    <a:pt x="8518" y="8990"/>
                  </a:lnTo>
                  <a:lnTo>
                    <a:pt x="9158" y="8788"/>
                  </a:lnTo>
                  <a:lnTo>
                    <a:pt x="10370" y="8350"/>
                  </a:lnTo>
                  <a:lnTo>
                    <a:pt x="11582" y="7879"/>
                  </a:lnTo>
                  <a:lnTo>
                    <a:pt x="11952" y="7778"/>
                  </a:lnTo>
                  <a:lnTo>
                    <a:pt x="12323" y="7711"/>
                  </a:lnTo>
                  <a:lnTo>
                    <a:pt x="13097" y="7610"/>
                  </a:lnTo>
                  <a:lnTo>
                    <a:pt x="13871" y="7542"/>
                  </a:lnTo>
                  <a:lnTo>
                    <a:pt x="14612" y="7441"/>
                  </a:lnTo>
                  <a:lnTo>
                    <a:pt x="15353" y="7273"/>
                  </a:lnTo>
                  <a:lnTo>
                    <a:pt x="16093" y="7105"/>
                  </a:lnTo>
                  <a:lnTo>
                    <a:pt x="16834" y="6869"/>
                  </a:lnTo>
                  <a:lnTo>
                    <a:pt x="17575" y="6633"/>
                  </a:lnTo>
                  <a:lnTo>
                    <a:pt x="17608" y="6600"/>
                  </a:lnTo>
                  <a:lnTo>
                    <a:pt x="17608" y="6532"/>
                  </a:lnTo>
                  <a:lnTo>
                    <a:pt x="17575" y="6465"/>
                  </a:lnTo>
                  <a:lnTo>
                    <a:pt x="17507" y="6465"/>
                  </a:lnTo>
                  <a:lnTo>
                    <a:pt x="16868" y="6701"/>
                  </a:lnTo>
                  <a:lnTo>
                    <a:pt x="16194" y="6903"/>
                  </a:lnTo>
                  <a:lnTo>
                    <a:pt x="15521" y="7071"/>
                  </a:lnTo>
                  <a:lnTo>
                    <a:pt x="14814" y="7239"/>
                  </a:lnTo>
                  <a:lnTo>
                    <a:pt x="14073" y="7340"/>
                  </a:lnTo>
                  <a:lnTo>
                    <a:pt x="13299" y="7441"/>
                  </a:lnTo>
                  <a:lnTo>
                    <a:pt x="12558" y="7542"/>
                  </a:lnTo>
                  <a:lnTo>
                    <a:pt x="11784" y="7677"/>
                  </a:lnTo>
                  <a:lnTo>
                    <a:pt x="11481" y="7744"/>
                  </a:lnTo>
                  <a:lnTo>
                    <a:pt x="11144" y="7845"/>
                  </a:lnTo>
                  <a:lnTo>
                    <a:pt x="10504" y="8115"/>
                  </a:lnTo>
                  <a:lnTo>
                    <a:pt x="9865" y="8350"/>
                  </a:lnTo>
                  <a:lnTo>
                    <a:pt x="9259" y="8586"/>
                  </a:lnTo>
                  <a:lnTo>
                    <a:pt x="8585" y="8788"/>
                  </a:lnTo>
                  <a:lnTo>
                    <a:pt x="7912" y="8923"/>
                  </a:lnTo>
                  <a:lnTo>
                    <a:pt x="7239" y="9091"/>
                  </a:lnTo>
                  <a:lnTo>
                    <a:pt x="6565" y="9259"/>
                  </a:lnTo>
                  <a:lnTo>
                    <a:pt x="6128" y="7980"/>
                  </a:lnTo>
                  <a:lnTo>
                    <a:pt x="6666" y="7913"/>
                  </a:lnTo>
                  <a:lnTo>
                    <a:pt x="7239" y="7845"/>
                  </a:lnTo>
                  <a:lnTo>
                    <a:pt x="7811" y="7711"/>
                  </a:lnTo>
                  <a:lnTo>
                    <a:pt x="8383" y="7576"/>
                  </a:lnTo>
                  <a:lnTo>
                    <a:pt x="9461" y="7206"/>
                  </a:lnTo>
                  <a:lnTo>
                    <a:pt x="10538" y="6869"/>
                  </a:lnTo>
                  <a:lnTo>
                    <a:pt x="11750" y="6465"/>
                  </a:lnTo>
                  <a:lnTo>
                    <a:pt x="12962" y="6061"/>
                  </a:lnTo>
                  <a:lnTo>
                    <a:pt x="14174" y="5724"/>
                  </a:lnTo>
                  <a:lnTo>
                    <a:pt x="15386" y="5455"/>
                  </a:lnTo>
                  <a:lnTo>
                    <a:pt x="15454" y="5421"/>
                  </a:lnTo>
                  <a:lnTo>
                    <a:pt x="15454" y="5354"/>
                  </a:lnTo>
                  <a:lnTo>
                    <a:pt x="15420" y="5287"/>
                  </a:lnTo>
                  <a:lnTo>
                    <a:pt x="15353" y="5287"/>
                  </a:lnTo>
                  <a:lnTo>
                    <a:pt x="14174" y="5556"/>
                  </a:lnTo>
                  <a:lnTo>
                    <a:pt x="13030" y="5893"/>
                  </a:lnTo>
                  <a:lnTo>
                    <a:pt x="11885" y="6229"/>
                  </a:lnTo>
                  <a:lnTo>
                    <a:pt x="10740" y="6600"/>
                  </a:lnTo>
                  <a:lnTo>
                    <a:pt x="9595" y="6970"/>
                  </a:lnTo>
                  <a:lnTo>
                    <a:pt x="8417" y="7273"/>
                  </a:lnTo>
                  <a:lnTo>
                    <a:pt x="6094" y="7913"/>
                  </a:lnTo>
                  <a:lnTo>
                    <a:pt x="5892" y="7307"/>
                  </a:lnTo>
                  <a:lnTo>
                    <a:pt x="5892" y="7273"/>
                  </a:lnTo>
                  <a:lnTo>
                    <a:pt x="6565" y="7138"/>
                  </a:lnTo>
                  <a:lnTo>
                    <a:pt x="7239" y="7004"/>
                  </a:lnTo>
                  <a:lnTo>
                    <a:pt x="8585" y="6667"/>
                  </a:lnTo>
                  <a:lnTo>
                    <a:pt x="9898" y="6297"/>
                  </a:lnTo>
                  <a:lnTo>
                    <a:pt x="11245" y="5926"/>
                  </a:lnTo>
                  <a:lnTo>
                    <a:pt x="12659" y="5489"/>
                  </a:lnTo>
                  <a:lnTo>
                    <a:pt x="14107" y="5051"/>
                  </a:lnTo>
                  <a:lnTo>
                    <a:pt x="15521" y="4580"/>
                  </a:lnTo>
                  <a:lnTo>
                    <a:pt x="16901" y="4041"/>
                  </a:lnTo>
                  <a:lnTo>
                    <a:pt x="16969" y="4007"/>
                  </a:lnTo>
                  <a:lnTo>
                    <a:pt x="16969" y="3940"/>
                  </a:lnTo>
                  <a:lnTo>
                    <a:pt x="16935" y="3906"/>
                  </a:lnTo>
                  <a:lnTo>
                    <a:pt x="16868" y="3906"/>
                  </a:lnTo>
                  <a:lnTo>
                    <a:pt x="14174" y="4815"/>
                  </a:lnTo>
                  <a:lnTo>
                    <a:pt x="12794" y="5253"/>
                  </a:lnTo>
                  <a:lnTo>
                    <a:pt x="11447" y="5657"/>
                  </a:lnTo>
                  <a:lnTo>
                    <a:pt x="10033" y="6061"/>
                  </a:lnTo>
                  <a:lnTo>
                    <a:pt x="8619" y="6398"/>
                  </a:lnTo>
                  <a:lnTo>
                    <a:pt x="7239" y="6734"/>
                  </a:lnTo>
                  <a:lnTo>
                    <a:pt x="5825" y="7105"/>
                  </a:lnTo>
                  <a:lnTo>
                    <a:pt x="5656" y="6398"/>
                  </a:lnTo>
                  <a:lnTo>
                    <a:pt x="5488" y="5657"/>
                  </a:lnTo>
                  <a:lnTo>
                    <a:pt x="5219" y="4209"/>
                  </a:lnTo>
                  <a:lnTo>
                    <a:pt x="7845" y="3536"/>
                  </a:lnTo>
                  <a:lnTo>
                    <a:pt x="11952" y="2492"/>
                  </a:lnTo>
                  <a:lnTo>
                    <a:pt x="16060" y="1448"/>
                  </a:lnTo>
                  <a:lnTo>
                    <a:pt x="16127" y="1448"/>
                  </a:lnTo>
                  <a:lnTo>
                    <a:pt x="16127" y="1381"/>
                  </a:lnTo>
                  <a:close/>
                  <a:moveTo>
                    <a:pt x="4141" y="4479"/>
                  </a:moveTo>
                  <a:lnTo>
                    <a:pt x="4478" y="6061"/>
                  </a:lnTo>
                  <a:lnTo>
                    <a:pt x="4882" y="7610"/>
                  </a:lnTo>
                  <a:lnTo>
                    <a:pt x="5656" y="10707"/>
                  </a:lnTo>
                  <a:lnTo>
                    <a:pt x="7306" y="17171"/>
                  </a:lnTo>
                  <a:lnTo>
                    <a:pt x="9696" y="26632"/>
                  </a:lnTo>
                  <a:lnTo>
                    <a:pt x="8451" y="26868"/>
                  </a:lnTo>
                  <a:lnTo>
                    <a:pt x="8249" y="26228"/>
                  </a:lnTo>
                  <a:lnTo>
                    <a:pt x="8047" y="25555"/>
                  </a:lnTo>
                  <a:lnTo>
                    <a:pt x="7744" y="24242"/>
                  </a:lnTo>
                  <a:lnTo>
                    <a:pt x="7441" y="22895"/>
                  </a:lnTo>
                  <a:lnTo>
                    <a:pt x="7205" y="21582"/>
                  </a:lnTo>
                  <a:lnTo>
                    <a:pt x="6902" y="20168"/>
                  </a:lnTo>
                  <a:lnTo>
                    <a:pt x="6565" y="18788"/>
                  </a:lnTo>
                  <a:lnTo>
                    <a:pt x="6161" y="17407"/>
                  </a:lnTo>
                  <a:lnTo>
                    <a:pt x="5724" y="16060"/>
                  </a:lnTo>
                  <a:lnTo>
                    <a:pt x="5286" y="14680"/>
                  </a:lnTo>
                  <a:lnTo>
                    <a:pt x="4882" y="13300"/>
                  </a:lnTo>
                  <a:lnTo>
                    <a:pt x="4512" y="11886"/>
                  </a:lnTo>
                  <a:lnTo>
                    <a:pt x="4175" y="10505"/>
                  </a:lnTo>
                  <a:lnTo>
                    <a:pt x="3501" y="7711"/>
                  </a:lnTo>
                  <a:lnTo>
                    <a:pt x="3165" y="6263"/>
                  </a:lnTo>
                  <a:lnTo>
                    <a:pt x="2996" y="5556"/>
                  </a:lnTo>
                  <a:lnTo>
                    <a:pt x="2794" y="4849"/>
                  </a:lnTo>
                  <a:lnTo>
                    <a:pt x="3737" y="4580"/>
                  </a:lnTo>
                  <a:lnTo>
                    <a:pt x="4141" y="4479"/>
                  </a:lnTo>
                  <a:close/>
                  <a:moveTo>
                    <a:pt x="23298" y="18687"/>
                  </a:moveTo>
                  <a:lnTo>
                    <a:pt x="23635" y="19562"/>
                  </a:lnTo>
                  <a:lnTo>
                    <a:pt x="23904" y="20437"/>
                  </a:lnTo>
                  <a:lnTo>
                    <a:pt x="24140" y="21144"/>
                  </a:lnTo>
                  <a:lnTo>
                    <a:pt x="24241" y="21481"/>
                  </a:lnTo>
                  <a:lnTo>
                    <a:pt x="24308" y="21851"/>
                  </a:lnTo>
                  <a:lnTo>
                    <a:pt x="24342" y="22222"/>
                  </a:lnTo>
                  <a:lnTo>
                    <a:pt x="24275" y="22558"/>
                  </a:lnTo>
                  <a:lnTo>
                    <a:pt x="24241" y="22727"/>
                  </a:lnTo>
                  <a:lnTo>
                    <a:pt x="24174" y="22861"/>
                  </a:lnTo>
                  <a:lnTo>
                    <a:pt x="24073" y="23030"/>
                  </a:lnTo>
                  <a:lnTo>
                    <a:pt x="23972" y="23164"/>
                  </a:lnTo>
                  <a:lnTo>
                    <a:pt x="23736" y="23366"/>
                  </a:lnTo>
                  <a:lnTo>
                    <a:pt x="23500" y="23535"/>
                  </a:lnTo>
                  <a:lnTo>
                    <a:pt x="23231" y="23703"/>
                  </a:lnTo>
                  <a:lnTo>
                    <a:pt x="22928" y="23804"/>
                  </a:lnTo>
                  <a:lnTo>
                    <a:pt x="22356" y="24006"/>
                  </a:lnTo>
                  <a:lnTo>
                    <a:pt x="21783" y="24174"/>
                  </a:lnTo>
                  <a:lnTo>
                    <a:pt x="21245" y="24309"/>
                  </a:lnTo>
                  <a:lnTo>
                    <a:pt x="20706" y="24410"/>
                  </a:lnTo>
                  <a:lnTo>
                    <a:pt x="19595" y="24578"/>
                  </a:lnTo>
                  <a:lnTo>
                    <a:pt x="18517" y="24780"/>
                  </a:lnTo>
                  <a:lnTo>
                    <a:pt x="17406" y="25050"/>
                  </a:lnTo>
                  <a:lnTo>
                    <a:pt x="16329" y="25319"/>
                  </a:lnTo>
                  <a:lnTo>
                    <a:pt x="15252" y="25588"/>
                  </a:lnTo>
                  <a:lnTo>
                    <a:pt x="14174" y="25891"/>
                  </a:lnTo>
                  <a:lnTo>
                    <a:pt x="13097" y="26228"/>
                  </a:lnTo>
                  <a:lnTo>
                    <a:pt x="10976" y="26935"/>
                  </a:lnTo>
                  <a:lnTo>
                    <a:pt x="10908" y="26733"/>
                  </a:lnTo>
                  <a:lnTo>
                    <a:pt x="10807" y="26363"/>
                  </a:lnTo>
                  <a:lnTo>
                    <a:pt x="10841" y="26363"/>
                  </a:lnTo>
                  <a:lnTo>
                    <a:pt x="11346" y="26329"/>
                  </a:lnTo>
                  <a:lnTo>
                    <a:pt x="11851" y="26228"/>
                  </a:lnTo>
                  <a:lnTo>
                    <a:pt x="12861" y="25959"/>
                  </a:lnTo>
                  <a:lnTo>
                    <a:pt x="15117" y="25420"/>
                  </a:lnTo>
                  <a:lnTo>
                    <a:pt x="17474" y="24747"/>
                  </a:lnTo>
                  <a:lnTo>
                    <a:pt x="19830" y="24073"/>
                  </a:lnTo>
                  <a:lnTo>
                    <a:pt x="20672" y="23838"/>
                  </a:lnTo>
                  <a:lnTo>
                    <a:pt x="21548" y="23568"/>
                  </a:lnTo>
                  <a:lnTo>
                    <a:pt x="21985" y="23400"/>
                  </a:lnTo>
                  <a:lnTo>
                    <a:pt x="22389" y="23232"/>
                  </a:lnTo>
                  <a:lnTo>
                    <a:pt x="22760" y="22996"/>
                  </a:lnTo>
                  <a:lnTo>
                    <a:pt x="23096" y="22693"/>
                  </a:lnTo>
                  <a:lnTo>
                    <a:pt x="23231" y="22558"/>
                  </a:lnTo>
                  <a:lnTo>
                    <a:pt x="23332" y="22390"/>
                  </a:lnTo>
                  <a:lnTo>
                    <a:pt x="23399" y="22188"/>
                  </a:lnTo>
                  <a:lnTo>
                    <a:pt x="23399" y="22020"/>
                  </a:lnTo>
                  <a:lnTo>
                    <a:pt x="23433" y="21818"/>
                  </a:lnTo>
                  <a:lnTo>
                    <a:pt x="23399" y="21649"/>
                  </a:lnTo>
                  <a:lnTo>
                    <a:pt x="23332" y="21245"/>
                  </a:lnTo>
                  <a:lnTo>
                    <a:pt x="23197" y="20841"/>
                  </a:lnTo>
                  <a:lnTo>
                    <a:pt x="23029" y="20437"/>
                  </a:lnTo>
                  <a:lnTo>
                    <a:pt x="22894" y="20067"/>
                  </a:lnTo>
                  <a:lnTo>
                    <a:pt x="22793" y="19730"/>
                  </a:lnTo>
                  <a:lnTo>
                    <a:pt x="22793" y="19697"/>
                  </a:lnTo>
                  <a:lnTo>
                    <a:pt x="22760" y="19663"/>
                  </a:lnTo>
                  <a:lnTo>
                    <a:pt x="23029" y="19192"/>
                  </a:lnTo>
                  <a:lnTo>
                    <a:pt x="23298" y="18687"/>
                  </a:lnTo>
                  <a:close/>
                  <a:moveTo>
                    <a:pt x="5050" y="4243"/>
                  </a:moveTo>
                  <a:lnTo>
                    <a:pt x="5151" y="4984"/>
                  </a:lnTo>
                  <a:lnTo>
                    <a:pt x="5286" y="5724"/>
                  </a:lnTo>
                  <a:lnTo>
                    <a:pt x="5454" y="6465"/>
                  </a:lnTo>
                  <a:lnTo>
                    <a:pt x="5623" y="7172"/>
                  </a:lnTo>
                  <a:lnTo>
                    <a:pt x="5623" y="7206"/>
                  </a:lnTo>
                  <a:lnTo>
                    <a:pt x="5623" y="7239"/>
                  </a:lnTo>
                  <a:lnTo>
                    <a:pt x="5623" y="7273"/>
                  </a:lnTo>
                  <a:lnTo>
                    <a:pt x="5656" y="7307"/>
                  </a:lnTo>
                  <a:lnTo>
                    <a:pt x="5892" y="7980"/>
                  </a:lnTo>
                  <a:lnTo>
                    <a:pt x="6633" y="10202"/>
                  </a:lnTo>
                  <a:lnTo>
                    <a:pt x="6666" y="10270"/>
                  </a:lnTo>
                  <a:lnTo>
                    <a:pt x="6599" y="10303"/>
                  </a:lnTo>
                  <a:lnTo>
                    <a:pt x="6599" y="10337"/>
                  </a:lnTo>
                  <a:lnTo>
                    <a:pt x="6666" y="10303"/>
                  </a:lnTo>
                  <a:lnTo>
                    <a:pt x="6936" y="11111"/>
                  </a:lnTo>
                  <a:lnTo>
                    <a:pt x="7138" y="11953"/>
                  </a:lnTo>
                  <a:lnTo>
                    <a:pt x="7542" y="13603"/>
                  </a:lnTo>
                  <a:lnTo>
                    <a:pt x="7878" y="15286"/>
                  </a:lnTo>
                  <a:lnTo>
                    <a:pt x="8215" y="16969"/>
                  </a:lnTo>
                  <a:lnTo>
                    <a:pt x="9023" y="20269"/>
                  </a:lnTo>
                  <a:lnTo>
                    <a:pt x="9865" y="23535"/>
                  </a:lnTo>
                  <a:lnTo>
                    <a:pt x="10168" y="24915"/>
                  </a:lnTo>
                  <a:lnTo>
                    <a:pt x="10471" y="26329"/>
                  </a:lnTo>
                  <a:lnTo>
                    <a:pt x="10673" y="27036"/>
                  </a:lnTo>
                  <a:lnTo>
                    <a:pt x="10875" y="27710"/>
                  </a:lnTo>
                  <a:lnTo>
                    <a:pt x="11144" y="28383"/>
                  </a:lnTo>
                  <a:lnTo>
                    <a:pt x="11447" y="29023"/>
                  </a:lnTo>
                  <a:lnTo>
                    <a:pt x="11447" y="29023"/>
                  </a:lnTo>
                  <a:lnTo>
                    <a:pt x="11043" y="28821"/>
                  </a:lnTo>
                  <a:lnTo>
                    <a:pt x="11009" y="28787"/>
                  </a:lnTo>
                  <a:lnTo>
                    <a:pt x="10942" y="28821"/>
                  </a:lnTo>
                  <a:lnTo>
                    <a:pt x="10908" y="28854"/>
                  </a:lnTo>
                  <a:lnTo>
                    <a:pt x="10875" y="28888"/>
                  </a:lnTo>
                  <a:lnTo>
                    <a:pt x="10706" y="29359"/>
                  </a:lnTo>
                  <a:lnTo>
                    <a:pt x="9124" y="23232"/>
                  </a:lnTo>
                  <a:lnTo>
                    <a:pt x="7575" y="17104"/>
                  </a:lnTo>
                  <a:lnTo>
                    <a:pt x="5993" y="10909"/>
                  </a:lnTo>
                  <a:lnTo>
                    <a:pt x="5185" y="7677"/>
                  </a:lnTo>
                  <a:lnTo>
                    <a:pt x="4747" y="6061"/>
                  </a:lnTo>
                  <a:lnTo>
                    <a:pt x="4276" y="4445"/>
                  </a:lnTo>
                  <a:lnTo>
                    <a:pt x="5050" y="4243"/>
                  </a:lnTo>
                  <a:close/>
                  <a:moveTo>
                    <a:pt x="17406" y="1"/>
                  </a:moveTo>
                  <a:lnTo>
                    <a:pt x="17204" y="34"/>
                  </a:lnTo>
                  <a:lnTo>
                    <a:pt x="15689" y="337"/>
                  </a:lnTo>
                  <a:lnTo>
                    <a:pt x="14174" y="708"/>
                  </a:lnTo>
                  <a:lnTo>
                    <a:pt x="11211" y="1448"/>
                  </a:lnTo>
                  <a:lnTo>
                    <a:pt x="8282" y="2189"/>
                  </a:lnTo>
                  <a:lnTo>
                    <a:pt x="5421" y="2997"/>
                  </a:lnTo>
                  <a:lnTo>
                    <a:pt x="2424" y="3873"/>
                  </a:lnTo>
                  <a:lnTo>
                    <a:pt x="909" y="4344"/>
                  </a:lnTo>
                  <a:lnTo>
                    <a:pt x="168" y="4580"/>
                  </a:lnTo>
                  <a:lnTo>
                    <a:pt x="0" y="4647"/>
                  </a:lnTo>
                  <a:lnTo>
                    <a:pt x="0" y="4916"/>
                  </a:lnTo>
                  <a:lnTo>
                    <a:pt x="337" y="4815"/>
                  </a:lnTo>
                  <a:lnTo>
                    <a:pt x="640" y="4681"/>
                  </a:lnTo>
                  <a:lnTo>
                    <a:pt x="1246" y="4479"/>
                  </a:lnTo>
                  <a:lnTo>
                    <a:pt x="3703" y="3704"/>
                  </a:lnTo>
                  <a:lnTo>
                    <a:pt x="6363" y="2964"/>
                  </a:lnTo>
                  <a:lnTo>
                    <a:pt x="8989" y="2257"/>
                  </a:lnTo>
                  <a:lnTo>
                    <a:pt x="11649" y="1583"/>
                  </a:lnTo>
                  <a:lnTo>
                    <a:pt x="14309" y="943"/>
                  </a:lnTo>
                  <a:lnTo>
                    <a:pt x="16834" y="337"/>
                  </a:lnTo>
                  <a:lnTo>
                    <a:pt x="17272" y="270"/>
                  </a:lnTo>
                  <a:lnTo>
                    <a:pt x="17474" y="236"/>
                  </a:lnTo>
                  <a:lnTo>
                    <a:pt x="17676" y="270"/>
                  </a:lnTo>
                  <a:lnTo>
                    <a:pt x="17878" y="304"/>
                  </a:lnTo>
                  <a:lnTo>
                    <a:pt x="18046" y="405"/>
                  </a:lnTo>
                  <a:lnTo>
                    <a:pt x="18214" y="539"/>
                  </a:lnTo>
                  <a:lnTo>
                    <a:pt x="18383" y="708"/>
                  </a:lnTo>
                  <a:lnTo>
                    <a:pt x="18484" y="876"/>
                  </a:lnTo>
                  <a:lnTo>
                    <a:pt x="18517" y="1011"/>
                  </a:lnTo>
                  <a:lnTo>
                    <a:pt x="18618" y="1347"/>
                  </a:lnTo>
                  <a:lnTo>
                    <a:pt x="18652" y="1650"/>
                  </a:lnTo>
                  <a:lnTo>
                    <a:pt x="18652" y="1987"/>
                  </a:lnTo>
                  <a:lnTo>
                    <a:pt x="18652" y="2055"/>
                  </a:lnTo>
                  <a:lnTo>
                    <a:pt x="18686" y="2088"/>
                  </a:lnTo>
                  <a:lnTo>
                    <a:pt x="18753" y="2122"/>
                  </a:lnTo>
                  <a:lnTo>
                    <a:pt x="18854" y="2088"/>
                  </a:lnTo>
                  <a:lnTo>
                    <a:pt x="18888" y="2055"/>
                  </a:lnTo>
                  <a:lnTo>
                    <a:pt x="18888" y="1987"/>
                  </a:lnTo>
                  <a:lnTo>
                    <a:pt x="18888" y="1954"/>
                  </a:lnTo>
                  <a:lnTo>
                    <a:pt x="18955" y="2358"/>
                  </a:lnTo>
                  <a:lnTo>
                    <a:pt x="19022" y="2795"/>
                  </a:lnTo>
                  <a:lnTo>
                    <a:pt x="19258" y="3671"/>
                  </a:lnTo>
                  <a:lnTo>
                    <a:pt x="19696" y="5388"/>
                  </a:lnTo>
                  <a:lnTo>
                    <a:pt x="20672" y="9226"/>
                  </a:lnTo>
                  <a:lnTo>
                    <a:pt x="21110" y="11078"/>
                  </a:lnTo>
                  <a:lnTo>
                    <a:pt x="21615" y="12929"/>
                  </a:lnTo>
                  <a:lnTo>
                    <a:pt x="22120" y="14747"/>
                  </a:lnTo>
                  <a:lnTo>
                    <a:pt x="22423" y="15656"/>
                  </a:lnTo>
                  <a:lnTo>
                    <a:pt x="22726" y="16565"/>
                  </a:lnTo>
                  <a:lnTo>
                    <a:pt x="21817" y="16296"/>
                  </a:lnTo>
                  <a:lnTo>
                    <a:pt x="21817" y="16262"/>
                  </a:lnTo>
                  <a:lnTo>
                    <a:pt x="21413" y="15084"/>
                  </a:lnTo>
                  <a:lnTo>
                    <a:pt x="21043" y="13906"/>
                  </a:lnTo>
                  <a:lnTo>
                    <a:pt x="20740" y="12727"/>
                  </a:lnTo>
                  <a:lnTo>
                    <a:pt x="20437" y="11549"/>
                  </a:lnTo>
                  <a:lnTo>
                    <a:pt x="19898" y="9158"/>
                  </a:lnTo>
                  <a:lnTo>
                    <a:pt x="19393" y="6768"/>
                  </a:lnTo>
                  <a:lnTo>
                    <a:pt x="19191" y="5691"/>
                  </a:lnTo>
                  <a:lnTo>
                    <a:pt x="18955" y="4580"/>
                  </a:lnTo>
                  <a:lnTo>
                    <a:pt x="18820" y="4041"/>
                  </a:lnTo>
                  <a:lnTo>
                    <a:pt x="18686" y="3502"/>
                  </a:lnTo>
                  <a:lnTo>
                    <a:pt x="18484" y="2997"/>
                  </a:lnTo>
                  <a:lnTo>
                    <a:pt x="18282" y="2492"/>
                  </a:lnTo>
                  <a:lnTo>
                    <a:pt x="18147" y="2189"/>
                  </a:lnTo>
                  <a:lnTo>
                    <a:pt x="17911" y="1920"/>
                  </a:lnTo>
                  <a:lnTo>
                    <a:pt x="17676" y="1650"/>
                  </a:lnTo>
                  <a:lnTo>
                    <a:pt x="17406" y="1448"/>
                  </a:lnTo>
                  <a:lnTo>
                    <a:pt x="17070" y="1280"/>
                  </a:lnTo>
                  <a:lnTo>
                    <a:pt x="16767" y="1179"/>
                  </a:lnTo>
                  <a:lnTo>
                    <a:pt x="16598" y="1145"/>
                  </a:lnTo>
                  <a:lnTo>
                    <a:pt x="16430" y="1179"/>
                  </a:lnTo>
                  <a:lnTo>
                    <a:pt x="16262" y="1179"/>
                  </a:lnTo>
                  <a:lnTo>
                    <a:pt x="16093" y="1246"/>
                  </a:lnTo>
                  <a:lnTo>
                    <a:pt x="15992" y="1246"/>
                  </a:lnTo>
                  <a:lnTo>
                    <a:pt x="11885" y="2257"/>
                  </a:lnTo>
                  <a:lnTo>
                    <a:pt x="7777" y="3300"/>
                  </a:lnTo>
                  <a:lnTo>
                    <a:pt x="3670" y="4378"/>
                  </a:lnTo>
                  <a:lnTo>
                    <a:pt x="1818" y="4815"/>
                  </a:lnTo>
                  <a:lnTo>
                    <a:pt x="909" y="5085"/>
                  </a:lnTo>
                  <a:lnTo>
                    <a:pt x="0" y="5354"/>
                  </a:lnTo>
                  <a:lnTo>
                    <a:pt x="0" y="5590"/>
                  </a:lnTo>
                  <a:lnTo>
                    <a:pt x="673" y="5421"/>
                  </a:lnTo>
                  <a:lnTo>
                    <a:pt x="1347" y="5253"/>
                  </a:lnTo>
                  <a:lnTo>
                    <a:pt x="2660" y="4883"/>
                  </a:lnTo>
                  <a:lnTo>
                    <a:pt x="2761" y="5489"/>
                  </a:lnTo>
                  <a:lnTo>
                    <a:pt x="2895" y="6061"/>
                  </a:lnTo>
                  <a:lnTo>
                    <a:pt x="3198" y="7239"/>
                  </a:lnTo>
                  <a:lnTo>
                    <a:pt x="3905" y="10303"/>
                  </a:lnTo>
                  <a:lnTo>
                    <a:pt x="4579" y="13098"/>
                  </a:lnTo>
                  <a:lnTo>
                    <a:pt x="4949" y="14512"/>
                  </a:lnTo>
                  <a:lnTo>
                    <a:pt x="5387" y="15892"/>
                  </a:lnTo>
                  <a:lnTo>
                    <a:pt x="5825" y="17239"/>
                  </a:lnTo>
                  <a:lnTo>
                    <a:pt x="6229" y="18619"/>
                  </a:lnTo>
                  <a:lnTo>
                    <a:pt x="6565" y="20000"/>
                  </a:lnTo>
                  <a:lnTo>
                    <a:pt x="6902" y="21414"/>
                  </a:lnTo>
                  <a:lnTo>
                    <a:pt x="7171" y="22794"/>
                  </a:lnTo>
                  <a:lnTo>
                    <a:pt x="7474" y="24174"/>
                  </a:lnTo>
                  <a:lnTo>
                    <a:pt x="7811" y="25555"/>
                  </a:lnTo>
                  <a:lnTo>
                    <a:pt x="8013" y="26228"/>
                  </a:lnTo>
                  <a:lnTo>
                    <a:pt x="8215" y="26902"/>
                  </a:lnTo>
                  <a:lnTo>
                    <a:pt x="6262" y="27339"/>
                  </a:lnTo>
                  <a:lnTo>
                    <a:pt x="4310" y="27777"/>
                  </a:lnTo>
                  <a:lnTo>
                    <a:pt x="2963" y="28147"/>
                  </a:lnTo>
                  <a:lnTo>
                    <a:pt x="1582" y="28518"/>
                  </a:lnTo>
                  <a:lnTo>
                    <a:pt x="135" y="28989"/>
                  </a:lnTo>
                  <a:lnTo>
                    <a:pt x="0" y="29023"/>
                  </a:lnTo>
                  <a:lnTo>
                    <a:pt x="0" y="29258"/>
                  </a:lnTo>
                  <a:lnTo>
                    <a:pt x="909" y="28955"/>
                  </a:lnTo>
                  <a:lnTo>
                    <a:pt x="2390" y="28518"/>
                  </a:lnTo>
                  <a:lnTo>
                    <a:pt x="3872" y="28114"/>
                  </a:lnTo>
                  <a:lnTo>
                    <a:pt x="4983" y="27878"/>
                  </a:lnTo>
                  <a:lnTo>
                    <a:pt x="6094" y="27609"/>
                  </a:lnTo>
                  <a:lnTo>
                    <a:pt x="8316" y="27171"/>
                  </a:lnTo>
                  <a:lnTo>
                    <a:pt x="8383" y="27205"/>
                  </a:lnTo>
                  <a:lnTo>
                    <a:pt x="8451" y="27205"/>
                  </a:lnTo>
                  <a:lnTo>
                    <a:pt x="8518" y="27171"/>
                  </a:lnTo>
                  <a:lnTo>
                    <a:pt x="8552" y="27104"/>
                  </a:lnTo>
                  <a:lnTo>
                    <a:pt x="9764" y="26834"/>
                  </a:lnTo>
                  <a:lnTo>
                    <a:pt x="9865" y="27272"/>
                  </a:lnTo>
                  <a:lnTo>
                    <a:pt x="8383" y="27642"/>
                  </a:lnTo>
                  <a:lnTo>
                    <a:pt x="6936" y="28046"/>
                  </a:lnTo>
                  <a:lnTo>
                    <a:pt x="4006" y="28888"/>
                  </a:lnTo>
                  <a:lnTo>
                    <a:pt x="1178" y="29696"/>
                  </a:lnTo>
                  <a:lnTo>
                    <a:pt x="0" y="30033"/>
                  </a:lnTo>
                  <a:lnTo>
                    <a:pt x="0" y="30268"/>
                  </a:lnTo>
                  <a:lnTo>
                    <a:pt x="3299" y="29359"/>
                  </a:lnTo>
                  <a:lnTo>
                    <a:pt x="6633" y="28450"/>
                  </a:lnTo>
                  <a:lnTo>
                    <a:pt x="8282" y="27979"/>
                  </a:lnTo>
                  <a:lnTo>
                    <a:pt x="9898" y="27474"/>
                  </a:lnTo>
                  <a:lnTo>
                    <a:pt x="10504" y="29864"/>
                  </a:lnTo>
                  <a:lnTo>
                    <a:pt x="10572" y="29932"/>
                  </a:lnTo>
                  <a:lnTo>
                    <a:pt x="10572" y="30134"/>
                  </a:lnTo>
                  <a:lnTo>
                    <a:pt x="10740" y="29932"/>
                  </a:lnTo>
                  <a:lnTo>
                    <a:pt x="10807" y="29898"/>
                  </a:lnTo>
                  <a:lnTo>
                    <a:pt x="10807" y="29797"/>
                  </a:lnTo>
                  <a:lnTo>
                    <a:pt x="10942" y="29460"/>
                  </a:lnTo>
                  <a:lnTo>
                    <a:pt x="11077" y="29124"/>
                  </a:lnTo>
                  <a:lnTo>
                    <a:pt x="11380" y="29326"/>
                  </a:lnTo>
                  <a:lnTo>
                    <a:pt x="11716" y="29494"/>
                  </a:lnTo>
                  <a:lnTo>
                    <a:pt x="11750" y="29528"/>
                  </a:lnTo>
                  <a:lnTo>
                    <a:pt x="11885" y="29528"/>
                  </a:lnTo>
                  <a:lnTo>
                    <a:pt x="11952" y="29460"/>
                  </a:lnTo>
                  <a:lnTo>
                    <a:pt x="11952" y="29393"/>
                  </a:lnTo>
                  <a:lnTo>
                    <a:pt x="11918" y="29359"/>
                  </a:lnTo>
                  <a:lnTo>
                    <a:pt x="11615" y="28821"/>
                  </a:lnTo>
                  <a:lnTo>
                    <a:pt x="11380" y="28282"/>
                  </a:lnTo>
                  <a:lnTo>
                    <a:pt x="11178" y="27710"/>
                  </a:lnTo>
                  <a:lnTo>
                    <a:pt x="11009" y="27137"/>
                  </a:lnTo>
                  <a:lnTo>
                    <a:pt x="12289" y="26767"/>
                  </a:lnTo>
                  <a:lnTo>
                    <a:pt x="13568" y="26363"/>
                  </a:lnTo>
                  <a:lnTo>
                    <a:pt x="14848" y="25992"/>
                  </a:lnTo>
                  <a:lnTo>
                    <a:pt x="16127" y="25622"/>
                  </a:lnTo>
                  <a:lnTo>
                    <a:pt x="17373" y="25285"/>
                  </a:lnTo>
                  <a:lnTo>
                    <a:pt x="18652" y="24982"/>
                  </a:lnTo>
                  <a:lnTo>
                    <a:pt x="19325" y="24848"/>
                  </a:lnTo>
                  <a:lnTo>
                    <a:pt x="19999" y="24747"/>
                  </a:lnTo>
                  <a:lnTo>
                    <a:pt x="20672" y="24612"/>
                  </a:lnTo>
                  <a:lnTo>
                    <a:pt x="21346" y="24444"/>
                  </a:lnTo>
                  <a:lnTo>
                    <a:pt x="22255" y="24208"/>
                  </a:lnTo>
                  <a:lnTo>
                    <a:pt x="22726" y="24073"/>
                  </a:lnTo>
                  <a:lnTo>
                    <a:pt x="23197" y="23905"/>
                  </a:lnTo>
                  <a:lnTo>
                    <a:pt x="23635" y="23669"/>
                  </a:lnTo>
                  <a:lnTo>
                    <a:pt x="23803" y="23568"/>
                  </a:lnTo>
                  <a:lnTo>
                    <a:pt x="24005" y="23400"/>
                  </a:lnTo>
                  <a:lnTo>
                    <a:pt x="24174" y="23232"/>
                  </a:lnTo>
                  <a:lnTo>
                    <a:pt x="24308" y="23063"/>
                  </a:lnTo>
                  <a:lnTo>
                    <a:pt x="24409" y="22861"/>
                  </a:lnTo>
                  <a:lnTo>
                    <a:pt x="24510" y="22626"/>
                  </a:lnTo>
                  <a:lnTo>
                    <a:pt x="24578" y="22390"/>
                  </a:lnTo>
                  <a:lnTo>
                    <a:pt x="24578" y="22154"/>
                  </a:lnTo>
                  <a:lnTo>
                    <a:pt x="24544" y="21885"/>
                  </a:lnTo>
                  <a:lnTo>
                    <a:pt x="24477" y="21616"/>
                  </a:lnTo>
                  <a:lnTo>
                    <a:pt x="24342" y="21111"/>
                  </a:lnTo>
                  <a:lnTo>
                    <a:pt x="24174" y="20639"/>
                  </a:lnTo>
                  <a:lnTo>
                    <a:pt x="24005" y="20101"/>
                  </a:lnTo>
                  <a:lnTo>
                    <a:pt x="23803" y="19562"/>
                  </a:lnTo>
                  <a:lnTo>
                    <a:pt x="23366" y="18485"/>
                  </a:lnTo>
                  <a:lnTo>
                    <a:pt x="23399" y="18384"/>
                  </a:lnTo>
                  <a:lnTo>
                    <a:pt x="23938" y="18518"/>
                  </a:lnTo>
                  <a:lnTo>
                    <a:pt x="24477" y="18619"/>
                  </a:lnTo>
                  <a:lnTo>
                    <a:pt x="24510" y="18889"/>
                  </a:lnTo>
                  <a:lnTo>
                    <a:pt x="24544" y="19158"/>
                  </a:lnTo>
                  <a:lnTo>
                    <a:pt x="24578" y="19629"/>
                  </a:lnTo>
                  <a:lnTo>
                    <a:pt x="24645" y="20101"/>
                  </a:lnTo>
                  <a:lnTo>
                    <a:pt x="24746" y="20538"/>
                  </a:lnTo>
                  <a:lnTo>
                    <a:pt x="24847" y="20976"/>
                  </a:lnTo>
                  <a:lnTo>
                    <a:pt x="25015" y="21313"/>
                  </a:lnTo>
                  <a:lnTo>
                    <a:pt x="25217" y="21582"/>
                  </a:lnTo>
                  <a:lnTo>
                    <a:pt x="25453" y="21818"/>
                  </a:lnTo>
                  <a:lnTo>
                    <a:pt x="25722" y="22020"/>
                  </a:lnTo>
                  <a:lnTo>
                    <a:pt x="26025" y="22222"/>
                  </a:lnTo>
                  <a:lnTo>
                    <a:pt x="26328" y="22390"/>
                  </a:lnTo>
                  <a:lnTo>
                    <a:pt x="26934" y="22659"/>
                  </a:lnTo>
                  <a:lnTo>
                    <a:pt x="27338" y="22794"/>
                  </a:lnTo>
                  <a:lnTo>
                    <a:pt x="27742" y="22895"/>
                  </a:lnTo>
                  <a:lnTo>
                    <a:pt x="28113" y="22929"/>
                  </a:lnTo>
                  <a:lnTo>
                    <a:pt x="28449" y="22929"/>
                  </a:lnTo>
                  <a:lnTo>
                    <a:pt x="28820" y="22861"/>
                  </a:lnTo>
                  <a:lnTo>
                    <a:pt x="29157" y="22727"/>
                  </a:lnTo>
                  <a:lnTo>
                    <a:pt x="29493" y="22525"/>
                  </a:lnTo>
                  <a:lnTo>
                    <a:pt x="29796" y="22255"/>
                  </a:lnTo>
                  <a:lnTo>
                    <a:pt x="30066" y="22020"/>
                  </a:lnTo>
                  <a:lnTo>
                    <a:pt x="30335" y="21750"/>
                  </a:lnTo>
                  <a:lnTo>
                    <a:pt x="30537" y="21447"/>
                  </a:lnTo>
                  <a:lnTo>
                    <a:pt x="30773" y="21144"/>
                  </a:lnTo>
                  <a:lnTo>
                    <a:pt x="30773" y="21178"/>
                  </a:lnTo>
                  <a:lnTo>
                    <a:pt x="30806" y="21313"/>
                  </a:lnTo>
                  <a:lnTo>
                    <a:pt x="30907" y="21481"/>
                  </a:lnTo>
                  <a:lnTo>
                    <a:pt x="31008" y="21616"/>
                  </a:lnTo>
                  <a:lnTo>
                    <a:pt x="31143" y="21717"/>
                  </a:lnTo>
                  <a:lnTo>
                    <a:pt x="31278" y="21818"/>
                  </a:lnTo>
                  <a:lnTo>
                    <a:pt x="31446" y="21885"/>
                  </a:lnTo>
                  <a:lnTo>
                    <a:pt x="31648" y="21919"/>
                  </a:lnTo>
                  <a:lnTo>
                    <a:pt x="31816" y="21952"/>
                  </a:lnTo>
                  <a:lnTo>
                    <a:pt x="32018" y="21986"/>
                  </a:lnTo>
                  <a:lnTo>
                    <a:pt x="32187" y="21952"/>
                  </a:lnTo>
                  <a:lnTo>
                    <a:pt x="32389" y="21919"/>
                  </a:lnTo>
                  <a:lnTo>
                    <a:pt x="32523" y="21885"/>
                  </a:lnTo>
                  <a:lnTo>
                    <a:pt x="32692" y="21784"/>
                  </a:lnTo>
                  <a:lnTo>
                    <a:pt x="32826" y="21683"/>
                  </a:lnTo>
                  <a:lnTo>
                    <a:pt x="32927" y="21548"/>
                  </a:lnTo>
                  <a:lnTo>
                    <a:pt x="33028" y="21414"/>
                  </a:lnTo>
                  <a:lnTo>
                    <a:pt x="33028" y="21346"/>
                  </a:lnTo>
                  <a:lnTo>
                    <a:pt x="32995" y="21346"/>
                  </a:lnTo>
                  <a:lnTo>
                    <a:pt x="33028" y="21279"/>
                  </a:lnTo>
                  <a:lnTo>
                    <a:pt x="32995" y="21212"/>
                  </a:lnTo>
                  <a:lnTo>
                    <a:pt x="32826" y="21010"/>
                  </a:lnTo>
                  <a:lnTo>
                    <a:pt x="32624" y="20841"/>
                  </a:lnTo>
                  <a:lnTo>
                    <a:pt x="32220" y="20471"/>
                  </a:lnTo>
                  <a:lnTo>
                    <a:pt x="31850" y="20101"/>
                  </a:lnTo>
                  <a:lnTo>
                    <a:pt x="31648" y="19932"/>
                  </a:lnTo>
                  <a:lnTo>
                    <a:pt x="31412" y="19831"/>
                  </a:lnTo>
                  <a:lnTo>
                    <a:pt x="31513" y="19562"/>
                  </a:lnTo>
                  <a:lnTo>
                    <a:pt x="31682" y="19629"/>
                  </a:lnTo>
                  <a:lnTo>
                    <a:pt x="31816" y="19629"/>
                  </a:lnTo>
                  <a:lnTo>
                    <a:pt x="31985" y="19596"/>
                  </a:lnTo>
                  <a:lnTo>
                    <a:pt x="32119" y="19495"/>
                  </a:lnTo>
                  <a:lnTo>
                    <a:pt x="32187" y="19394"/>
                  </a:lnTo>
                  <a:lnTo>
                    <a:pt x="32220" y="19293"/>
                  </a:lnTo>
                  <a:lnTo>
                    <a:pt x="32254" y="19023"/>
                  </a:lnTo>
                  <a:lnTo>
                    <a:pt x="32355" y="18485"/>
                  </a:lnTo>
                  <a:lnTo>
                    <a:pt x="32321" y="18451"/>
                  </a:lnTo>
                  <a:lnTo>
                    <a:pt x="32355" y="18384"/>
                  </a:lnTo>
                  <a:lnTo>
                    <a:pt x="32288" y="18316"/>
                  </a:lnTo>
                  <a:lnTo>
                    <a:pt x="31850" y="18047"/>
                  </a:lnTo>
                  <a:lnTo>
                    <a:pt x="31412" y="17811"/>
                  </a:lnTo>
                  <a:lnTo>
                    <a:pt x="30941" y="17643"/>
                  </a:lnTo>
                  <a:lnTo>
                    <a:pt x="30470" y="17474"/>
                  </a:lnTo>
                  <a:lnTo>
                    <a:pt x="29965" y="17373"/>
                  </a:lnTo>
                  <a:lnTo>
                    <a:pt x="29493" y="17272"/>
                  </a:lnTo>
                  <a:lnTo>
                    <a:pt x="28988" y="17205"/>
                  </a:lnTo>
                  <a:lnTo>
                    <a:pt x="28483" y="17171"/>
                  </a:lnTo>
                  <a:lnTo>
                    <a:pt x="27473" y="17138"/>
                  </a:lnTo>
                  <a:lnTo>
                    <a:pt x="26463" y="17104"/>
                  </a:lnTo>
                  <a:lnTo>
                    <a:pt x="25453" y="17037"/>
                  </a:lnTo>
                  <a:lnTo>
                    <a:pt x="24477" y="16969"/>
                  </a:lnTo>
                  <a:lnTo>
                    <a:pt x="23736" y="16835"/>
                  </a:lnTo>
                  <a:lnTo>
                    <a:pt x="23029" y="16666"/>
                  </a:lnTo>
                  <a:lnTo>
                    <a:pt x="22490" y="14848"/>
                  </a:lnTo>
                  <a:lnTo>
                    <a:pt x="21952" y="13064"/>
                  </a:lnTo>
                  <a:lnTo>
                    <a:pt x="21447" y="11246"/>
                  </a:lnTo>
                  <a:lnTo>
                    <a:pt x="20975" y="9428"/>
                  </a:lnTo>
                  <a:lnTo>
                    <a:pt x="20032" y="5590"/>
                  </a:lnTo>
                  <a:lnTo>
                    <a:pt x="19797" y="4613"/>
                  </a:lnTo>
                  <a:lnTo>
                    <a:pt x="19561" y="3603"/>
                  </a:lnTo>
                  <a:lnTo>
                    <a:pt x="19325" y="2627"/>
                  </a:lnTo>
                  <a:lnTo>
                    <a:pt x="19157" y="2122"/>
                  </a:lnTo>
                  <a:lnTo>
                    <a:pt x="18989" y="1684"/>
                  </a:lnTo>
                  <a:lnTo>
                    <a:pt x="18921" y="1650"/>
                  </a:lnTo>
                  <a:lnTo>
                    <a:pt x="18888" y="1650"/>
                  </a:lnTo>
                  <a:lnTo>
                    <a:pt x="18854" y="1314"/>
                  </a:lnTo>
                  <a:lnTo>
                    <a:pt x="18753" y="977"/>
                  </a:lnTo>
                  <a:lnTo>
                    <a:pt x="18618" y="674"/>
                  </a:lnTo>
                  <a:lnTo>
                    <a:pt x="18416" y="405"/>
                  </a:lnTo>
                  <a:lnTo>
                    <a:pt x="18181" y="203"/>
                  </a:lnTo>
                  <a:lnTo>
                    <a:pt x="18046" y="135"/>
                  </a:lnTo>
                  <a:lnTo>
                    <a:pt x="17911" y="68"/>
                  </a:lnTo>
                  <a:lnTo>
                    <a:pt x="177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-7997" y="4793152"/>
              <a:ext cx="360076" cy="109664"/>
            </a:xfrm>
            <a:custGeom>
              <a:avLst/>
              <a:gdLst/>
              <a:ahLst/>
              <a:cxnLst/>
              <a:rect l="l" t="t" r="r" b="b"/>
              <a:pathLst>
                <a:path w="5421" h="1651" extrusionOk="0">
                  <a:moveTo>
                    <a:pt x="5387" y="0"/>
                  </a:moveTo>
                  <a:lnTo>
                    <a:pt x="4848" y="68"/>
                  </a:lnTo>
                  <a:lnTo>
                    <a:pt x="4310" y="135"/>
                  </a:lnTo>
                  <a:lnTo>
                    <a:pt x="3804" y="270"/>
                  </a:lnTo>
                  <a:lnTo>
                    <a:pt x="3266" y="404"/>
                  </a:lnTo>
                  <a:lnTo>
                    <a:pt x="2222" y="707"/>
                  </a:lnTo>
                  <a:lnTo>
                    <a:pt x="1212" y="1010"/>
                  </a:lnTo>
                  <a:lnTo>
                    <a:pt x="0" y="1381"/>
                  </a:lnTo>
                  <a:lnTo>
                    <a:pt x="0" y="1650"/>
                  </a:lnTo>
                  <a:lnTo>
                    <a:pt x="1044" y="1313"/>
                  </a:lnTo>
                  <a:lnTo>
                    <a:pt x="3198" y="640"/>
                  </a:lnTo>
                  <a:lnTo>
                    <a:pt x="5387" y="34"/>
                  </a:lnTo>
                  <a:lnTo>
                    <a:pt x="54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" name="Google Shape;35;p2"/>
          <p:cNvGrpSpPr/>
          <p:nvPr/>
        </p:nvGrpSpPr>
        <p:grpSpPr>
          <a:xfrm>
            <a:off x="11227988" y="2871859"/>
            <a:ext cx="687673" cy="1214485"/>
            <a:chOff x="8443004" y="2878855"/>
            <a:chExt cx="688868" cy="1216595"/>
          </a:xfrm>
        </p:grpSpPr>
        <p:sp>
          <p:nvSpPr>
            <p:cNvPr id="36" name="Google Shape;36;p2"/>
            <p:cNvSpPr/>
            <p:nvPr/>
          </p:nvSpPr>
          <p:spPr>
            <a:xfrm>
              <a:off x="8758311" y="2981744"/>
              <a:ext cx="26901" cy="33610"/>
            </a:xfrm>
            <a:custGeom>
              <a:avLst/>
              <a:gdLst/>
              <a:ahLst/>
              <a:cxnLst/>
              <a:rect l="l" t="t" r="r" b="b"/>
              <a:pathLst>
                <a:path w="405" h="506" extrusionOk="0">
                  <a:moveTo>
                    <a:pt x="135" y="0"/>
                  </a:moveTo>
                  <a:lnTo>
                    <a:pt x="102" y="34"/>
                  </a:lnTo>
                  <a:lnTo>
                    <a:pt x="68" y="68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1" y="270"/>
                  </a:lnTo>
                  <a:lnTo>
                    <a:pt x="34" y="337"/>
                  </a:lnTo>
                  <a:lnTo>
                    <a:pt x="34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169" y="505"/>
                  </a:lnTo>
                  <a:lnTo>
                    <a:pt x="236" y="505"/>
                  </a:lnTo>
                  <a:lnTo>
                    <a:pt x="304" y="472"/>
                  </a:lnTo>
                  <a:lnTo>
                    <a:pt x="371" y="438"/>
                  </a:lnTo>
                  <a:lnTo>
                    <a:pt x="405" y="404"/>
                  </a:lnTo>
                  <a:lnTo>
                    <a:pt x="405" y="303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682257" y="3929925"/>
              <a:ext cx="102955" cy="118564"/>
            </a:xfrm>
            <a:custGeom>
              <a:avLst/>
              <a:gdLst/>
              <a:ahLst/>
              <a:cxnLst/>
              <a:rect l="l" t="t" r="r" b="b"/>
              <a:pathLst>
                <a:path w="1550" h="1785" extrusionOk="0">
                  <a:moveTo>
                    <a:pt x="439" y="405"/>
                  </a:moveTo>
                  <a:lnTo>
                    <a:pt x="405" y="506"/>
                  </a:lnTo>
                  <a:lnTo>
                    <a:pt x="405" y="573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40" y="607"/>
                  </a:lnTo>
                  <a:lnTo>
                    <a:pt x="674" y="539"/>
                  </a:lnTo>
                  <a:lnTo>
                    <a:pt x="809" y="506"/>
                  </a:lnTo>
                  <a:lnTo>
                    <a:pt x="977" y="539"/>
                  </a:lnTo>
                  <a:lnTo>
                    <a:pt x="1078" y="607"/>
                  </a:lnTo>
                  <a:lnTo>
                    <a:pt x="1213" y="674"/>
                  </a:lnTo>
                  <a:lnTo>
                    <a:pt x="1280" y="809"/>
                  </a:lnTo>
                  <a:lnTo>
                    <a:pt x="1314" y="943"/>
                  </a:lnTo>
                  <a:lnTo>
                    <a:pt x="1314" y="1112"/>
                  </a:lnTo>
                  <a:lnTo>
                    <a:pt x="1280" y="1246"/>
                  </a:lnTo>
                  <a:lnTo>
                    <a:pt x="1213" y="1347"/>
                  </a:lnTo>
                  <a:lnTo>
                    <a:pt x="1078" y="1448"/>
                  </a:lnTo>
                  <a:lnTo>
                    <a:pt x="977" y="1482"/>
                  </a:lnTo>
                  <a:lnTo>
                    <a:pt x="843" y="1516"/>
                  </a:lnTo>
                  <a:lnTo>
                    <a:pt x="708" y="1482"/>
                  </a:lnTo>
                  <a:lnTo>
                    <a:pt x="573" y="1448"/>
                  </a:lnTo>
                  <a:lnTo>
                    <a:pt x="472" y="1381"/>
                  </a:lnTo>
                  <a:lnTo>
                    <a:pt x="371" y="1314"/>
                  </a:lnTo>
                  <a:lnTo>
                    <a:pt x="304" y="1179"/>
                  </a:lnTo>
                  <a:lnTo>
                    <a:pt x="270" y="1078"/>
                  </a:lnTo>
                  <a:lnTo>
                    <a:pt x="237" y="977"/>
                  </a:lnTo>
                  <a:lnTo>
                    <a:pt x="270" y="708"/>
                  </a:lnTo>
                  <a:lnTo>
                    <a:pt x="371" y="506"/>
                  </a:lnTo>
                  <a:lnTo>
                    <a:pt x="439" y="405"/>
                  </a:lnTo>
                  <a:close/>
                  <a:moveTo>
                    <a:pt x="674" y="1"/>
                  </a:moveTo>
                  <a:lnTo>
                    <a:pt x="607" y="34"/>
                  </a:lnTo>
                  <a:lnTo>
                    <a:pt x="439" y="102"/>
                  </a:lnTo>
                  <a:lnTo>
                    <a:pt x="270" y="236"/>
                  </a:lnTo>
                  <a:lnTo>
                    <a:pt x="169" y="371"/>
                  </a:lnTo>
                  <a:lnTo>
                    <a:pt x="68" y="573"/>
                  </a:lnTo>
                  <a:lnTo>
                    <a:pt x="1" y="775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136" y="1347"/>
                  </a:lnTo>
                  <a:lnTo>
                    <a:pt x="270" y="1516"/>
                  </a:lnTo>
                  <a:lnTo>
                    <a:pt x="439" y="1650"/>
                  </a:lnTo>
                  <a:lnTo>
                    <a:pt x="607" y="1751"/>
                  </a:lnTo>
                  <a:lnTo>
                    <a:pt x="809" y="1785"/>
                  </a:lnTo>
                  <a:lnTo>
                    <a:pt x="1011" y="1751"/>
                  </a:lnTo>
                  <a:lnTo>
                    <a:pt x="1179" y="1684"/>
                  </a:lnTo>
                  <a:lnTo>
                    <a:pt x="1314" y="1549"/>
                  </a:lnTo>
                  <a:lnTo>
                    <a:pt x="1415" y="1415"/>
                  </a:lnTo>
                  <a:lnTo>
                    <a:pt x="1516" y="1246"/>
                  </a:lnTo>
                  <a:lnTo>
                    <a:pt x="1550" y="1078"/>
                  </a:lnTo>
                  <a:lnTo>
                    <a:pt x="1550" y="876"/>
                  </a:lnTo>
                  <a:lnTo>
                    <a:pt x="1482" y="708"/>
                  </a:lnTo>
                  <a:lnTo>
                    <a:pt x="1381" y="573"/>
                  </a:lnTo>
                  <a:lnTo>
                    <a:pt x="1213" y="438"/>
                  </a:lnTo>
                  <a:lnTo>
                    <a:pt x="1045" y="304"/>
                  </a:lnTo>
                  <a:lnTo>
                    <a:pt x="843" y="270"/>
                  </a:lnTo>
                  <a:lnTo>
                    <a:pt x="674" y="270"/>
                  </a:lnTo>
                  <a:lnTo>
                    <a:pt x="607" y="292"/>
                  </a:lnTo>
                  <a:lnTo>
                    <a:pt x="607" y="292"/>
                  </a:lnTo>
                  <a:lnTo>
                    <a:pt x="641" y="270"/>
                  </a:lnTo>
                  <a:lnTo>
                    <a:pt x="742" y="203"/>
                  </a:lnTo>
                  <a:lnTo>
                    <a:pt x="809" y="203"/>
                  </a:lnTo>
                  <a:lnTo>
                    <a:pt x="910" y="236"/>
                  </a:lnTo>
                  <a:lnTo>
                    <a:pt x="1045" y="270"/>
                  </a:lnTo>
                  <a:lnTo>
                    <a:pt x="1045" y="236"/>
                  </a:lnTo>
                  <a:lnTo>
                    <a:pt x="1078" y="203"/>
                  </a:lnTo>
                  <a:lnTo>
                    <a:pt x="1045" y="135"/>
                  </a:lnTo>
                  <a:lnTo>
                    <a:pt x="977" y="68"/>
                  </a:lnTo>
                  <a:lnTo>
                    <a:pt x="876" y="34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805272" y="2999611"/>
              <a:ext cx="107405" cy="26901"/>
            </a:xfrm>
            <a:custGeom>
              <a:avLst/>
              <a:gdLst/>
              <a:ahLst/>
              <a:cxnLst/>
              <a:rect l="l" t="t" r="r" b="b"/>
              <a:pathLst>
                <a:path w="1617" h="405" extrusionOk="0">
                  <a:moveTo>
                    <a:pt x="169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37" y="270"/>
                  </a:lnTo>
                  <a:lnTo>
                    <a:pt x="741" y="304"/>
                  </a:lnTo>
                  <a:lnTo>
                    <a:pt x="1145" y="371"/>
                  </a:lnTo>
                  <a:lnTo>
                    <a:pt x="1381" y="405"/>
                  </a:lnTo>
                  <a:lnTo>
                    <a:pt x="1583" y="371"/>
                  </a:lnTo>
                  <a:lnTo>
                    <a:pt x="1617" y="337"/>
                  </a:lnTo>
                  <a:lnTo>
                    <a:pt x="1617" y="304"/>
                  </a:lnTo>
                  <a:lnTo>
                    <a:pt x="1617" y="236"/>
                  </a:lnTo>
                  <a:lnTo>
                    <a:pt x="1583" y="203"/>
                  </a:lnTo>
                  <a:lnTo>
                    <a:pt x="1415" y="135"/>
                  </a:lnTo>
                  <a:lnTo>
                    <a:pt x="1179" y="102"/>
                  </a:lnTo>
                  <a:lnTo>
                    <a:pt x="775" y="68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443004" y="2878855"/>
              <a:ext cx="688868" cy="1216595"/>
            </a:xfrm>
            <a:custGeom>
              <a:avLst/>
              <a:gdLst/>
              <a:ahLst/>
              <a:cxnLst/>
              <a:rect l="l" t="t" r="r" b="b"/>
              <a:pathLst>
                <a:path w="10371" h="18316" extrusionOk="0">
                  <a:moveTo>
                    <a:pt x="3401" y="169"/>
                  </a:moveTo>
                  <a:lnTo>
                    <a:pt x="3670" y="270"/>
                  </a:lnTo>
                  <a:lnTo>
                    <a:pt x="3973" y="337"/>
                  </a:lnTo>
                  <a:lnTo>
                    <a:pt x="4613" y="405"/>
                  </a:lnTo>
                  <a:lnTo>
                    <a:pt x="6397" y="607"/>
                  </a:lnTo>
                  <a:lnTo>
                    <a:pt x="8418" y="876"/>
                  </a:lnTo>
                  <a:lnTo>
                    <a:pt x="8855" y="943"/>
                  </a:lnTo>
                  <a:lnTo>
                    <a:pt x="9091" y="977"/>
                  </a:lnTo>
                  <a:lnTo>
                    <a:pt x="9327" y="1044"/>
                  </a:lnTo>
                  <a:lnTo>
                    <a:pt x="9562" y="1112"/>
                  </a:lnTo>
                  <a:lnTo>
                    <a:pt x="9764" y="1213"/>
                  </a:lnTo>
                  <a:lnTo>
                    <a:pt x="9933" y="1381"/>
                  </a:lnTo>
                  <a:lnTo>
                    <a:pt x="10034" y="1583"/>
                  </a:lnTo>
                  <a:lnTo>
                    <a:pt x="10067" y="1617"/>
                  </a:lnTo>
                  <a:lnTo>
                    <a:pt x="10135" y="1650"/>
                  </a:lnTo>
                  <a:lnTo>
                    <a:pt x="10168" y="2492"/>
                  </a:lnTo>
                  <a:lnTo>
                    <a:pt x="10168" y="2896"/>
                  </a:lnTo>
                  <a:lnTo>
                    <a:pt x="10168" y="3300"/>
                  </a:lnTo>
                  <a:lnTo>
                    <a:pt x="10101" y="3872"/>
                  </a:lnTo>
                  <a:lnTo>
                    <a:pt x="9966" y="4411"/>
                  </a:lnTo>
                  <a:lnTo>
                    <a:pt x="9731" y="5522"/>
                  </a:lnTo>
                  <a:lnTo>
                    <a:pt x="9562" y="6431"/>
                  </a:lnTo>
                  <a:lnTo>
                    <a:pt x="9428" y="7374"/>
                  </a:lnTo>
                  <a:lnTo>
                    <a:pt x="9226" y="9259"/>
                  </a:lnTo>
                  <a:lnTo>
                    <a:pt x="9024" y="11414"/>
                  </a:lnTo>
                  <a:lnTo>
                    <a:pt x="8754" y="13569"/>
                  </a:lnTo>
                  <a:lnTo>
                    <a:pt x="8620" y="14545"/>
                  </a:lnTo>
                  <a:lnTo>
                    <a:pt x="8451" y="15488"/>
                  </a:lnTo>
                  <a:lnTo>
                    <a:pt x="8283" y="16431"/>
                  </a:lnTo>
                  <a:lnTo>
                    <a:pt x="8148" y="17373"/>
                  </a:lnTo>
                  <a:lnTo>
                    <a:pt x="8014" y="17575"/>
                  </a:lnTo>
                  <a:lnTo>
                    <a:pt x="7845" y="17744"/>
                  </a:lnTo>
                  <a:lnTo>
                    <a:pt x="7677" y="17878"/>
                  </a:lnTo>
                  <a:lnTo>
                    <a:pt x="7475" y="17979"/>
                  </a:lnTo>
                  <a:lnTo>
                    <a:pt x="7273" y="18047"/>
                  </a:lnTo>
                  <a:lnTo>
                    <a:pt x="7037" y="18080"/>
                  </a:lnTo>
                  <a:lnTo>
                    <a:pt x="6498" y="18080"/>
                  </a:lnTo>
                  <a:lnTo>
                    <a:pt x="4377" y="17912"/>
                  </a:lnTo>
                  <a:lnTo>
                    <a:pt x="3367" y="17845"/>
                  </a:lnTo>
                  <a:lnTo>
                    <a:pt x="2862" y="17811"/>
                  </a:lnTo>
                  <a:lnTo>
                    <a:pt x="2391" y="17744"/>
                  </a:lnTo>
                  <a:lnTo>
                    <a:pt x="2021" y="17676"/>
                  </a:lnTo>
                  <a:lnTo>
                    <a:pt x="1650" y="17575"/>
                  </a:lnTo>
                  <a:lnTo>
                    <a:pt x="1718" y="17508"/>
                  </a:lnTo>
                  <a:lnTo>
                    <a:pt x="1684" y="17407"/>
                  </a:lnTo>
                  <a:lnTo>
                    <a:pt x="1650" y="17373"/>
                  </a:lnTo>
                  <a:lnTo>
                    <a:pt x="1549" y="17340"/>
                  </a:lnTo>
                  <a:lnTo>
                    <a:pt x="1381" y="17407"/>
                  </a:lnTo>
                  <a:lnTo>
                    <a:pt x="1213" y="17441"/>
                  </a:lnTo>
                  <a:lnTo>
                    <a:pt x="1078" y="17441"/>
                  </a:lnTo>
                  <a:lnTo>
                    <a:pt x="943" y="17407"/>
                  </a:lnTo>
                  <a:lnTo>
                    <a:pt x="842" y="17373"/>
                  </a:lnTo>
                  <a:lnTo>
                    <a:pt x="708" y="17306"/>
                  </a:lnTo>
                  <a:lnTo>
                    <a:pt x="640" y="17205"/>
                  </a:lnTo>
                  <a:lnTo>
                    <a:pt x="539" y="17104"/>
                  </a:lnTo>
                  <a:lnTo>
                    <a:pt x="438" y="16835"/>
                  </a:lnTo>
                  <a:lnTo>
                    <a:pt x="371" y="16532"/>
                  </a:lnTo>
                  <a:lnTo>
                    <a:pt x="304" y="16195"/>
                  </a:lnTo>
                  <a:lnTo>
                    <a:pt x="304" y="15825"/>
                  </a:lnTo>
                  <a:lnTo>
                    <a:pt x="304" y="15420"/>
                  </a:lnTo>
                  <a:lnTo>
                    <a:pt x="337" y="15016"/>
                  </a:lnTo>
                  <a:lnTo>
                    <a:pt x="438" y="14242"/>
                  </a:lnTo>
                  <a:lnTo>
                    <a:pt x="607" y="13131"/>
                  </a:lnTo>
                  <a:lnTo>
                    <a:pt x="1213" y="8889"/>
                  </a:lnTo>
                  <a:lnTo>
                    <a:pt x="1852" y="4613"/>
                  </a:lnTo>
                  <a:lnTo>
                    <a:pt x="2155" y="2492"/>
                  </a:lnTo>
                  <a:lnTo>
                    <a:pt x="2223" y="1852"/>
                  </a:lnTo>
                  <a:lnTo>
                    <a:pt x="2290" y="1448"/>
                  </a:lnTo>
                  <a:lnTo>
                    <a:pt x="2425" y="1044"/>
                  </a:lnTo>
                  <a:lnTo>
                    <a:pt x="2559" y="708"/>
                  </a:lnTo>
                  <a:lnTo>
                    <a:pt x="2660" y="539"/>
                  </a:lnTo>
                  <a:lnTo>
                    <a:pt x="2761" y="405"/>
                  </a:lnTo>
                  <a:lnTo>
                    <a:pt x="2862" y="304"/>
                  </a:lnTo>
                  <a:lnTo>
                    <a:pt x="2997" y="203"/>
                  </a:lnTo>
                  <a:lnTo>
                    <a:pt x="3165" y="169"/>
                  </a:lnTo>
                  <a:close/>
                  <a:moveTo>
                    <a:pt x="2963" y="1"/>
                  </a:moveTo>
                  <a:lnTo>
                    <a:pt x="2795" y="68"/>
                  </a:lnTo>
                  <a:lnTo>
                    <a:pt x="2627" y="169"/>
                  </a:lnTo>
                  <a:lnTo>
                    <a:pt x="2492" y="337"/>
                  </a:lnTo>
                  <a:lnTo>
                    <a:pt x="2357" y="573"/>
                  </a:lnTo>
                  <a:lnTo>
                    <a:pt x="2256" y="809"/>
                  </a:lnTo>
                  <a:lnTo>
                    <a:pt x="2189" y="1078"/>
                  </a:lnTo>
                  <a:lnTo>
                    <a:pt x="2054" y="1617"/>
                  </a:lnTo>
                  <a:lnTo>
                    <a:pt x="1953" y="2155"/>
                  </a:lnTo>
                  <a:lnTo>
                    <a:pt x="1852" y="2963"/>
                  </a:lnTo>
                  <a:lnTo>
                    <a:pt x="910" y="9360"/>
                  </a:lnTo>
                  <a:lnTo>
                    <a:pt x="472" y="12256"/>
                  </a:lnTo>
                  <a:lnTo>
                    <a:pt x="270" y="13703"/>
                  </a:lnTo>
                  <a:lnTo>
                    <a:pt x="68" y="15185"/>
                  </a:lnTo>
                  <a:lnTo>
                    <a:pt x="34" y="15690"/>
                  </a:lnTo>
                  <a:lnTo>
                    <a:pt x="1" y="15959"/>
                  </a:lnTo>
                  <a:lnTo>
                    <a:pt x="34" y="16229"/>
                  </a:lnTo>
                  <a:lnTo>
                    <a:pt x="68" y="16532"/>
                  </a:lnTo>
                  <a:lnTo>
                    <a:pt x="135" y="16767"/>
                  </a:lnTo>
                  <a:lnTo>
                    <a:pt x="236" y="17037"/>
                  </a:lnTo>
                  <a:lnTo>
                    <a:pt x="371" y="17239"/>
                  </a:lnTo>
                  <a:lnTo>
                    <a:pt x="607" y="17441"/>
                  </a:lnTo>
                  <a:lnTo>
                    <a:pt x="842" y="17575"/>
                  </a:lnTo>
                  <a:lnTo>
                    <a:pt x="1078" y="17676"/>
                  </a:lnTo>
                  <a:lnTo>
                    <a:pt x="1347" y="17676"/>
                  </a:lnTo>
                  <a:lnTo>
                    <a:pt x="2088" y="17878"/>
                  </a:lnTo>
                  <a:lnTo>
                    <a:pt x="2458" y="17979"/>
                  </a:lnTo>
                  <a:lnTo>
                    <a:pt x="2829" y="18047"/>
                  </a:lnTo>
                  <a:lnTo>
                    <a:pt x="4142" y="18148"/>
                  </a:lnTo>
                  <a:lnTo>
                    <a:pt x="5455" y="18249"/>
                  </a:lnTo>
                  <a:lnTo>
                    <a:pt x="6296" y="18316"/>
                  </a:lnTo>
                  <a:lnTo>
                    <a:pt x="7239" y="18316"/>
                  </a:lnTo>
                  <a:lnTo>
                    <a:pt x="7475" y="18249"/>
                  </a:lnTo>
                  <a:lnTo>
                    <a:pt x="7677" y="18181"/>
                  </a:lnTo>
                  <a:lnTo>
                    <a:pt x="7879" y="18114"/>
                  </a:lnTo>
                  <a:lnTo>
                    <a:pt x="8047" y="18013"/>
                  </a:lnTo>
                  <a:lnTo>
                    <a:pt x="8216" y="17845"/>
                  </a:lnTo>
                  <a:lnTo>
                    <a:pt x="8317" y="17676"/>
                  </a:lnTo>
                  <a:lnTo>
                    <a:pt x="8418" y="17474"/>
                  </a:lnTo>
                  <a:lnTo>
                    <a:pt x="8451" y="17205"/>
                  </a:lnTo>
                  <a:lnTo>
                    <a:pt x="8451" y="17138"/>
                  </a:lnTo>
                  <a:lnTo>
                    <a:pt x="8653" y="16195"/>
                  </a:lnTo>
                  <a:lnTo>
                    <a:pt x="8822" y="15252"/>
                  </a:lnTo>
                  <a:lnTo>
                    <a:pt x="8956" y="14309"/>
                  </a:lnTo>
                  <a:lnTo>
                    <a:pt x="9091" y="13333"/>
                  </a:lnTo>
                  <a:lnTo>
                    <a:pt x="9293" y="11414"/>
                  </a:lnTo>
                  <a:lnTo>
                    <a:pt x="9461" y="9495"/>
                  </a:lnTo>
                  <a:lnTo>
                    <a:pt x="9562" y="8451"/>
                  </a:lnTo>
                  <a:lnTo>
                    <a:pt x="9663" y="7407"/>
                  </a:lnTo>
                  <a:lnTo>
                    <a:pt x="9798" y="6364"/>
                  </a:lnTo>
                  <a:lnTo>
                    <a:pt x="10000" y="5320"/>
                  </a:lnTo>
                  <a:lnTo>
                    <a:pt x="10202" y="4411"/>
                  </a:lnTo>
                  <a:lnTo>
                    <a:pt x="10269" y="3940"/>
                  </a:lnTo>
                  <a:lnTo>
                    <a:pt x="10337" y="3468"/>
                  </a:lnTo>
                  <a:lnTo>
                    <a:pt x="10370" y="2997"/>
                  </a:lnTo>
                  <a:lnTo>
                    <a:pt x="10370" y="2526"/>
                  </a:lnTo>
                  <a:lnTo>
                    <a:pt x="10337" y="2054"/>
                  </a:lnTo>
                  <a:lnTo>
                    <a:pt x="10236" y="1583"/>
                  </a:lnTo>
                  <a:lnTo>
                    <a:pt x="10269" y="1549"/>
                  </a:lnTo>
                  <a:lnTo>
                    <a:pt x="10236" y="1516"/>
                  </a:lnTo>
                  <a:lnTo>
                    <a:pt x="10168" y="1347"/>
                  </a:lnTo>
                  <a:lnTo>
                    <a:pt x="10067" y="1213"/>
                  </a:lnTo>
                  <a:lnTo>
                    <a:pt x="9933" y="1112"/>
                  </a:lnTo>
                  <a:lnTo>
                    <a:pt x="9798" y="1011"/>
                  </a:lnTo>
                  <a:lnTo>
                    <a:pt x="9495" y="842"/>
                  </a:lnTo>
                  <a:lnTo>
                    <a:pt x="9125" y="741"/>
                  </a:lnTo>
                  <a:lnTo>
                    <a:pt x="8754" y="674"/>
                  </a:lnTo>
                  <a:lnTo>
                    <a:pt x="8384" y="640"/>
                  </a:lnTo>
                  <a:lnTo>
                    <a:pt x="7710" y="573"/>
                  </a:lnTo>
                  <a:lnTo>
                    <a:pt x="5623" y="304"/>
                  </a:lnTo>
                  <a:lnTo>
                    <a:pt x="4546" y="135"/>
                  </a:lnTo>
                  <a:lnTo>
                    <a:pt x="3973" y="68"/>
                  </a:lnTo>
                  <a:lnTo>
                    <a:pt x="3704" y="68"/>
                  </a:lnTo>
                  <a:lnTo>
                    <a:pt x="3435" y="102"/>
                  </a:lnTo>
                  <a:lnTo>
                    <a:pt x="3435" y="68"/>
                  </a:lnTo>
                  <a:lnTo>
                    <a:pt x="3401" y="68"/>
                  </a:lnTo>
                  <a:lnTo>
                    <a:pt x="31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498931" y="3035413"/>
              <a:ext cx="583721" cy="914704"/>
            </a:xfrm>
            <a:custGeom>
              <a:avLst/>
              <a:gdLst/>
              <a:ahLst/>
              <a:cxnLst/>
              <a:rect l="l" t="t" r="r" b="b"/>
              <a:pathLst>
                <a:path w="8788" h="13771" extrusionOk="0">
                  <a:moveTo>
                    <a:pt x="1818" y="169"/>
                  </a:moveTo>
                  <a:lnTo>
                    <a:pt x="2189" y="270"/>
                  </a:lnTo>
                  <a:lnTo>
                    <a:pt x="2626" y="337"/>
                  </a:lnTo>
                  <a:lnTo>
                    <a:pt x="3030" y="371"/>
                  </a:lnTo>
                  <a:lnTo>
                    <a:pt x="3468" y="438"/>
                  </a:lnTo>
                  <a:lnTo>
                    <a:pt x="5219" y="707"/>
                  </a:lnTo>
                  <a:lnTo>
                    <a:pt x="6936" y="943"/>
                  </a:lnTo>
                  <a:lnTo>
                    <a:pt x="8619" y="1111"/>
                  </a:lnTo>
                  <a:lnTo>
                    <a:pt x="8485" y="1785"/>
                  </a:lnTo>
                  <a:lnTo>
                    <a:pt x="8384" y="2492"/>
                  </a:lnTo>
                  <a:lnTo>
                    <a:pt x="8215" y="3872"/>
                  </a:lnTo>
                  <a:lnTo>
                    <a:pt x="7811" y="7003"/>
                  </a:lnTo>
                  <a:lnTo>
                    <a:pt x="7609" y="8619"/>
                  </a:lnTo>
                  <a:lnTo>
                    <a:pt x="7374" y="10202"/>
                  </a:lnTo>
                  <a:lnTo>
                    <a:pt x="6868" y="13400"/>
                  </a:lnTo>
                  <a:lnTo>
                    <a:pt x="5993" y="13333"/>
                  </a:lnTo>
                  <a:lnTo>
                    <a:pt x="5151" y="13232"/>
                  </a:lnTo>
                  <a:lnTo>
                    <a:pt x="4276" y="13097"/>
                  </a:lnTo>
                  <a:lnTo>
                    <a:pt x="3434" y="12962"/>
                  </a:lnTo>
                  <a:lnTo>
                    <a:pt x="2660" y="12828"/>
                  </a:lnTo>
                  <a:lnTo>
                    <a:pt x="1852" y="12693"/>
                  </a:lnTo>
                  <a:lnTo>
                    <a:pt x="1044" y="12626"/>
                  </a:lnTo>
                  <a:lnTo>
                    <a:pt x="640" y="12626"/>
                  </a:lnTo>
                  <a:lnTo>
                    <a:pt x="236" y="12659"/>
                  </a:lnTo>
                  <a:lnTo>
                    <a:pt x="1044" y="6431"/>
                  </a:lnTo>
                  <a:lnTo>
                    <a:pt x="1448" y="3266"/>
                  </a:lnTo>
                  <a:lnTo>
                    <a:pt x="1684" y="1717"/>
                  </a:lnTo>
                  <a:lnTo>
                    <a:pt x="1751" y="943"/>
                  </a:lnTo>
                  <a:lnTo>
                    <a:pt x="1818" y="169"/>
                  </a:lnTo>
                  <a:close/>
                  <a:moveTo>
                    <a:pt x="2155" y="0"/>
                  </a:moveTo>
                  <a:lnTo>
                    <a:pt x="1987" y="34"/>
                  </a:lnTo>
                  <a:lnTo>
                    <a:pt x="1818" y="68"/>
                  </a:lnTo>
                  <a:lnTo>
                    <a:pt x="1785" y="68"/>
                  </a:lnTo>
                  <a:lnTo>
                    <a:pt x="1751" y="34"/>
                  </a:lnTo>
                  <a:lnTo>
                    <a:pt x="1717" y="68"/>
                  </a:lnTo>
                  <a:lnTo>
                    <a:pt x="1684" y="101"/>
                  </a:lnTo>
                  <a:lnTo>
                    <a:pt x="1549" y="808"/>
                  </a:lnTo>
                  <a:lnTo>
                    <a:pt x="1414" y="1549"/>
                  </a:lnTo>
                  <a:lnTo>
                    <a:pt x="1246" y="2997"/>
                  </a:lnTo>
                  <a:lnTo>
                    <a:pt x="842" y="6162"/>
                  </a:lnTo>
                  <a:lnTo>
                    <a:pt x="0" y="12760"/>
                  </a:lnTo>
                  <a:lnTo>
                    <a:pt x="0" y="12828"/>
                  </a:lnTo>
                  <a:lnTo>
                    <a:pt x="68" y="12861"/>
                  </a:lnTo>
                  <a:lnTo>
                    <a:pt x="169" y="12861"/>
                  </a:lnTo>
                  <a:lnTo>
                    <a:pt x="202" y="12794"/>
                  </a:lnTo>
                  <a:lnTo>
                    <a:pt x="640" y="12895"/>
                  </a:lnTo>
                  <a:lnTo>
                    <a:pt x="1044" y="12929"/>
                  </a:lnTo>
                  <a:lnTo>
                    <a:pt x="1919" y="13030"/>
                  </a:lnTo>
                  <a:lnTo>
                    <a:pt x="2761" y="13131"/>
                  </a:lnTo>
                  <a:lnTo>
                    <a:pt x="3603" y="13232"/>
                  </a:lnTo>
                  <a:lnTo>
                    <a:pt x="4411" y="13400"/>
                  </a:lnTo>
                  <a:lnTo>
                    <a:pt x="5219" y="13535"/>
                  </a:lnTo>
                  <a:lnTo>
                    <a:pt x="6027" y="13636"/>
                  </a:lnTo>
                  <a:lnTo>
                    <a:pt x="6835" y="13636"/>
                  </a:lnTo>
                  <a:lnTo>
                    <a:pt x="6868" y="13737"/>
                  </a:lnTo>
                  <a:lnTo>
                    <a:pt x="6936" y="13771"/>
                  </a:lnTo>
                  <a:lnTo>
                    <a:pt x="7003" y="13771"/>
                  </a:lnTo>
                  <a:lnTo>
                    <a:pt x="7037" y="13737"/>
                  </a:lnTo>
                  <a:lnTo>
                    <a:pt x="7071" y="13703"/>
                  </a:lnTo>
                  <a:lnTo>
                    <a:pt x="7071" y="13602"/>
                  </a:lnTo>
                  <a:lnTo>
                    <a:pt x="7138" y="13569"/>
                  </a:lnTo>
                  <a:lnTo>
                    <a:pt x="7172" y="13535"/>
                  </a:lnTo>
                  <a:lnTo>
                    <a:pt x="7172" y="13468"/>
                  </a:lnTo>
                  <a:lnTo>
                    <a:pt x="7104" y="13400"/>
                  </a:lnTo>
                  <a:lnTo>
                    <a:pt x="7407" y="11952"/>
                  </a:lnTo>
                  <a:lnTo>
                    <a:pt x="7609" y="10471"/>
                  </a:lnTo>
                  <a:lnTo>
                    <a:pt x="8013" y="7542"/>
                  </a:lnTo>
                  <a:lnTo>
                    <a:pt x="8384" y="4411"/>
                  </a:lnTo>
                  <a:lnTo>
                    <a:pt x="8619" y="2761"/>
                  </a:lnTo>
                  <a:lnTo>
                    <a:pt x="8687" y="1953"/>
                  </a:lnTo>
                  <a:lnTo>
                    <a:pt x="8720" y="1515"/>
                  </a:lnTo>
                  <a:lnTo>
                    <a:pt x="8720" y="1111"/>
                  </a:lnTo>
                  <a:lnTo>
                    <a:pt x="8788" y="1078"/>
                  </a:lnTo>
                  <a:lnTo>
                    <a:pt x="8788" y="977"/>
                  </a:lnTo>
                  <a:lnTo>
                    <a:pt x="8754" y="909"/>
                  </a:lnTo>
                  <a:lnTo>
                    <a:pt x="8687" y="876"/>
                  </a:lnTo>
                  <a:lnTo>
                    <a:pt x="6835" y="674"/>
                  </a:lnTo>
                  <a:lnTo>
                    <a:pt x="5017" y="438"/>
                  </a:lnTo>
                  <a:lnTo>
                    <a:pt x="4141" y="303"/>
                  </a:lnTo>
                  <a:lnTo>
                    <a:pt x="3266" y="135"/>
                  </a:lnTo>
                  <a:lnTo>
                    <a:pt x="2896" y="68"/>
                  </a:lnTo>
                  <a:lnTo>
                    <a:pt x="2525" y="34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845524" y="2961618"/>
              <a:ext cx="20192" cy="20192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68" y="0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69" y="303"/>
                  </a:lnTo>
                  <a:lnTo>
                    <a:pt x="236" y="270"/>
                  </a:lnTo>
                  <a:lnTo>
                    <a:pt x="304" y="236"/>
                  </a:lnTo>
                  <a:lnTo>
                    <a:pt x="304" y="135"/>
                  </a:lnTo>
                  <a:lnTo>
                    <a:pt x="304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2" name="Google Shape;42;p2"/>
          <p:cNvGrpSpPr/>
          <p:nvPr/>
        </p:nvGrpSpPr>
        <p:grpSpPr>
          <a:xfrm>
            <a:off x="9490623" y="4787281"/>
            <a:ext cx="2701363" cy="2062823"/>
            <a:chOff x="6445945" y="4797602"/>
            <a:chExt cx="2706053" cy="2066404"/>
          </a:xfrm>
        </p:grpSpPr>
        <p:sp>
          <p:nvSpPr>
            <p:cNvPr id="43" name="Google Shape;43;p2"/>
            <p:cNvSpPr/>
            <p:nvPr/>
          </p:nvSpPr>
          <p:spPr>
            <a:xfrm>
              <a:off x="6700941" y="5054790"/>
              <a:ext cx="111855" cy="1511843"/>
            </a:xfrm>
            <a:custGeom>
              <a:avLst/>
              <a:gdLst/>
              <a:ahLst/>
              <a:cxnLst/>
              <a:rect l="l" t="t" r="r" b="b"/>
              <a:pathLst>
                <a:path w="1684" h="22761" extrusionOk="0">
                  <a:moveTo>
                    <a:pt x="1549" y="1"/>
                  </a:moveTo>
                  <a:lnTo>
                    <a:pt x="1515" y="68"/>
                  </a:lnTo>
                  <a:lnTo>
                    <a:pt x="1381" y="1448"/>
                  </a:lnTo>
                  <a:lnTo>
                    <a:pt x="1246" y="2862"/>
                  </a:lnTo>
                  <a:lnTo>
                    <a:pt x="1077" y="5623"/>
                  </a:lnTo>
                  <a:lnTo>
                    <a:pt x="741" y="11178"/>
                  </a:lnTo>
                  <a:lnTo>
                    <a:pt x="0" y="22625"/>
                  </a:lnTo>
                  <a:lnTo>
                    <a:pt x="34" y="22659"/>
                  </a:lnTo>
                  <a:lnTo>
                    <a:pt x="34" y="22726"/>
                  </a:lnTo>
                  <a:lnTo>
                    <a:pt x="101" y="22760"/>
                  </a:lnTo>
                  <a:lnTo>
                    <a:pt x="135" y="22760"/>
                  </a:lnTo>
                  <a:lnTo>
                    <a:pt x="269" y="22726"/>
                  </a:lnTo>
                  <a:lnTo>
                    <a:pt x="303" y="22659"/>
                  </a:lnTo>
                  <a:lnTo>
                    <a:pt x="303" y="22625"/>
                  </a:lnTo>
                  <a:lnTo>
                    <a:pt x="1010" y="11448"/>
                  </a:lnTo>
                  <a:lnTo>
                    <a:pt x="1414" y="5758"/>
                  </a:lnTo>
                  <a:lnTo>
                    <a:pt x="1583" y="2930"/>
                  </a:lnTo>
                  <a:lnTo>
                    <a:pt x="1650" y="1482"/>
                  </a:lnTo>
                  <a:lnTo>
                    <a:pt x="1684" y="68"/>
                  </a:lnTo>
                  <a:lnTo>
                    <a:pt x="16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457170" y="4802119"/>
              <a:ext cx="333242" cy="1894170"/>
            </a:xfrm>
            <a:custGeom>
              <a:avLst/>
              <a:gdLst/>
              <a:ahLst/>
              <a:cxnLst/>
              <a:rect l="l" t="t" r="r" b="b"/>
              <a:pathLst>
                <a:path w="5017" h="28517" extrusionOk="0">
                  <a:moveTo>
                    <a:pt x="3838" y="0"/>
                  </a:moveTo>
                  <a:lnTo>
                    <a:pt x="3535" y="34"/>
                  </a:lnTo>
                  <a:lnTo>
                    <a:pt x="3266" y="101"/>
                  </a:lnTo>
                  <a:lnTo>
                    <a:pt x="2963" y="236"/>
                  </a:lnTo>
                  <a:lnTo>
                    <a:pt x="2694" y="404"/>
                  </a:lnTo>
                  <a:lnTo>
                    <a:pt x="2458" y="606"/>
                  </a:lnTo>
                  <a:lnTo>
                    <a:pt x="2290" y="875"/>
                  </a:lnTo>
                  <a:lnTo>
                    <a:pt x="2155" y="1145"/>
                  </a:lnTo>
                  <a:lnTo>
                    <a:pt x="2020" y="1414"/>
                  </a:lnTo>
                  <a:lnTo>
                    <a:pt x="1919" y="1717"/>
                  </a:lnTo>
                  <a:lnTo>
                    <a:pt x="1852" y="2020"/>
                  </a:lnTo>
                  <a:lnTo>
                    <a:pt x="1751" y="2626"/>
                  </a:lnTo>
                  <a:lnTo>
                    <a:pt x="1515" y="4714"/>
                  </a:lnTo>
                  <a:lnTo>
                    <a:pt x="1313" y="6801"/>
                  </a:lnTo>
                  <a:lnTo>
                    <a:pt x="977" y="11010"/>
                  </a:lnTo>
                  <a:lnTo>
                    <a:pt x="640" y="15353"/>
                  </a:lnTo>
                  <a:lnTo>
                    <a:pt x="337" y="19696"/>
                  </a:lnTo>
                  <a:lnTo>
                    <a:pt x="135" y="24039"/>
                  </a:lnTo>
                  <a:lnTo>
                    <a:pt x="0" y="28382"/>
                  </a:lnTo>
                  <a:lnTo>
                    <a:pt x="0" y="28450"/>
                  </a:lnTo>
                  <a:lnTo>
                    <a:pt x="34" y="28483"/>
                  </a:lnTo>
                  <a:lnTo>
                    <a:pt x="135" y="28517"/>
                  </a:lnTo>
                  <a:lnTo>
                    <a:pt x="236" y="28483"/>
                  </a:lnTo>
                  <a:lnTo>
                    <a:pt x="270" y="28450"/>
                  </a:lnTo>
                  <a:lnTo>
                    <a:pt x="270" y="28382"/>
                  </a:lnTo>
                  <a:lnTo>
                    <a:pt x="404" y="24645"/>
                  </a:lnTo>
                  <a:lnTo>
                    <a:pt x="606" y="20908"/>
                  </a:lnTo>
                  <a:lnTo>
                    <a:pt x="808" y="17171"/>
                  </a:lnTo>
                  <a:lnTo>
                    <a:pt x="1044" y="13400"/>
                  </a:lnTo>
                  <a:lnTo>
                    <a:pt x="1347" y="9663"/>
                  </a:lnTo>
                  <a:lnTo>
                    <a:pt x="1684" y="5926"/>
                  </a:lnTo>
                  <a:lnTo>
                    <a:pt x="1852" y="4108"/>
                  </a:lnTo>
                  <a:lnTo>
                    <a:pt x="1953" y="3165"/>
                  </a:lnTo>
                  <a:lnTo>
                    <a:pt x="2088" y="2256"/>
                  </a:lnTo>
                  <a:lnTo>
                    <a:pt x="2155" y="1852"/>
                  </a:lnTo>
                  <a:lnTo>
                    <a:pt x="2290" y="1448"/>
                  </a:lnTo>
                  <a:lnTo>
                    <a:pt x="2492" y="1077"/>
                  </a:lnTo>
                  <a:lnTo>
                    <a:pt x="2727" y="741"/>
                  </a:lnTo>
                  <a:lnTo>
                    <a:pt x="2963" y="539"/>
                  </a:lnTo>
                  <a:lnTo>
                    <a:pt x="3199" y="404"/>
                  </a:lnTo>
                  <a:lnTo>
                    <a:pt x="3468" y="303"/>
                  </a:lnTo>
                  <a:lnTo>
                    <a:pt x="3771" y="269"/>
                  </a:lnTo>
                  <a:lnTo>
                    <a:pt x="4074" y="269"/>
                  </a:lnTo>
                  <a:lnTo>
                    <a:pt x="4377" y="337"/>
                  </a:lnTo>
                  <a:lnTo>
                    <a:pt x="4646" y="438"/>
                  </a:lnTo>
                  <a:lnTo>
                    <a:pt x="4916" y="572"/>
                  </a:lnTo>
                  <a:lnTo>
                    <a:pt x="4983" y="606"/>
                  </a:lnTo>
                  <a:lnTo>
                    <a:pt x="5017" y="572"/>
                  </a:lnTo>
                  <a:lnTo>
                    <a:pt x="5017" y="505"/>
                  </a:lnTo>
                  <a:lnTo>
                    <a:pt x="4983" y="438"/>
                  </a:lnTo>
                  <a:lnTo>
                    <a:pt x="4714" y="236"/>
                  </a:lnTo>
                  <a:lnTo>
                    <a:pt x="4444" y="135"/>
                  </a:lnTo>
                  <a:lnTo>
                    <a:pt x="4141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109762" y="4967577"/>
              <a:ext cx="60511" cy="60444"/>
            </a:xfrm>
            <a:custGeom>
              <a:avLst/>
              <a:gdLst/>
              <a:ahLst/>
              <a:cxnLst/>
              <a:rect l="l" t="t" r="r" b="b"/>
              <a:pathLst>
                <a:path w="911" h="910" extrusionOk="0">
                  <a:moveTo>
                    <a:pt x="405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" y="573"/>
                  </a:lnTo>
                  <a:lnTo>
                    <a:pt x="68" y="674"/>
                  </a:lnTo>
                  <a:lnTo>
                    <a:pt x="102" y="741"/>
                  </a:lnTo>
                  <a:lnTo>
                    <a:pt x="203" y="842"/>
                  </a:lnTo>
                  <a:lnTo>
                    <a:pt x="304" y="876"/>
                  </a:lnTo>
                  <a:lnTo>
                    <a:pt x="405" y="910"/>
                  </a:lnTo>
                  <a:lnTo>
                    <a:pt x="506" y="910"/>
                  </a:lnTo>
                  <a:lnTo>
                    <a:pt x="641" y="876"/>
                  </a:lnTo>
                  <a:lnTo>
                    <a:pt x="742" y="809"/>
                  </a:lnTo>
                  <a:lnTo>
                    <a:pt x="809" y="708"/>
                  </a:lnTo>
                  <a:lnTo>
                    <a:pt x="876" y="607"/>
                  </a:lnTo>
                  <a:lnTo>
                    <a:pt x="910" y="506"/>
                  </a:lnTo>
                  <a:lnTo>
                    <a:pt x="910" y="371"/>
                  </a:lnTo>
                  <a:lnTo>
                    <a:pt x="876" y="270"/>
                  </a:lnTo>
                  <a:lnTo>
                    <a:pt x="809" y="169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797054" y="5021247"/>
              <a:ext cx="2354943" cy="156624"/>
            </a:xfrm>
            <a:custGeom>
              <a:avLst/>
              <a:gdLst/>
              <a:ahLst/>
              <a:cxnLst/>
              <a:rect l="l" t="t" r="r" b="b"/>
              <a:pathLst>
                <a:path w="35454" h="2358" extrusionOk="0">
                  <a:moveTo>
                    <a:pt x="641" y="1"/>
                  </a:moveTo>
                  <a:lnTo>
                    <a:pt x="68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35" y="135"/>
                  </a:lnTo>
                  <a:lnTo>
                    <a:pt x="573" y="236"/>
                  </a:lnTo>
                  <a:lnTo>
                    <a:pt x="1112" y="304"/>
                  </a:lnTo>
                  <a:lnTo>
                    <a:pt x="2189" y="405"/>
                  </a:lnTo>
                  <a:lnTo>
                    <a:pt x="4344" y="506"/>
                  </a:lnTo>
                  <a:lnTo>
                    <a:pt x="8856" y="842"/>
                  </a:lnTo>
                  <a:lnTo>
                    <a:pt x="18114" y="1448"/>
                  </a:lnTo>
                  <a:lnTo>
                    <a:pt x="22457" y="1718"/>
                  </a:lnTo>
                  <a:lnTo>
                    <a:pt x="26801" y="1987"/>
                  </a:lnTo>
                  <a:lnTo>
                    <a:pt x="31110" y="2189"/>
                  </a:lnTo>
                  <a:lnTo>
                    <a:pt x="35453" y="2357"/>
                  </a:lnTo>
                  <a:lnTo>
                    <a:pt x="35453" y="2021"/>
                  </a:lnTo>
                  <a:lnTo>
                    <a:pt x="31177" y="1819"/>
                  </a:lnTo>
                  <a:lnTo>
                    <a:pt x="26935" y="1617"/>
                  </a:lnTo>
                  <a:lnTo>
                    <a:pt x="22659" y="1415"/>
                  </a:lnTo>
                  <a:lnTo>
                    <a:pt x="18384" y="1179"/>
                  </a:lnTo>
                  <a:lnTo>
                    <a:pt x="9394" y="607"/>
                  </a:lnTo>
                  <a:lnTo>
                    <a:pt x="4849" y="270"/>
                  </a:lnTo>
                  <a:lnTo>
                    <a:pt x="3671" y="169"/>
                  </a:lnTo>
                  <a:lnTo>
                    <a:pt x="2459" y="68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785895" y="4797602"/>
              <a:ext cx="2366102" cy="170042"/>
            </a:xfrm>
            <a:custGeom>
              <a:avLst/>
              <a:gdLst/>
              <a:ahLst/>
              <a:cxnLst/>
              <a:rect l="l" t="t" r="r" b="b"/>
              <a:pathLst>
                <a:path w="35622" h="2560" extrusionOk="0">
                  <a:moveTo>
                    <a:pt x="7677" y="506"/>
                  </a:moveTo>
                  <a:lnTo>
                    <a:pt x="8081" y="539"/>
                  </a:lnTo>
                  <a:lnTo>
                    <a:pt x="8485" y="607"/>
                  </a:lnTo>
                  <a:lnTo>
                    <a:pt x="9428" y="674"/>
                  </a:lnTo>
                  <a:lnTo>
                    <a:pt x="10101" y="775"/>
                  </a:lnTo>
                  <a:lnTo>
                    <a:pt x="10404" y="809"/>
                  </a:lnTo>
                  <a:lnTo>
                    <a:pt x="10606" y="876"/>
                  </a:lnTo>
                  <a:lnTo>
                    <a:pt x="9259" y="809"/>
                  </a:lnTo>
                  <a:lnTo>
                    <a:pt x="6869" y="674"/>
                  </a:lnTo>
                  <a:lnTo>
                    <a:pt x="7071" y="573"/>
                  </a:lnTo>
                  <a:lnTo>
                    <a:pt x="7273" y="539"/>
                  </a:lnTo>
                  <a:lnTo>
                    <a:pt x="7475" y="506"/>
                  </a:lnTo>
                  <a:close/>
                  <a:moveTo>
                    <a:pt x="2021" y="1"/>
                  </a:moveTo>
                  <a:lnTo>
                    <a:pt x="1953" y="34"/>
                  </a:lnTo>
                  <a:lnTo>
                    <a:pt x="1920" y="68"/>
                  </a:lnTo>
                  <a:lnTo>
                    <a:pt x="1920" y="102"/>
                  </a:lnTo>
                  <a:lnTo>
                    <a:pt x="1920" y="236"/>
                  </a:lnTo>
                  <a:lnTo>
                    <a:pt x="1920" y="371"/>
                  </a:lnTo>
                  <a:lnTo>
                    <a:pt x="2021" y="337"/>
                  </a:lnTo>
                  <a:lnTo>
                    <a:pt x="2054" y="304"/>
                  </a:lnTo>
                  <a:lnTo>
                    <a:pt x="2054" y="236"/>
                  </a:lnTo>
                  <a:lnTo>
                    <a:pt x="2593" y="304"/>
                  </a:lnTo>
                  <a:lnTo>
                    <a:pt x="3165" y="438"/>
                  </a:lnTo>
                  <a:lnTo>
                    <a:pt x="3502" y="472"/>
                  </a:lnTo>
                  <a:lnTo>
                    <a:pt x="2391" y="405"/>
                  </a:lnTo>
                  <a:lnTo>
                    <a:pt x="1381" y="371"/>
                  </a:lnTo>
                  <a:lnTo>
                    <a:pt x="1078" y="337"/>
                  </a:lnTo>
                  <a:lnTo>
                    <a:pt x="607" y="304"/>
                  </a:lnTo>
                  <a:lnTo>
                    <a:pt x="405" y="270"/>
                  </a:lnTo>
                  <a:lnTo>
                    <a:pt x="203" y="236"/>
                  </a:lnTo>
                  <a:lnTo>
                    <a:pt x="102" y="169"/>
                  </a:lnTo>
                  <a:lnTo>
                    <a:pt x="102" y="102"/>
                  </a:lnTo>
                  <a:lnTo>
                    <a:pt x="135" y="68"/>
                  </a:lnTo>
                  <a:lnTo>
                    <a:pt x="102" y="34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68" y="304"/>
                  </a:lnTo>
                  <a:lnTo>
                    <a:pt x="270" y="405"/>
                  </a:lnTo>
                  <a:lnTo>
                    <a:pt x="539" y="472"/>
                  </a:lnTo>
                  <a:lnTo>
                    <a:pt x="1112" y="539"/>
                  </a:lnTo>
                  <a:lnTo>
                    <a:pt x="1381" y="573"/>
                  </a:lnTo>
                  <a:lnTo>
                    <a:pt x="6330" y="876"/>
                  </a:lnTo>
                  <a:lnTo>
                    <a:pt x="16464" y="1482"/>
                  </a:lnTo>
                  <a:lnTo>
                    <a:pt x="26026" y="2021"/>
                  </a:lnTo>
                  <a:lnTo>
                    <a:pt x="35621" y="2559"/>
                  </a:lnTo>
                  <a:lnTo>
                    <a:pt x="35621" y="2290"/>
                  </a:lnTo>
                  <a:lnTo>
                    <a:pt x="18316" y="1314"/>
                  </a:lnTo>
                  <a:lnTo>
                    <a:pt x="10976" y="910"/>
                  </a:lnTo>
                  <a:lnTo>
                    <a:pt x="10943" y="809"/>
                  </a:lnTo>
                  <a:lnTo>
                    <a:pt x="10909" y="741"/>
                  </a:lnTo>
                  <a:lnTo>
                    <a:pt x="10741" y="640"/>
                  </a:lnTo>
                  <a:lnTo>
                    <a:pt x="10539" y="573"/>
                  </a:lnTo>
                  <a:lnTo>
                    <a:pt x="10337" y="539"/>
                  </a:lnTo>
                  <a:lnTo>
                    <a:pt x="9865" y="506"/>
                  </a:lnTo>
                  <a:lnTo>
                    <a:pt x="9529" y="506"/>
                  </a:lnTo>
                  <a:lnTo>
                    <a:pt x="7710" y="304"/>
                  </a:lnTo>
                  <a:lnTo>
                    <a:pt x="7374" y="270"/>
                  </a:lnTo>
                  <a:lnTo>
                    <a:pt x="7172" y="270"/>
                  </a:lnTo>
                  <a:lnTo>
                    <a:pt x="7104" y="337"/>
                  </a:lnTo>
                  <a:lnTo>
                    <a:pt x="7003" y="405"/>
                  </a:lnTo>
                  <a:lnTo>
                    <a:pt x="6835" y="640"/>
                  </a:lnTo>
                  <a:lnTo>
                    <a:pt x="6835" y="674"/>
                  </a:lnTo>
                  <a:lnTo>
                    <a:pt x="5522" y="573"/>
                  </a:lnTo>
                  <a:lnTo>
                    <a:pt x="5488" y="506"/>
                  </a:lnTo>
                  <a:lnTo>
                    <a:pt x="5455" y="438"/>
                  </a:lnTo>
                  <a:lnTo>
                    <a:pt x="5421" y="438"/>
                  </a:lnTo>
                  <a:lnTo>
                    <a:pt x="4546" y="371"/>
                  </a:lnTo>
                  <a:lnTo>
                    <a:pt x="3704" y="270"/>
                  </a:lnTo>
                  <a:lnTo>
                    <a:pt x="2862" y="1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8024808" y="4983253"/>
              <a:ext cx="31351" cy="31351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102" y="0"/>
                  </a:moveTo>
                  <a:lnTo>
                    <a:pt x="68" y="68"/>
                  </a:lnTo>
                  <a:lnTo>
                    <a:pt x="1" y="101"/>
                  </a:lnTo>
                  <a:lnTo>
                    <a:pt x="1" y="169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102" y="438"/>
                  </a:lnTo>
                  <a:lnTo>
                    <a:pt x="203" y="438"/>
                  </a:lnTo>
                  <a:lnTo>
                    <a:pt x="270" y="472"/>
                  </a:lnTo>
                  <a:lnTo>
                    <a:pt x="337" y="438"/>
                  </a:lnTo>
                  <a:lnTo>
                    <a:pt x="405" y="404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472" y="169"/>
                  </a:lnTo>
                  <a:lnTo>
                    <a:pt x="438" y="101"/>
                  </a:lnTo>
                  <a:lnTo>
                    <a:pt x="371" y="34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8239485" y="6776727"/>
              <a:ext cx="93988" cy="67153"/>
            </a:xfrm>
            <a:custGeom>
              <a:avLst/>
              <a:gdLst/>
              <a:ahLst/>
              <a:cxnLst/>
              <a:rect l="l" t="t" r="r" b="b"/>
              <a:pathLst>
                <a:path w="1415" h="1011" extrusionOk="0">
                  <a:moveTo>
                    <a:pt x="438" y="1"/>
                  </a:moveTo>
                  <a:lnTo>
                    <a:pt x="203" y="102"/>
                  </a:lnTo>
                  <a:lnTo>
                    <a:pt x="34" y="237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34" y="338"/>
                  </a:lnTo>
                  <a:lnTo>
                    <a:pt x="68" y="338"/>
                  </a:lnTo>
                  <a:lnTo>
                    <a:pt x="102" y="405"/>
                  </a:lnTo>
                  <a:lnTo>
                    <a:pt x="236" y="506"/>
                  </a:lnTo>
                  <a:lnTo>
                    <a:pt x="371" y="607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72" y="506"/>
                  </a:lnTo>
                  <a:lnTo>
                    <a:pt x="371" y="371"/>
                  </a:lnTo>
                  <a:lnTo>
                    <a:pt x="775" y="405"/>
                  </a:lnTo>
                  <a:lnTo>
                    <a:pt x="1179" y="405"/>
                  </a:lnTo>
                  <a:lnTo>
                    <a:pt x="1145" y="674"/>
                  </a:lnTo>
                  <a:lnTo>
                    <a:pt x="1179" y="944"/>
                  </a:lnTo>
                  <a:lnTo>
                    <a:pt x="1213" y="1011"/>
                  </a:lnTo>
                  <a:lnTo>
                    <a:pt x="1246" y="1011"/>
                  </a:lnTo>
                  <a:lnTo>
                    <a:pt x="1314" y="977"/>
                  </a:lnTo>
                  <a:lnTo>
                    <a:pt x="1347" y="944"/>
                  </a:lnTo>
                  <a:lnTo>
                    <a:pt x="1381" y="775"/>
                  </a:lnTo>
                  <a:lnTo>
                    <a:pt x="1415" y="607"/>
                  </a:lnTo>
                  <a:lnTo>
                    <a:pt x="1415" y="270"/>
                  </a:lnTo>
                  <a:lnTo>
                    <a:pt x="1415" y="237"/>
                  </a:lnTo>
                  <a:lnTo>
                    <a:pt x="1381" y="203"/>
                  </a:lnTo>
                  <a:lnTo>
                    <a:pt x="1314" y="169"/>
                  </a:lnTo>
                  <a:lnTo>
                    <a:pt x="539" y="169"/>
                  </a:lnTo>
                  <a:lnTo>
                    <a:pt x="573" y="102"/>
                  </a:lnTo>
                  <a:lnTo>
                    <a:pt x="573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863799" y="6727574"/>
              <a:ext cx="290798" cy="96180"/>
            </a:xfrm>
            <a:custGeom>
              <a:avLst/>
              <a:gdLst/>
              <a:ahLst/>
              <a:cxnLst/>
              <a:rect l="l" t="t" r="r" b="b"/>
              <a:pathLst>
                <a:path w="4378" h="1448" extrusionOk="0">
                  <a:moveTo>
                    <a:pt x="371" y="169"/>
                  </a:moveTo>
                  <a:lnTo>
                    <a:pt x="842" y="270"/>
                  </a:lnTo>
                  <a:lnTo>
                    <a:pt x="1314" y="303"/>
                  </a:lnTo>
                  <a:lnTo>
                    <a:pt x="1785" y="337"/>
                  </a:lnTo>
                  <a:lnTo>
                    <a:pt x="2256" y="404"/>
                  </a:lnTo>
                  <a:lnTo>
                    <a:pt x="3233" y="606"/>
                  </a:lnTo>
                  <a:lnTo>
                    <a:pt x="3569" y="640"/>
                  </a:lnTo>
                  <a:lnTo>
                    <a:pt x="3704" y="674"/>
                  </a:lnTo>
                  <a:lnTo>
                    <a:pt x="3839" y="707"/>
                  </a:lnTo>
                  <a:lnTo>
                    <a:pt x="3940" y="775"/>
                  </a:lnTo>
                  <a:lnTo>
                    <a:pt x="4007" y="876"/>
                  </a:lnTo>
                  <a:lnTo>
                    <a:pt x="4007" y="1010"/>
                  </a:lnTo>
                  <a:lnTo>
                    <a:pt x="3973" y="1179"/>
                  </a:lnTo>
                  <a:lnTo>
                    <a:pt x="1987" y="1010"/>
                  </a:lnTo>
                  <a:lnTo>
                    <a:pt x="1112" y="909"/>
                  </a:lnTo>
                  <a:lnTo>
                    <a:pt x="674" y="876"/>
                  </a:lnTo>
                  <a:lnTo>
                    <a:pt x="236" y="909"/>
                  </a:lnTo>
                  <a:lnTo>
                    <a:pt x="371" y="169"/>
                  </a:lnTo>
                  <a:close/>
                  <a:moveTo>
                    <a:pt x="741" y="0"/>
                  </a:moveTo>
                  <a:lnTo>
                    <a:pt x="304" y="34"/>
                  </a:lnTo>
                  <a:lnTo>
                    <a:pt x="203" y="34"/>
                  </a:lnTo>
                  <a:lnTo>
                    <a:pt x="34" y="68"/>
                  </a:lnTo>
                  <a:lnTo>
                    <a:pt x="34" y="101"/>
                  </a:lnTo>
                  <a:lnTo>
                    <a:pt x="169" y="135"/>
                  </a:lnTo>
                  <a:lnTo>
                    <a:pt x="68" y="505"/>
                  </a:lnTo>
                  <a:lnTo>
                    <a:pt x="0" y="909"/>
                  </a:lnTo>
                  <a:lnTo>
                    <a:pt x="34" y="977"/>
                  </a:lnTo>
                  <a:lnTo>
                    <a:pt x="68" y="1044"/>
                  </a:lnTo>
                  <a:lnTo>
                    <a:pt x="169" y="1044"/>
                  </a:lnTo>
                  <a:lnTo>
                    <a:pt x="236" y="1010"/>
                  </a:lnTo>
                  <a:lnTo>
                    <a:pt x="640" y="1111"/>
                  </a:lnTo>
                  <a:lnTo>
                    <a:pt x="1112" y="1179"/>
                  </a:lnTo>
                  <a:lnTo>
                    <a:pt x="1987" y="1246"/>
                  </a:lnTo>
                  <a:lnTo>
                    <a:pt x="4108" y="1448"/>
                  </a:lnTo>
                  <a:lnTo>
                    <a:pt x="4142" y="1414"/>
                  </a:lnTo>
                  <a:lnTo>
                    <a:pt x="4209" y="1381"/>
                  </a:lnTo>
                  <a:lnTo>
                    <a:pt x="4209" y="1347"/>
                  </a:lnTo>
                  <a:lnTo>
                    <a:pt x="4209" y="1280"/>
                  </a:lnTo>
                  <a:lnTo>
                    <a:pt x="4209" y="1246"/>
                  </a:lnTo>
                  <a:lnTo>
                    <a:pt x="4377" y="741"/>
                  </a:lnTo>
                  <a:lnTo>
                    <a:pt x="4377" y="674"/>
                  </a:lnTo>
                  <a:lnTo>
                    <a:pt x="4377" y="640"/>
                  </a:lnTo>
                  <a:lnTo>
                    <a:pt x="4344" y="606"/>
                  </a:lnTo>
                  <a:lnTo>
                    <a:pt x="4276" y="573"/>
                  </a:lnTo>
                  <a:lnTo>
                    <a:pt x="3199" y="337"/>
                  </a:lnTo>
                  <a:lnTo>
                    <a:pt x="2088" y="135"/>
                  </a:lnTo>
                  <a:lnTo>
                    <a:pt x="1213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705391" y="6564308"/>
              <a:ext cx="2446606" cy="190168"/>
            </a:xfrm>
            <a:custGeom>
              <a:avLst/>
              <a:gdLst/>
              <a:ahLst/>
              <a:cxnLst/>
              <a:rect l="l" t="t" r="r" b="b"/>
              <a:pathLst>
                <a:path w="36834" h="2863" extrusionOk="0">
                  <a:moveTo>
                    <a:pt x="606" y="0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34" y="101"/>
                  </a:lnTo>
                  <a:lnTo>
                    <a:pt x="573" y="202"/>
                  </a:lnTo>
                  <a:lnTo>
                    <a:pt x="1111" y="270"/>
                  </a:lnTo>
                  <a:lnTo>
                    <a:pt x="2189" y="337"/>
                  </a:lnTo>
                  <a:lnTo>
                    <a:pt x="4377" y="405"/>
                  </a:lnTo>
                  <a:lnTo>
                    <a:pt x="9192" y="674"/>
                  </a:lnTo>
                  <a:lnTo>
                    <a:pt x="13973" y="977"/>
                  </a:lnTo>
                  <a:lnTo>
                    <a:pt x="18787" y="1314"/>
                  </a:lnTo>
                  <a:lnTo>
                    <a:pt x="23299" y="1684"/>
                  </a:lnTo>
                  <a:lnTo>
                    <a:pt x="27810" y="2054"/>
                  </a:lnTo>
                  <a:lnTo>
                    <a:pt x="36833" y="2862"/>
                  </a:lnTo>
                  <a:lnTo>
                    <a:pt x="36833" y="2559"/>
                  </a:lnTo>
                  <a:lnTo>
                    <a:pt x="32389" y="2122"/>
                  </a:lnTo>
                  <a:lnTo>
                    <a:pt x="27945" y="1751"/>
                  </a:lnTo>
                  <a:lnTo>
                    <a:pt x="23501" y="1415"/>
                  </a:lnTo>
                  <a:lnTo>
                    <a:pt x="19057" y="1078"/>
                  </a:lnTo>
                  <a:lnTo>
                    <a:pt x="14242" y="775"/>
                  </a:lnTo>
                  <a:lnTo>
                    <a:pt x="9461" y="472"/>
                  </a:lnTo>
                  <a:lnTo>
                    <a:pt x="4647" y="202"/>
                  </a:lnTo>
                  <a:lnTo>
                    <a:pt x="235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71506" y="6765568"/>
              <a:ext cx="85021" cy="22451"/>
            </a:xfrm>
            <a:custGeom>
              <a:avLst/>
              <a:gdLst/>
              <a:ahLst/>
              <a:cxnLst/>
              <a:rect l="l" t="t" r="r" b="b"/>
              <a:pathLst>
                <a:path w="1280" h="338" extrusionOk="0">
                  <a:moveTo>
                    <a:pt x="67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202" y="236"/>
                  </a:lnTo>
                  <a:lnTo>
                    <a:pt x="370" y="270"/>
                  </a:lnTo>
                  <a:lnTo>
                    <a:pt x="741" y="304"/>
                  </a:lnTo>
                  <a:lnTo>
                    <a:pt x="1044" y="337"/>
                  </a:lnTo>
                  <a:lnTo>
                    <a:pt x="1178" y="304"/>
                  </a:lnTo>
                  <a:lnTo>
                    <a:pt x="1246" y="270"/>
                  </a:lnTo>
                  <a:lnTo>
                    <a:pt x="1279" y="203"/>
                  </a:lnTo>
                  <a:lnTo>
                    <a:pt x="1279" y="169"/>
                  </a:lnTo>
                  <a:lnTo>
                    <a:pt x="1279" y="135"/>
                  </a:lnTo>
                  <a:lnTo>
                    <a:pt x="1178" y="68"/>
                  </a:lnTo>
                  <a:lnTo>
                    <a:pt x="808" y="68"/>
                  </a:lnTo>
                  <a:lnTo>
                    <a:pt x="438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678215" y="6696223"/>
              <a:ext cx="87279" cy="20192"/>
            </a:xfrm>
            <a:custGeom>
              <a:avLst/>
              <a:gdLst/>
              <a:ahLst/>
              <a:cxnLst/>
              <a:rect l="l" t="t" r="r" b="b"/>
              <a:pathLst>
                <a:path w="1314" h="304" extrusionOk="0">
                  <a:moveTo>
                    <a:pt x="404" y="1"/>
                  </a:moveTo>
                  <a:lnTo>
                    <a:pt x="236" y="35"/>
                  </a:lnTo>
                  <a:lnTo>
                    <a:pt x="34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68" y="203"/>
                  </a:lnTo>
                  <a:lnTo>
                    <a:pt x="303" y="270"/>
                  </a:lnTo>
                  <a:lnTo>
                    <a:pt x="673" y="304"/>
                  </a:lnTo>
                  <a:lnTo>
                    <a:pt x="1010" y="304"/>
                  </a:lnTo>
                  <a:lnTo>
                    <a:pt x="1145" y="270"/>
                  </a:lnTo>
                  <a:lnTo>
                    <a:pt x="1212" y="237"/>
                  </a:lnTo>
                  <a:lnTo>
                    <a:pt x="1279" y="203"/>
                  </a:lnTo>
                  <a:lnTo>
                    <a:pt x="1313" y="136"/>
                  </a:lnTo>
                  <a:lnTo>
                    <a:pt x="1279" y="102"/>
                  </a:lnTo>
                  <a:lnTo>
                    <a:pt x="1178" y="35"/>
                  </a:lnTo>
                  <a:lnTo>
                    <a:pt x="1044" y="1"/>
                  </a:lnTo>
                  <a:lnTo>
                    <a:pt x="774" y="35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687116" y="6729766"/>
              <a:ext cx="91796" cy="29159"/>
            </a:xfrm>
            <a:custGeom>
              <a:avLst/>
              <a:gdLst/>
              <a:ahLst/>
              <a:cxnLst/>
              <a:rect l="l" t="t" r="r" b="b"/>
              <a:pathLst>
                <a:path w="1382" h="439" extrusionOk="0">
                  <a:moveTo>
                    <a:pt x="135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02" y="169"/>
                  </a:lnTo>
                  <a:lnTo>
                    <a:pt x="203" y="237"/>
                  </a:lnTo>
                  <a:lnTo>
                    <a:pt x="472" y="304"/>
                  </a:lnTo>
                  <a:lnTo>
                    <a:pt x="842" y="371"/>
                  </a:lnTo>
                  <a:lnTo>
                    <a:pt x="1246" y="439"/>
                  </a:lnTo>
                  <a:lnTo>
                    <a:pt x="1347" y="405"/>
                  </a:lnTo>
                  <a:lnTo>
                    <a:pt x="1381" y="338"/>
                  </a:lnTo>
                  <a:lnTo>
                    <a:pt x="1347" y="237"/>
                  </a:lnTo>
                  <a:lnTo>
                    <a:pt x="1280" y="203"/>
                  </a:lnTo>
                  <a:lnTo>
                    <a:pt x="910" y="102"/>
                  </a:lnTo>
                  <a:lnTo>
                    <a:pt x="539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445945" y="6685064"/>
              <a:ext cx="1552095" cy="178942"/>
            </a:xfrm>
            <a:custGeom>
              <a:avLst/>
              <a:gdLst/>
              <a:ahLst/>
              <a:cxnLst/>
              <a:rect l="l" t="t" r="r" b="b"/>
              <a:pathLst>
                <a:path w="23367" h="2694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68" y="371"/>
                  </a:lnTo>
                  <a:lnTo>
                    <a:pt x="169" y="573"/>
                  </a:lnTo>
                  <a:lnTo>
                    <a:pt x="338" y="775"/>
                  </a:lnTo>
                  <a:lnTo>
                    <a:pt x="540" y="910"/>
                  </a:lnTo>
                  <a:lnTo>
                    <a:pt x="742" y="1044"/>
                  </a:lnTo>
                  <a:lnTo>
                    <a:pt x="977" y="1145"/>
                  </a:lnTo>
                  <a:lnTo>
                    <a:pt x="1482" y="1280"/>
                  </a:lnTo>
                  <a:lnTo>
                    <a:pt x="1954" y="1381"/>
                  </a:lnTo>
                  <a:lnTo>
                    <a:pt x="2425" y="1448"/>
                  </a:lnTo>
                  <a:lnTo>
                    <a:pt x="3401" y="1549"/>
                  </a:lnTo>
                  <a:lnTo>
                    <a:pt x="5287" y="1684"/>
                  </a:lnTo>
                  <a:lnTo>
                    <a:pt x="9529" y="2054"/>
                  </a:lnTo>
                  <a:lnTo>
                    <a:pt x="13738" y="2391"/>
                  </a:lnTo>
                  <a:lnTo>
                    <a:pt x="18114" y="2694"/>
                  </a:lnTo>
                  <a:lnTo>
                    <a:pt x="23367" y="2694"/>
                  </a:lnTo>
                  <a:lnTo>
                    <a:pt x="19225" y="2458"/>
                  </a:lnTo>
                  <a:lnTo>
                    <a:pt x="15084" y="2189"/>
                  </a:lnTo>
                  <a:lnTo>
                    <a:pt x="11246" y="1920"/>
                  </a:lnTo>
                  <a:lnTo>
                    <a:pt x="7408" y="1583"/>
                  </a:lnTo>
                  <a:lnTo>
                    <a:pt x="3435" y="1213"/>
                  </a:lnTo>
                  <a:lnTo>
                    <a:pt x="2593" y="1145"/>
                  </a:lnTo>
                  <a:lnTo>
                    <a:pt x="2088" y="1112"/>
                  </a:lnTo>
                  <a:lnTo>
                    <a:pt x="1550" y="1044"/>
                  </a:lnTo>
                  <a:lnTo>
                    <a:pt x="1078" y="910"/>
                  </a:lnTo>
                  <a:lnTo>
                    <a:pt x="843" y="809"/>
                  </a:lnTo>
                  <a:lnTo>
                    <a:pt x="674" y="708"/>
                  </a:lnTo>
                  <a:lnTo>
                    <a:pt x="472" y="573"/>
                  </a:lnTo>
                  <a:lnTo>
                    <a:pt x="338" y="438"/>
                  </a:lnTo>
                  <a:lnTo>
                    <a:pt x="237" y="270"/>
                  </a:lnTo>
                  <a:lnTo>
                    <a:pt x="169" y="68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" name="Google Shape;56;p2"/>
          <p:cNvGrpSpPr/>
          <p:nvPr/>
        </p:nvGrpSpPr>
        <p:grpSpPr>
          <a:xfrm>
            <a:off x="301842" y="1054606"/>
            <a:ext cx="1553847" cy="1087241"/>
            <a:chOff x="305052" y="1261999"/>
            <a:chExt cx="1556545" cy="1089130"/>
          </a:xfrm>
        </p:grpSpPr>
        <p:sp>
          <p:nvSpPr>
            <p:cNvPr id="57" name="Google Shape;57;p2"/>
            <p:cNvSpPr/>
            <p:nvPr/>
          </p:nvSpPr>
          <p:spPr>
            <a:xfrm>
              <a:off x="1342704" y="2046980"/>
              <a:ext cx="118564" cy="107405"/>
            </a:xfrm>
            <a:custGeom>
              <a:avLst/>
              <a:gdLst/>
              <a:ahLst/>
              <a:cxnLst/>
              <a:rect l="l" t="t" r="r" b="b"/>
              <a:pathLst>
                <a:path w="1785" h="1617" extrusionOk="0">
                  <a:moveTo>
                    <a:pt x="1011" y="0"/>
                  </a:moveTo>
                  <a:lnTo>
                    <a:pt x="842" y="67"/>
                  </a:lnTo>
                  <a:lnTo>
                    <a:pt x="573" y="236"/>
                  </a:lnTo>
                  <a:lnTo>
                    <a:pt x="405" y="370"/>
                  </a:lnTo>
                  <a:lnTo>
                    <a:pt x="304" y="471"/>
                  </a:lnTo>
                  <a:lnTo>
                    <a:pt x="169" y="640"/>
                  </a:lnTo>
                  <a:lnTo>
                    <a:pt x="102" y="808"/>
                  </a:lnTo>
                  <a:lnTo>
                    <a:pt x="34" y="976"/>
                  </a:lnTo>
                  <a:lnTo>
                    <a:pt x="0" y="1145"/>
                  </a:lnTo>
                  <a:lnTo>
                    <a:pt x="0" y="1313"/>
                  </a:lnTo>
                  <a:lnTo>
                    <a:pt x="34" y="1515"/>
                  </a:lnTo>
                  <a:lnTo>
                    <a:pt x="68" y="1549"/>
                  </a:lnTo>
                  <a:lnTo>
                    <a:pt x="102" y="1582"/>
                  </a:lnTo>
                  <a:lnTo>
                    <a:pt x="236" y="1616"/>
                  </a:lnTo>
                  <a:lnTo>
                    <a:pt x="337" y="1582"/>
                  </a:lnTo>
                  <a:lnTo>
                    <a:pt x="371" y="1515"/>
                  </a:lnTo>
                  <a:lnTo>
                    <a:pt x="371" y="1448"/>
                  </a:lnTo>
                  <a:lnTo>
                    <a:pt x="405" y="1178"/>
                  </a:lnTo>
                  <a:lnTo>
                    <a:pt x="472" y="909"/>
                  </a:lnTo>
                  <a:lnTo>
                    <a:pt x="607" y="707"/>
                  </a:lnTo>
                  <a:lnTo>
                    <a:pt x="809" y="505"/>
                  </a:lnTo>
                  <a:lnTo>
                    <a:pt x="1044" y="370"/>
                  </a:lnTo>
                  <a:lnTo>
                    <a:pt x="1314" y="370"/>
                  </a:lnTo>
                  <a:lnTo>
                    <a:pt x="1482" y="438"/>
                  </a:lnTo>
                  <a:lnTo>
                    <a:pt x="1684" y="471"/>
                  </a:lnTo>
                  <a:lnTo>
                    <a:pt x="1751" y="438"/>
                  </a:lnTo>
                  <a:lnTo>
                    <a:pt x="1785" y="370"/>
                  </a:lnTo>
                  <a:lnTo>
                    <a:pt x="1785" y="269"/>
                  </a:lnTo>
                  <a:lnTo>
                    <a:pt x="1751" y="202"/>
                  </a:lnTo>
                  <a:lnTo>
                    <a:pt x="1482" y="67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409791" y="2120775"/>
              <a:ext cx="35868" cy="35802"/>
            </a:xfrm>
            <a:custGeom>
              <a:avLst/>
              <a:gdLst/>
              <a:ahLst/>
              <a:cxnLst/>
              <a:rect l="l" t="t" r="r" b="b"/>
              <a:pathLst>
                <a:path w="540" h="539" extrusionOk="0">
                  <a:moveTo>
                    <a:pt x="304" y="0"/>
                  </a:moveTo>
                  <a:lnTo>
                    <a:pt x="169" y="34"/>
                  </a:lnTo>
                  <a:lnTo>
                    <a:pt x="102" y="67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68" y="471"/>
                  </a:lnTo>
                  <a:lnTo>
                    <a:pt x="135" y="539"/>
                  </a:lnTo>
                  <a:lnTo>
                    <a:pt x="236" y="539"/>
                  </a:lnTo>
                  <a:lnTo>
                    <a:pt x="371" y="505"/>
                  </a:lnTo>
                  <a:lnTo>
                    <a:pt x="506" y="404"/>
                  </a:lnTo>
                  <a:lnTo>
                    <a:pt x="539" y="269"/>
                  </a:lnTo>
                  <a:lnTo>
                    <a:pt x="539" y="202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05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92593" y="1261999"/>
              <a:ext cx="619523" cy="565853"/>
            </a:xfrm>
            <a:custGeom>
              <a:avLst/>
              <a:gdLst/>
              <a:ahLst/>
              <a:cxnLst/>
              <a:rect l="l" t="t" r="r" b="b"/>
              <a:pathLst>
                <a:path w="9327" h="8519" extrusionOk="0">
                  <a:moveTo>
                    <a:pt x="1818" y="68"/>
                  </a:moveTo>
                  <a:lnTo>
                    <a:pt x="2189" y="236"/>
                  </a:lnTo>
                  <a:lnTo>
                    <a:pt x="2593" y="371"/>
                  </a:lnTo>
                  <a:lnTo>
                    <a:pt x="2997" y="506"/>
                  </a:lnTo>
                  <a:lnTo>
                    <a:pt x="3401" y="607"/>
                  </a:lnTo>
                  <a:lnTo>
                    <a:pt x="4242" y="741"/>
                  </a:lnTo>
                  <a:lnTo>
                    <a:pt x="5050" y="876"/>
                  </a:lnTo>
                  <a:lnTo>
                    <a:pt x="6969" y="1213"/>
                  </a:lnTo>
                  <a:lnTo>
                    <a:pt x="7912" y="1415"/>
                  </a:lnTo>
                  <a:lnTo>
                    <a:pt x="8855" y="1650"/>
                  </a:lnTo>
                  <a:lnTo>
                    <a:pt x="8821" y="1819"/>
                  </a:lnTo>
                  <a:lnTo>
                    <a:pt x="8754" y="2088"/>
                  </a:lnTo>
                  <a:lnTo>
                    <a:pt x="4545" y="1246"/>
                  </a:lnTo>
                  <a:lnTo>
                    <a:pt x="2189" y="809"/>
                  </a:lnTo>
                  <a:lnTo>
                    <a:pt x="1953" y="741"/>
                  </a:lnTo>
                  <a:lnTo>
                    <a:pt x="1751" y="674"/>
                  </a:lnTo>
                  <a:lnTo>
                    <a:pt x="1785" y="539"/>
                  </a:lnTo>
                  <a:lnTo>
                    <a:pt x="1785" y="405"/>
                  </a:lnTo>
                  <a:lnTo>
                    <a:pt x="1818" y="236"/>
                  </a:lnTo>
                  <a:lnTo>
                    <a:pt x="1818" y="68"/>
                  </a:lnTo>
                  <a:close/>
                  <a:moveTo>
                    <a:pt x="1381" y="2223"/>
                  </a:moveTo>
                  <a:lnTo>
                    <a:pt x="2256" y="2458"/>
                  </a:lnTo>
                  <a:lnTo>
                    <a:pt x="3131" y="2660"/>
                  </a:lnTo>
                  <a:lnTo>
                    <a:pt x="4882" y="2997"/>
                  </a:lnTo>
                  <a:lnTo>
                    <a:pt x="6666" y="3367"/>
                  </a:lnTo>
                  <a:lnTo>
                    <a:pt x="8451" y="3738"/>
                  </a:lnTo>
                  <a:lnTo>
                    <a:pt x="8417" y="3906"/>
                  </a:lnTo>
                  <a:lnTo>
                    <a:pt x="8316" y="4344"/>
                  </a:lnTo>
                  <a:lnTo>
                    <a:pt x="6498" y="4074"/>
                  </a:lnTo>
                  <a:lnTo>
                    <a:pt x="4680" y="3738"/>
                  </a:lnTo>
                  <a:lnTo>
                    <a:pt x="3838" y="3536"/>
                  </a:lnTo>
                  <a:lnTo>
                    <a:pt x="2963" y="3300"/>
                  </a:lnTo>
                  <a:lnTo>
                    <a:pt x="2121" y="3064"/>
                  </a:lnTo>
                  <a:lnTo>
                    <a:pt x="1684" y="2997"/>
                  </a:lnTo>
                  <a:lnTo>
                    <a:pt x="1280" y="2930"/>
                  </a:lnTo>
                  <a:lnTo>
                    <a:pt x="1313" y="2728"/>
                  </a:lnTo>
                  <a:lnTo>
                    <a:pt x="1313" y="2559"/>
                  </a:lnTo>
                  <a:lnTo>
                    <a:pt x="1381" y="2223"/>
                  </a:lnTo>
                  <a:close/>
                  <a:moveTo>
                    <a:pt x="1347" y="3098"/>
                  </a:moveTo>
                  <a:lnTo>
                    <a:pt x="1717" y="3233"/>
                  </a:lnTo>
                  <a:lnTo>
                    <a:pt x="2121" y="3367"/>
                  </a:lnTo>
                  <a:lnTo>
                    <a:pt x="2963" y="3603"/>
                  </a:lnTo>
                  <a:lnTo>
                    <a:pt x="4613" y="3940"/>
                  </a:lnTo>
                  <a:lnTo>
                    <a:pt x="5522" y="4142"/>
                  </a:lnTo>
                  <a:lnTo>
                    <a:pt x="6431" y="4276"/>
                  </a:lnTo>
                  <a:lnTo>
                    <a:pt x="8249" y="4579"/>
                  </a:lnTo>
                  <a:lnTo>
                    <a:pt x="8114" y="4882"/>
                  </a:lnTo>
                  <a:lnTo>
                    <a:pt x="8047" y="5219"/>
                  </a:lnTo>
                  <a:lnTo>
                    <a:pt x="7946" y="5892"/>
                  </a:lnTo>
                  <a:lnTo>
                    <a:pt x="6128" y="5623"/>
                  </a:lnTo>
                  <a:lnTo>
                    <a:pt x="4310" y="5320"/>
                  </a:lnTo>
                  <a:lnTo>
                    <a:pt x="3502" y="5152"/>
                  </a:lnTo>
                  <a:lnTo>
                    <a:pt x="2660" y="4950"/>
                  </a:lnTo>
                  <a:lnTo>
                    <a:pt x="1852" y="4748"/>
                  </a:lnTo>
                  <a:lnTo>
                    <a:pt x="1448" y="4680"/>
                  </a:lnTo>
                  <a:lnTo>
                    <a:pt x="1010" y="4647"/>
                  </a:lnTo>
                  <a:lnTo>
                    <a:pt x="1111" y="4445"/>
                  </a:lnTo>
                  <a:lnTo>
                    <a:pt x="1145" y="4243"/>
                  </a:lnTo>
                  <a:lnTo>
                    <a:pt x="1212" y="3805"/>
                  </a:lnTo>
                  <a:lnTo>
                    <a:pt x="1347" y="3098"/>
                  </a:lnTo>
                  <a:close/>
                  <a:moveTo>
                    <a:pt x="1785" y="1"/>
                  </a:moveTo>
                  <a:lnTo>
                    <a:pt x="1751" y="34"/>
                  </a:lnTo>
                  <a:lnTo>
                    <a:pt x="1751" y="68"/>
                  </a:lnTo>
                  <a:lnTo>
                    <a:pt x="1684" y="236"/>
                  </a:lnTo>
                  <a:lnTo>
                    <a:pt x="1616" y="405"/>
                  </a:lnTo>
                  <a:lnTo>
                    <a:pt x="1583" y="539"/>
                  </a:lnTo>
                  <a:lnTo>
                    <a:pt x="1583" y="708"/>
                  </a:lnTo>
                  <a:lnTo>
                    <a:pt x="1448" y="741"/>
                  </a:lnTo>
                  <a:lnTo>
                    <a:pt x="1347" y="842"/>
                  </a:lnTo>
                  <a:lnTo>
                    <a:pt x="1347" y="876"/>
                  </a:lnTo>
                  <a:lnTo>
                    <a:pt x="1818" y="876"/>
                  </a:lnTo>
                  <a:lnTo>
                    <a:pt x="2290" y="977"/>
                  </a:lnTo>
                  <a:lnTo>
                    <a:pt x="2761" y="1112"/>
                  </a:lnTo>
                  <a:lnTo>
                    <a:pt x="3199" y="1213"/>
                  </a:lnTo>
                  <a:lnTo>
                    <a:pt x="5286" y="1617"/>
                  </a:lnTo>
                  <a:lnTo>
                    <a:pt x="9192" y="2391"/>
                  </a:lnTo>
                  <a:lnTo>
                    <a:pt x="9057" y="2660"/>
                  </a:lnTo>
                  <a:lnTo>
                    <a:pt x="8922" y="2963"/>
                  </a:lnTo>
                  <a:lnTo>
                    <a:pt x="8855" y="3266"/>
                  </a:lnTo>
                  <a:lnTo>
                    <a:pt x="8821" y="3569"/>
                  </a:lnTo>
                  <a:lnTo>
                    <a:pt x="4949" y="2761"/>
                  </a:lnTo>
                  <a:lnTo>
                    <a:pt x="3973" y="2526"/>
                  </a:lnTo>
                  <a:lnTo>
                    <a:pt x="3030" y="2290"/>
                  </a:lnTo>
                  <a:lnTo>
                    <a:pt x="2054" y="2122"/>
                  </a:lnTo>
                  <a:lnTo>
                    <a:pt x="1549" y="2021"/>
                  </a:lnTo>
                  <a:lnTo>
                    <a:pt x="1078" y="1987"/>
                  </a:lnTo>
                  <a:lnTo>
                    <a:pt x="1145" y="1751"/>
                  </a:lnTo>
                  <a:lnTo>
                    <a:pt x="1212" y="1549"/>
                  </a:lnTo>
                  <a:lnTo>
                    <a:pt x="1313" y="1145"/>
                  </a:lnTo>
                  <a:lnTo>
                    <a:pt x="1313" y="943"/>
                  </a:lnTo>
                  <a:lnTo>
                    <a:pt x="1313" y="741"/>
                  </a:lnTo>
                  <a:lnTo>
                    <a:pt x="1313" y="708"/>
                  </a:lnTo>
                  <a:lnTo>
                    <a:pt x="1212" y="708"/>
                  </a:lnTo>
                  <a:lnTo>
                    <a:pt x="1145" y="876"/>
                  </a:lnTo>
                  <a:lnTo>
                    <a:pt x="1078" y="1044"/>
                  </a:lnTo>
                  <a:lnTo>
                    <a:pt x="977" y="1381"/>
                  </a:lnTo>
                  <a:lnTo>
                    <a:pt x="876" y="1718"/>
                  </a:lnTo>
                  <a:lnTo>
                    <a:pt x="842" y="1920"/>
                  </a:lnTo>
                  <a:lnTo>
                    <a:pt x="842" y="2088"/>
                  </a:lnTo>
                  <a:lnTo>
                    <a:pt x="876" y="2122"/>
                  </a:lnTo>
                  <a:lnTo>
                    <a:pt x="977" y="2122"/>
                  </a:lnTo>
                  <a:lnTo>
                    <a:pt x="1010" y="2088"/>
                  </a:lnTo>
                  <a:lnTo>
                    <a:pt x="1246" y="2189"/>
                  </a:lnTo>
                  <a:lnTo>
                    <a:pt x="1145" y="2357"/>
                  </a:lnTo>
                  <a:lnTo>
                    <a:pt x="1078" y="2559"/>
                  </a:lnTo>
                  <a:lnTo>
                    <a:pt x="1078" y="2761"/>
                  </a:lnTo>
                  <a:lnTo>
                    <a:pt x="1078" y="2963"/>
                  </a:lnTo>
                  <a:lnTo>
                    <a:pt x="1111" y="2997"/>
                  </a:lnTo>
                  <a:lnTo>
                    <a:pt x="1145" y="2997"/>
                  </a:lnTo>
                  <a:lnTo>
                    <a:pt x="1212" y="3031"/>
                  </a:lnTo>
                  <a:lnTo>
                    <a:pt x="1145" y="3132"/>
                  </a:lnTo>
                  <a:lnTo>
                    <a:pt x="1111" y="3266"/>
                  </a:lnTo>
                  <a:lnTo>
                    <a:pt x="1044" y="3502"/>
                  </a:lnTo>
                  <a:lnTo>
                    <a:pt x="943" y="4074"/>
                  </a:lnTo>
                  <a:lnTo>
                    <a:pt x="909" y="4344"/>
                  </a:lnTo>
                  <a:lnTo>
                    <a:pt x="909" y="4647"/>
                  </a:lnTo>
                  <a:lnTo>
                    <a:pt x="943" y="4680"/>
                  </a:lnTo>
                  <a:lnTo>
                    <a:pt x="943" y="4714"/>
                  </a:lnTo>
                  <a:lnTo>
                    <a:pt x="1280" y="4849"/>
                  </a:lnTo>
                  <a:lnTo>
                    <a:pt x="1212" y="4916"/>
                  </a:lnTo>
                  <a:lnTo>
                    <a:pt x="1179" y="5017"/>
                  </a:lnTo>
                  <a:lnTo>
                    <a:pt x="1111" y="5185"/>
                  </a:lnTo>
                  <a:lnTo>
                    <a:pt x="1010" y="5522"/>
                  </a:lnTo>
                  <a:lnTo>
                    <a:pt x="943" y="5892"/>
                  </a:lnTo>
                  <a:lnTo>
                    <a:pt x="674" y="5892"/>
                  </a:lnTo>
                  <a:lnTo>
                    <a:pt x="606" y="5926"/>
                  </a:lnTo>
                  <a:lnTo>
                    <a:pt x="539" y="6027"/>
                  </a:lnTo>
                  <a:lnTo>
                    <a:pt x="505" y="6162"/>
                  </a:lnTo>
                  <a:lnTo>
                    <a:pt x="472" y="6431"/>
                  </a:lnTo>
                  <a:lnTo>
                    <a:pt x="404" y="6397"/>
                  </a:lnTo>
                  <a:lnTo>
                    <a:pt x="337" y="6330"/>
                  </a:lnTo>
                  <a:lnTo>
                    <a:pt x="303" y="6296"/>
                  </a:lnTo>
                  <a:lnTo>
                    <a:pt x="270" y="6296"/>
                  </a:lnTo>
                  <a:lnTo>
                    <a:pt x="202" y="6330"/>
                  </a:lnTo>
                  <a:lnTo>
                    <a:pt x="101" y="6465"/>
                  </a:lnTo>
                  <a:lnTo>
                    <a:pt x="34" y="6633"/>
                  </a:lnTo>
                  <a:lnTo>
                    <a:pt x="0" y="6835"/>
                  </a:lnTo>
                  <a:lnTo>
                    <a:pt x="0" y="6902"/>
                  </a:lnTo>
                  <a:lnTo>
                    <a:pt x="67" y="6970"/>
                  </a:lnTo>
                  <a:lnTo>
                    <a:pt x="101" y="6970"/>
                  </a:lnTo>
                  <a:lnTo>
                    <a:pt x="168" y="6902"/>
                  </a:lnTo>
                  <a:lnTo>
                    <a:pt x="168" y="6835"/>
                  </a:lnTo>
                  <a:lnTo>
                    <a:pt x="202" y="6667"/>
                  </a:lnTo>
                  <a:lnTo>
                    <a:pt x="270" y="6532"/>
                  </a:lnTo>
                  <a:lnTo>
                    <a:pt x="404" y="6599"/>
                  </a:lnTo>
                  <a:lnTo>
                    <a:pt x="539" y="6633"/>
                  </a:lnTo>
                  <a:lnTo>
                    <a:pt x="606" y="6599"/>
                  </a:lnTo>
                  <a:lnTo>
                    <a:pt x="640" y="6566"/>
                  </a:lnTo>
                  <a:lnTo>
                    <a:pt x="741" y="6094"/>
                  </a:lnTo>
                  <a:lnTo>
                    <a:pt x="1111" y="6094"/>
                  </a:lnTo>
                  <a:lnTo>
                    <a:pt x="1515" y="6229"/>
                  </a:lnTo>
                  <a:lnTo>
                    <a:pt x="1919" y="6330"/>
                  </a:lnTo>
                  <a:lnTo>
                    <a:pt x="2727" y="6498"/>
                  </a:lnTo>
                  <a:lnTo>
                    <a:pt x="3569" y="6633"/>
                  </a:lnTo>
                  <a:lnTo>
                    <a:pt x="4377" y="6768"/>
                  </a:lnTo>
                  <a:lnTo>
                    <a:pt x="5892" y="7104"/>
                  </a:lnTo>
                  <a:lnTo>
                    <a:pt x="6330" y="7205"/>
                  </a:lnTo>
                  <a:lnTo>
                    <a:pt x="6599" y="7239"/>
                  </a:lnTo>
                  <a:lnTo>
                    <a:pt x="6835" y="7340"/>
                  </a:lnTo>
                  <a:lnTo>
                    <a:pt x="6868" y="7374"/>
                  </a:lnTo>
                  <a:lnTo>
                    <a:pt x="6902" y="7441"/>
                  </a:lnTo>
                  <a:lnTo>
                    <a:pt x="6969" y="7441"/>
                  </a:lnTo>
                  <a:lnTo>
                    <a:pt x="7037" y="7407"/>
                  </a:lnTo>
                  <a:lnTo>
                    <a:pt x="7104" y="7475"/>
                  </a:lnTo>
                  <a:lnTo>
                    <a:pt x="7171" y="7542"/>
                  </a:lnTo>
                  <a:lnTo>
                    <a:pt x="7205" y="7610"/>
                  </a:lnTo>
                  <a:lnTo>
                    <a:pt x="7171" y="7711"/>
                  </a:lnTo>
                  <a:lnTo>
                    <a:pt x="7171" y="7744"/>
                  </a:lnTo>
                  <a:lnTo>
                    <a:pt x="7205" y="7812"/>
                  </a:lnTo>
                  <a:lnTo>
                    <a:pt x="7272" y="7845"/>
                  </a:lnTo>
                  <a:lnTo>
                    <a:pt x="7373" y="7879"/>
                  </a:lnTo>
                  <a:lnTo>
                    <a:pt x="7441" y="7913"/>
                  </a:lnTo>
                  <a:lnTo>
                    <a:pt x="7474" y="7980"/>
                  </a:lnTo>
                  <a:lnTo>
                    <a:pt x="7508" y="8047"/>
                  </a:lnTo>
                  <a:lnTo>
                    <a:pt x="7474" y="8216"/>
                  </a:lnTo>
                  <a:lnTo>
                    <a:pt x="7474" y="8418"/>
                  </a:lnTo>
                  <a:lnTo>
                    <a:pt x="7508" y="8485"/>
                  </a:lnTo>
                  <a:lnTo>
                    <a:pt x="7575" y="8519"/>
                  </a:lnTo>
                  <a:lnTo>
                    <a:pt x="7676" y="8485"/>
                  </a:lnTo>
                  <a:lnTo>
                    <a:pt x="7710" y="8418"/>
                  </a:lnTo>
                  <a:lnTo>
                    <a:pt x="7710" y="7778"/>
                  </a:lnTo>
                  <a:lnTo>
                    <a:pt x="7676" y="7711"/>
                  </a:lnTo>
                  <a:lnTo>
                    <a:pt x="7676" y="7677"/>
                  </a:lnTo>
                  <a:lnTo>
                    <a:pt x="7575" y="7643"/>
                  </a:lnTo>
                  <a:lnTo>
                    <a:pt x="7441" y="7643"/>
                  </a:lnTo>
                  <a:lnTo>
                    <a:pt x="7508" y="7407"/>
                  </a:lnTo>
                  <a:lnTo>
                    <a:pt x="7542" y="7374"/>
                  </a:lnTo>
                  <a:lnTo>
                    <a:pt x="7508" y="7340"/>
                  </a:lnTo>
                  <a:lnTo>
                    <a:pt x="7441" y="7273"/>
                  </a:lnTo>
                  <a:lnTo>
                    <a:pt x="7138" y="7205"/>
                  </a:lnTo>
                  <a:lnTo>
                    <a:pt x="7306" y="6667"/>
                  </a:lnTo>
                  <a:lnTo>
                    <a:pt x="7373" y="6397"/>
                  </a:lnTo>
                  <a:lnTo>
                    <a:pt x="7407" y="6128"/>
                  </a:lnTo>
                  <a:lnTo>
                    <a:pt x="7407" y="6061"/>
                  </a:lnTo>
                  <a:lnTo>
                    <a:pt x="7272" y="6061"/>
                  </a:lnTo>
                  <a:lnTo>
                    <a:pt x="7171" y="6330"/>
                  </a:lnTo>
                  <a:lnTo>
                    <a:pt x="7070" y="6599"/>
                  </a:lnTo>
                  <a:lnTo>
                    <a:pt x="6902" y="7138"/>
                  </a:lnTo>
                  <a:lnTo>
                    <a:pt x="5555" y="6835"/>
                  </a:lnTo>
                  <a:lnTo>
                    <a:pt x="4175" y="6532"/>
                  </a:lnTo>
                  <a:lnTo>
                    <a:pt x="2727" y="6195"/>
                  </a:lnTo>
                  <a:lnTo>
                    <a:pt x="1953" y="6061"/>
                  </a:lnTo>
                  <a:lnTo>
                    <a:pt x="1583" y="6027"/>
                  </a:lnTo>
                  <a:lnTo>
                    <a:pt x="1212" y="6027"/>
                  </a:lnTo>
                  <a:lnTo>
                    <a:pt x="1212" y="5960"/>
                  </a:lnTo>
                  <a:lnTo>
                    <a:pt x="1145" y="5926"/>
                  </a:lnTo>
                  <a:lnTo>
                    <a:pt x="1246" y="5387"/>
                  </a:lnTo>
                  <a:lnTo>
                    <a:pt x="1280" y="5152"/>
                  </a:lnTo>
                  <a:lnTo>
                    <a:pt x="1313" y="5017"/>
                  </a:lnTo>
                  <a:lnTo>
                    <a:pt x="1347" y="4882"/>
                  </a:lnTo>
                  <a:lnTo>
                    <a:pt x="1751" y="5017"/>
                  </a:lnTo>
                  <a:lnTo>
                    <a:pt x="2121" y="5118"/>
                  </a:lnTo>
                  <a:lnTo>
                    <a:pt x="2929" y="5286"/>
                  </a:lnTo>
                  <a:lnTo>
                    <a:pt x="4512" y="5556"/>
                  </a:lnTo>
                  <a:lnTo>
                    <a:pt x="6330" y="5892"/>
                  </a:lnTo>
                  <a:lnTo>
                    <a:pt x="8148" y="6128"/>
                  </a:lnTo>
                  <a:lnTo>
                    <a:pt x="8215" y="6128"/>
                  </a:lnTo>
                  <a:lnTo>
                    <a:pt x="8249" y="6061"/>
                  </a:lnTo>
                  <a:lnTo>
                    <a:pt x="8249" y="5993"/>
                  </a:lnTo>
                  <a:lnTo>
                    <a:pt x="8181" y="5926"/>
                  </a:lnTo>
                  <a:lnTo>
                    <a:pt x="8316" y="5253"/>
                  </a:lnTo>
                  <a:lnTo>
                    <a:pt x="8350" y="4950"/>
                  </a:lnTo>
                  <a:lnTo>
                    <a:pt x="8417" y="4613"/>
                  </a:lnTo>
                  <a:lnTo>
                    <a:pt x="8451" y="4579"/>
                  </a:lnTo>
                  <a:lnTo>
                    <a:pt x="8485" y="4512"/>
                  </a:lnTo>
                  <a:lnTo>
                    <a:pt x="8586" y="4243"/>
                  </a:lnTo>
                  <a:lnTo>
                    <a:pt x="8619" y="3973"/>
                  </a:lnTo>
                  <a:lnTo>
                    <a:pt x="8653" y="3771"/>
                  </a:lnTo>
                  <a:lnTo>
                    <a:pt x="8788" y="3805"/>
                  </a:lnTo>
                  <a:lnTo>
                    <a:pt x="8821" y="3839"/>
                  </a:lnTo>
                  <a:lnTo>
                    <a:pt x="8855" y="3872"/>
                  </a:lnTo>
                  <a:lnTo>
                    <a:pt x="8922" y="3872"/>
                  </a:lnTo>
                  <a:lnTo>
                    <a:pt x="8956" y="3839"/>
                  </a:lnTo>
                  <a:lnTo>
                    <a:pt x="9023" y="3805"/>
                  </a:lnTo>
                  <a:lnTo>
                    <a:pt x="9057" y="3738"/>
                  </a:lnTo>
                  <a:lnTo>
                    <a:pt x="9057" y="3637"/>
                  </a:lnTo>
                  <a:lnTo>
                    <a:pt x="8990" y="3603"/>
                  </a:lnTo>
                  <a:lnTo>
                    <a:pt x="9023" y="3300"/>
                  </a:lnTo>
                  <a:lnTo>
                    <a:pt x="9091" y="2997"/>
                  </a:lnTo>
                  <a:lnTo>
                    <a:pt x="9192" y="2694"/>
                  </a:lnTo>
                  <a:lnTo>
                    <a:pt x="9293" y="2391"/>
                  </a:lnTo>
                  <a:lnTo>
                    <a:pt x="9326" y="2324"/>
                  </a:lnTo>
                  <a:lnTo>
                    <a:pt x="9326" y="2256"/>
                  </a:lnTo>
                  <a:lnTo>
                    <a:pt x="9326" y="2223"/>
                  </a:lnTo>
                  <a:lnTo>
                    <a:pt x="9259" y="2189"/>
                  </a:lnTo>
                  <a:lnTo>
                    <a:pt x="8889" y="2122"/>
                  </a:lnTo>
                  <a:lnTo>
                    <a:pt x="8956" y="1886"/>
                  </a:lnTo>
                  <a:lnTo>
                    <a:pt x="8956" y="1751"/>
                  </a:lnTo>
                  <a:lnTo>
                    <a:pt x="8956" y="1650"/>
                  </a:lnTo>
                  <a:lnTo>
                    <a:pt x="8990" y="1583"/>
                  </a:lnTo>
                  <a:lnTo>
                    <a:pt x="8990" y="1516"/>
                  </a:lnTo>
                  <a:lnTo>
                    <a:pt x="8956" y="1482"/>
                  </a:lnTo>
                  <a:lnTo>
                    <a:pt x="8922" y="1448"/>
                  </a:lnTo>
                  <a:lnTo>
                    <a:pt x="8047" y="1213"/>
                  </a:lnTo>
                  <a:lnTo>
                    <a:pt x="7138" y="1044"/>
                  </a:lnTo>
                  <a:lnTo>
                    <a:pt x="6262" y="876"/>
                  </a:lnTo>
                  <a:lnTo>
                    <a:pt x="5353" y="741"/>
                  </a:lnTo>
                  <a:lnTo>
                    <a:pt x="4478" y="573"/>
                  </a:lnTo>
                  <a:lnTo>
                    <a:pt x="3569" y="371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969210" y="1727156"/>
              <a:ext cx="210294" cy="53736"/>
            </a:xfrm>
            <a:custGeom>
              <a:avLst/>
              <a:gdLst/>
              <a:ahLst/>
              <a:cxnLst/>
              <a:rect l="l" t="t" r="r" b="b"/>
              <a:pathLst>
                <a:path w="3166" h="809" extrusionOk="0">
                  <a:moveTo>
                    <a:pt x="203" y="0"/>
                  </a:moveTo>
                  <a:lnTo>
                    <a:pt x="1" y="68"/>
                  </a:lnTo>
                  <a:lnTo>
                    <a:pt x="1" y="101"/>
                  </a:lnTo>
                  <a:lnTo>
                    <a:pt x="203" y="169"/>
                  </a:lnTo>
                  <a:lnTo>
                    <a:pt x="371" y="169"/>
                  </a:lnTo>
                  <a:lnTo>
                    <a:pt x="573" y="202"/>
                  </a:lnTo>
                  <a:lnTo>
                    <a:pt x="742" y="270"/>
                  </a:lnTo>
                  <a:lnTo>
                    <a:pt x="1011" y="404"/>
                  </a:lnTo>
                  <a:lnTo>
                    <a:pt x="1280" y="505"/>
                  </a:lnTo>
                  <a:lnTo>
                    <a:pt x="1718" y="607"/>
                  </a:lnTo>
                  <a:lnTo>
                    <a:pt x="2156" y="674"/>
                  </a:lnTo>
                  <a:lnTo>
                    <a:pt x="2593" y="708"/>
                  </a:lnTo>
                  <a:lnTo>
                    <a:pt x="3031" y="809"/>
                  </a:lnTo>
                  <a:lnTo>
                    <a:pt x="3065" y="809"/>
                  </a:lnTo>
                  <a:lnTo>
                    <a:pt x="3098" y="775"/>
                  </a:lnTo>
                  <a:lnTo>
                    <a:pt x="3166" y="708"/>
                  </a:lnTo>
                  <a:lnTo>
                    <a:pt x="3166" y="640"/>
                  </a:lnTo>
                  <a:lnTo>
                    <a:pt x="3132" y="607"/>
                  </a:lnTo>
                  <a:lnTo>
                    <a:pt x="3098" y="573"/>
                  </a:lnTo>
                  <a:lnTo>
                    <a:pt x="2661" y="472"/>
                  </a:lnTo>
                  <a:lnTo>
                    <a:pt x="2223" y="438"/>
                  </a:lnTo>
                  <a:lnTo>
                    <a:pt x="1785" y="371"/>
                  </a:lnTo>
                  <a:lnTo>
                    <a:pt x="1348" y="303"/>
                  </a:lnTo>
                  <a:lnTo>
                    <a:pt x="1179" y="270"/>
                  </a:lnTo>
                  <a:lnTo>
                    <a:pt x="1011" y="202"/>
                  </a:lnTo>
                  <a:lnTo>
                    <a:pt x="674" y="68"/>
                  </a:lnTo>
                  <a:lnTo>
                    <a:pt x="540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798894" y="1999953"/>
              <a:ext cx="62703" cy="134306"/>
            </a:xfrm>
            <a:custGeom>
              <a:avLst/>
              <a:gdLst/>
              <a:ahLst/>
              <a:cxnLst/>
              <a:rect l="l" t="t" r="r" b="b"/>
              <a:pathLst>
                <a:path w="944" h="2022" extrusionOk="0">
                  <a:moveTo>
                    <a:pt x="34" y="1"/>
                  </a:moveTo>
                  <a:lnTo>
                    <a:pt x="34" y="35"/>
                  </a:lnTo>
                  <a:lnTo>
                    <a:pt x="1" y="203"/>
                  </a:lnTo>
                  <a:lnTo>
                    <a:pt x="68" y="371"/>
                  </a:lnTo>
                  <a:lnTo>
                    <a:pt x="135" y="540"/>
                  </a:lnTo>
                  <a:lnTo>
                    <a:pt x="236" y="674"/>
                  </a:lnTo>
                  <a:lnTo>
                    <a:pt x="472" y="944"/>
                  </a:lnTo>
                  <a:lnTo>
                    <a:pt x="539" y="1078"/>
                  </a:lnTo>
                  <a:lnTo>
                    <a:pt x="640" y="1213"/>
                  </a:lnTo>
                  <a:lnTo>
                    <a:pt x="674" y="1381"/>
                  </a:lnTo>
                  <a:lnTo>
                    <a:pt x="708" y="1550"/>
                  </a:lnTo>
                  <a:lnTo>
                    <a:pt x="708" y="1718"/>
                  </a:lnTo>
                  <a:lnTo>
                    <a:pt x="640" y="1886"/>
                  </a:lnTo>
                  <a:lnTo>
                    <a:pt x="640" y="1920"/>
                  </a:lnTo>
                  <a:lnTo>
                    <a:pt x="640" y="1987"/>
                  </a:lnTo>
                  <a:lnTo>
                    <a:pt x="741" y="2021"/>
                  </a:lnTo>
                  <a:lnTo>
                    <a:pt x="809" y="2021"/>
                  </a:lnTo>
                  <a:lnTo>
                    <a:pt x="842" y="1987"/>
                  </a:lnTo>
                  <a:lnTo>
                    <a:pt x="876" y="1954"/>
                  </a:lnTo>
                  <a:lnTo>
                    <a:pt x="943" y="1718"/>
                  </a:lnTo>
                  <a:lnTo>
                    <a:pt x="943" y="1482"/>
                  </a:lnTo>
                  <a:lnTo>
                    <a:pt x="910" y="1247"/>
                  </a:lnTo>
                  <a:lnTo>
                    <a:pt x="809" y="1045"/>
                  </a:lnTo>
                  <a:lnTo>
                    <a:pt x="674" y="843"/>
                  </a:lnTo>
                  <a:lnTo>
                    <a:pt x="539" y="674"/>
                  </a:lnTo>
                  <a:lnTo>
                    <a:pt x="304" y="371"/>
                  </a:lnTo>
                  <a:lnTo>
                    <a:pt x="169" y="169"/>
                  </a:lnTo>
                  <a:lnTo>
                    <a:pt x="135" y="102"/>
                  </a:lnTo>
                  <a:lnTo>
                    <a:pt x="135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197372" y="1776375"/>
              <a:ext cx="73862" cy="31351"/>
            </a:xfrm>
            <a:custGeom>
              <a:avLst/>
              <a:gdLst/>
              <a:ahLst/>
              <a:cxnLst/>
              <a:rect l="l" t="t" r="r" b="b"/>
              <a:pathLst>
                <a:path w="1112" h="472" extrusionOk="0">
                  <a:moveTo>
                    <a:pt x="34" y="0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34" y="135"/>
                  </a:lnTo>
                  <a:lnTo>
                    <a:pt x="236" y="236"/>
                  </a:lnTo>
                  <a:lnTo>
                    <a:pt x="438" y="303"/>
                  </a:lnTo>
                  <a:lnTo>
                    <a:pt x="976" y="472"/>
                  </a:lnTo>
                  <a:lnTo>
                    <a:pt x="1077" y="472"/>
                  </a:lnTo>
                  <a:lnTo>
                    <a:pt x="1111" y="404"/>
                  </a:lnTo>
                  <a:lnTo>
                    <a:pt x="1111" y="303"/>
                  </a:lnTo>
                  <a:lnTo>
                    <a:pt x="1077" y="270"/>
                  </a:lnTo>
                  <a:lnTo>
                    <a:pt x="1044" y="236"/>
                  </a:lnTo>
                  <a:lnTo>
                    <a:pt x="539" y="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99302" y="1767408"/>
              <a:ext cx="64895" cy="33610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640" y="1"/>
                  </a:moveTo>
                  <a:lnTo>
                    <a:pt x="404" y="68"/>
                  </a:lnTo>
                  <a:lnTo>
                    <a:pt x="202" y="203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135" y="506"/>
                  </a:lnTo>
                  <a:lnTo>
                    <a:pt x="303" y="405"/>
                  </a:lnTo>
                  <a:lnTo>
                    <a:pt x="505" y="304"/>
                  </a:lnTo>
                  <a:lnTo>
                    <a:pt x="707" y="236"/>
                  </a:lnTo>
                  <a:lnTo>
                    <a:pt x="909" y="203"/>
                  </a:lnTo>
                  <a:lnTo>
                    <a:pt x="977" y="169"/>
                  </a:lnTo>
                  <a:lnTo>
                    <a:pt x="977" y="102"/>
                  </a:lnTo>
                  <a:lnTo>
                    <a:pt x="943" y="34"/>
                  </a:lnTo>
                  <a:lnTo>
                    <a:pt x="87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22578" y="1836753"/>
              <a:ext cx="143207" cy="51477"/>
            </a:xfrm>
            <a:custGeom>
              <a:avLst/>
              <a:gdLst/>
              <a:ahLst/>
              <a:cxnLst/>
              <a:rect l="l" t="t" r="r" b="b"/>
              <a:pathLst>
                <a:path w="2156" h="775" extrusionOk="0">
                  <a:moveTo>
                    <a:pt x="101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236" y="371"/>
                  </a:lnTo>
                  <a:lnTo>
                    <a:pt x="438" y="438"/>
                  </a:lnTo>
                  <a:lnTo>
                    <a:pt x="842" y="539"/>
                  </a:lnTo>
                  <a:lnTo>
                    <a:pt x="1280" y="640"/>
                  </a:lnTo>
                  <a:lnTo>
                    <a:pt x="1751" y="707"/>
                  </a:lnTo>
                  <a:lnTo>
                    <a:pt x="1785" y="741"/>
                  </a:lnTo>
                  <a:lnTo>
                    <a:pt x="1852" y="775"/>
                  </a:lnTo>
                  <a:lnTo>
                    <a:pt x="1920" y="775"/>
                  </a:lnTo>
                  <a:lnTo>
                    <a:pt x="1987" y="741"/>
                  </a:lnTo>
                  <a:lnTo>
                    <a:pt x="2088" y="674"/>
                  </a:lnTo>
                  <a:lnTo>
                    <a:pt x="2122" y="640"/>
                  </a:lnTo>
                  <a:lnTo>
                    <a:pt x="2155" y="573"/>
                  </a:lnTo>
                  <a:lnTo>
                    <a:pt x="2155" y="472"/>
                  </a:lnTo>
                  <a:lnTo>
                    <a:pt x="2088" y="371"/>
                  </a:lnTo>
                  <a:lnTo>
                    <a:pt x="2054" y="337"/>
                  </a:lnTo>
                  <a:lnTo>
                    <a:pt x="1987" y="303"/>
                  </a:lnTo>
                  <a:lnTo>
                    <a:pt x="1516" y="270"/>
                  </a:lnTo>
                  <a:lnTo>
                    <a:pt x="1078" y="16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684846" y="2181153"/>
              <a:ext cx="66" cy="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660270" y="2158769"/>
              <a:ext cx="26901" cy="26901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0"/>
                  </a:moveTo>
                  <a:lnTo>
                    <a:pt x="101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169" y="404"/>
                  </a:lnTo>
                  <a:lnTo>
                    <a:pt x="270" y="404"/>
                  </a:lnTo>
                  <a:lnTo>
                    <a:pt x="303" y="371"/>
                  </a:lnTo>
                  <a:lnTo>
                    <a:pt x="371" y="337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404" y="101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50083" y="1865779"/>
              <a:ext cx="304215" cy="250546"/>
            </a:xfrm>
            <a:custGeom>
              <a:avLst/>
              <a:gdLst/>
              <a:ahLst/>
              <a:cxnLst/>
              <a:rect l="l" t="t" r="r" b="b"/>
              <a:pathLst>
                <a:path w="4580" h="3772" extrusionOk="0">
                  <a:moveTo>
                    <a:pt x="2391" y="1583"/>
                  </a:moveTo>
                  <a:lnTo>
                    <a:pt x="2425" y="1651"/>
                  </a:lnTo>
                  <a:lnTo>
                    <a:pt x="2559" y="1718"/>
                  </a:lnTo>
                  <a:lnTo>
                    <a:pt x="2660" y="1819"/>
                  </a:lnTo>
                  <a:lnTo>
                    <a:pt x="2694" y="1954"/>
                  </a:lnTo>
                  <a:lnTo>
                    <a:pt x="2728" y="2088"/>
                  </a:lnTo>
                  <a:lnTo>
                    <a:pt x="2694" y="2223"/>
                  </a:lnTo>
                  <a:lnTo>
                    <a:pt x="2660" y="2324"/>
                  </a:lnTo>
                  <a:lnTo>
                    <a:pt x="2559" y="2425"/>
                  </a:lnTo>
                  <a:lnTo>
                    <a:pt x="2425" y="2526"/>
                  </a:lnTo>
                  <a:lnTo>
                    <a:pt x="2357" y="2560"/>
                  </a:lnTo>
                  <a:lnTo>
                    <a:pt x="2324" y="2627"/>
                  </a:lnTo>
                  <a:lnTo>
                    <a:pt x="2290" y="2964"/>
                  </a:lnTo>
                  <a:lnTo>
                    <a:pt x="2256" y="3267"/>
                  </a:lnTo>
                  <a:lnTo>
                    <a:pt x="1819" y="3199"/>
                  </a:lnTo>
                  <a:lnTo>
                    <a:pt x="1819" y="2896"/>
                  </a:lnTo>
                  <a:lnTo>
                    <a:pt x="1920" y="2627"/>
                  </a:lnTo>
                  <a:lnTo>
                    <a:pt x="1920" y="2526"/>
                  </a:lnTo>
                  <a:lnTo>
                    <a:pt x="1886" y="2492"/>
                  </a:lnTo>
                  <a:lnTo>
                    <a:pt x="1852" y="2459"/>
                  </a:lnTo>
                  <a:lnTo>
                    <a:pt x="1718" y="2391"/>
                  </a:lnTo>
                  <a:lnTo>
                    <a:pt x="1617" y="2324"/>
                  </a:lnTo>
                  <a:lnTo>
                    <a:pt x="1549" y="2223"/>
                  </a:lnTo>
                  <a:lnTo>
                    <a:pt x="1549" y="2122"/>
                  </a:lnTo>
                  <a:lnTo>
                    <a:pt x="1549" y="1987"/>
                  </a:lnTo>
                  <a:lnTo>
                    <a:pt x="1583" y="1886"/>
                  </a:lnTo>
                  <a:lnTo>
                    <a:pt x="1650" y="1752"/>
                  </a:lnTo>
                  <a:lnTo>
                    <a:pt x="1751" y="1684"/>
                  </a:lnTo>
                  <a:lnTo>
                    <a:pt x="1920" y="1617"/>
                  </a:lnTo>
                  <a:lnTo>
                    <a:pt x="2054" y="1583"/>
                  </a:lnTo>
                  <a:close/>
                  <a:moveTo>
                    <a:pt x="775" y="270"/>
                  </a:moveTo>
                  <a:lnTo>
                    <a:pt x="1213" y="472"/>
                  </a:lnTo>
                  <a:lnTo>
                    <a:pt x="1650" y="607"/>
                  </a:lnTo>
                  <a:lnTo>
                    <a:pt x="2088" y="708"/>
                  </a:lnTo>
                  <a:lnTo>
                    <a:pt x="2559" y="775"/>
                  </a:lnTo>
                  <a:lnTo>
                    <a:pt x="3536" y="843"/>
                  </a:lnTo>
                  <a:lnTo>
                    <a:pt x="4445" y="910"/>
                  </a:lnTo>
                  <a:lnTo>
                    <a:pt x="4310" y="1213"/>
                  </a:lnTo>
                  <a:lnTo>
                    <a:pt x="4175" y="1516"/>
                  </a:lnTo>
                  <a:lnTo>
                    <a:pt x="4007" y="2156"/>
                  </a:lnTo>
                  <a:lnTo>
                    <a:pt x="3670" y="3469"/>
                  </a:lnTo>
                  <a:lnTo>
                    <a:pt x="3670" y="3502"/>
                  </a:lnTo>
                  <a:lnTo>
                    <a:pt x="3064" y="3368"/>
                  </a:lnTo>
                  <a:lnTo>
                    <a:pt x="2492" y="3300"/>
                  </a:lnTo>
                  <a:lnTo>
                    <a:pt x="2559" y="2997"/>
                  </a:lnTo>
                  <a:lnTo>
                    <a:pt x="2559" y="2728"/>
                  </a:lnTo>
                  <a:lnTo>
                    <a:pt x="2728" y="2593"/>
                  </a:lnTo>
                  <a:lnTo>
                    <a:pt x="2862" y="2425"/>
                  </a:lnTo>
                  <a:lnTo>
                    <a:pt x="2930" y="2257"/>
                  </a:lnTo>
                  <a:lnTo>
                    <a:pt x="2963" y="2088"/>
                  </a:lnTo>
                  <a:lnTo>
                    <a:pt x="2930" y="1886"/>
                  </a:lnTo>
                  <a:lnTo>
                    <a:pt x="2862" y="1718"/>
                  </a:lnTo>
                  <a:lnTo>
                    <a:pt x="2728" y="1550"/>
                  </a:lnTo>
                  <a:lnTo>
                    <a:pt x="2559" y="1449"/>
                  </a:lnTo>
                  <a:lnTo>
                    <a:pt x="2458" y="1415"/>
                  </a:lnTo>
                  <a:lnTo>
                    <a:pt x="2391" y="1482"/>
                  </a:lnTo>
                  <a:lnTo>
                    <a:pt x="2290" y="1415"/>
                  </a:lnTo>
                  <a:lnTo>
                    <a:pt x="2155" y="1381"/>
                  </a:lnTo>
                  <a:lnTo>
                    <a:pt x="2021" y="1381"/>
                  </a:lnTo>
                  <a:lnTo>
                    <a:pt x="1886" y="1415"/>
                  </a:lnTo>
                  <a:lnTo>
                    <a:pt x="1751" y="1449"/>
                  </a:lnTo>
                  <a:lnTo>
                    <a:pt x="1617" y="1550"/>
                  </a:lnTo>
                  <a:lnTo>
                    <a:pt x="1516" y="1617"/>
                  </a:lnTo>
                  <a:lnTo>
                    <a:pt x="1415" y="1752"/>
                  </a:lnTo>
                  <a:lnTo>
                    <a:pt x="1347" y="1853"/>
                  </a:lnTo>
                  <a:lnTo>
                    <a:pt x="1314" y="1987"/>
                  </a:lnTo>
                  <a:lnTo>
                    <a:pt x="1314" y="2122"/>
                  </a:lnTo>
                  <a:lnTo>
                    <a:pt x="1347" y="2257"/>
                  </a:lnTo>
                  <a:lnTo>
                    <a:pt x="1381" y="2358"/>
                  </a:lnTo>
                  <a:lnTo>
                    <a:pt x="1448" y="2459"/>
                  </a:lnTo>
                  <a:lnTo>
                    <a:pt x="1549" y="2560"/>
                  </a:lnTo>
                  <a:lnTo>
                    <a:pt x="1684" y="2627"/>
                  </a:lnTo>
                  <a:lnTo>
                    <a:pt x="1583" y="2896"/>
                  </a:lnTo>
                  <a:lnTo>
                    <a:pt x="1583" y="3166"/>
                  </a:lnTo>
                  <a:lnTo>
                    <a:pt x="876" y="3065"/>
                  </a:lnTo>
                  <a:lnTo>
                    <a:pt x="539" y="3031"/>
                  </a:lnTo>
                  <a:lnTo>
                    <a:pt x="202" y="3031"/>
                  </a:lnTo>
                  <a:lnTo>
                    <a:pt x="337" y="2358"/>
                  </a:lnTo>
                  <a:lnTo>
                    <a:pt x="505" y="1651"/>
                  </a:lnTo>
                  <a:lnTo>
                    <a:pt x="640" y="977"/>
                  </a:lnTo>
                  <a:lnTo>
                    <a:pt x="775" y="270"/>
                  </a:lnTo>
                  <a:close/>
                  <a:moveTo>
                    <a:pt x="741" y="1"/>
                  </a:moveTo>
                  <a:lnTo>
                    <a:pt x="707" y="68"/>
                  </a:lnTo>
                  <a:lnTo>
                    <a:pt x="472" y="775"/>
                  </a:lnTo>
                  <a:lnTo>
                    <a:pt x="270" y="1516"/>
                  </a:lnTo>
                  <a:lnTo>
                    <a:pt x="101" y="2290"/>
                  </a:lnTo>
                  <a:lnTo>
                    <a:pt x="0" y="3031"/>
                  </a:lnTo>
                  <a:lnTo>
                    <a:pt x="0" y="3098"/>
                  </a:lnTo>
                  <a:lnTo>
                    <a:pt x="34" y="3132"/>
                  </a:lnTo>
                  <a:lnTo>
                    <a:pt x="101" y="3132"/>
                  </a:lnTo>
                  <a:lnTo>
                    <a:pt x="573" y="3267"/>
                  </a:lnTo>
                  <a:lnTo>
                    <a:pt x="1044" y="3368"/>
                  </a:lnTo>
                  <a:lnTo>
                    <a:pt x="2021" y="3502"/>
                  </a:lnTo>
                  <a:lnTo>
                    <a:pt x="2997" y="3603"/>
                  </a:lnTo>
                  <a:lnTo>
                    <a:pt x="3468" y="3704"/>
                  </a:lnTo>
                  <a:lnTo>
                    <a:pt x="3940" y="3772"/>
                  </a:lnTo>
                  <a:lnTo>
                    <a:pt x="4041" y="3772"/>
                  </a:lnTo>
                  <a:lnTo>
                    <a:pt x="4108" y="3704"/>
                  </a:lnTo>
                  <a:lnTo>
                    <a:pt x="4074" y="3603"/>
                  </a:lnTo>
                  <a:lnTo>
                    <a:pt x="4074" y="3570"/>
                  </a:lnTo>
                  <a:lnTo>
                    <a:pt x="4007" y="3570"/>
                  </a:lnTo>
                  <a:lnTo>
                    <a:pt x="3906" y="3536"/>
                  </a:lnTo>
                  <a:lnTo>
                    <a:pt x="3906" y="3502"/>
                  </a:lnTo>
                  <a:lnTo>
                    <a:pt x="4310" y="2122"/>
                  </a:lnTo>
                  <a:lnTo>
                    <a:pt x="4478" y="1415"/>
                  </a:lnTo>
                  <a:lnTo>
                    <a:pt x="4546" y="1078"/>
                  </a:lnTo>
                  <a:lnTo>
                    <a:pt x="4579" y="708"/>
                  </a:lnTo>
                  <a:lnTo>
                    <a:pt x="4546" y="674"/>
                  </a:lnTo>
                  <a:lnTo>
                    <a:pt x="4546" y="708"/>
                  </a:lnTo>
                  <a:lnTo>
                    <a:pt x="4512" y="742"/>
                  </a:lnTo>
                  <a:lnTo>
                    <a:pt x="4478" y="742"/>
                  </a:lnTo>
                  <a:lnTo>
                    <a:pt x="4074" y="607"/>
                  </a:lnTo>
                  <a:lnTo>
                    <a:pt x="3637" y="573"/>
                  </a:lnTo>
                  <a:lnTo>
                    <a:pt x="2761" y="506"/>
                  </a:lnTo>
                  <a:lnTo>
                    <a:pt x="2256" y="472"/>
                  </a:lnTo>
                  <a:lnTo>
                    <a:pt x="1785" y="371"/>
                  </a:lnTo>
                  <a:lnTo>
                    <a:pt x="808" y="102"/>
                  </a:lnTo>
                  <a:lnTo>
                    <a:pt x="808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635694" y="2129676"/>
              <a:ext cx="89471" cy="100697"/>
            </a:xfrm>
            <a:custGeom>
              <a:avLst/>
              <a:gdLst/>
              <a:ahLst/>
              <a:cxnLst/>
              <a:rect l="l" t="t" r="r" b="b"/>
              <a:pathLst>
                <a:path w="1347" h="1516" extrusionOk="0">
                  <a:moveTo>
                    <a:pt x="842" y="236"/>
                  </a:moveTo>
                  <a:lnTo>
                    <a:pt x="909" y="270"/>
                  </a:lnTo>
                  <a:lnTo>
                    <a:pt x="1044" y="337"/>
                  </a:lnTo>
                  <a:lnTo>
                    <a:pt x="1111" y="472"/>
                  </a:lnTo>
                  <a:lnTo>
                    <a:pt x="1145" y="573"/>
                  </a:lnTo>
                  <a:lnTo>
                    <a:pt x="1145" y="708"/>
                  </a:lnTo>
                  <a:lnTo>
                    <a:pt x="1145" y="842"/>
                  </a:lnTo>
                  <a:lnTo>
                    <a:pt x="1111" y="943"/>
                  </a:lnTo>
                  <a:lnTo>
                    <a:pt x="1044" y="1044"/>
                  </a:lnTo>
                  <a:lnTo>
                    <a:pt x="976" y="1145"/>
                  </a:lnTo>
                  <a:lnTo>
                    <a:pt x="875" y="1213"/>
                  </a:lnTo>
                  <a:lnTo>
                    <a:pt x="774" y="1246"/>
                  </a:lnTo>
                  <a:lnTo>
                    <a:pt x="640" y="1280"/>
                  </a:lnTo>
                  <a:lnTo>
                    <a:pt x="505" y="1280"/>
                  </a:lnTo>
                  <a:lnTo>
                    <a:pt x="404" y="1213"/>
                  </a:lnTo>
                  <a:lnTo>
                    <a:pt x="303" y="1145"/>
                  </a:lnTo>
                  <a:lnTo>
                    <a:pt x="236" y="1078"/>
                  </a:lnTo>
                  <a:lnTo>
                    <a:pt x="202" y="943"/>
                  </a:lnTo>
                  <a:lnTo>
                    <a:pt x="202" y="708"/>
                  </a:lnTo>
                  <a:lnTo>
                    <a:pt x="236" y="472"/>
                  </a:lnTo>
                  <a:lnTo>
                    <a:pt x="269" y="371"/>
                  </a:lnTo>
                  <a:lnTo>
                    <a:pt x="337" y="304"/>
                  </a:lnTo>
                  <a:lnTo>
                    <a:pt x="404" y="270"/>
                  </a:lnTo>
                  <a:lnTo>
                    <a:pt x="505" y="236"/>
                  </a:lnTo>
                  <a:close/>
                  <a:moveTo>
                    <a:pt x="741" y="1"/>
                  </a:moveTo>
                  <a:lnTo>
                    <a:pt x="606" y="34"/>
                  </a:lnTo>
                  <a:lnTo>
                    <a:pt x="438" y="68"/>
                  </a:lnTo>
                  <a:lnTo>
                    <a:pt x="303" y="135"/>
                  </a:lnTo>
                  <a:lnTo>
                    <a:pt x="168" y="236"/>
                  </a:lnTo>
                  <a:lnTo>
                    <a:pt x="101" y="371"/>
                  </a:lnTo>
                  <a:lnTo>
                    <a:pt x="34" y="539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34" y="1044"/>
                  </a:lnTo>
                  <a:lnTo>
                    <a:pt x="101" y="1213"/>
                  </a:lnTo>
                  <a:lnTo>
                    <a:pt x="202" y="1314"/>
                  </a:lnTo>
                  <a:lnTo>
                    <a:pt x="337" y="1415"/>
                  </a:lnTo>
                  <a:lnTo>
                    <a:pt x="539" y="1482"/>
                  </a:lnTo>
                  <a:lnTo>
                    <a:pt x="707" y="1516"/>
                  </a:lnTo>
                  <a:lnTo>
                    <a:pt x="842" y="1448"/>
                  </a:lnTo>
                  <a:lnTo>
                    <a:pt x="976" y="1381"/>
                  </a:lnTo>
                  <a:lnTo>
                    <a:pt x="1111" y="1280"/>
                  </a:lnTo>
                  <a:lnTo>
                    <a:pt x="1212" y="1179"/>
                  </a:lnTo>
                  <a:lnTo>
                    <a:pt x="1279" y="1011"/>
                  </a:lnTo>
                  <a:lnTo>
                    <a:pt x="1347" y="876"/>
                  </a:lnTo>
                  <a:lnTo>
                    <a:pt x="1347" y="708"/>
                  </a:lnTo>
                  <a:lnTo>
                    <a:pt x="1347" y="573"/>
                  </a:lnTo>
                  <a:lnTo>
                    <a:pt x="1313" y="438"/>
                  </a:lnTo>
                  <a:lnTo>
                    <a:pt x="1212" y="304"/>
                  </a:lnTo>
                  <a:lnTo>
                    <a:pt x="1111" y="169"/>
                  </a:lnTo>
                  <a:lnTo>
                    <a:pt x="1010" y="102"/>
                  </a:lnTo>
                  <a:lnTo>
                    <a:pt x="875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70839" y="1984344"/>
              <a:ext cx="38060" cy="35802"/>
            </a:xfrm>
            <a:custGeom>
              <a:avLst/>
              <a:gdLst/>
              <a:ahLst/>
              <a:cxnLst/>
              <a:rect l="l" t="t" r="r" b="b"/>
              <a:pathLst>
                <a:path w="573" h="539" extrusionOk="0">
                  <a:moveTo>
                    <a:pt x="236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1" y="303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102" y="505"/>
                  </a:lnTo>
                  <a:lnTo>
                    <a:pt x="236" y="539"/>
                  </a:lnTo>
                  <a:lnTo>
                    <a:pt x="438" y="539"/>
                  </a:lnTo>
                  <a:lnTo>
                    <a:pt x="506" y="505"/>
                  </a:lnTo>
                  <a:lnTo>
                    <a:pt x="539" y="472"/>
                  </a:lnTo>
                  <a:lnTo>
                    <a:pt x="573" y="404"/>
                  </a:lnTo>
                  <a:lnTo>
                    <a:pt x="539" y="270"/>
                  </a:lnTo>
                  <a:lnTo>
                    <a:pt x="506" y="135"/>
                  </a:lnTo>
                  <a:lnTo>
                    <a:pt x="405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69880" y="1765149"/>
              <a:ext cx="266221" cy="257254"/>
            </a:xfrm>
            <a:custGeom>
              <a:avLst/>
              <a:gdLst/>
              <a:ahLst/>
              <a:cxnLst/>
              <a:rect l="l" t="t" r="r" b="b"/>
              <a:pathLst>
                <a:path w="4008" h="3873" extrusionOk="0">
                  <a:moveTo>
                    <a:pt x="2088" y="270"/>
                  </a:moveTo>
                  <a:lnTo>
                    <a:pt x="2391" y="304"/>
                  </a:lnTo>
                  <a:lnTo>
                    <a:pt x="2661" y="371"/>
                  </a:lnTo>
                  <a:lnTo>
                    <a:pt x="2930" y="472"/>
                  </a:lnTo>
                  <a:lnTo>
                    <a:pt x="3166" y="641"/>
                  </a:lnTo>
                  <a:lnTo>
                    <a:pt x="3368" y="843"/>
                  </a:lnTo>
                  <a:lnTo>
                    <a:pt x="3570" y="1112"/>
                  </a:lnTo>
                  <a:lnTo>
                    <a:pt x="3671" y="1280"/>
                  </a:lnTo>
                  <a:lnTo>
                    <a:pt x="3738" y="1449"/>
                  </a:lnTo>
                  <a:lnTo>
                    <a:pt x="3772" y="1617"/>
                  </a:lnTo>
                  <a:lnTo>
                    <a:pt x="3805" y="1819"/>
                  </a:lnTo>
                  <a:lnTo>
                    <a:pt x="3772" y="1987"/>
                  </a:lnTo>
                  <a:lnTo>
                    <a:pt x="3772" y="2156"/>
                  </a:lnTo>
                  <a:lnTo>
                    <a:pt x="3637" y="2492"/>
                  </a:lnTo>
                  <a:lnTo>
                    <a:pt x="3469" y="2829"/>
                  </a:lnTo>
                  <a:lnTo>
                    <a:pt x="3233" y="3098"/>
                  </a:lnTo>
                  <a:lnTo>
                    <a:pt x="2964" y="3334"/>
                  </a:lnTo>
                  <a:lnTo>
                    <a:pt x="2627" y="3502"/>
                  </a:lnTo>
                  <a:lnTo>
                    <a:pt x="2324" y="3570"/>
                  </a:lnTo>
                  <a:lnTo>
                    <a:pt x="1987" y="3603"/>
                  </a:lnTo>
                  <a:lnTo>
                    <a:pt x="1651" y="3603"/>
                  </a:lnTo>
                  <a:lnTo>
                    <a:pt x="1348" y="3570"/>
                  </a:lnTo>
                  <a:lnTo>
                    <a:pt x="1112" y="3502"/>
                  </a:lnTo>
                  <a:lnTo>
                    <a:pt x="944" y="3435"/>
                  </a:lnTo>
                  <a:lnTo>
                    <a:pt x="775" y="3334"/>
                  </a:lnTo>
                  <a:lnTo>
                    <a:pt x="641" y="3199"/>
                  </a:lnTo>
                  <a:lnTo>
                    <a:pt x="506" y="3031"/>
                  </a:lnTo>
                  <a:lnTo>
                    <a:pt x="405" y="2863"/>
                  </a:lnTo>
                  <a:lnTo>
                    <a:pt x="338" y="2694"/>
                  </a:lnTo>
                  <a:lnTo>
                    <a:pt x="270" y="2459"/>
                  </a:lnTo>
                  <a:lnTo>
                    <a:pt x="237" y="2122"/>
                  </a:lnTo>
                  <a:lnTo>
                    <a:pt x="237" y="1785"/>
                  </a:lnTo>
                  <a:lnTo>
                    <a:pt x="338" y="1449"/>
                  </a:lnTo>
                  <a:lnTo>
                    <a:pt x="439" y="1146"/>
                  </a:lnTo>
                  <a:lnTo>
                    <a:pt x="641" y="876"/>
                  </a:lnTo>
                  <a:lnTo>
                    <a:pt x="843" y="674"/>
                  </a:lnTo>
                  <a:lnTo>
                    <a:pt x="1112" y="472"/>
                  </a:lnTo>
                  <a:lnTo>
                    <a:pt x="1415" y="338"/>
                  </a:lnTo>
                  <a:lnTo>
                    <a:pt x="1482" y="338"/>
                  </a:lnTo>
                  <a:lnTo>
                    <a:pt x="1785" y="304"/>
                  </a:lnTo>
                  <a:lnTo>
                    <a:pt x="2088" y="270"/>
                  </a:lnTo>
                  <a:close/>
                  <a:moveTo>
                    <a:pt x="1987" y="1"/>
                  </a:moveTo>
                  <a:lnTo>
                    <a:pt x="1651" y="35"/>
                  </a:lnTo>
                  <a:lnTo>
                    <a:pt x="1449" y="68"/>
                  </a:lnTo>
                  <a:lnTo>
                    <a:pt x="1280" y="136"/>
                  </a:lnTo>
                  <a:lnTo>
                    <a:pt x="1112" y="203"/>
                  </a:lnTo>
                  <a:lnTo>
                    <a:pt x="944" y="270"/>
                  </a:lnTo>
                  <a:lnTo>
                    <a:pt x="775" y="405"/>
                  </a:lnTo>
                  <a:lnTo>
                    <a:pt x="641" y="506"/>
                  </a:lnTo>
                  <a:lnTo>
                    <a:pt x="405" y="809"/>
                  </a:lnTo>
                  <a:lnTo>
                    <a:pt x="203" y="1112"/>
                  </a:lnTo>
                  <a:lnTo>
                    <a:pt x="68" y="1482"/>
                  </a:lnTo>
                  <a:lnTo>
                    <a:pt x="1" y="1886"/>
                  </a:lnTo>
                  <a:lnTo>
                    <a:pt x="1" y="2290"/>
                  </a:lnTo>
                  <a:lnTo>
                    <a:pt x="35" y="2526"/>
                  </a:lnTo>
                  <a:lnTo>
                    <a:pt x="68" y="2762"/>
                  </a:lnTo>
                  <a:lnTo>
                    <a:pt x="136" y="2964"/>
                  </a:lnTo>
                  <a:lnTo>
                    <a:pt x="237" y="3166"/>
                  </a:lnTo>
                  <a:lnTo>
                    <a:pt x="371" y="3300"/>
                  </a:lnTo>
                  <a:lnTo>
                    <a:pt x="506" y="3435"/>
                  </a:lnTo>
                  <a:lnTo>
                    <a:pt x="674" y="3570"/>
                  </a:lnTo>
                  <a:lnTo>
                    <a:pt x="843" y="3671"/>
                  </a:lnTo>
                  <a:lnTo>
                    <a:pt x="1011" y="3738"/>
                  </a:lnTo>
                  <a:lnTo>
                    <a:pt x="1213" y="3805"/>
                  </a:lnTo>
                  <a:lnTo>
                    <a:pt x="1617" y="3873"/>
                  </a:lnTo>
                  <a:lnTo>
                    <a:pt x="2055" y="3873"/>
                  </a:lnTo>
                  <a:lnTo>
                    <a:pt x="2526" y="3805"/>
                  </a:lnTo>
                  <a:lnTo>
                    <a:pt x="2728" y="3772"/>
                  </a:lnTo>
                  <a:lnTo>
                    <a:pt x="2930" y="3671"/>
                  </a:lnTo>
                  <a:lnTo>
                    <a:pt x="3132" y="3570"/>
                  </a:lnTo>
                  <a:lnTo>
                    <a:pt x="3300" y="3469"/>
                  </a:lnTo>
                  <a:lnTo>
                    <a:pt x="3435" y="3300"/>
                  </a:lnTo>
                  <a:lnTo>
                    <a:pt x="3570" y="3166"/>
                  </a:lnTo>
                  <a:lnTo>
                    <a:pt x="3704" y="2997"/>
                  </a:lnTo>
                  <a:lnTo>
                    <a:pt x="3805" y="2795"/>
                  </a:lnTo>
                  <a:lnTo>
                    <a:pt x="3873" y="2627"/>
                  </a:lnTo>
                  <a:lnTo>
                    <a:pt x="3940" y="2425"/>
                  </a:lnTo>
                  <a:lnTo>
                    <a:pt x="3974" y="2223"/>
                  </a:lnTo>
                  <a:lnTo>
                    <a:pt x="4007" y="2021"/>
                  </a:lnTo>
                  <a:lnTo>
                    <a:pt x="4007" y="1785"/>
                  </a:lnTo>
                  <a:lnTo>
                    <a:pt x="3974" y="1583"/>
                  </a:lnTo>
                  <a:lnTo>
                    <a:pt x="3940" y="1381"/>
                  </a:lnTo>
                  <a:lnTo>
                    <a:pt x="3906" y="1179"/>
                  </a:lnTo>
                  <a:lnTo>
                    <a:pt x="3738" y="876"/>
                  </a:lnTo>
                  <a:lnTo>
                    <a:pt x="3536" y="607"/>
                  </a:lnTo>
                  <a:lnTo>
                    <a:pt x="3267" y="371"/>
                  </a:lnTo>
                  <a:lnTo>
                    <a:pt x="2997" y="203"/>
                  </a:lnTo>
                  <a:lnTo>
                    <a:pt x="2661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05052" y="1677937"/>
              <a:ext cx="1538677" cy="673192"/>
            </a:xfrm>
            <a:custGeom>
              <a:avLst/>
              <a:gdLst/>
              <a:ahLst/>
              <a:cxnLst/>
              <a:rect l="l" t="t" r="r" b="b"/>
              <a:pathLst>
                <a:path w="23165" h="10135" extrusionOk="0">
                  <a:moveTo>
                    <a:pt x="3603" y="304"/>
                  </a:moveTo>
                  <a:lnTo>
                    <a:pt x="3940" y="337"/>
                  </a:lnTo>
                  <a:lnTo>
                    <a:pt x="4647" y="472"/>
                  </a:lnTo>
                  <a:lnTo>
                    <a:pt x="5219" y="607"/>
                  </a:lnTo>
                  <a:lnTo>
                    <a:pt x="6397" y="775"/>
                  </a:lnTo>
                  <a:lnTo>
                    <a:pt x="7576" y="977"/>
                  </a:lnTo>
                  <a:lnTo>
                    <a:pt x="7340" y="1112"/>
                  </a:lnTo>
                  <a:lnTo>
                    <a:pt x="7138" y="1213"/>
                  </a:lnTo>
                  <a:lnTo>
                    <a:pt x="6667" y="1482"/>
                  </a:lnTo>
                  <a:lnTo>
                    <a:pt x="6330" y="1348"/>
                  </a:lnTo>
                  <a:lnTo>
                    <a:pt x="5926" y="1246"/>
                  </a:lnTo>
                  <a:lnTo>
                    <a:pt x="5522" y="1179"/>
                  </a:lnTo>
                  <a:lnTo>
                    <a:pt x="5152" y="1145"/>
                  </a:lnTo>
                  <a:lnTo>
                    <a:pt x="5084" y="1112"/>
                  </a:lnTo>
                  <a:lnTo>
                    <a:pt x="4849" y="910"/>
                  </a:lnTo>
                  <a:lnTo>
                    <a:pt x="4546" y="741"/>
                  </a:lnTo>
                  <a:lnTo>
                    <a:pt x="4276" y="640"/>
                  </a:lnTo>
                  <a:lnTo>
                    <a:pt x="3973" y="539"/>
                  </a:lnTo>
                  <a:lnTo>
                    <a:pt x="3637" y="506"/>
                  </a:lnTo>
                  <a:lnTo>
                    <a:pt x="3334" y="472"/>
                  </a:lnTo>
                  <a:lnTo>
                    <a:pt x="2997" y="472"/>
                  </a:lnTo>
                  <a:lnTo>
                    <a:pt x="2694" y="506"/>
                  </a:lnTo>
                  <a:lnTo>
                    <a:pt x="2829" y="438"/>
                  </a:lnTo>
                  <a:lnTo>
                    <a:pt x="2963" y="371"/>
                  </a:lnTo>
                  <a:lnTo>
                    <a:pt x="3266" y="304"/>
                  </a:lnTo>
                  <a:close/>
                  <a:moveTo>
                    <a:pt x="2559" y="640"/>
                  </a:moveTo>
                  <a:lnTo>
                    <a:pt x="2593" y="741"/>
                  </a:lnTo>
                  <a:lnTo>
                    <a:pt x="2627" y="775"/>
                  </a:lnTo>
                  <a:lnTo>
                    <a:pt x="3502" y="775"/>
                  </a:lnTo>
                  <a:lnTo>
                    <a:pt x="3771" y="809"/>
                  </a:lnTo>
                  <a:lnTo>
                    <a:pt x="4007" y="876"/>
                  </a:lnTo>
                  <a:lnTo>
                    <a:pt x="4276" y="943"/>
                  </a:lnTo>
                  <a:lnTo>
                    <a:pt x="4512" y="1044"/>
                  </a:lnTo>
                  <a:lnTo>
                    <a:pt x="4748" y="1179"/>
                  </a:lnTo>
                  <a:lnTo>
                    <a:pt x="4815" y="1213"/>
                  </a:lnTo>
                  <a:lnTo>
                    <a:pt x="4815" y="1280"/>
                  </a:lnTo>
                  <a:lnTo>
                    <a:pt x="4882" y="1348"/>
                  </a:lnTo>
                  <a:lnTo>
                    <a:pt x="4983" y="1348"/>
                  </a:lnTo>
                  <a:lnTo>
                    <a:pt x="5152" y="1583"/>
                  </a:lnTo>
                  <a:lnTo>
                    <a:pt x="5320" y="1819"/>
                  </a:lnTo>
                  <a:lnTo>
                    <a:pt x="5421" y="2088"/>
                  </a:lnTo>
                  <a:lnTo>
                    <a:pt x="5522" y="2358"/>
                  </a:lnTo>
                  <a:lnTo>
                    <a:pt x="5589" y="2661"/>
                  </a:lnTo>
                  <a:lnTo>
                    <a:pt x="5623" y="2930"/>
                  </a:lnTo>
                  <a:lnTo>
                    <a:pt x="5690" y="3502"/>
                  </a:lnTo>
                  <a:lnTo>
                    <a:pt x="5690" y="3805"/>
                  </a:lnTo>
                  <a:lnTo>
                    <a:pt x="5657" y="4108"/>
                  </a:lnTo>
                  <a:lnTo>
                    <a:pt x="5623" y="4411"/>
                  </a:lnTo>
                  <a:lnTo>
                    <a:pt x="5522" y="4681"/>
                  </a:lnTo>
                  <a:lnTo>
                    <a:pt x="5421" y="4950"/>
                  </a:lnTo>
                  <a:lnTo>
                    <a:pt x="5253" y="5186"/>
                  </a:lnTo>
                  <a:lnTo>
                    <a:pt x="5051" y="5421"/>
                  </a:lnTo>
                  <a:lnTo>
                    <a:pt x="4815" y="5590"/>
                  </a:lnTo>
                  <a:lnTo>
                    <a:pt x="4613" y="5724"/>
                  </a:lnTo>
                  <a:lnTo>
                    <a:pt x="4377" y="5825"/>
                  </a:lnTo>
                  <a:lnTo>
                    <a:pt x="4108" y="5893"/>
                  </a:lnTo>
                  <a:lnTo>
                    <a:pt x="3872" y="5960"/>
                  </a:lnTo>
                  <a:lnTo>
                    <a:pt x="3334" y="5994"/>
                  </a:lnTo>
                  <a:lnTo>
                    <a:pt x="2829" y="5994"/>
                  </a:lnTo>
                  <a:lnTo>
                    <a:pt x="2559" y="5960"/>
                  </a:lnTo>
                  <a:lnTo>
                    <a:pt x="2290" y="5926"/>
                  </a:lnTo>
                  <a:lnTo>
                    <a:pt x="2054" y="5825"/>
                  </a:lnTo>
                  <a:lnTo>
                    <a:pt x="1819" y="5724"/>
                  </a:lnTo>
                  <a:lnTo>
                    <a:pt x="1617" y="5623"/>
                  </a:lnTo>
                  <a:lnTo>
                    <a:pt x="1381" y="5489"/>
                  </a:lnTo>
                  <a:lnTo>
                    <a:pt x="1213" y="5320"/>
                  </a:lnTo>
                  <a:lnTo>
                    <a:pt x="1011" y="5152"/>
                  </a:lnTo>
                  <a:lnTo>
                    <a:pt x="842" y="4950"/>
                  </a:lnTo>
                  <a:lnTo>
                    <a:pt x="708" y="4748"/>
                  </a:lnTo>
                  <a:lnTo>
                    <a:pt x="573" y="4546"/>
                  </a:lnTo>
                  <a:lnTo>
                    <a:pt x="472" y="4310"/>
                  </a:lnTo>
                  <a:lnTo>
                    <a:pt x="371" y="4075"/>
                  </a:lnTo>
                  <a:lnTo>
                    <a:pt x="304" y="3839"/>
                  </a:lnTo>
                  <a:lnTo>
                    <a:pt x="270" y="3570"/>
                  </a:lnTo>
                  <a:lnTo>
                    <a:pt x="236" y="3300"/>
                  </a:lnTo>
                  <a:lnTo>
                    <a:pt x="270" y="3065"/>
                  </a:lnTo>
                  <a:lnTo>
                    <a:pt x="270" y="2829"/>
                  </a:lnTo>
                  <a:lnTo>
                    <a:pt x="337" y="2593"/>
                  </a:lnTo>
                  <a:lnTo>
                    <a:pt x="405" y="2358"/>
                  </a:lnTo>
                  <a:lnTo>
                    <a:pt x="506" y="2156"/>
                  </a:lnTo>
                  <a:lnTo>
                    <a:pt x="640" y="1954"/>
                  </a:lnTo>
                  <a:lnTo>
                    <a:pt x="775" y="1752"/>
                  </a:lnTo>
                  <a:lnTo>
                    <a:pt x="943" y="1583"/>
                  </a:lnTo>
                  <a:lnTo>
                    <a:pt x="1280" y="1280"/>
                  </a:lnTo>
                  <a:lnTo>
                    <a:pt x="1684" y="1011"/>
                  </a:lnTo>
                  <a:lnTo>
                    <a:pt x="2122" y="809"/>
                  </a:lnTo>
                  <a:lnTo>
                    <a:pt x="2559" y="640"/>
                  </a:lnTo>
                  <a:close/>
                  <a:moveTo>
                    <a:pt x="5387" y="1449"/>
                  </a:moveTo>
                  <a:lnTo>
                    <a:pt x="6061" y="1550"/>
                  </a:lnTo>
                  <a:lnTo>
                    <a:pt x="6364" y="1651"/>
                  </a:lnTo>
                  <a:lnTo>
                    <a:pt x="6700" y="1752"/>
                  </a:lnTo>
                  <a:lnTo>
                    <a:pt x="6633" y="2055"/>
                  </a:lnTo>
                  <a:lnTo>
                    <a:pt x="6566" y="2391"/>
                  </a:lnTo>
                  <a:lnTo>
                    <a:pt x="6498" y="3031"/>
                  </a:lnTo>
                  <a:lnTo>
                    <a:pt x="6263" y="3974"/>
                  </a:lnTo>
                  <a:lnTo>
                    <a:pt x="6027" y="4916"/>
                  </a:lnTo>
                  <a:lnTo>
                    <a:pt x="5892" y="5287"/>
                  </a:lnTo>
                  <a:lnTo>
                    <a:pt x="5825" y="5623"/>
                  </a:lnTo>
                  <a:lnTo>
                    <a:pt x="5791" y="5994"/>
                  </a:lnTo>
                  <a:lnTo>
                    <a:pt x="5791" y="6128"/>
                  </a:lnTo>
                  <a:lnTo>
                    <a:pt x="5825" y="6297"/>
                  </a:lnTo>
                  <a:lnTo>
                    <a:pt x="5724" y="6229"/>
                  </a:lnTo>
                  <a:lnTo>
                    <a:pt x="5589" y="6196"/>
                  </a:lnTo>
                  <a:lnTo>
                    <a:pt x="5320" y="6196"/>
                  </a:lnTo>
                  <a:lnTo>
                    <a:pt x="5185" y="6162"/>
                  </a:lnTo>
                  <a:lnTo>
                    <a:pt x="5051" y="6128"/>
                  </a:lnTo>
                  <a:lnTo>
                    <a:pt x="4748" y="5994"/>
                  </a:lnTo>
                  <a:lnTo>
                    <a:pt x="4983" y="5893"/>
                  </a:lnTo>
                  <a:lnTo>
                    <a:pt x="5185" y="5724"/>
                  </a:lnTo>
                  <a:lnTo>
                    <a:pt x="5387" y="5489"/>
                  </a:lnTo>
                  <a:lnTo>
                    <a:pt x="5589" y="5253"/>
                  </a:lnTo>
                  <a:lnTo>
                    <a:pt x="5724" y="4984"/>
                  </a:lnTo>
                  <a:lnTo>
                    <a:pt x="5825" y="4714"/>
                  </a:lnTo>
                  <a:lnTo>
                    <a:pt x="5892" y="4445"/>
                  </a:lnTo>
                  <a:lnTo>
                    <a:pt x="5960" y="4142"/>
                  </a:lnTo>
                  <a:lnTo>
                    <a:pt x="5960" y="3839"/>
                  </a:lnTo>
                  <a:lnTo>
                    <a:pt x="5960" y="3502"/>
                  </a:lnTo>
                  <a:lnTo>
                    <a:pt x="5926" y="2964"/>
                  </a:lnTo>
                  <a:lnTo>
                    <a:pt x="5825" y="2425"/>
                  </a:lnTo>
                  <a:lnTo>
                    <a:pt x="5758" y="2156"/>
                  </a:lnTo>
                  <a:lnTo>
                    <a:pt x="5657" y="1920"/>
                  </a:lnTo>
                  <a:lnTo>
                    <a:pt x="5522" y="1651"/>
                  </a:lnTo>
                  <a:lnTo>
                    <a:pt x="5387" y="1449"/>
                  </a:lnTo>
                  <a:close/>
                  <a:moveTo>
                    <a:pt x="4411" y="6128"/>
                  </a:moveTo>
                  <a:lnTo>
                    <a:pt x="4546" y="6229"/>
                  </a:lnTo>
                  <a:lnTo>
                    <a:pt x="4680" y="6263"/>
                  </a:lnTo>
                  <a:lnTo>
                    <a:pt x="5017" y="6364"/>
                  </a:lnTo>
                  <a:lnTo>
                    <a:pt x="5219" y="6431"/>
                  </a:lnTo>
                  <a:lnTo>
                    <a:pt x="5421" y="6431"/>
                  </a:lnTo>
                  <a:lnTo>
                    <a:pt x="5522" y="6465"/>
                  </a:lnTo>
                  <a:lnTo>
                    <a:pt x="5488" y="6499"/>
                  </a:lnTo>
                  <a:lnTo>
                    <a:pt x="5387" y="6633"/>
                  </a:lnTo>
                  <a:lnTo>
                    <a:pt x="5320" y="6835"/>
                  </a:lnTo>
                  <a:lnTo>
                    <a:pt x="5253" y="6869"/>
                  </a:lnTo>
                  <a:lnTo>
                    <a:pt x="5118" y="6835"/>
                  </a:lnTo>
                  <a:lnTo>
                    <a:pt x="4849" y="6802"/>
                  </a:lnTo>
                  <a:lnTo>
                    <a:pt x="4546" y="6701"/>
                  </a:lnTo>
                  <a:lnTo>
                    <a:pt x="3906" y="6566"/>
                  </a:lnTo>
                  <a:lnTo>
                    <a:pt x="3603" y="6465"/>
                  </a:lnTo>
                  <a:lnTo>
                    <a:pt x="3468" y="6398"/>
                  </a:lnTo>
                  <a:lnTo>
                    <a:pt x="3300" y="6330"/>
                  </a:lnTo>
                  <a:lnTo>
                    <a:pt x="3872" y="6263"/>
                  </a:lnTo>
                  <a:lnTo>
                    <a:pt x="4142" y="6196"/>
                  </a:lnTo>
                  <a:lnTo>
                    <a:pt x="4411" y="6128"/>
                  </a:lnTo>
                  <a:close/>
                  <a:moveTo>
                    <a:pt x="15926" y="8653"/>
                  </a:moveTo>
                  <a:lnTo>
                    <a:pt x="16936" y="8822"/>
                  </a:lnTo>
                  <a:lnTo>
                    <a:pt x="16902" y="8855"/>
                  </a:lnTo>
                  <a:lnTo>
                    <a:pt x="16801" y="8923"/>
                  </a:lnTo>
                  <a:lnTo>
                    <a:pt x="16666" y="8956"/>
                  </a:lnTo>
                  <a:lnTo>
                    <a:pt x="16431" y="8956"/>
                  </a:lnTo>
                  <a:lnTo>
                    <a:pt x="16296" y="8923"/>
                  </a:lnTo>
                  <a:lnTo>
                    <a:pt x="16161" y="8855"/>
                  </a:lnTo>
                  <a:lnTo>
                    <a:pt x="16027" y="8754"/>
                  </a:lnTo>
                  <a:lnTo>
                    <a:pt x="15926" y="8653"/>
                  </a:lnTo>
                  <a:close/>
                  <a:moveTo>
                    <a:pt x="20572" y="5051"/>
                  </a:moveTo>
                  <a:lnTo>
                    <a:pt x="20875" y="5085"/>
                  </a:lnTo>
                  <a:lnTo>
                    <a:pt x="21178" y="5152"/>
                  </a:lnTo>
                  <a:lnTo>
                    <a:pt x="21481" y="5253"/>
                  </a:lnTo>
                  <a:lnTo>
                    <a:pt x="21750" y="5421"/>
                  </a:lnTo>
                  <a:lnTo>
                    <a:pt x="22019" y="5623"/>
                  </a:lnTo>
                  <a:lnTo>
                    <a:pt x="22255" y="5825"/>
                  </a:lnTo>
                  <a:lnTo>
                    <a:pt x="22491" y="6095"/>
                  </a:lnTo>
                  <a:lnTo>
                    <a:pt x="22659" y="6398"/>
                  </a:lnTo>
                  <a:lnTo>
                    <a:pt x="22760" y="6633"/>
                  </a:lnTo>
                  <a:lnTo>
                    <a:pt x="22861" y="6903"/>
                  </a:lnTo>
                  <a:lnTo>
                    <a:pt x="22895" y="7138"/>
                  </a:lnTo>
                  <a:lnTo>
                    <a:pt x="22928" y="7408"/>
                  </a:lnTo>
                  <a:lnTo>
                    <a:pt x="22895" y="7677"/>
                  </a:lnTo>
                  <a:lnTo>
                    <a:pt x="22861" y="7913"/>
                  </a:lnTo>
                  <a:lnTo>
                    <a:pt x="22794" y="8182"/>
                  </a:lnTo>
                  <a:lnTo>
                    <a:pt x="22726" y="8418"/>
                  </a:lnTo>
                  <a:lnTo>
                    <a:pt x="22592" y="8653"/>
                  </a:lnTo>
                  <a:lnTo>
                    <a:pt x="22457" y="8855"/>
                  </a:lnTo>
                  <a:lnTo>
                    <a:pt x="22289" y="9091"/>
                  </a:lnTo>
                  <a:lnTo>
                    <a:pt x="22120" y="9259"/>
                  </a:lnTo>
                  <a:lnTo>
                    <a:pt x="21918" y="9428"/>
                  </a:lnTo>
                  <a:lnTo>
                    <a:pt x="21716" y="9596"/>
                  </a:lnTo>
                  <a:lnTo>
                    <a:pt x="21481" y="9731"/>
                  </a:lnTo>
                  <a:lnTo>
                    <a:pt x="21245" y="9832"/>
                  </a:lnTo>
                  <a:lnTo>
                    <a:pt x="20875" y="9933"/>
                  </a:lnTo>
                  <a:lnTo>
                    <a:pt x="20504" y="9967"/>
                  </a:lnTo>
                  <a:lnTo>
                    <a:pt x="20134" y="9933"/>
                  </a:lnTo>
                  <a:lnTo>
                    <a:pt x="19764" y="9866"/>
                  </a:lnTo>
                  <a:lnTo>
                    <a:pt x="19427" y="9731"/>
                  </a:lnTo>
                  <a:lnTo>
                    <a:pt x="19124" y="9529"/>
                  </a:lnTo>
                  <a:lnTo>
                    <a:pt x="18821" y="9293"/>
                  </a:lnTo>
                  <a:lnTo>
                    <a:pt x="18585" y="9057"/>
                  </a:lnTo>
                  <a:lnTo>
                    <a:pt x="18619" y="8990"/>
                  </a:lnTo>
                  <a:lnTo>
                    <a:pt x="18585" y="8923"/>
                  </a:lnTo>
                  <a:lnTo>
                    <a:pt x="18585" y="8889"/>
                  </a:lnTo>
                  <a:lnTo>
                    <a:pt x="18518" y="8855"/>
                  </a:lnTo>
                  <a:lnTo>
                    <a:pt x="18451" y="8822"/>
                  </a:lnTo>
                  <a:lnTo>
                    <a:pt x="18316" y="8586"/>
                  </a:lnTo>
                  <a:lnTo>
                    <a:pt x="18181" y="8350"/>
                  </a:lnTo>
                  <a:lnTo>
                    <a:pt x="18114" y="8047"/>
                  </a:lnTo>
                  <a:lnTo>
                    <a:pt x="18080" y="7778"/>
                  </a:lnTo>
                  <a:lnTo>
                    <a:pt x="18080" y="7509"/>
                  </a:lnTo>
                  <a:lnTo>
                    <a:pt x="18114" y="7239"/>
                  </a:lnTo>
                  <a:lnTo>
                    <a:pt x="18148" y="7004"/>
                  </a:lnTo>
                  <a:lnTo>
                    <a:pt x="18249" y="6768"/>
                  </a:lnTo>
                  <a:lnTo>
                    <a:pt x="18350" y="6532"/>
                  </a:lnTo>
                  <a:lnTo>
                    <a:pt x="18484" y="6330"/>
                  </a:lnTo>
                  <a:lnTo>
                    <a:pt x="18619" y="6128"/>
                  </a:lnTo>
                  <a:lnTo>
                    <a:pt x="18787" y="5960"/>
                  </a:lnTo>
                  <a:lnTo>
                    <a:pt x="18989" y="5792"/>
                  </a:lnTo>
                  <a:lnTo>
                    <a:pt x="19191" y="5623"/>
                  </a:lnTo>
                  <a:lnTo>
                    <a:pt x="19393" y="5489"/>
                  </a:lnTo>
                  <a:lnTo>
                    <a:pt x="19629" y="5354"/>
                  </a:lnTo>
                  <a:lnTo>
                    <a:pt x="19865" y="5253"/>
                  </a:lnTo>
                  <a:lnTo>
                    <a:pt x="20100" y="5186"/>
                  </a:lnTo>
                  <a:lnTo>
                    <a:pt x="20336" y="5118"/>
                  </a:lnTo>
                  <a:lnTo>
                    <a:pt x="20572" y="5051"/>
                  </a:lnTo>
                  <a:close/>
                  <a:moveTo>
                    <a:pt x="4680" y="1"/>
                  </a:moveTo>
                  <a:lnTo>
                    <a:pt x="4512" y="34"/>
                  </a:lnTo>
                  <a:lnTo>
                    <a:pt x="4377" y="68"/>
                  </a:lnTo>
                  <a:lnTo>
                    <a:pt x="4344" y="135"/>
                  </a:lnTo>
                  <a:lnTo>
                    <a:pt x="4344" y="169"/>
                  </a:lnTo>
                  <a:lnTo>
                    <a:pt x="4377" y="236"/>
                  </a:lnTo>
                  <a:lnTo>
                    <a:pt x="4243" y="236"/>
                  </a:lnTo>
                  <a:lnTo>
                    <a:pt x="3839" y="135"/>
                  </a:lnTo>
                  <a:lnTo>
                    <a:pt x="3536" y="102"/>
                  </a:lnTo>
                  <a:lnTo>
                    <a:pt x="3233" y="68"/>
                  </a:lnTo>
                  <a:lnTo>
                    <a:pt x="2930" y="68"/>
                  </a:lnTo>
                  <a:lnTo>
                    <a:pt x="2829" y="102"/>
                  </a:lnTo>
                  <a:lnTo>
                    <a:pt x="2728" y="135"/>
                  </a:lnTo>
                  <a:lnTo>
                    <a:pt x="2627" y="203"/>
                  </a:lnTo>
                  <a:lnTo>
                    <a:pt x="2559" y="270"/>
                  </a:lnTo>
                  <a:lnTo>
                    <a:pt x="2526" y="371"/>
                  </a:lnTo>
                  <a:lnTo>
                    <a:pt x="2526" y="472"/>
                  </a:lnTo>
                  <a:lnTo>
                    <a:pt x="2256" y="539"/>
                  </a:lnTo>
                  <a:lnTo>
                    <a:pt x="2021" y="573"/>
                  </a:lnTo>
                  <a:lnTo>
                    <a:pt x="1785" y="674"/>
                  </a:lnTo>
                  <a:lnTo>
                    <a:pt x="1549" y="775"/>
                  </a:lnTo>
                  <a:lnTo>
                    <a:pt x="1314" y="910"/>
                  </a:lnTo>
                  <a:lnTo>
                    <a:pt x="1112" y="1078"/>
                  </a:lnTo>
                  <a:lnTo>
                    <a:pt x="910" y="1246"/>
                  </a:lnTo>
                  <a:lnTo>
                    <a:pt x="741" y="1415"/>
                  </a:lnTo>
                  <a:lnTo>
                    <a:pt x="573" y="1617"/>
                  </a:lnTo>
                  <a:lnTo>
                    <a:pt x="438" y="1819"/>
                  </a:lnTo>
                  <a:lnTo>
                    <a:pt x="304" y="2055"/>
                  </a:lnTo>
                  <a:lnTo>
                    <a:pt x="203" y="2290"/>
                  </a:lnTo>
                  <a:lnTo>
                    <a:pt x="135" y="2526"/>
                  </a:lnTo>
                  <a:lnTo>
                    <a:pt x="68" y="2795"/>
                  </a:lnTo>
                  <a:lnTo>
                    <a:pt x="34" y="3065"/>
                  </a:lnTo>
                  <a:lnTo>
                    <a:pt x="1" y="3300"/>
                  </a:lnTo>
                  <a:lnTo>
                    <a:pt x="1" y="3603"/>
                  </a:lnTo>
                  <a:lnTo>
                    <a:pt x="34" y="3906"/>
                  </a:lnTo>
                  <a:lnTo>
                    <a:pt x="102" y="4176"/>
                  </a:lnTo>
                  <a:lnTo>
                    <a:pt x="203" y="4445"/>
                  </a:lnTo>
                  <a:lnTo>
                    <a:pt x="304" y="4681"/>
                  </a:lnTo>
                  <a:lnTo>
                    <a:pt x="472" y="4950"/>
                  </a:lnTo>
                  <a:lnTo>
                    <a:pt x="640" y="5152"/>
                  </a:lnTo>
                  <a:lnTo>
                    <a:pt x="809" y="5354"/>
                  </a:lnTo>
                  <a:lnTo>
                    <a:pt x="1011" y="5556"/>
                  </a:lnTo>
                  <a:lnTo>
                    <a:pt x="1246" y="5724"/>
                  </a:lnTo>
                  <a:lnTo>
                    <a:pt x="1482" y="5859"/>
                  </a:lnTo>
                  <a:lnTo>
                    <a:pt x="1718" y="5994"/>
                  </a:lnTo>
                  <a:lnTo>
                    <a:pt x="1987" y="6095"/>
                  </a:lnTo>
                  <a:lnTo>
                    <a:pt x="2256" y="6196"/>
                  </a:lnTo>
                  <a:lnTo>
                    <a:pt x="2526" y="6263"/>
                  </a:lnTo>
                  <a:lnTo>
                    <a:pt x="2829" y="6297"/>
                  </a:lnTo>
                  <a:lnTo>
                    <a:pt x="3031" y="6330"/>
                  </a:lnTo>
                  <a:lnTo>
                    <a:pt x="2997" y="6330"/>
                  </a:lnTo>
                  <a:lnTo>
                    <a:pt x="2997" y="6398"/>
                  </a:lnTo>
                  <a:lnTo>
                    <a:pt x="3064" y="6465"/>
                  </a:lnTo>
                  <a:lnTo>
                    <a:pt x="3435" y="6667"/>
                  </a:lnTo>
                  <a:lnTo>
                    <a:pt x="3839" y="6802"/>
                  </a:lnTo>
                  <a:lnTo>
                    <a:pt x="4344" y="6936"/>
                  </a:lnTo>
                  <a:lnTo>
                    <a:pt x="4512" y="7004"/>
                  </a:lnTo>
                  <a:lnTo>
                    <a:pt x="4714" y="7071"/>
                  </a:lnTo>
                  <a:lnTo>
                    <a:pt x="4916" y="7105"/>
                  </a:lnTo>
                  <a:lnTo>
                    <a:pt x="5084" y="7138"/>
                  </a:lnTo>
                  <a:lnTo>
                    <a:pt x="5253" y="7138"/>
                  </a:lnTo>
                  <a:lnTo>
                    <a:pt x="5354" y="7105"/>
                  </a:lnTo>
                  <a:lnTo>
                    <a:pt x="5455" y="7037"/>
                  </a:lnTo>
                  <a:lnTo>
                    <a:pt x="5556" y="6903"/>
                  </a:lnTo>
                  <a:lnTo>
                    <a:pt x="5623" y="6768"/>
                  </a:lnTo>
                  <a:lnTo>
                    <a:pt x="5657" y="6566"/>
                  </a:lnTo>
                  <a:lnTo>
                    <a:pt x="5657" y="6499"/>
                  </a:lnTo>
                  <a:lnTo>
                    <a:pt x="5892" y="6600"/>
                  </a:lnTo>
                  <a:lnTo>
                    <a:pt x="5926" y="6600"/>
                  </a:lnTo>
                  <a:lnTo>
                    <a:pt x="5960" y="6566"/>
                  </a:lnTo>
                  <a:lnTo>
                    <a:pt x="5993" y="6532"/>
                  </a:lnTo>
                  <a:lnTo>
                    <a:pt x="5993" y="6499"/>
                  </a:lnTo>
                  <a:lnTo>
                    <a:pt x="6128" y="6600"/>
                  </a:lnTo>
                  <a:lnTo>
                    <a:pt x="6330" y="6701"/>
                  </a:lnTo>
                  <a:lnTo>
                    <a:pt x="6364" y="6701"/>
                  </a:lnTo>
                  <a:lnTo>
                    <a:pt x="7273" y="7004"/>
                  </a:lnTo>
                  <a:lnTo>
                    <a:pt x="8216" y="7273"/>
                  </a:lnTo>
                  <a:lnTo>
                    <a:pt x="9125" y="7509"/>
                  </a:lnTo>
                  <a:lnTo>
                    <a:pt x="10101" y="7711"/>
                  </a:lnTo>
                  <a:lnTo>
                    <a:pt x="11986" y="8081"/>
                  </a:lnTo>
                  <a:lnTo>
                    <a:pt x="13872" y="8384"/>
                  </a:lnTo>
                  <a:lnTo>
                    <a:pt x="13939" y="8384"/>
                  </a:lnTo>
                  <a:lnTo>
                    <a:pt x="13973" y="8350"/>
                  </a:lnTo>
                  <a:lnTo>
                    <a:pt x="14040" y="8283"/>
                  </a:lnTo>
                  <a:lnTo>
                    <a:pt x="14040" y="8216"/>
                  </a:lnTo>
                  <a:lnTo>
                    <a:pt x="14006" y="8182"/>
                  </a:lnTo>
                  <a:lnTo>
                    <a:pt x="13939" y="8148"/>
                  </a:lnTo>
                  <a:lnTo>
                    <a:pt x="12996" y="7980"/>
                  </a:lnTo>
                  <a:lnTo>
                    <a:pt x="12054" y="7812"/>
                  </a:lnTo>
                  <a:lnTo>
                    <a:pt x="10202" y="7408"/>
                  </a:lnTo>
                  <a:lnTo>
                    <a:pt x="8317" y="6970"/>
                  </a:lnTo>
                  <a:lnTo>
                    <a:pt x="6465" y="6532"/>
                  </a:lnTo>
                  <a:lnTo>
                    <a:pt x="6397" y="6499"/>
                  </a:lnTo>
                  <a:lnTo>
                    <a:pt x="6263" y="6398"/>
                  </a:lnTo>
                  <a:lnTo>
                    <a:pt x="6162" y="6297"/>
                  </a:lnTo>
                  <a:lnTo>
                    <a:pt x="6094" y="6162"/>
                  </a:lnTo>
                  <a:lnTo>
                    <a:pt x="6061" y="5960"/>
                  </a:lnTo>
                  <a:lnTo>
                    <a:pt x="6061" y="5792"/>
                  </a:lnTo>
                  <a:lnTo>
                    <a:pt x="6061" y="5556"/>
                  </a:lnTo>
                  <a:lnTo>
                    <a:pt x="6162" y="5118"/>
                  </a:lnTo>
                  <a:lnTo>
                    <a:pt x="6263" y="4647"/>
                  </a:lnTo>
                  <a:lnTo>
                    <a:pt x="6397" y="4209"/>
                  </a:lnTo>
                  <a:lnTo>
                    <a:pt x="6599" y="3570"/>
                  </a:lnTo>
                  <a:lnTo>
                    <a:pt x="6700" y="3132"/>
                  </a:lnTo>
                  <a:lnTo>
                    <a:pt x="6801" y="2661"/>
                  </a:lnTo>
                  <a:lnTo>
                    <a:pt x="6835" y="2156"/>
                  </a:lnTo>
                  <a:lnTo>
                    <a:pt x="6835" y="1920"/>
                  </a:lnTo>
                  <a:lnTo>
                    <a:pt x="6835" y="1718"/>
                  </a:lnTo>
                  <a:lnTo>
                    <a:pt x="6835" y="1651"/>
                  </a:lnTo>
                  <a:lnTo>
                    <a:pt x="6970" y="1785"/>
                  </a:lnTo>
                  <a:lnTo>
                    <a:pt x="7138" y="1886"/>
                  </a:lnTo>
                  <a:lnTo>
                    <a:pt x="7239" y="1886"/>
                  </a:lnTo>
                  <a:lnTo>
                    <a:pt x="7340" y="1920"/>
                  </a:lnTo>
                  <a:lnTo>
                    <a:pt x="7407" y="1886"/>
                  </a:lnTo>
                  <a:lnTo>
                    <a:pt x="7441" y="1819"/>
                  </a:lnTo>
                  <a:lnTo>
                    <a:pt x="7407" y="1752"/>
                  </a:lnTo>
                  <a:lnTo>
                    <a:pt x="7340" y="1718"/>
                  </a:lnTo>
                  <a:lnTo>
                    <a:pt x="7205" y="1684"/>
                  </a:lnTo>
                  <a:lnTo>
                    <a:pt x="7037" y="1651"/>
                  </a:lnTo>
                  <a:lnTo>
                    <a:pt x="6936" y="1583"/>
                  </a:lnTo>
                  <a:lnTo>
                    <a:pt x="7542" y="1280"/>
                  </a:lnTo>
                  <a:lnTo>
                    <a:pt x="7879" y="1145"/>
                  </a:lnTo>
                  <a:lnTo>
                    <a:pt x="8047" y="1112"/>
                  </a:lnTo>
                  <a:lnTo>
                    <a:pt x="8249" y="1112"/>
                  </a:lnTo>
                  <a:lnTo>
                    <a:pt x="8788" y="1145"/>
                  </a:lnTo>
                  <a:lnTo>
                    <a:pt x="9327" y="1246"/>
                  </a:lnTo>
                  <a:lnTo>
                    <a:pt x="10404" y="1449"/>
                  </a:lnTo>
                  <a:lnTo>
                    <a:pt x="11414" y="1651"/>
                  </a:lnTo>
                  <a:lnTo>
                    <a:pt x="12390" y="1886"/>
                  </a:lnTo>
                  <a:lnTo>
                    <a:pt x="14343" y="2358"/>
                  </a:lnTo>
                  <a:lnTo>
                    <a:pt x="14410" y="2492"/>
                  </a:lnTo>
                  <a:lnTo>
                    <a:pt x="14478" y="2627"/>
                  </a:lnTo>
                  <a:lnTo>
                    <a:pt x="14646" y="2896"/>
                  </a:lnTo>
                  <a:lnTo>
                    <a:pt x="14781" y="3098"/>
                  </a:lnTo>
                  <a:lnTo>
                    <a:pt x="14781" y="3098"/>
                  </a:lnTo>
                  <a:lnTo>
                    <a:pt x="14309" y="3065"/>
                  </a:lnTo>
                  <a:lnTo>
                    <a:pt x="14242" y="2863"/>
                  </a:lnTo>
                  <a:lnTo>
                    <a:pt x="14208" y="2795"/>
                  </a:lnTo>
                  <a:lnTo>
                    <a:pt x="14141" y="2728"/>
                  </a:lnTo>
                  <a:lnTo>
                    <a:pt x="14141" y="2627"/>
                  </a:lnTo>
                  <a:lnTo>
                    <a:pt x="14107" y="2593"/>
                  </a:lnTo>
                  <a:lnTo>
                    <a:pt x="14074" y="2593"/>
                  </a:lnTo>
                  <a:lnTo>
                    <a:pt x="12660" y="2290"/>
                  </a:lnTo>
                  <a:lnTo>
                    <a:pt x="11246" y="1987"/>
                  </a:lnTo>
                  <a:lnTo>
                    <a:pt x="10572" y="1785"/>
                  </a:lnTo>
                  <a:lnTo>
                    <a:pt x="9865" y="1583"/>
                  </a:lnTo>
                  <a:lnTo>
                    <a:pt x="9158" y="1415"/>
                  </a:lnTo>
                  <a:lnTo>
                    <a:pt x="8788" y="1348"/>
                  </a:lnTo>
                  <a:lnTo>
                    <a:pt x="8451" y="1314"/>
                  </a:lnTo>
                  <a:lnTo>
                    <a:pt x="8418" y="1314"/>
                  </a:lnTo>
                  <a:lnTo>
                    <a:pt x="8418" y="1348"/>
                  </a:lnTo>
                  <a:lnTo>
                    <a:pt x="8418" y="1381"/>
                  </a:lnTo>
                  <a:lnTo>
                    <a:pt x="8721" y="1516"/>
                  </a:lnTo>
                  <a:lnTo>
                    <a:pt x="9024" y="1651"/>
                  </a:lnTo>
                  <a:lnTo>
                    <a:pt x="9663" y="1853"/>
                  </a:lnTo>
                  <a:lnTo>
                    <a:pt x="10943" y="2122"/>
                  </a:lnTo>
                  <a:lnTo>
                    <a:pt x="12458" y="2492"/>
                  </a:lnTo>
                  <a:lnTo>
                    <a:pt x="14006" y="2795"/>
                  </a:lnTo>
                  <a:lnTo>
                    <a:pt x="14074" y="2964"/>
                  </a:lnTo>
                  <a:lnTo>
                    <a:pt x="14107" y="3166"/>
                  </a:lnTo>
                  <a:lnTo>
                    <a:pt x="14141" y="3233"/>
                  </a:lnTo>
                  <a:lnTo>
                    <a:pt x="14208" y="3267"/>
                  </a:lnTo>
                  <a:lnTo>
                    <a:pt x="14680" y="3334"/>
                  </a:lnTo>
                  <a:lnTo>
                    <a:pt x="15151" y="3401"/>
                  </a:lnTo>
                  <a:lnTo>
                    <a:pt x="15185" y="3435"/>
                  </a:lnTo>
                  <a:lnTo>
                    <a:pt x="15252" y="3469"/>
                  </a:lnTo>
                  <a:lnTo>
                    <a:pt x="15319" y="3435"/>
                  </a:lnTo>
                  <a:lnTo>
                    <a:pt x="15387" y="3469"/>
                  </a:lnTo>
                  <a:lnTo>
                    <a:pt x="15286" y="3704"/>
                  </a:lnTo>
                  <a:lnTo>
                    <a:pt x="15185" y="3940"/>
                  </a:lnTo>
                  <a:lnTo>
                    <a:pt x="15016" y="4479"/>
                  </a:lnTo>
                  <a:lnTo>
                    <a:pt x="14882" y="5017"/>
                  </a:lnTo>
                  <a:lnTo>
                    <a:pt x="14814" y="5556"/>
                  </a:lnTo>
                  <a:lnTo>
                    <a:pt x="14747" y="6095"/>
                  </a:lnTo>
                  <a:lnTo>
                    <a:pt x="14612" y="6970"/>
                  </a:lnTo>
                  <a:lnTo>
                    <a:pt x="14511" y="7408"/>
                  </a:lnTo>
                  <a:lnTo>
                    <a:pt x="14410" y="7778"/>
                  </a:lnTo>
                  <a:lnTo>
                    <a:pt x="14343" y="7913"/>
                  </a:lnTo>
                  <a:lnTo>
                    <a:pt x="14276" y="8014"/>
                  </a:lnTo>
                  <a:lnTo>
                    <a:pt x="14208" y="8081"/>
                  </a:lnTo>
                  <a:lnTo>
                    <a:pt x="14074" y="8081"/>
                  </a:lnTo>
                  <a:lnTo>
                    <a:pt x="14040" y="8115"/>
                  </a:lnTo>
                  <a:lnTo>
                    <a:pt x="14040" y="8148"/>
                  </a:lnTo>
                  <a:lnTo>
                    <a:pt x="14040" y="8182"/>
                  </a:lnTo>
                  <a:lnTo>
                    <a:pt x="14074" y="8283"/>
                  </a:lnTo>
                  <a:lnTo>
                    <a:pt x="14107" y="8317"/>
                  </a:lnTo>
                  <a:lnTo>
                    <a:pt x="14175" y="8317"/>
                  </a:lnTo>
                  <a:lnTo>
                    <a:pt x="14343" y="8283"/>
                  </a:lnTo>
                  <a:lnTo>
                    <a:pt x="14377" y="8317"/>
                  </a:lnTo>
                  <a:lnTo>
                    <a:pt x="14983" y="8485"/>
                  </a:lnTo>
                  <a:lnTo>
                    <a:pt x="15589" y="8586"/>
                  </a:lnTo>
                  <a:lnTo>
                    <a:pt x="15622" y="8721"/>
                  </a:lnTo>
                  <a:lnTo>
                    <a:pt x="15690" y="8855"/>
                  </a:lnTo>
                  <a:lnTo>
                    <a:pt x="15791" y="8956"/>
                  </a:lnTo>
                  <a:lnTo>
                    <a:pt x="15892" y="9057"/>
                  </a:lnTo>
                  <a:lnTo>
                    <a:pt x="16161" y="9226"/>
                  </a:lnTo>
                  <a:lnTo>
                    <a:pt x="16397" y="9293"/>
                  </a:lnTo>
                  <a:lnTo>
                    <a:pt x="16666" y="9293"/>
                  </a:lnTo>
                  <a:lnTo>
                    <a:pt x="16936" y="9226"/>
                  </a:lnTo>
                  <a:lnTo>
                    <a:pt x="17037" y="9158"/>
                  </a:lnTo>
                  <a:lnTo>
                    <a:pt x="17138" y="9057"/>
                  </a:lnTo>
                  <a:lnTo>
                    <a:pt x="17239" y="8990"/>
                  </a:lnTo>
                  <a:lnTo>
                    <a:pt x="17306" y="8855"/>
                  </a:lnTo>
                  <a:lnTo>
                    <a:pt x="18249" y="9057"/>
                  </a:lnTo>
                  <a:lnTo>
                    <a:pt x="18518" y="9360"/>
                  </a:lnTo>
                  <a:lnTo>
                    <a:pt x="18821" y="9630"/>
                  </a:lnTo>
                  <a:lnTo>
                    <a:pt x="19191" y="9832"/>
                  </a:lnTo>
                  <a:lnTo>
                    <a:pt x="19595" y="10000"/>
                  </a:lnTo>
                  <a:lnTo>
                    <a:pt x="20033" y="10101"/>
                  </a:lnTo>
                  <a:lnTo>
                    <a:pt x="20471" y="10135"/>
                  </a:lnTo>
                  <a:lnTo>
                    <a:pt x="20875" y="10135"/>
                  </a:lnTo>
                  <a:lnTo>
                    <a:pt x="21312" y="10068"/>
                  </a:lnTo>
                  <a:lnTo>
                    <a:pt x="21582" y="9967"/>
                  </a:lnTo>
                  <a:lnTo>
                    <a:pt x="21817" y="9832"/>
                  </a:lnTo>
                  <a:lnTo>
                    <a:pt x="22053" y="9697"/>
                  </a:lnTo>
                  <a:lnTo>
                    <a:pt x="22255" y="9495"/>
                  </a:lnTo>
                  <a:lnTo>
                    <a:pt x="22457" y="9293"/>
                  </a:lnTo>
                  <a:lnTo>
                    <a:pt x="22625" y="9091"/>
                  </a:lnTo>
                  <a:lnTo>
                    <a:pt x="22794" y="8855"/>
                  </a:lnTo>
                  <a:lnTo>
                    <a:pt x="22895" y="8586"/>
                  </a:lnTo>
                  <a:lnTo>
                    <a:pt x="22996" y="8350"/>
                  </a:lnTo>
                  <a:lnTo>
                    <a:pt x="23097" y="8081"/>
                  </a:lnTo>
                  <a:lnTo>
                    <a:pt x="23130" y="7778"/>
                  </a:lnTo>
                  <a:lnTo>
                    <a:pt x="23164" y="7509"/>
                  </a:lnTo>
                  <a:lnTo>
                    <a:pt x="23164" y="7239"/>
                  </a:lnTo>
                  <a:lnTo>
                    <a:pt x="23130" y="6970"/>
                  </a:lnTo>
                  <a:lnTo>
                    <a:pt x="23063" y="6701"/>
                  </a:lnTo>
                  <a:lnTo>
                    <a:pt x="22962" y="6431"/>
                  </a:lnTo>
                  <a:lnTo>
                    <a:pt x="22827" y="6196"/>
                  </a:lnTo>
                  <a:lnTo>
                    <a:pt x="22693" y="5960"/>
                  </a:lnTo>
                  <a:lnTo>
                    <a:pt x="22524" y="5758"/>
                  </a:lnTo>
                  <a:lnTo>
                    <a:pt x="22322" y="5556"/>
                  </a:lnTo>
                  <a:lnTo>
                    <a:pt x="22087" y="5354"/>
                  </a:lnTo>
                  <a:lnTo>
                    <a:pt x="21851" y="5186"/>
                  </a:lnTo>
                  <a:lnTo>
                    <a:pt x="21615" y="5051"/>
                  </a:lnTo>
                  <a:lnTo>
                    <a:pt x="21346" y="4916"/>
                  </a:lnTo>
                  <a:lnTo>
                    <a:pt x="21077" y="4849"/>
                  </a:lnTo>
                  <a:lnTo>
                    <a:pt x="20807" y="4782"/>
                  </a:lnTo>
                  <a:lnTo>
                    <a:pt x="20538" y="4748"/>
                  </a:lnTo>
                  <a:lnTo>
                    <a:pt x="20269" y="4748"/>
                  </a:lnTo>
                  <a:lnTo>
                    <a:pt x="20033" y="4815"/>
                  </a:lnTo>
                  <a:lnTo>
                    <a:pt x="19764" y="4916"/>
                  </a:lnTo>
                  <a:lnTo>
                    <a:pt x="19528" y="5085"/>
                  </a:lnTo>
                  <a:lnTo>
                    <a:pt x="19292" y="5287"/>
                  </a:lnTo>
                  <a:lnTo>
                    <a:pt x="18989" y="5489"/>
                  </a:lnTo>
                  <a:lnTo>
                    <a:pt x="18720" y="5724"/>
                  </a:lnTo>
                  <a:lnTo>
                    <a:pt x="18451" y="5994"/>
                  </a:lnTo>
                  <a:lnTo>
                    <a:pt x="18249" y="6297"/>
                  </a:lnTo>
                  <a:lnTo>
                    <a:pt x="18080" y="6633"/>
                  </a:lnTo>
                  <a:lnTo>
                    <a:pt x="17946" y="7004"/>
                  </a:lnTo>
                  <a:lnTo>
                    <a:pt x="17878" y="7374"/>
                  </a:lnTo>
                  <a:lnTo>
                    <a:pt x="17845" y="7778"/>
                  </a:lnTo>
                  <a:lnTo>
                    <a:pt x="17845" y="8047"/>
                  </a:lnTo>
                  <a:lnTo>
                    <a:pt x="17912" y="8283"/>
                  </a:lnTo>
                  <a:lnTo>
                    <a:pt x="17979" y="8519"/>
                  </a:lnTo>
                  <a:lnTo>
                    <a:pt x="18047" y="8754"/>
                  </a:lnTo>
                  <a:lnTo>
                    <a:pt x="17171" y="8552"/>
                  </a:lnTo>
                  <a:lnTo>
                    <a:pt x="16229" y="8384"/>
                  </a:lnTo>
                  <a:lnTo>
                    <a:pt x="15319" y="8249"/>
                  </a:lnTo>
                  <a:lnTo>
                    <a:pt x="14848" y="8216"/>
                  </a:lnTo>
                  <a:lnTo>
                    <a:pt x="14410" y="8216"/>
                  </a:lnTo>
                  <a:lnTo>
                    <a:pt x="14511" y="8081"/>
                  </a:lnTo>
                  <a:lnTo>
                    <a:pt x="14612" y="7913"/>
                  </a:lnTo>
                  <a:lnTo>
                    <a:pt x="14680" y="7744"/>
                  </a:lnTo>
                  <a:lnTo>
                    <a:pt x="14747" y="7509"/>
                  </a:lnTo>
                  <a:lnTo>
                    <a:pt x="14814" y="7105"/>
                  </a:lnTo>
                  <a:lnTo>
                    <a:pt x="14848" y="6768"/>
                  </a:lnTo>
                  <a:lnTo>
                    <a:pt x="14949" y="5960"/>
                  </a:lnTo>
                  <a:lnTo>
                    <a:pt x="15117" y="5118"/>
                  </a:lnTo>
                  <a:lnTo>
                    <a:pt x="15319" y="4310"/>
                  </a:lnTo>
                  <a:lnTo>
                    <a:pt x="15387" y="3906"/>
                  </a:lnTo>
                  <a:lnTo>
                    <a:pt x="15454" y="3469"/>
                  </a:lnTo>
                  <a:lnTo>
                    <a:pt x="15858" y="3603"/>
                  </a:lnTo>
                  <a:lnTo>
                    <a:pt x="16262" y="3671"/>
                  </a:lnTo>
                  <a:lnTo>
                    <a:pt x="17070" y="3839"/>
                  </a:lnTo>
                  <a:lnTo>
                    <a:pt x="18720" y="4075"/>
                  </a:lnTo>
                  <a:lnTo>
                    <a:pt x="22322" y="4714"/>
                  </a:lnTo>
                  <a:lnTo>
                    <a:pt x="22356" y="4782"/>
                  </a:lnTo>
                  <a:lnTo>
                    <a:pt x="22390" y="4815"/>
                  </a:lnTo>
                  <a:lnTo>
                    <a:pt x="22423" y="4849"/>
                  </a:lnTo>
                  <a:lnTo>
                    <a:pt x="22524" y="4849"/>
                  </a:lnTo>
                  <a:lnTo>
                    <a:pt x="22592" y="4815"/>
                  </a:lnTo>
                  <a:lnTo>
                    <a:pt x="22592" y="4748"/>
                  </a:lnTo>
                  <a:lnTo>
                    <a:pt x="22592" y="4714"/>
                  </a:lnTo>
                  <a:lnTo>
                    <a:pt x="22558" y="4613"/>
                  </a:lnTo>
                  <a:lnTo>
                    <a:pt x="22558" y="4546"/>
                  </a:lnTo>
                  <a:lnTo>
                    <a:pt x="22558" y="4512"/>
                  </a:lnTo>
                  <a:lnTo>
                    <a:pt x="22491" y="4479"/>
                  </a:lnTo>
                  <a:lnTo>
                    <a:pt x="22255" y="3772"/>
                  </a:lnTo>
                  <a:lnTo>
                    <a:pt x="22120" y="3435"/>
                  </a:lnTo>
                  <a:lnTo>
                    <a:pt x="22053" y="3267"/>
                  </a:lnTo>
                  <a:lnTo>
                    <a:pt x="21952" y="3132"/>
                  </a:lnTo>
                  <a:lnTo>
                    <a:pt x="21918" y="3065"/>
                  </a:lnTo>
                  <a:lnTo>
                    <a:pt x="21885" y="3031"/>
                  </a:lnTo>
                  <a:lnTo>
                    <a:pt x="20067" y="2627"/>
                  </a:lnTo>
                  <a:lnTo>
                    <a:pt x="18249" y="2257"/>
                  </a:lnTo>
                  <a:lnTo>
                    <a:pt x="16397" y="1920"/>
                  </a:lnTo>
                  <a:lnTo>
                    <a:pt x="15724" y="1785"/>
                  </a:lnTo>
                  <a:lnTo>
                    <a:pt x="15420" y="1752"/>
                  </a:lnTo>
                  <a:lnTo>
                    <a:pt x="15084" y="1785"/>
                  </a:lnTo>
                  <a:lnTo>
                    <a:pt x="15387" y="1920"/>
                  </a:lnTo>
                  <a:lnTo>
                    <a:pt x="15690" y="2021"/>
                  </a:lnTo>
                  <a:lnTo>
                    <a:pt x="16363" y="2122"/>
                  </a:lnTo>
                  <a:lnTo>
                    <a:pt x="18181" y="2459"/>
                  </a:lnTo>
                  <a:lnTo>
                    <a:pt x="19999" y="2829"/>
                  </a:lnTo>
                  <a:lnTo>
                    <a:pt x="21817" y="3233"/>
                  </a:lnTo>
                  <a:lnTo>
                    <a:pt x="21851" y="3401"/>
                  </a:lnTo>
                  <a:lnTo>
                    <a:pt x="21885" y="3536"/>
                  </a:lnTo>
                  <a:lnTo>
                    <a:pt x="22019" y="3839"/>
                  </a:lnTo>
                  <a:lnTo>
                    <a:pt x="22221" y="4411"/>
                  </a:lnTo>
                  <a:lnTo>
                    <a:pt x="18787" y="3839"/>
                  </a:lnTo>
                  <a:lnTo>
                    <a:pt x="17138" y="3502"/>
                  </a:lnTo>
                  <a:lnTo>
                    <a:pt x="16262" y="3368"/>
                  </a:lnTo>
                  <a:lnTo>
                    <a:pt x="15858" y="3334"/>
                  </a:lnTo>
                  <a:lnTo>
                    <a:pt x="15420" y="3300"/>
                  </a:lnTo>
                  <a:lnTo>
                    <a:pt x="15420" y="3267"/>
                  </a:lnTo>
                  <a:lnTo>
                    <a:pt x="15387" y="3233"/>
                  </a:lnTo>
                  <a:lnTo>
                    <a:pt x="15319" y="3199"/>
                  </a:lnTo>
                  <a:lnTo>
                    <a:pt x="15151" y="3098"/>
                  </a:lnTo>
                  <a:lnTo>
                    <a:pt x="15016" y="2964"/>
                  </a:lnTo>
                  <a:lnTo>
                    <a:pt x="14781" y="2661"/>
                  </a:lnTo>
                  <a:lnTo>
                    <a:pt x="14680" y="2492"/>
                  </a:lnTo>
                  <a:lnTo>
                    <a:pt x="14545" y="2324"/>
                  </a:lnTo>
                  <a:lnTo>
                    <a:pt x="14579" y="2290"/>
                  </a:lnTo>
                  <a:lnTo>
                    <a:pt x="14579" y="2223"/>
                  </a:lnTo>
                  <a:lnTo>
                    <a:pt x="14545" y="2189"/>
                  </a:lnTo>
                  <a:lnTo>
                    <a:pt x="14511" y="2156"/>
                  </a:lnTo>
                  <a:lnTo>
                    <a:pt x="12256" y="1617"/>
                  </a:lnTo>
                  <a:lnTo>
                    <a:pt x="11111" y="1348"/>
                  </a:lnTo>
                  <a:lnTo>
                    <a:pt x="9966" y="1145"/>
                  </a:lnTo>
                  <a:lnTo>
                    <a:pt x="9091" y="977"/>
                  </a:lnTo>
                  <a:lnTo>
                    <a:pt x="8653" y="910"/>
                  </a:lnTo>
                  <a:lnTo>
                    <a:pt x="8249" y="876"/>
                  </a:lnTo>
                  <a:lnTo>
                    <a:pt x="8182" y="842"/>
                  </a:lnTo>
                  <a:lnTo>
                    <a:pt x="6229" y="506"/>
                  </a:lnTo>
                  <a:lnTo>
                    <a:pt x="6263" y="438"/>
                  </a:lnTo>
                  <a:lnTo>
                    <a:pt x="6229" y="371"/>
                  </a:lnTo>
                  <a:lnTo>
                    <a:pt x="6195" y="337"/>
                  </a:lnTo>
                  <a:lnTo>
                    <a:pt x="6094" y="304"/>
                  </a:lnTo>
                  <a:lnTo>
                    <a:pt x="5522" y="236"/>
                  </a:lnTo>
                  <a:lnTo>
                    <a:pt x="5219" y="203"/>
                  </a:lnTo>
                  <a:lnTo>
                    <a:pt x="5051" y="169"/>
                  </a:lnTo>
                  <a:lnTo>
                    <a:pt x="4983" y="169"/>
                  </a:lnTo>
                  <a:lnTo>
                    <a:pt x="4950" y="102"/>
                  </a:lnTo>
                  <a:lnTo>
                    <a:pt x="4882" y="68"/>
                  </a:lnTo>
                  <a:lnTo>
                    <a:pt x="4815" y="34"/>
                  </a:lnTo>
                  <a:lnTo>
                    <a:pt x="46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28066" y="1821077"/>
              <a:ext cx="143207" cy="156624"/>
            </a:xfrm>
            <a:custGeom>
              <a:avLst/>
              <a:gdLst/>
              <a:ahLst/>
              <a:cxnLst/>
              <a:rect l="l" t="t" r="r" b="b"/>
              <a:pathLst>
                <a:path w="2156" h="2358" extrusionOk="0">
                  <a:moveTo>
                    <a:pt x="943" y="304"/>
                  </a:moveTo>
                  <a:lnTo>
                    <a:pt x="674" y="809"/>
                  </a:lnTo>
                  <a:lnTo>
                    <a:pt x="674" y="809"/>
                  </a:lnTo>
                  <a:lnTo>
                    <a:pt x="876" y="337"/>
                  </a:lnTo>
                  <a:lnTo>
                    <a:pt x="943" y="304"/>
                  </a:lnTo>
                  <a:close/>
                  <a:moveTo>
                    <a:pt x="1179" y="304"/>
                  </a:moveTo>
                  <a:lnTo>
                    <a:pt x="1414" y="337"/>
                  </a:lnTo>
                  <a:lnTo>
                    <a:pt x="1583" y="405"/>
                  </a:lnTo>
                  <a:lnTo>
                    <a:pt x="1684" y="472"/>
                  </a:lnTo>
                  <a:lnTo>
                    <a:pt x="1751" y="539"/>
                  </a:lnTo>
                  <a:lnTo>
                    <a:pt x="1886" y="775"/>
                  </a:lnTo>
                  <a:lnTo>
                    <a:pt x="1919" y="842"/>
                  </a:lnTo>
                  <a:lnTo>
                    <a:pt x="1919" y="842"/>
                  </a:lnTo>
                  <a:lnTo>
                    <a:pt x="1785" y="809"/>
                  </a:lnTo>
                  <a:lnTo>
                    <a:pt x="1751" y="809"/>
                  </a:lnTo>
                  <a:lnTo>
                    <a:pt x="1717" y="876"/>
                  </a:lnTo>
                  <a:lnTo>
                    <a:pt x="1482" y="1213"/>
                  </a:lnTo>
                  <a:lnTo>
                    <a:pt x="1717" y="708"/>
                  </a:lnTo>
                  <a:lnTo>
                    <a:pt x="1717" y="640"/>
                  </a:lnTo>
                  <a:lnTo>
                    <a:pt x="1717" y="607"/>
                  </a:lnTo>
                  <a:lnTo>
                    <a:pt x="1684" y="539"/>
                  </a:lnTo>
                  <a:lnTo>
                    <a:pt x="1583" y="506"/>
                  </a:lnTo>
                  <a:lnTo>
                    <a:pt x="1549" y="539"/>
                  </a:lnTo>
                  <a:lnTo>
                    <a:pt x="1515" y="573"/>
                  </a:lnTo>
                  <a:lnTo>
                    <a:pt x="1078" y="1246"/>
                  </a:lnTo>
                  <a:lnTo>
                    <a:pt x="1078" y="1246"/>
                  </a:lnTo>
                  <a:lnTo>
                    <a:pt x="1145" y="1112"/>
                  </a:lnTo>
                  <a:lnTo>
                    <a:pt x="1145" y="1078"/>
                  </a:lnTo>
                  <a:lnTo>
                    <a:pt x="1482" y="539"/>
                  </a:lnTo>
                  <a:lnTo>
                    <a:pt x="1482" y="472"/>
                  </a:lnTo>
                  <a:lnTo>
                    <a:pt x="1482" y="438"/>
                  </a:lnTo>
                  <a:lnTo>
                    <a:pt x="1414" y="371"/>
                  </a:lnTo>
                  <a:lnTo>
                    <a:pt x="1313" y="371"/>
                  </a:lnTo>
                  <a:lnTo>
                    <a:pt x="1280" y="405"/>
                  </a:lnTo>
                  <a:lnTo>
                    <a:pt x="1078" y="708"/>
                  </a:lnTo>
                  <a:lnTo>
                    <a:pt x="943" y="1011"/>
                  </a:lnTo>
                  <a:lnTo>
                    <a:pt x="741" y="1280"/>
                  </a:lnTo>
                  <a:lnTo>
                    <a:pt x="741" y="1280"/>
                  </a:lnTo>
                  <a:lnTo>
                    <a:pt x="876" y="1044"/>
                  </a:lnTo>
                  <a:lnTo>
                    <a:pt x="1179" y="337"/>
                  </a:lnTo>
                  <a:lnTo>
                    <a:pt x="1179" y="304"/>
                  </a:lnTo>
                  <a:close/>
                  <a:moveTo>
                    <a:pt x="775" y="371"/>
                  </a:moveTo>
                  <a:lnTo>
                    <a:pt x="606" y="607"/>
                  </a:lnTo>
                  <a:lnTo>
                    <a:pt x="472" y="876"/>
                  </a:lnTo>
                  <a:lnTo>
                    <a:pt x="371" y="1145"/>
                  </a:lnTo>
                  <a:lnTo>
                    <a:pt x="278" y="1423"/>
                  </a:lnTo>
                  <a:lnTo>
                    <a:pt x="278" y="1423"/>
                  </a:lnTo>
                  <a:lnTo>
                    <a:pt x="270" y="1381"/>
                  </a:lnTo>
                  <a:lnTo>
                    <a:pt x="270" y="1213"/>
                  </a:lnTo>
                  <a:lnTo>
                    <a:pt x="303" y="1044"/>
                  </a:lnTo>
                  <a:lnTo>
                    <a:pt x="438" y="708"/>
                  </a:lnTo>
                  <a:lnTo>
                    <a:pt x="505" y="607"/>
                  </a:lnTo>
                  <a:lnTo>
                    <a:pt x="573" y="506"/>
                  </a:lnTo>
                  <a:lnTo>
                    <a:pt x="775" y="371"/>
                  </a:lnTo>
                  <a:close/>
                  <a:moveTo>
                    <a:pt x="1953" y="977"/>
                  </a:moveTo>
                  <a:lnTo>
                    <a:pt x="1953" y="1145"/>
                  </a:lnTo>
                  <a:lnTo>
                    <a:pt x="1919" y="1314"/>
                  </a:lnTo>
                  <a:lnTo>
                    <a:pt x="1818" y="1482"/>
                  </a:lnTo>
                  <a:lnTo>
                    <a:pt x="1717" y="1650"/>
                  </a:lnTo>
                  <a:lnTo>
                    <a:pt x="1684" y="1583"/>
                  </a:lnTo>
                  <a:lnTo>
                    <a:pt x="1953" y="977"/>
                  </a:lnTo>
                  <a:close/>
                  <a:moveTo>
                    <a:pt x="303" y="1549"/>
                  </a:moveTo>
                  <a:lnTo>
                    <a:pt x="404" y="1583"/>
                  </a:lnTo>
                  <a:lnTo>
                    <a:pt x="337" y="1684"/>
                  </a:lnTo>
                  <a:lnTo>
                    <a:pt x="303" y="1549"/>
                  </a:lnTo>
                  <a:close/>
                  <a:moveTo>
                    <a:pt x="1347" y="1852"/>
                  </a:moveTo>
                  <a:lnTo>
                    <a:pt x="1381" y="1886"/>
                  </a:lnTo>
                  <a:lnTo>
                    <a:pt x="1414" y="1920"/>
                  </a:lnTo>
                  <a:lnTo>
                    <a:pt x="1381" y="1953"/>
                  </a:lnTo>
                  <a:lnTo>
                    <a:pt x="1212" y="2021"/>
                  </a:lnTo>
                  <a:lnTo>
                    <a:pt x="1347" y="1852"/>
                  </a:lnTo>
                  <a:close/>
                  <a:moveTo>
                    <a:pt x="1145" y="1"/>
                  </a:moveTo>
                  <a:lnTo>
                    <a:pt x="943" y="34"/>
                  </a:lnTo>
                  <a:lnTo>
                    <a:pt x="842" y="34"/>
                  </a:lnTo>
                  <a:lnTo>
                    <a:pt x="741" y="68"/>
                  </a:lnTo>
                  <a:lnTo>
                    <a:pt x="573" y="135"/>
                  </a:lnTo>
                  <a:lnTo>
                    <a:pt x="404" y="270"/>
                  </a:lnTo>
                  <a:lnTo>
                    <a:pt x="270" y="472"/>
                  </a:lnTo>
                  <a:lnTo>
                    <a:pt x="169" y="674"/>
                  </a:lnTo>
                  <a:lnTo>
                    <a:pt x="68" y="876"/>
                  </a:lnTo>
                  <a:lnTo>
                    <a:pt x="34" y="1078"/>
                  </a:lnTo>
                  <a:lnTo>
                    <a:pt x="0" y="1246"/>
                  </a:lnTo>
                  <a:lnTo>
                    <a:pt x="0" y="1448"/>
                  </a:lnTo>
                  <a:lnTo>
                    <a:pt x="34" y="1650"/>
                  </a:lnTo>
                  <a:lnTo>
                    <a:pt x="101" y="1819"/>
                  </a:lnTo>
                  <a:lnTo>
                    <a:pt x="169" y="1987"/>
                  </a:lnTo>
                  <a:lnTo>
                    <a:pt x="303" y="2088"/>
                  </a:lnTo>
                  <a:lnTo>
                    <a:pt x="438" y="2189"/>
                  </a:lnTo>
                  <a:lnTo>
                    <a:pt x="606" y="2256"/>
                  </a:lnTo>
                  <a:lnTo>
                    <a:pt x="808" y="2324"/>
                  </a:lnTo>
                  <a:lnTo>
                    <a:pt x="876" y="2357"/>
                  </a:lnTo>
                  <a:lnTo>
                    <a:pt x="943" y="2324"/>
                  </a:lnTo>
                  <a:lnTo>
                    <a:pt x="1179" y="2324"/>
                  </a:lnTo>
                  <a:lnTo>
                    <a:pt x="1381" y="2256"/>
                  </a:lnTo>
                  <a:lnTo>
                    <a:pt x="1583" y="2155"/>
                  </a:lnTo>
                  <a:lnTo>
                    <a:pt x="1751" y="1987"/>
                  </a:lnTo>
                  <a:lnTo>
                    <a:pt x="1919" y="1819"/>
                  </a:lnTo>
                  <a:lnTo>
                    <a:pt x="2054" y="1617"/>
                  </a:lnTo>
                  <a:lnTo>
                    <a:pt x="2121" y="1415"/>
                  </a:lnTo>
                  <a:lnTo>
                    <a:pt x="2155" y="1179"/>
                  </a:lnTo>
                  <a:lnTo>
                    <a:pt x="2155" y="943"/>
                  </a:lnTo>
                  <a:lnTo>
                    <a:pt x="2088" y="775"/>
                  </a:lnTo>
                  <a:lnTo>
                    <a:pt x="2020" y="573"/>
                  </a:lnTo>
                  <a:lnTo>
                    <a:pt x="1886" y="371"/>
                  </a:lnTo>
                  <a:lnTo>
                    <a:pt x="1717" y="236"/>
                  </a:lnTo>
                  <a:lnTo>
                    <a:pt x="1549" y="102"/>
                  </a:lnTo>
                  <a:lnTo>
                    <a:pt x="1347" y="3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6475" y="2076007"/>
              <a:ext cx="190168" cy="201327"/>
            </a:xfrm>
            <a:custGeom>
              <a:avLst/>
              <a:gdLst/>
              <a:ahLst/>
              <a:cxnLst/>
              <a:rect l="l" t="t" r="r" b="b"/>
              <a:pathLst>
                <a:path w="2863" h="3031" extrusionOk="0">
                  <a:moveTo>
                    <a:pt x="1414" y="203"/>
                  </a:moveTo>
                  <a:lnTo>
                    <a:pt x="1616" y="236"/>
                  </a:lnTo>
                  <a:lnTo>
                    <a:pt x="1818" y="270"/>
                  </a:lnTo>
                  <a:lnTo>
                    <a:pt x="1987" y="337"/>
                  </a:lnTo>
                  <a:lnTo>
                    <a:pt x="2155" y="438"/>
                  </a:lnTo>
                  <a:lnTo>
                    <a:pt x="2323" y="573"/>
                  </a:lnTo>
                  <a:lnTo>
                    <a:pt x="2458" y="741"/>
                  </a:lnTo>
                  <a:lnTo>
                    <a:pt x="2593" y="943"/>
                  </a:lnTo>
                  <a:lnTo>
                    <a:pt x="2694" y="1179"/>
                  </a:lnTo>
                  <a:lnTo>
                    <a:pt x="2727" y="1415"/>
                  </a:lnTo>
                  <a:lnTo>
                    <a:pt x="2694" y="1650"/>
                  </a:lnTo>
                  <a:lnTo>
                    <a:pt x="2626" y="1886"/>
                  </a:lnTo>
                  <a:lnTo>
                    <a:pt x="2525" y="2088"/>
                  </a:lnTo>
                  <a:lnTo>
                    <a:pt x="2391" y="2290"/>
                  </a:lnTo>
                  <a:lnTo>
                    <a:pt x="2222" y="2458"/>
                  </a:lnTo>
                  <a:lnTo>
                    <a:pt x="2020" y="2627"/>
                  </a:lnTo>
                  <a:lnTo>
                    <a:pt x="1852" y="2694"/>
                  </a:lnTo>
                  <a:lnTo>
                    <a:pt x="1684" y="2761"/>
                  </a:lnTo>
                  <a:lnTo>
                    <a:pt x="1549" y="2795"/>
                  </a:lnTo>
                  <a:lnTo>
                    <a:pt x="1381" y="2829"/>
                  </a:lnTo>
                  <a:lnTo>
                    <a:pt x="1246" y="2795"/>
                  </a:lnTo>
                  <a:lnTo>
                    <a:pt x="1111" y="2761"/>
                  </a:lnTo>
                  <a:lnTo>
                    <a:pt x="977" y="2728"/>
                  </a:lnTo>
                  <a:lnTo>
                    <a:pt x="842" y="2627"/>
                  </a:lnTo>
                  <a:lnTo>
                    <a:pt x="606" y="2458"/>
                  </a:lnTo>
                  <a:lnTo>
                    <a:pt x="438" y="2189"/>
                  </a:lnTo>
                  <a:lnTo>
                    <a:pt x="303" y="1920"/>
                  </a:lnTo>
                  <a:lnTo>
                    <a:pt x="236" y="1583"/>
                  </a:lnTo>
                  <a:lnTo>
                    <a:pt x="236" y="1381"/>
                  </a:lnTo>
                  <a:lnTo>
                    <a:pt x="270" y="1145"/>
                  </a:lnTo>
                  <a:lnTo>
                    <a:pt x="337" y="943"/>
                  </a:lnTo>
                  <a:lnTo>
                    <a:pt x="404" y="741"/>
                  </a:lnTo>
                  <a:lnTo>
                    <a:pt x="472" y="607"/>
                  </a:lnTo>
                  <a:lnTo>
                    <a:pt x="573" y="539"/>
                  </a:lnTo>
                  <a:lnTo>
                    <a:pt x="741" y="405"/>
                  </a:lnTo>
                  <a:lnTo>
                    <a:pt x="977" y="304"/>
                  </a:lnTo>
                  <a:lnTo>
                    <a:pt x="1212" y="236"/>
                  </a:lnTo>
                  <a:lnTo>
                    <a:pt x="1414" y="203"/>
                  </a:lnTo>
                  <a:close/>
                  <a:moveTo>
                    <a:pt x="1179" y="1"/>
                  </a:moveTo>
                  <a:lnTo>
                    <a:pt x="842" y="68"/>
                  </a:lnTo>
                  <a:lnTo>
                    <a:pt x="808" y="135"/>
                  </a:lnTo>
                  <a:lnTo>
                    <a:pt x="640" y="236"/>
                  </a:lnTo>
                  <a:lnTo>
                    <a:pt x="472" y="371"/>
                  </a:lnTo>
                  <a:lnTo>
                    <a:pt x="371" y="506"/>
                  </a:lnTo>
                  <a:lnTo>
                    <a:pt x="236" y="674"/>
                  </a:lnTo>
                  <a:lnTo>
                    <a:pt x="169" y="876"/>
                  </a:lnTo>
                  <a:lnTo>
                    <a:pt x="68" y="1078"/>
                  </a:lnTo>
                  <a:lnTo>
                    <a:pt x="34" y="1246"/>
                  </a:lnTo>
                  <a:lnTo>
                    <a:pt x="0" y="1448"/>
                  </a:lnTo>
                  <a:lnTo>
                    <a:pt x="0" y="1751"/>
                  </a:lnTo>
                  <a:lnTo>
                    <a:pt x="101" y="2088"/>
                  </a:lnTo>
                  <a:lnTo>
                    <a:pt x="236" y="2391"/>
                  </a:lnTo>
                  <a:lnTo>
                    <a:pt x="438" y="2627"/>
                  </a:lnTo>
                  <a:lnTo>
                    <a:pt x="674" y="2829"/>
                  </a:lnTo>
                  <a:lnTo>
                    <a:pt x="808" y="2930"/>
                  </a:lnTo>
                  <a:lnTo>
                    <a:pt x="943" y="2963"/>
                  </a:lnTo>
                  <a:lnTo>
                    <a:pt x="1111" y="3031"/>
                  </a:lnTo>
                  <a:lnTo>
                    <a:pt x="1448" y="3031"/>
                  </a:lnTo>
                  <a:lnTo>
                    <a:pt x="1616" y="2997"/>
                  </a:lnTo>
                  <a:lnTo>
                    <a:pt x="1919" y="2896"/>
                  </a:lnTo>
                  <a:lnTo>
                    <a:pt x="2189" y="2761"/>
                  </a:lnTo>
                  <a:lnTo>
                    <a:pt x="2424" y="2559"/>
                  </a:lnTo>
                  <a:lnTo>
                    <a:pt x="2593" y="2357"/>
                  </a:lnTo>
                  <a:lnTo>
                    <a:pt x="2727" y="2088"/>
                  </a:lnTo>
                  <a:lnTo>
                    <a:pt x="2828" y="1819"/>
                  </a:lnTo>
                  <a:lnTo>
                    <a:pt x="2862" y="1482"/>
                  </a:lnTo>
                  <a:lnTo>
                    <a:pt x="2828" y="1179"/>
                  </a:lnTo>
                  <a:lnTo>
                    <a:pt x="2795" y="1011"/>
                  </a:lnTo>
                  <a:lnTo>
                    <a:pt x="2727" y="842"/>
                  </a:lnTo>
                  <a:lnTo>
                    <a:pt x="2660" y="708"/>
                  </a:lnTo>
                  <a:lnTo>
                    <a:pt x="2593" y="573"/>
                  </a:lnTo>
                  <a:lnTo>
                    <a:pt x="2357" y="337"/>
                  </a:lnTo>
                  <a:lnTo>
                    <a:pt x="2088" y="169"/>
                  </a:lnTo>
                  <a:lnTo>
                    <a:pt x="1818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" name="Google Shape;74;p2"/>
          <p:cNvGrpSpPr/>
          <p:nvPr/>
        </p:nvGrpSpPr>
        <p:grpSpPr>
          <a:xfrm>
            <a:off x="3259815" y="5162315"/>
            <a:ext cx="3279496" cy="1439997"/>
            <a:chOff x="1573057" y="5173288"/>
            <a:chExt cx="3285190" cy="1442497"/>
          </a:xfrm>
        </p:grpSpPr>
        <p:sp>
          <p:nvSpPr>
            <p:cNvPr id="75" name="Google Shape;75;p2"/>
            <p:cNvSpPr/>
            <p:nvPr/>
          </p:nvSpPr>
          <p:spPr>
            <a:xfrm>
              <a:off x="3688614" y="5616127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953" y="1818"/>
                  </a:lnTo>
                  <a:lnTo>
                    <a:pt x="1785" y="1852"/>
                  </a:lnTo>
                  <a:lnTo>
                    <a:pt x="1414" y="1919"/>
                  </a:lnTo>
                  <a:lnTo>
                    <a:pt x="943" y="1987"/>
                  </a:lnTo>
                  <a:lnTo>
                    <a:pt x="707" y="2020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606"/>
                  </a:lnTo>
                  <a:lnTo>
                    <a:pt x="34" y="808"/>
                  </a:lnTo>
                  <a:lnTo>
                    <a:pt x="101" y="1212"/>
                  </a:lnTo>
                  <a:lnTo>
                    <a:pt x="202" y="1717"/>
                  </a:lnTo>
                  <a:lnTo>
                    <a:pt x="270" y="1953"/>
                  </a:lnTo>
                  <a:lnTo>
                    <a:pt x="371" y="2189"/>
                  </a:lnTo>
                  <a:lnTo>
                    <a:pt x="404" y="2222"/>
                  </a:lnTo>
                  <a:lnTo>
                    <a:pt x="674" y="2222"/>
                  </a:lnTo>
                  <a:lnTo>
                    <a:pt x="876" y="2189"/>
                  </a:lnTo>
                  <a:lnTo>
                    <a:pt x="1313" y="2121"/>
                  </a:lnTo>
                  <a:lnTo>
                    <a:pt x="1751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088" y="303"/>
                  </a:lnTo>
                  <a:lnTo>
                    <a:pt x="1987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581275" y="5472986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87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505" y="202"/>
                  </a:lnTo>
                  <a:lnTo>
                    <a:pt x="270" y="236"/>
                  </a:lnTo>
                  <a:lnTo>
                    <a:pt x="202" y="270"/>
                  </a:lnTo>
                  <a:lnTo>
                    <a:pt x="101" y="337"/>
                  </a:lnTo>
                  <a:lnTo>
                    <a:pt x="270" y="404"/>
                  </a:lnTo>
                  <a:lnTo>
                    <a:pt x="472" y="404"/>
                  </a:lnTo>
                  <a:lnTo>
                    <a:pt x="842" y="371"/>
                  </a:lnTo>
                  <a:lnTo>
                    <a:pt x="1381" y="337"/>
                  </a:lnTo>
                  <a:lnTo>
                    <a:pt x="1953" y="270"/>
                  </a:lnTo>
                  <a:lnTo>
                    <a:pt x="1987" y="607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21" y="1583"/>
                  </a:lnTo>
                  <a:lnTo>
                    <a:pt x="2189" y="1785"/>
                  </a:lnTo>
                  <a:lnTo>
                    <a:pt x="2155" y="1785"/>
                  </a:lnTo>
                  <a:lnTo>
                    <a:pt x="1280" y="1920"/>
                  </a:lnTo>
                  <a:lnTo>
                    <a:pt x="808" y="1987"/>
                  </a:lnTo>
                  <a:lnTo>
                    <a:pt x="404" y="2122"/>
                  </a:lnTo>
                  <a:lnTo>
                    <a:pt x="303" y="1684"/>
                  </a:lnTo>
                  <a:lnTo>
                    <a:pt x="236" y="1246"/>
                  </a:lnTo>
                  <a:lnTo>
                    <a:pt x="202" y="775"/>
                  </a:lnTo>
                  <a:lnTo>
                    <a:pt x="169" y="573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505"/>
                  </a:lnTo>
                  <a:lnTo>
                    <a:pt x="0" y="640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4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3" y="2155"/>
                  </a:lnTo>
                  <a:lnTo>
                    <a:pt x="2189" y="1987"/>
                  </a:lnTo>
                  <a:lnTo>
                    <a:pt x="2256" y="1953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121" y="270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18009" y="6016389"/>
              <a:ext cx="40318" cy="38127"/>
            </a:xfrm>
            <a:custGeom>
              <a:avLst/>
              <a:gdLst/>
              <a:ahLst/>
              <a:cxnLst/>
              <a:rect l="l" t="t" r="r" b="b"/>
              <a:pathLst>
                <a:path w="607" h="574" extrusionOk="0">
                  <a:moveTo>
                    <a:pt x="34" y="1"/>
                  </a:moveTo>
                  <a:lnTo>
                    <a:pt x="0" y="68"/>
                  </a:lnTo>
                  <a:lnTo>
                    <a:pt x="34" y="102"/>
                  </a:lnTo>
                  <a:lnTo>
                    <a:pt x="169" y="169"/>
                  </a:lnTo>
                  <a:lnTo>
                    <a:pt x="337" y="203"/>
                  </a:lnTo>
                  <a:lnTo>
                    <a:pt x="135" y="438"/>
                  </a:lnTo>
                  <a:lnTo>
                    <a:pt x="101" y="472"/>
                  </a:lnTo>
                  <a:lnTo>
                    <a:pt x="135" y="540"/>
                  </a:lnTo>
                  <a:lnTo>
                    <a:pt x="202" y="573"/>
                  </a:lnTo>
                  <a:lnTo>
                    <a:pt x="236" y="540"/>
                  </a:lnTo>
                  <a:lnTo>
                    <a:pt x="404" y="405"/>
                  </a:lnTo>
                  <a:lnTo>
                    <a:pt x="573" y="236"/>
                  </a:lnTo>
                  <a:lnTo>
                    <a:pt x="606" y="203"/>
                  </a:lnTo>
                  <a:lnTo>
                    <a:pt x="606" y="135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3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44475" y="5765909"/>
              <a:ext cx="147724" cy="152174"/>
            </a:xfrm>
            <a:custGeom>
              <a:avLst/>
              <a:gdLst/>
              <a:ahLst/>
              <a:cxnLst/>
              <a:rect l="l" t="t" r="r" b="b"/>
              <a:pathLst>
                <a:path w="2224" h="2291" extrusionOk="0">
                  <a:moveTo>
                    <a:pt x="1920" y="169"/>
                  </a:moveTo>
                  <a:lnTo>
                    <a:pt x="1954" y="540"/>
                  </a:lnTo>
                  <a:lnTo>
                    <a:pt x="1987" y="944"/>
                  </a:lnTo>
                  <a:lnTo>
                    <a:pt x="2021" y="1381"/>
                  </a:lnTo>
                  <a:lnTo>
                    <a:pt x="2055" y="1853"/>
                  </a:lnTo>
                  <a:lnTo>
                    <a:pt x="1819" y="1853"/>
                  </a:lnTo>
                  <a:lnTo>
                    <a:pt x="1583" y="1886"/>
                  </a:lnTo>
                  <a:lnTo>
                    <a:pt x="1146" y="1954"/>
                  </a:lnTo>
                  <a:lnTo>
                    <a:pt x="742" y="1987"/>
                  </a:lnTo>
                  <a:lnTo>
                    <a:pt x="573" y="2055"/>
                  </a:lnTo>
                  <a:lnTo>
                    <a:pt x="405" y="2088"/>
                  </a:lnTo>
                  <a:lnTo>
                    <a:pt x="338" y="1651"/>
                  </a:lnTo>
                  <a:lnTo>
                    <a:pt x="270" y="1213"/>
                  </a:lnTo>
                  <a:lnTo>
                    <a:pt x="203" y="843"/>
                  </a:lnTo>
                  <a:lnTo>
                    <a:pt x="136" y="472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102" y="270"/>
                  </a:lnTo>
                  <a:lnTo>
                    <a:pt x="35" y="304"/>
                  </a:lnTo>
                  <a:lnTo>
                    <a:pt x="1" y="338"/>
                  </a:lnTo>
                  <a:lnTo>
                    <a:pt x="1" y="607"/>
                  </a:lnTo>
                  <a:lnTo>
                    <a:pt x="35" y="876"/>
                  </a:lnTo>
                  <a:lnTo>
                    <a:pt x="102" y="1381"/>
                  </a:lnTo>
                  <a:lnTo>
                    <a:pt x="169" y="1819"/>
                  </a:lnTo>
                  <a:lnTo>
                    <a:pt x="203" y="2021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405" y="2257"/>
                  </a:lnTo>
                  <a:lnTo>
                    <a:pt x="607" y="2257"/>
                  </a:lnTo>
                  <a:lnTo>
                    <a:pt x="843" y="2223"/>
                  </a:lnTo>
                  <a:lnTo>
                    <a:pt x="1280" y="2122"/>
                  </a:lnTo>
                  <a:lnTo>
                    <a:pt x="1718" y="2088"/>
                  </a:lnTo>
                  <a:lnTo>
                    <a:pt x="1920" y="2021"/>
                  </a:lnTo>
                  <a:lnTo>
                    <a:pt x="2088" y="1987"/>
                  </a:lnTo>
                  <a:lnTo>
                    <a:pt x="2122" y="1954"/>
                  </a:lnTo>
                  <a:lnTo>
                    <a:pt x="2189" y="1954"/>
                  </a:lnTo>
                  <a:lnTo>
                    <a:pt x="2223" y="1920"/>
                  </a:lnTo>
                  <a:lnTo>
                    <a:pt x="2223" y="1651"/>
                  </a:lnTo>
                  <a:lnTo>
                    <a:pt x="2223" y="1415"/>
                  </a:lnTo>
                  <a:lnTo>
                    <a:pt x="2189" y="910"/>
                  </a:lnTo>
                  <a:lnTo>
                    <a:pt x="2122" y="472"/>
                  </a:lnTo>
                  <a:lnTo>
                    <a:pt x="2088" y="270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579017" y="5790552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0"/>
                  </a:moveTo>
                  <a:lnTo>
                    <a:pt x="1516" y="34"/>
                  </a:lnTo>
                  <a:lnTo>
                    <a:pt x="1078" y="135"/>
                  </a:lnTo>
                  <a:lnTo>
                    <a:pt x="607" y="236"/>
                  </a:lnTo>
                  <a:lnTo>
                    <a:pt x="102" y="371"/>
                  </a:lnTo>
                  <a:lnTo>
                    <a:pt x="102" y="303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1" y="303"/>
                  </a:lnTo>
                  <a:lnTo>
                    <a:pt x="1" y="573"/>
                  </a:lnTo>
                  <a:lnTo>
                    <a:pt x="34" y="842"/>
                  </a:lnTo>
                  <a:lnTo>
                    <a:pt x="135" y="1347"/>
                  </a:lnTo>
                  <a:lnTo>
                    <a:pt x="169" y="1818"/>
                  </a:lnTo>
                  <a:lnTo>
                    <a:pt x="236" y="2020"/>
                  </a:lnTo>
                  <a:lnTo>
                    <a:pt x="304" y="2256"/>
                  </a:lnTo>
                  <a:lnTo>
                    <a:pt x="337" y="2256"/>
                  </a:lnTo>
                  <a:lnTo>
                    <a:pt x="371" y="2222"/>
                  </a:lnTo>
                  <a:lnTo>
                    <a:pt x="438" y="2256"/>
                  </a:lnTo>
                  <a:lnTo>
                    <a:pt x="1314" y="2155"/>
                  </a:lnTo>
                  <a:lnTo>
                    <a:pt x="1785" y="2054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324" y="1919"/>
                  </a:lnTo>
                  <a:lnTo>
                    <a:pt x="2391" y="1852"/>
                  </a:lnTo>
                  <a:lnTo>
                    <a:pt x="2391" y="1751"/>
                  </a:lnTo>
                  <a:lnTo>
                    <a:pt x="2391" y="1650"/>
                  </a:lnTo>
                  <a:lnTo>
                    <a:pt x="2357" y="1414"/>
                  </a:lnTo>
                  <a:lnTo>
                    <a:pt x="2290" y="1246"/>
                  </a:lnTo>
                  <a:lnTo>
                    <a:pt x="2223" y="606"/>
                  </a:lnTo>
                  <a:lnTo>
                    <a:pt x="2122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303"/>
                  </a:lnTo>
                  <a:lnTo>
                    <a:pt x="1953" y="505"/>
                  </a:lnTo>
                  <a:lnTo>
                    <a:pt x="2088" y="977"/>
                  </a:lnTo>
                  <a:lnTo>
                    <a:pt x="2155" y="1414"/>
                  </a:lnTo>
                  <a:lnTo>
                    <a:pt x="2189" y="1852"/>
                  </a:lnTo>
                  <a:lnTo>
                    <a:pt x="1751" y="1852"/>
                  </a:lnTo>
                  <a:lnTo>
                    <a:pt x="1280" y="1886"/>
                  </a:lnTo>
                  <a:lnTo>
                    <a:pt x="405" y="2054"/>
                  </a:lnTo>
                  <a:lnTo>
                    <a:pt x="371" y="1852"/>
                  </a:lnTo>
                  <a:lnTo>
                    <a:pt x="371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8" y="404"/>
                  </a:lnTo>
                  <a:lnTo>
                    <a:pt x="1246" y="270"/>
                  </a:lnTo>
                  <a:lnTo>
                    <a:pt x="1617" y="236"/>
                  </a:lnTo>
                  <a:lnTo>
                    <a:pt x="1819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527606" y="5636253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1751" y="2054"/>
                  </a:lnTo>
                  <a:lnTo>
                    <a:pt x="1347" y="2121"/>
                  </a:lnTo>
                  <a:lnTo>
                    <a:pt x="943" y="2155"/>
                  </a:lnTo>
                  <a:lnTo>
                    <a:pt x="505" y="2222"/>
                  </a:lnTo>
                  <a:lnTo>
                    <a:pt x="337" y="1313"/>
                  </a:lnTo>
                  <a:lnTo>
                    <a:pt x="169" y="404"/>
                  </a:lnTo>
                  <a:lnTo>
                    <a:pt x="606" y="404"/>
                  </a:lnTo>
                  <a:lnTo>
                    <a:pt x="1078" y="337"/>
                  </a:lnTo>
                  <a:lnTo>
                    <a:pt x="1953" y="169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3" y="202"/>
                  </a:lnTo>
                  <a:lnTo>
                    <a:pt x="101" y="270"/>
                  </a:lnTo>
                  <a:lnTo>
                    <a:pt x="68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09"/>
                  </a:lnTo>
                  <a:lnTo>
                    <a:pt x="135" y="1448"/>
                  </a:lnTo>
                  <a:lnTo>
                    <a:pt x="236" y="1953"/>
                  </a:lnTo>
                  <a:lnTo>
                    <a:pt x="371" y="2458"/>
                  </a:lnTo>
                  <a:lnTo>
                    <a:pt x="404" y="2492"/>
                  </a:lnTo>
                  <a:lnTo>
                    <a:pt x="472" y="2525"/>
                  </a:lnTo>
                  <a:lnTo>
                    <a:pt x="539" y="2458"/>
                  </a:lnTo>
                  <a:lnTo>
                    <a:pt x="573" y="2391"/>
                  </a:lnTo>
                  <a:lnTo>
                    <a:pt x="539" y="2323"/>
                  </a:lnTo>
                  <a:lnTo>
                    <a:pt x="943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89" y="2155"/>
                  </a:lnTo>
                  <a:lnTo>
                    <a:pt x="2222" y="2121"/>
                  </a:lnTo>
                  <a:lnTo>
                    <a:pt x="2222" y="2054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323" y="1987"/>
                  </a:lnTo>
                  <a:lnTo>
                    <a:pt x="2290" y="1515"/>
                  </a:lnTo>
                  <a:lnTo>
                    <a:pt x="2222" y="1044"/>
                  </a:lnTo>
                  <a:lnTo>
                    <a:pt x="2121" y="606"/>
                  </a:lnTo>
                  <a:lnTo>
                    <a:pt x="2054" y="135"/>
                  </a:lnTo>
                  <a:lnTo>
                    <a:pt x="2054" y="101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326346" y="5604901"/>
              <a:ext cx="33610" cy="44835"/>
            </a:xfrm>
            <a:custGeom>
              <a:avLst/>
              <a:gdLst/>
              <a:ahLst/>
              <a:cxnLst/>
              <a:rect l="l" t="t" r="r" b="b"/>
              <a:pathLst>
                <a:path w="506" h="675" extrusionOk="0">
                  <a:moveTo>
                    <a:pt x="303" y="338"/>
                  </a:moveTo>
                  <a:lnTo>
                    <a:pt x="303" y="439"/>
                  </a:lnTo>
                  <a:lnTo>
                    <a:pt x="236" y="472"/>
                  </a:lnTo>
                  <a:lnTo>
                    <a:pt x="168" y="472"/>
                  </a:lnTo>
                  <a:lnTo>
                    <a:pt x="202" y="405"/>
                  </a:lnTo>
                  <a:lnTo>
                    <a:pt x="269" y="338"/>
                  </a:lnTo>
                  <a:close/>
                  <a:moveTo>
                    <a:pt x="370" y="1"/>
                  </a:moveTo>
                  <a:lnTo>
                    <a:pt x="269" y="35"/>
                  </a:lnTo>
                  <a:lnTo>
                    <a:pt x="168" y="68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135" y="237"/>
                  </a:lnTo>
                  <a:lnTo>
                    <a:pt x="135" y="270"/>
                  </a:lnTo>
                  <a:lnTo>
                    <a:pt x="101" y="270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67" y="641"/>
                  </a:lnTo>
                  <a:lnTo>
                    <a:pt x="168" y="674"/>
                  </a:lnTo>
                  <a:lnTo>
                    <a:pt x="269" y="674"/>
                  </a:lnTo>
                  <a:lnTo>
                    <a:pt x="337" y="607"/>
                  </a:lnTo>
                  <a:lnTo>
                    <a:pt x="438" y="573"/>
                  </a:lnTo>
                  <a:lnTo>
                    <a:pt x="505" y="472"/>
                  </a:lnTo>
                  <a:lnTo>
                    <a:pt x="505" y="338"/>
                  </a:lnTo>
                  <a:lnTo>
                    <a:pt x="505" y="203"/>
                  </a:lnTo>
                  <a:lnTo>
                    <a:pt x="471" y="102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259259" y="5517688"/>
              <a:ext cx="152108" cy="167783"/>
            </a:xfrm>
            <a:custGeom>
              <a:avLst/>
              <a:gdLst/>
              <a:ahLst/>
              <a:cxnLst/>
              <a:rect l="l" t="t" r="r" b="b"/>
              <a:pathLst>
                <a:path w="2290" h="2526" extrusionOk="0">
                  <a:moveTo>
                    <a:pt x="1919" y="203"/>
                  </a:moveTo>
                  <a:lnTo>
                    <a:pt x="1919" y="641"/>
                  </a:lnTo>
                  <a:lnTo>
                    <a:pt x="1953" y="1112"/>
                  </a:lnTo>
                  <a:lnTo>
                    <a:pt x="2020" y="1583"/>
                  </a:lnTo>
                  <a:lnTo>
                    <a:pt x="2121" y="2021"/>
                  </a:lnTo>
                  <a:lnTo>
                    <a:pt x="2155" y="2055"/>
                  </a:lnTo>
                  <a:lnTo>
                    <a:pt x="2121" y="2055"/>
                  </a:lnTo>
                  <a:lnTo>
                    <a:pt x="1717" y="2088"/>
                  </a:lnTo>
                  <a:lnTo>
                    <a:pt x="1313" y="2122"/>
                  </a:lnTo>
                  <a:lnTo>
                    <a:pt x="909" y="2189"/>
                  </a:lnTo>
                  <a:lnTo>
                    <a:pt x="471" y="2223"/>
                  </a:lnTo>
                  <a:lnTo>
                    <a:pt x="303" y="1314"/>
                  </a:lnTo>
                  <a:lnTo>
                    <a:pt x="135" y="405"/>
                  </a:lnTo>
                  <a:lnTo>
                    <a:pt x="572" y="405"/>
                  </a:lnTo>
                  <a:lnTo>
                    <a:pt x="1044" y="338"/>
                  </a:lnTo>
                  <a:lnTo>
                    <a:pt x="1919" y="203"/>
                  </a:lnTo>
                  <a:close/>
                  <a:moveTo>
                    <a:pt x="1919" y="1"/>
                  </a:moveTo>
                  <a:lnTo>
                    <a:pt x="1010" y="136"/>
                  </a:lnTo>
                  <a:lnTo>
                    <a:pt x="539" y="203"/>
                  </a:lnTo>
                  <a:lnTo>
                    <a:pt x="101" y="304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944"/>
                  </a:lnTo>
                  <a:lnTo>
                    <a:pt x="101" y="1449"/>
                  </a:lnTo>
                  <a:lnTo>
                    <a:pt x="202" y="1954"/>
                  </a:lnTo>
                  <a:lnTo>
                    <a:pt x="337" y="2459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05" y="2492"/>
                  </a:lnTo>
                  <a:lnTo>
                    <a:pt x="539" y="2425"/>
                  </a:lnTo>
                  <a:lnTo>
                    <a:pt x="505" y="2358"/>
                  </a:lnTo>
                  <a:lnTo>
                    <a:pt x="909" y="2391"/>
                  </a:lnTo>
                  <a:lnTo>
                    <a:pt x="1347" y="2358"/>
                  </a:lnTo>
                  <a:lnTo>
                    <a:pt x="1784" y="2290"/>
                  </a:lnTo>
                  <a:lnTo>
                    <a:pt x="2155" y="2189"/>
                  </a:lnTo>
                  <a:lnTo>
                    <a:pt x="2188" y="2122"/>
                  </a:lnTo>
                  <a:lnTo>
                    <a:pt x="2188" y="2055"/>
                  </a:lnTo>
                  <a:lnTo>
                    <a:pt x="2256" y="2055"/>
                  </a:lnTo>
                  <a:lnTo>
                    <a:pt x="2289" y="2021"/>
                  </a:lnTo>
                  <a:lnTo>
                    <a:pt x="2289" y="1987"/>
                  </a:lnTo>
                  <a:lnTo>
                    <a:pt x="2256" y="1550"/>
                  </a:lnTo>
                  <a:lnTo>
                    <a:pt x="2188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20" y="102"/>
                  </a:lnTo>
                  <a:lnTo>
                    <a:pt x="2020" y="68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621869" y="5935884"/>
              <a:ext cx="138757" cy="152174"/>
            </a:xfrm>
            <a:custGeom>
              <a:avLst/>
              <a:gdLst/>
              <a:ahLst/>
              <a:cxnLst/>
              <a:rect l="l" t="t" r="r" b="b"/>
              <a:pathLst>
                <a:path w="2089" h="2291" extrusionOk="0">
                  <a:moveTo>
                    <a:pt x="1684" y="1"/>
                  </a:moveTo>
                  <a:lnTo>
                    <a:pt x="1482" y="34"/>
                  </a:lnTo>
                  <a:lnTo>
                    <a:pt x="1078" y="102"/>
                  </a:lnTo>
                  <a:lnTo>
                    <a:pt x="573" y="169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34" y="640"/>
                  </a:lnTo>
                  <a:lnTo>
                    <a:pt x="68" y="809"/>
                  </a:lnTo>
                  <a:lnTo>
                    <a:pt x="102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6"/>
                  </a:lnTo>
                  <a:lnTo>
                    <a:pt x="270" y="2189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1415" y="2122"/>
                  </a:lnTo>
                  <a:lnTo>
                    <a:pt x="1785" y="2055"/>
                  </a:lnTo>
                  <a:lnTo>
                    <a:pt x="1953" y="2021"/>
                  </a:lnTo>
                  <a:lnTo>
                    <a:pt x="2088" y="1886"/>
                  </a:lnTo>
                  <a:lnTo>
                    <a:pt x="1920" y="1853"/>
                  </a:lnTo>
                  <a:lnTo>
                    <a:pt x="1751" y="1853"/>
                  </a:lnTo>
                  <a:lnTo>
                    <a:pt x="1381" y="1920"/>
                  </a:lnTo>
                  <a:lnTo>
                    <a:pt x="438" y="2088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07"/>
                  </a:lnTo>
                  <a:lnTo>
                    <a:pt x="169" y="438"/>
                  </a:lnTo>
                  <a:lnTo>
                    <a:pt x="708" y="371"/>
                  </a:lnTo>
                  <a:lnTo>
                    <a:pt x="1246" y="270"/>
                  </a:lnTo>
                  <a:lnTo>
                    <a:pt x="1617" y="203"/>
                  </a:lnTo>
                  <a:lnTo>
                    <a:pt x="1785" y="169"/>
                  </a:lnTo>
                  <a:lnTo>
                    <a:pt x="1886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626319" y="6152820"/>
              <a:ext cx="44835" cy="35868"/>
            </a:xfrm>
            <a:custGeom>
              <a:avLst/>
              <a:gdLst/>
              <a:ahLst/>
              <a:cxnLst/>
              <a:rect l="l" t="t" r="r" b="b"/>
              <a:pathLst>
                <a:path w="675" h="540" extrusionOk="0">
                  <a:moveTo>
                    <a:pt x="136" y="1"/>
                  </a:moveTo>
                  <a:lnTo>
                    <a:pt x="68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68" y="203"/>
                  </a:lnTo>
                  <a:lnTo>
                    <a:pt x="102" y="304"/>
                  </a:lnTo>
                  <a:lnTo>
                    <a:pt x="169" y="405"/>
                  </a:lnTo>
                  <a:lnTo>
                    <a:pt x="237" y="472"/>
                  </a:lnTo>
                  <a:lnTo>
                    <a:pt x="338" y="539"/>
                  </a:lnTo>
                  <a:lnTo>
                    <a:pt x="439" y="539"/>
                  </a:lnTo>
                  <a:lnTo>
                    <a:pt x="472" y="506"/>
                  </a:lnTo>
                  <a:lnTo>
                    <a:pt x="573" y="270"/>
                  </a:lnTo>
                  <a:lnTo>
                    <a:pt x="641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41" y="34"/>
                  </a:lnTo>
                  <a:lnTo>
                    <a:pt x="607" y="1"/>
                  </a:lnTo>
                  <a:lnTo>
                    <a:pt x="506" y="34"/>
                  </a:lnTo>
                  <a:lnTo>
                    <a:pt x="439" y="102"/>
                  </a:lnTo>
                  <a:lnTo>
                    <a:pt x="338" y="337"/>
                  </a:lnTo>
                  <a:lnTo>
                    <a:pt x="237" y="203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469827" y="6177397"/>
              <a:ext cx="35802" cy="35868"/>
            </a:xfrm>
            <a:custGeom>
              <a:avLst/>
              <a:gdLst/>
              <a:ahLst/>
              <a:cxnLst/>
              <a:rect l="l" t="t" r="r" b="b"/>
              <a:pathLst>
                <a:path w="539" h="540" extrusionOk="0">
                  <a:moveTo>
                    <a:pt x="371" y="1"/>
                  </a:moveTo>
                  <a:lnTo>
                    <a:pt x="270" y="35"/>
                  </a:lnTo>
                  <a:lnTo>
                    <a:pt x="169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38"/>
                  </a:lnTo>
                  <a:lnTo>
                    <a:pt x="34" y="405"/>
                  </a:lnTo>
                  <a:lnTo>
                    <a:pt x="101" y="472"/>
                  </a:lnTo>
                  <a:lnTo>
                    <a:pt x="169" y="540"/>
                  </a:lnTo>
                  <a:lnTo>
                    <a:pt x="371" y="540"/>
                  </a:lnTo>
                  <a:lnTo>
                    <a:pt x="438" y="506"/>
                  </a:lnTo>
                  <a:lnTo>
                    <a:pt x="505" y="472"/>
                  </a:lnTo>
                  <a:lnTo>
                    <a:pt x="505" y="371"/>
                  </a:lnTo>
                  <a:lnTo>
                    <a:pt x="505" y="338"/>
                  </a:lnTo>
                  <a:lnTo>
                    <a:pt x="472" y="338"/>
                  </a:lnTo>
                  <a:lnTo>
                    <a:pt x="404" y="304"/>
                  </a:lnTo>
                  <a:lnTo>
                    <a:pt x="337" y="371"/>
                  </a:lnTo>
                  <a:lnTo>
                    <a:pt x="202" y="371"/>
                  </a:lnTo>
                  <a:lnTo>
                    <a:pt x="169" y="304"/>
                  </a:lnTo>
                  <a:lnTo>
                    <a:pt x="202" y="237"/>
                  </a:lnTo>
                  <a:lnTo>
                    <a:pt x="236" y="237"/>
                  </a:lnTo>
                  <a:lnTo>
                    <a:pt x="303" y="169"/>
                  </a:lnTo>
                  <a:lnTo>
                    <a:pt x="404" y="136"/>
                  </a:lnTo>
                  <a:lnTo>
                    <a:pt x="505" y="102"/>
                  </a:lnTo>
                  <a:lnTo>
                    <a:pt x="539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568199" y="6101409"/>
              <a:ext cx="158883" cy="147657"/>
            </a:xfrm>
            <a:custGeom>
              <a:avLst/>
              <a:gdLst/>
              <a:ahLst/>
              <a:cxnLst/>
              <a:rect l="l" t="t" r="r" b="b"/>
              <a:pathLst>
                <a:path w="2392" h="2223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36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1" y="707"/>
                  </a:lnTo>
                  <a:lnTo>
                    <a:pt x="68" y="1145"/>
                  </a:lnTo>
                  <a:lnTo>
                    <a:pt x="169" y="1684"/>
                  </a:lnTo>
                  <a:lnTo>
                    <a:pt x="203" y="1919"/>
                  </a:lnTo>
                  <a:lnTo>
                    <a:pt x="304" y="2189"/>
                  </a:lnTo>
                  <a:lnTo>
                    <a:pt x="337" y="2222"/>
                  </a:lnTo>
                  <a:lnTo>
                    <a:pt x="405" y="2222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405" y="1886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69" y="404"/>
                  </a:lnTo>
                  <a:lnTo>
                    <a:pt x="573" y="371"/>
                  </a:lnTo>
                  <a:lnTo>
                    <a:pt x="977" y="337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89" y="1785"/>
                  </a:lnTo>
                  <a:lnTo>
                    <a:pt x="1987" y="1785"/>
                  </a:lnTo>
                  <a:lnTo>
                    <a:pt x="1785" y="1818"/>
                  </a:lnTo>
                  <a:lnTo>
                    <a:pt x="1381" y="1886"/>
                  </a:lnTo>
                  <a:lnTo>
                    <a:pt x="876" y="1953"/>
                  </a:lnTo>
                  <a:lnTo>
                    <a:pt x="640" y="2020"/>
                  </a:lnTo>
                  <a:lnTo>
                    <a:pt x="539" y="2054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40" y="2222"/>
                  </a:lnTo>
                  <a:lnTo>
                    <a:pt x="842" y="2222"/>
                  </a:lnTo>
                  <a:lnTo>
                    <a:pt x="1280" y="2121"/>
                  </a:lnTo>
                  <a:lnTo>
                    <a:pt x="1751" y="2088"/>
                  </a:lnTo>
                  <a:lnTo>
                    <a:pt x="1987" y="2020"/>
                  </a:lnTo>
                  <a:lnTo>
                    <a:pt x="2223" y="1953"/>
                  </a:lnTo>
                  <a:lnTo>
                    <a:pt x="2256" y="1987"/>
                  </a:lnTo>
                  <a:lnTo>
                    <a:pt x="2324" y="1987"/>
                  </a:lnTo>
                  <a:lnTo>
                    <a:pt x="2357" y="1953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418350" y="6125986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1"/>
                  </a:moveTo>
                  <a:lnTo>
                    <a:pt x="1314" y="68"/>
                  </a:lnTo>
                  <a:lnTo>
                    <a:pt x="775" y="135"/>
                  </a:lnTo>
                  <a:lnTo>
                    <a:pt x="371" y="169"/>
                  </a:lnTo>
                  <a:lnTo>
                    <a:pt x="169" y="203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135" y="371"/>
                  </a:lnTo>
                  <a:lnTo>
                    <a:pt x="338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752" y="203"/>
                  </a:lnTo>
                  <a:lnTo>
                    <a:pt x="1752" y="371"/>
                  </a:lnTo>
                  <a:lnTo>
                    <a:pt x="1785" y="539"/>
                  </a:lnTo>
                  <a:lnTo>
                    <a:pt x="1853" y="910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1987" y="1819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21"/>
                  </a:lnTo>
                  <a:lnTo>
                    <a:pt x="371" y="2122"/>
                  </a:lnTo>
                  <a:lnTo>
                    <a:pt x="540" y="2189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47"/>
                  </a:lnTo>
                  <a:lnTo>
                    <a:pt x="2021" y="876"/>
                  </a:lnTo>
                  <a:lnTo>
                    <a:pt x="1987" y="506"/>
                  </a:lnTo>
                  <a:lnTo>
                    <a:pt x="1954" y="337"/>
                  </a:lnTo>
                  <a:lnTo>
                    <a:pt x="1886" y="135"/>
                  </a:lnTo>
                  <a:lnTo>
                    <a:pt x="1920" y="102"/>
                  </a:lnTo>
                  <a:lnTo>
                    <a:pt x="1920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409449" y="6143853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67" y="1"/>
                  </a:moveTo>
                  <a:lnTo>
                    <a:pt x="34" y="35"/>
                  </a:lnTo>
                  <a:lnTo>
                    <a:pt x="0" y="270"/>
                  </a:lnTo>
                  <a:lnTo>
                    <a:pt x="34" y="506"/>
                  </a:lnTo>
                  <a:lnTo>
                    <a:pt x="101" y="944"/>
                  </a:lnTo>
                  <a:lnTo>
                    <a:pt x="202" y="1482"/>
                  </a:lnTo>
                  <a:lnTo>
                    <a:pt x="269" y="1718"/>
                  </a:lnTo>
                  <a:lnTo>
                    <a:pt x="337" y="1987"/>
                  </a:lnTo>
                  <a:lnTo>
                    <a:pt x="370" y="2021"/>
                  </a:lnTo>
                  <a:lnTo>
                    <a:pt x="438" y="2021"/>
                  </a:lnTo>
                  <a:lnTo>
                    <a:pt x="472" y="1987"/>
                  </a:lnTo>
                  <a:lnTo>
                    <a:pt x="472" y="1954"/>
                  </a:lnTo>
                  <a:lnTo>
                    <a:pt x="438" y="1684"/>
                  </a:lnTo>
                  <a:lnTo>
                    <a:pt x="404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68" y="270"/>
                  </a:lnTo>
                  <a:lnTo>
                    <a:pt x="101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518980" y="6011938"/>
              <a:ext cx="42577" cy="62703"/>
            </a:xfrm>
            <a:custGeom>
              <a:avLst/>
              <a:gdLst/>
              <a:ahLst/>
              <a:cxnLst/>
              <a:rect l="l" t="t" r="r" b="b"/>
              <a:pathLst>
                <a:path w="641" h="944" extrusionOk="0">
                  <a:moveTo>
                    <a:pt x="439" y="0"/>
                  </a:moveTo>
                  <a:lnTo>
                    <a:pt x="304" y="34"/>
                  </a:lnTo>
                  <a:lnTo>
                    <a:pt x="169" y="68"/>
                  </a:lnTo>
                  <a:lnTo>
                    <a:pt x="136" y="101"/>
                  </a:lnTo>
                  <a:lnTo>
                    <a:pt x="102" y="101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35" y="236"/>
                  </a:lnTo>
                  <a:lnTo>
                    <a:pt x="68" y="236"/>
                  </a:lnTo>
                  <a:lnTo>
                    <a:pt x="136" y="573"/>
                  </a:lnTo>
                  <a:lnTo>
                    <a:pt x="237" y="876"/>
                  </a:lnTo>
                  <a:lnTo>
                    <a:pt x="270" y="943"/>
                  </a:lnTo>
                  <a:lnTo>
                    <a:pt x="338" y="943"/>
                  </a:lnTo>
                  <a:lnTo>
                    <a:pt x="371" y="910"/>
                  </a:lnTo>
                  <a:lnTo>
                    <a:pt x="405" y="842"/>
                  </a:lnTo>
                  <a:lnTo>
                    <a:pt x="304" y="539"/>
                  </a:lnTo>
                  <a:lnTo>
                    <a:pt x="405" y="539"/>
                  </a:lnTo>
                  <a:lnTo>
                    <a:pt x="472" y="505"/>
                  </a:lnTo>
                  <a:lnTo>
                    <a:pt x="540" y="472"/>
                  </a:lnTo>
                  <a:lnTo>
                    <a:pt x="573" y="438"/>
                  </a:lnTo>
                  <a:lnTo>
                    <a:pt x="573" y="404"/>
                  </a:lnTo>
                  <a:lnTo>
                    <a:pt x="540" y="371"/>
                  </a:lnTo>
                  <a:lnTo>
                    <a:pt x="472" y="371"/>
                  </a:lnTo>
                  <a:lnTo>
                    <a:pt x="338" y="404"/>
                  </a:lnTo>
                  <a:lnTo>
                    <a:pt x="304" y="438"/>
                  </a:lnTo>
                  <a:lnTo>
                    <a:pt x="237" y="236"/>
                  </a:lnTo>
                  <a:lnTo>
                    <a:pt x="338" y="236"/>
                  </a:lnTo>
                  <a:lnTo>
                    <a:pt x="472" y="169"/>
                  </a:lnTo>
                  <a:lnTo>
                    <a:pt x="540" y="169"/>
                  </a:lnTo>
                  <a:lnTo>
                    <a:pt x="607" y="101"/>
                  </a:lnTo>
                  <a:lnTo>
                    <a:pt x="641" y="68"/>
                  </a:lnTo>
                  <a:lnTo>
                    <a:pt x="607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458602" y="5953819"/>
              <a:ext cx="156624" cy="156558"/>
            </a:xfrm>
            <a:custGeom>
              <a:avLst/>
              <a:gdLst/>
              <a:ahLst/>
              <a:cxnLst/>
              <a:rect l="l" t="t" r="r" b="b"/>
              <a:pathLst>
                <a:path w="2358" h="2357" extrusionOk="0">
                  <a:moveTo>
                    <a:pt x="1987" y="0"/>
                  </a:moveTo>
                  <a:lnTo>
                    <a:pt x="1954" y="34"/>
                  </a:lnTo>
                  <a:lnTo>
                    <a:pt x="1954" y="135"/>
                  </a:lnTo>
                  <a:lnTo>
                    <a:pt x="1651" y="135"/>
                  </a:lnTo>
                  <a:lnTo>
                    <a:pt x="1348" y="168"/>
                  </a:lnTo>
                  <a:lnTo>
                    <a:pt x="742" y="269"/>
                  </a:lnTo>
                  <a:lnTo>
                    <a:pt x="405" y="303"/>
                  </a:lnTo>
                  <a:lnTo>
                    <a:pt x="203" y="337"/>
                  </a:lnTo>
                  <a:lnTo>
                    <a:pt x="136" y="370"/>
                  </a:lnTo>
                  <a:lnTo>
                    <a:pt x="102" y="438"/>
                  </a:lnTo>
                  <a:lnTo>
                    <a:pt x="68" y="438"/>
                  </a:lnTo>
                  <a:lnTo>
                    <a:pt x="68" y="404"/>
                  </a:lnTo>
                  <a:lnTo>
                    <a:pt x="35" y="438"/>
                  </a:lnTo>
                  <a:lnTo>
                    <a:pt x="1" y="640"/>
                  </a:lnTo>
                  <a:lnTo>
                    <a:pt x="35" y="842"/>
                  </a:lnTo>
                  <a:lnTo>
                    <a:pt x="136" y="1279"/>
                  </a:lnTo>
                  <a:lnTo>
                    <a:pt x="270" y="2290"/>
                  </a:lnTo>
                  <a:lnTo>
                    <a:pt x="304" y="2357"/>
                  </a:lnTo>
                  <a:lnTo>
                    <a:pt x="405" y="2357"/>
                  </a:lnTo>
                  <a:lnTo>
                    <a:pt x="439" y="2323"/>
                  </a:lnTo>
                  <a:lnTo>
                    <a:pt x="674" y="2323"/>
                  </a:lnTo>
                  <a:lnTo>
                    <a:pt x="944" y="2290"/>
                  </a:lnTo>
                  <a:lnTo>
                    <a:pt x="1415" y="2189"/>
                  </a:lnTo>
                  <a:lnTo>
                    <a:pt x="1819" y="2155"/>
                  </a:lnTo>
                  <a:lnTo>
                    <a:pt x="2055" y="2088"/>
                  </a:lnTo>
                  <a:lnTo>
                    <a:pt x="2122" y="2054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088" y="1919"/>
                  </a:lnTo>
                  <a:lnTo>
                    <a:pt x="1987" y="1886"/>
                  </a:lnTo>
                  <a:lnTo>
                    <a:pt x="1718" y="1886"/>
                  </a:lnTo>
                  <a:lnTo>
                    <a:pt x="1247" y="1987"/>
                  </a:lnTo>
                  <a:lnTo>
                    <a:pt x="843" y="2054"/>
                  </a:lnTo>
                  <a:lnTo>
                    <a:pt x="641" y="2088"/>
                  </a:lnTo>
                  <a:lnTo>
                    <a:pt x="439" y="2121"/>
                  </a:lnTo>
                  <a:lnTo>
                    <a:pt x="270" y="1111"/>
                  </a:lnTo>
                  <a:lnTo>
                    <a:pt x="237" y="842"/>
                  </a:lnTo>
                  <a:lnTo>
                    <a:pt x="136" y="572"/>
                  </a:lnTo>
                  <a:lnTo>
                    <a:pt x="203" y="572"/>
                  </a:lnTo>
                  <a:lnTo>
                    <a:pt x="237" y="539"/>
                  </a:lnTo>
                  <a:lnTo>
                    <a:pt x="237" y="505"/>
                  </a:lnTo>
                  <a:lnTo>
                    <a:pt x="1179" y="370"/>
                  </a:lnTo>
                  <a:lnTo>
                    <a:pt x="1550" y="303"/>
                  </a:lnTo>
                  <a:lnTo>
                    <a:pt x="1954" y="202"/>
                  </a:lnTo>
                  <a:lnTo>
                    <a:pt x="2021" y="572"/>
                  </a:lnTo>
                  <a:lnTo>
                    <a:pt x="2055" y="943"/>
                  </a:lnTo>
                  <a:lnTo>
                    <a:pt x="2122" y="1448"/>
                  </a:lnTo>
                  <a:lnTo>
                    <a:pt x="2156" y="1717"/>
                  </a:lnTo>
                  <a:lnTo>
                    <a:pt x="2189" y="1953"/>
                  </a:lnTo>
                  <a:lnTo>
                    <a:pt x="2223" y="2020"/>
                  </a:lnTo>
                  <a:lnTo>
                    <a:pt x="2324" y="2020"/>
                  </a:lnTo>
                  <a:lnTo>
                    <a:pt x="2324" y="1953"/>
                  </a:lnTo>
                  <a:lnTo>
                    <a:pt x="2358" y="1717"/>
                  </a:lnTo>
                  <a:lnTo>
                    <a:pt x="2324" y="1448"/>
                  </a:lnTo>
                  <a:lnTo>
                    <a:pt x="2257" y="909"/>
                  </a:lnTo>
                  <a:lnTo>
                    <a:pt x="2189" y="471"/>
                  </a:lnTo>
                  <a:lnTo>
                    <a:pt x="2122" y="236"/>
                  </a:lnTo>
                  <a:lnTo>
                    <a:pt x="2055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051224" y="6025356"/>
              <a:ext cx="156624" cy="154366"/>
            </a:xfrm>
            <a:custGeom>
              <a:avLst/>
              <a:gdLst/>
              <a:ahLst/>
              <a:cxnLst/>
              <a:rect l="l" t="t" r="r" b="b"/>
              <a:pathLst>
                <a:path w="2358" h="2324" extrusionOk="0">
                  <a:moveTo>
                    <a:pt x="1954" y="303"/>
                  </a:moveTo>
                  <a:lnTo>
                    <a:pt x="1987" y="640"/>
                  </a:lnTo>
                  <a:lnTo>
                    <a:pt x="2055" y="943"/>
                  </a:lnTo>
                  <a:lnTo>
                    <a:pt x="2088" y="1381"/>
                  </a:lnTo>
                  <a:lnTo>
                    <a:pt x="2122" y="1617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3" y="2021"/>
                  </a:lnTo>
                  <a:lnTo>
                    <a:pt x="405" y="2155"/>
                  </a:lnTo>
                  <a:lnTo>
                    <a:pt x="338" y="1718"/>
                  </a:lnTo>
                  <a:lnTo>
                    <a:pt x="270" y="1280"/>
                  </a:lnTo>
                  <a:lnTo>
                    <a:pt x="237" y="809"/>
                  </a:lnTo>
                  <a:lnTo>
                    <a:pt x="203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304" y="438"/>
                  </a:lnTo>
                  <a:lnTo>
                    <a:pt x="472" y="438"/>
                  </a:lnTo>
                  <a:lnTo>
                    <a:pt x="843" y="371"/>
                  </a:lnTo>
                  <a:lnTo>
                    <a:pt x="1415" y="337"/>
                  </a:lnTo>
                  <a:lnTo>
                    <a:pt x="1954" y="303"/>
                  </a:lnTo>
                  <a:close/>
                  <a:moveTo>
                    <a:pt x="2021" y="0"/>
                  </a:moveTo>
                  <a:lnTo>
                    <a:pt x="1987" y="34"/>
                  </a:lnTo>
                  <a:lnTo>
                    <a:pt x="1954" y="68"/>
                  </a:lnTo>
                  <a:lnTo>
                    <a:pt x="1954" y="135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304" y="270"/>
                  </a:lnTo>
                  <a:lnTo>
                    <a:pt x="203" y="303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74"/>
                  </a:lnTo>
                  <a:lnTo>
                    <a:pt x="35" y="977"/>
                  </a:lnTo>
                  <a:lnTo>
                    <a:pt x="102" y="1617"/>
                  </a:lnTo>
                  <a:lnTo>
                    <a:pt x="136" y="1785"/>
                  </a:lnTo>
                  <a:lnTo>
                    <a:pt x="169" y="2021"/>
                  </a:lnTo>
                  <a:lnTo>
                    <a:pt x="203" y="2122"/>
                  </a:lnTo>
                  <a:lnTo>
                    <a:pt x="237" y="2189"/>
                  </a:lnTo>
                  <a:lnTo>
                    <a:pt x="304" y="2256"/>
                  </a:lnTo>
                  <a:lnTo>
                    <a:pt x="371" y="2324"/>
                  </a:lnTo>
                  <a:lnTo>
                    <a:pt x="439" y="2290"/>
                  </a:lnTo>
                  <a:lnTo>
                    <a:pt x="439" y="2256"/>
                  </a:lnTo>
                  <a:lnTo>
                    <a:pt x="876" y="2256"/>
                  </a:lnTo>
                  <a:lnTo>
                    <a:pt x="1314" y="2189"/>
                  </a:lnTo>
                  <a:lnTo>
                    <a:pt x="2223" y="2021"/>
                  </a:lnTo>
                  <a:lnTo>
                    <a:pt x="2257" y="1987"/>
                  </a:lnTo>
                  <a:lnTo>
                    <a:pt x="2324" y="2021"/>
                  </a:lnTo>
                  <a:lnTo>
                    <a:pt x="2358" y="1953"/>
                  </a:lnTo>
                  <a:lnTo>
                    <a:pt x="2358" y="1751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122" y="303"/>
                  </a:lnTo>
                  <a:lnTo>
                    <a:pt x="2055" y="34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368790" y="5982845"/>
              <a:ext cx="158883" cy="145465"/>
            </a:xfrm>
            <a:custGeom>
              <a:avLst/>
              <a:gdLst/>
              <a:ahLst/>
              <a:cxnLst/>
              <a:rect l="l" t="t" r="r" b="b"/>
              <a:pathLst>
                <a:path w="2392" h="2190" extrusionOk="0">
                  <a:moveTo>
                    <a:pt x="1684" y="1"/>
                  </a:moveTo>
                  <a:lnTo>
                    <a:pt x="1347" y="68"/>
                  </a:lnTo>
                  <a:lnTo>
                    <a:pt x="741" y="169"/>
                  </a:lnTo>
                  <a:lnTo>
                    <a:pt x="438" y="203"/>
                  </a:lnTo>
                  <a:lnTo>
                    <a:pt x="135" y="304"/>
                  </a:lnTo>
                  <a:lnTo>
                    <a:pt x="135" y="203"/>
                  </a:lnTo>
                  <a:lnTo>
                    <a:pt x="68" y="203"/>
                  </a:lnTo>
                  <a:lnTo>
                    <a:pt x="34" y="236"/>
                  </a:lnTo>
                  <a:lnTo>
                    <a:pt x="1" y="438"/>
                  </a:lnTo>
                  <a:lnTo>
                    <a:pt x="34" y="674"/>
                  </a:lnTo>
                  <a:lnTo>
                    <a:pt x="68" y="1146"/>
                  </a:lnTo>
                  <a:lnTo>
                    <a:pt x="169" y="1651"/>
                  </a:lnTo>
                  <a:lnTo>
                    <a:pt x="236" y="1920"/>
                  </a:lnTo>
                  <a:lnTo>
                    <a:pt x="304" y="2156"/>
                  </a:lnTo>
                  <a:lnTo>
                    <a:pt x="337" y="2189"/>
                  </a:lnTo>
                  <a:lnTo>
                    <a:pt x="438" y="2189"/>
                  </a:lnTo>
                  <a:lnTo>
                    <a:pt x="438" y="2122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270" y="1112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4"/>
                  </a:lnTo>
                  <a:lnTo>
                    <a:pt x="1886" y="169"/>
                  </a:lnTo>
                  <a:lnTo>
                    <a:pt x="1920" y="169"/>
                  </a:lnTo>
                  <a:lnTo>
                    <a:pt x="1953" y="203"/>
                  </a:lnTo>
                  <a:lnTo>
                    <a:pt x="1987" y="203"/>
                  </a:lnTo>
                  <a:lnTo>
                    <a:pt x="2021" y="472"/>
                  </a:lnTo>
                  <a:lnTo>
                    <a:pt x="2054" y="741"/>
                  </a:lnTo>
                  <a:lnTo>
                    <a:pt x="2189" y="1752"/>
                  </a:lnTo>
                  <a:lnTo>
                    <a:pt x="1987" y="1752"/>
                  </a:lnTo>
                  <a:lnTo>
                    <a:pt x="1785" y="1785"/>
                  </a:lnTo>
                  <a:lnTo>
                    <a:pt x="1381" y="1886"/>
                  </a:lnTo>
                  <a:lnTo>
                    <a:pt x="876" y="1920"/>
                  </a:lnTo>
                  <a:lnTo>
                    <a:pt x="640" y="1987"/>
                  </a:lnTo>
                  <a:lnTo>
                    <a:pt x="539" y="2055"/>
                  </a:lnTo>
                  <a:lnTo>
                    <a:pt x="472" y="2122"/>
                  </a:lnTo>
                  <a:lnTo>
                    <a:pt x="539" y="2189"/>
                  </a:lnTo>
                  <a:lnTo>
                    <a:pt x="842" y="2189"/>
                  </a:lnTo>
                  <a:lnTo>
                    <a:pt x="1280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223" y="1954"/>
                  </a:lnTo>
                  <a:lnTo>
                    <a:pt x="2256" y="1987"/>
                  </a:lnTo>
                  <a:lnTo>
                    <a:pt x="2324" y="1954"/>
                  </a:lnTo>
                  <a:lnTo>
                    <a:pt x="2358" y="1920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03"/>
                  </a:lnTo>
                  <a:lnTo>
                    <a:pt x="2054" y="1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729207" y="607231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1751" y="2054"/>
                  </a:lnTo>
                  <a:lnTo>
                    <a:pt x="1347" y="2122"/>
                  </a:lnTo>
                  <a:lnTo>
                    <a:pt x="910" y="2155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5" y="405"/>
                  </a:lnTo>
                  <a:lnTo>
                    <a:pt x="607" y="405"/>
                  </a:lnTo>
                  <a:lnTo>
                    <a:pt x="1044" y="337"/>
                  </a:lnTo>
                  <a:lnTo>
                    <a:pt x="1953" y="169"/>
                  </a:lnTo>
                  <a:close/>
                  <a:moveTo>
                    <a:pt x="1953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910"/>
                  </a:lnTo>
                  <a:lnTo>
                    <a:pt x="102" y="1448"/>
                  </a:lnTo>
                  <a:lnTo>
                    <a:pt x="203" y="1953"/>
                  </a:lnTo>
                  <a:lnTo>
                    <a:pt x="371" y="2458"/>
                  </a:lnTo>
                  <a:lnTo>
                    <a:pt x="405" y="2492"/>
                  </a:lnTo>
                  <a:lnTo>
                    <a:pt x="472" y="2526"/>
                  </a:lnTo>
                  <a:lnTo>
                    <a:pt x="539" y="2458"/>
                  </a:lnTo>
                  <a:lnTo>
                    <a:pt x="539" y="2391"/>
                  </a:lnTo>
                  <a:lnTo>
                    <a:pt x="539" y="2357"/>
                  </a:lnTo>
                  <a:lnTo>
                    <a:pt x="1347" y="2357"/>
                  </a:lnTo>
                  <a:lnTo>
                    <a:pt x="1785" y="2290"/>
                  </a:lnTo>
                  <a:lnTo>
                    <a:pt x="2155" y="2155"/>
                  </a:lnTo>
                  <a:lnTo>
                    <a:pt x="2189" y="2122"/>
                  </a:lnTo>
                  <a:lnTo>
                    <a:pt x="2189" y="2054"/>
                  </a:lnTo>
                  <a:lnTo>
                    <a:pt x="2256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6" y="1516"/>
                  </a:lnTo>
                  <a:lnTo>
                    <a:pt x="2189" y="1044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4" y="102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782877" y="6125986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438" y="135"/>
                  </a:moveTo>
                  <a:lnTo>
                    <a:pt x="438" y="169"/>
                  </a:lnTo>
                  <a:lnTo>
                    <a:pt x="405" y="270"/>
                  </a:lnTo>
                  <a:lnTo>
                    <a:pt x="304" y="304"/>
                  </a:lnTo>
                  <a:lnTo>
                    <a:pt x="203" y="337"/>
                  </a:lnTo>
                  <a:lnTo>
                    <a:pt x="135" y="169"/>
                  </a:lnTo>
                  <a:lnTo>
                    <a:pt x="405" y="135"/>
                  </a:lnTo>
                  <a:close/>
                  <a:moveTo>
                    <a:pt x="405" y="405"/>
                  </a:move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405" y="607"/>
                  </a:lnTo>
                  <a:lnTo>
                    <a:pt x="270" y="607"/>
                  </a:lnTo>
                  <a:lnTo>
                    <a:pt x="236" y="472"/>
                  </a:lnTo>
                  <a:lnTo>
                    <a:pt x="270" y="472"/>
                  </a:lnTo>
                  <a:lnTo>
                    <a:pt x="405" y="438"/>
                  </a:lnTo>
                  <a:lnTo>
                    <a:pt x="405" y="405"/>
                  </a:lnTo>
                  <a:close/>
                  <a:moveTo>
                    <a:pt x="337" y="1"/>
                  </a:moveTo>
                  <a:lnTo>
                    <a:pt x="169" y="68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02" y="472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438" y="775"/>
                  </a:lnTo>
                  <a:lnTo>
                    <a:pt x="506" y="708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40" y="506"/>
                  </a:lnTo>
                  <a:lnTo>
                    <a:pt x="640" y="405"/>
                  </a:lnTo>
                  <a:lnTo>
                    <a:pt x="539" y="304"/>
                  </a:lnTo>
                  <a:lnTo>
                    <a:pt x="573" y="203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418009" y="5499821"/>
              <a:ext cx="154366" cy="145399"/>
            </a:xfrm>
            <a:custGeom>
              <a:avLst/>
              <a:gdLst/>
              <a:ahLst/>
              <a:cxnLst/>
              <a:rect l="l" t="t" r="r" b="b"/>
              <a:pathLst>
                <a:path w="2324" h="2189" extrusionOk="0">
                  <a:moveTo>
                    <a:pt x="1920" y="169"/>
                  </a:moveTo>
                  <a:lnTo>
                    <a:pt x="1953" y="539"/>
                  </a:lnTo>
                  <a:lnTo>
                    <a:pt x="2021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1987"/>
                  </a:lnTo>
                  <a:lnTo>
                    <a:pt x="505" y="2088"/>
                  </a:lnTo>
                  <a:lnTo>
                    <a:pt x="404" y="1617"/>
                  </a:lnTo>
                  <a:lnTo>
                    <a:pt x="270" y="1145"/>
                  </a:lnTo>
                  <a:lnTo>
                    <a:pt x="202" y="775"/>
                  </a:lnTo>
                  <a:lnTo>
                    <a:pt x="135" y="405"/>
                  </a:lnTo>
                  <a:lnTo>
                    <a:pt x="1010" y="304"/>
                  </a:lnTo>
                  <a:lnTo>
                    <a:pt x="1920" y="169"/>
                  </a:lnTo>
                  <a:close/>
                  <a:moveTo>
                    <a:pt x="1886" y="0"/>
                  </a:moveTo>
                  <a:lnTo>
                    <a:pt x="977" y="101"/>
                  </a:lnTo>
                  <a:lnTo>
                    <a:pt x="101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70" y="1920"/>
                  </a:lnTo>
                  <a:lnTo>
                    <a:pt x="371" y="2155"/>
                  </a:lnTo>
                  <a:lnTo>
                    <a:pt x="404" y="2189"/>
                  </a:lnTo>
                  <a:lnTo>
                    <a:pt x="707" y="2189"/>
                  </a:lnTo>
                  <a:lnTo>
                    <a:pt x="909" y="2155"/>
                  </a:lnTo>
                  <a:lnTo>
                    <a:pt x="1313" y="2088"/>
                  </a:lnTo>
                  <a:lnTo>
                    <a:pt x="1751" y="2054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4" y="1920"/>
                  </a:lnTo>
                  <a:lnTo>
                    <a:pt x="2324" y="1684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982286" y="5929176"/>
              <a:ext cx="49285" cy="55994"/>
            </a:xfrm>
            <a:custGeom>
              <a:avLst/>
              <a:gdLst/>
              <a:ahLst/>
              <a:cxnLst/>
              <a:rect l="l" t="t" r="r" b="b"/>
              <a:pathLst>
                <a:path w="742" h="843" extrusionOk="0">
                  <a:moveTo>
                    <a:pt x="371" y="203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405" y="371"/>
                  </a:lnTo>
                  <a:lnTo>
                    <a:pt x="304" y="472"/>
                  </a:lnTo>
                  <a:lnTo>
                    <a:pt x="203" y="506"/>
                  </a:lnTo>
                  <a:lnTo>
                    <a:pt x="203" y="405"/>
                  </a:lnTo>
                  <a:lnTo>
                    <a:pt x="236" y="304"/>
                  </a:lnTo>
                  <a:lnTo>
                    <a:pt x="270" y="236"/>
                  </a:lnTo>
                  <a:lnTo>
                    <a:pt x="304" y="236"/>
                  </a:lnTo>
                  <a:lnTo>
                    <a:pt x="371" y="203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102" y="169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607"/>
                  </a:lnTo>
                  <a:lnTo>
                    <a:pt x="68" y="674"/>
                  </a:lnTo>
                  <a:lnTo>
                    <a:pt x="135" y="708"/>
                  </a:lnTo>
                  <a:lnTo>
                    <a:pt x="304" y="674"/>
                  </a:lnTo>
                  <a:lnTo>
                    <a:pt x="405" y="640"/>
                  </a:lnTo>
                  <a:lnTo>
                    <a:pt x="438" y="674"/>
                  </a:lnTo>
                  <a:lnTo>
                    <a:pt x="539" y="775"/>
                  </a:lnTo>
                  <a:lnTo>
                    <a:pt x="674" y="842"/>
                  </a:lnTo>
                  <a:lnTo>
                    <a:pt x="741" y="809"/>
                  </a:lnTo>
                  <a:lnTo>
                    <a:pt x="741" y="775"/>
                  </a:lnTo>
                  <a:lnTo>
                    <a:pt x="708" y="741"/>
                  </a:lnTo>
                  <a:lnTo>
                    <a:pt x="607" y="674"/>
                  </a:lnTo>
                  <a:lnTo>
                    <a:pt x="506" y="573"/>
                  </a:lnTo>
                  <a:lnTo>
                    <a:pt x="573" y="405"/>
                  </a:lnTo>
                  <a:lnTo>
                    <a:pt x="607" y="304"/>
                  </a:lnTo>
                  <a:lnTo>
                    <a:pt x="607" y="203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906233" y="6354081"/>
              <a:ext cx="156624" cy="187909"/>
            </a:xfrm>
            <a:custGeom>
              <a:avLst/>
              <a:gdLst/>
              <a:ahLst/>
              <a:cxnLst/>
              <a:rect l="l" t="t" r="r" b="b"/>
              <a:pathLst>
                <a:path w="2358" h="2829" extrusionOk="0">
                  <a:moveTo>
                    <a:pt x="1954" y="169"/>
                  </a:moveTo>
                  <a:lnTo>
                    <a:pt x="1954" y="674"/>
                  </a:lnTo>
                  <a:lnTo>
                    <a:pt x="2021" y="1280"/>
                  </a:lnTo>
                  <a:lnTo>
                    <a:pt x="2088" y="1852"/>
                  </a:lnTo>
                  <a:lnTo>
                    <a:pt x="2189" y="2324"/>
                  </a:lnTo>
                  <a:lnTo>
                    <a:pt x="2223" y="2357"/>
                  </a:lnTo>
                  <a:lnTo>
                    <a:pt x="2189" y="2357"/>
                  </a:lnTo>
                  <a:lnTo>
                    <a:pt x="1785" y="2391"/>
                  </a:lnTo>
                  <a:lnTo>
                    <a:pt x="1381" y="2458"/>
                  </a:lnTo>
                  <a:lnTo>
                    <a:pt x="977" y="2492"/>
                  </a:lnTo>
                  <a:lnTo>
                    <a:pt x="540" y="2559"/>
                  </a:lnTo>
                  <a:lnTo>
                    <a:pt x="338" y="1482"/>
                  </a:lnTo>
                  <a:lnTo>
                    <a:pt x="136" y="405"/>
                  </a:lnTo>
                  <a:lnTo>
                    <a:pt x="607" y="371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5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77"/>
                  </a:lnTo>
                  <a:lnTo>
                    <a:pt x="136" y="1617"/>
                  </a:lnTo>
                  <a:lnTo>
                    <a:pt x="270" y="2223"/>
                  </a:lnTo>
                  <a:lnTo>
                    <a:pt x="405" y="2795"/>
                  </a:lnTo>
                  <a:lnTo>
                    <a:pt x="472" y="2829"/>
                  </a:lnTo>
                  <a:lnTo>
                    <a:pt x="540" y="2829"/>
                  </a:lnTo>
                  <a:lnTo>
                    <a:pt x="573" y="2795"/>
                  </a:lnTo>
                  <a:lnTo>
                    <a:pt x="607" y="2728"/>
                  </a:lnTo>
                  <a:lnTo>
                    <a:pt x="573" y="2660"/>
                  </a:lnTo>
                  <a:lnTo>
                    <a:pt x="977" y="2694"/>
                  </a:lnTo>
                  <a:lnTo>
                    <a:pt x="1415" y="2660"/>
                  </a:lnTo>
                  <a:lnTo>
                    <a:pt x="1853" y="2593"/>
                  </a:lnTo>
                  <a:lnTo>
                    <a:pt x="2223" y="2492"/>
                  </a:lnTo>
                  <a:lnTo>
                    <a:pt x="2257" y="2458"/>
                  </a:lnTo>
                  <a:lnTo>
                    <a:pt x="2257" y="2391"/>
                  </a:lnTo>
                  <a:lnTo>
                    <a:pt x="2324" y="2391"/>
                  </a:lnTo>
                  <a:lnTo>
                    <a:pt x="2358" y="2357"/>
                  </a:lnTo>
                  <a:lnTo>
                    <a:pt x="2358" y="2324"/>
                  </a:lnTo>
                  <a:lnTo>
                    <a:pt x="2324" y="1785"/>
                  </a:lnTo>
                  <a:lnTo>
                    <a:pt x="2223" y="1213"/>
                  </a:lnTo>
                  <a:lnTo>
                    <a:pt x="2122" y="640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977836" y="6029806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1"/>
                  </a:moveTo>
                  <a:lnTo>
                    <a:pt x="1515" y="34"/>
                  </a:lnTo>
                  <a:lnTo>
                    <a:pt x="1078" y="135"/>
                  </a:lnTo>
                  <a:lnTo>
                    <a:pt x="573" y="236"/>
                  </a:lnTo>
                  <a:lnTo>
                    <a:pt x="101" y="371"/>
                  </a:lnTo>
                  <a:lnTo>
                    <a:pt x="68" y="304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34" y="843"/>
                  </a:lnTo>
                  <a:lnTo>
                    <a:pt x="135" y="1348"/>
                  </a:lnTo>
                  <a:lnTo>
                    <a:pt x="169" y="1819"/>
                  </a:lnTo>
                  <a:lnTo>
                    <a:pt x="202" y="2021"/>
                  </a:lnTo>
                  <a:lnTo>
                    <a:pt x="270" y="2257"/>
                  </a:lnTo>
                  <a:lnTo>
                    <a:pt x="337" y="2257"/>
                  </a:lnTo>
                  <a:lnTo>
                    <a:pt x="371" y="2223"/>
                  </a:lnTo>
                  <a:lnTo>
                    <a:pt x="438" y="2257"/>
                  </a:lnTo>
                  <a:lnTo>
                    <a:pt x="1313" y="2156"/>
                  </a:lnTo>
                  <a:lnTo>
                    <a:pt x="1751" y="2088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20"/>
                  </a:lnTo>
                  <a:lnTo>
                    <a:pt x="2357" y="1853"/>
                  </a:lnTo>
                  <a:lnTo>
                    <a:pt x="2391" y="1752"/>
                  </a:lnTo>
                  <a:lnTo>
                    <a:pt x="2391" y="1651"/>
                  </a:lnTo>
                  <a:lnTo>
                    <a:pt x="2357" y="1449"/>
                  </a:lnTo>
                  <a:lnTo>
                    <a:pt x="2290" y="1247"/>
                  </a:lnTo>
                  <a:lnTo>
                    <a:pt x="2222" y="641"/>
                  </a:lnTo>
                  <a:lnTo>
                    <a:pt x="2121" y="304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19" y="304"/>
                  </a:lnTo>
                  <a:lnTo>
                    <a:pt x="1953" y="506"/>
                  </a:lnTo>
                  <a:lnTo>
                    <a:pt x="2054" y="977"/>
                  </a:lnTo>
                  <a:lnTo>
                    <a:pt x="2121" y="1415"/>
                  </a:lnTo>
                  <a:lnTo>
                    <a:pt x="2189" y="1853"/>
                  </a:lnTo>
                  <a:lnTo>
                    <a:pt x="1751" y="1853"/>
                  </a:lnTo>
                  <a:lnTo>
                    <a:pt x="1280" y="1886"/>
                  </a:lnTo>
                  <a:lnTo>
                    <a:pt x="404" y="2055"/>
                  </a:lnTo>
                  <a:lnTo>
                    <a:pt x="371" y="2055"/>
                  </a:lnTo>
                  <a:lnTo>
                    <a:pt x="371" y="1853"/>
                  </a:lnTo>
                  <a:lnTo>
                    <a:pt x="337" y="1617"/>
                  </a:lnTo>
                  <a:lnTo>
                    <a:pt x="270" y="1179"/>
                  </a:lnTo>
                  <a:lnTo>
                    <a:pt x="236" y="876"/>
                  </a:lnTo>
                  <a:lnTo>
                    <a:pt x="169" y="540"/>
                  </a:lnTo>
                  <a:lnTo>
                    <a:pt x="707" y="405"/>
                  </a:lnTo>
                  <a:lnTo>
                    <a:pt x="1246" y="304"/>
                  </a:lnTo>
                  <a:lnTo>
                    <a:pt x="1616" y="236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926359" y="587550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169"/>
                  </a:moveTo>
                  <a:lnTo>
                    <a:pt x="1954" y="640"/>
                  </a:lnTo>
                  <a:lnTo>
                    <a:pt x="1987" y="1112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1752" y="2054"/>
                  </a:lnTo>
                  <a:lnTo>
                    <a:pt x="1348" y="2122"/>
                  </a:lnTo>
                  <a:lnTo>
                    <a:pt x="944" y="2189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607" y="405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45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68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53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55"/>
                  </a:lnTo>
                  <a:lnTo>
                    <a:pt x="2223" y="2122"/>
                  </a:lnTo>
                  <a:lnTo>
                    <a:pt x="2189" y="2054"/>
                  </a:lnTo>
                  <a:lnTo>
                    <a:pt x="2257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223" y="1078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946143" y="5571358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52" y="1"/>
                  </a:moveTo>
                  <a:lnTo>
                    <a:pt x="1314" y="68"/>
                  </a:lnTo>
                  <a:lnTo>
                    <a:pt x="809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405"/>
                  </a:lnTo>
                  <a:lnTo>
                    <a:pt x="708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85" y="371"/>
                  </a:lnTo>
                  <a:lnTo>
                    <a:pt x="1785" y="573"/>
                  </a:lnTo>
                  <a:lnTo>
                    <a:pt x="1886" y="944"/>
                  </a:lnTo>
                  <a:lnTo>
                    <a:pt x="1920" y="1381"/>
                  </a:lnTo>
                  <a:lnTo>
                    <a:pt x="1953" y="1617"/>
                  </a:lnTo>
                  <a:lnTo>
                    <a:pt x="2021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39" y="2055"/>
                  </a:lnTo>
                  <a:lnTo>
                    <a:pt x="404" y="2156"/>
                  </a:lnTo>
                  <a:lnTo>
                    <a:pt x="539" y="2223"/>
                  </a:lnTo>
                  <a:lnTo>
                    <a:pt x="708" y="2223"/>
                  </a:lnTo>
                  <a:lnTo>
                    <a:pt x="1078" y="2156"/>
                  </a:lnTo>
                  <a:lnTo>
                    <a:pt x="2155" y="2021"/>
                  </a:lnTo>
                  <a:lnTo>
                    <a:pt x="2189" y="1987"/>
                  </a:lnTo>
                  <a:lnTo>
                    <a:pt x="2223" y="1954"/>
                  </a:lnTo>
                  <a:lnTo>
                    <a:pt x="2223" y="1886"/>
                  </a:lnTo>
                  <a:lnTo>
                    <a:pt x="2189" y="1853"/>
                  </a:lnTo>
                  <a:lnTo>
                    <a:pt x="2189" y="1617"/>
                  </a:lnTo>
                  <a:lnTo>
                    <a:pt x="2155" y="1381"/>
                  </a:lnTo>
                  <a:lnTo>
                    <a:pt x="2054" y="910"/>
                  </a:lnTo>
                  <a:lnTo>
                    <a:pt x="2021" y="506"/>
                  </a:lnTo>
                  <a:lnTo>
                    <a:pt x="1987" y="338"/>
                  </a:lnTo>
                  <a:lnTo>
                    <a:pt x="1920" y="169"/>
                  </a:lnTo>
                  <a:lnTo>
                    <a:pt x="1920" y="102"/>
                  </a:lnTo>
                  <a:lnTo>
                    <a:pt x="1920" y="68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745224" y="6383174"/>
              <a:ext cx="161075" cy="170042"/>
            </a:xfrm>
            <a:custGeom>
              <a:avLst/>
              <a:gdLst/>
              <a:ahLst/>
              <a:cxnLst/>
              <a:rect l="l" t="t" r="r" b="b"/>
              <a:pathLst>
                <a:path w="2425" h="2560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02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34" y="707"/>
                  </a:lnTo>
                  <a:lnTo>
                    <a:pt x="68" y="1145"/>
                  </a:lnTo>
                  <a:lnTo>
                    <a:pt x="169" y="1852"/>
                  </a:lnTo>
                  <a:lnTo>
                    <a:pt x="270" y="2222"/>
                  </a:lnTo>
                  <a:lnTo>
                    <a:pt x="371" y="2492"/>
                  </a:lnTo>
                  <a:lnTo>
                    <a:pt x="405" y="2559"/>
                  </a:lnTo>
                  <a:lnTo>
                    <a:pt x="438" y="2559"/>
                  </a:lnTo>
                  <a:lnTo>
                    <a:pt x="506" y="2525"/>
                  </a:lnTo>
                  <a:lnTo>
                    <a:pt x="506" y="2458"/>
                  </a:lnTo>
                  <a:lnTo>
                    <a:pt x="405" y="1785"/>
                  </a:lnTo>
                  <a:lnTo>
                    <a:pt x="270" y="1111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3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2021" y="472"/>
                  </a:lnTo>
                  <a:lnTo>
                    <a:pt x="2054" y="775"/>
                  </a:lnTo>
                  <a:lnTo>
                    <a:pt x="2223" y="2121"/>
                  </a:lnTo>
                  <a:lnTo>
                    <a:pt x="2021" y="2121"/>
                  </a:lnTo>
                  <a:lnTo>
                    <a:pt x="1819" y="2155"/>
                  </a:lnTo>
                  <a:lnTo>
                    <a:pt x="1415" y="2222"/>
                  </a:lnTo>
                  <a:lnTo>
                    <a:pt x="943" y="2256"/>
                  </a:lnTo>
                  <a:lnTo>
                    <a:pt x="674" y="2323"/>
                  </a:lnTo>
                  <a:lnTo>
                    <a:pt x="573" y="2391"/>
                  </a:lnTo>
                  <a:lnTo>
                    <a:pt x="506" y="2458"/>
                  </a:lnTo>
                  <a:lnTo>
                    <a:pt x="607" y="2525"/>
                  </a:lnTo>
                  <a:lnTo>
                    <a:pt x="674" y="2559"/>
                  </a:lnTo>
                  <a:lnTo>
                    <a:pt x="910" y="2525"/>
                  </a:lnTo>
                  <a:lnTo>
                    <a:pt x="1314" y="2458"/>
                  </a:lnTo>
                  <a:lnTo>
                    <a:pt x="1819" y="2391"/>
                  </a:lnTo>
                  <a:lnTo>
                    <a:pt x="2054" y="2357"/>
                  </a:lnTo>
                  <a:lnTo>
                    <a:pt x="2257" y="2290"/>
                  </a:lnTo>
                  <a:lnTo>
                    <a:pt x="2324" y="2323"/>
                  </a:lnTo>
                  <a:lnTo>
                    <a:pt x="2391" y="2323"/>
                  </a:lnTo>
                  <a:lnTo>
                    <a:pt x="2425" y="2290"/>
                  </a:lnTo>
                  <a:lnTo>
                    <a:pt x="2425" y="2222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267818" y="5524397"/>
              <a:ext cx="590430" cy="979599"/>
            </a:xfrm>
            <a:custGeom>
              <a:avLst/>
              <a:gdLst/>
              <a:ahLst/>
              <a:cxnLst/>
              <a:rect l="l" t="t" r="r" b="b"/>
              <a:pathLst>
                <a:path w="8889" h="14748" extrusionOk="0">
                  <a:moveTo>
                    <a:pt x="4882" y="304"/>
                  </a:moveTo>
                  <a:lnTo>
                    <a:pt x="4815" y="472"/>
                  </a:lnTo>
                  <a:lnTo>
                    <a:pt x="4545" y="371"/>
                  </a:lnTo>
                  <a:lnTo>
                    <a:pt x="4882" y="304"/>
                  </a:lnTo>
                  <a:close/>
                  <a:moveTo>
                    <a:pt x="4781" y="4344"/>
                  </a:moveTo>
                  <a:lnTo>
                    <a:pt x="4815" y="4411"/>
                  </a:lnTo>
                  <a:lnTo>
                    <a:pt x="4747" y="4411"/>
                  </a:lnTo>
                  <a:lnTo>
                    <a:pt x="4545" y="4479"/>
                  </a:lnTo>
                  <a:lnTo>
                    <a:pt x="4545" y="4344"/>
                  </a:lnTo>
                  <a:lnTo>
                    <a:pt x="4613" y="4411"/>
                  </a:lnTo>
                  <a:lnTo>
                    <a:pt x="4747" y="4411"/>
                  </a:lnTo>
                  <a:lnTo>
                    <a:pt x="4781" y="4344"/>
                  </a:lnTo>
                  <a:close/>
                  <a:moveTo>
                    <a:pt x="5556" y="270"/>
                  </a:moveTo>
                  <a:lnTo>
                    <a:pt x="5892" y="304"/>
                  </a:lnTo>
                  <a:lnTo>
                    <a:pt x="6195" y="405"/>
                  </a:lnTo>
                  <a:lnTo>
                    <a:pt x="6498" y="540"/>
                  </a:lnTo>
                  <a:lnTo>
                    <a:pt x="6801" y="742"/>
                  </a:lnTo>
                  <a:lnTo>
                    <a:pt x="7037" y="977"/>
                  </a:lnTo>
                  <a:lnTo>
                    <a:pt x="7273" y="1213"/>
                  </a:lnTo>
                  <a:lnTo>
                    <a:pt x="7508" y="1482"/>
                  </a:lnTo>
                  <a:lnTo>
                    <a:pt x="7677" y="1785"/>
                  </a:lnTo>
                  <a:lnTo>
                    <a:pt x="7946" y="2290"/>
                  </a:lnTo>
                  <a:lnTo>
                    <a:pt x="8148" y="2863"/>
                  </a:lnTo>
                  <a:lnTo>
                    <a:pt x="8316" y="3469"/>
                  </a:lnTo>
                  <a:lnTo>
                    <a:pt x="8451" y="4108"/>
                  </a:lnTo>
                  <a:lnTo>
                    <a:pt x="8518" y="4748"/>
                  </a:lnTo>
                  <a:lnTo>
                    <a:pt x="8586" y="5354"/>
                  </a:lnTo>
                  <a:lnTo>
                    <a:pt x="8653" y="6566"/>
                  </a:lnTo>
                  <a:lnTo>
                    <a:pt x="8653" y="7172"/>
                  </a:lnTo>
                  <a:lnTo>
                    <a:pt x="8653" y="7778"/>
                  </a:lnTo>
                  <a:lnTo>
                    <a:pt x="8653" y="8384"/>
                  </a:lnTo>
                  <a:lnTo>
                    <a:pt x="8586" y="9024"/>
                  </a:lnTo>
                  <a:lnTo>
                    <a:pt x="8518" y="9630"/>
                  </a:lnTo>
                  <a:lnTo>
                    <a:pt x="8417" y="10236"/>
                  </a:lnTo>
                  <a:lnTo>
                    <a:pt x="8283" y="10808"/>
                  </a:lnTo>
                  <a:lnTo>
                    <a:pt x="8114" y="11414"/>
                  </a:lnTo>
                  <a:lnTo>
                    <a:pt x="7946" y="11818"/>
                  </a:lnTo>
                  <a:lnTo>
                    <a:pt x="7946" y="11818"/>
                  </a:lnTo>
                  <a:lnTo>
                    <a:pt x="8081" y="11010"/>
                  </a:lnTo>
                  <a:lnTo>
                    <a:pt x="8182" y="10169"/>
                  </a:lnTo>
                  <a:lnTo>
                    <a:pt x="8249" y="9361"/>
                  </a:lnTo>
                  <a:lnTo>
                    <a:pt x="8283" y="8553"/>
                  </a:lnTo>
                  <a:lnTo>
                    <a:pt x="8316" y="7542"/>
                  </a:lnTo>
                  <a:lnTo>
                    <a:pt x="8316" y="6499"/>
                  </a:lnTo>
                  <a:lnTo>
                    <a:pt x="8283" y="5489"/>
                  </a:lnTo>
                  <a:lnTo>
                    <a:pt x="8182" y="4479"/>
                  </a:lnTo>
                  <a:lnTo>
                    <a:pt x="8013" y="3671"/>
                  </a:lnTo>
                  <a:lnTo>
                    <a:pt x="7912" y="3267"/>
                  </a:lnTo>
                  <a:lnTo>
                    <a:pt x="7778" y="2896"/>
                  </a:lnTo>
                  <a:lnTo>
                    <a:pt x="7643" y="2492"/>
                  </a:lnTo>
                  <a:lnTo>
                    <a:pt x="7475" y="2122"/>
                  </a:lnTo>
                  <a:lnTo>
                    <a:pt x="7239" y="1785"/>
                  </a:lnTo>
                  <a:lnTo>
                    <a:pt x="7003" y="1449"/>
                  </a:lnTo>
                  <a:lnTo>
                    <a:pt x="6835" y="1213"/>
                  </a:lnTo>
                  <a:lnTo>
                    <a:pt x="6633" y="1011"/>
                  </a:lnTo>
                  <a:lnTo>
                    <a:pt x="6397" y="809"/>
                  </a:lnTo>
                  <a:lnTo>
                    <a:pt x="6128" y="641"/>
                  </a:lnTo>
                  <a:lnTo>
                    <a:pt x="5859" y="506"/>
                  </a:lnTo>
                  <a:lnTo>
                    <a:pt x="5589" y="405"/>
                  </a:lnTo>
                  <a:lnTo>
                    <a:pt x="5185" y="405"/>
                  </a:lnTo>
                  <a:lnTo>
                    <a:pt x="5050" y="439"/>
                  </a:lnTo>
                  <a:lnTo>
                    <a:pt x="5050" y="304"/>
                  </a:lnTo>
                  <a:lnTo>
                    <a:pt x="5556" y="270"/>
                  </a:lnTo>
                  <a:close/>
                  <a:moveTo>
                    <a:pt x="5421" y="573"/>
                  </a:moveTo>
                  <a:lnTo>
                    <a:pt x="5623" y="607"/>
                  </a:lnTo>
                  <a:lnTo>
                    <a:pt x="5825" y="674"/>
                  </a:lnTo>
                  <a:lnTo>
                    <a:pt x="5993" y="775"/>
                  </a:lnTo>
                  <a:lnTo>
                    <a:pt x="6162" y="876"/>
                  </a:lnTo>
                  <a:lnTo>
                    <a:pt x="6465" y="1146"/>
                  </a:lnTo>
                  <a:lnTo>
                    <a:pt x="6768" y="1449"/>
                  </a:lnTo>
                  <a:lnTo>
                    <a:pt x="7003" y="1819"/>
                  </a:lnTo>
                  <a:lnTo>
                    <a:pt x="7239" y="2156"/>
                  </a:lnTo>
                  <a:lnTo>
                    <a:pt x="7407" y="2492"/>
                  </a:lnTo>
                  <a:lnTo>
                    <a:pt x="7576" y="2863"/>
                  </a:lnTo>
                  <a:lnTo>
                    <a:pt x="7677" y="3233"/>
                  </a:lnTo>
                  <a:lnTo>
                    <a:pt x="7778" y="3603"/>
                  </a:lnTo>
                  <a:lnTo>
                    <a:pt x="7879" y="3974"/>
                  </a:lnTo>
                  <a:lnTo>
                    <a:pt x="7980" y="4748"/>
                  </a:lnTo>
                  <a:lnTo>
                    <a:pt x="8047" y="5522"/>
                  </a:lnTo>
                  <a:lnTo>
                    <a:pt x="8081" y="6398"/>
                  </a:lnTo>
                  <a:lnTo>
                    <a:pt x="8081" y="7273"/>
                  </a:lnTo>
                  <a:lnTo>
                    <a:pt x="8081" y="8149"/>
                  </a:lnTo>
                  <a:lnTo>
                    <a:pt x="8047" y="9024"/>
                  </a:lnTo>
                  <a:lnTo>
                    <a:pt x="7980" y="9899"/>
                  </a:lnTo>
                  <a:lnTo>
                    <a:pt x="7879" y="10775"/>
                  </a:lnTo>
                  <a:lnTo>
                    <a:pt x="7744" y="11650"/>
                  </a:lnTo>
                  <a:lnTo>
                    <a:pt x="7576" y="12525"/>
                  </a:lnTo>
                  <a:lnTo>
                    <a:pt x="7441" y="12727"/>
                  </a:lnTo>
                  <a:lnTo>
                    <a:pt x="7508" y="12559"/>
                  </a:lnTo>
                  <a:lnTo>
                    <a:pt x="7542" y="12357"/>
                  </a:lnTo>
                  <a:lnTo>
                    <a:pt x="7576" y="12155"/>
                  </a:lnTo>
                  <a:lnTo>
                    <a:pt x="7576" y="11953"/>
                  </a:lnTo>
                  <a:lnTo>
                    <a:pt x="7542" y="11886"/>
                  </a:lnTo>
                  <a:lnTo>
                    <a:pt x="7441" y="11886"/>
                  </a:lnTo>
                  <a:lnTo>
                    <a:pt x="7407" y="11953"/>
                  </a:lnTo>
                  <a:lnTo>
                    <a:pt x="7340" y="12323"/>
                  </a:lnTo>
                  <a:lnTo>
                    <a:pt x="7239" y="12626"/>
                  </a:lnTo>
                  <a:lnTo>
                    <a:pt x="7071" y="12896"/>
                  </a:lnTo>
                  <a:lnTo>
                    <a:pt x="6902" y="13131"/>
                  </a:lnTo>
                  <a:lnTo>
                    <a:pt x="6667" y="13333"/>
                  </a:lnTo>
                  <a:lnTo>
                    <a:pt x="6431" y="13535"/>
                  </a:lnTo>
                  <a:lnTo>
                    <a:pt x="6162" y="13670"/>
                  </a:lnTo>
                  <a:lnTo>
                    <a:pt x="5859" y="13805"/>
                  </a:lnTo>
                  <a:lnTo>
                    <a:pt x="5556" y="13906"/>
                  </a:lnTo>
                  <a:lnTo>
                    <a:pt x="5253" y="13973"/>
                  </a:lnTo>
                  <a:lnTo>
                    <a:pt x="4579" y="14074"/>
                  </a:lnTo>
                  <a:lnTo>
                    <a:pt x="3939" y="14108"/>
                  </a:lnTo>
                  <a:lnTo>
                    <a:pt x="3300" y="14074"/>
                  </a:lnTo>
                  <a:lnTo>
                    <a:pt x="2896" y="14040"/>
                  </a:lnTo>
                  <a:lnTo>
                    <a:pt x="2492" y="13973"/>
                  </a:lnTo>
                  <a:lnTo>
                    <a:pt x="2155" y="13838"/>
                  </a:lnTo>
                  <a:lnTo>
                    <a:pt x="1852" y="13636"/>
                  </a:lnTo>
                  <a:lnTo>
                    <a:pt x="1616" y="13434"/>
                  </a:lnTo>
                  <a:lnTo>
                    <a:pt x="1381" y="13199"/>
                  </a:lnTo>
                  <a:lnTo>
                    <a:pt x="1179" y="12929"/>
                  </a:lnTo>
                  <a:lnTo>
                    <a:pt x="1010" y="12626"/>
                  </a:lnTo>
                  <a:lnTo>
                    <a:pt x="909" y="12290"/>
                  </a:lnTo>
                  <a:lnTo>
                    <a:pt x="808" y="11953"/>
                  </a:lnTo>
                  <a:lnTo>
                    <a:pt x="707" y="11583"/>
                  </a:lnTo>
                  <a:lnTo>
                    <a:pt x="674" y="11246"/>
                  </a:lnTo>
                  <a:lnTo>
                    <a:pt x="640" y="10876"/>
                  </a:lnTo>
                  <a:lnTo>
                    <a:pt x="640" y="10472"/>
                  </a:lnTo>
                  <a:lnTo>
                    <a:pt x="640" y="9765"/>
                  </a:lnTo>
                  <a:lnTo>
                    <a:pt x="808" y="8418"/>
                  </a:lnTo>
                  <a:lnTo>
                    <a:pt x="1044" y="7071"/>
                  </a:lnTo>
                  <a:lnTo>
                    <a:pt x="1313" y="5758"/>
                  </a:lnTo>
                  <a:lnTo>
                    <a:pt x="1650" y="4445"/>
                  </a:lnTo>
                  <a:lnTo>
                    <a:pt x="1852" y="3839"/>
                  </a:lnTo>
                  <a:lnTo>
                    <a:pt x="2020" y="3267"/>
                  </a:lnTo>
                  <a:lnTo>
                    <a:pt x="2256" y="2694"/>
                  </a:lnTo>
                  <a:lnTo>
                    <a:pt x="2559" y="2156"/>
                  </a:lnTo>
                  <a:lnTo>
                    <a:pt x="2761" y="1853"/>
                  </a:lnTo>
                  <a:lnTo>
                    <a:pt x="2997" y="1583"/>
                  </a:lnTo>
                  <a:lnTo>
                    <a:pt x="3232" y="1381"/>
                  </a:lnTo>
                  <a:lnTo>
                    <a:pt x="3502" y="1213"/>
                  </a:lnTo>
                  <a:lnTo>
                    <a:pt x="3771" y="1078"/>
                  </a:lnTo>
                  <a:lnTo>
                    <a:pt x="4074" y="944"/>
                  </a:lnTo>
                  <a:lnTo>
                    <a:pt x="4747" y="742"/>
                  </a:lnTo>
                  <a:lnTo>
                    <a:pt x="4646" y="1179"/>
                  </a:lnTo>
                  <a:lnTo>
                    <a:pt x="4579" y="1651"/>
                  </a:lnTo>
                  <a:lnTo>
                    <a:pt x="4411" y="1752"/>
                  </a:lnTo>
                  <a:lnTo>
                    <a:pt x="4343" y="1752"/>
                  </a:lnTo>
                  <a:lnTo>
                    <a:pt x="4242" y="1785"/>
                  </a:lnTo>
                  <a:lnTo>
                    <a:pt x="4209" y="1886"/>
                  </a:lnTo>
                  <a:lnTo>
                    <a:pt x="3939" y="3401"/>
                  </a:lnTo>
                  <a:lnTo>
                    <a:pt x="3737" y="4950"/>
                  </a:lnTo>
                  <a:lnTo>
                    <a:pt x="3771" y="5017"/>
                  </a:lnTo>
                  <a:lnTo>
                    <a:pt x="3805" y="5085"/>
                  </a:lnTo>
                  <a:lnTo>
                    <a:pt x="3872" y="5118"/>
                  </a:lnTo>
                  <a:lnTo>
                    <a:pt x="3939" y="5118"/>
                  </a:lnTo>
                  <a:lnTo>
                    <a:pt x="4141" y="5051"/>
                  </a:lnTo>
                  <a:lnTo>
                    <a:pt x="4141" y="5051"/>
                  </a:lnTo>
                  <a:lnTo>
                    <a:pt x="3872" y="6532"/>
                  </a:lnTo>
                  <a:lnTo>
                    <a:pt x="3468" y="6465"/>
                  </a:lnTo>
                  <a:lnTo>
                    <a:pt x="3064" y="6364"/>
                  </a:lnTo>
                  <a:lnTo>
                    <a:pt x="2256" y="6128"/>
                  </a:lnTo>
                  <a:lnTo>
                    <a:pt x="2222" y="6128"/>
                  </a:lnTo>
                  <a:lnTo>
                    <a:pt x="2189" y="6162"/>
                  </a:lnTo>
                  <a:lnTo>
                    <a:pt x="2155" y="6196"/>
                  </a:lnTo>
                  <a:lnTo>
                    <a:pt x="2189" y="6229"/>
                  </a:lnTo>
                  <a:lnTo>
                    <a:pt x="2357" y="6364"/>
                  </a:lnTo>
                  <a:lnTo>
                    <a:pt x="2525" y="6499"/>
                  </a:lnTo>
                  <a:lnTo>
                    <a:pt x="2929" y="6701"/>
                  </a:lnTo>
                  <a:lnTo>
                    <a:pt x="3367" y="6835"/>
                  </a:lnTo>
                  <a:lnTo>
                    <a:pt x="3805" y="6936"/>
                  </a:lnTo>
                  <a:lnTo>
                    <a:pt x="3872" y="7004"/>
                  </a:lnTo>
                  <a:lnTo>
                    <a:pt x="3939" y="7037"/>
                  </a:lnTo>
                  <a:lnTo>
                    <a:pt x="4007" y="7037"/>
                  </a:lnTo>
                  <a:lnTo>
                    <a:pt x="4074" y="6970"/>
                  </a:lnTo>
                  <a:lnTo>
                    <a:pt x="4646" y="6970"/>
                  </a:lnTo>
                  <a:lnTo>
                    <a:pt x="5253" y="6936"/>
                  </a:lnTo>
                  <a:lnTo>
                    <a:pt x="5791" y="6869"/>
                  </a:lnTo>
                  <a:lnTo>
                    <a:pt x="6296" y="6734"/>
                  </a:lnTo>
                  <a:lnTo>
                    <a:pt x="6364" y="6701"/>
                  </a:lnTo>
                  <a:lnTo>
                    <a:pt x="6397" y="6667"/>
                  </a:lnTo>
                  <a:lnTo>
                    <a:pt x="6397" y="6532"/>
                  </a:lnTo>
                  <a:lnTo>
                    <a:pt x="6330" y="6465"/>
                  </a:lnTo>
                  <a:lnTo>
                    <a:pt x="6296" y="6431"/>
                  </a:lnTo>
                  <a:lnTo>
                    <a:pt x="6229" y="6431"/>
                  </a:lnTo>
                  <a:lnTo>
                    <a:pt x="5690" y="6532"/>
                  </a:lnTo>
                  <a:lnTo>
                    <a:pt x="5185" y="6600"/>
                  </a:lnTo>
                  <a:lnTo>
                    <a:pt x="4646" y="6600"/>
                  </a:lnTo>
                  <a:lnTo>
                    <a:pt x="4175" y="6566"/>
                  </a:lnTo>
                  <a:lnTo>
                    <a:pt x="4310" y="5758"/>
                  </a:lnTo>
                  <a:lnTo>
                    <a:pt x="4478" y="4950"/>
                  </a:lnTo>
                  <a:lnTo>
                    <a:pt x="5017" y="4815"/>
                  </a:lnTo>
                  <a:lnTo>
                    <a:pt x="5084" y="4815"/>
                  </a:lnTo>
                  <a:lnTo>
                    <a:pt x="5118" y="4748"/>
                  </a:lnTo>
                  <a:lnTo>
                    <a:pt x="5151" y="4647"/>
                  </a:lnTo>
                  <a:lnTo>
                    <a:pt x="5050" y="3940"/>
                  </a:lnTo>
                  <a:lnTo>
                    <a:pt x="5084" y="3233"/>
                  </a:lnTo>
                  <a:lnTo>
                    <a:pt x="5151" y="2526"/>
                  </a:lnTo>
                  <a:lnTo>
                    <a:pt x="5320" y="1853"/>
                  </a:lnTo>
                  <a:lnTo>
                    <a:pt x="5320" y="1819"/>
                  </a:lnTo>
                  <a:lnTo>
                    <a:pt x="5387" y="1785"/>
                  </a:lnTo>
                  <a:lnTo>
                    <a:pt x="5387" y="1684"/>
                  </a:lnTo>
                  <a:lnTo>
                    <a:pt x="5354" y="1617"/>
                  </a:lnTo>
                  <a:lnTo>
                    <a:pt x="5286" y="1583"/>
                  </a:lnTo>
                  <a:lnTo>
                    <a:pt x="5185" y="1550"/>
                  </a:lnTo>
                  <a:lnTo>
                    <a:pt x="4882" y="1550"/>
                  </a:lnTo>
                  <a:lnTo>
                    <a:pt x="4983" y="775"/>
                  </a:lnTo>
                  <a:lnTo>
                    <a:pt x="5050" y="742"/>
                  </a:lnTo>
                  <a:lnTo>
                    <a:pt x="5050" y="674"/>
                  </a:lnTo>
                  <a:lnTo>
                    <a:pt x="5050" y="641"/>
                  </a:lnTo>
                  <a:lnTo>
                    <a:pt x="5017" y="607"/>
                  </a:lnTo>
                  <a:lnTo>
                    <a:pt x="5219" y="573"/>
                  </a:lnTo>
                  <a:close/>
                  <a:moveTo>
                    <a:pt x="4108" y="506"/>
                  </a:moveTo>
                  <a:lnTo>
                    <a:pt x="4310" y="540"/>
                  </a:lnTo>
                  <a:lnTo>
                    <a:pt x="4512" y="607"/>
                  </a:lnTo>
                  <a:lnTo>
                    <a:pt x="4714" y="674"/>
                  </a:lnTo>
                  <a:lnTo>
                    <a:pt x="4478" y="641"/>
                  </a:lnTo>
                  <a:lnTo>
                    <a:pt x="4209" y="641"/>
                  </a:lnTo>
                  <a:lnTo>
                    <a:pt x="3973" y="708"/>
                  </a:lnTo>
                  <a:lnTo>
                    <a:pt x="3737" y="775"/>
                  </a:lnTo>
                  <a:lnTo>
                    <a:pt x="3502" y="910"/>
                  </a:lnTo>
                  <a:lnTo>
                    <a:pt x="3266" y="1045"/>
                  </a:lnTo>
                  <a:lnTo>
                    <a:pt x="2896" y="1381"/>
                  </a:lnTo>
                  <a:lnTo>
                    <a:pt x="2626" y="1617"/>
                  </a:lnTo>
                  <a:lnTo>
                    <a:pt x="2424" y="1920"/>
                  </a:lnTo>
                  <a:lnTo>
                    <a:pt x="2222" y="2223"/>
                  </a:lnTo>
                  <a:lnTo>
                    <a:pt x="2088" y="2526"/>
                  </a:lnTo>
                  <a:lnTo>
                    <a:pt x="1818" y="3199"/>
                  </a:lnTo>
                  <a:lnTo>
                    <a:pt x="1583" y="3873"/>
                  </a:lnTo>
                  <a:lnTo>
                    <a:pt x="1313" y="4748"/>
                  </a:lnTo>
                  <a:lnTo>
                    <a:pt x="1078" y="5657"/>
                  </a:lnTo>
                  <a:lnTo>
                    <a:pt x="842" y="6600"/>
                  </a:lnTo>
                  <a:lnTo>
                    <a:pt x="674" y="7542"/>
                  </a:lnTo>
                  <a:lnTo>
                    <a:pt x="505" y="8485"/>
                  </a:lnTo>
                  <a:lnTo>
                    <a:pt x="404" y="9428"/>
                  </a:lnTo>
                  <a:lnTo>
                    <a:pt x="371" y="10337"/>
                  </a:lnTo>
                  <a:lnTo>
                    <a:pt x="404" y="11280"/>
                  </a:lnTo>
                  <a:lnTo>
                    <a:pt x="438" y="11583"/>
                  </a:lnTo>
                  <a:lnTo>
                    <a:pt x="472" y="11886"/>
                  </a:lnTo>
                  <a:lnTo>
                    <a:pt x="573" y="12155"/>
                  </a:lnTo>
                  <a:lnTo>
                    <a:pt x="674" y="12458"/>
                  </a:lnTo>
                  <a:lnTo>
                    <a:pt x="775" y="12727"/>
                  </a:lnTo>
                  <a:lnTo>
                    <a:pt x="943" y="12963"/>
                  </a:lnTo>
                  <a:lnTo>
                    <a:pt x="1078" y="13232"/>
                  </a:lnTo>
                  <a:lnTo>
                    <a:pt x="1280" y="13468"/>
                  </a:lnTo>
                  <a:lnTo>
                    <a:pt x="1515" y="13704"/>
                  </a:lnTo>
                  <a:lnTo>
                    <a:pt x="1818" y="13906"/>
                  </a:lnTo>
                  <a:lnTo>
                    <a:pt x="2121" y="14074"/>
                  </a:lnTo>
                  <a:lnTo>
                    <a:pt x="2424" y="14175"/>
                  </a:lnTo>
                  <a:lnTo>
                    <a:pt x="2761" y="14242"/>
                  </a:lnTo>
                  <a:lnTo>
                    <a:pt x="3098" y="14310"/>
                  </a:lnTo>
                  <a:lnTo>
                    <a:pt x="4310" y="14310"/>
                  </a:lnTo>
                  <a:lnTo>
                    <a:pt x="4882" y="14242"/>
                  </a:lnTo>
                  <a:lnTo>
                    <a:pt x="5455" y="14141"/>
                  </a:lnTo>
                  <a:lnTo>
                    <a:pt x="6027" y="13973"/>
                  </a:lnTo>
                  <a:lnTo>
                    <a:pt x="6027" y="13973"/>
                  </a:lnTo>
                  <a:lnTo>
                    <a:pt x="5623" y="14141"/>
                  </a:lnTo>
                  <a:lnTo>
                    <a:pt x="5219" y="14276"/>
                  </a:lnTo>
                  <a:lnTo>
                    <a:pt x="4781" y="14377"/>
                  </a:lnTo>
                  <a:lnTo>
                    <a:pt x="4343" y="14444"/>
                  </a:lnTo>
                  <a:lnTo>
                    <a:pt x="3737" y="14478"/>
                  </a:lnTo>
                  <a:lnTo>
                    <a:pt x="3131" y="14478"/>
                  </a:lnTo>
                  <a:lnTo>
                    <a:pt x="2559" y="14411"/>
                  </a:lnTo>
                  <a:lnTo>
                    <a:pt x="2290" y="14377"/>
                  </a:lnTo>
                  <a:lnTo>
                    <a:pt x="2020" y="14276"/>
                  </a:lnTo>
                  <a:lnTo>
                    <a:pt x="1751" y="14175"/>
                  </a:lnTo>
                  <a:lnTo>
                    <a:pt x="1515" y="14074"/>
                  </a:lnTo>
                  <a:lnTo>
                    <a:pt x="1313" y="13906"/>
                  </a:lnTo>
                  <a:lnTo>
                    <a:pt x="1078" y="13737"/>
                  </a:lnTo>
                  <a:lnTo>
                    <a:pt x="909" y="13535"/>
                  </a:lnTo>
                  <a:lnTo>
                    <a:pt x="741" y="13266"/>
                  </a:lnTo>
                  <a:lnTo>
                    <a:pt x="606" y="12997"/>
                  </a:lnTo>
                  <a:lnTo>
                    <a:pt x="472" y="12694"/>
                  </a:lnTo>
                  <a:lnTo>
                    <a:pt x="371" y="12155"/>
                  </a:lnTo>
                  <a:lnTo>
                    <a:pt x="270" y="11616"/>
                  </a:lnTo>
                  <a:lnTo>
                    <a:pt x="236" y="11044"/>
                  </a:lnTo>
                  <a:lnTo>
                    <a:pt x="270" y="10472"/>
                  </a:lnTo>
                  <a:lnTo>
                    <a:pt x="337" y="9327"/>
                  </a:lnTo>
                  <a:lnTo>
                    <a:pt x="438" y="8216"/>
                  </a:lnTo>
                  <a:lnTo>
                    <a:pt x="606" y="6970"/>
                  </a:lnTo>
                  <a:lnTo>
                    <a:pt x="775" y="5724"/>
                  </a:lnTo>
                  <a:lnTo>
                    <a:pt x="1044" y="4512"/>
                  </a:lnTo>
                  <a:lnTo>
                    <a:pt x="1347" y="3267"/>
                  </a:lnTo>
                  <a:lnTo>
                    <a:pt x="1482" y="2896"/>
                  </a:lnTo>
                  <a:lnTo>
                    <a:pt x="1616" y="2526"/>
                  </a:lnTo>
                  <a:lnTo>
                    <a:pt x="1818" y="2122"/>
                  </a:lnTo>
                  <a:lnTo>
                    <a:pt x="2054" y="1752"/>
                  </a:lnTo>
                  <a:lnTo>
                    <a:pt x="2323" y="1415"/>
                  </a:lnTo>
                  <a:lnTo>
                    <a:pt x="2593" y="1112"/>
                  </a:lnTo>
                  <a:lnTo>
                    <a:pt x="2929" y="876"/>
                  </a:lnTo>
                  <a:lnTo>
                    <a:pt x="3266" y="674"/>
                  </a:lnTo>
                  <a:lnTo>
                    <a:pt x="3906" y="506"/>
                  </a:lnTo>
                  <a:close/>
                  <a:moveTo>
                    <a:pt x="5017" y="1"/>
                  </a:moveTo>
                  <a:lnTo>
                    <a:pt x="5017" y="35"/>
                  </a:lnTo>
                  <a:lnTo>
                    <a:pt x="4512" y="136"/>
                  </a:lnTo>
                  <a:lnTo>
                    <a:pt x="4007" y="237"/>
                  </a:lnTo>
                  <a:lnTo>
                    <a:pt x="3030" y="472"/>
                  </a:lnTo>
                  <a:lnTo>
                    <a:pt x="2963" y="506"/>
                  </a:lnTo>
                  <a:lnTo>
                    <a:pt x="2929" y="573"/>
                  </a:lnTo>
                  <a:lnTo>
                    <a:pt x="2593" y="775"/>
                  </a:lnTo>
                  <a:lnTo>
                    <a:pt x="2290" y="1045"/>
                  </a:lnTo>
                  <a:lnTo>
                    <a:pt x="2020" y="1314"/>
                  </a:lnTo>
                  <a:lnTo>
                    <a:pt x="1785" y="1617"/>
                  </a:lnTo>
                  <a:lnTo>
                    <a:pt x="1616" y="1886"/>
                  </a:lnTo>
                  <a:lnTo>
                    <a:pt x="1482" y="2122"/>
                  </a:lnTo>
                  <a:lnTo>
                    <a:pt x="1246" y="2694"/>
                  </a:lnTo>
                  <a:lnTo>
                    <a:pt x="1078" y="3267"/>
                  </a:lnTo>
                  <a:lnTo>
                    <a:pt x="943" y="3839"/>
                  </a:lnTo>
                  <a:lnTo>
                    <a:pt x="741" y="4647"/>
                  </a:lnTo>
                  <a:lnTo>
                    <a:pt x="573" y="5489"/>
                  </a:lnTo>
                  <a:lnTo>
                    <a:pt x="438" y="6330"/>
                  </a:lnTo>
                  <a:lnTo>
                    <a:pt x="303" y="7172"/>
                  </a:lnTo>
                  <a:lnTo>
                    <a:pt x="135" y="8485"/>
                  </a:lnTo>
                  <a:lnTo>
                    <a:pt x="68" y="9192"/>
                  </a:lnTo>
                  <a:lnTo>
                    <a:pt x="34" y="9866"/>
                  </a:lnTo>
                  <a:lnTo>
                    <a:pt x="0" y="10573"/>
                  </a:lnTo>
                  <a:lnTo>
                    <a:pt x="34" y="11246"/>
                  </a:lnTo>
                  <a:lnTo>
                    <a:pt x="68" y="11919"/>
                  </a:lnTo>
                  <a:lnTo>
                    <a:pt x="202" y="12559"/>
                  </a:lnTo>
                  <a:lnTo>
                    <a:pt x="270" y="12862"/>
                  </a:lnTo>
                  <a:lnTo>
                    <a:pt x="337" y="13098"/>
                  </a:lnTo>
                  <a:lnTo>
                    <a:pt x="472" y="13333"/>
                  </a:lnTo>
                  <a:lnTo>
                    <a:pt x="606" y="13569"/>
                  </a:lnTo>
                  <a:lnTo>
                    <a:pt x="741" y="13737"/>
                  </a:lnTo>
                  <a:lnTo>
                    <a:pt x="909" y="13939"/>
                  </a:lnTo>
                  <a:lnTo>
                    <a:pt x="1078" y="14074"/>
                  </a:lnTo>
                  <a:lnTo>
                    <a:pt x="1280" y="14242"/>
                  </a:lnTo>
                  <a:lnTo>
                    <a:pt x="1482" y="14343"/>
                  </a:lnTo>
                  <a:lnTo>
                    <a:pt x="1684" y="14444"/>
                  </a:lnTo>
                  <a:lnTo>
                    <a:pt x="2155" y="14613"/>
                  </a:lnTo>
                  <a:lnTo>
                    <a:pt x="2660" y="14714"/>
                  </a:lnTo>
                  <a:lnTo>
                    <a:pt x="3199" y="14747"/>
                  </a:lnTo>
                  <a:lnTo>
                    <a:pt x="3805" y="14747"/>
                  </a:lnTo>
                  <a:lnTo>
                    <a:pt x="4411" y="14714"/>
                  </a:lnTo>
                  <a:lnTo>
                    <a:pt x="4983" y="14613"/>
                  </a:lnTo>
                  <a:lnTo>
                    <a:pt x="5522" y="14478"/>
                  </a:lnTo>
                  <a:lnTo>
                    <a:pt x="6061" y="14276"/>
                  </a:lnTo>
                  <a:lnTo>
                    <a:pt x="6296" y="14141"/>
                  </a:lnTo>
                  <a:lnTo>
                    <a:pt x="6566" y="14007"/>
                  </a:lnTo>
                  <a:lnTo>
                    <a:pt x="6768" y="13805"/>
                  </a:lnTo>
                  <a:lnTo>
                    <a:pt x="7003" y="13636"/>
                  </a:lnTo>
                  <a:lnTo>
                    <a:pt x="7205" y="13434"/>
                  </a:lnTo>
                  <a:lnTo>
                    <a:pt x="7407" y="13165"/>
                  </a:lnTo>
                  <a:lnTo>
                    <a:pt x="7576" y="12929"/>
                  </a:lnTo>
                  <a:lnTo>
                    <a:pt x="7710" y="12929"/>
                  </a:lnTo>
                  <a:lnTo>
                    <a:pt x="7744" y="12862"/>
                  </a:lnTo>
                  <a:lnTo>
                    <a:pt x="7811" y="12593"/>
                  </a:lnTo>
                  <a:lnTo>
                    <a:pt x="8081" y="12054"/>
                  </a:lnTo>
                  <a:lnTo>
                    <a:pt x="8283" y="11549"/>
                  </a:lnTo>
                  <a:lnTo>
                    <a:pt x="8451" y="10977"/>
                  </a:lnTo>
                  <a:lnTo>
                    <a:pt x="8586" y="10404"/>
                  </a:lnTo>
                  <a:lnTo>
                    <a:pt x="8687" y="9832"/>
                  </a:lnTo>
                  <a:lnTo>
                    <a:pt x="8788" y="9260"/>
                  </a:lnTo>
                  <a:lnTo>
                    <a:pt x="8855" y="8115"/>
                  </a:lnTo>
                  <a:lnTo>
                    <a:pt x="8889" y="7374"/>
                  </a:lnTo>
                  <a:lnTo>
                    <a:pt x="8889" y="6633"/>
                  </a:lnTo>
                  <a:lnTo>
                    <a:pt x="8889" y="5893"/>
                  </a:lnTo>
                  <a:lnTo>
                    <a:pt x="8821" y="5152"/>
                  </a:lnTo>
                  <a:lnTo>
                    <a:pt x="8720" y="4411"/>
                  </a:lnTo>
                  <a:lnTo>
                    <a:pt x="8586" y="3671"/>
                  </a:lnTo>
                  <a:lnTo>
                    <a:pt x="8417" y="2964"/>
                  </a:lnTo>
                  <a:lnTo>
                    <a:pt x="8182" y="2257"/>
                  </a:lnTo>
                  <a:lnTo>
                    <a:pt x="7980" y="1785"/>
                  </a:lnTo>
                  <a:lnTo>
                    <a:pt x="7710" y="1348"/>
                  </a:lnTo>
                  <a:lnTo>
                    <a:pt x="7374" y="944"/>
                  </a:lnTo>
                  <a:lnTo>
                    <a:pt x="7003" y="607"/>
                  </a:lnTo>
                  <a:lnTo>
                    <a:pt x="6801" y="439"/>
                  </a:lnTo>
                  <a:lnTo>
                    <a:pt x="6599" y="304"/>
                  </a:lnTo>
                  <a:lnTo>
                    <a:pt x="6364" y="203"/>
                  </a:lnTo>
                  <a:lnTo>
                    <a:pt x="6128" y="102"/>
                  </a:lnTo>
                  <a:lnTo>
                    <a:pt x="5892" y="68"/>
                  </a:lnTo>
                  <a:lnTo>
                    <a:pt x="5623" y="1"/>
                  </a:lnTo>
                  <a:lnTo>
                    <a:pt x="5354" y="1"/>
                  </a:lnTo>
                  <a:lnTo>
                    <a:pt x="5118" y="35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458602" y="5638445"/>
              <a:ext cx="152174" cy="165591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1920" y="169"/>
                  </a:moveTo>
                  <a:lnTo>
                    <a:pt x="1920" y="641"/>
                  </a:lnTo>
                  <a:lnTo>
                    <a:pt x="1954" y="1112"/>
                  </a:lnTo>
                  <a:lnTo>
                    <a:pt x="2021" y="1550"/>
                  </a:lnTo>
                  <a:lnTo>
                    <a:pt x="2122" y="1987"/>
                  </a:lnTo>
                  <a:lnTo>
                    <a:pt x="2156" y="2021"/>
                  </a:lnTo>
                  <a:lnTo>
                    <a:pt x="2122" y="2021"/>
                  </a:lnTo>
                  <a:lnTo>
                    <a:pt x="1718" y="2055"/>
                  </a:lnTo>
                  <a:lnTo>
                    <a:pt x="1314" y="2122"/>
                  </a:lnTo>
                  <a:lnTo>
                    <a:pt x="910" y="2156"/>
                  </a:lnTo>
                  <a:lnTo>
                    <a:pt x="472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573" y="371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540" y="203"/>
                  </a:lnTo>
                  <a:lnTo>
                    <a:pt x="68" y="270"/>
                  </a:lnTo>
                  <a:lnTo>
                    <a:pt x="35" y="304"/>
                  </a:lnTo>
                  <a:lnTo>
                    <a:pt x="35" y="338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1954"/>
                  </a:lnTo>
                  <a:lnTo>
                    <a:pt x="338" y="2459"/>
                  </a:lnTo>
                  <a:lnTo>
                    <a:pt x="405" y="2492"/>
                  </a:lnTo>
                  <a:lnTo>
                    <a:pt x="472" y="2492"/>
                  </a:lnTo>
                  <a:lnTo>
                    <a:pt x="506" y="2459"/>
                  </a:lnTo>
                  <a:lnTo>
                    <a:pt x="540" y="2391"/>
                  </a:lnTo>
                  <a:lnTo>
                    <a:pt x="506" y="2324"/>
                  </a:lnTo>
                  <a:lnTo>
                    <a:pt x="506" y="2324"/>
                  </a:lnTo>
                  <a:lnTo>
                    <a:pt x="910" y="2358"/>
                  </a:lnTo>
                  <a:lnTo>
                    <a:pt x="1348" y="2358"/>
                  </a:lnTo>
                  <a:lnTo>
                    <a:pt x="1785" y="2290"/>
                  </a:lnTo>
                  <a:lnTo>
                    <a:pt x="2156" y="2156"/>
                  </a:lnTo>
                  <a:lnTo>
                    <a:pt x="2189" y="2122"/>
                  </a:lnTo>
                  <a:lnTo>
                    <a:pt x="2189" y="2055"/>
                  </a:lnTo>
                  <a:lnTo>
                    <a:pt x="2257" y="2055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189" y="1045"/>
                  </a:lnTo>
                  <a:lnTo>
                    <a:pt x="2122" y="607"/>
                  </a:lnTo>
                  <a:lnTo>
                    <a:pt x="2021" y="136"/>
                  </a:lnTo>
                  <a:lnTo>
                    <a:pt x="2021" y="102"/>
                  </a:lnTo>
                  <a:lnTo>
                    <a:pt x="2021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617418" y="5618318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3"/>
                  </a:moveTo>
                  <a:lnTo>
                    <a:pt x="1953" y="573"/>
                  </a:lnTo>
                  <a:lnTo>
                    <a:pt x="2020" y="944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953" y="1819"/>
                  </a:lnTo>
                  <a:lnTo>
                    <a:pt x="1785" y="1853"/>
                  </a:lnTo>
                  <a:lnTo>
                    <a:pt x="1414" y="1920"/>
                  </a:lnTo>
                  <a:lnTo>
                    <a:pt x="943" y="1954"/>
                  </a:lnTo>
                  <a:lnTo>
                    <a:pt x="707" y="2021"/>
                  </a:lnTo>
                  <a:lnTo>
                    <a:pt x="472" y="2088"/>
                  </a:lnTo>
                  <a:lnTo>
                    <a:pt x="404" y="1651"/>
                  </a:lnTo>
                  <a:lnTo>
                    <a:pt x="270" y="1179"/>
                  </a:lnTo>
                  <a:lnTo>
                    <a:pt x="202" y="809"/>
                  </a:lnTo>
                  <a:lnTo>
                    <a:pt x="101" y="439"/>
                  </a:lnTo>
                  <a:lnTo>
                    <a:pt x="1010" y="338"/>
                  </a:lnTo>
                  <a:lnTo>
                    <a:pt x="1919" y="203"/>
                  </a:lnTo>
                  <a:close/>
                  <a:moveTo>
                    <a:pt x="1886" y="1"/>
                  </a:moveTo>
                  <a:lnTo>
                    <a:pt x="977" y="136"/>
                  </a:lnTo>
                  <a:lnTo>
                    <a:pt x="68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809"/>
                  </a:lnTo>
                  <a:lnTo>
                    <a:pt x="101" y="1213"/>
                  </a:lnTo>
                  <a:lnTo>
                    <a:pt x="202" y="1718"/>
                  </a:lnTo>
                  <a:lnTo>
                    <a:pt x="270" y="1954"/>
                  </a:lnTo>
                  <a:lnTo>
                    <a:pt x="371" y="2189"/>
                  </a:lnTo>
                  <a:lnTo>
                    <a:pt x="404" y="2223"/>
                  </a:lnTo>
                  <a:lnTo>
                    <a:pt x="674" y="2223"/>
                  </a:lnTo>
                  <a:lnTo>
                    <a:pt x="909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4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304"/>
                  </a:lnTo>
                  <a:lnTo>
                    <a:pt x="1987" y="35"/>
                  </a:lnTo>
                  <a:lnTo>
                    <a:pt x="1953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143294" y="5913567"/>
              <a:ext cx="51544" cy="42510"/>
            </a:xfrm>
            <a:custGeom>
              <a:avLst/>
              <a:gdLst/>
              <a:ahLst/>
              <a:cxnLst/>
              <a:rect l="l" t="t" r="r" b="b"/>
              <a:pathLst>
                <a:path w="776" h="640" extrusionOk="0">
                  <a:moveTo>
                    <a:pt x="674" y="0"/>
                  </a:moveTo>
                  <a:lnTo>
                    <a:pt x="573" y="202"/>
                  </a:lnTo>
                  <a:lnTo>
                    <a:pt x="539" y="438"/>
                  </a:lnTo>
                  <a:lnTo>
                    <a:pt x="438" y="337"/>
                  </a:lnTo>
                  <a:lnTo>
                    <a:pt x="405" y="269"/>
                  </a:lnTo>
                  <a:lnTo>
                    <a:pt x="438" y="168"/>
                  </a:lnTo>
                  <a:lnTo>
                    <a:pt x="438" y="135"/>
                  </a:lnTo>
                  <a:lnTo>
                    <a:pt x="405" y="67"/>
                  </a:lnTo>
                  <a:lnTo>
                    <a:pt x="337" y="67"/>
                  </a:lnTo>
                  <a:lnTo>
                    <a:pt x="304" y="135"/>
                  </a:lnTo>
                  <a:lnTo>
                    <a:pt x="169" y="404"/>
                  </a:lnTo>
                  <a:lnTo>
                    <a:pt x="135" y="370"/>
                  </a:lnTo>
                  <a:lnTo>
                    <a:pt x="102" y="269"/>
                  </a:lnTo>
                  <a:lnTo>
                    <a:pt x="102" y="236"/>
                  </a:lnTo>
                  <a:lnTo>
                    <a:pt x="68" y="202"/>
                  </a:lnTo>
                  <a:lnTo>
                    <a:pt x="34" y="202"/>
                  </a:lnTo>
                  <a:lnTo>
                    <a:pt x="1" y="269"/>
                  </a:lnTo>
                  <a:lnTo>
                    <a:pt x="1" y="303"/>
                  </a:lnTo>
                  <a:lnTo>
                    <a:pt x="1" y="404"/>
                  </a:lnTo>
                  <a:lnTo>
                    <a:pt x="102" y="606"/>
                  </a:lnTo>
                  <a:lnTo>
                    <a:pt x="135" y="640"/>
                  </a:lnTo>
                  <a:lnTo>
                    <a:pt x="203" y="640"/>
                  </a:lnTo>
                  <a:lnTo>
                    <a:pt x="236" y="606"/>
                  </a:lnTo>
                  <a:lnTo>
                    <a:pt x="337" y="404"/>
                  </a:lnTo>
                  <a:lnTo>
                    <a:pt x="371" y="438"/>
                  </a:lnTo>
                  <a:lnTo>
                    <a:pt x="472" y="539"/>
                  </a:lnTo>
                  <a:lnTo>
                    <a:pt x="573" y="606"/>
                  </a:lnTo>
                  <a:lnTo>
                    <a:pt x="640" y="606"/>
                  </a:lnTo>
                  <a:lnTo>
                    <a:pt x="674" y="539"/>
                  </a:lnTo>
                  <a:lnTo>
                    <a:pt x="708" y="303"/>
                  </a:lnTo>
                  <a:lnTo>
                    <a:pt x="775" y="67"/>
                  </a:lnTo>
                  <a:lnTo>
                    <a:pt x="775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780685" y="5591484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86" y="1"/>
                  </a:moveTo>
                  <a:lnTo>
                    <a:pt x="1953" y="35"/>
                  </a:lnTo>
                  <a:lnTo>
                    <a:pt x="1953" y="136"/>
                  </a:lnTo>
                  <a:lnTo>
                    <a:pt x="1448" y="136"/>
                  </a:lnTo>
                  <a:lnTo>
                    <a:pt x="943" y="169"/>
                  </a:lnTo>
                  <a:lnTo>
                    <a:pt x="505" y="203"/>
                  </a:lnTo>
                  <a:lnTo>
                    <a:pt x="269" y="270"/>
                  </a:lnTo>
                  <a:lnTo>
                    <a:pt x="168" y="304"/>
                  </a:lnTo>
                  <a:lnTo>
                    <a:pt x="101" y="371"/>
                  </a:lnTo>
                  <a:lnTo>
                    <a:pt x="269" y="439"/>
                  </a:lnTo>
                  <a:lnTo>
                    <a:pt x="471" y="439"/>
                  </a:lnTo>
                  <a:lnTo>
                    <a:pt x="842" y="371"/>
                  </a:lnTo>
                  <a:lnTo>
                    <a:pt x="1380" y="338"/>
                  </a:lnTo>
                  <a:lnTo>
                    <a:pt x="1953" y="304"/>
                  </a:lnTo>
                  <a:lnTo>
                    <a:pt x="1986" y="641"/>
                  </a:lnTo>
                  <a:lnTo>
                    <a:pt x="2020" y="944"/>
                  </a:lnTo>
                  <a:lnTo>
                    <a:pt x="2087" y="1381"/>
                  </a:lnTo>
                  <a:lnTo>
                    <a:pt x="2121" y="1617"/>
                  </a:lnTo>
                  <a:lnTo>
                    <a:pt x="2188" y="1819"/>
                  </a:lnTo>
                  <a:lnTo>
                    <a:pt x="2155" y="1819"/>
                  </a:lnTo>
                  <a:lnTo>
                    <a:pt x="1279" y="1920"/>
                  </a:lnTo>
                  <a:lnTo>
                    <a:pt x="808" y="2021"/>
                  </a:lnTo>
                  <a:lnTo>
                    <a:pt x="404" y="2122"/>
                  </a:lnTo>
                  <a:lnTo>
                    <a:pt x="303" y="1718"/>
                  </a:lnTo>
                  <a:lnTo>
                    <a:pt x="236" y="1280"/>
                  </a:lnTo>
                  <a:lnTo>
                    <a:pt x="202" y="809"/>
                  </a:lnTo>
                  <a:lnTo>
                    <a:pt x="168" y="573"/>
                  </a:lnTo>
                  <a:lnTo>
                    <a:pt x="67" y="371"/>
                  </a:lnTo>
                  <a:lnTo>
                    <a:pt x="34" y="506"/>
                  </a:lnTo>
                  <a:lnTo>
                    <a:pt x="0" y="674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2021"/>
                  </a:lnTo>
                  <a:lnTo>
                    <a:pt x="168" y="2122"/>
                  </a:lnTo>
                  <a:lnTo>
                    <a:pt x="202" y="2189"/>
                  </a:lnTo>
                  <a:lnTo>
                    <a:pt x="269" y="2257"/>
                  </a:lnTo>
                  <a:lnTo>
                    <a:pt x="370" y="2290"/>
                  </a:lnTo>
                  <a:lnTo>
                    <a:pt x="404" y="2290"/>
                  </a:lnTo>
                  <a:lnTo>
                    <a:pt x="438" y="2257"/>
                  </a:lnTo>
                  <a:lnTo>
                    <a:pt x="875" y="2223"/>
                  </a:lnTo>
                  <a:lnTo>
                    <a:pt x="1313" y="2189"/>
                  </a:lnTo>
                  <a:lnTo>
                    <a:pt x="2188" y="2021"/>
                  </a:lnTo>
                  <a:lnTo>
                    <a:pt x="2256" y="1987"/>
                  </a:lnTo>
                  <a:lnTo>
                    <a:pt x="2289" y="1987"/>
                  </a:lnTo>
                  <a:lnTo>
                    <a:pt x="2323" y="1954"/>
                  </a:lnTo>
                  <a:lnTo>
                    <a:pt x="2323" y="1752"/>
                  </a:lnTo>
                  <a:lnTo>
                    <a:pt x="2289" y="1516"/>
                  </a:lnTo>
                  <a:lnTo>
                    <a:pt x="2222" y="1078"/>
                  </a:lnTo>
                  <a:lnTo>
                    <a:pt x="2155" y="540"/>
                  </a:lnTo>
                  <a:lnTo>
                    <a:pt x="2121" y="304"/>
                  </a:lnTo>
                  <a:lnTo>
                    <a:pt x="2054" y="35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2845513" y="5676505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169" y="202"/>
                  </a:lnTo>
                  <a:lnTo>
                    <a:pt x="202" y="169"/>
                  </a:lnTo>
                  <a:lnTo>
                    <a:pt x="202" y="337"/>
                  </a:lnTo>
                  <a:lnTo>
                    <a:pt x="169" y="505"/>
                  </a:lnTo>
                  <a:lnTo>
                    <a:pt x="169" y="573"/>
                  </a:lnTo>
                  <a:lnTo>
                    <a:pt x="202" y="606"/>
                  </a:lnTo>
                  <a:lnTo>
                    <a:pt x="270" y="606"/>
                  </a:lnTo>
                  <a:lnTo>
                    <a:pt x="337" y="573"/>
                  </a:lnTo>
                  <a:lnTo>
                    <a:pt x="371" y="438"/>
                  </a:lnTo>
                  <a:lnTo>
                    <a:pt x="404" y="303"/>
                  </a:lnTo>
                  <a:lnTo>
                    <a:pt x="371" y="169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2686697" y="5701081"/>
              <a:ext cx="33676" cy="40318"/>
            </a:xfrm>
            <a:custGeom>
              <a:avLst/>
              <a:gdLst/>
              <a:ahLst/>
              <a:cxnLst/>
              <a:rect l="l" t="t" r="r" b="b"/>
              <a:pathLst>
                <a:path w="507" h="607" extrusionOk="0">
                  <a:moveTo>
                    <a:pt x="270" y="1"/>
                  </a:moveTo>
                  <a:lnTo>
                    <a:pt x="203" y="34"/>
                  </a:lnTo>
                  <a:lnTo>
                    <a:pt x="136" y="68"/>
                  </a:lnTo>
                  <a:lnTo>
                    <a:pt x="35" y="203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35" y="506"/>
                  </a:lnTo>
                  <a:lnTo>
                    <a:pt x="136" y="573"/>
                  </a:lnTo>
                  <a:lnTo>
                    <a:pt x="270" y="607"/>
                  </a:lnTo>
                  <a:lnTo>
                    <a:pt x="338" y="607"/>
                  </a:lnTo>
                  <a:lnTo>
                    <a:pt x="405" y="573"/>
                  </a:lnTo>
                  <a:lnTo>
                    <a:pt x="506" y="438"/>
                  </a:lnTo>
                  <a:lnTo>
                    <a:pt x="506" y="371"/>
                  </a:lnTo>
                  <a:lnTo>
                    <a:pt x="506" y="337"/>
                  </a:lnTo>
                  <a:lnTo>
                    <a:pt x="472" y="304"/>
                  </a:lnTo>
                  <a:lnTo>
                    <a:pt x="439" y="304"/>
                  </a:lnTo>
                  <a:lnTo>
                    <a:pt x="136" y="371"/>
                  </a:lnTo>
                  <a:lnTo>
                    <a:pt x="136" y="270"/>
                  </a:lnTo>
                  <a:lnTo>
                    <a:pt x="203" y="169"/>
                  </a:lnTo>
                  <a:lnTo>
                    <a:pt x="237" y="102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087367" y="5855380"/>
              <a:ext cx="154432" cy="147657"/>
            </a:xfrm>
            <a:custGeom>
              <a:avLst/>
              <a:gdLst/>
              <a:ahLst/>
              <a:cxnLst/>
              <a:rect l="l" t="t" r="r" b="b"/>
              <a:pathLst>
                <a:path w="2325" h="2223" extrusionOk="0">
                  <a:moveTo>
                    <a:pt x="1920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56" y="1852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44" y="1987"/>
                  </a:lnTo>
                  <a:lnTo>
                    <a:pt x="708" y="2021"/>
                  </a:lnTo>
                  <a:lnTo>
                    <a:pt x="472" y="2122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920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37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35" y="809"/>
                  </a:lnTo>
                  <a:lnTo>
                    <a:pt x="102" y="1213"/>
                  </a:lnTo>
                  <a:lnTo>
                    <a:pt x="203" y="1718"/>
                  </a:lnTo>
                  <a:lnTo>
                    <a:pt x="270" y="1953"/>
                  </a:lnTo>
                  <a:lnTo>
                    <a:pt x="338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78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523497" y="5721207"/>
              <a:ext cx="40318" cy="58186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1"/>
                  </a:moveTo>
                  <a:lnTo>
                    <a:pt x="236" y="34"/>
                  </a:lnTo>
                  <a:lnTo>
                    <a:pt x="0" y="169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101" y="472"/>
                  </a:lnTo>
                  <a:lnTo>
                    <a:pt x="169" y="539"/>
                  </a:lnTo>
                  <a:lnTo>
                    <a:pt x="236" y="506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438" y="472"/>
                  </a:lnTo>
                  <a:lnTo>
                    <a:pt x="472" y="506"/>
                  </a:lnTo>
                  <a:lnTo>
                    <a:pt x="472" y="539"/>
                  </a:lnTo>
                  <a:lnTo>
                    <a:pt x="371" y="573"/>
                  </a:lnTo>
                  <a:lnTo>
                    <a:pt x="202" y="607"/>
                  </a:lnTo>
                  <a:lnTo>
                    <a:pt x="68" y="674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36" y="775"/>
                  </a:lnTo>
                  <a:lnTo>
                    <a:pt x="371" y="741"/>
                  </a:lnTo>
                  <a:lnTo>
                    <a:pt x="505" y="674"/>
                  </a:lnTo>
                  <a:lnTo>
                    <a:pt x="573" y="640"/>
                  </a:lnTo>
                  <a:lnTo>
                    <a:pt x="606" y="573"/>
                  </a:lnTo>
                  <a:lnTo>
                    <a:pt x="606" y="506"/>
                  </a:lnTo>
                  <a:lnTo>
                    <a:pt x="606" y="438"/>
                  </a:lnTo>
                  <a:lnTo>
                    <a:pt x="539" y="371"/>
                  </a:lnTo>
                  <a:lnTo>
                    <a:pt x="472" y="337"/>
                  </a:lnTo>
                  <a:lnTo>
                    <a:pt x="404" y="304"/>
                  </a:lnTo>
                  <a:lnTo>
                    <a:pt x="337" y="304"/>
                  </a:lnTo>
                  <a:lnTo>
                    <a:pt x="202" y="337"/>
                  </a:lnTo>
                  <a:lnTo>
                    <a:pt x="169" y="236"/>
                  </a:lnTo>
                  <a:lnTo>
                    <a:pt x="337" y="135"/>
                  </a:lnTo>
                  <a:lnTo>
                    <a:pt x="505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145553" y="5692114"/>
              <a:ext cx="147657" cy="145465"/>
            </a:xfrm>
            <a:custGeom>
              <a:avLst/>
              <a:gdLst/>
              <a:ahLst/>
              <a:cxnLst/>
              <a:rect l="l" t="t" r="r" b="b"/>
              <a:pathLst>
                <a:path w="2223" h="2190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371"/>
                  </a:lnTo>
                  <a:lnTo>
                    <a:pt x="707" y="338"/>
                  </a:lnTo>
                  <a:lnTo>
                    <a:pt x="1246" y="270"/>
                  </a:lnTo>
                  <a:lnTo>
                    <a:pt x="1785" y="169"/>
                  </a:lnTo>
                  <a:lnTo>
                    <a:pt x="1785" y="371"/>
                  </a:lnTo>
                  <a:lnTo>
                    <a:pt x="1785" y="540"/>
                  </a:lnTo>
                  <a:lnTo>
                    <a:pt x="1852" y="910"/>
                  </a:lnTo>
                  <a:lnTo>
                    <a:pt x="1919" y="1381"/>
                  </a:lnTo>
                  <a:lnTo>
                    <a:pt x="1953" y="1583"/>
                  </a:lnTo>
                  <a:lnTo>
                    <a:pt x="2020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05" y="2021"/>
                  </a:lnTo>
                  <a:lnTo>
                    <a:pt x="371" y="2122"/>
                  </a:lnTo>
                  <a:lnTo>
                    <a:pt x="539" y="2189"/>
                  </a:lnTo>
                  <a:lnTo>
                    <a:pt x="707" y="2189"/>
                  </a:lnTo>
                  <a:lnTo>
                    <a:pt x="1078" y="2156"/>
                  </a:lnTo>
                  <a:lnTo>
                    <a:pt x="2121" y="2021"/>
                  </a:lnTo>
                  <a:lnTo>
                    <a:pt x="2189" y="1987"/>
                  </a:lnTo>
                  <a:lnTo>
                    <a:pt x="2222" y="1954"/>
                  </a:lnTo>
                  <a:lnTo>
                    <a:pt x="2222" y="1886"/>
                  </a:lnTo>
                  <a:lnTo>
                    <a:pt x="2189" y="1853"/>
                  </a:lnTo>
                  <a:lnTo>
                    <a:pt x="2189" y="1583"/>
                  </a:lnTo>
                  <a:lnTo>
                    <a:pt x="2155" y="1348"/>
                  </a:lnTo>
                  <a:lnTo>
                    <a:pt x="2054" y="876"/>
                  </a:lnTo>
                  <a:lnTo>
                    <a:pt x="2020" y="506"/>
                  </a:lnTo>
                  <a:lnTo>
                    <a:pt x="1953" y="304"/>
                  </a:lnTo>
                  <a:lnTo>
                    <a:pt x="1919" y="136"/>
                  </a:lnTo>
                  <a:lnTo>
                    <a:pt x="1919" y="102"/>
                  </a:lnTo>
                  <a:lnTo>
                    <a:pt x="1919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725098" y="5989554"/>
              <a:ext cx="64961" cy="53736"/>
            </a:xfrm>
            <a:custGeom>
              <a:avLst/>
              <a:gdLst/>
              <a:ahLst/>
              <a:cxnLst/>
              <a:rect l="l" t="t" r="r" b="b"/>
              <a:pathLst>
                <a:path w="978" h="809" extrusionOk="0">
                  <a:moveTo>
                    <a:pt x="809" y="1"/>
                  </a:moveTo>
                  <a:lnTo>
                    <a:pt x="775" y="34"/>
                  </a:lnTo>
                  <a:lnTo>
                    <a:pt x="775" y="203"/>
                  </a:lnTo>
                  <a:lnTo>
                    <a:pt x="775" y="371"/>
                  </a:lnTo>
                  <a:lnTo>
                    <a:pt x="809" y="405"/>
                  </a:lnTo>
                  <a:lnTo>
                    <a:pt x="775" y="405"/>
                  </a:lnTo>
                  <a:lnTo>
                    <a:pt x="472" y="203"/>
                  </a:lnTo>
                  <a:lnTo>
                    <a:pt x="405" y="203"/>
                  </a:lnTo>
                  <a:lnTo>
                    <a:pt x="371" y="236"/>
                  </a:lnTo>
                  <a:lnTo>
                    <a:pt x="337" y="270"/>
                  </a:lnTo>
                  <a:lnTo>
                    <a:pt x="371" y="337"/>
                  </a:lnTo>
                  <a:lnTo>
                    <a:pt x="506" y="472"/>
                  </a:lnTo>
                  <a:lnTo>
                    <a:pt x="135" y="472"/>
                  </a:lnTo>
                  <a:lnTo>
                    <a:pt x="68" y="506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68" y="607"/>
                  </a:lnTo>
                  <a:lnTo>
                    <a:pt x="506" y="607"/>
                  </a:lnTo>
                  <a:lnTo>
                    <a:pt x="405" y="674"/>
                  </a:lnTo>
                  <a:lnTo>
                    <a:pt x="371" y="741"/>
                  </a:lnTo>
                  <a:lnTo>
                    <a:pt x="405" y="775"/>
                  </a:lnTo>
                  <a:lnTo>
                    <a:pt x="438" y="809"/>
                  </a:lnTo>
                  <a:lnTo>
                    <a:pt x="506" y="809"/>
                  </a:lnTo>
                  <a:lnTo>
                    <a:pt x="674" y="708"/>
                  </a:lnTo>
                  <a:lnTo>
                    <a:pt x="809" y="539"/>
                  </a:lnTo>
                  <a:lnTo>
                    <a:pt x="842" y="708"/>
                  </a:lnTo>
                  <a:lnTo>
                    <a:pt x="876" y="775"/>
                  </a:lnTo>
                  <a:lnTo>
                    <a:pt x="910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43" y="337"/>
                  </a:lnTo>
                  <a:lnTo>
                    <a:pt x="910" y="169"/>
                  </a:lnTo>
                  <a:lnTo>
                    <a:pt x="876" y="34"/>
                  </a:lnTo>
                  <a:lnTo>
                    <a:pt x="8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639736" y="5506529"/>
              <a:ext cx="161141" cy="111855"/>
            </a:xfrm>
            <a:custGeom>
              <a:avLst/>
              <a:gdLst/>
              <a:ahLst/>
              <a:cxnLst/>
              <a:rect l="l" t="t" r="r" b="b"/>
              <a:pathLst>
                <a:path w="2426" h="1684" extrusionOk="0">
                  <a:moveTo>
                    <a:pt x="2088" y="0"/>
                  </a:moveTo>
                  <a:lnTo>
                    <a:pt x="2055" y="34"/>
                  </a:lnTo>
                  <a:lnTo>
                    <a:pt x="1516" y="102"/>
                  </a:lnTo>
                  <a:lnTo>
                    <a:pt x="977" y="169"/>
                  </a:lnTo>
                  <a:lnTo>
                    <a:pt x="506" y="236"/>
                  </a:lnTo>
                  <a:lnTo>
                    <a:pt x="270" y="304"/>
                  </a:lnTo>
                  <a:lnTo>
                    <a:pt x="68" y="405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674"/>
                  </a:lnTo>
                  <a:lnTo>
                    <a:pt x="35" y="943"/>
                  </a:lnTo>
                  <a:lnTo>
                    <a:pt x="169" y="154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270" y="1684"/>
                  </a:lnTo>
                  <a:lnTo>
                    <a:pt x="338" y="1650"/>
                  </a:lnTo>
                  <a:lnTo>
                    <a:pt x="338" y="1617"/>
                  </a:lnTo>
                  <a:lnTo>
                    <a:pt x="809" y="1549"/>
                  </a:lnTo>
                  <a:lnTo>
                    <a:pt x="1247" y="1482"/>
                  </a:lnTo>
                  <a:lnTo>
                    <a:pt x="1718" y="1415"/>
                  </a:lnTo>
                  <a:lnTo>
                    <a:pt x="1920" y="1347"/>
                  </a:lnTo>
                  <a:lnTo>
                    <a:pt x="2122" y="1280"/>
                  </a:lnTo>
                  <a:lnTo>
                    <a:pt x="1886" y="1246"/>
                  </a:lnTo>
                  <a:lnTo>
                    <a:pt x="1684" y="1246"/>
                  </a:lnTo>
                  <a:lnTo>
                    <a:pt x="1247" y="1314"/>
                  </a:lnTo>
                  <a:lnTo>
                    <a:pt x="775" y="1381"/>
                  </a:lnTo>
                  <a:lnTo>
                    <a:pt x="304" y="1482"/>
                  </a:lnTo>
                  <a:lnTo>
                    <a:pt x="203" y="943"/>
                  </a:lnTo>
                  <a:lnTo>
                    <a:pt x="169" y="708"/>
                  </a:lnTo>
                  <a:lnTo>
                    <a:pt x="68" y="438"/>
                  </a:lnTo>
                  <a:lnTo>
                    <a:pt x="540" y="438"/>
                  </a:lnTo>
                  <a:lnTo>
                    <a:pt x="1011" y="337"/>
                  </a:lnTo>
                  <a:lnTo>
                    <a:pt x="1550" y="236"/>
                  </a:lnTo>
                  <a:lnTo>
                    <a:pt x="2055" y="135"/>
                  </a:lnTo>
                  <a:lnTo>
                    <a:pt x="2156" y="708"/>
                  </a:lnTo>
                  <a:lnTo>
                    <a:pt x="2257" y="1280"/>
                  </a:lnTo>
                  <a:lnTo>
                    <a:pt x="2290" y="1347"/>
                  </a:lnTo>
                  <a:lnTo>
                    <a:pt x="2358" y="1347"/>
                  </a:lnTo>
                  <a:lnTo>
                    <a:pt x="2425" y="1314"/>
                  </a:lnTo>
                  <a:lnTo>
                    <a:pt x="2425" y="1246"/>
                  </a:lnTo>
                  <a:lnTo>
                    <a:pt x="2324" y="640"/>
                  </a:lnTo>
                  <a:lnTo>
                    <a:pt x="2189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798552" y="5484145"/>
              <a:ext cx="161075" cy="111922"/>
            </a:xfrm>
            <a:custGeom>
              <a:avLst/>
              <a:gdLst/>
              <a:ahLst/>
              <a:cxnLst/>
              <a:rect l="l" t="t" r="r" b="b"/>
              <a:pathLst>
                <a:path w="2425" h="1685" extrusionOk="0">
                  <a:moveTo>
                    <a:pt x="1684" y="1"/>
                  </a:moveTo>
                  <a:lnTo>
                    <a:pt x="1145" y="34"/>
                  </a:lnTo>
                  <a:lnTo>
                    <a:pt x="573" y="169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68" y="472"/>
                  </a:lnTo>
                  <a:lnTo>
                    <a:pt x="101" y="708"/>
                  </a:lnTo>
                  <a:lnTo>
                    <a:pt x="135" y="944"/>
                  </a:lnTo>
                  <a:lnTo>
                    <a:pt x="202" y="1617"/>
                  </a:lnTo>
                  <a:lnTo>
                    <a:pt x="236" y="1651"/>
                  </a:lnTo>
                  <a:lnTo>
                    <a:pt x="270" y="1684"/>
                  </a:lnTo>
                  <a:lnTo>
                    <a:pt x="337" y="1651"/>
                  </a:lnTo>
                  <a:lnTo>
                    <a:pt x="606" y="1684"/>
                  </a:lnTo>
                  <a:lnTo>
                    <a:pt x="909" y="1651"/>
                  </a:lnTo>
                  <a:lnTo>
                    <a:pt x="1482" y="1516"/>
                  </a:lnTo>
                  <a:lnTo>
                    <a:pt x="1886" y="1415"/>
                  </a:lnTo>
                  <a:lnTo>
                    <a:pt x="2088" y="1348"/>
                  </a:lnTo>
                  <a:lnTo>
                    <a:pt x="2290" y="1247"/>
                  </a:lnTo>
                  <a:lnTo>
                    <a:pt x="2020" y="1247"/>
                  </a:lnTo>
                  <a:lnTo>
                    <a:pt x="1785" y="1280"/>
                  </a:lnTo>
                  <a:lnTo>
                    <a:pt x="1313" y="1415"/>
                  </a:lnTo>
                  <a:lnTo>
                    <a:pt x="842" y="1482"/>
                  </a:lnTo>
                  <a:lnTo>
                    <a:pt x="371" y="1550"/>
                  </a:lnTo>
                  <a:lnTo>
                    <a:pt x="337" y="1179"/>
                  </a:lnTo>
                  <a:lnTo>
                    <a:pt x="270" y="809"/>
                  </a:lnTo>
                  <a:lnTo>
                    <a:pt x="236" y="641"/>
                  </a:lnTo>
                  <a:lnTo>
                    <a:pt x="169" y="472"/>
                  </a:lnTo>
                  <a:lnTo>
                    <a:pt x="438" y="405"/>
                  </a:lnTo>
                  <a:lnTo>
                    <a:pt x="674" y="337"/>
                  </a:lnTo>
                  <a:lnTo>
                    <a:pt x="1212" y="270"/>
                  </a:lnTo>
                  <a:lnTo>
                    <a:pt x="1717" y="203"/>
                  </a:lnTo>
                  <a:lnTo>
                    <a:pt x="1987" y="135"/>
                  </a:lnTo>
                  <a:lnTo>
                    <a:pt x="2222" y="102"/>
                  </a:lnTo>
                  <a:lnTo>
                    <a:pt x="2222" y="337"/>
                  </a:lnTo>
                  <a:lnTo>
                    <a:pt x="2256" y="607"/>
                  </a:lnTo>
                  <a:lnTo>
                    <a:pt x="2256" y="944"/>
                  </a:lnTo>
                  <a:lnTo>
                    <a:pt x="2290" y="1247"/>
                  </a:lnTo>
                  <a:lnTo>
                    <a:pt x="2323" y="1314"/>
                  </a:lnTo>
                  <a:lnTo>
                    <a:pt x="2424" y="1314"/>
                  </a:lnTo>
                  <a:lnTo>
                    <a:pt x="2424" y="1247"/>
                  </a:lnTo>
                  <a:lnTo>
                    <a:pt x="2424" y="977"/>
                  </a:lnTo>
                  <a:lnTo>
                    <a:pt x="2391" y="674"/>
                  </a:lnTo>
                  <a:lnTo>
                    <a:pt x="2357" y="371"/>
                  </a:lnTo>
                  <a:lnTo>
                    <a:pt x="2323" y="68"/>
                  </a:lnTo>
                  <a:lnTo>
                    <a:pt x="2290" y="34"/>
                  </a:lnTo>
                  <a:lnTo>
                    <a:pt x="2222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462711" y="5390224"/>
              <a:ext cx="152174" cy="100697"/>
            </a:xfrm>
            <a:custGeom>
              <a:avLst/>
              <a:gdLst/>
              <a:ahLst/>
              <a:cxnLst/>
              <a:rect l="l" t="t" r="r" b="b"/>
              <a:pathLst>
                <a:path w="2291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4" y="573"/>
                  </a:lnTo>
                  <a:lnTo>
                    <a:pt x="2055" y="1078"/>
                  </a:lnTo>
                  <a:lnTo>
                    <a:pt x="1146" y="1280"/>
                  </a:lnTo>
                  <a:lnTo>
                    <a:pt x="741" y="1347"/>
                  </a:lnTo>
                  <a:lnTo>
                    <a:pt x="539" y="1381"/>
                  </a:lnTo>
                  <a:lnTo>
                    <a:pt x="337" y="1415"/>
                  </a:lnTo>
                  <a:lnTo>
                    <a:pt x="203" y="876"/>
                  </a:lnTo>
                  <a:lnTo>
                    <a:pt x="102" y="304"/>
                  </a:lnTo>
                  <a:lnTo>
                    <a:pt x="539" y="304"/>
                  </a:lnTo>
                  <a:lnTo>
                    <a:pt x="944" y="236"/>
                  </a:lnTo>
                  <a:lnTo>
                    <a:pt x="1920" y="169"/>
                  </a:lnTo>
                  <a:close/>
                  <a:moveTo>
                    <a:pt x="1482" y="1"/>
                  </a:moveTo>
                  <a:lnTo>
                    <a:pt x="977" y="34"/>
                  </a:lnTo>
                  <a:lnTo>
                    <a:pt x="506" y="102"/>
                  </a:lnTo>
                  <a:lnTo>
                    <a:pt x="270" y="135"/>
                  </a:lnTo>
                  <a:lnTo>
                    <a:pt x="34" y="236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4" y="876"/>
                  </a:lnTo>
                  <a:lnTo>
                    <a:pt x="102" y="1179"/>
                  </a:lnTo>
                  <a:lnTo>
                    <a:pt x="203" y="1482"/>
                  </a:lnTo>
                  <a:lnTo>
                    <a:pt x="203" y="1516"/>
                  </a:lnTo>
                  <a:lnTo>
                    <a:pt x="236" y="1516"/>
                  </a:lnTo>
                  <a:lnTo>
                    <a:pt x="304" y="1482"/>
                  </a:lnTo>
                  <a:lnTo>
                    <a:pt x="539" y="1516"/>
                  </a:lnTo>
                  <a:lnTo>
                    <a:pt x="741" y="1516"/>
                  </a:lnTo>
                  <a:lnTo>
                    <a:pt x="1213" y="1482"/>
                  </a:lnTo>
                  <a:lnTo>
                    <a:pt x="1684" y="1381"/>
                  </a:lnTo>
                  <a:lnTo>
                    <a:pt x="2088" y="1246"/>
                  </a:lnTo>
                  <a:lnTo>
                    <a:pt x="2156" y="1314"/>
                  </a:lnTo>
                  <a:lnTo>
                    <a:pt x="2223" y="1314"/>
                  </a:lnTo>
                  <a:lnTo>
                    <a:pt x="2257" y="1280"/>
                  </a:lnTo>
                  <a:lnTo>
                    <a:pt x="2290" y="1213"/>
                  </a:lnTo>
                  <a:lnTo>
                    <a:pt x="2156" y="674"/>
                  </a:lnTo>
                  <a:lnTo>
                    <a:pt x="2021" y="169"/>
                  </a:lnTo>
                  <a:lnTo>
                    <a:pt x="2055" y="102"/>
                  </a:lnTo>
                  <a:lnTo>
                    <a:pt x="2055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979687" y="5457310"/>
              <a:ext cx="145399" cy="111922"/>
            </a:xfrm>
            <a:custGeom>
              <a:avLst/>
              <a:gdLst/>
              <a:ahLst/>
              <a:cxnLst/>
              <a:rect l="l" t="t" r="r" b="b"/>
              <a:pathLst>
                <a:path w="2189" h="1685" extrusionOk="0">
                  <a:moveTo>
                    <a:pt x="1953" y="102"/>
                  </a:moveTo>
                  <a:lnTo>
                    <a:pt x="1987" y="674"/>
                  </a:lnTo>
                  <a:lnTo>
                    <a:pt x="2054" y="1247"/>
                  </a:lnTo>
                  <a:lnTo>
                    <a:pt x="1852" y="1247"/>
                  </a:lnTo>
                  <a:lnTo>
                    <a:pt x="1617" y="1280"/>
                  </a:lnTo>
                  <a:lnTo>
                    <a:pt x="1213" y="1348"/>
                  </a:lnTo>
                  <a:lnTo>
                    <a:pt x="270" y="1415"/>
                  </a:lnTo>
                  <a:lnTo>
                    <a:pt x="236" y="910"/>
                  </a:lnTo>
                  <a:lnTo>
                    <a:pt x="203" y="708"/>
                  </a:lnTo>
                  <a:lnTo>
                    <a:pt x="169" y="539"/>
                  </a:lnTo>
                  <a:lnTo>
                    <a:pt x="1112" y="304"/>
                  </a:lnTo>
                  <a:lnTo>
                    <a:pt x="1516" y="236"/>
                  </a:lnTo>
                  <a:lnTo>
                    <a:pt x="1751" y="169"/>
                  </a:lnTo>
                  <a:lnTo>
                    <a:pt x="1953" y="102"/>
                  </a:lnTo>
                  <a:close/>
                  <a:moveTo>
                    <a:pt x="1718" y="1"/>
                  </a:moveTo>
                  <a:lnTo>
                    <a:pt x="1482" y="34"/>
                  </a:lnTo>
                  <a:lnTo>
                    <a:pt x="1011" y="102"/>
                  </a:lnTo>
                  <a:lnTo>
                    <a:pt x="506" y="236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102" y="1078"/>
                  </a:lnTo>
                  <a:lnTo>
                    <a:pt x="102" y="1617"/>
                  </a:lnTo>
                  <a:lnTo>
                    <a:pt x="135" y="1684"/>
                  </a:lnTo>
                  <a:lnTo>
                    <a:pt x="203" y="1684"/>
                  </a:lnTo>
                  <a:lnTo>
                    <a:pt x="270" y="1651"/>
                  </a:lnTo>
                  <a:lnTo>
                    <a:pt x="304" y="1583"/>
                  </a:lnTo>
                  <a:lnTo>
                    <a:pt x="741" y="1583"/>
                  </a:lnTo>
                  <a:lnTo>
                    <a:pt x="1213" y="1550"/>
                  </a:lnTo>
                  <a:lnTo>
                    <a:pt x="1650" y="1449"/>
                  </a:lnTo>
                  <a:lnTo>
                    <a:pt x="1886" y="1381"/>
                  </a:lnTo>
                  <a:lnTo>
                    <a:pt x="2054" y="1280"/>
                  </a:lnTo>
                  <a:lnTo>
                    <a:pt x="2155" y="1314"/>
                  </a:lnTo>
                  <a:lnTo>
                    <a:pt x="2189" y="1280"/>
                  </a:lnTo>
                  <a:lnTo>
                    <a:pt x="2189" y="1247"/>
                  </a:lnTo>
                  <a:lnTo>
                    <a:pt x="2189" y="944"/>
                  </a:lnTo>
                  <a:lnTo>
                    <a:pt x="2155" y="640"/>
                  </a:lnTo>
                  <a:lnTo>
                    <a:pt x="2088" y="337"/>
                  </a:lnTo>
                  <a:lnTo>
                    <a:pt x="2021" y="34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304303" y="5557940"/>
              <a:ext cx="163333" cy="105213"/>
            </a:xfrm>
            <a:custGeom>
              <a:avLst/>
              <a:gdLst/>
              <a:ahLst/>
              <a:cxnLst/>
              <a:rect l="l" t="t" r="r" b="b"/>
              <a:pathLst>
                <a:path w="2459" h="1584" extrusionOk="0">
                  <a:moveTo>
                    <a:pt x="2122" y="136"/>
                  </a:moveTo>
                  <a:lnTo>
                    <a:pt x="2156" y="641"/>
                  </a:lnTo>
                  <a:lnTo>
                    <a:pt x="2257" y="1112"/>
                  </a:lnTo>
                  <a:lnTo>
                    <a:pt x="1987" y="1179"/>
                  </a:lnTo>
                  <a:lnTo>
                    <a:pt x="1684" y="1213"/>
                  </a:lnTo>
                  <a:lnTo>
                    <a:pt x="1145" y="1280"/>
                  </a:lnTo>
                  <a:lnTo>
                    <a:pt x="708" y="1314"/>
                  </a:lnTo>
                  <a:lnTo>
                    <a:pt x="472" y="1381"/>
                  </a:lnTo>
                  <a:lnTo>
                    <a:pt x="304" y="1482"/>
                  </a:lnTo>
                  <a:lnTo>
                    <a:pt x="169" y="910"/>
                  </a:lnTo>
                  <a:lnTo>
                    <a:pt x="135" y="641"/>
                  </a:lnTo>
                  <a:lnTo>
                    <a:pt x="68" y="405"/>
                  </a:lnTo>
                  <a:lnTo>
                    <a:pt x="573" y="405"/>
                  </a:lnTo>
                  <a:lnTo>
                    <a:pt x="1112" y="338"/>
                  </a:lnTo>
                  <a:lnTo>
                    <a:pt x="2122" y="136"/>
                  </a:lnTo>
                  <a:close/>
                  <a:moveTo>
                    <a:pt x="2122" y="1"/>
                  </a:moveTo>
                  <a:lnTo>
                    <a:pt x="1617" y="102"/>
                  </a:lnTo>
                  <a:lnTo>
                    <a:pt x="1078" y="136"/>
                  </a:lnTo>
                  <a:lnTo>
                    <a:pt x="539" y="237"/>
                  </a:lnTo>
                  <a:lnTo>
                    <a:pt x="34" y="338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1" y="674"/>
                  </a:lnTo>
                  <a:lnTo>
                    <a:pt x="34" y="977"/>
                  </a:lnTo>
                  <a:lnTo>
                    <a:pt x="169" y="1550"/>
                  </a:lnTo>
                  <a:lnTo>
                    <a:pt x="203" y="1583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539" y="1516"/>
                  </a:lnTo>
                  <a:lnTo>
                    <a:pt x="809" y="1482"/>
                  </a:lnTo>
                  <a:lnTo>
                    <a:pt x="1314" y="1415"/>
                  </a:lnTo>
                  <a:lnTo>
                    <a:pt x="1819" y="1381"/>
                  </a:lnTo>
                  <a:lnTo>
                    <a:pt x="2290" y="1280"/>
                  </a:lnTo>
                  <a:lnTo>
                    <a:pt x="2358" y="1280"/>
                  </a:lnTo>
                  <a:lnTo>
                    <a:pt x="2425" y="1247"/>
                  </a:lnTo>
                  <a:lnTo>
                    <a:pt x="2425" y="1213"/>
                  </a:lnTo>
                  <a:lnTo>
                    <a:pt x="2459" y="1179"/>
                  </a:lnTo>
                  <a:lnTo>
                    <a:pt x="2425" y="1112"/>
                  </a:lnTo>
                  <a:lnTo>
                    <a:pt x="2358" y="573"/>
                  </a:lnTo>
                  <a:lnTo>
                    <a:pt x="2290" y="304"/>
                  </a:lnTo>
                  <a:lnTo>
                    <a:pt x="2223" y="68"/>
                  </a:lnTo>
                  <a:lnTo>
                    <a:pt x="2189" y="35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299511" y="5412608"/>
              <a:ext cx="156558" cy="102955"/>
            </a:xfrm>
            <a:custGeom>
              <a:avLst/>
              <a:gdLst/>
              <a:ahLst/>
              <a:cxnLst/>
              <a:rect l="l" t="t" r="r" b="b"/>
              <a:pathLst>
                <a:path w="2357" h="1550" extrusionOk="0">
                  <a:moveTo>
                    <a:pt x="2054" y="135"/>
                  </a:moveTo>
                  <a:lnTo>
                    <a:pt x="2020" y="270"/>
                  </a:lnTo>
                  <a:lnTo>
                    <a:pt x="2054" y="371"/>
                  </a:lnTo>
                  <a:lnTo>
                    <a:pt x="2087" y="606"/>
                  </a:lnTo>
                  <a:lnTo>
                    <a:pt x="2121" y="842"/>
                  </a:lnTo>
                  <a:lnTo>
                    <a:pt x="2155" y="1078"/>
                  </a:lnTo>
                  <a:lnTo>
                    <a:pt x="1178" y="1212"/>
                  </a:lnTo>
                  <a:lnTo>
                    <a:pt x="707" y="1313"/>
                  </a:lnTo>
                  <a:lnTo>
                    <a:pt x="236" y="1448"/>
                  </a:lnTo>
                  <a:lnTo>
                    <a:pt x="236" y="1280"/>
                  </a:lnTo>
                  <a:lnTo>
                    <a:pt x="236" y="1145"/>
                  </a:lnTo>
                  <a:lnTo>
                    <a:pt x="202" y="808"/>
                  </a:lnTo>
                  <a:lnTo>
                    <a:pt x="168" y="606"/>
                  </a:lnTo>
                  <a:lnTo>
                    <a:pt x="135" y="371"/>
                  </a:lnTo>
                  <a:lnTo>
                    <a:pt x="438" y="371"/>
                  </a:lnTo>
                  <a:lnTo>
                    <a:pt x="741" y="303"/>
                  </a:lnTo>
                  <a:lnTo>
                    <a:pt x="1347" y="236"/>
                  </a:lnTo>
                  <a:lnTo>
                    <a:pt x="1650" y="169"/>
                  </a:lnTo>
                  <a:lnTo>
                    <a:pt x="1784" y="169"/>
                  </a:lnTo>
                  <a:lnTo>
                    <a:pt x="1953" y="135"/>
                  </a:lnTo>
                  <a:lnTo>
                    <a:pt x="1986" y="169"/>
                  </a:lnTo>
                  <a:lnTo>
                    <a:pt x="2054" y="135"/>
                  </a:lnTo>
                  <a:close/>
                  <a:moveTo>
                    <a:pt x="1784" y="0"/>
                  </a:moveTo>
                  <a:lnTo>
                    <a:pt x="1515" y="34"/>
                  </a:lnTo>
                  <a:lnTo>
                    <a:pt x="1044" y="101"/>
                  </a:lnTo>
                  <a:lnTo>
                    <a:pt x="539" y="169"/>
                  </a:lnTo>
                  <a:lnTo>
                    <a:pt x="303" y="202"/>
                  </a:lnTo>
                  <a:lnTo>
                    <a:pt x="67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34" y="606"/>
                  </a:lnTo>
                  <a:lnTo>
                    <a:pt x="34" y="842"/>
                  </a:lnTo>
                  <a:lnTo>
                    <a:pt x="67" y="1145"/>
                  </a:lnTo>
                  <a:lnTo>
                    <a:pt x="101" y="1313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741" y="1516"/>
                  </a:lnTo>
                  <a:lnTo>
                    <a:pt x="1246" y="1414"/>
                  </a:lnTo>
                  <a:lnTo>
                    <a:pt x="2222" y="1246"/>
                  </a:lnTo>
                  <a:lnTo>
                    <a:pt x="2256" y="1246"/>
                  </a:lnTo>
                  <a:lnTo>
                    <a:pt x="2289" y="1212"/>
                  </a:lnTo>
                  <a:lnTo>
                    <a:pt x="2357" y="1212"/>
                  </a:lnTo>
                  <a:lnTo>
                    <a:pt x="2357" y="1145"/>
                  </a:lnTo>
                  <a:lnTo>
                    <a:pt x="2357" y="1111"/>
                  </a:lnTo>
                  <a:lnTo>
                    <a:pt x="2289" y="1078"/>
                  </a:lnTo>
                  <a:lnTo>
                    <a:pt x="2256" y="808"/>
                  </a:lnTo>
                  <a:lnTo>
                    <a:pt x="2222" y="573"/>
                  </a:lnTo>
                  <a:lnTo>
                    <a:pt x="2188" y="303"/>
                  </a:lnTo>
                  <a:lnTo>
                    <a:pt x="2155" y="135"/>
                  </a:lnTo>
                  <a:lnTo>
                    <a:pt x="2087" y="34"/>
                  </a:lnTo>
                  <a:lnTo>
                    <a:pt x="2087" y="68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136244" y="5437184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20" y="102"/>
                  </a:moveTo>
                  <a:lnTo>
                    <a:pt x="2054" y="304"/>
                  </a:lnTo>
                  <a:lnTo>
                    <a:pt x="2088" y="539"/>
                  </a:lnTo>
                  <a:lnTo>
                    <a:pt x="2121" y="842"/>
                  </a:lnTo>
                  <a:lnTo>
                    <a:pt x="2155" y="1011"/>
                  </a:lnTo>
                  <a:lnTo>
                    <a:pt x="2222" y="1146"/>
                  </a:lnTo>
                  <a:lnTo>
                    <a:pt x="1751" y="1146"/>
                  </a:lnTo>
                  <a:lnTo>
                    <a:pt x="1246" y="1213"/>
                  </a:lnTo>
                  <a:lnTo>
                    <a:pt x="270" y="1381"/>
                  </a:lnTo>
                  <a:lnTo>
                    <a:pt x="270" y="1112"/>
                  </a:lnTo>
                  <a:lnTo>
                    <a:pt x="202" y="876"/>
                  </a:lnTo>
                  <a:lnTo>
                    <a:pt x="169" y="640"/>
                  </a:lnTo>
                  <a:lnTo>
                    <a:pt x="169" y="539"/>
                  </a:lnTo>
                  <a:lnTo>
                    <a:pt x="135" y="438"/>
                  </a:lnTo>
                  <a:lnTo>
                    <a:pt x="169" y="438"/>
                  </a:lnTo>
                  <a:lnTo>
                    <a:pt x="236" y="405"/>
                  </a:lnTo>
                  <a:lnTo>
                    <a:pt x="371" y="371"/>
                  </a:lnTo>
                  <a:lnTo>
                    <a:pt x="505" y="337"/>
                  </a:lnTo>
                  <a:lnTo>
                    <a:pt x="808" y="304"/>
                  </a:lnTo>
                  <a:lnTo>
                    <a:pt x="1414" y="203"/>
                  </a:lnTo>
                  <a:lnTo>
                    <a:pt x="1717" y="169"/>
                  </a:lnTo>
                  <a:lnTo>
                    <a:pt x="1886" y="135"/>
                  </a:lnTo>
                  <a:lnTo>
                    <a:pt x="2020" y="102"/>
                  </a:lnTo>
                  <a:close/>
                  <a:moveTo>
                    <a:pt x="1549" y="1"/>
                  </a:moveTo>
                  <a:lnTo>
                    <a:pt x="1078" y="102"/>
                  </a:lnTo>
                  <a:lnTo>
                    <a:pt x="573" y="169"/>
                  </a:lnTo>
                  <a:lnTo>
                    <a:pt x="337" y="203"/>
                  </a:lnTo>
                  <a:lnTo>
                    <a:pt x="101" y="270"/>
                  </a:lnTo>
                  <a:lnTo>
                    <a:pt x="68" y="371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607"/>
                  </a:lnTo>
                  <a:lnTo>
                    <a:pt x="68" y="876"/>
                  </a:lnTo>
                  <a:lnTo>
                    <a:pt x="101" y="1146"/>
                  </a:lnTo>
                  <a:lnTo>
                    <a:pt x="135" y="1381"/>
                  </a:lnTo>
                  <a:lnTo>
                    <a:pt x="135" y="1449"/>
                  </a:lnTo>
                  <a:lnTo>
                    <a:pt x="169" y="1482"/>
                  </a:lnTo>
                  <a:lnTo>
                    <a:pt x="236" y="1516"/>
                  </a:lnTo>
                  <a:lnTo>
                    <a:pt x="303" y="1550"/>
                  </a:lnTo>
                  <a:lnTo>
                    <a:pt x="438" y="1550"/>
                  </a:lnTo>
                  <a:lnTo>
                    <a:pt x="472" y="1516"/>
                  </a:lnTo>
                  <a:lnTo>
                    <a:pt x="1381" y="1415"/>
                  </a:lnTo>
                  <a:lnTo>
                    <a:pt x="1886" y="1348"/>
                  </a:lnTo>
                  <a:lnTo>
                    <a:pt x="2357" y="1213"/>
                  </a:lnTo>
                  <a:lnTo>
                    <a:pt x="2290" y="1179"/>
                  </a:lnTo>
                  <a:lnTo>
                    <a:pt x="2323" y="1146"/>
                  </a:lnTo>
                  <a:lnTo>
                    <a:pt x="2323" y="977"/>
                  </a:lnTo>
                  <a:lnTo>
                    <a:pt x="2290" y="809"/>
                  </a:lnTo>
                  <a:lnTo>
                    <a:pt x="2222" y="506"/>
                  </a:lnTo>
                  <a:lnTo>
                    <a:pt x="2189" y="270"/>
                  </a:lnTo>
                  <a:lnTo>
                    <a:pt x="2155" y="169"/>
                  </a:lnTo>
                  <a:lnTo>
                    <a:pt x="2121" y="34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807861" y="5638445"/>
              <a:ext cx="152108" cy="100697"/>
            </a:xfrm>
            <a:custGeom>
              <a:avLst/>
              <a:gdLst/>
              <a:ahLst/>
              <a:cxnLst/>
              <a:rect l="l" t="t" r="r" b="b"/>
              <a:pathLst>
                <a:path w="2290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3" y="573"/>
                  </a:lnTo>
                  <a:lnTo>
                    <a:pt x="2088" y="1045"/>
                  </a:lnTo>
                  <a:lnTo>
                    <a:pt x="1145" y="1247"/>
                  </a:lnTo>
                  <a:lnTo>
                    <a:pt x="741" y="1314"/>
                  </a:lnTo>
                  <a:lnTo>
                    <a:pt x="539" y="1348"/>
                  </a:lnTo>
                  <a:lnTo>
                    <a:pt x="337" y="1415"/>
                  </a:lnTo>
                  <a:lnTo>
                    <a:pt x="202" y="876"/>
                  </a:lnTo>
                  <a:lnTo>
                    <a:pt x="101" y="304"/>
                  </a:lnTo>
                  <a:lnTo>
                    <a:pt x="303" y="304"/>
                  </a:lnTo>
                  <a:lnTo>
                    <a:pt x="539" y="270"/>
                  </a:lnTo>
                  <a:lnTo>
                    <a:pt x="977" y="237"/>
                  </a:lnTo>
                  <a:lnTo>
                    <a:pt x="1920" y="169"/>
                  </a:lnTo>
                  <a:close/>
                  <a:moveTo>
                    <a:pt x="1010" y="1"/>
                  </a:moveTo>
                  <a:lnTo>
                    <a:pt x="505" y="68"/>
                  </a:lnTo>
                  <a:lnTo>
                    <a:pt x="270" y="136"/>
                  </a:lnTo>
                  <a:lnTo>
                    <a:pt x="68" y="203"/>
                  </a:lnTo>
                  <a:lnTo>
                    <a:pt x="34" y="237"/>
                  </a:lnTo>
                  <a:lnTo>
                    <a:pt x="0" y="270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135" y="1179"/>
                  </a:lnTo>
                  <a:lnTo>
                    <a:pt x="202" y="1449"/>
                  </a:lnTo>
                  <a:lnTo>
                    <a:pt x="236" y="1482"/>
                  </a:lnTo>
                  <a:lnTo>
                    <a:pt x="270" y="1516"/>
                  </a:lnTo>
                  <a:lnTo>
                    <a:pt x="337" y="1482"/>
                  </a:lnTo>
                  <a:lnTo>
                    <a:pt x="539" y="1482"/>
                  </a:lnTo>
                  <a:lnTo>
                    <a:pt x="775" y="1516"/>
                  </a:lnTo>
                  <a:lnTo>
                    <a:pt x="1212" y="1449"/>
                  </a:lnTo>
                  <a:lnTo>
                    <a:pt x="1684" y="1348"/>
                  </a:lnTo>
                  <a:lnTo>
                    <a:pt x="2122" y="1213"/>
                  </a:lnTo>
                  <a:lnTo>
                    <a:pt x="2122" y="1247"/>
                  </a:lnTo>
                  <a:lnTo>
                    <a:pt x="2155" y="1280"/>
                  </a:lnTo>
                  <a:lnTo>
                    <a:pt x="2223" y="1314"/>
                  </a:lnTo>
                  <a:lnTo>
                    <a:pt x="2290" y="1280"/>
                  </a:lnTo>
                  <a:lnTo>
                    <a:pt x="2290" y="1213"/>
                  </a:lnTo>
                  <a:lnTo>
                    <a:pt x="2155" y="674"/>
                  </a:lnTo>
                  <a:lnTo>
                    <a:pt x="2054" y="136"/>
                  </a:lnTo>
                  <a:lnTo>
                    <a:pt x="2054" y="102"/>
                  </a:lnTo>
                  <a:lnTo>
                    <a:pt x="2054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971127" y="5607160"/>
              <a:ext cx="163267" cy="107405"/>
            </a:xfrm>
            <a:custGeom>
              <a:avLst/>
              <a:gdLst/>
              <a:ahLst/>
              <a:cxnLst/>
              <a:rect l="l" t="t" r="r" b="b"/>
              <a:pathLst>
                <a:path w="2458" h="1617" extrusionOk="0">
                  <a:moveTo>
                    <a:pt x="1684" y="1"/>
                  </a:moveTo>
                  <a:lnTo>
                    <a:pt x="1145" y="68"/>
                  </a:lnTo>
                  <a:lnTo>
                    <a:pt x="573" y="169"/>
                  </a:lnTo>
                  <a:lnTo>
                    <a:pt x="68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741"/>
                  </a:lnTo>
                  <a:lnTo>
                    <a:pt x="101" y="1044"/>
                  </a:lnTo>
                  <a:lnTo>
                    <a:pt x="169" y="1314"/>
                  </a:lnTo>
                  <a:lnTo>
                    <a:pt x="236" y="1583"/>
                  </a:lnTo>
                  <a:lnTo>
                    <a:pt x="270" y="1617"/>
                  </a:lnTo>
                  <a:lnTo>
                    <a:pt x="371" y="1617"/>
                  </a:lnTo>
                  <a:lnTo>
                    <a:pt x="371" y="1549"/>
                  </a:lnTo>
                  <a:lnTo>
                    <a:pt x="303" y="1246"/>
                  </a:lnTo>
                  <a:lnTo>
                    <a:pt x="236" y="943"/>
                  </a:lnTo>
                  <a:lnTo>
                    <a:pt x="169" y="674"/>
                  </a:lnTo>
                  <a:lnTo>
                    <a:pt x="101" y="405"/>
                  </a:lnTo>
                  <a:lnTo>
                    <a:pt x="337" y="405"/>
                  </a:lnTo>
                  <a:lnTo>
                    <a:pt x="606" y="371"/>
                  </a:lnTo>
                  <a:lnTo>
                    <a:pt x="1111" y="270"/>
                  </a:lnTo>
                  <a:lnTo>
                    <a:pt x="1650" y="203"/>
                  </a:lnTo>
                  <a:lnTo>
                    <a:pt x="1886" y="169"/>
                  </a:lnTo>
                  <a:lnTo>
                    <a:pt x="2155" y="203"/>
                  </a:lnTo>
                  <a:lnTo>
                    <a:pt x="2155" y="371"/>
                  </a:lnTo>
                  <a:lnTo>
                    <a:pt x="2155" y="539"/>
                  </a:lnTo>
                  <a:lnTo>
                    <a:pt x="2222" y="910"/>
                  </a:lnTo>
                  <a:lnTo>
                    <a:pt x="2290" y="1280"/>
                  </a:lnTo>
                  <a:lnTo>
                    <a:pt x="1818" y="1347"/>
                  </a:lnTo>
                  <a:lnTo>
                    <a:pt x="1347" y="1415"/>
                  </a:lnTo>
                  <a:lnTo>
                    <a:pt x="842" y="1448"/>
                  </a:lnTo>
                  <a:lnTo>
                    <a:pt x="606" y="1482"/>
                  </a:lnTo>
                  <a:lnTo>
                    <a:pt x="371" y="1549"/>
                  </a:lnTo>
                  <a:lnTo>
                    <a:pt x="606" y="1583"/>
                  </a:lnTo>
                  <a:lnTo>
                    <a:pt x="808" y="1617"/>
                  </a:lnTo>
                  <a:lnTo>
                    <a:pt x="1246" y="1583"/>
                  </a:lnTo>
                  <a:lnTo>
                    <a:pt x="1818" y="1516"/>
                  </a:lnTo>
                  <a:lnTo>
                    <a:pt x="2088" y="1482"/>
                  </a:lnTo>
                  <a:lnTo>
                    <a:pt x="2357" y="1381"/>
                  </a:lnTo>
                  <a:lnTo>
                    <a:pt x="2424" y="1347"/>
                  </a:lnTo>
                  <a:lnTo>
                    <a:pt x="2458" y="1347"/>
                  </a:lnTo>
                  <a:lnTo>
                    <a:pt x="2458" y="1280"/>
                  </a:lnTo>
                  <a:lnTo>
                    <a:pt x="2323" y="607"/>
                  </a:lnTo>
                  <a:lnTo>
                    <a:pt x="2323" y="405"/>
                  </a:lnTo>
                  <a:lnTo>
                    <a:pt x="2290" y="169"/>
                  </a:lnTo>
                  <a:lnTo>
                    <a:pt x="2290" y="135"/>
                  </a:lnTo>
                  <a:lnTo>
                    <a:pt x="2290" y="68"/>
                  </a:lnTo>
                  <a:lnTo>
                    <a:pt x="2290" y="34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16828" y="5739075"/>
              <a:ext cx="154366" cy="147724"/>
            </a:xfrm>
            <a:custGeom>
              <a:avLst/>
              <a:gdLst/>
              <a:ahLst/>
              <a:cxnLst/>
              <a:rect l="l" t="t" r="r" b="b"/>
              <a:pathLst>
                <a:path w="2324" h="2224" extrusionOk="0">
                  <a:moveTo>
                    <a:pt x="1919" y="169"/>
                  </a:moveTo>
                  <a:lnTo>
                    <a:pt x="1953" y="540"/>
                  </a:lnTo>
                  <a:lnTo>
                    <a:pt x="2020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1381" y="1886"/>
                  </a:lnTo>
                  <a:lnTo>
                    <a:pt x="1414" y="1853"/>
                  </a:lnTo>
                  <a:lnTo>
                    <a:pt x="1381" y="1684"/>
                  </a:lnTo>
                  <a:lnTo>
                    <a:pt x="1347" y="1516"/>
                  </a:lnTo>
                  <a:lnTo>
                    <a:pt x="1313" y="1179"/>
                  </a:lnTo>
                  <a:lnTo>
                    <a:pt x="1280" y="1146"/>
                  </a:lnTo>
                  <a:lnTo>
                    <a:pt x="1212" y="1112"/>
                  </a:lnTo>
                  <a:lnTo>
                    <a:pt x="1179" y="1146"/>
                  </a:lnTo>
                  <a:lnTo>
                    <a:pt x="1145" y="1213"/>
                  </a:lnTo>
                  <a:lnTo>
                    <a:pt x="1179" y="1550"/>
                  </a:lnTo>
                  <a:lnTo>
                    <a:pt x="1212" y="1718"/>
                  </a:lnTo>
                  <a:lnTo>
                    <a:pt x="1280" y="1886"/>
                  </a:lnTo>
                  <a:lnTo>
                    <a:pt x="1313" y="1886"/>
                  </a:lnTo>
                  <a:lnTo>
                    <a:pt x="875" y="1954"/>
                  </a:lnTo>
                  <a:lnTo>
                    <a:pt x="673" y="2021"/>
                  </a:lnTo>
                  <a:lnTo>
                    <a:pt x="471" y="2088"/>
                  </a:lnTo>
                  <a:lnTo>
                    <a:pt x="370" y="1617"/>
                  </a:lnTo>
                  <a:lnTo>
                    <a:pt x="269" y="1179"/>
                  </a:lnTo>
                  <a:lnTo>
                    <a:pt x="202" y="775"/>
                  </a:lnTo>
                  <a:lnTo>
                    <a:pt x="101" y="439"/>
                  </a:lnTo>
                  <a:lnTo>
                    <a:pt x="1010" y="304"/>
                  </a:lnTo>
                  <a:lnTo>
                    <a:pt x="1919" y="169"/>
                  </a:lnTo>
                  <a:close/>
                  <a:moveTo>
                    <a:pt x="1886" y="1"/>
                  </a:moveTo>
                  <a:lnTo>
                    <a:pt x="976" y="102"/>
                  </a:lnTo>
                  <a:lnTo>
                    <a:pt x="67" y="270"/>
                  </a:lnTo>
                  <a:lnTo>
                    <a:pt x="34" y="304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69" y="1954"/>
                  </a:lnTo>
                  <a:lnTo>
                    <a:pt x="370" y="2156"/>
                  </a:lnTo>
                  <a:lnTo>
                    <a:pt x="404" y="2223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4"/>
                  </a:lnTo>
                  <a:lnTo>
                    <a:pt x="2323" y="1920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270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047115" y="5783843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136" y="0"/>
                  </a:moveTo>
                  <a:lnTo>
                    <a:pt x="68" y="68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02" y="236"/>
                  </a:lnTo>
                  <a:lnTo>
                    <a:pt x="237" y="135"/>
                  </a:lnTo>
                  <a:lnTo>
                    <a:pt x="169" y="404"/>
                  </a:lnTo>
                  <a:lnTo>
                    <a:pt x="35" y="640"/>
                  </a:lnTo>
                  <a:lnTo>
                    <a:pt x="1" y="707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775"/>
                  </a:lnTo>
                  <a:lnTo>
                    <a:pt x="371" y="707"/>
                  </a:lnTo>
                  <a:lnTo>
                    <a:pt x="506" y="674"/>
                  </a:lnTo>
                  <a:lnTo>
                    <a:pt x="641" y="606"/>
                  </a:lnTo>
                  <a:lnTo>
                    <a:pt x="641" y="539"/>
                  </a:lnTo>
                  <a:lnTo>
                    <a:pt x="641" y="505"/>
                  </a:lnTo>
                  <a:lnTo>
                    <a:pt x="472" y="505"/>
                  </a:lnTo>
                  <a:lnTo>
                    <a:pt x="338" y="539"/>
                  </a:lnTo>
                  <a:lnTo>
                    <a:pt x="270" y="573"/>
                  </a:lnTo>
                  <a:lnTo>
                    <a:pt x="371" y="337"/>
                  </a:lnTo>
                  <a:lnTo>
                    <a:pt x="439" y="68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136586" y="5584775"/>
              <a:ext cx="158883" cy="107405"/>
            </a:xfrm>
            <a:custGeom>
              <a:avLst/>
              <a:gdLst/>
              <a:ahLst/>
              <a:cxnLst/>
              <a:rect l="l" t="t" r="r" b="b"/>
              <a:pathLst>
                <a:path w="2392" h="1617" extrusionOk="0">
                  <a:moveTo>
                    <a:pt x="1920" y="1"/>
                  </a:moveTo>
                  <a:lnTo>
                    <a:pt x="1684" y="35"/>
                  </a:lnTo>
                  <a:lnTo>
                    <a:pt x="1213" y="102"/>
                  </a:lnTo>
                  <a:lnTo>
                    <a:pt x="674" y="169"/>
                  </a:lnTo>
                  <a:lnTo>
                    <a:pt x="135" y="304"/>
                  </a:lnTo>
                  <a:lnTo>
                    <a:pt x="102" y="270"/>
                  </a:lnTo>
                  <a:lnTo>
                    <a:pt x="34" y="270"/>
                  </a:lnTo>
                  <a:lnTo>
                    <a:pt x="1" y="304"/>
                  </a:lnTo>
                  <a:lnTo>
                    <a:pt x="68" y="944"/>
                  </a:lnTo>
                  <a:lnTo>
                    <a:pt x="135" y="1550"/>
                  </a:lnTo>
                  <a:lnTo>
                    <a:pt x="169" y="1617"/>
                  </a:lnTo>
                  <a:lnTo>
                    <a:pt x="236" y="1617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236" y="944"/>
                  </a:lnTo>
                  <a:lnTo>
                    <a:pt x="135" y="371"/>
                  </a:lnTo>
                  <a:lnTo>
                    <a:pt x="708" y="338"/>
                  </a:lnTo>
                  <a:lnTo>
                    <a:pt x="1246" y="237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55" y="102"/>
                  </a:lnTo>
                  <a:lnTo>
                    <a:pt x="2155" y="338"/>
                  </a:lnTo>
                  <a:lnTo>
                    <a:pt x="2155" y="607"/>
                  </a:lnTo>
                  <a:lnTo>
                    <a:pt x="2223" y="1146"/>
                  </a:lnTo>
                  <a:lnTo>
                    <a:pt x="1751" y="1179"/>
                  </a:lnTo>
                  <a:lnTo>
                    <a:pt x="1314" y="1280"/>
                  </a:lnTo>
                  <a:lnTo>
                    <a:pt x="842" y="1348"/>
                  </a:lnTo>
                  <a:lnTo>
                    <a:pt x="640" y="1381"/>
                  </a:lnTo>
                  <a:lnTo>
                    <a:pt x="438" y="1482"/>
                  </a:lnTo>
                  <a:lnTo>
                    <a:pt x="640" y="1516"/>
                  </a:lnTo>
                  <a:lnTo>
                    <a:pt x="842" y="1482"/>
                  </a:lnTo>
                  <a:lnTo>
                    <a:pt x="1280" y="1415"/>
                  </a:lnTo>
                  <a:lnTo>
                    <a:pt x="1785" y="1348"/>
                  </a:lnTo>
                  <a:lnTo>
                    <a:pt x="2155" y="1280"/>
                  </a:lnTo>
                  <a:lnTo>
                    <a:pt x="2189" y="1348"/>
                  </a:lnTo>
                  <a:lnTo>
                    <a:pt x="2256" y="1348"/>
                  </a:lnTo>
                  <a:lnTo>
                    <a:pt x="2324" y="1314"/>
                  </a:lnTo>
                  <a:lnTo>
                    <a:pt x="2357" y="1280"/>
                  </a:lnTo>
                  <a:lnTo>
                    <a:pt x="2357" y="1213"/>
                  </a:lnTo>
                  <a:lnTo>
                    <a:pt x="2391" y="1179"/>
                  </a:lnTo>
                  <a:lnTo>
                    <a:pt x="2324" y="573"/>
                  </a:lnTo>
                  <a:lnTo>
                    <a:pt x="2290" y="270"/>
                  </a:lnTo>
                  <a:lnTo>
                    <a:pt x="2189" y="1"/>
                  </a:lnTo>
                  <a:lnTo>
                    <a:pt x="2155" y="1"/>
                  </a:lnTo>
                  <a:lnTo>
                    <a:pt x="2155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980028" y="5712240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54" y="1"/>
                  </a:moveTo>
                  <a:lnTo>
                    <a:pt x="1954" y="35"/>
                  </a:lnTo>
                  <a:lnTo>
                    <a:pt x="1954" y="102"/>
                  </a:lnTo>
                  <a:lnTo>
                    <a:pt x="1449" y="136"/>
                  </a:lnTo>
                  <a:lnTo>
                    <a:pt x="944" y="169"/>
                  </a:lnTo>
                  <a:lnTo>
                    <a:pt x="506" y="203"/>
                  </a:lnTo>
                  <a:lnTo>
                    <a:pt x="270" y="237"/>
                  </a:lnTo>
                  <a:lnTo>
                    <a:pt x="169" y="304"/>
                  </a:lnTo>
                  <a:lnTo>
                    <a:pt x="102" y="338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39" y="405"/>
                  </a:lnTo>
                  <a:lnTo>
                    <a:pt x="843" y="371"/>
                  </a:lnTo>
                  <a:lnTo>
                    <a:pt x="1381" y="338"/>
                  </a:lnTo>
                  <a:lnTo>
                    <a:pt x="1954" y="270"/>
                  </a:lnTo>
                  <a:lnTo>
                    <a:pt x="1987" y="607"/>
                  </a:lnTo>
                  <a:lnTo>
                    <a:pt x="2021" y="944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2156" y="1819"/>
                  </a:lnTo>
                  <a:lnTo>
                    <a:pt x="1280" y="1920"/>
                  </a:lnTo>
                  <a:lnTo>
                    <a:pt x="809" y="1987"/>
                  </a:lnTo>
                  <a:lnTo>
                    <a:pt x="405" y="2122"/>
                  </a:lnTo>
                  <a:lnTo>
                    <a:pt x="304" y="1684"/>
                  </a:lnTo>
                  <a:lnTo>
                    <a:pt x="237" y="1247"/>
                  </a:lnTo>
                  <a:lnTo>
                    <a:pt x="203" y="809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41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7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39" y="2223"/>
                  </a:lnTo>
                  <a:lnTo>
                    <a:pt x="843" y="2223"/>
                  </a:lnTo>
                  <a:lnTo>
                    <a:pt x="1314" y="2156"/>
                  </a:lnTo>
                  <a:lnTo>
                    <a:pt x="2189" y="1987"/>
                  </a:lnTo>
                  <a:lnTo>
                    <a:pt x="2257" y="1954"/>
                  </a:lnTo>
                  <a:lnTo>
                    <a:pt x="2290" y="1987"/>
                  </a:lnTo>
                  <a:lnTo>
                    <a:pt x="2324" y="1954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45"/>
                  </a:lnTo>
                  <a:lnTo>
                    <a:pt x="2156" y="540"/>
                  </a:lnTo>
                  <a:lnTo>
                    <a:pt x="2122" y="270"/>
                  </a:lnTo>
                  <a:lnTo>
                    <a:pt x="2055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57972" y="5739075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270" y="1"/>
                  </a:moveTo>
                  <a:lnTo>
                    <a:pt x="169" y="136"/>
                  </a:lnTo>
                  <a:lnTo>
                    <a:pt x="102" y="270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270" y="641"/>
                  </a:lnTo>
                  <a:lnTo>
                    <a:pt x="472" y="607"/>
                  </a:lnTo>
                  <a:lnTo>
                    <a:pt x="506" y="674"/>
                  </a:lnTo>
                  <a:lnTo>
                    <a:pt x="539" y="742"/>
                  </a:lnTo>
                  <a:lnTo>
                    <a:pt x="573" y="742"/>
                  </a:lnTo>
                  <a:lnTo>
                    <a:pt x="607" y="708"/>
                  </a:lnTo>
                  <a:lnTo>
                    <a:pt x="607" y="641"/>
                  </a:lnTo>
                  <a:lnTo>
                    <a:pt x="607" y="573"/>
                  </a:lnTo>
                  <a:lnTo>
                    <a:pt x="640" y="540"/>
                  </a:lnTo>
                  <a:lnTo>
                    <a:pt x="674" y="506"/>
                  </a:lnTo>
                  <a:lnTo>
                    <a:pt x="640" y="439"/>
                  </a:lnTo>
                  <a:lnTo>
                    <a:pt x="607" y="405"/>
                  </a:lnTo>
                  <a:lnTo>
                    <a:pt x="607" y="237"/>
                  </a:lnTo>
                  <a:lnTo>
                    <a:pt x="573" y="203"/>
                  </a:lnTo>
                  <a:lnTo>
                    <a:pt x="539" y="237"/>
                  </a:lnTo>
                  <a:lnTo>
                    <a:pt x="506" y="405"/>
                  </a:lnTo>
                  <a:lnTo>
                    <a:pt x="203" y="472"/>
                  </a:lnTo>
                  <a:lnTo>
                    <a:pt x="270" y="270"/>
                  </a:lnTo>
                  <a:lnTo>
                    <a:pt x="337" y="35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297594" y="5667538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886" y="169"/>
                  </a:move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6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3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8" y="2122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1"/>
                  </a:lnTo>
                  <a:lnTo>
                    <a:pt x="135" y="371"/>
                  </a:lnTo>
                  <a:lnTo>
                    <a:pt x="539" y="371"/>
                  </a:lnTo>
                  <a:lnTo>
                    <a:pt x="943" y="304"/>
                  </a:lnTo>
                  <a:lnTo>
                    <a:pt x="1886" y="169"/>
                  </a:lnTo>
                  <a:close/>
                  <a:moveTo>
                    <a:pt x="1852" y="1"/>
                  </a:moveTo>
                  <a:lnTo>
                    <a:pt x="1684" y="34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6"/>
                  </a:lnTo>
                  <a:lnTo>
                    <a:pt x="135" y="304"/>
                  </a:lnTo>
                  <a:lnTo>
                    <a:pt x="102" y="236"/>
                  </a:lnTo>
                  <a:lnTo>
                    <a:pt x="102" y="203"/>
                  </a:lnTo>
                  <a:lnTo>
                    <a:pt x="68" y="203"/>
                  </a:lnTo>
                  <a:lnTo>
                    <a:pt x="1" y="236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5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57" y="1987"/>
                  </a:lnTo>
                  <a:lnTo>
                    <a:pt x="2290" y="1987"/>
                  </a:lnTo>
                  <a:lnTo>
                    <a:pt x="2358" y="1953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4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472019" y="5535622"/>
              <a:ext cx="158883" cy="105147"/>
            </a:xfrm>
            <a:custGeom>
              <a:avLst/>
              <a:gdLst/>
              <a:ahLst/>
              <a:cxnLst/>
              <a:rect l="l" t="t" r="r" b="b"/>
              <a:pathLst>
                <a:path w="2392" h="1583" extrusionOk="0">
                  <a:moveTo>
                    <a:pt x="2156" y="34"/>
                  </a:moveTo>
                  <a:lnTo>
                    <a:pt x="2156" y="303"/>
                  </a:lnTo>
                  <a:lnTo>
                    <a:pt x="2189" y="573"/>
                  </a:lnTo>
                  <a:lnTo>
                    <a:pt x="2257" y="1145"/>
                  </a:lnTo>
                  <a:lnTo>
                    <a:pt x="2021" y="1111"/>
                  </a:lnTo>
                  <a:lnTo>
                    <a:pt x="1819" y="1111"/>
                  </a:lnTo>
                  <a:lnTo>
                    <a:pt x="1381" y="1212"/>
                  </a:lnTo>
                  <a:lnTo>
                    <a:pt x="843" y="1313"/>
                  </a:lnTo>
                  <a:lnTo>
                    <a:pt x="540" y="1347"/>
                  </a:lnTo>
                  <a:lnTo>
                    <a:pt x="270" y="1381"/>
                  </a:lnTo>
                  <a:lnTo>
                    <a:pt x="203" y="876"/>
                  </a:lnTo>
                  <a:lnTo>
                    <a:pt x="102" y="404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56" y="34"/>
                  </a:lnTo>
                  <a:close/>
                  <a:moveTo>
                    <a:pt x="2156" y="0"/>
                  </a:moveTo>
                  <a:lnTo>
                    <a:pt x="1651" y="34"/>
                  </a:lnTo>
                  <a:lnTo>
                    <a:pt x="1112" y="101"/>
                  </a:lnTo>
                  <a:lnTo>
                    <a:pt x="573" y="202"/>
                  </a:lnTo>
                  <a:lnTo>
                    <a:pt x="68" y="270"/>
                  </a:lnTo>
                  <a:lnTo>
                    <a:pt x="35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5" y="876"/>
                  </a:lnTo>
                  <a:lnTo>
                    <a:pt x="102" y="1414"/>
                  </a:lnTo>
                  <a:lnTo>
                    <a:pt x="102" y="1515"/>
                  </a:lnTo>
                  <a:lnTo>
                    <a:pt x="136" y="1515"/>
                  </a:lnTo>
                  <a:lnTo>
                    <a:pt x="169" y="1549"/>
                  </a:lnTo>
                  <a:lnTo>
                    <a:pt x="203" y="1583"/>
                  </a:lnTo>
                  <a:lnTo>
                    <a:pt x="270" y="1549"/>
                  </a:lnTo>
                  <a:lnTo>
                    <a:pt x="775" y="1482"/>
                  </a:lnTo>
                  <a:lnTo>
                    <a:pt x="1247" y="1414"/>
                  </a:lnTo>
                  <a:lnTo>
                    <a:pt x="1752" y="1313"/>
                  </a:lnTo>
                  <a:lnTo>
                    <a:pt x="2021" y="1280"/>
                  </a:lnTo>
                  <a:lnTo>
                    <a:pt x="2257" y="1179"/>
                  </a:lnTo>
                  <a:lnTo>
                    <a:pt x="2290" y="1246"/>
                  </a:lnTo>
                  <a:lnTo>
                    <a:pt x="2324" y="1246"/>
                  </a:lnTo>
                  <a:lnTo>
                    <a:pt x="2391" y="1212"/>
                  </a:lnTo>
                  <a:lnTo>
                    <a:pt x="2391" y="1179"/>
                  </a:lnTo>
                  <a:lnTo>
                    <a:pt x="2358" y="573"/>
                  </a:lnTo>
                  <a:lnTo>
                    <a:pt x="2290" y="303"/>
                  </a:lnTo>
                  <a:lnTo>
                    <a:pt x="2189" y="34"/>
                  </a:lnTo>
                  <a:lnTo>
                    <a:pt x="2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81537" y="6166238"/>
              <a:ext cx="29159" cy="42577"/>
            </a:xfrm>
            <a:custGeom>
              <a:avLst/>
              <a:gdLst/>
              <a:ahLst/>
              <a:cxnLst/>
              <a:rect l="l" t="t" r="r" b="b"/>
              <a:pathLst>
                <a:path w="439" h="641" extrusionOk="0">
                  <a:moveTo>
                    <a:pt x="68" y="1"/>
                  </a:moveTo>
                  <a:lnTo>
                    <a:pt x="34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135" y="236"/>
                  </a:lnTo>
                  <a:lnTo>
                    <a:pt x="203" y="270"/>
                  </a:lnTo>
                  <a:lnTo>
                    <a:pt x="169" y="304"/>
                  </a:lnTo>
                  <a:lnTo>
                    <a:pt x="34" y="506"/>
                  </a:lnTo>
                  <a:lnTo>
                    <a:pt x="1" y="573"/>
                  </a:lnTo>
                  <a:lnTo>
                    <a:pt x="68" y="640"/>
                  </a:lnTo>
                  <a:lnTo>
                    <a:pt x="135" y="640"/>
                  </a:lnTo>
                  <a:lnTo>
                    <a:pt x="203" y="607"/>
                  </a:lnTo>
                  <a:lnTo>
                    <a:pt x="337" y="405"/>
                  </a:lnTo>
                  <a:lnTo>
                    <a:pt x="405" y="304"/>
                  </a:lnTo>
                  <a:lnTo>
                    <a:pt x="438" y="270"/>
                  </a:lnTo>
                  <a:lnTo>
                    <a:pt x="438" y="236"/>
                  </a:lnTo>
                  <a:lnTo>
                    <a:pt x="438" y="203"/>
                  </a:lnTo>
                  <a:lnTo>
                    <a:pt x="405" y="169"/>
                  </a:lnTo>
                  <a:lnTo>
                    <a:pt x="304" y="102"/>
                  </a:lnTo>
                  <a:lnTo>
                    <a:pt x="236" y="68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921159" y="6163979"/>
              <a:ext cx="18000" cy="78379"/>
            </a:xfrm>
            <a:custGeom>
              <a:avLst/>
              <a:gdLst/>
              <a:ahLst/>
              <a:cxnLst/>
              <a:rect l="l" t="t" r="r" b="b"/>
              <a:pathLst>
                <a:path w="271" h="1180" extrusionOk="0">
                  <a:moveTo>
                    <a:pt x="34" y="1"/>
                  </a:moveTo>
                  <a:lnTo>
                    <a:pt x="1" y="102"/>
                  </a:lnTo>
                  <a:lnTo>
                    <a:pt x="1" y="203"/>
                  </a:lnTo>
                  <a:lnTo>
                    <a:pt x="34" y="439"/>
                  </a:lnTo>
                  <a:lnTo>
                    <a:pt x="102" y="1112"/>
                  </a:lnTo>
                  <a:lnTo>
                    <a:pt x="135" y="1146"/>
                  </a:lnTo>
                  <a:lnTo>
                    <a:pt x="203" y="1179"/>
                  </a:lnTo>
                  <a:lnTo>
                    <a:pt x="236" y="1146"/>
                  </a:lnTo>
                  <a:lnTo>
                    <a:pt x="270" y="1078"/>
                  </a:lnTo>
                  <a:lnTo>
                    <a:pt x="169" y="405"/>
                  </a:lnTo>
                  <a:lnTo>
                    <a:pt x="135" y="203"/>
                  </a:lnTo>
                  <a:lnTo>
                    <a:pt x="102" y="68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921159" y="6132694"/>
              <a:ext cx="154366" cy="102955"/>
            </a:xfrm>
            <a:custGeom>
              <a:avLst/>
              <a:gdLst/>
              <a:ahLst/>
              <a:cxnLst/>
              <a:rect l="l" t="t" r="r" b="b"/>
              <a:pathLst>
                <a:path w="2324" h="1550" extrusionOk="0">
                  <a:moveTo>
                    <a:pt x="1886" y="1"/>
                  </a:moveTo>
                  <a:lnTo>
                    <a:pt x="1886" y="34"/>
                  </a:lnTo>
                  <a:lnTo>
                    <a:pt x="1920" y="68"/>
                  </a:lnTo>
                  <a:lnTo>
                    <a:pt x="1718" y="34"/>
                  </a:lnTo>
                  <a:lnTo>
                    <a:pt x="1516" y="68"/>
                  </a:lnTo>
                  <a:lnTo>
                    <a:pt x="1112" y="102"/>
                  </a:lnTo>
                  <a:lnTo>
                    <a:pt x="573" y="203"/>
                  </a:lnTo>
                  <a:lnTo>
                    <a:pt x="304" y="236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68" y="438"/>
                  </a:lnTo>
                  <a:lnTo>
                    <a:pt x="607" y="371"/>
                  </a:lnTo>
                  <a:lnTo>
                    <a:pt x="1112" y="304"/>
                  </a:lnTo>
                  <a:lnTo>
                    <a:pt x="1549" y="270"/>
                  </a:lnTo>
                  <a:lnTo>
                    <a:pt x="1751" y="236"/>
                  </a:lnTo>
                  <a:lnTo>
                    <a:pt x="1953" y="203"/>
                  </a:lnTo>
                  <a:lnTo>
                    <a:pt x="2054" y="438"/>
                  </a:lnTo>
                  <a:lnTo>
                    <a:pt x="2088" y="674"/>
                  </a:lnTo>
                  <a:lnTo>
                    <a:pt x="2122" y="1179"/>
                  </a:lnTo>
                  <a:lnTo>
                    <a:pt x="1179" y="1314"/>
                  </a:lnTo>
                  <a:lnTo>
                    <a:pt x="741" y="1347"/>
                  </a:lnTo>
                  <a:lnTo>
                    <a:pt x="506" y="1415"/>
                  </a:lnTo>
                  <a:lnTo>
                    <a:pt x="304" y="1482"/>
                  </a:lnTo>
                  <a:lnTo>
                    <a:pt x="270" y="1516"/>
                  </a:lnTo>
                  <a:lnTo>
                    <a:pt x="304" y="1549"/>
                  </a:lnTo>
                  <a:lnTo>
                    <a:pt x="741" y="1549"/>
                  </a:lnTo>
                  <a:lnTo>
                    <a:pt x="1213" y="1482"/>
                  </a:lnTo>
                  <a:lnTo>
                    <a:pt x="2223" y="1347"/>
                  </a:lnTo>
                  <a:lnTo>
                    <a:pt x="2290" y="1314"/>
                  </a:lnTo>
                  <a:lnTo>
                    <a:pt x="2324" y="1246"/>
                  </a:lnTo>
                  <a:lnTo>
                    <a:pt x="2257" y="977"/>
                  </a:lnTo>
                  <a:lnTo>
                    <a:pt x="2189" y="708"/>
                  </a:lnTo>
                  <a:lnTo>
                    <a:pt x="2021" y="203"/>
                  </a:lnTo>
                  <a:lnTo>
                    <a:pt x="2054" y="169"/>
                  </a:lnTo>
                  <a:lnTo>
                    <a:pt x="2088" y="169"/>
                  </a:lnTo>
                  <a:lnTo>
                    <a:pt x="2088" y="135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804920" y="6112568"/>
              <a:ext cx="49219" cy="31351"/>
            </a:xfrm>
            <a:custGeom>
              <a:avLst/>
              <a:gdLst/>
              <a:ahLst/>
              <a:cxnLst/>
              <a:rect l="l" t="t" r="r" b="b"/>
              <a:pathLst>
                <a:path w="741" h="472" extrusionOk="0">
                  <a:moveTo>
                    <a:pt x="303" y="1"/>
                  </a:moveTo>
                  <a:lnTo>
                    <a:pt x="202" y="102"/>
                  </a:lnTo>
                  <a:lnTo>
                    <a:pt x="135" y="203"/>
                  </a:lnTo>
                  <a:lnTo>
                    <a:pt x="34" y="304"/>
                  </a:lnTo>
                  <a:lnTo>
                    <a:pt x="0" y="337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7" y="472"/>
                  </a:lnTo>
                  <a:lnTo>
                    <a:pt x="168" y="438"/>
                  </a:lnTo>
                  <a:lnTo>
                    <a:pt x="236" y="337"/>
                  </a:lnTo>
                  <a:lnTo>
                    <a:pt x="370" y="203"/>
                  </a:lnTo>
                  <a:lnTo>
                    <a:pt x="505" y="337"/>
                  </a:lnTo>
                  <a:lnTo>
                    <a:pt x="640" y="438"/>
                  </a:lnTo>
                  <a:lnTo>
                    <a:pt x="707" y="438"/>
                  </a:lnTo>
                  <a:lnTo>
                    <a:pt x="741" y="405"/>
                  </a:lnTo>
                  <a:lnTo>
                    <a:pt x="741" y="337"/>
                  </a:lnTo>
                  <a:lnTo>
                    <a:pt x="572" y="236"/>
                  </a:lnTo>
                  <a:lnTo>
                    <a:pt x="404" y="102"/>
                  </a:lnTo>
                  <a:lnTo>
                    <a:pt x="404" y="68"/>
                  </a:lnTo>
                  <a:lnTo>
                    <a:pt x="404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623719" y="5358939"/>
              <a:ext cx="165591" cy="109664"/>
            </a:xfrm>
            <a:custGeom>
              <a:avLst/>
              <a:gdLst/>
              <a:ahLst/>
              <a:cxnLst/>
              <a:rect l="l" t="t" r="r" b="b"/>
              <a:pathLst>
                <a:path w="2493" h="1651" extrusionOk="0">
                  <a:moveTo>
                    <a:pt x="1718" y="0"/>
                  </a:moveTo>
                  <a:lnTo>
                    <a:pt x="1146" y="68"/>
                  </a:lnTo>
                  <a:lnTo>
                    <a:pt x="607" y="202"/>
                  </a:lnTo>
                  <a:lnTo>
                    <a:pt x="102" y="371"/>
                  </a:lnTo>
                  <a:lnTo>
                    <a:pt x="102" y="404"/>
                  </a:lnTo>
                  <a:lnTo>
                    <a:pt x="35" y="371"/>
                  </a:lnTo>
                  <a:lnTo>
                    <a:pt x="1" y="438"/>
                  </a:lnTo>
                  <a:lnTo>
                    <a:pt x="68" y="741"/>
                  </a:lnTo>
                  <a:lnTo>
                    <a:pt x="136" y="1044"/>
                  </a:lnTo>
                  <a:lnTo>
                    <a:pt x="169" y="1347"/>
                  </a:lnTo>
                  <a:lnTo>
                    <a:pt x="270" y="1616"/>
                  </a:lnTo>
                  <a:lnTo>
                    <a:pt x="304" y="1650"/>
                  </a:lnTo>
                  <a:lnTo>
                    <a:pt x="338" y="1650"/>
                  </a:lnTo>
                  <a:lnTo>
                    <a:pt x="371" y="1616"/>
                  </a:lnTo>
                  <a:lnTo>
                    <a:pt x="405" y="1583"/>
                  </a:lnTo>
                  <a:lnTo>
                    <a:pt x="338" y="1246"/>
                  </a:lnTo>
                  <a:lnTo>
                    <a:pt x="237" y="943"/>
                  </a:lnTo>
                  <a:lnTo>
                    <a:pt x="203" y="674"/>
                  </a:lnTo>
                  <a:lnTo>
                    <a:pt x="102" y="438"/>
                  </a:lnTo>
                  <a:lnTo>
                    <a:pt x="371" y="404"/>
                  </a:lnTo>
                  <a:lnTo>
                    <a:pt x="641" y="371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89" y="202"/>
                  </a:lnTo>
                  <a:lnTo>
                    <a:pt x="2189" y="371"/>
                  </a:lnTo>
                  <a:lnTo>
                    <a:pt x="2189" y="539"/>
                  </a:lnTo>
                  <a:lnTo>
                    <a:pt x="2223" y="909"/>
                  </a:lnTo>
                  <a:lnTo>
                    <a:pt x="2324" y="1280"/>
                  </a:lnTo>
                  <a:lnTo>
                    <a:pt x="1853" y="1347"/>
                  </a:lnTo>
                  <a:lnTo>
                    <a:pt x="1381" y="1414"/>
                  </a:lnTo>
                  <a:lnTo>
                    <a:pt x="876" y="1448"/>
                  </a:lnTo>
                  <a:lnTo>
                    <a:pt x="641" y="1482"/>
                  </a:lnTo>
                  <a:lnTo>
                    <a:pt x="405" y="1549"/>
                  </a:lnTo>
                  <a:lnTo>
                    <a:pt x="607" y="1616"/>
                  </a:lnTo>
                  <a:lnTo>
                    <a:pt x="843" y="1616"/>
                  </a:lnTo>
                  <a:lnTo>
                    <a:pt x="1247" y="1583"/>
                  </a:lnTo>
                  <a:lnTo>
                    <a:pt x="1819" y="1549"/>
                  </a:lnTo>
                  <a:lnTo>
                    <a:pt x="2122" y="1482"/>
                  </a:lnTo>
                  <a:lnTo>
                    <a:pt x="2391" y="1381"/>
                  </a:lnTo>
                  <a:lnTo>
                    <a:pt x="2459" y="1381"/>
                  </a:lnTo>
                  <a:lnTo>
                    <a:pt x="2492" y="1347"/>
                  </a:lnTo>
                  <a:lnTo>
                    <a:pt x="2492" y="1313"/>
                  </a:lnTo>
                  <a:lnTo>
                    <a:pt x="2358" y="640"/>
                  </a:lnTo>
                  <a:lnTo>
                    <a:pt x="2324" y="404"/>
                  </a:lnTo>
                  <a:lnTo>
                    <a:pt x="2290" y="169"/>
                  </a:lnTo>
                  <a:lnTo>
                    <a:pt x="2324" y="135"/>
                  </a:lnTo>
                  <a:lnTo>
                    <a:pt x="2324" y="101"/>
                  </a:lnTo>
                  <a:lnTo>
                    <a:pt x="2290" y="34"/>
                  </a:lnTo>
                  <a:lnTo>
                    <a:pt x="2257" y="34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753442" y="6081283"/>
              <a:ext cx="154366" cy="181201"/>
            </a:xfrm>
            <a:custGeom>
              <a:avLst/>
              <a:gdLst/>
              <a:ahLst/>
              <a:cxnLst/>
              <a:rect l="l" t="t" r="r" b="b"/>
              <a:pathLst>
                <a:path w="2324" h="2728" extrusionOk="0">
                  <a:moveTo>
                    <a:pt x="1819" y="0"/>
                  </a:moveTo>
                  <a:lnTo>
                    <a:pt x="1347" y="68"/>
                  </a:lnTo>
                  <a:lnTo>
                    <a:pt x="876" y="169"/>
                  </a:lnTo>
                  <a:lnTo>
                    <a:pt x="472" y="270"/>
                  </a:lnTo>
                  <a:lnTo>
                    <a:pt x="102" y="371"/>
                  </a:lnTo>
                  <a:lnTo>
                    <a:pt x="68" y="337"/>
                  </a:lnTo>
                  <a:lnTo>
                    <a:pt x="68" y="303"/>
                  </a:lnTo>
                  <a:lnTo>
                    <a:pt x="34" y="337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414"/>
                  </a:lnTo>
                  <a:lnTo>
                    <a:pt x="203" y="2054"/>
                  </a:lnTo>
                  <a:lnTo>
                    <a:pt x="270" y="2357"/>
                  </a:lnTo>
                  <a:lnTo>
                    <a:pt x="337" y="2694"/>
                  </a:lnTo>
                  <a:lnTo>
                    <a:pt x="371" y="2727"/>
                  </a:lnTo>
                  <a:lnTo>
                    <a:pt x="438" y="2727"/>
                  </a:lnTo>
                  <a:lnTo>
                    <a:pt x="472" y="2694"/>
                  </a:lnTo>
                  <a:lnTo>
                    <a:pt x="506" y="2626"/>
                  </a:lnTo>
                  <a:lnTo>
                    <a:pt x="472" y="2357"/>
                  </a:lnTo>
                  <a:lnTo>
                    <a:pt x="438" y="2054"/>
                  </a:lnTo>
                  <a:lnTo>
                    <a:pt x="337" y="1482"/>
                  </a:lnTo>
                  <a:lnTo>
                    <a:pt x="506" y="1515"/>
                  </a:lnTo>
                  <a:lnTo>
                    <a:pt x="708" y="1482"/>
                  </a:lnTo>
                  <a:lnTo>
                    <a:pt x="1112" y="1448"/>
                  </a:lnTo>
                  <a:lnTo>
                    <a:pt x="1549" y="1414"/>
                  </a:lnTo>
                  <a:lnTo>
                    <a:pt x="1785" y="1381"/>
                  </a:lnTo>
                  <a:lnTo>
                    <a:pt x="2021" y="1347"/>
                  </a:lnTo>
                  <a:lnTo>
                    <a:pt x="2054" y="1785"/>
                  </a:lnTo>
                  <a:lnTo>
                    <a:pt x="2088" y="1987"/>
                  </a:lnTo>
                  <a:lnTo>
                    <a:pt x="2155" y="2189"/>
                  </a:lnTo>
                  <a:lnTo>
                    <a:pt x="1751" y="2256"/>
                  </a:lnTo>
                  <a:lnTo>
                    <a:pt x="1381" y="2323"/>
                  </a:lnTo>
                  <a:lnTo>
                    <a:pt x="943" y="2424"/>
                  </a:lnTo>
                  <a:lnTo>
                    <a:pt x="708" y="2492"/>
                  </a:lnTo>
                  <a:lnTo>
                    <a:pt x="506" y="2559"/>
                  </a:lnTo>
                  <a:lnTo>
                    <a:pt x="506" y="2593"/>
                  </a:lnTo>
                  <a:lnTo>
                    <a:pt x="506" y="2626"/>
                  </a:lnTo>
                  <a:lnTo>
                    <a:pt x="741" y="2593"/>
                  </a:lnTo>
                  <a:lnTo>
                    <a:pt x="943" y="2593"/>
                  </a:lnTo>
                  <a:lnTo>
                    <a:pt x="1381" y="2492"/>
                  </a:lnTo>
                  <a:lnTo>
                    <a:pt x="1785" y="2424"/>
                  </a:lnTo>
                  <a:lnTo>
                    <a:pt x="2189" y="2323"/>
                  </a:lnTo>
                  <a:lnTo>
                    <a:pt x="2223" y="2391"/>
                  </a:lnTo>
                  <a:lnTo>
                    <a:pt x="2290" y="2391"/>
                  </a:lnTo>
                  <a:lnTo>
                    <a:pt x="2290" y="2290"/>
                  </a:lnTo>
                  <a:lnTo>
                    <a:pt x="2324" y="2256"/>
                  </a:lnTo>
                  <a:lnTo>
                    <a:pt x="2290" y="2222"/>
                  </a:lnTo>
                  <a:lnTo>
                    <a:pt x="2290" y="1987"/>
                  </a:lnTo>
                  <a:lnTo>
                    <a:pt x="2256" y="1751"/>
                  </a:lnTo>
                  <a:lnTo>
                    <a:pt x="2189" y="1313"/>
                  </a:lnTo>
                  <a:lnTo>
                    <a:pt x="2122" y="707"/>
                  </a:lnTo>
                  <a:lnTo>
                    <a:pt x="2054" y="371"/>
                  </a:lnTo>
                  <a:lnTo>
                    <a:pt x="1953" y="101"/>
                  </a:lnTo>
                  <a:lnTo>
                    <a:pt x="1920" y="101"/>
                  </a:lnTo>
                  <a:lnTo>
                    <a:pt x="1920" y="371"/>
                  </a:lnTo>
                  <a:lnTo>
                    <a:pt x="1920" y="640"/>
                  </a:lnTo>
                  <a:lnTo>
                    <a:pt x="1987" y="1145"/>
                  </a:lnTo>
                  <a:lnTo>
                    <a:pt x="1987" y="1212"/>
                  </a:lnTo>
                  <a:lnTo>
                    <a:pt x="1785" y="1179"/>
                  </a:lnTo>
                  <a:lnTo>
                    <a:pt x="1516" y="1212"/>
                  </a:lnTo>
                  <a:lnTo>
                    <a:pt x="1078" y="1246"/>
                  </a:lnTo>
                  <a:lnTo>
                    <a:pt x="708" y="1280"/>
                  </a:lnTo>
                  <a:lnTo>
                    <a:pt x="506" y="1313"/>
                  </a:lnTo>
                  <a:lnTo>
                    <a:pt x="304" y="1414"/>
                  </a:lnTo>
                  <a:lnTo>
                    <a:pt x="304" y="1381"/>
                  </a:lnTo>
                  <a:lnTo>
                    <a:pt x="236" y="943"/>
                  </a:lnTo>
                  <a:lnTo>
                    <a:pt x="203" y="707"/>
                  </a:lnTo>
                  <a:lnTo>
                    <a:pt x="135" y="505"/>
                  </a:lnTo>
                  <a:lnTo>
                    <a:pt x="573" y="438"/>
                  </a:lnTo>
                  <a:lnTo>
                    <a:pt x="1011" y="337"/>
                  </a:lnTo>
                  <a:lnTo>
                    <a:pt x="1448" y="236"/>
                  </a:lnTo>
                  <a:lnTo>
                    <a:pt x="1852" y="135"/>
                  </a:lnTo>
                  <a:lnTo>
                    <a:pt x="1886" y="101"/>
                  </a:lnTo>
                  <a:lnTo>
                    <a:pt x="1886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3818337" y="6190814"/>
              <a:ext cx="47027" cy="31418"/>
            </a:xfrm>
            <a:custGeom>
              <a:avLst/>
              <a:gdLst/>
              <a:ahLst/>
              <a:cxnLst/>
              <a:rect l="l" t="t" r="r" b="b"/>
              <a:pathLst>
                <a:path w="708" h="473" extrusionOk="0">
                  <a:moveTo>
                    <a:pt x="572" y="1"/>
                  </a:moveTo>
                  <a:lnTo>
                    <a:pt x="337" y="304"/>
                  </a:lnTo>
                  <a:lnTo>
                    <a:pt x="236" y="203"/>
                  </a:lnTo>
                  <a:lnTo>
                    <a:pt x="101" y="102"/>
                  </a:lnTo>
                  <a:lnTo>
                    <a:pt x="67" y="68"/>
                  </a:lnTo>
                  <a:lnTo>
                    <a:pt x="0" y="102"/>
                  </a:lnTo>
                  <a:lnTo>
                    <a:pt x="0" y="136"/>
                  </a:lnTo>
                  <a:lnTo>
                    <a:pt x="0" y="203"/>
                  </a:lnTo>
                  <a:lnTo>
                    <a:pt x="135" y="338"/>
                  </a:lnTo>
                  <a:lnTo>
                    <a:pt x="236" y="439"/>
                  </a:lnTo>
                  <a:lnTo>
                    <a:pt x="303" y="472"/>
                  </a:lnTo>
                  <a:lnTo>
                    <a:pt x="370" y="439"/>
                  </a:lnTo>
                  <a:lnTo>
                    <a:pt x="404" y="439"/>
                  </a:lnTo>
                  <a:lnTo>
                    <a:pt x="438" y="405"/>
                  </a:lnTo>
                  <a:lnTo>
                    <a:pt x="572" y="270"/>
                  </a:lnTo>
                  <a:lnTo>
                    <a:pt x="707" y="136"/>
                  </a:lnTo>
                  <a:lnTo>
                    <a:pt x="707" y="68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605851" y="6172946"/>
              <a:ext cx="154366" cy="107405"/>
            </a:xfrm>
            <a:custGeom>
              <a:avLst/>
              <a:gdLst/>
              <a:ahLst/>
              <a:cxnLst/>
              <a:rect l="l" t="t" r="r" b="b"/>
              <a:pathLst>
                <a:path w="2324" h="1617" extrusionOk="0">
                  <a:moveTo>
                    <a:pt x="1920" y="270"/>
                  </a:moveTo>
                  <a:lnTo>
                    <a:pt x="2021" y="775"/>
                  </a:lnTo>
                  <a:lnTo>
                    <a:pt x="2122" y="1179"/>
                  </a:lnTo>
                  <a:lnTo>
                    <a:pt x="1920" y="1179"/>
                  </a:lnTo>
                  <a:lnTo>
                    <a:pt x="1718" y="1213"/>
                  </a:lnTo>
                  <a:lnTo>
                    <a:pt x="1280" y="1280"/>
                  </a:lnTo>
                  <a:lnTo>
                    <a:pt x="809" y="1347"/>
                  </a:lnTo>
                  <a:lnTo>
                    <a:pt x="539" y="1381"/>
                  </a:lnTo>
                  <a:lnTo>
                    <a:pt x="304" y="1482"/>
                  </a:lnTo>
                  <a:lnTo>
                    <a:pt x="236" y="943"/>
                  </a:lnTo>
                  <a:lnTo>
                    <a:pt x="203" y="708"/>
                  </a:lnTo>
                  <a:lnTo>
                    <a:pt x="169" y="573"/>
                  </a:lnTo>
                  <a:lnTo>
                    <a:pt x="135" y="472"/>
                  </a:lnTo>
                  <a:lnTo>
                    <a:pt x="337" y="506"/>
                  </a:lnTo>
                  <a:lnTo>
                    <a:pt x="573" y="506"/>
                  </a:lnTo>
                  <a:lnTo>
                    <a:pt x="1011" y="438"/>
                  </a:lnTo>
                  <a:lnTo>
                    <a:pt x="1448" y="405"/>
                  </a:lnTo>
                  <a:lnTo>
                    <a:pt x="1684" y="337"/>
                  </a:lnTo>
                  <a:lnTo>
                    <a:pt x="1920" y="270"/>
                  </a:lnTo>
                  <a:close/>
                  <a:moveTo>
                    <a:pt x="1920" y="1"/>
                  </a:moveTo>
                  <a:lnTo>
                    <a:pt x="1886" y="34"/>
                  </a:lnTo>
                  <a:lnTo>
                    <a:pt x="1886" y="68"/>
                  </a:lnTo>
                  <a:lnTo>
                    <a:pt x="1886" y="135"/>
                  </a:lnTo>
                  <a:lnTo>
                    <a:pt x="1516" y="203"/>
                  </a:lnTo>
                  <a:lnTo>
                    <a:pt x="1112" y="270"/>
                  </a:lnTo>
                  <a:lnTo>
                    <a:pt x="607" y="304"/>
                  </a:lnTo>
                  <a:lnTo>
                    <a:pt x="371" y="337"/>
                  </a:lnTo>
                  <a:lnTo>
                    <a:pt x="102" y="405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1" y="539"/>
                  </a:lnTo>
                  <a:lnTo>
                    <a:pt x="1" y="640"/>
                  </a:lnTo>
                  <a:lnTo>
                    <a:pt x="34" y="876"/>
                  </a:lnTo>
                  <a:lnTo>
                    <a:pt x="135" y="1549"/>
                  </a:lnTo>
                  <a:lnTo>
                    <a:pt x="169" y="1617"/>
                  </a:lnTo>
                  <a:lnTo>
                    <a:pt x="304" y="1617"/>
                  </a:lnTo>
                  <a:lnTo>
                    <a:pt x="337" y="1549"/>
                  </a:lnTo>
                  <a:lnTo>
                    <a:pt x="741" y="1549"/>
                  </a:lnTo>
                  <a:lnTo>
                    <a:pt x="1179" y="1482"/>
                  </a:lnTo>
                  <a:lnTo>
                    <a:pt x="1684" y="1415"/>
                  </a:lnTo>
                  <a:lnTo>
                    <a:pt x="1920" y="1347"/>
                  </a:lnTo>
                  <a:lnTo>
                    <a:pt x="2155" y="1280"/>
                  </a:lnTo>
                  <a:lnTo>
                    <a:pt x="2256" y="1415"/>
                  </a:lnTo>
                  <a:lnTo>
                    <a:pt x="2290" y="1448"/>
                  </a:lnTo>
                  <a:lnTo>
                    <a:pt x="2324" y="1415"/>
                  </a:lnTo>
                  <a:lnTo>
                    <a:pt x="2324" y="1246"/>
                  </a:lnTo>
                  <a:lnTo>
                    <a:pt x="2290" y="1078"/>
                  </a:lnTo>
                  <a:lnTo>
                    <a:pt x="2189" y="775"/>
                  </a:lnTo>
                  <a:lnTo>
                    <a:pt x="2054" y="236"/>
                  </a:lnTo>
                  <a:lnTo>
                    <a:pt x="2054" y="203"/>
                  </a:lnTo>
                  <a:lnTo>
                    <a:pt x="2054" y="169"/>
                  </a:lnTo>
                  <a:lnTo>
                    <a:pt x="2021" y="135"/>
                  </a:lnTo>
                  <a:lnTo>
                    <a:pt x="1987" y="135"/>
                  </a:lnTo>
                  <a:lnTo>
                    <a:pt x="1953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735575" y="5441701"/>
              <a:ext cx="239320" cy="154366"/>
            </a:xfrm>
            <a:custGeom>
              <a:avLst/>
              <a:gdLst/>
              <a:ahLst/>
              <a:cxnLst/>
              <a:rect l="l" t="t" r="r" b="b"/>
              <a:pathLst>
                <a:path w="3603" h="2324" extrusionOk="0">
                  <a:moveTo>
                    <a:pt x="3131" y="168"/>
                  </a:moveTo>
                  <a:lnTo>
                    <a:pt x="3266" y="976"/>
                  </a:lnTo>
                  <a:lnTo>
                    <a:pt x="3401" y="1785"/>
                  </a:lnTo>
                  <a:lnTo>
                    <a:pt x="1852" y="1987"/>
                  </a:lnTo>
                  <a:lnTo>
                    <a:pt x="1111" y="2088"/>
                  </a:lnTo>
                  <a:lnTo>
                    <a:pt x="337" y="2222"/>
                  </a:lnTo>
                  <a:lnTo>
                    <a:pt x="337" y="2189"/>
                  </a:lnTo>
                  <a:lnTo>
                    <a:pt x="337" y="2020"/>
                  </a:lnTo>
                  <a:lnTo>
                    <a:pt x="303" y="1818"/>
                  </a:lnTo>
                  <a:lnTo>
                    <a:pt x="202" y="1414"/>
                  </a:lnTo>
                  <a:lnTo>
                    <a:pt x="169" y="1010"/>
                  </a:lnTo>
                  <a:lnTo>
                    <a:pt x="135" y="572"/>
                  </a:lnTo>
                  <a:lnTo>
                    <a:pt x="876" y="471"/>
                  </a:lnTo>
                  <a:lnTo>
                    <a:pt x="1616" y="370"/>
                  </a:lnTo>
                  <a:lnTo>
                    <a:pt x="2391" y="236"/>
                  </a:lnTo>
                  <a:lnTo>
                    <a:pt x="3131" y="168"/>
                  </a:lnTo>
                  <a:close/>
                  <a:moveTo>
                    <a:pt x="3131" y="0"/>
                  </a:moveTo>
                  <a:lnTo>
                    <a:pt x="2357" y="67"/>
                  </a:lnTo>
                  <a:lnTo>
                    <a:pt x="1583" y="168"/>
                  </a:lnTo>
                  <a:lnTo>
                    <a:pt x="842" y="303"/>
                  </a:lnTo>
                  <a:lnTo>
                    <a:pt x="101" y="471"/>
                  </a:lnTo>
                  <a:lnTo>
                    <a:pt x="68" y="471"/>
                  </a:lnTo>
                  <a:lnTo>
                    <a:pt x="34" y="505"/>
                  </a:lnTo>
                  <a:lnTo>
                    <a:pt x="0" y="539"/>
                  </a:lnTo>
                  <a:lnTo>
                    <a:pt x="0" y="976"/>
                  </a:lnTo>
                  <a:lnTo>
                    <a:pt x="68" y="1448"/>
                  </a:lnTo>
                  <a:lnTo>
                    <a:pt x="101" y="1852"/>
                  </a:lnTo>
                  <a:lnTo>
                    <a:pt x="169" y="2054"/>
                  </a:lnTo>
                  <a:lnTo>
                    <a:pt x="270" y="2222"/>
                  </a:lnTo>
                  <a:lnTo>
                    <a:pt x="303" y="2256"/>
                  </a:lnTo>
                  <a:lnTo>
                    <a:pt x="303" y="2290"/>
                  </a:lnTo>
                  <a:lnTo>
                    <a:pt x="337" y="2323"/>
                  </a:lnTo>
                  <a:lnTo>
                    <a:pt x="1111" y="2323"/>
                  </a:lnTo>
                  <a:lnTo>
                    <a:pt x="1886" y="2256"/>
                  </a:lnTo>
                  <a:lnTo>
                    <a:pt x="2694" y="2155"/>
                  </a:lnTo>
                  <a:lnTo>
                    <a:pt x="3434" y="1987"/>
                  </a:lnTo>
                  <a:lnTo>
                    <a:pt x="3468" y="2020"/>
                  </a:lnTo>
                  <a:lnTo>
                    <a:pt x="3535" y="1987"/>
                  </a:lnTo>
                  <a:lnTo>
                    <a:pt x="3569" y="1953"/>
                  </a:lnTo>
                  <a:lnTo>
                    <a:pt x="3603" y="1919"/>
                  </a:lnTo>
                  <a:lnTo>
                    <a:pt x="3434" y="976"/>
                  </a:lnTo>
                  <a:lnTo>
                    <a:pt x="3266" y="67"/>
                  </a:lnTo>
                  <a:lnTo>
                    <a:pt x="3232" y="34"/>
                  </a:lnTo>
                  <a:lnTo>
                    <a:pt x="32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874198" y="5517688"/>
              <a:ext cx="62703" cy="42577"/>
            </a:xfrm>
            <a:custGeom>
              <a:avLst/>
              <a:gdLst/>
              <a:ahLst/>
              <a:cxnLst/>
              <a:rect l="l" t="t" r="r" b="b"/>
              <a:pathLst>
                <a:path w="944" h="641" extrusionOk="0">
                  <a:moveTo>
                    <a:pt x="203" y="1"/>
                  </a:moveTo>
                  <a:lnTo>
                    <a:pt x="102" y="68"/>
                  </a:lnTo>
                  <a:lnTo>
                    <a:pt x="68" y="169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37" y="641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38" y="506"/>
                  </a:lnTo>
                  <a:lnTo>
                    <a:pt x="270" y="405"/>
                  </a:lnTo>
                  <a:lnTo>
                    <a:pt x="573" y="338"/>
                  </a:lnTo>
                  <a:lnTo>
                    <a:pt x="876" y="237"/>
                  </a:lnTo>
                  <a:lnTo>
                    <a:pt x="910" y="203"/>
                  </a:lnTo>
                  <a:lnTo>
                    <a:pt x="943" y="136"/>
                  </a:lnTo>
                  <a:lnTo>
                    <a:pt x="910" y="102"/>
                  </a:lnTo>
                  <a:lnTo>
                    <a:pt x="842" y="68"/>
                  </a:lnTo>
                  <a:lnTo>
                    <a:pt x="539" y="169"/>
                  </a:lnTo>
                  <a:lnTo>
                    <a:pt x="203" y="270"/>
                  </a:lnTo>
                  <a:lnTo>
                    <a:pt x="304" y="102"/>
                  </a:lnTo>
                  <a:lnTo>
                    <a:pt x="337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791436" y="5336554"/>
              <a:ext cx="156624" cy="109664"/>
            </a:xfrm>
            <a:custGeom>
              <a:avLst/>
              <a:gdLst/>
              <a:ahLst/>
              <a:cxnLst/>
              <a:rect l="l" t="t" r="r" b="b"/>
              <a:pathLst>
                <a:path w="2358" h="1651" extrusionOk="0">
                  <a:moveTo>
                    <a:pt x="2156" y="1"/>
                  </a:moveTo>
                  <a:lnTo>
                    <a:pt x="2156" y="34"/>
                  </a:lnTo>
                  <a:lnTo>
                    <a:pt x="1684" y="34"/>
                  </a:lnTo>
                  <a:lnTo>
                    <a:pt x="1213" y="102"/>
                  </a:lnTo>
                  <a:lnTo>
                    <a:pt x="641" y="169"/>
                  </a:lnTo>
                  <a:lnTo>
                    <a:pt x="102" y="304"/>
                  </a:lnTo>
                  <a:lnTo>
                    <a:pt x="68" y="270"/>
                  </a:lnTo>
                  <a:lnTo>
                    <a:pt x="35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35" y="943"/>
                  </a:lnTo>
                  <a:lnTo>
                    <a:pt x="136" y="1583"/>
                  </a:lnTo>
                  <a:lnTo>
                    <a:pt x="169" y="1617"/>
                  </a:lnTo>
                  <a:lnTo>
                    <a:pt x="203" y="1650"/>
                  </a:lnTo>
                  <a:lnTo>
                    <a:pt x="270" y="1617"/>
                  </a:lnTo>
                  <a:lnTo>
                    <a:pt x="270" y="1549"/>
                  </a:lnTo>
                  <a:lnTo>
                    <a:pt x="237" y="977"/>
                  </a:lnTo>
                  <a:lnTo>
                    <a:pt x="136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22" y="102"/>
                  </a:lnTo>
                  <a:lnTo>
                    <a:pt x="2122" y="371"/>
                  </a:lnTo>
                  <a:lnTo>
                    <a:pt x="2156" y="640"/>
                  </a:lnTo>
                  <a:lnTo>
                    <a:pt x="2223" y="1145"/>
                  </a:lnTo>
                  <a:lnTo>
                    <a:pt x="1752" y="1213"/>
                  </a:lnTo>
                  <a:lnTo>
                    <a:pt x="1280" y="1280"/>
                  </a:lnTo>
                  <a:lnTo>
                    <a:pt x="843" y="1347"/>
                  </a:lnTo>
                  <a:lnTo>
                    <a:pt x="641" y="1415"/>
                  </a:lnTo>
                  <a:lnTo>
                    <a:pt x="405" y="1482"/>
                  </a:lnTo>
                  <a:lnTo>
                    <a:pt x="439" y="1482"/>
                  </a:lnTo>
                  <a:lnTo>
                    <a:pt x="641" y="1516"/>
                  </a:lnTo>
                  <a:lnTo>
                    <a:pt x="843" y="1516"/>
                  </a:lnTo>
                  <a:lnTo>
                    <a:pt x="1280" y="1448"/>
                  </a:lnTo>
                  <a:lnTo>
                    <a:pt x="1752" y="1381"/>
                  </a:lnTo>
                  <a:lnTo>
                    <a:pt x="2189" y="1280"/>
                  </a:lnTo>
                  <a:lnTo>
                    <a:pt x="2189" y="1314"/>
                  </a:lnTo>
                  <a:lnTo>
                    <a:pt x="2223" y="1347"/>
                  </a:lnTo>
                  <a:lnTo>
                    <a:pt x="2290" y="1347"/>
                  </a:lnTo>
                  <a:lnTo>
                    <a:pt x="2324" y="1314"/>
                  </a:lnTo>
                  <a:lnTo>
                    <a:pt x="2358" y="1280"/>
                  </a:lnTo>
                  <a:lnTo>
                    <a:pt x="2358" y="1213"/>
                  </a:lnTo>
                  <a:lnTo>
                    <a:pt x="2358" y="1179"/>
                  </a:lnTo>
                  <a:lnTo>
                    <a:pt x="2324" y="573"/>
                  </a:lnTo>
                  <a:lnTo>
                    <a:pt x="2257" y="30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912258" y="5671988"/>
              <a:ext cx="60444" cy="55994"/>
            </a:xfrm>
            <a:custGeom>
              <a:avLst/>
              <a:gdLst/>
              <a:ahLst/>
              <a:cxnLst/>
              <a:rect l="l" t="t" r="r" b="b"/>
              <a:pathLst>
                <a:path w="910" h="843" extrusionOk="0">
                  <a:moveTo>
                    <a:pt x="741" y="1"/>
                  </a:moveTo>
                  <a:lnTo>
                    <a:pt x="707" y="35"/>
                  </a:lnTo>
                  <a:lnTo>
                    <a:pt x="707" y="102"/>
                  </a:lnTo>
                  <a:lnTo>
                    <a:pt x="741" y="203"/>
                  </a:lnTo>
                  <a:lnTo>
                    <a:pt x="707" y="304"/>
                  </a:lnTo>
                  <a:lnTo>
                    <a:pt x="640" y="371"/>
                  </a:lnTo>
                  <a:lnTo>
                    <a:pt x="539" y="439"/>
                  </a:lnTo>
                  <a:lnTo>
                    <a:pt x="438" y="472"/>
                  </a:lnTo>
                  <a:lnTo>
                    <a:pt x="337" y="472"/>
                  </a:lnTo>
                  <a:lnTo>
                    <a:pt x="337" y="405"/>
                  </a:lnTo>
                  <a:lnTo>
                    <a:pt x="337" y="338"/>
                  </a:lnTo>
                  <a:lnTo>
                    <a:pt x="337" y="270"/>
                  </a:lnTo>
                  <a:lnTo>
                    <a:pt x="337" y="237"/>
                  </a:lnTo>
                  <a:lnTo>
                    <a:pt x="269" y="237"/>
                  </a:lnTo>
                  <a:lnTo>
                    <a:pt x="168" y="338"/>
                  </a:lnTo>
                  <a:lnTo>
                    <a:pt x="67" y="405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202" y="809"/>
                  </a:lnTo>
                  <a:lnTo>
                    <a:pt x="236" y="843"/>
                  </a:lnTo>
                  <a:lnTo>
                    <a:pt x="370" y="843"/>
                  </a:lnTo>
                  <a:lnTo>
                    <a:pt x="370" y="809"/>
                  </a:lnTo>
                  <a:lnTo>
                    <a:pt x="370" y="742"/>
                  </a:lnTo>
                  <a:lnTo>
                    <a:pt x="370" y="641"/>
                  </a:lnTo>
                  <a:lnTo>
                    <a:pt x="539" y="607"/>
                  </a:lnTo>
                  <a:lnTo>
                    <a:pt x="707" y="540"/>
                  </a:lnTo>
                  <a:lnTo>
                    <a:pt x="808" y="439"/>
                  </a:lnTo>
                  <a:lnTo>
                    <a:pt x="875" y="304"/>
                  </a:lnTo>
                  <a:lnTo>
                    <a:pt x="909" y="169"/>
                  </a:lnTo>
                  <a:lnTo>
                    <a:pt x="842" y="3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686356" y="5895632"/>
              <a:ext cx="355626" cy="192426"/>
            </a:xfrm>
            <a:custGeom>
              <a:avLst/>
              <a:gdLst/>
              <a:ahLst/>
              <a:cxnLst/>
              <a:rect l="l" t="t" r="r" b="b"/>
              <a:pathLst>
                <a:path w="5354" h="2897" extrusionOk="0">
                  <a:moveTo>
                    <a:pt x="5051" y="1"/>
                  </a:moveTo>
                  <a:lnTo>
                    <a:pt x="5017" y="34"/>
                  </a:lnTo>
                  <a:lnTo>
                    <a:pt x="4983" y="34"/>
                  </a:lnTo>
                  <a:lnTo>
                    <a:pt x="4983" y="539"/>
                  </a:lnTo>
                  <a:lnTo>
                    <a:pt x="5017" y="1011"/>
                  </a:lnTo>
                  <a:lnTo>
                    <a:pt x="5152" y="1987"/>
                  </a:lnTo>
                  <a:lnTo>
                    <a:pt x="4546" y="2054"/>
                  </a:lnTo>
                  <a:lnTo>
                    <a:pt x="3973" y="2155"/>
                  </a:lnTo>
                  <a:lnTo>
                    <a:pt x="2829" y="2358"/>
                  </a:lnTo>
                  <a:lnTo>
                    <a:pt x="1684" y="2593"/>
                  </a:lnTo>
                  <a:lnTo>
                    <a:pt x="1112" y="2694"/>
                  </a:lnTo>
                  <a:lnTo>
                    <a:pt x="539" y="2762"/>
                  </a:lnTo>
                  <a:lnTo>
                    <a:pt x="371" y="2256"/>
                  </a:lnTo>
                  <a:lnTo>
                    <a:pt x="270" y="1785"/>
                  </a:lnTo>
                  <a:lnTo>
                    <a:pt x="203" y="1347"/>
                  </a:lnTo>
                  <a:lnTo>
                    <a:pt x="169" y="1145"/>
                  </a:lnTo>
                  <a:lnTo>
                    <a:pt x="102" y="943"/>
                  </a:lnTo>
                  <a:lnTo>
                    <a:pt x="640" y="876"/>
                  </a:lnTo>
                  <a:lnTo>
                    <a:pt x="1179" y="809"/>
                  </a:lnTo>
                  <a:lnTo>
                    <a:pt x="2256" y="573"/>
                  </a:lnTo>
                  <a:lnTo>
                    <a:pt x="3367" y="405"/>
                  </a:lnTo>
                  <a:lnTo>
                    <a:pt x="4041" y="304"/>
                  </a:lnTo>
                  <a:lnTo>
                    <a:pt x="4445" y="236"/>
                  </a:lnTo>
                  <a:lnTo>
                    <a:pt x="4647" y="203"/>
                  </a:lnTo>
                  <a:lnTo>
                    <a:pt x="4748" y="203"/>
                  </a:lnTo>
                  <a:lnTo>
                    <a:pt x="4815" y="236"/>
                  </a:lnTo>
                  <a:lnTo>
                    <a:pt x="4882" y="236"/>
                  </a:lnTo>
                  <a:lnTo>
                    <a:pt x="4916" y="203"/>
                  </a:lnTo>
                  <a:lnTo>
                    <a:pt x="4916" y="135"/>
                  </a:lnTo>
                  <a:lnTo>
                    <a:pt x="4882" y="68"/>
                  </a:lnTo>
                  <a:lnTo>
                    <a:pt x="4849" y="34"/>
                  </a:lnTo>
                  <a:lnTo>
                    <a:pt x="4680" y="34"/>
                  </a:lnTo>
                  <a:lnTo>
                    <a:pt x="3132" y="236"/>
                  </a:lnTo>
                  <a:lnTo>
                    <a:pt x="1549" y="506"/>
                  </a:lnTo>
                  <a:lnTo>
                    <a:pt x="775" y="640"/>
                  </a:lnTo>
                  <a:lnTo>
                    <a:pt x="371" y="741"/>
                  </a:lnTo>
                  <a:lnTo>
                    <a:pt x="1" y="876"/>
                  </a:lnTo>
                  <a:lnTo>
                    <a:pt x="1" y="910"/>
                  </a:lnTo>
                  <a:lnTo>
                    <a:pt x="34" y="943"/>
                  </a:lnTo>
                  <a:lnTo>
                    <a:pt x="1" y="1145"/>
                  </a:lnTo>
                  <a:lnTo>
                    <a:pt x="1" y="1381"/>
                  </a:lnTo>
                  <a:lnTo>
                    <a:pt x="68" y="1819"/>
                  </a:lnTo>
                  <a:lnTo>
                    <a:pt x="203" y="2324"/>
                  </a:lnTo>
                  <a:lnTo>
                    <a:pt x="337" y="2863"/>
                  </a:lnTo>
                  <a:lnTo>
                    <a:pt x="371" y="2896"/>
                  </a:lnTo>
                  <a:lnTo>
                    <a:pt x="1078" y="2896"/>
                  </a:lnTo>
                  <a:lnTo>
                    <a:pt x="1684" y="2829"/>
                  </a:lnTo>
                  <a:lnTo>
                    <a:pt x="2256" y="2728"/>
                  </a:lnTo>
                  <a:lnTo>
                    <a:pt x="2829" y="2593"/>
                  </a:lnTo>
                  <a:lnTo>
                    <a:pt x="4007" y="2358"/>
                  </a:lnTo>
                  <a:lnTo>
                    <a:pt x="4579" y="2256"/>
                  </a:lnTo>
                  <a:lnTo>
                    <a:pt x="5185" y="2189"/>
                  </a:lnTo>
                  <a:lnTo>
                    <a:pt x="5219" y="2223"/>
                  </a:lnTo>
                  <a:lnTo>
                    <a:pt x="5286" y="2223"/>
                  </a:lnTo>
                  <a:lnTo>
                    <a:pt x="5354" y="2189"/>
                  </a:lnTo>
                  <a:lnTo>
                    <a:pt x="5354" y="2122"/>
                  </a:lnTo>
                  <a:lnTo>
                    <a:pt x="5286" y="1078"/>
                  </a:lnTo>
                  <a:lnTo>
                    <a:pt x="5219" y="539"/>
                  </a:lnTo>
                  <a:lnTo>
                    <a:pt x="5118" y="34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842913" y="5591484"/>
              <a:ext cx="185651" cy="297506"/>
            </a:xfrm>
            <a:custGeom>
              <a:avLst/>
              <a:gdLst/>
              <a:ahLst/>
              <a:cxnLst/>
              <a:rect l="l" t="t" r="r" b="b"/>
              <a:pathLst>
                <a:path w="2795" h="4479" extrusionOk="0">
                  <a:moveTo>
                    <a:pt x="2054" y="169"/>
                  </a:moveTo>
                  <a:lnTo>
                    <a:pt x="2020" y="405"/>
                  </a:lnTo>
                  <a:lnTo>
                    <a:pt x="2054" y="641"/>
                  </a:lnTo>
                  <a:lnTo>
                    <a:pt x="2121" y="1112"/>
                  </a:lnTo>
                  <a:lnTo>
                    <a:pt x="2222" y="1617"/>
                  </a:lnTo>
                  <a:lnTo>
                    <a:pt x="2290" y="2088"/>
                  </a:lnTo>
                  <a:lnTo>
                    <a:pt x="2424" y="3132"/>
                  </a:lnTo>
                  <a:lnTo>
                    <a:pt x="2525" y="4142"/>
                  </a:lnTo>
                  <a:lnTo>
                    <a:pt x="1953" y="4209"/>
                  </a:lnTo>
                  <a:lnTo>
                    <a:pt x="1650" y="4243"/>
                  </a:lnTo>
                  <a:lnTo>
                    <a:pt x="1515" y="4277"/>
                  </a:lnTo>
                  <a:lnTo>
                    <a:pt x="1347" y="4310"/>
                  </a:lnTo>
                  <a:lnTo>
                    <a:pt x="1313" y="3772"/>
                  </a:lnTo>
                  <a:lnTo>
                    <a:pt x="1212" y="3233"/>
                  </a:lnTo>
                  <a:lnTo>
                    <a:pt x="1010" y="2189"/>
                  </a:lnTo>
                  <a:lnTo>
                    <a:pt x="1044" y="2122"/>
                  </a:lnTo>
                  <a:lnTo>
                    <a:pt x="1010" y="2055"/>
                  </a:lnTo>
                  <a:lnTo>
                    <a:pt x="977" y="2021"/>
                  </a:lnTo>
                  <a:lnTo>
                    <a:pt x="909" y="2021"/>
                  </a:lnTo>
                  <a:lnTo>
                    <a:pt x="472" y="2189"/>
                  </a:lnTo>
                  <a:lnTo>
                    <a:pt x="404" y="1718"/>
                  </a:lnTo>
                  <a:lnTo>
                    <a:pt x="303" y="1247"/>
                  </a:lnTo>
                  <a:lnTo>
                    <a:pt x="236" y="843"/>
                  </a:lnTo>
                  <a:lnTo>
                    <a:pt x="202" y="641"/>
                  </a:lnTo>
                  <a:lnTo>
                    <a:pt x="135" y="439"/>
                  </a:lnTo>
                  <a:lnTo>
                    <a:pt x="606" y="405"/>
                  </a:lnTo>
                  <a:lnTo>
                    <a:pt x="1111" y="338"/>
                  </a:lnTo>
                  <a:lnTo>
                    <a:pt x="2054" y="169"/>
                  </a:lnTo>
                  <a:close/>
                  <a:moveTo>
                    <a:pt x="2020" y="1"/>
                  </a:moveTo>
                  <a:lnTo>
                    <a:pt x="1078" y="136"/>
                  </a:lnTo>
                  <a:lnTo>
                    <a:pt x="606" y="203"/>
                  </a:lnTo>
                  <a:lnTo>
                    <a:pt x="135" y="338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607"/>
                  </a:lnTo>
                  <a:lnTo>
                    <a:pt x="0" y="843"/>
                  </a:lnTo>
                  <a:lnTo>
                    <a:pt x="68" y="1280"/>
                  </a:lnTo>
                  <a:lnTo>
                    <a:pt x="169" y="1785"/>
                  </a:lnTo>
                  <a:lnTo>
                    <a:pt x="236" y="2055"/>
                  </a:lnTo>
                  <a:lnTo>
                    <a:pt x="303" y="2290"/>
                  </a:lnTo>
                  <a:lnTo>
                    <a:pt x="337" y="2324"/>
                  </a:lnTo>
                  <a:lnTo>
                    <a:pt x="371" y="2358"/>
                  </a:lnTo>
                  <a:lnTo>
                    <a:pt x="438" y="2324"/>
                  </a:lnTo>
                  <a:lnTo>
                    <a:pt x="472" y="2324"/>
                  </a:lnTo>
                  <a:lnTo>
                    <a:pt x="876" y="2223"/>
                  </a:lnTo>
                  <a:lnTo>
                    <a:pt x="1010" y="3334"/>
                  </a:lnTo>
                  <a:lnTo>
                    <a:pt x="1111" y="3906"/>
                  </a:lnTo>
                  <a:lnTo>
                    <a:pt x="1246" y="4445"/>
                  </a:lnTo>
                  <a:lnTo>
                    <a:pt x="1280" y="4479"/>
                  </a:lnTo>
                  <a:lnTo>
                    <a:pt x="1347" y="4479"/>
                  </a:lnTo>
                  <a:lnTo>
                    <a:pt x="1381" y="4411"/>
                  </a:lnTo>
                  <a:lnTo>
                    <a:pt x="1482" y="4445"/>
                  </a:lnTo>
                  <a:lnTo>
                    <a:pt x="1616" y="4445"/>
                  </a:lnTo>
                  <a:lnTo>
                    <a:pt x="1886" y="4411"/>
                  </a:lnTo>
                  <a:lnTo>
                    <a:pt x="2559" y="4344"/>
                  </a:lnTo>
                  <a:lnTo>
                    <a:pt x="2626" y="4344"/>
                  </a:lnTo>
                  <a:lnTo>
                    <a:pt x="2694" y="4310"/>
                  </a:lnTo>
                  <a:lnTo>
                    <a:pt x="2761" y="4277"/>
                  </a:lnTo>
                  <a:lnTo>
                    <a:pt x="2795" y="4209"/>
                  </a:lnTo>
                  <a:lnTo>
                    <a:pt x="2761" y="4176"/>
                  </a:lnTo>
                  <a:lnTo>
                    <a:pt x="2694" y="4142"/>
                  </a:lnTo>
                  <a:lnTo>
                    <a:pt x="2593" y="3098"/>
                  </a:lnTo>
                  <a:lnTo>
                    <a:pt x="2458" y="2055"/>
                  </a:lnTo>
                  <a:lnTo>
                    <a:pt x="2357" y="1078"/>
                  </a:lnTo>
                  <a:lnTo>
                    <a:pt x="2256" y="573"/>
                  </a:lnTo>
                  <a:lnTo>
                    <a:pt x="2189" y="338"/>
                  </a:lnTo>
                  <a:lnTo>
                    <a:pt x="2088" y="136"/>
                  </a:lnTo>
                  <a:lnTo>
                    <a:pt x="2121" y="68"/>
                  </a:lnTo>
                  <a:lnTo>
                    <a:pt x="2088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725098" y="6217649"/>
              <a:ext cx="199135" cy="161141"/>
            </a:xfrm>
            <a:custGeom>
              <a:avLst/>
              <a:gdLst/>
              <a:ahLst/>
              <a:cxnLst/>
              <a:rect l="l" t="t" r="r" b="b"/>
              <a:pathLst>
                <a:path w="2998" h="2426" extrusionOk="0">
                  <a:moveTo>
                    <a:pt x="2526" y="371"/>
                  </a:moveTo>
                  <a:lnTo>
                    <a:pt x="2526" y="775"/>
                  </a:lnTo>
                  <a:lnTo>
                    <a:pt x="2593" y="1179"/>
                  </a:lnTo>
                  <a:lnTo>
                    <a:pt x="2762" y="1954"/>
                  </a:lnTo>
                  <a:lnTo>
                    <a:pt x="1617" y="2189"/>
                  </a:lnTo>
                  <a:lnTo>
                    <a:pt x="977" y="2257"/>
                  </a:lnTo>
                  <a:lnTo>
                    <a:pt x="573" y="2257"/>
                  </a:lnTo>
                  <a:lnTo>
                    <a:pt x="506" y="1785"/>
                  </a:lnTo>
                  <a:lnTo>
                    <a:pt x="405" y="1314"/>
                  </a:lnTo>
                  <a:lnTo>
                    <a:pt x="337" y="944"/>
                  </a:lnTo>
                  <a:lnTo>
                    <a:pt x="236" y="573"/>
                  </a:lnTo>
                  <a:lnTo>
                    <a:pt x="708" y="540"/>
                  </a:lnTo>
                  <a:lnTo>
                    <a:pt x="1179" y="472"/>
                  </a:lnTo>
                  <a:lnTo>
                    <a:pt x="1852" y="405"/>
                  </a:lnTo>
                  <a:lnTo>
                    <a:pt x="2526" y="371"/>
                  </a:lnTo>
                  <a:close/>
                  <a:moveTo>
                    <a:pt x="2627" y="1"/>
                  </a:moveTo>
                  <a:lnTo>
                    <a:pt x="2593" y="35"/>
                  </a:lnTo>
                  <a:lnTo>
                    <a:pt x="2560" y="68"/>
                  </a:lnTo>
                  <a:lnTo>
                    <a:pt x="2560" y="203"/>
                  </a:lnTo>
                  <a:lnTo>
                    <a:pt x="1953" y="203"/>
                  </a:lnTo>
                  <a:lnTo>
                    <a:pt x="1347" y="270"/>
                  </a:lnTo>
                  <a:lnTo>
                    <a:pt x="775" y="338"/>
                  </a:lnTo>
                  <a:lnTo>
                    <a:pt x="472" y="371"/>
                  </a:lnTo>
                  <a:lnTo>
                    <a:pt x="203" y="439"/>
                  </a:lnTo>
                  <a:lnTo>
                    <a:pt x="169" y="405"/>
                  </a:lnTo>
                  <a:lnTo>
                    <a:pt x="135" y="371"/>
                  </a:lnTo>
                  <a:lnTo>
                    <a:pt x="102" y="371"/>
                  </a:lnTo>
                  <a:lnTo>
                    <a:pt x="34" y="405"/>
                  </a:lnTo>
                  <a:lnTo>
                    <a:pt x="34" y="472"/>
                  </a:lnTo>
                  <a:lnTo>
                    <a:pt x="34" y="506"/>
                  </a:lnTo>
                  <a:lnTo>
                    <a:pt x="1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34" y="573"/>
                  </a:lnTo>
                  <a:lnTo>
                    <a:pt x="102" y="1011"/>
                  </a:lnTo>
                  <a:lnTo>
                    <a:pt x="203" y="1482"/>
                  </a:lnTo>
                  <a:lnTo>
                    <a:pt x="304" y="1920"/>
                  </a:lnTo>
                  <a:lnTo>
                    <a:pt x="337" y="2156"/>
                  </a:lnTo>
                  <a:lnTo>
                    <a:pt x="438" y="2358"/>
                  </a:lnTo>
                  <a:lnTo>
                    <a:pt x="438" y="2391"/>
                  </a:lnTo>
                  <a:lnTo>
                    <a:pt x="472" y="2425"/>
                  </a:lnTo>
                  <a:lnTo>
                    <a:pt x="539" y="2391"/>
                  </a:lnTo>
                  <a:lnTo>
                    <a:pt x="1145" y="2425"/>
                  </a:lnTo>
                  <a:lnTo>
                    <a:pt x="1718" y="2391"/>
                  </a:lnTo>
                  <a:lnTo>
                    <a:pt x="2290" y="2290"/>
                  </a:lnTo>
                  <a:lnTo>
                    <a:pt x="2863" y="2122"/>
                  </a:lnTo>
                  <a:lnTo>
                    <a:pt x="2896" y="2122"/>
                  </a:lnTo>
                  <a:lnTo>
                    <a:pt x="2964" y="2088"/>
                  </a:lnTo>
                  <a:lnTo>
                    <a:pt x="2997" y="2055"/>
                  </a:lnTo>
                  <a:lnTo>
                    <a:pt x="2997" y="1987"/>
                  </a:lnTo>
                  <a:lnTo>
                    <a:pt x="2896" y="1482"/>
                  </a:lnTo>
                  <a:lnTo>
                    <a:pt x="2795" y="944"/>
                  </a:lnTo>
                  <a:lnTo>
                    <a:pt x="2762" y="506"/>
                  </a:lnTo>
                  <a:lnTo>
                    <a:pt x="2728" y="270"/>
                  </a:lnTo>
                  <a:lnTo>
                    <a:pt x="2694" y="35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644594" y="5658571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54" y="169"/>
                  </a:moveTo>
                  <a:lnTo>
                    <a:pt x="2054" y="270"/>
                  </a:lnTo>
                  <a:lnTo>
                    <a:pt x="2054" y="405"/>
                  </a:lnTo>
                  <a:lnTo>
                    <a:pt x="2088" y="607"/>
                  </a:lnTo>
                  <a:lnTo>
                    <a:pt x="2122" y="876"/>
                  </a:lnTo>
                  <a:lnTo>
                    <a:pt x="2155" y="1112"/>
                  </a:lnTo>
                  <a:lnTo>
                    <a:pt x="1213" y="1247"/>
                  </a:lnTo>
                  <a:lnTo>
                    <a:pt x="708" y="1348"/>
                  </a:lnTo>
                  <a:lnTo>
                    <a:pt x="236" y="1449"/>
                  </a:lnTo>
                  <a:lnTo>
                    <a:pt x="236" y="1449"/>
                  </a:lnTo>
                  <a:lnTo>
                    <a:pt x="270" y="1314"/>
                  </a:lnTo>
                  <a:lnTo>
                    <a:pt x="236" y="1146"/>
                  </a:lnTo>
                  <a:lnTo>
                    <a:pt x="203" y="843"/>
                  </a:lnTo>
                  <a:lnTo>
                    <a:pt x="169" y="607"/>
                  </a:lnTo>
                  <a:lnTo>
                    <a:pt x="135" y="405"/>
                  </a:lnTo>
                  <a:lnTo>
                    <a:pt x="438" y="405"/>
                  </a:lnTo>
                  <a:lnTo>
                    <a:pt x="775" y="338"/>
                  </a:lnTo>
                  <a:lnTo>
                    <a:pt x="1381" y="270"/>
                  </a:lnTo>
                  <a:lnTo>
                    <a:pt x="1650" y="203"/>
                  </a:lnTo>
                  <a:lnTo>
                    <a:pt x="1819" y="169"/>
                  </a:lnTo>
                  <a:lnTo>
                    <a:pt x="1953" y="169"/>
                  </a:lnTo>
                  <a:lnTo>
                    <a:pt x="1987" y="203"/>
                  </a:lnTo>
                  <a:lnTo>
                    <a:pt x="2054" y="169"/>
                  </a:lnTo>
                  <a:close/>
                  <a:moveTo>
                    <a:pt x="1785" y="1"/>
                  </a:moveTo>
                  <a:lnTo>
                    <a:pt x="1549" y="35"/>
                  </a:lnTo>
                  <a:lnTo>
                    <a:pt x="1044" y="136"/>
                  </a:lnTo>
                  <a:lnTo>
                    <a:pt x="573" y="203"/>
                  </a:lnTo>
                  <a:lnTo>
                    <a:pt x="304" y="237"/>
                  </a:lnTo>
                  <a:lnTo>
                    <a:pt x="102" y="304"/>
                  </a:lnTo>
                  <a:lnTo>
                    <a:pt x="68" y="304"/>
                  </a:lnTo>
                  <a:lnTo>
                    <a:pt x="68" y="338"/>
                  </a:lnTo>
                  <a:lnTo>
                    <a:pt x="1" y="371"/>
                  </a:lnTo>
                  <a:lnTo>
                    <a:pt x="34" y="371"/>
                  </a:lnTo>
                  <a:lnTo>
                    <a:pt x="34" y="506"/>
                  </a:lnTo>
                  <a:lnTo>
                    <a:pt x="34" y="607"/>
                  </a:lnTo>
                  <a:lnTo>
                    <a:pt x="68" y="843"/>
                  </a:lnTo>
                  <a:lnTo>
                    <a:pt x="68" y="1179"/>
                  </a:lnTo>
                  <a:lnTo>
                    <a:pt x="102" y="1348"/>
                  </a:lnTo>
                  <a:lnTo>
                    <a:pt x="169" y="1482"/>
                  </a:lnTo>
                  <a:lnTo>
                    <a:pt x="203" y="1516"/>
                  </a:lnTo>
                  <a:lnTo>
                    <a:pt x="203" y="1550"/>
                  </a:lnTo>
                  <a:lnTo>
                    <a:pt x="236" y="1550"/>
                  </a:lnTo>
                  <a:lnTo>
                    <a:pt x="741" y="1516"/>
                  </a:lnTo>
                  <a:lnTo>
                    <a:pt x="1246" y="1449"/>
                  </a:lnTo>
                  <a:lnTo>
                    <a:pt x="2256" y="1247"/>
                  </a:lnTo>
                  <a:lnTo>
                    <a:pt x="2290" y="1280"/>
                  </a:lnTo>
                  <a:lnTo>
                    <a:pt x="2290" y="1247"/>
                  </a:lnTo>
                  <a:lnTo>
                    <a:pt x="2357" y="1213"/>
                  </a:lnTo>
                  <a:lnTo>
                    <a:pt x="2357" y="1179"/>
                  </a:lnTo>
                  <a:lnTo>
                    <a:pt x="2357" y="1112"/>
                  </a:lnTo>
                  <a:lnTo>
                    <a:pt x="2324" y="1078"/>
                  </a:lnTo>
                  <a:lnTo>
                    <a:pt x="2290" y="843"/>
                  </a:lnTo>
                  <a:lnTo>
                    <a:pt x="2223" y="607"/>
                  </a:lnTo>
                  <a:lnTo>
                    <a:pt x="2189" y="304"/>
                  </a:lnTo>
                  <a:lnTo>
                    <a:pt x="2155" y="169"/>
                  </a:lnTo>
                  <a:lnTo>
                    <a:pt x="2088" y="68"/>
                  </a:lnTo>
                  <a:lnTo>
                    <a:pt x="2021" y="35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666230" y="6210940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70" y="1"/>
                  </a:moveTo>
                  <a:lnTo>
                    <a:pt x="203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9"/>
                  </a:lnTo>
                  <a:lnTo>
                    <a:pt x="68" y="439"/>
                  </a:lnTo>
                  <a:lnTo>
                    <a:pt x="102" y="405"/>
                  </a:lnTo>
                  <a:lnTo>
                    <a:pt x="135" y="472"/>
                  </a:lnTo>
                  <a:lnTo>
                    <a:pt x="270" y="573"/>
                  </a:lnTo>
                  <a:lnTo>
                    <a:pt x="337" y="607"/>
                  </a:lnTo>
                  <a:lnTo>
                    <a:pt x="371" y="573"/>
                  </a:lnTo>
                  <a:lnTo>
                    <a:pt x="405" y="506"/>
                  </a:lnTo>
                  <a:lnTo>
                    <a:pt x="371" y="472"/>
                  </a:lnTo>
                  <a:lnTo>
                    <a:pt x="270" y="371"/>
                  </a:lnTo>
                  <a:lnTo>
                    <a:pt x="169" y="304"/>
                  </a:lnTo>
                  <a:lnTo>
                    <a:pt x="304" y="169"/>
                  </a:lnTo>
                  <a:lnTo>
                    <a:pt x="337" y="102"/>
                  </a:lnTo>
                  <a:lnTo>
                    <a:pt x="337" y="68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573057" y="5173288"/>
              <a:ext cx="2549428" cy="1442497"/>
            </a:xfrm>
            <a:custGeom>
              <a:avLst/>
              <a:gdLst/>
              <a:ahLst/>
              <a:cxnLst/>
              <a:rect l="l" t="t" r="r" b="b"/>
              <a:pathLst>
                <a:path w="38382" h="21717" extrusionOk="0">
                  <a:moveTo>
                    <a:pt x="36059" y="304"/>
                  </a:moveTo>
                  <a:lnTo>
                    <a:pt x="36227" y="1247"/>
                  </a:lnTo>
                  <a:lnTo>
                    <a:pt x="36395" y="2223"/>
                  </a:lnTo>
                  <a:lnTo>
                    <a:pt x="36766" y="4142"/>
                  </a:lnTo>
                  <a:lnTo>
                    <a:pt x="37136" y="6432"/>
                  </a:lnTo>
                  <a:lnTo>
                    <a:pt x="37439" y="8721"/>
                  </a:lnTo>
                  <a:lnTo>
                    <a:pt x="37709" y="10909"/>
                  </a:lnTo>
                  <a:lnTo>
                    <a:pt x="37944" y="13098"/>
                  </a:lnTo>
                  <a:lnTo>
                    <a:pt x="38012" y="14108"/>
                  </a:lnTo>
                  <a:lnTo>
                    <a:pt x="38079" y="15152"/>
                  </a:lnTo>
                  <a:lnTo>
                    <a:pt x="38113" y="15421"/>
                  </a:lnTo>
                  <a:lnTo>
                    <a:pt x="38079" y="15791"/>
                  </a:lnTo>
                  <a:lnTo>
                    <a:pt x="38045" y="15960"/>
                  </a:lnTo>
                  <a:lnTo>
                    <a:pt x="38012" y="16094"/>
                  </a:lnTo>
                  <a:lnTo>
                    <a:pt x="37911" y="16229"/>
                  </a:lnTo>
                  <a:lnTo>
                    <a:pt x="37742" y="16296"/>
                  </a:lnTo>
                  <a:lnTo>
                    <a:pt x="37574" y="16330"/>
                  </a:lnTo>
                  <a:lnTo>
                    <a:pt x="37439" y="16397"/>
                  </a:lnTo>
                  <a:lnTo>
                    <a:pt x="28685" y="17609"/>
                  </a:lnTo>
                  <a:lnTo>
                    <a:pt x="19932" y="18855"/>
                  </a:lnTo>
                  <a:lnTo>
                    <a:pt x="15488" y="19495"/>
                  </a:lnTo>
                  <a:lnTo>
                    <a:pt x="11043" y="20202"/>
                  </a:lnTo>
                  <a:lnTo>
                    <a:pt x="6633" y="20976"/>
                  </a:lnTo>
                  <a:lnTo>
                    <a:pt x="4276" y="21414"/>
                  </a:lnTo>
                  <a:lnTo>
                    <a:pt x="3805" y="21481"/>
                  </a:lnTo>
                  <a:lnTo>
                    <a:pt x="3333" y="21549"/>
                  </a:lnTo>
                  <a:lnTo>
                    <a:pt x="3098" y="21549"/>
                  </a:lnTo>
                  <a:lnTo>
                    <a:pt x="2862" y="21515"/>
                  </a:lnTo>
                  <a:lnTo>
                    <a:pt x="2626" y="21448"/>
                  </a:lnTo>
                  <a:lnTo>
                    <a:pt x="2424" y="21313"/>
                  </a:lnTo>
                  <a:lnTo>
                    <a:pt x="2054" y="19360"/>
                  </a:lnTo>
                  <a:lnTo>
                    <a:pt x="1751" y="17407"/>
                  </a:lnTo>
                  <a:lnTo>
                    <a:pt x="1448" y="15488"/>
                  </a:lnTo>
                  <a:lnTo>
                    <a:pt x="1179" y="13502"/>
                  </a:lnTo>
                  <a:lnTo>
                    <a:pt x="674" y="9630"/>
                  </a:lnTo>
                  <a:lnTo>
                    <a:pt x="438" y="7745"/>
                  </a:lnTo>
                  <a:lnTo>
                    <a:pt x="303" y="6768"/>
                  </a:lnTo>
                  <a:lnTo>
                    <a:pt x="101" y="5859"/>
                  </a:lnTo>
                  <a:lnTo>
                    <a:pt x="4579" y="5119"/>
                  </a:lnTo>
                  <a:lnTo>
                    <a:pt x="9091" y="4445"/>
                  </a:lnTo>
                  <a:lnTo>
                    <a:pt x="18080" y="3199"/>
                  </a:lnTo>
                  <a:lnTo>
                    <a:pt x="22592" y="2526"/>
                  </a:lnTo>
                  <a:lnTo>
                    <a:pt x="27103" y="1853"/>
                  </a:lnTo>
                  <a:lnTo>
                    <a:pt x="31581" y="1112"/>
                  </a:lnTo>
                  <a:lnTo>
                    <a:pt x="33837" y="708"/>
                  </a:lnTo>
                  <a:lnTo>
                    <a:pt x="36059" y="304"/>
                  </a:lnTo>
                  <a:close/>
                  <a:moveTo>
                    <a:pt x="36092" y="1"/>
                  </a:moveTo>
                  <a:lnTo>
                    <a:pt x="36025" y="35"/>
                  </a:lnTo>
                  <a:lnTo>
                    <a:pt x="36025" y="68"/>
                  </a:lnTo>
                  <a:lnTo>
                    <a:pt x="36025" y="102"/>
                  </a:lnTo>
                  <a:lnTo>
                    <a:pt x="33803" y="540"/>
                  </a:lnTo>
                  <a:lnTo>
                    <a:pt x="31547" y="910"/>
                  </a:lnTo>
                  <a:lnTo>
                    <a:pt x="29291" y="1280"/>
                  </a:lnTo>
                  <a:lnTo>
                    <a:pt x="27069" y="1651"/>
                  </a:lnTo>
                  <a:lnTo>
                    <a:pt x="22558" y="2290"/>
                  </a:lnTo>
                  <a:lnTo>
                    <a:pt x="18046" y="2930"/>
                  </a:lnTo>
                  <a:lnTo>
                    <a:pt x="13535" y="3536"/>
                  </a:lnTo>
                  <a:lnTo>
                    <a:pt x="9023" y="4176"/>
                  </a:lnTo>
                  <a:lnTo>
                    <a:pt x="6768" y="4546"/>
                  </a:lnTo>
                  <a:lnTo>
                    <a:pt x="4545" y="4916"/>
                  </a:lnTo>
                  <a:lnTo>
                    <a:pt x="2290" y="5287"/>
                  </a:lnTo>
                  <a:lnTo>
                    <a:pt x="68" y="5725"/>
                  </a:lnTo>
                  <a:lnTo>
                    <a:pt x="34" y="5725"/>
                  </a:lnTo>
                  <a:lnTo>
                    <a:pt x="0" y="5758"/>
                  </a:lnTo>
                  <a:lnTo>
                    <a:pt x="34" y="5826"/>
                  </a:lnTo>
                  <a:lnTo>
                    <a:pt x="68" y="6768"/>
                  </a:lnTo>
                  <a:lnTo>
                    <a:pt x="169" y="7745"/>
                  </a:lnTo>
                  <a:lnTo>
                    <a:pt x="438" y="9630"/>
                  </a:lnTo>
                  <a:lnTo>
                    <a:pt x="1010" y="13771"/>
                  </a:lnTo>
                  <a:lnTo>
                    <a:pt x="1212" y="15589"/>
                  </a:lnTo>
                  <a:lnTo>
                    <a:pt x="1482" y="17441"/>
                  </a:lnTo>
                  <a:lnTo>
                    <a:pt x="1751" y="19259"/>
                  </a:lnTo>
                  <a:lnTo>
                    <a:pt x="1919" y="20134"/>
                  </a:lnTo>
                  <a:lnTo>
                    <a:pt x="2155" y="21043"/>
                  </a:lnTo>
                  <a:lnTo>
                    <a:pt x="2088" y="21077"/>
                  </a:lnTo>
                  <a:lnTo>
                    <a:pt x="2054" y="21111"/>
                  </a:lnTo>
                  <a:lnTo>
                    <a:pt x="2054" y="21144"/>
                  </a:lnTo>
                  <a:lnTo>
                    <a:pt x="2222" y="21347"/>
                  </a:lnTo>
                  <a:lnTo>
                    <a:pt x="2222" y="21380"/>
                  </a:lnTo>
                  <a:lnTo>
                    <a:pt x="2256" y="21414"/>
                  </a:lnTo>
                  <a:lnTo>
                    <a:pt x="2323" y="21448"/>
                  </a:lnTo>
                  <a:lnTo>
                    <a:pt x="2492" y="21582"/>
                  </a:lnTo>
                  <a:lnTo>
                    <a:pt x="2694" y="21650"/>
                  </a:lnTo>
                  <a:lnTo>
                    <a:pt x="2929" y="21717"/>
                  </a:lnTo>
                  <a:lnTo>
                    <a:pt x="3603" y="21717"/>
                  </a:lnTo>
                  <a:lnTo>
                    <a:pt x="4074" y="21650"/>
                  </a:lnTo>
                  <a:lnTo>
                    <a:pt x="6431" y="21246"/>
                  </a:lnTo>
                  <a:lnTo>
                    <a:pt x="8754" y="20808"/>
                  </a:lnTo>
                  <a:lnTo>
                    <a:pt x="11178" y="20404"/>
                  </a:lnTo>
                  <a:lnTo>
                    <a:pt x="13569" y="20000"/>
                  </a:lnTo>
                  <a:lnTo>
                    <a:pt x="18417" y="19293"/>
                  </a:lnTo>
                  <a:lnTo>
                    <a:pt x="27844" y="17946"/>
                  </a:lnTo>
                  <a:lnTo>
                    <a:pt x="37271" y="16633"/>
                  </a:lnTo>
                  <a:lnTo>
                    <a:pt x="37338" y="16700"/>
                  </a:lnTo>
                  <a:lnTo>
                    <a:pt x="37372" y="16700"/>
                  </a:lnTo>
                  <a:lnTo>
                    <a:pt x="37405" y="16667"/>
                  </a:lnTo>
                  <a:lnTo>
                    <a:pt x="37540" y="16633"/>
                  </a:lnTo>
                  <a:lnTo>
                    <a:pt x="37641" y="16566"/>
                  </a:lnTo>
                  <a:lnTo>
                    <a:pt x="37742" y="16566"/>
                  </a:lnTo>
                  <a:lnTo>
                    <a:pt x="37810" y="16532"/>
                  </a:lnTo>
                  <a:lnTo>
                    <a:pt x="37944" y="16498"/>
                  </a:lnTo>
                  <a:lnTo>
                    <a:pt x="38079" y="16431"/>
                  </a:lnTo>
                  <a:lnTo>
                    <a:pt x="38214" y="16330"/>
                  </a:lnTo>
                  <a:lnTo>
                    <a:pt x="38281" y="16162"/>
                  </a:lnTo>
                  <a:lnTo>
                    <a:pt x="38315" y="15960"/>
                  </a:lnTo>
                  <a:lnTo>
                    <a:pt x="38348" y="15724"/>
                  </a:lnTo>
                  <a:lnTo>
                    <a:pt x="38382" y="15286"/>
                  </a:lnTo>
                  <a:lnTo>
                    <a:pt x="38315" y="14377"/>
                  </a:lnTo>
                  <a:lnTo>
                    <a:pt x="38214" y="13165"/>
                  </a:lnTo>
                  <a:lnTo>
                    <a:pt x="38079" y="11919"/>
                  </a:lnTo>
                  <a:lnTo>
                    <a:pt x="37810" y="9495"/>
                  </a:lnTo>
                  <a:lnTo>
                    <a:pt x="37473" y="7172"/>
                  </a:lnTo>
                  <a:lnTo>
                    <a:pt x="37136" y="4849"/>
                  </a:lnTo>
                  <a:lnTo>
                    <a:pt x="36934" y="3637"/>
                  </a:lnTo>
                  <a:lnTo>
                    <a:pt x="36732" y="2425"/>
                  </a:lnTo>
                  <a:lnTo>
                    <a:pt x="36496" y="1213"/>
                  </a:lnTo>
                  <a:lnTo>
                    <a:pt x="36328" y="641"/>
                  </a:lnTo>
                  <a:lnTo>
                    <a:pt x="36193" y="35"/>
                  </a:lnTo>
                  <a:lnTo>
                    <a:pt x="3612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655820" y="5757009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2"/>
                  </a:moveTo>
                  <a:lnTo>
                    <a:pt x="1953" y="640"/>
                  </a:lnTo>
                  <a:lnTo>
                    <a:pt x="1986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22"/>
                  </a:lnTo>
                  <a:lnTo>
                    <a:pt x="337" y="1347"/>
                  </a:lnTo>
                  <a:lnTo>
                    <a:pt x="168" y="404"/>
                  </a:lnTo>
                  <a:lnTo>
                    <a:pt x="606" y="404"/>
                  </a:lnTo>
                  <a:lnTo>
                    <a:pt x="1077" y="371"/>
                  </a:lnTo>
                  <a:lnTo>
                    <a:pt x="1953" y="202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2" y="202"/>
                  </a:lnTo>
                  <a:lnTo>
                    <a:pt x="101" y="303"/>
                  </a:lnTo>
                  <a:lnTo>
                    <a:pt x="67" y="303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43"/>
                  </a:lnTo>
                  <a:lnTo>
                    <a:pt x="135" y="1448"/>
                  </a:lnTo>
                  <a:lnTo>
                    <a:pt x="236" y="1987"/>
                  </a:lnTo>
                  <a:lnTo>
                    <a:pt x="370" y="2458"/>
                  </a:lnTo>
                  <a:lnTo>
                    <a:pt x="404" y="2525"/>
                  </a:lnTo>
                  <a:lnTo>
                    <a:pt x="471" y="2525"/>
                  </a:lnTo>
                  <a:lnTo>
                    <a:pt x="539" y="2492"/>
                  </a:lnTo>
                  <a:lnTo>
                    <a:pt x="572" y="2424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1"/>
                  </a:lnTo>
                  <a:lnTo>
                    <a:pt x="2222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6"/>
                  </a:lnTo>
                  <a:lnTo>
                    <a:pt x="2054" y="169"/>
                  </a:lnTo>
                  <a:lnTo>
                    <a:pt x="2054" y="101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704972" y="6058899"/>
              <a:ext cx="275122" cy="167783"/>
            </a:xfrm>
            <a:custGeom>
              <a:avLst/>
              <a:gdLst/>
              <a:ahLst/>
              <a:cxnLst/>
              <a:rect l="l" t="t" r="r" b="b"/>
              <a:pathLst>
                <a:path w="4142" h="2526" extrusionOk="0">
                  <a:moveTo>
                    <a:pt x="3738" y="169"/>
                  </a:moveTo>
                  <a:lnTo>
                    <a:pt x="3704" y="337"/>
                  </a:lnTo>
                  <a:lnTo>
                    <a:pt x="3738" y="472"/>
                  </a:lnTo>
                  <a:lnTo>
                    <a:pt x="3772" y="809"/>
                  </a:lnTo>
                  <a:lnTo>
                    <a:pt x="3906" y="1751"/>
                  </a:lnTo>
                  <a:lnTo>
                    <a:pt x="3065" y="1852"/>
                  </a:lnTo>
                  <a:lnTo>
                    <a:pt x="2223" y="1953"/>
                  </a:lnTo>
                  <a:lnTo>
                    <a:pt x="1347" y="2088"/>
                  </a:lnTo>
                  <a:lnTo>
                    <a:pt x="910" y="2189"/>
                  </a:lnTo>
                  <a:lnTo>
                    <a:pt x="674" y="2256"/>
                  </a:lnTo>
                  <a:lnTo>
                    <a:pt x="506" y="2357"/>
                  </a:lnTo>
                  <a:lnTo>
                    <a:pt x="337" y="1381"/>
                  </a:lnTo>
                  <a:lnTo>
                    <a:pt x="270" y="1011"/>
                  </a:lnTo>
                  <a:lnTo>
                    <a:pt x="236" y="809"/>
                  </a:lnTo>
                  <a:lnTo>
                    <a:pt x="169" y="640"/>
                  </a:lnTo>
                  <a:lnTo>
                    <a:pt x="1044" y="472"/>
                  </a:lnTo>
                  <a:lnTo>
                    <a:pt x="1953" y="371"/>
                  </a:lnTo>
                  <a:lnTo>
                    <a:pt x="3738" y="169"/>
                  </a:lnTo>
                  <a:close/>
                  <a:moveTo>
                    <a:pt x="3267" y="1"/>
                  </a:moveTo>
                  <a:lnTo>
                    <a:pt x="2728" y="68"/>
                  </a:lnTo>
                  <a:lnTo>
                    <a:pt x="1684" y="203"/>
                  </a:lnTo>
                  <a:lnTo>
                    <a:pt x="876" y="304"/>
                  </a:lnTo>
                  <a:lnTo>
                    <a:pt x="472" y="405"/>
                  </a:lnTo>
                  <a:lnTo>
                    <a:pt x="270" y="472"/>
                  </a:lnTo>
                  <a:lnTo>
                    <a:pt x="135" y="573"/>
                  </a:lnTo>
                  <a:lnTo>
                    <a:pt x="102" y="506"/>
                  </a:lnTo>
                  <a:lnTo>
                    <a:pt x="68" y="539"/>
                  </a:lnTo>
                  <a:lnTo>
                    <a:pt x="1" y="708"/>
                  </a:lnTo>
                  <a:lnTo>
                    <a:pt x="34" y="910"/>
                  </a:lnTo>
                  <a:lnTo>
                    <a:pt x="102" y="1280"/>
                  </a:lnTo>
                  <a:lnTo>
                    <a:pt x="304" y="2425"/>
                  </a:lnTo>
                  <a:lnTo>
                    <a:pt x="337" y="2492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506" y="2425"/>
                  </a:lnTo>
                  <a:lnTo>
                    <a:pt x="506" y="2391"/>
                  </a:lnTo>
                  <a:lnTo>
                    <a:pt x="876" y="2391"/>
                  </a:lnTo>
                  <a:lnTo>
                    <a:pt x="1246" y="2324"/>
                  </a:lnTo>
                  <a:lnTo>
                    <a:pt x="2021" y="2155"/>
                  </a:lnTo>
                  <a:lnTo>
                    <a:pt x="2997" y="2021"/>
                  </a:lnTo>
                  <a:lnTo>
                    <a:pt x="3974" y="1920"/>
                  </a:lnTo>
                  <a:lnTo>
                    <a:pt x="3974" y="1987"/>
                  </a:lnTo>
                  <a:lnTo>
                    <a:pt x="4007" y="2021"/>
                  </a:lnTo>
                  <a:lnTo>
                    <a:pt x="4075" y="2054"/>
                  </a:lnTo>
                  <a:lnTo>
                    <a:pt x="4108" y="2021"/>
                  </a:lnTo>
                  <a:lnTo>
                    <a:pt x="4142" y="1953"/>
                  </a:lnTo>
                  <a:lnTo>
                    <a:pt x="4075" y="1448"/>
                  </a:lnTo>
                  <a:lnTo>
                    <a:pt x="4007" y="910"/>
                  </a:lnTo>
                  <a:lnTo>
                    <a:pt x="3974" y="539"/>
                  </a:lnTo>
                  <a:lnTo>
                    <a:pt x="3940" y="337"/>
                  </a:lnTo>
                  <a:lnTo>
                    <a:pt x="3839" y="135"/>
                  </a:lnTo>
                  <a:lnTo>
                    <a:pt x="3873" y="102"/>
                  </a:lnTo>
                  <a:lnTo>
                    <a:pt x="3873" y="34"/>
                  </a:lnTo>
                  <a:lnTo>
                    <a:pt x="38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678138" y="5897891"/>
              <a:ext cx="239387" cy="167783"/>
            </a:xfrm>
            <a:custGeom>
              <a:avLst/>
              <a:gdLst/>
              <a:ahLst/>
              <a:cxnLst/>
              <a:rect l="l" t="t" r="r" b="b"/>
              <a:pathLst>
                <a:path w="3604" h="2526" extrusionOk="0">
                  <a:moveTo>
                    <a:pt x="3199" y="337"/>
                  </a:moveTo>
                  <a:lnTo>
                    <a:pt x="3300" y="1212"/>
                  </a:lnTo>
                  <a:lnTo>
                    <a:pt x="3334" y="1583"/>
                  </a:lnTo>
                  <a:lnTo>
                    <a:pt x="3368" y="1987"/>
                  </a:lnTo>
                  <a:lnTo>
                    <a:pt x="3267" y="1919"/>
                  </a:lnTo>
                  <a:lnTo>
                    <a:pt x="2896" y="1919"/>
                  </a:lnTo>
                  <a:lnTo>
                    <a:pt x="2425" y="2020"/>
                  </a:lnTo>
                  <a:lnTo>
                    <a:pt x="1482" y="2256"/>
                  </a:lnTo>
                  <a:lnTo>
                    <a:pt x="1246" y="2290"/>
                  </a:lnTo>
                  <a:lnTo>
                    <a:pt x="977" y="2290"/>
                  </a:lnTo>
                  <a:lnTo>
                    <a:pt x="708" y="2324"/>
                  </a:lnTo>
                  <a:lnTo>
                    <a:pt x="472" y="2391"/>
                  </a:lnTo>
                  <a:lnTo>
                    <a:pt x="337" y="1919"/>
                  </a:lnTo>
                  <a:lnTo>
                    <a:pt x="236" y="1448"/>
                  </a:lnTo>
                  <a:lnTo>
                    <a:pt x="203" y="1078"/>
                  </a:lnTo>
                  <a:lnTo>
                    <a:pt x="203" y="876"/>
                  </a:lnTo>
                  <a:lnTo>
                    <a:pt x="135" y="707"/>
                  </a:lnTo>
                  <a:lnTo>
                    <a:pt x="169" y="707"/>
                  </a:lnTo>
                  <a:lnTo>
                    <a:pt x="506" y="606"/>
                  </a:lnTo>
                  <a:lnTo>
                    <a:pt x="842" y="539"/>
                  </a:lnTo>
                  <a:lnTo>
                    <a:pt x="1549" y="472"/>
                  </a:lnTo>
                  <a:lnTo>
                    <a:pt x="2357" y="371"/>
                  </a:lnTo>
                  <a:lnTo>
                    <a:pt x="3199" y="337"/>
                  </a:lnTo>
                  <a:close/>
                  <a:moveTo>
                    <a:pt x="3233" y="0"/>
                  </a:moveTo>
                  <a:lnTo>
                    <a:pt x="3165" y="34"/>
                  </a:lnTo>
                  <a:lnTo>
                    <a:pt x="3165" y="101"/>
                  </a:lnTo>
                  <a:lnTo>
                    <a:pt x="3165" y="169"/>
                  </a:lnTo>
                  <a:lnTo>
                    <a:pt x="2458" y="202"/>
                  </a:lnTo>
                  <a:lnTo>
                    <a:pt x="1751" y="270"/>
                  </a:lnTo>
                  <a:lnTo>
                    <a:pt x="943" y="337"/>
                  </a:lnTo>
                  <a:lnTo>
                    <a:pt x="539" y="438"/>
                  </a:lnTo>
                  <a:lnTo>
                    <a:pt x="169" y="539"/>
                  </a:lnTo>
                  <a:lnTo>
                    <a:pt x="135" y="606"/>
                  </a:lnTo>
                  <a:lnTo>
                    <a:pt x="135" y="674"/>
                  </a:lnTo>
                  <a:lnTo>
                    <a:pt x="102" y="606"/>
                  </a:lnTo>
                  <a:lnTo>
                    <a:pt x="68" y="606"/>
                  </a:lnTo>
                  <a:lnTo>
                    <a:pt x="34" y="707"/>
                  </a:lnTo>
                  <a:lnTo>
                    <a:pt x="1" y="808"/>
                  </a:lnTo>
                  <a:lnTo>
                    <a:pt x="1" y="1044"/>
                  </a:lnTo>
                  <a:lnTo>
                    <a:pt x="68" y="1482"/>
                  </a:lnTo>
                  <a:lnTo>
                    <a:pt x="169" y="1987"/>
                  </a:lnTo>
                  <a:lnTo>
                    <a:pt x="304" y="2458"/>
                  </a:lnTo>
                  <a:lnTo>
                    <a:pt x="337" y="2526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472" y="2425"/>
                  </a:lnTo>
                  <a:lnTo>
                    <a:pt x="842" y="2492"/>
                  </a:lnTo>
                  <a:lnTo>
                    <a:pt x="1179" y="2458"/>
                  </a:lnTo>
                  <a:lnTo>
                    <a:pt x="1549" y="2425"/>
                  </a:lnTo>
                  <a:lnTo>
                    <a:pt x="1886" y="2357"/>
                  </a:lnTo>
                  <a:lnTo>
                    <a:pt x="2290" y="2256"/>
                  </a:lnTo>
                  <a:lnTo>
                    <a:pt x="2660" y="2189"/>
                  </a:lnTo>
                  <a:lnTo>
                    <a:pt x="3031" y="2155"/>
                  </a:lnTo>
                  <a:lnTo>
                    <a:pt x="3435" y="2155"/>
                  </a:lnTo>
                  <a:lnTo>
                    <a:pt x="3435" y="2189"/>
                  </a:lnTo>
                  <a:lnTo>
                    <a:pt x="3536" y="2189"/>
                  </a:lnTo>
                  <a:lnTo>
                    <a:pt x="3570" y="2121"/>
                  </a:lnTo>
                  <a:lnTo>
                    <a:pt x="3603" y="1886"/>
                  </a:lnTo>
                  <a:lnTo>
                    <a:pt x="3603" y="1650"/>
                  </a:lnTo>
                  <a:lnTo>
                    <a:pt x="3536" y="1179"/>
                  </a:lnTo>
                  <a:lnTo>
                    <a:pt x="3469" y="606"/>
                  </a:lnTo>
                  <a:lnTo>
                    <a:pt x="3334" y="68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749333" y="5935884"/>
              <a:ext cx="22451" cy="134240"/>
            </a:xfrm>
            <a:custGeom>
              <a:avLst/>
              <a:gdLst/>
              <a:ahLst/>
              <a:cxnLst/>
              <a:rect l="l" t="t" r="r" b="b"/>
              <a:pathLst>
                <a:path w="338" h="2021" extrusionOk="0">
                  <a:moveTo>
                    <a:pt x="1" y="1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34" y="472"/>
                  </a:lnTo>
                  <a:lnTo>
                    <a:pt x="102" y="943"/>
                  </a:lnTo>
                  <a:lnTo>
                    <a:pt x="135" y="1448"/>
                  </a:lnTo>
                  <a:lnTo>
                    <a:pt x="169" y="1718"/>
                  </a:lnTo>
                  <a:lnTo>
                    <a:pt x="203" y="1954"/>
                  </a:lnTo>
                  <a:lnTo>
                    <a:pt x="236" y="1987"/>
                  </a:lnTo>
                  <a:lnTo>
                    <a:pt x="270" y="2021"/>
                  </a:lnTo>
                  <a:lnTo>
                    <a:pt x="304" y="1987"/>
                  </a:lnTo>
                  <a:lnTo>
                    <a:pt x="337" y="1954"/>
                  </a:lnTo>
                  <a:lnTo>
                    <a:pt x="337" y="1684"/>
                  </a:lnTo>
                  <a:lnTo>
                    <a:pt x="337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216748" y="5689922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0"/>
                  </a:moveTo>
                  <a:lnTo>
                    <a:pt x="1313" y="68"/>
                  </a:lnTo>
                  <a:lnTo>
                    <a:pt x="808" y="135"/>
                  </a:lnTo>
                  <a:lnTo>
                    <a:pt x="404" y="169"/>
                  </a:lnTo>
                  <a:lnTo>
                    <a:pt x="202" y="202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169" y="371"/>
                  </a:lnTo>
                  <a:lnTo>
                    <a:pt x="337" y="404"/>
                  </a:lnTo>
                  <a:lnTo>
                    <a:pt x="707" y="337"/>
                  </a:lnTo>
                  <a:lnTo>
                    <a:pt x="1246" y="270"/>
                  </a:lnTo>
                  <a:lnTo>
                    <a:pt x="1785" y="202"/>
                  </a:lnTo>
                  <a:lnTo>
                    <a:pt x="1785" y="371"/>
                  </a:lnTo>
                  <a:lnTo>
                    <a:pt x="1785" y="539"/>
                  </a:lnTo>
                  <a:lnTo>
                    <a:pt x="1852" y="909"/>
                  </a:lnTo>
                  <a:lnTo>
                    <a:pt x="1919" y="1381"/>
                  </a:lnTo>
                  <a:lnTo>
                    <a:pt x="1953" y="1616"/>
                  </a:lnTo>
                  <a:lnTo>
                    <a:pt x="2020" y="1818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20"/>
                  </a:lnTo>
                  <a:lnTo>
                    <a:pt x="371" y="2121"/>
                  </a:lnTo>
                  <a:lnTo>
                    <a:pt x="539" y="2189"/>
                  </a:lnTo>
                  <a:lnTo>
                    <a:pt x="707" y="2222"/>
                  </a:lnTo>
                  <a:lnTo>
                    <a:pt x="1078" y="2155"/>
                  </a:lnTo>
                  <a:lnTo>
                    <a:pt x="2121" y="2020"/>
                  </a:lnTo>
                  <a:lnTo>
                    <a:pt x="2189" y="1987"/>
                  </a:lnTo>
                  <a:lnTo>
                    <a:pt x="2222" y="1953"/>
                  </a:lnTo>
                  <a:lnTo>
                    <a:pt x="2222" y="1886"/>
                  </a:lnTo>
                  <a:lnTo>
                    <a:pt x="2189" y="1852"/>
                  </a:lnTo>
                  <a:lnTo>
                    <a:pt x="2155" y="1616"/>
                  </a:lnTo>
                  <a:lnTo>
                    <a:pt x="2121" y="1347"/>
                  </a:lnTo>
                  <a:lnTo>
                    <a:pt x="2054" y="876"/>
                  </a:lnTo>
                  <a:lnTo>
                    <a:pt x="1987" y="505"/>
                  </a:lnTo>
                  <a:lnTo>
                    <a:pt x="1953" y="337"/>
                  </a:lnTo>
                  <a:lnTo>
                    <a:pt x="1886" y="135"/>
                  </a:lnTo>
                  <a:lnTo>
                    <a:pt x="1919" y="101"/>
                  </a:lnTo>
                  <a:lnTo>
                    <a:pt x="1919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418009" y="5721207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606" y="135"/>
                  </a:moveTo>
                  <a:lnTo>
                    <a:pt x="539" y="236"/>
                  </a:lnTo>
                  <a:lnTo>
                    <a:pt x="438" y="304"/>
                  </a:lnTo>
                  <a:lnTo>
                    <a:pt x="337" y="337"/>
                  </a:lnTo>
                  <a:lnTo>
                    <a:pt x="202" y="337"/>
                  </a:lnTo>
                  <a:lnTo>
                    <a:pt x="202" y="203"/>
                  </a:lnTo>
                  <a:lnTo>
                    <a:pt x="404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68"/>
                  </a:lnTo>
                  <a:lnTo>
                    <a:pt x="101" y="102"/>
                  </a:lnTo>
                  <a:lnTo>
                    <a:pt x="68" y="102"/>
                  </a:lnTo>
                  <a:lnTo>
                    <a:pt x="68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8" y="506"/>
                  </a:lnTo>
                  <a:lnTo>
                    <a:pt x="101" y="573"/>
                  </a:lnTo>
                  <a:lnTo>
                    <a:pt x="135" y="607"/>
                  </a:lnTo>
                  <a:lnTo>
                    <a:pt x="169" y="640"/>
                  </a:lnTo>
                  <a:lnTo>
                    <a:pt x="236" y="607"/>
                  </a:lnTo>
                  <a:lnTo>
                    <a:pt x="236" y="573"/>
                  </a:lnTo>
                  <a:lnTo>
                    <a:pt x="236" y="539"/>
                  </a:lnTo>
                  <a:lnTo>
                    <a:pt x="236" y="506"/>
                  </a:lnTo>
                  <a:lnTo>
                    <a:pt x="438" y="472"/>
                  </a:lnTo>
                  <a:lnTo>
                    <a:pt x="573" y="405"/>
                  </a:lnTo>
                  <a:lnTo>
                    <a:pt x="640" y="337"/>
                  </a:lnTo>
                  <a:lnTo>
                    <a:pt x="707" y="270"/>
                  </a:lnTo>
                  <a:lnTo>
                    <a:pt x="741" y="203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707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49924" y="5815128"/>
              <a:ext cx="24709" cy="134240"/>
            </a:xfrm>
            <a:custGeom>
              <a:avLst/>
              <a:gdLst/>
              <a:ahLst/>
              <a:cxnLst/>
              <a:rect l="l" t="t" r="r" b="b"/>
              <a:pathLst>
                <a:path w="372" h="2021" extrusionOk="0">
                  <a:moveTo>
                    <a:pt x="35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1" y="270"/>
                  </a:lnTo>
                  <a:lnTo>
                    <a:pt x="35" y="506"/>
                  </a:lnTo>
                  <a:lnTo>
                    <a:pt x="102" y="943"/>
                  </a:lnTo>
                  <a:lnTo>
                    <a:pt x="136" y="1482"/>
                  </a:lnTo>
                  <a:lnTo>
                    <a:pt x="169" y="1718"/>
                  </a:lnTo>
                  <a:lnTo>
                    <a:pt x="203" y="1987"/>
                  </a:lnTo>
                  <a:lnTo>
                    <a:pt x="237" y="2021"/>
                  </a:lnTo>
                  <a:lnTo>
                    <a:pt x="304" y="2021"/>
                  </a:lnTo>
                  <a:lnTo>
                    <a:pt x="338" y="1987"/>
                  </a:lnTo>
                  <a:lnTo>
                    <a:pt x="371" y="1718"/>
                  </a:lnTo>
                  <a:lnTo>
                    <a:pt x="338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368790" y="5665279"/>
              <a:ext cx="156624" cy="147724"/>
            </a:xfrm>
            <a:custGeom>
              <a:avLst/>
              <a:gdLst/>
              <a:ahLst/>
              <a:cxnLst/>
              <a:rect l="l" t="t" r="r" b="b"/>
              <a:pathLst>
                <a:path w="2358" h="2224" extrusionOk="0">
                  <a:moveTo>
                    <a:pt x="1852" y="1"/>
                  </a:moveTo>
                  <a:lnTo>
                    <a:pt x="1684" y="35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7"/>
                  </a:lnTo>
                  <a:lnTo>
                    <a:pt x="135" y="304"/>
                  </a:lnTo>
                  <a:lnTo>
                    <a:pt x="102" y="237"/>
                  </a:lnTo>
                  <a:lnTo>
                    <a:pt x="68" y="203"/>
                  </a:lnTo>
                  <a:lnTo>
                    <a:pt x="1" y="237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6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05" y="2189"/>
                  </a:lnTo>
                  <a:lnTo>
                    <a:pt x="438" y="2156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2"/>
                  </a:lnTo>
                  <a:lnTo>
                    <a:pt x="135" y="405"/>
                  </a:lnTo>
                  <a:lnTo>
                    <a:pt x="539" y="371"/>
                  </a:lnTo>
                  <a:lnTo>
                    <a:pt x="943" y="338"/>
                  </a:lnTo>
                  <a:lnTo>
                    <a:pt x="1852" y="169"/>
                  </a:ln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5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4"/>
                  </a:lnTo>
                  <a:lnTo>
                    <a:pt x="607" y="2021"/>
                  </a:lnTo>
                  <a:lnTo>
                    <a:pt x="506" y="2055"/>
                  </a:lnTo>
                  <a:lnTo>
                    <a:pt x="438" y="2156"/>
                  </a:lnTo>
                  <a:lnTo>
                    <a:pt x="506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56" y="1987"/>
                  </a:lnTo>
                  <a:lnTo>
                    <a:pt x="2290" y="1987"/>
                  </a:lnTo>
                  <a:lnTo>
                    <a:pt x="2358" y="1954"/>
                  </a:lnTo>
                  <a:lnTo>
                    <a:pt x="2358" y="1886"/>
                  </a:lnTo>
                  <a:lnTo>
                    <a:pt x="2189" y="876"/>
                  </a:lnTo>
                  <a:lnTo>
                    <a:pt x="2155" y="439"/>
                  </a:lnTo>
                  <a:lnTo>
                    <a:pt x="2122" y="237"/>
                  </a:lnTo>
                  <a:lnTo>
                    <a:pt x="2054" y="35"/>
                  </a:lnTo>
                  <a:lnTo>
                    <a:pt x="2021" y="35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5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422459" y="5815128"/>
              <a:ext cx="138757" cy="154366"/>
            </a:xfrm>
            <a:custGeom>
              <a:avLst/>
              <a:gdLst/>
              <a:ahLst/>
              <a:cxnLst/>
              <a:rect l="l" t="t" r="r" b="b"/>
              <a:pathLst>
                <a:path w="2089" h="2324" extrusionOk="0">
                  <a:moveTo>
                    <a:pt x="1718" y="1"/>
                  </a:moveTo>
                  <a:lnTo>
                    <a:pt x="1516" y="34"/>
                  </a:lnTo>
                  <a:lnTo>
                    <a:pt x="1112" y="135"/>
                  </a:lnTo>
                  <a:lnTo>
                    <a:pt x="573" y="203"/>
                  </a:lnTo>
                  <a:lnTo>
                    <a:pt x="68" y="304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4" y="640"/>
                  </a:lnTo>
                  <a:lnTo>
                    <a:pt x="68" y="842"/>
                  </a:lnTo>
                  <a:lnTo>
                    <a:pt x="135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5"/>
                  </a:lnTo>
                  <a:lnTo>
                    <a:pt x="270" y="2223"/>
                  </a:lnTo>
                  <a:lnTo>
                    <a:pt x="270" y="2256"/>
                  </a:lnTo>
                  <a:lnTo>
                    <a:pt x="304" y="2290"/>
                  </a:lnTo>
                  <a:lnTo>
                    <a:pt x="371" y="2324"/>
                  </a:lnTo>
                  <a:lnTo>
                    <a:pt x="1415" y="2122"/>
                  </a:lnTo>
                  <a:lnTo>
                    <a:pt x="1785" y="2088"/>
                  </a:lnTo>
                  <a:lnTo>
                    <a:pt x="1954" y="2021"/>
                  </a:lnTo>
                  <a:lnTo>
                    <a:pt x="2088" y="1920"/>
                  </a:lnTo>
                  <a:lnTo>
                    <a:pt x="1920" y="1852"/>
                  </a:lnTo>
                  <a:lnTo>
                    <a:pt x="1752" y="1852"/>
                  </a:lnTo>
                  <a:lnTo>
                    <a:pt x="1415" y="1920"/>
                  </a:lnTo>
                  <a:lnTo>
                    <a:pt x="438" y="2088"/>
                  </a:lnTo>
                  <a:lnTo>
                    <a:pt x="405" y="1852"/>
                  </a:lnTo>
                  <a:lnTo>
                    <a:pt x="371" y="1650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40"/>
                  </a:lnTo>
                  <a:lnTo>
                    <a:pt x="169" y="472"/>
                  </a:lnTo>
                  <a:lnTo>
                    <a:pt x="708" y="405"/>
                  </a:lnTo>
                  <a:lnTo>
                    <a:pt x="1246" y="304"/>
                  </a:lnTo>
                  <a:lnTo>
                    <a:pt x="1617" y="236"/>
                  </a:lnTo>
                  <a:lnTo>
                    <a:pt x="1785" y="169"/>
                  </a:lnTo>
                  <a:lnTo>
                    <a:pt x="1886" y="68"/>
                  </a:lnTo>
                  <a:lnTo>
                    <a:pt x="1886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212232" y="6025356"/>
              <a:ext cx="29159" cy="131982"/>
            </a:xfrm>
            <a:custGeom>
              <a:avLst/>
              <a:gdLst/>
              <a:ahLst/>
              <a:cxnLst/>
              <a:rect l="l" t="t" r="r" b="b"/>
              <a:pathLst>
                <a:path w="439" h="1987" extrusionOk="0">
                  <a:moveTo>
                    <a:pt x="1" y="0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68" y="943"/>
                  </a:lnTo>
                  <a:lnTo>
                    <a:pt x="169" y="1448"/>
                  </a:lnTo>
                  <a:lnTo>
                    <a:pt x="237" y="1718"/>
                  </a:lnTo>
                  <a:lnTo>
                    <a:pt x="304" y="1953"/>
                  </a:lnTo>
                  <a:lnTo>
                    <a:pt x="338" y="1987"/>
                  </a:lnTo>
                  <a:lnTo>
                    <a:pt x="405" y="1987"/>
                  </a:lnTo>
                  <a:lnTo>
                    <a:pt x="439" y="1953"/>
                  </a:lnTo>
                  <a:lnTo>
                    <a:pt x="439" y="1920"/>
                  </a:lnTo>
                  <a:lnTo>
                    <a:pt x="405" y="1650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169" y="472"/>
                  </a:lnTo>
                  <a:lnTo>
                    <a:pt x="136" y="23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236875" y="6161787"/>
              <a:ext cx="156624" cy="26901"/>
            </a:xfrm>
            <a:custGeom>
              <a:avLst/>
              <a:gdLst/>
              <a:ahLst/>
              <a:cxnLst/>
              <a:rect l="l" t="t" r="r" b="b"/>
              <a:pathLst>
                <a:path w="2358" h="405" extrusionOk="0">
                  <a:moveTo>
                    <a:pt x="2054" y="0"/>
                  </a:moveTo>
                  <a:lnTo>
                    <a:pt x="1751" y="34"/>
                  </a:lnTo>
                  <a:lnTo>
                    <a:pt x="1212" y="101"/>
                  </a:lnTo>
                  <a:lnTo>
                    <a:pt x="573" y="135"/>
                  </a:lnTo>
                  <a:lnTo>
                    <a:pt x="270" y="202"/>
                  </a:lnTo>
                  <a:lnTo>
                    <a:pt x="101" y="236"/>
                  </a:lnTo>
                  <a:lnTo>
                    <a:pt x="0" y="303"/>
                  </a:lnTo>
                  <a:lnTo>
                    <a:pt x="0" y="337"/>
                  </a:lnTo>
                  <a:lnTo>
                    <a:pt x="101" y="371"/>
                  </a:lnTo>
                  <a:lnTo>
                    <a:pt x="236" y="404"/>
                  </a:lnTo>
                  <a:lnTo>
                    <a:pt x="505" y="371"/>
                  </a:lnTo>
                  <a:lnTo>
                    <a:pt x="1044" y="303"/>
                  </a:lnTo>
                  <a:lnTo>
                    <a:pt x="1717" y="236"/>
                  </a:lnTo>
                  <a:lnTo>
                    <a:pt x="2020" y="202"/>
                  </a:lnTo>
                  <a:lnTo>
                    <a:pt x="2323" y="10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010972" y="5651862"/>
              <a:ext cx="29159" cy="44835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69"/>
                  </a:moveTo>
                  <a:lnTo>
                    <a:pt x="270" y="270"/>
                  </a:lnTo>
                  <a:lnTo>
                    <a:pt x="270" y="338"/>
                  </a:lnTo>
                  <a:lnTo>
                    <a:pt x="203" y="304"/>
                  </a:lnTo>
                  <a:lnTo>
                    <a:pt x="169" y="237"/>
                  </a:lnTo>
                  <a:lnTo>
                    <a:pt x="169" y="203"/>
                  </a:lnTo>
                  <a:lnTo>
                    <a:pt x="203" y="169"/>
                  </a:lnTo>
                  <a:close/>
                  <a:moveTo>
                    <a:pt x="203" y="1"/>
                  </a:moveTo>
                  <a:lnTo>
                    <a:pt x="136" y="35"/>
                  </a:lnTo>
                  <a:lnTo>
                    <a:pt x="68" y="68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5" y="338"/>
                  </a:lnTo>
                  <a:lnTo>
                    <a:pt x="102" y="371"/>
                  </a:lnTo>
                  <a:lnTo>
                    <a:pt x="169" y="439"/>
                  </a:lnTo>
                  <a:lnTo>
                    <a:pt x="68" y="506"/>
                  </a:lnTo>
                  <a:lnTo>
                    <a:pt x="68" y="573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304" y="674"/>
                  </a:lnTo>
                  <a:lnTo>
                    <a:pt x="371" y="641"/>
                  </a:lnTo>
                  <a:lnTo>
                    <a:pt x="439" y="607"/>
                  </a:lnTo>
                  <a:lnTo>
                    <a:pt x="439" y="540"/>
                  </a:lnTo>
                  <a:lnTo>
                    <a:pt x="439" y="472"/>
                  </a:lnTo>
                  <a:lnTo>
                    <a:pt x="405" y="405"/>
                  </a:lnTo>
                  <a:lnTo>
                    <a:pt x="439" y="371"/>
                  </a:lnTo>
                  <a:lnTo>
                    <a:pt x="439" y="338"/>
                  </a:lnTo>
                  <a:lnTo>
                    <a:pt x="371" y="304"/>
                  </a:lnTo>
                  <a:lnTo>
                    <a:pt x="405" y="237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257001" y="6038773"/>
              <a:ext cx="51477" cy="29159"/>
            </a:xfrm>
            <a:custGeom>
              <a:avLst/>
              <a:gdLst/>
              <a:ahLst/>
              <a:cxnLst/>
              <a:rect l="l" t="t" r="r" b="b"/>
              <a:pathLst>
                <a:path w="775" h="439" extrusionOk="0">
                  <a:moveTo>
                    <a:pt x="573" y="0"/>
                  </a:moveTo>
                  <a:lnTo>
                    <a:pt x="438" y="34"/>
                  </a:lnTo>
                  <a:lnTo>
                    <a:pt x="303" y="101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674" y="438"/>
                  </a:lnTo>
                  <a:lnTo>
                    <a:pt x="741" y="405"/>
                  </a:lnTo>
                  <a:lnTo>
                    <a:pt x="775" y="337"/>
                  </a:lnTo>
                  <a:lnTo>
                    <a:pt x="741" y="270"/>
                  </a:lnTo>
                  <a:lnTo>
                    <a:pt x="674" y="236"/>
                  </a:lnTo>
                  <a:lnTo>
                    <a:pt x="404" y="236"/>
                  </a:lnTo>
                  <a:lnTo>
                    <a:pt x="539" y="169"/>
                  </a:lnTo>
                  <a:lnTo>
                    <a:pt x="606" y="68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939435" y="5591484"/>
              <a:ext cx="31351" cy="132048"/>
            </a:xfrm>
            <a:custGeom>
              <a:avLst/>
              <a:gdLst/>
              <a:ahLst/>
              <a:cxnLst/>
              <a:rect l="l" t="t" r="r" b="b"/>
              <a:pathLst>
                <a:path w="472" h="1988" extrusionOk="0">
                  <a:moveTo>
                    <a:pt x="34" y="1"/>
                  </a:moveTo>
                  <a:lnTo>
                    <a:pt x="0" y="35"/>
                  </a:lnTo>
                  <a:lnTo>
                    <a:pt x="0" y="237"/>
                  </a:lnTo>
                  <a:lnTo>
                    <a:pt x="34" y="472"/>
                  </a:lnTo>
                  <a:lnTo>
                    <a:pt x="101" y="910"/>
                  </a:lnTo>
                  <a:lnTo>
                    <a:pt x="169" y="1449"/>
                  </a:lnTo>
                  <a:lnTo>
                    <a:pt x="236" y="1718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04" y="1987"/>
                  </a:lnTo>
                  <a:lnTo>
                    <a:pt x="438" y="1954"/>
                  </a:lnTo>
                  <a:lnTo>
                    <a:pt x="472" y="1920"/>
                  </a:lnTo>
                  <a:lnTo>
                    <a:pt x="438" y="1651"/>
                  </a:lnTo>
                  <a:lnTo>
                    <a:pt x="404" y="1415"/>
                  </a:lnTo>
                  <a:lnTo>
                    <a:pt x="270" y="910"/>
                  </a:lnTo>
                  <a:lnTo>
                    <a:pt x="202" y="439"/>
                  </a:lnTo>
                  <a:lnTo>
                    <a:pt x="169" y="237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111602" y="5772618"/>
              <a:ext cx="13484" cy="40385"/>
            </a:xfrm>
            <a:custGeom>
              <a:avLst/>
              <a:gdLst/>
              <a:ahLst/>
              <a:cxnLst/>
              <a:rect l="l" t="t" r="r" b="b"/>
              <a:pathLst>
                <a:path w="203" h="608" extrusionOk="0">
                  <a:moveTo>
                    <a:pt x="68" y="1"/>
                  </a:moveTo>
                  <a:lnTo>
                    <a:pt x="35" y="35"/>
                  </a:lnTo>
                  <a:lnTo>
                    <a:pt x="1" y="169"/>
                  </a:lnTo>
                  <a:lnTo>
                    <a:pt x="1" y="304"/>
                  </a:lnTo>
                  <a:lnTo>
                    <a:pt x="35" y="540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69" y="573"/>
                  </a:lnTo>
                  <a:lnTo>
                    <a:pt x="203" y="540"/>
                  </a:lnTo>
                  <a:lnTo>
                    <a:pt x="203" y="506"/>
                  </a:lnTo>
                  <a:lnTo>
                    <a:pt x="169" y="270"/>
                  </a:lnTo>
                  <a:lnTo>
                    <a:pt x="169" y="35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098184" y="5549040"/>
              <a:ext cx="156624" cy="145399"/>
            </a:xfrm>
            <a:custGeom>
              <a:avLst/>
              <a:gdLst/>
              <a:ahLst/>
              <a:cxnLst/>
              <a:rect l="l" t="t" r="r" b="b"/>
              <a:pathLst>
                <a:path w="2358" h="2189" extrusionOk="0">
                  <a:moveTo>
                    <a:pt x="1684" y="0"/>
                  </a:moveTo>
                  <a:lnTo>
                    <a:pt x="1348" y="68"/>
                  </a:lnTo>
                  <a:lnTo>
                    <a:pt x="742" y="135"/>
                  </a:lnTo>
                  <a:lnTo>
                    <a:pt x="439" y="202"/>
                  </a:lnTo>
                  <a:lnTo>
                    <a:pt x="136" y="270"/>
                  </a:lnTo>
                  <a:lnTo>
                    <a:pt x="102" y="202"/>
                  </a:lnTo>
                  <a:lnTo>
                    <a:pt x="68" y="169"/>
                  </a:lnTo>
                  <a:lnTo>
                    <a:pt x="35" y="236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68" y="1111"/>
                  </a:lnTo>
                  <a:lnTo>
                    <a:pt x="136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8" y="2189"/>
                  </a:lnTo>
                  <a:lnTo>
                    <a:pt x="371" y="2189"/>
                  </a:lnTo>
                  <a:lnTo>
                    <a:pt x="439" y="2155"/>
                  </a:lnTo>
                  <a:lnTo>
                    <a:pt x="439" y="2121"/>
                  </a:lnTo>
                  <a:lnTo>
                    <a:pt x="405" y="1852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36" y="371"/>
                  </a:lnTo>
                  <a:lnTo>
                    <a:pt x="540" y="337"/>
                  </a:lnTo>
                  <a:lnTo>
                    <a:pt x="944" y="303"/>
                  </a:lnTo>
                  <a:lnTo>
                    <a:pt x="1886" y="135"/>
                  </a:lnTo>
                  <a:lnTo>
                    <a:pt x="1920" y="169"/>
                  </a:lnTo>
                  <a:lnTo>
                    <a:pt x="1954" y="202"/>
                  </a:lnTo>
                  <a:lnTo>
                    <a:pt x="1987" y="169"/>
                  </a:lnTo>
                  <a:lnTo>
                    <a:pt x="1987" y="472"/>
                  </a:lnTo>
                  <a:lnTo>
                    <a:pt x="2021" y="741"/>
                  </a:lnTo>
                  <a:lnTo>
                    <a:pt x="2156" y="1751"/>
                  </a:lnTo>
                  <a:lnTo>
                    <a:pt x="1954" y="1751"/>
                  </a:lnTo>
                  <a:lnTo>
                    <a:pt x="1752" y="1785"/>
                  </a:lnTo>
                  <a:lnTo>
                    <a:pt x="1348" y="1886"/>
                  </a:lnTo>
                  <a:lnTo>
                    <a:pt x="876" y="1919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9" y="2121"/>
                  </a:lnTo>
                  <a:lnTo>
                    <a:pt x="540" y="2155"/>
                  </a:lnTo>
                  <a:lnTo>
                    <a:pt x="641" y="2189"/>
                  </a:lnTo>
                  <a:lnTo>
                    <a:pt x="843" y="2189"/>
                  </a:lnTo>
                  <a:lnTo>
                    <a:pt x="1247" y="2088"/>
                  </a:lnTo>
                  <a:lnTo>
                    <a:pt x="1752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324" y="1953"/>
                  </a:lnTo>
                  <a:lnTo>
                    <a:pt x="2358" y="1919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02"/>
                  </a:lnTo>
                  <a:lnTo>
                    <a:pt x="2055" y="0"/>
                  </a:lnTo>
                  <a:lnTo>
                    <a:pt x="2021" y="0"/>
                  </a:lnTo>
                  <a:lnTo>
                    <a:pt x="2021" y="34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263709" y="5748042"/>
              <a:ext cx="42577" cy="44769"/>
            </a:xfrm>
            <a:custGeom>
              <a:avLst/>
              <a:gdLst/>
              <a:ahLst/>
              <a:cxnLst/>
              <a:rect l="l" t="t" r="r" b="b"/>
              <a:pathLst>
                <a:path w="641" h="674" extrusionOk="0">
                  <a:moveTo>
                    <a:pt x="236" y="169"/>
                  </a:moveTo>
                  <a:lnTo>
                    <a:pt x="270" y="203"/>
                  </a:lnTo>
                  <a:lnTo>
                    <a:pt x="438" y="203"/>
                  </a:lnTo>
                  <a:lnTo>
                    <a:pt x="472" y="337"/>
                  </a:lnTo>
                  <a:lnTo>
                    <a:pt x="472" y="405"/>
                  </a:lnTo>
                  <a:lnTo>
                    <a:pt x="438" y="472"/>
                  </a:lnTo>
                  <a:lnTo>
                    <a:pt x="371" y="506"/>
                  </a:lnTo>
                  <a:lnTo>
                    <a:pt x="337" y="506"/>
                  </a:lnTo>
                  <a:lnTo>
                    <a:pt x="202" y="472"/>
                  </a:lnTo>
                  <a:lnTo>
                    <a:pt x="169" y="438"/>
                  </a:lnTo>
                  <a:lnTo>
                    <a:pt x="135" y="371"/>
                  </a:lnTo>
                  <a:lnTo>
                    <a:pt x="169" y="236"/>
                  </a:lnTo>
                  <a:lnTo>
                    <a:pt x="236" y="169"/>
                  </a:lnTo>
                  <a:close/>
                  <a:moveTo>
                    <a:pt x="202" y="1"/>
                  </a:moveTo>
                  <a:lnTo>
                    <a:pt x="101" y="68"/>
                  </a:lnTo>
                  <a:lnTo>
                    <a:pt x="34" y="169"/>
                  </a:lnTo>
                  <a:lnTo>
                    <a:pt x="0" y="304"/>
                  </a:lnTo>
                  <a:lnTo>
                    <a:pt x="0" y="405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36" y="674"/>
                  </a:lnTo>
                  <a:lnTo>
                    <a:pt x="337" y="674"/>
                  </a:lnTo>
                  <a:lnTo>
                    <a:pt x="472" y="640"/>
                  </a:lnTo>
                  <a:lnTo>
                    <a:pt x="539" y="573"/>
                  </a:lnTo>
                  <a:lnTo>
                    <a:pt x="606" y="472"/>
                  </a:lnTo>
                  <a:lnTo>
                    <a:pt x="640" y="304"/>
                  </a:lnTo>
                  <a:lnTo>
                    <a:pt x="606" y="169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169788" y="5627286"/>
              <a:ext cx="35802" cy="38060"/>
            </a:xfrm>
            <a:custGeom>
              <a:avLst/>
              <a:gdLst/>
              <a:ahLst/>
              <a:cxnLst/>
              <a:rect l="l" t="t" r="r" b="b"/>
              <a:pathLst>
                <a:path w="539" h="573" extrusionOk="0">
                  <a:moveTo>
                    <a:pt x="236" y="1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70" y="371"/>
                  </a:lnTo>
                  <a:lnTo>
                    <a:pt x="404" y="337"/>
                  </a:lnTo>
                  <a:lnTo>
                    <a:pt x="404" y="337"/>
                  </a:lnTo>
                  <a:lnTo>
                    <a:pt x="371" y="405"/>
                  </a:lnTo>
                  <a:lnTo>
                    <a:pt x="371" y="472"/>
                  </a:lnTo>
                  <a:lnTo>
                    <a:pt x="404" y="539"/>
                  </a:lnTo>
                  <a:lnTo>
                    <a:pt x="438" y="573"/>
                  </a:lnTo>
                  <a:lnTo>
                    <a:pt x="472" y="573"/>
                  </a:lnTo>
                  <a:lnTo>
                    <a:pt x="505" y="506"/>
                  </a:lnTo>
                  <a:lnTo>
                    <a:pt x="539" y="405"/>
                  </a:lnTo>
                  <a:lnTo>
                    <a:pt x="539" y="203"/>
                  </a:lnTo>
                  <a:lnTo>
                    <a:pt x="505" y="169"/>
                  </a:lnTo>
                  <a:lnTo>
                    <a:pt x="472" y="135"/>
                  </a:lnTo>
                  <a:lnTo>
                    <a:pt x="404" y="169"/>
                  </a:lnTo>
                  <a:lnTo>
                    <a:pt x="303" y="236"/>
                  </a:lnTo>
                  <a:lnTo>
                    <a:pt x="135" y="236"/>
                  </a:lnTo>
                  <a:lnTo>
                    <a:pt x="135" y="169"/>
                  </a:lnTo>
                  <a:lnTo>
                    <a:pt x="169" y="135"/>
                  </a:lnTo>
                  <a:lnTo>
                    <a:pt x="270" y="102"/>
                  </a:lnTo>
                  <a:lnTo>
                    <a:pt x="438" y="102"/>
                  </a:lnTo>
                  <a:lnTo>
                    <a:pt x="438" y="135"/>
                  </a:lnTo>
                  <a:lnTo>
                    <a:pt x="505" y="135"/>
                  </a:lnTo>
                  <a:lnTo>
                    <a:pt x="505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941693" y="5795002"/>
              <a:ext cx="47027" cy="40318"/>
            </a:xfrm>
            <a:custGeom>
              <a:avLst/>
              <a:gdLst/>
              <a:ahLst/>
              <a:cxnLst/>
              <a:rect l="l" t="t" r="r" b="b"/>
              <a:pathLst>
                <a:path w="708" h="607" extrusionOk="0">
                  <a:moveTo>
                    <a:pt x="539" y="1"/>
                  </a:moveTo>
                  <a:lnTo>
                    <a:pt x="505" y="34"/>
                  </a:lnTo>
                  <a:lnTo>
                    <a:pt x="505" y="102"/>
                  </a:lnTo>
                  <a:lnTo>
                    <a:pt x="539" y="203"/>
                  </a:lnTo>
                  <a:lnTo>
                    <a:pt x="505" y="337"/>
                  </a:lnTo>
                  <a:lnTo>
                    <a:pt x="438" y="405"/>
                  </a:lnTo>
                  <a:lnTo>
                    <a:pt x="337" y="472"/>
                  </a:lnTo>
                  <a:lnTo>
                    <a:pt x="269" y="472"/>
                  </a:lnTo>
                  <a:lnTo>
                    <a:pt x="236" y="438"/>
                  </a:lnTo>
                  <a:lnTo>
                    <a:pt x="168" y="337"/>
                  </a:lnTo>
                  <a:lnTo>
                    <a:pt x="168" y="270"/>
                  </a:lnTo>
                  <a:lnTo>
                    <a:pt x="202" y="169"/>
                  </a:lnTo>
                  <a:lnTo>
                    <a:pt x="202" y="135"/>
                  </a:lnTo>
                  <a:lnTo>
                    <a:pt x="168" y="102"/>
                  </a:lnTo>
                  <a:lnTo>
                    <a:pt x="67" y="135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72"/>
                  </a:lnTo>
                  <a:lnTo>
                    <a:pt x="101" y="539"/>
                  </a:lnTo>
                  <a:lnTo>
                    <a:pt x="168" y="607"/>
                  </a:lnTo>
                  <a:lnTo>
                    <a:pt x="404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640" y="438"/>
                  </a:lnTo>
                  <a:lnTo>
                    <a:pt x="674" y="337"/>
                  </a:lnTo>
                  <a:lnTo>
                    <a:pt x="707" y="203"/>
                  </a:lnTo>
                  <a:lnTo>
                    <a:pt x="674" y="10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051224" y="5710048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4" y="0"/>
                  </a:moveTo>
                  <a:lnTo>
                    <a:pt x="1954" y="34"/>
                  </a:lnTo>
                  <a:lnTo>
                    <a:pt x="1954" y="101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270" y="236"/>
                  </a:lnTo>
                  <a:lnTo>
                    <a:pt x="169" y="303"/>
                  </a:lnTo>
                  <a:lnTo>
                    <a:pt x="102" y="371"/>
                  </a:lnTo>
                  <a:lnTo>
                    <a:pt x="270" y="404"/>
                  </a:lnTo>
                  <a:lnTo>
                    <a:pt x="439" y="404"/>
                  </a:lnTo>
                  <a:lnTo>
                    <a:pt x="809" y="371"/>
                  </a:lnTo>
                  <a:lnTo>
                    <a:pt x="1381" y="337"/>
                  </a:lnTo>
                  <a:lnTo>
                    <a:pt x="1954" y="303"/>
                  </a:lnTo>
                  <a:lnTo>
                    <a:pt x="1987" y="606"/>
                  </a:lnTo>
                  <a:lnTo>
                    <a:pt x="2021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56" y="1818"/>
                  </a:lnTo>
                  <a:lnTo>
                    <a:pt x="1247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7" y="1246"/>
                  </a:lnTo>
                  <a:lnTo>
                    <a:pt x="203" y="808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3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515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946143" y="6110310"/>
              <a:ext cx="47027" cy="38127"/>
            </a:xfrm>
            <a:custGeom>
              <a:avLst/>
              <a:gdLst/>
              <a:ahLst/>
              <a:cxnLst/>
              <a:rect l="l" t="t" r="r" b="b"/>
              <a:pathLst>
                <a:path w="708" h="574" extrusionOk="0">
                  <a:moveTo>
                    <a:pt x="505" y="1"/>
                  </a:moveTo>
                  <a:lnTo>
                    <a:pt x="472" y="35"/>
                  </a:lnTo>
                  <a:lnTo>
                    <a:pt x="438" y="102"/>
                  </a:lnTo>
                  <a:lnTo>
                    <a:pt x="438" y="203"/>
                  </a:lnTo>
                  <a:lnTo>
                    <a:pt x="505" y="338"/>
                  </a:lnTo>
                  <a:lnTo>
                    <a:pt x="539" y="371"/>
                  </a:lnTo>
                  <a:lnTo>
                    <a:pt x="505" y="371"/>
                  </a:lnTo>
                  <a:lnTo>
                    <a:pt x="472" y="338"/>
                  </a:lnTo>
                  <a:lnTo>
                    <a:pt x="404" y="270"/>
                  </a:lnTo>
                  <a:lnTo>
                    <a:pt x="169" y="68"/>
                  </a:lnTo>
                  <a:lnTo>
                    <a:pt x="135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0" y="270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6"/>
                  </a:lnTo>
                  <a:lnTo>
                    <a:pt x="202" y="338"/>
                  </a:lnTo>
                  <a:lnTo>
                    <a:pt x="371" y="472"/>
                  </a:lnTo>
                  <a:lnTo>
                    <a:pt x="472" y="506"/>
                  </a:lnTo>
                  <a:lnTo>
                    <a:pt x="539" y="540"/>
                  </a:lnTo>
                  <a:lnTo>
                    <a:pt x="607" y="506"/>
                  </a:lnTo>
                  <a:lnTo>
                    <a:pt x="674" y="472"/>
                  </a:lnTo>
                  <a:lnTo>
                    <a:pt x="708" y="405"/>
                  </a:lnTo>
                  <a:lnTo>
                    <a:pt x="708" y="338"/>
                  </a:lnTo>
                  <a:lnTo>
                    <a:pt x="640" y="203"/>
                  </a:lnTo>
                  <a:lnTo>
                    <a:pt x="607" y="102"/>
                  </a:lnTo>
                  <a:lnTo>
                    <a:pt x="607" y="35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43885" y="5886732"/>
              <a:ext cx="147657" cy="149849"/>
            </a:xfrm>
            <a:custGeom>
              <a:avLst/>
              <a:gdLst/>
              <a:ahLst/>
              <a:cxnLst/>
              <a:rect l="l" t="t" r="r" b="b"/>
              <a:pathLst>
                <a:path w="2223" h="2256" extrusionOk="0">
                  <a:moveTo>
                    <a:pt x="1920" y="168"/>
                  </a:moveTo>
                  <a:lnTo>
                    <a:pt x="1954" y="539"/>
                  </a:lnTo>
                  <a:lnTo>
                    <a:pt x="1987" y="909"/>
                  </a:lnTo>
                  <a:lnTo>
                    <a:pt x="2021" y="1380"/>
                  </a:lnTo>
                  <a:lnTo>
                    <a:pt x="2055" y="1852"/>
                  </a:lnTo>
                  <a:lnTo>
                    <a:pt x="1583" y="1852"/>
                  </a:lnTo>
                  <a:lnTo>
                    <a:pt x="1112" y="1919"/>
                  </a:lnTo>
                  <a:lnTo>
                    <a:pt x="742" y="1986"/>
                  </a:lnTo>
                  <a:lnTo>
                    <a:pt x="573" y="2020"/>
                  </a:lnTo>
                  <a:lnTo>
                    <a:pt x="405" y="2087"/>
                  </a:lnTo>
                  <a:lnTo>
                    <a:pt x="337" y="1650"/>
                  </a:lnTo>
                  <a:lnTo>
                    <a:pt x="236" y="1178"/>
                  </a:lnTo>
                  <a:lnTo>
                    <a:pt x="203" y="808"/>
                  </a:lnTo>
                  <a:lnTo>
                    <a:pt x="135" y="438"/>
                  </a:lnTo>
                  <a:lnTo>
                    <a:pt x="1045" y="337"/>
                  </a:lnTo>
                  <a:lnTo>
                    <a:pt x="1920" y="168"/>
                  </a:lnTo>
                  <a:close/>
                  <a:moveTo>
                    <a:pt x="1920" y="0"/>
                  </a:moveTo>
                  <a:lnTo>
                    <a:pt x="1011" y="101"/>
                  </a:lnTo>
                  <a:lnTo>
                    <a:pt x="102" y="269"/>
                  </a:lnTo>
                  <a:lnTo>
                    <a:pt x="34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4" y="842"/>
                  </a:lnTo>
                  <a:lnTo>
                    <a:pt x="102" y="1347"/>
                  </a:lnTo>
                  <a:lnTo>
                    <a:pt x="169" y="1818"/>
                  </a:lnTo>
                  <a:lnTo>
                    <a:pt x="203" y="2020"/>
                  </a:lnTo>
                  <a:lnTo>
                    <a:pt x="270" y="2222"/>
                  </a:lnTo>
                  <a:lnTo>
                    <a:pt x="304" y="2256"/>
                  </a:lnTo>
                  <a:lnTo>
                    <a:pt x="371" y="2256"/>
                  </a:lnTo>
                  <a:lnTo>
                    <a:pt x="371" y="2222"/>
                  </a:lnTo>
                  <a:lnTo>
                    <a:pt x="607" y="2222"/>
                  </a:lnTo>
                  <a:lnTo>
                    <a:pt x="843" y="2188"/>
                  </a:lnTo>
                  <a:lnTo>
                    <a:pt x="1280" y="2121"/>
                  </a:lnTo>
                  <a:lnTo>
                    <a:pt x="1684" y="2054"/>
                  </a:lnTo>
                  <a:lnTo>
                    <a:pt x="1886" y="2020"/>
                  </a:lnTo>
                  <a:lnTo>
                    <a:pt x="2088" y="1953"/>
                  </a:lnTo>
                  <a:lnTo>
                    <a:pt x="2156" y="1953"/>
                  </a:lnTo>
                  <a:lnTo>
                    <a:pt x="2223" y="1885"/>
                  </a:lnTo>
                  <a:lnTo>
                    <a:pt x="2223" y="1650"/>
                  </a:lnTo>
                  <a:lnTo>
                    <a:pt x="2223" y="1380"/>
                  </a:lnTo>
                  <a:lnTo>
                    <a:pt x="2189" y="875"/>
                  </a:lnTo>
                  <a:lnTo>
                    <a:pt x="2122" y="471"/>
                  </a:lnTo>
                  <a:lnTo>
                    <a:pt x="2088" y="269"/>
                  </a:lnTo>
                  <a:lnTo>
                    <a:pt x="1987" y="67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999813" y="5942593"/>
              <a:ext cx="31351" cy="44835"/>
            </a:xfrm>
            <a:custGeom>
              <a:avLst/>
              <a:gdLst/>
              <a:ahLst/>
              <a:cxnLst/>
              <a:rect l="l" t="t" r="r" b="b"/>
              <a:pathLst>
                <a:path w="472" h="675" extrusionOk="0">
                  <a:moveTo>
                    <a:pt x="270" y="1"/>
                  </a:moveTo>
                  <a:lnTo>
                    <a:pt x="337" y="169"/>
                  </a:lnTo>
                  <a:lnTo>
                    <a:pt x="371" y="337"/>
                  </a:lnTo>
                  <a:lnTo>
                    <a:pt x="337" y="405"/>
                  </a:lnTo>
                  <a:lnTo>
                    <a:pt x="304" y="472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472"/>
                  </a:lnTo>
                  <a:lnTo>
                    <a:pt x="135" y="405"/>
                  </a:lnTo>
                  <a:lnTo>
                    <a:pt x="68" y="371"/>
                  </a:lnTo>
                  <a:lnTo>
                    <a:pt x="34" y="371"/>
                  </a:lnTo>
                  <a:lnTo>
                    <a:pt x="1" y="438"/>
                  </a:lnTo>
                  <a:lnTo>
                    <a:pt x="1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203" y="674"/>
                  </a:lnTo>
                  <a:lnTo>
                    <a:pt x="304" y="640"/>
                  </a:lnTo>
                  <a:lnTo>
                    <a:pt x="371" y="573"/>
                  </a:lnTo>
                  <a:lnTo>
                    <a:pt x="438" y="506"/>
                  </a:lnTo>
                  <a:lnTo>
                    <a:pt x="472" y="371"/>
                  </a:lnTo>
                  <a:lnTo>
                    <a:pt x="438" y="236"/>
                  </a:lnTo>
                  <a:lnTo>
                    <a:pt x="405" y="102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890215" y="6052190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22" y="1819"/>
                  </a:lnTo>
                  <a:lnTo>
                    <a:pt x="1954" y="1819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10" y="1987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1" y="809"/>
                  </a:lnTo>
                  <a:lnTo>
                    <a:pt x="68" y="1213"/>
                  </a:lnTo>
                  <a:lnTo>
                    <a:pt x="169" y="1718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54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290" y="1718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55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677796" y="5989554"/>
              <a:ext cx="58186" cy="51544"/>
            </a:xfrm>
            <a:custGeom>
              <a:avLst/>
              <a:gdLst/>
              <a:ahLst/>
              <a:cxnLst/>
              <a:rect l="l" t="t" r="r" b="b"/>
              <a:pathLst>
                <a:path w="876" h="776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101" y="135"/>
                  </a:lnTo>
                  <a:lnTo>
                    <a:pt x="34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2" y="741"/>
                  </a:lnTo>
                  <a:lnTo>
                    <a:pt x="303" y="775"/>
                  </a:lnTo>
                  <a:lnTo>
                    <a:pt x="404" y="775"/>
                  </a:lnTo>
                  <a:lnTo>
                    <a:pt x="472" y="741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6" y="775"/>
                  </a:lnTo>
                  <a:lnTo>
                    <a:pt x="640" y="775"/>
                  </a:lnTo>
                  <a:lnTo>
                    <a:pt x="640" y="741"/>
                  </a:lnTo>
                  <a:lnTo>
                    <a:pt x="674" y="708"/>
                  </a:lnTo>
                  <a:lnTo>
                    <a:pt x="640" y="607"/>
                  </a:lnTo>
                  <a:lnTo>
                    <a:pt x="606" y="506"/>
                  </a:lnTo>
                  <a:lnTo>
                    <a:pt x="606" y="472"/>
                  </a:lnTo>
                  <a:lnTo>
                    <a:pt x="808" y="438"/>
                  </a:lnTo>
                  <a:lnTo>
                    <a:pt x="842" y="405"/>
                  </a:lnTo>
                  <a:lnTo>
                    <a:pt x="876" y="337"/>
                  </a:lnTo>
                  <a:lnTo>
                    <a:pt x="842" y="304"/>
                  </a:lnTo>
                  <a:lnTo>
                    <a:pt x="775" y="270"/>
                  </a:lnTo>
                  <a:lnTo>
                    <a:pt x="573" y="304"/>
                  </a:lnTo>
                  <a:lnTo>
                    <a:pt x="472" y="337"/>
                  </a:lnTo>
                  <a:lnTo>
                    <a:pt x="371" y="371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539" y="472"/>
                  </a:lnTo>
                  <a:lnTo>
                    <a:pt x="539" y="506"/>
                  </a:lnTo>
                  <a:lnTo>
                    <a:pt x="539" y="539"/>
                  </a:lnTo>
                  <a:lnTo>
                    <a:pt x="438" y="573"/>
                  </a:lnTo>
                  <a:lnTo>
                    <a:pt x="371" y="607"/>
                  </a:lnTo>
                  <a:lnTo>
                    <a:pt x="303" y="573"/>
                  </a:lnTo>
                  <a:lnTo>
                    <a:pt x="236" y="539"/>
                  </a:lnTo>
                  <a:lnTo>
                    <a:pt x="202" y="506"/>
                  </a:lnTo>
                  <a:lnTo>
                    <a:pt x="169" y="405"/>
                  </a:lnTo>
                  <a:lnTo>
                    <a:pt x="169" y="337"/>
                  </a:lnTo>
                  <a:lnTo>
                    <a:pt x="202" y="270"/>
                  </a:lnTo>
                  <a:lnTo>
                    <a:pt x="270" y="203"/>
                  </a:lnTo>
                  <a:lnTo>
                    <a:pt x="438" y="135"/>
                  </a:lnTo>
                  <a:lnTo>
                    <a:pt x="606" y="102"/>
                  </a:lnTo>
                  <a:lnTo>
                    <a:pt x="606" y="68"/>
                  </a:lnTo>
                  <a:lnTo>
                    <a:pt x="606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778426" y="5911308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515" y="0"/>
                  </a:moveTo>
                  <a:lnTo>
                    <a:pt x="1078" y="101"/>
                  </a:lnTo>
                  <a:lnTo>
                    <a:pt x="606" y="236"/>
                  </a:lnTo>
                  <a:lnTo>
                    <a:pt x="101" y="371"/>
                  </a:lnTo>
                  <a:lnTo>
                    <a:pt x="68" y="270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808"/>
                  </a:lnTo>
                  <a:lnTo>
                    <a:pt x="135" y="1347"/>
                  </a:lnTo>
                  <a:lnTo>
                    <a:pt x="169" y="1785"/>
                  </a:lnTo>
                  <a:lnTo>
                    <a:pt x="202" y="2020"/>
                  </a:lnTo>
                  <a:lnTo>
                    <a:pt x="270" y="2223"/>
                  </a:lnTo>
                  <a:lnTo>
                    <a:pt x="337" y="2256"/>
                  </a:lnTo>
                  <a:lnTo>
                    <a:pt x="371" y="2223"/>
                  </a:lnTo>
                  <a:lnTo>
                    <a:pt x="438" y="2223"/>
                  </a:lnTo>
                  <a:lnTo>
                    <a:pt x="1313" y="2122"/>
                  </a:lnTo>
                  <a:lnTo>
                    <a:pt x="1751" y="2054"/>
                  </a:lnTo>
                  <a:lnTo>
                    <a:pt x="2189" y="1919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19"/>
                  </a:lnTo>
                  <a:lnTo>
                    <a:pt x="2357" y="1818"/>
                  </a:lnTo>
                  <a:lnTo>
                    <a:pt x="2391" y="1751"/>
                  </a:lnTo>
                  <a:lnTo>
                    <a:pt x="2391" y="1616"/>
                  </a:lnTo>
                  <a:lnTo>
                    <a:pt x="2357" y="1414"/>
                  </a:lnTo>
                  <a:lnTo>
                    <a:pt x="2290" y="1212"/>
                  </a:lnTo>
                  <a:lnTo>
                    <a:pt x="2222" y="606"/>
                  </a:lnTo>
                  <a:lnTo>
                    <a:pt x="2121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53" y="270"/>
                  </a:lnTo>
                  <a:lnTo>
                    <a:pt x="1953" y="505"/>
                  </a:lnTo>
                  <a:lnTo>
                    <a:pt x="2054" y="943"/>
                  </a:lnTo>
                  <a:lnTo>
                    <a:pt x="2121" y="1381"/>
                  </a:lnTo>
                  <a:lnTo>
                    <a:pt x="2189" y="1818"/>
                  </a:lnTo>
                  <a:lnTo>
                    <a:pt x="1751" y="1818"/>
                  </a:lnTo>
                  <a:lnTo>
                    <a:pt x="1280" y="1886"/>
                  </a:lnTo>
                  <a:lnTo>
                    <a:pt x="404" y="2054"/>
                  </a:lnTo>
                  <a:lnTo>
                    <a:pt x="371" y="2054"/>
                  </a:lnTo>
                  <a:lnTo>
                    <a:pt x="371" y="1818"/>
                  </a:lnTo>
                  <a:lnTo>
                    <a:pt x="337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7" y="404"/>
                  </a:lnTo>
                  <a:lnTo>
                    <a:pt x="1246" y="270"/>
                  </a:lnTo>
                  <a:lnTo>
                    <a:pt x="1616" y="202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953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847772" y="5969428"/>
              <a:ext cx="42510" cy="42577"/>
            </a:xfrm>
            <a:custGeom>
              <a:avLst/>
              <a:gdLst/>
              <a:ahLst/>
              <a:cxnLst/>
              <a:rect l="l" t="t" r="r" b="b"/>
              <a:pathLst>
                <a:path w="640" h="641" extrusionOk="0">
                  <a:moveTo>
                    <a:pt x="471" y="1"/>
                  </a:moveTo>
                  <a:lnTo>
                    <a:pt x="438" y="34"/>
                  </a:lnTo>
                  <a:lnTo>
                    <a:pt x="404" y="68"/>
                  </a:lnTo>
                  <a:lnTo>
                    <a:pt x="370" y="102"/>
                  </a:lnTo>
                  <a:lnTo>
                    <a:pt x="370" y="236"/>
                  </a:lnTo>
                  <a:lnTo>
                    <a:pt x="370" y="270"/>
                  </a:lnTo>
                  <a:lnTo>
                    <a:pt x="135" y="337"/>
                  </a:lnTo>
                  <a:lnTo>
                    <a:pt x="101" y="203"/>
                  </a:lnTo>
                  <a:lnTo>
                    <a:pt x="101" y="169"/>
                  </a:lnTo>
                  <a:lnTo>
                    <a:pt x="67" y="169"/>
                  </a:lnTo>
                  <a:lnTo>
                    <a:pt x="0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67" y="607"/>
                  </a:lnTo>
                  <a:lnTo>
                    <a:pt x="135" y="640"/>
                  </a:lnTo>
                  <a:lnTo>
                    <a:pt x="168" y="640"/>
                  </a:lnTo>
                  <a:lnTo>
                    <a:pt x="202" y="607"/>
                  </a:lnTo>
                  <a:lnTo>
                    <a:pt x="202" y="539"/>
                  </a:lnTo>
                  <a:lnTo>
                    <a:pt x="168" y="472"/>
                  </a:lnTo>
                  <a:lnTo>
                    <a:pt x="404" y="438"/>
                  </a:lnTo>
                  <a:lnTo>
                    <a:pt x="438" y="539"/>
                  </a:lnTo>
                  <a:lnTo>
                    <a:pt x="505" y="640"/>
                  </a:lnTo>
                  <a:lnTo>
                    <a:pt x="539" y="640"/>
                  </a:lnTo>
                  <a:lnTo>
                    <a:pt x="572" y="607"/>
                  </a:lnTo>
                  <a:lnTo>
                    <a:pt x="572" y="506"/>
                  </a:lnTo>
                  <a:lnTo>
                    <a:pt x="539" y="371"/>
                  </a:lnTo>
                  <a:lnTo>
                    <a:pt x="640" y="337"/>
                  </a:lnTo>
                  <a:lnTo>
                    <a:pt x="640" y="270"/>
                  </a:lnTo>
                  <a:lnTo>
                    <a:pt x="640" y="236"/>
                  </a:lnTo>
                  <a:lnTo>
                    <a:pt x="640" y="203"/>
                  </a:lnTo>
                  <a:lnTo>
                    <a:pt x="572" y="203"/>
                  </a:lnTo>
                  <a:lnTo>
                    <a:pt x="505" y="236"/>
                  </a:lnTo>
                  <a:lnTo>
                    <a:pt x="505" y="169"/>
                  </a:lnTo>
                  <a:lnTo>
                    <a:pt x="505" y="102"/>
                  </a:lnTo>
                  <a:lnTo>
                    <a:pt x="539" y="34"/>
                  </a:lnTo>
                  <a:lnTo>
                    <a:pt x="505" y="3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218940" y="6005230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0"/>
                  </a:moveTo>
                  <a:lnTo>
                    <a:pt x="1314" y="68"/>
                  </a:lnTo>
                  <a:lnTo>
                    <a:pt x="775" y="169"/>
                  </a:lnTo>
                  <a:lnTo>
                    <a:pt x="371" y="202"/>
                  </a:lnTo>
                  <a:lnTo>
                    <a:pt x="169" y="236"/>
                  </a:lnTo>
                  <a:lnTo>
                    <a:pt x="1" y="303"/>
                  </a:lnTo>
                  <a:lnTo>
                    <a:pt x="169" y="404"/>
                  </a:lnTo>
                  <a:lnTo>
                    <a:pt x="338" y="404"/>
                  </a:lnTo>
                  <a:lnTo>
                    <a:pt x="674" y="371"/>
                  </a:lnTo>
                  <a:lnTo>
                    <a:pt x="1213" y="303"/>
                  </a:lnTo>
                  <a:lnTo>
                    <a:pt x="1752" y="202"/>
                  </a:lnTo>
                  <a:lnTo>
                    <a:pt x="1752" y="371"/>
                  </a:lnTo>
                  <a:lnTo>
                    <a:pt x="1785" y="573"/>
                  </a:lnTo>
                  <a:lnTo>
                    <a:pt x="1853" y="943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2021" y="1852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54"/>
                  </a:lnTo>
                  <a:lnTo>
                    <a:pt x="371" y="2155"/>
                  </a:lnTo>
                  <a:lnTo>
                    <a:pt x="540" y="2223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81"/>
                  </a:lnTo>
                  <a:lnTo>
                    <a:pt x="2055" y="910"/>
                  </a:lnTo>
                  <a:lnTo>
                    <a:pt x="1987" y="539"/>
                  </a:lnTo>
                  <a:lnTo>
                    <a:pt x="1954" y="337"/>
                  </a:lnTo>
                  <a:lnTo>
                    <a:pt x="1886" y="169"/>
                  </a:lnTo>
                  <a:lnTo>
                    <a:pt x="1920" y="101"/>
                  </a:lnTo>
                  <a:lnTo>
                    <a:pt x="1920" y="68"/>
                  </a:lnTo>
                  <a:lnTo>
                    <a:pt x="1886" y="34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261451" y="5835254"/>
              <a:ext cx="154366" cy="156624"/>
            </a:xfrm>
            <a:custGeom>
              <a:avLst/>
              <a:gdLst/>
              <a:ahLst/>
              <a:cxnLst/>
              <a:rect l="l" t="t" r="r" b="b"/>
              <a:pathLst>
                <a:path w="2324" h="2358" extrusionOk="0">
                  <a:moveTo>
                    <a:pt x="1920" y="1"/>
                  </a:moveTo>
                  <a:lnTo>
                    <a:pt x="1920" y="34"/>
                  </a:lnTo>
                  <a:lnTo>
                    <a:pt x="1920" y="102"/>
                  </a:lnTo>
                  <a:lnTo>
                    <a:pt x="1617" y="102"/>
                  </a:lnTo>
                  <a:lnTo>
                    <a:pt x="1314" y="135"/>
                  </a:lnTo>
                  <a:lnTo>
                    <a:pt x="708" y="270"/>
                  </a:lnTo>
                  <a:lnTo>
                    <a:pt x="371" y="304"/>
                  </a:lnTo>
                  <a:lnTo>
                    <a:pt x="169" y="337"/>
                  </a:lnTo>
                  <a:lnTo>
                    <a:pt x="102" y="371"/>
                  </a:lnTo>
                  <a:lnTo>
                    <a:pt x="68" y="405"/>
                  </a:lnTo>
                  <a:lnTo>
                    <a:pt x="68" y="438"/>
                  </a:lnTo>
                  <a:lnTo>
                    <a:pt x="34" y="405"/>
                  </a:lnTo>
                  <a:lnTo>
                    <a:pt x="1" y="405"/>
                  </a:lnTo>
                  <a:lnTo>
                    <a:pt x="1" y="607"/>
                  </a:lnTo>
                  <a:lnTo>
                    <a:pt x="1" y="842"/>
                  </a:lnTo>
                  <a:lnTo>
                    <a:pt x="102" y="1280"/>
                  </a:lnTo>
                  <a:lnTo>
                    <a:pt x="236" y="2290"/>
                  </a:lnTo>
                  <a:lnTo>
                    <a:pt x="270" y="2324"/>
                  </a:lnTo>
                  <a:lnTo>
                    <a:pt x="337" y="2357"/>
                  </a:lnTo>
                  <a:lnTo>
                    <a:pt x="371" y="2324"/>
                  </a:lnTo>
                  <a:lnTo>
                    <a:pt x="405" y="2290"/>
                  </a:lnTo>
                  <a:lnTo>
                    <a:pt x="640" y="2290"/>
                  </a:lnTo>
                  <a:lnTo>
                    <a:pt x="910" y="2256"/>
                  </a:lnTo>
                  <a:lnTo>
                    <a:pt x="1381" y="2189"/>
                  </a:lnTo>
                  <a:lnTo>
                    <a:pt x="1785" y="2122"/>
                  </a:lnTo>
                  <a:lnTo>
                    <a:pt x="2021" y="2088"/>
                  </a:lnTo>
                  <a:lnTo>
                    <a:pt x="2088" y="2021"/>
                  </a:lnTo>
                  <a:lnTo>
                    <a:pt x="2155" y="1953"/>
                  </a:lnTo>
                  <a:lnTo>
                    <a:pt x="2054" y="1886"/>
                  </a:lnTo>
                  <a:lnTo>
                    <a:pt x="1684" y="1886"/>
                  </a:lnTo>
                  <a:lnTo>
                    <a:pt x="1213" y="1987"/>
                  </a:lnTo>
                  <a:lnTo>
                    <a:pt x="809" y="2021"/>
                  </a:lnTo>
                  <a:lnTo>
                    <a:pt x="607" y="2054"/>
                  </a:lnTo>
                  <a:lnTo>
                    <a:pt x="405" y="2122"/>
                  </a:lnTo>
                  <a:lnTo>
                    <a:pt x="236" y="1112"/>
                  </a:lnTo>
                  <a:lnTo>
                    <a:pt x="203" y="809"/>
                  </a:lnTo>
                  <a:lnTo>
                    <a:pt x="102" y="539"/>
                  </a:lnTo>
                  <a:lnTo>
                    <a:pt x="203" y="539"/>
                  </a:lnTo>
                  <a:lnTo>
                    <a:pt x="203" y="472"/>
                  </a:lnTo>
                  <a:lnTo>
                    <a:pt x="1145" y="371"/>
                  </a:lnTo>
                  <a:lnTo>
                    <a:pt x="1549" y="304"/>
                  </a:lnTo>
                  <a:lnTo>
                    <a:pt x="1920" y="203"/>
                  </a:lnTo>
                  <a:lnTo>
                    <a:pt x="1987" y="539"/>
                  </a:lnTo>
                  <a:lnTo>
                    <a:pt x="2054" y="910"/>
                  </a:lnTo>
                  <a:lnTo>
                    <a:pt x="2088" y="1448"/>
                  </a:lnTo>
                  <a:lnTo>
                    <a:pt x="2122" y="1684"/>
                  </a:lnTo>
                  <a:lnTo>
                    <a:pt x="2155" y="1953"/>
                  </a:lnTo>
                  <a:lnTo>
                    <a:pt x="2189" y="1987"/>
                  </a:lnTo>
                  <a:lnTo>
                    <a:pt x="2223" y="2021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684"/>
                  </a:lnTo>
                  <a:lnTo>
                    <a:pt x="2324" y="1415"/>
                  </a:lnTo>
                  <a:lnTo>
                    <a:pt x="2223" y="876"/>
                  </a:lnTo>
                  <a:lnTo>
                    <a:pt x="2155" y="438"/>
                  </a:lnTo>
                  <a:lnTo>
                    <a:pt x="2088" y="236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328538" y="5895632"/>
              <a:ext cx="42577" cy="49285"/>
            </a:xfrm>
            <a:custGeom>
              <a:avLst/>
              <a:gdLst/>
              <a:ahLst/>
              <a:cxnLst/>
              <a:rect l="l" t="t" r="r" b="b"/>
              <a:pathLst>
                <a:path w="641" h="742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35"/>
                  </a:lnTo>
                  <a:lnTo>
                    <a:pt x="1" y="304"/>
                  </a:lnTo>
                  <a:lnTo>
                    <a:pt x="1" y="506"/>
                  </a:lnTo>
                  <a:lnTo>
                    <a:pt x="34" y="674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405" y="708"/>
                  </a:lnTo>
                  <a:lnTo>
                    <a:pt x="506" y="640"/>
                  </a:lnTo>
                  <a:lnTo>
                    <a:pt x="607" y="573"/>
                  </a:lnTo>
                  <a:lnTo>
                    <a:pt x="640" y="506"/>
                  </a:lnTo>
                  <a:lnTo>
                    <a:pt x="607" y="472"/>
                  </a:lnTo>
                  <a:lnTo>
                    <a:pt x="405" y="472"/>
                  </a:lnTo>
                  <a:lnTo>
                    <a:pt x="203" y="539"/>
                  </a:lnTo>
                  <a:lnTo>
                    <a:pt x="203" y="270"/>
                  </a:lnTo>
                  <a:lnTo>
                    <a:pt x="203" y="135"/>
                  </a:lnTo>
                  <a:lnTo>
                    <a:pt x="203" y="68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10040" y="5707790"/>
              <a:ext cx="29093" cy="134240"/>
            </a:xfrm>
            <a:custGeom>
              <a:avLst/>
              <a:gdLst/>
              <a:ahLst/>
              <a:cxnLst/>
              <a:rect l="l" t="t" r="r" b="b"/>
              <a:pathLst>
                <a:path w="438" h="2021" extrusionOk="0">
                  <a:moveTo>
                    <a:pt x="34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506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8"/>
                  </a:lnTo>
                  <a:lnTo>
                    <a:pt x="337" y="1987"/>
                  </a:lnTo>
                  <a:lnTo>
                    <a:pt x="371" y="2021"/>
                  </a:lnTo>
                  <a:lnTo>
                    <a:pt x="404" y="2021"/>
                  </a:lnTo>
                  <a:lnTo>
                    <a:pt x="438" y="1987"/>
                  </a:lnTo>
                  <a:lnTo>
                    <a:pt x="438" y="1953"/>
                  </a:lnTo>
                  <a:lnTo>
                    <a:pt x="438" y="1684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202" y="472"/>
                  </a:lnTo>
                  <a:lnTo>
                    <a:pt x="169" y="270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160821" y="5922467"/>
              <a:ext cx="47027" cy="44835"/>
            </a:xfrm>
            <a:custGeom>
              <a:avLst/>
              <a:gdLst/>
              <a:ahLst/>
              <a:cxnLst/>
              <a:rect l="l" t="t" r="r" b="b"/>
              <a:pathLst>
                <a:path w="708" h="675" extrusionOk="0">
                  <a:moveTo>
                    <a:pt x="1" y="1"/>
                  </a:moveTo>
                  <a:lnTo>
                    <a:pt x="1" y="102"/>
                  </a:lnTo>
                  <a:lnTo>
                    <a:pt x="1" y="236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35" y="640"/>
                  </a:lnTo>
                  <a:lnTo>
                    <a:pt x="169" y="640"/>
                  </a:lnTo>
                  <a:lnTo>
                    <a:pt x="203" y="607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405" y="472"/>
                  </a:lnTo>
                  <a:lnTo>
                    <a:pt x="472" y="573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674" y="640"/>
                  </a:lnTo>
                  <a:lnTo>
                    <a:pt x="674" y="573"/>
                  </a:lnTo>
                  <a:lnTo>
                    <a:pt x="607" y="506"/>
                  </a:lnTo>
                  <a:lnTo>
                    <a:pt x="506" y="405"/>
                  </a:lnTo>
                  <a:lnTo>
                    <a:pt x="472" y="371"/>
                  </a:lnTo>
                  <a:lnTo>
                    <a:pt x="405" y="371"/>
                  </a:lnTo>
                  <a:lnTo>
                    <a:pt x="472" y="304"/>
                  </a:lnTo>
                  <a:lnTo>
                    <a:pt x="573" y="203"/>
                  </a:lnTo>
                  <a:lnTo>
                    <a:pt x="607" y="203"/>
                  </a:lnTo>
                  <a:lnTo>
                    <a:pt x="640" y="169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74" y="34"/>
                  </a:lnTo>
                  <a:lnTo>
                    <a:pt x="607" y="1"/>
                  </a:lnTo>
                  <a:lnTo>
                    <a:pt x="506" y="1"/>
                  </a:lnTo>
                  <a:lnTo>
                    <a:pt x="405" y="135"/>
                  </a:lnTo>
                  <a:lnTo>
                    <a:pt x="304" y="236"/>
                  </a:lnTo>
                  <a:lnTo>
                    <a:pt x="203" y="405"/>
                  </a:lnTo>
                  <a:lnTo>
                    <a:pt x="169" y="270"/>
                  </a:lnTo>
                  <a:lnTo>
                    <a:pt x="135" y="1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093734" y="6081283"/>
              <a:ext cx="58186" cy="44769"/>
            </a:xfrm>
            <a:custGeom>
              <a:avLst/>
              <a:gdLst/>
              <a:ahLst/>
              <a:cxnLst/>
              <a:rect l="l" t="t" r="r" b="b"/>
              <a:pathLst>
                <a:path w="876" h="674" extrusionOk="0">
                  <a:moveTo>
                    <a:pt x="640" y="0"/>
                  </a:moveTo>
                  <a:lnTo>
                    <a:pt x="607" y="34"/>
                  </a:lnTo>
                  <a:lnTo>
                    <a:pt x="371" y="337"/>
                  </a:lnTo>
                  <a:lnTo>
                    <a:pt x="169" y="68"/>
                  </a:lnTo>
                  <a:lnTo>
                    <a:pt x="102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02" y="606"/>
                  </a:lnTo>
                  <a:lnTo>
                    <a:pt x="102" y="674"/>
                  </a:lnTo>
                  <a:lnTo>
                    <a:pt x="236" y="674"/>
                  </a:lnTo>
                  <a:lnTo>
                    <a:pt x="236" y="606"/>
                  </a:lnTo>
                  <a:lnTo>
                    <a:pt x="203" y="404"/>
                  </a:lnTo>
                  <a:lnTo>
                    <a:pt x="203" y="404"/>
                  </a:lnTo>
                  <a:lnTo>
                    <a:pt x="337" y="539"/>
                  </a:lnTo>
                  <a:lnTo>
                    <a:pt x="405" y="573"/>
                  </a:lnTo>
                  <a:lnTo>
                    <a:pt x="472" y="539"/>
                  </a:lnTo>
                  <a:lnTo>
                    <a:pt x="607" y="337"/>
                  </a:lnTo>
                  <a:lnTo>
                    <a:pt x="640" y="472"/>
                  </a:lnTo>
                  <a:lnTo>
                    <a:pt x="741" y="606"/>
                  </a:lnTo>
                  <a:lnTo>
                    <a:pt x="775" y="640"/>
                  </a:lnTo>
                  <a:lnTo>
                    <a:pt x="842" y="606"/>
                  </a:lnTo>
                  <a:lnTo>
                    <a:pt x="876" y="573"/>
                  </a:lnTo>
                  <a:lnTo>
                    <a:pt x="876" y="505"/>
                  </a:lnTo>
                  <a:lnTo>
                    <a:pt x="775" y="303"/>
                  </a:lnTo>
                  <a:lnTo>
                    <a:pt x="741" y="101"/>
                  </a:lnTo>
                  <a:lnTo>
                    <a:pt x="741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100443" y="5859897"/>
              <a:ext cx="154366" cy="15881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920" y="135"/>
                  </a:moveTo>
                  <a:lnTo>
                    <a:pt x="2021" y="1044"/>
                  </a:lnTo>
                  <a:lnTo>
                    <a:pt x="2122" y="1953"/>
                  </a:lnTo>
                  <a:lnTo>
                    <a:pt x="1684" y="2020"/>
                  </a:lnTo>
                  <a:lnTo>
                    <a:pt x="1280" y="2121"/>
                  </a:lnTo>
                  <a:lnTo>
                    <a:pt x="876" y="2188"/>
                  </a:lnTo>
                  <a:lnTo>
                    <a:pt x="506" y="2256"/>
                  </a:lnTo>
                  <a:lnTo>
                    <a:pt x="472" y="2256"/>
                  </a:lnTo>
                  <a:lnTo>
                    <a:pt x="472" y="2222"/>
                  </a:lnTo>
                  <a:lnTo>
                    <a:pt x="438" y="1784"/>
                  </a:lnTo>
                  <a:lnTo>
                    <a:pt x="371" y="1313"/>
                  </a:lnTo>
                  <a:lnTo>
                    <a:pt x="270" y="875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36"/>
                  </a:lnTo>
                  <a:lnTo>
                    <a:pt x="1920" y="135"/>
                  </a:lnTo>
                  <a:close/>
                  <a:moveTo>
                    <a:pt x="1920" y="0"/>
                  </a:moveTo>
                  <a:lnTo>
                    <a:pt x="1482" y="34"/>
                  </a:lnTo>
                  <a:lnTo>
                    <a:pt x="1011" y="101"/>
                  </a:lnTo>
                  <a:lnTo>
                    <a:pt x="68" y="269"/>
                  </a:lnTo>
                  <a:lnTo>
                    <a:pt x="34" y="269"/>
                  </a:lnTo>
                  <a:lnTo>
                    <a:pt x="1" y="337"/>
                  </a:lnTo>
                  <a:lnTo>
                    <a:pt x="1" y="370"/>
                  </a:lnTo>
                  <a:lnTo>
                    <a:pt x="68" y="404"/>
                  </a:lnTo>
                  <a:lnTo>
                    <a:pt x="102" y="875"/>
                  </a:lnTo>
                  <a:lnTo>
                    <a:pt x="135" y="1347"/>
                  </a:lnTo>
                  <a:lnTo>
                    <a:pt x="236" y="1818"/>
                  </a:lnTo>
                  <a:lnTo>
                    <a:pt x="337" y="2256"/>
                  </a:lnTo>
                  <a:lnTo>
                    <a:pt x="337" y="2289"/>
                  </a:lnTo>
                  <a:lnTo>
                    <a:pt x="371" y="2323"/>
                  </a:lnTo>
                  <a:lnTo>
                    <a:pt x="438" y="2289"/>
                  </a:lnTo>
                  <a:lnTo>
                    <a:pt x="472" y="2357"/>
                  </a:lnTo>
                  <a:lnTo>
                    <a:pt x="506" y="2390"/>
                  </a:lnTo>
                  <a:lnTo>
                    <a:pt x="910" y="2390"/>
                  </a:lnTo>
                  <a:lnTo>
                    <a:pt x="1314" y="2323"/>
                  </a:lnTo>
                  <a:lnTo>
                    <a:pt x="1751" y="2222"/>
                  </a:lnTo>
                  <a:lnTo>
                    <a:pt x="2122" y="2087"/>
                  </a:lnTo>
                  <a:lnTo>
                    <a:pt x="2122" y="2155"/>
                  </a:lnTo>
                  <a:lnTo>
                    <a:pt x="2155" y="2222"/>
                  </a:lnTo>
                  <a:lnTo>
                    <a:pt x="2290" y="2222"/>
                  </a:lnTo>
                  <a:lnTo>
                    <a:pt x="2324" y="2155"/>
                  </a:lnTo>
                  <a:lnTo>
                    <a:pt x="2324" y="1616"/>
                  </a:lnTo>
                  <a:lnTo>
                    <a:pt x="2256" y="1111"/>
                  </a:lnTo>
                  <a:lnTo>
                    <a:pt x="2189" y="572"/>
                  </a:lnTo>
                  <a:lnTo>
                    <a:pt x="2054" y="67"/>
                  </a:lnTo>
                  <a:lnTo>
                    <a:pt x="2054" y="34"/>
                  </a:lnTo>
                  <a:lnTo>
                    <a:pt x="1987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420267" y="6161787"/>
              <a:ext cx="24643" cy="149849"/>
            </a:xfrm>
            <a:custGeom>
              <a:avLst/>
              <a:gdLst/>
              <a:ahLst/>
              <a:cxnLst/>
              <a:rect l="l" t="t" r="r" b="b"/>
              <a:pathLst>
                <a:path w="371" h="2256" extrusionOk="0">
                  <a:moveTo>
                    <a:pt x="34" y="0"/>
                  </a:moveTo>
                  <a:lnTo>
                    <a:pt x="0" y="202"/>
                  </a:lnTo>
                  <a:lnTo>
                    <a:pt x="0" y="438"/>
                  </a:lnTo>
                  <a:lnTo>
                    <a:pt x="67" y="876"/>
                  </a:lnTo>
                  <a:lnTo>
                    <a:pt x="135" y="1549"/>
                  </a:lnTo>
                  <a:lnTo>
                    <a:pt x="168" y="1886"/>
                  </a:lnTo>
                  <a:lnTo>
                    <a:pt x="236" y="2222"/>
                  </a:lnTo>
                  <a:lnTo>
                    <a:pt x="269" y="2256"/>
                  </a:lnTo>
                  <a:lnTo>
                    <a:pt x="370" y="2256"/>
                  </a:lnTo>
                  <a:lnTo>
                    <a:pt x="370" y="2189"/>
                  </a:lnTo>
                  <a:lnTo>
                    <a:pt x="370" y="1953"/>
                  </a:lnTo>
                  <a:lnTo>
                    <a:pt x="370" y="1684"/>
                  </a:lnTo>
                  <a:lnTo>
                    <a:pt x="303" y="1179"/>
                  </a:lnTo>
                  <a:lnTo>
                    <a:pt x="236" y="573"/>
                  </a:lnTo>
                  <a:lnTo>
                    <a:pt x="168" y="27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2138844" y="5710048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34" y="0"/>
                  </a:moveTo>
                  <a:lnTo>
                    <a:pt x="34" y="34"/>
                  </a:lnTo>
                  <a:lnTo>
                    <a:pt x="0" y="34"/>
                  </a:lnTo>
                  <a:lnTo>
                    <a:pt x="0" y="270"/>
                  </a:lnTo>
                  <a:lnTo>
                    <a:pt x="34" y="505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7"/>
                  </a:lnTo>
                  <a:lnTo>
                    <a:pt x="337" y="1987"/>
                  </a:lnTo>
                  <a:lnTo>
                    <a:pt x="371" y="2020"/>
                  </a:lnTo>
                  <a:lnTo>
                    <a:pt x="404" y="2020"/>
                  </a:lnTo>
                  <a:lnTo>
                    <a:pt x="438" y="1987"/>
                  </a:lnTo>
                  <a:lnTo>
                    <a:pt x="472" y="1953"/>
                  </a:lnTo>
                  <a:lnTo>
                    <a:pt x="438" y="1684"/>
                  </a:lnTo>
                  <a:lnTo>
                    <a:pt x="371" y="1414"/>
                  </a:lnTo>
                  <a:lnTo>
                    <a:pt x="270" y="909"/>
                  </a:lnTo>
                  <a:lnTo>
                    <a:pt x="202" y="472"/>
                  </a:lnTo>
                  <a:lnTo>
                    <a:pt x="169" y="236"/>
                  </a:lnTo>
                  <a:lnTo>
                    <a:pt x="101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2201481" y="5759201"/>
              <a:ext cx="44769" cy="60511"/>
            </a:xfrm>
            <a:custGeom>
              <a:avLst/>
              <a:gdLst/>
              <a:ahLst/>
              <a:cxnLst/>
              <a:rect l="l" t="t" r="r" b="b"/>
              <a:pathLst>
                <a:path w="674" h="911" extrusionOk="0">
                  <a:moveTo>
                    <a:pt x="370" y="1"/>
                  </a:moveTo>
                  <a:lnTo>
                    <a:pt x="236" y="35"/>
                  </a:lnTo>
                  <a:lnTo>
                    <a:pt x="168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135" y="304"/>
                  </a:lnTo>
                  <a:lnTo>
                    <a:pt x="202" y="237"/>
                  </a:lnTo>
                  <a:lnTo>
                    <a:pt x="269" y="169"/>
                  </a:lnTo>
                  <a:lnTo>
                    <a:pt x="337" y="169"/>
                  </a:lnTo>
                  <a:lnTo>
                    <a:pt x="404" y="237"/>
                  </a:lnTo>
                  <a:lnTo>
                    <a:pt x="337" y="338"/>
                  </a:lnTo>
                  <a:lnTo>
                    <a:pt x="269" y="439"/>
                  </a:lnTo>
                  <a:lnTo>
                    <a:pt x="202" y="573"/>
                  </a:lnTo>
                  <a:lnTo>
                    <a:pt x="202" y="641"/>
                  </a:lnTo>
                  <a:lnTo>
                    <a:pt x="236" y="674"/>
                  </a:lnTo>
                  <a:lnTo>
                    <a:pt x="303" y="674"/>
                  </a:lnTo>
                  <a:lnTo>
                    <a:pt x="370" y="641"/>
                  </a:lnTo>
                  <a:lnTo>
                    <a:pt x="471" y="641"/>
                  </a:lnTo>
                  <a:lnTo>
                    <a:pt x="471" y="742"/>
                  </a:lnTo>
                  <a:lnTo>
                    <a:pt x="370" y="742"/>
                  </a:lnTo>
                  <a:lnTo>
                    <a:pt x="236" y="775"/>
                  </a:lnTo>
                  <a:lnTo>
                    <a:pt x="236" y="809"/>
                  </a:lnTo>
                  <a:lnTo>
                    <a:pt x="236" y="843"/>
                  </a:lnTo>
                  <a:lnTo>
                    <a:pt x="303" y="876"/>
                  </a:lnTo>
                  <a:lnTo>
                    <a:pt x="370" y="910"/>
                  </a:lnTo>
                  <a:lnTo>
                    <a:pt x="539" y="876"/>
                  </a:lnTo>
                  <a:lnTo>
                    <a:pt x="606" y="843"/>
                  </a:lnTo>
                  <a:lnTo>
                    <a:pt x="640" y="775"/>
                  </a:lnTo>
                  <a:lnTo>
                    <a:pt x="673" y="708"/>
                  </a:lnTo>
                  <a:lnTo>
                    <a:pt x="673" y="641"/>
                  </a:lnTo>
                  <a:lnTo>
                    <a:pt x="640" y="540"/>
                  </a:lnTo>
                  <a:lnTo>
                    <a:pt x="572" y="506"/>
                  </a:lnTo>
                  <a:lnTo>
                    <a:pt x="505" y="472"/>
                  </a:lnTo>
                  <a:lnTo>
                    <a:pt x="404" y="472"/>
                  </a:lnTo>
                  <a:lnTo>
                    <a:pt x="539" y="304"/>
                  </a:lnTo>
                  <a:lnTo>
                    <a:pt x="539" y="203"/>
                  </a:lnTo>
                  <a:lnTo>
                    <a:pt x="505" y="68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051631" y="6079025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135" y="34"/>
                  </a:lnTo>
                  <a:lnTo>
                    <a:pt x="101" y="68"/>
                  </a:lnTo>
                  <a:lnTo>
                    <a:pt x="34" y="438"/>
                  </a:lnTo>
                  <a:lnTo>
                    <a:pt x="0" y="573"/>
                  </a:lnTo>
                  <a:lnTo>
                    <a:pt x="0" y="640"/>
                  </a:lnTo>
                  <a:lnTo>
                    <a:pt x="0" y="708"/>
                  </a:lnTo>
                  <a:lnTo>
                    <a:pt x="34" y="741"/>
                  </a:lnTo>
                  <a:lnTo>
                    <a:pt x="68" y="741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303" y="607"/>
                  </a:lnTo>
                  <a:lnTo>
                    <a:pt x="371" y="708"/>
                  </a:lnTo>
                  <a:lnTo>
                    <a:pt x="404" y="741"/>
                  </a:lnTo>
                  <a:lnTo>
                    <a:pt x="438" y="741"/>
                  </a:lnTo>
                  <a:lnTo>
                    <a:pt x="472" y="708"/>
                  </a:lnTo>
                  <a:lnTo>
                    <a:pt x="505" y="674"/>
                  </a:lnTo>
                  <a:lnTo>
                    <a:pt x="472" y="539"/>
                  </a:lnTo>
                  <a:lnTo>
                    <a:pt x="505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404" y="371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928617" y="6190814"/>
              <a:ext cx="152108" cy="167850"/>
            </a:xfrm>
            <a:custGeom>
              <a:avLst/>
              <a:gdLst/>
              <a:ahLst/>
              <a:cxnLst/>
              <a:rect l="l" t="t" r="r" b="b"/>
              <a:pathLst>
                <a:path w="2290" h="2527" extrusionOk="0">
                  <a:moveTo>
                    <a:pt x="1953" y="203"/>
                  </a:moveTo>
                  <a:lnTo>
                    <a:pt x="1953" y="641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55" y="2055"/>
                  </a:lnTo>
                  <a:lnTo>
                    <a:pt x="2122" y="2055"/>
                  </a:lnTo>
                  <a:lnTo>
                    <a:pt x="1751" y="2088"/>
                  </a:lnTo>
                  <a:lnTo>
                    <a:pt x="1347" y="2156"/>
                  </a:lnTo>
                  <a:lnTo>
                    <a:pt x="910" y="2189"/>
                  </a:lnTo>
                  <a:lnTo>
                    <a:pt x="506" y="2257"/>
                  </a:lnTo>
                  <a:lnTo>
                    <a:pt x="304" y="1348"/>
                  </a:lnTo>
                  <a:lnTo>
                    <a:pt x="135" y="439"/>
                  </a:lnTo>
                  <a:lnTo>
                    <a:pt x="573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11" y="169"/>
                  </a:lnTo>
                  <a:lnTo>
                    <a:pt x="539" y="203"/>
                  </a:lnTo>
                  <a:lnTo>
                    <a:pt x="102" y="304"/>
                  </a:lnTo>
                  <a:lnTo>
                    <a:pt x="68" y="338"/>
                  </a:lnTo>
                  <a:lnTo>
                    <a:pt x="34" y="371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944"/>
                  </a:lnTo>
                  <a:lnTo>
                    <a:pt x="102" y="1449"/>
                  </a:lnTo>
                  <a:lnTo>
                    <a:pt x="203" y="1987"/>
                  </a:lnTo>
                  <a:lnTo>
                    <a:pt x="371" y="2492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8"/>
                  </a:lnTo>
                  <a:lnTo>
                    <a:pt x="943" y="2391"/>
                  </a:lnTo>
                  <a:lnTo>
                    <a:pt x="1347" y="2358"/>
                  </a:lnTo>
                  <a:lnTo>
                    <a:pt x="1785" y="2290"/>
                  </a:lnTo>
                  <a:lnTo>
                    <a:pt x="2155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6" y="2088"/>
                  </a:lnTo>
                  <a:lnTo>
                    <a:pt x="2290" y="2055"/>
                  </a:lnTo>
                  <a:lnTo>
                    <a:pt x="2290" y="1987"/>
                  </a:lnTo>
                  <a:lnTo>
                    <a:pt x="2256" y="1550"/>
                  </a:lnTo>
                  <a:lnTo>
                    <a:pt x="2189" y="1078"/>
                  </a:lnTo>
                  <a:lnTo>
                    <a:pt x="2122" y="607"/>
                  </a:lnTo>
                  <a:lnTo>
                    <a:pt x="2021" y="169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2317720" y="5886732"/>
              <a:ext cx="31418" cy="13484"/>
            </a:xfrm>
            <a:custGeom>
              <a:avLst/>
              <a:gdLst/>
              <a:ahLst/>
              <a:cxnLst/>
              <a:rect l="l" t="t" r="r" b="b"/>
              <a:pathLst>
                <a:path w="473" h="203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34"/>
                  </a:lnTo>
                  <a:lnTo>
                    <a:pt x="102" y="67"/>
                  </a:lnTo>
                  <a:lnTo>
                    <a:pt x="68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1" y="168"/>
                  </a:lnTo>
                  <a:lnTo>
                    <a:pt x="68" y="168"/>
                  </a:lnTo>
                  <a:lnTo>
                    <a:pt x="169" y="202"/>
                  </a:lnTo>
                  <a:lnTo>
                    <a:pt x="304" y="168"/>
                  </a:lnTo>
                  <a:lnTo>
                    <a:pt x="371" y="168"/>
                  </a:lnTo>
                  <a:lnTo>
                    <a:pt x="438" y="135"/>
                  </a:lnTo>
                  <a:lnTo>
                    <a:pt x="472" y="101"/>
                  </a:lnTo>
                  <a:lnTo>
                    <a:pt x="472" y="67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250633" y="5830804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3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472" y="169"/>
                  </a:lnTo>
                  <a:lnTo>
                    <a:pt x="270" y="236"/>
                  </a:lnTo>
                  <a:lnTo>
                    <a:pt x="169" y="270"/>
                  </a:lnTo>
                  <a:lnTo>
                    <a:pt x="102" y="337"/>
                  </a:lnTo>
                  <a:lnTo>
                    <a:pt x="270" y="404"/>
                  </a:lnTo>
                  <a:lnTo>
                    <a:pt x="438" y="404"/>
                  </a:lnTo>
                  <a:lnTo>
                    <a:pt x="809" y="371"/>
                  </a:lnTo>
                  <a:lnTo>
                    <a:pt x="1381" y="303"/>
                  </a:lnTo>
                  <a:lnTo>
                    <a:pt x="1953" y="270"/>
                  </a:lnTo>
                  <a:lnTo>
                    <a:pt x="1953" y="606"/>
                  </a:lnTo>
                  <a:lnTo>
                    <a:pt x="2021" y="909"/>
                  </a:lnTo>
                  <a:lnTo>
                    <a:pt x="2088" y="1347"/>
                  </a:lnTo>
                  <a:lnTo>
                    <a:pt x="2122" y="1583"/>
                  </a:lnTo>
                  <a:lnTo>
                    <a:pt x="2155" y="1785"/>
                  </a:lnTo>
                  <a:lnTo>
                    <a:pt x="1246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6" y="1246"/>
                  </a:lnTo>
                  <a:lnTo>
                    <a:pt x="203" y="775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43"/>
                  </a:lnTo>
                  <a:lnTo>
                    <a:pt x="102" y="1583"/>
                  </a:lnTo>
                  <a:lnTo>
                    <a:pt x="102" y="1751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2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23" y="1953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2313270" y="5895632"/>
              <a:ext cx="35868" cy="42577"/>
            </a:xfrm>
            <a:custGeom>
              <a:avLst/>
              <a:gdLst/>
              <a:ahLst/>
              <a:cxnLst/>
              <a:rect l="l" t="t" r="r" b="b"/>
              <a:pathLst>
                <a:path w="540" h="641" extrusionOk="0">
                  <a:moveTo>
                    <a:pt x="0" y="1"/>
                  </a:moveTo>
                  <a:lnTo>
                    <a:pt x="0" y="270"/>
                  </a:lnTo>
                  <a:lnTo>
                    <a:pt x="34" y="506"/>
                  </a:lnTo>
                  <a:lnTo>
                    <a:pt x="34" y="539"/>
                  </a:lnTo>
                  <a:lnTo>
                    <a:pt x="68" y="539"/>
                  </a:lnTo>
                  <a:lnTo>
                    <a:pt x="34" y="573"/>
                  </a:lnTo>
                  <a:lnTo>
                    <a:pt x="34" y="607"/>
                  </a:lnTo>
                  <a:lnTo>
                    <a:pt x="169" y="640"/>
                  </a:lnTo>
                  <a:lnTo>
                    <a:pt x="303" y="607"/>
                  </a:lnTo>
                  <a:lnTo>
                    <a:pt x="438" y="573"/>
                  </a:lnTo>
                  <a:lnTo>
                    <a:pt x="505" y="539"/>
                  </a:lnTo>
                  <a:lnTo>
                    <a:pt x="539" y="506"/>
                  </a:lnTo>
                  <a:lnTo>
                    <a:pt x="539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303" y="472"/>
                  </a:lnTo>
                  <a:lnTo>
                    <a:pt x="135" y="539"/>
                  </a:lnTo>
                  <a:lnTo>
                    <a:pt x="169" y="506"/>
                  </a:lnTo>
                  <a:lnTo>
                    <a:pt x="135" y="304"/>
                  </a:lnTo>
                  <a:lnTo>
                    <a:pt x="337" y="304"/>
                  </a:lnTo>
                  <a:lnTo>
                    <a:pt x="371" y="270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371" y="135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169" y="169"/>
                  </a:lnTo>
                  <a:lnTo>
                    <a:pt x="101" y="20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067241" y="6333955"/>
              <a:ext cx="156624" cy="170042"/>
            </a:xfrm>
            <a:custGeom>
              <a:avLst/>
              <a:gdLst/>
              <a:ahLst/>
              <a:cxnLst/>
              <a:rect l="l" t="t" r="r" b="b"/>
              <a:pathLst>
                <a:path w="2358" h="2560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88" y="1549"/>
                  </a:lnTo>
                  <a:lnTo>
                    <a:pt x="2189" y="2155"/>
                  </a:lnTo>
                  <a:lnTo>
                    <a:pt x="1987" y="2155"/>
                  </a:lnTo>
                  <a:lnTo>
                    <a:pt x="1819" y="2189"/>
                  </a:lnTo>
                  <a:lnTo>
                    <a:pt x="1449" y="2223"/>
                  </a:lnTo>
                  <a:lnTo>
                    <a:pt x="977" y="2290"/>
                  </a:lnTo>
                  <a:lnTo>
                    <a:pt x="742" y="2357"/>
                  </a:lnTo>
                  <a:lnTo>
                    <a:pt x="540" y="2425"/>
                  </a:lnTo>
                  <a:lnTo>
                    <a:pt x="405" y="1785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203" y="1886"/>
                  </a:lnTo>
                  <a:lnTo>
                    <a:pt x="304" y="2223"/>
                  </a:lnTo>
                  <a:lnTo>
                    <a:pt x="405" y="2526"/>
                  </a:lnTo>
                  <a:lnTo>
                    <a:pt x="439" y="2559"/>
                  </a:lnTo>
                  <a:lnTo>
                    <a:pt x="506" y="2526"/>
                  </a:lnTo>
                  <a:lnTo>
                    <a:pt x="506" y="2559"/>
                  </a:lnTo>
                  <a:lnTo>
                    <a:pt x="742" y="2559"/>
                  </a:lnTo>
                  <a:lnTo>
                    <a:pt x="944" y="2526"/>
                  </a:lnTo>
                  <a:lnTo>
                    <a:pt x="1348" y="2458"/>
                  </a:lnTo>
                  <a:lnTo>
                    <a:pt x="1785" y="2391"/>
                  </a:lnTo>
                  <a:lnTo>
                    <a:pt x="2021" y="2357"/>
                  </a:lnTo>
                  <a:lnTo>
                    <a:pt x="2223" y="2324"/>
                  </a:lnTo>
                  <a:lnTo>
                    <a:pt x="2290" y="2324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58" y="1987"/>
                  </a:lnTo>
                  <a:lnTo>
                    <a:pt x="2324" y="1650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34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529798" y="5951560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202"/>
                  </a:moveTo>
                  <a:lnTo>
                    <a:pt x="1954" y="640"/>
                  </a:lnTo>
                  <a:lnTo>
                    <a:pt x="1987" y="1111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2156" y="2054"/>
                  </a:lnTo>
                  <a:lnTo>
                    <a:pt x="1752" y="2088"/>
                  </a:lnTo>
                  <a:lnTo>
                    <a:pt x="1348" y="2155"/>
                  </a:lnTo>
                  <a:lnTo>
                    <a:pt x="910" y="2189"/>
                  </a:lnTo>
                  <a:lnTo>
                    <a:pt x="506" y="2223"/>
                  </a:lnTo>
                  <a:lnTo>
                    <a:pt x="304" y="1347"/>
                  </a:lnTo>
                  <a:lnTo>
                    <a:pt x="136" y="404"/>
                  </a:lnTo>
                  <a:lnTo>
                    <a:pt x="607" y="404"/>
                  </a:lnTo>
                  <a:lnTo>
                    <a:pt x="1045" y="371"/>
                  </a:lnTo>
                  <a:lnTo>
                    <a:pt x="1954" y="202"/>
                  </a:lnTo>
                  <a:close/>
                  <a:moveTo>
                    <a:pt x="1954" y="0"/>
                  </a:moveTo>
                  <a:lnTo>
                    <a:pt x="1011" y="135"/>
                  </a:lnTo>
                  <a:lnTo>
                    <a:pt x="573" y="202"/>
                  </a:lnTo>
                  <a:lnTo>
                    <a:pt x="102" y="303"/>
                  </a:lnTo>
                  <a:lnTo>
                    <a:pt x="68" y="303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404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87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944" y="2391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7" y="2054"/>
                  </a:lnTo>
                  <a:lnTo>
                    <a:pt x="2290" y="2054"/>
                  </a:lnTo>
                  <a:lnTo>
                    <a:pt x="2290" y="1987"/>
                  </a:lnTo>
                  <a:lnTo>
                    <a:pt x="2257" y="1549"/>
                  </a:lnTo>
                  <a:lnTo>
                    <a:pt x="2189" y="1078"/>
                  </a:lnTo>
                  <a:lnTo>
                    <a:pt x="2122" y="606"/>
                  </a:lnTo>
                  <a:lnTo>
                    <a:pt x="2021" y="169"/>
                  </a:lnTo>
                  <a:lnTo>
                    <a:pt x="2055" y="101"/>
                  </a:lnTo>
                  <a:lnTo>
                    <a:pt x="2055" y="68"/>
                  </a:lnTo>
                  <a:lnTo>
                    <a:pt x="2021" y="34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24717" y="6125986"/>
              <a:ext cx="161075" cy="185651"/>
            </a:xfrm>
            <a:custGeom>
              <a:avLst/>
              <a:gdLst/>
              <a:ahLst/>
              <a:cxnLst/>
              <a:rect l="l" t="t" r="r" b="b"/>
              <a:pathLst>
                <a:path w="2425" h="2795" extrusionOk="0">
                  <a:moveTo>
                    <a:pt x="2021" y="1"/>
                  </a:moveTo>
                  <a:lnTo>
                    <a:pt x="2021" y="68"/>
                  </a:lnTo>
                  <a:lnTo>
                    <a:pt x="1751" y="102"/>
                  </a:lnTo>
                  <a:lnTo>
                    <a:pt x="1516" y="135"/>
                  </a:lnTo>
                  <a:lnTo>
                    <a:pt x="1010" y="270"/>
                  </a:lnTo>
                  <a:lnTo>
                    <a:pt x="775" y="304"/>
                  </a:lnTo>
                  <a:lnTo>
                    <a:pt x="236" y="304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909" y="506"/>
                  </a:lnTo>
                  <a:lnTo>
                    <a:pt x="1179" y="472"/>
                  </a:lnTo>
                  <a:lnTo>
                    <a:pt x="1448" y="371"/>
                  </a:lnTo>
                  <a:lnTo>
                    <a:pt x="1718" y="304"/>
                  </a:lnTo>
                  <a:lnTo>
                    <a:pt x="2021" y="270"/>
                  </a:lnTo>
                  <a:lnTo>
                    <a:pt x="2054" y="708"/>
                  </a:lnTo>
                  <a:lnTo>
                    <a:pt x="2122" y="1112"/>
                  </a:lnTo>
                  <a:lnTo>
                    <a:pt x="2189" y="1684"/>
                  </a:lnTo>
                  <a:lnTo>
                    <a:pt x="2223" y="1987"/>
                  </a:lnTo>
                  <a:lnTo>
                    <a:pt x="2290" y="2256"/>
                  </a:lnTo>
                  <a:lnTo>
                    <a:pt x="2256" y="2223"/>
                  </a:lnTo>
                  <a:lnTo>
                    <a:pt x="1718" y="2357"/>
                  </a:lnTo>
                  <a:lnTo>
                    <a:pt x="1179" y="2492"/>
                  </a:lnTo>
                  <a:lnTo>
                    <a:pt x="741" y="2593"/>
                  </a:lnTo>
                  <a:lnTo>
                    <a:pt x="539" y="2660"/>
                  </a:lnTo>
                  <a:lnTo>
                    <a:pt x="337" y="2761"/>
                  </a:lnTo>
                  <a:lnTo>
                    <a:pt x="573" y="2795"/>
                  </a:lnTo>
                  <a:lnTo>
                    <a:pt x="775" y="2761"/>
                  </a:lnTo>
                  <a:lnTo>
                    <a:pt x="1212" y="2627"/>
                  </a:lnTo>
                  <a:lnTo>
                    <a:pt x="1718" y="2526"/>
                  </a:lnTo>
                  <a:lnTo>
                    <a:pt x="2256" y="2391"/>
                  </a:lnTo>
                  <a:lnTo>
                    <a:pt x="2324" y="2391"/>
                  </a:lnTo>
                  <a:lnTo>
                    <a:pt x="2324" y="2357"/>
                  </a:lnTo>
                  <a:lnTo>
                    <a:pt x="2391" y="2391"/>
                  </a:lnTo>
                  <a:lnTo>
                    <a:pt x="2425" y="2357"/>
                  </a:lnTo>
                  <a:lnTo>
                    <a:pt x="2425" y="2088"/>
                  </a:lnTo>
                  <a:lnTo>
                    <a:pt x="2391" y="1819"/>
                  </a:lnTo>
                  <a:lnTo>
                    <a:pt x="2324" y="1280"/>
                  </a:lnTo>
                  <a:lnTo>
                    <a:pt x="2256" y="674"/>
                  </a:lnTo>
                  <a:lnTo>
                    <a:pt x="2189" y="371"/>
                  </a:lnTo>
                  <a:lnTo>
                    <a:pt x="2122" y="68"/>
                  </a:lnTo>
                  <a:lnTo>
                    <a:pt x="2122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311011" y="6199781"/>
              <a:ext cx="42577" cy="47027"/>
            </a:xfrm>
            <a:custGeom>
              <a:avLst/>
              <a:gdLst/>
              <a:ahLst/>
              <a:cxnLst/>
              <a:rect l="l" t="t" r="r" b="b"/>
              <a:pathLst>
                <a:path w="641" h="708" extrusionOk="0">
                  <a:moveTo>
                    <a:pt x="506" y="1"/>
                  </a:moveTo>
                  <a:lnTo>
                    <a:pt x="371" y="135"/>
                  </a:lnTo>
                  <a:lnTo>
                    <a:pt x="270" y="236"/>
                  </a:lnTo>
                  <a:lnTo>
                    <a:pt x="102" y="169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236"/>
                  </a:lnTo>
                  <a:lnTo>
                    <a:pt x="34" y="270"/>
                  </a:lnTo>
                  <a:lnTo>
                    <a:pt x="169" y="371"/>
                  </a:lnTo>
                  <a:lnTo>
                    <a:pt x="102" y="472"/>
                  </a:lnTo>
                  <a:lnTo>
                    <a:pt x="34" y="573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08"/>
                  </a:lnTo>
                  <a:lnTo>
                    <a:pt x="169" y="674"/>
                  </a:lnTo>
                  <a:lnTo>
                    <a:pt x="236" y="607"/>
                  </a:lnTo>
                  <a:lnTo>
                    <a:pt x="337" y="438"/>
                  </a:lnTo>
                  <a:lnTo>
                    <a:pt x="539" y="506"/>
                  </a:lnTo>
                  <a:lnTo>
                    <a:pt x="607" y="472"/>
                  </a:lnTo>
                  <a:lnTo>
                    <a:pt x="640" y="438"/>
                  </a:lnTo>
                  <a:lnTo>
                    <a:pt x="607" y="371"/>
                  </a:lnTo>
                  <a:lnTo>
                    <a:pt x="573" y="337"/>
                  </a:lnTo>
                  <a:lnTo>
                    <a:pt x="438" y="304"/>
                  </a:lnTo>
                  <a:lnTo>
                    <a:pt x="472" y="236"/>
                  </a:lnTo>
                  <a:lnTo>
                    <a:pt x="539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227907" y="6150562"/>
              <a:ext cx="194618" cy="179009"/>
            </a:xfrm>
            <a:custGeom>
              <a:avLst/>
              <a:gdLst/>
              <a:ahLst/>
              <a:cxnLst/>
              <a:rect l="l" t="t" r="r" b="b"/>
              <a:pathLst>
                <a:path w="2930" h="2695" extrusionOk="0">
                  <a:moveTo>
                    <a:pt x="2526" y="1"/>
                  </a:moveTo>
                  <a:lnTo>
                    <a:pt x="2492" y="35"/>
                  </a:lnTo>
                  <a:lnTo>
                    <a:pt x="2492" y="304"/>
                  </a:lnTo>
                  <a:lnTo>
                    <a:pt x="2526" y="573"/>
                  </a:lnTo>
                  <a:lnTo>
                    <a:pt x="2627" y="1078"/>
                  </a:lnTo>
                  <a:lnTo>
                    <a:pt x="2694" y="1684"/>
                  </a:lnTo>
                  <a:lnTo>
                    <a:pt x="2795" y="2257"/>
                  </a:lnTo>
                  <a:lnTo>
                    <a:pt x="2189" y="2324"/>
                  </a:lnTo>
                  <a:lnTo>
                    <a:pt x="1617" y="2391"/>
                  </a:lnTo>
                  <a:lnTo>
                    <a:pt x="1044" y="2492"/>
                  </a:lnTo>
                  <a:lnTo>
                    <a:pt x="775" y="2560"/>
                  </a:lnTo>
                  <a:lnTo>
                    <a:pt x="607" y="2560"/>
                  </a:lnTo>
                  <a:lnTo>
                    <a:pt x="438" y="2593"/>
                  </a:lnTo>
                  <a:lnTo>
                    <a:pt x="438" y="2290"/>
                  </a:lnTo>
                  <a:lnTo>
                    <a:pt x="405" y="1987"/>
                  </a:lnTo>
                  <a:lnTo>
                    <a:pt x="304" y="1415"/>
                  </a:lnTo>
                  <a:lnTo>
                    <a:pt x="236" y="876"/>
                  </a:lnTo>
                  <a:lnTo>
                    <a:pt x="169" y="641"/>
                  </a:lnTo>
                  <a:lnTo>
                    <a:pt x="34" y="405"/>
                  </a:lnTo>
                  <a:lnTo>
                    <a:pt x="1" y="641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2055"/>
                  </a:lnTo>
                  <a:lnTo>
                    <a:pt x="270" y="2358"/>
                  </a:lnTo>
                  <a:lnTo>
                    <a:pt x="371" y="2661"/>
                  </a:lnTo>
                  <a:lnTo>
                    <a:pt x="405" y="2694"/>
                  </a:lnTo>
                  <a:lnTo>
                    <a:pt x="438" y="2694"/>
                  </a:lnTo>
                  <a:lnTo>
                    <a:pt x="573" y="2627"/>
                  </a:lnTo>
                  <a:lnTo>
                    <a:pt x="640" y="2661"/>
                  </a:lnTo>
                  <a:lnTo>
                    <a:pt x="708" y="2694"/>
                  </a:lnTo>
                  <a:lnTo>
                    <a:pt x="910" y="2694"/>
                  </a:lnTo>
                  <a:lnTo>
                    <a:pt x="1314" y="2593"/>
                  </a:lnTo>
                  <a:lnTo>
                    <a:pt x="2088" y="2492"/>
                  </a:lnTo>
                  <a:lnTo>
                    <a:pt x="2829" y="2391"/>
                  </a:lnTo>
                  <a:lnTo>
                    <a:pt x="2862" y="2358"/>
                  </a:lnTo>
                  <a:lnTo>
                    <a:pt x="2896" y="2324"/>
                  </a:lnTo>
                  <a:lnTo>
                    <a:pt x="2930" y="2290"/>
                  </a:lnTo>
                  <a:lnTo>
                    <a:pt x="2930" y="2021"/>
                  </a:lnTo>
                  <a:lnTo>
                    <a:pt x="2896" y="1752"/>
                  </a:lnTo>
                  <a:lnTo>
                    <a:pt x="2829" y="1247"/>
                  </a:lnTo>
                  <a:lnTo>
                    <a:pt x="2761" y="607"/>
                  </a:lnTo>
                  <a:lnTo>
                    <a:pt x="2660" y="304"/>
                  </a:lnTo>
                  <a:lnTo>
                    <a:pt x="25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429575" y="6190814"/>
              <a:ext cx="798398" cy="270672"/>
            </a:xfrm>
            <a:custGeom>
              <a:avLst/>
              <a:gdLst/>
              <a:ahLst/>
              <a:cxnLst/>
              <a:rect l="l" t="t" r="r" b="b"/>
              <a:pathLst>
                <a:path w="12020" h="4075" extrusionOk="0">
                  <a:moveTo>
                    <a:pt x="11481" y="304"/>
                  </a:moveTo>
                  <a:lnTo>
                    <a:pt x="11515" y="573"/>
                  </a:lnTo>
                  <a:lnTo>
                    <a:pt x="11582" y="876"/>
                  </a:lnTo>
                  <a:lnTo>
                    <a:pt x="11784" y="2223"/>
                  </a:lnTo>
                  <a:lnTo>
                    <a:pt x="11717" y="2223"/>
                  </a:lnTo>
                  <a:lnTo>
                    <a:pt x="11414" y="2189"/>
                  </a:lnTo>
                  <a:lnTo>
                    <a:pt x="11111" y="2189"/>
                  </a:lnTo>
                  <a:lnTo>
                    <a:pt x="10505" y="2257"/>
                  </a:lnTo>
                  <a:lnTo>
                    <a:pt x="9899" y="2391"/>
                  </a:lnTo>
                  <a:lnTo>
                    <a:pt x="9293" y="2526"/>
                  </a:lnTo>
                  <a:lnTo>
                    <a:pt x="8586" y="2694"/>
                  </a:lnTo>
                  <a:lnTo>
                    <a:pt x="7845" y="2829"/>
                  </a:lnTo>
                  <a:lnTo>
                    <a:pt x="6397" y="3065"/>
                  </a:lnTo>
                  <a:lnTo>
                    <a:pt x="4949" y="3233"/>
                  </a:lnTo>
                  <a:lnTo>
                    <a:pt x="3502" y="3401"/>
                  </a:lnTo>
                  <a:lnTo>
                    <a:pt x="2054" y="3603"/>
                  </a:lnTo>
                  <a:lnTo>
                    <a:pt x="1313" y="3738"/>
                  </a:lnTo>
                  <a:lnTo>
                    <a:pt x="606" y="3873"/>
                  </a:lnTo>
                  <a:lnTo>
                    <a:pt x="573" y="3570"/>
                  </a:lnTo>
                  <a:lnTo>
                    <a:pt x="505" y="3300"/>
                  </a:lnTo>
                  <a:lnTo>
                    <a:pt x="371" y="2728"/>
                  </a:lnTo>
                  <a:lnTo>
                    <a:pt x="236" y="2223"/>
                  </a:lnTo>
                  <a:lnTo>
                    <a:pt x="67" y="1718"/>
                  </a:lnTo>
                  <a:lnTo>
                    <a:pt x="1515" y="1583"/>
                  </a:lnTo>
                  <a:lnTo>
                    <a:pt x="2963" y="1415"/>
                  </a:lnTo>
                  <a:lnTo>
                    <a:pt x="5858" y="1011"/>
                  </a:lnTo>
                  <a:lnTo>
                    <a:pt x="11481" y="304"/>
                  </a:lnTo>
                  <a:close/>
                  <a:moveTo>
                    <a:pt x="11548" y="1"/>
                  </a:moveTo>
                  <a:lnTo>
                    <a:pt x="11515" y="68"/>
                  </a:lnTo>
                  <a:lnTo>
                    <a:pt x="5825" y="809"/>
                  </a:lnTo>
                  <a:lnTo>
                    <a:pt x="2929" y="1146"/>
                  </a:lnTo>
                  <a:lnTo>
                    <a:pt x="1482" y="1348"/>
                  </a:lnTo>
                  <a:lnTo>
                    <a:pt x="67" y="1583"/>
                  </a:lnTo>
                  <a:lnTo>
                    <a:pt x="0" y="1583"/>
                  </a:lnTo>
                  <a:lnTo>
                    <a:pt x="0" y="1617"/>
                  </a:lnTo>
                  <a:lnTo>
                    <a:pt x="0" y="1684"/>
                  </a:lnTo>
                  <a:lnTo>
                    <a:pt x="34" y="1954"/>
                  </a:lnTo>
                  <a:lnTo>
                    <a:pt x="67" y="2223"/>
                  </a:lnTo>
                  <a:lnTo>
                    <a:pt x="169" y="2762"/>
                  </a:lnTo>
                  <a:lnTo>
                    <a:pt x="303" y="3401"/>
                  </a:lnTo>
                  <a:lnTo>
                    <a:pt x="371" y="3738"/>
                  </a:lnTo>
                  <a:lnTo>
                    <a:pt x="472" y="4041"/>
                  </a:lnTo>
                  <a:lnTo>
                    <a:pt x="505" y="4075"/>
                  </a:lnTo>
                  <a:lnTo>
                    <a:pt x="573" y="4075"/>
                  </a:lnTo>
                  <a:lnTo>
                    <a:pt x="606" y="4041"/>
                  </a:lnTo>
                  <a:lnTo>
                    <a:pt x="606" y="4007"/>
                  </a:lnTo>
                  <a:lnTo>
                    <a:pt x="2020" y="3873"/>
                  </a:lnTo>
                  <a:lnTo>
                    <a:pt x="3434" y="3671"/>
                  </a:lnTo>
                  <a:lnTo>
                    <a:pt x="6229" y="3267"/>
                  </a:lnTo>
                  <a:lnTo>
                    <a:pt x="7575" y="3065"/>
                  </a:lnTo>
                  <a:lnTo>
                    <a:pt x="8249" y="2964"/>
                  </a:lnTo>
                  <a:lnTo>
                    <a:pt x="8922" y="2829"/>
                  </a:lnTo>
                  <a:lnTo>
                    <a:pt x="9629" y="2661"/>
                  </a:lnTo>
                  <a:lnTo>
                    <a:pt x="10303" y="2526"/>
                  </a:lnTo>
                  <a:lnTo>
                    <a:pt x="10639" y="2459"/>
                  </a:lnTo>
                  <a:lnTo>
                    <a:pt x="11010" y="2425"/>
                  </a:lnTo>
                  <a:lnTo>
                    <a:pt x="11750" y="2425"/>
                  </a:lnTo>
                  <a:lnTo>
                    <a:pt x="11784" y="2391"/>
                  </a:lnTo>
                  <a:lnTo>
                    <a:pt x="11818" y="2324"/>
                  </a:lnTo>
                  <a:lnTo>
                    <a:pt x="11952" y="2324"/>
                  </a:lnTo>
                  <a:lnTo>
                    <a:pt x="11986" y="2257"/>
                  </a:lnTo>
                  <a:lnTo>
                    <a:pt x="12020" y="2189"/>
                  </a:lnTo>
                  <a:lnTo>
                    <a:pt x="11818" y="1011"/>
                  </a:lnTo>
                  <a:lnTo>
                    <a:pt x="11784" y="641"/>
                  </a:lnTo>
                  <a:lnTo>
                    <a:pt x="11750" y="439"/>
                  </a:lnTo>
                  <a:lnTo>
                    <a:pt x="11683" y="270"/>
                  </a:lnTo>
                  <a:lnTo>
                    <a:pt x="11750" y="203"/>
                  </a:lnTo>
                  <a:lnTo>
                    <a:pt x="11750" y="136"/>
                  </a:lnTo>
                  <a:lnTo>
                    <a:pt x="11717" y="68"/>
                  </a:lnTo>
                  <a:lnTo>
                    <a:pt x="11616" y="68"/>
                  </a:lnTo>
                  <a:lnTo>
                    <a:pt x="115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226057" y="6302670"/>
              <a:ext cx="212486" cy="185651"/>
            </a:xfrm>
            <a:custGeom>
              <a:avLst/>
              <a:gdLst/>
              <a:ahLst/>
              <a:cxnLst/>
              <a:rect l="l" t="t" r="r" b="b"/>
              <a:pathLst>
                <a:path w="3199" h="2795" extrusionOk="0">
                  <a:moveTo>
                    <a:pt x="2795" y="0"/>
                  </a:moveTo>
                  <a:lnTo>
                    <a:pt x="2761" y="34"/>
                  </a:lnTo>
                  <a:lnTo>
                    <a:pt x="2761" y="135"/>
                  </a:lnTo>
                  <a:lnTo>
                    <a:pt x="2727" y="101"/>
                  </a:lnTo>
                  <a:lnTo>
                    <a:pt x="2424" y="68"/>
                  </a:lnTo>
                  <a:lnTo>
                    <a:pt x="2121" y="34"/>
                  </a:lnTo>
                  <a:lnTo>
                    <a:pt x="1785" y="34"/>
                  </a:lnTo>
                  <a:lnTo>
                    <a:pt x="1448" y="68"/>
                  </a:lnTo>
                  <a:lnTo>
                    <a:pt x="1111" y="101"/>
                  </a:lnTo>
                  <a:lnTo>
                    <a:pt x="808" y="169"/>
                  </a:lnTo>
                  <a:lnTo>
                    <a:pt x="202" y="371"/>
                  </a:lnTo>
                  <a:lnTo>
                    <a:pt x="101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101" y="472"/>
                  </a:lnTo>
                  <a:lnTo>
                    <a:pt x="135" y="943"/>
                  </a:lnTo>
                  <a:lnTo>
                    <a:pt x="236" y="1684"/>
                  </a:lnTo>
                  <a:lnTo>
                    <a:pt x="404" y="2694"/>
                  </a:lnTo>
                  <a:lnTo>
                    <a:pt x="438" y="2761"/>
                  </a:lnTo>
                  <a:lnTo>
                    <a:pt x="505" y="2795"/>
                  </a:lnTo>
                  <a:lnTo>
                    <a:pt x="573" y="2761"/>
                  </a:lnTo>
                  <a:lnTo>
                    <a:pt x="573" y="2694"/>
                  </a:lnTo>
                  <a:lnTo>
                    <a:pt x="438" y="1852"/>
                  </a:lnTo>
                  <a:lnTo>
                    <a:pt x="303" y="1010"/>
                  </a:lnTo>
                  <a:lnTo>
                    <a:pt x="303" y="775"/>
                  </a:lnTo>
                  <a:lnTo>
                    <a:pt x="270" y="539"/>
                  </a:lnTo>
                  <a:lnTo>
                    <a:pt x="842" y="371"/>
                  </a:lnTo>
                  <a:lnTo>
                    <a:pt x="1448" y="270"/>
                  </a:lnTo>
                  <a:lnTo>
                    <a:pt x="2391" y="270"/>
                  </a:lnTo>
                  <a:lnTo>
                    <a:pt x="2694" y="236"/>
                  </a:lnTo>
                  <a:lnTo>
                    <a:pt x="2727" y="236"/>
                  </a:lnTo>
                  <a:lnTo>
                    <a:pt x="2727" y="438"/>
                  </a:lnTo>
                  <a:lnTo>
                    <a:pt x="2761" y="606"/>
                  </a:lnTo>
                  <a:lnTo>
                    <a:pt x="2795" y="1010"/>
                  </a:lnTo>
                  <a:lnTo>
                    <a:pt x="2862" y="1684"/>
                  </a:lnTo>
                  <a:lnTo>
                    <a:pt x="2929" y="2020"/>
                  </a:lnTo>
                  <a:lnTo>
                    <a:pt x="3030" y="2323"/>
                  </a:lnTo>
                  <a:lnTo>
                    <a:pt x="2323" y="2323"/>
                  </a:lnTo>
                  <a:lnTo>
                    <a:pt x="1583" y="2391"/>
                  </a:lnTo>
                  <a:lnTo>
                    <a:pt x="1347" y="2424"/>
                  </a:lnTo>
                  <a:lnTo>
                    <a:pt x="1044" y="2458"/>
                  </a:lnTo>
                  <a:lnTo>
                    <a:pt x="808" y="2525"/>
                  </a:lnTo>
                  <a:lnTo>
                    <a:pt x="674" y="2593"/>
                  </a:lnTo>
                  <a:lnTo>
                    <a:pt x="606" y="2694"/>
                  </a:lnTo>
                  <a:lnTo>
                    <a:pt x="876" y="2694"/>
                  </a:lnTo>
                  <a:lnTo>
                    <a:pt x="1179" y="2660"/>
                  </a:lnTo>
                  <a:lnTo>
                    <a:pt x="1515" y="2626"/>
                  </a:lnTo>
                  <a:lnTo>
                    <a:pt x="1818" y="2593"/>
                  </a:lnTo>
                  <a:lnTo>
                    <a:pt x="2458" y="2559"/>
                  </a:lnTo>
                  <a:lnTo>
                    <a:pt x="2795" y="2525"/>
                  </a:lnTo>
                  <a:lnTo>
                    <a:pt x="3131" y="2458"/>
                  </a:lnTo>
                  <a:lnTo>
                    <a:pt x="3165" y="2424"/>
                  </a:lnTo>
                  <a:lnTo>
                    <a:pt x="3199" y="2391"/>
                  </a:lnTo>
                  <a:lnTo>
                    <a:pt x="3199" y="2290"/>
                  </a:lnTo>
                  <a:lnTo>
                    <a:pt x="3131" y="1987"/>
                  </a:lnTo>
                  <a:lnTo>
                    <a:pt x="3064" y="1650"/>
                  </a:lnTo>
                  <a:lnTo>
                    <a:pt x="2963" y="977"/>
                  </a:lnTo>
                  <a:lnTo>
                    <a:pt x="2929" y="505"/>
                  </a:lnTo>
                  <a:lnTo>
                    <a:pt x="2896" y="236"/>
                  </a:lnTo>
                  <a:lnTo>
                    <a:pt x="2828" y="34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888024" y="5736883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785" y="1818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2020"/>
                  </a:lnTo>
                  <a:lnTo>
                    <a:pt x="471" y="2088"/>
                  </a:lnTo>
                  <a:lnTo>
                    <a:pt x="370" y="1616"/>
                  </a:lnTo>
                  <a:lnTo>
                    <a:pt x="269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6" y="101"/>
                  </a:lnTo>
                  <a:lnTo>
                    <a:pt x="67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212"/>
                  </a:lnTo>
                  <a:lnTo>
                    <a:pt x="202" y="1684"/>
                  </a:lnTo>
                  <a:lnTo>
                    <a:pt x="269" y="1953"/>
                  </a:lnTo>
                  <a:lnTo>
                    <a:pt x="337" y="2189"/>
                  </a:lnTo>
                  <a:lnTo>
                    <a:pt x="404" y="2222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279" y="2121"/>
                  </a:lnTo>
                  <a:lnTo>
                    <a:pt x="1751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3" y="1919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21" y="539"/>
                  </a:lnTo>
                  <a:lnTo>
                    <a:pt x="2088" y="270"/>
                  </a:lnTo>
                  <a:lnTo>
                    <a:pt x="1987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416158" y="5808420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69"/>
                  </a:lnTo>
                  <a:lnTo>
                    <a:pt x="371" y="203"/>
                  </a:lnTo>
                  <a:lnTo>
                    <a:pt x="168" y="236"/>
                  </a:lnTo>
                  <a:lnTo>
                    <a:pt x="0" y="304"/>
                  </a:lnTo>
                  <a:lnTo>
                    <a:pt x="0" y="337"/>
                  </a:lnTo>
                  <a:lnTo>
                    <a:pt x="168" y="405"/>
                  </a:lnTo>
                  <a:lnTo>
                    <a:pt x="337" y="405"/>
                  </a:lnTo>
                  <a:lnTo>
                    <a:pt x="707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51" y="405"/>
                  </a:lnTo>
                  <a:lnTo>
                    <a:pt x="1785" y="573"/>
                  </a:lnTo>
                  <a:lnTo>
                    <a:pt x="1852" y="943"/>
                  </a:lnTo>
                  <a:lnTo>
                    <a:pt x="1919" y="1381"/>
                  </a:lnTo>
                  <a:lnTo>
                    <a:pt x="1953" y="1617"/>
                  </a:lnTo>
                  <a:lnTo>
                    <a:pt x="2020" y="1852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54"/>
                  </a:lnTo>
                  <a:lnTo>
                    <a:pt x="371" y="2155"/>
                  </a:lnTo>
                  <a:lnTo>
                    <a:pt x="539" y="2223"/>
                  </a:lnTo>
                  <a:lnTo>
                    <a:pt x="707" y="2223"/>
                  </a:lnTo>
                  <a:lnTo>
                    <a:pt x="1078" y="2155"/>
                  </a:lnTo>
                  <a:lnTo>
                    <a:pt x="2121" y="2021"/>
                  </a:lnTo>
                  <a:lnTo>
                    <a:pt x="2189" y="2021"/>
                  </a:lnTo>
                  <a:lnTo>
                    <a:pt x="2222" y="1953"/>
                  </a:lnTo>
                  <a:lnTo>
                    <a:pt x="2222" y="1920"/>
                  </a:lnTo>
                  <a:lnTo>
                    <a:pt x="2189" y="1852"/>
                  </a:lnTo>
                  <a:lnTo>
                    <a:pt x="2155" y="1617"/>
                  </a:lnTo>
                  <a:lnTo>
                    <a:pt x="2121" y="1381"/>
                  </a:lnTo>
                  <a:lnTo>
                    <a:pt x="2054" y="910"/>
                  </a:lnTo>
                  <a:lnTo>
                    <a:pt x="1987" y="539"/>
                  </a:lnTo>
                  <a:lnTo>
                    <a:pt x="1953" y="337"/>
                  </a:lnTo>
                  <a:lnTo>
                    <a:pt x="1886" y="169"/>
                  </a:lnTo>
                  <a:lnTo>
                    <a:pt x="1919" y="102"/>
                  </a:lnTo>
                  <a:lnTo>
                    <a:pt x="1919" y="68"/>
                  </a:lnTo>
                  <a:lnTo>
                    <a:pt x="1886" y="34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621869" y="5841963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405" y="1"/>
                  </a:moveTo>
                  <a:lnTo>
                    <a:pt x="236" y="34"/>
                  </a:lnTo>
                  <a:lnTo>
                    <a:pt x="34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203" y="371"/>
                  </a:lnTo>
                  <a:lnTo>
                    <a:pt x="203" y="539"/>
                  </a:lnTo>
                  <a:lnTo>
                    <a:pt x="203" y="607"/>
                  </a:lnTo>
                  <a:lnTo>
                    <a:pt x="270" y="640"/>
                  </a:lnTo>
                  <a:lnTo>
                    <a:pt x="304" y="640"/>
                  </a:lnTo>
                  <a:lnTo>
                    <a:pt x="337" y="607"/>
                  </a:lnTo>
                  <a:lnTo>
                    <a:pt x="337" y="438"/>
                  </a:lnTo>
                  <a:lnTo>
                    <a:pt x="337" y="270"/>
                  </a:lnTo>
                  <a:lnTo>
                    <a:pt x="371" y="270"/>
                  </a:lnTo>
                  <a:lnTo>
                    <a:pt x="573" y="236"/>
                  </a:lnTo>
                  <a:lnTo>
                    <a:pt x="640" y="203"/>
                  </a:lnTo>
                  <a:lnTo>
                    <a:pt x="741" y="169"/>
                  </a:lnTo>
                  <a:lnTo>
                    <a:pt x="741" y="68"/>
                  </a:lnTo>
                  <a:lnTo>
                    <a:pt x="741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143294" y="6005230"/>
              <a:ext cx="147657" cy="152108"/>
            </a:xfrm>
            <a:custGeom>
              <a:avLst/>
              <a:gdLst/>
              <a:ahLst/>
              <a:cxnLst/>
              <a:rect l="l" t="t" r="r" b="b"/>
              <a:pathLst>
                <a:path w="2223" h="2290" extrusionOk="0">
                  <a:moveTo>
                    <a:pt x="1920" y="169"/>
                  </a:moveTo>
                  <a:lnTo>
                    <a:pt x="1953" y="539"/>
                  </a:lnTo>
                  <a:lnTo>
                    <a:pt x="1987" y="943"/>
                  </a:lnTo>
                  <a:lnTo>
                    <a:pt x="2021" y="1415"/>
                  </a:lnTo>
                  <a:lnTo>
                    <a:pt x="2054" y="1886"/>
                  </a:lnTo>
                  <a:lnTo>
                    <a:pt x="2054" y="1886"/>
                  </a:lnTo>
                  <a:lnTo>
                    <a:pt x="1819" y="1852"/>
                  </a:lnTo>
                  <a:lnTo>
                    <a:pt x="1583" y="1886"/>
                  </a:lnTo>
                  <a:lnTo>
                    <a:pt x="1112" y="1953"/>
                  </a:lnTo>
                  <a:lnTo>
                    <a:pt x="741" y="2021"/>
                  </a:lnTo>
                  <a:lnTo>
                    <a:pt x="573" y="2054"/>
                  </a:lnTo>
                  <a:lnTo>
                    <a:pt x="371" y="2088"/>
                  </a:lnTo>
                  <a:lnTo>
                    <a:pt x="337" y="1650"/>
                  </a:lnTo>
                  <a:lnTo>
                    <a:pt x="236" y="1213"/>
                  </a:lnTo>
                  <a:lnTo>
                    <a:pt x="203" y="842"/>
                  </a:lnTo>
                  <a:lnTo>
                    <a:pt x="135" y="472"/>
                  </a:lnTo>
                  <a:lnTo>
                    <a:pt x="1044" y="337"/>
                  </a:lnTo>
                  <a:lnTo>
                    <a:pt x="1920" y="169"/>
                  </a:lnTo>
                  <a:close/>
                  <a:moveTo>
                    <a:pt x="1920" y="0"/>
                  </a:moveTo>
                  <a:lnTo>
                    <a:pt x="1011" y="135"/>
                  </a:lnTo>
                  <a:lnTo>
                    <a:pt x="102" y="270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381"/>
                  </a:lnTo>
                  <a:lnTo>
                    <a:pt x="135" y="1819"/>
                  </a:lnTo>
                  <a:lnTo>
                    <a:pt x="203" y="2054"/>
                  </a:lnTo>
                  <a:lnTo>
                    <a:pt x="270" y="2256"/>
                  </a:lnTo>
                  <a:lnTo>
                    <a:pt x="270" y="2290"/>
                  </a:lnTo>
                  <a:lnTo>
                    <a:pt x="371" y="2290"/>
                  </a:lnTo>
                  <a:lnTo>
                    <a:pt x="371" y="2256"/>
                  </a:lnTo>
                  <a:lnTo>
                    <a:pt x="607" y="2256"/>
                  </a:lnTo>
                  <a:lnTo>
                    <a:pt x="842" y="2223"/>
                  </a:lnTo>
                  <a:lnTo>
                    <a:pt x="1280" y="2122"/>
                  </a:lnTo>
                  <a:lnTo>
                    <a:pt x="1684" y="2088"/>
                  </a:lnTo>
                  <a:lnTo>
                    <a:pt x="1886" y="2054"/>
                  </a:lnTo>
                  <a:lnTo>
                    <a:pt x="2088" y="1987"/>
                  </a:lnTo>
                  <a:lnTo>
                    <a:pt x="2155" y="1987"/>
                  </a:lnTo>
                  <a:lnTo>
                    <a:pt x="2189" y="1920"/>
                  </a:lnTo>
                  <a:lnTo>
                    <a:pt x="2223" y="1650"/>
                  </a:lnTo>
                  <a:lnTo>
                    <a:pt x="2223" y="1415"/>
                  </a:lnTo>
                  <a:lnTo>
                    <a:pt x="2155" y="910"/>
                  </a:lnTo>
                  <a:lnTo>
                    <a:pt x="2122" y="505"/>
                  </a:lnTo>
                  <a:lnTo>
                    <a:pt x="2054" y="303"/>
                  </a:lnTo>
                  <a:lnTo>
                    <a:pt x="1987" y="101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409449" y="5828546"/>
              <a:ext cx="29093" cy="132048"/>
            </a:xfrm>
            <a:custGeom>
              <a:avLst/>
              <a:gdLst/>
              <a:ahLst/>
              <a:cxnLst/>
              <a:rect l="l" t="t" r="r" b="b"/>
              <a:pathLst>
                <a:path w="438" h="1988" extrusionOk="0">
                  <a:moveTo>
                    <a:pt x="0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472"/>
                  </a:lnTo>
                  <a:lnTo>
                    <a:pt x="67" y="943"/>
                  </a:lnTo>
                  <a:lnTo>
                    <a:pt x="168" y="1448"/>
                  </a:lnTo>
                  <a:lnTo>
                    <a:pt x="236" y="1718"/>
                  </a:lnTo>
                  <a:lnTo>
                    <a:pt x="337" y="1953"/>
                  </a:lnTo>
                  <a:lnTo>
                    <a:pt x="370" y="1987"/>
                  </a:lnTo>
                  <a:lnTo>
                    <a:pt x="438" y="1987"/>
                  </a:lnTo>
                  <a:lnTo>
                    <a:pt x="438" y="1920"/>
                  </a:lnTo>
                  <a:lnTo>
                    <a:pt x="438" y="1684"/>
                  </a:lnTo>
                  <a:lnTo>
                    <a:pt x="370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35" y="236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791844" y="5817387"/>
              <a:ext cx="33610" cy="42577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472" y="0"/>
                  </a:moveTo>
                  <a:lnTo>
                    <a:pt x="371" y="101"/>
                  </a:lnTo>
                  <a:lnTo>
                    <a:pt x="270" y="202"/>
                  </a:lnTo>
                  <a:lnTo>
                    <a:pt x="202" y="169"/>
                  </a:lnTo>
                  <a:lnTo>
                    <a:pt x="68" y="68"/>
                  </a:lnTo>
                  <a:lnTo>
                    <a:pt x="0" y="68"/>
                  </a:lnTo>
                  <a:lnTo>
                    <a:pt x="0" y="101"/>
                  </a:lnTo>
                  <a:lnTo>
                    <a:pt x="34" y="202"/>
                  </a:lnTo>
                  <a:lnTo>
                    <a:pt x="135" y="270"/>
                  </a:lnTo>
                  <a:lnTo>
                    <a:pt x="169" y="303"/>
                  </a:lnTo>
                  <a:lnTo>
                    <a:pt x="68" y="539"/>
                  </a:lnTo>
                  <a:lnTo>
                    <a:pt x="68" y="606"/>
                  </a:lnTo>
                  <a:lnTo>
                    <a:pt x="101" y="640"/>
                  </a:lnTo>
                  <a:lnTo>
                    <a:pt x="169" y="640"/>
                  </a:lnTo>
                  <a:lnTo>
                    <a:pt x="236" y="606"/>
                  </a:lnTo>
                  <a:lnTo>
                    <a:pt x="337" y="337"/>
                  </a:lnTo>
                  <a:lnTo>
                    <a:pt x="371" y="337"/>
                  </a:lnTo>
                  <a:lnTo>
                    <a:pt x="404" y="303"/>
                  </a:lnTo>
                  <a:lnTo>
                    <a:pt x="404" y="236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568199" y="5786102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650" y="0"/>
                  </a:moveTo>
                  <a:lnTo>
                    <a:pt x="1314" y="101"/>
                  </a:lnTo>
                  <a:lnTo>
                    <a:pt x="708" y="168"/>
                  </a:lnTo>
                  <a:lnTo>
                    <a:pt x="405" y="202"/>
                  </a:lnTo>
                  <a:lnTo>
                    <a:pt x="102" y="303"/>
                  </a:lnTo>
                  <a:lnTo>
                    <a:pt x="102" y="202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471"/>
                  </a:lnTo>
                  <a:lnTo>
                    <a:pt x="1" y="673"/>
                  </a:lnTo>
                  <a:lnTo>
                    <a:pt x="34" y="1145"/>
                  </a:lnTo>
                  <a:lnTo>
                    <a:pt x="135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7" y="2222"/>
                  </a:lnTo>
                  <a:lnTo>
                    <a:pt x="371" y="2222"/>
                  </a:lnTo>
                  <a:lnTo>
                    <a:pt x="405" y="2188"/>
                  </a:lnTo>
                  <a:lnTo>
                    <a:pt x="438" y="2121"/>
                  </a:lnTo>
                  <a:lnTo>
                    <a:pt x="405" y="1885"/>
                  </a:lnTo>
                  <a:lnTo>
                    <a:pt x="337" y="1616"/>
                  </a:lnTo>
                  <a:lnTo>
                    <a:pt x="236" y="1111"/>
                  </a:lnTo>
                  <a:lnTo>
                    <a:pt x="203" y="741"/>
                  </a:lnTo>
                  <a:lnTo>
                    <a:pt x="135" y="370"/>
                  </a:lnTo>
                  <a:lnTo>
                    <a:pt x="539" y="370"/>
                  </a:lnTo>
                  <a:lnTo>
                    <a:pt x="943" y="303"/>
                  </a:lnTo>
                  <a:lnTo>
                    <a:pt x="1852" y="168"/>
                  </a:lnTo>
                  <a:lnTo>
                    <a:pt x="1886" y="202"/>
                  </a:lnTo>
                  <a:lnTo>
                    <a:pt x="1987" y="202"/>
                  </a:lnTo>
                  <a:lnTo>
                    <a:pt x="1987" y="471"/>
                  </a:lnTo>
                  <a:lnTo>
                    <a:pt x="2021" y="774"/>
                  </a:lnTo>
                  <a:lnTo>
                    <a:pt x="2155" y="1784"/>
                  </a:lnTo>
                  <a:lnTo>
                    <a:pt x="1751" y="1784"/>
                  </a:lnTo>
                  <a:lnTo>
                    <a:pt x="1347" y="1885"/>
                  </a:lnTo>
                  <a:lnTo>
                    <a:pt x="842" y="1919"/>
                  </a:lnTo>
                  <a:lnTo>
                    <a:pt x="607" y="1986"/>
                  </a:lnTo>
                  <a:lnTo>
                    <a:pt x="506" y="2054"/>
                  </a:lnTo>
                  <a:lnTo>
                    <a:pt x="438" y="2121"/>
                  </a:lnTo>
                  <a:lnTo>
                    <a:pt x="506" y="2188"/>
                  </a:lnTo>
                  <a:lnTo>
                    <a:pt x="842" y="2188"/>
                  </a:lnTo>
                  <a:lnTo>
                    <a:pt x="1246" y="2121"/>
                  </a:lnTo>
                  <a:lnTo>
                    <a:pt x="1718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56" y="1986"/>
                  </a:lnTo>
                  <a:lnTo>
                    <a:pt x="2290" y="1986"/>
                  </a:lnTo>
                  <a:lnTo>
                    <a:pt x="2357" y="1953"/>
                  </a:lnTo>
                  <a:lnTo>
                    <a:pt x="2357" y="1885"/>
                  </a:lnTo>
                  <a:lnTo>
                    <a:pt x="2189" y="875"/>
                  </a:lnTo>
                  <a:lnTo>
                    <a:pt x="2155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1987" y="67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27015" y="5754750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3"/>
                  </a:moveTo>
                  <a:lnTo>
                    <a:pt x="1953" y="640"/>
                  </a:lnTo>
                  <a:lnTo>
                    <a:pt x="1986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56"/>
                  </a:lnTo>
                  <a:lnTo>
                    <a:pt x="337" y="1347"/>
                  </a:lnTo>
                  <a:lnTo>
                    <a:pt x="168" y="438"/>
                  </a:lnTo>
                  <a:lnTo>
                    <a:pt x="606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44" y="169"/>
                  </a:lnTo>
                  <a:lnTo>
                    <a:pt x="572" y="203"/>
                  </a:lnTo>
                  <a:lnTo>
                    <a:pt x="101" y="304"/>
                  </a:lnTo>
                  <a:lnTo>
                    <a:pt x="67" y="337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943"/>
                  </a:lnTo>
                  <a:lnTo>
                    <a:pt x="101" y="1448"/>
                  </a:lnTo>
                  <a:lnTo>
                    <a:pt x="236" y="1987"/>
                  </a:lnTo>
                  <a:lnTo>
                    <a:pt x="370" y="2492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2"/>
                  </a:lnTo>
                  <a:lnTo>
                    <a:pt x="2188" y="2088"/>
                  </a:lnTo>
                  <a:lnTo>
                    <a:pt x="2289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472019" y="5864347"/>
              <a:ext cx="35868" cy="47027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304" y="135"/>
                  </a:moveTo>
                  <a:lnTo>
                    <a:pt x="270" y="270"/>
                  </a:lnTo>
                  <a:lnTo>
                    <a:pt x="203" y="371"/>
                  </a:lnTo>
                  <a:lnTo>
                    <a:pt x="136" y="404"/>
                  </a:lnTo>
                  <a:lnTo>
                    <a:pt x="136" y="371"/>
                  </a:lnTo>
                  <a:lnTo>
                    <a:pt x="136" y="303"/>
                  </a:lnTo>
                  <a:lnTo>
                    <a:pt x="203" y="202"/>
                  </a:lnTo>
                  <a:lnTo>
                    <a:pt x="237" y="169"/>
                  </a:lnTo>
                  <a:lnTo>
                    <a:pt x="304" y="135"/>
                  </a:lnTo>
                  <a:close/>
                  <a:moveTo>
                    <a:pt x="304" y="0"/>
                  </a:moveTo>
                  <a:lnTo>
                    <a:pt x="169" y="34"/>
                  </a:lnTo>
                  <a:lnTo>
                    <a:pt x="68" y="135"/>
                  </a:lnTo>
                  <a:lnTo>
                    <a:pt x="35" y="135"/>
                  </a:lnTo>
                  <a:lnTo>
                    <a:pt x="35" y="169"/>
                  </a:lnTo>
                  <a:lnTo>
                    <a:pt x="35" y="202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02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74"/>
                  </a:lnTo>
                  <a:lnTo>
                    <a:pt x="203" y="640"/>
                  </a:lnTo>
                  <a:lnTo>
                    <a:pt x="169" y="505"/>
                  </a:lnTo>
                  <a:lnTo>
                    <a:pt x="237" y="573"/>
                  </a:lnTo>
                  <a:lnTo>
                    <a:pt x="304" y="640"/>
                  </a:lnTo>
                  <a:lnTo>
                    <a:pt x="371" y="674"/>
                  </a:lnTo>
                  <a:lnTo>
                    <a:pt x="472" y="707"/>
                  </a:lnTo>
                  <a:lnTo>
                    <a:pt x="506" y="674"/>
                  </a:lnTo>
                  <a:lnTo>
                    <a:pt x="540" y="640"/>
                  </a:lnTo>
                  <a:lnTo>
                    <a:pt x="540" y="573"/>
                  </a:lnTo>
                  <a:lnTo>
                    <a:pt x="472" y="539"/>
                  </a:lnTo>
                  <a:lnTo>
                    <a:pt x="371" y="505"/>
                  </a:lnTo>
                  <a:lnTo>
                    <a:pt x="304" y="438"/>
                  </a:lnTo>
                  <a:lnTo>
                    <a:pt x="405" y="337"/>
                  </a:lnTo>
                  <a:lnTo>
                    <a:pt x="472" y="202"/>
                  </a:lnTo>
                  <a:lnTo>
                    <a:pt x="472" y="101"/>
                  </a:lnTo>
                  <a:lnTo>
                    <a:pt x="439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089625" y="6172946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3" y="573"/>
                  </a:lnTo>
                  <a:lnTo>
                    <a:pt x="1987" y="943"/>
                  </a:lnTo>
                  <a:lnTo>
                    <a:pt x="2054" y="1381"/>
                  </a:lnTo>
                  <a:lnTo>
                    <a:pt x="2122" y="1819"/>
                  </a:lnTo>
                  <a:lnTo>
                    <a:pt x="1953" y="1819"/>
                  </a:lnTo>
                  <a:lnTo>
                    <a:pt x="1751" y="1852"/>
                  </a:lnTo>
                  <a:lnTo>
                    <a:pt x="1381" y="1886"/>
                  </a:lnTo>
                  <a:lnTo>
                    <a:pt x="910" y="1953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17"/>
                  </a:lnTo>
                  <a:lnTo>
                    <a:pt x="270" y="1179"/>
                  </a:lnTo>
                  <a:lnTo>
                    <a:pt x="169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02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169" y="1684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438" y="2189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18" y="2054"/>
                  </a:lnTo>
                  <a:lnTo>
                    <a:pt x="1953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290" y="1920"/>
                  </a:lnTo>
                  <a:lnTo>
                    <a:pt x="2290" y="1718"/>
                  </a:lnTo>
                  <a:lnTo>
                    <a:pt x="2256" y="1482"/>
                  </a:lnTo>
                  <a:lnTo>
                    <a:pt x="2189" y="1044"/>
                  </a:lnTo>
                  <a:lnTo>
                    <a:pt x="2122" y="539"/>
                  </a:lnTo>
                  <a:lnTo>
                    <a:pt x="2054" y="270"/>
                  </a:lnTo>
                  <a:lnTo>
                    <a:pt x="1987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205931" y="6065608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34" y="270"/>
                  </a:lnTo>
                  <a:lnTo>
                    <a:pt x="101" y="371"/>
                  </a:lnTo>
                  <a:lnTo>
                    <a:pt x="202" y="438"/>
                  </a:lnTo>
                  <a:lnTo>
                    <a:pt x="337" y="438"/>
                  </a:lnTo>
                  <a:lnTo>
                    <a:pt x="337" y="506"/>
                  </a:lnTo>
                  <a:lnTo>
                    <a:pt x="303" y="539"/>
                  </a:lnTo>
                  <a:lnTo>
                    <a:pt x="236" y="573"/>
                  </a:lnTo>
                  <a:lnTo>
                    <a:pt x="101" y="573"/>
                  </a:lnTo>
                  <a:lnTo>
                    <a:pt x="68" y="539"/>
                  </a:lnTo>
                  <a:lnTo>
                    <a:pt x="0" y="573"/>
                  </a:lnTo>
                  <a:lnTo>
                    <a:pt x="0" y="607"/>
                  </a:lnTo>
                  <a:lnTo>
                    <a:pt x="0" y="640"/>
                  </a:lnTo>
                  <a:lnTo>
                    <a:pt x="34" y="674"/>
                  </a:lnTo>
                  <a:lnTo>
                    <a:pt x="101" y="708"/>
                  </a:lnTo>
                  <a:lnTo>
                    <a:pt x="202" y="741"/>
                  </a:lnTo>
                  <a:lnTo>
                    <a:pt x="303" y="708"/>
                  </a:lnTo>
                  <a:lnTo>
                    <a:pt x="404" y="674"/>
                  </a:lnTo>
                  <a:lnTo>
                    <a:pt x="472" y="607"/>
                  </a:lnTo>
                  <a:lnTo>
                    <a:pt x="505" y="506"/>
                  </a:lnTo>
                  <a:lnTo>
                    <a:pt x="505" y="405"/>
                  </a:lnTo>
                  <a:lnTo>
                    <a:pt x="472" y="337"/>
                  </a:lnTo>
                  <a:lnTo>
                    <a:pt x="438" y="304"/>
                  </a:lnTo>
                  <a:lnTo>
                    <a:pt x="371" y="270"/>
                  </a:lnTo>
                  <a:lnTo>
                    <a:pt x="202" y="270"/>
                  </a:lnTo>
                  <a:lnTo>
                    <a:pt x="169" y="203"/>
                  </a:lnTo>
                  <a:lnTo>
                    <a:pt x="202" y="169"/>
                  </a:lnTo>
                  <a:lnTo>
                    <a:pt x="236" y="135"/>
                  </a:lnTo>
                  <a:lnTo>
                    <a:pt x="337" y="102"/>
                  </a:lnTo>
                  <a:lnTo>
                    <a:pt x="371" y="102"/>
                  </a:lnTo>
                  <a:lnTo>
                    <a:pt x="371" y="68"/>
                  </a:lnTo>
                  <a:lnTo>
                    <a:pt x="337" y="34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357972" y="6034323"/>
              <a:ext cx="42577" cy="60444"/>
            </a:xfrm>
            <a:custGeom>
              <a:avLst/>
              <a:gdLst/>
              <a:ahLst/>
              <a:cxnLst/>
              <a:rect l="l" t="t" r="r" b="b"/>
              <a:pathLst>
                <a:path w="641" h="910" extrusionOk="0">
                  <a:moveTo>
                    <a:pt x="438" y="236"/>
                  </a:moveTo>
                  <a:lnTo>
                    <a:pt x="472" y="270"/>
                  </a:lnTo>
                  <a:lnTo>
                    <a:pt x="506" y="337"/>
                  </a:lnTo>
                  <a:lnTo>
                    <a:pt x="506" y="505"/>
                  </a:lnTo>
                  <a:lnTo>
                    <a:pt x="472" y="573"/>
                  </a:lnTo>
                  <a:lnTo>
                    <a:pt x="438" y="640"/>
                  </a:lnTo>
                  <a:lnTo>
                    <a:pt x="304" y="707"/>
                  </a:lnTo>
                  <a:lnTo>
                    <a:pt x="270" y="741"/>
                  </a:lnTo>
                  <a:lnTo>
                    <a:pt x="236" y="404"/>
                  </a:lnTo>
                  <a:lnTo>
                    <a:pt x="236" y="236"/>
                  </a:lnTo>
                  <a:close/>
                  <a:moveTo>
                    <a:pt x="169" y="0"/>
                  </a:moveTo>
                  <a:lnTo>
                    <a:pt x="135" y="101"/>
                  </a:lnTo>
                  <a:lnTo>
                    <a:pt x="102" y="168"/>
                  </a:lnTo>
                  <a:lnTo>
                    <a:pt x="68" y="371"/>
                  </a:lnTo>
                  <a:lnTo>
                    <a:pt x="68" y="573"/>
                  </a:lnTo>
                  <a:lnTo>
                    <a:pt x="135" y="775"/>
                  </a:lnTo>
                  <a:lnTo>
                    <a:pt x="68" y="775"/>
                  </a:lnTo>
                  <a:lnTo>
                    <a:pt x="1" y="842"/>
                  </a:lnTo>
                  <a:lnTo>
                    <a:pt x="34" y="876"/>
                  </a:lnTo>
                  <a:lnTo>
                    <a:pt x="68" y="909"/>
                  </a:lnTo>
                  <a:lnTo>
                    <a:pt x="236" y="909"/>
                  </a:lnTo>
                  <a:lnTo>
                    <a:pt x="405" y="808"/>
                  </a:lnTo>
                  <a:lnTo>
                    <a:pt x="539" y="674"/>
                  </a:lnTo>
                  <a:lnTo>
                    <a:pt x="607" y="505"/>
                  </a:lnTo>
                  <a:lnTo>
                    <a:pt x="640" y="404"/>
                  </a:lnTo>
                  <a:lnTo>
                    <a:pt x="607" y="337"/>
                  </a:lnTo>
                  <a:lnTo>
                    <a:pt x="539" y="168"/>
                  </a:lnTo>
                  <a:lnTo>
                    <a:pt x="472" y="135"/>
                  </a:lnTo>
                  <a:lnTo>
                    <a:pt x="371" y="101"/>
                  </a:lnTo>
                  <a:lnTo>
                    <a:pt x="236" y="135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147745" y="6226616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102" y="169"/>
                  </a:lnTo>
                  <a:lnTo>
                    <a:pt x="304" y="169"/>
                  </a:lnTo>
                  <a:lnTo>
                    <a:pt x="68" y="607"/>
                  </a:lnTo>
                  <a:lnTo>
                    <a:pt x="68" y="674"/>
                  </a:lnTo>
                  <a:lnTo>
                    <a:pt x="102" y="708"/>
                  </a:lnTo>
                  <a:lnTo>
                    <a:pt x="136" y="741"/>
                  </a:lnTo>
                  <a:lnTo>
                    <a:pt x="203" y="741"/>
                  </a:lnTo>
                  <a:lnTo>
                    <a:pt x="506" y="607"/>
                  </a:lnTo>
                  <a:lnTo>
                    <a:pt x="607" y="573"/>
                  </a:lnTo>
                  <a:lnTo>
                    <a:pt x="674" y="539"/>
                  </a:lnTo>
                  <a:lnTo>
                    <a:pt x="674" y="472"/>
                  </a:lnTo>
                  <a:lnTo>
                    <a:pt x="674" y="438"/>
                  </a:lnTo>
                  <a:lnTo>
                    <a:pt x="607" y="405"/>
                  </a:lnTo>
                  <a:lnTo>
                    <a:pt x="573" y="405"/>
                  </a:lnTo>
                  <a:lnTo>
                    <a:pt x="472" y="438"/>
                  </a:lnTo>
                  <a:lnTo>
                    <a:pt x="338" y="472"/>
                  </a:lnTo>
                  <a:lnTo>
                    <a:pt x="540" y="135"/>
                  </a:lnTo>
                  <a:lnTo>
                    <a:pt x="573" y="102"/>
                  </a:lnTo>
                  <a:lnTo>
                    <a:pt x="540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2299852" y="5978395"/>
              <a:ext cx="154366" cy="161075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1919" y="135"/>
                  </a:moveTo>
                  <a:lnTo>
                    <a:pt x="2020" y="1044"/>
                  </a:lnTo>
                  <a:lnTo>
                    <a:pt x="2122" y="1987"/>
                  </a:lnTo>
                  <a:lnTo>
                    <a:pt x="1684" y="2054"/>
                  </a:lnTo>
                  <a:lnTo>
                    <a:pt x="1280" y="2122"/>
                  </a:lnTo>
                  <a:lnTo>
                    <a:pt x="876" y="2189"/>
                  </a:lnTo>
                  <a:lnTo>
                    <a:pt x="472" y="2290"/>
                  </a:lnTo>
                  <a:lnTo>
                    <a:pt x="472" y="2256"/>
                  </a:lnTo>
                  <a:lnTo>
                    <a:pt x="438" y="1819"/>
                  </a:lnTo>
                  <a:lnTo>
                    <a:pt x="371" y="1347"/>
                  </a:lnTo>
                  <a:lnTo>
                    <a:pt x="270" y="876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70"/>
                  </a:lnTo>
                  <a:lnTo>
                    <a:pt x="1919" y="135"/>
                  </a:lnTo>
                  <a:close/>
                  <a:moveTo>
                    <a:pt x="1919" y="0"/>
                  </a:moveTo>
                  <a:lnTo>
                    <a:pt x="1482" y="68"/>
                  </a:lnTo>
                  <a:lnTo>
                    <a:pt x="1010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8" y="909"/>
                  </a:lnTo>
                  <a:lnTo>
                    <a:pt x="135" y="1381"/>
                  </a:lnTo>
                  <a:lnTo>
                    <a:pt x="236" y="1819"/>
                  </a:lnTo>
                  <a:lnTo>
                    <a:pt x="337" y="2290"/>
                  </a:lnTo>
                  <a:lnTo>
                    <a:pt x="337" y="2324"/>
                  </a:lnTo>
                  <a:lnTo>
                    <a:pt x="438" y="2324"/>
                  </a:lnTo>
                  <a:lnTo>
                    <a:pt x="472" y="2391"/>
                  </a:lnTo>
                  <a:lnTo>
                    <a:pt x="505" y="2425"/>
                  </a:lnTo>
                  <a:lnTo>
                    <a:pt x="909" y="2425"/>
                  </a:lnTo>
                  <a:lnTo>
                    <a:pt x="1313" y="2357"/>
                  </a:lnTo>
                  <a:lnTo>
                    <a:pt x="1751" y="2256"/>
                  </a:lnTo>
                  <a:lnTo>
                    <a:pt x="2122" y="2088"/>
                  </a:lnTo>
                  <a:lnTo>
                    <a:pt x="2122" y="2155"/>
                  </a:lnTo>
                  <a:lnTo>
                    <a:pt x="2155" y="2223"/>
                  </a:lnTo>
                  <a:lnTo>
                    <a:pt x="2223" y="2256"/>
                  </a:lnTo>
                  <a:lnTo>
                    <a:pt x="2290" y="2223"/>
                  </a:lnTo>
                  <a:lnTo>
                    <a:pt x="2324" y="2155"/>
                  </a:lnTo>
                  <a:lnTo>
                    <a:pt x="2290" y="1650"/>
                  </a:lnTo>
                  <a:lnTo>
                    <a:pt x="2256" y="1112"/>
                  </a:lnTo>
                  <a:lnTo>
                    <a:pt x="2189" y="606"/>
                  </a:lnTo>
                  <a:lnTo>
                    <a:pt x="2054" y="101"/>
                  </a:lnTo>
                  <a:lnTo>
                    <a:pt x="2020" y="68"/>
                  </a:lnTo>
                  <a:lnTo>
                    <a:pt x="1987" y="68"/>
                  </a:lnTo>
                  <a:lnTo>
                    <a:pt x="1987" y="34"/>
                  </a:lnTo>
                  <a:lnTo>
                    <a:pt x="19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2250633" y="6146112"/>
              <a:ext cx="156624" cy="152108"/>
            </a:xfrm>
            <a:custGeom>
              <a:avLst/>
              <a:gdLst/>
              <a:ahLst/>
              <a:cxnLst/>
              <a:rect l="l" t="t" r="r" b="b"/>
              <a:pathLst>
                <a:path w="2358" h="2290" extrusionOk="0">
                  <a:moveTo>
                    <a:pt x="1953" y="304"/>
                  </a:moveTo>
                  <a:lnTo>
                    <a:pt x="1987" y="607"/>
                  </a:lnTo>
                  <a:lnTo>
                    <a:pt x="2054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2" y="1987"/>
                  </a:lnTo>
                  <a:lnTo>
                    <a:pt x="405" y="2122"/>
                  </a:lnTo>
                  <a:lnTo>
                    <a:pt x="337" y="1684"/>
                  </a:lnTo>
                  <a:lnTo>
                    <a:pt x="270" y="1246"/>
                  </a:lnTo>
                  <a:lnTo>
                    <a:pt x="236" y="809"/>
                  </a:lnTo>
                  <a:lnTo>
                    <a:pt x="169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72" y="405"/>
                  </a:lnTo>
                  <a:lnTo>
                    <a:pt x="842" y="371"/>
                  </a:lnTo>
                  <a:lnTo>
                    <a:pt x="1415" y="337"/>
                  </a:lnTo>
                  <a:lnTo>
                    <a:pt x="1953" y="304"/>
                  </a:lnTo>
                  <a:close/>
                  <a:moveTo>
                    <a:pt x="1987" y="1"/>
                  </a:moveTo>
                  <a:lnTo>
                    <a:pt x="1953" y="34"/>
                  </a:lnTo>
                  <a:lnTo>
                    <a:pt x="1953" y="102"/>
                  </a:lnTo>
                  <a:lnTo>
                    <a:pt x="1448" y="135"/>
                  </a:lnTo>
                  <a:lnTo>
                    <a:pt x="943" y="169"/>
                  </a:lnTo>
                  <a:lnTo>
                    <a:pt x="506" y="203"/>
                  </a:lnTo>
                  <a:lnTo>
                    <a:pt x="304" y="236"/>
                  </a:lnTo>
                  <a:lnTo>
                    <a:pt x="203" y="304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4" y="506"/>
                  </a:lnTo>
                  <a:lnTo>
                    <a:pt x="1" y="640"/>
                  </a:lnTo>
                  <a:lnTo>
                    <a:pt x="34" y="977"/>
                  </a:lnTo>
                  <a:lnTo>
                    <a:pt x="102" y="1583"/>
                  </a:lnTo>
                  <a:lnTo>
                    <a:pt x="135" y="1785"/>
                  </a:lnTo>
                  <a:lnTo>
                    <a:pt x="169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304" y="2256"/>
                  </a:lnTo>
                  <a:lnTo>
                    <a:pt x="371" y="2290"/>
                  </a:lnTo>
                  <a:lnTo>
                    <a:pt x="438" y="2290"/>
                  </a:lnTo>
                  <a:lnTo>
                    <a:pt x="438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57" y="1718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5" y="539"/>
                  </a:lnTo>
                  <a:lnTo>
                    <a:pt x="2122" y="270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" name="Google Shape;211;p2"/>
          <p:cNvSpPr txBox="1">
            <a:spLocks noGrp="1"/>
          </p:cNvSpPr>
          <p:nvPr>
            <p:ph type="ctrTitle"/>
          </p:nvPr>
        </p:nvSpPr>
        <p:spPr>
          <a:xfrm>
            <a:off x="2099167" y="2427167"/>
            <a:ext cx="79936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 b="0">
                <a:solidFill>
                  <a:schemeClr val="lt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686098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solidFill>
          <a:schemeClr val="accent5"/>
        </a:solidFill>
        <a:effectLst/>
      </p:bgPr>
    </p:bg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3"/>
          <p:cNvSpPr/>
          <p:nvPr/>
        </p:nvSpPr>
        <p:spPr>
          <a:xfrm>
            <a:off x="-54" y="4623692"/>
            <a:ext cx="1405932" cy="2231581"/>
          </a:xfrm>
          <a:custGeom>
            <a:avLst/>
            <a:gdLst/>
            <a:ahLst/>
            <a:cxnLst/>
            <a:rect l="l" t="t" r="r" b="b"/>
            <a:pathLst>
              <a:path w="21212" h="33669" extrusionOk="0">
                <a:moveTo>
                  <a:pt x="18787" y="11144"/>
                </a:moveTo>
                <a:lnTo>
                  <a:pt x="18990" y="11178"/>
                </a:lnTo>
                <a:lnTo>
                  <a:pt x="19091" y="11212"/>
                </a:lnTo>
                <a:lnTo>
                  <a:pt x="19192" y="11279"/>
                </a:lnTo>
                <a:lnTo>
                  <a:pt x="19360" y="11481"/>
                </a:lnTo>
                <a:lnTo>
                  <a:pt x="19562" y="11750"/>
                </a:lnTo>
                <a:lnTo>
                  <a:pt x="19730" y="12053"/>
                </a:lnTo>
                <a:lnTo>
                  <a:pt x="19596" y="12188"/>
                </a:lnTo>
                <a:lnTo>
                  <a:pt x="19562" y="12154"/>
                </a:lnTo>
                <a:lnTo>
                  <a:pt x="19495" y="12121"/>
                </a:lnTo>
                <a:lnTo>
                  <a:pt x="19461" y="12154"/>
                </a:lnTo>
                <a:lnTo>
                  <a:pt x="19427" y="12188"/>
                </a:lnTo>
                <a:lnTo>
                  <a:pt x="19360" y="12255"/>
                </a:lnTo>
                <a:lnTo>
                  <a:pt x="19225" y="12020"/>
                </a:lnTo>
                <a:lnTo>
                  <a:pt x="19158" y="11784"/>
                </a:lnTo>
                <a:lnTo>
                  <a:pt x="19057" y="11515"/>
                </a:lnTo>
                <a:lnTo>
                  <a:pt x="18956" y="11279"/>
                </a:lnTo>
                <a:lnTo>
                  <a:pt x="18888" y="11212"/>
                </a:lnTo>
                <a:lnTo>
                  <a:pt x="18821" y="11212"/>
                </a:lnTo>
                <a:lnTo>
                  <a:pt x="18754" y="11245"/>
                </a:lnTo>
                <a:lnTo>
                  <a:pt x="18720" y="11346"/>
                </a:lnTo>
                <a:lnTo>
                  <a:pt x="18720" y="11750"/>
                </a:lnTo>
                <a:lnTo>
                  <a:pt x="18754" y="12154"/>
                </a:lnTo>
                <a:lnTo>
                  <a:pt x="18653" y="11784"/>
                </a:lnTo>
                <a:lnTo>
                  <a:pt x="18552" y="11447"/>
                </a:lnTo>
                <a:lnTo>
                  <a:pt x="18518" y="11414"/>
                </a:lnTo>
                <a:lnTo>
                  <a:pt x="18484" y="11380"/>
                </a:lnTo>
                <a:lnTo>
                  <a:pt x="18787" y="11144"/>
                </a:lnTo>
                <a:close/>
                <a:moveTo>
                  <a:pt x="17508" y="12255"/>
                </a:moveTo>
                <a:lnTo>
                  <a:pt x="17474" y="12424"/>
                </a:lnTo>
                <a:lnTo>
                  <a:pt x="17441" y="12390"/>
                </a:lnTo>
                <a:lnTo>
                  <a:pt x="17373" y="12390"/>
                </a:lnTo>
                <a:lnTo>
                  <a:pt x="17508" y="12255"/>
                </a:lnTo>
                <a:close/>
                <a:moveTo>
                  <a:pt x="19023" y="12121"/>
                </a:moveTo>
                <a:lnTo>
                  <a:pt x="19091" y="12323"/>
                </a:lnTo>
                <a:lnTo>
                  <a:pt x="19225" y="12491"/>
                </a:lnTo>
                <a:lnTo>
                  <a:pt x="18990" y="12693"/>
                </a:lnTo>
                <a:lnTo>
                  <a:pt x="19023" y="12424"/>
                </a:lnTo>
                <a:lnTo>
                  <a:pt x="19023" y="12121"/>
                </a:lnTo>
                <a:close/>
                <a:moveTo>
                  <a:pt x="18282" y="11548"/>
                </a:moveTo>
                <a:lnTo>
                  <a:pt x="18249" y="11851"/>
                </a:lnTo>
                <a:lnTo>
                  <a:pt x="18215" y="12188"/>
                </a:lnTo>
                <a:lnTo>
                  <a:pt x="18114" y="12828"/>
                </a:lnTo>
                <a:lnTo>
                  <a:pt x="18013" y="12356"/>
                </a:lnTo>
                <a:lnTo>
                  <a:pt x="17878" y="11885"/>
                </a:lnTo>
                <a:lnTo>
                  <a:pt x="18282" y="11548"/>
                </a:lnTo>
                <a:close/>
                <a:moveTo>
                  <a:pt x="18484" y="12087"/>
                </a:moveTo>
                <a:lnTo>
                  <a:pt x="18653" y="12996"/>
                </a:lnTo>
                <a:lnTo>
                  <a:pt x="17542" y="14040"/>
                </a:lnTo>
                <a:lnTo>
                  <a:pt x="17609" y="13602"/>
                </a:lnTo>
                <a:lnTo>
                  <a:pt x="17643" y="13131"/>
                </a:lnTo>
                <a:lnTo>
                  <a:pt x="17676" y="12693"/>
                </a:lnTo>
                <a:lnTo>
                  <a:pt x="17744" y="12255"/>
                </a:lnTo>
                <a:lnTo>
                  <a:pt x="17878" y="12794"/>
                </a:lnTo>
                <a:lnTo>
                  <a:pt x="18013" y="13333"/>
                </a:lnTo>
                <a:lnTo>
                  <a:pt x="18047" y="13400"/>
                </a:lnTo>
                <a:lnTo>
                  <a:pt x="18114" y="13434"/>
                </a:lnTo>
                <a:lnTo>
                  <a:pt x="18181" y="13400"/>
                </a:lnTo>
                <a:lnTo>
                  <a:pt x="18249" y="13333"/>
                </a:lnTo>
                <a:lnTo>
                  <a:pt x="18350" y="13030"/>
                </a:lnTo>
                <a:lnTo>
                  <a:pt x="18383" y="12727"/>
                </a:lnTo>
                <a:lnTo>
                  <a:pt x="18484" y="12087"/>
                </a:lnTo>
                <a:close/>
                <a:moveTo>
                  <a:pt x="21010" y="13703"/>
                </a:moveTo>
                <a:lnTo>
                  <a:pt x="21043" y="13905"/>
                </a:lnTo>
                <a:lnTo>
                  <a:pt x="21077" y="14073"/>
                </a:lnTo>
                <a:lnTo>
                  <a:pt x="21010" y="14040"/>
                </a:lnTo>
                <a:lnTo>
                  <a:pt x="21010" y="13703"/>
                </a:lnTo>
                <a:close/>
                <a:moveTo>
                  <a:pt x="17306" y="12457"/>
                </a:moveTo>
                <a:lnTo>
                  <a:pt x="17306" y="12491"/>
                </a:lnTo>
                <a:lnTo>
                  <a:pt x="17272" y="12693"/>
                </a:lnTo>
                <a:lnTo>
                  <a:pt x="17239" y="12727"/>
                </a:lnTo>
                <a:lnTo>
                  <a:pt x="17239" y="12929"/>
                </a:lnTo>
                <a:lnTo>
                  <a:pt x="17205" y="13131"/>
                </a:lnTo>
                <a:lnTo>
                  <a:pt x="17239" y="13535"/>
                </a:lnTo>
                <a:lnTo>
                  <a:pt x="17239" y="13568"/>
                </a:lnTo>
                <a:lnTo>
                  <a:pt x="17171" y="13838"/>
                </a:lnTo>
                <a:lnTo>
                  <a:pt x="17070" y="14107"/>
                </a:lnTo>
                <a:lnTo>
                  <a:pt x="16936" y="13838"/>
                </a:lnTo>
                <a:lnTo>
                  <a:pt x="16868" y="13535"/>
                </a:lnTo>
                <a:lnTo>
                  <a:pt x="16835" y="13232"/>
                </a:lnTo>
                <a:lnTo>
                  <a:pt x="16835" y="12929"/>
                </a:lnTo>
                <a:lnTo>
                  <a:pt x="17306" y="12457"/>
                </a:lnTo>
                <a:close/>
                <a:moveTo>
                  <a:pt x="17272" y="14174"/>
                </a:moveTo>
                <a:lnTo>
                  <a:pt x="17340" y="14242"/>
                </a:lnTo>
                <a:lnTo>
                  <a:pt x="17171" y="14410"/>
                </a:lnTo>
                <a:lnTo>
                  <a:pt x="17171" y="14410"/>
                </a:lnTo>
                <a:lnTo>
                  <a:pt x="17272" y="14174"/>
                </a:lnTo>
                <a:close/>
                <a:moveTo>
                  <a:pt x="16666" y="13131"/>
                </a:moveTo>
                <a:lnTo>
                  <a:pt x="16666" y="13400"/>
                </a:lnTo>
                <a:lnTo>
                  <a:pt x="16666" y="13636"/>
                </a:lnTo>
                <a:lnTo>
                  <a:pt x="16666" y="13703"/>
                </a:lnTo>
                <a:lnTo>
                  <a:pt x="16599" y="14107"/>
                </a:lnTo>
                <a:lnTo>
                  <a:pt x="16498" y="14477"/>
                </a:lnTo>
                <a:lnTo>
                  <a:pt x="16363" y="14073"/>
                </a:lnTo>
                <a:lnTo>
                  <a:pt x="16262" y="13703"/>
                </a:lnTo>
                <a:lnTo>
                  <a:pt x="16195" y="13636"/>
                </a:lnTo>
                <a:lnTo>
                  <a:pt x="16666" y="13131"/>
                </a:lnTo>
                <a:close/>
                <a:moveTo>
                  <a:pt x="16801" y="14107"/>
                </a:moveTo>
                <a:lnTo>
                  <a:pt x="16969" y="14410"/>
                </a:lnTo>
                <a:lnTo>
                  <a:pt x="17037" y="14477"/>
                </a:lnTo>
                <a:lnTo>
                  <a:pt x="17104" y="14477"/>
                </a:lnTo>
                <a:lnTo>
                  <a:pt x="16027" y="15555"/>
                </a:lnTo>
                <a:lnTo>
                  <a:pt x="16094" y="15286"/>
                </a:lnTo>
                <a:lnTo>
                  <a:pt x="16161" y="14983"/>
                </a:lnTo>
                <a:lnTo>
                  <a:pt x="16195" y="14376"/>
                </a:lnTo>
                <a:lnTo>
                  <a:pt x="16296" y="14612"/>
                </a:lnTo>
                <a:lnTo>
                  <a:pt x="16397" y="14848"/>
                </a:lnTo>
                <a:lnTo>
                  <a:pt x="16431" y="14882"/>
                </a:lnTo>
                <a:lnTo>
                  <a:pt x="16565" y="14882"/>
                </a:lnTo>
                <a:lnTo>
                  <a:pt x="16633" y="14814"/>
                </a:lnTo>
                <a:lnTo>
                  <a:pt x="16734" y="14477"/>
                </a:lnTo>
                <a:lnTo>
                  <a:pt x="16801" y="14107"/>
                </a:lnTo>
                <a:close/>
                <a:moveTo>
                  <a:pt x="20976" y="14242"/>
                </a:moveTo>
                <a:lnTo>
                  <a:pt x="20976" y="14477"/>
                </a:lnTo>
                <a:lnTo>
                  <a:pt x="20909" y="14612"/>
                </a:lnTo>
                <a:lnTo>
                  <a:pt x="20774" y="14882"/>
                </a:lnTo>
                <a:lnTo>
                  <a:pt x="20639" y="15117"/>
                </a:lnTo>
                <a:lnTo>
                  <a:pt x="20471" y="15353"/>
                </a:lnTo>
                <a:lnTo>
                  <a:pt x="20269" y="15555"/>
                </a:lnTo>
                <a:lnTo>
                  <a:pt x="20505" y="15252"/>
                </a:lnTo>
                <a:lnTo>
                  <a:pt x="20707" y="14915"/>
                </a:lnTo>
                <a:lnTo>
                  <a:pt x="20875" y="14578"/>
                </a:lnTo>
                <a:lnTo>
                  <a:pt x="20976" y="14242"/>
                </a:lnTo>
                <a:close/>
                <a:moveTo>
                  <a:pt x="15993" y="13871"/>
                </a:moveTo>
                <a:lnTo>
                  <a:pt x="15926" y="14578"/>
                </a:lnTo>
                <a:lnTo>
                  <a:pt x="15892" y="14915"/>
                </a:lnTo>
                <a:lnTo>
                  <a:pt x="15858" y="15252"/>
                </a:lnTo>
                <a:lnTo>
                  <a:pt x="15757" y="14949"/>
                </a:lnTo>
                <a:lnTo>
                  <a:pt x="15724" y="14612"/>
                </a:lnTo>
                <a:lnTo>
                  <a:pt x="15690" y="14545"/>
                </a:lnTo>
                <a:lnTo>
                  <a:pt x="15623" y="14511"/>
                </a:lnTo>
                <a:lnTo>
                  <a:pt x="15555" y="14511"/>
                </a:lnTo>
                <a:lnTo>
                  <a:pt x="15488" y="14578"/>
                </a:lnTo>
                <a:lnTo>
                  <a:pt x="15353" y="15286"/>
                </a:lnTo>
                <a:lnTo>
                  <a:pt x="15219" y="15993"/>
                </a:lnTo>
                <a:lnTo>
                  <a:pt x="15084" y="15488"/>
                </a:lnTo>
                <a:lnTo>
                  <a:pt x="14983" y="14949"/>
                </a:lnTo>
                <a:lnTo>
                  <a:pt x="15993" y="13871"/>
                </a:lnTo>
                <a:close/>
                <a:moveTo>
                  <a:pt x="15589" y="15286"/>
                </a:moveTo>
                <a:lnTo>
                  <a:pt x="15757" y="15690"/>
                </a:lnTo>
                <a:lnTo>
                  <a:pt x="15791" y="15723"/>
                </a:lnTo>
                <a:lnTo>
                  <a:pt x="15858" y="15723"/>
                </a:lnTo>
                <a:lnTo>
                  <a:pt x="15421" y="16161"/>
                </a:lnTo>
                <a:lnTo>
                  <a:pt x="15522" y="15723"/>
                </a:lnTo>
                <a:lnTo>
                  <a:pt x="15589" y="15286"/>
                </a:lnTo>
                <a:close/>
                <a:moveTo>
                  <a:pt x="14916" y="15824"/>
                </a:moveTo>
                <a:lnTo>
                  <a:pt x="15017" y="16127"/>
                </a:lnTo>
                <a:lnTo>
                  <a:pt x="15151" y="16397"/>
                </a:lnTo>
                <a:lnTo>
                  <a:pt x="15151" y="16430"/>
                </a:lnTo>
                <a:lnTo>
                  <a:pt x="14848" y="16733"/>
                </a:lnTo>
                <a:lnTo>
                  <a:pt x="14916" y="16262"/>
                </a:lnTo>
                <a:lnTo>
                  <a:pt x="14916" y="15824"/>
                </a:lnTo>
                <a:close/>
                <a:moveTo>
                  <a:pt x="14747" y="15218"/>
                </a:moveTo>
                <a:lnTo>
                  <a:pt x="14680" y="16127"/>
                </a:lnTo>
                <a:lnTo>
                  <a:pt x="14613" y="16565"/>
                </a:lnTo>
                <a:lnTo>
                  <a:pt x="14579" y="16801"/>
                </a:lnTo>
                <a:lnTo>
                  <a:pt x="14512" y="17003"/>
                </a:lnTo>
                <a:lnTo>
                  <a:pt x="14411" y="16700"/>
                </a:lnTo>
                <a:lnTo>
                  <a:pt x="14343" y="16397"/>
                </a:lnTo>
                <a:lnTo>
                  <a:pt x="14209" y="15723"/>
                </a:lnTo>
                <a:lnTo>
                  <a:pt x="14747" y="15218"/>
                </a:lnTo>
                <a:close/>
                <a:moveTo>
                  <a:pt x="13906" y="15993"/>
                </a:moveTo>
                <a:lnTo>
                  <a:pt x="13771" y="16599"/>
                </a:lnTo>
                <a:lnTo>
                  <a:pt x="13670" y="16902"/>
                </a:lnTo>
                <a:lnTo>
                  <a:pt x="13569" y="17205"/>
                </a:lnTo>
                <a:lnTo>
                  <a:pt x="13468" y="16834"/>
                </a:lnTo>
                <a:lnTo>
                  <a:pt x="13333" y="16464"/>
                </a:lnTo>
                <a:lnTo>
                  <a:pt x="13906" y="15993"/>
                </a:lnTo>
                <a:close/>
                <a:moveTo>
                  <a:pt x="12997" y="16733"/>
                </a:moveTo>
                <a:lnTo>
                  <a:pt x="12929" y="17104"/>
                </a:lnTo>
                <a:lnTo>
                  <a:pt x="12896" y="17508"/>
                </a:lnTo>
                <a:lnTo>
                  <a:pt x="12828" y="16868"/>
                </a:lnTo>
                <a:lnTo>
                  <a:pt x="12997" y="16733"/>
                </a:lnTo>
                <a:close/>
                <a:moveTo>
                  <a:pt x="12492" y="17104"/>
                </a:moveTo>
                <a:lnTo>
                  <a:pt x="12458" y="17474"/>
                </a:lnTo>
                <a:lnTo>
                  <a:pt x="12391" y="17811"/>
                </a:lnTo>
                <a:lnTo>
                  <a:pt x="12357" y="18181"/>
                </a:lnTo>
                <a:lnTo>
                  <a:pt x="12256" y="18518"/>
                </a:lnTo>
                <a:lnTo>
                  <a:pt x="12155" y="18013"/>
                </a:lnTo>
                <a:lnTo>
                  <a:pt x="11987" y="17474"/>
                </a:lnTo>
                <a:lnTo>
                  <a:pt x="12492" y="17104"/>
                </a:lnTo>
                <a:close/>
                <a:moveTo>
                  <a:pt x="8216" y="236"/>
                </a:moveTo>
                <a:lnTo>
                  <a:pt x="8889" y="808"/>
                </a:lnTo>
                <a:lnTo>
                  <a:pt x="9529" y="1448"/>
                </a:lnTo>
                <a:lnTo>
                  <a:pt x="10135" y="2088"/>
                </a:lnTo>
                <a:lnTo>
                  <a:pt x="10707" y="2761"/>
                </a:lnTo>
                <a:lnTo>
                  <a:pt x="11886" y="4108"/>
                </a:lnTo>
                <a:lnTo>
                  <a:pt x="12492" y="4781"/>
                </a:lnTo>
                <a:lnTo>
                  <a:pt x="13098" y="5421"/>
                </a:lnTo>
                <a:lnTo>
                  <a:pt x="14478" y="6734"/>
                </a:lnTo>
                <a:lnTo>
                  <a:pt x="15118" y="7407"/>
                </a:lnTo>
                <a:lnTo>
                  <a:pt x="15791" y="8114"/>
                </a:lnTo>
                <a:lnTo>
                  <a:pt x="17070" y="9629"/>
                </a:lnTo>
                <a:lnTo>
                  <a:pt x="18383" y="11144"/>
                </a:lnTo>
                <a:lnTo>
                  <a:pt x="17811" y="11616"/>
                </a:lnTo>
                <a:lnTo>
                  <a:pt x="17239" y="12121"/>
                </a:lnTo>
                <a:lnTo>
                  <a:pt x="16734" y="12659"/>
                </a:lnTo>
                <a:lnTo>
                  <a:pt x="16195" y="13232"/>
                </a:lnTo>
                <a:lnTo>
                  <a:pt x="15185" y="14343"/>
                </a:lnTo>
                <a:lnTo>
                  <a:pt x="14680" y="14882"/>
                </a:lnTo>
                <a:lnTo>
                  <a:pt x="14175" y="15420"/>
                </a:lnTo>
                <a:lnTo>
                  <a:pt x="13636" y="15925"/>
                </a:lnTo>
                <a:lnTo>
                  <a:pt x="13064" y="16363"/>
                </a:lnTo>
                <a:lnTo>
                  <a:pt x="11919" y="17238"/>
                </a:lnTo>
                <a:lnTo>
                  <a:pt x="11852" y="17205"/>
                </a:lnTo>
                <a:lnTo>
                  <a:pt x="11785" y="17171"/>
                </a:lnTo>
                <a:lnTo>
                  <a:pt x="11717" y="17171"/>
                </a:lnTo>
                <a:lnTo>
                  <a:pt x="11684" y="17238"/>
                </a:lnTo>
                <a:lnTo>
                  <a:pt x="11650" y="17440"/>
                </a:lnTo>
                <a:lnTo>
                  <a:pt x="11347" y="17676"/>
                </a:lnTo>
                <a:lnTo>
                  <a:pt x="10808" y="18114"/>
                </a:lnTo>
                <a:lnTo>
                  <a:pt x="10337" y="18551"/>
                </a:lnTo>
                <a:lnTo>
                  <a:pt x="9933" y="18282"/>
                </a:lnTo>
                <a:lnTo>
                  <a:pt x="9529" y="17945"/>
                </a:lnTo>
                <a:lnTo>
                  <a:pt x="9192" y="17609"/>
                </a:lnTo>
                <a:lnTo>
                  <a:pt x="8855" y="17238"/>
                </a:lnTo>
                <a:lnTo>
                  <a:pt x="8182" y="16464"/>
                </a:lnTo>
                <a:lnTo>
                  <a:pt x="7542" y="15690"/>
                </a:lnTo>
                <a:lnTo>
                  <a:pt x="6835" y="14949"/>
                </a:lnTo>
                <a:lnTo>
                  <a:pt x="6465" y="14578"/>
                </a:lnTo>
                <a:lnTo>
                  <a:pt x="6128" y="14141"/>
                </a:lnTo>
                <a:lnTo>
                  <a:pt x="5556" y="13434"/>
                </a:lnTo>
                <a:lnTo>
                  <a:pt x="5253" y="13097"/>
                </a:lnTo>
                <a:lnTo>
                  <a:pt x="4950" y="12760"/>
                </a:lnTo>
                <a:lnTo>
                  <a:pt x="4209" y="12053"/>
                </a:lnTo>
                <a:lnTo>
                  <a:pt x="3873" y="11683"/>
                </a:lnTo>
                <a:lnTo>
                  <a:pt x="3536" y="11279"/>
                </a:lnTo>
                <a:lnTo>
                  <a:pt x="2896" y="10404"/>
                </a:lnTo>
                <a:lnTo>
                  <a:pt x="2223" y="9495"/>
                </a:lnTo>
                <a:lnTo>
                  <a:pt x="1751" y="8922"/>
                </a:lnTo>
                <a:lnTo>
                  <a:pt x="1516" y="8619"/>
                </a:lnTo>
                <a:lnTo>
                  <a:pt x="1246" y="8350"/>
                </a:lnTo>
                <a:lnTo>
                  <a:pt x="741" y="7912"/>
                </a:lnTo>
                <a:lnTo>
                  <a:pt x="472" y="7710"/>
                </a:lnTo>
                <a:lnTo>
                  <a:pt x="270" y="7441"/>
                </a:lnTo>
                <a:lnTo>
                  <a:pt x="539" y="7239"/>
                </a:lnTo>
                <a:lnTo>
                  <a:pt x="809" y="7037"/>
                </a:lnTo>
                <a:lnTo>
                  <a:pt x="1347" y="6532"/>
                </a:lnTo>
                <a:lnTo>
                  <a:pt x="1819" y="6027"/>
                </a:lnTo>
                <a:lnTo>
                  <a:pt x="2256" y="5488"/>
                </a:lnTo>
                <a:lnTo>
                  <a:pt x="2762" y="4882"/>
                </a:lnTo>
                <a:lnTo>
                  <a:pt x="3300" y="4310"/>
                </a:lnTo>
                <a:lnTo>
                  <a:pt x="3873" y="3737"/>
                </a:lnTo>
                <a:lnTo>
                  <a:pt x="4479" y="3232"/>
                </a:lnTo>
                <a:lnTo>
                  <a:pt x="6364" y="1751"/>
                </a:lnTo>
                <a:lnTo>
                  <a:pt x="8216" y="236"/>
                </a:lnTo>
                <a:close/>
                <a:moveTo>
                  <a:pt x="14074" y="16296"/>
                </a:moveTo>
                <a:lnTo>
                  <a:pt x="14175" y="16767"/>
                </a:lnTo>
                <a:lnTo>
                  <a:pt x="14242" y="17003"/>
                </a:lnTo>
                <a:lnTo>
                  <a:pt x="14343" y="17205"/>
                </a:lnTo>
                <a:lnTo>
                  <a:pt x="13670" y="17811"/>
                </a:lnTo>
                <a:lnTo>
                  <a:pt x="12963" y="18383"/>
                </a:lnTo>
                <a:lnTo>
                  <a:pt x="12391" y="18854"/>
                </a:lnTo>
                <a:lnTo>
                  <a:pt x="12492" y="18585"/>
                </a:lnTo>
                <a:lnTo>
                  <a:pt x="12593" y="18282"/>
                </a:lnTo>
                <a:lnTo>
                  <a:pt x="12660" y="17710"/>
                </a:lnTo>
                <a:lnTo>
                  <a:pt x="12694" y="18013"/>
                </a:lnTo>
                <a:lnTo>
                  <a:pt x="12761" y="18316"/>
                </a:lnTo>
                <a:lnTo>
                  <a:pt x="12795" y="18349"/>
                </a:lnTo>
                <a:lnTo>
                  <a:pt x="12862" y="18383"/>
                </a:lnTo>
                <a:lnTo>
                  <a:pt x="12963" y="18383"/>
                </a:lnTo>
                <a:lnTo>
                  <a:pt x="13030" y="18316"/>
                </a:lnTo>
                <a:lnTo>
                  <a:pt x="13098" y="17945"/>
                </a:lnTo>
                <a:lnTo>
                  <a:pt x="13131" y="17575"/>
                </a:lnTo>
                <a:lnTo>
                  <a:pt x="13165" y="17205"/>
                </a:lnTo>
                <a:lnTo>
                  <a:pt x="13199" y="16868"/>
                </a:lnTo>
                <a:lnTo>
                  <a:pt x="13333" y="17205"/>
                </a:lnTo>
                <a:lnTo>
                  <a:pt x="13468" y="17541"/>
                </a:lnTo>
                <a:lnTo>
                  <a:pt x="13502" y="17609"/>
                </a:lnTo>
                <a:lnTo>
                  <a:pt x="13636" y="17609"/>
                </a:lnTo>
                <a:lnTo>
                  <a:pt x="13670" y="17541"/>
                </a:lnTo>
                <a:lnTo>
                  <a:pt x="13805" y="17272"/>
                </a:lnTo>
                <a:lnTo>
                  <a:pt x="13906" y="16935"/>
                </a:lnTo>
                <a:lnTo>
                  <a:pt x="14074" y="16296"/>
                </a:lnTo>
                <a:close/>
                <a:moveTo>
                  <a:pt x="11616" y="17777"/>
                </a:moveTo>
                <a:lnTo>
                  <a:pt x="11583" y="18585"/>
                </a:lnTo>
                <a:lnTo>
                  <a:pt x="11549" y="18989"/>
                </a:lnTo>
                <a:lnTo>
                  <a:pt x="11482" y="19393"/>
                </a:lnTo>
                <a:lnTo>
                  <a:pt x="11347" y="18821"/>
                </a:lnTo>
                <a:lnTo>
                  <a:pt x="11246" y="18248"/>
                </a:lnTo>
                <a:lnTo>
                  <a:pt x="11212" y="18181"/>
                </a:lnTo>
                <a:lnTo>
                  <a:pt x="11145" y="18147"/>
                </a:lnTo>
                <a:lnTo>
                  <a:pt x="11313" y="18013"/>
                </a:lnTo>
                <a:lnTo>
                  <a:pt x="11616" y="17777"/>
                </a:lnTo>
                <a:close/>
                <a:moveTo>
                  <a:pt x="11852" y="17878"/>
                </a:moveTo>
                <a:lnTo>
                  <a:pt x="11987" y="18417"/>
                </a:lnTo>
                <a:lnTo>
                  <a:pt x="12088" y="18922"/>
                </a:lnTo>
                <a:lnTo>
                  <a:pt x="12121" y="18989"/>
                </a:lnTo>
                <a:lnTo>
                  <a:pt x="12189" y="19023"/>
                </a:lnTo>
                <a:lnTo>
                  <a:pt x="12088" y="19090"/>
                </a:lnTo>
                <a:lnTo>
                  <a:pt x="11717" y="19427"/>
                </a:lnTo>
                <a:lnTo>
                  <a:pt x="11785" y="19023"/>
                </a:lnTo>
                <a:lnTo>
                  <a:pt x="11818" y="18652"/>
                </a:lnTo>
                <a:lnTo>
                  <a:pt x="11852" y="17878"/>
                </a:lnTo>
                <a:close/>
                <a:moveTo>
                  <a:pt x="10977" y="18282"/>
                </a:moveTo>
                <a:lnTo>
                  <a:pt x="10876" y="18686"/>
                </a:lnTo>
                <a:lnTo>
                  <a:pt x="10808" y="19090"/>
                </a:lnTo>
                <a:lnTo>
                  <a:pt x="10741" y="19528"/>
                </a:lnTo>
                <a:lnTo>
                  <a:pt x="10640" y="19932"/>
                </a:lnTo>
                <a:lnTo>
                  <a:pt x="10505" y="19359"/>
                </a:lnTo>
                <a:lnTo>
                  <a:pt x="10404" y="18787"/>
                </a:lnTo>
                <a:lnTo>
                  <a:pt x="10977" y="18282"/>
                </a:lnTo>
                <a:close/>
                <a:moveTo>
                  <a:pt x="11111" y="18753"/>
                </a:moveTo>
                <a:lnTo>
                  <a:pt x="11212" y="19258"/>
                </a:lnTo>
                <a:lnTo>
                  <a:pt x="11313" y="19763"/>
                </a:lnTo>
                <a:lnTo>
                  <a:pt x="10775" y="20235"/>
                </a:lnTo>
                <a:lnTo>
                  <a:pt x="10775" y="20235"/>
                </a:lnTo>
                <a:lnTo>
                  <a:pt x="10909" y="19898"/>
                </a:lnTo>
                <a:lnTo>
                  <a:pt x="10977" y="19494"/>
                </a:lnTo>
                <a:lnTo>
                  <a:pt x="11111" y="18753"/>
                </a:lnTo>
                <a:close/>
                <a:moveTo>
                  <a:pt x="10135" y="19056"/>
                </a:moveTo>
                <a:lnTo>
                  <a:pt x="10101" y="19763"/>
                </a:lnTo>
                <a:lnTo>
                  <a:pt x="10067" y="20100"/>
                </a:lnTo>
                <a:lnTo>
                  <a:pt x="10034" y="20437"/>
                </a:lnTo>
                <a:lnTo>
                  <a:pt x="9966" y="19898"/>
                </a:lnTo>
                <a:lnTo>
                  <a:pt x="9933" y="19359"/>
                </a:lnTo>
                <a:lnTo>
                  <a:pt x="9899" y="19292"/>
                </a:lnTo>
                <a:lnTo>
                  <a:pt x="10135" y="19056"/>
                </a:lnTo>
                <a:close/>
                <a:moveTo>
                  <a:pt x="10337" y="19696"/>
                </a:moveTo>
                <a:lnTo>
                  <a:pt x="10438" y="19999"/>
                </a:lnTo>
                <a:lnTo>
                  <a:pt x="10539" y="20302"/>
                </a:lnTo>
                <a:lnTo>
                  <a:pt x="10572" y="20336"/>
                </a:lnTo>
                <a:lnTo>
                  <a:pt x="10640" y="20369"/>
                </a:lnTo>
                <a:lnTo>
                  <a:pt x="10202" y="20773"/>
                </a:lnTo>
                <a:lnTo>
                  <a:pt x="10303" y="20235"/>
                </a:lnTo>
                <a:lnTo>
                  <a:pt x="10337" y="19696"/>
                </a:lnTo>
                <a:close/>
                <a:moveTo>
                  <a:pt x="9663" y="19494"/>
                </a:moveTo>
                <a:lnTo>
                  <a:pt x="9596" y="19864"/>
                </a:lnTo>
                <a:lnTo>
                  <a:pt x="9529" y="20235"/>
                </a:lnTo>
                <a:lnTo>
                  <a:pt x="9428" y="20942"/>
                </a:lnTo>
                <a:lnTo>
                  <a:pt x="9293" y="20437"/>
                </a:lnTo>
                <a:lnTo>
                  <a:pt x="9226" y="19932"/>
                </a:lnTo>
                <a:lnTo>
                  <a:pt x="9663" y="19494"/>
                </a:lnTo>
                <a:close/>
                <a:moveTo>
                  <a:pt x="9798" y="20066"/>
                </a:moveTo>
                <a:lnTo>
                  <a:pt x="9832" y="20571"/>
                </a:lnTo>
                <a:lnTo>
                  <a:pt x="9899" y="21009"/>
                </a:lnTo>
                <a:lnTo>
                  <a:pt x="9899" y="21043"/>
                </a:lnTo>
                <a:lnTo>
                  <a:pt x="9562" y="21346"/>
                </a:lnTo>
                <a:lnTo>
                  <a:pt x="9630" y="21043"/>
                </a:lnTo>
                <a:lnTo>
                  <a:pt x="9697" y="20706"/>
                </a:lnTo>
                <a:lnTo>
                  <a:pt x="9798" y="20066"/>
                </a:lnTo>
                <a:close/>
                <a:moveTo>
                  <a:pt x="19730" y="12390"/>
                </a:moveTo>
                <a:lnTo>
                  <a:pt x="20067" y="12592"/>
                </a:lnTo>
                <a:lnTo>
                  <a:pt x="20336" y="12861"/>
                </a:lnTo>
                <a:lnTo>
                  <a:pt x="20538" y="13131"/>
                </a:lnTo>
                <a:lnTo>
                  <a:pt x="20639" y="13434"/>
                </a:lnTo>
                <a:lnTo>
                  <a:pt x="20707" y="13770"/>
                </a:lnTo>
                <a:lnTo>
                  <a:pt x="20707" y="14107"/>
                </a:lnTo>
                <a:lnTo>
                  <a:pt x="20639" y="14444"/>
                </a:lnTo>
                <a:lnTo>
                  <a:pt x="20505" y="14814"/>
                </a:lnTo>
                <a:lnTo>
                  <a:pt x="20471" y="14781"/>
                </a:lnTo>
                <a:lnTo>
                  <a:pt x="20437" y="14814"/>
                </a:lnTo>
                <a:lnTo>
                  <a:pt x="20033" y="15454"/>
                </a:lnTo>
                <a:lnTo>
                  <a:pt x="19562" y="15925"/>
                </a:lnTo>
                <a:lnTo>
                  <a:pt x="19091" y="16363"/>
                </a:lnTo>
                <a:lnTo>
                  <a:pt x="18047" y="17137"/>
                </a:lnTo>
                <a:lnTo>
                  <a:pt x="17407" y="17609"/>
                </a:lnTo>
                <a:lnTo>
                  <a:pt x="16767" y="18147"/>
                </a:lnTo>
                <a:lnTo>
                  <a:pt x="15555" y="19225"/>
                </a:lnTo>
                <a:lnTo>
                  <a:pt x="14377" y="20369"/>
                </a:lnTo>
                <a:lnTo>
                  <a:pt x="13232" y="21514"/>
                </a:lnTo>
                <a:lnTo>
                  <a:pt x="12727" y="21110"/>
                </a:lnTo>
                <a:lnTo>
                  <a:pt x="12290" y="20672"/>
                </a:lnTo>
                <a:lnTo>
                  <a:pt x="11953" y="20268"/>
                </a:lnTo>
                <a:lnTo>
                  <a:pt x="11751" y="20100"/>
                </a:lnTo>
                <a:lnTo>
                  <a:pt x="11583" y="19932"/>
                </a:lnTo>
                <a:lnTo>
                  <a:pt x="11616" y="19864"/>
                </a:lnTo>
                <a:lnTo>
                  <a:pt x="11616" y="19797"/>
                </a:lnTo>
                <a:lnTo>
                  <a:pt x="11886" y="19561"/>
                </a:lnTo>
                <a:lnTo>
                  <a:pt x="13199" y="18484"/>
                </a:lnTo>
                <a:lnTo>
                  <a:pt x="14478" y="17407"/>
                </a:lnTo>
                <a:lnTo>
                  <a:pt x="14545" y="17407"/>
                </a:lnTo>
                <a:lnTo>
                  <a:pt x="14613" y="17339"/>
                </a:lnTo>
                <a:lnTo>
                  <a:pt x="14714" y="17171"/>
                </a:lnTo>
                <a:lnTo>
                  <a:pt x="15320" y="16599"/>
                </a:lnTo>
                <a:lnTo>
                  <a:pt x="15959" y="15993"/>
                </a:lnTo>
                <a:lnTo>
                  <a:pt x="17171" y="14747"/>
                </a:lnTo>
                <a:lnTo>
                  <a:pt x="18417" y="13535"/>
                </a:lnTo>
                <a:lnTo>
                  <a:pt x="19057" y="12929"/>
                </a:lnTo>
                <a:lnTo>
                  <a:pt x="19730" y="12390"/>
                </a:lnTo>
                <a:close/>
                <a:moveTo>
                  <a:pt x="8283" y="20841"/>
                </a:moveTo>
                <a:lnTo>
                  <a:pt x="8216" y="21278"/>
                </a:lnTo>
                <a:lnTo>
                  <a:pt x="8148" y="21716"/>
                </a:lnTo>
                <a:lnTo>
                  <a:pt x="8047" y="21514"/>
                </a:lnTo>
                <a:lnTo>
                  <a:pt x="7980" y="21278"/>
                </a:lnTo>
                <a:lnTo>
                  <a:pt x="7946" y="21211"/>
                </a:lnTo>
                <a:lnTo>
                  <a:pt x="7879" y="21177"/>
                </a:lnTo>
                <a:lnTo>
                  <a:pt x="8283" y="20841"/>
                </a:lnTo>
                <a:close/>
                <a:moveTo>
                  <a:pt x="8923" y="20201"/>
                </a:moveTo>
                <a:lnTo>
                  <a:pt x="8855" y="21009"/>
                </a:lnTo>
                <a:lnTo>
                  <a:pt x="8822" y="21413"/>
                </a:lnTo>
                <a:lnTo>
                  <a:pt x="8721" y="21783"/>
                </a:lnTo>
                <a:lnTo>
                  <a:pt x="8620" y="21211"/>
                </a:lnTo>
                <a:lnTo>
                  <a:pt x="8519" y="20639"/>
                </a:lnTo>
                <a:lnTo>
                  <a:pt x="8923" y="20201"/>
                </a:lnTo>
                <a:close/>
                <a:moveTo>
                  <a:pt x="9125" y="20605"/>
                </a:moveTo>
                <a:lnTo>
                  <a:pt x="9226" y="21009"/>
                </a:lnTo>
                <a:lnTo>
                  <a:pt x="9327" y="21379"/>
                </a:lnTo>
                <a:lnTo>
                  <a:pt x="9394" y="21447"/>
                </a:lnTo>
                <a:lnTo>
                  <a:pt x="9428" y="21480"/>
                </a:lnTo>
                <a:lnTo>
                  <a:pt x="8956" y="21918"/>
                </a:lnTo>
                <a:lnTo>
                  <a:pt x="9024" y="21581"/>
                </a:lnTo>
                <a:lnTo>
                  <a:pt x="9057" y="21278"/>
                </a:lnTo>
                <a:lnTo>
                  <a:pt x="9125" y="20605"/>
                </a:lnTo>
                <a:close/>
                <a:moveTo>
                  <a:pt x="7744" y="21312"/>
                </a:moveTo>
                <a:lnTo>
                  <a:pt x="7778" y="21985"/>
                </a:lnTo>
                <a:lnTo>
                  <a:pt x="7744" y="22659"/>
                </a:lnTo>
                <a:lnTo>
                  <a:pt x="7643" y="22187"/>
                </a:lnTo>
                <a:lnTo>
                  <a:pt x="7576" y="21682"/>
                </a:lnTo>
                <a:lnTo>
                  <a:pt x="7542" y="21649"/>
                </a:lnTo>
                <a:lnTo>
                  <a:pt x="7509" y="21615"/>
                </a:lnTo>
                <a:lnTo>
                  <a:pt x="7441" y="21615"/>
                </a:lnTo>
                <a:lnTo>
                  <a:pt x="7744" y="21312"/>
                </a:lnTo>
                <a:close/>
                <a:moveTo>
                  <a:pt x="8418" y="21514"/>
                </a:moveTo>
                <a:lnTo>
                  <a:pt x="8485" y="21851"/>
                </a:lnTo>
                <a:lnTo>
                  <a:pt x="8586" y="22187"/>
                </a:lnTo>
                <a:lnTo>
                  <a:pt x="7980" y="22692"/>
                </a:lnTo>
                <a:lnTo>
                  <a:pt x="8014" y="22322"/>
                </a:lnTo>
                <a:lnTo>
                  <a:pt x="8014" y="21952"/>
                </a:lnTo>
                <a:lnTo>
                  <a:pt x="8081" y="22086"/>
                </a:lnTo>
                <a:lnTo>
                  <a:pt x="8148" y="22154"/>
                </a:lnTo>
                <a:lnTo>
                  <a:pt x="8216" y="22154"/>
                </a:lnTo>
                <a:lnTo>
                  <a:pt x="8283" y="22120"/>
                </a:lnTo>
                <a:lnTo>
                  <a:pt x="8317" y="22086"/>
                </a:lnTo>
                <a:lnTo>
                  <a:pt x="8384" y="21783"/>
                </a:lnTo>
                <a:lnTo>
                  <a:pt x="8418" y="21514"/>
                </a:lnTo>
                <a:close/>
                <a:moveTo>
                  <a:pt x="7340" y="21682"/>
                </a:moveTo>
                <a:lnTo>
                  <a:pt x="7239" y="22356"/>
                </a:lnTo>
                <a:lnTo>
                  <a:pt x="7206" y="22692"/>
                </a:lnTo>
                <a:lnTo>
                  <a:pt x="7138" y="23029"/>
                </a:lnTo>
                <a:lnTo>
                  <a:pt x="6936" y="22625"/>
                </a:lnTo>
                <a:lnTo>
                  <a:pt x="6734" y="22221"/>
                </a:lnTo>
                <a:lnTo>
                  <a:pt x="7340" y="21682"/>
                </a:lnTo>
                <a:close/>
                <a:moveTo>
                  <a:pt x="7475" y="22524"/>
                </a:moveTo>
                <a:lnTo>
                  <a:pt x="7576" y="23029"/>
                </a:lnTo>
                <a:lnTo>
                  <a:pt x="7307" y="23231"/>
                </a:lnTo>
                <a:lnTo>
                  <a:pt x="7408" y="22861"/>
                </a:lnTo>
                <a:lnTo>
                  <a:pt x="7475" y="22524"/>
                </a:lnTo>
                <a:close/>
                <a:moveTo>
                  <a:pt x="6734" y="22760"/>
                </a:moveTo>
                <a:lnTo>
                  <a:pt x="6903" y="23097"/>
                </a:lnTo>
                <a:lnTo>
                  <a:pt x="7037" y="23400"/>
                </a:lnTo>
                <a:lnTo>
                  <a:pt x="7071" y="23433"/>
                </a:lnTo>
                <a:lnTo>
                  <a:pt x="6667" y="23736"/>
                </a:lnTo>
                <a:lnTo>
                  <a:pt x="6734" y="23265"/>
                </a:lnTo>
                <a:lnTo>
                  <a:pt x="6734" y="22760"/>
                </a:lnTo>
                <a:close/>
                <a:moveTo>
                  <a:pt x="6499" y="22423"/>
                </a:moveTo>
                <a:lnTo>
                  <a:pt x="6499" y="23097"/>
                </a:lnTo>
                <a:lnTo>
                  <a:pt x="6499" y="23433"/>
                </a:lnTo>
                <a:lnTo>
                  <a:pt x="6431" y="23770"/>
                </a:lnTo>
                <a:lnTo>
                  <a:pt x="6330" y="23534"/>
                </a:lnTo>
                <a:lnTo>
                  <a:pt x="6263" y="23299"/>
                </a:lnTo>
                <a:lnTo>
                  <a:pt x="6095" y="22793"/>
                </a:lnTo>
                <a:lnTo>
                  <a:pt x="6499" y="22423"/>
                </a:lnTo>
                <a:close/>
                <a:moveTo>
                  <a:pt x="5792" y="23063"/>
                </a:moveTo>
                <a:lnTo>
                  <a:pt x="5724" y="23736"/>
                </a:lnTo>
                <a:lnTo>
                  <a:pt x="5657" y="24073"/>
                </a:lnTo>
                <a:lnTo>
                  <a:pt x="5556" y="24410"/>
                </a:lnTo>
                <a:lnTo>
                  <a:pt x="5421" y="23938"/>
                </a:lnTo>
                <a:lnTo>
                  <a:pt x="5287" y="23501"/>
                </a:lnTo>
                <a:lnTo>
                  <a:pt x="5792" y="23063"/>
                </a:lnTo>
                <a:close/>
                <a:moveTo>
                  <a:pt x="5994" y="23265"/>
                </a:moveTo>
                <a:lnTo>
                  <a:pt x="6128" y="23669"/>
                </a:lnTo>
                <a:lnTo>
                  <a:pt x="6229" y="23837"/>
                </a:lnTo>
                <a:lnTo>
                  <a:pt x="6330" y="24039"/>
                </a:lnTo>
                <a:lnTo>
                  <a:pt x="5758" y="24511"/>
                </a:lnTo>
                <a:lnTo>
                  <a:pt x="5893" y="24208"/>
                </a:lnTo>
                <a:lnTo>
                  <a:pt x="5960" y="23905"/>
                </a:lnTo>
                <a:lnTo>
                  <a:pt x="5994" y="23265"/>
                </a:lnTo>
                <a:close/>
                <a:moveTo>
                  <a:pt x="4950" y="23770"/>
                </a:moveTo>
                <a:lnTo>
                  <a:pt x="4984" y="24275"/>
                </a:lnTo>
                <a:lnTo>
                  <a:pt x="4950" y="24511"/>
                </a:lnTo>
                <a:lnTo>
                  <a:pt x="4883" y="24746"/>
                </a:lnTo>
                <a:lnTo>
                  <a:pt x="4782" y="24376"/>
                </a:lnTo>
                <a:lnTo>
                  <a:pt x="4714" y="24006"/>
                </a:lnTo>
                <a:lnTo>
                  <a:pt x="4950" y="23770"/>
                </a:lnTo>
                <a:close/>
                <a:moveTo>
                  <a:pt x="4378" y="24309"/>
                </a:moveTo>
                <a:lnTo>
                  <a:pt x="4378" y="24679"/>
                </a:lnTo>
                <a:lnTo>
                  <a:pt x="4344" y="25083"/>
                </a:lnTo>
                <a:lnTo>
                  <a:pt x="4176" y="24477"/>
                </a:lnTo>
                <a:lnTo>
                  <a:pt x="4378" y="24309"/>
                </a:lnTo>
                <a:close/>
                <a:moveTo>
                  <a:pt x="5219" y="24140"/>
                </a:moveTo>
                <a:lnTo>
                  <a:pt x="5320" y="24410"/>
                </a:lnTo>
                <a:lnTo>
                  <a:pt x="5421" y="24713"/>
                </a:lnTo>
                <a:lnTo>
                  <a:pt x="5455" y="24746"/>
                </a:lnTo>
                <a:lnTo>
                  <a:pt x="5017" y="25150"/>
                </a:lnTo>
                <a:lnTo>
                  <a:pt x="5017" y="25150"/>
                </a:lnTo>
                <a:lnTo>
                  <a:pt x="5118" y="24915"/>
                </a:lnTo>
                <a:lnTo>
                  <a:pt x="5186" y="24645"/>
                </a:lnTo>
                <a:lnTo>
                  <a:pt x="5186" y="24376"/>
                </a:lnTo>
                <a:lnTo>
                  <a:pt x="5219" y="24140"/>
                </a:lnTo>
                <a:close/>
                <a:moveTo>
                  <a:pt x="3805" y="24814"/>
                </a:moveTo>
                <a:lnTo>
                  <a:pt x="3805" y="25352"/>
                </a:lnTo>
                <a:lnTo>
                  <a:pt x="3738" y="25857"/>
                </a:lnTo>
                <a:lnTo>
                  <a:pt x="3502" y="25083"/>
                </a:lnTo>
                <a:lnTo>
                  <a:pt x="3805" y="24814"/>
                </a:lnTo>
                <a:close/>
                <a:moveTo>
                  <a:pt x="3199" y="25386"/>
                </a:moveTo>
                <a:lnTo>
                  <a:pt x="3199" y="25790"/>
                </a:lnTo>
                <a:lnTo>
                  <a:pt x="3199" y="26194"/>
                </a:lnTo>
                <a:lnTo>
                  <a:pt x="3065" y="25487"/>
                </a:lnTo>
                <a:lnTo>
                  <a:pt x="3199" y="25386"/>
                </a:lnTo>
                <a:close/>
                <a:moveTo>
                  <a:pt x="4613" y="24645"/>
                </a:moveTo>
                <a:lnTo>
                  <a:pt x="4681" y="24915"/>
                </a:lnTo>
                <a:lnTo>
                  <a:pt x="4782" y="25184"/>
                </a:lnTo>
                <a:lnTo>
                  <a:pt x="4849" y="25251"/>
                </a:lnTo>
                <a:lnTo>
                  <a:pt x="4916" y="25251"/>
                </a:lnTo>
                <a:lnTo>
                  <a:pt x="4512" y="25655"/>
                </a:lnTo>
                <a:lnTo>
                  <a:pt x="4075" y="26093"/>
                </a:lnTo>
                <a:lnTo>
                  <a:pt x="3851" y="26338"/>
                </a:lnTo>
                <a:lnTo>
                  <a:pt x="3873" y="26295"/>
                </a:lnTo>
                <a:lnTo>
                  <a:pt x="3974" y="25992"/>
                </a:lnTo>
                <a:lnTo>
                  <a:pt x="4007" y="25655"/>
                </a:lnTo>
                <a:lnTo>
                  <a:pt x="4075" y="25016"/>
                </a:lnTo>
                <a:lnTo>
                  <a:pt x="4142" y="25319"/>
                </a:lnTo>
                <a:lnTo>
                  <a:pt x="4277" y="25588"/>
                </a:lnTo>
                <a:lnTo>
                  <a:pt x="4310" y="25655"/>
                </a:lnTo>
                <a:lnTo>
                  <a:pt x="4378" y="25655"/>
                </a:lnTo>
                <a:lnTo>
                  <a:pt x="4445" y="25622"/>
                </a:lnTo>
                <a:lnTo>
                  <a:pt x="4512" y="25588"/>
                </a:lnTo>
                <a:lnTo>
                  <a:pt x="4546" y="25352"/>
                </a:lnTo>
                <a:lnTo>
                  <a:pt x="4580" y="25117"/>
                </a:lnTo>
                <a:lnTo>
                  <a:pt x="4613" y="24645"/>
                </a:lnTo>
                <a:close/>
                <a:moveTo>
                  <a:pt x="3435" y="25790"/>
                </a:moveTo>
                <a:lnTo>
                  <a:pt x="3637" y="26329"/>
                </a:lnTo>
                <a:lnTo>
                  <a:pt x="3704" y="26396"/>
                </a:lnTo>
                <a:lnTo>
                  <a:pt x="3772" y="26396"/>
                </a:lnTo>
                <a:lnTo>
                  <a:pt x="3820" y="26372"/>
                </a:lnTo>
                <a:lnTo>
                  <a:pt x="3368" y="26867"/>
                </a:lnTo>
                <a:lnTo>
                  <a:pt x="3435" y="26329"/>
                </a:lnTo>
                <a:lnTo>
                  <a:pt x="3435" y="25790"/>
                </a:lnTo>
                <a:close/>
                <a:moveTo>
                  <a:pt x="11414" y="19999"/>
                </a:moveTo>
                <a:lnTo>
                  <a:pt x="11549" y="20235"/>
                </a:lnTo>
                <a:lnTo>
                  <a:pt x="11751" y="20437"/>
                </a:lnTo>
                <a:lnTo>
                  <a:pt x="12121" y="20807"/>
                </a:lnTo>
                <a:lnTo>
                  <a:pt x="12559" y="21278"/>
                </a:lnTo>
                <a:lnTo>
                  <a:pt x="12795" y="21480"/>
                </a:lnTo>
                <a:lnTo>
                  <a:pt x="13064" y="21649"/>
                </a:lnTo>
                <a:lnTo>
                  <a:pt x="12155" y="22524"/>
                </a:lnTo>
                <a:lnTo>
                  <a:pt x="9798" y="24780"/>
                </a:lnTo>
                <a:lnTo>
                  <a:pt x="7475" y="27036"/>
                </a:lnTo>
                <a:lnTo>
                  <a:pt x="7441" y="27036"/>
                </a:lnTo>
                <a:lnTo>
                  <a:pt x="6936" y="26531"/>
                </a:lnTo>
                <a:lnTo>
                  <a:pt x="6465" y="26059"/>
                </a:lnTo>
                <a:lnTo>
                  <a:pt x="5994" y="25554"/>
                </a:lnTo>
                <a:lnTo>
                  <a:pt x="5522" y="25016"/>
                </a:lnTo>
                <a:lnTo>
                  <a:pt x="6499" y="24174"/>
                </a:lnTo>
                <a:lnTo>
                  <a:pt x="6566" y="24140"/>
                </a:lnTo>
                <a:lnTo>
                  <a:pt x="7677" y="23231"/>
                </a:lnTo>
                <a:lnTo>
                  <a:pt x="7711" y="23299"/>
                </a:lnTo>
                <a:lnTo>
                  <a:pt x="7845" y="23299"/>
                </a:lnTo>
                <a:lnTo>
                  <a:pt x="7879" y="23231"/>
                </a:lnTo>
                <a:lnTo>
                  <a:pt x="7913" y="23029"/>
                </a:lnTo>
                <a:lnTo>
                  <a:pt x="9226" y="21952"/>
                </a:lnTo>
                <a:lnTo>
                  <a:pt x="10337" y="20975"/>
                </a:lnTo>
                <a:lnTo>
                  <a:pt x="11414" y="19999"/>
                </a:lnTo>
                <a:close/>
                <a:moveTo>
                  <a:pt x="21111" y="14410"/>
                </a:moveTo>
                <a:lnTo>
                  <a:pt x="21077" y="14612"/>
                </a:lnTo>
                <a:lnTo>
                  <a:pt x="21043" y="14848"/>
                </a:lnTo>
                <a:lnTo>
                  <a:pt x="20909" y="15252"/>
                </a:lnTo>
                <a:lnTo>
                  <a:pt x="20707" y="15656"/>
                </a:lnTo>
                <a:lnTo>
                  <a:pt x="20471" y="15993"/>
                </a:lnTo>
                <a:lnTo>
                  <a:pt x="20000" y="16599"/>
                </a:lnTo>
                <a:lnTo>
                  <a:pt x="19528" y="17171"/>
                </a:lnTo>
                <a:lnTo>
                  <a:pt x="18990" y="17710"/>
                </a:lnTo>
                <a:lnTo>
                  <a:pt x="18451" y="18215"/>
                </a:lnTo>
                <a:lnTo>
                  <a:pt x="17340" y="19225"/>
                </a:lnTo>
                <a:lnTo>
                  <a:pt x="16229" y="20201"/>
                </a:lnTo>
                <a:lnTo>
                  <a:pt x="15084" y="21177"/>
                </a:lnTo>
                <a:lnTo>
                  <a:pt x="14007" y="22187"/>
                </a:lnTo>
                <a:lnTo>
                  <a:pt x="12896" y="23265"/>
                </a:lnTo>
                <a:lnTo>
                  <a:pt x="11751" y="24342"/>
                </a:lnTo>
                <a:lnTo>
                  <a:pt x="10572" y="25352"/>
                </a:lnTo>
                <a:lnTo>
                  <a:pt x="9394" y="26329"/>
                </a:lnTo>
                <a:lnTo>
                  <a:pt x="8317" y="27271"/>
                </a:lnTo>
                <a:lnTo>
                  <a:pt x="9327" y="26329"/>
                </a:lnTo>
                <a:lnTo>
                  <a:pt x="10303" y="25386"/>
                </a:lnTo>
                <a:lnTo>
                  <a:pt x="12727" y="23231"/>
                </a:lnTo>
                <a:lnTo>
                  <a:pt x="13906" y="22120"/>
                </a:lnTo>
                <a:lnTo>
                  <a:pt x="15050" y="21009"/>
                </a:lnTo>
                <a:lnTo>
                  <a:pt x="15589" y="20504"/>
                </a:lnTo>
                <a:lnTo>
                  <a:pt x="16128" y="20033"/>
                </a:lnTo>
                <a:lnTo>
                  <a:pt x="17205" y="19124"/>
                </a:lnTo>
                <a:lnTo>
                  <a:pt x="18282" y="18181"/>
                </a:lnTo>
                <a:lnTo>
                  <a:pt x="18821" y="17710"/>
                </a:lnTo>
                <a:lnTo>
                  <a:pt x="19360" y="17205"/>
                </a:lnTo>
                <a:lnTo>
                  <a:pt x="19697" y="16834"/>
                </a:lnTo>
                <a:lnTo>
                  <a:pt x="20033" y="16430"/>
                </a:lnTo>
                <a:lnTo>
                  <a:pt x="20336" y="16026"/>
                </a:lnTo>
                <a:lnTo>
                  <a:pt x="20606" y="15589"/>
                </a:lnTo>
                <a:lnTo>
                  <a:pt x="20774" y="15353"/>
                </a:lnTo>
                <a:lnTo>
                  <a:pt x="20909" y="15050"/>
                </a:lnTo>
                <a:lnTo>
                  <a:pt x="21043" y="14747"/>
                </a:lnTo>
                <a:lnTo>
                  <a:pt x="21077" y="14444"/>
                </a:lnTo>
                <a:lnTo>
                  <a:pt x="21111" y="14410"/>
                </a:lnTo>
                <a:close/>
                <a:moveTo>
                  <a:pt x="2661" y="25891"/>
                </a:moveTo>
                <a:lnTo>
                  <a:pt x="2627" y="26699"/>
                </a:lnTo>
                <a:lnTo>
                  <a:pt x="2593" y="27137"/>
                </a:lnTo>
                <a:lnTo>
                  <a:pt x="2526" y="27541"/>
                </a:lnTo>
                <a:lnTo>
                  <a:pt x="2425" y="27204"/>
                </a:lnTo>
                <a:lnTo>
                  <a:pt x="2391" y="26901"/>
                </a:lnTo>
                <a:lnTo>
                  <a:pt x="2324" y="26228"/>
                </a:lnTo>
                <a:lnTo>
                  <a:pt x="2661" y="25891"/>
                </a:lnTo>
                <a:close/>
                <a:moveTo>
                  <a:pt x="2896" y="25925"/>
                </a:moveTo>
                <a:lnTo>
                  <a:pt x="2997" y="26463"/>
                </a:lnTo>
                <a:lnTo>
                  <a:pt x="3098" y="27036"/>
                </a:lnTo>
                <a:lnTo>
                  <a:pt x="3132" y="27069"/>
                </a:lnTo>
                <a:lnTo>
                  <a:pt x="3166" y="27103"/>
                </a:lnTo>
                <a:lnTo>
                  <a:pt x="2762" y="27608"/>
                </a:lnTo>
                <a:lnTo>
                  <a:pt x="2829" y="27170"/>
                </a:lnTo>
                <a:lnTo>
                  <a:pt x="2863" y="26766"/>
                </a:lnTo>
                <a:lnTo>
                  <a:pt x="2896" y="25925"/>
                </a:lnTo>
                <a:close/>
                <a:moveTo>
                  <a:pt x="2021" y="26531"/>
                </a:moveTo>
                <a:lnTo>
                  <a:pt x="1987" y="27204"/>
                </a:lnTo>
                <a:lnTo>
                  <a:pt x="1920" y="27877"/>
                </a:lnTo>
                <a:lnTo>
                  <a:pt x="1684" y="26867"/>
                </a:lnTo>
                <a:lnTo>
                  <a:pt x="2021" y="26531"/>
                </a:lnTo>
                <a:close/>
                <a:moveTo>
                  <a:pt x="1415" y="27170"/>
                </a:moveTo>
                <a:lnTo>
                  <a:pt x="1415" y="27776"/>
                </a:lnTo>
                <a:lnTo>
                  <a:pt x="1381" y="28349"/>
                </a:lnTo>
                <a:lnTo>
                  <a:pt x="1280" y="27911"/>
                </a:lnTo>
                <a:lnTo>
                  <a:pt x="1145" y="27440"/>
                </a:lnTo>
                <a:lnTo>
                  <a:pt x="1415" y="27170"/>
                </a:lnTo>
                <a:close/>
                <a:moveTo>
                  <a:pt x="2223" y="27372"/>
                </a:moveTo>
                <a:lnTo>
                  <a:pt x="2324" y="27675"/>
                </a:lnTo>
                <a:lnTo>
                  <a:pt x="2458" y="27945"/>
                </a:lnTo>
                <a:lnTo>
                  <a:pt x="2458" y="27978"/>
                </a:lnTo>
                <a:lnTo>
                  <a:pt x="2056" y="28443"/>
                </a:lnTo>
                <a:lnTo>
                  <a:pt x="2056" y="28443"/>
                </a:lnTo>
                <a:lnTo>
                  <a:pt x="2155" y="27911"/>
                </a:lnTo>
                <a:lnTo>
                  <a:pt x="2223" y="27372"/>
                </a:lnTo>
                <a:close/>
                <a:moveTo>
                  <a:pt x="977" y="27642"/>
                </a:moveTo>
                <a:lnTo>
                  <a:pt x="1044" y="27945"/>
                </a:lnTo>
                <a:lnTo>
                  <a:pt x="1112" y="28281"/>
                </a:lnTo>
                <a:lnTo>
                  <a:pt x="1213" y="28584"/>
                </a:lnTo>
                <a:lnTo>
                  <a:pt x="1347" y="28887"/>
                </a:lnTo>
                <a:lnTo>
                  <a:pt x="1415" y="28955"/>
                </a:lnTo>
                <a:lnTo>
                  <a:pt x="1482" y="28955"/>
                </a:lnTo>
                <a:lnTo>
                  <a:pt x="1549" y="28921"/>
                </a:lnTo>
                <a:lnTo>
                  <a:pt x="1583" y="28854"/>
                </a:lnTo>
                <a:lnTo>
                  <a:pt x="1650" y="28349"/>
                </a:lnTo>
                <a:lnTo>
                  <a:pt x="1650" y="27810"/>
                </a:lnTo>
                <a:lnTo>
                  <a:pt x="1819" y="28450"/>
                </a:lnTo>
                <a:lnTo>
                  <a:pt x="1852" y="28517"/>
                </a:lnTo>
                <a:lnTo>
                  <a:pt x="1953" y="28517"/>
                </a:lnTo>
                <a:lnTo>
                  <a:pt x="2021" y="28483"/>
                </a:lnTo>
                <a:lnTo>
                  <a:pt x="1482" y="29123"/>
                </a:lnTo>
                <a:lnTo>
                  <a:pt x="910" y="29695"/>
                </a:lnTo>
                <a:lnTo>
                  <a:pt x="910" y="29224"/>
                </a:lnTo>
                <a:lnTo>
                  <a:pt x="910" y="28719"/>
                </a:lnTo>
                <a:lnTo>
                  <a:pt x="910" y="28180"/>
                </a:lnTo>
                <a:lnTo>
                  <a:pt x="910" y="27675"/>
                </a:lnTo>
                <a:lnTo>
                  <a:pt x="977" y="27642"/>
                </a:lnTo>
                <a:close/>
                <a:moveTo>
                  <a:pt x="405" y="28281"/>
                </a:moveTo>
                <a:lnTo>
                  <a:pt x="337" y="29123"/>
                </a:lnTo>
                <a:lnTo>
                  <a:pt x="304" y="29662"/>
                </a:lnTo>
                <a:lnTo>
                  <a:pt x="270" y="29763"/>
                </a:lnTo>
                <a:lnTo>
                  <a:pt x="236" y="29628"/>
                </a:lnTo>
                <a:lnTo>
                  <a:pt x="203" y="29359"/>
                </a:lnTo>
                <a:lnTo>
                  <a:pt x="203" y="28955"/>
                </a:lnTo>
                <a:lnTo>
                  <a:pt x="203" y="28753"/>
                </a:lnTo>
                <a:lnTo>
                  <a:pt x="169" y="28551"/>
                </a:lnTo>
                <a:lnTo>
                  <a:pt x="203" y="28517"/>
                </a:lnTo>
                <a:lnTo>
                  <a:pt x="270" y="28483"/>
                </a:lnTo>
                <a:lnTo>
                  <a:pt x="304" y="28450"/>
                </a:lnTo>
                <a:lnTo>
                  <a:pt x="304" y="28382"/>
                </a:lnTo>
                <a:lnTo>
                  <a:pt x="405" y="28281"/>
                </a:lnTo>
                <a:close/>
                <a:moveTo>
                  <a:pt x="18653" y="17003"/>
                </a:moveTo>
                <a:lnTo>
                  <a:pt x="18181" y="17407"/>
                </a:lnTo>
                <a:lnTo>
                  <a:pt x="17744" y="17811"/>
                </a:lnTo>
                <a:lnTo>
                  <a:pt x="15522" y="20066"/>
                </a:lnTo>
                <a:lnTo>
                  <a:pt x="13266" y="22255"/>
                </a:lnTo>
                <a:lnTo>
                  <a:pt x="12155" y="23332"/>
                </a:lnTo>
                <a:lnTo>
                  <a:pt x="10977" y="24376"/>
                </a:lnTo>
                <a:lnTo>
                  <a:pt x="9832" y="25386"/>
                </a:lnTo>
                <a:lnTo>
                  <a:pt x="8687" y="26463"/>
                </a:lnTo>
                <a:lnTo>
                  <a:pt x="6532" y="28618"/>
                </a:lnTo>
                <a:lnTo>
                  <a:pt x="5994" y="29123"/>
                </a:lnTo>
                <a:lnTo>
                  <a:pt x="5421" y="29628"/>
                </a:lnTo>
                <a:lnTo>
                  <a:pt x="4277" y="30638"/>
                </a:lnTo>
                <a:lnTo>
                  <a:pt x="3267" y="31615"/>
                </a:lnTo>
                <a:lnTo>
                  <a:pt x="2762" y="32086"/>
                </a:lnTo>
                <a:lnTo>
                  <a:pt x="2492" y="32288"/>
                </a:lnTo>
                <a:lnTo>
                  <a:pt x="2223" y="32490"/>
                </a:lnTo>
                <a:lnTo>
                  <a:pt x="1785" y="32759"/>
                </a:lnTo>
                <a:lnTo>
                  <a:pt x="2054" y="32524"/>
                </a:lnTo>
                <a:lnTo>
                  <a:pt x="2324" y="32254"/>
                </a:lnTo>
                <a:lnTo>
                  <a:pt x="2795" y="31749"/>
                </a:lnTo>
                <a:lnTo>
                  <a:pt x="3704" y="30874"/>
                </a:lnTo>
                <a:lnTo>
                  <a:pt x="4580" y="30032"/>
                </a:lnTo>
                <a:lnTo>
                  <a:pt x="6431" y="28382"/>
                </a:lnTo>
                <a:lnTo>
                  <a:pt x="8317" y="26632"/>
                </a:lnTo>
                <a:lnTo>
                  <a:pt x="10168" y="24847"/>
                </a:lnTo>
                <a:lnTo>
                  <a:pt x="11987" y="23063"/>
                </a:lnTo>
                <a:lnTo>
                  <a:pt x="13838" y="21278"/>
                </a:lnTo>
                <a:lnTo>
                  <a:pt x="15522" y="19662"/>
                </a:lnTo>
                <a:lnTo>
                  <a:pt x="16330" y="18888"/>
                </a:lnTo>
                <a:lnTo>
                  <a:pt x="17205" y="18114"/>
                </a:lnTo>
                <a:lnTo>
                  <a:pt x="17912" y="17541"/>
                </a:lnTo>
                <a:lnTo>
                  <a:pt x="18653" y="17003"/>
                </a:lnTo>
                <a:close/>
                <a:moveTo>
                  <a:pt x="8115" y="0"/>
                </a:moveTo>
                <a:lnTo>
                  <a:pt x="4479" y="2929"/>
                </a:lnTo>
                <a:lnTo>
                  <a:pt x="3940" y="3401"/>
                </a:lnTo>
                <a:lnTo>
                  <a:pt x="3401" y="3872"/>
                </a:lnTo>
                <a:lnTo>
                  <a:pt x="2930" y="4377"/>
                </a:lnTo>
                <a:lnTo>
                  <a:pt x="2458" y="4882"/>
                </a:lnTo>
                <a:lnTo>
                  <a:pt x="1886" y="5555"/>
                </a:lnTo>
                <a:lnTo>
                  <a:pt x="1314" y="6195"/>
                </a:lnTo>
                <a:lnTo>
                  <a:pt x="1011" y="6532"/>
                </a:lnTo>
                <a:lnTo>
                  <a:pt x="708" y="6801"/>
                </a:lnTo>
                <a:lnTo>
                  <a:pt x="371" y="7071"/>
                </a:lnTo>
                <a:lnTo>
                  <a:pt x="1" y="7340"/>
                </a:lnTo>
                <a:lnTo>
                  <a:pt x="1" y="7609"/>
                </a:lnTo>
                <a:lnTo>
                  <a:pt x="102" y="7542"/>
                </a:lnTo>
                <a:lnTo>
                  <a:pt x="236" y="7744"/>
                </a:lnTo>
                <a:lnTo>
                  <a:pt x="371" y="7879"/>
                </a:lnTo>
                <a:lnTo>
                  <a:pt x="708" y="8182"/>
                </a:lnTo>
                <a:lnTo>
                  <a:pt x="1078" y="8518"/>
                </a:lnTo>
                <a:lnTo>
                  <a:pt x="1415" y="8889"/>
                </a:lnTo>
                <a:lnTo>
                  <a:pt x="1718" y="9259"/>
                </a:lnTo>
                <a:lnTo>
                  <a:pt x="2021" y="9629"/>
                </a:lnTo>
                <a:lnTo>
                  <a:pt x="3267" y="11245"/>
                </a:lnTo>
                <a:lnTo>
                  <a:pt x="3906" y="12020"/>
                </a:lnTo>
                <a:lnTo>
                  <a:pt x="4243" y="12424"/>
                </a:lnTo>
                <a:lnTo>
                  <a:pt x="4613" y="12760"/>
                </a:lnTo>
                <a:lnTo>
                  <a:pt x="5017" y="13164"/>
                </a:lnTo>
                <a:lnTo>
                  <a:pt x="5388" y="13568"/>
                </a:lnTo>
                <a:lnTo>
                  <a:pt x="6061" y="14444"/>
                </a:lnTo>
                <a:lnTo>
                  <a:pt x="6364" y="14814"/>
                </a:lnTo>
                <a:lnTo>
                  <a:pt x="6701" y="15185"/>
                </a:lnTo>
                <a:lnTo>
                  <a:pt x="7374" y="15858"/>
                </a:lnTo>
                <a:lnTo>
                  <a:pt x="8014" y="16632"/>
                </a:lnTo>
                <a:lnTo>
                  <a:pt x="8687" y="17373"/>
                </a:lnTo>
                <a:lnTo>
                  <a:pt x="9024" y="17777"/>
                </a:lnTo>
                <a:lnTo>
                  <a:pt x="9360" y="18114"/>
                </a:lnTo>
                <a:lnTo>
                  <a:pt x="9731" y="18417"/>
                </a:lnTo>
                <a:lnTo>
                  <a:pt x="10168" y="18686"/>
                </a:lnTo>
                <a:lnTo>
                  <a:pt x="9125" y="19696"/>
                </a:lnTo>
                <a:lnTo>
                  <a:pt x="9024" y="19696"/>
                </a:lnTo>
                <a:lnTo>
                  <a:pt x="8990" y="19730"/>
                </a:lnTo>
                <a:lnTo>
                  <a:pt x="8990" y="19797"/>
                </a:lnTo>
                <a:lnTo>
                  <a:pt x="8956" y="19831"/>
                </a:lnTo>
                <a:lnTo>
                  <a:pt x="8956" y="19864"/>
                </a:lnTo>
                <a:lnTo>
                  <a:pt x="8047" y="20740"/>
                </a:lnTo>
                <a:lnTo>
                  <a:pt x="7105" y="21581"/>
                </a:lnTo>
                <a:lnTo>
                  <a:pt x="5219" y="23231"/>
                </a:lnTo>
                <a:lnTo>
                  <a:pt x="5186" y="23097"/>
                </a:lnTo>
                <a:lnTo>
                  <a:pt x="5118" y="23029"/>
                </a:lnTo>
                <a:lnTo>
                  <a:pt x="5051" y="23029"/>
                </a:lnTo>
                <a:lnTo>
                  <a:pt x="4950" y="23063"/>
                </a:lnTo>
                <a:lnTo>
                  <a:pt x="4950" y="23130"/>
                </a:lnTo>
                <a:lnTo>
                  <a:pt x="4950" y="23501"/>
                </a:lnTo>
                <a:lnTo>
                  <a:pt x="4681" y="23736"/>
                </a:lnTo>
                <a:lnTo>
                  <a:pt x="4647" y="23669"/>
                </a:lnTo>
                <a:lnTo>
                  <a:pt x="4613" y="23635"/>
                </a:lnTo>
                <a:lnTo>
                  <a:pt x="4580" y="23602"/>
                </a:lnTo>
                <a:lnTo>
                  <a:pt x="4479" y="23602"/>
                </a:lnTo>
                <a:lnTo>
                  <a:pt x="3772" y="22928"/>
                </a:lnTo>
                <a:lnTo>
                  <a:pt x="3065" y="22255"/>
                </a:lnTo>
                <a:lnTo>
                  <a:pt x="1718" y="20841"/>
                </a:lnTo>
                <a:lnTo>
                  <a:pt x="68" y="19191"/>
                </a:lnTo>
                <a:lnTo>
                  <a:pt x="1" y="19090"/>
                </a:lnTo>
                <a:lnTo>
                  <a:pt x="1" y="19393"/>
                </a:lnTo>
                <a:lnTo>
                  <a:pt x="135" y="19528"/>
                </a:lnTo>
                <a:lnTo>
                  <a:pt x="1751" y="21211"/>
                </a:lnTo>
                <a:lnTo>
                  <a:pt x="3031" y="22558"/>
                </a:lnTo>
                <a:lnTo>
                  <a:pt x="3704" y="23231"/>
                </a:lnTo>
                <a:lnTo>
                  <a:pt x="4411" y="23871"/>
                </a:lnTo>
                <a:lnTo>
                  <a:pt x="4378" y="23972"/>
                </a:lnTo>
                <a:lnTo>
                  <a:pt x="4108" y="24241"/>
                </a:lnTo>
                <a:lnTo>
                  <a:pt x="4075" y="24140"/>
                </a:lnTo>
                <a:lnTo>
                  <a:pt x="4041" y="24073"/>
                </a:lnTo>
                <a:lnTo>
                  <a:pt x="3940" y="24073"/>
                </a:lnTo>
                <a:lnTo>
                  <a:pt x="3873" y="24107"/>
                </a:lnTo>
                <a:lnTo>
                  <a:pt x="3839" y="24174"/>
                </a:lnTo>
                <a:lnTo>
                  <a:pt x="3839" y="24477"/>
                </a:lnTo>
                <a:lnTo>
                  <a:pt x="3401" y="24847"/>
                </a:lnTo>
                <a:lnTo>
                  <a:pt x="3401" y="24814"/>
                </a:lnTo>
                <a:lnTo>
                  <a:pt x="3334" y="24746"/>
                </a:lnTo>
                <a:lnTo>
                  <a:pt x="3267" y="24746"/>
                </a:lnTo>
                <a:lnTo>
                  <a:pt x="3199" y="24780"/>
                </a:lnTo>
                <a:lnTo>
                  <a:pt x="3166" y="24814"/>
                </a:lnTo>
                <a:lnTo>
                  <a:pt x="3166" y="24847"/>
                </a:lnTo>
                <a:lnTo>
                  <a:pt x="3166" y="25083"/>
                </a:lnTo>
                <a:lnTo>
                  <a:pt x="2997" y="25218"/>
                </a:lnTo>
                <a:lnTo>
                  <a:pt x="2997" y="25150"/>
                </a:lnTo>
                <a:lnTo>
                  <a:pt x="2930" y="25083"/>
                </a:lnTo>
                <a:lnTo>
                  <a:pt x="2863" y="25049"/>
                </a:lnTo>
                <a:lnTo>
                  <a:pt x="2795" y="25083"/>
                </a:lnTo>
                <a:lnTo>
                  <a:pt x="2762" y="25150"/>
                </a:lnTo>
                <a:lnTo>
                  <a:pt x="2694" y="25521"/>
                </a:lnTo>
                <a:lnTo>
                  <a:pt x="2256" y="25925"/>
                </a:lnTo>
                <a:lnTo>
                  <a:pt x="2256" y="25857"/>
                </a:lnTo>
                <a:lnTo>
                  <a:pt x="2223" y="25824"/>
                </a:lnTo>
                <a:lnTo>
                  <a:pt x="2189" y="25790"/>
                </a:lnTo>
                <a:lnTo>
                  <a:pt x="2122" y="25790"/>
                </a:lnTo>
                <a:lnTo>
                  <a:pt x="2054" y="25824"/>
                </a:lnTo>
                <a:lnTo>
                  <a:pt x="2021" y="25891"/>
                </a:lnTo>
                <a:lnTo>
                  <a:pt x="2021" y="26160"/>
                </a:lnTo>
                <a:lnTo>
                  <a:pt x="1617" y="26564"/>
                </a:lnTo>
                <a:lnTo>
                  <a:pt x="1549" y="26531"/>
                </a:lnTo>
                <a:lnTo>
                  <a:pt x="1482" y="26531"/>
                </a:lnTo>
                <a:lnTo>
                  <a:pt x="1415" y="26564"/>
                </a:lnTo>
                <a:lnTo>
                  <a:pt x="1381" y="26632"/>
                </a:lnTo>
                <a:lnTo>
                  <a:pt x="1381" y="26766"/>
                </a:lnTo>
                <a:lnTo>
                  <a:pt x="1011" y="27170"/>
                </a:lnTo>
                <a:lnTo>
                  <a:pt x="977" y="27103"/>
                </a:lnTo>
                <a:lnTo>
                  <a:pt x="943" y="27036"/>
                </a:lnTo>
                <a:lnTo>
                  <a:pt x="876" y="27036"/>
                </a:lnTo>
                <a:lnTo>
                  <a:pt x="809" y="27069"/>
                </a:lnTo>
                <a:lnTo>
                  <a:pt x="775" y="27137"/>
                </a:lnTo>
                <a:lnTo>
                  <a:pt x="708" y="27507"/>
                </a:lnTo>
                <a:lnTo>
                  <a:pt x="640" y="27574"/>
                </a:lnTo>
                <a:lnTo>
                  <a:pt x="607" y="27541"/>
                </a:lnTo>
                <a:lnTo>
                  <a:pt x="607" y="27507"/>
                </a:lnTo>
                <a:lnTo>
                  <a:pt x="506" y="27473"/>
                </a:lnTo>
                <a:lnTo>
                  <a:pt x="438" y="27507"/>
                </a:lnTo>
                <a:lnTo>
                  <a:pt x="405" y="27541"/>
                </a:lnTo>
                <a:lnTo>
                  <a:pt x="405" y="27574"/>
                </a:lnTo>
                <a:lnTo>
                  <a:pt x="405" y="27844"/>
                </a:lnTo>
                <a:lnTo>
                  <a:pt x="102" y="28214"/>
                </a:lnTo>
                <a:lnTo>
                  <a:pt x="34" y="28214"/>
                </a:lnTo>
                <a:lnTo>
                  <a:pt x="1" y="28281"/>
                </a:lnTo>
                <a:lnTo>
                  <a:pt x="1" y="29527"/>
                </a:lnTo>
                <a:lnTo>
                  <a:pt x="34" y="29897"/>
                </a:lnTo>
                <a:lnTo>
                  <a:pt x="68" y="29965"/>
                </a:lnTo>
                <a:lnTo>
                  <a:pt x="135" y="29998"/>
                </a:lnTo>
                <a:lnTo>
                  <a:pt x="371" y="29998"/>
                </a:lnTo>
                <a:lnTo>
                  <a:pt x="438" y="29965"/>
                </a:lnTo>
                <a:lnTo>
                  <a:pt x="472" y="29897"/>
                </a:lnTo>
                <a:lnTo>
                  <a:pt x="573" y="29258"/>
                </a:lnTo>
                <a:lnTo>
                  <a:pt x="674" y="29763"/>
                </a:lnTo>
                <a:lnTo>
                  <a:pt x="708" y="29830"/>
                </a:lnTo>
                <a:lnTo>
                  <a:pt x="775" y="29830"/>
                </a:lnTo>
                <a:lnTo>
                  <a:pt x="405" y="30200"/>
                </a:lnTo>
                <a:lnTo>
                  <a:pt x="1" y="30537"/>
                </a:lnTo>
                <a:lnTo>
                  <a:pt x="1" y="30806"/>
                </a:lnTo>
                <a:lnTo>
                  <a:pt x="573" y="30369"/>
                </a:lnTo>
                <a:lnTo>
                  <a:pt x="1112" y="29864"/>
                </a:lnTo>
                <a:lnTo>
                  <a:pt x="1617" y="29325"/>
                </a:lnTo>
                <a:lnTo>
                  <a:pt x="2088" y="28786"/>
                </a:lnTo>
                <a:lnTo>
                  <a:pt x="3031" y="27675"/>
                </a:lnTo>
                <a:lnTo>
                  <a:pt x="3974" y="26564"/>
                </a:lnTo>
                <a:lnTo>
                  <a:pt x="4647" y="25857"/>
                </a:lnTo>
                <a:lnTo>
                  <a:pt x="5354" y="25184"/>
                </a:lnTo>
                <a:lnTo>
                  <a:pt x="5792" y="25723"/>
                </a:lnTo>
                <a:lnTo>
                  <a:pt x="6263" y="26228"/>
                </a:lnTo>
                <a:lnTo>
                  <a:pt x="6768" y="26699"/>
                </a:lnTo>
                <a:lnTo>
                  <a:pt x="7273" y="27204"/>
                </a:lnTo>
                <a:lnTo>
                  <a:pt x="7307" y="27204"/>
                </a:lnTo>
                <a:lnTo>
                  <a:pt x="6196" y="28214"/>
                </a:lnTo>
                <a:lnTo>
                  <a:pt x="5118" y="29224"/>
                </a:lnTo>
                <a:lnTo>
                  <a:pt x="4243" y="29998"/>
                </a:lnTo>
                <a:lnTo>
                  <a:pt x="3435" y="30806"/>
                </a:lnTo>
                <a:lnTo>
                  <a:pt x="2627" y="31615"/>
                </a:lnTo>
                <a:lnTo>
                  <a:pt x="1785" y="32389"/>
                </a:lnTo>
                <a:lnTo>
                  <a:pt x="1448" y="32658"/>
                </a:lnTo>
                <a:lnTo>
                  <a:pt x="1112" y="32894"/>
                </a:lnTo>
                <a:lnTo>
                  <a:pt x="371" y="33264"/>
                </a:lnTo>
                <a:lnTo>
                  <a:pt x="169" y="33365"/>
                </a:lnTo>
                <a:lnTo>
                  <a:pt x="1" y="33500"/>
                </a:lnTo>
                <a:lnTo>
                  <a:pt x="1" y="33668"/>
                </a:lnTo>
                <a:lnTo>
                  <a:pt x="169" y="33668"/>
                </a:lnTo>
                <a:lnTo>
                  <a:pt x="472" y="33466"/>
                </a:lnTo>
                <a:lnTo>
                  <a:pt x="775" y="33332"/>
                </a:lnTo>
                <a:lnTo>
                  <a:pt x="1347" y="33062"/>
                </a:lnTo>
                <a:lnTo>
                  <a:pt x="1347" y="33062"/>
                </a:lnTo>
                <a:lnTo>
                  <a:pt x="1078" y="33332"/>
                </a:lnTo>
                <a:lnTo>
                  <a:pt x="910" y="33500"/>
                </a:lnTo>
                <a:lnTo>
                  <a:pt x="809" y="33668"/>
                </a:lnTo>
                <a:lnTo>
                  <a:pt x="910" y="33668"/>
                </a:lnTo>
                <a:lnTo>
                  <a:pt x="1078" y="33466"/>
                </a:lnTo>
                <a:lnTo>
                  <a:pt x="1280" y="33264"/>
                </a:lnTo>
                <a:lnTo>
                  <a:pt x="1482" y="33096"/>
                </a:lnTo>
                <a:lnTo>
                  <a:pt x="1718" y="32928"/>
                </a:lnTo>
                <a:lnTo>
                  <a:pt x="2189" y="32625"/>
                </a:lnTo>
                <a:lnTo>
                  <a:pt x="2627" y="32322"/>
                </a:lnTo>
                <a:lnTo>
                  <a:pt x="3199" y="31850"/>
                </a:lnTo>
                <a:lnTo>
                  <a:pt x="3738" y="31345"/>
                </a:lnTo>
                <a:lnTo>
                  <a:pt x="4277" y="30806"/>
                </a:lnTo>
                <a:lnTo>
                  <a:pt x="4815" y="30301"/>
                </a:lnTo>
                <a:lnTo>
                  <a:pt x="5926" y="29291"/>
                </a:lnTo>
                <a:lnTo>
                  <a:pt x="6499" y="28786"/>
                </a:lnTo>
                <a:lnTo>
                  <a:pt x="7037" y="28248"/>
                </a:lnTo>
                <a:lnTo>
                  <a:pt x="8115" y="27170"/>
                </a:lnTo>
                <a:lnTo>
                  <a:pt x="9192" y="26093"/>
                </a:lnTo>
                <a:lnTo>
                  <a:pt x="9764" y="25588"/>
                </a:lnTo>
                <a:lnTo>
                  <a:pt x="10337" y="25049"/>
                </a:lnTo>
                <a:lnTo>
                  <a:pt x="11482" y="24039"/>
                </a:lnTo>
                <a:lnTo>
                  <a:pt x="12660" y="22962"/>
                </a:lnTo>
                <a:lnTo>
                  <a:pt x="13805" y="21884"/>
                </a:lnTo>
                <a:lnTo>
                  <a:pt x="16027" y="19662"/>
                </a:lnTo>
                <a:lnTo>
                  <a:pt x="18249" y="17440"/>
                </a:lnTo>
                <a:lnTo>
                  <a:pt x="18855" y="16902"/>
                </a:lnTo>
                <a:lnTo>
                  <a:pt x="19495" y="16363"/>
                </a:lnTo>
                <a:lnTo>
                  <a:pt x="19225" y="16801"/>
                </a:lnTo>
                <a:lnTo>
                  <a:pt x="18821" y="17306"/>
                </a:lnTo>
                <a:lnTo>
                  <a:pt x="18350" y="17811"/>
                </a:lnTo>
                <a:lnTo>
                  <a:pt x="18148" y="17979"/>
                </a:lnTo>
                <a:lnTo>
                  <a:pt x="17912" y="18147"/>
                </a:lnTo>
                <a:lnTo>
                  <a:pt x="17474" y="18450"/>
                </a:lnTo>
                <a:lnTo>
                  <a:pt x="17676" y="18383"/>
                </a:lnTo>
                <a:lnTo>
                  <a:pt x="17912" y="18282"/>
                </a:lnTo>
                <a:lnTo>
                  <a:pt x="18282" y="17979"/>
                </a:lnTo>
                <a:lnTo>
                  <a:pt x="18484" y="17777"/>
                </a:lnTo>
                <a:lnTo>
                  <a:pt x="18720" y="17541"/>
                </a:lnTo>
                <a:lnTo>
                  <a:pt x="19091" y="17070"/>
                </a:lnTo>
                <a:lnTo>
                  <a:pt x="19427" y="16599"/>
                </a:lnTo>
                <a:lnTo>
                  <a:pt x="19730" y="16161"/>
                </a:lnTo>
                <a:lnTo>
                  <a:pt x="20067" y="15858"/>
                </a:lnTo>
                <a:lnTo>
                  <a:pt x="20370" y="15521"/>
                </a:lnTo>
                <a:lnTo>
                  <a:pt x="20639" y="15185"/>
                </a:lnTo>
                <a:lnTo>
                  <a:pt x="20875" y="14814"/>
                </a:lnTo>
                <a:lnTo>
                  <a:pt x="20740" y="15151"/>
                </a:lnTo>
                <a:lnTo>
                  <a:pt x="20471" y="15656"/>
                </a:lnTo>
                <a:lnTo>
                  <a:pt x="20168" y="16127"/>
                </a:lnTo>
                <a:lnTo>
                  <a:pt x="19730" y="16700"/>
                </a:lnTo>
                <a:lnTo>
                  <a:pt x="19225" y="17205"/>
                </a:lnTo>
                <a:lnTo>
                  <a:pt x="18720" y="17676"/>
                </a:lnTo>
                <a:lnTo>
                  <a:pt x="18181" y="18147"/>
                </a:lnTo>
                <a:lnTo>
                  <a:pt x="17104" y="19056"/>
                </a:lnTo>
                <a:lnTo>
                  <a:pt x="15993" y="19999"/>
                </a:lnTo>
                <a:lnTo>
                  <a:pt x="15421" y="20504"/>
                </a:lnTo>
                <a:lnTo>
                  <a:pt x="14882" y="21043"/>
                </a:lnTo>
                <a:lnTo>
                  <a:pt x="13771" y="22120"/>
                </a:lnTo>
                <a:lnTo>
                  <a:pt x="12593" y="23198"/>
                </a:lnTo>
                <a:lnTo>
                  <a:pt x="11414" y="24275"/>
                </a:lnTo>
                <a:lnTo>
                  <a:pt x="10236" y="25352"/>
                </a:lnTo>
                <a:lnTo>
                  <a:pt x="9057" y="26430"/>
                </a:lnTo>
                <a:lnTo>
                  <a:pt x="6802" y="28618"/>
                </a:lnTo>
                <a:lnTo>
                  <a:pt x="5623" y="29662"/>
                </a:lnTo>
                <a:lnTo>
                  <a:pt x="4445" y="30705"/>
                </a:lnTo>
                <a:lnTo>
                  <a:pt x="3637" y="31480"/>
                </a:lnTo>
                <a:lnTo>
                  <a:pt x="2829" y="32254"/>
                </a:lnTo>
                <a:lnTo>
                  <a:pt x="2526" y="32625"/>
                </a:lnTo>
                <a:lnTo>
                  <a:pt x="2189" y="32961"/>
                </a:lnTo>
                <a:lnTo>
                  <a:pt x="1886" y="33332"/>
                </a:lnTo>
                <a:lnTo>
                  <a:pt x="1549" y="33668"/>
                </a:lnTo>
                <a:lnTo>
                  <a:pt x="1650" y="33668"/>
                </a:lnTo>
                <a:lnTo>
                  <a:pt x="2021" y="33298"/>
                </a:lnTo>
                <a:lnTo>
                  <a:pt x="2357" y="32894"/>
                </a:lnTo>
                <a:lnTo>
                  <a:pt x="2863" y="32355"/>
                </a:lnTo>
                <a:lnTo>
                  <a:pt x="3401" y="31817"/>
                </a:lnTo>
                <a:lnTo>
                  <a:pt x="4344" y="30908"/>
                </a:lnTo>
                <a:lnTo>
                  <a:pt x="5354" y="30032"/>
                </a:lnTo>
                <a:lnTo>
                  <a:pt x="4748" y="30604"/>
                </a:lnTo>
                <a:lnTo>
                  <a:pt x="4007" y="31345"/>
                </a:lnTo>
                <a:lnTo>
                  <a:pt x="3300" y="32086"/>
                </a:lnTo>
                <a:lnTo>
                  <a:pt x="2593" y="32860"/>
                </a:lnTo>
                <a:lnTo>
                  <a:pt x="1920" y="33668"/>
                </a:lnTo>
                <a:lnTo>
                  <a:pt x="1987" y="33668"/>
                </a:lnTo>
                <a:lnTo>
                  <a:pt x="4075" y="31480"/>
                </a:lnTo>
                <a:lnTo>
                  <a:pt x="5118" y="30402"/>
                </a:lnTo>
                <a:lnTo>
                  <a:pt x="6196" y="29359"/>
                </a:lnTo>
                <a:lnTo>
                  <a:pt x="7340" y="28281"/>
                </a:lnTo>
                <a:lnTo>
                  <a:pt x="8519" y="27238"/>
                </a:lnTo>
                <a:lnTo>
                  <a:pt x="9697" y="26194"/>
                </a:lnTo>
                <a:lnTo>
                  <a:pt x="10876" y="25184"/>
                </a:lnTo>
                <a:lnTo>
                  <a:pt x="11482" y="24679"/>
                </a:lnTo>
                <a:lnTo>
                  <a:pt x="12054" y="24174"/>
                </a:lnTo>
                <a:lnTo>
                  <a:pt x="13165" y="23097"/>
                </a:lnTo>
                <a:lnTo>
                  <a:pt x="14276" y="22053"/>
                </a:lnTo>
                <a:lnTo>
                  <a:pt x="15421" y="20975"/>
                </a:lnTo>
                <a:lnTo>
                  <a:pt x="17643" y="19056"/>
                </a:lnTo>
                <a:lnTo>
                  <a:pt x="18720" y="18080"/>
                </a:lnTo>
                <a:lnTo>
                  <a:pt x="19259" y="17575"/>
                </a:lnTo>
                <a:lnTo>
                  <a:pt x="19764" y="17036"/>
                </a:lnTo>
                <a:lnTo>
                  <a:pt x="20067" y="16666"/>
                </a:lnTo>
                <a:lnTo>
                  <a:pt x="20370" y="16296"/>
                </a:lnTo>
                <a:lnTo>
                  <a:pt x="20673" y="15858"/>
                </a:lnTo>
                <a:lnTo>
                  <a:pt x="20909" y="15420"/>
                </a:lnTo>
                <a:lnTo>
                  <a:pt x="21010" y="15185"/>
                </a:lnTo>
                <a:lnTo>
                  <a:pt x="21111" y="14949"/>
                </a:lnTo>
                <a:lnTo>
                  <a:pt x="21178" y="14713"/>
                </a:lnTo>
                <a:lnTo>
                  <a:pt x="21212" y="14444"/>
                </a:lnTo>
                <a:lnTo>
                  <a:pt x="21212" y="14208"/>
                </a:lnTo>
                <a:lnTo>
                  <a:pt x="21178" y="13972"/>
                </a:lnTo>
                <a:lnTo>
                  <a:pt x="21111" y="13737"/>
                </a:lnTo>
                <a:lnTo>
                  <a:pt x="21010" y="13501"/>
                </a:lnTo>
                <a:lnTo>
                  <a:pt x="20976" y="13467"/>
                </a:lnTo>
                <a:lnTo>
                  <a:pt x="20942" y="13467"/>
                </a:lnTo>
                <a:lnTo>
                  <a:pt x="20808" y="13097"/>
                </a:lnTo>
                <a:lnTo>
                  <a:pt x="20606" y="12794"/>
                </a:lnTo>
                <a:lnTo>
                  <a:pt x="20336" y="12491"/>
                </a:lnTo>
                <a:lnTo>
                  <a:pt x="20033" y="12255"/>
                </a:lnTo>
                <a:lnTo>
                  <a:pt x="20067" y="12188"/>
                </a:lnTo>
                <a:lnTo>
                  <a:pt x="20067" y="12121"/>
                </a:lnTo>
                <a:lnTo>
                  <a:pt x="20067" y="12087"/>
                </a:lnTo>
                <a:lnTo>
                  <a:pt x="20101" y="12020"/>
                </a:lnTo>
                <a:lnTo>
                  <a:pt x="20101" y="11952"/>
                </a:lnTo>
                <a:lnTo>
                  <a:pt x="20033" y="11885"/>
                </a:lnTo>
                <a:lnTo>
                  <a:pt x="19966" y="11919"/>
                </a:lnTo>
                <a:lnTo>
                  <a:pt x="19730" y="11515"/>
                </a:lnTo>
                <a:lnTo>
                  <a:pt x="19461" y="11178"/>
                </a:lnTo>
                <a:lnTo>
                  <a:pt x="19326" y="11077"/>
                </a:lnTo>
                <a:lnTo>
                  <a:pt x="19192" y="10976"/>
                </a:lnTo>
                <a:lnTo>
                  <a:pt x="18990" y="10909"/>
                </a:lnTo>
                <a:lnTo>
                  <a:pt x="18821" y="10875"/>
                </a:lnTo>
                <a:lnTo>
                  <a:pt x="18720" y="10875"/>
                </a:lnTo>
                <a:lnTo>
                  <a:pt x="18585" y="10942"/>
                </a:lnTo>
                <a:lnTo>
                  <a:pt x="18585" y="10976"/>
                </a:lnTo>
                <a:lnTo>
                  <a:pt x="17340" y="9528"/>
                </a:lnTo>
                <a:lnTo>
                  <a:pt x="16094" y="8114"/>
                </a:lnTo>
                <a:lnTo>
                  <a:pt x="14781" y="6734"/>
                </a:lnTo>
                <a:lnTo>
                  <a:pt x="14141" y="6060"/>
                </a:lnTo>
                <a:lnTo>
                  <a:pt x="13434" y="5387"/>
                </a:lnTo>
                <a:lnTo>
                  <a:pt x="12795" y="4747"/>
                </a:lnTo>
                <a:lnTo>
                  <a:pt x="12155" y="4040"/>
                </a:lnTo>
                <a:lnTo>
                  <a:pt x="10943" y="2660"/>
                </a:lnTo>
                <a:lnTo>
                  <a:pt x="10337" y="1953"/>
                </a:lnTo>
                <a:lnTo>
                  <a:pt x="9697" y="1280"/>
                </a:lnTo>
                <a:lnTo>
                  <a:pt x="9024" y="606"/>
                </a:lnTo>
                <a:lnTo>
                  <a:pt x="8317" y="34"/>
                </a:lnTo>
                <a:lnTo>
                  <a:pt x="828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" name="Google Shape;214;p3"/>
          <p:cNvGrpSpPr/>
          <p:nvPr/>
        </p:nvGrpSpPr>
        <p:grpSpPr>
          <a:xfrm>
            <a:off x="8928062" y="-2"/>
            <a:ext cx="2584191" cy="1702667"/>
            <a:chOff x="4793246" y="-1"/>
            <a:chExt cx="1938143" cy="1277000"/>
          </a:xfrm>
        </p:grpSpPr>
        <p:sp>
          <p:nvSpPr>
            <p:cNvPr id="215" name="Google Shape;215;p3"/>
            <p:cNvSpPr/>
            <p:nvPr/>
          </p:nvSpPr>
          <p:spPr>
            <a:xfrm>
              <a:off x="4793246" y="-1"/>
              <a:ext cx="1938143" cy="1277000"/>
            </a:xfrm>
            <a:custGeom>
              <a:avLst/>
              <a:gdLst/>
              <a:ahLst/>
              <a:cxnLst/>
              <a:rect l="l" t="t" r="r" b="b"/>
              <a:pathLst>
                <a:path w="38989" h="25689" extrusionOk="0">
                  <a:moveTo>
                    <a:pt x="1" y="0"/>
                  </a:moveTo>
                  <a:lnTo>
                    <a:pt x="68" y="135"/>
                  </a:lnTo>
                  <a:lnTo>
                    <a:pt x="439" y="909"/>
                  </a:lnTo>
                  <a:lnTo>
                    <a:pt x="843" y="1683"/>
                  </a:lnTo>
                  <a:lnTo>
                    <a:pt x="1280" y="2424"/>
                  </a:lnTo>
                  <a:lnTo>
                    <a:pt x="1684" y="3198"/>
                  </a:lnTo>
                  <a:lnTo>
                    <a:pt x="2156" y="4108"/>
                  </a:lnTo>
                  <a:lnTo>
                    <a:pt x="2661" y="5050"/>
                  </a:lnTo>
                  <a:lnTo>
                    <a:pt x="3704" y="6868"/>
                  </a:lnTo>
                  <a:lnTo>
                    <a:pt x="4782" y="8686"/>
                  </a:lnTo>
                  <a:lnTo>
                    <a:pt x="5826" y="10471"/>
                  </a:lnTo>
                  <a:lnTo>
                    <a:pt x="6802" y="12222"/>
                  </a:lnTo>
                  <a:lnTo>
                    <a:pt x="7711" y="14006"/>
                  </a:lnTo>
                  <a:lnTo>
                    <a:pt x="9462" y="17575"/>
                  </a:lnTo>
                  <a:lnTo>
                    <a:pt x="10404" y="19359"/>
                  </a:lnTo>
                  <a:lnTo>
                    <a:pt x="11347" y="21110"/>
                  </a:lnTo>
                  <a:lnTo>
                    <a:pt x="11852" y="21952"/>
                  </a:lnTo>
                  <a:lnTo>
                    <a:pt x="12391" y="22793"/>
                  </a:lnTo>
                  <a:lnTo>
                    <a:pt x="12930" y="23635"/>
                  </a:lnTo>
                  <a:lnTo>
                    <a:pt x="13502" y="24443"/>
                  </a:lnTo>
                  <a:lnTo>
                    <a:pt x="13704" y="24780"/>
                  </a:lnTo>
                  <a:lnTo>
                    <a:pt x="13940" y="25049"/>
                  </a:lnTo>
                  <a:lnTo>
                    <a:pt x="14209" y="25318"/>
                  </a:lnTo>
                  <a:lnTo>
                    <a:pt x="14546" y="25487"/>
                  </a:lnTo>
                  <a:lnTo>
                    <a:pt x="14882" y="25621"/>
                  </a:lnTo>
                  <a:lnTo>
                    <a:pt x="15219" y="25689"/>
                  </a:lnTo>
                  <a:lnTo>
                    <a:pt x="15589" y="25689"/>
                  </a:lnTo>
                  <a:lnTo>
                    <a:pt x="15960" y="25621"/>
                  </a:lnTo>
                  <a:lnTo>
                    <a:pt x="15993" y="25655"/>
                  </a:lnTo>
                  <a:lnTo>
                    <a:pt x="16094" y="25621"/>
                  </a:lnTo>
                  <a:lnTo>
                    <a:pt x="18788" y="24140"/>
                  </a:lnTo>
                  <a:lnTo>
                    <a:pt x="21481" y="22659"/>
                  </a:lnTo>
                  <a:lnTo>
                    <a:pt x="24208" y="21144"/>
                  </a:lnTo>
                  <a:lnTo>
                    <a:pt x="26935" y="19696"/>
                  </a:lnTo>
                  <a:lnTo>
                    <a:pt x="29663" y="18282"/>
                  </a:lnTo>
                  <a:lnTo>
                    <a:pt x="32423" y="16901"/>
                  </a:lnTo>
                  <a:lnTo>
                    <a:pt x="33770" y="16194"/>
                  </a:lnTo>
                  <a:lnTo>
                    <a:pt x="34443" y="15824"/>
                  </a:lnTo>
                  <a:lnTo>
                    <a:pt x="35117" y="15420"/>
                  </a:lnTo>
                  <a:lnTo>
                    <a:pt x="36430" y="14646"/>
                  </a:lnTo>
                  <a:lnTo>
                    <a:pt x="37103" y="14275"/>
                  </a:lnTo>
                  <a:lnTo>
                    <a:pt x="37810" y="13972"/>
                  </a:lnTo>
                  <a:lnTo>
                    <a:pt x="38080" y="13871"/>
                  </a:lnTo>
                  <a:lnTo>
                    <a:pt x="38282" y="13737"/>
                  </a:lnTo>
                  <a:lnTo>
                    <a:pt x="38484" y="13568"/>
                  </a:lnTo>
                  <a:lnTo>
                    <a:pt x="38652" y="13434"/>
                  </a:lnTo>
                  <a:lnTo>
                    <a:pt x="38753" y="13232"/>
                  </a:lnTo>
                  <a:lnTo>
                    <a:pt x="38854" y="13063"/>
                  </a:lnTo>
                  <a:lnTo>
                    <a:pt x="38921" y="12861"/>
                  </a:lnTo>
                  <a:lnTo>
                    <a:pt x="38955" y="12626"/>
                  </a:lnTo>
                  <a:lnTo>
                    <a:pt x="38989" y="12424"/>
                  </a:lnTo>
                  <a:lnTo>
                    <a:pt x="38955" y="12188"/>
                  </a:lnTo>
                  <a:lnTo>
                    <a:pt x="38921" y="11952"/>
                  </a:lnTo>
                  <a:lnTo>
                    <a:pt x="38854" y="11683"/>
                  </a:lnTo>
                  <a:lnTo>
                    <a:pt x="38753" y="11447"/>
                  </a:lnTo>
                  <a:lnTo>
                    <a:pt x="38618" y="11178"/>
                  </a:lnTo>
                  <a:lnTo>
                    <a:pt x="38315" y="10639"/>
                  </a:lnTo>
                  <a:lnTo>
                    <a:pt x="36935" y="8013"/>
                  </a:lnTo>
                  <a:lnTo>
                    <a:pt x="35487" y="5387"/>
                  </a:lnTo>
                  <a:lnTo>
                    <a:pt x="34006" y="2727"/>
                  </a:lnTo>
                  <a:lnTo>
                    <a:pt x="33265" y="1380"/>
                  </a:lnTo>
                  <a:lnTo>
                    <a:pt x="32928" y="673"/>
                  </a:lnTo>
                  <a:lnTo>
                    <a:pt x="32625" y="0"/>
                  </a:lnTo>
                  <a:lnTo>
                    <a:pt x="32390" y="0"/>
                  </a:lnTo>
                  <a:lnTo>
                    <a:pt x="32659" y="640"/>
                  </a:lnTo>
                  <a:lnTo>
                    <a:pt x="32962" y="1279"/>
                  </a:lnTo>
                  <a:lnTo>
                    <a:pt x="33635" y="2559"/>
                  </a:lnTo>
                  <a:lnTo>
                    <a:pt x="34342" y="3804"/>
                  </a:lnTo>
                  <a:lnTo>
                    <a:pt x="35016" y="5050"/>
                  </a:lnTo>
                  <a:lnTo>
                    <a:pt x="35824" y="6464"/>
                  </a:lnTo>
                  <a:lnTo>
                    <a:pt x="36632" y="7878"/>
                  </a:lnTo>
                  <a:lnTo>
                    <a:pt x="37642" y="9730"/>
                  </a:lnTo>
                  <a:lnTo>
                    <a:pt x="38248" y="10908"/>
                  </a:lnTo>
                  <a:lnTo>
                    <a:pt x="38450" y="11346"/>
                  </a:lnTo>
                  <a:lnTo>
                    <a:pt x="38585" y="11750"/>
                  </a:lnTo>
                  <a:lnTo>
                    <a:pt x="38686" y="12121"/>
                  </a:lnTo>
                  <a:lnTo>
                    <a:pt x="38719" y="12491"/>
                  </a:lnTo>
                  <a:lnTo>
                    <a:pt x="38719" y="12693"/>
                  </a:lnTo>
                  <a:lnTo>
                    <a:pt x="38686" y="12861"/>
                  </a:lnTo>
                  <a:lnTo>
                    <a:pt x="38618" y="13030"/>
                  </a:lnTo>
                  <a:lnTo>
                    <a:pt x="38551" y="13198"/>
                  </a:lnTo>
                  <a:lnTo>
                    <a:pt x="38416" y="13333"/>
                  </a:lnTo>
                  <a:lnTo>
                    <a:pt x="38282" y="13467"/>
                  </a:lnTo>
                  <a:lnTo>
                    <a:pt x="38113" y="13602"/>
                  </a:lnTo>
                  <a:lnTo>
                    <a:pt x="37878" y="13737"/>
                  </a:lnTo>
                  <a:lnTo>
                    <a:pt x="37238" y="14006"/>
                  </a:lnTo>
                  <a:lnTo>
                    <a:pt x="36632" y="14309"/>
                  </a:lnTo>
                  <a:lnTo>
                    <a:pt x="35487" y="15016"/>
                  </a:lnTo>
                  <a:lnTo>
                    <a:pt x="34107" y="15757"/>
                  </a:lnTo>
                  <a:lnTo>
                    <a:pt x="32760" y="16464"/>
                  </a:lnTo>
                  <a:lnTo>
                    <a:pt x="29898" y="17911"/>
                  </a:lnTo>
                  <a:lnTo>
                    <a:pt x="27036" y="19359"/>
                  </a:lnTo>
                  <a:lnTo>
                    <a:pt x="24377" y="20773"/>
                  </a:lnTo>
                  <a:lnTo>
                    <a:pt x="21717" y="22221"/>
                  </a:lnTo>
                  <a:lnTo>
                    <a:pt x="19091" y="23702"/>
                  </a:lnTo>
                  <a:lnTo>
                    <a:pt x="16465" y="25184"/>
                  </a:lnTo>
                  <a:lnTo>
                    <a:pt x="16397" y="25184"/>
                  </a:lnTo>
                  <a:lnTo>
                    <a:pt x="16027" y="25318"/>
                  </a:lnTo>
                  <a:lnTo>
                    <a:pt x="15690" y="25386"/>
                  </a:lnTo>
                  <a:lnTo>
                    <a:pt x="15320" y="25453"/>
                  </a:lnTo>
                  <a:lnTo>
                    <a:pt x="15152" y="25453"/>
                  </a:lnTo>
                  <a:lnTo>
                    <a:pt x="14950" y="25419"/>
                  </a:lnTo>
                  <a:lnTo>
                    <a:pt x="14714" y="25352"/>
                  </a:lnTo>
                  <a:lnTo>
                    <a:pt x="14512" y="25251"/>
                  </a:lnTo>
                  <a:lnTo>
                    <a:pt x="14344" y="25150"/>
                  </a:lnTo>
                  <a:lnTo>
                    <a:pt x="14175" y="24982"/>
                  </a:lnTo>
                  <a:lnTo>
                    <a:pt x="14041" y="24813"/>
                  </a:lnTo>
                  <a:lnTo>
                    <a:pt x="13872" y="24645"/>
                  </a:lnTo>
                  <a:lnTo>
                    <a:pt x="13637" y="24275"/>
                  </a:lnTo>
                  <a:lnTo>
                    <a:pt x="13603" y="24241"/>
                  </a:lnTo>
                  <a:lnTo>
                    <a:pt x="13064" y="23366"/>
                  </a:lnTo>
                  <a:lnTo>
                    <a:pt x="12526" y="22524"/>
                  </a:lnTo>
                  <a:lnTo>
                    <a:pt x="11515" y="20740"/>
                  </a:lnTo>
                  <a:lnTo>
                    <a:pt x="10573" y="18955"/>
                  </a:lnTo>
                  <a:lnTo>
                    <a:pt x="9630" y="17137"/>
                  </a:lnTo>
                  <a:lnTo>
                    <a:pt x="7778" y="13535"/>
                  </a:lnTo>
                  <a:lnTo>
                    <a:pt x="6802" y="11716"/>
                  </a:lnTo>
                  <a:lnTo>
                    <a:pt x="5826" y="9966"/>
                  </a:lnTo>
                  <a:lnTo>
                    <a:pt x="5287" y="9057"/>
                  </a:lnTo>
                  <a:lnTo>
                    <a:pt x="4748" y="8148"/>
                  </a:lnTo>
                  <a:lnTo>
                    <a:pt x="4209" y="7272"/>
                  </a:lnTo>
                  <a:lnTo>
                    <a:pt x="3671" y="6363"/>
                  </a:lnTo>
                  <a:lnTo>
                    <a:pt x="2593" y="4411"/>
                  </a:lnTo>
                  <a:lnTo>
                    <a:pt x="1583" y="2424"/>
                  </a:lnTo>
                  <a:lnTo>
                    <a:pt x="1280" y="1818"/>
                  </a:lnTo>
                  <a:lnTo>
                    <a:pt x="944" y="1212"/>
                  </a:lnTo>
                  <a:lnTo>
                    <a:pt x="607" y="60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6045142" y="860231"/>
              <a:ext cx="107175" cy="100464"/>
            </a:xfrm>
            <a:custGeom>
              <a:avLst/>
              <a:gdLst/>
              <a:ahLst/>
              <a:cxnLst/>
              <a:rect l="l" t="t" r="r" b="b"/>
              <a:pathLst>
                <a:path w="2156" h="2021" extrusionOk="0">
                  <a:moveTo>
                    <a:pt x="1044" y="270"/>
                  </a:moveTo>
                  <a:lnTo>
                    <a:pt x="1246" y="303"/>
                  </a:lnTo>
                  <a:lnTo>
                    <a:pt x="1415" y="404"/>
                  </a:lnTo>
                  <a:lnTo>
                    <a:pt x="1583" y="505"/>
                  </a:lnTo>
                  <a:lnTo>
                    <a:pt x="1718" y="674"/>
                  </a:lnTo>
                  <a:lnTo>
                    <a:pt x="1819" y="808"/>
                  </a:lnTo>
                  <a:lnTo>
                    <a:pt x="1886" y="977"/>
                  </a:lnTo>
                  <a:lnTo>
                    <a:pt x="1920" y="1179"/>
                  </a:lnTo>
                  <a:lnTo>
                    <a:pt x="1886" y="1347"/>
                  </a:lnTo>
                  <a:lnTo>
                    <a:pt x="1751" y="1482"/>
                  </a:lnTo>
                  <a:lnTo>
                    <a:pt x="1617" y="1583"/>
                  </a:lnTo>
                  <a:lnTo>
                    <a:pt x="1448" y="1684"/>
                  </a:lnTo>
                  <a:lnTo>
                    <a:pt x="1246" y="1751"/>
                  </a:lnTo>
                  <a:lnTo>
                    <a:pt x="1078" y="1785"/>
                  </a:lnTo>
                  <a:lnTo>
                    <a:pt x="910" y="1785"/>
                  </a:lnTo>
                  <a:lnTo>
                    <a:pt x="741" y="1751"/>
                  </a:lnTo>
                  <a:lnTo>
                    <a:pt x="607" y="1717"/>
                  </a:lnTo>
                  <a:lnTo>
                    <a:pt x="506" y="1616"/>
                  </a:lnTo>
                  <a:lnTo>
                    <a:pt x="405" y="1515"/>
                  </a:lnTo>
                  <a:lnTo>
                    <a:pt x="337" y="1414"/>
                  </a:lnTo>
                  <a:lnTo>
                    <a:pt x="270" y="1280"/>
                  </a:lnTo>
                  <a:lnTo>
                    <a:pt x="270" y="1111"/>
                  </a:lnTo>
                  <a:lnTo>
                    <a:pt x="236" y="977"/>
                  </a:lnTo>
                  <a:lnTo>
                    <a:pt x="270" y="775"/>
                  </a:lnTo>
                  <a:lnTo>
                    <a:pt x="337" y="606"/>
                  </a:lnTo>
                  <a:lnTo>
                    <a:pt x="438" y="472"/>
                  </a:lnTo>
                  <a:lnTo>
                    <a:pt x="573" y="337"/>
                  </a:lnTo>
                  <a:lnTo>
                    <a:pt x="640" y="371"/>
                  </a:lnTo>
                  <a:lnTo>
                    <a:pt x="708" y="337"/>
                  </a:lnTo>
                  <a:lnTo>
                    <a:pt x="876" y="270"/>
                  </a:lnTo>
                  <a:close/>
                  <a:moveTo>
                    <a:pt x="708" y="0"/>
                  </a:moveTo>
                  <a:lnTo>
                    <a:pt x="506" y="34"/>
                  </a:lnTo>
                  <a:lnTo>
                    <a:pt x="371" y="169"/>
                  </a:lnTo>
                  <a:lnTo>
                    <a:pt x="236" y="303"/>
                  </a:lnTo>
                  <a:lnTo>
                    <a:pt x="135" y="472"/>
                  </a:lnTo>
                  <a:lnTo>
                    <a:pt x="68" y="674"/>
                  </a:lnTo>
                  <a:lnTo>
                    <a:pt x="1" y="842"/>
                  </a:lnTo>
                  <a:lnTo>
                    <a:pt x="1" y="1044"/>
                  </a:lnTo>
                  <a:lnTo>
                    <a:pt x="1" y="1246"/>
                  </a:lnTo>
                  <a:lnTo>
                    <a:pt x="68" y="1448"/>
                  </a:lnTo>
                  <a:lnTo>
                    <a:pt x="169" y="1616"/>
                  </a:lnTo>
                  <a:lnTo>
                    <a:pt x="304" y="1785"/>
                  </a:lnTo>
                  <a:lnTo>
                    <a:pt x="472" y="1886"/>
                  </a:lnTo>
                  <a:lnTo>
                    <a:pt x="640" y="1987"/>
                  </a:lnTo>
                  <a:lnTo>
                    <a:pt x="842" y="2020"/>
                  </a:lnTo>
                  <a:lnTo>
                    <a:pt x="1280" y="2020"/>
                  </a:lnTo>
                  <a:lnTo>
                    <a:pt x="1516" y="1919"/>
                  </a:lnTo>
                  <a:lnTo>
                    <a:pt x="1718" y="1818"/>
                  </a:lnTo>
                  <a:lnTo>
                    <a:pt x="1886" y="1684"/>
                  </a:lnTo>
                  <a:lnTo>
                    <a:pt x="2021" y="1515"/>
                  </a:lnTo>
                  <a:lnTo>
                    <a:pt x="2122" y="1313"/>
                  </a:lnTo>
                  <a:lnTo>
                    <a:pt x="2155" y="1078"/>
                  </a:lnTo>
                  <a:lnTo>
                    <a:pt x="2122" y="842"/>
                  </a:lnTo>
                  <a:lnTo>
                    <a:pt x="2054" y="674"/>
                  </a:lnTo>
                  <a:lnTo>
                    <a:pt x="1953" y="539"/>
                  </a:lnTo>
                  <a:lnTo>
                    <a:pt x="1819" y="371"/>
                  </a:lnTo>
                  <a:lnTo>
                    <a:pt x="1650" y="270"/>
                  </a:lnTo>
                  <a:lnTo>
                    <a:pt x="1482" y="169"/>
                  </a:lnTo>
                  <a:lnTo>
                    <a:pt x="1314" y="68"/>
                  </a:lnTo>
                  <a:lnTo>
                    <a:pt x="1112" y="34"/>
                  </a:lnTo>
                  <a:lnTo>
                    <a:pt x="943" y="34"/>
                  </a:lnTo>
                  <a:lnTo>
                    <a:pt x="9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6071936" y="890355"/>
              <a:ext cx="51947" cy="40215"/>
            </a:xfrm>
            <a:custGeom>
              <a:avLst/>
              <a:gdLst/>
              <a:ahLst/>
              <a:cxnLst/>
              <a:rect l="l" t="t" r="r" b="b"/>
              <a:pathLst>
                <a:path w="1045" h="809" extrusionOk="0">
                  <a:moveTo>
                    <a:pt x="539" y="236"/>
                  </a:moveTo>
                  <a:lnTo>
                    <a:pt x="674" y="371"/>
                  </a:lnTo>
                  <a:lnTo>
                    <a:pt x="741" y="539"/>
                  </a:lnTo>
                  <a:lnTo>
                    <a:pt x="472" y="606"/>
                  </a:lnTo>
                  <a:lnTo>
                    <a:pt x="371" y="640"/>
                  </a:lnTo>
                  <a:lnTo>
                    <a:pt x="303" y="573"/>
                  </a:lnTo>
                  <a:lnTo>
                    <a:pt x="236" y="505"/>
                  </a:lnTo>
                  <a:lnTo>
                    <a:pt x="236" y="404"/>
                  </a:lnTo>
                  <a:lnTo>
                    <a:pt x="539" y="236"/>
                  </a:lnTo>
                  <a:close/>
                  <a:moveTo>
                    <a:pt x="472" y="0"/>
                  </a:moveTo>
                  <a:lnTo>
                    <a:pt x="236" y="135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0" y="438"/>
                  </a:lnTo>
                  <a:lnTo>
                    <a:pt x="68" y="472"/>
                  </a:lnTo>
                  <a:lnTo>
                    <a:pt x="101" y="573"/>
                  </a:lnTo>
                  <a:lnTo>
                    <a:pt x="169" y="674"/>
                  </a:lnTo>
                  <a:lnTo>
                    <a:pt x="236" y="741"/>
                  </a:lnTo>
                  <a:lnTo>
                    <a:pt x="371" y="808"/>
                  </a:lnTo>
                  <a:lnTo>
                    <a:pt x="539" y="808"/>
                  </a:lnTo>
                  <a:lnTo>
                    <a:pt x="674" y="741"/>
                  </a:lnTo>
                  <a:lnTo>
                    <a:pt x="977" y="606"/>
                  </a:lnTo>
                  <a:lnTo>
                    <a:pt x="1044" y="573"/>
                  </a:lnTo>
                  <a:lnTo>
                    <a:pt x="1044" y="505"/>
                  </a:lnTo>
                  <a:lnTo>
                    <a:pt x="1010" y="472"/>
                  </a:lnTo>
                  <a:lnTo>
                    <a:pt x="943" y="438"/>
                  </a:lnTo>
                  <a:lnTo>
                    <a:pt x="909" y="438"/>
                  </a:lnTo>
                  <a:lnTo>
                    <a:pt x="876" y="303"/>
                  </a:lnTo>
                  <a:lnTo>
                    <a:pt x="808" y="202"/>
                  </a:lnTo>
                  <a:lnTo>
                    <a:pt x="707" y="101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4974041" y="-1"/>
              <a:ext cx="1611747" cy="1119668"/>
            </a:xfrm>
            <a:custGeom>
              <a:avLst/>
              <a:gdLst/>
              <a:ahLst/>
              <a:cxnLst/>
              <a:rect l="l" t="t" r="r" b="b"/>
              <a:pathLst>
                <a:path w="32423" h="22524" extrusionOk="0">
                  <a:moveTo>
                    <a:pt x="0" y="0"/>
                  </a:moveTo>
                  <a:lnTo>
                    <a:pt x="337" y="707"/>
                  </a:lnTo>
                  <a:lnTo>
                    <a:pt x="1717" y="3299"/>
                  </a:lnTo>
                  <a:lnTo>
                    <a:pt x="2694" y="5118"/>
                  </a:lnTo>
                  <a:lnTo>
                    <a:pt x="3670" y="6868"/>
                  </a:lnTo>
                  <a:lnTo>
                    <a:pt x="4646" y="8653"/>
                  </a:lnTo>
                  <a:lnTo>
                    <a:pt x="5589" y="10471"/>
                  </a:lnTo>
                  <a:lnTo>
                    <a:pt x="7306" y="13939"/>
                  </a:lnTo>
                  <a:lnTo>
                    <a:pt x="9023" y="17373"/>
                  </a:lnTo>
                  <a:lnTo>
                    <a:pt x="9293" y="18046"/>
                  </a:lnTo>
                  <a:lnTo>
                    <a:pt x="9596" y="18719"/>
                  </a:lnTo>
                  <a:lnTo>
                    <a:pt x="10202" y="20066"/>
                  </a:lnTo>
                  <a:lnTo>
                    <a:pt x="10505" y="20706"/>
                  </a:lnTo>
                  <a:lnTo>
                    <a:pt x="10875" y="21346"/>
                  </a:lnTo>
                  <a:lnTo>
                    <a:pt x="11279" y="21952"/>
                  </a:lnTo>
                  <a:lnTo>
                    <a:pt x="11515" y="22221"/>
                  </a:lnTo>
                  <a:lnTo>
                    <a:pt x="11750" y="22490"/>
                  </a:lnTo>
                  <a:lnTo>
                    <a:pt x="11818" y="22524"/>
                  </a:lnTo>
                  <a:lnTo>
                    <a:pt x="11851" y="22524"/>
                  </a:lnTo>
                  <a:lnTo>
                    <a:pt x="11952" y="22490"/>
                  </a:lnTo>
                  <a:lnTo>
                    <a:pt x="11986" y="22389"/>
                  </a:lnTo>
                  <a:lnTo>
                    <a:pt x="11986" y="22356"/>
                  </a:lnTo>
                  <a:lnTo>
                    <a:pt x="11952" y="22288"/>
                  </a:lnTo>
                  <a:lnTo>
                    <a:pt x="11919" y="22288"/>
                  </a:lnTo>
                  <a:lnTo>
                    <a:pt x="12457" y="22154"/>
                  </a:lnTo>
                  <a:lnTo>
                    <a:pt x="12962" y="21985"/>
                  </a:lnTo>
                  <a:lnTo>
                    <a:pt x="13467" y="21750"/>
                  </a:lnTo>
                  <a:lnTo>
                    <a:pt x="13939" y="21480"/>
                  </a:lnTo>
                  <a:lnTo>
                    <a:pt x="14444" y="21177"/>
                  </a:lnTo>
                  <a:lnTo>
                    <a:pt x="14881" y="20841"/>
                  </a:lnTo>
                  <a:lnTo>
                    <a:pt x="15790" y="20235"/>
                  </a:lnTo>
                  <a:lnTo>
                    <a:pt x="16430" y="19830"/>
                  </a:lnTo>
                  <a:lnTo>
                    <a:pt x="17070" y="19426"/>
                  </a:lnTo>
                  <a:lnTo>
                    <a:pt x="18417" y="18686"/>
                  </a:lnTo>
                  <a:lnTo>
                    <a:pt x="21144" y="17272"/>
                  </a:lnTo>
                  <a:lnTo>
                    <a:pt x="22524" y="16598"/>
                  </a:lnTo>
                  <a:lnTo>
                    <a:pt x="23904" y="15925"/>
                  </a:lnTo>
                  <a:lnTo>
                    <a:pt x="25285" y="15285"/>
                  </a:lnTo>
                  <a:lnTo>
                    <a:pt x="26665" y="14612"/>
                  </a:lnTo>
                  <a:lnTo>
                    <a:pt x="27372" y="14242"/>
                  </a:lnTo>
                  <a:lnTo>
                    <a:pt x="28079" y="13838"/>
                  </a:lnTo>
                  <a:lnTo>
                    <a:pt x="29460" y="12996"/>
                  </a:lnTo>
                  <a:lnTo>
                    <a:pt x="30133" y="12592"/>
                  </a:lnTo>
                  <a:lnTo>
                    <a:pt x="30840" y="12222"/>
                  </a:lnTo>
                  <a:lnTo>
                    <a:pt x="31547" y="11851"/>
                  </a:lnTo>
                  <a:lnTo>
                    <a:pt x="32288" y="11548"/>
                  </a:lnTo>
                  <a:lnTo>
                    <a:pt x="32355" y="11548"/>
                  </a:lnTo>
                  <a:lnTo>
                    <a:pt x="32422" y="11481"/>
                  </a:lnTo>
                  <a:lnTo>
                    <a:pt x="32422" y="11447"/>
                  </a:lnTo>
                  <a:lnTo>
                    <a:pt x="32389" y="11380"/>
                  </a:lnTo>
                  <a:lnTo>
                    <a:pt x="32254" y="11211"/>
                  </a:lnTo>
                  <a:lnTo>
                    <a:pt x="32119" y="11077"/>
                  </a:lnTo>
                  <a:lnTo>
                    <a:pt x="31884" y="10706"/>
                  </a:lnTo>
                  <a:lnTo>
                    <a:pt x="31480" y="9966"/>
                  </a:lnTo>
                  <a:lnTo>
                    <a:pt x="31210" y="9562"/>
                  </a:lnTo>
                  <a:lnTo>
                    <a:pt x="30907" y="9158"/>
                  </a:lnTo>
                  <a:lnTo>
                    <a:pt x="30301" y="8350"/>
                  </a:lnTo>
                  <a:lnTo>
                    <a:pt x="29998" y="7878"/>
                  </a:lnTo>
                  <a:lnTo>
                    <a:pt x="29729" y="7407"/>
                  </a:lnTo>
                  <a:lnTo>
                    <a:pt x="29460" y="6936"/>
                  </a:lnTo>
                  <a:lnTo>
                    <a:pt x="29224" y="6464"/>
                  </a:lnTo>
                  <a:lnTo>
                    <a:pt x="28753" y="5454"/>
                  </a:lnTo>
                  <a:lnTo>
                    <a:pt x="28349" y="4478"/>
                  </a:lnTo>
                  <a:lnTo>
                    <a:pt x="27877" y="3434"/>
                  </a:lnTo>
                  <a:lnTo>
                    <a:pt x="27339" y="2458"/>
                  </a:lnTo>
                  <a:lnTo>
                    <a:pt x="26261" y="471"/>
                  </a:lnTo>
                  <a:lnTo>
                    <a:pt x="26026" y="0"/>
                  </a:lnTo>
                  <a:lnTo>
                    <a:pt x="25790" y="0"/>
                  </a:lnTo>
                  <a:lnTo>
                    <a:pt x="26026" y="539"/>
                  </a:lnTo>
                  <a:lnTo>
                    <a:pt x="26295" y="1044"/>
                  </a:lnTo>
                  <a:lnTo>
                    <a:pt x="27406" y="3097"/>
                  </a:lnTo>
                  <a:lnTo>
                    <a:pt x="27911" y="4175"/>
                  </a:lnTo>
                  <a:lnTo>
                    <a:pt x="28382" y="5219"/>
                  </a:lnTo>
                  <a:lnTo>
                    <a:pt x="28820" y="6195"/>
                  </a:lnTo>
                  <a:lnTo>
                    <a:pt x="29258" y="7104"/>
                  </a:lnTo>
                  <a:lnTo>
                    <a:pt x="29796" y="7979"/>
                  </a:lnTo>
                  <a:lnTo>
                    <a:pt x="30369" y="8821"/>
                  </a:lnTo>
                  <a:lnTo>
                    <a:pt x="30941" y="9595"/>
                  </a:lnTo>
                  <a:lnTo>
                    <a:pt x="31177" y="9999"/>
                  </a:lnTo>
                  <a:lnTo>
                    <a:pt x="31412" y="10403"/>
                  </a:lnTo>
                  <a:lnTo>
                    <a:pt x="31715" y="10942"/>
                  </a:lnTo>
                  <a:lnTo>
                    <a:pt x="31884" y="11178"/>
                  </a:lnTo>
                  <a:lnTo>
                    <a:pt x="32086" y="11413"/>
                  </a:lnTo>
                  <a:lnTo>
                    <a:pt x="31446" y="11683"/>
                  </a:lnTo>
                  <a:lnTo>
                    <a:pt x="30840" y="11986"/>
                  </a:lnTo>
                  <a:lnTo>
                    <a:pt x="30200" y="12289"/>
                  </a:lnTo>
                  <a:lnTo>
                    <a:pt x="29594" y="12659"/>
                  </a:lnTo>
                  <a:lnTo>
                    <a:pt x="28416" y="13366"/>
                  </a:lnTo>
                  <a:lnTo>
                    <a:pt x="27204" y="14073"/>
                  </a:lnTo>
                  <a:lnTo>
                    <a:pt x="26531" y="14444"/>
                  </a:lnTo>
                  <a:lnTo>
                    <a:pt x="25857" y="14780"/>
                  </a:lnTo>
                  <a:lnTo>
                    <a:pt x="24477" y="15420"/>
                  </a:lnTo>
                  <a:lnTo>
                    <a:pt x="23096" y="16060"/>
                  </a:lnTo>
                  <a:lnTo>
                    <a:pt x="22389" y="16396"/>
                  </a:lnTo>
                  <a:lnTo>
                    <a:pt x="21716" y="16733"/>
                  </a:lnTo>
                  <a:lnTo>
                    <a:pt x="20302" y="17474"/>
                  </a:lnTo>
                  <a:lnTo>
                    <a:pt x="18888" y="18214"/>
                  </a:lnTo>
                  <a:lnTo>
                    <a:pt x="17508" y="18955"/>
                  </a:lnTo>
                  <a:lnTo>
                    <a:pt x="16834" y="19359"/>
                  </a:lnTo>
                  <a:lnTo>
                    <a:pt x="16127" y="19763"/>
                  </a:lnTo>
                  <a:lnTo>
                    <a:pt x="15083" y="20437"/>
                  </a:lnTo>
                  <a:lnTo>
                    <a:pt x="14040" y="21110"/>
                  </a:lnTo>
                  <a:lnTo>
                    <a:pt x="13501" y="21447"/>
                  </a:lnTo>
                  <a:lnTo>
                    <a:pt x="12962" y="21716"/>
                  </a:lnTo>
                  <a:lnTo>
                    <a:pt x="12390" y="21952"/>
                  </a:lnTo>
                  <a:lnTo>
                    <a:pt x="11784" y="22120"/>
                  </a:lnTo>
                  <a:lnTo>
                    <a:pt x="11346" y="21548"/>
                  </a:lnTo>
                  <a:lnTo>
                    <a:pt x="10942" y="20942"/>
                  </a:lnTo>
                  <a:lnTo>
                    <a:pt x="10606" y="20302"/>
                  </a:lnTo>
                  <a:lnTo>
                    <a:pt x="10269" y="19628"/>
                  </a:lnTo>
                  <a:lnTo>
                    <a:pt x="9697" y="18248"/>
                  </a:lnTo>
                  <a:lnTo>
                    <a:pt x="9394" y="17608"/>
                  </a:lnTo>
                  <a:lnTo>
                    <a:pt x="9091" y="16935"/>
                  </a:lnTo>
                  <a:lnTo>
                    <a:pt x="5488" y="9663"/>
                  </a:lnTo>
                  <a:lnTo>
                    <a:pt x="5017" y="8754"/>
                  </a:lnTo>
                  <a:lnTo>
                    <a:pt x="4545" y="7845"/>
                  </a:lnTo>
                  <a:lnTo>
                    <a:pt x="3569" y="6060"/>
                  </a:lnTo>
                  <a:lnTo>
                    <a:pt x="2559" y="4310"/>
                  </a:lnTo>
                  <a:lnTo>
                    <a:pt x="1583" y="2525"/>
                  </a:lnTo>
                  <a:lnTo>
                    <a:pt x="303" y="135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" name="Google Shape;219;p3"/>
          <p:cNvGrpSpPr/>
          <p:nvPr/>
        </p:nvGrpSpPr>
        <p:grpSpPr>
          <a:xfrm>
            <a:off x="9837597" y="4982930"/>
            <a:ext cx="1379155" cy="1638044"/>
            <a:chOff x="5482823" y="3737197"/>
            <a:chExt cx="1034366" cy="1228533"/>
          </a:xfrm>
        </p:grpSpPr>
        <p:sp>
          <p:nvSpPr>
            <p:cNvPr id="220" name="Google Shape;220;p3"/>
            <p:cNvSpPr/>
            <p:nvPr/>
          </p:nvSpPr>
          <p:spPr>
            <a:xfrm>
              <a:off x="5996626" y="3790784"/>
              <a:ext cx="222651" cy="138939"/>
            </a:xfrm>
            <a:custGeom>
              <a:avLst/>
              <a:gdLst/>
              <a:ahLst/>
              <a:cxnLst/>
              <a:rect l="l" t="t" r="r" b="b"/>
              <a:pathLst>
                <a:path w="4479" h="2795" extrusionOk="0">
                  <a:moveTo>
                    <a:pt x="4175" y="303"/>
                  </a:moveTo>
                  <a:lnTo>
                    <a:pt x="4209" y="707"/>
                  </a:lnTo>
                  <a:lnTo>
                    <a:pt x="4209" y="876"/>
                  </a:lnTo>
                  <a:lnTo>
                    <a:pt x="4175" y="1078"/>
                  </a:lnTo>
                  <a:lnTo>
                    <a:pt x="4108" y="1212"/>
                  </a:lnTo>
                  <a:lnTo>
                    <a:pt x="4007" y="1347"/>
                  </a:lnTo>
                  <a:lnTo>
                    <a:pt x="3838" y="1482"/>
                  </a:lnTo>
                  <a:lnTo>
                    <a:pt x="3603" y="1549"/>
                  </a:lnTo>
                  <a:lnTo>
                    <a:pt x="3569" y="1549"/>
                  </a:lnTo>
                  <a:lnTo>
                    <a:pt x="3502" y="1347"/>
                  </a:lnTo>
                  <a:lnTo>
                    <a:pt x="3367" y="1111"/>
                  </a:lnTo>
                  <a:lnTo>
                    <a:pt x="3266" y="909"/>
                  </a:lnTo>
                  <a:lnTo>
                    <a:pt x="3199" y="674"/>
                  </a:lnTo>
                  <a:lnTo>
                    <a:pt x="3704" y="505"/>
                  </a:lnTo>
                  <a:lnTo>
                    <a:pt x="4175" y="303"/>
                  </a:lnTo>
                  <a:close/>
                  <a:moveTo>
                    <a:pt x="3064" y="707"/>
                  </a:moveTo>
                  <a:lnTo>
                    <a:pt x="3064" y="909"/>
                  </a:lnTo>
                  <a:lnTo>
                    <a:pt x="3131" y="1111"/>
                  </a:lnTo>
                  <a:lnTo>
                    <a:pt x="3232" y="1381"/>
                  </a:lnTo>
                  <a:lnTo>
                    <a:pt x="3367" y="1616"/>
                  </a:lnTo>
                  <a:lnTo>
                    <a:pt x="2660" y="1818"/>
                  </a:lnTo>
                  <a:lnTo>
                    <a:pt x="2559" y="1549"/>
                  </a:lnTo>
                  <a:lnTo>
                    <a:pt x="2391" y="1246"/>
                  </a:lnTo>
                  <a:lnTo>
                    <a:pt x="2290" y="1111"/>
                  </a:lnTo>
                  <a:lnTo>
                    <a:pt x="2155" y="977"/>
                  </a:lnTo>
                  <a:lnTo>
                    <a:pt x="2189" y="977"/>
                  </a:lnTo>
                  <a:lnTo>
                    <a:pt x="3064" y="707"/>
                  </a:lnTo>
                  <a:close/>
                  <a:moveTo>
                    <a:pt x="1987" y="1044"/>
                  </a:moveTo>
                  <a:lnTo>
                    <a:pt x="2155" y="1347"/>
                  </a:lnTo>
                  <a:lnTo>
                    <a:pt x="2290" y="1616"/>
                  </a:lnTo>
                  <a:lnTo>
                    <a:pt x="2391" y="1886"/>
                  </a:lnTo>
                  <a:lnTo>
                    <a:pt x="2189" y="1953"/>
                  </a:lnTo>
                  <a:lnTo>
                    <a:pt x="1549" y="2155"/>
                  </a:lnTo>
                  <a:lnTo>
                    <a:pt x="1414" y="1919"/>
                  </a:lnTo>
                  <a:lnTo>
                    <a:pt x="1381" y="1785"/>
                  </a:lnTo>
                  <a:lnTo>
                    <a:pt x="1347" y="1616"/>
                  </a:lnTo>
                  <a:lnTo>
                    <a:pt x="1280" y="1482"/>
                  </a:lnTo>
                  <a:lnTo>
                    <a:pt x="1212" y="1347"/>
                  </a:lnTo>
                  <a:lnTo>
                    <a:pt x="1179" y="1347"/>
                  </a:lnTo>
                  <a:lnTo>
                    <a:pt x="1145" y="1414"/>
                  </a:lnTo>
                  <a:lnTo>
                    <a:pt x="1111" y="1482"/>
                  </a:lnTo>
                  <a:lnTo>
                    <a:pt x="1111" y="1684"/>
                  </a:lnTo>
                  <a:lnTo>
                    <a:pt x="1145" y="1852"/>
                  </a:lnTo>
                  <a:lnTo>
                    <a:pt x="1212" y="2020"/>
                  </a:lnTo>
                  <a:lnTo>
                    <a:pt x="1313" y="2222"/>
                  </a:lnTo>
                  <a:lnTo>
                    <a:pt x="775" y="2391"/>
                  </a:lnTo>
                  <a:lnTo>
                    <a:pt x="606" y="2458"/>
                  </a:lnTo>
                  <a:lnTo>
                    <a:pt x="472" y="2424"/>
                  </a:lnTo>
                  <a:lnTo>
                    <a:pt x="404" y="2323"/>
                  </a:lnTo>
                  <a:lnTo>
                    <a:pt x="337" y="2189"/>
                  </a:lnTo>
                  <a:lnTo>
                    <a:pt x="303" y="1886"/>
                  </a:lnTo>
                  <a:lnTo>
                    <a:pt x="236" y="1515"/>
                  </a:lnTo>
                  <a:lnTo>
                    <a:pt x="707" y="1448"/>
                  </a:lnTo>
                  <a:lnTo>
                    <a:pt x="1145" y="1347"/>
                  </a:lnTo>
                  <a:lnTo>
                    <a:pt x="1987" y="1044"/>
                  </a:lnTo>
                  <a:close/>
                  <a:moveTo>
                    <a:pt x="4276" y="0"/>
                  </a:moveTo>
                  <a:lnTo>
                    <a:pt x="4209" y="34"/>
                  </a:lnTo>
                  <a:lnTo>
                    <a:pt x="4175" y="67"/>
                  </a:lnTo>
                  <a:lnTo>
                    <a:pt x="3636" y="202"/>
                  </a:lnTo>
                  <a:lnTo>
                    <a:pt x="3131" y="404"/>
                  </a:lnTo>
                  <a:lnTo>
                    <a:pt x="2121" y="775"/>
                  </a:lnTo>
                  <a:lnTo>
                    <a:pt x="1044" y="1078"/>
                  </a:lnTo>
                  <a:lnTo>
                    <a:pt x="539" y="1246"/>
                  </a:lnTo>
                  <a:lnTo>
                    <a:pt x="34" y="1482"/>
                  </a:lnTo>
                  <a:lnTo>
                    <a:pt x="0" y="1515"/>
                  </a:lnTo>
                  <a:lnTo>
                    <a:pt x="34" y="1549"/>
                  </a:lnTo>
                  <a:lnTo>
                    <a:pt x="169" y="1515"/>
                  </a:lnTo>
                  <a:lnTo>
                    <a:pt x="135" y="1818"/>
                  </a:lnTo>
                  <a:lnTo>
                    <a:pt x="135" y="2121"/>
                  </a:lnTo>
                  <a:lnTo>
                    <a:pt x="236" y="2727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95"/>
                  </a:lnTo>
                  <a:lnTo>
                    <a:pt x="1448" y="2424"/>
                  </a:lnTo>
                  <a:lnTo>
                    <a:pt x="1549" y="2492"/>
                  </a:lnTo>
                  <a:lnTo>
                    <a:pt x="1650" y="2525"/>
                  </a:lnTo>
                  <a:lnTo>
                    <a:pt x="1684" y="2492"/>
                  </a:lnTo>
                  <a:lnTo>
                    <a:pt x="1717" y="2458"/>
                  </a:lnTo>
                  <a:lnTo>
                    <a:pt x="1684" y="2357"/>
                  </a:lnTo>
                  <a:lnTo>
                    <a:pt x="2525" y="2088"/>
                  </a:lnTo>
                  <a:lnTo>
                    <a:pt x="2593" y="2121"/>
                  </a:lnTo>
                  <a:lnTo>
                    <a:pt x="2626" y="2121"/>
                  </a:lnTo>
                  <a:lnTo>
                    <a:pt x="2660" y="2054"/>
                  </a:lnTo>
                  <a:lnTo>
                    <a:pt x="3670" y="1785"/>
                  </a:lnTo>
                  <a:lnTo>
                    <a:pt x="4074" y="1717"/>
                  </a:lnTo>
                  <a:lnTo>
                    <a:pt x="4276" y="1650"/>
                  </a:lnTo>
                  <a:lnTo>
                    <a:pt x="4377" y="1583"/>
                  </a:lnTo>
                  <a:lnTo>
                    <a:pt x="4411" y="1515"/>
                  </a:lnTo>
                  <a:lnTo>
                    <a:pt x="4478" y="1145"/>
                  </a:lnTo>
                  <a:lnTo>
                    <a:pt x="4478" y="808"/>
                  </a:lnTo>
                  <a:lnTo>
                    <a:pt x="4444" y="438"/>
                  </a:lnTo>
                  <a:lnTo>
                    <a:pt x="4377" y="101"/>
                  </a:lnTo>
                  <a:lnTo>
                    <a:pt x="4343" y="34"/>
                  </a:lnTo>
                  <a:lnTo>
                    <a:pt x="427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5482823" y="3737197"/>
              <a:ext cx="1034366" cy="1228533"/>
            </a:xfrm>
            <a:custGeom>
              <a:avLst/>
              <a:gdLst/>
              <a:ahLst/>
              <a:cxnLst/>
              <a:rect l="l" t="t" r="r" b="b"/>
              <a:pathLst>
                <a:path w="20808" h="24714" extrusionOk="0">
                  <a:moveTo>
                    <a:pt x="17710" y="8923"/>
                  </a:moveTo>
                  <a:lnTo>
                    <a:pt x="17979" y="10034"/>
                  </a:lnTo>
                  <a:lnTo>
                    <a:pt x="20470" y="20101"/>
                  </a:lnTo>
                  <a:lnTo>
                    <a:pt x="20369" y="20134"/>
                  </a:lnTo>
                  <a:lnTo>
                    <a:pt x="20369" y="20202"/>
                  </a:lnTo>
                  <a:lnTo>
                    <a:pt x="20369" y="20235"/>
                  </a:lnTo>
                  <a:lnTo>
                    <a:pt x="20437" y="20572"/>
                  </a:lnTo>
                  <a:lnTo>
                    <a:pt x="20470" y="20639"/>
                  </a:lnTo>
                  <a:lnTo>
                    <a:pt x="20437" y="20707"/>
                  </a:lnTo>
                  <a:lnTo>
                    <a:pt x="20403" y="20774"/>
                  </a:lnTo>
                  <a:lnTo>
                    <a:pt x="20336" y="20808"/>
                  </a:lnTo>
                  <a:lnTo>
                    <a:pt x="19326" y="21077"/>
                  </a:lnTo>
                  <a:lnTo>
                    <a:pt x="17272" y="21616"/>
                  </a:lnTo>
                  <a:lnTo>
                    <a:pt x="13232" y="22659"/>
                  </a:lnTo>
                  <a:lnTo>
                    <a:pt x="9495" y="23636"/>
                  </a:lnTo>
                  <a:lnTo>
                    <a:pt x="7542" y="24141"/>
                  </a:lnTo>
                  <a:lnTo>
                    <a:pt x="6835" y="24343"/>
                  </a:lnTo>
                  <a:lnTo>
                    <a:pt x="6431" y="24444"/>
                  </a:lnTo>
                  <a:lnTo>
                    <a:pt x="5993" y="24511"/>
                  </a:lnTo>
                  <a:lnTo>
                    <a:pt x="5589" y="24511"/>
                  </a:lnTo>
                  <a:lnTo>
                    <a:pt x="5387" y="24477"/>
                  </a:lnTo>
                  <a:lnTo>
                    <a:pt x="5219" y="24410"/>
                  </a:lnTo>
                  <a:lnTo>
                    <a:pt x="5084" y="24309"/>
                  </a:lnTo>
                  <a:lnTo>
                    <a:pt x="4983" y="24174"/>
                  </a:lnTo>
                  <a:lnTo>
                    <a:pt x="4882" y="24006"/>
                  </a:lnTo>
                  <a:lnTo>
                    <a:pt x="4848" y="23770"/>
                  </a:lnTo>
                  <a:lnTo>
                    <a:pt x="4815" y="23737"/>
                  </a:lnTo>
                  <a:lnTo>
                    <a:pt x="3468" y="18249"/>
                  </a:lnTo>
                  <a:lnTo>
                    <a:pt x="2189" y="12761"/>
                  </a:lnTo>
                  <a:lnTo>
                    <a:pt x="2626" y="12727"/>
                  </a:lnTo>
                  <a:lnTo>
                    <a:pt x="3064" y="12626"/>
                  </a:lnTo>
                  <a:lnTo>
                    <a:pt x="3939" y="12424"/>
                  </a:lnTo>
                  <a:lnTo>
                    <a:pt x="5690" y="11987"/>
                  </a:lnTo>
                  <a:lnTo>
                    <a:pt x="9697" y="11010"/>
                  </a:lnTo>
                  <a:lnTo>
                    <a:pt x="13737" y="10000"/>
                  </a:lnTo>
                  <a:lnTo>
                    <a:pt x="15723" y="9495"/>
                  </a:lnTo>
                  <a:lnTo>
                    <a:pt x="17710" y="8923"/>
                  </a:lnTo>
                  <a:close/>
                  <a:moveTo>
                    <a:pt x="15488" y="1"/>
                  </a:moveTo>
                  <a:lnTo>
                    <a:pt x="11616" y="876"/>
                  </a:lnTo>
                  <a:lnTo>
                    <a:pt x="7744" y="1819"/>
                  </a:lnTo>
                  <a:lnTo>
                    <a:pt x="3939" y="2829"/>
                  </a:lnTo>
                  <a:lnTo>
                    <a:pt x="101" y="3906"/>
                  </a:lnTo>
                  <a:lnTo>
                    <a:pt x="68" y="3940"/>
                  </a:lnTo>
                  <a:lnTo>
                    <a:pt x="34" y="3974"/>
                  </a:lnTo>
                  <a:lnTo>
                    <a:pt x="34" y="4075"/>
                  </a:lnTo>
                  <a:lnTo>
                    <a:pt x="0" y="4108"/>
                  </a:lnTo>
                  <a:lnTo>
                    <a:pt x="0" y="4176"/>
                  </a:lnTo>
                  <a:lnTo>
                    <a:pt x="1078" y="9091"/>
                  </a:lnTo>
                  <a:lnTo>
                    <a:pt x="2189" y="14007"/>
                  </a:lnTo>
                  <a:lnTo>
                    <a:pt x="3367" y="18922"/>
                  </a:lnTo>
                  <a:lnTo>
                    <a:pt x="4579" y="23804"/>
                  </a:lnTo>
                  <a:lnTo>
                    <a:pt x="4579" y="23838"/>
                  </a:lnTo>
                  <a:lnTo>
                    <a:pt x="4613" y="23871"/>
                  </a:lnTo>
                  <a:lnTo>
                    <a:pt x="4714" y="23905"/>
                  </a:lnTo>
                  <a:lnTo>
                    <a:pt x="4714" y="24040"/>
                  </a:lnTo>
                  <a:lnTo>
                    <a:pt x="4781" y="24208"/>
                  </a:lnTo>
                  <a:lnTo>
                    <a:pt x="4848" y="24309"/>
                  </a:lnTo>
                  <a:lnTo>
                    <a:pt x="4916" y="24410"/>
                  </a:lnTo>
                  <a:lnTo>
                    <a:pt x="5017" y="24511"/>
                  </a:lnTo>
                  <a:lnTo>
                    <a:pt x="5151" y="24578"/>
                  </a:lnTo>
                  <a:lnTo>
                    <a:pt x="5421" y="24646"/>
                  </a:lnTo>
                  <a:lnTo>
                    <a:pt x="5724" y="24713"/>
                  </a:lnTo>
                  <a:lnTo>
                    <a:pt x="6027" y="24679"/>
                  </a:lnTo>
                  <a:lnTo>
                    <a:pt x="6330" y="24646"/>
                  </a:lnTo>
                  <a:lnTo>
                    <a:pt x="6633" y="24612"/>
                  </a:lnTo>
                  <a:lnTo>
                    <a:pt x="11144" y="23434"/>
                  </a:lnTo>
                  <a:lnTo>
                    <a:pt x="20672" y="21010"/>
                  </a:lnTo>
                  <a:lnTo>
                    <a:pt x="20706" y="20976"/>
                  </a:lnTo>
                  <a:lnTo>
                    <a:pt x="20740" y="20942"/>
                  </a:lnTo>
                  <a:lnTo>
                    <a:pt x="20740" y="20841"/>
                  </a:lnTo>
                  <a:lnTo>
                    <a:pt x="20672" y="20437"/>
                  </a:lnTo>
                  <a:lnTo>
                    <a:pt x="20740" y="20437"/>
                  </a:lnTo>
                  <a:lnTo>
                    <a:pt x="20773" y="20404"/>
                  </a:lnTo>
                  <a:lnTo>
                    <a:pt x="20807" y="20336"/>
                  </a:lnTo>
                  <a:lnTo>
                    <a:pt x="20807" y="20269"/>
                  </a:lnTo>
                  <a:lnTo>
                    <a:pt x="18316" y="10202"/>
                  </a:lnTo>
                  <a:lnTo>
                    <a:pt x="17104" y="5287"/>
                  </a:lnTo>
                  <a:lnTo>
                    <a:pt x="16498" y="2728"/>
                  </a:lnTo>
                  <a:lnTo>
                    <a:pt x="16195" y="1482"/>
                  </a:lnTo>
                  <a:lnTo>
                    <a:pt x="15791" y="236"/>
                  </a:lnTo>
                  <a:lnTo>
                    <a:pt x="15757" y="169"/>
                  </a:lnTo>
                  <a:lnTo>
                    <a:pt x="15690" y="169"/>
                  </a:lnTo>
                  <a:lnTo>
                    <a:pt x="15656" y="203"/>
                  </a:lnTo>
                  <a:lnTo>
                    <a:pt x="15656" y="270"/>
                  </a:lnTo>
                  <a:lnTo>
                    <a:pt x="15892" y="1482"/>
                  </a:lnTo>
                  <a:lnTo>
                    <a:pt x="16161" y="2694"/>
                  </a:lnTo>
                  <a:lnTo>
                    <a:pt x="16801" y="5118"/>
                  </a:lnTo>
                  <a:lnTo>
                    <a:pt x="17642" y="8620"/>
                  </a:lnTo>
                  <a:lnTo>
                    <a:pt x="13770" y="9697"/>
                  </a:lnTo>
                  <a:lnTo>
                    <a:pt x="11851" y="10202"/>
                  </a:lnTo>
                  <a:lnTo>
                    <a:pt x="9899" y="10707"/>
                  </a:lnTo>
                  <a:lnTo>
                    <a:pt x="6128" y="11616"/>
                  </a:lnTo>
                  <a:lnTo>
                    <a:pt x="5118" y="11852"/>
                  </a:lnTo>
                  <a:lnTo>
                    <a:pt x="4108" y="12054"/>
                  </a:lnTo>
                  <a:lnTo>
                    <a:pt x="3098" y="12290"/>
                  </a:lnTo>
                  <a:lnTo>
                    <a:pt x="2626" y="12424"/>
                  </a:lnTo>
                  <a:lnTo>
                    <a:pt x="2155" y="12593"/>
                  </a:lnTo>
                  <a:lnTo>
                    <a:pt x="1179" y="8384"/>
                  </a:lnTo>
                  <a:lnTo>
                    <a:pt x="270" y="4142"/>
                  </a:lnTo>
                  <a:lnTo>
                    <a:pt x="4074" y="3065"/>
                  </a:lnTo>
                  <a:lnTo>
                    <a:pt x="7879" y="2055"/>
                  </a:lnTo>
                  <a:lnTo>
                    <a:pt x="11717" y="1112"/>
                  </a:lnTo>
                  <a:lnTo>
                    <a:pt x="15555" y="270"/>
                  </a:lnTo>
                  <a:lnTo>
                    <a:pt x="15622" y="236"/>
                  </a:lnTo>
                  <a:lnTo>
                    <a:pt x="15622" y="203"/>
                  </a:lnTo>
                  <a:lnTo>
                    <a:pt x="15656" y="102"/>
                  </a:lnTo>
                  <a:lnTo>
                    <a:pt x="15589" y="34"/>
                  </a:lnTo>
                  <a:lnTo>
                    <a:pt x="155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6189103" y="4557312"/>
              <a:ext cx="148981" cy="220961"/>
            </a:xfrm>
            <a:custGeom>
              <a:avLst/>
              <a:gdLst/>
              <a:ahLst/>
              <a:cxnLst/>
              <a:rect l="l" t="t" r="r" b="b"/>
              <a:pathLst>
                <a:path w="2997" h="4445" extrusionOk="0">
                  <a:moveTo>
                    <a:pt x="1381" y="303"/>
                  </a:moveTo>
                  <a:lnTo>
                    <a:pt x="1818" y="337"/>
                  </a:lnTo>
                  <a:lnTo>
                    <a:pt x="1852" y="337"/>
                  </a:lnTo>
                  <a:lnTo>
                    <a:pt x="1919" y="606"/>
                  </a:lnTo>
                  <a:lnTo>
                    <a:pt x="2020" y="943"/>
                  </a:lnTo>
                  <a:lnTo>
                    <a:pt x="2222" y="1381"/>
                  </a:lnTo>
                  <a:lnTo>
                    <a:pt x="2357" y="1987"/>
                  </a:lnTo>
                  <a:lnTo>
                    <a:pt x="2492" y="2593"/>
                  </a:lnTo>
                  <a:lnTo>
                    <a:pt x="2727" y="3805"/>
                  </a:lnTo>
                  <a:lnTo>
                    <a:pt x="2525" y="3805"/>
                  </a:lnTo>
                  <a:lnTo>
                    <a:pt x="2357" y="3838"/>
                  </a:lnTo>
                  <a:lnTo>
                    <a:pt x="1987" y="3973"/>
                  </a:lnTo>
                  <a:lnTo>
                    <a:pt x="1751" y="4040"/>
                  </a:lnTo>
                  <a:lnTo>
                    <a:pt x="1515" y="4074"/>
                  </a:lnTo>
                  <a:lnTo>
                    <a:pt x="1280" y="4108"/>
                  </a:lnTo>
                  <a:lnTo>
                    <a:pt x="1044" y="4141"/>
                  </a:lnTo>
                  <a:lnTo>
                    <a:pt x="673" y="2391"/>
                  </a:lnTo>
                  <a:lnTo>
                    <a:pt x="471" y="1482"/>
                  </a:lnTo>
                  <a:lnTo>
                    <a:pt x="202" y="640"/>
                  </a:lnTo>
                  <a:lnTo>
                    <a:pt x="236" y="640"/>
                  </a:lnTo>
                  <a:lnTo>
                    <a:pt x="404" y="572"/>
                  </a:lnTo>
                  <a:lnTo>
                    <a:pt x="572" y="505"/>
                  </a:lnTo>
                  <a:lnTo>
                    <a:pt x="909" y="370"/>
                  </a:lnTo>
                  <a:lnTo>
                    <a:pt x="1145" y="337"/>
                  </a:lnTo>
                  <a:lnTo>
                    <a:pt x="1381" y="303"/>
                  </a:lnTo>
                  <a:close/>
                  <a:moveTo>
                    <a:pt x="1381" y="0"/>
                  </a:moveTo>
                  <a:lnTo>
                    <a:pt x="1145" y="34"/>
                  </a:lnTo>
                  <a:lnTo>
                    <a:pt x="909" y="67"/>
                  </a:lnTo>
                  <a:lnTo>
                    <a:pt x="673" y="135"/>
                  </a:lnTo>
                  <a:lnTo>
                    <a:pt x="471" y="202"/>
                  </a:lnTo>
                  <a:lnTo>
                    <a:pt x="269" y="337"/>
                  </a:lnTo>
                  <a:lnTo>
                    <a:pt x="135" y="505"/>
                  </a:lnTo>
                  <a:lnTo>
                    <a:pt x="135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06"/>
                  </a:lnTo>
                  <a:lnTo>
                    <a:pt x="135" y="1515"/>
                  </a:lnTo>
                  <a:lnTo>
                    <a:pt x="337" y="2424"/>
                  </a:lnTo>
                  <a:lnTo>
                    <a:pt x="775" y="4209"/>
                  </a:lnTo>
                  <a:lnTo>
                    <a:pt x="808" y="4276"/>
                  </a:lnTo>
                  <a:lnTo>
                    <a:pt x="808" y="4343"/>
                  </a:lnTo>
                  <a:lnTo>
                    <a:pt x="842" y="4377"/>
                  </a:lnTo>
                  <a:lnTo>
                    <a:pt x="876" y="4444"/>
                  </a:lnTo>
                  <a:lnTo>
                    <a:pt x="943" y="4444"/>
                  </a:lnTo>
                  <a:lnTo>
                    <a:pt x="1448" y="4343"/>
                  </a:lnTo>
                  <a:lnTo>
                    <a:pt x="1919" y="4276"/>
                  </a:lnTo>
                  <a:lnTo>
                    <a:pt x="2121" y="4242"/>
                  </a:lnTo>
                  <a:lnTo>
                    <a:pt x="2357" y="4175"/>
                  </a:lnTo>
                  <a:lnTo>
                    <a:pt x="2761" y="4040"/>
                  </a:lnTo>
                  <a:lnTo>
                    <a:pt x="2795" y="4108"/>
                  </a:lnTo>
                  <a:lnTo>
                    <a:pt x="2828" y="4141"/>
                  </a:lnTo>
                  <a:lnTo>
                    <a:pt x="2896" y="4141"/>
                  </a:lnTo>
                  <a:lnTo>
                    <a:pt x="2997" y="4074"/>
                  </a:lnTo>
                  <a:lnTo>
                    <a:pt x="2997" y="4040"/>
                  </a:lnTo>
                  <a:lnTo>
                    <a:pt x="2997" y="3973"/>
                  </a:lnTo>
                  <a:lnTo>
                    <a:pt x="2828" y="2997"/>
                  </a:lnTo>
                  <a:lnTo>
                    <a:pt x="2626" y="2054"/>
                  </a:lnTo>
                  <a:lnTo>
                    <a:pt x="2357" y="1111"/>
                  </a:lnTo>
                  <a:lnTo>
                    <a:pt x="1953" y="135"/>
                  </a:lnTo>
                  <a:lnTo>
                    <a:pt x="2020" y="135"/>
                  </a:lnTo>
                  <a:lnTo>
                    <a:pt x="2054" y="101"/>
                  </a:lnTo>
                  <a:lnTo>
                    <a:pt x="2054" y="67"/>
                  </a:lnTo>
                  <a:lnTo>
                    <a:pt x="2020" y="0"/>
                  </a:lnTo>
                  <a:lnTo>
                    <a:pt x="1919" y="0"/>
                  </a:lnTo>
                  <a:lnTo>
                    <a:pt x="1886" y="34"/>
                  </a:lnTo>
                  <a:lnTo>
                    <a:pt x="1818" y="3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5571506" y="3882797"/>
              <a:ext cx="659453" cy="175824"/>
            </a:xfrm>
            <a:custGeom>
              <a:avLst/>
              <a:gdLst/>
              <a:ahLst/>
              <a:cxnLst/>
              <a:rect l="l" t="t" r="r" b="b"/>
              <a:pathLst>
                <a:path w="13266" h="3537" extrusionOk="0">
                  <a:moveTo>
                    <a:pt x="13131" y="1"/>
                  </a:moveTo>
                  <a:lnTo>
                    <a:pt x="9933" y="910"/>
                  </a:lnTo>
                  <a:lnTo>
                    <a:pt x="6734" y="1752"/>
                  </a:lnTo>
                  <a:lnTo>
                    <a:pt x="3401" y="2560"/>
                  </a:lnTo>
                  <a:lnTo>
                    <a:pt x="2559" y="2762"/>
                  </a:lnTo>
                  <a:lnTo>
                    <a:pt x="1718" y="2930"/>
                  </a:lnTo>
                  <a:lnTo>
                    <a:pt x="876" y="3132"/>
                  </a:lnTo>
                  <a:lnTo>
                    <a:pt x="472" y="3233"/>
                  </a:lnTo>
                  <a:lnTo>
                    <a:pt x="68" y="3368"/>
                  </a:lnTo>
                  <a:lnTo>
                    <a:pt x="34" y="3401"/>
                  </a:lnTo>
                  <a:lnTo>
                    <a:pt x="1" y="3469"/>
                  </a:lnTo>
                  <a:lnTo>
                    <a:pt x="34" y="3502"/>
                  </a:lnTo>
                  <a:lnTo>
                    <a:pt x="102" y="3536"/>
                  </a:lnTo>
                  <a:lnTo>
                    <a:pt x="472" y="3502"/>
                  </a:lnTo>
                  <a:lnTo>
                    <a:pt x="876" y="3435"/>
                  </a:lnTo>
                  <a:lnTo>
                    <a:pt x="1650" y="3267"/>
                  </a:lnTo>
                  <a:lnTo>
                    <a:pt x="3233" y="2896"/>
                  </a:lnTo>
                  <a:lnTo>
                    <a:pt x="6566" y="2088"/>
                  </a:lnTo>
                  <a:lnTo>
                    <a:pt x="9899" y="1213"/>
                  </a:lnTo>
                  <a:lnTo>
                    <a:pt x="13199" y="270"/>
                  </a:lnTo>
                  <a:lnTo>
                    <a:pt x="13232" y="237"/>
                  </a:lnTo>
                  <a:lnTo>
                    <a:pt x="13266" y="203"/>
                  </a:lnTo>
                  <a:lnTo>
                    <a:pt x="13266" y="102"/>
                  </a:lnTo>
                  <a:lnTo>
                    <a:pt x="13232" y="35"/>
                  </a:lnTo>
                  <a:lnTo>
                    <a:pt x="131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6379890" y="4691181"/>
              <a:ext cx="31814" cy="16802"/>
            </a:xfrm>
            <a:custGeom>
              <a:avLst/>
              <a:gdLst/>
              <a:ahLst/>
              <a:cxnLst/>
              <a:rect l="l" t="t" r="r" b="b"/>
              <a:pathLst>
                <a:path w="640" h="338" extrusionOk="0">
                  <a:moveTo>
                    <a:pt x="505" y="1"/>
                  </a:moveTo>
                  <a:lnTo>
                    <a:pt x="236" y="135"/>
                  </a:lnTo>
                  <a:lnTo>
                    <a:pt x="135" y="169"/>
                  </a:lnTo>
                  <a:lnTo>
                    <a:pt x="0" y="236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169" y="337"/>
                  </a:lnTo>
                  <a:lnTo>
                    <a:pt x="303" y="304"/>
                  </a:lnTo>
                  <a:lnTo>
                    <a:pt x="472" y="236"/>
                  </a:lnTo>
                  <a:lnTo>
                    <a:pt x="606" y="169"/>
                  </a:lnTo>
                  <a:lnTo>
                    <a:pt x="640" y="135"/>
                  </a:lnTo>
                  <a:lnTo>
                    <a:pt x="640" y="102"/>
                  </a:lnTo>
                  <a:lnTo>
                    <a:pt x="640" y="34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6378199" y="4674429"/>
              <a:ext cx="23463" cy="15112"/>
            </a:xfrm>
            <a:custGeom>
              <a:avLst/>
              <a:gdLst/>
              <a:ahLst/>
              <a:cxnLst/>
              <a:rect l="l" t="t" r="r" b="b"/>
              <a:pathLst>
                <a:path w="472" h="304" extrusionOk="0">
                  <a:moveTo>
                    <a:pt x="371" y="1"/>
                  </a:moveTo>
                  <a:lnTo>
                    <a:pt x="270" y="35"/>
                  </a:lnTo>
                  <a:lnTo>
                    <a:pt x="68" y="136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4" y="270"/>
                  </a:lnTo>
                  <a:lnTo>
                    <a:pt x="102" y="304"/>
                  </a:lnTo>
                  <a:lnTo>
                    <a:pt x="337" y="237"/>
                  </a:lnTo>
                  <a:lnTo>
                    <a:pt x="438" y="169"/>
                  </a:lnTo>
                  <a:lnTo>
                    <a:pt x="472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6327992" y="4632623"/>
              <a:ext cx="120547" cy="108815"/>
            </a:xfrm>
            <a:custGeom>
              <a:avLst/>
              <a:gdLst/>
              <a:ahLst/>
              <a:cxnLst/>
              <a:rect l="l" t="t" r="r" b="b"/>
              <a:pathLst>
                <a:path w="2425" h="2189" extrusionOk="0">
                  <a:moveTo>
                    <a:pt x="1785" y="236"/>
                  </a:moveTo>
                  <a:lnTo>
                    <a:pt x="1987" y="741"/>
                  </a:lnTo>
                  <a:lnTo>
                    <a:pt x="2122" y="1111"/>
                  </a:lnTo>
                  <a:lnTo>
                    <a:pt x="2189" y="1347"/>
                  </a:lnTo>
                  <a:lnTo>
                    <a:pt x="2189" y="1414"/>
                  </a:lnTo>
                  <a:lnTo>
                    <a:pt x="2189" y="1482"/>
                  </a:lnTo>
                  <a:lnTo>
                    <a:pt x="2054" y="1583"/>
                  </a:lnTo>
                  <a:lnTo>
                    <a:pt x="1886" y="1650"/>
                  </a:lnTo>
                  <a:lnTo>
                    <a:pt x="1516" y="1751"/>
                  </a:lnTo>
                  <a:lnTo>
                    <a:pt x="1112" y="1852"/>
                  </a:lnTo>
                  <a:lnTo>
                    <a:pt x="910" y="1919"/>
                  </a:lnTo>
                  <a:lnTo>
                    <a:pt x="674" y="1953"/>
                  </a:lnTo>
                  <a:lnTo>
                    <a:pt x="539" y="1381"/>
                  </a:lnTo>
                  <a:lnTo>
                    <a:pt x="506" y="1078"/>
                  </a:lnTo>
                  <a:lnTo>
                    <a:pt x="472" y="909"/>
                  </a:lnTo>
                  <a:lnTo>
                    <a:pt x="405" y="775"/>
                  </a:lnTo>
                  <a:lnTo>
                    <a:pt x="1112" y="472"/>
                  </a:lnTo>
                  <a:lnTo>
                    <a:pt x="1785" y="236"/>
                  </a:lnTo>
                  <a:close/>
                  <a:moveTo>
                    <a:pt x="1819" y="0"/>
                  </a:moveTo>
                  <a:lnTo>
                    <a:pt x="1112" y="236"/>
                  </a:lnTo>
                  <a:lnTo>
                    <a:pt x="371" y="539"/>
                  </a:lnTo>
                  <a:lnTo>
                    <a:pt x="337" y="505"/>
                  </a:lnTo>
                  <a:lnTo>
                    <a:pt x="270" y="505"/>
                  </a:lnTo>
                  <a:lnTo>
                    <a:pt x="236" y="539"/>
                  </a:lnTo>
                  <a:lnTo>
                    <a:pt x="236" y="573"/>
                  </a:lnTo>
                  <a:lnTo>
                    <a:pt x="236" y="606"/>
                  </a:lnTo>
                  <a:lnTo>
                    <a:pt x="68" y="674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34" y="842"/>
                  </a:lnTo>
                  <a:lnTo>
                    <a:pt x="102" y="909"/>
                  </a:lnTo>
                  <a:lnTo>
                    <a:pt x="135" y="909"/>
                  </a:lnTo>
                  <a:lnTo>
                    <a:pt x="203" y="876"/>
                  </a:lnTo>
                  <a:lnTo>
                    <a:pt x="236" y="876"/>
                  </a:lnTo>
                  <a:lnTo>
                    <a:pt x="270" y="1179"/>
                  </a:lnTo>
                  <a:lnTo>
                    <a:pt x="304" y="1482"/>
                  </a:lnTo>
                  <a:lnTo>
                    <a:pt x="472" y="2088"/>
                  </a:lnTo>
                  <a:lnTo>
                    <a:pt x="539" y="2155"/>
                  </a:lnTo>
                  <a:lnTo>
                    <a:pt x="607" y="2189"/>
                  </a:lnTo>
                  <a:lnTo>
                    <a:pt x="842" y="2189"/>
                  </a:lnTo>
                  <a:lnTo>
                    <a:pt x="1112" y="2121"/>
                  </a:lnTo>
                  <a:lnTo>
                    <a:pt x="1583" y="1987"/>
                  </a:lnTo>
                  <a:lnTo>
                    <a:pt x="1987" y="1852"/>
                  </a:lnTo>
                  <a:lnTo>
                    <a:pt x="2155" y="1785"/>
                  </a:lnTo>
                  <a:lnTo>
                    <a:pt x="2357" y="1650"/>
                  </a:lnTo>
                  <a:lnTo>
                    <a:pt x="2391" y="1583"/>
                  </a:lnTo>
                  <a:lnTo>
                    <a:pt x="2425" y="1515"/>
                  </a:lnTo>
                  <a:lnTo>
                    <a:pt x="2425" y="1313"/>
                  </a:lnTo>
                  <a:lnTo>
                    <a:pt x="2324" y="1010"/>
                  </a:lnTo>
                  <a:lnTo>
                    <a:pt x="2223" y="707"/>
                  </a:lnTo>
                  <a:lnTo>
                    <a:pt x="1987" y="68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6229268" y="3896219"/>
              <a:ext cx="71980" cy="234333"/>
            </a:xfrm>
            <a:custGeom>
              <a:avLst/>
              <a:gdLst/>
              <a:ahLst/>
              <a:cxnLst/>
              <a:rect l="l" t="t" r="r" b="b"/>
              <a:pathLst>
                <a:path w="1448" h="4714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135" y="1044"/>
                  </a:lnTo>
                  <a:lnTo>
                    <a:pt x="438" y="2088"/>
                  </a:lnTo>
                  <a:lnTo>
                    <a:pt x="1145" y="4613"/>
                  </a:lnTo>
                  <a:lnTo>
                    <a:pt x="1179" y="4680"/>
                  </a:lnTo>
                  <a:lnTo>
                    <a:pt x="1212" y="4714"/>
                  </a:lnTo>
                  <a:lnTo>
                    <a:pt x="1313" y="4714"/>
                  </a:lnTo>
                  <a:lnTo>
                    <a:pt x="1381" y="4680"/>
                  </a:lnTo>
                  <a:lnTo>
                    <a:pt x="1414" y="4646"/>
                  </a:lnTo>
                  <a:lnTo>
                    <a:pt x="1448" y="4613"/>
                  </a:lnTo>
                  <a:lnTo>
                    <a:pt x="1448" y="4545"/>
                  </a:lnTo>
                  <a:lnTo>
                    <a:pt x="741" y="1987"/>
                  </a:lnTo>
                  <a:lnTo>
                    <a:pt x="606" y="1482"/>
                  </a:lnTo>
                  <a:lnTo>
                    <a:pt x="472" y="943"/>
                  </a:lnTo>
                  <a:lnTo>
                    <a:pt x="404" y="674"/>
                  </a:lnTo>
                  <a:lnTo>
                    <a:pt x="303" y="438"/>
                  </a:lnTo>
                  <a:lnTo>
                    <a:pt x="202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5559774" y="3927984"/>
              <a:ext cx="333107" cy="88782"/>
            </a:xfrm>
            <a:custGeom>
              <a:avLst/>
              <a:gdLst/>
              <a:ahLst/>
              <a:cxnLst/>
              <a:rect l="l" t="t" r="r" b="b"/>
              <a:pathLst>
                <a:path w="6701" h="1786" extrusionOk="0">
                  <a:moveTo>
                    <a:pt x="6600" y="1"/>
                  </a:moveTo>
                  <a:lnTo>
                    <a:pt x="5624" y="102"/>
                  </a:lnTo>
                  <a:lnTo>
                    <a:pt x="4647" y="270"/>
                  </a:lnTo>
                  <a:lnTo>
                    <a:pt x="2728" y="674"/>
                  </a:lnTo>
                  <a:lnTo>
                    <a:pt x="1718" y="910"/>
                  </a:lnTo>
                  <a:lnTo>
                    <a:pt x="708" y="1179"/>
                  </a:lnTo>
                  <a:lnTo>
                    <a:pt x="472" y="1247"/>
                  </a:lnTo>
                  <a:lnTo>
                    <a:pt x="270" y="1348"/>
                  </a:lnTo>
                  <a:lnTo>
                    <a:pt x="102" y="1482"/>
                  </a:lnTo>
                  <a:lnTo>
                    <a:pt x="1" y="1684"/>
                  </a:lnTo>
                  <a:lnTo>
                    <a:pt x="1" y="1752"/>
                  </a:lnTo>
                  <a:lnTo>
                    <a:pt x="35" y="1785"/>
                  </a:lnTo>
                  <a:lnTo>
                    <a:pt x="136" y="1785"/>
                  </a:lnTo>
                  <a:lnTo>
                    <a:pt x="270" y="1651"/>
                  </a:lnTo>
                  <a:lnTo>
                    <a:pt x="405" y="1550"/>
                  </a:lnTo>
                  <a:lnTo>
                    <a:pt x="607" y="1482"/>
                  </a:lnTo>
                  <a:lnTo>
                    <a:pt x="775" y="1415"/>
                  </a:lnTo>
                  <a:lnTo>
                    <a:pt x="1179" y="1314"/>
                  </a:lnTo>
                  <a:lnTo>
                    <a:pt x="1516" y="1247"/>
                  </a:lnTo>
                  <a:lnTo>
                    <a:pt x="3300" y="876"/>
                  </a:lnTo>
                  <a:lnTo>
                    <a:pt x="4142" y="708"/>
                  </a:lnTo>
                  <a:lnTo>
                    <a:pt x="4950" y="573"/>
                  </a:lnTo>
                  <a:lnTo>
                    <a:pt x="5792" y="405"/>
                  </a:lnTo>
                  <a:lnTo>
                    <a:pt x="6634" y="237"/>
                  </a:lnTo>
                  <a:lnTo>
                    <a:pt x="6667" y="237"/>
                  </a:lnTo>
                  <a:lnTo>
                    <a:pt x="6701" y="203"/>
                  </a:lnTo>
                  <a:lnTo>
                    <a:pt x="6701" y="102"/>
                  </a:lnTo>
                  <a:lnTo>
                    <a:pt x="6667" y="35"/>
                  </a:lnTo>
                  <a:lnTo>
                    <a:pt x="663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5650197" y="3956468"/>
              <a:ext cx="562369" cy="262817"/>
            </a:xfrm>
            <a:custGeom>
              <a:avLst/>
              <a:gdLst/>
              <a:ahLst/>
              <a:cxnLst/>
              <a:rect l="l" t="t" r="r" b="b"/>
              <a:pathLst>
                <a:path w="11313" h="5287" extrusionOk="0">
                  <a:moveTo>
                    <a:pt x="10336" y="270"/>
                  </a:moveTo>
                  <a:lnTo>
                    <a:pt x="10370" y="539"/>
                  </a:lnTo>
                  <a:lnTo>
                    <a:pt x="10403" y="808"/>
                  </a:lnTo>
                  <a:lnTo>
                    <a:pt x="10572" y="1347"/>
                  </a:lnTo>
                  <a:lnTo>
                    <a:pt x="10774" y="1852"/>
                  </a:lnTo>
                  <a:lnTo>
                    <a:pt x="10976" y="2357"/>
                  </a:lnTo>
                  <a:lnTo>
                    <a:pt x="10370" y="2626"/>
                  </a:lnTo>
                  <a:lnTo>
                    <a:pt x="9696" y="2862"/>
                  </a:lnTo>
                  <a:lnTo>
                    <a:pt x="9057" y="3098"/>
                  </a:lnTo>
                  <a:lnTo>
                    <a:pt x="8383" y="3300"/>
                  </a:lnTo>
                  <a:lnTo>
                    <a:pt x="7037" y="3603"/>
                  </a:lnTo>
                  <a:lnTo>
                    <a:pt x="5690" y="3906"/>
                  </a:lnTo>
                  <a:lnTo>
                    <a:pt x="4444" y="4108"/>
                  </a:lnTo>
                  <a:lnTo>
                    <a:pt x="3198" y="4343"/>
                  </a:lnTo>
                  <a:lnTo>
                    <a:pt x="2559" y="4512"/>
                  </a:lnTo>
                  <a:lnTo>
                    <a:pt x="1953" y="4680"/>
                  </a:lnTo>
                  <a:lnTo>
                    <a:pt x="1347" y="4882"/>
                  </a:lnTo>
                  <a:lnTo>
                    <a:pt x="774" y="5118"/>
                  </a:lnTo>
                  <a:lnTo>
                    <a:pt x="572" y="4478"/>
                  </a:lnTo>
                  <a:lnTo>
                    <a:pt x="370" y="3838"/>
                  </a:lnTo>
                  <a:lnTo>
                    <a:pt x="269" y="3266"/>
                  </a:lnTo>
                  <a:lnTo>
                    <a:pt x="236" y="2997"/>
                  </a:lnTo>
                  <a:lnTo>
                    <a:pt x="168" y="2727"/>
                  </a:lnTo>
                  <a:lnTo>
                    <a:pt x="808" y="2626"/>
                  </a:lnTo>
                  <a:lnTo>
                    <a:pt x="1448" y="2492"/>
                  </a:lnTo>
                  <a:lnTo>
                    <a:pt x="2727" y="2189"/>
                  </a:lnTo>
                  <a:lnTo>
                    <a:pt x="4007" y="1818"/>
                  </a:lnTo>
                  <a:lnTo>
                    <a:pt x="5252" y="1515"/>
                  </a:lnTo>
                  <a:lnTo>
                    <a:pt x="10336" y="270"/>
                  </a:lnTo>
                  <a:close/>
                  <a:moveTo>
                    <a:pt x="10336" y="0"/>
                  </a:moveTo>
                  <a:lnTo>
                    <a:pt x="5185" y="1246"/>
                  </a:lnTo>
                  <a:lnTo>
                    <a:pt x="2626" y="1818"/>
                  </a:lnTo>
                  <a:lnTo>
                    <a:pt x="1347" y="2189"/>
                  </a:lnTo>
                  <a:lnTo>
                    <a:pt x="741" y="2357"/>
                  </a:lnTo>
                  <a:lnTo>
                    <a:pt x="101" y="2593"/>
                  </a:lnTo>
                  <a:lnTo>
                    <a:pt x="67" y="2492"/>
                  </a:lnTo>
                  <a:lnTo>
                    <a:pt x="67" y="2525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929"/>
                  </a:lnTo>
                  <a:lnTo>
                    <a:pt x="34" y="3199"/>
                  </a:lnTo>
                  <a:lnTo>
                    <a:pt x="101" y="3704"/>
                  </a:lnTo>
                  <a:lnTo>
                    <a:pt x="202" y="4074"/>
                  </a:lnTo>
                  <a:lnTo>
                    <a:pt x="303" y="4444"/>
                  </a:lnTo>
                  <a:lnTo>
                    <a:pt x="539" y="5185"/>
                  </a:lnTo>
                  <a:lnTo>
                    <a:pt x="606" y="5253"/>
                  </a:lnTo>
                  <a:lnTo>
                    <a:pt x="640" y="5286"/>
                  </a:lnTo>
                  <a:lnTo>
                    <a:pt x="673" y="5286"/>
                  </a:lnTo>
                  <a:lnTo>
                    <a:pt x="741" y="5253"/>
                  </a:lnTo>
                  <a:lnTo>
                    <a:pt x="1347" y="5118"/>
                  </a:lnTo>
                  <a:lnTo>
                    <a:pt x="1953" y="4983"/>
                  </a:lnTo>
                  <a:lnTo>
                    <a:pt x="2592" y="4815"/>
                  </a:lnTo>
                  <a:lnTo>
                    <a:pt x="3198" y="4646"/>
                  </a:lnTo>
                  <a:lnTo>
                    <a:pt x="4579" y="4377"/>
                  </a:lnTo>
                  <a:lnTo>
                    <a:pt x="5993" y="4108"/>
                  </a:lnTo>
                  <a:lnTo>
                    <a:pt x="7340" y="3838"/>
                  </a:lnTo>
                  <a:lnTo>
                    <a:pt x="8653" y="3502"/>
                  </a:lnTo>
                  <a:lnTo>
                    <a:pt x="9292" y="3300"/>
                  </a:lnTo>
                  <a:lnTo>
                    <a:pt x="9932" y="3064"/>
                  </a:lnTo>
                  <a:lnTo>
                    <a:pt x="10572" y="2828"/>
                  </a:lnTo>
                  <a:lnTo>
                    <a:pt x="11211" y="2559"/>
                  </a:lnTo>
                  <a:lnTo>
                    <a:pt x="11245" y="2525"/>
                  </a:lnTo>
                  <a:lnTo>
                    <a:pt x="11279" y="2458"/>
                  </a:lnTo>
                  <a:lnTo>
                    <a:pt x="11312" y="2391"/>
                  </a:lnTo>
                  <a:lnTo>
                    <a:pt x="11279" y="2290"/>
                  </a:lnTo>
                  <a:lnTo>
                    <a:pt x="11043" y="1751"/>
                  </a:lnTo>
                  <a:lnTo>
                    <a:pt x="10875" y="1212"/>
                  </a:lnTo>
                  <a:lnTo>
                    <a:pt x="10504" y="101"/>
                  </a:lnTo>
                  <a:lnTo>
                    <a:pt x="10504" y="68"/>
                  </a:lnTo>
                  <a:lnTo>
                    <a:pt x="10504" y="34"/>
                  </a:lnTo>
                  <a:lnTo>
                    <a:pt x="10471" y="34"/>
                  </a:lnTo>
                  <a:lnTo>
                    <a:pt x="104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5568175" y="4056882"/>
              <a:ext cx="61939" cy="241044"/>
            </a:xfrm>
            <a:custGeom>
              <a:avLst/>
              <a:gdLst/>
              <a:ahLst/>
              <a:cxnLst/>
              <a:rect l="l" t="t" r="r" b="b"/>
              <a:pathLst>
                <a:path w="1246" h="4849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34" y="741"/>
                  </a:lnTo>
                  <a:lnTo>
                    <a:pt x="101" y="1010"/>
                  </a:lnTo>
                  <a:lnTo>
                    <a:pt x="337" y="1987"/>
                  </a:lnTo>
                  <a:lnTo>
                    <a:pt x="674" y="3401"/>
                  </a:lnTo>
                  <a:lnTo>
                    <a:pt x="842" y="4074"/>
                  </a:lnTo>
                  <a:lnTo>
                    <a:pt x="1044" y="4781"/>
                  </a:lnTo>
                  <a:lnTo>
                    <a:pt x="1078" y="4849"/>
                  </a:lnTo>
                  <a:lnTo>
                    <a:pt x="1179" y="4849"/>
                  </a:lnTo>
                  <a:lnTo>
                    <a:pt x="1246" y="4815"/>
                  </a:lnTo>
                  <a:lnTo>
                    <a:pt x="1246" y="4714"/>
                  </a:lnTo>
                  <a:lnTo>
                    <a:pt x="1145" y="4074"/>
                  </a:lnTo>
                  <a:lnTo>
                    <a:pt x="977" y="3435"/>
                  </a:lnTo>
                  <a:lnTo>
                    <a:pt x="674" y="2155"/>
                  </a:lnTo>
                  <a:lnTo>
                    <a:pt x="573" y="1616"/>
                  </a:lnTo>
                  <a:lnTo>
                    <a:pt x="438" y="1044"/>
                  </a:lnTo>
                  <a:lnTo>
                    <a:pt x="371" y="741"/>
                  </a:lnTo>
                  <a:lnTo>
                    <a:pt x="303" y="472"/>
                  </a:lnTo>
                  <a:lnTo>
                    <a:pt x="169" y="23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5625093" y="4127172"/>
              <a:ext cx="664474" cy="175775"/>
            </a:xfrm>
            <a:custGeom>
              <a:avLst/>
              <a:gdLst/>
              <a:ahLst/>
              <a:cxnLst/>
              <a:rect l="l" t="t" r="r" b="b"/>
              <a:pathLst>
                <a:path w="13367" h="3536" extrusionOk="0">
                  <a:moveTo>
                    <a:pt x="13198" y="0"/>
                  </a:moveTo>
                  <a:lnTo>
                    <a:pt x="11582" y="505"/>
                  </a:lnTo>
                  <a:lnTo>
                    <a:pt x="9932" y="977"/>
                  </a:lnTo>
                  <a:lnTo>
                    <a:pt x="6666" y="1886"/>
                  </a:lnTo>
                  <a:lnTo>
                    <a:pt x="5017" y="2290"/>
                  </a:lnTo>
                  <a:lnTo>
                    <a:pt x="3367" y="2694"/>
                  </a:lnTo>
                  <a:lnTo>
                    <a:pt x="2525" y="2862"/>
                  </a:lnTo>
                  <a:lnTo>
                    <a:pt x="1683" y="3031"/>
                  </a:lnTo>
                  <a:lnTo>
                    <a:pt x="842" y="3233"/>
                  </a:lnTo>
                  <a:lnTo>
                    <a:pt x="438" y="3334"/>
                  </a:lnTo>
                  <a:lnTo>
                    <a:pt x="34" y="3502"/>
                  </a:lnTo>
                  <a:lnTo>
                    <a:pt x="0" y="3536"/>
                  </a:lnTo>
                  <a:lnTo>
                    <a:pt x="438" y="3536"/>
                  </a:lnTo>
                  <a:lnTo>
                    <a:pt x="808" y="3468"/>
                  </a:lnTo>
                  <a:lnTo>
                    <a:pt x="1616" y="3334"/>
                  </a:lnTo>
                  <a:lnTo>
                    <a:pt x="3165" y="2963"/>
                  </a:lnTo>
                  <a:lnTo>
                    <a:pt x="6464" y="2189"/>
                  </a:lnTo>
                  <a:lnTo>
                    <a:pt x="8181" y="1751"/>
                  </a:lnTo>
                  <a:lnTo>
                    <a:pt x="9898" y="1280"/>
                  </a:lnTo>
                  <a:lnTo>
                    <a:pt x="11582" y="775"/>
                  </a:lnTo>
                  <a:lnTo>
                    <a:pt x="13299" y="270"/>
                  </a:lnTo>
                  <a:lnTo>
                    <a:pt x="13333" y="236"/>
                  </a:lnTo>
                  <a:lnTo>
                    <a:pt x="13366" y="202"/>
                  </a:lnTo>
                  <a:lnTo>
                    <a:pt x="13366" y="101"/>
                  </a:lnTo>
                  <a:lnTo>
                    <a:pt x="13333" y="34"/>
                  </a:lnTo>
                  <a:lnTo>
                    <a:pt x="132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804148" y="4471960"/>
              <a:ext cx="30174" cy="48567"/>
            </a:xfrm>
            <a:custGeom>
              <a:avLst/>
              <a:gdLst/>
              <a:ahLst/>
              <a:cxnLst/>
              <a:rect l="l" t="t" r="r" b="b"/>
              <a:pathLst>
                <a:path w="607" h="977" extrusionOk="0">
                  <a:moveTo>
                    <a:pt x="337" y="0"/>
                  </a:moveTo>
                  <a:lnTo>
                    <a:pt x="169" y="101"/>
                  </a:lnTo>
                  <a:lnTo>
                    <a:pt x="68" y="168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70"/>
                  </a:lnTo>
                  <a:lnTo>
                    <a:pt x="135" y="370"/>
                  </a:lnTo>
                  <a:lnTo>
                    <a:pt x="236" y="303"/>
                  </a:lnTo>
                  <a:lnTo>
                    <a:pt x="371" y="236"/>
                  </a:lnTo>
                  <a:lnTo>
                    <a:pt x="270" y="606"/>
                  </a:lnTo>
                  <a:lnTo>
                    <a:pt x="236" y="808"/>
                  </a:lnTo>
                  <a:lnTo>
                    <a:pt x="270" y="875"/>
                  </a:lnTo>
                  <a:lnTo>
                    <a:pt x="304" y="976"/>
                  </a:lnTo>
                  <a:lnTo>
                    <a:pt x="371" y="976"/>
                  </a:lnTo>
                  <a:lnTo>
                    <a:pt x="438" y="943"/>
                  </a:lnTo>
                  <a:lnTo>
                    <a:pt x="472" y="842"/>
                  </a:lnTo>
                  <a:lnTo>
                    <a:pt x="506" y="741"/>
                  </a:lnTo>
                  <a:lnTo>
                    <a:pt x="506" y="505"/>
                  </a:lnTo>
                  <a:lnTo>
                    <a:pt x="607" y="303"/>
                  </a:lnTo>
                  <a:lnTo>
                    <a:pt x="607" y="202"/>
                  </a:lnTo>
                  <a:lnTo>
                    <a:pt x="607" y="101"/>
                  </a:lnTo>
                  <a:lnTo>
                    <a:pt x="539" y="67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6302889" y="4356434"/>
              <a:ext cx="15112" cy="11781"/>
            </a:xfrm>
            <a:custGeom>
              <a:avLst/>
              <a:gdLst/>
              <a:ahLst/>
              <a:cxnLst/>
              <a:rect l="l" t="t" r="r" b="b"/>
              <a:pathLst>
                <a:path w="304" h="237" extrusionOk="0">
                  <a:moveTo>
                    <a:pt x="135" y="1"/>
                  </a:moveTo>
                  <a:lnTo>
                    <a:pt x="68" y="35"/>
                  </a:lnTo>
                  <a:lnTo>
                    <a:pt x="1" y="68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68" y="237"/>
                  </a:lnTo>
                  <a:lnTo>
                    <a:pt x="203" y="237"/>
                  </a:lnTo>
                  <a:lnTo>
                    <a:pt x="270" y="203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6329683" y="4455208"/>
              <a:ext cx="30174" cy="55278"/>
            </a:xfrm>
            <a:custGeom>
              <a:avLst/>
              <a:gdLst/>
              <a:ahLst/>
              <a:cxnLst/>
              <a:rect l="l" t="t" r="r" b="b"/>
              <a:pathLst>
                <a:path w="607" h="1112" extrusionOk="0">
                  <a:moveTo>
                    <a:pt x="573" y="0"/>
                  </a:moveTo>
                  <a:lnTo>
                    <a:pt x="404" y="202"/>
                  </a:lnTo>
                  <a:lnTo>
                    <a:pt x="270" y="438"/>
                  </a:lnTo>
                  <a:lnTo>
                    <a:pt x="101" y="303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202" y="573"/>
                  </a:lnTo>
                  <a:lnTo>
                    <a:pt x="34" y="977"/>
                  </a:lnTo>
                  <a:lnTo>
                    <a:pt x="34" y="1010"/>
                  </a:lnTo>
                  <a:lnTo>
                    <a:pt x="68" y="1078"/>
                  </a:lnTo>
                  <a:lnTo>
                    <a:pt x="135" y="1111"/>
                  </a:lnTo>
                  <a:lnTo>
                    <a:pt x="202" y="1111"/>
                  </a:lnTo>
                  <a:lnTo>
                    <a:pt x="236" y="1078"/>
                  </a:lnTo>
                  <a:lnTo>
                    <a:pt x="270" y="1044"/>
                  </a:lnTo>
                  <a:lnTo>
                    <a:pt x="371" y="707"/>
                  </a:lnTo>
                  <a:lnTo>
                    <a:pt x="404" y="741"/>
                  </a:lnTo>
                  <a:lnTo>
                    <a:pt x="472" y="741"/>
                  </a:lnTo>
                  <a:lnTo>
                    <a:pt x="505" y="707"/>
                  </a:lnTo>
                  <a:lnTo>
                    <a:pt x="539" y="674"/>
                  </a:lnTo>
                  <a:lnTo>
                    <a:pt x="505" y="606"/>
                  </a:lnTo>
                  <a:lnTo>
                    <a:pt x="438" y="573"/>
                  </a:lnTo>
                  <a:lnTo>
                    <a:pt x="472" y="505"/>
                  </a:lnTo>
                  <a:lnTo>
                    <a:pt x="539" y="270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6287827" y="4418373"/>
              <a:ext cx="117216" cy="113886"/>
            </a:xfrm>
            <a:custGeom>
              <a:avLst/>
              <a:gdLst/>
              <a:ahLst/>
              <a:cxnLst/>
              <a:rect l="l" t="t" r="r" b="b"/>
              <a:pathLst>
                <a:path w="2358" h="2291" extrusionOk="0">
                  <a:moveTo>
                    <a:pt x="1886" y="236"/>
                  </a:moveTo>
                  <a:lnTo>
                    <a:pt x="1953" y="708"/>
                  </a:lnTo>
                  <a:lnTo>
                    <a:pt x="2054" y="1145"/>
                  </a:lnTo>
                  <a:lnTo>
                    <a:pt x="2088" y="1482"/>
                  </a:lnTo>
                  <a:lnTo>
                    <a:pt x="2122" y="1549"/>
                  </a:lnTo>
                  <a:lnTo>
                    <a:pt x="2122" y="1617"/>
                  </a:lnTo>
                  <a:lnTo>
                    <a:pt x="2088" y="1684"/>
                  </a:lnTo>
                  <a:lnTo>
                    <a:pt x="1987" y="1684"/>
                  </a:lnTo>
                  <a:lnTo>
                    <a:pt x="1381" y="1886"/>
                  </a:lnTo>
                  <a:lnTo>
                    <a:pt x="910" y="1987"/>
                  </a:lnTo>
                  <a:lnTo>
                    <a:pt x="708" y="2021"/>
                  </a:lnTo>
                  <a:lnTo>
                    <a:pt x="573" y="1953"/>
                  </a:lnTo>
                  <a:lnTo>
                    <a:pt x="472" y="1852"/>
                  </a:lnTo>
                  <a:lnTo>
                    <a:pt x="405" y="1684"/>
                  </a:lnTo>
                  <a:lnTo>
                    <a:pt x="304" y="1213"/>
                  </a:lnTo>
                  <a:lnTo>
                    <a:pt x="169" y="775"/>
                  </a:lnTo>
                  <a:lnTo>
                    <a:pt x="371" y="741"/>
                  </a:lnTo>
                  <a:lnTo>
                    <a:pt x="573" y="708"/>
                  </a:lnTo>
                  <a:lnTo>
                    <a:pt x="977" y="573"/>
                  </a:lnTo>
                  <a:lnTo>
                    <a:pt x="1448" y="472"/>
                  </a:lnTo>
                  <a:lnTo>
                    <a:pt x="1684" y="371"/>
                  </a:lnTo>
                  <a:lnTo>
                    <a:pt x="1886" y="236"/>
                  </a:lnTo>
                  <a:close/>
                  <a:moveTo>
                    <a:pt x="1819" y="1"/>
                  </a:moveTo>
                  <a:lnTo>
                    <a:pt x="1819" y="34"/>
                  </a:lnTo>
                  <a:lnTo>
                    <a:pt x="1852" y="135"/>
                  </a:lnTo>
                  <a:lnTo>
                    <a:pt x="1617" y="135"/>
                  </a:lnTo>
                  <a:lnTo>
                    <a:pt x="1347" y="169"/>
                  </a:lnTo>
                  <a:lnTo>
                    <a:pt x="910" y="337"/>
                  </a:lnTo>
                  <a:lnTo>
                    <a:pt x="472" y="472"/>
                  </a:lnTo>
                  <a:lnTo>
                    <a:pt x="270" y="539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8"/>
                  </a:lnTo>
                  <a:lnTo>
                    <a:pt x="1" y="741"/>
                  </a:lnTo>
                  <a:lnTo>
                    <a:pt x="1" y="775"/>
                  </a:lnTo>
                  <a:lnTo>
                    <a:pt x="34" y="775"/>
                  </a:lnTo>
                  <a:lnTo>
                    <a:pt x="68" y="1112"/>
                  </a:lnTo>
                  <a:lnTo>
                    <a:pt x="102" y="1448"/>
                  </a:lnTo>
                  <a:lnTo>
                    <a:pt x="169" y="1819"/>
                  </a:lnTo>
                  <a:lnTo>
                    <a:pt x="270" y="2088"/>
                  </a:lnTo>
                  <a:lnTo>
                    <a:pt x="371" y="2223"/>
                  </a:lnTo>
                  <a:lnTo>
                    <a:pt x="472" y="2256"/>
                  </a:lnTo>
                  <a:lnTo>
                    <a:pt x="607" y="2290"/>
                  </a:lnTo>
                  <a:lnTo>
                    <a:pt x="741" y="2290"/>
                  </a:lnTo>
                  <a:lnTo>
                    <a:pt x="1044" y="2223"/>
                  </a:lnTo>
                  <a:lnTo>
                    <a:pt x="1280" y="2155"/>
                  </a:lnTo>
                  <a:lnTo>
                    <a:pt x="1549" y="2088"/>
                  </a:lnTo>
                  <a:lnTo>
                    <a:pt x="1886" y="2021"/>
                  </a:lnTo>
                  <a:lnTo>
                    <a:pt x="2054" y="1953"/>
                  </a:lnTo>
                  <a:lnTo>
                    <a:pt x="2189" y="1886"/>
                  </a:lnTo>
                  <a:lnTo>
                    <a:pt x="2290" y="1785"/>
                  </a:lnTo>
                  <a:lnTo>
                    <a:pt x="2357" y="1684"/>
                  </a:lnTo>
                  <a:lnTo>
                    <a:pt x="2357" y="1549"/>
                  </a:lnTo>
                  <a:lnTo>
                    <a:pt x="2324" y="1381"/>
                  </a:lnTo>
                  <a:lnTo>
                    <a:pt x="2189" y="1112"/>
                  </a:lnTo>
                  <a:lnTo>
                    <a:pt x="2021" y="573"/>
                  </a:lnTo>
                  <a:lnTo>
                    <a:pt x="1886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6130495" y="4349773"/>
              <a:ext cx="125567" cy="108815"/>
            </a:xfrm>
            <a:custGeom>
              <a:avLst/>
              <a:gdLst/>
              <a:ahLst/>
              <a:cxnLst/>
              <a:rect l="l" t="t" r="r" b="b"/>
              <a:pathLst>
                <a:path w="2526" h="2189" extrusionOk="0">
                  <a:moveTo>
                    <a:pt x="1886" y="202"/>
                  </a:moveTo>
                  <a:lnTo>
                    <a:pt x="2021" y="236"/>
                  </a:lnTo>
                  <a:lnTo>
                    <a:pt x="2088" y="270"/>
                  </a:lnTo>
                  <a:lnTo>
                    <a:pt x="2156" y="539"/>
                  </a:lnTo>
                  <a:lnTo>
                    <a:pt x="2223" y="808"/>
                  </a:lnTo>
                  <a:lnTo>
                    <a:pt x="2290" y="1381"/>
                  </a:lnTo>
                  <a:lnTo>
                    <a:pt x="2290" y="1482"/>
                  </a:lnTo>
                  <a:lnTo>
                    <a:pt x="2223" y="1549"/>
                  </a:lnTo>
                  <a:lnTo>
                    <a:pt x="2189" y="1583"/>
                  </a:lnTo>
                  <a:lnTo>
                    <a:pt x="2088" y="1616"/>
                  </a:lnTo>
                  <a:lnTo>
                    <a:pt x="1920" y="1650"/>
                  </a:lnTo>
                  <a:lnTo>
                    <a:pt x="1785" y="1684"/>
                  </a:lnTo>
                  <a:lnTo>
                    <a:pt x="1684" y="1717"/>
                  </a:lnTo>
                  <a:lnTo>
                    <a:pt x="1415" y="1717"/>
                  </a:lnTo>
                  <a:lnTo>
                    <a:pt x="1246" y="1751"/>
                  </a:lnTo>
                  <a:lnTo>
                    <a:pt x="977" y="1886"/>
                  </a:lnTo>
                  <a:lnTo>
                    <a:pt x="842" y="1919"/>
                  </a:lnTo>
                  <a:lnTo>
                    <a:pt x="741" y="1886"/>
                  </a:lnTo>
                  <a:lnTo>
                    <a:pt x="674" y="1785"/>
                  </a:lnTo>
                  <a:lnTo>
                    <a:pt x="640" y="1684"/>
                  </a:lnTo>
                  <a:lnTo>
                    <a:pt x="573" y="1448"/>
                  </a:lnTo>
                  <a:lnTo>
                    <a:pt x="506" y="1212"/>
                  </a:lnTo>
                  <a:lnTo>
                    <a:pt x="371" y="606"/>
                  </a:lnTo>
                  <a:lnTo>
                    <a:pt x="640" y="472"/>
                  </a:lnTo>
                  <a:lnTo>
                    <a:pt x="943" y="371"/>
                  </a:lnTo>
                  <a:lnTo>
                    <a:pt x="1179" y="303"/>
                  </a:lnTo>
                  <a:lnTo>
                    <a:pt x="1549" y="202"/>
                  </a:lnTo>
                  <a:close/>
                  <a:moveTo>
                    <a:pt x="1886" y="0"/>
                  </a:moveTo>
                  <a:lnTo>
                    <a:pt x="1684" y="34"/>
                  </a:lnTo>
                  <a:lnTo>
                    <a:pt x="1482" y="68"/>
                  </a:lnTo>
                  <a:lnTo>
                    <a:pt x="876" y="202"/>
                  </a:lnTo>
                  <a:lnTo>
                    <a:pt x="573" y="303"/>
                  </a:lnTo>
                  <a:lnTo>
                    <a:pt x="304" y="438"/>
                  </a:lnTo>
                  <a:lnTo>
                    <a:pt x="270" y="371"/>
                  </a:lnTo>
                  <a:lnTo>
                    <a:pt x="236" y="371"/>
                  </a:lnTo>
                  <a:lnTo>
                    <a:pt x="236" y="404"/>
                  </a:lnTo>
                  <a:lnTo>
                    <a:pt x="203" y="472"/>
                  </a:lnTo>
                  <a:lnTo>
                    <a:pt x="34" y="573"/>
                  </a:lnTo>
                  <a:lnTo>
                    <a:pt x="1" y="640"/>
                  </a:lnTo>
                  <a:lnTo>
                    <a:pt x="1" y="741"/>
                  </a:lnTo>
                  <a:lnTo>
                    <a:pt x="68" y="775"/>
                  </a:lnTo>
                  <a:lnTo>
                    <a:pt x="135" y="775"/>
                  </a:lnTo>
                  <a:lnTo>
                    <a:pt x="203" y="707"/>
                  </a:lnTo>
                  <a:lnTo>
                    <a:pt x="236" y="1078"/>
                  </a:lnTo>
                  <a:lnTo>
                    <a:pt x="304" y="1414"/>
                  </a:lnTo>
                  <a:lnTo>
                    <a:pt x="405" y="1751"/>
                  </a:lnTo>
                  <a:lnTo>
                    <a:pt x="539" y="2088"/>
                  </a:lnTo>
                  <a:lnTo>
                    <a:pt x="573" y="2155"/>
                  </a:lnTo>
                  <a:lnTo>
                    <a:pt x="640" y="2189"/>
                  </a:lnTo>
                  <a:lnTo>
                    <a:pt x="775" y="2155"/>
                  </a:lnTo>
                  <a:lnTo>
                    <a:pt x="943" y="2121"/>
                  </a:lnTo>
                  <a:lnTo>
                    <a:pt x="1213" y="2054"/>
                  </a:lnTo>
                  <a:lnTo>
                    <a:pt x="1482" y="1987"/>
                  </a:lnTo>
                  <a:lnTo>
                    <a:pt x="1617" y="1953"/>
                  </a:lnTo>
                  <a:lnTo>
                    <a:pt x="1751" y="1987"/>
                  </a:lnTo>
                  <a:lnTo>
                    <a:pt x="1819" y="1987"/>
                  </a:lnTo>
                  <a:lnTo>
                    <a:pt x="1886" y="1953"/>
                  </a:lnTo>
                  <a:lnTo>
                    <a:pt x="1954" y="1886"/>
                  </a:lnTo>
                  <a:lnTo>
                    <a:pt x="2088" y="1852"/>
                  </a:lnTo>
                  <a:lnTo>
                    <a:pt x="2358" y="1785"/>
                  </a:lnTo>
                  <a:lnTo>
                    <a:pt x="2425" y="1751"/>
                  </a:lnTo>
                  <a:lnTo>
                    <a:pt x="2459" y="1684"/>
                  </a:lnTo>
                  <a:lnTo>
                    <a:pt x="2492" y="1515"/>
                  </a:lnTo>
                  <a:lnTo>
                    <a:pt x="2526" y="1347"/>
                  </a:lnTo>
                  <a:lnTo>
                    <a:pt x="2526" y="1179"/>
                  </a:lnTo>
                  <a:lnTo>
                    <a:pt x="2425" y="808"/>
                  </a:lnTo>
                  <a:lnTo>
                    <a:pt x="2324" y="472"/>
                  </a:lnTo>
                  <a:lnTo>
                    <a:pt x="2223" y="169"/>
                  </a:lnTo>
                  <a:lnTo>
                    <a:pt x="2156" y="68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6013328" y="4376517"/>
              <a:ext cx="125617" cy="115576"/>
            </a:xfrm>
            <a:custGeom>
              <a:avLst/>
              <a:gdLst/>
              <a:ahLst/>
              <a:cxnLst/>
              <a:rect l="l" t="t" r="r" b="b"/>
              <a:pathLst>
                <a:path w="2527" h="2325" extrusionOk="0">
                  <a:moveTo>
                    <a:pt x="1112" y="910"/>
                  </a:moveTo>
                  <a:lnTo>
                    <a:pt x="1112" y="977"/>
                  </a:lnTo>
                  <a:lnTo>
                    <a:pt x="1045" y="1045"/>
                  </a:lnTo>
                  <a:lnTo>
                    <a:pt x="977" y="1078"/>
                  </a:lnTo>
                  <a:lnTo>
                    <a:pt x="910" y="1078"/>
                  </a:lnTo>
                  <a:lnTo>
                    <a:pt x="1045" y="944"/>
                  </a:lnTo>
                  <a:lnTo>
                    <a:pt x="1112" y="910"/>
                  </a:lnTo>
                  <a:close/>
                  <a:moveTo>
                    <a:pt x="1886" y="270"/>
                  </a:moveTo>
                  <a:lnTo>
                    <a:pt x="1954" y="338"/>
                  </a:lnTo>
                  <a:lnTo>
                    <a:pt x="2055" y="506"/>
                  </a:lnTo>
                  <a:lnTo>
                    <a:pt x="2156" y="843"/>
                  </a:lnTo>
                  <a:lnTo>
                    <a:pt x="2257" y="1314"/>
                  </a:lnTo>
                  <a:lnTo>
                    <a:pt x="2257" y="1415"/>
                  </a:lnTo>
                  <a:lnTo>
                    <a:pt x="2223" y="1482"/>
                  </a:lnTo>
                  <a:lnTo>
                    <a:pt x="2156" y="1516"/>
                  </a:lnTo>
                  <a:lnTo>
                    <a:pt x="2088" y="1583"/>
                  </a:lnTo>
                  <a:lnTo>
                    <a:pt x="1886" y="1617"/>
                  </a:lnTo>
                  <a:lnTo>
                    <a:pt x="1718" y="1651"/>
                  </a:lnTo>
                  <a:lnTo>
                    <a:pt x="1482" y="1752"/>
                  </a:lnTo>
                  <a:lnTo>
                    <a:pt x="1482" y="1684"/>
                  </a:lnTo>
                  <a:lnTo>
                    <a:pt x="1415" y="1280"/>
                  </a:lnTo>
                  <a:lnTo>
                    <a:pt x="1348" y="876"/>
                  </a:lnTo>
                  <a:lnTo>
                    <a:pt x="1348" y="843"/>
                  </a:lnTo>
                  <a:lnTo>
                    <a:pt x="1348" y="809"/>
                  </a:lnTo>
                  <a:lnTo>
                    <a:pt x="1247" y="708"/>
                  </a:lnTo>
                  <a:lnTo>
                    <a:pt x="1078" y="708"/>
                  </a:lnTo>
                  <a:lnTo>
                    <a:pt x="977" y="775"/>
                  </a:lnTo>
                  <a:lnTo>
                    <a:pt x="775" y="910"/>
                  </a:lnTo>
                  <a:lnTo>
                    <a:pt x="674" y="1078"/>
                  </a:lnTo>
                  <a:lnTo>
                    <a:pt x="674" y="1179"/>
                  </a:lnTo>
                  <a:lnTo>
                    <a:pt x="708" y="1247"/>
                  </a:lnTo>
                  <a:lnTo>
                    <a:pt x="843" y="1280"/>
                  </a:lnTo>
                  <a:lnTo>
                    <a:pt x="944" y="1314"/>
                  </a:lnTo>
                  <a:lnTo>
                    <a:pt x="1078" y="1280"/>
                  </a:lnTo>
                  <a:lnTo>
                    <a:pt x="1179" y="1213"/>
                  </a:lnTo>
                  <a:lnTo>
                    <a:pt x="1213" y="1482"/>
                  </a:lnTo>
                  <a:lnTo>
                    <a:pt x="1280" y="1718"/>
                  </a:lnTo>
                  <a:lnTo>
                    <a:pt x="1314" y="1785"/>
                  </a:lnTo>
                  <a:lnTo>
                    <a:pt x="1348" y="1785"/>
                  </a:lnTo>
                  <a:lnTo>
                    <a:pt x="708" y="2088"/>
                  </a:lnTo>
                  <a:lnTo>
                    <a:pt x="607" y="1819"/>
                  </a:lnTo>
                  <a:lnTo>
                    <a:pt x="506" y="1550"/>
                  </a:lnTo>
                  <a:lnTo>
                    <a:pt x="405" y="1011"/>
                  </a:lnTo>
                  <a:lnTo>
                    <a:pt x="371" y="843"/>
                  </a:lnTo>
                  <a:lnTo>
                    <a:pt x="304" y="708"/>
                  </a:lnTo>
                  <a:lnTo>
                    <a:pt x="809" y="573"/>
                  </a:lnTo>
                  <a:lnTo>
                    <a:pt x="1314" y="405"/>
                  </a:lnTo>
                  <a:lnTo>
                    <a:pt x="1819" y="270"/>
                  </a:lnTo>
                  <a:close/>
                  <a:moveTo>
                    <a:pt x="1954" y="1"/>
                  </a:moveTo>
                  <a:lnTo>
                    <a:pt x="1045" y="237"/>
                  </a:lnTo>
                  <a:lnTo>
                    <a:pt x="573" y="371"/>
                  </a:lnTo>
                  <a:lnTo>
                    <a:pt x="136" y="540"/>
                  </a:lnTo>
                  <a:lnTo>
                    <a:pt x="102" y="540"/>
                  </a:lnTo>
                  <a:lnTo>
                    <a:pt x="68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42"/>
                  </a:lnTo>
                  <a:lnTo>
                    <a:pt x="136" y="742"/>
                  </a:lnTo>
                  <a:lnTo>
                    <a:pt x="304" y="1516"/>
                  </a:lnTo>
                  <a:lnTo>
                    <a:pt x="405" y="1886"/>
                  </a:lnTo>
                  <a:lnTo>
                    <a:pt x="573" y="2257"/>
                  </a:lnTo>
                  <a:lnTo>
                    <a:pt x="573" y="2290"/>
                  </a:lnTo>
                  <a:lnTo>
                    <a:pt x="641" y="2324"/>
                  </a:lnTo>
                  <a:lnTo>
                    <a:pt x="708" y="2290"/>
                  </a:lnTo>
                  <a:lnTo>
                    <a:pt x="1550" y="1954"/>
                  </a:lnTo>
                  <a:lnTo>
                    <a:pt x="2425" y="1684"/>
                  </a:lnTo>
                  <a:lnTo>
                    <a:pt x="2492" y="1651"/>
                  </a:lnTo>
                  <a:lnTo>
                    <a:pt x="2526" y="1583"/>
                  </a:lnTo>
                  <a:lnTo>
                    <a:pt x="2459" y="1179"/>
                  </a:lnTo>
                  <a:lnTo>
                    <a:pt x="2391" y="809"/>
                  </a:lnTo>
                  <a:lnTo>
                    <a:pt x="2257" y="405"/>
                  </a:lnTo>
                  <a:lnTo>
                    <a:pt x="2088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6311240" y="4351414"/>
              <a:ext cx="25153" cy="61988"/>
            </a:xfrm>
            <a:custGeom>
              <a:avLst/>
              <a:gdLst/>
              <a:ahLst/>
              <a:cxnLst/>
              <a:rect l="l" t="t" r="r" b="b"/>
              <a:pathLst>
                <a:path w="506" h="1247" extrusionOk="0">
                  <a:moveTo>
                    <a:pt x="405" y="1"/>
                  </a:moveTo>
                  <a:lnTo>
                    <a:pt x="270" y="270"/>
                  </a:lnTo>
                  <a:lnTo>
                    <a:pt x="169" y="573"/>
                  </a:lnTo>
                  <a:lnTo>
                    <a:pt x="35" y="876"/>
                  </a:lnTo>
                  <a:lnTo>
                    <a:pt x="1" y="1011"/>
                  </a:lnTo>
                  <a:lnTo>
                    <a:pt x="1" y="1179"/>
                  </a:lnTo>
                  <a:lnTo>
                    <a:pt x="1" y="1213"/>
                  </a:lnTo>
                  <a:lnTo>
                    <a:pt x="35" y="1247"/>
                  </a:lnTo>
                  <a:lnTo>
                    <a:pt x="68" y="1247"/>
                  </a:lnTo>
                  <a:lnTo>
                    <a:pt x="136" y="1213"/>
                  </a:lnTo>
                  <a:lnTo>
                    <a:pt x="203" y="1112"/>
                  </a:lnTo>
                  <a:lnTo>
                    <a:pt x="270" y="977"/>
                  </a:lnTo>
                  <a:lnTo>
                    <a:pt x="338" y="708"/>
                  </a:lnTo>
                  <a:lnTo>
                    <a:pt x="439" y="371"/>
                  </a:lnTo>
                  <a:lnTo>
                    <a:pt x="506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6080287" y="4512126"/>
              <a:ext cx="31864" cy="55278"/>
            </a:xfrm>
            <a:custGeom>
              <a:avLst/>
              <a:gdLst/>
              <a:ahLst/>
              <a:cxnLst/>
              <a:rect l="l" t="t" r="r" b="b"/>
              <a:pathLst>
                <a:path w="641" h="1112" extrusionOk="0">
                  <a:moveTo>
                    <a:pt x="405" y="707"/>
                  </a:moveTo>
                  <a:lnTo>
                    <a:pt x="405" y="741"/>
                  </a:lnTo>
                  <a:lnTo>
                    <a:pt x="405" y="808"/>
                  </a:lnTo>
                  <a:lnTo>
                    <a:pt x="371" y="875"/>
                  </a:lnTo>
                  <a:lnTo>
                    <a:pt x="337" y="909"/>
                  </a:lnTo>
                  <a:lnTo>
                    <a:pt x="304" y="875"/>
                  </a:lnTo>
                  <a:lnTo>
                    <a:pt x="236" y="842"/>
                  </a:lnTo>
                  <a:lnTo>
                    <a:pt x="236" y="774"/>
                  </a:lnTo>
                  <a:lnTo>
                    <a:pt x="337" y="707"/>
                  </a:lnTo>
                  <a:close/>
                  <a:moveTo>
                    <a:pt x="506" y="0"/>
                  </a:moveTo>
                  <a:lnTo>
                    <a:pt x="405" y="34"/>
                  </a:lnTo>
                  <a:lnTo>
                    <a:pt x="270" y="168"/>
                  </a:lnTo>
                  <a:lnTo>
                    <a:pt x="169" y="370"/>
                  </a:lnTo>
                  <a:lnTo>
                    <a:pt x="102" y="572"/>
                  </a:lnTo>
                  <a:lnTo>
                    <a:pt x="102" y="640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1" y="774"/>
                  </a:lnTo>
                  <a:lnTo>
                    <a:pt x="68" y="842"/>
                  </a:lnTo>
                  <a:lnTo>
                    <a:pt x="68" y="909"/>
                  </a:lnTo>
                  <a:lnTo>
                    <a:pt x="102" y="1010"/>
                  </a:lnTo>
                  <a:lnTo>
                    <a:pt x="135" y="1077"/>
                  </a:lnTo>
                  <a:lnTo>
                    <a:pt x="203" y="1111"/>
                  </a:lnTo>
                  <a:lnTo>
                    <a:pt x="371" y="1111"/>
                  </a:lnTo>
                  <a:lnTo>
                    <a:pt x="472" y="1077"/>
                  </a:lnTo>
                  <a:lnTo>
                    <a:pt x="539" y="976"/>
                  </a:lnTo>
                  <a:lnTo>
                    <a:pt x="573" y="909"/>
                  </a:lnTo>
                  <a:lnTo>
                    <a:pt x="607" y="808"/>
                  </a:lnTo>
                  <a:lnTo>
                    <a:pt x="607" y="707"/>
                  </a:lnTo>
                  <a:lnTo>
                    <a:pt x="573" y="640"/>
                  </a:lnTo>
                  <a:lnTo>
                    <a:pt x="539" y="572"/>
                  </a:lnTo>
                  <a:lnTo>
                    <a:pt x="472" y="539"/>
                  </a:lnTo>
                  <a:lnTo>
                    <a:pt x="304" y="505"/>
                  </a:lnTo>
                  <a:lnTo>
                    <a:pt x="371" y="370"/>
                  </a:lnTo>
                  <a:lnTo>
                    <a:pt x="438" y="236"/>
                  </a:lnTo>
                  <a:lnTo>
                    <a:pt x="539" y="135"/>
                  </a:lnTo>
                  <a:lnTo>
                    <a:pt x="607" y="101"/>
                  </a:lnTo>
                  <a:lnTo>
                    <a:pt x="640" y="101"/>
                  </a:lnTo>
                  <a:lnTo>
                    <a:pt x="640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6035101" y="4478621"/>
              <a:ext cx="125567" cy="110505"/>
            </a:xfrm>
            <a:custGeom>
              <a:avLst/>
              <a:gdLst/>
              <a:ahLst/>
              <a:cxnLst/>
              <a:rect l="l" t="t" r="r" b="b"/>
              <a:pathLst>
                <a:path w="2526" h="2223" extrusionOk="0">
                  <a:moveTo>
                    <a:pt x="1953" y="169"/>
                  </a:moveTo>
                  <a:lnTo>
                    <a:pt x="2021" y="203"/>
                  </a:lnTo>
                  <a:lnTo>
                    <a:pt x="2021" y="236"/>
                  </a:lnTo>
                  <a:lnTo>
                    <a:pt x="2122" y="741"/>
                  </a:lnTo>
                  <a:lnTo>
                    <a:pt x="2290" y="1650"/>
                  </a:lnTo>
                  <a:lnTo>
                    <a:pt x="1617" y="1852"/>
                  </a:lnTo>
                  <a:lnTo>
                    <a:pt x="1280" y="1920"/>
                  </a:lnTo>
                  <a:lnTo>
                    <a:pt x="943" y="1953"/>
                  </a:lnTo>
                  <a:lnTo>
                    <a:pt x="809" y="1953"/>
                  </a:lnTo>
                  <a:lnTo>
                    <a:pt x="674" y="1852"/>
                  </a:lnTo>
                  <a:lnTo>
                    <a:pt x="573" y="1751"/>
                  </a:lnTo>
                  <a:lnTo>
                    <a:pt x="506" y="1583"/>
                  </a:lnTo>
                  <a:lnTo>
                    <a:pt x="371" y="1179"/>
                  </a:lnTo>
                  <a:lnTo>
                    <a:pt x="304" y="809"/>
                  </a:lnTo>
                  <a:lnTo>
                    <a:pt x="977" y="607"/>
                  </a:lnTo>
                  <a:lnTo>
                    <a:pt x="1650" y="337"/>
                  </a:lnTo>
                  <a:lnTo>
                    <a:pt x="1852" y="203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1145" y="337"/>
                  </a:lnTo>
                  <a:lnTo>
                    <a:pt x="270" y="607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169" y="506"/>
                  </a:lnTo>
                  <a:lnTo>
                    <a:pt x="102" y="539"/>
                  </a:lnTo>
                  <a:lnTo>
                    <a:pt x="102" y="573"/>
                  </a:lnTo>
                  <a:lnTo>
                    <a:pt x="102" y="640"/>
                  </a:lnTo>
                  <a:lnTo>
                    <a:pt x="68" y="640"/>
                  </a:lnTo>
                  <a:lnTo>
                    <a:pt x="34" y="708"/>
                  </a:lnTo>
                  <a:lnTo>
                    <a:pt x="1" y="775"/>
                  </a:lnTo>
                  <a:lnTo>
                    <a:pt x="34" y="809"/>
                  </a:lnTo>
                  <a:lnTo>
                    <a:pt x="102" y="842"/>
                  </a:lnTo>
                  <a:lnTo>
                    <a:pt x="169" y="1246"/>
                  </a:lnTo>
                  <a:lnTo>
                    <a:pt x="270" y="1617"/>
                  </a:lnTo>
                  <a:lnTo>
                    <a:pt x="371" y="1920"/>
                  </a:lnTo>
                  <a:lnTo>
                    <a:pt x="438" y="2088"/>
                  </a:lnTo>
                  <a:lnTo>
                    <a:pt x="539" y="2189"/>
                  </a:lnTo>
                  <a:lnTo>
                    <a:pt x="640" y="2223"/>
                  </a:lnTo>
                  <a:lnTo>
                    <a:pt x="943" y="2223"/>
                  </a:lnTo>
                  <a:lnTo>
                    <a:pt x="1314" y="2155"/>
                  </a:lnTo>
                  <a:lnTo>
                    <a:pt x="1886" y="2021"/>
                  </a:lnTo>
                  <a:lnTo>
                    <a:pt x="2189" y="1953"/>
                  </a:lnTo>
                  <a:lnTo>
                    <a:pt x="2458" y="1819"/>
                  </a:lnTo>
                  <a:lnTo>
                    <a:pt x="2526" y="1785"/>
                  </a:lnTo>
                  <a:lnTo>
                    <a:pt x="2526" y="1684"/>
                  </a:lnTo>
                  <a:lnTo>
                    <a:pt x="2324" y="876"/>
                  </a:lnTo>
                  <a:lnTo>
                    <a:pt x="2122" y="34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6341364" y="4378207"/>
              <a:ext cx="11781" cy="13422"/>
            </a:xfrm>
            <a:custGeom>
              <a:avLst/>
              <a:gdLst/>
              <a:ahLst/>
              <a:cxnLst/>
              <a:rect l="l" t="t" r="r" b="b"/>
              <a:pathLst>
                <a:path w="237" h="270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1" y="169"/>
                  </a:lnTo>
                  <a:lnTo>
                    <a:pt x="35" y="236"/>
                  </a:lnTo>
                  <a:lnTo>
                    <a:pt x="68" y="270"/>
                  </a:lnTo>
                  <a:lnTo>
                    <a:pt x="136" y="270"/>
                  </a:lnTo>
                  <a:lnTo>
                    <a:pt x="203" y="203"/>
                  </a:lnTo>
                  <a:lnTo>
                    <a:pt x="237" y="169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6205805" y="4490353"/>
              <a:ext cx="28534" cy="16802"/>
            </a:xfrm>
            <a:custGeom>
              <a:avLst/>
              <a:gdLst/>
              <a:ahLst/>
              <a:cxnLst/>
              <a:rect l="l" t="t" r="r" b="b"/>
              <a:pathLst>
                <a:path w="574" h="338" extrusionOk="0">
                  <a:moveTo>
                    <a:pt x="439" y="0"/>
                  </a:moveTo>
                  <a:lnTo>
                    <a:pt x="102" y="169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303"/>
                  </a:lnTo>
                  <a:lnTo>
                    <a:pt x="34" y="337"/>
                  </a:lnTo>
                  <a:lnTo>
                    <a:pt x="203" y="337"/>
                  </a:lnTo>
                  <a:lnTo>
                    <a:pt x="472" y="236"/>
                  </a:lnTo>
                  <a:lnTo>
                    <a:pt x="540" y="202"/>
                  </a:lnTo>
                  <a:lnTo>
                    <a:pt x="573" y="169"/>
                  </a:lnTo>
                  <a:lnTo>
                    <a:pt x="573" y="101"/>
                  </a:lnTo>
                  <a:lnTo>
                    <a:pt x="506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6304579" y="4530519"/>
              <a:ext cx="120547" cy="108815"/>
            </a:xfrm>
            <a:custGeom>
              <a:avLst/>
              <a:gdLst/>
              <a:ahLst/>
              <a:cxnLst/>
              <a:rect l="l" t="t" r="r" b="b"/>
              <a:pathLst>
                <a:path w="2425" h="2189" extrusionOk="0">
                  <a:moveTo>
                    <a:pt x="1886" y="270"/>
                  </a:moveTo>
                  <a:lnTo>
                    <a:pt x="2020" y="808"/>
                  </a:lnTo>
                  <a:lnTo>
                    <a:pt x="2088" y="1078"/>
                  </a:lnTo>
                  <a:lnTo>
                    <a:pt x="2155" y="1381"/>
                  </a:lnTo>
                  <a:lnTo>
                    <a:pt x="2155" y="1516"/>
                  </a:lnTo>
                  <a:lnTo>
                    <a:pt x="2121" y="1650"/>
                  </a:lnTo>
                  <a:lnTo>
                    <a:pt x="2054" y="1751"/>
                  </a:lnTo>
                  <a:lnTo>
                    <a:pt x="1886" y="1819"/>
                  </a:lnTo>
                  <a:lnTo>
                    <a:pt x="1313" y="1819"/>
                  </a:lnTo>
                  <a:lnTo>
                    <a:pt x="1044" y="1852"/>
                  </a:lnTo>
                  <a:lnTo>
                    <a:pt x="741" y="1920"/>
                  </a:lnTo>
                  <a:lnTo>
                    <a:pt x="640" y="1381"/>
                  </a:lnTo>
                  <a:lnTo>
                    <a:pt x="539" y="1044"/>
                  </a:lnTo>
                  <a:lnTo>
                    <a:pt x="472" y="674"/>
                  </a:lnTo>
                  <a:lnTo>
                    <a:pt x="472" y="640"/>
                  </a:lnTo>
                  <a:lnTo>
                    <a:pt x="842" y="539"/>
                  </a:lnTo>
                  <a:lnTo>
                    <a:pt x="1179" y="472"/>
                  </a:lnTo>
                  <a:lnTo>
                    <a:pt x="1549" y="371"/>
                  </a:lnTo>
                  <a:lnTo>
                    <a:pt x="1886" y="270"/>
                  </a:lnTo>
                  <a:close/>
                  <a:moveTo>
                    <a:pt x="1953" y="0"/>
                  </a:moveTo>
                  <a:lnTo>
                    <a:pt x="1886" y="34"/>
                  </a:lnTo>
                  <a:lnTo>
                    <a:pt x="1650" y="135"/>
                  </a:lnTo>
                  <a:lnTo>
                    <a:pt x="1414" y="169"/>
                  </a:lnTo>
                  <a:lnTo>
                    <a:pt x="909" y="236"/>
                  </a:lnTo>
                  <a:lnTo>
                    <a:pt x="674" y="303"/>
                  </a:lnTo>
                  <a:lnTo>
                    <a:pt x="472" y="337"/>
                  </a:lnTo>
                  <a:lnTo>
                    <a:pt x="34" y="539"/>
                  </a:lnTo>
                  <a:lnTo>
                    <a:pt x="0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68" y="741"/>
                  </a:lnTo>
                  <a:lnTo>
                    <a:pt x="169" y="741"/>
                  </a:lnTo>
                  <a:lnTo>
                    <a:pt x="270" y="707"/>
                  </a:lnTo>
                  <a:lnTo>
                    <a:pt x="303" y="909"/>
                  </a:lnTo>
                  <a:lnTo>
                    <a:pt x="337" y="1111"/>
                  </a:lnTo>
                  <a:lnTo>
                    <a:pt x="539" y="2088"/>
                  </a:lnTo>
                  <a:lnTo>
                    <a:pt x="606" y="2189"/>
                  </a:lnTo>
                  <a:lnTo>
                    <a:pt x="707" y="2189"/>
                  </a:lnTo>
                  <a:lnTo>
                    <a:pt x="876" y="2122"/>
                  </a:lnTo>
                  <a:lnTo>
                    <a:pt x="1111" y="2088"/>
                  </a:lnTo>
                  <a:lnTo>
                    <a:pt x="1549" y="2088"/>
                  </a:lnTo>
                  <a:lnTo>
                    <a:pt x="1751" y="2054"/>
                  </a:lnTo>
                  <a:lnTo>
                    <a:pt x="1953" y="2021"/>
                  </a:lnTo>
                  <a:lnTo>
                    <a:pt x="2155" y="1953"/>
                  </a:lnTo>
                  <a:lnTo>
                    <a:pt x="2323" y="1852"/>
                  </a:lnTo>
                  <a:lnTo>
                    <a:pt x="2391" y="1785"/>
                  </a:lnTo>
                  <a:lnTo>
                    <a:pt x="2424" y="1684"/>
                  </a:lnTo>
                  <a:lnTo>
                    <a:pt x="2391" y="1448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5787396" y="4540560"/>
              <a:ext cx="128948" cy="107175"/>
            </a:xfrm>
            <a:custGeom>
              <a:avLst/>
              <a:gdLst/>
              <a:ahLst/>
              <a:cxnLst/>
              <a:rect l="l" t="t" r="r" b="b"/>
              <a:pathLst>
                <a:path w="2594" h="2156" extrusionOk="0">
                  <a:moveTo>
                    <a:pt x="1819" y="303"/>
                  </a:moveTo>
                  <a:lnTo>
                    <a:pt x="1954" y="404"/>
                  </a:lnTo>
                  <a:lnTo>
                    <a:pt x="2088" y="505"/>
                  </a:lnTo>
                  <a:lnTo>
                    <a:pt x="2156" y="674"/>
                  </a:lnTo>
                  <a:lnTo>
                    <a:pt x="2223" y="876"/>
                  </a:lnTo>
                  <a:lnTo>
                    <a:pt x="2257" y="1111"/>
                  </a:lnTo>
                  <a:lnTo>
                    <a:pt x="2324" y="1516"/>
                  </a:lnTo>
                  <a:lnTo>
                    <a:pt x="1954" y="1650"/>
                  </a:lnTo>
                  <a:lnTo>
                    <a:pt x="1550" y="1751"/>
                  </a:lnTo>
                  <a:lnTo>
                    <a:pt x="1179" y="1819"/>
                  </a:lnTo>
                  <a:lnTo>
                    <a:pt x="775" y="1886"/>
                  </a:lnTo>
                  <a:lnTo>
                    <a:pt x="573" y="1314"/>
                  </a:lnTo>
                  <a:lnTo>
                    <a:pt x="438" y="741"/>
                  </a:lnTo>
                  <a:lnTo>
                    <a:pt x="1011" y="505"/>
                  </a:lnTo>
                  <a:lnTo>
                    <a:pt x="1314" y="404"/>
                  </a:lnTo>
                  <a:lnTo>
                    <a:pt x="1617" y="337"/>
                  </a:lnTo>
                  <a:lnTo>
                    <a:pt x="1718" y="303"/>
                  </a:lnTo>
                  <a:close/>
                  <a:moveTo>
                    <a:pt x="1785" y="0"/>
                  </a:moveTo>
                  <a:lnTo>
                    <a:pt x="1550" y="68"/>
                  </a:lnTo>
                  <a:lnTo>
                    <a:pt x="1112" y="169"/>
                  </a:lnTo>
                  <a:lnTo>
                    <a:pt x="708" y="303"/>
                  </a:lnTo>
                  <a:lnTo>
                    <a:pt x="337" y="472"/>
                  </a:lnTo>
                  <a:lnTo>
                    <a:pt x="236" y="472"/>
                  </a:lnTo>
                  <a:lnTo>
                    <a:pt x="203" y="505"/>
                  </a:lnTo>
                  <a:lnTo>
                    <a:pt x="169" y="539"/>
                  </a:lnTo>
                  <a:lnTo>
                    <a:pt x="169" y="573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7"/>
                  </a:lnTo>
                  <a:lnTo>
                    <a:pt x="34" y="808"/>
                  </a:lnTo>
                  <a:lnTo>
                    <a:pt x="102" y="876"/>
                  </a:lnTo>
                  <a:lnTo>
                    <a:pt x="203" y="876"/>
                  </a:lnTo>
                  <a:lnTo>
                    <a:pt x="203" y="842"/>
                  </a:lnTo>
                  <a:lnTo>
                    <a:pt x="270" y="1179"/>
                  </a:lnTo>
                  <a:lnTo>
                    <a:pt x="337" y="1482"/>
                  </a:lnTo>
                  <a:lnTo>
                    <a:pt x="539" y="2054"/>
                  </a:lnTo>
                  <a:lnTo>
                    <a:pt x="607" y="2122"/>
                  </a:lnTo>
                  <a:lnTo>
                    <a:pt x="674" y="2155"/>
                  </a:lnTo>
                  <a:lnTo>
                    <a:pt x="1146" y="2122"/>
                  </a:lnTo>
                  <a:lnTo>
                    <a:pt x="1617" y="2021"/>
                  </a:lnTo>
                  <a:lnTo>
                    <a:pt x="2055" y="1886"/>
                  </a:lnTo>
                  <a:lnTo>
                    <a:pt x="2492" y="1718"/>
                  </a:lnTo>
                  <a:lnTo>
                    <a:pt x="2593" y="1650"/>
                  </a:lnTo>
                  <a:lnTo>
                    <a:pt x="2593" y="1549"/>
                  </a:lnTo>
                  <a:lnTo>
                    <a:pt x="2358" y="438"/>
                  </a:lnTo>
                  <a:lnTo>
                    <a:pt x="2324" y="303"/>
                  </a:lnTo>
                  <a:lnTo>
                    <a:pt x="2257" y="169"/>
                  </a:lnTo>
                  <a:lnTo>
                    <a:pt x="2156" y="101"/>
                  </a:lnTo>
                  <a:lnTo>
                    <a:pt x="2021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5772334" y="4428414"/>
              <a:ext cx="115526" cy="115526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853" y="236"/>
                  </a:moveTo>
                  <a:lnTo>
                    <a:pt x="2088" y="1617"/>
                  </a:lnTo>
                  <a:lnTo>
                    <a:pt x="1449" y="1819"/>
                  </a:lnTo>
                  <a:lnTo>
                    <a:pt x="1045" y="1987"/>
                  </a:lnTo>
                  <a:lnTo>
                    <a:pt x="809" y="2054"/>
                  </a:lnTo>
                  <a:lnTo>
                    <a:pt x="607" y="2088"/>
                  </a:lnTo>
                  <a:lnTo>
                    <a:pt x="405" y="1482"/>
                  </a:lnTo>
                  <a:lnTo>
                    <a:pt x="203" y="842"/>
                  </a:lnTo>
                  <a:lnTo>
                    <a:pt x="640" y="708"/>
                  </a:lnTo>
                  <a:lnTo>
                    <a:pt x="1045" y="573"/>
                  </a:lnTo>
                  <a:lnTo>
                    <a:pt x="1853" y="236"/>
                  </a:lnTo>
                  <a:close/>
                  <a:moveTo>
                    <a:pt x="1886" y="1"/>
                  </a:moveTo>
                  <a:lnTo>
                    <a:pt x="1011" y="304"/>
                  </a:lnTo>
                  <a:lnTo>
                    <a:pt x="573" y="472"/>
                  </a:lnTo>
                  <a:lnTo>
                    <a:pt x="135" y="640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1112"/>
                  </a:lnTo>
                  <a:lnTo>
                    <a:pt x="169" y="1482"/>
                  </a:lnTo>
                  <a:lnTo>
                    <a:pt x="405" y="2256"/>
                  </a:lnTo>
                  <a:lnTo>
                    <a:pt x="438" y="2324"/>
                  </a:lnTo>
                  <a:lnTo>
                    <a:pt x="708" y="2324"/>
                  </a:lnTo>
                  <a:lnTo>
                    <a:pt x="876" y="2290"/>
                  </a:lnTo>
                  <a:lnTo>
                    <a:pt x="1213" y="2155"/>
                  </a:lnTo>
                  <a:lnTo>
                    <a:pt x="2257" y="1819"/>
                  </a:lnTo>
                  <a:lnTo>
                    <a:pt x="2290" y="1819"/>
                  </a:lnTo>
                  <a:lnTo>
                    <a:pt x="2324" y="1785"/>
                  </a:lnTo>
                  <a:lnTo>
                    <a:pt x="2324" y="1684"/>
                  </a:lnTo>
                  <a:lnTo>
                    <a:pt x="2021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5867727" y="4679450"/>
              <a:ext cx="23513" cy="48616"/>
            </a:xfrm>
            <a:custGeom>
              <a:avLst/>
              <a:gdLst/>
              <a:ahLst/>
              <a:cxnLst/>
              <a:rect l="l" t="t" r="r" b="b"/>
              <a:pathLst>
                <a:path w="473" h="978" extrusionOk="0">
                  <a:moveTo>
                    <a:pt x="35" y="1"/>
                  </a:moveTo>
                  <a:lnTo>
                    <a:pt x="1" y="68"/>
                  </a:lnTo>
                  <a:lnTo>
                    <a:pt x="35" y="169"/>
                  </a:lnTo>
                  <a:lnTo>
                    <a:pt x="68" y="270"/>
                  </a:lnTo>
                  <a:lnTo>
                    <a:pt x="136" y="506"/>
                  </a:lnTo>
                  <a:lnTo>
                    <a:pt x="203" y="742"/>
                  </a:lnTo>
                  <a:lnTo>
                    <a:pt x="237" y="843"/>
                  </a:lnTo>
                  <a:lnTo>
                    <a:pt x="304" y="944"/>
                  </a:lnTo>
                  <a:lnTo>
                    <a:pt x="338" y="977"/>
                  </a:lnTo>
                  <a:lnTo>
                    <a:pt x="405" y="977"/>
                  </a:lnTo>
                  <a:lnTo>
                    <a:pt x="439" y="944"/>
                  </a:lnTo>
                  <a:lnTo>
                    <a:pt x="472" y="876"/>
                  </a:lnTo>
                  <a:lnTo>
                    <a:pt x="439" y="775"/>
                  </a:lnTo>
                  <a:lnTo>
                    <a:pt x="405" y="674"/>
                  </a:lnTo>
                  <a:lnTo>
                    <a:pt x="338" y="439"/>
                  </a:lnTo>
                  <a:lnTo>
                    <a:pt x="237" y="203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5819211" y="4644305"/>
              <a:ext cx="123877" cy="115526"/>
            </a:xfrm>
            <a:custGeom>
              <a:avLst/>
              <a:gdLst/>
              <a:ahLst/>
              <a:cxnLst/>
              <a:rect l="l" t="t" r="r" b="b"/>
              <a:pathLst>
                <a:path w="2492" h="2324" extrusionOk="0">
                  <a:moveTo>
                    <a:pt x="1886" y="237"/>
                  </a:moveTo>
                  <a:lnTo>
                    <a:pt x="2122" y="1078"/>
                  </a:lnTo>
                  <a:lnTo>
                    <a:pt x="2223" y="1415"/>
                  </a:lnTo>
                  <a:lnTo>
                    <a:pt x="2256" y="1583"/>
                  </a:lnTo>
                  <a:lnTo>
                    <a:pt x="2223" y="1684"/>
                  </a:lnTo>
                  <a:lnTo>
                    <a:pt x="2189" y="1752"/>
                  </a:lnTo>
                  <a:lnTo>
                    <a:pt x="2088" y="1819"/>
                  </a:lnTo>
                  <a:lnTo>
                    <a:pt x="1920" y="1886"/>
                  </a:lnTo>
                  <a:lnTo>
                    <a:pt x="1583" y="1954"/>
                  </a:lnTo>
                  <a:lnTo>
                    <a:pt x="1280" y="2021"/>
                  </a:lnTo>
                  <a:lnTo>
                    <a:pt x="943" y="2055"/>
                  </a:lnTo>
                  <a:lnTo>
                    <a:pt x="775" y="2055"/>
                  </a:lnTo>
                  <a:lnTo>
                    <a:pt x="674" y="2021"/>
                  </a:lnTo>
                  <a:lnTo>
                    <a:pt x="573" y="1954"/>
                  </a:lnTo>
                  <a:lnTo>
                    <a:pt x="506" y="1785"/>
                  </a:lnTo>
                  <a:lnTo>
                    <a:pt x="438" y="1247"/>
                  </a:lnTo>
                  <a:lnTo>
                    <a:pt x="371" y="944"/>
                  </a:lnTo>
                  <a:lnTo>
                    <a:pt x="270" y="674"/>
                  </a:lnTo>
                  <a:lnTo>
                    <a:pt x="472" y="674"/>
                  </a:lnTo>
                  <a:lnTo>
                    <a:pt x="674" y="641"/>
                  </a:lnTo>
                  <a:lnTo>
                    <a:pt x="1078" y="506"/>
                  </a:lnTo>
                  <a:lnTo>
                    <a:pt x="1886" y="237"/>
                  </a:lnTo>
                  <a:close/>
                  <a:moveTo>
                    <a:pt x="1920" y="1"/>
                  </a:moveTo>
                  <a:lnTo>
                    <a:pt x="977" y="270"/>
                  </a:lnTo>
                  <a:lnTo>
                    <a:pt x="506" y="405"/>
                  </a:lnTo>
                  <a:lnTo>
                    <a:pt x="34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4" y="641"/>
                  </a:lnTo>
                  <a:lnTo>
                    <a:pt x="102" y="674"/>
                  </a:lnTo>
                  <a:lnTo>
                    <a:pt x="68" y="708"/>
                  </a:lnTo>
                  <a:lnTo>
                    <a:pt x="68" y="742"/>
                  </a:lnTo>
                  <a:lnTo>
                    <a:pt x="169" y="1112"/>
                  </a:lnTo>
                  <a:lnTo>
                    <a:pt x="203" y="1516"/>
                  </a:lnTo>
                  <a:lnTo>
                    <a:pt x="270" y="1920"/>
                  </a:lnTo>
                  <a:lnTo>
                    <a:pt x="304" y="2122"/>
                  </a:lnTo>
                  <a:lnTo>
                    <a:pt x="405" y="2290"/>
                  </a:lnTo>
                  <a:lnTo>
                    <a:pt x="438" y="2324"/>
                  </a:lnTo>
                  <a:lnTo>
                    <a:pt x="775" y="2324"/>
                  </a:lnTo>
                  <a:lnTo>
                    <a:pt x="1078" y="2290"/>
                  </a:lnTo>
                  <a:lnTo>
                    <a:pt x="1650" y="2156"/>
                  </a:lnTo>
                  <a:lnTo>
                    <a:pt x="2021" y="2088"/>
                  </a:lnTo>
                  <a:lnTo>
                    <a:pt x="2189" y="2021"/>
                  </a:lnTo>
                  <a:lnTo>
                    <a:pt x="2357" y="1920"/>
                  </a:lnTo>
                  <a:lnTo>
                    <a:pt x="2425" y="1853"/>
                  </a:lnTo>
                  <a:lnTo>
                    <a:pt x="2458" y="1785"/>
                  </a:lnTo>
                  <a:lnTo>
                    <a:pt x="2492" y="1651"/>
                  </a:lnTo>
                  <a:lnTo>
                    <a:pt x="2458" y="1482"/>
                  </a:lnTo>
                  <a:lnTo>
                    <a:pt x="2458" y="1348"/>
                  </a:lnTo>
                  <a:lnTo>
                    <a:pt x="2256" y="708"/>
                  </a:lnTo>
                  <a:lnTo>
                    <a:pt x="2054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252682" y="4322979"/>
              <a:ext cx="128898" cy="115526"/>
            </a:xfrm>
            <a:custGeom>
              <a:avLst/>
              <a:gdLst/>
              <a:ahLst/>
              <a:cxnLst/>
              <a:rect l="l" t="t" r="r" b="b"/>
              <a:pathLst>
                <a:path w="2593" h="2324" extrusionOk="0">
                  <a:moveTo>
                    <a:pt x="1953" y="169"/>
                  </a:moveTo>
                  <a:lnTo>
                    <a:pt x="2021" y="506"/>
                  </a:lnTo>
                  <a:lnTo>
                    <a:pt x="2088" y="809"/>
                  </a:lnTo>
                  <a:lnTo>
                    <a:pt x="2189" y="1145"/>
                  </a:lnTo>
                  <a:lnTo>
                    <a:pt x="2357" y="1448"/>
                  </a:lnTo>
                  <a:lnTo>
                    <a:pt x="2290" y="1482"/>
                  </a:lnTo>
                  <a:lnTo>
                    <a:pt x="2155" y="1549"/>
                  </a:lnTo>
                  <a:lnTo>
                    <a:pt x="1684" y="1718"/>
                  </a:lnTo>
                  <a:lnTo>
                    <a:pt x="674" y="2054"/>
                  </a:lnTo>
                  <a:lnTo>
                    <a:pt x="539" y="1347"/>
                  </a:lnTo>
                  <a:lnTo>
                    <a:pt x="438" y="1011"/>
                  </a:lnTo>
                  <a:lnTo>
                    <a:pt x="304" y="674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236" y="506"/>
                  </a:lnTo>
                  <a:lnTo>
                    <a:pt x="169" y="506"/>
                  </a:lnTo>
                  <a:lnTo>
                    <a:pt x="169" y="539"/>
                  </a:lnTo>
                  <a:lnTo>
                    <a:pt x="68" y="539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41"/>
                  </a:lnTo>
                  <a:lnTo>
                    <a:pt x="135" y="708"/>
                  </a:lnTo>
                  <a:lnTo>
                    <a:pt x="169" y="1112"/>
                  </a:lnTo>
                  <a:lnTo>
                    <a:pt x="270" y="1482"/>
                  </a:lnTo>
                  <a:lnTo>
                    <a:pt x="438" y="2223"/>
                  </a:lnTo>
                  <a:lnTo>
                    <a:pt x="472" y="2290"/>
                  </a:lnTo>
                  <a:lnTo>
                    <a:pt x="506" y="2324"/>
                  </a:lnTo>
                  <a:lnTo>
                    <a:pt x="607" y="2324"/>
                  </a:lnTo>
                  <a:lnTo>
                    <a:pt x="1650" y="1987"/>
                  </a:lnTo>
                  <a:lnTo>
                    <a:pt x="2122" y="1886"/>
                  </a:lnTo>
                  <a:lnTo>
                    <a:pt x="2357" y="1785"/>
                  </a:lnTo>
                  <a:lnTo>
                    <a:pt x="2458" y="1751"/>
                  </a:lnTo>
                  <a:lnTo>
                    <a:pt x="2526" y="1684"/>
                  </a:lnTo>
                  <a:lnTo>
                    <a:pt x="2593" y="1549"/>
                  </a:lnTo>
                  <a:lnTo>
                    <a:pt x="2593" y="1482"/>
                  </a:lnTo>
                  <a:lnTo>
                    <a:pt x="2593" y="1381"/>
                  </a:lnTo>
                  <a:lnTo>
                    <a:pt x="2290" y="741"/>
                  </a:lnTo>
                  <a:lnTo>
                    <a:pt x="2189" y="405"/>
                  </a:lnTo>
                  <a:lnTo>
                    <a:pt x="2122" y="68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063585" y="4589077"/>
              <a:ext cx="112146" cy="112195"/>
            </a:xfrm>
            <a:custGeom>
              <a:avLst/>
              <a:gdLst/>
              <a:ahLst/>
              <a:cxnLst/>
              <a:rect l="l" t="t" r="r" b="b"/>
              <a:pathLst>
                <a:path w="2256" h="2257" extrusionOk="0">
                  <a:moveTo>
                    <a:pt x="1751" y="236"/>
                  </a:moveTo>
                  <a:lnTo>
                    <a:pt x="2020" y="1583"/>
                  </a:lnTo>
                  <a:lnTo>
                    <a:pt x="1313" y="1785"/>
                  </a:lnTo>
                  <a:lnTo>
                    <a:pt x="606" y="1987"/>
                  </a:lnTo>
                  <a:lnTo>
                    <a:pt x="303" y="1011"/>
                  </a:lnTo>
                  <a:lnTo>
                    <a:pt x="236" y="775"/>
                  </a:lnTo>
                  <a:lnTo>
                    <a:pt x="236" y="607"/>
                  </a:lnTo>
                  <a:lnTo>
                    <a:pt x="269" y="573"/>
                  </a:lnTo>
                  <a:lnTo>
                    <a:pt x="337" y="540"/>
                  </a:lnTo>
                  <a:lnTo>
                    <a:pt x="572" y="472"/>
                  </a:lnTo>
                  <a:lnTo>
                    <a:pt x="842" y="472"/>
                  </a:lnTo>
                  <a:lnTo>
                    <a:pt x="1313" y="371"/>
                  </a:lnTo>
                  <a:lnTo>
                    <a:pt x="1751" y="236"/>
                  </a:lnTo>
                  <a:close/>
                  <a:moveTo>
                    <a:pt x="1784" y="1"/>
                  </a:moveTo>
                  <a:lnTo>
                    <a:pt x="1212" y="135"/>
                  </a:lnTo>
                  <a:lnTo>
                    <a:pt x="640" y="270"/>
                  </a:lnTo>
                  <a:lnTo>
                    <a:pt x="337" y="304"/>
                  </a:lnTo>
                  <a:lnTo>
                    <a:pt x="168" y="338"/>
                  </a:lnTo>
                  <a:lnTo>
                    <a:pt x="101" y="371"/>
                  </a:lnTo>
                  <a:lnTo>
                    <a:pt x="34" y="439"/>
                  </a:lnTo>
                  <a:lnTo>
                    <a:pt x="0" y="607"/>
                  </a:lnTo>
                  <a:lnTo>
                    <a:pt x="0" y="775"/>
                  </a:lnTo>
                  <a:lnTo>
                    <a:pt x="101" y="1078"/>
                  </a:lnTo>
                  <a:lnTo>
                    <a:pt x="303" y="1651"/>
                  </a:lnTo>
                  <a:lnTo>
                    <a:pt x="370" y="1819"/>
                  </a:lnTo>
                  <a:lnTo>
                    <a:pt x="505" y="2021"/>
                  </a:lnTo>
                  <a:lnTo>
                    <a:pt x="471" y="2055"/>
                  </a:lnTo>
                  <a:lnTo>
                    <a:pt x="438" y="2088"/>
                  </a:lnTo>
                  <a:lnTo>
                    <a:pt x="438" y="2189"/>
                  </a:lnTo>
                  <a:lnTo>
                    <a:pt x="505" y="2257"/>
                  </a:lnTo>
                  <a:lnTo>
                    <a:pt x="606" y="2257"/>
                  </a:lnTo>
                  <a:lnTo>
                    <a:pt x="1380" y="2021"/>
                  </a:lnTo>
                  <a:lnTo>
                    <a:pt x="2188" y="1752"/>
                  </a:lnTo>
                  <a:lnTo>
                    <a:pt x="2256" y="1718"/>
                  </a:lnTo>
                  <a:lnTo>
                    <a:pt x="2256" y="1617"/>
                  </a:lnTo>
                  <a:lnTo>
                    <a:pt x="2121" y="843"/>
                  </a:lnTo>
                  <a:lnTo>
                    <a:pt x="1953" y="68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5837603" y="4572375"/>
              <a:ext cx="33554" cy="46877"/>
            </a:xfrm>
            <a:custGeom>
              <a:avLst/>
              <a:gdLst/>
              <a:ahLst/>
              <a:cxnLst/>
              <a:rect l="l" t="t" r="r" b="b"/>
              <a:pathLst>
                <a:path w="675" h="943" extrusionOk="0">
                  <a:moveTo>
                    <a:pt x="270" y="0"/>
                  </a:moveTo>
                  <a:lnTo>
                    <a:pt x="203" y="34"/>
                  </a:lnTo>
                  <a:lnTo>
                    <a:pt x="169" y="67"/>
                  </a:lnTo>
                  <a:lnTo>
                    <a:pt x="136" y="202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68" y="741"/>
                  </a:lnTo>
                  <a:lnTo>
                    <a:pt x="136" y="741"/>
                  </a:lnTo>
                  <a:lnTo>
                    <a:pt x="506" y="606"/>
                  </a:lnTo>
                  <a:lnTo>
                    <a:pt x="506" y="775"/>
                  </a:lnTo>
                  <a:lnTo>
                    <a:pt x="506" y="876"/>
                  </a:lnTo>
                  <a:lnTo>
                    <a:pt x="573" y="909"/>
                  </a:lnTo>
                  <a:lnTo>
                    <a:pt x="573" y="943"/>
                  </a:lnTo>
                  <a:lnTo>
                    <a:pt x="607" y="909"/>
                  </a:lnTo>
                  <a:lnTo>
                    <a:pt x="641" y="876"/>
                  </a:lnTo>
                  <a:lnTo>
                    <a:pt x="674" y="808"/>
                  </a:lnTo>
                  <a:lnTo>
                    <a:pt x="674" y="640"/>
                  </a:lnTo>
                  <a:lnTo>
                    <a:pt x="641" y="438"/>
                  </a:lnTo>
                  <a:lnTo>
                    <a:pt x="573" y="236"/>
                  </a:lnTo>
                  <a:lnTo>
                    <a:pt x="540" y="404"/>
                  </a:lnTo>
                  <a:lnTo>
                    <a:pt x="472" y="404"/>
                  </a:lnTo>
                  <a:lnTo>
                    <a:pt x="237" y="505"/>
                  </a:lnTo>
                  <a:lnTo>
                    <a:pt x="270" y="370"/>
                  </a:lnTo>
                  <a:lnTo>
                    <a:pt x="270" y="236"/>
                  </a:lnTo>
                  <a:lnTo>
                    <a:pt x="304" y="168"/>
                  </a:lnTo>
                  <a:lnTo>
                    <a:pt x="304" y="135"/>
                  </a:lnTo>
                  <a:lnTo>
                    <a:pt x="338" y="101"/>
                  </a:lnTo>
                  <a:lnTo>
                    <a:pt x="338" y="67"/>
                  </a:lnTo>
                  <a:lnTo>
                    <a:pt x="304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5916294" y="4512126"/>
              <a:ext cx="118857" cy="107125"/>
            </a:xfrm>
            <a:custGeom>
              <a:avLst/>
              <a:gdLst/>
              <a:ahLst/>
              <a:cxnLst/>
              <a:rect l="l" t="t" r="r" b="b"/>
              <a:pathLst>
                <a:path w="2391" h="2155" extrusionOk="0">
                  <a:moveTo>
                    <a:pt x="1616" y="236"/>
                  </a:moveTo>
                  <a:lnTo>
                    <a:pt x="1717" y="269"/>
                  </a:lnTo>
                  <a:lnTo>
                    <a:pt x="1785" y="303"/>
                  </a:lnTo>
                  <a:lnTo>
                    <a:pt x="1818" y="370"/>
                  </a:lnTo>
                  <a:lnTo>
                    <a:pt x="1886" y="572"/>
                  </a:lnTo>
                  <a:lnTo>
                    <a:pt x="1919" y="774"/>
                  </a:lnTo>
                  <a:lnTo>
                    <a:pt x="2121" y="1616"/>
                  </a:lnTo>
                  <a:lnTo>
                    <a:pt x="1381" y="1784"/>
                  </a:lnTo>
                  <a:lnTo>
                    <a:pt x="606" y="1886"/>
                  </a:lnTo>
                  <a:lnTo>
                    <a:pt x="505" y="1582"/>
                  </a:lnTo>
                  <a:lnTo>
                    <a:pt x="472" y="1279"/>
                  </a:lnTo>
                  <a:lnTo>
                    <a:pt x="371" y="673"/>
                  </a:lnTo>
                  <a:lnTo>
                    <a:pt x="674" y="572"/>
                  </a:lnTo>
                  <a:lnTo>
                    <a:pt x="943" y="471"/>
                  </a:lnTo>
                  <a:lnTo>
                    <a:pt x="1212" y="370"/>
                  </a:lnTo>
                  <a:lnTo>
                    <a:pt x="1515" y="269"/>
                  </a:lnTo>
                  <a:lnTo>
                    <a:pt x="1616" y="236"/>
                  </a:lnTo>
                  <a:close/>
                  <a:moveTo>
                    <a:pt x="1852" y="0"/>
                  </a:moveTo>
                  <a:lnTo>
                    <a:pt x="1650" y="34"/>
                  </a:lnTo>
                  <a:lnTo>
                    <a:pt x="1448" y="67"/>
                  </a:lnTo>
                  <a:lnTo>
                    <a:pt x="1078" y="202"/>
                  </a:lnTo>
                  <a:lnTo>
                    <a:pt x="741" y="337"/>
                  </a:lnTo>
                  <a:lnTo>
                    <a:pt x="337" y="471"/>
                  </a:lnTo>
                  <a:lnTo>
                    <a:pt x="337" y="438"/>
                  </a:lnTo>
                  <a:lnTo>
                    <a:pt x="303" y="370"/>
                  </a:lnTo>
                  <a:lnTo>
                    <a:pt x="270" y="370"/>
                  </a:lnTo>
                  <a:lnTo>
                    <a:pt x="202" y="404"/>
                  </a:lnTo>
                  <a:lnTo>
                    <a:pt x="169" y="438"/>
                  </a:lnTo>
                  <a:lnTo>
                    <a:pt x="169" y="505"/>
                  </a:lnTo>
                  <a:lnTo>
                    <a:pt x="68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40"/>
                  </a:lnTo>
                  <a:lnTo>
                    <a:pt x="68" y="707"/>
                  </a:lnTo>
                  <a:lnTo>
                    <a:pt x="101" y="741"/>
                  </a:lnTo>
                  <a:lnTo>
                    <a:pt x="169" y="741"/>
                  </a:lnTo>
                  <a:lnTo>
                    <a:pt x="202" y="1077"/>
                  </a:lnTo>
                  <a:lnTo>
                    <a:pt x="236" y="1414"/>
                  </a:lnTo>
                  <a:lnTo>
                    <a:pt x="303" y="1717"/>
                  </a:lnTo>
                  <a:lnTo>
                    <a:pt x="404" y="2054"/>
                  </a:lnTo>
                  <a:lnTo>
                    <a:pt x="438" y="2121"/>
                  </a:lnTo>
                  <a:lnTo>
                    <a:pt x="505" y="2155"/>
                  </a:lnTo>
                  <a:lnTo>
                    <a:pt x="1414" y="2020"/>
                  </a:lnTo>
                  <a:lnTo>
                    <a:pt x="2290" y="1818"/>
                  </a:lnTo>
                  <a:lnTo>
                    <a:pt x="2357" y="1751"/>
                  </a:lnTo>
                  <a:lnTo>
                    <a:pt x="2391" y="1650"/>
                  </a:lnTo>
                  <a:lnTo>
                    <a:pt x="1953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5932997" y="4433435"/>
              <a:ext cx="30174" cy="58658"/>
            </a:xfrm>
            <a:custGeom>
              <a:avLst/>
              <a:gdLst/>
              <a:ahLst/>
              <a:cxnLst/>
              <a:rect l="l" t="t" r="r" b="b"/>
              <a:pathLst>
                <a:path w="607" h="1180" extrusionOk="0">
                  <a:moveTo>
                    <a:pt x="405" y="203"/>
                  </a:moveTo>
                  <a:lnTo>
                    <a:pt x="371" y="337"/>
                  </a:lnTo>
                  <a:lnTo>
                    <a:pt x="304" y="506"/>
                  </a:lnTo>
                  <a:lnTo>
                    <a:pt x="270" y="472"/>
                  </a:lnTo>
                  <a:lnTo>
                    <a:pt x="237" y="405"/>
                  </a:lnTo>
                  <a:lnTo>
                    <a:pt x="203" y="337"/>
                  </a:lnTo>
                  <a:lnTo>
                    <a:pt x="203" y="270"/>
                  </a:lnTo>
                  <a:lnTo>
                    <a:pt x="304" y="203"/>
                  </a:lnTo>
                  <a:close/>
                  <a:moveTo>
                    <a:pt x="338" y="1"/>
                  </a:moveTo>
                  <a:lnTo>
                    <a:pt x="203" y="34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236"/>
                  </a:lnTo>
                  <a:lnTo>
                    <a:pt x="35" y="405"/>
                  </a:lnTo>
                  <a:lnTo>
                    <a:pt x="102" y="573"/>
                  </a:lnTo>
                  <a:lnTo>
                    <a:pt x="203" y="674"/>
                  </a:lnTo>
                  <a:lnTo>
                    <a:pt x="136" y="741"/>
                  </a:lnTo>
                  <a:lnTo>
                    <a:pt x="68" y="809"/>
                  </a:lnTo>
                  <a:lnTo>
                    <a:pt x="68" y="910"/>
                  </a:lnTo>
                  <a:lnTo>
                    <a:pt x="68" y="977"/>
                  </a:lnTo>
                  <a:lnTo>
                    <a:pt x="136" y="1078"/>
                  </a:lnTo>
                  <a:lnTo>
                    <a:pt x="203" y="1145"/>
                  </a:lnTo>
                  <a:lnTo>
                    <a:pt x="304" y="1179"/>
                  </a:lnTo>
                  <a:lnTo>
                    <a:pt x="439" y="1145"/>
                  </a:lnTo>
                  <a:lnTo>
                    <a:pt x="506" y="1044"/>
                  </a:lnTo>
                  <a:lnTo>
                    <a:pt x="540" y="943"/>
                  </a:lnTo>
                  <a:lnTo>
                    <a:pt x="540" y="809"/>
                  </a:lnTo>
                  <a:lnTo>
                    <a:pt x="472" y="674"/>
                  </a:lnTo>
                  <a:lnTo>
                    <a:pt x="405" y="573"/>
                  </a:lnTo>
                  <a:lnTo>
                    <a:pt x="506" y="506"/>
                  </a:lnTo>
                  <a:lnTo>
                    <a:pt x="573" y="371"/>
                  </a:lnTo>
                  <a:lnTo>
                    <a:pt x="607" y="236"/>
                  </a:lnTo>
                  <a:lnTo>
                    <a:pt x="607" y="102"/>
                  </a:lnTo>
                  <a:lnTo>
                    <a:pt x="573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44330" y="4645995"/>
              <a:ext cx="55278" cy="45236"/>
            </a:xfrm>
            <a:custGeom>
              <a:avLst/>
              <a:gdLst/>
              <a:ahLst/>
              <a:cxnLst/>
              <a:rect l="l" t="t" r="r" b="b"/>
              <a:pathLst>
                <a:path w="1112" h="910" extrusionOk="0">
                  <a:moveTo>
                    <a:pt x="101" y="1"/>
                  </a:moveTo>
                  <a:lnTo>
                    <a:pt x="68" y="68"/>
                  </a:lnTo>
                  <a:lnTo>
                    <a:pt x="101" y="203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539"/>
                  </a:lnTo>
                  <a:lnTo>
                    <a:pt x="101" y="573"/>
                  </a:lnTo>
                  <a:lnTo>
                    <a:pt x="169" y="539"/>
                  </a:lnTo>
                  <a:lnTo>
                    <a:pt x="236" y="708"/>
                  </a:lnTo>
                  <a:lnTo>
                    <a:pt x="303" y="842"/>
                  </a:lnTo>
                  <a:lnTo>
                    <a:pt x="337" y="876"/>
                  </a:lnTo>
                  <a:lnTo>
                    <a:pt x="371" y="910"/>
                  </a:lnTo>
                  <a:lnTo>
                    <a:pt x="438" y="876"/>
                  </a:lnTo>
                  <a:lnTo>
                    <a:pt x="438" y="809"/>
                  </a:lnTo>
                  <a:lnTo>
                    <a:pt x="404" y="640"/>
                  </a:lnTo>
                  <a:lnTo>
                    <a:pt x="371" y="472"/>
                  </a:lnTo>
                  <a:lnTo>
                    <a:pt x="438" y="438"/>
                  </a:lnTo>
                  <a:lnTo>
                    <a:pt x="775" y="337"/>
                  </a:lnTo>
                  <a:lnTo>
                    <a:pt x="909" y="304"/>
                  </a:lnTo>
                  <a:lnTo>
                    <a:pt x="1078" y="236"/>
                  </a:lnTo>
                  <a:lnTo>
                    <a:pt x="1111" y="169"/>
                  </a:lnTo>
                  <a:lnTo>
                    <a:pt x="1111" y="135"/>
                  </a:lnTo>
                  <a:lnTo>
                    <a:pt x="1078" y="102"/>
                  </a:lnTo>
                  <a:lnTo>
                    <a:pt x="943" y="68"/>
                  </a:lnTo>
                  <a:lnTo>
                    <a:pt x="808" y="102"/>
                  </a:lnTo>
                  <a:lnTo>
                    <a:pt x="573" y="135"/>
                  </a:lnTo>
                  <a:lnTo>
                    <a:pt x="303" y="236"/>
                  </a:lnTo>
                  <a:lnTo>
                    <a:pt x="20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5896211" y="4405001"/>
              <a:ext cx="110505" cy="110505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650" y="236"/>
                  </a:moveTo>
                  <a:lnTo>
                    <a:pt x="1717" y="371"/>
                  </a:lnTo>
                  <a:lnTo>
                    <a:pt x="1785" y="707"/>
                  </a:lnTo>
                  <a:lnTo>
                    <a:pt x="1953" y="1482"/>
                  </a:lnTo>
                  <a:lnTo>
                    <a:pt x="1246" y="1717"/>
                  </a:lnTo>
                  <a:lnTo>
                    <a:pt x="539" y="1953"/>
                  </a:lnTo>
                  <a:lnTo>
                    <a:pt x="371" y="1381"/>
                  </a:lnTo>
                  <a:lnTo>
                    <a:pt x="270" y="943"/>
                  </a:lnTo>
                  <a:lnTo>
                    <a:pt x="236" y="808"/>
                  </a:lnTo>
                  <a:lnTo>
                    <a:pt x="236" y="741"/>
                  </a:lnTo>
                  <a:lnTo>
                    <a:pt x="943" y="438"/>
                  </a:lnTo>
                  <a:lnTo>
                    <a:pt x="1280" y="303"/>
                  </a:lnTo>
                  <a:lnTo>
                    <a:pt x="1650" y="236"/>
                  </a:lnTo>
                  <a:close/>
                  <a:moveTo>
                    <a:pt x="1751" y="0"/>
                  </a:moveTo>
                  <a:lnTo>
                    <a:pt x="1347" y="34"/>
                  </a:lnTo>
                  <a:lnTo>
                    <a:pt x="909" y="135"/>
                  </a:lnTo>
                  <a:lnTo>
                    <a:pt x="505" y="337"/>
                  </a:lnTo>
                  <a:lnTo>
                    <a:pt x="337" y="438"/>
                  </a:lnTo>
                  <a:lnTo>
                    <a:pt x="169" y="539"/>
                  </a:lnTo>
                  <a:lnTo>
                    <a:pt x="101" y="539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0" y="775"/>
                  </a:lnTo>
                  <a:lnTo>
                    <a:pt x="68" y="1010"/>
                  </a:lnTo>
                  <a:lnTo>
                    <a:pt x="337" y="2121"/>
                  </a:lnTo>
                  <a:lnTo>
                    <a:pt x="337" y="2189"/>
                  </a:lnTo>
                  <a:lnTo>
                    <a:pt x="371" y="2222"/>
                  </a:lnTo>
                  <a:lnTo>
                    <a:pt x="472" y="2222"/>
                  </a:lnTo>
                  <a:lnTo>
                    <a:pt x="1313" y="1953"/>
                  </a:lnTo>
                  <a:lnTo>
                    <a:pt x="2121" y="1684"/>
                  </a:lnTo>
                  <a:lnTo>
                    <a:pt x="2189" y="1650"/>
                  </a:lnTo>
                  <a:lnTo>
                    <a:pt x="2222" y="1616"/>
                  </a:lnTo>
                  <a:lnTo>
                    <a:pt x="2222" y="1549"/>
                  </a:lnTo>
                  <a:lnTo>
                    <a:pt x="2222" y="1482"/>
                  </a:lnTo>
                  <a:lnTo>
                    <a:pt x="2088" y="1212"/>
                  </a:lnTo>
                  <a:lnTo>
                    <a:pt x="2054" y="909"/>
                  </a:lnTo>
                  <a:lnTo>
                    <a:pt x="1953" y="270"/>
                  </a:lnTo>
                  <a:lnTo>
                    <a:pt x="1919" y="202"/>
                  </a:lnTo>
                  <a:lnTo>
                    <a:pt x="1886" y="101"/>
                  </a:lnTo>
                  <a:lnTo>
                    <a:pt x="1818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6105391" y="4620892"/>
              <a:ext cx="30174" cy="48567"/>
            </a:xfrm>
            <a:custGeom>
              <a:avLst/>
              <a:gdLst/>
              <a:ahLst/>
              <a:cxnLst/>
              <a:rect l="l" t="t" r="r" b="b"/>
              <a:pathLst>
                <a:path w="607" h="977" extrusionOk="0">
                  <a:moveTo>
                    <a:pt x="270" y="1"/>
                  </a:moveTo>
                  <a:lnTo>
                    <a:pt x="135" y="102"/>
                  </a:lnTo>
                  <a:lnTo>
                    <a:pt x="34" y="236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05"/>
                  </a:lnTo>
                  <a:lnTo>
                    <a:pt x="169" y="304"/>
                  </a:lnTo>
                  <a:lnTo>
                    <a:pt x="270" y="236"/>
                  </a:lnTo>
                  <a:lnTo>
                    <a:pt x="304" y="203"/>
                  </a:lnTo>
                  <a:lnTo>
                    <a:pt x="270" y="270"/>
                  </a:lnTo>
                  <a:lnTo>
                    <a:pt x="203" y="405"/>
                  </a:lnTo>
                  <a:lnTo>
                    <a:pt x="203" y="472"/>
                  </a:lnTo>
                  <a:lnTo>
                    <a:pt x="236" y="539"/>
                  </a:lnTo>
                  <a:lnTo>
                    <a:pt x="405" y="539"/>
                  </a:lnTo>
                  <a:lnTo>
                    <a:pt x="405" y="640"/>
                  </a:lnTo>
                  <a:lnTo>
                    <a:pt x="270" y="708"/>
                  </a:lnTo>
                  <a:lnTo>
                    <a:pt x="102" y="809"/>
                  </a:lnTo>
                  <a:lnTo>
                    <a:pt x="34" y="842"/>
                  </a:lnTo>
                  <a:lnTo>
                    <a:pt x="68" y="910"/>
                  </a:lnTo>
                  <a:lnTo>
                    <a:pt x="102" y="943"/>
                  </a:lnTo>
                  <a:lnTo>
                    <a:pt x="169" y="977"/>
                  </a:lnTo>
                  <a:lnTo>
                    <a:pt x="337" y="910"/>
                  </a:lnTo>
                  <a:lnTo>
                    <a:pt x="472" y="809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07" y="506"/>
                  </a:lnTo>
                  <a:lnTo>
                    <a:pt x="573" y="438"/>
                  </a:lnTo>
                  <a:lnTo>
                    <a:pt x="539" y="405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506" y="169"/>
                  </a:lnTo>
                  <a:lnTo>
                    <a:pt x="472" y="102"/>
                  </a:lnTo>
                  <a:lnTo>
                    <a:pt x="405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5961481" y="4545581"/>
              <a:ext cx="28484" cy="43546"/>
            </a:xfrm>
            <a:custGeom>
              <a:avLst/>
              <a:gdLst/>
              <a:ahLst/>
              <a:cxnLst/>
              <a:rect l="l" t="t" r="r" b="b"/>
              <a:pathLst>
                <a:path w="573" h="876" extrusionOk="0">
                  <a:moveTo>
                    <a:pt x="337" y="0"/>
                  </a:moveTo>
                  <a:lnTo>
                    <a:pt x="236" y="34"/>
                  </a:lnTo>
                  <a:lnTo>
                    <a:pt x="135" y="101"/>
                  </a:lnTo>
                  <a:lnTo>
                    <a:pt x="68" y="169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35" y="606"/>
                  </a:lnTo>
                  <a:lnTo>
                    <a:pt x="202" y="573"/>
                  </a:lnTo>
                  <a:lnTo>
                    <a:pt x="303" y="505"/>
                  </a:lnTo>
                  <a:lnTo>
                    <a:pt x="371" y="505"/>
                  </a:lnTo>
                  <a:lnTo>
                    <a:pt x="404" y="573"/>
                  </a:lnTo>
                  <a:lnTo>
                    <a:pt x="371" y="606"/>
                  </a:lnTo>
                  <a:lnTo>
                    <a:pt x="303" y="674"/>
                  </a:lnTo>
                  <a:lnTo>
                    <a:pt x="101" y="674"/>
                  </a:lnTo>
                  <a:lnTo>
                    <a:pt x="34" y="707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01" y="842"/>
                  </a:lnTo>
                  <a:lnTo>
                    <a:pt x="169" y="876"/>
                  </a:lnTo>
                  <a:lnTo>
                    <a:pt x="371" y="842"/>
                  </a:lnTo>
                  <a:lnTo>
                    <a:pt x="438" y="808"/>
                  </a:lnTo>
                  <a:lnTo>
                    <a:pt x="505" y="741"/>
                  </a:lnTo>
                  <a:lnTo>
                    <a:pt x="573" y="640"/>
                  </a:lnTo>
                  <a:lnTo>
                    <a:pt x="573" y="573"/>
                  </a:lnTo>
                  <a:lnTo>
                    <a:pt x="573" y="472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404" y="337"/>
                  </a:lnTo>
                  <a:lnTo>
                    <a:pt x="270" y="337"/>
                  </a:lnTo>
                  <a:lnTo>
                    <a:pt x="169" y="404"/>
                  </a:lnTo>
                  <a:lnTo>
                    <a:pt x="135" y="337"/>
                  </a:lnTo>
                  <a:lnTo>
                    <a:pt x="169" y="303"/>
                  </a:lnTo>
                  <a:lnTo>
                    <a:pt x="270" y="202"/>
                  </a:lnTo>
                  <a:lnTo>
                    <a:pt x="472" y="101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5712085" y="4771513"/>
              <a:ext cx="132278" cy="118906"/>
            </a:xfrm>
            <a:custGeom>
              <a:avLst/>
              <a:gdLst/>
              <a:ahLst/>
              <a:cxnLst/>
              <a:rect l="l" t="t" r="r" b="b"/>
              <a:pathLst>
                <a:path w="2661" h="2392" extrusionOk="0">
                  <a:moveTo>
                    <a:pt x="1953" y="304"/>
                  </a:moveTo>
                  <a:lnTo>
                    <a:pt x="2021" y="371"/>
                  </a:lnTo>
                  <a:lnTo>
                    <a:pt x="2088" y="472"/>
                  </a:lnTo>
                  <a:lnTo>
                    <a:pt x="2358" y="1347"/>
                  </a:lnTo>
                  <a:lnTo>
                    <a:pt x="2459" y="1718"/>
                  </a:lnTo>
                  <a:lnTo>
                    <a:pt x="2257" y="1718"/>
                  </a:lnTo>
                  <a:lnTo>
                    <a:pt x="2088" y="1751"/>
                  </a:lnTo>
                  <a:lnTo>
                    <a:pt x="1650" y="1852"/>
                  </a:lnTo>
                  <a:lnTo>
                    <a:pt x="1246" y="1987"/>
                  </a:lnTo>
                  <a:lnTo>
                    <a:pt x="977" y="2088"/>
                  </a:lnTo>
                  <a:lnTo>
                    <a:pt x="876" y="2122"/>
                  </a:lnTo>
                  <a:lnTo>
                    <a:pt x="809" y="2088"/>
                  </a:lnTo>
                  <a:lnTo>
                    <a:pt x="741" y="2054"/>
                  </a:lnTo>
                  <a:lnTo>
                    <a:pt x="708" y="1987"/>
                  </a:lnTo>
                  <a:lnTo>
                    <a:pt x="674" y="1852"/>
                  </a:lnTo>
                  <a:lnTo>
                    <a:pt x="640" y="1684"/>
                  </a:lnTo>
                  <a:lnTo>
                    <a:pt x="438" y="876"/>
                  </a:lnTo>
                  <a:lnTo>
                    <a:pt x="876" y="708"/>
                  </a:lnTo>
                  <a:lnTo>
                    <a:pt x="1213" y="607"/>
                  </a:lnTo>
                  <a:lnTo>
                    <a:pt x="1381" y="573"/>
                  </a:lnTo>
                  <a:lnTo>
                    <a:pt x="1549" y="472"/>
                  </a:lnTo>
                  <a:lnTo>
                    <a:pt x="1718" y="371"/>
                  </a:lnTo>
                  <a:lnTo>
                    <a:pt x="1852" y="304"/>
                  </a:lnTo>
                  <a:close/>
                  <a:moveTo>
                    <a:pt x="2021" y="1"/>
                  </a:moveTo>
                  <a:lnTo>
                    <a:pt x="1785" y="102"/>
                  </a:lnTo>
                  <a:lnTo>
                    <a:pt x="1583" y="203"/>
                  </a:lnTo>
                  <a:lnTo>
                    <a:pt x="1347" y="337"/>
                  </a:lnTo>
                  <a:lnTo>
                    <a:pt x="1145" y="405"/>
                  </a:lnTo>
                  <a:lnTo>
                    <a:pt x="573" y="607"/>
                  </a:lnTo>
                  <a:lnTo>
                    <a:pt x="304" y="708"/>
                  </a:lnTo>
                  <a:lnTo>
                    <a:pt x="34" y="842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68" y="1044"/>
                  </a:lnTo>
                  <a:lnTo>
                    <a:pt x="135" y="1044"/>
                  </a:lnTo>
                  <a:lnTo>
                    <a:pt x="304" y="943"/>
                  </a:lnTo>
                  <a:lnTo>
                    <a:pt x="337" y="1280"/>
                  </a:lnTo>
                  <a:lnTo>
                    <a:pt x="405" y="1617"/>
                  </a:lnTo>
                  <a:lnTo>
                    <a:pt x="607" y="2290"/>
                  </a:lnTo>
                  <a:lnTo>
                    <a:pt x="640" y="2357"/>
                  </a:lnTo>
                  <a:lnTo>
                    <a:pt x="708" y="2391"/>
                  </a:lnTo>
                  <a:lnTo>
                    <a:pt x="943" y="2324"/>
                  </a:lnTo>
                  <a:lnTo>
                    <a:pt x="1179" y="2256"/>
                  </a:lnTo>
                  <a:lnTo>
                    <a:pt x="1617" y="2088"/>
                  </a:lnTo>
                  <a:lnTo>
                    <a:pt x="2021" y="1987"/>
                  </a:lnTo>
                  <a:lnTo>
                    <a:pt x="2459" y="1953"/>
                  </a:lnTo>
                  <a:lnTo>
                    <a:pt x="2560" y="1920"/>
                  </a:lnTo>
                  <a:lnTo>
                    <a:pt x="2627" y="1886"/>
                  </a:lnTo>
                  <a:lnTo>
                    <a:pt x="2661" y="1785"/>
                  </a:lnTo>
                  <a:lnTo>
                    <a:pt x="2661" y="1684"/>
                  </a:lnTo>
                  <a:lnTo>
                    <a:pt x="2627" y="1482"/>
                  </a:lnTo>
                  <a:lnTo>
                    <a:pt x="2391" y="775"/>
                  </a:lnTo>
                  <a:lnTo>
                    <a:pt x="2122" y="68"/>
                  </a:lnTo>
                  <a:lnTo>
                    <a:pt x="2088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5979873" y="4640974"/>
              <a:ext cx="48567" cy="43546"/>
            </a:xfrm>
            <a:custGeom>
              <a:avLst/>
              <a:gdLst/>
              <a:ahLst/>
              <a:cxnLst/>
              <a:rect l="l" t="t" r="r" b="b"/>
              <a:pathLst>
                <a:path w="977" h="876" extrusionOk="0">
                  <a:moveTo>
                    <a:pt x="304" y="1"/>
                  </a:moveTo>
                  <a:lnTo>
                    <a:pt x="203" y="68"/>
                  </a:lnTo>
                  <a:lnTo>
                    <a:pt x="102" y="135"/>
                  </a:lnTo>
                  <a:lnTo>
                    <a:pt x="1" y="270"/>
                  </a:lnTo>
                  <a:lnTo>
                    <a:pt x="34" y="304"/>
                  </a:lnTo>
                  <a:lnTo>
                    <a:pt x="68" y="304"/>
                  </a:lnTo>
                  <a:lnTo>
                    <a:pt x="203" y="236"/>
                  </a:lnTo>
                  <a:lnTo>
                    <a:pt x="371" y="203"/>
                  </a:lnTo>
                  <a:lnTo>
                    <a:pt x="337" y="371"/>
                  </a:lnTo>
                  <a:lnTo>
                    <a:pt x="304" y="506"/>
                  </a:lnTo>
                  <a:lnTo>
                    <a:pt x="236" y="640"/>
                  </a:lnTo>
                  <a:lnTo>
                    <a:pt x="236" y="741"/>
                  </a:lnTo>
                  <a:lnTo>
                    <a:pt x="270" y="809"/>
                  </a:lnTo>
                  <a:lnTo>
                    <a:pt x="304" y="876"/>
                  </a:lnTo>
                  <a:lnTo>
                    <a:pt x="573" y="876"/>
                  </a:lnTo>
                  <a:lnTo>
                    <a:pt x="910" y="809"/>
                  </a:lnTo>
                  <a:lnTo>
                    <a:pt x="943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10" y="573"/>
                  </a:lnTo>
                  <a:lnTo>
                    <a:pt x="842" y="573"/>
                  </a:lnTo>
                  <a:lnTo>
                    <a:pt x="573" y="640"/>
                  </a:lnTo>
                  <a:lnTo>
                    <a:pt x="472" y="674"/>
                  </a:lnTo>
                  <a:lnTo>
                    <a:pt x="438" y="674"/>
                  </a:lnTo>
                  <a:lnTo>
                    <a:pt x="472" y="607"/>
                  </a:lnTo>
                  <a:lnTo>
                    <a:pt x="539" y="371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5829252" y="4748099"/>
              <a:ext cx="132278" cy="105485"/>
            </a:xfrm>
            <a:custGeom>
              <a:avLst/>
              <a:gdLst/>
              <a:ahLst/>
              <a:cxnLst/>
              <a:rect l="l" t="t" r="r" b="b"/>
              <a:pathLst>
                <a:path w="2661" h="2122" extrusionOk="0">
                  <a:moveTo>
                    <a:pt x="2122" y="236"/>
                  </a:moveTo>
                  <a:lnTo>
                    <a:pt x="2189" y="303"/>
                  </a:lnTo>
                  <a:lnTo>
                    <a:pt x="2256" y="438"/>
                  </a:lnTo>
                  <a:lnTo>
                    <a:pt x="2290" y="606"/>
                  </a:lnTo>
                  <a:lnTo>
                    <a:pt x="2391" y="1111"/>
                  </a:lnTo>
                  <a:lnTo>
                    <a:pt x="2391" y="1246"/>
                  </a:lnTo>
                  <a:lnTo>
                    <a:pt x="2391" y="1347"/>
                  </a:lnTo>
                  <a:lnTo>
                    <a:pt x="2357" y="1448"/>
                  </a:lnTo>
                  <a:lnTo>
                    <a:pt x="2324" y="1515"/>
                  </a:lnTo>
                  <a:lnTo>
                    <a:pt x="2189" y="1650"/>
                  </a:lnTo>
                  <a:lnTo>
                    <a:pt x="2021" y="1751"/>
                  </a:lnTo>
                  <a:lnTo>
                    <a:pt x="1819" y="1818"/>
                  </a:lnTo>
                  <a:lnTo>
                    <a:pt x="1617" y="1852"/>
                  </a:lnTo>
                  <a:lnTo>
                    <a:pt x="1179" y="1886"/>
                  </a:lnTo>
                  <a:lnTo>
                    <a:pt x="1044" y="1886"/>
                  </a:lnTo>
                  <a:lnTo>
                    <a:pt x="943" y="1785"/>
                  </a:lnTo>
                  <a:lnTo>
                    <a:pt x="842" y="1650"/>
                  </a:lnTo>
                  <a:lnTo>
                    <a:pt x="775" y="1515"/>
                  </a:lnTo>
                  <a:lnTo>
                    <a:pt x="674" y="1145"/>
                  </a:lnTo>
                  <a:lnTo>
                    <a:pt x="607" y="775"/>
                  </a:lnTo>
                  <a:lnTo>
                    <a:pt x="1112" y="640"/>
                  </a:lnTo>
                  <a:lnTo>
                    <a:pt x="1583" y="472"/>
                  </a:lnTo>
                  <a:lnTo>
                    <a:pt x="2054" y="236"/>
                  </a:lnTo>
                  <a:close/>
                  <a:moveTo>
                    <a:pt x="1987" y="0"/>
                  </a:moveTo>
                  <a:lnTo>
                    <a:pt x="1650" y="169"/>
                  </a:lnTo>
                  <a:lnTo>
                    <a:pt x="1381" y="303"/>
                  </a:lnTo>
                  <a:lnTo>
                    <a:pt x="1112" y="404"/>
                  </a:lnTo>
                  <a:lnTo>
                    <a:pt x="539" y="539"/>
                  </a:ln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102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75"/>
                  </a:lnTo>
                  <a:lnTo>
                    <a:pt x="68" y="842"/>
                  </a:lnTo>
                  <a:lnTo>
                    <a:pt x="135" y="842"/>
                  </a:lnTo>
                  <a:lnTo>
                    <a:pt x="405" y="808"/>
                  </a:lnTo>
                  <a:lnTo>
                    <a:pt x="438" y="1179"/>
                  </a:lnTo>
                  <a:lnTo>
                    <a:pt x="539" y="1583"/>
                  </a:lnTo>
                  <a:lnTo>
                    <a:pt x="640" y="1751"/>
                  </a:lnTo>
                  <a:lnTo>
                    <a:pt x="708" y="1886"/>
                  </a:lnTo>
                  <a:lnTo>
                    <a:pt x="809" y="2020"/>
                  </a:lnTo>
                  <a:lnTo>
                    <a:pt x="943" y="2088"/>
                  </a:lnTo>
                  <a:lnTo>
                    <a:pt x="1179" y="2121"/>
                  </a:lnTo>
                  <a:lnTo>
                    <a:pt x="1415" y="2121"/>
                  </a:lnTo>
                  <a:lnTo>
                    <a:pt x="1650" y="2088"/>
                  </a:lnTo>
                  <a:lnTo>
                    <a:pt x="1852" y="2054"/>
                  </a:lnTo>
                  <a:lnTo>
                    <a:pt x="2223" y="1987"/>
                  </a:lnTo>
                  <a:lnTo>
                    <a:pt x="2391" y="1919"/>
                  </a:lnTo>
                  <a:lnTo>
                    <a:pt x="2458" y="1886"/>
                  </a:lnTo>
                  <a:lnTo>
                    <a:pt x="2526" y="1818"/>
                  </a:lnTo>
                  <a:lnTo>
                    <a:pt x="2627" y="1616"/>
                  </a:lnTo>
                  <a:lnTo>
                    <a:pt x="2660" y="1448"/>
                  </a:lnTo>
                  <a:lnTo>
                    <a:pt x="2627" y="1246"/>
                  </a:lnTo>
                  <a:lnTo>
                    <a:pt x="2593" y="1044"/>
                  </a:lnTo>
                  <a:lnTo>
                    <a:pt x="2526" y="505"/>
                  </a:lnTo>
                  <a:lnTo>
                    <a:pt x="2458" y="236"/>
                  </a:lnTo>
                  <a:lnTo>
                    <a:pt x="2391" y="135"/>
                  </a:lnTo>
                  <a:lnTo>
                    <a:pt x="2324" y="34"/>
                  </a:lnTo>
                  <a:lnTo>
                    <a:pt x="22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5676941" y="4572375"/>
              <a:ext cx="115526" cy="97084"/>
            </a:xfrm>
            <a:custGeom>
              <a:avLst/>
              <a:gdLst/>
              <a:ahLst/>
              <a:cxnLst/>
              <a:rect l="l" t="t" r="r" b="b"/>
              <a:pathLst>
                <a:path w="2324" h="1953" extrusionOk="0">
                  <a:moveTo>
                    <a:pt x="1650" y="236"/>
                  </a:moveTo>
                  <a:lnTo>
                    <a:pt x="1718" y="269"/>
                  </a:lnTo>
                  <a:lnTo>
                    <a:pt x="1785" y="303"/>
                  </a:lnTo>
                  <a:lnTo>
                    <a:pt x="1886" y="438"/>
                  </a:lnTo>
                  <a:lnTo>
                    <a:pt x="1987" y="606"/>
                  </a:lnTo>
                  <a:lnTo>
                    <a:pt x="2021" y="808"/>
                  </a:lnTo>
                  <a:lnTo>
                    <a:pt x="2088" y="1010"/>
                  </a:lnTo>
                  <a:lnTo>
                    <a:pt x="2122" y="1414"/>
                  </a:lnTo>
                  <a:lnTo>
                    <a:pt x="1516" y="1549"/>
                  </a:lnTo>
                  <a:lnTo>
                    <a:pt x="910" y="1684"/>
                  </a:lnTo>
                  <a:lnTo>
                    <a:pt x="472" y="1684"/>
                  </a:lnTo>
                  <a:lnTo>
                    <a:pt x="371" y="1381"/>
                  </a:lnTo>
                  <a:lnTo>
                    <a:pt x="169" y="741"/>
                  </a:lnTo>
                  <a:lnTo>
                    <a:pt x="809" y="471"/>
                  </a:lnTo>
                  <a:lnTo>
                    <a:pt x="1112" y="337"/>
                  </a:lnTo>
                  <a:lnTo>
                    <a:pt x="1482" y="236"/>
                  </a:lnTo>
                  <a:close/>
                  <a:moveTo>
                    <a:pt x="1684" y="0"/>
                  </a:moveTo>
                  <a:lnTo>
                    <a:pt x="1482" y="34"/>
                  </a:lnTo>
                  <a:lnTo>
                    <a:pt x="1112" y="168"/>
                  </a:lnTo>
                  <a:lnTo>
                    <a:pt x="607" y="370"/>
                  </a:lnTo>
                  <a:lnTo>
                    <a:pt x="102" y="606"/>
                  </a:lnTo>
                  <a:lnTo>
                    <a:pt x="68" y="572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943"/>
                  </a:lnTo>
                  <a:lnTo>
                    <a:pt x="102" y="1280"/>
                  </a:lnTo>
                  <a:lnTo>
                    <a:pt x="304" y="1886"/>
                  </a:lnTo>
                  <a:lnTo>
                    <a:pt x="371" y="1919"/>
                  </a:lnTo>
                  <a:lnTo>
                    <a:pt x="438" y="1953"/>
                  </a:lnTo>
                  <a:lnTo>
                    <a:pt x="876" y="1886"/>
                  </a:lnTo>
                  <a:lnTo>
                    <a:pt x="1347" y="1818"/>
                  </a:lnTo>
                  <a:lnTo>
                    <a:pt x="1819" y="1717"/>
                  </a:lnTo>
                  <a:lnTo>
                    <a:pt x="2256" y="1583"/>
                  </a:lnTo>
                  <a:lnTo>
                    <a:pt x="2324" y="1515"/>
                  </a:lnTo>
                  <a:lnTo>
                    <a:pt x="2324" y="1448"/>
                  </a:lnTo>
                  <a:lnTo>
                    <a:pt x="2088" y="370"/>
                  </a:lnTo>
                  <a:lnTo>
                    <a:pt x="2021" y="135"/>
                  </a:lnTo>
                  <a:lnTo>
                    <a:pt x="1953" y="67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5760652" y="4811678"/>
              <a:ext cx="38525" cy="48616"/>
            </a:xfrm>
            <a:custGeom>
              <a:avLst/>
              <a:gdLst/>
              <a:ahLst/>
              <a:cxnLst/>
              <a:rect l="l" t="t" r="r" b="b"/>
              <a:pathLst>
                <a:path w="775" h="978" extrusionOk="0">
                  <a:moveTo>
                    <a:pt x="741" y="1"/>
                  </a:moveTo>
                  <a:lnTo>
                    <a:pt x="673" y="34"/>
                  </a:lnTo>
                  <a:lnTo>
                    <a:pt x="606" y="34"/>
                  </a:lnTo>
                  <a:lnTo>
                    <a:pt x="505" y="135"/>
                  </a:lnTo>
                  <a:lnTo>
                    <a:pt x="269" y="472"/>
                  </a:lnTo>
                  <a:lnTo>
                    <a:pt x="67" y="708"/>
                  </a:lnTo>
                  <a:lnTo>
                    <a:pt x="0" y="809"/>
                  </a:lnTo>
                  <a:lnTo>
                    <a:pt x="0" y="876"/>
                  </a:lnTo>
                  <a:lnTo>
                    <a:pt x="0" y="977"/>
                  </a:lnTo>
                  <a:lnTo>
                    <a:pt x="67" y="977"/>
                  </a:lnTo>
                  <a:lnTo>
                    <a:pt x="135" y="943"/>
                  </a:lnTo>
                  <a:lnTo>
                    <a:pt x="269" y="809"/>
                  </a:lnTo>
                  <a:lnTo>
                    <a:pt x="471" y="573"/>
                  </a:lnTo>
                  <a:lnTo>
                    <a:pt x="673" y="337"/>
                  </a:lnTo>
                  <a:lnTo>
                    <a:pt x="774" y="203"/>
                  </a:lnTo>
                  <a:lnTo>
                    <a:pt x="774" y="135"/>
                  </a:lnTo>
                  <a:lnTo>
                    <a:pt x="774" y="68"/>
                  </a:lnTo>
                  <a:lnTo>
                    <a:pt x="774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5690362" y="4667768"/>
              <a:ext cx="123877" cy="113836"/>
            </a:xfrm>
            <a:custGeom>
              <a:avLst/>
              <a:gdLst/>
              <a:ahLst/>
              <a:cxnLst/>
              <a:rect l="l" t="t" r="r" b="b"/>
              <a:pathLst>
                <a:path w="2492" h="2290" extrusionOk="0">
                  <a:moveTo>
                    <a:pt x="2087" y="270"/>
                  </a:moveTo>
                  <a:lnTo>
                    <a:pt x="2155" y="505"/>
                  </a:lnTo>
                  <a:lnTo>
                    <a:pt x="2188" y="741"/>
                  </a:lnTo>
                  <a:lnTo>
                    <a:pt x="2222" y="1212"/>
                  </a:lnTo>
                  <a:lnTo>
                    <a:pt x="2222" y="1381"/>
                  </a:lnTo>
                  <a:lnTo>
                    <a:pt x="2155" y="1515"/>
                  </a:lnTo>
                  <a:lnTo>
                    <a:pt x="2054" y="1583"/>
                  </a:lnTo>
                  <a:lnTo>
                    <a:pt x="1919" y="1650"/>
                  </a:lnTo>
                  <a:lnTo>
                    <a:pt x="1616" y="1751"/>
                  </a:lnTo>
                  <a:lnTo>
                    <a:pt x="1481" y="1818"/>
                  </a:lnTo>
                  <a:lnTo>
                    <a:pt x="1347" y="1886"/>
                  </a:lnTo>
                  <a:lnTo>
                    <a:pt x="1212" y="1953"/>
                  </a:lnTo>
                  <a:lnTo>
                    <a:pt x="976" y="2054"/>
                  </a:lnTo>
                  <a:lnTo>
                    <a:pt x="741" y="2088"/>
                  </a:lnTo>
                  <a:lnTo>
                    <a:pt x="673" y="2054"/>
                  </a:lnTo>
                  <a:lnTo>
                    <a:pt x="606" y="1987"/>
                  </a:lnTo>
                  <a:lnTo>
                    <a:pt x="505" y="1549"/>
                  </a:lnTo>
                  <a:lnTo>
                    <a:pt x="438" y="1179"/>
                  </a:lnTo>
                  <a:lnTo>
                    <a:pt x="337" y="808"/>
                  </a:lnTo>
                  <a:lnTo>
                    <a:pt x="572" y="674"/>
                  </a:lnTo>
                  <a:lnTo>
                    <a:pt x="808" y="606"/>
                  </a:lnTo>
                  <a:lnTo>
                    <a:pt x="1077" y="539"/>
                  </a:lnTo>
                  <a:lnTo>
                    <a:pt x="1347" y="472"/>
                  </a:lnTo>
                  <a:lnTo>
                    <a:pt x="1751" y="438"/>
                  </a:lnTo>
                  <a:lnTo>
                    <a:pt x="1919" y="371"/>
                  </a:lnTo>
                  <a:lnTo>
                    <a:pt x="2087" y="270"/>
                  </a:lnTo>
                  <a:close/>
                  <a:moveTo>
                    <a:pt x="2087" y="0"/>
                  </a:moveTo>
                  <a:lnTo>
                    <a:pt x="2054" y="34"/>
                  </a:lnTo>
                  <a:lnTo>
                    <a:pt x="1953" y="101"/>
                  </a:lnTo>
                  <a:lnTo>
                    <a:pt x="1818" y="169"/>
                  </a:lnTo>
                  <a:lnTo>
                    <a:pt x="1549" y="270"/>
                  </a:lnTo>
                  <a:lnTo>
                    <a:pt x="1279" y="303"/>
                  </a:lnTo>
                  <a:lnTo>
                    <a:pt x="976" y="337"/>
                  </a:lnTo>
                  <a:lnTo>
                    <a:pt x="707" y="371"/>
                  </a:lnTo>
                  <a:lnTo>
                    <a:pt x="438" y="438"/>
                  </a:lnTo>
                  <a:lnTo>
                    <a:pt x="303" y="505"/>
                  </a:lnTo>
                  <a:lnTo>
                    <a:pt x="202" y="606"/>
                  </a:lnTo>
                  <a:lnTo>
                    <a:pt x="101" y="674"/>
                  </a:lnTo>
                  <a:lnTo>
                    <a:pt x="0" y="808"/>
                  </a:lnTo>
                  <a:lnTo>
                    <a:pt x="0" y="876"/>
                  </a:lnTo>
                  <a:lnTo>
                    <a:pt x="34" y="909"/>
                  </a:lnTo>
                  <a:lnTo>
                    <a:pt x="67" y="943"/>
                  </a:lnTo>
                  <a:lnTo>
                    <a:pt x="135" y="909"/>
                  </a:lnTo>
                  <a:lnTo>
                    <a:pt x="236" y="876"/>
                  </a:lnTo>
                  <a:lnTo>
                    <a:pt x="236" y="1179"/>
                  </a:lnTo>
                  <a:lnTo>
                    <a:pt x="269" y="1515"/>
                  </a:lnTo>
                  <a:lnTo>
                    <a:pt x="337" y="1818"/>
                  </a:lnTo>
                  <a:lnTo>
                    <a:pt x="438" y="2121"/>
                  </a:lnTo>
                  <a:lnTo>
                    <a:pt x="505" y="2222"/>
                  </a:lnTo>
                  <a:lnTo>
                    <a:pt x="572" y="2290"/>
                  </a:lnTo>
                  <a:lnTo>
                    <a:pt x="842" y="2290"/>
                  </a:lnTo>
                  <a:lnTo>
                    <a:pt x="1111" y="2222"/>
                  </a:lnTo>
                  <a:lnTo>
                    <a:pt x="1313" y="2155"/>
                  </a:lnTo>
                  <a:lnTo>
                    <a:pt x="1481" y="2088"/>
                  </a:lnTo>
                  <a:lnTo>
                    <a:pt x="1650" y="2020"/>
                  </a:lnTo>
                  <a:lnTo>
                    <a:pt x="1953" y="1953"/>
                  </a:lnTo>
                  <a:lnTo>
                    <a:pt x="2087" y="1886"/>
                  </a:lnTo>
                  <a:lnTo>
                    <a:pt x="2222" y="1785"/>
                  </a:lnTo>
                  <a:lnTo>
                    <a:pt x="2323" y="1684"/>
                  </a:lnTo>
                  <a:lnTo>
                    <a:pt x="2424" y="1515"/>
                  </a:lnTo>
                  <a:lnTo>
                    <a:pt x="2458" y="1347"/>
                  </a:lnTo>
                  <a:lnTo>
                    <a:pt x="2491" y="1145"/>
                  </a:lnTo>
                  <a:lnTo>
                    <a:pt x="2458" y="775"/>
                  </a:lnTo>
                  <a:lnTo>
                    <a:pt x="2357" y="371"/>
                  </a:lnTo>
                  <a:lnTo>
                    <a:pt x="2222" y="34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5891191" y="4783244"/>
              <a:ext cx="28484" cy="46926"/>
            </a:xfrm>
            <a:custGeom>
              <a:avLst/>
              <a:gdLst/>
              <a:ahLst/>
              <a:cxnLst/>
              <a:rect l="l" t="t" r="r" b="b"/>
              <a:pathLst>
                <a:path w="573" h="944" extrusionOk="0">
                  <a:moveTo>
                    <a:pt x="337" y="236"/>
                  </a:moveTo>
                  <a:lnTo>
                    <a:pt x="337" y="472"/>
                  </a:lnTo>
                  <a:lnTo>
                    <a:pt x="270" y="707"/>
                  </a:lnTo>
                  <a:lnTo>
                    <a:pt x="236" y="707"/>
                  </a:lnTo>
                  <a:lnTo>
                    <a:pt x="202" y="539"/>
                  </a:lnTo>
                  <a:lnTo>
                    <a:pt x="236" y="404"/>
                  </a:lnTo>
                  <a:lnTo>
                    <a:pt x="270" y="303"/>
                  </a:lnTo>
                  <a:lnTo>
                    <a:pt x="337" y="236"/>
                  </a:lnTo>
                  <a:close/>
                  <a:moveTo>
                    <a:pt x="303" y="0"/>
                  </a:moveTo>
                  <a:lnTo>
                    <a:pt x="202" y="68"/>
                  </a:lnTo>
                  <a:lnTo>
                    <a:pt x="135" y="135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5"/>
                  </a:lnTo>
                  <a:lnTo>
                    <a:pt x="0" y="640"/>
                  </a:lnTo>
                  <a:lnTo>
                    <a:pt x="34" y="775"/>
                  </a:lnTo>
                  <a:lnTo>
                    <a:pt x="101" y="876"/>
                  </a:lnTo>
                  <a:lnTo>
                    <a:pt x="135" y="909"/>
                  </a:lnTo>
                  <a:lnTo>
                    <a:pt x="202" y="943"/>
                  </a:lnTo>
                  <a:lnTo>
                    <a:pt x="337" y="909"/>
                  </a:lnTo>
                  <a:lnTo>
                    <a:pt x="438" y="842"/>
                  </a:lnTo>
                  <a:lnTo>
                    <a:pt x="472" y="775"/>
                  </a:lnTo>
                  <a:lnTo>
                    <a:pt x="505" y="674"/>
                  </a:lnTo>
                  <a:lnTo>
                    <a:pt x="573" y="404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68"/>
                  </a:lnTo>
                  <a:lnTo>
                    <a:pt x="404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6142226" y="4756451"/>
              <a:ext cx="11781" cy="10091"/>
            </a:xfrm>
            <a:custGeom>
              <a:avLst/>
              <a:gdLst/>
              <a:ahLst/>
              <a:cxnLst/>
              <a:rect l="l" t="t" r="r" b="b"/>
              <a:pathLst>
                <a:path w="237" h="203" extrusionOk="0">
                  <a:moveTo>
                    <a:pt x="68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68" y="203"/>
                  </a:lnTo>
                  <a:lnTo>
                    <a:pt x="135" y="203"/>
                  </a:lnTo>
                  <a:lnTo>
                    <a:pt x="202" y="169"/>
                  </a:lnTo>
                  <a:lnTo>
                    <a:pt x="236" y="169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6083668" y="4687851"/>
              <a:ext cx="117166" cy="107125"/>
            </a:xfrm>
            <a:custGeom>
              <a:avLst/>
              <a:gdLst/>
              <a:ahLst/>
              <a:cxnLst/>
              <a:rect l="l" t="t" r="r" b="b"/>
              <a:pathLst>
                <a:path w="2357" h="2155" extrusionOk="0">
                  <a:moveTo>
                    <a:pt x="1885" y="202"/>
                  </a:moveTo>
                  <a:lnTo>
                    <a:pt x="1986" y="640"/>
                  </a:lnTo>
                  <a:lnTo>
                    <a:pt x="2087" y="1044"/>
                  </a:lnTo>
                  <a:lnTo>
                    <a:pt x="2121" y="1313"/>
                  </a:lnTo>
                  <a:lnTo>
                    <a:pt x="2121" y="1448"/>
                  </a:lnTo>
                  <a:lnTo>
                    <a:pt x="2087" y="1515"/>
                  </a:lnTo>
                  <a:lnTo>
                    <a:pt x="2020" y="1549"/>
                  </a:lnTo>
                  <a:lnTo>
                    <a:pt x="1481" y="1751"/>
                  </a:lnTo>
                  <a:lnTo>
                    <a:pt x="1077" y="1886"/>
                  </a:lnTo>
                  <a:lnTo>
                    <a:pt x="943" y="1919"/>
                  </a:lnTo>
                  <a:lnTo>
                    <a:pt x="808" y="1919"/>
                  </a:lnTo>
                  <a:lnTo>
                    <a:pt x="741" y="1886"/>
                  </a:lnTo>
                  <a:lnTo>
                    <a:pt x="673" y="1751"/>
                  </a:lnTo>
                  <a:lnTo>
                    <a:pt x="640" y="1583"/>
                  </a:lnTo>
                  <a:lnTo>
                    <a:pt x="505" y="1145"/>
                  </a:lnTo>
                  <a:lnTo>
                    <a:pt x="370" y="707"/>
                  </a:lnTo>
                  <a:lnTo>
                    <a:pt x="1885" y="202"/>
                  </a:lnTo>
                  <a:close/>
                  <a:moveTo>
                    <a:pt x="1919" y="0"/>
                  </a:moveTo>
                  <a:lnTo>
                    <a:pt x="1347" y="202"/>
                  </a:lnTo>
                  <a:lnTo>
                    <a:pt x="774" y="371"/>
                  </a:lnTo>
                  <a:lnTo>
                    <a:pt x="370" y="438"/>
                  </a:lnTo>
                  <a:lnTo>
                    <a:pt x="202" y="505"/>
                  </a:lnTo>
                  <a:lnTo>
                    <a:pt x="101" y="573"/>
                  </a:lnTo>
                  <a:lnTo>
                    <a:pt x="34" y="640"/>
                  </a:lnTo>
                  <a:lnTo>
                    <a:pt x="0" y="707"/>
                  </a:lnTo>
                  <a:lnTo>
                    <a:pt x="34" y="775"/>
                  </a:lnTo>
                  <a:lnTo>
                    <a:pt x="34" y="808"/>
                  </a:lnTo>
                  <a:lnTo>
                    <a:pt x="67" y="842"/>
                  </a:lnTo>
                  <a:lnTo>
                    <a:pt x="202" y="842"/>
                  </a:lnTo>
                  <a:lnTo>
                    <a:pt x="236" y="775"/>
                  </a:lnTo>
                  <a:lnTo>
                    <a:pt x="236" y="1078"/>
                  </a:lnTo>
                  <a:lnTo>
                    <a:pt x="303" y="1381"/>
                  </a:lnTo>
                  <a:lnTo>
                    <a:pt x="505" y="1919"/>
                  </a:lnTo>
                  <a:lnTo>
                    <a:pt x="572" y="2054"/>
                  </a:lnTo>
                  <a:lnTo>
                    <a:pt x="673" y="2121"/>
                  </a:lnTo>
                  <a:lnTo>
                    <a:pt x="774" y="2155"/>
                  </a:lnTo>
                  <a:lnTo>
                    <a:pt x="909" y="2155"/>
                  </a:lnTo>
                  <a:lnTo>
                    <a:pt x="1145" y="2088"/>
                  </a:lnTo>
                  <a:lnTo>
                    <a:pt x="1414" y="2020"/>
                  </a:lnTo>
                  <a:lnTo>
                    <a:pt x="1919" y="1852"/>
                  </a:lnTo>
                  <a:lnTo>
                    <a:pt x="2054" y="1785"/>
                  </a:lnTo>
                  <a:lnTo>
                    <a:pt x="2188" y="1717"/>
                  </a:lnTo>
                  <a:lnTo>
                    <a:pt x="2289" y="1650"/>
                  </a:lnTo>
                  <a:lnTo>
                    <a:pt x="2323" y="1549"/>
                  </a:lnTo>
                  <a:lnTo>
                    <a:pt x="2357" y="1381"/>
                  </a:lnTo>
                  <a:lnTo>
                    <a:pt x="2357" y="1179"/>
                  </a:lnTo>
                  <a:lnTo>
                    <a:pt x="2289" y="775"/>
                  </a:lnTo>
                  <a:lnTo>
                    <a:pt x="2155" y="404"/>
                  </a:lnTo>
                  <a:lnTo>
                    <a:pt x="2020" y="68"/>
                  </a:lnTo>
                  <a:lnTo>
                    <a:pt x="19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5966501" y="4714595"/>
              <a:ext cx="127258" cy="110555"/>
            </a:xfrm>
            <a:custGeom>
              <a:avLst/>
              <a:gdLst/>
              <a:ahLst/>
              <a:cxnLst/>
              <a:rect l="l" t="t" r="r" b="b"/>
              <a:pathLst>
                <a:path w="2560" h="2224" extrusionOk="0">
                  <a:moveTo>
                    <a:pt x="1852" y="304"/>
                  </a:moveTo>
                  <a:lnTo>
                    <a:pt x="1953" y="338"/>
                  </a:lnTo>
                  <a:lnTo>
                    <a:pt x="1987" y="371"/>
                  </a:lnTo>
                  <a:lnTo>
                    <a:pt x="2020" y="439"/>
                  </a:lnTo>
                  <a:lnTo>
                    <a:pt x="2020" y="708"/>
                  </a:lnTo>
                  <a:lnTo>
                    <a:pt x="2054" y="977"/>
                  </a:lnTo>
                  <a:lnTo>
                    <a:pt x="2121" y="1247"/>
                  </a:lnTo>
                  <a:lnTo>
                    <a:pt x="2256" y="1482"/>
                  </a:lnTo>
                  <a:lnTo>
                    <a:pt x="1549" y="1752"/>
                  </a:lnTo>
                  <a:lnTo>
                    <a:pt x="1179" y="1886"/>
                  </a:lnTo>
                  <a:lnTo>
                    <a:pt x="808" y="1954"/>
                  </a:lnTo>
                  <a:lnTo>
                    <a:pt x="741" y="1954"/>
                  </a:lnTo>
                  <a:lnTo>
                    <a:pt x="640" y="1853"/>
                  </a:lnTo>
                  <a:lnTo>
                    <a:pt x="573" y="1718"/>
                  </a:lnTo>
                  <a:lnTo>
                    <a:pt x="472" y="1550"/>
                  </a:lnTo>
                  <a:lnTo>
                    <a:pt x="236" y="809"/>
                  </a:lnTo>
                  <a:lnTo>
                    <a:pt x="977" y="540"/>
                  </a:lnTo>
                  <a:lnTo>
                    <a:pt x="1179" y="472"/>
                  </a:lnTo>
                  <a:lnTo>
                    <a:pt x="1549" y="338"/>
                  </a:lnTo>
                  <a:lnTo>
                    <a:pt x="1717" y="304"/>
                  </a:lnTo>
                  <a:close/>
                  <a:moveTo>
                    <a:pt x="1886" y="1"/>
                  </a:moveTo>
                  <a:lnTo>
                    <a:pt x="1717" y="35"/>
                  </a:lnTo>
                  <a:lnTo>
                    <a:pt x="1381" y="136"/>
                  </a:lnTo>
                  <a:lnTo>
                    <a:pt x="68" y="607"/>
                  </a:lnTo>
                  <a:lnTo>
                    <a:pt x="0" y="674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101" y="843"/>
                  </a:lnTo>
                  <a:lnTo>
                    <a:pt x="135" y="1078"/>
                  </a:lnTo>
                  <a:lnTo>
                    <a:pt x="202" y="1280"/>
                  </a:lnTo>
                  <a:lnTo>
                    <a:pt x="337" y="1718"/>
                  </a:lnTo>
                  <a:lnTo>
                    <a:pt x="404" y="1987"/>
                  </a:lnTo>
                  <a:lnTo>
                    <a:pt x="472" y="2122"/>
                  </a:lnTo>
                  <a:lnTo>
                    <a:pt x="505" y="2189"/>
                  </a:lnTo>
                  <a:lnTo>
                    <a:pt x="573" y="2223"/>
                  </a:lnTo>
                  <a:lnTo>
                    <a:pt x="775" y="2223"/>
                  </a:lnTo>
                  <a:lnTo>
                    <a:pt x="977" y="2189"/>
                  </a:lnTo>
                  <a:lnTo>
                    <a:pt x="1414" y="2088"/>
                  </a:lnTo>
                  <a:lnTo>
                    <a:pt x="1684" y="1987"/>
                  </a:lnTo>
                  <a:lnTo>
                    <a:pt x="1953" y="1886"/>
                  </a:lnTo>
                  <a:lnTo>
                    <a:pt x="2492" y="1651"/>
                  </a:lnTo>
                  <a:lnTo>
                    <a:pt x="2525" y="1617"/>
                  </a:lnTo>
                  <a:lnTo>
                    <a:pt x="2525" y="1583"/>
                  </a:lnTo>
                  <a:lnTo>
                    <a:pt x="2559" y="1516"/>
                  </a:lnTo>
                  <a:lnTo>
                    <a:pt x="2525" y="1482"/>
                  </a:lnTo>
                  <a:lnTo>
                    <a:pt x="2391" y="1247"/>
                  </a:lnTo>
                  <a:lnTo>
                    <a:pt x="2290" y="977"/>
                  </a:lnTo>
                  <a:lnTo>
                    <a:pt x="2256" y="708"/>
                  </a:lnTo>
                  <a:lnTo>
                    <a:pt x="2256" y="439"/>
                  </a:lnTo>
                  <a:lnTo>
                    <a:pt x="2256" y="304"/>
                  </a:lnTo>
                  <a:lnTo>
                    <a:pt x="2222" y="203"/>
                  </a:lnTo>
                  <a:lnTo>
                    <a:pt x="2155" y="102"/>
                  </a:lnTo>
                  <a:lnTo>
                    <a:pt x="2054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5948059" y="4619201"/>
              <a:ext cx="112195" cy="110505"/>
            </a:xfrm>
            <a:custGeom>
              <a:avLst/>
              <a:gdLst/>
              <a:ahLst/>
              <a:cxnLst/>
              <a:rect l="l" t="t" r="r" b="b"/>
              <a:pathLst>
                <a:path w="2257" h="2223" extrusionOk="0">
                  <a:moveTo>
                    <a:pt x="1651" y="237"/>
                  </a:moveTo>
                  <a:lnTo>
                    <a:pt x="1752" y="573"/>
                  </a:lnTo>
                  <a:lnTo>
                    <a:pt x="1853" y="944"/>
                  </a:lnTo>
                  <a:lnTo>
                    <a:pt x="1954" y="1381"/>
                  </a:lnTo>
                  <a:lnTo>
                    <a:pt x="1987" y="1482"/>
                  </a:lnTo>
                  <a:lnTo>
                    <a:pt x="1987" y="1550"/>
                  </a:lnTo>
                  <a:lnTo>
                    <a:pt x="1954" y="1550"/>
                  </a:lnTo>
                  <a:lnTo>
                    <a:pt x="1853" y="1583"/>
                  </a:lnTo>
                  <a:lnTo>
                    <a:pt x="1516" y="1617"/>
                  </a:lnTo>
                  <a:lnTo>
                    <a:pt x="1213" y="1684"/>
                  </a:lnTo>
                  <a:lnTo>
                    <a:pt x="876" y="1819"/>
                  </a:lnTo>
                  <a:lnTo>
                    <a:pt x="573" y="1954"/>
                  </a:lnTo>
                  <a:lnTo>
                    <a:pt x="540" y="1954"/>
                  </a:lnTo>
                  <a:lnTo>
                    <a:pt x="506" y="1886"/>
                  </a:lnTo>
                  <a:lnTo>
                    <a:pt x="439" y="1617"/>
                  </a:lnTo>
                  <a:lnTo>
                    <a:pt x="338" y="1213"/>
                  </a:lnTo>
                  <a:lnTo>
                    <a:pt x="203" y="472"/>
                  </a:lnTo>
                  <a:lnTo>
                    <a:pt x="1078" y="304"/>
                  </a:lnTo>
                  <a:lnTo>
                    <a:pt x="1449" y="237"/>
                  </a:lnTo>
                  <a:close/>
                  <a:moveTo>
                    <a:pt x="1550" y="1"/>
                  </a:moveTo>
                  <a:lnTo>
                    <a:pt x="1247" y="68"/>
                  </a:lnTo>
                  <a:lnTo>
                    <a:pt x="674" y="169"/>
                  </a:lnTo>
                  <a:lnTo>
                    <a:pt x="405" y="270"/>
                  </a:lnTo>
                  <a:lnTo>
                    <a:pt x="136" y="338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39"/>
                  </a:lnTo>
                  <a:lnTo>
                    <a:pt x="1" y="708"/>
                  </a:lnTo>
                  <a:lnTo>
                    <a:pt x="68" y="944"/>
                  </a:lnTo>
                  <a:lnTo>
                    <a:pt x="169" y="1449"/>
                  </a:lnTo>
                  <a:lnTo>
                    <a:pt x="237" y="1853"/>
                  </a:lnTo>
                  <a:lnTo>
                    <a:pt x="304" y="2055"/>
                  </a:lnTo>
                  <a:lnTo>
                    <a:pt x="371" y="2122"/>
                  </a:lnTo>
                  <a:lnTo>
                    <a:pt x="439" y="2189"/>
                  </a:lnTo>
                  <a:lnTo>
                    <a:pt x="506" y="2223"/>
                  </a:lnTo>
                  <a:lnTo>
                    <a:pt x="607" y="2189"/>
                  </a:lnTo>
                  <a:lnTo>
                    <a:pt x="843" y="2122"/>
                  </a:lnTo>
                  <a:lnTo>
                    <a:pt x="1179" y="1920"/>
                  </a:lnTo>
                  <a:lnTo>
                    <a:pt x="1449" y="1886"/>
                  </a:lnTo>
                  <a:lnTo>
                    <a:pt x="1684" y="1853"/>
                  </a:lnTo>
                  <a:lnTo>
                    <a:pt x="1920" y="1819"/>
                  </a:lnTo>
                  <a:lnTo>
                    <a:pt x="2156" y="1752"/>
                  </a:lnTo>
                  <a:lnTo>
                    <a:pt x="2223" y="1684"/>
                  </a:lnTo>
                  <a:lnTo>
                    <a:pt x="2257" y="1617"/>
                  </a:lnTo>
                  <a:lnTo>
                    <a:pt x="2223" y="1449"/>
                  </a:lnTo>
                  <a:lnTo>
                    <a:pt x="2156" y="1179"/>
                  </a:lnTo>
                  <a:lnTo>
                    <a:pt x="2021" y="607"/>
                  </a:lnTo>
                  <a:lnTo>
                    <a:pt x="1920" y="338"/>
                  </a:lnTo>
                  <a:lnTo>
                    <a:pt x="1819" y="102"/>
                  </a:lnTo>
                  <a:lnTo>
                    <a:pt x="1752" y="35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6003287" y="4741389"/>
              <a:ext cx="51947" cy="58608"/>
            </a:xfrm>
            <a:custGeom>
              <a:avLst/>
              <a:gdLst/>
              <a:ahLst/>
              <a:cxnLst/>
              <a:rect l="l" t="t" r="r" b="b"/>
              <a:pathLst>
                <a:path w="1045" h="1179" extrusionOk="0">
                  <a:moveTo>
                    <a:pt x="809" y="203"/>
                  </a:moveTo>
                  <a:lnTo>
                    <a:pt x="843" y="337"/>
                  </a:lnTo>
                  <a:lnTo>
                    <a:pt x="876" y="506"/>
                  </a:lnTo>
                  <a:lnTo>
                    <a:pt x="843" y="674"/>
                  </a:lnTo>
                  <a:lnTo>
                    <a:pt x="809" y="708"/>
                  </a:lnTo>
                  <a:lnTo>
                    <a:pt x="809" y="775"/>
                  </a:lnTo>
                  <a:lnTo>
                    <a:pt x="708" y="775"/>
                  </a:lnTo>
                  <a:lnTo>
                    <a:pt x="641" y="741"/>
                  </a:lnTo>
                  <a:lnTo>
                    <a:pt x="641" y="640"/>
                  </a:lnTo>
                  <a:lnTo>
                    <a:pt x="641" y="539"/>
                  </a:lnTo>
                  <a:lnTo>
                    <a:pt x="641" y="304"/>
                  </a:lnTo>
                  <a:lnTo>
                    <a:pt x="708" y="304"/>
                  </a:lnTo>
                  <a:lnTo>
                    <a:pt x="775" y="270"/>
                  </a:lnTo>
                  <a:lnTo>
                    <a:pt x="809" y="203"/>
                  </a:lnTo>
                  <a:close/>
                  <a:moveTo>
                    <a:pt x="203" y="371"/>
                  </a:moveTo>
                  <a:lnTo>
                    <a:pt x="270" y="405"/>
                  </a:lnTo>
                  <a:lnTo>
                    <a:pt x="338" y="405"/>
                  </a:lnTo>
                  <a:lnTo>
                    <a:pt x="405" y="438"/>
                  </a:lnTo>
                  <a:lnTo>
                    <a:pt x="371" y="573"/>
                  </a:lnTo>
                  <a:lnTo>
                    <a:pt x="338" y="708"/>
                  </a:lnTo>
                  <a:lnTo>
                    <a:pt x="304" y="842"/>
                  </a:lnTo>
                  <a:lnTo>
                    <a:pt x="203" y="977"/>
                  </a:lnTo>
                  <a:lnTo>
                    <a:pt x="169" y="842"/>
                  </a:lnTo>
                  <a:lnTo>
                    <a:pt x="136" y="674"/>
                  </a:lnTo>
                  <a:lnTo>
                    <a:pt x="169" y="539"/>
                  </a:lnTo>
                  <a:lnTo>
                    <a:pt x="203" y="371"/>
                  </a:lnTo>
                  <a:close/>
                  <a:moveTo>
                    <a:pt x="742" y="1"/>
                  </a:moveTo>
                  <a:lnTo>
                    <a:pt x="708" y="34"/>
                  </a:lnTo>
                  <a:lnTo>
                    <a:pt x="674" y="68"/>
                  </a:lnTo>
                  <a:lnTo>
                    <a:pt x="641" y="102"/>
                  </a:lnTo>
                  <a:lnTo>
                    <a:pt x="573" y="203"/>
                  </a:lnTo>
                  <a:lnTo>
                    <a:pt x="540" y="304"/>
                  </a:lnTo>
                  <a:lnTo>
                    <a:pt x="506" y="270"/>
                  </a:lnTo>
                  <a:lnTo>
                    <a:pt x="439" y="203"/>
                  </a:lnTo>
                  <a:lnTo>
                    <a:pt x="405" y="169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270" y="169"/>
                  </a:lnTo>
                  <a:lnTo>
                    <a:pt x="203" y="270"/>
                  </a:lnTo>
                  <a:lnTo>
                    <a:pt x="102" y="337"/>
                  </a:lnTo>
                  <a:lnTo>
                    <a:pt x="35" y="438"/>
                  </a:lnTo>
                  <a:lnTo>
                    <a:pt x="1" y="573"/>
                  </a:lnTo>
                  <a:lnTo>
                    <a:pt x="1" y="674"/>
                  </a:lnTo>
                  <a:lnTo>
                    <a:pt x="1" y="809"/>
                  </a:lnTo>
                  <a:lnTo>
                    <a:pt x="1" y="943"/>
                  </a:lnTo>
                  <a:lnTo>
                    <a:pt x="68" y="1044"/>
                  </a:lnTo>
                  <a:lnTo>
                    <a:pt x="136" y="1145"/>
                  </a:lnTo>
                  <a:lnTo>
                    <a:pt x="203" y="1179"/>
                  </a:lnTo>
                  <a:lnTo>
                    <a:pt x="270" y="1179"/>
                  </a:lnTo>
                  <a:lnTo>
                    <a:pt x="405" y="1011"/>
                  </a:lnTo>
                  <a:lnTo>
                    <a:pt x="506" y="775"/>
                  </a:lnTo>
                  <a:lnTo>
                    <a:pt x="540" y="876"/>
                  </a:lnTo>
                  <a:lnTo>
                    <a:pt x="607" y="943"/>
                  </a:lnTo>
                  <a:lnTo>
                    <a:pt x="708" y="977"/>
                  </a:lnTo>
                  <a:lnTo>
                    <a:pt x="809" y="943"/>
                  </a:lnTo>
                  <a:lnTo>
                    <a:pt x="910" y="876"/>
                  </a:lnTo>
                  <a:lnTo>
                    <a:pt x="977" y="775"/>
                  </a:lnTo>
                  <a:lnTo>
                    <a:pt x="1045" y="640"/>
                  </a:lnTo>
                  <a:lnTo>
                    <a:pt x="1045" y="506"/>
                  </a:lnTo>
                  <a:lnTo>
                    <a:pt x="1045" y="304"/>
                  </a:lnTo>
                  <a:lnTo>
                    <a:pt x="977" y="169"/>
                  </a:lnTo>
                  <a:lnTo>
                    <a:pt x="944" y="68"/>
                  </a:lnTo>
                  <a:lnTo>
                    <a:pt x="910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6235929" y="4237627"/>
              <a:ext cx="125567" cy="83712"/>
            </a:xfrm>
            <a:custGeom>
              <a:avLst/>
              <a:gdLst/>
              <a:ahLst/>
              <a:cxnLst/>
              <a:rect l="l" t="t" r="r" b="b"/>
              <a:pathLst>
                <a:path w="2526" h="1684" extrusionOk="0">
                  <a:moveTo>
                    <a:pt x="2055" y="203"/>
                  </a:moveTo>
                  <a:lnTo>
                    <a:pt x="2156" y="539"/>
                  </a:lnTo>
                  <a:lnTo>
                    <a:pt x="2257" y="910"/>
                  </a:lnTo>
                  <a:lnTo>
                    <a:pt x="2223" y="1011"/>
                  </a:lnTo>
                  <a:lnTo>
                    <a:pt x="2156" y="1112"/>
                  </a:lnTo>
                  <a:lnTo>
                    <a:pt x="2021" y="1179"/>
                  </a:lnTo>
                  <a:lnTo>
                    <a:pt x="1886" y="1213"/>
                  </a:lnTo>
                  <a:lnTo>
                    <a:pt x="1550" y="1246"/>
                  </a:lnTo>
                  <a:lnTo>
                    <a:pt x="1280" y="1280"/>
                  </a:lnTo>
                  <a:lnTo>
                    <a:pt x="1078" y="1347"/>
                  </a:lnTo>
                  <a:lnTo>
                    <a:pt x="809" y="1415"/>
                  </a:lnTo>
                  <a:lnTo>
                    <a:pt x="674" y="1415"/>
                  </a:lnTo>
                  <a:lnTo>
                    <a:pt x="540" y="1381"/>
                  </a:lnTo>
                  <a:lnTo>
                    <a:pt x="472" y="1347"/>
                  </a:lnTo>
                  <a:lnTo>
                    <a:pt x="405" y="1246"/>
                  </a:lnTo>
                  <a:lnTo>
                    <a:pt x="338" y="977"/>
                  </a:lnTo>
                  <a:lnTo>
                    <a:pt x="270" y="741"/>
                  </a:lnTo>
                  <a:lnTo>
                    <a:pt x="472" y="640"/>
                  </a:lnTo>
                  <a:lnTo>
                    <a:pt x="674" y="573"/>
                  </a:lnTo>
                  <a:lnTo>
                    <a:pt x="1146" y="506"/>
                  </a:lnTo>
                  <a:lnTo>
                    <a:pt x="1617" y="371"/>
                  </a:lnTo>
                  <a:lnTo>
                    <a:pt x="2055" y="203"/>
                  </a:lnTo>
                  <a:close/>
                  <a:moveTo>
                    <a:pt x="2088" y="1"/>
                  </a:moveTo>
                  <a:lnTo>
                    <a:pt x="1819" y="102"/>
                  </a:lnTo>
                  <a:lnTo>
                    <a:pt x="1516" y="203"/>
                  </a:lnTo>
                  <a:lnTo>
                    <a:pt x="944" y="337"/>
                  </a:lnTo>
                  <a:lnTo>
                    <a:pt x="540" y="438"/>
                  </a:lnTo>
                  <a:lnTo>
                    <a:pt x="371" y="472"/>
                  </a:lnTo>
                  <a:lnTo>
                    <a:pt x="169" y="539"/>
                  </a:lnTo>
                  <a:lnTo>
                    <a:pt x="169" y="506"/>
                  </a:lnTo>
                  <a:lnTo>
                    <a:pt x="136" y="539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809"/>
                  </a:lnTo>
                  <a:lnTo>
                    <a:pt x="102" y="1011"/>
                  </a:lnTo>
                  <a:lnTo>
                    <a:pt x="169" y="1213"/>
                  </a:lnTo>
                  <a:lnTo>
                    <a:pt x="304" y="1583"/>
                  </a:lnTo>
                  <a:lnTo>
                    <a:pt x="338" y="1650"/>
                  </a:lnTo>
                  <a:lnTo>
                    <a:pt x="439" y="1684"/>
                  </a:lnTo>
                  <a:lnTo>
                    <a:pt x="2425" y="1314"/>
                  </a:lnTo>
                  <a:lnTo>
                    <a:pt x="2492" y="1280"/>
                  </a:lnTo>
                  <a:lnTo>
                    <a:pt x="2526" y="1213"/>
                  </a:lnTo>
                  <a:lnTo>
                    <a:pt x="2425" y="607"/>
                  </a:lnTo>
                  <a:lnTo>
                    <a:pt x="2324" y="337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6162309" y="4450187"/>
              <a:ext cx="122237" cy="115526"/>
            </a:xfrm>
            <a:custGeom>
              <a:avLst/>
              <a:gdLst/>
              <a:ahLst/>
              <a:cxnLst/>
              <a:rect l="l" t="t" r="r" b="b"/>
              <a:pathLst>
                <a:path w="2459" h="2324" extrusionOk="0">
                  <a:moveTo>
                    <a:pt x="1886" y="270"/>
                  </a:moveTo>
                  <a:lnTo>
                    <a:pt x="2223" y="1280"/>
                  </a:lnTo>
                  <a:lnTo>
                    <a:pt x="2256" y="1414"/>
                  </a:lnTo>
                  <a:lnTo>
                    <a:pt x="2256" y="1482"/>
                  </a:lnTo>
                  <a:lnTo>
                    <a:pt x="2189" y="1549"/>
                  </a:lnTo>
                  <a:lnTo>
                    <a:pt x="2054" y="1616"/>
                  </a:lnTo>
                  <a:lnTo>
                    <a:pt x="1751" y="1717"/>
                  </a:lnTo>
                  <a:lnTo>
                    <a:pt x="1448" y="1818"/>
                  </a:lnTo>
                  <a:lnTo>
                    <a:pt x="943" y="1987"/>
                  </a:lnTo>
                  <a:lnTo>
                    <a:pt x="741" y="2020"/>
                  </a:lnTo>
                  <a:lnTo>
                    <a:pt x="674" y="2054"/>
                  </a:lnTo>
                  <a:lnTo>
                    <a:pt x="606" y="2020"/>
                  </a:lnTo>
                  <a:lnTo>
                    <a:pt x="573" y="1987"/>
                  </a:lnTo>
                  <a:lnTo>
                    <a:pt x="505" y="1953"/>
                  </a:lnTo>
                  <a:lnTo>
                    <a:pt x="438" y="1717"/>
                  </a:lnTo>
                  <a:lnTo>
                    <a:pt x="337" y="1482"/>
                  </a:lnTo>
                  <a:lnTo>
                    <a:pt x="270" y="1212"/>
                  </a:lnTo>
                  <a:lnTo>
                    <a:pt x="135" y="707"/>
                  </a:lnTo>
                  <a:lnTo>
                    <a:pt x="169" y="674"/>
                  </a:lnTo>
                  <a:lnTo>
                    <a:pt x="202" y="640"/>
                  </a:lnTo>
                  <a:lnTo>
                    <a:pt x="303" y="606"/>
                  </a:lnTo>
                  <a:lnTo>
                    <a:pt x="505" y="539"/>
                  </a:lnTo>
                  <a:lnTo>
                    <a:pt x="876" y="505"/>
                  </a:lnTo>
                  <a:lnTo>
                    <a:pt x="1852" y="270"/>
                  </a:lnTo>
                  <a:close/>
                  <a:moveTo>
                    <a:pt x="1819" y="0"/>
                  </a:moveTo>
                  <a:lnTo>
                    <a:pt x="1819" y="68"/>
                  </a:lnTo>
                  <a:lnTo>
                    <a:pt x="1785" y="68"/>
                  </a:lnTo>
                  <a:lnTo>
                    <a:pt x="539" y="337"/>
                  </a:lnTo>
                  <a:lnTo>
                    <a:pt x="270" y="404"/>
                  </a:lnTo>
                  <a:lnTo>
                    <a:pt x="135" y="472"/>
                  </a:lnTo>
                  <a:lnTo>
                    <a:pt x="68" y="505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842"/>
                  </a:lnTo>
                  <a:lnTo>
                    <a:pt x="0" y="1044"/>
                  </a:lnTo>
                  <a:lnTo>
                    <a:pt x="101" y="1482"/>
                  </a:lnTo>
                  <a:lnTo>
                    <a:pt x="236" y="1886"/>
                  </a:lnTo>
                  <a:lnTo>
                    <a:pt x="404" y="2290"/>
                  </a:lnTo>
                  <a:lnTo>
                    <a:pt x="472" y="2323"/>
                  </a:lnTo>
                  <a:lnTo>
                    <a:pt x="539" y="2323"/>
                  </a:lnTo>
                  <a:lnTo>
                    <a:pt x="1044" y="2189"/>
                  </a:lnTo>
                  <a:lnTo>
                    <a:pt x="1516" y="2054"/>
                  </a:lnTo>
                  <a:lnTo>
                    <a:pt x="1987" y="1852"/>
                  </a:lnTo>
                  <a:lnTo>
                    <a:pt x="2425" y="1650"/>
                  </a:lnTo>
                  <a:lnTo>
                    <a:pt x="2458" y="1616"/>
                  </a:lnTo>
                  <a:lnTo>
                    <a:pt x="2458" y="1549"/>
                  </a:lnTo>
                  <a:lnTo>
                    <a:pt x="1953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6113792" y="4267752"/>
              <a:ext cx="120547" cy="78691"/>
            </a:xfrm>
            <a:custGeom>
              <a:avLst/>
              <a:gdLst/>
              <a:ahLst/>
              <a:cxnLst/>
              <a:rect l="l" t="t" r="r" b="b"/>
              <a:pathLst>
                <a:path w="2425" h="1583" extrusionOk="0">
                  <a:moveTo>
                    <a:pt x="1852" y="270"/>
                  </a:moveTo>
                  <a:lnTo>
                    <a:pt x="1885" y="438"/>
                  </a:lnTo>
                  <a:lnTo>
                    <a:pt x="2121" y="775"/>
                  </a:lnTo>
                  <a:lnTo>
                    <a:pt x="2155" y="876"/>
                  </a:lnTo>
                  <a:lnTo>
                    <a:pt x="2155" y="977"/>
                  </a:lnTo>
                  <a:lnTo>
                    <a:pt x="2155" y="1044"/>
                  </a:lnTo>
                  <a:lnTo>
                    <a:pt x="2087" y="1078"/>
                  </a:lnTo>
                  <a:lnTo>
                    <a:pt x="1919" y="1145"/>
                  </a:lnTo>
                  <a:lnTo>
                    <a:pt x="1717" y="1145"/>
                  </a:lnTo>
                  <a:lnTo>
                    <a:pt x="1347" y="1179"/>
                  </a:lnTo>
                  <a:lnTo>
                    <a:pt x="976" y="1246"/>
                  </a:lnTo>
                  <a:lnTo>
                    <a:pt x="640" y="1347"/>
                  </a:lnTo>
                  <a:lnTo>
                    <a:pt x="539" y="1044"/>
                  </a:lnTo>
                  <a:lnTo>
                    <a:pt x="438" y="741"/>
                  </a:lnTo>
                  <a:lnTo>
                    <a:pt x="1145" y="539"/>
                  </a:lnTo>
                  <a:lnTo>
                    <a:pt x="1852" y="270"/>
                  </a:lnTo>
                  <a:close/>
                  <a:moveTo>
                    <a:pt x="1919" y="1"/>
                  </a:moveTo>
                  <a:lnTo>
                    <a:pt x="1145" y="270"/>
                  </a:lnTo>
                  <a:lnTo>
                    <a:pt x="337" y="539"/>
                  </a:lnTo>
                  <a:lnTo>
                    <a:pt x="269" y="506"/>
                  </a:lnTo>
                  <a:lnTo>
                    <a:pt x="236" y="573"/>
                  </a:lnTo>
                  <a:lnTo>
                    <a:pt x="67" y="607"/>
                  </a:lnTo>
                  <a:lnTo>
                    <a:pt x="0" y="674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35" y="809"/>
                  </a:lnTo>
                  <a:lnTo>
                    <a:pt x="269" y="775"/>
                  </a:lnTo>
                  <a:lnTo>
                    <a:pt x="370" y="1145"/>
                  </a:lnTo>
                  <a:lnTo>
                    <a:pt x="471" y="1516"/>
                  </a:lnTo>
                  <a:lnTo>
                    <a:pt x="505" y="1583"/>
                  </a:lnTo>
                  <a:lnTo>
                    <a:pt x="606" y="1583"/>
                  </a:lnTo>
                  <a:lnTo>
                    <a:pt x="1212" y="1415"/>
                  </a:lnTo>
                  <a:lnTo>
                    <a:pt x="1818" y="1347"/>
                  </a:lnTo>
                  <a:lnTo>
                    <a:pt x="2054" y="1347"/>
                  </a:lnTo>
                  <a:lnTo>
                    <a:pt x="2188" y="1314"/>
                  </a:lnTo>
                  <a:lnTo>
                    <a:pt x="2290" y="1246"/>
                  </a:lnTo>
                  <a:lnTo>
                    <a:pt x="2391" y="1112"/>
                  </a:lnTo>
                  <a:lnTo>
                    <a:pt x="2424" y="977"/>
                  </a:lnTo>
                  <a:lnTo>
                    <a:pt x="2391" y="842"/>
                  </a:lnTo>
                  <a:lnTo>
                    <a:pt x="2323" y="708"/>
                  </a:lnTo>
                  <a:lnTo>
                    <a:pt x="2155" y="405"/>
                  </a:lnTo>
                  <a:lnTo>
                    <a:pt x="2087" y="236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5658548" y="4369856"/>
              <a:ext cx="174084" cy="87092"/>
            </a:xfrm>
            <a:custGeom>
              <a:avLst/>
              <a:gdLst/>
              <a:ahLst/>
              <a:cxnLst/>
              <a:rect l="l" t="t" r="r" b="b"/>
              <a:pathLst>
                <a:path w="3502" h="1752" extrusionOk="0">
                  <a:moveTo>
                    <a:pt x="2694" y="270"/>
                  </a:moveTo>
                  <a:lnTo>
                    <a:pt x="2761" y="303"/>
                  </a:lnTo>
                  <a:lnTo>
                    <a:pt x="2828" y="303"/>
                  </a:lnTo>
                  <a:lnTo>
                    <a:pt x="2896" y="371"/>
                  </a:lnTo>
                  <a:lnTo>
                    <a:pt x="2929" y="438"/>
                  </a:lnTo>
                  <a:lnTo>
                    <a:pt x="2997" y="674"/>
                  </a:lnTo>
                  <a:lnTo>
                    <a:pt x="2761" y="808"/>
                  </a:lnTo>
                  <a:lnTo>
                    <a:pt x="2458" y="909"/>
                  </a:lnTo>
                  <a:lnTo>
                    <a:pt x="1886" y="1078"/>
                  </a:lnTo>
                  <a:lnTo>
                    <a:pt x="1212" y="1313"/>
                  </a:lnTo>
                  <a:lnTo>
                    <a:pt x="1010" y="1381"/>
                  </a:lnTo>
                  <a:lnTo>
                    <a:pt x="876" y="1414"/>
                  </a:lnTo>
                  <a:lnTo>
                    <a:pt x="775" y="1414"/>
                  </a:lnTo>
                  <a:lnTo>
                    <a:pt x="707" y="1381"/>
                  </a:lnTo>
                  <a:lnTo>
                    <a:pt x="674" y="1313"/>
                  </a:lnTo>
                  <a:lnTo>
                    <a:pt x="876" y="1280"/>
                  </a:lnTo>
                  <a:lnTo>
                    <a:pt x="1044" y="1212"/>
                  </a:lnTo>
                  <a:lnTo>
                    <a:pt x="1246" y="1111"/>
                  </a:lnTo>
                  <a:lnTo>
                    <a:pt x="1482" y="1078"/>
                  </a:lnTo>
                  <a:lnTo>
                    <a:pt x="1549" y="1044"/>
                  </a:lnTo>
                  <a:lnTo>
                    <a:pt x="1583" y="977"/>
                  </a:lnTo>
                  <a:lnTo>
                    <a:pt x="1616" y="943"/>
                  </a:lnTo>
                  <a:lnTo>
                    <a:pt x="1616" y="876"/>
                  </a:lnTo>
                  <a:lnTo>
                    <a:pt x="1583" y="808"/>
                  </a:lnTo>
                  <a:lnTo>
                    <a:pt x="1515" y="741"/>
                  </a:lnTo>
                  <a:lnTo>
                    <a:pt x="1381" y="741"/>
                  </a:lnTo>
                  <a:lnTo>
                    <a:pt x="1179" y="775"/>
                  </a:lnTo>
                  <a:lnTo>
                    <a:pt x="977" y="842"/>
                  </a:lnTo>
                  <a:lnTo>
                    <a:pt x="808" y="977"/>
                  </a:lnTo>
                  <a:lnTo>
                    <a:pt x="640" y="1111"/>
                  </a:lnTo>
                  <a:lnTo>
                    <a:pt x="674" y="909"/>
                  </a:lnTo>
                  <a:lnTo>
                    <a:pt x="1549" y="573"/>
                  </a:lnTo>
                  <a:lnTo>
                    <a:pt x="2256" y="371"/>
                  </a:lnTo>
                  <a:lnTo>
                    <a:pt x="2492" y="337"/>
                  </a:lnTo>
                  <a:lnTo>
                    <a:pt x="2694" y="270"/>
                  </a:lnTo>
                  <a:close/>
                  <a:moveTo>
                    <a:pt x="2862" y="0"/>
                  </a:moveTo>
                  <a:lnTo>
                    <a:pt x="2626" y="34"/>
                  </a:lnTo>
                  <a:lnTo>
                    <a:pt x="2424" y="68"/>
                  </a:lnTo>
                  <a:lnTo>
                    <a:pt x="1987" y="169"/>
                  </a:lnTo>
                  <a:lnTo>
                    <a:pt x="1515" y="303"/>
                  </a:lnTo>
                  <a:lnTo>
                    <a:pt x="640" y="606"/>
                  </a:lnTo>
                  <a:lnTo>
                    <a:pt x="472" y="606"/>
                  </a:lnTo>
                  <a:lnTo>
                    <a:pt x="303" y="674"/>
                  </a:lnTo>
                  <a:lnTo>
                    <a:pt x="169" y="775"/>
                  </a:lnTo>
                  <a:lnTo>
                    <a:pt x="68" y="909"/>
                  </a:lnTo>
                  <a:lnTo>
                    <a:pt x="0" y="1044"/>
                  </a:lnTo>
                  <a:lnTo>
                    <a:pt x="0" y="1212"/>
                  </a:lnTo>
                  <a:lnTo>
                    <a:pt x="0" y="1381"/>
                  </a:lnTo>
                  <a:lnTo>
                    <a:pt x="101" y="1549"/>
                  </a:lnTo>
                  <a:lnTo>
                    <a:pt x="202" y="1650"/>
                  </a:lnTo>
                  <a:lnTo>
                    <a:pt x="371" y="1717"/>
                  </a:lnTo>
                  <a:lnTo>
                    <a:pt x="539" y="1751"/>
                  </a:lnTo>
                  <a:lnTo>
                    <a:pt x="707" y="1717"/>
                  </a:lnTo>
                  <a:lnTo>
                    <a:pt x="1179" y="1616"/>
                  </a:lnTo>
                  <a:lnTo>
                    <a:pt x="1650" y="1448"/>
                  </a:lnTo>
                  <a:lnTo>
                    <a:pt x="2593" y="1111"/>
                  </a:lnTo>
                  <a:lnTo>
                    <a:pt x="2963" y="977"/>
                  </a:lnTo>
                  <a:lnTo>
                    <a:pt x="3131" y="842"/>
                  </a:lnTo>
                  <a:lnTo>
                    <a:pt x="3334" y="707"/>
                  </a:lnTo>
                  <a:lnTo>
                    <a:pt x="3435" y="573"/>
                  </a:lnTo>
                  <a:lnTo>
                    <a:pt x="3468" y="505"/>
                  </a:lnTo>
                  <a:lnTo>
                    <a:pt x="3502" y="404"/>
                  </a:lnTo>
                  <a:lnTo>
                    <a:pt x="3502" y="337"/>
                  </a:lnTo>
                  <a:lnTo>
                    <a:pt x="3468" y="236"/>
                  </a:lnTo>
                  <a:lnTo>
                    <a:pt x="3401" y="169"/>
                  </a:lnTo>
                  <a:lnTo>
                    <a:pt x="3300" y="68"/>
                  </a:lnTo>
                  <a:lnTo>
                    <a:pt x="3199" y="34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5986584" y="4289525"/>
              <a:ext cx="135609" cy="100464"/>
            </a:xfrm>
            <a:custGeom>
              <a:avLst/>
              <a:gdLst/>
              <a:ahLst/>
              <a:cxnLst/>
              <a:rect l="l" t="t" r="r" b="b"/>
              <a:pathLst>
                <a:path w="2728" h="2021" extrusionOk="0">
                  <a:moveTo>
                    <a:pt x="2020" y="0"/>
                  </a:moveTo>
                  <a:lnTo>
                    <a:pt x="68" y="674"/>
                  </a:lnTo>
                  <a:lnTo>
                    <a:pt x="0" y="707"/>
                  </a:lnTo>
                  <a:lnTo>
                    <a:pt x="0" y="808"/>
                  </a:lnTo>
                  <a:lnTo>
                    <a:pt x="34" y="876"/>
                  </a:lnTo>
                  <a:lnTo>
                    <a:pt x="135" y="876"/>
                  </a:lnTo>
                  <a:lnTo>
                    <a:pt x="1549" y="371"/>
                  </a:lnTo>
                  <a:lnTo>
                    <a:pt x="1717" y="303"/>
                  </a:lnTo>
                  <a:lnTo>
                    <a:pt x="1886" y="270"/>
                  </a:lnTo>
                  <a:lnTo>
                    <a:pt x="1953" y="270"/>
                  </a:lnTo>
                  <a:lnTo>
                    <a:pt x="2020" y="303"/>
                  </a:lnTo>
                  <a:lnTo>
                    <a:pt x="2054" y="371"/>
                  </a:lnTo>
                  <a:lnTo>
                    <a:pt x="2121" y="472"/>
                  </a:lnTo>
                  <a:lnTo>
                    <a:pt x="2458" y="1111"/>
                  </a:lnTo>
                  <a:lnTo>
                    <a:pt x="1313" y="1448"/>
                  </a:lnTo>
                  <a:lnTo>
                    <a:pt x="943" y="1549"/>
                  </a:lnTo>
                  <a:lnTo>
                    <a:pt x="808" y="1616"/>
                  </a:lnTo>
                  <a:lnTo>
                    <a:pt x="640" y="1717"/>
                  </a:lnTo>
                  <a:lnTo>
                    <a:pt x="539" y="1246"/>
                  </a:lnTo>
                  <a:lnTo>
                    <a:pt x="472" y="1010"/>
                  </a:lnTo>
                  <a:lnTo>
                    <a:pt x="371" y="808"/>
                  </a:lnTo>
                  <a:lnTo>
                    <a:pt x="337" y="808"/>
                  </a:lnTo>
                  <a:lnTo>
                    <a:pt x="303" y="943"/>
                  </a:lnTo>
                  <a:lnTo>
                    <a:pt x="303" y="1078"/>
                  </a:lnTo>
                  <a:lnTo>
                    <a:pt x="337" y="1381"/>
                  </a:lnTo>
                  <a:lnTo>
                    <a:pt x="404" y="1650"/>
                  </a:lnTo>
                  <a:lnTo>
                    <a:pt x="505" y="1919"/>
                  </a:lnTo>
                  <a:lnTo>
                    <a:pt x="539" y="1987"/>
                  </a:lnTo>
                  <a:lnTo>
                    <a:pt x="573" y="1987"/>
                  </a:lnTo>
                  <a:lnTo>
                    <a:pt x="640" y="2020"/>
                  </a:lnTo>
                  <a:lnTo>
                    <a:pt x="674" y="1987"/>
                  </a:lnTo>
                  <a:lnTo>
                    <a:pt x="876" y="1852"/>
                  </a:lnTo>
                  <a:lnTo>
                    <a:pt x="1078" y="1751"/>
                  </a:lnTo>
                  <a:lnTo>
                    <a:pt x="1549" y="1616"/>
                  </a:lnTo>
                  <a:lnTo>
                    <a:pt x="2626" y="1313"/>
                  </a:lnTo>
                  <a:lnTo>
                    <a:pt x="2694" y="1280"/>
                  </a:lnTo>
                  <a:lnTo>
                    <a:pt x="2727" y="1246"/>
                  </a:lnTo>
                  <a:lnTo>
                    <a:pt x="2727" y="1179"/>
                  </a:lnTo>
                  <a:lnTo>
                    <a:pt x="2694" y="1145"/>
                  </a:lnTo>
                  <a:lnTo>
                    <a:pt x="2155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5645176" y="4466940"/>
              <a:ext cx="120547" cy="103794"/>
            </a:xfrm>
            <a:custGeom>
              <a:avLst/>
              <a:gdLst/>
              <a:ahLst/>
              <a:cxnLst/>
              <a:rect l="l" t="t" r="r" b="b"/>
              <a:pathLst>
                <a:path w="2425" h="2088" extrusionOk="0">
                  <a:moveTo>
                    <a:pt x="1953" y="202"/>
                  </a:moveTo>
                  <a:lnTo>
                    <a:pt x="2054" y="606"/>
                  </a:lnTo>
                  <a:lnTo>
                    <a:pt x="2121" y="1044"/>
                  </a:lnTo>
                  <a:lnTo>
                    <a:pt x="2155" y="1313"/>
                  </a:lnTo>
                  <a:lnTo>
                    <a:pt x="2155" y="1481"/>
                  </a:lnTo>
                  <a:lnTo>
                    <a:pt x="2155" y="1549"/>
                  </a:lnTo>
                  <a:lnTo>
                    <a:pt x="2121" y="1582"/>
                  </a:lnTo>
                  <a:lnTo>
                    <a:pt x="1953" y="1616"/>
                  </a:lnTo>
                  <a:lnTo>
                    <a:pt x="1784" y="1616"/>
                  </a:lnTo>
                  <a:lnTo>
                    <a:pt x="1414" y="1650"/>
                  </a:lnTo>
                  <a:lnTo>
                    <a:pt x="1145" y="1717"/>
                  </a:lnTo>
                  <a:lnTo>
                    <a:pt x="875" y="1784"/>
                  </a:lnTo>
                  <a:lnTo>
                    <a:pt x="741" y="1784"/>
                  </a:lnTo>
                  <a:lnTo>
                    <a:pt x="640" y="1751"/>
                  </a:lnTo>
                  <a:lnTo>
                    <a:pt x="539" y="1650"/>
                  </a:lnTo>
                  <a:lnTo>
                    <a:pt x="471" y="1481"/>
                  </a:lnTo>
                  <a:lnTo>
                    <a:pt x="404" y="1111"/>
                  </a:lnTo>
                  <a:lnTo>
                    <a:pt x="337" y="909"/>
                  </a:lnTo>
                  <a:lnTo>
                    <a:pt x="269" y="707"/>
                  </a:lnTo>
                  <a:lnTo>
                    <a:pt x="505" y="606"/>
                  </a:lnTo>
                  <a:lnTo>
                    <a:pt x="741" y="539"/>
                  </a:lnTo>
                  <a:lnTo>
                    <a:pt x="1246" y="471"/>
                  </a:lnTo>
                  <a:lnTo>
                    <a:pt x="1616" y="370"/>
                  </a:lnTo>
                  <a:lnTo>
                    <a:pt x="1953" y="202"/>
                  </a:lnTo>
                  <a:close/>
                  <a:moveTo>
                    <a:pt x="2020" y="0"/>
                  </a:moveTo>
                  <a:lnTo>
                    <a:pt x="1953" y="34"/>
                  </a:lnTo>
                  <a:lnTo>
                    <a:pt x="1683" y="135"/>
                  </a:lnTo>
                  <a:lnTo>
                    <a:pt x="1380" y="236"/>
                  </a:lnTo>
                  <a:lnTo>
                    <a:pt x="774" y="370"/>
                  </a:lnTo>
                  <a:lnTo>
                    <a:pt x="539" y="404"/>
                  </a:lnTo>
                  <a:lnTo>
                    <a:pt x="337" y="438"/>
                  </a:lnTo>
                  <a:lnTo>
                    <a:pt x="168" y="539"/>
                  </a:lnTo>
                  <a:lnTo>
                    <a:pt x="67" y="606"/>
                  </a:lnTo>
                  <a:lnTo>
                    <a:pt x="0" y="673"/>
                  </a:lnTo>
                  <a:lnTo>
                    <a:pt x="0" y="741"/>
                  </a:lnTo>
                  <a:lnTo>
                    <a:pt x="0" y="774"/>
                  </a:lnTo>
                  <a:lnTo>
                    <a:pt x="67" y="808"/>
                  </a:lnTo>
                  <a:lnTo>
                    <a:pt x="101" y="842"/>
                  </a:lnTo>
                  <a:lnTo>
                    <a:pt x="168" y="1111"/>
                  </a:lnTo>
                  <a:lnTo>
                    <a:pt x="202" y="1380"/>
                  </a:lnTo>
                  <a:lnTo>
                    <a:pt x="269" y="1582"/>
                  </a:lnTo>
                  <a:lnTo>
                    <a:pt x="303" y="1751"/>
                  </a:lnTo>
                  <a:lnTo>
                    <a:pt x="370" y="1919"/>
                  </a:lnTo>
                  <a:lnTo>
                    <a:pt x="539" y="2054"/>
                  </a:lnTo>
                  <a:lnTo>
                    <a:pt x="606" y="2087"/>
                  </a:lnTo>
                  <a:lnTo>
                    <a:pt x="673" y="2087"/>
                  </a:lnTo>
                  <a:lnTo>
                    <a:pt x="842" y="2054"/>
                  </a:lnTo>
                  <a:lnTo>
                    <a:pt x="1145" y="1953"/>
                  </a:lnTo>
                  <a:lnTo>
                    <a:pt x="1448" y="1885"/>
                  </a:lnTo>
                  <a:lnTo>
                    <a:pt x="1751" y="1852"/>
                  </a:lnTo>
                  <a:lnTo>
                    <a:pt x="2054" y="1818"/>
                  </a:lnTo>
                  <a:lnTo>
                    <a:pt x="2323" y="1751"/>
                  </a:lnTo>
                  <a:lnTo>
                    <a:pt x="2390" y="1683"/>
                  </a:lnTo>
                  <a:lnTo>
                    <a:pt x="2424" y="1616"/>
                  </a:lnTo>
                  <a:lnTo>
                    <a:pt x="2357" y="1212"/>
                  </a:lnTo>
                  <a:lnTo>
                    <a:pt x="2256" y="842"/>
                  </a:lnTo>
                  <a:lnTo>
                    <a:pt x="2087" y="67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5866087" y="4324670"/>
              <a:ext cx="122187" cy="93753"/>
            </a:xfrm>
            <a:custGeom>
              <a:avLst/>
              <a:gdLst/>
              <a:ahLst/>
              <a:cxnLst/>
              <a:rect l="l" t="t" r="r" b="b"/>
              <a:pathLst>
                <a:path w="2458" h="1886" extrusionOk="0">
                  <a:moveTo>
                    <a:pt x="1852" y="270"/>
                  </a:moveTo>
                  <a:lnTo>
                    <a:pt x="1919" y="337"/>
                  </a:lnTo>
                  <a:lnTo>
                    <a:pt x="2020" y="472"/>
                  </a:lnTo>
                  <a:lnTo>
                    <a:pt x="2088" y="640"/>
                  </a:lnTo>
                  <a:lnTo>
                    <a:pt x="2189" y="977"/>
                  </a:lnTo>
                  <a:lnTo>
                    <a:pt x="1515" y="1179"/>
                  </a:lnTo>
                  <a:lnTo>
                    <a:pt x="1212" y="1280"/>
                  </a:lnTo>
                  <a:lnTo>
                    <a:pt x="909" y="1414"/>
                  </a:lnTo>
                  <a:lnTo>
                    <a:pt x="741" y="1515"/>
                  </a:lnTo>
                  <a:lnTo>
                    <a:pt x="640" y="1583"/>
                  </a:lnTo>
                  <a:lnTo>
                    <a:pt x="606" y="1583"/>
                  </a:lnTo>
                  <a:lnTo>
                    <a:pt x="573" y="1549"/>
                  </a:lnTo>
                  <a:lnTo>
                    <a:pt x="505" y="1381"/>
                  </a:lnTo>
                  <a:lnTo>
                    <a:pt x="438" y="1078"/>
                  </a:lnTo>
                  <a:lnTo>
                    <a:pt x="371" y="775"/>
                  </a:lnTo>
                  <a:lnTo>
                    <a:pt x="977" y="640"/>
                  </a:lnTo>
                  <a:lnTo>
                    <a:pt x="1549" y="438"/>
                  </a:lnTo>
                  <a:lnTo>
                    <a:pt x="1717" y="303"/>
                  </a:lnTo>
                  <a:lnTo>
                    <a:pt x="1818" y="270"/>
                  </a:lnTo>
                  <a:close/>
                  <a:moveTo>
                    <a:pt x="1818" y="0"/>
                  </a:moveTo>
                  <a:lnTo>
                    <a:pt x="1650" y="68"/>
                  </a:lnTo>
                  <a:lnTo>
                    <a:pt x="1482" y="169"/>
                  </a:lnTo>
                  <a:lnTo>
                    <a:pt x="1313" y="270"/>
                  </a:lnTo>
                  <a:lnTo>
                    <a:pt x="1145" y="337"/>
                  </a:lnTo>
                  <a:lnTo>
                    <a:pt x="606" y="472"/>
                  </a:lnTo>
                  <a:lnTo>
                    <a:pt x="68" y="640"/>
                  </a:lnTo>
                  <a:lnTo>
                    <a:pt x="0" y="707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02" y="842"/>
                  </a:lnTo>
                  <a:lnTo>
                    <a:pt x="202" y="1145"/>
                  </a:lnTo>
                  <a:lnTo>
                    <a:pt x="270" y="1482"/>
                  </a:lnTo>
                  <a:lnTo>
                    <a:pt x="303" y="1616"/>
                  </a:lnTo>
                  <a:lnTo>
                    <a:pt x="337" y="1751"/>
                  </a:lnTo>
                  <a:lnTo>
                    <a:pt x="404" y="1852"/>
                  </a:lnTo>
                  <a:lnTo>
                    <a:pt x="505" y="1886"/>
                  </a:lnTo>
                  <a:lnTo>
                    <a:pt x="674" y="1886"/>
                  </a:lnTo>
                  <a:lnTo>
                    <a:pt x="775" y="1818"/>
                  </a:lnTo>
                  <a:lnTo>
                    <a:pt x="1010" y="1650"/>
                  </a:lnTo>
                  <a:lnTo>
                    <a:pt x="1347" y="1482"/>
                  </a:lnTo>
                  <a:lnTo>
                    <a:pt x="1684" y="1381"/>
                  </a:lnTo>
                  <a:lnTo>
                    <a:pt x="2391" y="1179"/>
                  </a:lnTo>
                  <a:lnTo>
                    <a:pt x="2458" y="1145"/>
                  </a:lnTo>
                  <a:lnTo>
                    <a:pt x="2458" y="1044"/>
                  </a:lnTo>
                  <a:lnTo>
                    <a:pt x="2391" y="775"/>
                  </a:lnTo>
                  <a:lnTo>
                    <a:pt x="2256" y="404"/>
                  </a:lnTo>
                  <a:lnTo>
                    <a:pt x="2155" y="236"/>
                  </a:lnTo>
                  <a:lnTo>
                    <a:pt x="2054" y="101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" name="Google Shape;276;p3"/>
          <p:cNvGrpSpPr/>
          <p:nvPr/>
        </p:nvGrpSpPr>
        <p:grpSpPr>
          <a:xfrm>
            <a:off x="10908542" y="2247089"/>
            <a:ext cx="1283181" cy="1720563"/>
            <a:chOff x="5892831" y="1685317"/>
            <a:chExt cx="962386" cy="1290422"/>
          </a:xfrm>
        </p:grpSpPr>
        <p:sp>
          <p:nvSpPr>
            <p:cNvPr id="277" name="Google Shape;277;p3"/>
            <p:cNvSpPr/>
            <p:nvPr/>
          </p:nvSpPr>
          <p:spPr>
            <a:xfrm>
              <a:off x="6453510" y="2518805"/>
              <a:ext cx="227672" cy="334797"/>
            </a:xfrm>
            <a:custGeom>
              <a:avLst/>
              <a:gdLst/>
              <a:ahLst/>
              <a:cxnLst/>
              <a:rect l="l" t="t" r="r" b="b"/>
              <a:pathLst>
                <a:path w="4580" h="6735" extrusionOk="0">
                  <a:moveTo>
                    <a:pt x="4411" y="0"/>
                  </a:moveTo>
                  <a:lnTo>
                    <a:pt x="4378" y="34"/>
                  </a:lnTo>
                  <a:lnTo>
                    <a:pt x="3334" y="1650"/>
                  </a:lnTo>
                  <a:lnTo>
                    <a:pt x="2324" y="3266"/>
                  </a:lnTo>
                  <a:lnTo>
                    <a:pt x="1785" y="4142"/>
                  </a:lnTo>
                  <a:lnTo>
                    <a:pt x="1213" y="4950"/>
                  </a:lnTo>
                  <a:lnTo>
                    <a:pt x="34" y="6599"/>
                  </a:lnTo>
                  <a:lnTo>
                    <a:pt x="1" y="6667"/>
                  </a:lnTo>
                  <a:lnTo>
                    <a:pt x="34" y="6700"/>
                  </a:lnTo>
                  <a:lnTo>
                    <a:pt x="102" y="6734"/>
                  </a:lnTo>
                  <a:lnTo>
                    <a:pt x="135" y="6700"/>
                  </a:lnTo>
                  <a:lnTo>
                    <a:pt x="472" y="6364"/>
                  </a:lnTo>
                  <a:lnTo>
                    <a:pt x="775" y="5993"/>
                  </a:lnTo>
                  <a:lnTo>
                    <a:pt x="1381" y="5219"/>
                  </a:lnTo>
                  <a:lnTo>
                    <a:pt x="1886" y="4411"/>
                  </a:lnTo>
                  <a:lnTo>
                    <a:pt x="2391" y="3603"/>
                  </a:lnTo>
                  <a:lnTo>
                    <a:pt x="3468" y="1886"/>
                  </a:lnTo>
                  <a:lnTo>
                    <a:pt x="4007" y="1010"/>
                  </a:lnTo>
                  <a:lnTo>
                    <a:pt x="4546" y="169"/>
                  </a:lnTo>
                  <a:lnTo>
                    <a:pt x="4580" y="101"/>
                  </a:lnTo>
                  <a:lnTo>
                    <a:pt x="4580" y="68"/>
                  </a:lnTo>
                  <a:lnTo>
                    <a:pt x="45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6123833" y="2363163"/>
              <a:ext cx="138939" cy="435161"/>
            </a:xfrm>
            <a:custGeom>
              <a:avLst/>
              <a:gdLst/>
              <a:ahLst/>
              <a:cxnLst/>
              <a:rect l="l" t="t" r="r" b="b"/>
              <a:pathLst>
                <a:path w="2795" h="8754" extrusionOk="0">
                  <a:moveTo>
                    <a:pt x="1178" y="169"/>
                  </a:moveTo>
                  <a:lnTo>
                    <a:pt x="1347" y="202"/>
                  </a:lnTo>
                  <a:lnTo>
                    <a:pt x="1448" y="236"/>
                  </a:lnTo>
                  <a:lnTo>
                    <a:pt x="1515" y="303"/>
                  </a:lnTo>
                  <a:lnTo>
                    <a:pt x="1616" y="404"/>
                  </a:lnTo>
                  <a:lnTo>
                    <a:pt x="1683" y="539"/>
                  </a:lnTo>
                  <a:lnTo>
                    <a:pt x="1784" y="842"/>
                  </a:lnTo>
                  <a:lnTo>
                    <a:pt x="1852" y="1482"/>
                  </a:lnTo>
                  <a:lnTo>
                    <a:pt x="2391" y="5253"/>
                  </a:lnTo>
                  <a:lnTo>
                    <a:pt x="2458" y="5825"/>
                  </a:lnTo>
                  <a:lnTo>
                    <a:pt x="2492" y="6364"/>
                  </a:lnTo>
                  <a:lnTo>
                    <a:pt x="2525" y="6902"/>
                  </a:lnTo>
                  <a:lnTo>
                    <a:pt x="2525" y="7475"/>
                  </a:lnTo>
                  <a:lnTo>
                    <a:pt x="2458" y="7912"/>
                  </a:lnTo>
                  <a:lnTo>
                    <a:pt x="2391" y="8114"/>
                  </a:lnTo>
                  <a:lnTo>
                    <a:pt x="2290" y="8316"/>
                  </a:lnTo>
                  <a:lnTo>
                    <a:pt x="2256" y="8417"/>
                  </a:lnTo>
                  <a:lnTo>
                    <a:pt x="2189" y="8451"/>
                  </a:lnTo>
                  <a:lnTo>
                    <a:pt x="2121" y="8485"/>
                  </a:lnTo>
                  <a:lnTo>
                    <a:pt x="2054" y="8518"/>
                  </a:lnTo>
                  <a:lnTo>
                    <a:pt x="1919" y="8485"/>
                  </a:lnTo>
                  <a:lnTo>
                    <a:pt x="1751" y="8417"/>
                  </a:lnTo>
                  <a:lnTo>
                    <a:pt x="1616" y="8283"/>
                  </a:lnTo>
                  <a:lnTo>
                    <a:pt x="1481" y="8148"/>
                  </a:lnTo>
                  <a:lnTo>
                    <a:pt x="1279" y="7946"/>
                  </a:lnTo>
                  <a:lnTo>
                    <a:pt x="1178" y="7912"/>
                  </a:lnTo>
                  <a:lnTo>
                    <a:pt x="1111" y="7912"/>
                  </a:lnTo>
                  <a:lnTo>
                    <a:pt x="976" y="7138"/>
                  </a:lnTo>
                  <a:lnTo>
                    <a:pt x="875" y="6330"/>
                  </a:lnTo>
                  <a:lnTo>
                    <a:pt x="808" y="5488"/>
                  </a:lnTo>
                  <a:lnTo>
                    <a:pt x="673" y="4714"/>
                  </a:lnTo>
                  <a:lnTo>
                    <a:pt x="505" y="3704"/>
                  </a:lnTo>
                  <a:lnTo>
                    <a:pt x="370" y="2694"/>
                  </a:lnTo>
                  <a:lnTo>
                    <a:pt x="269" y="1717"/>
                  </a:lnTo>
                  <a:lnTo>
                    <a:pt x="168" y="707"/>
                  </a:lnTo>
                  <a:lnTo>
                    <a:pt x="236" y="707"/>
                  </a:lnTo>
                  <a:lnTo>
                    <a:pt x="404" y="640"/>
                  </a:lnTo>
                  <a:lnTo>
                    <a:pt x="539" y="539"/>
                  </a:lnTo>
                  <a:lnTo>
                    <a:pt x="875" y="337"/>
                  </a:lnTo>
                  <a:lnTo>
                    <a:pt x="1010" y="236"/>
                  </a:lnTo>
                  <a:lnTo>
                    <a:pt x="1178" y="169"/>
                  </a:lnTo>
                  <a:close/>
                  <a:moveTo>
                    <a:pt x="1212" y="0"/>
                  </a:moveTo>
                  <a:lnTo>
                    <a:pt x="976" y="68"/>
                  </a:lnTo>
                  <a:lnTo>
                    <a:pt x="707" y="202"/>
                  </a:lnTo>
                  <a:lnTo>
                    <a:pt x="438" y="371"/>
                  </a:lnTo>
                  <a:lnTo>
                    <a:pt x="168" y="573"/>
                  </a:lnTo>
                  <a:lnTo>
                    <a:pt x="168" y="505"/>
                  </a:lnTo>
                  <a:lnTo>
                    <a:pt x="135" y="438"/>
                  </a:lnTo>
                  <a:lnTo>
                    <a:pt x="67" y="404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0" y="977"/>
                  </a:lnTo>
                  <a:lnTo>
                    <a:pt x="0" y="1448"/>
                  </a:lnTo>
                  <a:lnTo>
                    <a:pt x="67" y="2391"/>
                  </a:lnTo>
                  <a:lnTo>
                    <a:pt x="202" y="3333"/>
                  </a:lnTo>
                  <a:lnTo>
                    <a:pt x="337" y="4276"/>
                  </a:lnTo>
                  <a:lnTo>
                    <a:pt x="539" y="5354"/>
                  </a:lnTo>
                  <a:lnTo>
                    <a:pt x="640" y="5926"/>
                  </a:lnTo>
                  <a:lnTo>
                    <a:pt x="707" y="6465"/>
                  </a:lnTo>
                  <a:lnTo>
                    <a:pt x="808" y="7407"/>
                  </a:lnTo>
                  <a:lnTo>
                    <a:pt x="842" y="7879"/>
                  </a:lnTo>
                  <a:lnTo>
                    <a:pt x="943" y="8350"/>
                  </a:lnTo>
                  <a:lnTo>
                    <a:pt x="976" y="8384"/>
                  </a:lnTo>
                  <a:lnTo>
                    <a:pt x="1010" y="8417"/>
                  </a:lnTo>
                  <a:lnTo>
                    <a:pt x="1111" y="8451"/>
                  </a:lnTo>
                  <a:lnTo>
                    <a:pt x="1178" y="8384"/>
                  </a:lnTo>
                  <a:lnTo>
                    <a:pt x="1212" y="8350"/>
                  </a:lnTo>
                  <a:lnTo>
                    <a:pt x="1178" y="8283"/>
                  </a:lnTo>
                  <a:lnTo>
                    <a:pt x="1178" y="8215"/>
                  </a:lnTo>
                  <a:lnTo>
                    <a:pt x="1347" y="8384"/>
                  </a:lnTo>
                  <a:lnTo>
                    <a:pt x="1515" y="8518"/>
                  </a:lnTo>
                  <a:lnTo>
                    <a:pt x="1683" y="8653"/>
                  </a:lnTo>
                  <a:lnTo>
                    <a:pt x="1885" y="8720"/>
                  </a:lnTo>
                  <a:lnTo>
                    <a:pt x="2054" y="8754"/>
                  </a:lnTo>
                  <a:lnTo>
                    <a:pt x="2256" y="8720"/>
                  </a:lnTo>
                  <a:lnTo>
                    <a:pt x="2323" y="8653"/>
                  </a:lnTo>
                  <a:lnTo>
                    <a:pt x="2424" y="8586"/>
                  </a:lnTo>
                  <a:lnTo>
                    <a:pt x="2559" y="8384"/>
                  </a:lnTo>
                  <a:lnTo>
                    <a:pt x="2660" y="8114"/>
                  </a:lnTo>
                  <a:lnTo>
                    <a:pt x="2761" y="7811"/>
                  </a:lnTo>
                  <a:lnTo>
                    <a:pt x="2795" y="7508"/>
                  </a:lnTo>
                  <a:lnTo>
                    <a:pt x="2795" y="7172"/>
                  </a:lnTo>
                  <a:lnTo>
                    <a:pt x="2795" y="6532"/>
                  </a:lnTo>
                  <a:lnTo>
                    <a:pt x="2727" y="5926"/>
                  </a:lnTo>
                  <a:lnTo>
                    <a:pt x="2391" y="3333"/>
                  </a:lnTo>
                  <a:lnTo>
                    <a:pt x="2189" y="2020"/>
                  </a:lnTo>
                  <a:lnTo>
                    <a:pt x="1953" y="741"/>
                  </a:lnTo>
                  <a:lnTo>
                    <a:pt x="1919" y="539"/>
                  </a:lnTo>
                  <a:lnTo>
                    <a:pt x="1852" y="371"/>
                  </a:lnTo>
                  <a:lnTo>
                    <a:pt x="1784" y="236"/>
                  </a:lnTo>
                  <a:lnTo>
                    <a:pt x="1683" y="135"/>
                  </a:lnTo>
                  <a:lnTo>
                    <a:pt x="1582" y="68"/>
                  </a:lnTo>
                  <a:lnTo>
                    <a:pt x="1481" y="3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6354786" y="2451845"/>
              <a:ext cx="313024" cy="395045"/>
            </a:xfrm>
            <a:custGeom>
              <a:avLst/>
              <a:gdLst/>
              <a:ahLst/>
              <a:cxnLst/>
              <a:rect l="l" t="t" r="r" b="b"/>
              <a:pathLst>
                <a:path w="6297" h="7947" extrusionOk="0">
                  <a:moveTo>
                    <a:pt x="5084" y="236"/>
                  </a:moveTo>
                  <a:lnTo>
                    <a:pt x="5252" y="337"/>
                  </a:lnTo>
                  <a:lnTo>
                    <a:pt x="5421" y="506"/>
                  </a:lnTo>
                  <a:lnTo>
                    <a:pt x="5555" y="674"/>
                  </a:lnTo>
                  <a:lnTo>
                    <a:pt x="5623" y="910"/>
                  </a:lnTo>
                  <a:lnTo>
                    <a:pt x="5690" y="1145"/>
                  </a:lnTo>
                  <a:lnTo>
                    <a:pt x="5724" y="1179"/>
                  </a:lnTo>
                  <a:lnTo>
                    <a:pt x="5286" y="1852"/>
                  </a:lnTo>
                  <a:lnTo>
                    <a:pt x="4714" y="2761"/>
                  </a:lnTo>
                  <a:lnTo>
                    <a:pt x="4444" y="3199"/>
                  </a:lnTo>
                  <a:lnTo>
                    <a:pt x="4141" y="3637"/>
                  </a:lnTo>
                  <a:lnTo>
                    <a:pt x="2795" y="5489"/>
                  </a:lnTo>
                  <a:lnTo>
                    <a:pt x="2155" y="6431"/>
                  </a:lnTo>
                  <a:lnTo>
                    <a:pt x="1852" y="6936"/>
                  </a:lnTo>
                  <a:lnTo>
                    <a:pt x="1583" y="7441"/>
                  </a:lnTo>
                  <a:lnTo>
                    <a:pt x="1179" y="7509"/>
                  </a:lnTo>
                  <a:lnTo>
                    <a:pt x="775" y="7509"/>
                  </a:lnTo>
                  <a:lnTo>
                    <a:pt x="573" y="7441"/>
                  </a:lnTo>
                  <a:lnTo>
                    <a:pt x="404" y="7340"/>
                  </a:lnTo>
                  <a:lnTo>
                    <a:pt x="303" y="7206"/>
                  </a:lnTo>
                  <a:lnTo>
                    <a:pt x="270" y="7105"/>
                  </a:lnTo>
                  <a:lnTo>
                    <a:pt x="236" y="6970"/>
                  </a:lnTo>
                  <a:lnTo>
                    <a:pt x="236" y="6835"/>
                  </a:lnTo>
                  <a:lnTo>
                    <a:pt x="270" y="6701"/>
                  </a:lnTo>
                  <a:lnTo>
                    <a:pt x="371" y="6398"/>
                  </a:lnTo>
                  <a:lnTo>
                    <a:pt x="505" y="6128"/>
                  </a:lnTo>
                  <a:lnTo>
                    <a:pt x="640" y="5859"/>
                  </a:lnTo>
                  <a:lnTo>
                    <a:pt x="1246" y="4782"/>
                  </a:lnTo>
                  <a:lnTo>
                    <a:pt x="1886" y="3738"/>
                  </a:lnTo>
                  <a:lnTo>
                    <a:pt x="2290" y="3098"/>
                  </a:lnTo>
                  <a:lnTo>
                    <a:pt x="2694" y="2492"/>
                  </a:lnTo>
                  <a:lnTo>
                    <a:pt x="3131" y="1886"/>
                  </a:lnTo>
                  <a:lnTo>
                    <a:pt x="3603" y="1347"/>
                  </a:lnTo>
                  <a:lnTo>
                    <a:pt x="4411" y="539"/>
                  </a:lnTo>
                  <a:lnTo>
                    <a:pt x="4512" y="405"/>
                  </a:lnTo>
                  <a:lnTo>
                    <a:pt x="4646" y="337"/>
                  </a:lnTo>
                  <a:lnTo>
                    <a:pt x="4781" y="270"/>
                  </a:lnTo>
                  <a:lnTo>
                    <a:pt x="4882" y="236"/>
                  </a:lnTo>
                  <a:close/>
                  <a:moveTo>
                    <a:pt x="4916" y="1"/>
                  </a:moveTo>
                  <a:lnTo>
                    <a:pt x="4646" y="68"/>
                  </a:lnTo>
                  <a:lnTo>
                    <a:pt x="4377" y="203"/>
                  </a:lnTo>
                  <a:lnTo>
                    <a:pt x="3973" y="539"/>
                  </a:lnTo>
                  <a:lnTo>
                    <a:pt x="3603" y="943"/>
                  </a:lnTo>
                  <a:lnTo>
                    <a:pt x="3232" y="1347"/>
                  </a:lnTo>
                  <a:lnTo>
                    <a:pt x="2896" y="1785"/>
                  </a:lnTo>
                  <a:lnTo>
                    <a:pt x="2559" y="2223"/>
                  </a:lnTo>
                  <a:lnTo>
                    <a:pt x="2256" y="2694"/>
                  </a:lnTo>
                  <a:lnTo>
                    <a:pt x="1684" y="3603"/>
                  </a:lnTo>
                  <a:lnTo>
                    <a:pt x="1179" y="4479"/>
                  </a:lnTo>
                  <a:lnTo>
                    <a:pt x="674" y="5320"/>
                  </a:lnTo>
                  <a:lnTo>
                    <a:pt x="472" y="5691"/>
                  </a:lnTo>
                  <a:lnTo>
                    <a:pt x="270" y="6027"/>
                  </a:lnTo>
                  <a:lnTo>
                    <a:pt x="101" y="6431"/>
                  </a:lnTo>
                  <a:lnTo>
                    <a:pt x="0" y="6802"/>
                  </a:lnTo>
                  <a:lnTo>
                    <a:pt x="0" y="6970"/>
                  </a:lnTo>
                  <a:lnTo>
                    <a:pt x="0" y="7105"/>
                  </a:lnTo>
                  <a:lnTo>
                    <a:pt x="34" y="7239"/>
                  </a:lnTo>
                  <a:lnTo>
                    <a:pt x="68" y="7340"/>
                  </a:lnTo>
                  <a:lnTo>
                    <a:pt x="135" y="7441"/>
                  </a:lnTo>
                  <a:lnTo>
                    <a:pt x="236" y="7509"/>
                  </a:lnTo>
                  <a:lnTo>
                    <a:pt x="438" y="7643"/>
                  </a:lnTo>
                  <a:lnTo>
                    <a:pt x="674" y="7711"/>
                  </a:lnTo>
                  <a:lnTo>
                    <a:pt x="1179" y="7711"/>
                  </a:lnTo>
                  <a:lnTo>
                    <a:pt x="1448" y="7677"/>
                  </a:lnTo>
                  <a:lnTo>
                    <a:pt x="1381" y="7812"/>
                  </a:lnTo>
                  <a:lnTo>
                    <a:pt x="1381" y="7879"/>
                  </a:lnTo>
                  <a:lnTo>
                    <a:pt x="1414" y="7946"/>
                  </a:lnTo>
                  <a:lnTo>
                    <a:pt x="1482" y="7946"/>
                  </a:lnTo>
                  <a:lnTo>
                    <a:pt x="1549" y="7913"/>
                  </a:lnTo>
                  <a:lnTo>
                    <a:pt x="1919" y="7340"/>
                  </a:lnTo>
                  <a:lnTo>
                    <a:pt x="2222" y="6768"/>
                  </a:lnTo>
                  <a:lnTo>
                    <a:pt x="2559" y="6229"/>
                  </a:lnTo>
                  <a:lnTo>
                    <a:pt x="2896" y="5657"/>
                  </a:lnTo>
                  <a:lnTo>
                    <a:pt x="3266" y="5118"/>
                  </a:lnTo>
                  <a:lnTo>
                    <a:pt x="3670" y="4613"/>
                  </a:lnTo>
                  <a:lnTo>
                    <a:pt x="4074" y="4108"/>
                  </a:lnTo>
                  <a:lnTo>
                    <a:pt x="4478" y="3570"/>
                  </a:lnTo>
                  <a:lnTo>
                    <a:pt x="4882" y="2963"/>
                  </a:lnTo>
                  <a:lnTo>
                    <a:pt x="5252" y="2324"/>
                  </a:lnTo>
                  <a:lnTo>
                    <a:pt x="4815" y="3199"/>
                  </a:lnTo>
                  <a:lnTo>
                    <a:pt x="4613" y="3637"/>
                  </a:lnTo>
                  <a:lnTo>
                    <a:pt x="4377" y="4041"/>
                  </a:lnTo>
                  <a:lnTo>
                    <a:pt x="3771" y="5017"/>
                  </a:lnTo>
                  <a:lnTo>
                    <a:pt x="3098" y="5926"/>
                  </a:lnTo>
                  <a:lnTo>
                    <a:pt x="1751" y="7778"/>
                  </a:lnTo>
                  <a:lnTo>
                    <a:pt x="1751" y="7812"/>
                  </a:lnTo>
                  <a:lnTo>
                    <a:pt x="1785" y="7879"/>
                  </a:lnTo>
                  <a:lnTo>
                    <a:pt x="1886" y="7879"/>
                  </a:lnTo>
                  <a:lnTo>
                    <a:pt x="2525" y="7071"/>
                  </a:lnTo>
                  <a:lnTo>
                    <a:pt x="3131" y="6229"/>
                  </a:lnTo>
                  <a:lnTo>
                    <a:pt x="3737" y="5388"/>
                  </a:lnTo>
                  <a:lnTo>
                    <a:pt x="4310" y="4512"/>
                  </a:lnTo>
                  <a:lnTo>
                    <a:pt x="4545" y="4108"/>
                  </a:lnTo>
                  <a:lnTo>
                    <a:pt x="4781" y="3671"/>
                  </a:lnTo>
                  <a:lnTo>
                    <a:pt x="5252" y="2829"/>
                  </a:lnTo>
                  <a:lnTo>
                    <a:pt x="5454" y="2391"/>
                  </a:lnTo>
                  <a:lnTo>
                    <a:pt x="5724" y="1953"/>
                  </a:lnTo>
                  <a:lnTo>
                    <a:pt x="5993" y="1549"/>
                  </a:lnTo>
                  <a:lnTo>
                    <a:pt x="6296" y="1179"/>
                  </a:lnTo>
                  <a:lnTo>
                    <a:pt x="6296" y="1112"/>
                  </a:lnTo>
                  <a:lnTo>
                    <a:pt x="6296" y="1078"/>
                  </a:lnTo>
                  <a:lnTo>
                    <a:pt x="6229" y="1044"/>
                  </a:lnTo>
                  <a:lnTo>
                    <a:pt x="6195" y="1078"/>
                  </a:lnTo>
                  <a:lnTo>
                    <a:pt x="5993" y="1280"/>
                  </a:lnTo>
                  <a:lnTo>
                    <a:pt x="5825" y="1482"/>
                  </a:lnTo>
                  <a:lnTo>
                    <a:pt x="5960" y="1213"/>
                  </a:lnTo>
                  <a:lnTo>
                    <a:pt x="5993" y="1078"/>
                  </a:lnTo>
                  <a:lnTo>
                    <a:pt x="5993" y="943"/>
                  </a:lnTo>
                  <a:lnTo>
                    <a:pt x="5993" y="910"/>
                  </a:lnTo>
                  <a:lnTo>
                    <a:pt x="5960" y="876"/>
                  </a:lnTo>
                  <a:lnTo>
                    <a:pt x="5926" y="876"/>
                  </a:lnTo>
                  <a:lnTo>
                    <a:pt x="5892" y="910"/>
                  </a:lnTo>
                  <a:lnTo>
                    <a:pt x="5791" y="640"/>
                  </a:lnTo>
                  <a:lnTo>
                    <a:pt x="5657" y="405"/>
                  </a:lnTo>
                  <a:lnTo>
                    <a:pt x="5522" y="203"/>
                  </a:lnTo>
                  <a:lnTo>
                    <a:pt x="5353" y="68"/>
                  </a:lnTo>
                  <a:lnTo>
                    <a:pt x="51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5892831" y="1685317"/>
              <a:ext cx="962386" cy="1166594"/>
            </a:xfrm>
            <a:custGeom>
              <a:avLst/>
              <a:gdLst/>
              <a:ahLst/>
              <a:cxnLst/>
              <a:rect l="l" t="t" r="r" b="b"/>
              <a:pathLst>
                <a:path w="19360" h="23468" extrusionOk="0">
                  <a:moveTo>
                    <a:pt x="3839" y="14343"/>
                  </a:moveTo>
                  <a:lnTo>
                    <a:pt x="3873" y="15320"/>
                  </a:lnTo>
                  <a:lnTo>
                    <a:pt x="3906" y="16296"/>
                  </a:lnTo>
                  <a:lnTo>
                    <a:pt x="4007" y="17239"/>
                  </a:lnTo>
                  <a:lnTo>
                    <a:pt x="4108" y="18215"/>
                  </a:lnTo>
                  <a:lnTo>
                    <a:pt x="4277" y="19293"/>
                  </a:lnTo>
                  <a:lnTo>
                    <a:pt x="4479" y="20336"/>
                  </a:lnTo>
                  <a:lnTo>
                    <a:pt x="4647" y="21212"/>
                  </a:lnTo>
                  <a:lnTo>
                    <a:pt x="4714" y="21683"/>
                  </a:lnTo>
                  <a:lnTo>
                    <a:pt x="4782" y="22121"/>
                  </a:lnTo>
                  <a:lnTo>
                    <a:pt x="4344" y="21986"/>
                  </a:lnTo>
                  <a:lnTo>
                    <a:pt x="4142" y="21919"/>
                  </a:lnTo>
                  <a:lnTo>
                    <a:pt x="3940" y="21818"/>
                  </a:lnTo>
                  <a:lnTo>
                    <a:pt x="3805" y="21683"/>
                  </a:lnTo>
                  <a:lnTo>
                    <a:pt x="3637" y="21515"/>
                  </a:lnTo>
                  <a:lnTo>
                    <a:pt x="3536" y="21313"/>
                  </a:lnTo>
                  <a:lnTo>
                    <a:pt x="3435" y="21043"/>
                  </a:lnTo>
                  <a:lnTo>
                    <a:pt x="3300" y="20471"/>
                  </a:lnTo>
                  <a:lnTo>
                    <a:pt x="3199" y="19865"/>
                  </a:lnTo>
                  <a:lnTo>
                    <a:pt x="3065" y="18687"/>
                  </a:lnTo>
                  <a:lnTo>
                    <a:pt x="2930" y="17777"/>
                  </a:lnTo>
                  <a:lnTo>
                    <a:pt x="2829" y="16835"/>
                  </a:lnTo>
                  <a:lnTo>
                    <a:pt x="2795" y="16397"/>
                  </a:lnTo>
                  <a:lnTo>
                    <a:pt x="2762" y="15926"/>
                  </a:lnTo>
                  <a:lnTo>
                    <a:pt x="2762" y="15488"/>
                  </a:lnTo>
                  <a:lnTo>
                    <a:pt x="2795" y="15017"/>
                  </a:lnTo>
                  <a:lnTo>
                    <a:pt x="3031" y="14781"/>
                  </a:lnTo>
                  <a:lnTo>
                    <a:pt x="3267" y="14545"/>
                  </a:lnTo>
                  <a:lnTo>
                    <a:pt x="3401" y="14444"/>
                  </a:lnTo>
                  <a:lnTo>
                    <a:pt x="3536" y="14377"/>
                  </a:lnTo>
                  <a:lnTo>
                    <a:pt x="3671" y="14343"/>
                  </a:lnTo>
                  <a:close/>
                  <a:moveTo>
                    <a:pt x="742" y="8081"/>
                  </a:moveTo>
                  <a:lnTo>
                    <a:pt x="809" y="8115"/>
                  </a:lnTo>
                  <a:lnTo>
                    <a:pt x="1314" y="8115"/>
                  </a:lnTo>
                  <a:lnTo>
                    <a:pt x="1146" y="10034"/>
                  </a:lnTo>
                  <a:lnTo>
                    <a:pt x="1078" y="10977"/>
                  </a:lnTo>
                  <a:lnTo>
                    <a:pt x="1078" y="11919"/>
                  </a:lnTo>
                  <a:lnTo>
                    <a:pt x="1112" y="12896"/>
                  </a:lnTo>
                  <a:lnTo>
                    <a:pt x="1179" y="13872"/>
                  </a:lnTo>
                  <a:lnTo>
                    <a:pt x="1381" y="15825"/>
                  </a:lnTo>
                  <a:lnTo>
                    <a:pt x="1516" y="17575"/>
                  </a:lnTo>
                  <a:lnTo>
                    <a:pt x="1583" y="18451"/>
                  </a:lnTo>
                  <a:lnTo>
                    <a:pt x="1684" y="19326"/>
                  </a:lnTo>
                  <a:lnTo>
                    <a:pt x="1853" y="20134"/>
                  </a:lnTo>
                  <a:lnTo>
                    <a:pt x="2088" y="20909"/>
                  </a:lnTo>
                  <a:lnTo>
                    <a:pt x="2391" y="21683"/>
                  </a:lnTo>
                  <a:lnTo>
                    <a:pt x="2728" y="22457"/>
                  </a:lnTo>
                  <a:lnTo>
                    <a:pt x="2694" y="22626"/>
                  </a:lnTo>
                  <a:lnTo>
                    <a:pt x="2661" y="22794"/>
                  </a:lnTo>
                  <a:lnTo>
                    <a:pt x="2492" y="23097"/>
                  </a:lnTo>
                  <a:lnTo>
                    <a:pt x="2425" y="23198"/>
                  </a:lnTo>
                  <a:lnTo>
                    <a:pt x="2358" y="23232"/>
                  </a:lnTo>
                  <a:lnTo>
                    <a:pt x="2324" y="23265"/>
                  </a:lnTo>
                  <a:lnTo>
                    <a:pt x="2257" y="23265"/>
                  </a:lnTo>
                  <a:lnTo>
                    <a:pt x="2122" y="23164"/>
                  </a:lnTo>
                  <a:lnTo>
                    <a:pt x="2021" y="23030"/>
                  </a:lnTo>
                  <a:lnTo>
                    <a:pt x="1920" y="22828"/>
                  </a:lnTo>
                  <a:lnTo>
                    <a:pt x="1853" y="22659"/>
                  </a:lnTo>
                  <a:lnTo>
                    <a:pt x="1785" y="22424"/>
                  </a:lnTo>
                  <a:lnTo>
                    <a:pt x="1516" y="21447"/>
                  </a:lnTo>
                  <a:lnTo>
                    <a:pt x="1280" y="20471"/>
                  </a:lnTo>
                  <a:lnTo>
                    <a:pt x="1078" y="19326"/>
                  </a:lnTo>
                  <a:lnTo>
                    <a:pt x="876" y="18181"/>
                  </a:lnTo>
                  <a:lnTo>
                    <a:pt x="472" y="15858"/>
                  </a:lnTo>
                  <a:lnTo>
                    <a:pt x="371" y="15252"/>
                  </a:lnTo>
                  <a:lnTo>
                    <a:pt x="338" y="14680"/>
                  </a:lnTo>
                  <a:lnTo>
                    <a:pt x="270" y="13502"/>
                  </a:lnTo>
                  <a:lnTo>
                    <a:pt x="237" y="12357"/>
                  </a:lnTo>
                  <a:lnTo>
                    <a:pt x="270" y="11145"/>
                  </a:lnTo>
                  <a:lnTo>
                    <a:pt x="270" y="10135"/>
                  </a:lnTo>
                  <a:lnTo>
                    <a:pt x="338" y="9630"/>
                  </a:lnTo>
                  <a:lnTo>
                    <a:pt x="405" y="9125"/>
                  </a:lnTo>
                  <a:lnTo>
                    <a:pt x="573" y="8586"/>
                  </a:lnTo>
                  <a:lnTo>
                    <a:pt x="708" y="8081"/>
                  </a:lnTo>
                  <a:close/>
                  <a:moveTo>
                    <a:pt x="10808" y="1"/>
                  </a:moveTo>
                  <a:lnTo>
                    <a:pt x="10000" y="34"/>
                  </a:lnTo>
                  <a:lnTo>
                    <a:pt x="9192" y="102"/>
                  </a:lnTo>
                  <a:lnTo>
                    <a:pt x="8351" y="236"/>
                  </a:lnTo>
                  <a:lnTo>
                    <a:pt x="7543" y="405"/>
                  </a:lnTo>
                  <a:lnTo>
                    <a:pt x="6735" y="674"/>
                  </a:lnTo>
                  <a:lnTo>
                    <a:pt x="6330" y="809"/>
                  </a:lnTo>
                  <a:lnTo>
                    <a:pt x="5926" y="977"/>
                  </a:lnTo>
                  <a:lnTo>
                    <a:pt x="5590" y="1145"/>
                  </a:lnTo>
                  <a:lnTo>
                    <a:pt x="5287" y="1314"/>
                  </a:lnTo>
                  <a:lnTo>
                    <a:pt x="4681" y="1751"/>
                  </a:lnTo>
                  <a:lnTo>
                    <a:pt x="4108" y="2189"/>
                  </a:lnTo>
                  <a:lnTo>
                    <a:pt x="3536" y="2694"/>
                  </a:lnTo>
                  <a:lnTo>
                    <a:pt x="2997" y="3199"/>
                  </a:lnTo>
                  <a:lnTo>
                    <a:pt x="2459" y="3772"/>
                  </a:lnTo>
                  <a:lnTo>
                    <a:pt x="2021" y="4378"/>
                  </a:lnTo>
                  <a:lnTo>
                    <a:pt x="1583" y="5017"/>
                  </a:lnTo>
                  <a:lnTo>
                    <a:pt x="1247" y="5691"/>
                  </a:lnTo>
                  <a:lnTo>
                    <a:pt x="977" y="6398"/>
                  </a:lnTo>
                  <a:lnTo>
                    <a:pt x="742" y="7138"/>
                  </a:lnTo>
                  <a:lnTo>
                    <a:pt x="674" y="7509"/>
                  </a:lnTo>
                  <a:lnTo>
                    <a:pt x="607" y="7879"/>
                  </a:lnTo>
                  <a:lnTo>
                    <a:pt x="607" y="7913"/>
                  </a:lnTo>
                  <a:lnTo>
                    <a:pt x="573" y="7913"/>
                  </a:lnTo>
                  <a:lnTo>
                    <a:pt x="540" y="7946"/>
                  </a:lnTo>
                  <a:lnTo>
                    <a:pt x="338" y="8620"/>
                  </a:lnTo>
                  <a:lnTo>
                    <a:pt x="169" y="9293"/>
                  </a:lnTo>
                  <a:lnTo>
                    <a:pt x="102" y="9630"/>
                  </a:lnTo>
                  <a:lnTo>
                    <a:pt x="68" y="9933"/>
                  </a:lnTo>
                  <a:lnTo>
                    <a:pt x="35" y="10606"/>
                  </a:lnTo>
                  <a:lnTo>
                    <a:pt x="1" y="11919"/>
                  </a:lnTo>
                  <a:lnTo>
                    <a:pt x="1" y="12660"/>
                  </a:lnTo>
                  <a:lnTo>
                    <a:pt x="35" y="13434"/>
                  </a:lnTo>
                  <a:lnTo>
                    <a:pt x="68" y="14175"/>
                  </a:lnTo>
                  <a:lnTo>
                    <a:pt x="136" y="14916"/>
                  </a:lnTo>
                  <a:lnTo>
                    <a:pt x="338" y="16397"/>
                  </a:lnTo>
                  <a:lnTo>
                    <a:pt x="607" y="17912"/>
                  </a:lnTo>
                  <a:lnTo>
                    <a:pt x="843" y="19326"/>
                  </a:lnTo>
                  <a:lnTo>
                    <a:pt x="1112" y="20774"/>
                  </a:lnTo>
                  <a:lnTo>
                    <a:pt x="1348" y="21919"/>
                  </a:lnTo>
                  <a:lnTo>
                    <a:pt x="1482" y="22491"/>
                  </a:lnTo>
                  <a:lnTo>
                    <a:pt x="1583" y="22760"/>
                  </a:lnTo>
                  <a:lnTo>
                    <a:pt x="1718" y="22996"/>
                  </a:lnTo>
                  <a:lnTo>
                    <a:pt x="1785" y="23164"/>
                  </a:lnTo>
                  <a:lnTo>
                    <a:pt x="1886" y="23265"/>
                  </a:lnTo>
                  <a:lnTo>
                    <a:pt x="1987" y="23366"/>
                  </a:lnTo>
                  <a:lnTo>
                    <a:pt x="2055" y="23434"/>
                  </a:lnTo>
                  <a:lnTo>
                    <a:pt x="2156" y="23467"/>
                  </a:lnTo>
                  <a:lnTo>
                    <a:pt x="2358" y="23467"/>
                  </a:lnTo>
                  <a:lnTo>
                    <a:pt x="2425" y="23434"/>
                  </a:lnTo>
                  <a:lnTo>
                    <a:pt x="2593" y="23299"/>
                  </a:lnTo>
                  <a:lnTo>
                    <a:pt x="2762" y="23097"/>
                  </a:lnTo>
                  <a:lnTo>
                    <a:pt x="2896" y="22895"/>
                  </a:lnTo>
                  <a:lnTo>
                    <a:pt x="2964" y="22626"/>
                  </a:lnTo>
                  <a:lnTo>
                    <a:pt x="3031" y="22558"/>
                  </a:lnTo>
                  <a:lnTo>
                    <a:pt x="3031" y="22525"/>
                  </a:lnTo>
                  <a:lnTo>
                    <a:pt x="3031" y="22457"/>
                  </a:lnTo>
                  <a:lnTo>
                    <a:pt x="2997" y="22424"/>
                  </a:lnTo>
                  <a:lnTo>
                    <a:pt x="2997" y="22356"/>
                  </a:lnTo>
                  <a:lnTo>
                    <a:pt x="2964" y="22323"/>
                  </a:lnTo>
                  <a:lnTo>
                    <a:pt x="2627" y="21582"/>
                  </a:lnTo>
                  <a:lnTo>
                    <a:pt x="2324" y="20808"/>
                  </a:lnTo>
                  <a:lnTo>
                    <a:pt x="2122" y="20033"/>
                  </a:lnTo>
                  <a:lnTo>
                    <a:pt x="1920" y="19259"/>
                  </a:lnTo>
                  <a:lnTo>
                    <a:pt x="1853" y="18788"/>
                  </a:lnTo>
                  <a:lnTo>
                    <a:pt x="1785" y="18350"/>
                  </a:lnTo>
                  <a:lnTo>
                    <a:pt x="1718" y="17407"/>
                  </a:lnTo>
                  <a:lnTo>
                    <a:pt x="1684" y="16498"/>
                  </a:lnTo>
                  <a:lnTo>
                    <a:pt x="1617" y="15555"/>
                  </a:lnTo>
                  <a:lnTo>
                    <a:pt x="1583" y="15488"/>
                  </a:lnTo>
                  <a:lnTo>
                    <a:pt x="1617" y="15488"/>
                  </a:lnTo>
                  <a:lnTo>
                    <a:pt x="1785" y="15623"/>
                  </a:lnTo>
                  <a:lnTo>
                    <a:pt x="2021" y="15757"/>
                  </a:lnTo>
                  <a:lnTo>
                    <a:pt x="2257" y="15825"/>
                  </a:lnTo>
                  <a:lnTo>
                    <a:pt x="2391" y="15858"/>
                  </a:lnTo>
                  <a:lnTo>
                    <a:pt x="2526" y="15858"/>
                  </a:lnTo>
                  <a:lnTo>
                    <a:pt x="2526" y="16498"/>
                  </a:lnTo>
                  <a:lnTo>
                    <a:pt x="2593" y="17104"/>
                  </a:lnTo>
                  <a:lnTo>
                    <a:pt x="2964" y="19798"/>
                  </a:lnTo>
                  <a:lnTo>
                    <a:pt x="3031" y="20370"/>
                  </a:lnTo>
                  <a:lnTo>
                    <a:pt x="3132" y="20942"/>
                  </a:lnTo>
                  <a:lnTo>
                    <a:pt x="3031" y="21010"/>
                  </a:lnTo>
                  <a:lnTo>
                    <a:pt x="2964" y="21077"/>
                  </a:lnTo>
                  <a:lnTo>
                    <a:pt x="2829" y="21279"/>
                  </a:lnTo>
                  <a:lnTo>
                    <a:pt x="2694" y="21481"/>
                  </a:lnTo>
                  <a:lnTo>
                    <a:pt x="2694" y="21582"/>
                  </a:lnTo>
                  <a:lnTo>
                    <a:pt x="2694" y="21683"/>
                  </a:lnTo>
                  <a:lnTo>
                    <a:pt x="2728" y="21717"/>
                  </a:lnTo>
                  <a:lnTo>
                    <a:pt x="2762" y="21750"/>
                  </a:lnTo>
                  <a:lnTo>
                    <a:pt x="2795" y="21750"/>
                  </a:lnTo>
                  <a:lnTo>
                    <a:pt x="2829" y="21717"/>
                  </a:lnTo>
                  <a:lnTo>
                    <a:pt x="3031" y="21414"/>
                  </a:lnTo>
                  <a:lnTo>
                    <a:pt x="3199" y="21212"/>
                  </a:lnTo>
                  <a:lnTo>
                    <a:pt x="3334" y="21515"/>
                  </a:lnTo>
                  <a:lnTo>
                    <a:pt x="3502" y="21818"/>
                  </a:lnTo>
                  <a:lnTo>
                    <a:pt x="3637" y="21952"/>
                  </a:lnTo>
                  <a:lnTo>
                    <a:pt x="3772" y="22053"/>
                  </a:lnTo>
                  <a:lnTo>
                    <a:pt x="3940" y="22154"/>
                  </a:lnTo>
                  <a:lnTo>
                    <a:pt x="4108" y="22222"/>
                  </a:lnTo>
                  <a:lnTo>
                    <a:pt x="4479" y="22323"/>
                  </a:lnTo>
                  <a:lnTo>
                    <a:pt x="4849" y="22390"/>
                  </a:lnTo>
                  <a:lnTo>
                    <a:pt x="4883" y="22491"/>
                  </a:lnTo>
                  <a:lnTo>
                    <a:pt x="4916" y="22525"/>
                  </a:lnTo>
                  <a:lnTo>
                    <a:pt x="4950" y="22558"/>
                  </a:lnTo>
                  <a:lnTo>
                    <a:pt x="5051" y="22558"/>
                  </a:lnTo>
                  <a:lnTo>
                    <a:pt x="5118" y="22525"/>
                  </a:lnTo>
                  <a:lnTo>
                    <a:pt x="5118" y="22457"/>
                  </a:lnTo>
                  <a:lnTo>
                    <a:pt x="5118" y="22424"/>
                  </a:lnTo>
                  <a:lnTo>
                    <a:pt x="5051" y="22087"/>
                  </a:lnTo>
                  <a:lnTo>
                    <a:pt x="5118" y="22222"/>
                  </a:lnTo>
                  <a:lnTo>
                    <a:pt x="5186" y="22289"/>
                  </a:lnTo>
                  <a:lnTo>
                    <a:pt x="5253" y="22323"/>
                  </a:lnTo>
                  <a:lnTo>
                    <a:pt x="5354" y="22289"/>
                  </a:lnTo>
                  <a:lnTo>
                    <a:pt x="5388" y="22255"/>
                  </a:lnTo>
                  <a:lnTo>
                    <a:pt x="5388" y="22154"/>
                  </a:lnTo>
                  <a:lnTo>
                    <a:pt x="5354" y="22087"/>
                  </a:lnTo>
                  <a:lnTo>
                    <a:pt x="5253" y="22020"/>
                  </a:lnTo>
                  <a:lnTo>
                    <a:pt x="5186" y="21885"/>
                  </a:lnTo>
                  <a:lnTo>
                    <a:pt x="5152" y="21683"/>
                  </a:lnTo>
                  <a:lnTo>
                    <a:pt x="5118" y="21481"/>
                  </a:lnTo>
                  <a:lnTo>
                    <a:pt x="5051" y="20808"/>
                  </a:lnTo>
                  <a:lnTo>
                    <a:pt x="4984" y="19899"/>
                  </a:lnTo>
                  <a:lnTo>
                    <a:pt x="4916" y="18990"/>
                  </a:lnTo>
                  <a:lnTo>
                    <a:pt x="4782" y="17744"/>
                  </a:lnTo>
                  <a:lnTo>
                    <a:pt x="4613" y="16532"/>
                  </a:lnTo>
                  <a:lnTo>
                    <a:pt x="4479" y="15286"/>
                  </a:lnTo>
                  <a:lnTo>
                    <a:pt x="4445" y="14680"/>
                  </a:lnTo>
                  <a:lnTo>
                    <a:pt x="4411" y="14074"/>
                  </a:lnTo>
                  <a:lnTo>
                    <a:pt x="4378" y="14007"/>
                  </a:lnTo>
                  <a:lnTo>
                    <a:pt x="4344" y="13973"/>
                  </a:lnTo>
                  <a:lnTo>
                    <a:pt x="4277" y="14007"/>
                  </a:lnTo>
                  <a:lnTo>
                    <a:pt x="4243" y="14074"/>
                  </a:lnTo>
                  <a:lnTo>
                    <a:pt x="4209" y="14747"/>
                  </a:lnTo>
                  <a:lnTo>
                    <a:pt x="4243" y="15421"/>
                  </a:lnTo>
                  <a:lnTo>
                    <a:pt x="4310" y="16094"/>
                  </a:lnTo>
                  <a:lnTo>
                    <a:pt x="4378" y="16801"/>
                  </a:lnTo>
                  <a:lnTo>
                    <a:pt x="4546" y="18148"/>
                  </a:lnTo>
                  <a:lnTo>
                    <a:pt x="4647" y="18855"/>
                  </a:lnTo>
                  <a:lnTo>
                    <a:pt x="4681" y="19528"/>
                  </a:lnTo>
                  <a:lnTo>
                    <a:pt x="4775" y="20470"/>
                  </a:lnTo>
                  <a:lnTo>
                    <a:pt x="4411" y="18619"/>
                  </a:lnTo>
                  <a:lnTo>
                    <a:pt x="4243" y="17542"/>
                  </a:lnTo>
                  <a:lnTo>
                    <a:pt x="4142" y="16464"/>
                  </a:lnTo>
                  <a:lnTo>
                    <a:pt x="4075" y="15387"/>
                  </a:lnTo>
                  <a:lnTo>
                    <a:pt x="4041" y="14310"/>
                  </a:lnTo>
                  <a:lnTo>
                    <a:pt x="4075" y="14242"/>
                  </a:lnTo>
                  <a:lnTo>
                    <a:pt x="4041" y="14141"/>
                  </a:lnTo>
                  <a:lnTo>
                    <a:pt x="4007" y="14108"/>
                  </a:lnTo>
                  <a:lnTo>
                    <a:pt x="3974" y="14074"/>
                  </a:lnTo>
                  <a:lnTo>
                    <a:pt x="3906" y="14074"/>
                  </a:lnTo>
                  <a:lnTo>
                    <a:pt x="3873" y="14108"/>
                  </a:lnTo>
                  <a:lnTo>
                    <a:pt x="3704" y="14108"/>
                  </a:lnTo>
                  <a:lnTo>
                    <a:pt x="3536" y="14141"/>
                  </a:lnTo>
                  <a:lnTo>
                    <a:pt x="3368" y="14209"/>
                  </a:lnTo>
                  <a:lnTo>
                    <a:pt x="3199" y="14276"/>
                  </a:lnTo>
                  <a:lnTo>
                    <a:pt x="3031" y="14411"/>
                  </a:lnTo>
                  <a:lnTo>
                    <a:pt x="2829" y="14579"/>
                  </a:lnTo>
                  <a:lnTo>
                    <a:pt x="2694" y="14747"/>
                  </a:lnTo>
                  <a:lnTo>
                    <a:pt x="2627" y="14949"/>
                  </a:lnTo>
                  <a:lnTo>
                    <a:pt x="2627" y="15017"/>
                  </a:lnTo>
                  <a:lnTo>
                    <a:pt x="2560" y="15286"/>
                  </a:lnTo>
                  <a:lnTo>
                    <a:pt x="2526" y="15589"/>
                  </a:lnTo>
                  <a:lnTo>
                    <a:pt x="2425" y="15589"/>
                  </a:lnTo>
                  <a:lnTo>
                    <a:pt x="2290" y="15555"/>
                  </a:lnTo>
                  <a:lnTo>
                    <a:pt x="2156" y="15522"/>
                  </a:lnTo>
                  <a:lnTo>
                    <a:pt x="1920" y="15421"/>
                  </a:lnTo>
                  <a:lnTo>
                    <a:pt x="1785" y="15387"/>
                  </a:lnTo>
                  <a:lnTo>
                    <a:pt x="1651" y="15353"/>
                  </a:lnTo>
                  <a:lnTo>
                    <a:pt x="1617" y="15387"/>
                  </a:lnTo>
                  <a:lnTo>
                    <a:pt x="1583" y="15421"/>
                  </a:lnTo>
                  <a:lnTo>
                    <a:pt x="1415" y="13670"/>
                  </a:lnTo>
                  <a:lnTo>
                    <a:pt x="1348" y="12795"/>
                  </a:lnTo>
                  <a:lnTo>
                    <a:pt x="1314" y="11919"/>
                  </a:lnTo>
                  <a:lnTo>
                    <a:pt x="1314" y="10943"/>
                  </a:lnTo>
                  <a:lnTo>
                    <a:pt x="1381" y="10000"/>
                  </a:lnTo>
                  <a:lnTo>
                    <a:pt x="1482" y="9024"/>
                  </a:lnTo>
                  <a:lnTo>
                    <a:pt x="1516" y="8047"/>
                  </a:lnTo>
                  <a:lnTo>
                    <a:pt x="1550" y="8014"/>
                  </a:lnTo>
                  <a:lnTo>
                    <a:pt x="1550" y="7980"/>
                  </a:lnTo>
                  <a:lnTo>
                    <a:pt x="1516" y="7913"/>
                  </a:lnTo>
                  <a:lnTo>
                    <a:pt x="1482" y="7879"/>
                  </a:lnTo>
                  <a:lnTo>
                    <a:pt x="1415" y="7879"/>
                  </a:lnTo>
                  <a:lnTo>
                    <a:pt x="1617" y="7206"/>
                  </a:lnTo>
                  <a:lnTo>
                    <a:pt x="1886" y="6566"/>
                  </a:lnTo>
                  <a:lnTo>
                    <a:pt x="2189" y="5994"/>
                  </a:lnTo>
                  <a:lnTo>
                    <a:pt x="2560" y="5421"/>
                  </a:lnTo>
                  <a:lnTo>
                    <a:pt x="2997" y="4883"/>
                  </a:lnTo>
                  <a:lnTo>
                    <a:pt x="3435" y="4411"/>
                  </a:lnTo>
                  <a:lnTo>
                    <a:pt x="3940" y="3940"/>
                  </a:lnTo>
                  <a:lnTo>
                    <a:pt x="4479" y="3502"/>
                  </a:lnTo>
                  <a:lnTo>
                    <a:pt x="5085" y="3098"/>
                  </a:lnTo>
                  <a:lnTo>
                    <a:pt x="5724" y="2762"/>
                  </a:lnTo>
                  <a:lnTo>
                    <a:pt x="6398" y="2492"/>
                  </a:lnTo>
                  <a:lnTo>
                    <a:pt x="7071" y="2256"/>
                  </a:lnTo>
                  <a:lnTo>
                    <a:pt x="7745" y="2088"/>
                  </a:lnTo>
                  <a:lnTo>
                    <a:pt x="8452" y="1953"/>
                  </a:lnTo>
                  <a:lnTo>
                    <a:pt x="9159" y="1852"/>
                  </a:lnTo>
                  <a:lnTo>
                    <a:pt x="9899" y="1785"/>
                  </a:lnTo>
                  <a:lnTo>
                    <a:pt x="10707" y="1785"/>
                  </a:lnTo>
                  <a:lnTo>
                    <a:pt x="11482" y="1819"/>
                  </a:lnTo>
                  <a:lnTo>
                    <a:pt x="12256" y="1920"/>
                  </a:lnTo>
                  <a:lnTo>
                    <a:pt x="13030" y="2054"/>
                  </a:lnTo>
                  <a:lnTo>
                    <a:pt x="13737" y="2256"/>
                  </a:lnTo>
                  <a:lnTo>
                    <a:pt x="14478" y="2526"/>
                  </a:lnTo>
                  <a:lnTo>
                    <a:pt x="15185" y="2863"/>
                  </a:lnTo>
                  <a:lnTo>
                    <a:pt x="15892" y="3267"/>
                  </a:lnTo>
                  <a:lnTo>
                    <a:pt x="16566" y="3704"/>
                  </a:lnTo>
                  <a:lnTo>
                    <a:pt x="17172" y="4142"/>
                  </a:lnTo>
                  <a:lnTo>
                    <a:pt x="17778" y="4647"/>
                  </a:lnTo>
                  <a:lnTo>
                    <a:pt x="18081" y="4916"/>
                  </a:lnTo>
                  <a:lnTo>
                    <a:pt x="18350" y="5186"/>
                  </a:lnTo>
                  <a:lnTo>
                    <a:pt x="18821" y="5758"/>
                  </a:lnTo>
                  <a:lnTo>
                    <a:pt x="19057" y="6061"/>
                  </a:lnTo>
                  <a:lnTo>
                    <a:pt x="19259" y="6398"/>
                  </a:lnTo>
                  <a:lnTo>
                    <a:pt x="19360" y="6566"/>
                  </a:lnTo>
                  <a:lnTo>
                    <a:pt x="19360" y="6061"/>
                  </a:lnTo>
                  <a:lnTo>
                    <a:pt x="19124" y="5657"/>
                  </a:lnTo>
                  <a:lnTo>
                    <a:pt x="18889" y="5354"/>
                  </a:lnTo>
                  <a:lnTo>
                    <a:pt x="18619" y="5051"/>
                  </a:lnTo>
                  <a:lnTo>
                    <a:pt x="18047" y="4512"/>
                  </a:lnTo>
                  <a:lnTo>
                    <a:pt x="17778" y="4243"/>
                  </a:lnTo>
                  <a:lnTo>
                    <a:pt x="17475" y="4007"/>
                  </a:lnTo>
                  <a:lnTo>
                    <a:pt x="16801" y="3536"/>
                  </a:lnTo>
                  <a:lnTo>
                    <a:pt x="16128" y="3098"/>
                  </a:lnTo>
                  <a:lnTo>
                    <a:pt x="15455" y="2728"/>
                  </a:lnTo>
                  <a:lnTo>
                    <a:pt x="15084" y="2526"/>
                  </a:lnTo>
                  <a:lnTo>
                    <a:pt x="14714" y="2324"/>
                  </a:lnTo>
                  <a:lnTo>
                    <a:pt x="13973" y="2054"/>
                  </a:lnTo>
                  <a:lnTo>
                    <a:pt x="13199" y="1819"/>
                  </a:lnTo>
                  <a:lnTo>
                    <a:pt x="12424" y="1684"/>
                  </a:lnTo>
                  <a:lnTo>
                    <a:pt x="11616" y="1583"/>
                  </a:lnTo>
                  <a:lnTo>
                    <a:pt x="10808" y="1549"/>
                  </a:lnTo>
                  <a:lnTo>
                    <a:pt x="10000" y="1549"/>
                  </a:lnTo>
                  <a:lnTo>
                    <a:pt x="9192" y="1617"/>
                  </a:lnTo>
                  <a:lnTo>
                    <a:pt x="8519" y="1684"/>
                  </a:lnTo>
                  <a:lnTo>
                    <a:pt x="7846" y="1819"/>
                  </a:lnTo>
                  <a:lnTo>
                    <a:pt x="7172" y="1987"/>
                  </a:lnTo>
                  <a:lnTo>
                    <a:pt x="6532" y="2189"/>
                  </a:lnTo>
                  <a:lnTo>
                    <a:pt x="5926" y="2459"/>
                  </a:lnTo>
                  <a:lnTo>
                    <a:pt x="5287" y="2728"/>
                  </a:lnTo>
                  <a:lnTo>
                    <a:pt x="4714" y="3065"/>
                  </a:lnTo>
                  <a:lnTo>
                    <a:pt x="4142" y="3469"/>
                  </a:lnTo>
                  <a:lnTo>
                    <a:pt x="3637" y="3873"/>
                  </a:lnTo>
                  <a:lnTo>
                    <a:pt x="3132" y="4344"/>
                  </a:lnTo>
                  <a:lnTo>
                    <a:pt x="2694" y="4849"/>
                  </a:lnTo>
                  <a:lnTo>
                    <a:pt x="2290" y="5388"/>
                  </a:lnTo>
                  <a:lnTo>
                    <a:pt x="1954" y="5960"/>
                  </a:lnTo>
                  <a:lnTo>
                    <a:pt x="1651" y="6566"/>
                  </a:lnTo>
                  <a:lnTo>
                    <a:pt x="1415" y="7206"/>
                  </a:lnTo>
                  <a:lnTo>
                    <a:pt x="1213" y="7879"/>
                  </a:lnTo>
                  <a:lnTo>
                    <a:pt x="1045" y="7879"/>
                  </a:lnTo>
                  <a:lnTo>
                    <a:pt x="1247" y="7273"/>
                  </a:lnTo>
                  <a:lnTo>
                    <a:pt x="1449" y="6667"/>
                  </a:lnTo>
                  <a:lnTo>
                    <a:pt x="1684" y="6061"/>
                  </a:lnTo>
                  <a:lnTo>
                    <a:pt x="1987" y="5489"/>
                  </a:lnTo>
                  <a:lnTo>
                    <a:pt x="2156" y="5186"/>
                  </a:lnTo>
                  <a:lnTo>
                    <a:pt x="2358" y="4883"/>
                  </a:lnTo>
                  <a:lnTo>
                    <a:pt x="2795" y="4310"/>
                  </a:lnTo>
                  <a:lnTo>
                    <a:pt x="3300" y="3805"/>
                  </a:lnTo>
                  <a:lnTo>
                    <a:pt x="3805" y="3267"/>
                  </a:lnTo>
                  <a:lnTo>
                    <a:pt x="4411" y="2694"/>
                  </a:lnTo>
                  <a:lnTo>
                    <a:pt x="5051" y="2155"/>
                  </a:lnTo>
                  <a:lnTo>
                    <a:pt x="5388" y="1920"/>
                  </a:lnTo>
                  <a:lnTo>
                    <a:pt x="5724" y="1718"/>
                  </a:lnTo>
                  <a:lnTo>
                    <a:pt x="6095" y="1516"/>
                  </a:lnTo>
                  <a:lnTo>
                    <a:pt x="6499" y="1347"/>
                  </a:lnTo>
                  <a:lnTo>
                    <a:pt x="7240" y="1145"/>
                  </a:lnTo>
                  <a:lnTo>
                    <a:pt x="8014" y="1011"/>
                  </a:lnTo>
                  <a:lnTo>
                    <a:pt x="8822" y="876"/>
                  </a:lnTo>
                  <a:lnTo>
                    <a:pt x="9596" y="809"/>
                  </a:lnTo>
                  <a:lnTo>
                    <a:pt x="10337" y="775"/>
                  </a:lnTo>
                  <a:lnTo>
                    <a:pt x="11078" y="775"/>
                  </a:lnTo>
                  <a:lnTo>
                    <a:pt x="11818" y="809"/>
                  </a:lnTo>
                  <a:lnTo>
                    <a:pt x="12559" y="910"/>
                  </a:lnTo>
                  <a:lnTo>
                    <a:pt x="13300" y="1044"/>
                  </a:lnTo>
                  <a:lnTo>
                    <a:pt x="14040" y="1213"/>
                  </a:lnTo>
                  <a:lnTo>
                    <a:pt x="14747" y="1448"/>
                  </a:lnTo>
                  <a:lnTo>
                    <a:pt x="15421" y="1751"/>
                  </a:lnTo>
                  <a:lnTo>
                    <a:pt x="16162" y="2088"/>
                  </a:lnTo>
                  <a:lnTo>
                    <a:pt x="16835" y="2526"/>
                  </a:lnTo>
                  <a:lnTo>
                    <a:pt x="17475" y="2964"/>
                  </a:lnTo>
                  <a:lnTo>
                    <a:pt x="18114" y="3469"/>
                  </a:lnTo>
                  <a:lnTo>
                    <a:pt x="18619" y="3940"/>
                  </a:lnTo>
                  <a:lnTo>
                    <a:pt x="19158" y="4411"/>
                  </a:lnTo>
                  <a:lnTo>
                    <a:pt x="19360" y="4580"/>
                  </a:lnTo>
                  <a:lnTo>
                    <a:pt x="19360" y="4243"/>
                  </a:lnTo>
                  <a:lnTo>
                    <a:pt x="19124" y="4075"/>
                  </a:lnTo>
                  <a:lnTo>
                    <a:pt x="18788" y="3772"/>
                  </a:lnTo>
                  <a:lnTo>
                    <a:pt x="18451" y="3469"/>
                  </a:lnTo>
                  <a:lnTo>
                    <a:pt x="17744" y="2896"/>
                  </a:lnTo>
                  <a:lnTo>
                    <a:pt x="17138" y="2425"/>
                  </a:lnTo>
                  <a:lnTo>
                    <a:pt x="16465" y="2054"/>
                  </a:lnTo>
                  <a:lnTo>
                    <a:pt x="15791" y="1684"/>
                  </a:lnTo>
                  <a:lnTo>
                    <a:pt x="15118" y="1381"/>
                  </a:lnTo>
                  <a:lnTo>
                    <a:pt x="14343" y="1112"/>
                  </a:lnTo>
                  <a:lnTo>
                    <a:pt x="13603" y="876"/>
                  </a:lnTo>
                  <a:lnTo>
                    <a:pt x="12828" y="741"/>
                  </a:lnTo>
                  <a:lnTo>
                    <a:pt x="12054" y="640"/>
                  </a:lnTo>
                  <a:lnTo>
                    <a:pt x="11246" y="573"/>
                  </a:lnTo>
                  <a:lnTo>
                    <a:pt x="10472" y="573"/>
                  </a:lnTo>
                  <a:lnTo>
                    <a:pt x="9664" y="640"/>
                  </a:lnTo>
                  <a:lnTo>
                    <a:pt x="8889" y="708"/>
                  </a:lnTo>
                  <a:lnTo>
                    <a:pt x="8182" y="809"/>
                  </a:lnTo>
                  <a:lnTo>
                    <a:pt x="7442" y="943"/>
                  </a:lnTo>
                  <a:lnTo>
                    <a:pt x="6735" y="1112"/>
                  </a:lnTo>
                  <a:lnTo>
                    <a:pt x="6061" y="1347"/>
                  </a:lnTo>
                  <a:lnTo>
                    <a:pt x="5724" y="1516"/>
                  </a:lnTo>
                  <a:lnTo>
                    <a:pt x="5388" y="1684"/>
                  </a:lnTo>
                  <a:lnTo>
                    <a:pt x="5085" y="1920"/>
                  </a:lnTo>
                  <a:lnTo>
                    <a:pt x="4782" y="2155"/>
                  </a:lnTo>
                  <a:lnTo>
                    <a:pt x="4243" y="2661"/>
                  </a:lnTo>
                  <a:lnTo>
                    <a:pt x="3704" y="3166"/>
                  </a:lnTo>
                  <a:lnTo>
                    <a:pt x="3199" y="3637"/>
                  </a:lnTo>
                  <a:lnTo>
                    <a:pt x="2762" y="4142"/>
                  </a:lnTo>
                  <a:lnTo>
                    <a:pt x="2324" y="4647"/>
                  </a:lnTo>
                  <a:lnTo>
                    <a:pt x="1954" y="5219"/>
                  </a:lnTo>
                  <a:lnTo>
                    <a:pt x="1617" y="5859"/>
                  </a:lnTo>
                  <a:lnTo>
                    <a:pt x="1314" y="6499"/>
                  </a:lnTo>
                  <a:lnTo>
                    <a:pt x="1078" y="7206"/>
                  </a:lnTo>
                  <a:lnTo>
                    <a:pt x="910" y="7879"/>
                  </a:lnTo>
                  <a:lnTo>
                    <a:pt x="809" y="7879"/>
                  </a:lnTo>
                  <a:lnTo>
                    <a:pt x="1011" y="7138"/>
                  </a:lnTo>
                  <a:lnTo>
                    <a:pt x="1247" y="6398"/>
                  </a:lnTo>
                  <a:lnTo>
                    <a:pt x="1550" y="5657"/>
                  </a:lnTo>
                  <a:lnTo>
                    <a:pt x="1920" y="4950"/>
                  </a:lnTo>
                  <a:lnTo>
                    <a:pt x="2088" y="4613"/>
                  </a:lnTo>
                  <a:lnTo>
                    <a:pt x="2324" y="4310"/>
                  </a:lnTo>
                  <a:lnTo>
                    <a:pt x="2526" y="4007"/>
                  </a:lnTo>
                  <a:lnTo>
                    <a:pt x="2762" y="3738"/>
                  </a:lnTo>
                  <a:lnTo>
                    <a:pt x="3300" y="3199"/>
                  </a:lnTo>
                  <a:lnTo>
                    <a:pt x="3873" y="2694"/>
                  </a:lnTo>
                  <a:lnTo>
                    <a:pt x="4479" y="2223"/>
                  </a:lnTo>
                  <a:lnTo>
                    <a:pt x="5085" y="1751"/>
                  </a:lnTo>
                  <a:lnTo>
                    <a:pt x="5388" y="1549"/>
                  </a:lnTo>
                  <a:lnTo>
                    <a:pt x="5724" y="1347"/>
                  </a:lnTo>
                  <a:lnTo>
                    <a:pt x="6061" y="1179"/>
                  </a:lnTo>
                  <a:lnTo>
                    <a:pt x="6431" y="1011"/>
                  </a:lnTo>
                  <a:lnTo>
                    <a:pt x="7240" y="741"/>
                  </a:lnTo>
                  <a:lnTo>
                    <a:pt x="8048" y="539"/>
                  </a:lnTo>
                  <a:lnTo>
                    <a:pt x="8856" y="405"/>
                  </a:lnTo>
                  <a:lnTo>
                    <a:pt x="9697" y="270"/>
                  </a:lnTo>
                  <a:lnTo>
                    <a:pt x="10505" y="236"/>
                  </a:lnTo>
                  <a:lnTo>
                    <a:pt x="11347" y="236"/>
                  </a:lnTo>
                  <a:lnTo>
                    <a:pt x="12155" y="337"/>
                  </a:lnTo>
                  <a:lnTo>
                    <a:pt x="12929" y="438"/>
                  </a:lnTo>
                  <a:lnTo>
                    <a:pt x="13737" y="640"/>
                  </a:lnTo>
                  <a:lnTo>
                    <a:pt x="14512" y="876"/>
                  </a:lnTo>
                  <a:lnTo>
                    <a:pt x="15253" y="1145"/>
                  </a:lnTo>
                  <a:lnTo>
                    <a:pt x="16027" y="1482"/>
                  </a:lnTo>
                  <a:lnTo>
                    <a:pt x="16667" y="1819"/>
                  </a:lnTo>
                  <a:lnTo>
                    <a:pt x="17306" y="2223"/>
                  </a:lnTo>
                  <a:lnTo>
                    <a:pt x="17879" y="2661"/>
                  </a:lnTo>
                  <a:lnTo>
                    <a:pt x="18451" y="3166"/>
                  </a:lnTo>
                  <a:lnTo>
                    <a:pt x="19360" y="4041"/>
                  </a:lnTo>
                  <a:lnTo>
                    <a:pt x="19360" y="3671"/>
                  </a:lnTo>
                  <a:lnTo>
                    <a:pt x="18754" y="3098"/>
                  </a:lnTo>
                  <a:lnTo>
                    <a:pt x="18148" y="2560"/>
                  </a:lnTo>
                  <a:lnTo>
                    <a:pt x="17879" y="2290"/>
                  </a:lnTo>
                  <a:lnTo>
                    <a:pt x="17542" y="2088"/>
                  </a:lnTo>
                  <a:lnTo>
                    <a:pt x="16902" y="1684"/>
                  </a:lnTo>
                  <a:lnTo>
                    <a:pt x="16229" y="1314"/>
                  </a:lnTo>
                  <a:lnTo>
                    <a:pt x="15556" y="1011"/>
                  </a:lnTo>
                  <a:lnTo>
                    <a:pt x="14781" y="708"/>
                  </a:lnTo>
                  <a:lnTo>
                    <a:pt x="14007" y="438"/>
                  </a:lnTo>
                  <a:lnTo>
                    <a:pt x="13232" y="236"/>
                  </a:lnTo>
                  <a:lnTo>
                    <a:pt x="12424" y="102"/>
                  </a:lnTo>
                  <a:lnTo>
                    <a:pt x="11616" y="34"/>
                  </a:lnTo>
                  <a:lnTo>
                    <a:pt x="108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5968142" y="2078623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6460221" y="2456866"/>
              <a:ext cx="394996" cy="518873"/>
            </a:xfrm>
            <a:custGeom>
              <a:avLst/>
              <a:gdLst/>
              <a:ahLst/>
              <a:cxnLst/>
              <a:rect l="l" t="t" r="r" b="b"/>
              <a:pathLst>
                <a:path w="7946" h="10438" extrusionOk="0">
                  <a:moveTo>
                    <a:pt x="4647" y="1246"/>
                  </a:moveTo>
                  <a:lnTo>
                    <a:pt x="4546" y="1280"/>
                  </a:lnTo>
                  <a:lnTo>
                    <a:pt x="4512" y="1347"/>
                  </a:lnTo>
                  <a:lnTo>
                    <a:pt x="4546" y="1381"/>
                  </a:lnTo>
                  <a:lnTo>
                    <a:pt x="4579" y="1448"/>
                  </a:lnTo>
                  <a:lnTo>
                    <a:pt x="4613" y="1482"/>
                  </a:lnTo>
                  <a:lnTo>
                    <a:pt x="4680" y="1516"/>
                  </a:lnTo>
                  <a:lnTo>
                    <a:pt x="4748" y="1516"/>
                  </a:lnTo>
                  <a:lnTo>
                    <a:pt x="4815" y="1549"/>
                  </a:lnTo>
                  <a:lnTo>
                    <a:pt x="4916" y="1650"/>
                  </a:lnTo>
                  <a:lnTo>
                    <a:pt x="4983" y="1819"/>
                  </a:lnTo>
                  <a:lnTo>
                    <a:pt x="5017" y="2021"/>
                  </a:lnTo>
                  <a:lnTo>
                    <a:pt x="5017" y="2391"/>
                  </a:lnTo>
                  <a:lnTo>
                    <a:pt x="4983" y="2694"/>
                  </a:lnTo>
                  <a:lnTo>
                    <a:pt x="4950" y="2930"/>
                  </a:lnTo>
                  <a:lnTo>
                    <a:pt x="4849" y="3199"/>
                  </a:lnTo>
                  <a:lnTo>
                    <a:pt x="4647" y="3671"/>
                  </a:lnTo>
                  <a:lnTo>
                    <a:pt x="4377" y="4142"/>
                  </a:lnTo>
                  <a:lnTo>
                    <a:pt x="4074" y="4580"/>
                  </a:lnTo>
                  <a:lnTo>
                    <a:pt x="3468" y="5455"/>
                  </a:lnTo>
                  <a:lnTo>
                    <a:pt x="2862" y="6330"/>
                  </a:lnTo>
                  <a:lnTo>
                    <a:pt x="2222" y="7172"/>
                  </a:lnTo>
                  <a:lnTo>
                    <a:pt x="1515" y="7980"/>
                  </a:lnTo>
                  <a:lnTo>
                    <a:pt x="1515" y="8014"/>
                  </a:lnTo>
                  <a:lnTo>
                    <a:pt x="1313" y="8115"/>
                  </a:lnTo>
                  <a:lnTo>
                    <a:pt x="1078" y="8148"/>
                  </a:lnTo>
                  <a:lnTo>
                    <a:pt x="876" y="8115"/>
                  </a:lnTo>
                  <a:lnTo>
                    <a:pt x="640" y="8081"/>
                  </a:lnTo>
                  <a:lnTo>
                    <a:pt x="337" y="8014"/>
                  </a:lnTo>
                  <a:lnTo>
                    <a:pt x="202" y="8014"/>
                  </a:lnTo>
                  <a:lnTo>
                    <a:pt x="34" y="8047"/>
                  </a:lnTo>
                  <a:lnTo>
                    <a:pt x="0" y="8047"/>
                  </a:lnTo>
                  <a:lnTo>
                    <a:pt x="0" y="8081"/>
                  </a:lnTo>
                  <a:lnTo>
                    <a:pt x="0" y="8148"/>
                  </a:lnTo>
                  <a:lnTo>
                    <a:pt x="34" y="8148"/>
                  </a:lnTo>
                  <a:lnTo>
                    <a:pt x="472" y="8317"/>
                  </a:lnTo>
                  <a:lnTo>
                    <a:pt x="707" y="8350"/>
                  </a:lnTo>
                  <a:lnTo>
                    <a:pt x="943" y="8384"/>
                  </a:lnTo>
                  <a:lnTo>
                    <a:pt x="1179" y="8384"/>
                  </a:lnTo>
                  <a:lnTo>
                    <a:pt x="1381" y="8350"/>
                  </a:lnTo>
                  <a:lnTo>
                    <a:pt x="1583" y="8249"/>
                  </a:lnTo>
                  <a:lnTo>
                    <a:pt x="1785" y="8115"/>
                  </a:lnTo>
                  <a:lnTo>
                    <a:pt x="1818" y="8047"/>
                  </a:lnTo>
                  <a:lnTo>
                    <a:pt x="1785" y="7980"/>
                  </a:lnTo>
                  <a:lnTo>
                    <a:pt x="1987" y="7778"/>
                  </a:lnTo>
                  <a:lnTo>
                    <a:pt x="2323" y="7408"/>
                  </a:lnTo>
                  <a:lnTo>
                    <a:pt x="2660" y="7037"/>
                  </a:lnTo>
                  <a:lnTo>
                    <a:pt x="3232" y="6229"/>
                  </a:lnTo>
                  <a:lnTo>
                    <a:pt x="3940" y="5219"/>
                  </a:lnTo>
                  <a:lnTo>
                    <a:pt x="4613" y="4209"/>
                  </a:lnTo>
                  <a:lnTo>
                    <a:pt x="4815" y="3805"/>
                  </a:lnTo>
                  <a:lnTo>
                    <a:pt x="5017" y="3401"/>
                  </a:lnTo>
                  <a:lnTo>
                    <a:pt x="5185" y="3469"/>
                  </a:lnTo>
                  <a:lnTo>
                    <a:pt x="5354" y="3502"/>
                  </a:lnTo>
                  <a:lnTo>
                    <a:pt x="5522" y="3502"/>
                  </a:lnTo>
                  <a:lnTo>
                    <a:pt x="5724" y="3469"/>
                  </a:lnTo>
                  <a:lnTo>
                    <a:pt x="5892" y="3435"/>
                  </a:lnTo>
                  <a:lnTo>
                    <a:pt x="5960" y="3368"/>
                  </a:lnTo>
                  <a:lnTo>
                    <a:pt x="5993" y="3300"/>
                  </a:lnTo>
                  <a:lnTo>
                    <a:pt x="6027" y="3267"/>
                  </a:lnTo>
                  <a:lnTo>
                    <a:pt x="5993" y="3233"/>
                  </a:lnTo>
                  <a:lnTo>
                    <a:pt x="5993" y="3199"/>
                  </a:lnTo>
                  <a:lnTo>
                    <a:pt x="5926" y="3166"/>
                  </a:lnTo>
                  <a:lnTo>
                    <a:pt x="5825" y="3199"/>
                  </a:lnTo>
                  <a:lnTo>
                    <a:pt x="5724" y="3233"/>
                  </a:lnTo>
                  <a:lnTo>
                    <a:pt x="5589" y="3267"/>
                  </a:lnTo>
                  <a:lnTo>
                    <a:pt x="5488" y="3300"/>
                  </a:lnTo>
                  <a:lnTo>
                    <a:pt x="5253" y="3267"/>
                  </a:lnTo>
                  <a:lnTo>
                    <a:pt x="5185" y="3233"/>
                  </a:lnTo>
                  <a:lnTo>
                    <a:pt x="5084" y="3166"/>
                  </a:lnTo>
                  <a:lnTo>
                    <a:pt x="5219" y="2795"/>
                  </a:lnTo>
                  <a:lnTo>
                    <a:pt x="5253" y="2357"/>
                  </a:lnTo>
                  <a:lnTo>
                    <a:pt x="5253" y="2189"/>
                  </a:lnTo>
                  <a:lnTo>
                    <a:pt x="5253" y="1987"/>
                  </a:lnTo>
                  <a:lnTo>
                    <a:pt x="5185" y="1819"/>
                  </a:lnTo>
                  <a:lnTo>
                    <a:pt x="5118" y="1650"/>
                  </a:lnTo>
                  <a:lnTo>
                    <a:pt x="5017" y="1448"/>
                  </a:lnTo>
                  <a:lnTo>
                    <a:pt x="4916" y="1314"/>
                  </a:lnTo>
                  <a:lnTo>
                    <a:pt x="4882" y="1280"/>
                  </a:lnTo>
                  <a:lnTo>
                    <a:pt x="4781" y="1280"/>
                  </a:lnTo>
                  <a:lnTo>
                    <a:pt x="4748" y="1246"/>
                  </a:lnTo>
                  <a:close/>
                  <a:moveTo>
                    <a:pt x="7946" y="1"/>
                  </a:moveTo>
                  <a:lnTo>
                    <a:pt x="7542" y="708"/>
                  </a:lnTo>
                  <a:lnTo>
                    <a:pt x="7138" y="1415"/>
                  </a:lnTo>
                  <a:lnTo>
                    <a:pt x="6700" y="2155"/>
                  </a:lnTo>
                  <a:lnTo>
                    <a:pt x="6263" y="2930"/>
                  </a:lnTo>
                  <a:lnTo>
                    <a:pt x="5421" y="4512"/>
                  </a:lnTo>
                  <a:lnTo>
                    <a:pt x="5017" y="5219"/>
                  </a:lnTo>
                  <a:lnTo>
                    <a:pt x="4579" y="5893"/>
                  </a:lnTo>
                  <a:lnTo>
                    <a:pt x="4108" y="6532"/>
                  </a:lnTo>
                  <a:lnTo>
                    <a:pt x="3569" y="7138"/>
                  </a:lnTo>
                  <a:lnTo>
                    <a:pt x="3098" y="7677"/>
                  </a:lnTo>
                  <a:lnTo>
                    <a:pt x="2626" y="8249"/>
                  </a:lnTo>
                  <a:lnTo>
                    <a:pt x="2626" y="8216"/>
                  </a:lnTo>
                  <a:lnTo>
                    <a:pt x="2492" y="7946"/>
                  </a:lnTo>
                  <a:lnTo>
                    <a:pt x="2424" y="7845"/>
                  </a:lnTo>
                  <a:lnTo>
                    <a:pt x="2290" y="7778"/>
                  </a:lnTo>
                  <a:lnTo>
                    <a:pt x="2155" y="7744"/>
                  </a:lnTo>
                  <a:lnTo>
                    <a:pt x="2020" y="7744"/>
                  </a:lnTo>
                  <a:lnTo>
                    <a:pt x="1987" y="7778"/>
                  </a:lnTo>
                  <a:lnTo>
                    <a:pt x="1953" y="7845"/>
                  </a:lnTo>
                  <a:lnTo>
                    <a:pt x="1953" y="7879"/>
                  </a:lnTo>
                  <a:lnTo>
                    <a:pt x="1987" y="7946"/>
                  </a:lnTo>
                  <a:lnTo>
                    <a:pt x="2054" y="7946"/>
                  </a:lnTo>
                  <a:lnTo>
                    <a:pt x="2155" y="7980"/>
                  </a:lnTo>
                  <a:lnTo>
                    <a:pt x="2222" y="7980"/>
                  </a:lnTo>
                  <a:lnTo>
                    <a:pt x="2290" y="8047"/>
                  </a:lnTo>
                  <a:lnTo>
                    <a:pt x="2357" y="8115"/>
                  </a:lnTo>
                  <a:lnTo>
                    <a:pt x="2391" y="8317"/>
                  </a:lnTo>
                  <a:lnTo>
                    <a:pt x="2424" y="8384"/>
                  </a:lnTo>
                  <a:lnTo>
                    <a:pt x="2458" y="8451"/>
                  </a:lnTo>
                  <a:lnTo>
                    <a:pt x="2121" y="8889"/>
                  </a:lnTo>
                  <a:lnTo>
                    <a:pt x="1751" y="9293"/>
                  </a:lnTo>
                  <a:lnTo>
                    <a:pt x="1717" y="9327"/>
                  </a:lnTo>
                  <a:lnTo>
                    <a:pt x="1751" y="9394"/>
                  </a:lnTo>
                  <a:lnTo>
                    <a:pt x="1684" y="9529"/>
                  </a:lnTo>
                  <a:lnTo>
                    <a:pt x="1650" y="9731"/>
                  </a:lnTo>
                  <a:lnTo>
                    <a:pt x="1650" y="9899"/>
                  </a:lnTo>
                  <a:lnTo>
                    <a:pt x="1684" y="10101"/>
                  </a:lnTo>
                  <a:lnTo>
                    <a:pt x="1751" y="10269"/>
                  </a:lnTo>
                  <a:lnTo>
                    <a:pt x="1852" y="10370"/>
                  </a:lnTo>
                  <a:lnTo>
                    <a:pt x="1987" y="10438"/>
                  </a:lnTo>
                  <a:lnTo>
                    <a:pt x="2290" y="10438"/>
                  </a:lnTo>
                  <a:lnTo>
                    <a:pt x="2424" y="10370"/>
                  </a:lnTo>
                  <a:lnTo>
                    <a:pt x="2626" y="10202"/>
                  </a:lnTo>
                  <a:lnTo>
                    <a:pt x="2997" y="9832"/>
                  </a:lnTo>
                  <a:lnTo>
                    <a:pt x="3468" y="9293"/>
                  </a:lnTo>
                  <a:lnTo>
                    <a:pt x="3906" y="8687"/>
                  </a:lnTo>
                  <a:lnTo>
                    <a:pt x="4579" y="7812"/>
                  </a:lnTo>
                  <a:lnTo>
                    <a:pt x="5320" y="6936"/>
                  </a:lnTo>
                  <a:lnTo>
                    <a:pt x="5993" y="6027"/>
                  </a:lnTo>
                  <a:lnTo>
                    <a:pt x="6330" y="5590"/>
                  </a:lnTo>
                  <a:lnTo>
                    <a:pt x="6633" y="5085"/>
                  </a:lnTo>
                  <a:lnTo>
                    <a:pt x="7239" y="3974"/>
                  </a:lnTo>
                  <a:lnTo>
                    <a:pt x="7576" y="3435"/>
                  </a:lnTo>
                  <a:lnTo>
                    <a:pt x="7946" y="2896"/>
                  </a:lnTo>
                  <a:lnTo>
                    <a:pt x="7946" y="2458"/>
                  </a:lnTo>
                  <a:lnTo>
                    <a:pt x="7306" y="3401"/>
                  </a:lnTo>
                  <a:lnTo>
                    <a:pt x="6801" y="4209"/>
                  </a:lnTo>
                  <a:lnTo>
                    <a:pt x="6330" y="5051"/>
                  </a:lnTo>
                  <a:lnTo>
                    <a:pt x="5825" y="5859"/>
                  </a:lnTo>
                  <a:lnTo>
                    <a:pt x="5556" y="6263"/>
                  </a:lnTo>
                  <a:lnTo>
                    <a:pt x="5253" y="6633"/>
                  </a:lnTo>
                  <a:lnTo>
                    <a:pt x="4344" y="7744"/>
                  </a:lnTo>
                  <a:lnTo>
                    <a:pt x="3468" y="8855"/>
                  </a:lnTo>
                  <a:lnTo>
                    <a:pt x="3064" y="9394"/>
                  </a:lnTo>
                  <a:lnTo>
                    <a:pt x="2593" y="9865"/>
                  </a:lnTo>
                  <a:lnTo>
                    <a:pt x="2391" y="10067"/>
                  </a:lnTo>
                  <a:lnTo>
                    <a:pt x="2256" y="10168"/>
                  </a:lnTo>
                  <a:lnTo>
                    <a:pt x="2121" y="10236"/>
                  </a:lnTo>
                  <a:lnTo>
                    <a:pt x="1987" y="10236"/>
                  </a:lnTo>
                  <a:lnTo>
                    <a:pt x="1919" y="10168"/>
                  </a:lnTo>
                  <a:lnTo>
                    <a:pt x="1886" y="10067"/>
                  </a:lnTo>
                  <a:lnTo>
                    <a:pt x="1852" y="9899"/>
                  </a:lnTo>
                  <a:lnTo>
                    <a:pt x="1886" y="9596"/>
                  </a:lnTo>
                  <a:lnTo>
                    <a:pt x="1919" y="9394"/>
                  </a:lnTo>
                  <a:lnTo>
                    <a:pt x="1919" y="9360"/>
                  </a:lnTo>
                  <a:lnTo>
                    <a:pt x="2155" y="9158"/>
                  </a:lnTo>
                  <a:lnTo>
                    <a:pt x="2391" y="8923"/>
                  </a:lnTo>
                  <a:lnTo>
                    <a:pt x="2795" y="8418"/>
                  </a:lnTo>
                  <a:lnTo>
                    <a:pt x="3165" y="7913"/>
                  </a:lnTo>
                  <a:lnTo>
                    <a:pt x="3569" y="7441"/>
                  </a:lnTo>
                  <a:lnTo>
                    <a:pt x="4074" y="6869"/>
                  </a:lnTo>
                  <a:lnTo>
                    <a:pt x="4546" y="6297"/>
                  </a:lnTo>
                  <a:lnTo>
                    <a:pt x="4983" y="5691"/>
                  </a:lnTo>
                  <a:lnTo>
                    <a:pt x="5354" y="5051"/>
                  </a:lnTo>
                  <a:lnTo>
                    <a:pt x="6229" y="3502"/>
                  </a:lnTo>
                  <a:lnTo>
                    <a:pt x="7071" y="1953"/>
                  </a:lnTo>
                  <a:lnTo>
                    <a:pt x="7946" y="506"/>
                  </a:lnTo>
                  <a:lnTo>
                    <a:pt x="794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3" name="Google Shape;283;p3"/>
          <p:cNvGrpSpPr/>
          <p:nvPr/>
        </p:nvGrpSpPr>
        <p:grpSpPr>
          <a:xfrm>
            <a:off x="207469" y="136072"/>
            <a:ext cx="1861143" cy="1588931"/>
            <a:chOff x="155601" y="102054"/>
            <a:chExt cx="1395857" cy="1191698"/>
          </a:xfrm>
        </p:grpSpPr>
        <p:sp>
          <p:nvSpPr>
            <p:cNvPr id="284" name="Google Shape;284;p3"/>
            <p:cNvSpPr/>
            <p:nvPr/>
          </p:nvSpPr>
          <p:spPr>
            <a:xfrm>
              <a:off x="155601" y="768168"/>
              <a:ext cx="1151532" cy="525584"/>
            </a:xfrm>
            <a:custGeom>
              <a:avLst/>
              <a:gdLst/>
              <a:ahLst/>
              <a:cxnLst/>
              <a:rect l="l" t="t" r="r" b="b"/>
              <a:pathLst>
                <a:path w="23165" h="10573" extrusionOk="0">
                  <a:moveTo>
                    <a:pt x="1718" y="506"/>
                  </a:moveTo>
                  <a:lnTo>
                    <a:pt x="1853" y="539"/>
                  </a:lnTo>
                  <a:lnTo>
                    <a:pt x="2189" y="640"/>
                  </a:lnTo>
                  <a:lnTo>
                    <a:pt x="2021" y="1044"/>
                  </a:lnTo>
                  <a:lnTo>
                    <a:pt x="1853" y="1482"/>
                  </a:lnTo>
                  <a:lnTo>
                    <a:pt x="1718" y="1920"/>
                  </a:lnTo>
                  <a:lnTo>
                    <a:pt x="1583" y="2357"/>
                  </a:lnTo>
                  <a:lnTo>
                    <a:pt x="1415" y="2728"/>
                  </a:lnTo>
                  <a:lnTo>
                    <a:pt x="1314" y="3132"/>
                  </a:lnTo>
                  <a:lnTo>
                    <a:pt x="1179" y="3536"/>
                  </a:lnTo>
                  <a:lnTo>
                    <a:pt x="1112" y="3940"/>
                  </a:lnTo>
                  <a:lnTo>
                    <a:pt x="809" y="3872"/>
                  </a:lnTo>
                  <a:lnTo>
                    <a:pt x="573" y="3805"/>
                  </a:lnTo>
                  <a:lnTo>
                    <a:pt x="439" y="3704"/>
                  </a:lnTo>
                  <a:lnTo>
                    <a:pt x="371" y="3603"/>
                  </a:lnTo>
                  <a:lnTo>
                    <a:pt x="304" y="3502"/>
                  </a:lnTo>
                  <a:lnTo>
                    <a:pt x="237" y="3334"/>
                  </a:lnTo>
                  <a:lnTo>
                    <a:pt x="270" y="2997"/>
                  </a:lnTo>
                  <a:lnTo>
                    <a:pt x="304" y="2694"/>
                  </a:lnTo>
                  <a:lnTo>
                    <a:pt x="472" y="2054"/>
                  </a:lnTo>
                  <a:lnTo>
                    <a:pt x="674" y="1415"/>
                  </a:lnTo>
                  <a:lnTo>
                    <a:pt x="843" y="1112"/>
                  </a:lnTo>
                  <a:lnTo>
                    <a:pt x="1011" y="809"/>
                  </a:lnTo>
                  <a:lnTo>
                    <a:pt x="1146" y="674"/>
                  </a:lnTo>
                  <a:lnTo>
                    <a:pt x="1280" y="607"/>
                  </a:lnTo>
                  <a:lnTo>
                    <a:pt x="1415" y="539"/>
                  </a:lnTo>
                  <a:lnTo>
                    <a:pt x="1550" y="506"/>
                  </a:lnTo>
                  <a:close/>
                  <a:moveTo>
                    <a:pt x="18956" y="4815"/>
                  </a:moveTo>
                  <a:lnTo>
                    <a:pt x="19192" y="4883"/>
                  </a:lnTo>
                  <a:lnTo>
                    <a:pt x="19057" y="5152"/>
                  </a:lnTo>
                  <a:lnTo>
                    <a:pt x="18956" y="5421"/>
                  </a:lnTo>
                  <a:lnTo>
                    <a:pt x="18889" y="5691"/>
                  </a:lnTo>
                  <a:lnTo>
                    <a:pt x="18855" y="5859"/>
                  </a:lnTo>
                  <a:lnTo>
                    <a:pt x="18821" y="5994"/>
                  </a:lnTo>
                  <a:lnTo>
                    <a:pt x="18720" y="5960"/>
                  </a:lnTo>
                  <a:lnTo>
                    <a:pt x="18754" y="5926"/>
                  </a:lnTo>
                  <a:lnTo>
                    <a:pt x="18788" y="5623"/>
                  </a:lnTo>
                  <a:lnTo>
                    <a:pt x="18821" y="5287"/>
                  </a:lnTo>
                  <a:lnTo>
                    <a:pt x="18956" y="4815"/>
                  </a:lnTo>
                  <a:close/>
                  <a:moveTo>
                    <a:pt x="19394" y="4950"/>
                  </a:moveTo>
                  <a:lnTo>
                    <a:pt x="19629" y="5017"/>
                  </a:lnTo>
                  <a:lnTo>
                    <a:pt x="19427" y="5354"/>
                  </a:lnTo>
                  <a:lnTo>
                    <a:pt x="19326" y="5691"/>
                  </a:lnTo>
                  <a:lnTo>
                    <a:pt x="19259" y="5893"/>
                  </a:lnTo>
                  <a:lnTo>
                    <a:pt x="19225" y="6128"/>
                  </a:lnTo>
                  <a:lnTo>
                    <a:pt x="19057" y="6095"/>
                  </a:lnTo>
                  <a:lnTo>
                    <a:pt x="19091" y="5825"/>
                  </a:lnTo>
                  <a:lnTo>
                    <a:pt x="19158" y="5556"/>
                  </a:lnTo>
                  <a:lnTo>
                    <a:pt x="19225" y="5253"/>
                  </a:lnTo>
                  <a:lnTo>
                    <a:pt x="19293" y="5085"/>
                  </a:lnTo>
                  <a:lnTo>
                    <a:pt x="19360" y="4950"/>
                  </a:lnTo>
                  <a:close/>
                  <a:moveTo>
                    <a:pt x="19764" y="5051"/>
                  </a:moveTo>
                  <a:lnTo>
                    <a:pt x="20000" y="5118"/>
                  </a:lnTo>
                  <a:lnTo>
                    <a:pt x="19865" y="5388"/>
                  </a:lnTo>
                  <a:lnTo>
                    <a:pt x="19764" y="5691"/>
                  </a:lnTo>
                  <a:lnTo>
                    <a:pt x="19697" y="5960"/>
                  </a:lnTo>
                  <a:lnTo>
                    <a:pt x="19629" y="6263"/>
                  </a:lnTo>
                  <a:lnTo>
                    <a:pt x="19461" y="6229"/>
                  </a:lnTo>
                  <a:lnTo>
                    <a:pt x="19495" y="5926"/>
                  </a:lnTo>
                  <a:lnTo>
                    <a:pt x="19562" y="5623"/>
                  </a:lnTo>
                  <a:lnTo>
                    <a:pt x="19629" y="5320"/>
                  </a:lnTo>
                  <a:lnTo>
                    <a:pt x="19764" y="5051"/>
                  </a:lnTo>
                  <a:close/>
                  <a:moveTo>
                    <a:pt x="20168" y="5152"/>
                  </a:moveTo>
                  <a:lnTo>
                    <a:pt x="20370" y="5219"/>
                  </a:lnTo>
                  <a:lnTo>
                    <a:pt x="20269" y="5489"/>
                  </a:lnTo>
                  <a:lnTo>
                    <a:pt x="20168" y="5792"/>
                  </a:lnTo>
                  <a:lnTo>
                    <a:pt x="20000" y="6398"/>
                  </a:lnTo>
                  <a:lnTo>
                    <a:pt x="19831" y="6330"/>
                  </a:lnTo>
                  <a:lnTo>
                    <a:pt x="19899" y="6027"/>
                  </a:lnTo>
                  <a:lnTo>
                    <a:pt x="19966" y="5758"/>
                  </a:lnTo>
                  <a:lnTo>
                    <a:pt x="20168" y="5152"/>
                  </a:lnTo>
                  <a:close/>
                  <a:moveTo>
                    <a:pt x="20538" y="5287"/>
                  </a:moveTo>
                  <a:lnTo>
                    <a:pt x="20808" y="5354"/>
                  </a:lnTo>
                  <a:lnTo>
                    <a:pt x="20740" y="5657"/>
                  </a:lnTo>
                  <a:lnTo>
                    <a:pt x="20673" y="5960"/>
                  </a:lnTo>
                  <a:lnTo>
                    <a:pt x="20572" y="6532"/>
                  </a:lnTo>
                  <a:lnTo>
                    <a:pt x="20235" y="6431"/>
                  </a:lnTo>
                  <a:lnTo>
                    <a:pt x="20336" y="6162"/>
                  </a:lnTo>
                  <a:lnTo>
                    <a:pt x="20404" y="5859"/>
                  </a:lnTo>
                  <a:lnTo>
                    <a:pt x="20538" y="5287"/>
                  </a:lnTo>
                  <a:close/>
                  <a:moveTo>
                    <a:pt x="20976" y="5421"/>
                  </a:moveTo>
                  <a:lnTo>
                    <a:pt x="21212" y="5489"/>
                  </a:lnTo>
                  <a:lnTo>
                    <a:pt x="21144" y="5724"/>
                  </a:lnTo>
                  <a:lnTo>
                    <a:pt x="21111" y="5960"/>
                  </a:lnTo>
                  <a:lnTo>
                    <a:pt x="21043" y="6330"/>
                  </a:lnTo>
                  <a:lnTo>
                    <a:pt x="21043" y="6499"/>
                  </a:lnTo>
                  <a:lnTo>
                    <a:pt x="21043" y="6667"/>
                  </a:lnTo>
                  <a:lnTo>
                    <a:pt x="20774" y="6600"/>
                  </a:lnTo>
                  <a:lnTo>
                    <a:pt x="20976" y="5421"/>
                  </a:lnTo>
                  <a:close/>
                  <a:moveTo>
                    <a:pt x="21380" y="5556"/>
                  </a:moveTo>
                  <a:lnTo>
                    <a:pt x="21447" y="5590"/>
                  </a:lnTo>
                  <a:lnTo>
                    <a:pt x="21717" y="5657"/>
                  </a:lnTo>
                  <a:lnTo>
                    <a:pt x="21582" y="5926"/>
                  </a:lnTo>
                  <a:lnTo>
                    <a:pt x="21481" y="6196"/>
                  </a:lnTo>
                  <a:lnTo>
                    <a:pt x="21380" y="6499"/>
                  </a:lnTo>
                  <a:lnTo>
                    <a:pt x="21380" y="6633"/>
                  </a:lnTo>
                  <a:lnTo>
                    <a:pt x="21380" y="6768"/>
                  </a:lnTo>
                  <a:lnTo>
                    <a:pt x="21279" y="6734"/>
                  </a:lnTo>
                  <a:lnTo>
                    <a:pt x="21279" y="6431"/>
                  </a:lnTo>
                  <a:lnTo>
                    <a:pt x="21279" y="6128"/>
                  </a:lnTo>
                  <a:lnTo>
                    <a:pt x="21313" y="5859"/>
                  </a:lnTo>
                  <a:lnTo>
                    <a:pt x="21380" y="5556"/>
                  </a:lnTo>
                  <a:close/>
                  <a:moveTo>
                    <a:pt x="21851" y="5724"/>
                  </a:moveTo>
                  <a:lnTo>
                    <a:pt x="22020" y="5792"/>
                  </a:lnTo>
                  <a:lnTo>
                    <a:pt x="21919" y="6061"/>
                  </a:lnTo>
                  <a:lnTo>
                    <a:pt x="21818" y="6297"/>
                  </a:lnTo>
                  <a:lnTo>
                    <a:pt x="21750" y="6600"/>
                  </a:lnTo>
                  <a:lnTo>
                    <a:pt x="21717" y="6869"/>
                  </a:lnTo>
                  <a:lnTo>
                    <a:pt x="21582" y="6802"/>
                  </a:lnTo>
                  <a:lnTo>
                    <a:pt x="21616" y="6566"/>
                  </a:lnTo>
                  <a:lnTo>
                    <a:pt x="21683" y="6297"/>
                  </a:lnTo>
                  <a:lnTo>
                    <a:pt x="21851" y="5724"/>
                  </a:lnTo>
                  <a:close/>
                  <a:moveTo>
                    <a:pt x="22188" y="5859"/>
                  </a:moveTo>
                  <a:lnTo>
                    <a:pt x="22424" y="5994"/>
                  </a:lnTo>
                  <a:lnTo>
                    <a:pt x="22255" y="6364"/>
                  </a:lnTo>
                  <a:lnTo>
                    <a:pt x="22154" y="6667"/>
                  </a:lnTo>
                  <a:lnTo>
                    <a:pt x="22053" y="6936"/>
                  </a:lnTo>
                  <a:lnTo>
                    <a:pt x="21885" y="6903"/>
                  </a:lnTo>
                  <a:lnTo>
                    <a:pt x="21986" y="6667"/>
                  </a:lnTo>
                  <a:lnTo>
                    <a:pt x="22053" y="6398"/>
                  </a:lnTo>
                  <a:lnTo>
                    <a:pt x="22087" y="6128"/>
                  </a:lnTo>
                  <a:lnTo>
                    <a:pt x="22188" y="5859"/>
                  </a:lnTo>
                  <a:close/>
                  <a:moveTo>
                    <a:pt x="22592" y="6095"/>
                  </a:moveTo>
                  <a:lnTo>
                    <a:pt x="22760" y="6263"/>
                  </a:lnTo>
                  <a:lnTo>
                    <a:pt x="22861" y="6431"/>
                  </a:lnTo>
                  <a:lnTo>
                    <a:pt x="22659" y="7138"/>
                  </a:lnTo>
                  <a:lnTo>
                    <a:pt x="22222" y="7004"/>
                  </a:lnTo>
                  <a:lnTo>
                    <a:pt x="22323" y="6768"/>
                  </a:lnTo>
                  <a:lnTo>
                    <a:pt x="22424" y="6499"/>
                  </a:lnTo>
                  <a:lnTo>
                    <a:pt x="22592" y="6095"/>
                  </a:lnTo>
                  <a:close/>
                  <a:moveTo>
                    <a:pt x="2627" y="203"/>
                  </a:moveTo>
                  <a:lnTo>
                    <a:pt x="2930" y="236"/>
                  </a:lnTo>
                  <a:lnTo>
                    <a:pt x="3233" y="304"/>
                  </a:lnTo>
                  <a:lnTo>
                    <a:pt x="3536" y="438"/>
                  </a:lnTo>
                  <a:lnTo>
                    <a:pt x="3805" y="573"/>
                  </a:lnTo>
                  <a:lnTo>
                    <a:pt x="4411" y="876"/>
                  </a:lnTo>
                  <a:lnTo>
                    <a:pt x="4950" y="1145"/>
                  </a:lnTo>
                  <a:lnTo>
                    <a:pt x="5287" y="1280"/>
                  </a:lnTo>
                  <a:lnTo>
                    <a:pt x="5657" y="1415"/>
                  </a:lnTo>
                  <a:lnTo>
                    <a:pt x="6364" y="1583"/>
                  </a:lnTo>
                  <a:lnTo>
                    <a:pt x="7812" y="1886"/>
                  </a:lnTo>
                  <a:lnTo>
                    <a:pt x="9563" y="2290"/>
                  </a:lnTo>
                  <a:lnTo>
                    <a:pt x="11280" y="2761"/>
                  </a:lnTo>
                  <a:lnTo>
                    <a:pt x="14747" y="3704"/>
                  </a:lnTo>
                  <a:lnTo>
                    <a:pt x="16970" y="4310"/>
                  </a:lnTo>
                  <a:lnTo>
                    <a:pt x="16768" y="4815"/>
                  </a:lnTo>
                  <a:lnTo>
                    <a:pt x="16566" y="5388"/>
                  </a:lnTo>
                  <a:lnTo>
                    <a:pt x="16431" y="5926"/>
                  </a:lnTo>
                  <a:lnTo>
                    <a:pt x="16263" y="6499"/>
                  </a:lnTo>
                  <a:lnTo>
                    <a:pt x="16094" y="7037"/>
                  </a:lnTo>
                  <a:lnTo>
                    <a:pt x="15926" y="7576"/>
                  </a:lnTo>
                  <a:lnTo>
                    <a:pt x="15825" y="8115"/>
                  </a:lnTo>
                  <a:lnTo>
                    <a:pt x="15757" y="8687"/>
                  </a:lnTo>
                  <a:lnTo>
                    <a:pt x="14579" y="8317"/>
                  </a:lnTo>
                  <a:lnTo>
                    <a:pt x="13367" y="7980"/>
                  </a:lnTo>
                  <a:lnTo>
                    <a:pt x="10977" y="7374"/>
                  </a:lnTo>
                  <a:lnTo>
                    <a:pt x="8115" y="6600"/>
                  </a:lnTo>
                  <a:lnTo>
                    <a:pt x="6667" y="6196"/>
                  </a:lnTo>
                  <a:lnTo>
                    <a:pt x="5253" y="5724"/>
                  </a:lnTo>
                  <a:lnTo>
                    <a:pt x="4782" y="5556"/>
                  </a:lnTo>
                  <a:lnTo>
                    <a:pt x="4310" y="5388"/>
                  </a:lnTo>
                  <a:lnTo>
                    <a:pt x="3300" y="4984"/>
                  </a:lnTo>
                  <a:lnTo>
                    <a:pt x="2795" y="4815"/>
                  </a:lnTo>
                  <a:lnTo>
                    <a:pt x="2290" y="4681"/>
                  </a:lnTo>
                  <a:lnTo>
                    <a:pt x="1785" y="4613"/>
                  </a:lnTo>
                  <a:lnTo>
                    <a:pt x="1280" y="4579"/>
                  </a:lnTo>
                  <a:lnTo>
                    <a:pt x="1348" y="4041"/>
                  </a:lnTo>
                  <a:lnTo>
                    <a:pt x="1482" y="3502"/>
                  </a:lnTo>
                  <a:lnTo>
                    <a:pt x="1617" y="2963"/>
                  </a:lnTo>
                  <a:lnTo>
                    <a:pt x="1785" y="2425"/>
                  </a:lnTo>
                  <a:lnTo>
                    <a:pt x="2156" y="1314"/>
                  </a:lnTo>
                  <a:lnTo>
                    <a:pt x="2358" y="741"/>
                  </a:lnTo>
                  <a:lnTo>
                    <a:pt x="2627" y="236"/>
                  </a:lnTo>
                  <a:lnTo>
                    <a:pt x="2627" y="203"/>
                  </a:lnTo>
                  <a:close/>
                  <a:moveTo>
                    <a:pt x="17441" y="5926"/>
                  </a:moveTo>
                  <a:lnTo>
                    <a:pt x="18552" y="6229"/>
                  </a:lnTo>
                  <a:lnTo>
                    <a:pt x="19663" y="6532"/>
                  </a:lnTo>
                  <a:lnTo>
                    <a:pt x="19697" y="6566"/>
                  </a:lnTo>
                  <a:lnTo>
                    <a:pt x="19831" y="6566"/>
                  </a:lnTo>
                  <a:lnTo>
                    <a:pt x="22626" y="7340"/>
                  </a:lnTo>
                  <a:lnTo>
                    <a:pt x="22424" y="8216"/>
                  </a:lnTo>
                  <a:lnTo>
                    <a:pt x="22255" y="9091"/>
                  </a:lnTo>
                  <a:lnTo>
                    <a:pt x="21010" y="8653"/>
                  </a:lnTo>
                  <a:lnTo>
                    <a:pt x="19730" y="8249"/>
                  </a:lnTo>
                  <a:lnTo>
                    <a:pt x="19057" y="8081"/>
                  </a:lnTo>
                  <a:lnTo>
                    <a:pt x="18384" y="7946"/>
                  </a:lnTo>
                  <a:lnTo>
                    <a:pt x="17677" y="7778"/>
                  </a:lnTo>
                  <a:lnTo>
                    <a:pt x="17340" y="7711"/>
                  </a:lnTo>
                  <a:lnTo>
                    <a:pt x="17003" y="7610"/>
                  </a:lnTo>
                  <a:lnTo>
                    <a:pt x="17172" y="6768"/>
                  </a:lnTo>
                  <a:lnTo>
                    <a:pt x="17273" y="6364"/>
                  </a:lnTo>
                  <a:lnTo>
                    <a:pt x="17441" y="5926"/>
                  </a:lnTo>
                  <a:close/>
                  <a:moveTo>
                    <a:pt x="17172" y="4344"/>
                  </a:moveTo>
                  <a:lnTo>
                    <a:pt x="18754" y="4782"/>
                  </a:lnTo>
                  <a:lnTo>
                    <a:pt x="18687" y="5017"/>
                  </a:lnTo>
                  <a:lnTo>
                    <a:pt x="18619" y="5287"/>
                  </a:lnTo>
                  <a:lnTo>
                    <a:pt x="18552" y="5590"/>
                  </a:lnTo>
                  <a:lnTo>
                    <a:pt x="18518" y="5758"/>
                  </a:lnTo>
                  <a:lnTo>
                    <a:pt x="18552" y="5926"/>
                  </a:lnTo>
                  <a:lnTo>
                    <a:pt x="18283" y="5825"/>
                  </a:lnTo>
                  <a:lnTo>
                    <a:pt x="18013" y="5792"/>
                  </a:lnTo>
                  <a:lnTo>
                    <a:pt x="17710" y="5758"/>
                  </a:lnTo>
                  <a:lnTo>
                    <a:pt x="17441" y="5792"/>
                  </a:lnTo>
                  <a:lnTo>
                    <a:pt x="17407" y="5758"/>
                  </a:lnTo>
                  <a:lnTo>
                    <a:pt x="17374" y="5724"/>
                  </a:lnTo>
                  <a:lnTo>
                    <a:pt x="17340" y="5724"/>
                  </a:lnTo>
                  <a:lnTo>
                    <a:pt x="17273" y="5792"/>
                  </a:lnTo>
                  <a:lnTo>
                    <a:pt x="17172" y="5960"/>
                  </a:lnTo>
                  <a:lnTo>
                    <a:pt x="17071" y="6196"/>
                  </a:lnTo>
                  <a:lnTo>
                    <a:pt x="16902" y="6667"/>
                  </a:lnTo>
                  <a:lnTo>
                    <a:pt x="16801" y="7172"/>
                  </a:lnTo>
                  <a:lnTo>
                    <a:pt x="16801" y="7408"/>
                  </a:lnTo>
                  <a:lnTo>
                    <a:pt x="16801" y="7643"/>
                  </a:lnTo>
                  <a:lnTo>
                    <a:pt x="16835" y="7711"/>
                  </a:lnTo>
                  <a:lnTo>
                    <a:pt x="16902" y="7744"/>
                  </a:lnTo>
                  <a:lnTo>
                    <a:pt x="16936" y="7744"/>
                  </a:lnTo>
                  <a:lnTo>
                    <a:pt x="17205" y="7879"/>
                  </a:lnTo>
                  <a:lnTo>
                    <a:pt x="17508" y="7980"/>
                  </a:lnTo>
                  <a:lnTo>
                    <a:pt x="18114" y="8115"/>
                  </a:lnTo>
                  <a:lnTo>
                    <a:pt x="18081" y="8148"/>
                  </a:lnTo>
                  <a:lnTo>
                    <a:pt x="17946" y="8519"/>
                  </a:lnTo>
                  <a:lnTo>
                    <a:pt x="17811" y="8889"/>
                  </a:lnTo>
                  <a:lnTo>
                    <a:pt x="17710" y="9293"/>
                  </a:lnTo>
                  <a:lnTo>
                    <a:pt x="16599" y="8956"/>
                  </a:lnTo>
                  <a:lnTo>
                    <a:pt x="15993" y="8754"/>
                  </a:lnTo>
                  <a:lnTo>
                    <a:pt x="16027" y="8182"/>
                  </a:lnTo>
                  <a:lnTo>
                    <a:pt x="16128" y="7643"/>
                  </a:lnTo>
                  <a:lnTo>
                    <a:pt x="16263" y="7071"/>
                  </a:lnTo>
                  <a:lnTo>
                    <a:pt x="16431" y="6532"/>
                  </a:lnTo>
                  <a:lnTo>
                    <a:pt x="16801" y="5421"/>
                  </a:lnTo>
                  <a:lnTo>
                    <a:pt x="17003" y="4883"/>
                  </a:lnTo>
                  <a:lnTo>
                    <a:pt x="17172" y="4344"/>
                  </a:lnTo>
                  <a:close/>
                  <a:moveTo>
                    <a:pt x="18283" y="8148"/>
                  </a:moveTo>
                  <a:lnTo>
                    <a:pt x="18552" y="8216"/>
                  </a:lnTo>
                  <a:lnTo>
                    <a:pt x="18417" y="8418"/>
                  </a:lnTo>
                  <a:lnTo>
                    <a:pt x="18316" y="8653"/>
                  </a:lnTo>
                  <a:lnTo>
                    <a:pt x="18148" y="9024"/>
                  </a:lnTo>
                  <a:lnTo>
                    <a:pt x="18114" y="9226"/>
                  </a:lnTo>
                  <a:lnTo>
                    <a:pt x="18081" y="9394"/>
                  </a:lnTo>
                  <a:lnTo>
                    <a:pt x="17912" y="9360"/>
                  </a:lnTo>
                  <a:lnTo>
                    <a:pt x="18148" y="8620"/>
                  </a:lnTo>
                  <a:lnTo>
                    <a:pt x="18249" y="8283"/>
                  </a:lnTo>
                  <a:lnTo>
                    <a:pt x="18283" y="8148"/>
                  </a:lnTo>
                  <a:close/>
                  <a:moveTo>
                    <a:pt x="18889" y="8249"/>
                  </a:moveTo>
                  <a:lnTo>
                    <a:pt x="18788" y="8350"/>
                  </a:lnTo>
                  <a:lnTo>
                    <a:pt x="18720" y="8485"/>
                  </a:lnTo>
                  <a:lnTo>
                    <a:pt x="18653" y="8721"/>
                  </a:lnTo>
                  <a:lnTo>
                    <a:pt x="18518" y="9192"/>
                  </a:lnTo>
                  <a:lnTo>
                    <a:pt x="18451" y="9360"/>
                  </a:lnTo>
                  <a:lnTo>
                    <a:pt x="18451" y="9428"/>
                  </a:lnTo>
                  <a:lnTo>
                    <a:pt x="18451" y="9529"/>
                  </a:lnTo>
                  <a:lnTo>
                    <a:pt x="18283" y="9461"/>
                  </a:lnTo>
                  <a:lnTo>
                    <a:pt x="18350" y="9125"/>
                  </a:lnTo>
                  <a:lnTo>
                    <a:pt x="18485" y="8822"/>
                  </a:lnTo>
                  <a:lnTo>
                    <a:pt x="18754" y="8249"/>
                  </a:lnTo>
                  <a:close/>
                  <a:moveTo>
                    <a:pt x="19091" y="8317"/>
                  </a:moveTo>
                  <a:lnTo>
                    <a:pt x="19293" y="8350"/>
                  </a:lnTo>
                  <a:lnTo>
                    <a:pt x="19158" y="8653"/>
                  </a:lnTo>
                  <a:lnTo>
                    <a:pt x="19091" y="8956"/>
                  </a:lnTo>
                  <a:lnTo>
                    <a:pt x="18956" y="9562"/>
                  </a:lnTo>
                  <a:lnTo>
                    <a:pt x="18990" y="9630"/>
                  </a:lnTo>
                  <a:lnTo>
                    <a:pt x="19023" y="9697"/>
                  </a:lnTo>
                  <a:lnTo>
                    <a:pt x="18552" y="9562"/>
                  </a:lnTo>
                  <a:lnTo>
                    <a:pt x="18619" y="9529"/>
                  </a:lnTo>
                  <a:lnTo>
                    <a:pt x="18653" y="9461"/>
                  </a:lnTo>
                  <a:lnTo>
                    <a:pt x="18720" y="9327"/>
                  </a:lnTo>
                  <a:lnTo>
                    <a:pt x="18788" y="9057"/>
                  </a:lnTo>
                  <a:lnTo>
                    <a:pt x="18855" y="8653"/>
                  </a:lnTo>
                  <a:lnTo>
                    <a:pt x="18922" y="8451"/>
                  </a:lnTo>
                  <a:lnTo>
                    <a:pt x="18990" y="8384"/>
                  </a:lnTo>
                  <a:lnTo>
                    <a:pt x="19057" y="8350"/>
                  </a:lnTo>
                  <a:lnTo>
                    <a:pt x="19091" y="8317"/>
                  </a:lnTo>
                  <a:close/>
                  <a:moveTo>
                    <a:pt x="19461" y="8384"/>
                  </a:moveTo>
                  <a:lnTo>
                    <a:pt x="19596" y="8418"/>
                  </a:lnTo>
                  <a:lnTo>
                    <a:pt x="19427" y="9091"/>
                  </a:lnTo>
                  <a:lnTo>
                    <a:pt x="19360" y="9428"/>
                  </a:lnTo>
                  <a:lnTo>
                    <a:pt x="19326" y="9764"/>
                  </a:lnTo>
                  <a:lnTo>
                    <a:pt x="19057" y="9697"/>
                  </a:lnTo>
                  <a:lnTo>
                    <a:pt x="19124" y="9663"/>
                  </a:lnTo>
                  <a:lnTo>
                    <a:pt x="19158" y="9630"/>
                  </a:lnTo>
                  <a:lnTo>
                    <a:pt x="19259" y="8990"/>
                  </a:lnTo>
                  <a:lnTo>
                    <a:pt x="19326" y="8687"/>
                  </a:lnTo>
                  <a:lnTo>
                    <a:pt x="19461" y="8384"/>
                  </a:lnTo>
                  <a:close/>
                  <a:moveTo>
                    <a:pt x="19764" y="8485"/>
                  </a:moveTo>
                  <a:lnTo>
                    <a:pt x="19966" y="8552"/>
                  </a:lnTo>
                  <a:lnTo>
                    <a:pt x="19899" y="8687"/>
                  </a:lnTo>
                  <a:lnTo>
                    <a:pt x="19831" y="8855"/>
                  </a:lnTo>
                  <a:lnTo>
                    <a:pt x="19730" y="9192"/>
                  </a:lnTo>
                  <a:lnTo>
                    <a:pt x="19663" y="9495"/>
                  </a:lnTo>
                  <a:lnTo>
                    <a:pt x="19629" y="9832"/>
                  </a:lnTo>
                  <a:lnTo>
                    <a:pt x="19495" y="9798"/>
                  </a:lnTo>
                  <a:lnTo>
                    <a:pt x="19629" y="9125"/>
                  </a:lnTo>
                  <a:lnTo>
                    <a:pt x="19764" y="8485"/>
                  </a:lnTo>
                  <a:close/>
                  <a:moveTo>
                    <a:pt x="20134" y="8586"/>
                  </a:moveTo>
                  <a:lnTo>
                    <a:pt x="20303" y="8653"/>
                  </a:lnTo>
                  <a:lnTo>
                    <a:pt x="20168" y="8956"/>
                  </a:lnTo>
                  <a:lnTo>
                    <a:pt x="20101" y="9259"/>
                  </a:lnTo>
                  <a:lnTo>
                    <a:pt x="19966" y="9899"/>
                  </a:lnTo>
                  <a:lnTo>
                    <a:pt x="19865" y="9899"/>
                  </a:lnTo>
                  <a:lnTo>
                    <a:pt x="19865" y="9596"/>
                  </a:lnTo>
                  <a:lnTo>
                    <a:pt x="19899" y="9327"/>
                  </a:lnTo>
                  <a:lnTo>
                    <a:pt x="20000" y="8956"/>
                  </a:lnTo>
                  <a:lnTo>
                    <a:pt x="20134" y="8586"/>
                  </a:lnTo>
                  <a:close/>
                  <a:moveTo>
                    <a:pt x="20437" y="8687"/>
                  </a:moveTo>
                  <a:lnTo>
                    <a:pt x="20707" y="8788"/>
                  </a:lnTo>
                  <a:lnTo>
                    <a:pt x="20606" y="9057"/>
                  </a:lnTo>
                  <a:lnTo>
                    <a:pt x="20538" y="9394"/>
                  </a:lnTo>
                  <a:lnTo>
                    <a:pt x="20505" y="9697"/>
                  </a:lnTo>
                  <a:lnTo>
                    <a:pt x="20505" y="10034"/>
                  </a:lnTo>
                  <a:lnTo>
                    <a:pt x="20168" y="9966"/>
                  </a:lnTo>
                  <a:lnTo>
                    <a:pt x="20235" y="9630"/>
                  </a:lnTo>
                  <a:lnTo>
                    <a:pt x="20303" y="9327"/>
                  </a:lnTo>
                  <a:lnTo>
                    <a:pt x="20336" y="8990"/>
                  </a:lnTo>
                  <a:lnTo>
                    <a:pt x="20437" y="8687"/>
                  </a:lnTo>
                  <a:close/>
                  <a:moveTo>
                    <a:pt x="20875" y="8855"/>
                  </a:moveTo>
                  <a:lnTo>
                    <a:pt x="21077" y="8923"/>
                  </a:lnTo>
                  <a:lnTo>
                    <a:pt x="20976" y="9024"/>
                  </a:lnTo>
                  <a:lnTo>
                    <a:pt x="20909" y="9158"/>
                  </a:lnTo>
                  <a:lnTo>
                    <a:pt x="20841" y="9461"/>
                  </a:lnTo>
                  <a:lnTo>
                    <a:pt x="20808" y="9764"/>
                  </a:lnTo>
                  <a:lnTo>
                    <a:pt x="20740" y="10067"/>
                  </a:lnTo>
                  <a:lnTo>
                    <a:pt x="20707" y="10067"/>
                  </a:lnTo>
                  <a:lnTo>
                    <a:pt x="20774" y="9461"/>
                  </a:lnTo>
                  <a:lnTo>
                    <a:pt x="20808" y="9158"/>
                  </a:lnTo>
                  <a:lnTo>
                    <a:pt x="20875" y="8855"/>
                  </a:lnTo>
                  <a:close/>
                  <a:moveTo>
                    <a:pt x="21245" y="8990"/>
                  </a:moveTo>
                  <a:lnTo>
                    <a:pt x="21447" y="9057"/>
                  </a:lnTo>
                  <a:lnTo>
                    <a:pt x="21313" y="9293"/>
                  </a:lnTo>
                  <a:lnTo>
                    <a:pt x="21245" y="9562"/>
                  </a:lnTo>
                  <a:lnTo>
                    <a:pt x="21178" y="9832"/>
                  </a:lnTo>
                  <a:lnTo>
                    <a:pt x="21144" y="10135"/>
                  </a:lnTo>
                  <a:lnTo>
                    <a:pt x="20976" y="10101"/>
                  </a:lnTo>
                  <a:lnTo>
                    <a:pt x="21043" y="9832"/>
                  </a:lnTo>
                  <a:lnTo>
                    <a:pt x="21077" y="9529"/>
                  </a:lnTo>
                  <a:lnTo>
                    <a:pt x="21111" y="9259"/>
                  </a:lnTo>
                  <a:lnTo>
                    <a:pt x="21178" y="9091"/>
                  </a:lnTo>
                  <a:lnTo>
                    <a:pt x="21245" y="8990"/>
                  </a:lnTo>
                  <a:close/>
                  <a:moveTo>
                    <a:pt x="21582" y="9091"/>
                  </a:moveTo>
                  <a:lnTo>
                    <a:pt x="21717" y="9158"/>
                  </a:lnTo>
                  <a:lnTo>
                    <a:pt x="21649" y="9259"/>
                  </a:lnTo>
                  <a:lnTo>
                    <a:pt x="21616" y="9394"/>
                  </a:lnTo>
                  <a:lnTo>
                    <a:pt x="21582" y="9630"/>
                  </a:lnTo>
                  <a:lnTo>
                    <a:pt x="21582" y="9899"/>
                  </a:lnTo>
                  <a:lnTo>
                    <a:pt x="21515" y="10135"/>
                  </a:lnTo>
                  <a:lnTo>
                    <a:pt x="21515" y="10168"/>
                  </a:lnTo>
                  <a:lnTo>
                    <a:pt x="21380" y="10135"/>
                  </a:lnTo>
                  <a:lnTo>
                    <a:pt x="21481" y="9630"/>
                  </a:lnTo>
                  <a:lnTo>
                    <a:pt x="21515" y="9360"/>
                  </a:lnTo>
                  <a:lnTo>
                    <a:pt x="21582" y="9091"/>
                  </a:lnTo>
                  <a:close/>
                  <a:moveTo>
                    <a:pt x="21885" y="9226"/>
                  </a:moveTo>
                  <a:lnTo>
                    <a:pt x="22222" y="9327"/>
                  </a:lnTo>
                  <a:lnTo>
                    <a:pt x="22053" y="10202"/>
                  </a:lnTo>
                  <a:lnTo>
                    <a:pt x="21717" y="10202"/>
                  </a:lnTo>
                  <a:lnTo>
                    <a:pt x="21784" y="9933"/>
                  </a:lnTo>
                  <a:lnTo>
                    <a:pt x="21784" y="9697"/>
                  </a:lnTo>
                  <a:lnTo>
                    <a:pt x="21818" y="9461"/>
                  </a:lnTo>
                  <a:lnTo>
                    <a:pt x="21885" y="9226"/>
                  </a:lnTo>
                  <a:close/>
                  <a:moveTo>
                    <a:pt x="2593" y="1"/>
                  </a:moveTo>
                  <a:lnTo>
                    <a:pt x="2526" y="34"/>
                  </a:lnTo>
                  <a:lnTo>
                    <a:pt x="2492" y="68"/>
                  </a:lnTo>
                  <a:lnTo>
                    <a:pt x="2425" y="102"/>
                  </a:lnTo>
                  <a:lnTo>
                    <a:pt x="2257" y="472"/>
                  </a:lnTo>
                  <a:lnTo>
                    <a:pt x="2088" y="371"/>
                  </a:lnTo>
                  <a:lnTo>
                    <a:pt x="1920" y="270"/>
                  </a:lnTo>
                  <a:lnTo>
                    <a:pt x="1785" y="236"/>
                  </a:lnTo>
                  <a:lnTo>
                    <a:pt x="1651" y="236"/>
                  </a:lnTo>
                  <a:lnTo>
                    <a:pt x="1482" y="270"/>
                  </a:lnTo>
                  <a:lnTo>
                    <a:pt x="1348" y="304"/>
                  </a:lnTo>
                  <a:lnTo>
                    <a:pt x="1213" y="371"/>
                  </a:lnTo>
                  <a:lnTo>
                    <a:pt x="1078" y="472"/>
                  </a:lnTo>
                  <a:lnTo>
                    <a:pt x="876" y="708"/>
                  </a:lnTo>
                  <a:lnTo>
                    <a:pt x="674" y="977"/>
                  </a:lnTo>
                  <a:lnTo>
                    <a:pt x="506" y="1246"/>
                  </a:lnTo>
                  <a:lnTo>
                    <a:pt x="405" y="1549"/>
                  </a:lnTo>
                  <a:lnTo>
                    <a:pt x="237" y="2054"/>
                  </a:lnTo>
                  <a:lnTo>
                    <a:pt x="68" y="2593"/>
                  </a:lnTo>
                  <a:lnTo>
                    <a:pt x="35" y="2862"/>
                  </a:lnTo>
                  <a:lnTo>
                    <a:pt x="1" y="3132"/>
                  </a:lnTo>
                  <a:lnTo>
                    <a:pt x="1" y="3367"/>
                  </a:lnTo>
                  <a:lnTo>
                    <a:pt x="68" y="3637"/>
                  </a:lnTo>
                  <a:lnTo>
                    <a:pt x="136" y="3771"/>
                  </a:lnTo>
                  <a:lnTo>
                    <a:pt x="237" y="3872"/>
                  </a:lnTo>
                  <a:lnTo>
                    <a:pt x="338" y="3973"/>
                  </a:lnTo>
                  <a:lnTo>
                    <a:pt x="472" y="4041"/>
                  </a:lnTo>
                  <a:lnTo>
                    <a:pt x="775" y="4142"/>
                  </a:lnTo>
                  <a:lnTo>
                    <a:pt x="1078" y="4175"/>
                  </a:lnTo>
                  <a:lnTo>
                    <a:pt x="1011" y="4613"/>
                  </a:lnTo>
                  <a:lnTo>
                    <a:pt x="1045" y="4647"/>
                  </a:lnTo>
                  <a:lnTo>
                    <a:pt x="1045" y="4714"/>
                  </a:lnTo>
                  <a:lnTo>
                    <a:pt x="1112" y="4782"/>
                  </a:lnTo>
                  <a:lnTo>
                    <a:pt x="1651" y="4815"/>
                  </a:lnTo>
                  <a:lnTo>
                    <a:pt x="2189" y="4950"/>
                  </a:lnTo>
                  <a:lnTo>
                    <a:pt x="2728" y="5085"/>
                  </a:lnTo>
                  <a:lnTo>
                    <a:pt x="3267" y="5253"/>
                  </a:lnTo>
                  <a:lnTo>
                    <a:pt x="4310" y="5657"/>
                  </a:lnTo>
                  <a:lnTo>
                    <a:pt x="5354" y="6027"/>
                  </a:lnTo>
                  <a:lnTo>
                    <a:pt x="6802" y="6465"/>
                  </a:lnTo>
                  <a:lnTo>
                    <a:pt x="8250" y="6903"/>
                  </a:lnTo>
                  <a:lnTo>
                    <a:pt x="11179" y="7677"/>
                  </a:lnTo>
                  <a:lnTo>
                    <a:pt x="13502" y="8283"/>
                  </a:lnTo>
                  <a:lnTo>
                    <a:pt x="15791" y="8956"/>
                  </a:lnTo>
                  <a:lnTo>
                    <a:pt x="15859" y="8956"/>
                  </a:lnTo>
                  <a:lnTo>
                    <a:pt x="16768" y="9259"/>
                  </a:lnTo>
                  <a:lnTo>
                    <a:pt x="18047" y="9663"/>
                  </a:lnTo>
                  <a:lnTo>
                    <a:pt x="19293" y="10000"/>
                  </a:lnTo>
                  <a:lnTo>
                    <a:pt x="19326" y="10034"/>
                  </a:lnTo>
                  <a:lnTo>
                    <a:pt x="19360" y="10067"/>
                  </a:lnTo>
                  <a:lnTo>
                    <a:pt x="19427" y="10034"/>
                  </a:lnTo>
                  <a:lnTo>
                    <a:pt x="19932" y="10168"/>
                  </a:lnTo>
                  <a:lnTo>
                    <a:pt x="20000" y="10202"/>
                  </a:lnTo>
                  <a:lnTo>
                    <a:pt x="20067" y="10202"/>
                  </a:lnTo>
                  <a:lnTo>
                    <a:pt x="20740" y="10303"/>
                  </a:lnTo>
                  <a:lnTo>
                    <a:pt x="20808" y="10337"/>
                  </a:lnTo>
                  <a:lnTo>
                    <a:pt x="20841" y="10337"/>
                  </a:lnTo>
                  <a:lnTo>
                    <a:pt x="21144" y="10370"/>
                  </a:lnTo>
                  <a:lnTo>
                    <a:pt x="21144" y="10404"/>
                  </a:lnTo>
                  <a:lnTo>
                    <a:pt x="21178" y="10471"/>
                  </a:lnTo>
                  <a:lnTo>
                    <a:pt x="21245" y="10505"/>
                  </a:lnTo>
                  <a:lnTo>
                    <a:pt x="21313" y="10471"/>
                  </a:lnTo>
                  <a:lnTo>
                    <a:pt x="21346" y="10438"/>
                  </a:lnTo>
                  <a:lnTo>
                    <a:pt x="21346" y="10404"/>
                  </a:lnTo>
                  <a:lnTo>
                    <a:pt x="22020" y="10471"/>
                  </a:lnTo>
                  <a:lnTo>
                    <a:pt x="22020" y="10539"/>
                  </a:lnTo>
                  <a:lnTo>
                    <a:pt x="22087" y="10572"/>
                  </a:lnTo>
                  <a:lnTo>
                    <a:pt x="22188" y="10572"/>
                  </a:lnTo>
                  <a:lnTo>
                    <a:pt x="22222" y="10539"/>
                  </a:lnTo>
                  <a:lnTo>
                    <a:pt x="22222" y="10505"/>
                  </a:lnTo>
                  <a:lnTo>
                    <a:pt x="22457" y="9495"/>
                  </a:lnTo>
                  <a:lnTo>
                    <a:pt x="22693" y="8519"/>
                  </a:lnTo>
                  <a:lnTo>
                    <a:pt x="23097" y="6499"/>
                  </a:lnTo>
                  <a:lnTo>
                    <a:pt x="23131" y="6465"/>
                  </a:lnTo>
                  <a:lnTo>
                    <a:pt x="23097" y="6398"/>
                  </a:lnTo>
                  <a:lnTo>
                    <a:pt x="23164" y="6196"/>
                  </a:lnTo>
                  <a:lnTo>
                    <a:pt x="23164" y="6095"/>
                  </a:lnTo>
                  <a:lnTo>
                    <a:pt x="23097" y="6061"/>
                  </a:lnTo>
                  <a:lnTo>
                    <a:pt x="23030" y="6061"/>
                  </a:lnTo>
                  <a:lnTo>
                    <a:pt x="22962" y="6128"/>
                  </a:lnTo>
                  <a:lnTo>
                    <a:pt x="22828" y="5994"/>
                  </a:lnTo>
                  <a:lnTo>
                    <a:pt x="22693" y="5859"/>
                  </a:lnTo>
                  <a:lnTo>
                    <a:pt x="22323" y="5623"/>
                  </a:lnTo>
                  <a:lnTo>
                    <a:pt x="21885" y="5455"/>
                  </a:lnTo>
                  <a:lnTo>
                    <a:pt x="21447" y="5287"/>
                  </a:lnTo>
                  <a:lnTo>
                    <a:pt x="21447" y="5253"/>
                  </a:lnTo>
                  <a:lnTo>
                    <a:pt x="21414" y="5219"/>
                  </a:lnTo>
                  <a:lnTo>
                    <a:pt x="21346" y="5219"/>
                  </a:lnTo>
                  <a:lnTo>
                    <a:pt x="21313" y="5253"/>
                  </a:lnTo>
                  <a:lnTo>
                    <a:pt x="20336" y="4950"/>
                  </a:lnTo>
                  <a:lnTo>
                    <a:pt x="19495" y="4714"/>
                  </a:lnTo>
                  <a:lnTo>
                    <a:pt x="19461" y="4681"/>
                  </a:lnTo>
                  <a:lnTo>
                    <a:pt x="19360" y="4681"/>
                  </a:lnTo>
                  <a:lnTo>
                    <a:pt x="17205" y="4108"/>
                  </a:lnTo>
                  <a:lnTo>
                    <a:pt x="17138" y="4074"/>
                  </a:lnTo>
                  <a:lnTo>
                    <a:pt x="17104" y="4074"/>
                  </a:lnTo>
                  <a:lnTo>
                    <a:pt x="15589" y="3670"/>
                  </a:lnTo>
                  <a:lnTo>
                    <a:pt x="11852" y="2660"/>
                  </a:lnTo>
                  <a:lnTo>
                    <a:pt x="9967" y="2189"/>
                  </a:lnTo>
                  <a:lnTo>
                    <a:pt x="8115" y="1718"/>
                  </a:lnTo>
                  <a:lnTo>
                    <a:pt x="6398" y="1347"/>
                  </a:lnTo>
                  <a:lnTo>
                    <a:pt x="5590" y="1145"/>
                  </a:lnTo>
                  <a:lnTo>
                    <a:pt x="5186" y="1011"/>
                  </a:lnTo>
                  <a:lnTo>
                    <a:pt x="4782" y="842"/>
                  </a:lnTo>
                  <a:lnTo>
                    <a:pt x="4277" y="573"/>
                  </a:lnTo>
                  <a:lnTo>
                    <a:pt x="3738" y="270"/>
                  </a:lnTo>
                  <a:lnTo>
                    <a:pt x="3435" y="169"/>
                  </a:lnTo>
                  <a:lnTo>
                    <a:pt x="3166" y="68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528824" y="133868"/>
              <a:ext cx="425170" cy="400066"/>
            </a:xfrm>
            <a:custGeom>
              <a:avLst/>
              <a:gdLst/>
              <a:ahLst/>
              <a:cxnLst/>
              <a:rect l="l" t="t" r="r" b="b"/>
              <a:pathLst>
                <a:path w="8553" h="8048" extrusionOk="0">
                  <a:moveTo>
                    <a:pt x="1011" y="270"/>
                  </a:moveTo>
                  <a:lnTo>
                    <a:pt x="1280" y="539"/>
                  </a:lnTo>
                  <a:lnTo>
                    <a:pt x="1583" y="808"/>
                  </a:lnTo>
                  <a:lnTo>
                    <a:pt x="1886" y="1078"/>
                  </a:lnTo>
                  <a:lnTo>
                    <a:pt x="2189" y="1347"/>
                  </a:lnTo>
                  <a:lnTo>
                    <a:pt x="2627" y="1785"/>
                  </a:lnTo>
                  <a:lnTo>
                    <a:pt x="3031" y="2223"/>
                  </a:lnTo>
                  <a:lnTo>
                    <a:pt x="3469" y="2627"/>
                  </a:lnTo>
                  <a:lnTo>
                    <a:pt x="3906" y="3031"/>
                  </a:lnTo>
                  <a:lnTo>
                    <a:pt x="4243" y="3300"/>
                  </a:lnTo>
                  <a:lnTo>
                    <a:pt x="4512" y="3569"/>
                  </a:lnTo>
                  <a:lnTo>
                    <a:pt x="4782" y="3839"/>
                  </a:lnTo>
                  <a:lnTo>
                    <a:pt x="5017" y="4142"/>
                  </a:lnTo>
                  <a:lnTo>
                    <a:pt x="5489" y="4748"/>
                  </a:lnTo>
                  <a:lnTo>
                    <a:pt x="5893" y="5387"/>
                  </a:lnTo>
                  <a:lnTo>
                    <a:pt x="6027" y="5589"/>
                  </a:lnTo>
                  <a:lnTo>
                    <a:pt x="6196" y="5791"/>
                  </a:lnTo>
                  <a:lnTo>
                    <a:pt x="5724" y="5387"/>
                  </a:lnTo>
                  <a:lnTo>
                    <a:pt x="5287" y="4950"/>
                  </a:lnTo>
                  <a:lnTo>
                    <a:pt x="4411" y="4108"/>
                  </a:lnTo>
                  <a:lnTo>
                    <a:pt x="3974" y="3670"/>
                  </a:lnTo>
                  <a:lnTo>
                    <a:pt x="3502" y="3266"/>
                  </a:lnTo>
                  <a:lnTo>
                    <a:pt x="2593" y="2458"/>
                  </a:lnTo>
                  <a:lnTo>
                    <a:pt x="2122" y="2054"/>
                  </a:lnTo>
                  <a:lnTo>
                    <a:pt x="1684" y="1650"/>
                  </a:lnTo>
                  <a:lnTo>
                    <a:pt x="1247" y="1212"/>
                  </a:lnTo>
                  <a:lnTo>
                    <a:pt x="843" y="741"/>
                  </a:lnTo>
                  <a:lnTo>
                    <a:pt x="742" y="741"/>
                  </a:lnTo>
                  <a:lnTo>
                    <a:pt x="708" y="808"/>
                  </a:lnTo>
                  <a:lnTo>
                    <a:pt x="708" y="842"/>
                  </a:lnTo>
                  <a:lnTo>
                    <a:pt x="843" y="1044"/>
                  </a:lnTo>
                  <a:lnTo>
                    <a:pt x="1011" y="1246"/>
                  </a:lnTo>
                  <a:lnTo>
                    <a:pt x="1348" y="1583"/>
                  </a:lnTo>
                  <a:lnTo>
                    <a:pt x="2055" y="2256"/>
                  </a:lnTo>
                  <a:lnTo>
                    <a:pt x="2560" y="2728"/>
                  </a:lnTo>
                  <a:lnTo>
                    <a:pt x="3098" y="3165"/>
                  </a:lnTo>
                  <a:lnTo>
                    <a:pt x="3603" y="3603"/>
                  </a:lnTo>
                  <a:lnTo>
                    <a:pt x="4108" y="4074"/>
                  </a:lnTo>
                  <a:lnTo>
                    <a:pt x="5017" y="4950"/>
                  </a:lnTo>
                  <a:lnTo>
                    <a:pt x="5455" y="5387"/>
                  </a:lnTo>
                  <a:lnTo>
                    <a:pt x="5926" y="5825"/>
                  </a:lnTo>
                  <a:lnTo>
                    <a:pt x="6970" y="6700"/>
                  </a:lnTo>
                  <a:lnTo>
                    <a:pt x="7980" y="7576"/>
                  </a:lnTo>
                  <a:lnTo>
                    <a:pt x="8115" y="7576"/>
                  </a:lnTo>
                  <a:lnTo>
                    <a:pt x="8148" y="7508"/>
                  </a:lnTo>
                  <a:lnTo>
                    <a:pt x="8115" y="7441"/>
                  </a:lnTo>
                  <a:lnTo>
                    <a:pt x="7576" y="6936"/>
                  </a:lnTo>
                  <a:lnTo>
                    <a:pt x="7643" y="6936"/>
                  </a:lnTo>
                  <a:lnTo>
                    <a:pt x="7711" y="6902"/>
                  </a:lnTo>
                  <a:lnTo>
                    <a:pt x="7744" y="6869"/>
                  </a:lnTo>
                  <a:lnTo>
                    <a:pt x="7744" y="6801"/>
                  </a:lnTo>
                  <a:lnTo>
                    <a:pt x="7913" y="6667"/>
                  </a:lnTo>
                  <a:lnTo>
                    <a:pt x="8014" y="6970"/>
                  </a:lnTo>
                  <a:lnTo>
                    <a:pt x="8081" y="7239"/>
                  </a:lnTo>
                  <a:lnTo>
                    <a:pt x="8216" y="7542"/>
                  </a:lnTo>
                  <a:lnTo>
                    <a:pt x="8317" y="7811"/>
                  </a:lnTo>
                  <a:lnTo>
                    <a:pt x="7812" y="7677"/>
                  </a:lnTo>
                  <a:lnTo>
                    <a:pt x="7172" y="7407"/>
                  </a:lnTo>
                  <a:lnTo>
                    <a:pt x="7307" y="7239"/>
                  </a:lnTo>
                  <a:lnTo>
                    <a:pt x="7340" y="7172"/>
                  </a:lnTo>
                  <a:lnTo>
                    <a:pt x="7340" y="7104"/>
                  </a:lnTo>
                  <a:lnTo>
                    <a:pt x="7307" y="7071"/>
                  </a:lnTo>
                  <a:lnTo>
                    <a:pt x="6936" y="6700"/>
                  </a:lnTo>
                  <a:lnTo>
                    <a:pt x="6566" y="6364"/>
                  </a:lnTo>
                  <a:lnTo>
                    <a:pt x="6162" y="6061"/>
                  </a:lnTo>
                  <a:lnTo>
                    <a:pt x="5724" y="5758"/>
                  </a:lnTo>
                  <a:lnTo>
                    <a:pt x="5186" y="5421"/>
                  </a:lnTo>
                  <a:lnTo>
                    <a:pt x="4681" y="5051"/>
                  </a:lnTo>
                  <a:lnTo>
                    <a:pt x="4176" y="4647"/>
                  </a:lnTo>
                  <a:lnTo>
                    <a:pt x="3704" y="4209"/>
                  </a:lnTo>
                  <a:lnTo>
                    <a:pt x="2795" y="3300"/>
                  </a:lnTo>
                  <a:lnTo>
                    <a:pt x="2358" y="2862"/>
                  </a:lnTo>
                  <a:lnTo>
                    <a:pt x="1853" y="2458"/>
                  </a:lnTo>
                  <a:lnTo>
                    <a:pt x="1449" y="2088"/>
                  </a:lnTo>
                  <a:lnTo>
                    <a:pt x="1045" y="1684"/>
                  </a:lnTo>
                  <a:lnTo>
                    <a:pt x="641" y="1313"/>
                  </a:lnTo>
                  <a:lnTo>
                    <a:pt x="203" y="977"/>
                  </a:lnTo>
                  <a:lnTo>
                    <a:pt x="405" y="775"/>
                  </a:lnTo>
                  <a:lnTo>
                    <a:pt x="607" y="606"/>
                  </a:lnTo>
                  <a:lnTo>
                    <a:pt x="809" y="438"/>
                  </a:lnTo>
                  <a:lnTo>
                    <a:pt x="1011" y="270"/>
                  </a:lnTo>
                  <a:close/>
                  <a:moveTo>
                    <a:pt x="1045" y="0"/>
                  </a:moveTo>
                  <a:lnTo>
                    <a:pt x="977" y="34"/>
                  </a:lnTo>
                  <a:lnTo>
                    <a:pt x="742" y="236"/>
                  </a:lnTo>
                  <a:lnTo>
                    <a:pt x="439" y="438"/>
                  </a:lnTo>
                  <a:lnTo>
                    <a:pt x="203" y="640"/>
                  </a:lnTo>
                  <a:lnTo>
                    <a:pt x="102" y="775"/>
                  </a:lnTo>
                  <a:lnTo>
                    <a:pt x="1" y="909"/>
                  </a:lnTo>
                  <a:lnTo>
                    <a:pt x="1" y="977"/>
                  </a:lnTo>
                  <a:lnTo>
                    <a:pt x="34" y="1010"/>
                  </a:lnTo>
                  <a:lnTo>
                    <a:pt x="34" y="1078"/>
                  </a:lnTo>
                  <a:lnTo>
                    <a:pt x="68" y="1111"/>
                  </a:lnTo>
                  <a:lnTo>
                    <a:pt x="540" y="1482"/>
                  </a:lnTo>
                  <a:lnTo>
                    <a:pt x="977" y="1920"/>
                  </a:lnTo>
                  <a:lnTo>
                    <a:pt x="1449" y="2324"/>
                  </a:lnTo>
                  <a:lnTo>
                    <a:pt x="1886" y="2761"/>
                  </a:lnTo>
                  <a:lnTo>
                    <a:pt x="2358" y="3165"/>
                  </a:lnTo>
                  <a:lnTo>
                    <a:pt x="2829" y="3603"/>
                  </a:lnTo>
                  <a:lnTo>
                    <a:pt x="3704" y="4512"/>
                  </a:lnTo>
                  <a:lnTo>
                    <a:pt x="4075" y="4849"/>
                  </a:lnTo>
                  <a:lnTo>
                    <a:pt x="4445" y="5152"/>
                  </a:lnTo>
                  <a:lnTo>
                    <a:pt x="4815" y="5455"/>
                  </a:lnTo>
                  <a:lnTo>
                    <a:pt x="5219" y="5724"/>
                  </a:lnTo>
                  <a:lnTo>
                    <a:pt x="5758" y="6061"/>
                  </a:lnTo>
                  <a:lnTo>
                    <a:pt x="6229" y="6397"/>
                  </a:lnTo>
                  <a:lnTo>
                    <a:pt x="6667" y="6801"/>
                  </a:lnTo>
                  <a:lnTo>
                    <a:pt x="7138" y="7205"/>
                  </a:lnTo>
                  <a:lnTo>
                    <a:pt x="6970" y="7407"/>
                  </a:lnTo>
                  <a:lnTo>
                    <a:pt x="6936" y="7441"/>
                  </a:lnTo>
                  <a:lnTo>
                    <a:pt x="6936" y="7508"/>
                  </a:lnTo>
                  <a:lnTo>
                    <a:pt x="6970" y="7542"/>
                  </a:lnTo>
                  <a:lnTo>
                    <a:pt x="7004" y="7576"/>
                  </a:lnTo>
                  <a:lnTo>
                    <a:pt x="7744" y="7879"/>
                  </a:lnTo>
                  <a:lnTo>
                    <a:pt x="8115" y="7980"/>
                  </a:lnTo>
                  <a:lnTo>
                    <a:pt x="8283" y="8047"/>
                  </a:lnTo>
                  <a:lnTo>
                    <a:pt x="8519" y="8047"/>
                  </a:lnTo>
                  <a:lnTo>
                    <a:pt x="8553" y="8013"/>
                  </a:lnTo>
                  <a:lnTo>
                    <a:pt x="8553" y="7946"/>
                  </a:lnTo>
                  <a:lnTo>
                    <a:pt x="8519" y="7912"/>
                  </a:lnTo>
                  <a:lnTo>
                    <a:pt x="8418" y="7542"/>
                  </a:lnTo>
                  <a:lnTo>
                    <a:pt x="8283" y="7205"/>
                  </a:lnTo>
                  <a:lnTo>
                    <a:pt x="8182" y="6801"/>
                  </a:lnTo>
                  <a:lnTo>
                    <a:pt x="8115" y="6633"/>
                  </a:lnTo>
                  <a:lnTo>
                    <a:pt x="8014" y="6465"/>
                  </a:lnTo>
                  <a:lnTo>
                    <a:pt x="7980" y="6431"/>
                  </a:lnTo>
                  <a:lnTo>
                    <a:pt x="7946" y="6397"/>
                  </a:lnTo>
                  <a:lnTo>
                    <a:pt x="7879" y="6397"/>
                  </a:lnTo>
                  <a:lnTo>
                    <a:pt x="7845" y="6431"/>
                  </a:lnTo>
                  <a:lnTo>
                    <a:pt x="7711" y="6532"/>
                  </a:lnTo>
                  <a:lnTo>
                    <a:pt x="7610" y="6667"/>
                  </a:lnTo>
                  <a:lnTo>
                    <a:pt x="7037" y="6229"/>
                  </a:lnTo>
                  <a:lnTo>
                    <a:pt x="6566" y="5791"/>
                  </a:lnTo>
                  <a:lnTo>
                    <a:pt x="6364" y="5556"/>
                  </a:lnTo>
                  <a:lnTo>
                    <a:pt x="6162" y="5286"/>
                  </a:lnTo>
                  <a:lnTo>
                    <a:pt x="5758" y="4714"/>
                  </a:lnTo>
                  <a:lnTo>
                    <a:pt x="5455" y="4243"/>
                  </a:lnTo>
                  <a:lnTo>
                    <a:pt x="5085" y="3771"/>
                  </a:lnTo>
                  <a:lnTo>
                    <a:pt x="4681" y="3367"/>
                  </a:lnTo>
                  <a:lnTo>
                    <a:pt x="4243" y="2997"/>
                  </a:lnTo>
                  <a:lnTo>
                    <a:pt x="3772" y="2593"/>
                  </a:lnTo>
                  <a:lnTo>
                    <a:pt x="3334" y="2189"/>
                  </a:lnTo>
                  <a:lnTo>
                    <a:pt x="2492" y="1347"/>
                  </a:lnTo>
                  <a:lnTo>
                    <a:pt x="2156" y="1044"/>
                  </a:lnTo>
                  <a:lnTo>
                    <a:pt x="1819" y="741"/>
                  </a:lnTo>
                  <a:lnTo>
                    <a:pt x="1482" y="438"/>
                  </a:lnTo>
                  <a:lnTo>
                    <a:pt x="1146" y="135"/>
                  </a:lnTo>
                  <a:lnTo>
                    <a:pt x="1146" y="68"/>
                  </a:lnTo>
                  <a:lnTo>
                    <a:pt x="11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498700" y="102054"/>
              <a:ext cx="1052758" cy="994200"/>
            </a:xfrm>
            <a:custGeom>
              <a:avLst/>
              <a:gdLst/>
              <a:ahLst/>
              <a:cxnLst/>
              <a:rect l="l" t="t" r="r" b="b"/>
              <a:pathLst>
                <a:path w="21178" h="20000" extrusionOk="0">
                  <a:moveTo>
                    <a:pt x="1684" y="203"/>
                  </a:moveTo>
                  <a:lnTo>
                    <a:pt x="1886" y="270"/>
                  </a:lnTo>
                  <a:lnTo>
                    <a:pt x="2122" y="405"/>
                  </a:lnTo>
                  <a:lnTo>
                    <a:pt x="2189" y="405"/>
                  </a:lnTo>
                  <a:lnTo>
                    <a:pt x="2593" y="910"/>
                  </a:lnTo>
                  <a:lnTo>
                    <a:pt x="3031" y="1381"/>
                  </a:lnTo>
                  <a:lnTo>
                    <a:pt x="3469" y="1852"/>
                  </a:lnTo>
                  <a:lnTo>
                    <a:pt x="3974" y="2257"/>
                  </a:lnTo>
                  <a:lnTo>
                    <a:pt x="4950" y="3132"/>
                  </a:lnTo>
                  <a:lnTo>
                    <a:pt x="5926" y="3974"/>
                  </a:lnTo>
                  <a:lnTo>
                    <a:pt x="7071" y="5085"/>
                  </a:lnTo>
                  <a:lnTo>
                    <a:pt x="8216" y="6196"/>
                  </a:lnTo>
                  <a:lnTo>
                    <a:pt x="9394" y="7307"/>
                  </a:lnTo>
                  <a:lnTo>
                    <a:pt x="9967" y="7879"/>
                  </a:lnTo>
                  <a:lnTo>
                    <a:pt x="10573" y="8384"/>
                  </a:lnTo>
                  <a:lnTo>
                    <a:pt x="10606" y="8418"/>
                  </a:lnTo>
                  <a:lnTo>
                    <a:pt x="10640" y="8552"/>
                  </a:lnTo>
                  <a:lnTo>
                    <a:pt x="10606" y="8687"/>
                  </a:lnTo>
                  <a:lnTo>
                    <a:pt x="10573" y="8855"/>
                  </a:lnTo>
                  <a:lnTo>
                    <a:pt x="10472" y="9024"/>
                  </a:lnTo>
                  <a:lnTo>
                    <a:pt x="10270" y="9293"/>
                  </a:lnTo>
                  <a:lnTo>
                    <a:pt x="10068" y="9529"/>
                  </a:lnTo>
                  <a:lnTo>
                    <a:pt x="9832" y="9764"/>
                  </a:lnTo>
                  <a:lnTo>
                    <a:pt x="9630" y="10000"/>
                  </a:lnTo>
                  <a:lnTo>
                    <a:pt x="9495" y="10068"/>
                  </a:lnTo>
                  <a:lnTo>
                    <a:pt x="9361" y="10135"/>
                  </a:lnTo>
                  <a:lnTo>
                    <a:pt x="9226" y="10169"/>
                  </a:lnTo>
                  <a:lnTo>
                    <a:pt x="9058" y="10169"/>
                  </a:lnTo>
                  <a:lnTo>
                    <a:pt x="9058" y="10101"/>
                  </a:lnTo>
                  <a:lnTo>
                    <a:pt x="9024" y="10068"/>
                  </a:lnTo>
                  <a:lnTo>
                    <a:pt x="8687" y="9899"/>
                  </a:lnTo>
                  <a:lnTo>
                    <a:pt x="8384" y="9697"/>
                  </a:lnTo>
                  <a:lnTo>
                    <a:pt x="7812" y="9226"/>
                  </a:lnTo>
                  <a:lnTo>
                    <a:pt x="7273" y="8721"/>
                  </a:lnTo>
                  <a:lnTo>
                    <a:pt x="6734" y="8216"/>
                  </a:lnTo>
                  <a:lnTo>
                    <a:pt x="5657" y="7206"/>
                  </a:lnTo>
                  <a:lnTo>
                    <a:pt x="4647" y="6128"/>
                  </a:lnTo>
                  <a:lnTo>
                    <a:pt x="3570" y="5051"/>
                  </a:lnTo>
                  <a:lnTo>
                    <a:pt x="2492" y="4007"/>
                  </a:lnTo>
                  <a:lnTo>
                    <a:pt x="1381" y="2997"/>
                  </a:lnTo>
                  <a:lnTo>
                    <a:pt x="236" y="2021"/>
                  </a:lnTo>
                  <a:lnTo>
                    <a:pt x="236" y="1953"/>
                  </a:lnTo>
                  <a:lnTo>
                    <a:pt x="203" y="1785"/>
                  </a:lnTo>
                  <a:lnTo>
                    <a:pt x="203" y="1617"/>
                  </a:lnTo>
                  <a:lnTo>
                    <a:pt x="203" y="1448"/>
                  </a:lnTo>
                  <a:lnTo>
                    <a:pt x="236" y="1314"/>
                  </a:lnTo>
                  <a:lnTo>
                    <a:pt x="304" y="1179"/>
                  </a:lnTo>
                  <a:lnTo>
                    <a:pt x="371" y="1044"/>
                  </a:lnTo>
                  <a:lnTo>
                    <a:pt x="607" y="809"/>
                  </a:lnTo>
                  <a:lnTo>
                    <a:pt x="944" y="472"/>
                  </a:lnTo>
                  <a:lnTo>
                    <a:pt x="1112" y="337"/>
                  </a:lnTo>
                  <a:lnTo>
                    <a:pt x="1314" y="236"/>
                  </a:lnTo>
                  <a:lnTo>
                    <a:pt x="1482" y="203"/>
                  </a:lnTo>
                  <a:close/>
                  <a:moveTo>
                    <a:pt x="10775" y="8855"/>
                  </a:moveTo>
                  <a:lnTo>
                    <a:pt x="10943" y="8956"/>
                  </a:lnTo>
                  <a:lnTo>
                    <a:pt x="11111" y="9158"/>
                  </a:lnTo>
                  <a:lnTo>
                    <a:pt x="11381" y="9495"/>
                  </a:lnTo>
                  <a:lnTo>
                    <a:pt x="11583" y="9731"/>
                  </a:lnTo>
                  <a:lnTo>
                    <a:pt x="11785" y="9933"/>
                  </a:lnTo>
                  <a:lnTo>
                    <a:pt x="12256" y="10270"/>
                  </a:lnTo>
                  <a:lnTo>
                    <a:pt x="13030" y="10876"/>
                  </a:lnTo>
                  <a:lnTo>
                    <a:pt x="13805" y="11482"/>
                  </a:lnTo>
                  <a:lnTo>
                    <a:pt x="14545" y="12121"/>
                  </a:lnTo>
                  <a:lnTo>
                    <a:pt x="15286" y="12828"/>
                  </a:lnTo>
                  <a:lnTo>
                    <a:pt x="16498" y="14040"/>
                  </a:lnTo>
                  <a:lnTo>
                    <a:pt x="17744" y="15252"/>
                  </a:lnTo>
                  <a:lnTo>
                    <a:pt x="18922" y="16397"/>
                  </a:lnTo>
                  <a:lnTo>
                    <a:pt x="19528" y="16969"/>
                  </a:lnTo>
                  <a:lnTo>
                    <a:pt x="20168" y="17508"/>
                  </a:lnTo>
                  <a:lnTo>
                    <a:pt x="20067" y="17744"/>
                  </a:lnTo>
                  <a:lnTo>
                    <a:pt x="19899" y="17979"/>
                  </a:lnTo>
                  <a:lnTo>
                    <a:pt x="19562" y="18350"/>
                  </a:lnTo>
                  <a:lnTo>
                    <a:pt x="19225" y="18687"/>
                  </a:lnTo>
                  <a:lnTo>
                    <a:pt x="19023" y="18821"/>
                  </a:lnTo>
                  <a:lnTo>
                    <a:pt x="18821" y="18922"/>
                  </a:lnTo>
                  <a:lnTo>
                    <a:pt x="18821" y="18889"/>
                  </a:lnTo>
                  <a:lnTo>
                    <a:pt x="18754" y="18821"/>
                  </a:lnTo>
                  <a:lnTo>
                    <a:pt x="18417" y="18653"/>
                  </a:lnTo>
                  <a:lnTo>
                    <a:pt x="18081" y="18451"/>
                  </a:lnTo>
                  <a:lnTo>
                    <a:pt x="17778" y="18215"/>
                  </a:lnTo>
                  <a:lnTo>
                    <a:pt x="17508" y="17912"/>
                  </a:lnTo>
                  <a:lnTo>
                    <a:pt x="16969" y="17340"/>
                  </a:lnTo>
                  <a:lnTo>
                    <a:pt x="16464" y="16734"/>
                  </a:lnTo>
                  <a:lnTo>
                    <a:pt x="15858" y="16094"/>
                  </a:lnTo>
                  <a:lnTo>
                    <a:pt x="15219" y="15454"/>
                  </a:lnTo>
                  <a:lnTo>
                    <a:pt x="14545" y="14882"/>
                  </a:lnTo>
                  <a:lnTo>
                    <a:pt x="13838" y="14310"/>
                  </a:lnTo>
                  <a:lnTo>
                    <a:pt x="13603" y="14108"/>
                  </a:lnTo>
                  <a:lnTo>
                    <a:pt x="13401" y="13906"/>
                  </a:lnTo>
                  <a:lnTo>
                    <a:pt x="13199" y="13670"/>
                  </a:lnTo>
                  <a:lnTo>
                    <a:pt x="12963" y="13468"/>
                  </a:lnTo>
                  <a:lnTo>
                    <a:pt x="12593" y="13165"/>
                  </a:lnTo>
                  <a:lnTo>
                    <a:pt x="12256" y="12862"/>
                  </a:lnTo>
                  <a:lnTo>
                    <a:pt x="11549" y="12222"/>
                  </a:lnTo>
                  <a:lnTo>
                    <a:pt x="10876" y="11650"/>
                  </a:lnTo>
                  <a:lnTo>
                    <a:pt x="10573" y="11347"/>
                  </a:lnTo>
                  <a:lnTo>
                    <a:pt x="10270" y="11010"/>
                  </a:lnTo>
                  <a:lnTo>
                    <a:pt x="10101" y="10808"/>
                  </a:lnTo>
                  <a:lnTo>
                    <a:pt x="9933" y="10606"/>
                  </a:lnTo>
                  <a:lnTo>
                    <a:pt x="9731" y="10438"/>
                  </a:lnTo>
                  <a:lnTo>
                    <a:pt x="9495" y="10337"/>
                  </a:lnTo>
                  <a:lnTo>
                    <a:pt x="9731" y="10169"/>
                  </a:lnTo>
                  <a:lnTo>
                    <a:pt x="9933" y="9966"/>
                  </a:lnTo>
                  <a:lnTo>
                    <a:pt x="10236" y="9630"/>
                  </a:lnTo>
                  <a:lnTo>
                    <a:pt x="10539" y="9259"/>
                  </a:lnTo>
                  <a:lnTo>
                    <a:pt x="10674" y="9057"/>
                  </a:lnTo>
                  <a:lnTo>
                    <a:pt x="10775" y="8855"/>
                  </a:lnTo>
                  <a:close/>
                  <a:moveTo>
                    <a:pt x="20235" y="17912"/>
                  </a:moveTo>
                  <a:lnTo>
                    <a:pt x="20606" y="18283"/>
                  </a:lnTo>
                  <a:lnTo>
                    <a:pt x="20740" y="18451"/>
                  </a:lnTo>
                  <a:lnTo>
                    <a:pt x="20942" y="18586"/>
                  </a:lnTo>
                  <a:lnTo>
                    <a:pt x="20774" y="18956"/>
                  </a:lnTo>
                  <a:lnTo>
                    <a:pt x="20572" y="19259"/>
                  </a:lnTo>
                  <a:lnTo>
                    <a:pt x="20437" y="19427"/>
                  </a:lnTo>
                  <a:lnTo>
                    <a:pt x="20303" y="19528"/>
                  </a:lnTo>
                  <a:lnTo>
                    <a:pt x="20134" y="19663"/>
                  </a:lnTo>
                  <a:lnTo>
                    <a:pt x="19966" y="19764"/>
                  </a:lnTo>
                  <a:lnTo>
                    <a:pt x="19697" y="19528"/>
                  </a:lnTo>
                  <a:lnTo>
                    <a:pt x="19461" y="19293"/>
                  </a:lnTo>
                  <a:lnTo>
                    <a:pt x="19192" y="18990"/>
                  </a:lnTo>
                  <a:lnTo>
                    <a:pt x="19461" y="18788"/>
                  </a:lnTo>
                  <a:lnTo>
                    <a:pt x="19663" y="18586"/>
                  </a:lnTo>
                  <a:lnTo>
                    <a:pt x="19966" y="18283"/>
                  </a:lnTo>
                  <a:lnTo>
                    <a:pt x="20101" y="18081"/>
                  </a:lnTo>
                  <a:lnTo>
                    <a:pt x="20235" y="17912"/>
                  </a:lnTo>
                  <a:close/>
                  <a:moveTo>
                    <a:pt x="1449" y="1"/>
                  </a:moveTo>
                  <a:lnTo>
                    <a:pt x="1280" y="68"/>
                  </a:lnTo>
                  <a:lnTo>
                    <a:pt x="1078" y="169"/>
                  </a:lnTo>
                  <a:lnTo>
                    <a:pt x="708" y="405"/>
                  </a:lnTo>
                  <a:lnTo>
                    <a:pt x="539" y="573"/>
                  </a:lnTo>
                  <a:lnTo>
                    <a:pt x="371" y="741"/>
                  </a:lnTo>
                  <a:lnTo>
                    <a:pt x="236" y="910"/>
                  </a:lnTo>
                  <a:lnTo>
                    <a:pt x="135" y="1112"/>
                  </a:lnTo>
                  <a:lnTo>
                    <a:pt x="68" y="1280"/>
                  </a:lnTo>
                  <a:lnTo>
                    <a:pt x="1" y="1516"/>
                  </a:lnTo>
                  <a:lnTo>
                    <a:pt x="1" y="1718"/>
                  </a:lnTo>
                  <a:lnTo>
                    <a:pt x="68" y="1953"/>
                  </a:lnTo>
                  <a:lnTo>
                    <a:pt x="1" y="2021"/>
                  </a:lnTo>
                  <a:lnTo>
                    <a:pt x="34" y="2055"/>
                  </a:lnTo>
                  <a:lnTo>
                    <a:pt x="34" y="2088"/>
                  </a:lnTo>
                  <a:lnTo>
                    <a:pt x="1213" y="3098"/>
                  </a:lnTo>
                  <a:lnTo>
                    <a:pt x="2324" y="4142"/>
                  </a:lnTo>
                  <a:lnTo>
                    <a:pt x="3401" y="5186"/>
                  </a:lnTo>
                  <a:lnTo>
                    <a:pt x="4479" y="6297"/>
                  </a:lnTo>
                  <a:lnTo>
                    <a:pt x="5623" y="7441"/>
                  </a:lnTo>
                  <a:lnTo>
                    <a:pt x="6768" y="8552"/>
                  </a:lnTo>
                  <a:lnTo>
                    <a:pt x="7239" y="8990"/>
                  </a:lnTo>
                  <a:lnTo>
                    <a:pt x="7744" y="9428"/>
                  </a:lnTo>
                  <a:lnTo>
                    <a:pt x="8249" y="9865"/>
                  </a:lnTo>
                  <a:lnTo>
                    <a:pt x="8552" y="10034"/>
                  </a:lnTo>
                  <a:lnTo>
                    <a:pt x="8822" y="10202"/>
                  </a:lnTo>
                  <a:lnTo>
                    <a:pt x="8822" y="10236"/>
                  </a:lnTo>
                  <a:lnTo>
                    <a:pt x="8822" y="10270"/>
                  </a:lnTo>
                  <a:lnTo>
                    <a:pt x="8923" y="10371"/>
                  </a:lnTo>
                  <a:lnTo>
                    <a:pt x="9024" y="10404"/>
                  </a:lnTo>
                  <a:lnTo>
                    <a:pt x="9260" y="10404"/>
                  </a:lnTo>
                  <a:lnTo>
                    <a:pt x="9293" y="10438"/>
                  </a:lnTo>
                  <a:lnTo>
                    <a:pt x="9495" y="10539"/>
                  </a:lnTo>
                  <a:lnTo>
                    <a:pt x="9697" y="10640"/>
                  </a:lnTo>
                  <a:lnTo>
                    <a:pt x="9832" y="10775"/>
                  </a:lnTo>
                  <a:lnTo>
                    <a:pt x="10000" y="10943"/>
                  </a:lnTo>
                  <a:lnTo>
                    <a:pt x="10270" y="11313"/>
                  </a:lnTo>
                  <a:lnTo>
                    <a:pt x="10539" y="11650"/>
                  </a:lnTo>
                  <a:lnTo>
                    <a:pt x="10876" y="11953"/>
                  </a:lnTo>
                  <a:lnTo>
                    <a:pt x="11212" y="12222"/>
                  </a:lnTo>
                  <a:lnTo>
                    <a:pt x="11583" y="12525"/>
                  </a:lnTo>
                  <a:lnTo>
                    <a:pt x="11919" y="12828"/>
                  </a:lnTo>
                  <a:lnTo>
                    <a:pt x="13165" y="13939"/>
                  </a:lnTo>
                  <a:lnTo>
                    <a:pt x="13771" y="14512"/>
                  </a:lnTo>
                  <a:lnTo>
                    <a:pt x="14411" y="15050"/>
                  </a:lnTo>
                  <a:lnTo>
                    <a:pt x="15017" y="15589"/>
                  </a:lnTo>
                  <a:lnTo>
                    <a:pt x="15589" y="16161"/>
                  </a:lnTo>
                  <a:lnTo>
                    <a:pt x="16161" y="16734"/>
                  </a:lnTo>
                  <a:lnTo>
                    <a:pt x="16700" y="17340"/>
                  </a:lnTo>
                  <a:lnTo>
                    <a:pt x="17138" y="17845"/>
                  </a:lnTo>
                  <a:lnTo>
                    <a:pt x="17576" y="18316"/>
                  </a:lnTo>
                  <a:lnTo>
                    <a:pt x="17845" y="18552"/>
                  </a:lnTo>
                  <a:lnTo>
                    <a:pt x="18114" y="18754"/>
                  </a:lnTo>
                  <a:lnTo>
                    <a:pt x="18384" y="18922"/>
                  </a:lnTo>
                  <a:lnTo>
                    <a:pt x="18687" y="19057"/>
                  </a:lnTo>
                  <a:lnTo>
                    <a:pt x="18687" y="19091"/>
                  </a:lnTo>
                  <a:lnTo>
                    <a:pt x="18754" y="19124"/>
                  </a:lnTo>
                  <a:lnTo>
                    <a:pt x="18855" y="19124"/>
                  </a:lnTo>
                  <a:lnTo>
                    <a:pt x="19023" y="19091"/>
                  </a:lnTo>
                  <a:lnTo>
                    <a:pt x="19192" y="19293"/>
                  </a:lnTo>
                  <a:lnTo>
                    <a:pt x="19394" y="19495"/>
                  </a:lnTo>
                  <a:lnTo>
                    <a:pt x="19629" y="19730"/>
                  </a:lnTo>
                  <a:lnTo>
                    <a:pt x="19932" y="19966"/>
                  </a:lnTo>
                  <a:lnTo>
                    <a:pt x="19966" y="20000"/>
                  </a:lnTo>
                  <a:lnTo>
                    <a:pt x="20033" y="19966"/>
                  </a:lnTo>
                  <a:lnTo>
                    <a:pt x="20067" y="19932"/>
                  </a:lnTo>
                  <a:lnTo>
                    <a:pt x="20067" y="19899"/>
                  </a:lnTo>
                  <a:lnTo>
                    <a:pt x="20269" y="19831"/>
                  </a:lnTo>
                  <a:lnTo>
                    <a:pt x="20437" y="19730"/>
                  </a:lnTo>
                  <a:lnTo>
                    <a:pt x="20606" y="19596"/>
                  </a:lnTo>
                  <a:lnTo>
                    <a:pt x="20740" y="19427"/>
                  </a:lnTo>
                  <a:lnTo>
                    <a:pt x="20875" y="19225"/>
                  </a:lnTo>
                  <a:lnTo>
                    <a:pt x="21010" y="19023"/>
                  </a:lnTo>
                  <a:lnTo>
                    <a:pt x="21077" y="18821"/>
                  </a:lnTo>
                  <a:lnTo>
                    <a:pt x="21144" y="18619"/>
                  </a:lnTo>
                  <a:lnTo>
                    <a:pt x="21144" y="18552"/>
                  </a:lnTo>
                  <a:lnTo>
                    <a:pt x="21178" y="18485"/>
                  </a:lnTo>
                  <a:lnTo>
                    <a:pt x="21144" y="18417"/>
                  </a:lnTo>
                  <a:lnTo>
                    <a:pt x="21043" y="18417"/>
                  </a:lnTo>
                  <a:lnTo>
                    <a:pt x="20707" y="18114"/>
                  </a:lnTo>
                  <a:lnTo>
                    <a:pt x="20505" y="17912"/>
                  </a:lnTo>
                  <a:lnTo>
                    <a:pt x="20303" y="17710"/>
                  </a:lnTo>
                  <a:lnTo>
                    <a:pt x="20336" y="17643"/>
                  </a:lnTo>
                  <a:lnTo>
                    <a:pt x="20437" y="17643"/>
                  </a:lnTo>
                  <a:lnTo>
                    <a:pt x="20471" y="17609"/>
                  </a:lnTo>
                  <a:lnTo>
                    <a:pt x="20505" y="17508"/>
                  </a:lnTo>
                  <a:lnTo>
                    <a:pt x="20437" y="17441"/>
                  </a:lnTo>
                  <a:lnTo>
                    <a:pt x="19697" y="16801"/>
                  </a:lnTo>
                  <a:lnTo>
                    <a:pt x="18956" y="16161"/>
                  </a:lnTo>
                  <a:lnTo>
                    <a:pt x="17576" y="14781"/>
                  </a:lnTo>
                  <a:lnTo>
                    <a:pt x="16229" y="13468"/>
                  </a:lnTo>
                  <a:lnTo>
                    <a:pt x="14916" y="12189"/>
                  </a:lnTo>
                  <a:lnTo>
                    <a:pt x="14579" y="11852"/>
                  </a:lnTo>
                  <a:lnTo>
                    <a:pt x="14209" y="11549"/>
                  </a:lnTo>
                  <a:lnTo>
                    <a:pt x="13468" y="10977"/>
                  </a:lnTo>
                  <a:lnTo>
                    <a:pt x="11987" y="9865"/>
                  </a:lnTo>
                  <a:lnTo>
                    <a:pt x="11852" y="9731"/>
                  </a:lnTo>
                  <a:lnTo>
                    <a:pt x="11717" y="9562"/>
                  </a:lnTo>
                  <a:lnTo>
                    <a:pt x="11414" y="9226"/>
                  </a:lnTo>
                  <a:lnTo>
                    <a:pt x="11111" y="8889"/>
                  </a:lnTo>
                  <a:lnTo>
                    <a:pt x="10977" y="8754"/>
                  </a:lnTo>
                  <a:lnTo>
                    <a:pt x="10808" y="8687"/>
                  </a:lnTo>
                  <a:lnTo>
                    <a:pt x="10808" y="8519"/>
                  </a:lnTo>
                  <a:lnTo>
                    <a:pt x="10775" y="8350"/>
                  </a:lnTo>
                  <a:lnTo>
                    <a:pt x="10775" y="8283"/>
                  </a:lnTo>
                  <a:lnTo>
                    <a:pt x="10741" y="8249"/>
                  </a:lnTo>
                  <a:lnTo>
                    <a:pt x="10169" y="7711"/>
                  </a:lnTo>
                  <a:lnTo>
                    <a:pt x="9563" y="7206"/>
                  </a:lnTo>
                  <a:lnTo>
                    <a:pt x="8451" y="6128"/>
                  </a:lnTo>
                  <a:lnTo>
                    <a:pt x="7340" y="5051"/>
                  </a:lnTo>
                  <a:lnTo>
                    <a:pt x="6229" y="3974"/>
                  </a:lnTo>
                  <a:lnTo>
                    <a:pt x="5219" y="3065"/>
                  </a:lnTo>
                  <a:lnTo>
                    <a:pt x="4209" y="2156"/>
                  </a:lnTo>
                  <a:lnTo>
                    <a:pt x="3233" y="1246"/>
                  </a:lnTo>
                  <a:lnTo>
                    <a:pt x="2728" y="775"/>
                  </a:lnTo>
                  <a:lnTo>
                    <a:pt x="2290" y="270"/>
                  </a:lnTo>
                  <a:lnTo>
                    <a:pt x="2257" y="236"/>
                  </a:lnTo>
                  <a:lnTo>
                    <a:pt x="2223" y="236"/>
                  </a:lnTo>
                  <a:lnTo>
                    <a:pt x="2021" y="102"/>
                  </a:lnTo>
                  <a:lnTo>
                    <a:pt x="1819" y="34"/>
                  </a:lnTo>
                  <a:lnTo>
                    <a:pt x="16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7" name="Google Shape;287;p3"/>
          <p:cNvGrpSpPr/>
          <p:nvPr/>
        </p:nvGrpSpPr>
        <p:grpSpPr>
          <a:xfrm>
            <a:off x="-55" y="2981274"/>
            <a:ext cx="1140413" cy="1392543"/>
            <a:chOff x="-41" y="2235955"/>
            <a:chExt cx="855310" cy="1044407"/>
          </a:xfrm>
        </p:grpSpPr>
        <p:sp>
          <p:nvSpPr>
            <p:cNvPr id="288" name="Google Shape;288;p3"/>
            <p:cNvSpPr/>
            <p:nvPr/>
          </p:nvSpPr>
          <p:spPr>
            <a:xfrm>
              <a:off x="23422" y="2476949"/>
              <a:ext cx="569080" cy="579122"/>
            </a:xfrm>
            <a:custGeom>
              <a:avLst/>
              <a:gdLst/>
              <a:ahLst/>
              <a:cxnLst/>
              <a:rect l="l" t="t" r="r" b="b"/>
              <a:pathLst>
                <a:path w="11448" h="11650" extrusionOk="0">
                  <a:moveTo>
                    <a:pt x="6532" y="371"/>
                  </a:moveTo>
                  <a:lnTo>
                    <a:pt x="7138" y="438"/>
                  </a:lnTo>
                  <a:lnTo>
                    <a:pt x="7710" y="607"/>
                  </a:lnTo>
                  <a:lnTo>
                    <a:pt x="8282" y="842"/>
                  </a:lnTo>
                  <a:lnTo>
                    <a:pt x="8787" y="1112"/>
                  </a:lnTo>
                  <a:lnTo>
                    <a:pt x="8484" y="1213"/>
                  </a:lnTo>
                  <a:lnTo>
                    <a:pt x="8484" y="1145"/>
                  </a:lnTo>
                  <a:lnTo>
                    <a:pt x="8417" y="1112"/>
                  </a:lnTo>
                  <a:lnTo>
                    <a:pt x="7845" y="1044"/>
                  </a:lnTo>
                  <a:lnTo>
                    <a:pt x="7306" y="1044"/>
                  </a:lnTo>
                  <a:lnTo>
                    <a:pt x="7508" y="977"/>
                  </a:lnTo>
                  <a:lnTo>
                    <a:pt x="7676" y="842"/>
                  </a:lnTo>
                  <a:lnTo>
                    <a:pt x="7744" y="809"/>
                  </a:lnTo>
                  <a:lnTo>
                    <a:pt x="7744" y="741"/>
                  </a:lnTo>
                  <a:lnTo>
                    <a:pt x="7710" y="674"/>
                  </a:lnTo>
                  <a:lnTo>
                    <a:pt x="7676" y="640"/>
                  </a:lnTo>
                  <a:lnTo>
                    <a:pt x="7373" y="573"/>
                  </a:lnTo>
                  <a:lnTo>
                    <a:pt x="7037" y="573"/>
                  </a:lnTo>
                  <a:lnTo>
                    <a:pt x="6700" y="607"/>
                  </a:lnTo>
                  <a:lnTo>
                    <a:pt x="6363" y="674"/>
                  </a:lnTo>
                  <a:lnTo>
                    <a:pt x="5690" y="809"/>
                  </a:lnTo>
                  <a:lnTo>
                    <a:pt x="5084" y="977"/>
                  </a:lnTo>
                  <a:lnTo>
                    <a:pt x="4641" y="1117"/>
                  </a:lnTo>
                  <a:lnTo>
                    <a:pt x="5185" y="910"/>
                  </a:lnTo>
                  <a:lnTo>
                    <a:pt x="5892" y="674"/>
                  </a:lnTo>
                  <a:lnTo>
                    <a:pt x="6532" y="371"/>
                  </a:lnTo>
                  <a:close/>
                  <a:moveTo>
                    <a:pt x="8922" y="1347"/>
                  </a:moveTo>
                  <a:lnTo>
                    <a:pt x="8720" y="1482"/>
                  </a:lnTo>
                  <a:lnTo>
                    <a:pt x="8451" y="1617"/>
                  </a:lnTo>
                  <a:lnTo>
                    <a:pt x="7946" y="1819"/>
                  </a:lnTo>
                  <a:lnTo>
                    <a:pt x="6936" y="2189"/>
                  </a:lnTo>
                  <a:lnTo>
                    <a:pt x="5724" y="2661"/>
                  </a:lnTo>
                  <a:lnTo>
                    <a:pt x="7104" y="2088"/>
                  </a:lnTo>
                  <a:lnTo>
                    <a:pt x="7979" y="1684"/>
                  </a:lnTo>
                  <a:lnTo>
                    <a:pt x="8451" y="1482"/>
                  </a:lnTo>
                  <a:lnTo>
                    <a:pt x="8922" y="1347"/>
                  </a:lnTo>
                  <a:close/>
                  <a:moveTo>
                    <a:pt x="5959" y="405"/>
                  </a:moveTo>
                  <a:lnTo>
                    <a:pt x="5454" y="607"/>
                  </a:lnTo>
                  <a:lnTo>
                    <a:pt x="4882" y="775"/>
                  </a:lnTo>
                  <a:lnTo>
                    <a:pt x="3805" y="1179"/>
                  </a:lnTo>
                  <a:lnTo>
                    <a:pt x="3300" y="1415"/>
                  </a:lnTo>
                  <a:lnTo>
                    <a:pt x="2795" y="1684"/>
                  </a:lnTo>
                  <a:lnTo>
                    <a:pt x="2323" y="1987"/>
                  </a:lnTo>
                  <a:lnTo>
                    <a:pt x="2088" y="2155"/>
                  </a:lnTo>
                  <a:lnTo>
                    <a:pt x="1885" y="2357"/>
                  </a:lnTo>
                  <a:lnTo>
                    <a:pt x="1852" y="2425"/>
                  </a:lnTo>
                  <a:lnTo>
                    <a:pt x="1885" y="2492"/>
                  </a:lnTo>
                  <a:lnTo>
                    <a:pt x="1953" y="2560"/>
                  </a:lnTo>
                  <a:lnTo>
                    <a:pt x="2020" y="2526"/>
                  </a:lnTo>
                  <a:lnTo>
                    <a:pt x="2694" y="2189"/>
                  </a:lnTo>
                  <a:lnTo>
                    <a:pt x="3333" y="1886"/>
                  </a:lnTo>
                  <a:lnTo>
                    <a:pt x="4007" y="1617"/>
                  </a:lnTo>
                  <a:lnTo>
                    <a:pt x="4714" y="1347"/>
                  </a:lnTo>
                  <a:lnTo>
                    <a:pt x="5387" y="1145"/>
                  </a:lnTo>
                  <a:lnTo>
                    <a:pt x="6094" y="1011"/>
                  </a:lnTo>
                  <a:lnTo>
                    <a:pt x="6633" y="876"/>
                  </a:lnTo>
                  <a:lnTo>
                    <a:pt x="6936" y="842"/>
                  </a:lnTo>
                  <a:lnTo>
                    <a:pt x="7239" y="809"/>
                  </a:lnTo>
                  <a:lnTo>
                    <a:pt x="6902" y="943"/>
                  </a:lnTo>
                  <a:lnTo>
                    <a:pt x="6599" y="1011"/>
                  </a:lnTo>
                  <a:lnTo>
                    <a:pt x="5959" y="1179"/>
                  </a:lnTo>
                  <a:lnTo>
                    <a:pt x="5185" y="1415"/>
                  </a:lnTo>
                  <a:lnTo>
                    <a:pt x="4411" y="1684"/>
                  </a:lnTo>
                  <a:lnTo>
                    <a:pt x="3737" y="1920"/>
                  </a:lnTo>
                  <a:lnTo>
                    <a:pt x="3064" y="2155"/>
                  </a:lnTo>
                  <a:lnTo>
                    <a:pt x="2357" y="2391"/>
                  </a:lnTo>
                  <a:lnTo>
                    <a:pt x="1986" y="2560"/>
                  </a:lnTo>
                  <a:lnTo>
                    <a:pt x="1650" y="2728"/>
                  </a:lnTo>
                  <a:lnTo>
                    <a:pt x="1313" y="2930"/>
                  </a:lnTo>
                  <a:lnTo>
                    <a:pt x="1044" y="3166"/>
                  </a:lnTo>
                  <a:lnTo>
                    <a:pt x="1347" y="2694"/>
                  </a:lnTo>
                  <a:lnTo>
                    <a:pt x="1717" y="2256"/>
                  </a:lnTo>
                  <a:lnTo>
                    <a:pt x="2088" y="1852"/>
                  </a:lnTo>
                  <a:lnTo>
                    <a:pt x="2525" y="1482"/>
                  </a:lnTo>
                  <a:lnTo>
                    <a:pt x="2997" y="1145"/>
                  </a:lnTo>
                  <a:lnTo>
                    <a:pt x="3502" y="876"/>
                  </a:lnTo>
                  <a:lnTo>
                    <a:pt x="4007" y="640"/>
                  </a:lnTo>
                  <a:lnTo>
                    <a:pt x="4545" y="438"/>
                  </a:lnTo>
                  <a:lnTo>
                    <a:pt x="4040" y="640"/>
                  </a:lnTo>
                  <a:lnTo>
                    <a:pt x="3535" y="876"/>
                  </a:lnTo>
                  <a:lnTo>
                    <a:pt x="3064" y="1145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93" y="1583"/>
                  </a:lnTo>
                  <a:lnTo>
                    <a:pt x="2626" y="1617"/>
                  </a:lnTo>
                  <a:lnTo>
                    <a:pt x="2727" y="1617"/>
                  </a:lnTo>
                  <a:lnTo>
                    <a:pt x="3401" y="1213"/>
                  </a:lnTo>
                  <a:lnTo>
                    <a:pt x="4108" y="842"/>
                  </a:lnTo>
                  <a:lnTo>
                    <a:pt x="4579" y="674"/>
                  </a:lnTo>
                  <a:lnTo>
                    <a:pt x="5017" y="539"/>
                  </a:lnTo>
                  <a:lnTo>
                    <a:pt x="5488" y="438"/>
                  </a:lnTo>
                  <a:lnTo>
                    <a:pt x="5959" y="405"/>
                  </a:lnTo>
                  <a:close/>
                  <a:moveTo>
                    <a:pt x="2323" y="2728"/>
                  </a:moveTo>
                  <a:lnTo>
                    <a:pt x="2054" y="2863"/>
                  </a:lnTo>
                  <a:lnTo>
                    <a:pt x="1683" y="3098"/>
                  </a:lnTo>
                  <a:lnTo>
                    <a:pt x="1313" y="3334"/>
                  </a:lnTo>
                  <a:lnTo>
                    <a:pt x="1347" y="3267"/>
                  </a:lnTo>
                  <a:lnTo>
                    <a:pt x="1380" y="3199"/>
                  </a:lnTo>
                  <a:lnTo>
                    <a:pt x="1414" y="3166"/>
                  </a:lnTo>
                  <a:lnTo>
                    <a:pt x="1515" y="3132"/>
                  </a:lnTo>
                  <a:lnTo>
                    <a:pt x="1818" y="2964"/>
                  </a:lnTo>
                  <a:lnTo>
                    <a:pt x="2323" y="2728"/>
                  </a:lnTo>
                  <a:close/>
                  <a:moveTo>
                    <a:pt x="6599" y="2021"/>
                  </a:moveTo>
                  <a:lnTo>
                    <a:pt x="5387" y="2526"/>
                  </a:lnTo>
                  <a:lnTo>
                    <a:pt x="4242" y="2997"/>
                  </a:lnTo>
                  <a:lnTo>
                    <a:pt x="3064" y="3502"/>
                  </a:lnTo>
                  <a:lnTo>
                    <a:pt x="2660" y="3704"/>
                  </a:lnTo>
                  <a:lnTo>
                    <a:pt x="2256" y="3974"/>
                  </a:lnTo>
                  <a:lnTo>
                    <a:pt x="1852" y="4209"/>
                  </a:lnTo>
                  <a:lnTo>
                    <a:pt x="1414" y="4445"/>
                  </a:lnTo>
                  <a:lnTo>
                    <a:pt x="1751" y="4176"/>
                  </a:lnTo>
                  <a:lnTo>
                    <a:pt x="2088" y="3906"/>
                  </a:lnTo>
                  <a:lnTo>
                    <a:pt x="2424" y="3671"/>
                  </a:lnTo>
                  <a:lnTo>
                    <a:pt x="2828" y="3469"/>
                  </a:lnTo>
                  <a:lnTo>
                    <a:pt x="3603" y="3132"/>
                  </a:lnTo>
                  <a:lnTo>
                    <a:pt x="4377" y="2829"/>
                  </a:lnTo>
                  <a:lnTo>
                    <a:pt x="6498" y="2054"/>
                  </a:lnTo>
                  <a:lnTo>
                    <a:pt x="6599" y="2021"/>
                  </a:lnTo>
                  <a:close/>
                  <a:moveTo>
                    <a:pt x="9225" y="1415"/>
                  </a:moveTo>
                  <a:lnTo>
                    <a:pt x="9562" y="1718"/>
                  </a:lnTo>
                  <a:lnTo>
                    <a:pt x="9898" y="2054"/>
                  </a:lnTo>
                  <a:lnTo>
                    <a:pt x="10201" y="2425"/>
                  </a:lnTo>
                  <a:lnTo>
                    <a:pt x="10471" y="2795"/>
                  </a:lnTo>
                  <a:lnTo>
                    <a:pt x="10437" y="2795"/>
                  </a:lnTo>
                  <a:lnTo>
                    <a:pt x="10100" y="2829"/>
                  </a:lnTo>
                  <a:lnTo>
                    <a:pt x="9797" y="2896"/>
                  </a:lnTo>
                  <a:lnTo>
                    <a:pt x="9494" y="3031"/>
                  </a:lnTo>
                  <a:lnTo>
                    <a:pt x="9158" y="3166"/>
                  </a:lnTo>
                  <a:lnTo>
                    <a:pt x="8585" y="3469"/>
                  </a:lnTo>
                  <a:lnTo>
                    <a:pt x="8013" y="3805"/>
                  </a:lnTo>
                  <a:lnTo>
                    <a:pt x="7979" y="3805"/>
                  </a:lnTo>
                  <a:lnTo>
                    <a:pt x="5185" y="5118"/>
                  </a:lnTo>
                  <a:lnTo>
                    <a:pt x="4377" y="5455"/>
                  </a:lnTo>
                  <a:lnTo>
                    <a:pt x="4949" y="5118"/>
                  </a:lnTo>
                  <a:lnTo>
                    <a:pt x="6801" y="4007"/>
                  </a:lnTo>
                  <a:lnTo>
                    <a:pt x="7575" y="3772"/>
                  </a:lnTo>
                  <a:lnTo>
                    <a:pt x="8350" y="3469"/>
                  </a:lnTo>
                  <a:lnTo>
                    <a:pt x="9090" y="3166"/>
                  </a:lnTo>
                  <a:lnTo>
                    <a:pt x="9461" y="2964"/>
                  </a:lnTo>
                  <a:lnTo>
                    <a:pt x="9831" y="2762"/>
                  </a:lnTo>
                  <a:lnTo>
                    <a:pt x="9865" y="2694"/>
                  </a:lnTo>
                  <a:lnTo>
                    <a:pt x="9898" y="2627"/>
                  </a:lnTo>
                  <a:lnTo>
                    <a:pt x="9831" y="2560"/>
                  </a:lnTo>
                  <a:lnTo>
                    <a:pt x="9764" y="2526"/>
                  </a:lnTo>
                  <a:lnTo>
                    <a:pt x="9326" y="2593"/>
                  </a:lnTo>
                  <a:lnTo>
                    <a:pt x="8888" y="2694"/>
                  </a:lnTo>
                  <a:lnTo>
                    <a:pt x="8451" y="2829"/>
                  </a:lnTo>
                  <a:lnTo>
                    <a:pt x="8047" y="3031"/>
                  </a:lnTo>
                  <a:lnTo>
                    <a:pt x="7609" y="3199"/>
                  </a:lnTo>
                  <a:lnTo>
                    <a:pt x="7205" y="3435"/>
                  </a:lnTo>
                  <a:lnTo>
                    <a:pt x="6397" y="3906"/>
                  </a:lnTo>
                  <a:lnTo>
                    <a:pt x="5623" y="4176"/>
                  </a:lnTo>
                  <a:lnTo>
                    <a:pt x="4815" y="4445"/>
                  </a:lnTo>
                  <a:lnTo>
                    <a:pt x="4815" y="4445"/>
                  </a:lnTo>
                  <a:lnTo>
                    <a:pt x="6565" y="3502"/>
                  </a:lnTo>
                  <a:lnTo>
                    <a:pt x="7710" y="2896"/>
                  </a:lnTo>
                  <a:lnTo>
                    <a:pt x="8215" y="2627"/>
                  </a:lnTo>
                  <a:lnTo>
                    <a:pt x="8855" y="2425"/>
                  </a:lnTo>
                  <a:lnTo>
                    <a:pt x="9158" y="2290"/>
                  </a:lnTo>
                  <a:lnTo>
                    <a:pt x="9461" y="2155"/>
                  </a:lnTo>
                  <a:lnTo>
                    <a:pt x="9528" y="2122"/>
                  </a:lnTo>
                  <a:lnTo>
                    <a:pt x="9528" y="2021"/>
                  </a:lnTo>
                  <a:lnTo>
                    <a:pt x="9494" y="1953"/>
                  </a:lnTo>
                  <a:lnTo>
                    <a:pt x="9393" y="1920"/>
                  </a:lnTo>
                  <a:lnTo>
                    <a:pt x="9057" y="1987"/>
                  </a:lnTo>
                  <a:lnTo>
                    <a:pt x="8686" y="2088"/>
                  </a:lnTo>
                  <a:lnTo>
                    <a:pt x="8350" y="2256"/>
                  </a:lnTo>
                  <a:lnTo>
                    <a:pt x="8013" y="2425"/>
                  </a:lnTo>
                  <a:lnTo>
                    <a:pt x="7508" y="2593"/>
                  </a:lnTo>
                  <a:lnTo>
                    <a:pt x="7037" y="2762"/>
                  </a:lnTo>
                  <a:lnTo>
                    <a:pt x="5959" y="3199"/>
                  </a:lnTo>
                  <a:lnTo>
                    <a:pt x="4882" y="3671"/>
                  </a:lnTo>
                  <a:lnTo>
                    <a:pt x="2559" y="4782"/>
                  </a:lnTo>
                  <a:lnTo>
                    <a:pt x="1852" y="5152"/>
                  </a:lnTo>
                  <a:lnTo>
                    <a:pt x="1111" y="5522"/>
                  </a:lnTo>
                  <a:lnTo>
                    <a:pt x="1111" y="5522"/>
                  </a:lnTo>
                  <a:lnTo>
                    <a:pt x="2323" y="4613"/>
                  </a:lnTo>
                  <a:lnTo>
                    <a:pt x="2963" y="4209"/>
                  </a:lnTo>
                  <a:lnTo>
                    <a:pt x="3603" y="3839"/>
                  </a:lnTo>
                  <a:lnTo>
                    <a:pt x="4276" y="3502"/>
                  </a:lnTo>
                  <a:lnTo>
                    <a:pt x="4949" y="3199"/>
                  </a:lnTo>
                  <a:lnTo>
                    <a:pt x="6330" y="2694"/>
                  </a:lnTo>
                  <a:lnTo>
                    <a:pt x="7676" y="2189"/>
                  </a:lnTo>
                  <a:lnTo>
                    <a:pt x="8484" y="1852"/>
                  </a:lnTo>
                  <a:lnTo>
                    <a:pt x="8888" y="1684"/>
                  </a:lnTo>
                  <a:lnTo>
                    <a:pt x="9225" y="1415"/>
                  </a:lnTo>
                  <a:close/>
                  <a:moveTo>
                    <a:pt x="7441" y="1280"/>
                  </a:moveTo>
                  <a:lnTo>
                    <a:pt x="7946" y="1314"/>
                  </a:lnTo>
                  <a:lnTo>
                    <a:pt x="7171" y="1549"/>
                  </a:lnTo>
                  <a:lnTo>
                    <a:pt x="5926" y="1987"/>
                  </a:lnTo>
                  <a:lnTo>
                    <a:pt x="3805" y="2795"/>
                  </a:lnTo>
                  <a:lnTo>
                    <a:pt x="2997" y="3132"/>
                  </a:lnTo>
                  <a:lnTo>
                    <a:pt x="2626" y="3300"/>
                  </a:lnTo>
                  <a:lnTo>
                    <a:pt x="2222" y="3536"/>
                  </a:lnTo>
                  <a:lnTo>
                    <a:pt x="1852" y="3772"/>
                  </a:lnTo>
                  <a:lnTo>
                    <a:pt x="1515" y="4041"/>
                  </a:lnTo>
                  <a:lnTo>
                    <a:pt x="1178" y="4344"/>
                  </a:lnTo>
                  <a:lnTo>
                    <a:pt x="909" y="4681"/>
                  </a:lnTo>
                  <a:lnTo>
                    <a:pt x="875" y="4748"/>
                  </a:lnTo>
                  <a:lnTo>
                    <a:pt x="909" y="4815"/>
                  </a:lnTo>
                  <a:lnTo>
                    <a:pt x="976" y="4849"/>
                  </a:lnTo>
                  <a:lnTo>
                    <a:pt x="1044" y="4849"/>
                  </a:lnTo>
                  <a:lnTo>
                    <a:pt x="1246" y="4782"/>
                  </a:lnTo>
                  <a:lnTo>
                    <a:pt x="1448" y="4714"/>
                  </a:lnTo>
                  <a:lnTo>
                    <a:pt x="1818" y="4512"/>
                  </a:lnTo>
                  <a:lnTo>
                    <a:pt x="2155" y="4277"/>
                  </a:lnTo>
                  <a:lnTo>
                    <a:pt x="2525" y="4041"/>
                  </a:lnTo>
                  <a:lnTo>
                    <a:pt x="3064" y="3772"/>
                  </a:lnTo>
                  <a:lnTo>
                    <a:pt x="3603" y="3536"/>
                  </a:lnTo>
                  <a:lnTo>
                    <a:pt x="3165" y="3805"/>
                  </a:lnTo>
                  <a:lnTo>
                    <a:pt x="2727" y="4041"/>
                  </a:lnTo>
                  <a:lnTo>
                    <a:pt x="1919" y="4613"/>
                  </a:lnTo>
                  <a:lnTo>
                    <a:pt x="1111" y="5186"/>
                  </a:lnTo>
                  <a:lnTo>
                    <a:pt x="269" y="5758"/>
                  </a:lnTo>
                  <a:lnTo>
                    <a:pt x="269" y="5724"/>
                  </a:lnTo>
                  <a:lnTo>
                    <a:pt x="303" y="5152"/>
                  </a:lnTo>
                  <a:lnTo>
                    <a:pt x="438" y="4613"/>
                  </a:lnTo>
                  <a:lnTo>
                    <a:pt x="606" y="4075"/>
                  </a:lnTo>
                  <a:lnTo>
                    <a:pt x="808" y="3570"/>
                  </a:lnTo>
                  <a:lnTo>
                    <a:pt x="842" y="3603"/>
                  </a:lnTo>
                  <a:lnTo>
                    <a:pt x="976" y="3637"/>
                  </a:lnTo>
                  <a:lnTo>
                    <a:pt x="1212" y="3637"/>
                  </a:lnTo>
                  <a:lnTo>
                    <a:pt x="1313" y="3603"/>
                  </a:lnTo>
                  <a:lnTo>
                    <a:pt x="1549" y="3469"/>
                  </a:lnTo>
                  <a:lnTo>
                    <a:pt x="1784" y="3334"/>
                  </a:lnTo>
                  <a:lnTo>
                    <a:pt x="2828" y="2728"/>
                  </a:lnTo>
                  <a:lnTo>
                    <a:pt x="3333" y="2425"/>
                  </a:lnTo>
                  <a:lnTo>
                    <a:pt x="3872" y="2189"/>
                  </a:lnTo>
                  <a:lnTo>
                    <a:pt x="4848" y="1819"/>
                  </a:lnTo>
                  <a:lnTo>
                    <a:pt x="5353" y="1650"/>
                  </a:lnTo>
                  <a:lnTo>
                    <a:pt x="5858" y="1516"/>
                  </a:lnTo>
                  <a:lnTo>
                    <a:pt x="6397" y="1415"/>
                  </a:lnTo>
                  <a:lnTo>
                    <a:pt x="6902" y="1314"/>
                  </a:lnTo>
                  <a:lnTo>
                    <a:pt x="7441" y="1280"/>
                  </a:lnTo>
                  <a:close/>
                  <a:moveTo>
                    <a:pt x="8047" y="5522"/>
                  </a:moveTo>
                  <a:lnTo>
                    <a:pt x="7609" y="5758"/>
                  </a:lnTo>
                  <a:lnTo>
                    <a:pt x="7171" y="5960"/>
                  </a:lnTo>
                  <a:lnTo>
                    <a:pt x="6262" y="6297"/>
                  </a:lnTo>
                  <a:lnTo>
                    <a:pt x="6262" y="6297"/>
                  </a:lnTo>
                  <a:lnTo>
                    <a:pt x="6700" y="6095"/>
                  </a:lnTo>
                  <a:lnTo>
                    <a:pt x="7138" y="5893"/>
                  </a:lnTo>
                  <a:lnTo>
                    <a:pt x="8047" y="5522"/>
                  </a:lnTo>
                  <a:close/>
                  <a:moveTo>
                    <a:pt x="10572" y="2964"/>
                  </a:moveTo>
                  <a:lnTo>
                    <a:pt x="10707" y="3233"/>
                  </a:lnTo>
                  <a:lnTo>
                    <a:pt x="10606" y="3233"/>
                  </a:lnTo>
                  <a:lnTo>
                    <a:pt x="9966" y="3502"/>
                  </a:lnTo>
                  <a:lnTo>
                    <a:pt x="9326" y="3772"/>
                  </a:lnTo>
                  <a:lnTo>
                    <a:pt x="8047" y="4378"/>
                  </a:lnTo>
                  <a:lnTo>
                    <a:pt x="6801" y="5017"/>
                  </a:lnTo>
                  <a:lnTo>
                    <a:pt x="6161" y="5320"/>
                  </a:lnTo>
                  <a:lnTo>
                    <a:pt x="5522" y="5623"/>
                  </a:lnTo>
                  <a:lnTo>
                    <a:pt x="4175" y="6229"/>
                  </a:lnTo>
                  <a:lnTo>
                    <a:pt x="2828" y="6835"/>
                  </a:lnTo>
                  <a:lnTo>
                    <a:pt x="2189" y="7138"/>
                  </a:lnTo>
                  <a:lnTo>
                    <a:pt x="2896" y="6701"/>
                  </a:lnTo>
                  <a:lnTo>
                    <a:pt x="3603" y="6297"/>
                  </a:lnTo>
                  <a:lnTo>
                    <a:pt x="4343" y="5926"/>
                  </a:lnTo>
                  <a:lnTo>
                    <a:pt x="5118" y="5590"/>
                  </a:lnTo>
                  <a:lnTo>
                    <a:pt x="6296" y="5051"/>
                  </a:lnTo>
                  <a:lnTo>
                    <a:pt x="7474" y="4411"/>
                  </a:lnTo>
                  <a:lnTo>
                    <a:pt x="7979" y="4108"/>
                  </a:lnTo>
                  <a:lnTo>
                    <a:pt x="8619" y="3839"/>
                  </a:lnTo>
                  <a:lnTo>
                    <a:pt x="9259" y="3570"/>
                  </a:lnTo>
                  <a:lnTo>
                    <a:pt x="9865" y="3334"/>
                  </a:lnTo>
                  <a:lnTo>
                    <a:pt x="10505" y="3065"/>
                  </a:lnTo>
                  <a:lnTo>
                    <a:pt x="10538" y="2997"/>
                  </a:lnTo>
                  <a:lnTo>
                    <a:pt x="10572" y="2964"/>
                  </a:lnTo>
                  <a:close/>
                  <a:moveTo>
                    <a:pt x="6296" y="3334"/>
                  </a:moveTo>
                  <a:lnTo>
                    <a:pt x="4815" y="4142"/>
                  </a:lnTo>
                  <a:lnTo>
                    <a:pt x="3737" y="4681"/>
                  </a:lnTo>
                  <a:lnTo>
                    <a:pt x="2626" y="5219"/>
                  </a:lnTo>
                  <a:lnTo>
                    <a:pt x="2189" y="5489"/>
                  </a:lnTo>
                  <a:lnTo>
                    <a:pt x="1751" y="5792"/>
                  </a:lnTo>
                  <a:lnTo>
                    <a:pt x="1616" y="5926"/>
                  </a:lnTo>
                  <a:lnTo>
                    <a:pt x="1380" y="6061"/>
                  </a:lnTo>
                  <a:lnTo>
                    <a:pt x="1145" y="6229"/>
                  </a:lnTo>
                  <a:lnTo>
                    <a:pt x="943" y="6431"/>
                  </a:lnTo>
                  <a:lnTo>
                    <a:pt x="741" y="6633"/>
                  </a:lnTo>
                  <a:lnTo>
                    <a:pt x="741" y="6734"/>
                  </a:lnTo>
                  <a:lnTo>
                    <a:pt x="774" y="6802"/>
                  </a:lnTo>
                  <a:lnTo>
                    <a:pt x="842" y="6835"/>
                  </a:lnTo>
                  <a:lnTo>
                    <a:pt x="909" y="6835"/>
                  </a:lnTo>
                  <a:lnTo>
                    <a:pt x="1044" y="6802"/>
                  </a:lnTo>
                  <a:lnTo>
                    <a:pt x="1212" y="6701"/>
                  </a:lnTo>
                  <a:lnTo>
                    <a:pt x="1448" y="6499"/>
                  </a:lnTo>
                  <a:lnTo>
                    <a:pt x="1953" y="6027"/>
                  </a:lnTo>
                  <a:lnTo>
                    <a:pt x="2862" y="5590"/>
                  </a:lnTo>
                  <a:lnTo>
                    <a:pt x="3502" y="5287"/>
                  </a:lnTo>
                  <a:lnTo>
                    <a:pt x="4175" y="4984"/>
                  </a:lnTo>
                  <a:lnTo>
                    <a:pt x="5522" y="4445"/>
                  </a:lnTo>
                  <a:lnTo>
                    <a:pt x="5522" y="4445"/>
                  </a:lnTo>
                  <a:lnTo>
                    <a:pt x="4815" y="4883"/>
                  </a:lnTo>
                  <a:lnTo>
                    <a:pt x="4175" y="5253"/>
                  </a:lnTo>
                  <a:lnTo>
                    <a:pt x="3535" y="5590"/>
                  </a:lnTo>
                  <a:lnTo>
                    <a:pt x="2222" y="6263"/>
                  </a:lnTo>
                  <a:lnTo>
                    <a:pt x="1751" y="6499"/>
                  </a:lnTo>
                  <a:lnTo>
                    <a:pt x="1279" y="6734"/>
                  </a:lnTo>
                  <a:lnTo>
                    <a:pt x="842" y="7037"/>
                  </a:lnTo>
                  <a:lnTo>
                    <a:pt x="640" y="7172"/>
                  </a:lnTo>
                  <a:lnTo>
                    <a:pt x="438" y="7374"/>
                  </a:lnTo>
                  <a:lnTo>
                    <a:pt x="303" y="6734"/>
                  </a:lnTo>
                  <a:lnTo>
                    <a:pt x="269" y="6398"/>
                  </a:lnTo>
                  <a:lnTo>
                    <a:pt x="269" y="6095"/>
                  </a:lnTo>
                  <a:lnTo>
                    <a:pt x="774" y="5926"/>
                  </a:lnTo>
                  <a:lnTo>
                    <a:pt x="1279" y="5724"/>
                  </a:lnTo>
                  <a:lnTo>
                    <a:pt x="2256" y="5219"/>
                  </a:lnTo>
                  <a:lnTo>
                    <a:pt x="4781" y="4007"/>
                  </a:lnTo>
                  <a:lnTo>
                    <a:pt x="6296" y="3334"/>
                  </a:lnTo>
                  <a:close/>
                  <a:moveTo>
                    <a:pt x="10774" y="3401"/>
                  </a:moveTo>
                  <a:lnTo>
                    <a:pt x="10976" y="3906"/>
                  </a:lnTo>
                  <a:lnTo>
                    <a:pt x="11111" y="4479"/>
                  </a:lnTo>
                  <a:lnTo>
                    <a:pt x="11178" y="5017"/>
                  </a:lnTo>
                  <a:lnTo>
                    <a:pt x="11212" y="5590"/>
                  </a:lnTo>
                  <a:lnTo>
                    <a:pt x="10639" y="5825"/>
                  </a:lnTo>
                  <a:lnTo>
                    <a:pt x="9663" y="6196"/>
                  </a:lnTo>
                  <a:lnTo>
                    <a:pt x="8720" y="6600"/>
                  </a:lnTo>
                  <a:lnTo>
                    <a:pt x="7777" y="7004"/>
                  </a:lnTo>
                  <a:lnTo>
                    <a:pt x="6868" y="7441"/>
                  </a:lnTo>
                  <a:lnTo>
                    <a:pt x="5825" y="8047"/>
                  </a:lnTo>
                  <a:lnTo>
                    <a:pt x="4747" y="8620"/>
                  </a:lnTo>
                  <a:lnTo>
                    <a:pt x="4444" y="8788"/>
                  </a:lnTo>
                  <a:lnTo>
                    <a:pt x="4108" y="8923"/>
                  </a:lnTo>
                  <a:lnTo>
                    <a:pt x="3434" y="9158"/>
                  </a:lnTo>
                  <a:lnTo>
                    <a:pt x="5454" y="7845"/>
                  </a:lnTo>
                  <a:lnTo>
                    <a:pt x="5926" y="7610"/>
                  </a:lnTo>
                  <a:lnTo>
                    <a:pt x="8316" y="6431"/>
                  </a:lnTo>
                  <a:lnTo>
                    <a:pt x="9528" y="5859"/>
                  </a:lnTo>
                  <a:lnTo>
                    <a:pt x="10168" y="5623"/>
                  </a:lnTo>
                  <a:lnTo>
                    <a:pt x="10808" y="5388"/>
                  </a:lnTo>
                  <a:lnTo>
                    <a:pt x="10841" y="5354"/>
                  </a:lnTo>
                  <a:lnTo>
                    <a:pt x="10875" y="5320"/>
                  </a:lnTo>
                  <a:lnTo>
                    <a:pt x="10875" y="5219"/>
                  </a:lnTo>
                  <a:lnTo>
                    <a:pt x="10841" y="5152"/>
                  </a:lnTo>
                  <a:lnTo>
                    <a:pt x="10774" y="5118"/>
                  </a:lnTo>
                  <a:lnTo>
                    <a:pt x="10707" y="5118"/>
                  </a:lnTo>
                  <a:lnTo>
                    <a:pt x="10134" y="5287"/>
                  </a:lnTo>
                  <a:lnTo>
                    <a:pt x="9595" y="5489"/>
                  </a:lnTo>
                  <a:lnTo>
                    <a:pt x="8484" y="5994"/>
                  </a:lnTo>
                  <a:lnTo>
                    <a:pt x="7474" y="6431"/>
                  </a:lnTo>
                  <a:lnTo>
                    <a:pt x="6464" y="6903"/>
                  </a:lnTo>
                  <a:lnTo>
                    <a:pt x="5825" y="7273"/>
                  </a:lnTo>
                  <a:lnTo>
                    <a:pt x="5185" y="7643"/>
                  </a:lnTo>
                  <a:lnTo>
                    <a:pt x="4175" y="8081"/>
                  </a:lnTo>
                  <a:lnTo>
                    <a:pt x="3131" y="8485"/>
                  </a:lnTo>
                  <a:lnTo>
                    <a:pt x="4175" y="7711"/>
                  </a:lnTo>
                  <a:lnTo>
                    <a:pt x="5185" y="6936"/>
                  </a:lnTo>
                  <a:lnTo>
                    <a:pt x="6195" y="6600"/>
                  </a:lnTo>
                  <a:lnTo>
                    <a:pt x="7205" y="6229"/>
                  </a:lnTo>
                  <a:lnTo>
                    <a:pt x="7676" y="6027"/>
                  </a:lnTo>
                  <a:lnTo>
                    <a:pt x="8148" y="5792"/>
                  </a:lnTo>
                  <a:lnTo>
                    <a:pt x="8888" y="5354"/>
                  </a:lnTo>
                  <a:lnTo>
                    <a:pt x="9225" y="5152"/>
                  </a:lnTo>
                  <a:lnTo>
                    <a:pt x="9595" y="4984"/>
                  </a:lnTo>
                  <a:lnTo>
                    <a:pt x="10404" y="4681"/>
                  </a:lnTo>
                  <a:lnTo>
                    <a:pt x="10437" y="4647"/>
                  </a:lnTo>
                  <a:lnTo>
                    <a:pt x="10471" y="4580"/>
                  </a:lnTo>
                  <a:lnTo>
                    <a:pt x="10471" y="4479"/>
                  </a:lnTo>
                  <a:lnTo>
                    <a:pt x="10437" y="4411"/>
                  </a:lnTo>
                  <a:lnTo>
                    <a:pt x="10336" y="4411"/>
                  </a:lnTo>
                  <a:lnTo>
                    <a:pt x="9865" y="4546"/>
                  </a:lnTo>
                  <a:lnTo>
                    <a:pt x="9461" y="4748"/>
                  </a:lnTo>
                  <a:lnTo>
                    <a:pt x="8417" y="5118"/>
                  </a:lnTo>
                  <a:lnTo>
                    <a:pt x="7441" y="5489"/>
                  </a:lnTo>
                  <a:lnTo>
                    <a:pt x="6936" y="5691"/>
                  </a:lnTo>
                  <a:lnTo>
                    <a:pt x="6431" y="5893"/>
                  </a:lnTo>
                  <a:lnTo>
                    <a:pt x="5959" y="6162"/>
                  </a:lnTo>
                  <a:lnTo>
                    <a:pt x="5488" y="6431"/>
                  </a:lnTo>
                  <a:lnTo>
                    <a:pt x="5017" y="6734"/>
                  </a:lnTo>
                  <a:lnTo>
                    <a:pt x="4242" y="7004"/>
                  </a:lnTo>
                  <a:lnTo>
                    <a:pt x="3468" y="7340"/>
                  </a:lnTo>
                  <a:lnTo>
                    <a:pt x="3232" y="7475"/>
                  </a:lnTo>
                  <a:lnTo>
                    <a:pt x="3603" y="7206"/>
                  </a:lnTo>
                  <a:lnTo>
                    <a:pt x="4209" y="6869"/>
                  </a:lnTo>
                  <a:lnTo>
                    <a:pt x="4815" y="6566"/>
                  </a:lnTo>
                  <a:lnTo>
                    <a:pt x="6060" y="5960"/>
                  </a:lnTo>
                  <a:lnTo>
                    <a:pt x="7205" y="5354"/>
                  </a:lnTo>
                  <a:lnTo>
                    <a:pt x="8282" y="4714"/>
                  </a:lnTo>
                  <a:lnTo>
                    <a:pt x="8888" y="4378"/>
                  </a:lnTo>
                  <a:lnTo>
                    <a:pt x="9494" y="4075"/>
                  </a:lnTo>
                  <a:lnTo>
                    <a:pt x="10740" y="3469"/>
                  </a:lnTo>
                  <a:lnTo>
                    <a:pt x="10774" y="3435"/>
                  </a:lnTo>
                  <a:lnTo>
                    <a:pt x="10774" y="3401"/>
                  </a:lnTo>
                  <a:close/>
                  <a:moveTo>
                    <a:pt x="9730" y="8855"/>
                  </a:moveTo>
                  <a:lnTo>
                    <a:pt x="9562" y="8990"/>
                  </a:lnTo>
                  <a:lnTo>
                    <a:pt x="9158" y="9226"/>
                  </a:lnTo>
                  <a:lnTo>
                    <a:pt x="9292" y="9125"/>
                  </a:lnTo>
                  <a:lnTo>
                    <a:pt x="9663" y="8889"/>
                  </a:lnTo>
                  <a:lnTo>
                    <a:pt x="9730" y="8855"/>
                  </a:lnTo>
                  <a:close/>
                  <a:moveTo>
                    <a:pt x="5387" y="5977"/>
                  </a:moveTo>
                  <a:lnTo>
                    <a:pt x="4276" y="6532"/>
                  </a:lnTo>
                  <a:lnTo>
                    <a:pt x="3704" y="6835"/>
                  </a:lnTo>
                  <a:lnTo>
                    <a:pt x="3098" y="7206"/>
                  </a:lnTo>
                  <a:lnTo>
                    <a:pt x="2660" y="7542"/>
                  </a:lnTo>
                  <a:lnTo>
                    <a:pt x="2189" y="7879"/>
                  </a:lnTo>
                  <a:lnTo>
                    <a:pt x="1717" y="8216"/>
                  </a:lnTo>
                  <a:lnTo>
                    <a:pt x="1515" y="8384"/>
                  </a:lnTo>
                  <a:lnTo>
                    <a:pt x="1313" y="8586"/>
                  </a:lnTo>
                  <a:lnTo>
                    <a:pt x="1313" y="8687"/>
                  </a:lnTo>
                  <a:lnTo>
                    <a:pt x="1347" y="8754"/>
                  </a:lnTo>
                  <a:lnTo>
                    <a:pt x="1414" y="8788"/>
                  </a:lnTo>
                  <a:lnTo>
                    <a:pt x="1515" y="8788"/>
                  </a:lnTo>
                  <a:lnTo>
                    <a:pt x="1986" y="8552"/>
                  </a:lnTo>
                  <a:lnTo>
                    <a:pt x="2458" y="8249"/>
                  </a:lnTo>
                  <a:lnTo>
                    <a:pt x="2929" y="7946"/>
                  </a:lnTo>
                  <a:lnTo>
                    <a:pt x="3401" y="7677"/>
                  </a:lnTo>
                  <a:lnTo>
                    <a:pt x="3805" y="7475"/>
                  </a:lnTo>
                  <a:lnTo>
                    <a:pt x="4209" y="7307"/>
                  </a:lnTo>
                  <a:lnTo>
                    <a:pt x="3165" y="8115"/>
                  </a:lnTo>
                  <a:lnTo>
                    <a:pt x="2121" y="8923"/>
                  </a:lnTo>
                  <a:lnTo>
                    <a:pt x="1784" y="9091"/>
                  </a:lnTo>
                  <a:lnTo>
                    <a:pt x="1448" y="9327"/>
                  </a:lnTo>
                  <a:lnTo>
                    <a:pt x="1178" y="8956"/>
                  </a:lnTo>
                  <a:lnTo>
                    <a:pt x="943" y="8552"/>
                  </a:lnTo>
                  <a:lnTo>
                    <a:pt x="741" y="8148"/>
                  </a:lnTo>
                  <a:lnTo>
                    <a:pt x="572" y="7711"/>
                  </a:lnTo>
                  <a:lnTo>
                    <a:pt x="1044" y="7441"/>
                  </a:lnTo>
                  <a:lnTo>
                    <a:pt x="1515" y="7138"/>
                  </a:lnTo>
                  <a:lnTo>
                    <a:pt x="1986" y="6835"/>
                  </a:lnTo>
                  <a:lnTo>
                    <a:pt x="2458" y="6566"/>
                  </a:lnTo>
                  <a:lnTo>
                    <a:pt x="2929" y="6364"/>
                  </a:lnTo>
                  <a:lnTo>
                    <a:pt x="2357" y="6701"/>
                  </a:lnTo>
                  <a:lnTo>
                    <a:pt x="1818" y="7071"/>
                  </a:lnTo>
                  <a:lnTo>
                    <a:pt x="1313" y="7509"/>
                  </a:lnTo>
                  <a:lnTo>
                    <a:pt x="842" y="7980"/>
                  </a:lnTo>
                  <a:lnTo>
                    <a:pt x="808" y="8047"/>
                  </a:lnTo>
                  <a:lnTo>
                    <a:pt x="808" y="8081"/>
                  </a:lnTo>
                  <a:lnTo>
                    <a:pt x="842" y="8182"/>
                  </a:lnTo>
                  <a:lnTo>
                    <a:pt x="943" y="8216"/>
                  </a:lnTo>
                  <a:lnTo>
                    <a:pt x="976" y="8216"/>
                  </a:lnTo>
                  <a:lnTo>
                    <a:pt x="1044" y="8182"/>
                  </a:lnTo>
                  <a:lnTo>
                    <a:pt x="1279" y="7980"/>
                  </a:lnTo>
                  <a:lnTo>
                    <a:pt x="1515" y="7812"/>
                  </a:lnTo>
                  <a:lnTo>
                    <a:pt x="2054" y="7509"/>
                  </a:lnTo>
                  <a:lnTo>
                    <a:pt x="3199" y="6970"/>
                  </a:lnTo>
                  <a:lnTo>
                    <a:pt x="4377" y="6398"/>
                  </a:lnTo>
                  <a:lnTo>
                    <a:pt x="5387" y="5977"/>
                  </a:lnTo>
                  <a:close/>
                  <a:moveTo>
                    <a:pt x="7239" y="9327"/>
                  </a:moveTo>
                  <a:lnTo>
                    <a:pt x="6734" y="9663"/>
                  </a:lnTo>
                  <a:lnTo>
                    <a:pt x="6229" y="9966"/>
                  </a:lnTo>
                  <a:lnTo>
                    <a:pt x="5858" y="10135"/>
                  </a:lnTo>
                  <a:lnTo>
                    <a:pt x="5858" y="10135"/>
                  </a:lnTo>
                  <a:lnTo>
                    <a:pt x="6195" y="9933"/>
                  </a:lnTo>
                  <a:lnTo>
                    <a:pt x="6700" y="9630"/>
                  </a:lnTo>
                  <a:lnTo>
                    <a:pt x="7239" y="9327"/>
                  </a:lnTo>
                  <a:close/>
                  <a:moveTo>
                    <a:pt x="8249" y="7105"/>
                  </a:moveTo>
                  <a:lnTo>
                    <a:pt x="7171" y="7744"/>
                  </a:lnTo>
                  <a:lnTo>
                    <a:pt x="4949" y="8990"/>
                  </a:lnTo>
                  <a:lnTo>
                    <a:pt x="2727" y="10236"/>
                  </a:lnTo>
                  <a:lnTo>
                    <a:pt x="2660" y="10303"/>
                  </a:lnTo>
                  <a:lnTo>
                    <a:pt x="2660" y="10404"/>
                  </a:lnTo>
                  <a:lnTo>
                    <a:pt x="2155" y="10000"/>
                  </a:lnTo>
                  <a:lnTo>
                    <a:pt x="1683" y="9562"/>
                  </a:lnTo>
                  <a:lnTo>
                    <a:pt x="2323" y="9125"/>
                  </a:lnTo>
                  <a:lnTo>
                    <a:pt x="2963" y="8855"/>
                  </a:lnTo>
                  <a:lnTo>
                    <a:pt x="3535" y="8620"/>
                  </a:lnTo>
                  <a:lnTo>
                    <a:pt x="3973" y="8451"/>
                  </a:lnTo>
                  <a:lnTo>
                    <a:pt x="3098" y="9024"/>
                  </a:lnTo>
                  <a:lnTo>
                    <a:pt x="2222" y="9562"/>
                  </a:lnTo>
                  <a:lnTo>
                    <a:pt x="2189" y="9596"/>
                  </a:lnTo>
                  <a:lnTo>
                    <a:pt x="2155" y="9630"/>
                  </a:lnTo>
                  <a:lnTo>
                    <a:pt x="2189" y="9731"/>
                  </a:lnTo>
                  <a:lnTo>
                    <a:pt x="2222" y="9798"/>
                  </a:lnTo>
                  <a:lnTo>
                    <a:pt x="2323" y="9798"/>
                  </a:lnTo>
                  <a:lnTo>
                    <a:pt x="3300" y="9495"/>
                  </a:lnTo>
                  <a:lnTo>
                    <a:pt x="3771" y="9327"/>
                  </a:lnTo>
                  <a:lnTo>
                    <a:pt x="4242" y="9158"/>
                  </a:lnTo>
                  <a:lnTo>
                    <a:pt x="4781" y="8889"/>
                  </a:lnTo>
                  <a:lnTo>
                    <a:pt x="5320" y="8620"/>
                  </a:lnTo>
                  <a:lnTo>
                    <a:pt x="6363" y="8047"/>
                  </a:lnTo>
                  <a:lnTo>
                    <a:pt x="7306" y="7542"/>
                  </a:lnTo>
                  <a:lnTo>
                    <a:pt x="8249" y="7105"/>
                  </a:lnTo>
                  <a:close/>
                  <a:moveTo>
                    <a:pt x="8855" y="9697"/>
                  </a:moveTo>
                  <a:lnTo>
                    <a:pt x="8720" y="9832"/>
                  </a:lnTo>
                  <a:lnTo>
                    <a:pt x="8316" y="10202"/>
                  </a:lnTo>
                  <a:lnTo>
                    <a:pt x="8114" y="10337"/>
                  </a:lnTo>
                  <a:lnTo>
                    <a:pt x="7912" y="10505"/>
                  </a:lnTo>
                  <a:lnTo>
                    <a:pt x="7542" y="10674"/>
                  </a:lnTo>
                  <a:lnTo>
                    <a:pt x="7138" y="10808"/>
                  </a:lnTo>
                  <a:lnTo>
                    <a:pt x="7239" y="10741"/>
                  </a:lnTo>
                  <a:lnTo>
                    <a:pt x="7609" y="10471"/>
                  </a:lnTo>
                  <a:lnTo>
                    <a:pt x="7979" y="10202"/>
                  </a:lnTo>
                  <a:lnTo>
                    <a:pt x="8855" y="9697"/>
                  </a:lnTo>
                  <a:close/>
                  <a:moveTo>
                    <a:pt x="11212" y="5893"/>
                  </a:moveTo>
                  <a:lnTo>
                    <a:pt x="11178" y="6330"/>
                  </a:lnTo>
                  <a:lnTo>
                    <a:pt x="11111" y="6768"/>
                  </a:lnTo>
                  <a:lnTo>
                    <a:pt x="10976" y="7576"/>
                  </a:lnTo>
                  <a:lnTo>
                    <a:pt x="10841" y="7980"/>
                  </a:lnTo>
                  <a:lnTo>
                    <a:pt x="10707" y="8384"/>
                  </a:lnTo>
                  <a:lnTo>
                    <a:pt x="10538" y="8754"/>
                  </a:lnTo>
                  <a:lnTo>
                    <a:pt x="10336" y="9091"/>
                  </a:lnTo>
                  <a:lnTo>
                    <a:pt x="10100" y="9428"/>
                  </a:lnTo>
                  <a:lnTo>
                    <a:pt x="9865" y="9731"/>
                  </a:lnTo>
                  <a:lnTo>
                    <a:pt x="9595" y="10000"/>
                  </a:lnTo>
                  <a:lnTo>
                    <a:pt x="9326" y="10269"/>
                  </a:lnTo>
                  <a:lnTo>
                    <a:pt x="9259" y="10202"/>
                  </a:lnTo>
                  <a:lnTo>
                    <a:pt x="9191" y="10168"/>
                  </a:lnTo>
                  <a:lnTo>
                    <a:pt x="9124" y="10202"/>
                  </a:lnTo>
                  <a:lnTo>
                    <a:pt x="8787" y="10404"/>
                  </a:lnTo>
                  <a:lnTo>
                    <a:pt x="8619" y="10505"/>
                  </a:lnTo>
                  <a:lnTo>
                    <a:pt x="8451" y="10573"/>
                  </a:lnTo>
                  <a:lnTo>
                    <a:pt x="8821" y="10269"/>
                  </a:lnTo>
                  <a:lnTo>
                    <a:pt x="9225" y="9966"/>
                  </a:lnTo>
                  <a:lnTo>
                    <a:pt x="9663" y="9697"/>
                  </a:lnTo>
                  <a:lnTo>
                    <a:pt x="10067" y="9428"/>
                  </a:lnTo>
                  <a:lnTo>
                    <a:pt x="10100" y="9360"/>
                  </a:lnTo>
                  <a:lnTo>
                    <a:pt x="10100" y="9259"/>
                  </a:lnTo>
                  <a:lnTo>
                    <a:pt x="10033" y="9192"/>
                  </a:lnTo>
                  <a:lnTo>
                    <a:pt x="9730" y="9192"/>
                  </a:lnTo>
                  <a:lnTo>
                    <a:pt x="9932" y="9057"/>
                  </a:lnTo>
                  <a:lnTo>
                    <a:pt x="10067" y="8855"/>
                  </a:lnTo>
                  <a:lnTo>
                    <a:pt x="10100" y="8788"/>
                  </a:lnTo>
                  <a:lnTo>
                    <a:pt x="10100" y="8687"/>
                  </a:lnTo>
                  <a:lnTo>
                    <a:pt x="10067" y="8620"/>
                  </a:lnTo>
                  <a:lnTo>
                    <a:pt x="9966" y="8552"/>
                  </a:lnTo>
                  <a:lnTo>
                    <a:pt x="9898" y="8519"/>
                  </a:lnTo>
                  <a:lnTo>
                    <a:pt x="9797" y="8519"/>
                  </a:lnTo>
                  <a:lnTo>
                    <a:pt x="9629" y="8552"/>
                  </a:lnTo>
                  <a:lnTo>
                    <a:pt x="9393" y="8653"/>
                  </a:lnTo>
                  <a:lnTo>
                    <a:pt x="9191" y="8788"/>
                  </a:lnTo>
                  <a:lnTo>
                    <a:pt x="8821" y="9125"/>
                  </a:lnTo>
                  <a:lnTo>
                    <a:pt x="8552" y="9394"/>
                  </a:lnTo>
                  <a:lnTo>
                    <a:pt x="8047" y="9832"/>
                  </a:lnTo>
                  <a:lnTo>
                    <a:pt x="7508" y="10168"/>
                  </a:lnTo>
                  <a:lnTo>
                    <a:pt x="7003" y="10539"/>
                  </a:lnTo>
                  <a:lnTo>
                    <a:pt x="6599" y="10707"/>
                  </a:lnTo>
                  <a:lnTo>
                    <a:pt x="6161" y="10842"/>
                  </a:lnTo>
                  <a:lnTo>
                    <a:pt x="6633" y="10539"/>
                  </a:lnTo>
                  <a:lnTo>
                    <a:pt x="7104" y="10202"/>
                  </a:lnTo>
                  <a:lnTo>
                    <a:pt x="8080" y="9596"/>
                  </a:lnTo>
                  <a:lnTo>
                    <a:pt x="8552" y="9226"/>
                  </a:lnTo>
                  <a:lnTo>
                    <a:pt x="9023" y="8855"/>
                  </a:lnTo>
                  <a:lnTo>
                    <a:pt x="9292" y="8687"/>
                  </a:lnTo>
                  <a:lnTo>
                    <a:pt x="9528" y="8519"/>
                  </a:lnTo>
                  <a:lnTo>
                    <a:pt x="9797" y="8384"/>
                  </a:lnTo>
                  <a:lnTo>
                    <a:pt x="10100" y="8283"/>
                  </a:lnTo>
                  <a:lnTo>
                    <a:pt x="10404" y="8182"/>
                  </a:lnTo>
                  <a:lnTo>
                    <a:pt x="10471" y="8182"/>
                  </a:lnTo>
                  <a:lnTo>
                    <a:pt x="10505" y="8115"/>
                  </a:lnTo>
                  <a:lnTo>
                    <a:pt x="10505" y="8047"/>
                  </a:lnTo>
                  <a:lnTo>
                    <a:pt x="10471" y="7946"/>
                  </a:lnTo>
                  <a:lnTo>
                    <a:pt x="10336" y="7946"/>
                  </a:lnTo>
                  <a:lnTo>
                    <a:pt x="9999" y="8014"/>
                  </a:lnTo>
                  <a:lnTo>
                    <a:pt x="9494" y="8081"/>
                  </a:lnTo>
                  <a:lnTo>
                    <a:pt x="9225" y="8148"/>
                  </a:lnTo>
                  <a:lnTo>
                    <a:pt x="8956" y="8249"/>
                  </a:lnTo>
                  <a:lnTo>
                    <a:pt x="9259" y="8014"/>
                  </a:lnTo>
                  <a:lnTo>
                    <a:pt x="9663" y="7744"/>
                  </a:lnTo>
                  <a:lnTo>
                    <a:pt x="10100" y="7542"/>
                  </a:lnTo>
                  <a:lnTo>
                    <a:pt x="10976" y="7138"/>
                  </a:lnTo>
                  <a:lnTo>
                    <a:pt x="11043" y="7071"/>
                  </a:lnTo>
                  <a:lnTo>
                    <a:pt x="11043" y="6970"/>
                  </a:lnTo>
                  <a:lnTo>
                    <a:pt x="10976" y="6903"/>
                  </a:lnTo>
                  <a:lnTo>
                    <a:pt x="10909" y="6869"/>
                  </a:lnTo>
                  <a:lnTo>
                    <a:pt x="10707" y="6903"/>
                  </a:lnTo>
                  <a:lnTo>
                    <a:pt x="10505" y="6936"/>
                  </a:lnTo>
                  <a:lnTo>
                    <a:pt x="10168" y="7071"/>
                  </a:lnTo>
                  <a:lnTo>
                    <a:pt x="9831" y="7273"/>
                  </a:lnTo>
                  <a:lnTo>
                    <a:pt x="9494" y="7475"/>
                  </a:lnTo>
                  <a:lnTo>
                    <a:pt x="8417" y="8081"/>
                  </a:lnTo>
                  <a:lnTo>
                    <a:pt x="7373" y="8687"/>
                  </a:lnTo>
                  <a:lnTo>
                    <a:pt x="7171" y="8788"/>
                  </a:lnTo>
                  <a:lnTo>
                    <a:pt x="7171" y="8788"/>
                  </a:lnTo>
                  <a:lnTo>
                    <a:pt x="7542" y="8552"/>
                  </a:lnTo>
                  <a:lnTo>
                    <a:pt x="8249" y="7980"/>
                  </a:lnTo>
                  <a:lnTo>
                    <a:pt x="8956" y="7441"/>
                  </a:lnTo>
                  <a:lnTo>
                    <a:pt x="9326" y="7206"/>
                  </a:lnTo>
                  <a:lnTo>
                    <a:pt x="9696" y="6970"/>
                  </a:lnTo>
                  <a:lnTo>
                    <a:pt x="10100" y="6802"/>
                  </a:lnTo>
                  <a:lnTo>
                    <a:pt x="10538" y="6667"/>
                  </a:lnTo>
                  <a:lnTo>
                    <a:pt x="10606" y="6633"/>
                  </a:lnTo>
                  <a:lnTo>
                    <a:pt x="10639" y="6600"/>
                  </a:lnTo>
                  <a:lnTo>
                    <a:pt x="10639" y="6532"/>
                  </a:lnTo>
                  <a:lnTo>
                    <a:pt x="10606" y="6431"/>
                  </a:lnTo>
                  <a:lnTo>
                    <a:pt x="10572" y="6398"/>
                  </a:lnTo>
                  <a:lnTo>
                    <a:pt x="10505" y="6398"/>
                  </a:lnTo>
                  <a:lnTo>
                    <a:pt x="10168" y="6431"/>
                  </a:lnTo>
                  <a:lnTo>
                    <a:pt x="9831" y="6499"/>
                  </a:lnTo>
                  <a:lnTo>
                    <a:pt x="10303" y="6297"/>
                  </a:lnTo>
                  <a:lnTo>
                    <a:pt x="10774" y="6061"/>
                  </a:lnTo>
                  <a:lnTo>
                    <a:pt x="11212" y="5893"/>
                  </a:lnTo>
                  <a:close/>
                  <a:moveTo>
                    <a:pt x="8821" y="7172"/>
                  </a:moveTo>
                  <a:lnTo>
                    <a:pt x="8350" y="7542"/>
                  </a:lnTo>
                  <a:lnTo>
                    <a:pt x="7845" y="7946"/>
                  </a:lnTo>
                  <a:lnTo>
                    <a:pt x="7272" y="8418"/>
                  </a:lnTo>
                  <a:lnTo>
                    <a:pt x="6700" y="8822"/>
                  </a:lnTo>
                  <a:lnTo>
                    <a:pt x="5488" y="9596"/>
                  </a:lnTo>
                  <a:lnTo>
                    <a:pt x="5084" y="9798"/>
                  </a:lnTo>
                  <a:lnTo>
                    <a:pt x="4714" y="10034"/>
                  </a:lnTo>
                  <a:lnTo>
                    <a:pt x="4343" y="10269"/>
                  </a:lnTo>
                  <a:lnTo>
                    <a:pt x="3973" y="10539"/>
                  </a:lnTo>
                  <a:lnTo>
                    <a:pt x="3939" y="10573"/>
                  </a:lnTo>
                  <a:lnTo>
                    <a:pt x="3939" y="10640"/>
                  </a:lnTo>
                  <a:lnTo>
                    <a:pt x="3973" y="10707"/>
                  </a:lnTo>
                  <a:lnTo>
                    <a:pt x="4040" y="10775"/>
                  </a:lnTo>
                  <a:lnTo>
                    <a:pt x="4141" y="10775"/>
                  </a:lnTo>
                  <a:lnTo>
                    <a:pt x="5589" y="9832"/>
                  </a:lnTo>
                  <a:lnTo>
                    <a:pt x="6599" y="9360"/>
                  </a:lnTo>
                  <a:lnTo>
                    <a:pt x="6229" y="9562"/>
                  </a:lnTo>
                  <a:lnTo>
                    <a:pt x="5825" y="9832"/>
                  </a:lnTo>
                  <a:lnTo>
                    <a:pt x="5421" y="10135"/>
                  </a:lnTo>
                  <a:lnTo>
                    <a:pt x="5050" y="10438"/>
                  </a:lnTo>
                  <a:lnTo>
                    <a:pt x="4646" y="10741"/>
                  </a:lnTo>
                  <a:lnTo>
                    <a:pt x="4579" y="10775"/>
                  </a:lnTo>
                  <a:lnTo>
                    <a:pt x="4579" y="10808"/>
                  </a:lnTo>
                  <a:lnTo>
                    <a:pt x="4579" y="10909"/>
                  </a:lnTo>
                  <a:lnTo>
                    <a:pt x="4646" y="10977"/>
                  </a:lnTo>
                  <a:lnTo>
                    <a:pt x="4781" y="10977"/>
                  </a:lnTo>
                  <a:lnTo>
                    <a:pt x="5084" y="10775"/>
                  </a:lnTo>
                  <a:lnTo>
                    <a:pt x="5454" y="10640"/>
                  </a:lnTo>
                  <a:lnTo>
                    <a:pt x="5791" y="10471"/>
                  </a:lnTo>
                  <a:lnTo>
                    <a:pt x="6128" y="10303"/>
                  </a:lnTo>
                  <a:lnTo>
                    <a:pt x="6868" y="9899"/>
                  </a:lnTo>
                  <a:lnTo>
                    <a:pt x="7575" y="9428"/>
                  </a:lnTo>
                  <a:lnTo>
                    <a:pt x="8215" y="8990"/>
                  </a:lnTo>
                  <a:lnTo>
                    <a:pt x="8888" y="8586"/>
                  </a:lnTo>
                  <a:lnTo>
                    <a:pt x="9023" y="8519"/>
                  </a:lnTo>
                  <a:lnTo>
                    <a:pt x="8552" y="8855"/>
                  </a:lnTo>
                  <a:lnTo>
                    <a:pt x="8080" y="9226"/>
                  </a:lnTo>
                  <a:lnTo>
                    <a:pt x="7474" y="9663"/>
                  </a:lnTo>
                  <a:lnTo>
                    <a:pt x="6835" y="10101"/>
                  </a:lnTo>
                  <a:lnTo>
                    <a:pt x="6195" y="10505"/>
                  </a:lnTo>
                  <a:lnTo>
                    <a:pt x="5589" y="10977"/>
                  </a:lnTo>
                  <a:lnTo>
                    <a:pt x="5522" y="11044"/>
                  </a:lnTo>
                  <a:lnTo>
                    <a:pt x="5555" y="11111"/>
                  </a:lnTo>
                  <a:lnTo>
                    <a:pt x="5589" y="11179"/>
                  </a:lnTo>
                  <a:lnTo>
                    <a:pt x="5690" y="11212"/>
                  </a:lnTo>
                  <a:lnTo>
                    <a:pt x="6060" y="11179"/>
                  </a:lnTo>
                  <a:lnTo>
                    <a:pt x="6397" y="11078"/>
                  </a:lnTo>
                  <a:lnTo>
                    <a:pt x="6397" y="11145"/>
                  </a:lnTo>
                  <a:lnTo>
                    <a:pt x="6431" y="11246"/>
                  </a:lnTo>
                  <a:lnTo>
                    <a:pt x="6464" y="11280"/>
                  </a:lnTo>
                  <a:lnTo>
                    <a:pt x="6565" y="11280"/>
                  </a:lnTo>
                  <a:lnTo>
                    <a:pt x="7239" y="11044"/>
                  </a:lnTo>
                  <a:lnTo>
                    <a:pt x="7575" y="10943"/>
                  </a:lnTo>
                  <a:lnTo>
                    <a:pt x="7912" y="10808"/>
                  </a:lnTo>
                  <a:lnTo>
                    <a:pt x="7946" y="10876"/>
                  </a:lnTo>
                  <a:lnTo>
                    <a:pt x="8013" y="10909"/>
                  </a:lnTo>
                  <a:lnTo>
                    <a:pt x="8215" y="10909"/>
                  </a:lnTo>
                  <a:lnTo>
                    <a:pt x="8350" y="10876"/>
                  </a:lnTo>
                  <a:lnTo>
                    <a:pt x="7946" y="11044"/>
                  </a:lnTo>
                  <a:lnTo>
                    <a:pt x="7508" y="11212"/>
                  </a:lnTo>
                  <a:lnTo>
                    <a:pt x="7070" y="11313"/>
                  </a:lnTo>
                  <a:lnTo>
                    <a:pt x="6599" y="11381"/>
                  </a:lnTo>
                  <a:lnTo>
                    <a:pt x="6128" y="11414"/>
                  </a:lnTo>
                  <a:lnTo>
                    <a:pt x="5656" y="11381"/>
                  </a:lnTo>
                  <a:lnTo>
                    <a:pt x="5185" y="11347"/>
                  </a:lnTo>
                  <a:lnTo>
                    <a:pt x="4680" y="11246"/>
                  </a:lnTo>
                  <a:lnTo>
                    <a:pt x="4175" y="11111"/>
                  </a:lnTo>
                  <a:lnTo>
                    <a:pt x="3704" y="10943"/>
                  </a:lnTo>
                  <a:lnTo>
                    <a:pt x="3266" y="10741"/>
                  </a:lnTo>
                  <a:lnTo>
                    <a:pt x="2828" y="10505"/>
                  </a:lnTo>
                  <a:lnTo>
                    <a:pt x="2862" y="10505"/>
                  </a:lnTo>
                  <a:lnTo>
                    <a:pt x="3333" y="10236"/>
                  </a:lnTo>
                  <a:lnTo>
                    <a:pt x="3805" y="10034"/>
                  </a:lnTo>
                  <a:lnTo>
                    <a:pt x="4276" y="9832"/>
                  </a:lnTo>
                  <a:lnTo>
                    <a:pt x="4781" y="9630"/>
                  </a:lnTo>
                  <a:lnTo>
                    <a:pt x="5252" y="9394"/>
                  </a:lnTo>
                  <a:lnTo>
                    <a:pt x="5724" y="9125"/>
                  </a:lnTo>
                  <a:lnTo>
                    <a:pt x="6633" y="8586"/>
                  </a:lnTo>
                  <a:lnTo>
                    <a:pt x="7710" y="7845"/>
                  </a:lnTo>
                  <a:lnTo>
                    <a:pt x="8282" y="7475"/>
                  </a:lnTo>
                  <a:lnTo>
                    <a:pt x="8821" y="7172"/>
                  </a:lnTo>
                  <a:close/>
                  <a:moveTo>
                    <a:pt x="5791" y="1"/>
                  </a:moveTo>
                  <a:lnTo>
                    <a:pt x="5252" y="68"/>
                  </a:lnTo>
                  <a:lnTo>
                    <a:pt x="4747" y="135"/>
                  </a:lnTo>
                  <a:lnTo>
                    <a:pt x="4276" y="270"/>
                  </a:lnTo>
                  <a:lnTo>
                    <a:pt x="3805" y="438"/>
                  </a:lnTo>
                  <a:lnTo>
                    <a:pt x="3333" y="640"/>
                  </a:lnTo>
                  <a:lnTo>
                    <a:pt x="2896" y="910"/>
                  </a:lnTo>
                  <a:lnTo>
                    <a:pt x="2492" y="1179"/>
                  </a:lnTo>
                  <a:lnTo>
                    <a:pt x="2121" y="1482"/>
                  </a:lnTo>
                  <a:lnTo>
                    <a:pt x="1751" y="1852"/>
                  </a:lnTo>
                  <a:lnTo>
                    <a:pt x="1414" y="2223"/>
                  </a:lnTo>
                  <a:lnTo>
                    <a:pt x="1111" y="2627"/>
                  </a:lnTo>
                  <a:lnTo>
                    <a:pt x="842" y="3065"/>
                  </a:lnTo>
                  <a:lnTo>
                    <a:pt x="606" y="3502"/>
                  </a:lnTo>
                  <a:lnTo>
                    <a:pt x="404" y="3974"/>
                  </a:lnTo>
                  <a:lnTo>
                    <a:pt x="236" y="4479"/>
                  </a:lnTo>
                  <a:lnTo>
                    <a:pt x="135" y="4883"/>
                  </a:lnTo>
                  <a:lnTo>
                    <a:pt x="67" y="5287"/>
                  </a:lnTo>
                  <a:lnTo>
                    <a:pt x="0" y="5691"/>
                  </a:lnTo>
                  <a:lnTo>
                    <a:pt x="0" y="6061"/>
                  </a:lnTo>
                  <a:lnTo>
                    <a:pt x="34" y="6465"/>
                  </a:lnTo>
                  <a:lnTo>
                    <a:pt x="67" y="6835"/>
                  </a:lnTo>
                  <a:lnTo>
                    <a:pt x="135" y="7239"/>
                  </a:lnTo>
                  <a:lnTo>
                    <a:pt x="236" y="7610"/>
                  </a:lnTo>
                  <a:lnTo>
                    <a:pt x="236" y="7643"/>
                  </a:lnTo>
                  <a:lnTo>
                    <a:pt x="236" y="7711"/>
                  </a:lnTo>
                  <a:lnTo>
                    <a:pt x="269" y="7744"/>
                  </a:lnTo>
                  <a:lnTo>
                    <a:pt x="303" y="7778"/>
                  </a:lnTo>
                  <a:lnTo>
                    <a:pt x="505" y="8249"/>
                  </a:lnTo>
                  <a:lnTo>
                    <a:pt x="707" y="8653"/>
                  </a:lnTo>
                  <a:lnTo>
                    <a:pt x="976" y="9091"/>
                  </a:lnTo>
                  <a:lnTo>
                    <a:pt x="1279" y="9461"/>
                  </a:lnTo>
                  <a:lnTo>
                    <a:pt x="1178" y="9562"/>
                  </a:lnTo>
                  <a:lnTo>
                    <a:pt x="1145" y="9630"/>
                  </a:lnTo>
                  <a:lnTo>
                    <a:pt x="1145" y="9663"/>
                  </a:lnTo>
                  <a:lnTo>
                    <a:pt x="1178" y="9764"/>
                  </a:lnTo>
                  <a:lnTo>
                    <a:pt x="1246" y="9798"/>
                  </a:lnTo>
                  <a:lnTo>
                    <a:pt x="1347" y="9798"/>
                  </a:lnTo>
                  <a:lnTo>
                    <a:pt x="1481" y="9697"/>
                  </a:lnTo>
                  <a:lnTo>
                    <a:pt x="1784" y="10000"/>
                  </a:lnTo>
                  <a:lnTo>
                    <a:pt x="2121" y="10303"/>
                  </a:lnTo>
                  <a:lnTo>
                    <a:pt x="2492" y="10573"/>
                  </a:lnTo>
                  <a:lnTo>
                    <a:pt x="2896" y="10808"/>
                  </a:lnTo>
                  <a:lnTo>
                    <a:pt x="3266" y="11010"/>
                  </a:lnTo>
                  <a:lnTo>
                    <a:pt x="3670" y="11212"/>
                  </a:lnTo>
                  <a:lnTo>
                    <a:pt x="4074" y="11347"/>
                  </a:lnTo>
                  <a:lnTo>
                    <a:pt x="4512" y="11482"/>
                  </a:lnTo>
                  <a:lnTo>
                    <a:pt x="4949" y="11549"/>
                  </a:lnTo>
                  <a:lnTo>
                    <a:pt x="5353" y="11616"/>
                  </a:lnTo>
                  <a:lnTo>
                    <a:pt x="5791" y="11650"/>
                  </a:lnTo>
                  <a:lnTo>
                    <a:pt x="6229" y="11650"/>
                  </a:lnTo>
                  <a:lnTo>
                    <a:pt x="6666" y="11616"/>
                  </a:lnTo>
                  <a:lnTo>
                    <a:pt x="7104" y="11549"/>
                  </a:lnTo>
                  <a:lnTo>
                    <a:pt x="7508" y="11448"/>
                  </a:lnTo>
                  <a:lnTo>
                    <a:pt x="7912" y="11347"/>
                  </a:lnTo>
                  <a:lnTo>
                    <a:pt x="8316" y="11179"/>
                  </a:lnTo>
                  <a:lnTo>
                    <a:pt x="8720" y="10977"/>
                  </a:lnTo>
                  <a:lnTo>
                    <a:pt x="9090" y="10741"/>
                  </a:lnTo>
                  <a:lnTo>
                    <a:pt x="9461" y="10505"/>
                  </a:lnTo>
                  <a:lnTo>
                    <a:pt x="9831" y="10135"/>
                  </a:lnTo>
                  <a:lnTo>
                    <a:pt x="10168" y="9731"/>
                  </a:lnTo>
                  <a:lnTo>
                    <a:pt x="10505" y="9293"/>
                  </a:lnTo>
                  <a:lnTo>
                    <a:pt x="10740" y="8855"/>
                  </a:lnTo>
                  <a:lnTo>
                    <a:pt x="10976" y="8350"/>
                  </a:lnTo>
                  <a:lnTo>
                    <a:pt x="11144" y="7812"/>
                  </a:lnTo>
                  <a:lnTo>
                    <a:pt x="11313" y="7273"/>
                  </a:lnTo>
                  <a:lnTo>
                    <a:pt x="11380" y="6734"/>
                  </a:lnTo>
                  <a:lnTo>
                    <a:pt x="11447" y="6196"/>
                  </a:lnTo>
                  <a:lnTo>
                    <a:pt x="11447" y="5623"/>
                  </a:lnTo>
                  <a:lnTo>
                    <a:pt x="11414" y="5085"/>
                  </a:lnTo>
                  <a:lnTo>
                    <a:pt x="11346" y="4546"/>
                  </a:lnTo>
                  <a:lnTo>
                    <a:pt x="11245" y="4007"/>
                  </a:lnTo>
                  <a:lnTo>
                    <a:pt x="11077" y="3502"/>
                  </a:lnTo>
                  <a:lnTo>
                    <a:pt x="10875" y="3031"/>
                  </a:lnTo>
                  <a:lnTo>
                    <a:pt x="10606" y="2560"/>
                  </a:lnTo>
                  <a:lnTo>
                    <a:pt x="10370" y="2189"/>
                  </a:lnTo>
                  <a:lnTo>
                    <a:pt x="10067" y="1852"/>
                  </a:lnTo>
                  <a:lnTo>
                    <a:pt x="9764" y="1549"/>
                  </a:lnTo>
                  <a:lnTo>
                    <a:pt x="9427" y="1246"/>
                  </a:lnTo>
                  <a:lnTo>
                    <a:pt x="9461" y="1179"/>
                  </a:lnTo>
                  <a:lnTo>
                    <a:pt x="9461" y="1112"/>
                  </a:lnTo>
                  <a:lnTo>
                    <a:pt x="9393" y="1044"/>
                  </a:lnTo>
                  <a:lnTo>
                    <a:pt x="9158" y="1044"/>
                  </a:lnTo>
                  <a:lnTo>
                    <a:pt x="8855" y="842"/>
                  </a:lnTo>
                  <a:lnTo>
                    <a:pt x="8518" y="674"/>
                  </a:lnTo>
                  <a:lnTo>
                    <a:pt x="8181" y="506"/>
                  </a:lnTo>
                  <a:lnTo>
                    <a:pt x="7845" y="371"/>
                  </a:lnTo>
                  <a:lnTo>
                    <a:pt x="7474" y="270"/>
                  </a:lnTo>
                  <a:lnTo>
                    <a:pt x="7138" y="203"/>
                  </a:lnTo>
                  <a:lnTo>
                    <a:pt x="6767" y="135"/>
                  </a:lnTo>
                  <a:lnTo>
                    <a:pt x="6397" y="102"/>
                  </a:lnTo>
                  <a:lnTo>
                    <a:pt x="6363" y="34"/>
                  </a:lnTo>
                  <a:lnTo>
                    <a:pt x="6296" y="34"/>
                  </a:lnTo>
                  <a:lnTo>
                    <a:pt x="57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-41" y="2235955"/>
              <a:ext cx="855310" cy="1044407"/>
            </a:xfrm>
            <a:custGeom>
              <a:avLst/>
              <a:gdLst/>
              <a:ahLst/>
              <a:cxnLst/>
              <a:rect l="l" t="t" r="r" b="b"/>
              <a:pathLst>
                <a:path w="17206" h="21010" extrusionOk="0">
                  <a:moveTo>
                    <a:pt x="6297" y="1"/>
                  </a:moveTo>
                  <a:lnTo>
                    <a:pt x="5724" y="34"/>
                  </a:lnTo>
                  <a:lnTo>
                    <a:pt x="5152" y="102"/>
                  </a:lnTo>
                  <a:lnTo>
                    <a:pt x="4580" y="236"/>
                  </a:lnTo>
                  <a:lnTo>
                    <a:pt x="4007" y="371"/>
                  </a:lnTo>
                  <a:lnTo>
                    <a:pt x="3435" y="506"/>
                  </a:lnTo>
                  <a:lnTo>
                    <a:pt x="2357" y="876"/>
                  </a:lnTo>
                  <a:lnTo>
                    <a:pt x="1852" y="1112"/>
                  </a:lnTo>
                  <a:lnTo>
                    <a:pt x="1381" y="1347"/>
                  </a:lnTo>
                  <a:lnTo>
                    <a:pt x="910" y="1617"/>
                  </a:lnTo>
                  <a:lnTo>
                    <a:pt x="472" y="1920"/>
                  </a:lnTo>
                  <a:lnTo>
                    <a:pt x="1" y="2189"/>
                  </a:lnTo>
                  <a:lnTo>
                    <a:pt x="1" y="2458"/>
                  </a:lnTo>
                  <a:lnTo>
                    <a:pt x="573" y="2122"/>
                  </a:lnTo>
                  <a:lnTo>
                    <a:pt x="1179" y="1751"/>
                  </a:lnTo>
                  <a:lnTo>
                    <a:pt x="1819" y="1415"/>
                  </a:lnTo>
                  <a:lnTo>
                    <a:pt x="2189" y="1213"/>
                  </a:lnTo>
                  <a:lnTo>
                    <a:pt x="2560" y="1078"/>
                  </a:lnTo>
                  <a:lnTo>
                    <a:pt x="3368" y="809"/>
                  </a:lnTo>
                  <a:lnTo>
                    <a:pt x="4176" y="573"/>
                  </a:lnTo>
                  <a:lnTo>
                    <a:pt x="4984" y="405"/>
                  </a:lnTo>
                  <a:lnTo>
                    <a:pt x="5388" y="337"/>
                  </a:lnTo>
                  <a:lnTo>
                    <a:pt x="5792" y="304"/>
                  </a:lnTo>
                  <a:lnTo>
                    <a:pt x="6229" y="270"/>
                  </a:lnTo>
                  <a:lnTo>
                    <a:pt x="6633" y="236"/>
                  </a:lnTo>
                  <a:lnTo>
                    <a:pt x="7441" y="304"/>
                  </a:lnTo>
                  <a:lnTo>
                    <a:pt x="8249" y="405"/>
                  </a:lnTo>
                  <a:lnTo>
                    <a:pt x="9057" y="573"/>
                  </a:lnTo>
                  <a:lnTo>
                    <a:pt x="9832" y="809"/>
                  </a:lnTo>
                  <a:lnTo>
                    <a:pt x="10606" y="1112"/>
                  </a:lnTo>
                  <a:lnTo>
                    <a:pt x="11381" y="1448"/>
                  </a:lnTo>
                  <a:lnTo>
                    <a:pt x="11684" y="1583"/>
                  </a:lnTo>
                  <a:lnTo>
                    <a:pt x="11953" y="1751"/>
                  </a:lnTo>
                  <a:lnTo>
                    <a:pt x="12492" y="2122"/>
                  </a:lnTo>
                  <a:lnTo>
                    <a:pt x="12997" y="2559"/>
                  </a:lnTo>
                  <a:lnTo>
                    <a:pt x="13468" y="2997"/>
                  </a:lnTo>
                  <a:lnTo>
                    <a:pt x="14040" y="3502"/>
                  </a:lnTo>
                  <a:lnTo>
                    <a:pt x="14545" y="4041"/>
                  </a:lnTo>
                  <a:lnTo>
                    <a:pt x="15084" y="4613"/>
                  </a:lnTo>
                  <a:lnTo>
                    <a:pt x="15555" y="5185"/>
                  </a:lnTo>
                  <a:lnTo>
                    <a:pt x="15959" y="5791"/>
                  </a:lnTo>
                  <a:lnTo>
                    <a:pt x="16262" y="6431"/>
                  </a:lnTo>
                  <a:lnTo>
                    <a:pt x="16431" y="6734"/>
                  </a:lnTo>
                  <a:lnTo>
                    <a:pt x="16532" y="7071"/>
                  </a:lnTo>
                  <a:lnTo>
                    <a:pt x="16633" y="7408"/>
                  </a:lnTo>
                  <a:lnTo>
                    <a:pt x="16734" y="7778"/>
                  </a:lnTo>
                  <a:lnTo>
                    <a:pt x="16801" y="8182"/>
                  </a:lnTo>
                  <a:lnTo>
                    <a:pt x="16835" y="8620"/>
                  </a:lnTo>
                  <a:lnTo>
                    <a:pt x="16902" y="9461"/>
                  </a:lnTo>
                  <a:lnTo>
                    <a:pt x="16936" y="11212"/>
                  </a:lnTo>
                  <a:lnTo>
                    <a:pt x="16969" y="11953"/>
                  </a:lnTo>
                  <a:lnTo>
                    <a:pt x="16902" y="12727"/>
                  </a:lnTo>
                  <a:lnTo>
                    <a:pt x="16801" y="13468"/>
                  </a:lnTo>
                  <a:lnTo>
                    <a:pt x="16599" y="14208"/>
                  </a:lnTo>
                  <a:lnTo>
                    <a:pt x="16363" y="14915"/>
                  </a:lnTo>
                  <a:lnTo>
                    <a:pt x="16060" y="15589"/>
                  </a:lnTo>
                  <a:lnTo>
                    <a:pt x="15690" y="16229"/>
                  </a:lnTo>
                  <a:lnTo>
                    <a:pt x="15219" y="16868"/>
                  </a:lnTo>
                  <a:lnTo>
                    <a:pt x="14983" y="17138"/>
                  </a:lnTo>
                  <a:lnTo>
                    <a:pt x="14747" y="17373"/>
                  </a:lnTo>
                  <a:lnTo>
                    <a:pt x="14209" y="17878"/>
                  </a:lnTo>
                  <a:lnTo>
                    <a:pt x="13636" y="18316"/>
                  </a:lnTo>
                  <a:lnTo>
                    <a:pt x="13064" y="18754"/>
                  </a:lnTo>
                  <a:lnTo>
                    <a:pt x="12761" y="18989"/>
                  </a:lnTo>
                  <a:lnTo>
                    <a:pt x="12424" y="19191"/>
                  </a:lnTo>
                  <a:lnTo>
                    <a:pt x="12088" y="19360"/>
                  </a:lnTo>
                  <a:lnTo>
                    <a:pt x="11751" y="19528"/>
                  </a:lnTo>
                  <a:lnTo>
                    <a:pt x="11078" y="19797"/>
                  </a:lnTo>
                  <a:lnTo>
                    <a:pt x="10337" y="19999"/>
                  </a:lnTo>
                  <a:lnTo>
                    <a:pt x="8990" y="20370"/>
                  </a:lnTo>
                  <a:lnTo>
                    <a:pt x="8350" y="20538"/>
                  </a:lnTo>
                  <a:lnTo>
                    <a:pt x="7677" y="20673"/>
                  </a:lnTo>
                  <a:lnTo>
                    <a:pt x="7239" y="20740"/>
                  </a:lnTo>
                  <a:lnTo>
                    <a:pt x="6802" y="20774"/>
                  </a:lnTo>
                  <a:lnTo>
                    <a:pt x="5960" y="20774"/>
                  </a:lnTo>
                  <a:lnTo>
                    <a:pt x="5118" y="20706"/>
                  </a:lnTo>
                  <a:lnTo>
                    <a:pt x="4243" y="20605"/>
                  </a:lnTo>
                  <a:lnTo>
                    <a:pt x="3132" y="20437"/>
                  </a:lnTo>
                  <a:lnTo>
                    <a:pt x="2560" y="20302"/>
                  </a:lnTo>
                  <a:lnTo>
                    <a:pt x="2021" y="20134"/>
                  </a:lnTo>
                  <a:lnTo>
                    <a:pt x="1482" y="19966"/>
                  </a:lnTo>
                  <a:lnTo>
                    <a:pt x="943" y="19730"/>
                  </a:lnTo>
                  <a:lnTo>
                    <a:pt x="472" y="19461"/>
                  </a:lnTo>
                  <a:lnTo>
                    <a:pt x="1" y="19124"/>
                  </a:lnTo>
                  <a:lnTo>
                    <a:pt x="1" y="19461"/>
                  </a:lnTo>
                  <a:lnTo>
                    <a:pt x="304" y="19663"/>
                  </a:lnTo>
                  <a:lnTo>
                    <a:pt x="640" y="19865"/>
                  </a:lnTo>
                  <a:lnTo>
                    <a:pt x="943" y="20033"/>
                  </a:lnTo>
                  <a:lnTo>
                    <a:pt x="1314" y="20168"/>
                  </a:lnTo>
                  <a:lnTo>
                    <a:pt x="2021" y="20437"/>
                  </a:lnTo>
                  <a:lnTo>
                    <a:pt x="2728" y="20605"/>
                  </a:lnTo>
                  <a:lnTo>
                    <a:pt x="3401" y="20740"/>
                  </a:lnTo>
                  <a:lnTo>
                    <a:pt x="4108" y="20841"/>
                  </a:lnTo>
                  <a:lnTo>
                    <a:pt x="4782" y="20942"/>
                  </a:lnTo>
                  <a:lnTo>
                    <a:pt x="5455" y="21009"/>
                  </a:lnTo>
                  <a:lnTo>
                    <a:pt x="6835" y="21009"/>
                  </a:lnTo>
                  <a:lnTo>
                    <a:pt x="7509" y="20942"/>
                  </a:lnTo>
                  <a:lnTo>
                    <a:pt x="8216" y="20841"/>
                  </a:lnTo>
                  <a:lnTo>
                    <a:pt x="8855" y="20706"/>
                  </a:lnTo>
                  <a:lnTo>
                    <a:pt x="9529" y="20504"/>
                  </a:lnTo>
                  <a:lnTo>
                    <a:pt x="10808" y="20168"/>
                  </a:lnTo>
                  <a:lnTo>
                    <a:pt x="11145" y="20067"/>
                  </a:lnTo>
                  <a:lnTo>
                    <a:pt x="11482" y="19966"/>
                  </a:lnTo>
                  <a:lnTo>
                    <a:pt x="12054" y="19696"/>
                  </a:lnTo>
                  <a:lnTo>
                    <a:pt x="12626" y="19360"/>
                  </a:lnTo>
                  <a:lnTo>
                    <a:pt x="13199" y="18989"/>
                  </a:lnTo>
                  <a:lnTo>
                    <a:pt x="13704" y="18585"/>
                  </a:lnTo>
                  <a:lnTo>
                    <a:pt x="14209" y="18181"/>
                  </a:lnTo>
                  <a:lnTo>
                    <a:pt x="14680" y="17777"/>
                  </a:lnTo>
                  <a:lnTo>
                    <a:pt x="15118" y="17340"/>
                  </a:lnTo>
                  <a:lnTo>
                    <a:pt x="15522" y="16868"/>
                  </a:lnTo>
                  <a:lnTo>
                    <a:pt x="15892" y="16363"/>
                  </a:lnTo>
                  <a:lnTo>
                    <a:pt x="16229" y="15825"/>
                  </a:lnTo>
                  <a:lnTo>
                    <a:pt x="16532" y="15218"/>
                  </a:lnTo>
                  <a:lnTo>
                    <a:pt x="16767" y="14579"/>
                  </a:lnTo>
                  <a:lnTo>
                    <a:pt x="16969" y="13939"/>
                  </a:lnTo>
                  <a:lnTo>
                    <a:pt x="17070" y="13266"/>
                  </a:lnTo>
                  <a:lnTo>
                    <a:pt x="17171" y="12592"/>
                  </a:lnTo>
                  <a:lnTo>
                    <a:pt x="17205" y="11919"/>
                  </a:lnTo>
                  <a:lnTo>
                    <a:pt x="17205" y="11246"/>
                  </a:lnTo>
                  <a:lnTo>
                    <a:pt x="17171" y="10572"/>
                  </a:lnTo>
                  <a:lnTo>
                    <a:pt x="17104" y="9865"/>
                  </a:lnTo>
                  <a:lnTo>
                    <a:pt x="17037" y="8552"/>
                  </a:lnTo>
                  <a:lnTo>
                    <a:pt x="17003" y="7879"/>
                  </a:lnTo>
                  <a:lnTo>
                    <a:pt x="16936" y="7576"/>
                  </a:lnTo>
                  <a:lnTo>
                    <a:pt x="16868" y="7239"/>
                  </a:lnTo>
                  <a:lnTo>
                    <a:pt x="16767" y="6902"/>
                  </a:lnTo>
                  <a:lnTo>
                    <a:pt x="16633" y="6599"/>
                  </a:lnTo>
                  <a:lnTo>
                    <a:pt x="16363" y="5993"/>
                  </a:lnTo>
                  <a:lnTo>
                    <a:pt x="16027" y="5421"/>
                  </a:lnTo>
                  <a:lnTo>
                    <a:pt x="15623" y="4882"/>
                  </a:lnTo>
                  <a:lnTo>
                    <a:pt x="15219" y="4377"/>
                  </a:lnTo>
                  <a:lnTo>
                    <a:pt x="14781" y="3872"/>
                  </a:lnTo>
                  <a:lnTo>
                    <a:pt x="14343" y="3401"/>
                  </a:lnTo>
                  <a:lnTo>
                    <a:pt x="13872" y="2963"/>
                  </a:lnTo>
                  <a:lnTo>
                    <a:pt x="13367" y="2526"/>
                  </a:lnTo>
                  <a:lnTo>
                    <a:pt x="12862" y="2122"/>
                  </a:lnTo>
                  <a:lnTo>
                    <a:pt x="12323" y="1751"/>
                  </a:lnTo>
                  <a:lnTo>
                    <a:pt x="11785" y="1415"/>
                  </a:lnTo>
                  <a:lnTo>
                    <a:pt x="11212" y="1112"/>
                  </a:lnTo>
                  <a:lnTo>
                    <a:pt x="10640" y="842"/>
                  </a:lnTo>
                  <a:lnTo>
                    <a:pt x="10034" y="607"/>
                  </a:lnTo>
                  <a:lnTo>
                    <a:pt x="9428" y="405"/>
                  </a:lnTo>
                  <a:lnTo>
                    <a:pt x="8788" y="236"/>
                  </a:lnTo>
                  <a:lnTo>
                    <a:pt x="8148" y="102"/>
                  </a:lnTo>
                  <a:lnTo>
                    <a:pt x="7509" y="34"/>
                  </a:lnTo>
                  <a:lnTo>
                    <a:pt x="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-41" y="2426742"/>
              <a:ext cx="805103" cy="684556"/>
            </a:xfrm>
            <a:custGeom>
              <a:avLst/>
              <a:gdLst/>
              <a:ahLst/>
              <a:cxnLst/>
              <a:rect l="l" t="t" r="r" b="b"/>
              <a:pathLst>
                <a:path w="16196" h="13771" extrusionOk="0">
                  <a:moveTo>
                    <a:pt x="15185" y="6095"/>
                  </a:moveTo>
                  <a:lnTo>
                    <a:pt x="15454" y="6162"/>
                  </a:lnTo>
                  <a:lnTo>
                    <a:pt x="15555" y="6196"/>
                  </a:lnTo>
                  <a:lnTo>
                    <a:pt x="15656" y="6263"/>
                  </a:lnTo>
                  <a:lnTo>
                    <a:pt x="15757" y="6364"/>
                  </a:lnTo>
                  <a:lnTo>
                    <a:pt x="15858" y="6465"/>
                  </a:lnTo>
                  <a:lnTo>
                    <a:pt x="15926" y="6600"/>
                  </a:lnTo>
                  <a:lnTo>
                    <a:pt x="15959" y="6768"/>
                  </a:lnTo>
                  <a:lnTo>
                    <a:pt x="15993" y="6903"/>
                  </a:lnTo>
                  <a:lnTo>
                    <a:pt x="15993" y="7071"/>
                  </a:lnTo>
                  <a:lnTo>
                    <a:pt x="15926" y="7206"/>
                  </a:lnTo>
                  <a:lnTo>
                    <a:pt x="15892" y="7340"/>
                  </a:lnTo>
                  <a:lnTo>
                    <a:pt x="15791" y="7475"/>
                  </a:lnTo>
                  <a:lnTo>
                    <a:pt x="15690" y="7576"/>
                  </a:lnTo>
                  <a:lnTo>
                    <a:pt x="15421" y="7711"/>
                  </a:lnTo>
                  <a:lnTo>
                    <a:pt x="15118" y="7812"/>
                  </a:lnTo>
                  <a:lnTo>
                    <a:pt x="14781" y="7845"/>
                  </a:lnTo>
                  <a:lnTo>
                    <a:pt x="14411" y="7845"/>
                  </a:lnTo>
                  <a:lnTo>
                    <a:pt x="13704" y="7812"/>
                  </a:lnTo>
                  <a:lnTo>
                    <a:pt x="13064" y="7778"/>
                  </a:lnTo>
                  <a:lnTo>
                    <a:pt x="13064" y="7542"/>
                  </a:lnTo>
                  <a:lnTo>
                    <a:pt x="13064" y="7307"/>
                  </a:lnTo>
                  <a:lnTo>
                    <a:pt x="13098" y="6734"/>
                  </a:lnTo>
                  <a:lnTo>
                    <a:pt x="13098" y="6196"/>
                  </a:lnTo>
                  <a:lnTo>
                    <a:pt x="13535" y="6128"/>
                  </a:lnTo>
                  <a:lnTo>
                    <a:pt x="14007" y="6095"/>
                  </a:lnTo>
                  <a:close/>
                  <a:moveTo>
                    <a:pt x="6027" y="1"/>
                  </a:moveTo>
                  <a:lnTo>
                    <a:pt x="5354" y="68"/>
                  </a:lnTo>
                  <a:lnTo>
                    <a:pt x="4681" y="203"/>
                  </a:lnTo>
                  <a:lnTo>
                    <a:pt x="4041" y="405"/>
                  </a:lnTo>
                  <a:lnTo>
                    <a:pt x="3401" y="640"/>
                  </a:lnTo>
                  <a:lnTo>
                    <a:pt x="2829" y="943"/>
                  </a:lnTo>
                  <a:lnTo>
                    <a:pt x="2425" y="1213"/>
                  </a:lnTo>
                  <a:lnTo>
                    <a:pt x="2021" y="1482"/>
                  </a:lnTo>
                  <a:lnTo>
                    <a:pt x="1617" y="1819"/>
                  </a:lnTo>
                  <a:lnTo>
                    <a:pt x="1246" y="2189"/>
                  </a:lnTo>
                  <a:lnTo>
                    <a:pt x="876" y="2593"/>
                  </a:lnTo>
                  <a:lnTo>
                    <a:pt x="539" y="2997"/>
                  </a:lnTo>
                  <a:lnTo>
                    <a:pt x="236" y="3468"/>
                  </a:lnTo>
                  <a:lnTo>
                    <a:pt x="1" y="3906"/>
                  </a:lnTo>
                  <a:lnTo>
                    <a:pt x="1" y="4512"/>
                  </a:lnTo>
                  <a:lnTo>
                    <a:pt x="68" y="4243"/>
                  </a:lnTo>
                  <a:lnTo>
                    <a:pt x="203" y="4007"/>
                  </a:lnTo>
                  <a:lnTo>
                    <a:pt x="337" y="3738"/>
                  </a:lnTo>
                  <a:lnTo>
                    <a:pt x="472" y="3468"/>
                  </a:lnTo>
                  <a:lnTo>
                    <a:pt x="842" y="2963"/>
                  </a:lnTo>
                  <a:lnTo>
                    <a:pt x="1246" y="2492"/>
                  </a:lnTo>
                  <a:lnTo>
                    <a:pt x="1718" y="2054"/>
                  </a:lnTo>
                  <a:lnTo>
                    <a:pt x="2189" y="1684"/>
                  </a:lnTo>
                  <a:lnTo>
                    <a:pt x="2661" y="1314"/>
                  </a:lnTo>
                  <a:lnTo>
                    <a:pt x="3132" y="1044"/>
                  </a:lnTo>
                  <a:lnTo>
                    <a:pt x="3704" y="741"/>
                  </a:lnTo>
                  <a:lnTo>
                    <a:pt x="4310" y="539"/>
                  </a:lnTo>
                  <a:lnTo>
                    <a:pt x="4916" y="371"/>
                  </a:lnTo>
                  <a:lnTo>
                    <a:pt x="5556" y="270"/>
                  </a:lnTo>
                  <a:lnTo>
                    <a:pt x="6229" y="236"/>
                  </a:lnTo>
                  <a:lnTo>
                    <a:pt x="6869" y="236"/>
                  </a:lnTo>
                  <a:lnTo>
                    <a:pt x="7509" y="304"/>
                  </a:lnTo>
                  <a:lnTo>
                    <a:pt x="8148" y="438"/>
                  </a:lnTo>
                  <a:lnTo>
                    <a:pt x="8687" y="607"/>
                  </a:lnTo>
                  <a:lnTo>
                    <a:pt x="9192" y="809"/>
                  </a:lnTo>
                  <a:lnTo>
                    <a:pt x="9697" y="1078"/>
                  </a:lnTo>
                  <a:lnTo>
                    <a:pt x="10168" y="1381"/>
                  </a:lnTo>
                  <a:lnTo>
                    <a:pt x="10606" y="1751"/>
                  </a:lnTo>
                  <a:lnTo>
                    <a:pt x="11010" y="2122"/>
                  </a:lnTo>
                  <a:lnTo>
                    <a:pt x="11381" y="2559"/>
                  </a:lnTo>
                  <a:lnTo>
                    <a:pt x="11751" y="2997"/>
                  </a:lnTo>
                  <a:lnTo>
                    <a:pt x="12054" y="3536"/>
                  </a:lnTo>
                  <a:lnTo>
                    <a:pt x="12323" y="4075"/>
                  </a:lnTo>
                  <a:lnTo>
                    <a:pt x="12525" y="4647"/>
                  </a:lnTo>
                  <a:lnTo>
                    <a:pt x="12694" y="5219"/>
                  </a:lnTo>
                  <a:lnTo>
                    <a:pt x="12761" y="5792"/>
                  </a:lnTo>
                  <a:lnTo>
                    <a:pt x="12828" y="6398"/>
                  </a:lnTo>
                  <a:lnTo>
                    <a:pt x="12828" y="7004"/>
                  </a:lnTo>
                  <a:lnTo>
                    <a:pt x="12795" y="7610"/>
                  </a:lnTo>
                  <a:lnTo>
                    <a:pt x="12795" y="7677"/>
                  </a:lnTo>
                  <a:lnTo>
                    <a:pt x="12862" y="7711"/>
                  </a:lnTo>
                  <a:lnTo>
                    <a:pt x="12862" y="7778"/>
                  </a:lnTo>
                  <a:lnTo>
                    <a:pt x="12828" y="7845"/>
                  </a:lnTo>
                  <a:lnTo>
                    <a:pt x="12828" y="7913"/>
                  </a:lnTo>
                  <a:lnTo>
                    <a:pt x="12761" y="8384"/>
                  </a:lnTo>
                  <a:lnTo>
                    <a:pt x="12626" y="8822"/>
                  </a:lnTo>
                  <a:lnTo>
                    <a:pt x="12357" y="9663"/>
                  </a:lnTo>
                  <a:lnTo>
                    <a:pt x="12256" y="9966"/>
                  </a:lnTo>
                  <a:lnTo>
                    <a:pt x="12088" y="10269"/>
                  </a:lnTo>
                  <a:lnTo>
                    <a:pt x="11953" y="10572"/>
                  </a:lnTo>
                  <a:lnTo>
                    <a:pt x="11751" y="10842"/>
                  </a:lnTo>
                  <a:lnTo>
                    <a:pt x="11313" y="11380"/>
                  </a:lnTo>
                  <a:lnTo>
                    <a:pt x="10842" y="11852"/>
                  </a:lnTo>
                  <a:lnTo>
                    <a:pt x="10572" y="12088"/>
                  </a:lnTo>
                  <a:lnTo>
                    <a:pt x="10269" y="12323"/>
                  </a:lnTo>
                  <a:lnTo>
                    <a:pt x="10000" y="12525"/>
                  </a:lnTo>
                  <a:lnTo>
                    <a:pt x="9697" y="12694"/>
                  </a:lnTo>
                  <a:lnTo>
                    <a:pt x="9091" y="12963"/>
                  </a:lnTo>
                  <a:lnTo>
                    <a:pt x="8519" y="13165"/>
                  </a:lnTo>
                  <a:lnTo>
                    <a:pt x="7946" y="13300"/>
                  </a:lnTo>
                  <a:lnTo>
                    <a:pt x="7408" y="13401"/>
                  </a:lnTo>
                  <a:lnTo>
                    <a:pt x="6465" y="13535"/>
                  </a:lnTo>
                  <a:lnTo>
                    <a:pt x="5320" y="13535"/>
                  </a:lnTo>
                  <a:lnTo>
                    <a:pt x="4748" y="13434"/>
                  </a:lnTo>
                  <a:lnTo>
                    <a:pt x="4209" y="13333"/>
                  </a:lnTo>
                  <a:lnTo>
                    <a:pt x="3704" y="13131"/>
                  </a:lnTo>
                  <a:lnTo>
                    <a:pt x="3166" y="12929"/>
                  </a:lnTo>
                  <a:lnTo>
                    <a:pt x="2661" y="12660"/>
                  </a:lnTo>
                  <a:lnTo>
                    <a:pt x="2189" y="12357"/>
                  </a:lnTo>
                  <a:lnTo>
                    <a:pt x="1617" y="11953"/>
                  </a:lnTo>
                  <a:lnTo>
                    <a:pt x="977" y="11481"/>
                  </a:lnTo>
                  <a:lnTo>
                    <a:pt x="674" y="11212"/>
                  </a:lnTo>
                  <a:lnTo>
                    <a:pt x="371" y="10909"/>
                  </a:lnTo>
                  <a:lnTo>
                    <a:pt x="169" y="10606"/>
                  </a:lnTo>
                  <a:lnTo>
                    <a:pt x="1" y="10303"/>
                  </a:lnTo>
                  <a:lnTo>
                    <a:pt x="1" y="10774"/>
                  </a:lnTo>
                  <a:lnTo>
                    <a:pt x="169" y="11010"/>
                  </a:lnTo>
                  <a:lnTo>
                    <a:pt x="371" y="11212"/>
                  </a:lnTo>
                  <a:lnTo>
                    <a:pt x="809" y="11616"/>
                  </a:lnTo>
                  <a:lnTo>
                    <a:pt x="1280" y="11987"/>
                  </a:lnTo>
                  <a:lnTo>
                    <a:pt x="1684" y="12290"/>
                  </a:lnTo>
                  <a:lnTo>
                    <a:pt x="2256" y="12660"/>
                  </a:lnTo>
                  <a:lnTo>
                    <a:pt x="2795" y="12963"/>
                  </a:lnTo>
                  <a:lnTo>
                    <a:pt x="3368" y="13232"/>
                  </a:lnTo>
                  <a:lnTo>
                    <a:pt x="3940" y="13468"/>
                  </a:lnTo>
                  <a:lnTo>
                    <a:pt x="4546" y="13636"/>
                  </a:lnTo>
                  <a:lnTo>
                    <a:pt x="5152" y="13737"/>
                  </a:lnTo>
                  <a:lnTo>
                    <a:pt x="5792" y="13771"/>
                  </a:lnTo>
                  <a:lnTo>
                    <a:pt x="6465" y="13737"/>
                  </a:lnTo>
                  <a:lnTo>
                    <a:pt x="6970" y="13704"/>
                  </a:lnTo>
                  <a:lnTo>
                    <a:pt x="7542" y="13636"/>
                  </a:lnTo>
                  <a:lnTo>
                    <a:pt x="8115" y="13502"/>
                  </a:lnTo>
                  <a:lnTo>
                    <a:pt x="8687" y="13333"/>
                  </a:lnTo>
                  <a:lnTo>
                    <a:pt x="9293" y="13098"/>
                  </a:lnTo>
                  <a:lnTo>
                    <a:pt x="9933" y="12795"/>
                  </a:lnTo>
                  <a:lnTo>
                    <a:pt x="10236" y="12626"/>
                  </a:lnTo>
                  <a:lnTo>
                    <a:pt x="10539" y="12391"/>
                  </a:lnTo>
                  <a:lnTo>
                    <a:pt x="10842" y="12155"/>
                  </a:lnTo>
                  <a:lnTo>
                    <a:pt x="11145" y="11886"/>
                  </a:lnTo>
                  <a:lnTo>
                    <a:pt x="11583" y="11414"/>
                  </a:lnTo>
                  <a:lnTo>
                    <a:pt x="11987" y="10875"/>
                  </a:lnTo>
                  <a:lnTo>
                    <a:pt x="12323" y="10303"/>
                  </a:lnTo>
                  <a:lnTo>
                    <a:pt x="12458" y="10000"/>
                  </a:lnTo>
                  <a:lnTo>
                    <a:pt x="12559" y="9697"/>
                  </a:lnTo>
                  <a:lnTo>
                    <a:pt x="12660" y="9360"/>
                  </a:lnTo>
                  <a:lnTo>
                    <a:pt x="12761" y="9024"/>
                  </a:lnTo>
                  <a:lnTo>
                    <a:pt x="12929" y="8317"/>
                  </a:lnTo>
                  <a:lnTo>
                    <a:pt x="13030" y="7980"/>
                  </a:lnTo>
                  <a:lnTo>
                    <a:pt x="13872" y="8047"/>
                  </a:lnTo>
                  <a:lnTo>
                    <a:pt x="14815" y="8047"/>
                  </a:lnTo>
                  <a:lnTo>
                    <a:pt x="15252" y="7980"/>
                  </a:lnTo>
                  <a:lnTo>
                    <a:pt x="15454" y="7913"/>
                  </a:lnTo>
                  <a:lnTo>
                    <a:pt x="15656" y="7845"/>
                  </a:lnTo>
                  <a:lnTo>
                    <a:pt x="15825" y="7711"/>
                  </a:lnTo>
                  <a:lnTo>
                    <a:pt x="15959" y="7576"/>
                  </a:lnTo>
                  <a:lnTo>
                    <a:pt x="16060" y="7408"/>
                  </a:lnTo>
                  <a:lnTo>
                    <a:pt x="16161" y="7239"/>
                  </a:lnTo>
                  <a:lnTo>
                    <a:pt x="16195" y="7004"/>
                  </a:lnTo>
                  <a:lnTo>
                    <a:pt x="16195" y="6768"/>
                  </a:lnTo>
                  <a:lnTo>
                    <a:pt x="16161" y="6566"/>
                  </a:lnTo>
                  <a:lnTo>
                    <a:pt x="16060" y="6398"/>
                  </a:lnTo>
                  <a:lnTo>
                    <a:pt x="15926" y="6229"/>
                  </a:lnTo>
                  <a:lnTo>
                    <a:pt x="15757" y="6061"/>
                  </a:lnTo>
                  <a:lnTo>
                    <a:pt x="15589" y="5960"/>
                  </a:lnTo>
                  <a:lnTo>
                    <a:pt x="15353" y="5893"/>
                  </a:lnTo>
                  <a:lnTo>
                    <a:pt x="15084" y="5859"/>
                  </a:lnTo>
                  <a:lnTo>
                    <a:pt x="14781" y="5859"/>
                  </a:lnTo>
                  <a:lnTo>
                    <a:pt x="14175" y="5926"/>
                  </a:lnTo>
                  <a:lnTo>
                    <a:pt x="13367" y="5926"/>
                  </a:lnTo>
                  <a:lnTo>
                    <a:pt x="13098" y="5994"/>
                  </a:lnTo>
                  <a:lnTo>
                    <a:pt x="13030" y="5489"/>
                  </a:lnTo>
                  <a:lnTo>
                    <a:pt x="12929" y="4984"/>
                  </a:lnTo>
                  <a:lnTo>
                    <a:pt x="12761" y="4512"/>
                  </a:lnTo>
                  <a:lnTo>
                    <a:pt x="12593" y="4041"/>
                  </a:lnTo>
                  <a:lnTo>
                    <a:pt x="12357" y="3570"/>
                  </a:lnTo>
                  <a:lnTo>
                    <a:pt x="12088" y="3132"/>
                  </a:lnTo>
                  <a:lnTo>
                    <a:pt x="11818" y="2694"/>
                  </a:lnTo>
                  <a:lnTo>
                    <a:pt x="11482" y="2324"/>
                  </a:lnTo>
                  <a:lnTo>
                    <a:pt x="11145" y="1920"/>
                  </a:lnTo>
                  <a:lnTo>
                    <a:pt x="10741" y="1583"/>
                  </a:lnTo>
                  <a:lnTo>
                    <a:pt x="10337" y="1280"/>
                  </a:lnTo>
                  <a:lnTo>
                    <a:pt x="9933" y="977"/>
                  </a:lnTo>
                  <a:lnTo>
                    <a:pt x="9461" y="708"/>
                  </a:lnTo>
                  <a:lnTo>
                    <a:pt x="8990" y="506"/>
                  </a:lnTo>
                  <a:lnTo>
                    <a:pt x="8519" y="304"/>
                  </a:lnTo>
                  <a:lnTo>
                    <a:pt x="8014" y="169"/>
                  </a:lnTo>
                  <a:lnTo>
                    <a:pt x="7374" y="68"/>
                  </a:lnTo>
                  <a:lnTo>
                    <a:pt x="67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1" name="Google Shape;291;p3"/>
          <p:cNvGrpSpPr/>
          <p:nvPr/>
        </p:nvGrpSpPr>
        <p:grpSpPr>
          <a:xfrm>
            <a:off x="6532295" y="75823"/>
            <a:ext cx="1376901" cy="1155989"/>
            <a:chOff x="3554771" y="56867"/>
            <a:chExt cx="1032676" cy="866992"/>
          </a:xfrm>
        </p:grpSpPr>
        <p:sp>
          <p:nvSpPr>
            <p:cNvPr id="292" name="Google Shape;292;p3"/>
            <p:cNvSpPr/>
            <p:nvPr/>
          </p:nvSpPr>
          <p:spPr>
            <a:xfrm>
              <a:off x="4348093" y="788251"/>
              <a:ext cx="13422" cy="28534"/>
            </a:xfrm>
            <a:custGeom>
              <a:avLst/>
              <a:gdLst/>
              <a:ahLst/>
              <a:cxnLst/>
              <a:rect l="l" t="t" r="r" b="b"/>
              <a:pathLst>
                <a:path w="270" h="574" extrusionOk="0">
                  <a:moveTo>
                    <a:pt x="169" y="1"/>
                  </a:moveTo>
                  <a:lnTo>
                    <a:pt x="135" y="34"/>
                  </a:lnTo>
                  <a:lnTo>
                    <a:pt x="34" y="236"/>
                  </a:lnTo>
                  <a:lnTo>
                    <a:pt x="0" y="472"/>
                  </a:lnTo>
                  <a:lnTo>
                    <a:pt x="34" y="573"/>
                  </a:lnTo>
                  <a:lnTo>
                    <a:pt x="169" y="573"/>
                  </a:lnTo>
                  <a:lnTo>
                    <a:pt x="202" y="472"/>
                  </a:lnTo>
                  <a:lnTo>
                    <a:pt x="236" y="304"/>
                  </a:lnTo>
                  <a:lnTo>
                    <a:pt x="270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4331341" y="830106"/>
              <a:ext cx="16802" cy="33505"/>
            </a:xfrm>
            <a:custGeom>
              <a:avLst/>
              <a:gdLst/>
              <a:ahLst/>
              <a:cxnLst/>
              <a:rect l="l" t="t" r="r" b="b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303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74"/>
                  </a:lnTo>
                  <a:lnTo>
                    <a:pt x="102" y="674"/>
                  </a:lnTo>
                  <a:lnTo>
                    <a:pt x="169" y="640"/>
                  </a:lnTo>
                  <a:lnTo>
                    <a:pt x="236" y="539"/>
                  </a:lnTo>
                  <a:lnTo>
                    <a:pt x="304" y="404"/>
                  </a:lnTo>
                  <a:lnTo>
                    <a:pt x="337" y="236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4363155" y="741374"/>
              <a:ext cx="15112" cy="26843"/>
            </a:xfrm>
            <a:custGeom>
              <a:avLst/>
              <a:gdLst/>
              <a:ahLst/>
              <a:cxnLst/>
              <a:rect l="l" t="t" r="r" b="b"/>
              <a:pathLst>
                <a:path w="304" h="540" extrusionOk="0">
                  <a:moveTo>
                    <a:pt x="202" y="1"/>
                  </a:moveTo>
                  <a:lnTo>
                    <a:pt x="135" y="35"/>
                  </a:lnTo>
                  <a:lnTo>
                    <a:pt x="34" y="237"/>
                  </a:lnTo>
                  <a:lnTo>
                    <a:pt x="0" y="439"/>
                  </a:lnTo>
                  <a:lnTo>
                    <a:pt x="34" y="506"/>
                  </a:lnTo>
                  <a:lnTo>
                    <a:pt x="135" y="540"/>
                  </a:lnTo>
                  <a:lnTo>
                    <a:pt x="202" y="506"/>
                  </a:lnTo>
                  <a:lnTo>
                    <a:pt x="236" y="439"/>
                  </a:lnTo>
                  <a:lnTo>
                    <a:pt x="270" y="270"/>
                  </a:lnTo>
                  <a:lnTo>
                    <a:pt x="303" y="102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4376527" y="699568"/>
              <a:ext cx="16802" cy="26794"/>
            </a:xfrm>
            <a:custGeom>
              <a:avLst/>
              <a:gdLst/>
              <a:ahLst/>
              <a:cxnLst/>
              <a:rect l="l" t="t" r="r" b="b"/>
              <a:pathLst>
                <a:path w="338" h="539" extrusionOk="0">
                  <a:moveTo>
                    <a:pt x="236" y="0"/>
                  </a:moveTo>
                  <a:lnTo>
                    <a:pt x="203" y="34"/>
                  </a:lnTo>
                  <a:lnTo>
                    <a:pt x="68" y="202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505"/>
                  </a:lnTo>
                  <a:lnTo>
                    <a:pt x="135" y="539"/>
                  </a:lnTo>
                  <a:lnTo>
                    <a:pt x="203" y="505"/>
                  </a:lnTo>
                  <a:lnTo>
                    <a:pt x="236" y="438"/>
                  </a:lnTo>
                  <a:lnTo>
                    <a:pt x="270" y="270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4394920" y="662733"/>
              <a:ext cx="15112" cy="23463"/>
            </a:xfrm>
            <a:custGeom>
              <a:avLst/>
              <a:gdLst/>
              <a:ahLst/>
              <a:cxnLst/>
              <a:rect l="l" t="t" r="r" b="b"/>
              <a:pathLst>
                <a:path w="304" h="472" extrusionOk="0">
                  <a:moveTo>
                    <a:pt x="169" y="1"/>
                  </a:moveTo>
                  <a:lnTo>
                    <a:pt x="102" y="34"/>
                  </a:lnTo>
                  <a:lnTo>
                    <a:pt x="35" y="203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68" y="438"/>
                  </a:lnTo>
                  <a:lnTo>
                    <a:pt x="102" y="472"/>
                  </a:lnTo>
                  <a:lnTo>
                    <a:pt x="169" y="438"/>
                  </a:lnTo>
                  <a:lnTo>
                    <a:pt x="203" y="405"/>
                  </a:lnTo>
                  <a:lnTo>
                    <a:pt x="237" y="270"/>
                  </a:lnTo>
                  <a:lnTo>
                    <a:pt x="304" y="102"/>
                  </a:lnTo>
                  <a:lnTo>
                    <a:pt x="304" y="34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3626751" y="592443"/>
              <a:ext cx="11781" cy="28484"/>
            </a:xfrm>
            <a:custGeom>
              <a:avLst/>
              <a:gdLst/>
              <a:ahLst/>
              <a:cxnLst/>
              <a:rect l="l" t="t" r="r" b="b"/>
              <a:pathLst>
                <a:path w="237" h="573" extrusionOk="0">
                  <a:moveTo>
                    <a:pt x="135" y="0"/>
                  </a:moveTo>
                  <a:lnTo>
                    <a:pt x="101" y="34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68" y="573"/>
                  </a:lnTo>
                  <a:lnTo>
                    <a:pt x="101" y="539"/>
                  </a:lnTo>
                  <a:lnTo>
                    <a:pt x="169" y="506"/>
                  </a:lnTo>
                  <a:lnTo>
                    <a:pt x="169" y="438"/>
                  </a:lnTo>
                  <a:lnTo>
                    <a:pt x="202" y="337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3645144" y="537215"/>
              <a:ext cx="16802" cy="33505"/>
            </a:xfrm>
            <a:custGeom>
              <a:avLst/>
              <a:gdLst/>
              <a:ahLst/>
              <a:cxnLst/>
              <a:rect l="l" t="t" r="r" b="b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169"/>
                  </a:lnTo>
                  <a:lnTo>
                    <a:pt x="68" y="303"/>
                  </a:lnTo>
                  <a:lnTo>
                    <a:pt x="34" y="472"/>
                  </a:lnTo>
                  <a:lnTo>
                    <a:pt x="1" y="539"/>
                  </a:lnTo>
                  <a:lnTo>
                    <a:pt x="34" y="606"/>
                  </a:lnTo>
                  <a:lnTo>
                    <a:pt x="68" y="674"/>
                  </a:lnTo>
                  <a:lnTo>
                    <a:pt x="169" y="674"/>
                  </a:lnTo>
                  <a:lnTo>
                    <a:pt x="203" y="606"/>
                  </a:lnTo>
                  <a:lnTo>
                    <a:pt x="203" y="505"/>
                  </a:lnTo>
                  <a:lnTo>
                    <a:pt x="236" y="404"/>
                  </a:lnTo>
                  <a:lnTo>
                    <a:pt x="304" y="135"/>
                  </a:lnTo>
                  <a:lnTo>
                    <a:pt x="337" y="68"/>
                  </a:lnTo>
                  <a:lnTo>
                    <a:pt x="304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3554771" y="56867"/>
              <a:ext cx="1032676" cy="866992"/>
            </a:xfrm>
            <a:custGeom>
              <a:avLst/>
              <a:gdLst/>
              <a:ahLst/>
              <a:cxnLst/>
              <a:rect l="l" t="t" r="r" b="b"/>
              <a:pathLst>
                <a:path w="20774" h="17441" extrusionOk="0">
                  <a:moveTo>
                    <a:pt x="5522" y="674"/>
                  </a:moveTo>
                  <a:lnTo>
                    <a:pt x="7239" y="1044"/>
                  </a:lnTo>
                  <a:lnTo>
                    <a:pt x="8956" y="1482"/>
                  </a:lnTo>
                  <a:lnTo>
                    <a:pt x="9832" y="1684"/>
                  </a:lnTo>
                  <a:lnTo>
                    <a:pt x="10673" y="1920"/>
                  </a:lnTo>
                  <a:lnTo>
                    <a:pt x="11515" y="2189"/>
                  </a:lnTo>
                  <a:lnTo>
                    <a:pt x="12357" y="2492"/>
                  </a:lnTo>
                  <a:lnTo>
                    <a:pt x="14310" y="3233"/>
                  </a:lnTo>
                  <a:lnTo>
                    <a:pt x="15286" y="3570"/>
                  </a:lnTo>
                  <a:lnTo>
                    <a:pt x="16296" y="3873"/>
                  </a:lnTo>
                  <a:lnTo>
                    <a:pt x="17474" y="4176"/>
                  </a:lnTo>
                  <a:lnTo>
                    <a:pt x="18653" y="4512"/>
                  </a:lnTo>
                  <a:lnTo>
                    <a:pt x="18518" y="4984"/>
                  </a:lnTo>
                  <a:lnTo>
                    <a:pt x="18451" y="5455"/>
                  </a:lnTo>
                  <a:lnTo>
                    <a:pt x="18350" y="6398"/>
                  </a:lnTo>
                  <a:lnTo>
                    <a:pt x="18316" y="6633"/>
                  </a:lnTo>
                  <a:lnTo>
                    <a:pt x="18249" y="6869"/>
                  </a:lnTo>
                  <a:lnTo>
                    <a:pt x="18047" y="7307"/>
                  </a:lnTo>
                  <a:lnTo>
                    <a:pt x="17845" y="7744"/>
                  </a:lnTo>
                  <a:lnTo>
                    <a:pt x="17777" y="7980"/>
                  </a:lnTo>
                  <a:lnTo>
                    <a:pt x="17744" y="8216"/>
                  </a:lnTo>
                  <a:lnTo>
                    <a:pt x="16161" y="7610"/>
                  </a:lnTo>
                  <a:lnTo>
                    <a:pt x="15353" y="7307"/>
                  </a:lnTo>
                  <a:lnTo>
                    <a:pt x="14545" y="7037"/>
                  </a:lnTo>
                  <a:lnTo>
                    <a:pt x="13603" y="6768"/>
                  </a:lnTo>
                  <a:lnTo>
                    <a:pt x="12660" y="6499"/>
                  </a:lnTo>
                  <a:lnTo>
                    <a:pt x="10774" y="5960"/>
                  </a:lnTo>
                  <a:lnTo>
                    <a:pt x="9091" y="5489"/>
                  </a:lnTo>
                  <a:lnTo>
                    <a:pt x="8249" y="5287"/>
                  </a:lnTo>
                  <a:lnTo>
                    <a:pt x="7374" y="5118"/>
                  </a:lnTo>
                  <a:lnTo>
                    <a:pt x="6600" y="4950"/>
                  </a:lnTo>
                  <a:lnTo>
                    <a:pt x="5859" y="4782"/>
                  </a:lnTo>
                  <a:lnTo>
                    <a:pt x="5118" y="4546"/>
                  </a:lnTo>
                  <a:lnTo>
                    <a:pt x="4377" y="4243"/>
                  </a:lnTo>
                  <a:lnTo>
                    <a:pt x="4680" y="3300"/>
                  </a:lnTo>
                  <a:lnTo>
                    <a:pt x="4815" y="2829"/>
                  </a:lnTo>
                  <a:lnTo>
                    <a:pt x="5017" y="2357"/>
                  </a:lnTo>
                  <a:lnTo>
                    <a:pt x="5320" y="1549"/>
                  </a:lnTo>
                  <a:lnTo>
                    <a:pt x="5455" y="1112"/>
                  </a:lnTo>
                  <a:lnTo>
                    <a:pt x="5522" y="674"/>
                  </a:lnTo>
                  <a:close/>
                  <a:moveTo>
                    <a:pt x="3940" y="270"/>
                  </a:moveTo>
                  <a:lnTo>
                    <a:pt x="4916" y="506"/>
                  </a:lnTo>
                  <a:lnTo>
                    <a:pt x="4916" y="539"/>
                  </a:lnTo>
                  <a:lnTo>
                    <a:pt x="4883" y="539"/>
                  </a:lnTo>
                  <a:lnTo>
                    <a:pt x="4883" y="607"/>
                  </a:lnTo>
                  <a:lnTo>
                    <a:pt x="4815" y="775"/>
                  </a:lnTo>
                  <a:lnTo>
                    <a:pt x="4782" y="876"/>
                  </a:lnTo>
                  <a:lnTo>
                    <a:pt x="4748" y="977"/>
                  </a:lnTo>
                  <a:lnTo>
                    <a:pt x="4782" y="1011"/>
                  </a:lnTo>
                  <a:lnTo>
                    <a:pt x="4815" y="1044"/>
                  </a:lnTo>
                  <a:lnTo>
                    <a:pt x="4916" y="1044"/>
                  </a:lnTo>
                  <a:lnTo>
                    <a:pt x="4950" y="943"/>
                  </a:lnTo>
                  <a:lnTo>
                    <a:pt x="4984" y="842"/>
                  </a:lnTo>
                  <a:lnTo>
                    <a:pt x="5051" y="640"/>
                  </a:lnTo>
                  <a:lnTo>
                    <a:pt x="5051" y="573"/>
                  </a:lnTo>
                  <a:lnTo>
                    <a:pt x="5051" y="539"/>
                  </a:lnTo>
                  <a:lnTo>
                    <a:pt x="5320" y="607"/>
                  </a:lnTo>
                  <a:lnTo>
                    <a:pt x="5186" y="1112"/>
                  </a:lnTo>
                  <a:lnTo>
                    <a:pt x="5051" y="1583"/>
                  </a:lnTo>
                  <a:lnTo>
                    <a:pt x="4680" y="2526"/>
                  </a:lnTo>
                  <a:lnTo>
                    <a:pt x="4512" y="2964"/>
                  </a:lnTo>
                  <a:lnTo>
                    <a:pt x="4344" y="3435"/>
                  </a:lnTo>
                  <a:lnTo>
                    <a:pt x="4209" y="3906"/>
                  </a:lnTo>
                  <a:lnTo>
                    <a:pt x="4209" y="4142"/>
                  </a:lnTo>
                  <a:lnTo>
                    <a:pt x="4175" y="4378"/>
                  </a:lnTo>
                  <a:lnTo>
                    <a:pt x="4209" y="4411"/>
                  </a:lnTo>
                  <a:lnTo>
                    <a:pt x="4243" y="4445"/>
                  </a:lnTo>
                  <a:lnTo>
                    <a:pt x="4310" y="4445"/>
                  </a:lnTo>
                  <a:lnTo>
                    <a:pt x="4579" y="4613"/>
                  </a:lnTo>
                  <a:lnTo>
                    <a:pt x="4849" y="4748"/>
                  </a:lnTo>
                  <a:lnTo>
                    <a:pt x="5152" y="4883"/>
                  </a:lnTo>
                  <a:lnTo>
                    <a:pt x="5455" y="4950"/>
                  </a:lnTo>
                  <a:lnTo>
                    <a:pt x="6128" y="5118"/>
                  </a:lnTo>
                  <a:lnTo>
                    <a:pt x="6734" y="5219"/>
                  </a:lnTo>
                  <a:lnTo>
                    <a:pt x="8485" y="5623"/>
                  </a:lnTo>
                  <a:lnTo>
                    <a:pt x="10202" y="6061"/>
                  </a:lnTo>
                  <a:lnTo>
                    <a:pt x="14242" y="7206"/>
                  </a:lnTo>
                  <a:lnTo>
                    <a:pt x="15151" y="7475"/>
                  </a:lnTo>
                  <a:lnTo>
                    <a:pt x="16060" y="7812"/>
                  </a:lnTo>
                  <a:lnTo>
                    <a:pt x="17845" y="8485"/>
                  </a:lnTo>
                  <a:lnTo>
                    <a:pt x="17912" y="8485"/>
                  </a:lnTo>
                  <a:lnTo>
                    <a:pt x="17946" y="8451"/>
                  </a:lnTo>
                  <a:lnTo>
                    <a:pt x="17979" y="8418"/>
                  </a:lnTo>
                  <a:lnTo>
                    <a:pt x="17979" y="8350"/>
                  </a:lnTo>
                  <a:lnTo>
                    <a:pt x="17979" y="8317"/>
                  </a:lnTo>
                  <a:lnTo>
                    <a:pt x="18013" y="8081"/>
                  </a:lnTo>
                  <a:lnTo>
                    <a:pt x="18080" y="7845"/>
                  </a:lnTo>
                  <a:lnTo>
                    <a:pt x="18282" y="7408"/>
                  </a:lnTo>
                  <a:lnTo>
                    <a:pt x="18451" y="6936"/>
                  </a:lnTo>
                  <a:lnTo>
                    <a:pt x="18552" y="6701"/>
                  </a:lnTo>
                  <a:lnTo>
                    <a:pt x="18619" y="6465"/>
                  </a:lnTo>
                  <a:lnTo>
                    <a:pt x="18653" y="5994"/>
                  </a:lnTo>
                  <a:lnTo>
                    <a:pt x="18720" y="5522"/>
                  </a:lnTo>
                  <a:lnTo>
                    <a:pt x="18787" y="5051"/>
                  </a:lnTo>
                  <a:lnTo>
                    <a:pt x="18888" y="4580"/>
                  </a:lnTo>
                  <a:lnTo>
                    <a:pt x="19057" y="4613"/>
                  </a:lnTo>
                  <a:lnTo>
                    <a:pt x="19023" y="4681"/>
                  </a:lnTo>
                  <a:lnTo>
                    <a:pt x="18989" y="4815"/>
                  </a:lnTo>
                  <a:lnTo>
                    <a:pt x="18956" y="4984"/>
                  </a:lnTo>
                  <a:lnTo>
                    <a:pt x="18922" y="5085"/>
                  </a:lnTo>
                  <a:lnTo>
                    <a:pt x="18855" y="5219"/>
                  </a:lnTo>
                  <a:lnTo>
                    <a:pt x="18855" y="5253"/>
                  </a:lnTo>
                  <a:lnTo>
                    <a:pt x="18888" y="5287"/>
                  </a:lnTo>
                  <a:lnTo>
                    <a:pt x="18922" y="5320"/>
                  </a:lnTo>
                  <a:lnTo>
                    <a:pt x="18989" y="5320"/>
                  </a:lnTo>
                  <a:lnTo>
                    <a:pt x="19090" y="5186"/>
                  </a:lnTo>
                  <a:lnTo>
                    <a:pt x="19158" y="5017"/>
                  </a:lnTo>
                  <a:lnTo>
                    <a:pt x="19225" y="4849"/>
                  </a:lnTo>
                  <a:lnTo>
                    <a:pt x="19225" y="4681"/>
                  </a:lnTo>
                  <a:lnTo>
                    <a:pt x="19865" y="4916"/>
                  </a:lnTo>
                  <a:lnTo>
                    <a:pt x="20471" y="5152"/>
                  </a:lnTo>
                  <a:lnTo>
                    <a:pt x="20370" y="5320"/>
                  </a:lnTo>
                  <a:lnTo>
                    <a:pt x="20269" y="5489"/>
                  </a:lnTo>
                  <a:lnTo>
                    <a:pt x="20168" y="5926"/>
                  </a:lnTo>
                  <a:lnTo>
                    <a:pt x="20100" y="6364"/>
                  </a:lnTo>
                  <a:lnTo>
                    <a:pt x="20033" y="6734"/>
                  </a:lnTo>
                  <a:lnTo>
                    <a:pt x="19865" y="7576"/>
                  </a:lnTo>
                  <a:lnTo>
                    <a:pt x="19629" y="8451"/>
                  </a:lnTo>
                  <a:lnTo>
                    <a:pt x="19360" y="9293"/>
                  </a:lnTo>
                  <a:lnTo>
                    <a:pt x="19057" y="10135"/>
                  </a:lnTo>
                  <a:lnTo>
                    <a:pt x="18518" y="10067"/>
                  </a:lnTo>
                  <a:lnTo>
                    <a:pt x="17979" y="9966"/>
                  </a:lnTo>
                  <a:lnTo>
                    <a:pt x="16936" y="9697"/>
                  </a:lnTo>
                  <a:lnTo>
                    <a:pt x="15858" y="9394"/>
                  </a:lnTo>
                  <a:lnTo>
                    <a:pt x="14815" y="9057"/>
                  </a:lnTo>
                  <a:lnTo>
                    <a:pt x="13771" y="8721"/>
                  </a:lnTo>
                  <a:lnTo>
                    <a:pt x="12727" y="8350"/>
                  </a:lnTo>
                  <a:lnTo>
                    <a:pt x="10640" y="7576"/>
                  </a:lnTo>
                  <a:lnTo>
                    <a:pt x="10135" y="7408"/>
                  </a:lnTo>
                  <a:lnTo>
                    <a:pt x="9596" y="7239"/>
                  </a:lnTo>
                  <a:lnTo>
                    <a:pt x="8552" y="6970"/>
                  </a:lnTo>
                  <a:lnTo>
                    <a:pt x="7475" y="6734"/>
                  </a:lnTo>
                  <a:lnTo>
                    <a:pt x="6398" y="6465"/>
                  </a:lnTo>
                  <a:lnTo>
                    <a:pt x="5354" y="6196"/>
                  </a:lnTo>
                  <a:lnTo>
                    <a:pt x="4310" y="5859"/>
                  </a:lnTo>
                  <a:lnTo>
                    <a:pt x="3266" y="5556"/>
                  </a:lnTo>
                  <a:lnTo>
                    <a:pt x="2223" y="5253"/>
                  </a:lnTo>
                  <a:lnTo>
                    <a:pt x="2492" y="4512"/>
                  </a:lnTo>
                  <a:lnTo>
                    <a:pt x="2728" y="3805"/>
                  </a:lnTo>
                  <a:lnTo>
                    <a:pt x="2963" y="3065"/>
                  </a:lnTo>
                  <a:lnTo>
                    <a:pt x="3233" y="2324"/>
                  </a:lnTo>
                  <a:lnTo>
                    <a:pt x="3435" y="1852"/>
                  </a:lnTo>
                  <a:lnTo>
                    <a:pt x="3670" y="1314"/>
                  </a:lnTo>
                  <a:lnTo>
                    <a:pt x="3771" y="1044"/>
                  </a:lnTo>
                  <a:lnTo>
                    <a:pt x="3872" y="775"/>
                  </a:lnTo>
                  <a:lnTo>
                    <a:pt x="3906" y="539"/>
                  </a:lnTo>
                  <a:lnTo>
                    <a:pt x="3940" y="270"/>
                  </a:lnTo>
                  <a:close/>
                  <a:moveTo>
                    <a:pt x="2391" y="5522"/>
                  </a:moveTo>
                  <a:lnTo>
                    <a:pt x="3603" y="5893"/>
                  </a:lnTo>
                  <a:lnTo>
                    <a:pt x="3502" y="5960"/>
                  </a:lnTo>
                  <a:lnTo>
                    <a:pt x="3435" y="6061"/>
                  </a:lnTo>
                  <a:lnTo>
                    <a:pt x="3300" y="6263"/>
                  </a:lnTo>
                  <a:lnTo>
                    <a:pt x="3199" y="6499"/>
                  </a:lnTo>
                  <a:lnTo>
                    <a:pt x="3132" y="6701"/>
                  </a:lnTo>
                  <a:lnTo>
                    <a:pt x="3031" y="7138"/>
                  </a:lnTo>
                  <a:lnTo>
                    <a:pt x="2930" y="7542"/>
                  </a:lnTo>
                  <a:lnTo>
                    <a:pt x="2728" y="8384"/>
                  </a:lnTo>
                  <a:lnTo>
                    <a:pt x="2458" y="9461"/>
                  </a:lnTo>
                  <a:lnTo>
                    <a:pt x="2155" y="10505"/>
                  </a:lnTo>
                  <a:lnTo>
                    <a:pt x="1785" y="11549"/>
                  </a:lnTo>
                  <a:lnTo>
                    <a:pt x="1583" y="12054"/>
                  </a:lnTo>
                  <a:lnTo>
                    <a:pt x="1347" y="12525"/>
                  </a:lnTo>
                  <a:lnTo>
                    <a:pt x="1347" y="12559"/>
                  </a:lnTo>
                  <a:lnTo>
                    <a:pt x="775" y="12424"/>
                  </a:lnTo>
                  <a:lnTo>
                    <a:pt x="506" y="12357"/>
                  </a:lnTo>
                  <a:lnTo>
                    <a:pt x="270" y="12256"/>
                  </a:lnTo>
                  <a:lnTo>
                    <a:pt x="472" y="11953"/>
                  </a:lnTo>
                  <a:lnTo>
                    <a:pt x="640" y="11583"/>
                  </a:lnTo>
                  <a:lnTo>
                    <a:pt x="775" y="11246"/>
                  </a:lnTo>
                  <a:lnTo>
                    <a:pt x="910" y="10842"/>
                  </a:lnTo>
                  <a:lnTo>
                    <a:pt x="1112" y="10067"/>
                  </a:lnTo>
                  <a:lnTo>
                    <a:pt x="1280" y="9360"/>
                  </a:lnTo>
                  <a:lnTo>
                    <a:pt x="1516" y="8418"/>
                  </a:lnTo>
                  <a:lnTo>
                    <a:pt x="1785" y="7509"/>
                  </a:lnTo>
                  <a:lnTo>
                    <a:pt x="2155" y="6532"/>
                  </a:lnTo>
                  <a:lnTo>
                    <a:pt x="2290" y="6027"/>
                  </a:lnTo>
                  <a:lnTo>
                    <a:pt x="2391" y="5522"/>
                  </a:lnTo>
                  <a:close/>
                  <a:moveTo>
                    <a:pt x="3704" y="5926"/>
                  </a:moveTo>
                  <a:lnTo>
                    <a:pt x="5017" y="6330"/>
                  </a:lnTo>
                  <a:lnTo>
                    <a:pt x="6330" y="6701"/>
                  </a:lnTo>
                  <a:lnTo>
                    <a:pt x="7408" y="6970"/>
                  </a:lnTo>
                  <a:lnTo>
                    <a:pt x="8451" y="7239"/>
                  </a:lnTo>
                  <a:lnTo>
                    <a:pt x="9529" y="7509"/>
                  </a:lnTo>
                  <a:lnTo>
                    <a:pt x="10067" y="7643"/>
                  </a:lnTo>
                  <a:lnTo>
                    <a:pt x="10572" y="7812"/>
                  </a:lnTo>
                  <a:lnTo>
                    <a:pt x="12222" y="8418"/>
                  </a:lnTo>
                  <a:lnTo>
                    <a:pt x="13872" y="9024"/>
                  </a:lnTo>
                  <a:lnTo>
                    <a:pt x="14714" y="9327"/>
                  </a:lnTo>
                  <a:lnTo>
                    <a:pt x="15555" y="9596"/>
                  </a:lnTo>
                  <a:lnTo>
                    <a:pt x="16397" y="9865"/>
                  </a:lnTo>
                  <a:lnTo>
                    <a:pt x="17239" y="10067"/>
                  </a:lnTo>
                  <a:lnTo>
                    <a:pt x="17205" y="10101"/>
                  </a:lnTo>
                  <a:lnTo>
                    <a:pt x="17205" y="10168"/>
                  </a:lnTo>
                  <a:lnTo>
                    <a:pt x="16565" y="11818"/>
                  </a:lnTo>
                  <a:lnTo>
                    <a:pt x="15959" y="13468"/>
                  </a:lnTo>
                  <a:lnTo>
                    <a:pt x="15724" y="14209"/>
                  </a:lnTo>
                  <a:lnTo>
                    <a:pt x="15522" y="14983"/>
                  </a:lnTo>
                  <a:lnTo>
                    <a:pt x="15320" y="15757"/>
                  </a:lnTo>
                  <a:lnTo>
                    <a:pt x="15084" y="16532"/>
                  </a:lnTo>
                  <a:lnTo>
                    <a:pt x="13771" y="16262"/>
                  </a:lnTo>
                  <a:lnTo>
                    <a:pt x="12222" y="15858"/>
                  </a:lnTo>
                  <a:lnTo>
                    <a:pt x="10673" y="15421"/>
                  </a:lnTo>
                  <a:lnTo>
                    <a:pt x="9125" y="14882"/>
                  </a:lnTo>
                  <a:lnTo>
                    <a:pt x="7610" y="14343"/>
                  </a:lnTo>
                  <a:lnTo>
                    <a:pt x="6532" y="13939"/>
                  </a:lnTo>
                  <a:lnTo>
                    <a:pt x="5489" y="13569"/>
                  </a:lnTo>
                  <a:lnTo>
                    <a:pt x="4411" y="13232"/>
                  </a:lnTo>
                  <a:lnTo>
                    <a:pt x="3839" y="13098"/>
                  </a:lnTo>
                  <a:lnTo>
                    <a:pt x="3300" y="12963"/>
                  </a:lnTo>
                  <a:lnTo>
                    <a:pt x="1549" y="12593"/>
                  </a:lnTo>
                  <a:lnTo>
                    <a:pt x="1785" y="12155"/>
                  </a:lnTo>
                  <a:lnTo>
                    <a:pt x="1953" y="11717"/>
                  </a:lnTo>
                  <a:lnTo>
                    <a:pt x="2256" y="10774"/>
                  </a:lnTo>
                  <a:lnTo>
                    <a:pt x="2795" y="8889"/>
                  </a:lnTo>
                  <a:lnTo>
                    <a:pt x="2963" y="8148"/>
                  </a:lnTo>
                  <a:lnTo>
                    <a:pt x="3132" y="7408"/>
                  </a:lnTo>
                  <a:lnTo>
                    <a:pt x="3233" y="7004"/>
                  </a:lnTo>
                  <a:lnTo>
                    <a:pt x="3367" y="6633"/>
                  </a:lnTo>
                  <a:lnTo>
                    <a:pt x="3502" y="6297"/>
                  </a:lnTo>
                  <a:lnTo>
                    <a:pt x="3704" y="5994"/>
                  </a:lnTo>
                  <a:lnTo>
                    <a:pt x="3704" y="5926"/>
                  </a:lnTo>
                  <a:close/>
                  <a:moveTo>
                    <a:pt x="17441" y="10101"/>
                  </a:moveTo>
                  <a:lnTo>
                    <a:pt x="18114" y="10236"/>
                  </a:lnTo>
                  <a:lnTo>
                    <a:pt x="18787" y="10337"/>
                  </a:lnTo>
                  <a:lnTo>
                    <a:pt x="18518" y="11246"/>
                  </a:lnTo>
                  <a:lnTo>
                    <a:pt x="18249" y="12155"/>
                  </a:lnTo>
                  <a:lnTo>
                    <a:pt x="18080" y="12593"/>
                  </a:lnTo>
                  <a:lnTo>
                    <a:pt x="17912" y="13030"/>
                  </a:lnTo>
                  <a:lnTo>
                    <a:pt x="17744" y="13468"/>
                  </a:lnTo>
                  <a:lnTo>
                    <a:pt x="17575" y="13906"/>
                  </a:lnTo>
                  <a:lnTo>
                    <a:pt x="17340" y="14680"/>
                  </a:lnTo>
                  <a:lnTo>
                    <a:pt x="17171" y="15488"/>
                  </a:lnTo>
                  <a:lnTo>
                    <a:pt x="16936" y="16262"/>
                  </a:lnTo>
                  <a:lnTo>
                    <a:pt x="16801" y="16666"/>
                  </a:lnTo>
                  <a:lnTo>
                    <a:pt x="16599" y="17037"/>
                  </a:lnTo>
                  <a:lnTo>
                    <a:pt x="16397" y="16902"/>
                  </a:lnTo>
                  <a:lnTo>
                    <a:pt x="16161" y="16801"/>
                  </a:lnTo>
                  <a:lnTo>
                    <a:pt x="15656" y="16666"/>
                  </a:lnTo>
                  <a:lnTo>
                    <a:pt x="15353" y="16599"/>
                  </a:lnTo>
                  <a:lnTo>
                    <a:pt x="15589" y="15825"/>
                  </a:lnTo>
                  <a:lnTo>
                    <a:pt x="15791" y="15050"/>
                  </a:lnTo>
                  <a:lnTo>
                    <a:pt x="15993" y="14276"/>
                  </a:lnTo>
                  <a:lnTo>
                    <a:pt x="16195" y="13535"/>
                  </a:lnTo>
                  <a:lnTo>
                    <a:pt x="16498" y="12694"/>
                  </a:lnTo>
                  <a:lnTo>
                    <a:pt x="16835" y="11852"/>
                  </a:lnTo>
                  <a:lnTo>
                    <a:pt x="17138" y="11010"/>
                  </a:lnTo>
                  <a:lnTo>
                    <a:pt x="17441" y="10168"/>
                  </a:lnTo>
                  <a:lnTo>
                    <a:pt x="17441" y="10135"/>
                  </a:lnTo>
                  <a:lnTo>
                    <a:pt x="17441" y="10101"/>
                  </a:lnTo>
                  <a:close/>
                  <a:moveTo>
                    <a:pt x="3805" y="1"/>
                  </a:moveTo>
                  <a:lnTo>
                    <a:pt x="3738" y="34"/>
                  </a:lnTo>
                  <a:lnTo>
                    <a:pt x="3670" y="68"/>
                  </a:lnTo>
                  <a:lnTo>
                    <a:pt x="3670" y="135"/>
                  </a:lnTo>
                  <a:lnTo>
                    <a:pt x="3704" y="203"/>
                  </a:lnTo>
                  <a:lnTo>
                    <a:pt x="3670" y="472"/>
                  </a:lnTo>
                  <a:lnTo>
                    <a:pt x="3603" y="775"/>
                  </a:lnTo>
                  <a:lnTo>
                    <a:pt x="3401" y="1314"/>
                  </a:lnTo>
                  <a:lnTo>
                    <a:pt x="3165" y="1886"/>
                  </a:lnTo>
                  <a:lnTo>
                    <a:pt x="2930" y="2425"/>
                  </a:lnTo>
                  <a:lnTo>
                    <a:pt x="2694" y="3098"/>
                  </a:lnTo>
                  <a:lnTo>
                    <a:pt x="2458" y="3805"/>
                  </a:lnTo>
                  <a:lnTo>
                    <a:pt x="1987" y="5186"/>
                  </a:lnTo>
                  <a:lnTo>
                    <a:pt x="1987" y="5253"/>
                  </a:lnTo>
                  <a:lnTo>
                    <a:pt x="2021" y="5287"/>
                  </a:lnTo>
                  <a:lnTo>
                    <a:pt x="2021" y="5388"/>
                  </a:lnTo>
                  <a:lnTo>
                    <a:pt x="2088" y="5421"/>
                  </a:lnTo>
                  <a:lnTo>
                    <a:pt x="2256" y="5489"/>
                  </a:lnTo>
                  <a:lnTo>
                    <a:pt x="1920" y="6297"/>
                  </a:lnTo>
                  <a:lnTo>
                    <a:pt x="1650" y="7105"/>
                  </a:lnTo>
                  <a:lnTo>
                    <a:pt x="1179" y="8788"/>
                  </a:lnTo>
                  <a:lnTo>
                    <a:pt x="674" y="10471"/>
                  </a:lnTo>
                  <a:lnTo>
                    <a:pt x="405" y="11280"/>
                  </a:lnTo>
                  <a:lnTo>
                    <a:pt x="102" y="12088"/>
                  </a:lnTo>
                  <a:lnTo>
                    <a:pt x="34" y="12121"/>
                  </a:lnTo>
                  <a:lnTo>
                    <a:pt x="1" y="12155"/>
                  </a:lnTo>
                  <a:lnTo>
                    <a:pt x="1" y="12222"/>
                  </a:lnTo>
                  <a:lnTo>
                    <a:pt x="34" y="12290"/>
                  </a:lnTo>
                  <a:lnTo>
                    <a:pt x="68" y="12357"/>
                  </a:lnTo>
                  <a:lnTo>
                    <a:pt x="203" y="12424"/>
                  </a:lnTo>
                  <a:lnTo>
                    <a:pt x="506" y="12559"/>
                  </a:lnTo>
                  <a:lnTo>
                    <a:pt x="910" y="12694"/>
                  </a:lnTo>
                  <a:lnTo>
                    <a:pt x="1314" y="12795"/>
                  </a:lnTo>
                  <a:lnTo>
                    <a:pt x="2122" y="12963"/>
                  </a:lnTo>
                  <a:lnTo>
                    <a:pt x="4007" y="13401"/>
                  </a:lnTo>
                  <a:lnTo>
                    <a:pt x="4950" y="13670"/>
                  </a:lnTo>
                  <a:lnTo>
                    <a:pt x="5893" y="13973"/>
                  </a:lnTo>
                  <a:lnTo>
                    <a:pt x="8990" y="15084"/>
                  </a:lnTo>
                  <a:lnTo>
                    <a:pt x="10539" y="15623"/>
                  </a:lnTo>
                  <a:lnTo>
                    <a:pt x="12121" y="16094"/>
                  </a:lnTo>
                  <a:lnTo>
                    <a:pt x="13300" y="16397"/>
                  </a:lnTo>
                  <a:lnTo>
                    <a:pt x="14478" y="16666"/>
                  </a:lnTo>
                  <a:lnTo>
                    <a:pt x="15084" y="16767"/>
                  </a:lnTo>
                  <a:lnTo>
                    <a:pt x="15151" y="16801"/>
                  </a:lnTo>
                  <a:lnTo>
                    <a:pt x="15219" y="16801"/>
                  </a:lnTo>
                  <a:lnTo>
                    <a:pt x="15623" y="16868"/>
                  </a:lnTo>
                  <a:lnTo>
                    <a:pt x="15959" y="16969"/>
                  </a:lnTo>
                  <a:lnTo>
                    <a:pt x="16262" y="17104"/>
                  </a:lnTo>
                  <a:lnTo>
                    <a:pt x="16397" y="17171"/>
                  </a:lnTo>
                  <a:lnTo>
                    <a:pt x="16498" y="17272"/>
                  </a:lnTo>
                  <a:lnTo>
                    <a:pt x="16498" y="17373"/>
                  </a:lnTo>
                  <a:lnTo>
                    <a:pt x="16565" y="17407"/>
                  </a:lnTo>
                  <a:lnTo>
                    <a:pt x="16633" y="17441"/>
                  </a:lnTo>
                  <a:lnTo>
                    <a:pt x="16700" y="17407"/>
                  </a:lnTo>
                  <a:lnTo>
                    <a:pt x="16734" y="17373"/>
                  </a:lnTo>
                  <a:lnTo>
                    <a:pt x="16936" y="17003"/>
                  </a:lnTo>
                  <a:lnTo>
                    <a:pt x="17104" y="16599"/>
                  </a:lnTo>
                  <a:lnTo>
                    <a:pt x="17239" y="16195"/>
                  </a:lnTo>
                  <a:lnTo>
                    <a:pt x="17340" y="15791"/>
                  </a:lnTo>
                  <a:lnTo>
                    <a:pt x="17542" y="14983"/>
                  </a:lnTo>
                  <a:lnTo>
                    <a:pt x="17777" y="14175"/>
                  </a:lnTo>
                  <a:lnTo>
                    <a:pt x="17912" y="13670"/>
                  </a:lnTo>
                  <a:lnTo>
                    <a:pt x="18080" y="13199"/>
                  </a:lnTo>
                  <a:lnTo>
                    <a:pt x="18451" y="12290"/>
                  </a:lnTo>
                  <a:lnTo>
                    <a:pt x="18619" y="11818"/>
                  </a:lnTo>
                  <a:lnTo>
                    <a:pt x="18754" y="11347"/>
                  </a:lnTo>
                  <a:lnTo>
                    <a:pt x="18888" y="10875"/>
                  </a:lnTo>
                  <a:lnTo>
                    <a:pt x="18956" y="10370"/>
                  </a:lnTo>
                  <a:lnTo>
                    <a:pt x="18989" y="10370"/>
                  </a:lnTo>
                  <a:lnTo>
                    <a:pt x="19023" y="10438"/>
                  </a:lnTo>
                  <a:lnTo>
                    <a:pt x="19124" y="10471"/>
                  </a:lnTo>
                  <a:lnTo>
                    <a:pt x="19191" y="10438"/>
                  </a:lnTo>
                  <a:lnTo>
                    <a:pt x="19259" y="10370"/>
                  </a:lnTo>
                  <a:lnTo>
                    <a:pt x="19730" y="8788"/>
                  </a:lnTo>
                  <a:lnTo>
                    <a:pt x="20168" y="7206"/>
                  </a:lnTo>
                  <a:lnTo>
                    <a:pt x="20302" y="6701"/>
                  </a:lnTo>
                  <a:lnTo>
                    <a:pt x="20370" y="6196"/>
                  </a:lnTo>
                  <a:lnTo>
                    <a:pt x="20504" y="5691"/>
                  </a:lnTo>
                  <a:lnTo>
                    <a:pt x="20572" y="5455"/>
                  </a:lnTo>
                  <a:lnTo>
                    <a:pt x="20706" y="5219"/>
                  </a:lnTo>
                  <a:lnTo>
                    <a:pt x="20740" y="5186"/>
                  </a:lnTo>
                  <a:lnTo>
                    <a:pt x="20774" y="5118"/>
                  </a:lnTo>
                  <a:lnTo>
                    <a:pt x="20774" y="5085"/>
                  </a:lnTo>
                  <a:lnTo>
                    <a:pt x="20774" y="5017"/>
                  </a:lnTo>
                  <a:lnTo>
                    <a:pt x="20706" y="4984"/>
                  </a:lnTo>
                  <a:lnTo>
                    <a:pt x="19797" y="4613"/>
                  </a:lnTo>
                  <a:lnTo>
                    <a:pt x="18888" y="4310"/>
                  </a:lnTo>
                  <a:lnTo>
                    <a:pt x="17979" y="4041"/>
                  </a:lnTo>
                  <a:lnTo>
                    <a:pt x="17037" y="3805"/>
                  </a:lnTo>
                  <a:lnTo>
                    <a:pt x="15959" y="3536"/>
                  </a:lnTo>
                  <a:lnTo>
                    <a:pt x="14916" y="3199"/>
                  </a:lnTo>
                  <a:lnTo>
                    <a:pt x="13872" y="2829"/>
                  </a:lnTo>
                  <a:lnTo>
                    <a:pt x="12862" y="2458"/>
                  </a:lnTo>
                  <a:lnTo>
                    <a:pt x="11784" y="2054"/>
                  </a:lnTo>
                  <a:lnTo>
                    <a:pt x="10741" y="1684"/>
                  </a:lnTo>
                  <a:lnTo>
                    <a:pt x="9630" y="1381"/>
                  </a:lnTo>
                  <a:lnTo>
                    <a:pt x="8552" y="1112"/>
                  </a:lnTo>
                  <a:lnTo>
                    <a:pt x="7340" y="842"/>
                  </a:lnTo>
                  <a:lnTo>
                    <a:pt x="6162" y="539"/>
                  </a:lnTo>
                  <a:lnTo>
                    <a:pt x="4984" y="270"/>
                  </a:lnTo>
                  <a:lnTo>
                    <a:pt x="38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661896" y="492029"/>
              <a:ext cx="15112" cy="26843"/>
            </a:xfrm>
            <a:custGeom>
              <a:avLst/>
              <a:gdLst/>
              <a:ahLst/>
              <a:cxnLst/>
              <a:rect l="l" t="t" r="r" b="b"/>
              <a:pathLst>
                <a:path w="304" h="540" extrusionOk="0">
                  <a:moveTo>
                    <a:pt x="202" y="0"/>
                  </a:moveTo>
                  <a:lnTo>
                    <a:pt x="169" y="34"/>
                  </a:lnTo>
                  <a:lnTo>
                    <a:pt x="34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34" y="539"/>
                  </a:lnTo>
                  <a:lnTo>
                    <a:pt x="135" y="539"/>
                  </a:lnTo>
                  <a:lnTo>
                    <a:pt x="169" y="505"/>
                  </a:lnTo>
                  <a:lnTo>
                    <a:pt x="202" y="404"/>
                  </a:lnTo>
                  <a:lnTo>
                    <a:pt x="236" y="303"/>
                  </a:lnTo>
                  <a:lnTo>
                    <a:pt x="303" y="101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3606668" y="635939"/>
              <a:ext cx="16802" cy="26843"/>
            </a:xfrm>
            <a:custGeom>
              <a:avLst/>
              <a:gdLst/>
              <a:ahLst/>
              <a:cxnLst/>
              <a:rect l="l" t="t" r="r" b="b"/>
              <a:pathLst>
                <a:path w="338" h="540" extrusionOk="0">
                  <a:moveTo>
                    <a:pt x="270" y="1"/>
                  </a:moveTo>
                  <a:lnTo>
                    <a:pt x="202" y="35"/>
                  </a:lnTo>
                  <a:lnTo>
                    <a:pt x="135" y="102"/>
                  </a:lnTo>
                  <a:lnTo>
                    <a:pt x="68" y="203"/>
                  </a:lnTo>
                  <a:lnTo>
                    <a:pt x="0" y="338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01" y="540"/>
                  </a:lnTo>
                  <a:lnTo>
                    <a:pt x="135" y="506"/>
                  </a:lnTo>
                  <a:lnTo>
                    <a:pt x="202" y="405"/>
                  </a:lnTo>
                  <a:lnTo>
                    <a:pt x="236" y="304"/>
                  </a:lnTo>
                  <a:lnTo>
                    <a:pt x="337" y="136"/>
                  </a:lnTo>
                  <a:lnTo>
                    <a:pt x="337" y="68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3799145" y="306262"/>
              <a:ext cx="36835" cy="15112"/>
            </a:xfrm>
            <a:custGeom>
              <a:avLst/>
              <a:gdLst/>
              <a:ahLst/>
              <a:cxnLst/>
              <a:rect l="l" t="t" r="r" b="b"/>
              <a:pathLst>
                <a:path w="741" h="304" extrusionOk="0">
                  <a:moveTo>
                    <a:pt x="34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69" y="236"/>
                  </a:lnTo>
                  <a:lnTo>
                    <a:pt x="337" y="270"/>
                  </a:lnTo>
                  <a:lnTo>
                    <a:pt x="505" y="303"/>
                  </a:lnTo>
                  <a:lnTo>
                    <a:pt x="674" y="270"/>
                  </a:lnTo>
                  <a:lnTo>
                    <a:pt x="741" y="202"/>
                  </a:lnTo>
                  <a:lnTo>
                    <a:pt x="741" y="169"/>
                  </a:lnTo>
                  <a:lnTo>
                    <a:pt x="707" y="101"/>
                  </a:lnTo>
                  <a:lnTo>
                    <a:pt x="640" y="68"/>
                  </a:lnTo>
                  <a:lnTo>
                    <a:pt x="236" y="68"/>
                  </a:lnTo>
                  <a:lnTo>
                    <a:pt x="101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857704" y="322965"/>
              <a:ext cx="41906" cy="15112"/>
            </a:xfrm>
            <a:custGeom>
              <a:avLst/>
              <a:gdLst/>
              <a:ahLst/>
              <a:cxnLst/>
              <a:rect l="l" t="t" r="r" b="b"/>
              <a:pathLst>
                <a:path w="843" h="304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405" y="237"/>
                  </a:lnTo>
                  <a:lnTo>
                    <a:pt x="573" y="304"/>
                  </a:lnTo>
                  <a:lnTo>
                    <a:pt x="842" y="304"/>
                  </a:lnTo>
                  <a:lnTo>
                    <a:pt x="842" y="237"/>
                  </a:lnTo>
                  <a:lnTo>
                    <a:pt x="842" y="203"/>
                  </a:lnTo>
                  <a:lnTo>
                    <a:pt x="809" y="169"/>
                  </a:lnTo>
                  <a:lnTo>
                    <a:pt x="438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683669" y="399966"/>
              <a:ext cx="18442" cy="28534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269" y="1"/>
                  </a:moveTo>
                  <a:lnTo>
                    <a:pt x="236" y="34"/>
                  </a:lnTo>
                  <a:lnTo>
                    <a:pt x="135" y="102"/>
                  </a:lnTo>
                  <a:lnTo>
                    <a:pt x="101" y="236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7" y="573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36" y="438"/>
                  </a:lnTo>
                  <a:lnTo>
                    <a:pt x="269" y="337"/>
                  </a:lnTo>
                  <a:lnTo>
                    <a:pt x="303" y="236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3676958" y="446842"/>
              <a:ext cx="11781" cy="30174"/>
            </a:xfrm>
            <a:custGeom>
              <a:avLst/>
              <a:gdLst/>
              <a:ahLst/>
              <a:cxnLst/>
              <a:rect l="l" t="t" r="r" b="b"/>
              <a:pathLst>
                <a:path w="237" h="607" extrusionOk="0">
                  <a:moveTo>
                    <a:pt x="101" y="0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34" y="539"/>
                  </a:lnTo>
                  <a:lnTo>
                    <a:pt x="68" y="606"/>
                  </a:lnTo>
                  <a:lnTo>
                    <a:pt x="135" y="606"/>
                  </a:lnTo>
                  <a:lnTo>
                    <a:pt x="169" y="539"/>
                  </a:lnTo>
                  <a:lnTo>
                    <a:pt x="202" y="438"/>
                  </a:lnTo>
                  <a:lnTo>
                    <a:pt x="202" y="303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697041" y="354779"/>
              <a:ext cx="16802" cy="31864"/>
            </a:xfrm>
            <a:custGeom>
              <a:avLst/>
              <a:gdLst/>
              <a:ahLst/>
              <a:cxnLst/>
              <a:rect l="l" t="t" r="r" b="b"/>
              <a:pathLst>
                <a:path w="338" h="641" extrusionOk="0">
                  <a:moveTo>
                    <a:pt x="202" y="1"/>
                  </a:moveTo>
                  <a:lnTo>
                    <a:pt x="169" y="34"/>
                  </a:lnTo>
                  <a:lnTo>
                    <a:pt x="34" y="304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01" y="640"/>
                  </a:lnTo>
                  <a:lnTo>
                    <a:pt x="135" y="607"/>
                  </a:lnTo>
                  <a:lnTo>
                    <a:pt x="169" y="573"/>
                  </a:lnTo>
                  <a:lnTo>
                    <a:pt x="236" y="472"/>
                  </a:lnTo>
                  <a:lnTo>
                    <a:pt x="236" y="371"/>
                  </a:lnTo>
                  <a:lnTo>
                    <a:pt x="337" y="102"/>
                  </a:lnTo>
                  <a:lnTo>
                    <a:pt x="337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3752269" y="294531"/>
              <a:ext cx="33505" cy="13422"/>
            </a:xfrm>
            <a:custGeom>
              <a:avLst/>
              <a:gdLst/>
              <a:ahLst/>
              <a:cxnLst/>
              <a:rect l="l" t="t" r="r" b="b"/>
              <a:pathLst>
                <a:path w="674" h="270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438" y="236"/>
                  </a:lnTo>
                  <a:lnTo>
                    <a:pt x="606" y="270"/>
                  </a:lnTo>
                  <a:lnTo>
                    <a:pt x="640" y="236"/>
                  </a:lnTo>
                  <a:lnTo>
                    <a:pt x="674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505" y="68"/>
                  </a:lnTo>
                  <a:lnTo>
                    <a:pt x="371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4423403" y="572360"/>
              <a:ext cx="11781" cy="28484"/>
            </a:xfrm>
            <a:custGeom>
              <a:avLst/>
              <a:gdLst/>
              <a:ahLst/>
              <a:cxnLst/>
              <a:rect l="l" t="t" r="r" b="b"/>
              <a:pathLst>
                <a:path w="237" h="573" extrusionOk="0">
                  <a:moveTo>
                    <a:pt x="68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5"/>
                  </a:lnTo>
                  <a:lnTo>
                    <a:pt x="236" y="404"/>
                  </a:lnTo>
                  <a:lnTo>
                    <a:pt x="236" y="270"/>
                  </a:lnTo>
                  <a:lnTo>
                    <a:pt x="236" y="169"/>
                  </a:lnTo>
                  <a:lnTo>
                    <a:pt x="202" y="68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4455218" y="451863"/>
              <a:ext cx="13422" cy="30174"/>
            </a:xfrm>
            <a:custGeom>
              <a:avLst/>
              <a:gdLst/>
              <a:ahLst/>
              <a:cxnLst/>
              <a:rect l="l" t="t" r="r" b="b"/>
              <a:pathLst>
                <a:path w="270" h="607" extrusionOk="0">
                  <a:moveTo>
                    <a:pt x="168" y="0"/>
                  </a:moveTo>
                  <a:lnTo>
                    <a:pt x="135" y="34"/>
                  </a:lnTo>
                  <a:lnTo>
                    <a:pt x="67" y="135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02" y="505"/>
                  </a:lnTo>
                  <a:lnTo>
                    <a:pt x="202" y="404"/>
                  </a:lnTo>
                  <a:lnTo>
                    <a:pt x="202" y="303"/>
                  </a:lnTo>
                  <a:lnTo>
                    <a:pt x="269" y="101"/>
                  </a:lnTo>
                  <a:lnTo>
                    <a:pt x="269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4470280" y="411697"/>
              <a:ext cx="16752" cy="23463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236" y="0"/>
                  </a:moveTo>
                  <a:lnTo>
                    <a:pt x="168" y="34"/>
                  </a:lnTo>
                  <a:lnTo>
                    <a:pt x="135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371"/>
                  </a:lnTo>
                  <a:lnTo>
                    <a:pt x="0" y="438"/>
                  </a:lnTo>
                  <a:lnTo>
                    <a:pt x="34" y="438"/>
                  </a:lnTo>
                  <a:lnTo>
                    <a:pt x="67" y="472"/>
                  </a:lnTo>
                  <a:lnTo>
                    <a:pt x="135" y="438"/>
                  </a:lnTo>
                  <a:lnTo>
                    <a:pt x="202" y="270"/>
                  </a:lnTo>
                  <a:lnTo>
                    <a:pt x="303" y="135"/>
                  </a:lnTo>
                  <a:lnTo>
                    <a:pt x="337" y="68"/>
                  </a:lnTo>
                  <a:lnTo>
                    <a:pt x="303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4425094" y="488698"/>
              <a:ext cx="33505" cy="10091"/>
            </a:xfrm>
            <a:custGeom>
              <a:avLst/>
              <a:gdLst/>
              <a:ahLst/>
              <a:cxnLst/>
              <a:rect l="l" t="t" r="r" b="b"/>
              <a:pathLst>
                <a:path w="674" h="203" extrusionOk="0">
                  <a:moveTo>
                    <a:pt x="101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01" y="168"/>
                  </a:lnTo>
                  <a:lnTo>
                    <a:pt x="572" y="202"/>
                  </a:lnTo>
                  <a:lnTo>
                    <a:pt x="640" y="202"/>
                  </a:lnTo>
                  <a:lnTo>
                    <a:pt x="673" y="135"/>
                  </a:lnTo>
                  <a:lnTo>
                    <a:pt x="640" y="101"/>
                  </a:lnTo>
                  <a:lnTo>
                    <a:pt x="606" y="67"/>
                  </a:lnTo>
                  <a:lnTo>
                    <a:pt x="4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4344713" y="458574"/>
              <a:ext cx="23513" cy="13422"/>
            </a:xfrm>
            <a:custGeom>
              <a:avLst/>
              <a:gdLst/>
              <a:ahLst/>
              <a:cxnLst/>
              <a:rect l="l" t="t" r="r" b="b"/>
              <a:pathLst>
                <a:path w="473" h="270" extrusionOk="0">
                  <a:moveTo>
                    <a:pt x="68" y="0"/>
                  </a:moveTo>
                  <a:lnTo>
                    <a:pt x="35" y="34"/>
                  </a:lnTo>
                  <a:lnTo>
                    <a:pt x="1" y="101"/>
                  </a:lnTo>
                  <a:lnTo>
                    <a:pt x="35" y="135"/>
                  </a:lnTo>
                  <a:lnTo>
                    <a:pt x="237" y="236"/>
                  </a:lnTo>
                  <a:lnTo>
                    <a:pt x="304" y="269"/>
                  </a:lnTo>
                  <a:lnTo>
                    <a:pt x="472" y="269"/>
                  </a:lnTo>
                  <a:lnTo>
                    <a:pt x="472" y="236"/>
                  </a:lnTo>
                  <a:lnTo>
                    <a:pt x="472" y="168"/>
                  </a:lnTo>
                  <a:lnTo>
                    <a:pt x="439" y="135"/>
                  </a:lnTo>
                  <a:lnTo>
                    <a:pt x="270" y="6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4381548" y="471946"/>
              <a:ext cx="30174" cy="10091"/>
            </a:xfrm>
            <a:custGeom>
              <a:avLst/>
              <a:gdLst/>
              <a:ahLst/>
              <a:cxnLst/>
              <a:rect l="l" t="t" r="r" b="b"/>
              <a:pathLst>
                <a:path w="607" h="203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2"/>
                  </a:lnTo>
                  <a:lnTo>
                    <a:pt x="539" y="202"/>
                  </a:lnTo>
                  <a:lnTo>
                    <a:pt x="573" y="169"/>
                  </a:lnTo>
                  <a:lnTo>
                    <a:pt x="607" y="101"/>
                  </a:lnTo>
                  <a:lnTo>
                    <a:pt x="573" y="68"/>
                  </a:lnTo>
                  <a:lnTo>
                    <a:pt x="539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4486983" y="333006"/>
              <a:ext cx="13471" cy="25153"/>
            </a:xfrm>
            <a:custGeom>
              <a:avLst/>
              <a:gdLst/>
              <a:ahLst/>
              <a:cxnLst/>
              <a:rect l="l" t="t" r="r" b="b"/>
              <a:pathLst>
                <a:path w="271" h="506" extrusionOk="0">
                  <a:moveTo>
                    <a:pt x="203" y="1"/>
                  </a:moveTo>
                  <a:lnTo>
                    <a:pt x="135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472"/>
                  </a:lnTo>
                  <a:lnTo>
                    <a:pt x="68" y="506"/>
                  </a:lnTo>
                  <a:lnTo>
                    <a:pt x="169" y="506"/>
                  </a:lnTo>
                  <a:lnTo>
                    <a:pt x="203" y="439"/>
                  </a:lnTo>
                  <a:lnTo>
                    <a:pt x="169" y="270"/>
                  </a:lnTo>
                  <a:lnTo>
                    <a:pt x="236" y="136"/>
                  </a:lnTo>
                  <a:lnTo>
                    <a:pt x="270" y="68"/>
                  </a:lnTo>
                  <a:lnTo>
                    <a:pt x="236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4408341" y="615856"/>
              <a:ext cx="15112" cy="28534"/>
            </a:xfrm>
            <a:custGeom>
              <a:avLst/>
              <a:gdLst/>
              <a:ahLst/>
              <a:cxnLst/>
              <a:rect l="l" t="t" r="r" b="b"/>
              <a:pathLst>
                <a:path w="304" h="574" extrusionOk="0">
                  <a:moveTo>
                    <a:pt x="202" y="1"/>
                  </a:moveTo>
                  <a:lnTo>
                    <a:pt x="135" y="35"/>
                  </a:lnTo>
                  <a:lnTo>
                    <a:pt x="68" y="102"/>
                  </a:lnTo>
                  <a:lnTo>
                    <a:pt x="34" y="203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101" y="573"/>
                  </a:lnTo>
                  <a:lnTo>
                    <a:pt x="202" y="540"/>
                  </a:lnTo>
                  <a:lnTo>
                    <a:pt x="236" y="506"/>
                  </a:lnTo>
                  <a:lnTo>
                    <a:pt x="236" y="439"/>
                  </a:lnTo>
                  <a:lnTo>
                    <a:pt x="236" y="304"/>
                  </a:lnTo>
                  <a:lnTo>
                    <a:pt x="236" y="203"/>
                  </a:lnTo>
                  <a:lnTo>
                    <a:pt x="270" y="136"/>
                  </a:lnTo>
                  <a:lnTo>
                    <a:pt x="303" y="68"/>
                  </a:lnTo>
                  <a:lnTo>
                    <a:pt x="270" y="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4294505" y="445152"/>
              <a:ext cx="31864" cy="10091"/>
            </a:xfrm>
            <a:custGeom>
              <a:avLst/>
              <a:gdLst/>
              <a:ahLst/>
              <a:cxnLst/>
              <a:rect l="l" t="t" r="r" b="b"/>
              <a:pathLst>
                <a:path w="641" h="203" extrusionOk="0">
                  <a:moveTo>
                    <a:pt x="1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68" y="135"/>
                  </a:lnTo>
                  <a:lnTo>
                    <a:pt x="304" y="169"/>
                  </a:lnTo>
                  <a:lnTo>
                    <a:pt x="540" y="203"/>
                  </a:lnTo>
                  <a:lnTo>
                    <a:pt x="607" y="203"/>
                  </a:lnTo>
                  <a:lnTo>
                    <a:pt x="641" y="135"/>
                  </a:lnTo>
                  <a:lnTo>
                    <a:pt x="641" y="68"/>
                  </a:lnTo>
                  <a:lnTo>
                    <a:pt x="573" y="34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4478631" y="366511"/>
              <a:ext cx="16802" cy="30174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236" y="0"/>
                  </a:moveTo>
                  <a:lnTo>
                    <a:pt x="202" y="34"/>
                  </a:lnTo>
                  <a:lnTo>
                    <a:pt x="135" y="169"/>
                  </a:lnTo>
                  <a:lnTo>
                    <a:pt x="101" y="270"/>
                  </a:lnTo>
                  <a:lnTo>
                    <a:pt x="34" y="404"/>
                  </a:lnTo>
                  <a:lnTo>
                    <a:pt x="0" y="539"/>
                  </a:lnTo>
                  <a:lnTo>
                    <a:pt x="34" y="573"/>
                  </a:lnTo>
                  <a:lnTo>
                    <a:pt x="68" y="606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202" y="472"/>
                  </a:lnTo>
                  <a:lnTo>
                    <a:pt x="270" y="337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3958118" y="348068"/>
              <a:ext cx="28484" cy="10091"/>
            </a:xfrm>
            <a:custGeom>
              <a:avLst/>
              <a:gdLst/>
              <a:ahLst/>
              <a:cxnLst/>
              <a:rect l="l" t="t" r="r" b="b"/>
              <a:pathLst>
                <a:path w="573" h="203" extrusionOk="0">
                  <a:moveTo>
                    <a:pt x="68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1" y="136"/>
                  </a:lnTo>
                  <a:lnTo>
                    <a:pt x="68" y="169"/>
                  </a:lnTo>
                  <a:lnTo>
                    <a:pt x="270" y="169"/>
                  </a:lnTo>
                  <a:lnTo>
                    <a:pt x="506" y="203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3747248" y="240993"/>
              <a:ext cx="8401" cy="28484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68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0" y="505"/>
                  </a:lnTo>
                  <a:lnTo>
                    <a:pt x="0" y="573"/>
                  </a:lnTo>
                  <a:lnTo>
                    <a:pt x="135" y="573"/>
                  </a:lnTo>
                  <a:lnTo>
                    <a:pt x="169" y="505"/>
                  </a:lnTo>
                  <a:lnTo>
                    <a:pt x="169" y="101"/>
                  </a:lnTo>
                  <a:lnTo>
                    <a:pt x="135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3912931" y="333006"/>
              <a:ext cx="31864" cy="18492"/>
            </a:xfrm>
            <a:custGeom>
              <a:avLst/>
              <a:gdLst/>
              <a:ahLst/>
              <a:cxnLst/>
              <a:rect l="l" t="t" r="r" b="b"/>
              <a:pathLst>
                <a:path w="641" h="372" extrusionOk="0">
                  <a:moveTo>
                    <a:pt x="68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02" y="237"/>
                  </a:lnTo>
                  <a:lnTo>
                    <a:pt x="236" y="304"/>
                  </a:lnTo>
                  <a:lnTo>
                    <a:pt x="405" y="338"/>
                  </a:lnTo>
                  <a:lnTo>
                    <a:pt x="506" y="371"/>
                  </a:lnTo>
                  <a:lnTo>
                    <a:pt x="573" y="338"/>
                  </a:lnTo>
                  <a:lnTo>
                    <a:pt x="607" y="304"/>
                  </a:lnTo>
                  <a:lnTo>
                    <a:pt x="640" y="270"/>
                  </a:lnTo>
                  <a:lnTo>
                    <a:pt x="640" y="237"/>
                  </a:lnTo>
                  <a:lnTo>
                    <a:pt x="607" y="169"/>
                  </a:lnTo>
                  <a:lnTo>
                    <a:pt x="472" y="169"/>
                  </a:lnTo>
                  <a:lnTo>
                    <a:pt x="371" y="136"/>
                  </a:lnTo>
                  <a:lnTo>
                    <a:pt x="236" y="102"/>
                  </a:lnTo>
                  <a:lnTo>
                    <a:pt x="135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3753959" y="184075"/>
              <a:ext cx="16752" cy="45236"/>
            </a:xfrm>
            <a:custGeom>
              <a:avLst/>
              <a:gdLst/>
              <a:ahLst/>
              <a:cxnLst/>
              <a:rect l="l" t="t" r="r" b="b"/>
              <a:pathLst>
                <a:path w="337" h="910" extrusionOk="0">
                  <a:moveTo>
                    <a:pt x="236" y="0"/>
                  </a:moveTo>
                  <a:lnTo>
                    <a:pt x="202" y="34"/>
                  </a:lnTo>
                  <a:lnTo>
                    <a:pt x="101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775"/>
                  </a:lnTo>
                  <a:lnTo>
                    <a:pt x="67" y="876"/>
                  </a:lnTo>
                  <a:lnTo>
                    <a:pt x="101" y="910"/>
                  </a:lnTo>
                  <a:lnTo>
                    <a:pt x="135" y="910"/>
                  </a:lnTo>
                  <a:lnTo>
                    <a:pt x="168" y="876"/>
                  </a:lnTo>
                  <a:lnTo>
                    <a:pt x="202" y="842"/>
                  </a:lnTo>
                  <a:lnTo>
                    <a:pt x="202" y="640"/>
                  </a:lnTo>
                  <a:lnTo>
                    <a:pt x="236" y="438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3999974" y="359800"/>
              <a:ext cx="30174" cy="8401"/>
            </a:xfrm>
            <a:custGeom>
              <a:avLst/>
              <a:gdLst/>
              <a:ahLst/>
              <a:cxnLst/>
              <a:rect l="l" t="t" r="r" b="b"/>
              <a:pathLst>
                <a:path w="607" h="169" extrusionOk="0">
                  <a:moveTo>
                    <a:pt x="68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68" y="169"/>
                  </a:lnTo>
                  <a:lnTo>
                    <a:pt x="505" y="169"/>
                  </a:lnTo>
                  <a:lnTo>
                    <a:pt x="573" y="135"/>
                  </a:lnTo>
                  <a:lnTo>
                    <a:pt x="606" y="68"/>
                  </a:lnTo>
                  <a:lnTo>
                    <a:pt x="573" y="34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3770661" y="125517"/>
              <a:ext cx="20133" cy="35195"/>
            </a:xfrm>
            <a:custGeom>
              <a:avLst/>
              <a:gdLst/>
              <a:ahLst/>
              <a:cxnLst/>
              <a:rect l="l" t="t" r="r" b="b"/>
              <a:pathLst>
                <a:path w="405" h="708" extrusionOk="0">
                  <a:moveTo>
                    <a:pt x="304" y="0"/>
                  </a:moveTo>
                  <a:lnTo>
                    <a:pt x="236" y="67"/>
                  </a:lnTo>
                  <a:lnTo>
                    <a:pt x="135" y="303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707"/>
                  </a:lnTo>
                  <a:lnTo>
                    <a:pt x="135" y="707"/>
                  </a:lnTo>
                  <a:lnTo>
                    <a:pt x="203" y="673"/>
                  </a:lnTo>
                  <a:lnTo>
                    <a:pt x="337" y="404"/>
                  </a:lnTo>
                  <a:lnTo>
                    <a:pt x="405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4043470" y="371532"/>
              <a:ext cx="41906" cy="16752"/>
            </a:xfrm>
            <a:custGeom>
              <a:avLst/>
              <a:gdLst/>
              <a:ahLst/>
              <a:cxnLst/>
              <a:rect l="l" t="t" r="r" b="b"/>
              <a:pathLst>
                <a:path w="843" h="337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03" y="236"/>
                  </a:lnTo>
                  <a:lnTo>
                    <a:pt x="405" y="303"/>
                  </a:lnTo>
                  <a:lnTo>
                    <a:pt x="573" y="337"/>
                  </a:lnTo>
                  <a:lnTo>
                    <a:pt x="775" y="337"/>
                  </a:lnTo>
                  <a:lnTo>
                    <a:pt x="809" y="303"/>
                  </a:lnTo>
                  <a:lnTo>
                    <a:pt x="842" y="236"/>
                  </a:lnTo>
                  <a:lnTo>
                    <a:pt x="842" y="202"/>
                  </a:lnTo>
                  <a:lnTo>
                    <a:pt x="775" y="169"/>
                  </a:lnTo>
                  <a:lnTo>
                    <a:pt x="438" y="101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4190761" y="413387"/>
              <a:ext cx="30174" cy="13422"/>
            </a:xfrm>
            <a:custGeom>
              <a:avLst/>
              <a:gdLst/>
              <a:ahLst/>
              <a:cxnLst/>
              <a:rect l="l" t="t" r="r" b="b"/>
              <a:pathLst>
                <a:path w="607" h="270" extrusionOk="0">
                  <a:moveTo>
                    <a:pt x="68" y="0"/>
                  </a:moveTo>
                  <a:lnTo>
                    <a:pt x="0" y="67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304" y="236"/>
                  </a:lnTo>
                  <a:lnTo>
                    <a:pt x="438" y="269"/>
                  </a:lnTo>
                  <a:lnTo>
                    <a:pt x="573" y="236"/>
                  </a:lnTo>
                  <a:lnTo>
                    <a:pt x="607" y="202"/>
                  </a:lnTo>
                  <a:lnTo>
                    <a:pt x="607" y="168"/>
                  </a:lnTo>
                  <a:lnTo>
                    <a:pt x="607" y="135"/>
                  </a:lnTo>
                  <a:lnTo>
                    <a:pt x="573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4230926" y="426759"/>
              <a:ext cx="43546" cy="13422"/>
            </a:xfrm>
            <a:custGeom>
              <a:avLst/>
              <a:gdLst/>
              <a:ahLst/>
              <a:cxnLst/>
              <a:rect l="l" t="t" r="r" b="b"/>
              <a:pathLst>
                <a:path w="876" h="270" extrusionOk="0">
                  <a:moveTo>
                    <a:pt x="34" y="0"/>
                  </a:moveTo>
                  <a:lnTo>
                    <a:pt x="1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236" y="202"/>
                  </a:lnTo>
                  <a:lnTo>
                    <a:pt x="438" y="236"/>
                  </a:lnTo>
                  <a:lnTo>
                    <a:pt x="640" y="270"/>
                  </a:lnTo>
                  <a:lnTo>
                    <a:pt x="842" y="236"/>
                  </a:lnTo>
                  <a:lnTo>
                    <a:pt x="876" y="202"/>
                  </a:lnTo>
                  <a:lnTo>
                    <a:pt x="876" y="169"/>
                  </a:lnTo>
                  <a:lnTo>
                    <a:pt x="876" y="135"/>
                  </a:lnTo>
                  <a:lnTo>
                    <a:pt x="842" y="101"/>
                  </a:lnTo>
                  <a:lnTo>
                    <a:pt x="438" y="34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4143884" y="398276"/>
              <a:ext cx="35195" cy="13471"/>
            </a:xfrm>
            <a:custGeom>
              <a:avLst/>
              <a:gdLst/>
              <a:ahLst/>
              <a:cxnLst/>
              <a:rect l="l" t="t" r="r" b="b"/>
              <a:pathLst>
                <a:path w="708" h="271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68" y="136"/>
                  </a:lnTo>
                  <a:lnTo>
                    <a:pt x="371" y="237"/>
                  </a:lnTo>
                  <a:lnTo>
                    <a:pt x="506" y="270"/>
                  </a:lnTo>
                  <a:lnTo>
                    <a:pt x="640" y="237"/>
                  </a:lnTo>
                  <a:lnTo>
                    <a:pt x="708" y="203"/>
                  </a:lnTo>
                  <a:lnTo>
                    <a:pt x="708" y="169"/>
                  </a:lnTo>
                  <a:lnTo>
                    <a:pt x="708" y="102"/>
                  </a:lnTo>
                  <a:lnTo>
                    <a:pt x="640" y="68"/>
                  </a:lnTo>
                  <a:lnTo>
                    <a:pt x="405" y="35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4097057" y="383213"/>
              <a:ext cx="36835" cy="13471"/>
            </a:xfrm>
            <a:custGeom>
              <a:avLst/>
              <a:gdLst/>
              <a:ahLst/>
              <a:cxnLst/>
              <a:rect l="l" t="t" r="r" b="b"/>
              <a:pathLst>
                <a:path w="741" h="271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01" y="203"/>
                  </a:lnTo>
                  <a:lnTo>
                    <a:pt x="370" y="237"/>
                  </a:lnTo>
                  <a:lnTo>
                    <a:pt x="539" y="270"/>
                  </a:lnTo>
                  <a:lnTo>
                    <a:pt x="741" y="270"/>
                  </a:lnTo>
                  <a:lnTo>
                    <a:pt x="741" y="203"/>
                  </a:lnTo>
                  <a:lnTo>
                    <a:pt x="741" y="169"/>
                  </a:lnTo>
                  <a:lnTo>
                    <a:pt x="707" y="136"/>
                  </a:lnTo>
                  <a:lnTo>
                    <a:pt x="572" y="68"/>
                  </a:lnTo>
                  <a:lnTo>
                    <a:pt x="438" y="35"/>
                  </a:lnTo>
                  <a:lnTo>
                    <a:pt x="269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9" name="Google Shape;329;p3"/>
          <p:cNvGrpSpPr/>
          <p:nvPr/>
        </p:nvGrpSpPr>
        <p:grpSpPr>
          <a:xfrm>
            <a:off x="2993542" y="4315755"/>
            <a:ext cx="5056700" cy="2539519"/>
            <a:chOff x="1112916" y="3236816"/>
            <a:chExt cx="3792525" cy="1904639"/>
          </a:xfrm>
        </p:grpSpPr>
        <p:sp>
          <p:nvSpPr>
            <p:cNvPr id="330" name="Google Shape;330;p3"/>
            <p:cNvSpPr/>
            <p:nvPr/>
          </p:nvSpPr>
          <p:spPr>
            <a:xfrm>
              <a:off x="2108757" y="3363974"/>
              <a:ext cx="2639352" cy="629329"/>
            </a:xfrm>
            <a:custGeom>
              <a:avLst/>
              <a:gdLst/>
              <a:ahLst/>
              <a:cxnLst/>
              <a:rect l="l" t="t" r="r" b="b"/>
              <a:pathLst>
                <a:path w="53095" h="12660" extrusionOk="0">
                  <a:moveTo>
                    <a:pt x="48112" y="1"/>
                  </a:moveTo>
                  <a:lnTo>
                    <a:pt x="46496" y="34"/>
                  </a:lnTo>
                  <a:lnTo>
                    <a:pt x="43264" y="135"/>
                  </a:lnTo>
                  <a:lnTo>
                    <a:pt x="40032" y="236"/>
                  </a:lnTo>
                  <a:lnTo>
                    <a:pt x="36699" y="371"/>
                  </a:lnTo>
                  <a:lnTo>
                    <a:pt x="33365" y="438"/>
                  </a:lnTo>
                  <a:lnTo>
                    <a:pt x="29999" y="472"/>
                  </a:lnTo>
                  <a:lnTo>
                    <a:pt x="26666" y="506"/>
                  </a:lnTo>
                  <a:lnTo>
                    <a:pt x="20067" y="506"/>
                  </a:lnTo>
                  <a:lnTo>
                    <a:pt x="13501" y="472"/>
                  </a:lnTo>
                  <a:lnTo>
                    <a:pt x="6768" y="405"/>
                  </a:lnTo>
                  <a:lnTo>
                    <a:pt x="3569" y="371"/>
                  </a:lnTo>
                  <a:lnTo>
                    <a:pt x="1145" y="371"/>
                  </a:lnTo>
                  <a:lnTo>
                    <a:pt x="337" y="438"/>
                  </a:lnTo>
                  <a:lnTo>
                    <a:pt x="202" y="236"/>
                  </a:lnTo>
                  <a:lnTo>
                    <a:pt x="169" y="236"/>
                  </a:lnTo>
                  <a:lnTo>
                    <a:pt x="169" y="270"/>
                  </a:lnTo>
                  <a:lnTo>
                    <a:pt x="169" y="438"/>
                  </a:lnTo>
                  <a:lnTo>
                    <a:pt x="68" y="438"/>
                  </a:lnTo>
                  <a:lnTo>
                    <a:pt x="34" y="472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202" y="539"/>
                  </a:lnTo>
                  <a:lnTo>
                    <a:pt x="236" y="809"/>
                  </a:lnTo>
                  <a:lnTo>
                    <a:pt x="303" y="1045"/>
                  </a:lnTo>
                  <a:lnTo>
                    <a:pt x="472" y="1550"/>
                  </a:lnTo>
                  <a:lnTo>
                    <a:pt x="977" y="3065"/>
                  </a:lnTo>
                  <a:lnTo>
                    <a:pt x="2088" y="6330"/>
                  </a:lnTo>
                  <a:lnTo>
                    <a:pt x="4243" y="12593"/>
                  </a:lnTo>
                  <a:lnTo>
                    <a:pt x="4276" y="12626"/>
                  </a:lnTo>
                  <a:lnTo>
                    <a:pt x="4310" y="12660"/>
                  </a:lnTo>
                  <a:lnTo>
                    <a:pt x="4377" y="12660"/>
                  </a:lnTo>
                  <a:lnTo>
                    <a:pt x="4445" y="12626"/>
                  </a:lnTo>
                  <a:lnTo>
                    <a:pt x="4478" y="12559"/>
                  </a:lnTo>
                  <a:lnTo>
                    <a:pt x="4445" y="12525"/>
                  </a:lnTo>
                  <a:lnTo>
                    <a:pt x="2391" y="6229"/>
                  </a:lnTo>
                  <a:lnTo>
                    <a:pt x="1280" y="2997"/>
                  </a:lnTo>
                  <a:lnTo>
                    <a:pt x="741" y="1482"/>
                  </a:lnTo>
                  <a:lnTo>
                    <a:pt x="606" y="1011"/>
                  </a:lnTo>
                  <a:lnTo>
                    <a:pt x="438" y="573"/>
                  </a:lnTo>
                  <a:lnTo>
                    <a:pt x="1179" y="640"/>
                  </a:lnTo>
                  <a:lnTo>
                    <a:pt x="1953" y="640"/>
                  </a:lnTo>
                  <a:lnTo>
                    <a:pt x="3468" y="674"/>
                  </a:lnTo>
                  <a:lnTo>
                    <a:pt x="6498" y="674"/>
                  </a:lnTo>
                  <a:lnTo>
                    <a:pt x="13232" y="708"/>
                  </a:lnTo>
                  <a:lnTo>
                    <a:pt x="19932" y="775"/>
                  </a:lnTo>
                  <a:lnTo>
                    <a:pt x="26666" y="775"/>
                  </a:lnTo>
                  <a:lnTo>
                    <a:pt x="29931" y="742"/>
                  </a:lnTo>
                  <a:lnTo>
                    <a:pt x="33231" y="708"/>
                  </a:lnTo>
                  <a:lnTo>
                    <a:pt x="36497" y="607"/>
                  </a:lnTo>
                  <a:lnTo>
                    <a:pt x="39796" y="506"/>
                  </a:lnTo>
                  <a:lnTo>
                    <a:pt x="43062" y="405"/>
                  </a:lnTo>
                  <a:lnTo>
                    <a:pt x="46328" y="304"/>
                  </a:lnTo>
                  <a:lnTo>
                    <a:pt x="47944" y="270"/>
                  </a:lnTo>
                  <a:lnTo>
                    <a:pt x="49593" y="270"/>
                  </a:lnTo>
                  <a:lnTo>
                    <a:pt x="51210" y="304"/>
                  </a:lnTo>
                  <a:lnTo>
                    <a:pt x="52859" y="337"/>
                  </a:lnTo>
                  <a:lnTo>
                    <a:pt x="52624" y="674"/>
                  </a:lnTo>
                  <a:lnTo>
                    <a:pt x="52422" y="1011"/>
                  </a:lnTo>
                  <a:lnTo>
                    <a:pt x="52051" y="1752"/>
                  </a:lnTo>
                  <a:lnTo>
                    <a:pt x="51445" y="3267"/>
                  </a:lnTo>
                  <a:lnTo>
                    <a:pt x="50873" y="4647"/>
                  </a:lnTo>
                  <a:lnTo>
                    <a:pt x="50334" y="6095"/>
                  </a:lnTo>
                  <a:lnTo>
                    <a:pt x="49762" y="7542"/>
                  </a:lnTo>
                  <a:lnTo>
                    <a:pt x="49257" y="9058"/>
                  </a:lnTo>
                  <a:lnTo>
                    <a:pt x="48752" y="10539"/>
                  </a:lnTo>
                  <a:lnTo>
                    <a:pt x="48314" y="12054"/>
                  </a:lnTo>
                  <a:lnTo>
                    <a:pt x="26531" y="12121"/>
                  </a:lnTo>
                  <a:lnTo>
                    <a:pt x="15589" y="12088"/>
                  </a:lnTo>
                  <a:lnTo>
                    <a:pt x="10067" y="12054"/>
                  </a:lnTo>
                  <a:lnTo>
                    <a:pt x="7306" y="12088"/>
                  </a:lnTo>
                  <a:lnTo>
                    <a:pt x="4546" y="12121"/>
                  </a:lnTo>
                  <a:lnTo>
                    <a:pt x="4512" y="12155"/>
                  </a:lnTo>
                  <a:lnTo>
                    <a:pt x="4478" y="12189"/>
                  </a:lnTo>
                  <a:lnTo>
                    <a:pt x="4512" y="12256"/>
                  </a:lnTo>
                  <a:lnTo>
                    <a:pt x="4546" y="12256"/>
                  </a:lnTo>
                  <a:lnTo>
                    <a:pt x="7239" y="12323"/>
                  </a:lnTo>
                  <a:lnTo>
                    <a:pt x="9933" y="12357"/>
                  </a:lnTo>
                  <a:lnTo>
                    <a:pt x="15319" y="12323"/>
                  </a:lnTo>
                  <a:lnTo>
                    <a:pt x="48247" y="12323"/>
                  </a:lnTo>
                  <a:lnTo>
                    <a:pt x="48247" y="12391"/>
                  </a:lnTo>
                  <a:lnTo>
                    <a:pt x="48314" y="12424"/>
                  </a:lnTo>
                  <a:lnTo>
                    <a:pt x="48381" y="12424"/>
                  </a:lnTo>
                  <a:lnTo>
                    <a:pt x="48449" y="12357"/>
                  </a:lnTo>
                  <a:lnTo>
                    <a:pt x="48482" y="12323"/>
                  </a:lnTo>
                  <a:lnTo>
                    <a:pt x="48516" y="12323"/>
                  </a:lnTo>
                  <a:lnTo>
                    <a:pt x="48583" y="12290"/>
                  </a:lnTo>
                  <a:lnTo>
                    <a:pt x="48617" y="12222"/>
                  </a:lnTo>
                  <a:lnTo>
                    <a:pt x="48617" y="12121"/>
                  </a:lnTo>
                  <a:lnTo>
                    <a:pt x="48550" y="12054"/>
                  </a:lnTo>
                  <a:lnTo>
                    <a:pt x="49055" y="10640"/>
                  </a:lnTo>
                  <a:lnTo>
                    <a:pt x="49526" y="9226"/>
                  </a:lnTo>
                  <a:lnTo>
                    <a:pt x="49964" y="7812"/>
                  </a:lnTo>
                  <a:lnTo>
                    <a:pt x="50469" y="6398"/>
                  </a:lnTo>
                  <a:lnTo>
                    <a:pt x="51075" y="4748"/>
                  </a:lnTo>
                  <a:lnTo>
                    <a:pt x="51748" y="3132"/>
                  </a:lnTo>
                  <a:lnTo>
                    <a:pt x="52051" y="2459"/>
                  </a:lnTo>
                  <a:lnTo>
                    <a:pt x="52388" y="1752"/>
                  </a:lnTo>
                  <a:lnTo>
                    <a:pt x="52725" y="1078"/>
                  </a:lnTo>
                  <a:lnTo>
                    <a:pt x="52859" y="708"/>
                  </a:lnTo>
                  <a:lnTo>
                    <a:pt x="52960" y="371"/>
                  </a:lnTo>
                  <a:lnTo>
                    <a:pt x="53028" y="337"/>
                  </a:lnTo>
                  <a:lnTo>
                    <a:pt x="53061" y="337"/>
                  </a:lnTo>
                  <a:lnTo>
                    <a:pt x="53095" y="236"/>
                  </a:lnTo>
                  <a:lnTo>
                    <a:pt x="53061" y="135"/>
                  </a:lnTo>
                  <a:lnTo>
                    <a:pt x="53028" y="102"/>
                  </a:lnTo>
                  <a:lnTo>
                    <a:pt x="52960" y="102"/>
                  </a:lnTo>
                  <a:lnTo>
                    <a:pt x="51344" y="34"/>
                  </a:lnTo>
                  <a:lnTo>
                    <a:pt x="497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3417522" y="3312127"/>
              <a:ext cx="30174" cy="30174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338" y="0"/>
                  </a:moveTo>
                  <a:lnTo>
                    <a:pt x="237" y="34"/>
                  </a:lnTo>
                  <a:lnTo>
                    <a:pt x="102" y="67"/>
                  </a:lnTo>
                  <a:lnTo>
                    <a:pt x="35" y="135"/>
                  </a:lnTo>
                  <a:lnTo>
                    <a:pt x="1" y="202"/>
                  </a:lnTo>
                  <a:lnTo>
                    <a:pt x="1" y="269"/>
                  </a:lnTo>
                  <a:lnTo>
                    <a:pt x="1" y="370"/>
                  </a:lnTo>
                  <a:lnTo>
                    <a:pt x="35" y="438"/>
                  </a:lnTo>
                  <a:lnTo>
                    <a:pt x="68" y="505"/>
                  </a:lnTo>
                  <a:lnTo>
                    <a:pt x="136" y="572"/>
                  </a:lnTo>
                  <a:lnTo>
                    <a:pt x="203" y="606"/>
                  </a:lnTo>
                  <a:lnTo>
                    <a:pt x="405" y="606"/>
                  </a:lnTo>
                  <a:lnTo>
                    <a:pt x="472" y="539"/>
                  </a:lnTo>
                  <a:lnTo>
                    <a:pt x="540" y="471"/>
                  </a:lnTo>
                  <a:lnTo>
                    <a:pt x="573" y="404"/>
                  </a:lnTo>
                  <a:lnTo>
                    <a:pt x="607" y="303"/>
                  </a:lnTo>
                  <a:lnTo>
                    <a:pt x="607" y="236"/>
                  </a:lnTo>
                  <a:lnTo>
                    <a:pt x="573" y="135"/>
                  </a:lnTo>
                  <a:lnTo>
                    <a:pt x="540" y="6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2599146" y="4053551"/>
              <a:ext cx="1665285" cy="15112"/>
            </a:xfrm>
            <a:custGeom>
              <a:avLst/>
              <a:gdLst/>
              <a:ahLst/>
              <a:cxnLst/>
              <a:rect l="l" t="t" r="r" b="b"/>
              <a:pathLst>
                <a:path w="33500" h="304" extrusionOk="0">
                  <a:moveTo>
                    <a:pt x="23130" y="0"/>
                  </a:moveTo>
                  <a:lnTo>
                    <a:pt x="21009" y="67"/>
                  </a:lnTo>
                  <a:lnTo>
                    <a:pt x="18922" y="101"/>
                  </a:lnTo>
                  <a:lnTo>
                    <a:pt x="16834" y="135"/>
                  </a:lnTo>
                  <a:lnTo>
                    <a:pt x="4242" y="135"/>
                  </a:lnTo>
                  <a:lnTo>
                    <a:pt x="34" y="168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0" y="236"/>
                  </a:lnTo>
                  <a:lnTo>
                    <a:pt x="34" y="236"/>
                  </a:lnTo>
                  <a:lnTo>
                    <a:pt x="4242" y="303"/>
                  </a:lnTo>
                  <a:lnTo>
                    <a:pt x="8417" y="303"/>
                  </a:lnTo>
                  <a:lnTo>
                    <a:pt x="16834" y="269"/>
                  </a:lnTo>
                  <a:lnTo>
                    <a:pt x="18854" y="269"/>
                  </a:lnTo>
                  <a:lnTo>
                    <a:pt x="20874" y="202"/>
                  </a:lnTo>
                  <a:lnTo>
                    <a:pt x="22928" y="168"/>
                  </a:lnTo>
                  <a:lnTo>
                    <a:pt x="27069" y="168"/>
                  </a:lnTo>
                  <a:lnTo>
                    <a:pt x="29190" y="202"/>
                  </a:lnTo>
                  <a:lnTo>
                    <a:pt x="33433" y="303"/>
                  </a:lnTo>
                  <a:lnTo>
                    <a:pt x="33500" y="269"/>
                  </a:lnTo>
                  <a:lnTo>
                    <a:pt x="33500" y="202"/>
                  </a:lnTo>
                  <a:lnTo>
                    <a:pt x="33500" y="168"/>
                  </a:lnTo>
                  <a:lnTo>
                    <a:pt x="33433" y="135"/>
                  </a:lnTo>
                  <a:lnTo>
                    <a:pt x="29325" y="34"/>
                  </a:lnTo>
                  <a:lnTo>
                    <a:pt x="272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3020885" y="5056053"/>
              <a:ext cx="856951" cy="85402"/>
            </a:xfrm>
            <a:custGeom>
              <a:avLst/>
              <a:gdLst/>
              <a:ahLst/>
              <a:cxnLst/>
              <a:rect l="l" t="t" r="r" b="b"/>
              <a:pathLst>
                <a:path w="17239" h="1718" extrusionOk="0">
                  <a:moveTo>
                    <a:pt x="17070" y="0"/>
                  </a:moveTo>
                  <a:lnTo>
                    <a:pt x="8552" y="34"/>
                  </a:lnTo>
                  <a:lnTo>
                    <a:pt x="4310" y="68"/>
                  </a:lnTo>
                  <a:lnTo>
                    <a:pt x="2256" y="68"/>
                  </a:lnTo>
                  <a:lnTo>
                    <a:pt x="1246" y="101"/>
                  </a:lnTo>
                  <a:lnTo>
                    <a:pt x="741" y="169"/>
                  </a:lnTo>
                  <a:lnTo>
                    <a:pt x="236" y="236"/>
                  </a:lnTo>
                  <a:lnTo>
                    <a:pt x="203" y="101"/>
                  </a:lnTo>
                  <a:lnTo>
                    <a:pt x="169" y="68"/>
                  </a:lnTo>
                  <a:lnTo>
                    <a:pt x="135" y="68"/>
                  </a:lnTo>
                  <a:lnTo>
                    <a:pt x="34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404"/>
                  </a:lnTo>
                  <a:lnTo>
                    <a:pt x="1" y="707"/>
                  </a:lnTo>
                  <a:lnTo>
                    <a:pt x="1" y="977"/>
                  </a:lnTo>
                  <a:lnTo>
                    <a:pt x="1" y="1347"/>
                  </a:lnTo>
                  <a:lnTo>
                    <a:pt x="1" y="1717"/>
                  </a:lnTo>
                  <a:lnTo>
                    <a:pt x="270" y="1717"/>
                  </a:lnTo>
                  <a:lnTo>
                    <a:pt x="203" y="1145"/>
                  </a:lnTo>
                  <a:lnTo>
                    <a:pt x="236" y="775"/>
                  </a:lnTo>
                  <a:lnTo>
                    <a:pt x="236" y="404"/>
                  </a:lnTo>
                  <a:lnTo>
                    <a:pt x="1246" y="438"/>
                  </a:lnTo>
                  <a:lnTo>
                    <a:pt x="2290" y="371"/>
                  </a:lnTo>
                  <a:lnTo>
                    <a:pt x="3300" y="303"/>
                  </a:lnTo>
                  <a:lnTo>
                    <a:pt x="4310" y="270"/>
                  </a:lnTo>
                  <a:lnTo>
                    <a:pt x="8552" y="270"/>
                  </a:lnTo>
                  <a:lnTo>
                    <a:pt x="16936" y="303"/>
                  </a:lnTo>
                  <a:lnTo>
                    <a:pt x="16969" y="1650"/>
                  </a:lnTo>
                  <a:lnTo>
                    <a:pt x="16969" y="1717"/>
                  </a:lnTo>
                  <a:lnTo>
                    <a:pt x="17239" y="1717"/>
                  </a:lnTo>
                  <a:lnTo>
                    <a:pt x="17239" y="741"/>
                  </a:lnTo>
                  <a:lnTo>
                    <a:pt x="17205" y="135"/>
                  </a:lnTo>
                  <a:lnTo>
                    <a:pt x="17205" y="101"/>
                  </a:lnTo>
                  <a:lnTo>
                    <a:pt x="17171" y="34"/>
                  </a:lnTo>
                  <a:lnTo>
                    <a:pt x="17138" y="34"/>
                  </a:lnTo>
                  <a:lnTo>
                    <a:pt x="170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1456015" y="4207503"/>
              <a:ext cx="649461" cy="933951"/>
            </a:xfrm>
            <a:custGeom>
              <a:avLst/>
              <a:gdLst/>
              <a:ahLst/>
              <a:cxnLst/>
              <a:rect l="l" t="t" r="r" b="b"/>
              <a:pathLst>
                <a:path w="13065" h="18788" extrusionOk="0">
                  <a:moveTo>
                    <a:pt x="1146" y="1"/>
                  </a:moveTo>
                  <a:lnTo>
                    <a:pt x="977" y="34"/>
                  </a:lnTo>
                  <a:lnTo>
                    <a:pt x="809" y="68"/>
                  </a:lnTo>
                  <a:lnTo>
                    <a:pt x="641" y="135"/>
                  </a:lnTo>
                  <a:lnTo>
                    <a:pt x="472" y="270"/>
                  </a:lnTo>
                  <a:lnTo>
                    <a:pt x="338" y="438"/>
                  </a:lnTo>
                  <a:lnTo>
                    <a:pt x="237" y="573"/>
                  </a:lnTo>
                  <a:lnTo>
                    <a:pt x="136" y="741"/>
                  </a:lnTo>
                  <a:lnTo>
                    <a:pt x="68" y="943"/>
                  </a:lnTo>
                  <a:lnTo>
                    <a:pt x="35" y="1112"/>
                  </a:lnTo>
                  <a:lnTo>
                    <a:pt x="1" y="1516"/>
                  </a:lnTo>
                  <a:lnTo>
                    <a:pt x="35" y="1953"/>
                  </a:lnTo>
                  <a:lnTo>
                    <a:pt x="68" y="2391"/>
                  </a:lnTo>
                  <a:lnTo>
                    <a:pt x="169" y="2795"/>
                  </a:lnTo>
                  <a:lnTo>
                    <a:pt x="338" y="3536"/>
                  </a:lnTo>
                  <a:lnTo>
                    <a:pt x="573" y="4310"/>
                  </a:lnTo>
                  <a:lnTo>
                    <a:pt x="809" y="5084"/>
                  </a:lnTo>
                  <a:lnTo>
                    <a:pt x="910" y="5387"/>
                  </a:lnTo>
                  <a:lnTo>
                    <a:pt x="1011" y="5690"/>
                  </a:lnTo>
                  <a:lnTo>
                    <a:pt x="1078" y="5825"/>
                  </a:lnTo>
                  <a:lnTo>
                    <a:pt x="1179" y="5926"/>
                  </a:lnTo>
                  <a:lnTo>
                    <a:pt x="1314" y="5993"/>
                  </a:lnTo>
                  <a:lnTo>
                    <a:pt x="1449" y="6027"/>
                  </a:lnTo>
                  <a:lnTo>
                    <a:pt x="1415" y="6094"/>
                  </a:lnTo>
                  <a:lnTo>
                    <a:pt x="1415" y="6633"/>
                  </a:lnTo>
                  <a:lnTo>
                    <a:pt x="1415" y="6869"/>
                  </a:lnTo>
                  <a:lnTo>
                    <a:pt x="1449" y="7138"/>
                  </a:lnTo>
                  <a:lnTo>
                    <a:pt x="1516" y="7374"/>
                  </a:lnTo>
                  <a:lnTo>
                    <a:pt x="1583" y="7609"/>
                  </a:lnTo>
                  <a:lnTo>
                    <a:pt x="1718" y="7845"/>
                  </a:lnTo>
                  <a:lnTo>
                    <a:pt x="1886" y="8081"/>
                  </a:lnTo>
                  <a:lnTo>
                    <a:pt x="2156" y="8384"/>
                  </a:lnTo>
                  <a:lnTo>
                    <a:pt x="2425" y="8721"/>
                  </a:lnTo>
                  <a:lnTo>
                    <a:pt x="2694" y="9024"/>
                  </a:lnTo>
                  <a:lnTo>
                    <a:pt x="2964" y="9360"/>
                  </a:lnTo>
                  <a:lnTo>
                    <a:pt x="3132" y="9596"/>
                  </a:lnTo>
                  <a:lnTo>
                    <a:pt x="3233" y="9865"/>
                  </a:lnTo>
                  <a:lnTo>
                    <a:pt x="3267" y="10135"/>
                  </a:lnTo>
                  <a:lnTo>
                    <a:pt x="3267" y="10404"/>
                  </a:lnTo>
                  <a:lnTo>
                    <a:pt x="3233" y="10673"/>
                  </a:lnTo>
                  <a:lnTo>
                    <a:pt x="3166" y="10943"/>
                  </a:lnTo>
                  <a:lnTo>
                    <a:pt x="3031" y="11178"/>
                  </a:lnTo>
                  <a:lnTo>
                    <a:pt x="2930" y="11448"/>
                  </a:lnTo>
                  <a:lnTo>
                    <a:pt x="2492" y="12188"/>
                  </a:lnTo>
                  <a:lnTo>
                    <a:pt x="2324" y="12559"/>
                  </a:lnTo>
                  <a:lnTo>
                    <a:pt x="2156" y="12895"/>
                  </a:lnTo>
                  <a:lnTo>
                    <a:pt x="2055" y="13266"/>
                  </a:lnTo>
                  <a:lnTo>
                    <a:pt x="1987" y="13636"/>
                  </a:lnTo>
                  <a:lnTo>
                    <a:pt x="1987" y="14074"/>
                  </a:lnTo>
                  <a:lnTo>
                    <a:pt x="2055" y="14511"/>
                  </a:lnTo>
                  <a:lnTo>
                    <a:pt x="2156" y="14915"/>
                  </a:lnTo>
                  <a:lnTo>
                    <a:pt x="2324" y="15319"/>
                  </a:lnTo>
                  <a:lnTo>
                    <a:pt x="2560" y="15723"/>
                  </a:lnTo>
                  <a:lnTo>
                    <a:pt x="2795" y="16128"/>
                  </a:lnTo>
                  <a:lnTo>
                    <a:pt x="3065" y="16498"/>
                  </a:lnTo>
                  <a:lnTo>
                    <a:pt x="3368" y="16868"/>
                  </a:lnTo>
                  <a:lnTo>
                    <a:pt x="3671" y="17171"/>
                  </a:lnTo>
                  <a:lnTo>
                    <a:pt x="4007" y="17474"/>
                  </a:lnTo>
                  <a:lnTo>
                    <a:pt x="4243" y="17676"/>
                  </a:lnTo>
                  <a:lnTo>
                    <a:pt x="4512" y="17845"/>
                  </a:lnTo>
                  <a:lnTo>
                    <a:pt x="4815" y="17979"/>
                  </a:lnTo>
                  <a:lnTo>
                    <a:pt x="5118" y="18080"/>
                  </a:lnTo>
                  <a:lnTo>
                    <a:pt x="5421" y="18181"/>
                  </a:lnTo>
                  <a:lnTo>
                    <a:pt x="5758" y="18249"/>
                  </a:lnTo>
                  <a:lnTo>
                    <a:pt x="6364" y="18249"/>
                  </a:lnTo>
                  <a:lnTo>
                    <a:pt x="6701" y="18181"/>
                  </a:lnTo>
                  <a:lnTo>
                    <a:pt x="6970" y="18080"/>
                  </a:lnTo>
                  <a:lnTo>
                    <a:pt x="7172" y="17912"/>
                  </a:lnTo>
                  <a:lnTo>
                    <a:pt x="7341" y="17710"/>
                  </a:lnTo>
                  <a:lnTo>
                    <a:pt x="7475" y="17474"/>
                  </a:lnTo>
                  <a:lnTo>
                    <a:pt x="7610" y="17205"/>
                  </a:lnTo>
                  <a:lnTo>
                    <a:pt x="7677" y="16902"/>
                  </a:lnTo>
                  <a:lnTo>
                    <a:pt x="7745" y="16599"/>
                  </a:lnTo>
                  <a:lnTo>
                    <a:pt x="7812" y="16161"/>
                  </a:lnTo>
                  <a:lnTo>
                    <a:pt x="7846" y="15757"/>
                  </a:lnTo>
                  <a:lnTo>
                    <a:pt x="7913" y="14882"/>
                  </a:lnTo>
                  <a:lnTo>
                    <a:pt x="7980" y="14444"/>
                  </a:lnTo>
                  <a:lnTo>
                    <a:pt x="8014" y="14006"/>
                  </a:lnTo>
                  <a:lnTo>
                    <a:pt x="8115" y="13569"/>
                  </a:lnTo>
                  <a:lnTo>
                    <a:pt x="8250" y="13165"/>
                  </a:lnTo>
                  <a:lnTo>
                    <a:pt x="8452" y="12727"/>
                  </a:lnTo>
                  <a:lnTo>
                    <a:pt x="8687" y="12357"/>
                  </a:lnTo>
                  <a:lnTo>
                    <a:pt x="8957" y="11986"/>
                  </a:lnTo>
                  <a:lnTo>
                    <a:pt x="9125" y="11818"/>
                  </a:lnTo>
                  <a:lnTo>
                    <a:pt x="9293" y="11683"/>
                  </a:lnTo>
                  <a:lnTo>
                    <a:pt x="9462" y="11582"/>
                  </a:lnTo>
                  <a:lnTo>
                    <a:pt x="9596" y="11515"/>
                  </a:lnTo>
                  <a:lnTo>
                    <a:pt x="9731" y="11481"/>
                  </a:lnTo>
                  <a:lnTo>
                    <a:pt x="10000" y="11481"/>
                  </a:lnTo>
                  <a:lnTo>
                    <a:pt x="10135" y="11549"/>
                  </a:lnTo>
                  <a:lnTo>
                    <a:pt x="10236" y="11582"/>
                  </a:lnTo>
                  <a:lnTo>
                    <a:pt x="10337" y="11683"/>
                  </a:lnTo>
                  <a:lnTo>
                    <a:pt x="10539" y="11852"/>
                  </a:lnTo>
                  <a:lnTo>
                    <a:pt x="10674" y="12121"/>
                  </a:lnTo>
                  <a:lnTo>
                    <a:pt x="10741" y="12390"/>
                  </a:lnTo>
                  <a:lnTo>
                    <a:pt x="10775" y="12693"/>
                  </a:lnTo>
                  <a:lnTo>
                    <a:pt x="10707" y="12727"/>
                  </a:lnTo>
                  <a:lnTo>
                    <a:pt x="10640" y="12761"/>
                  </a:lnTo>
                  <a:lnTo>
                    <a:pt x="10606" y="12828"/>
                  </a:lnTo>
                  <a:lnTo>
                    <a:pt x="10640" y="12862"/>
                  </a:lnTo>
                  <a:lnTo>
                    <a:pt x="10707" y="12895"/>
                  </a:lnTo>
                  <a:lnTo>
                    <a:pt x="10775" y="12929"/>
                  </a:lnTo>
                  <a:lnTo>
                    <a:pt x="11078" y="12895"/>
                  </a:lnTo>
                  <a:lnTo>
                    <a:pt x="11347" y="12862"/>
                  </a:lnTo>
                  <a:lnTo>
                    <a:pt x="11650" y="12794"/>
                  </a:lnTo>
                  <a:lnTo>
                    <a:pt x="11684" y="12761"/>
                  </a:lnTo>
                  <a:lnTo>
                    <a:pt x="11717" y="12727"/>
                  </a:lnTo>
                  <a:lnTo>
                    <a:pt x="11717" y="12660"/>
                  </a:lnTo>
                  <a:lnTo>
                    <a:pt x="11684" y="12592"/>
                  </a:lnTo>
                  <a:lnTo>
                    <a:pt x="11650" y="12559"/>
                  </a:lnTo>
                  <a:lnTo>
                    <a:pt x="11583" y="12559"/>
                  </a:lnTo>
                  <a:lnTo>
                    <a:pt x="11347" y="12626"/>
                  </a:lnTo>
                  <a:lnTo>
                    <a:pt x="11078" y="12660"/>
                  </a:lnTo>
                  <a:lnTo>
                    <a:pt x="11078" y="12390"/>
                  </a:lnTo>
                  <a:lnTo>
                    <a:pt x="11010" y="12155"/>
                  </a:lnTo>
                  <a:lnTo>
                    <a:pt x="10943" y="11919"/>
                  </a:lnTo>
                  <a:lnTo>
                    <a:pt x="10808" y="11683"/>
                  </a:lnTo>
                  <a:lnTo>
                    <a:pt x="10640" y="11515"/>
                  </a:lnTo>
                  <a:lnTo>
                    <a:pt x="10472" y="11347"/>
                  </a:lnTo>
                  <a:lnTo>
                    <a:pt x="10236" y="11246"/>
                  </a:lnTo>
                  <a:lnTo>
                    <a:pt x="9967" y="11178"/>
                  </a:lnTo>
                  <a:lnTo>
                    <a:pt x="9697" y="11178"/>
                  </a:lnTo>
                  <a:lnTo>
                    <a:pt x="9428" y="11246"/>
                  </a:lnTo>
                  <a:lnTo>
                    <a:pt x="9192" y="11380"/>
                  </a:lnTo>
                  <a:lnTo>
                    <a:pt x="8957" y="11549"/>
                  </a:lnTo>
                  <a:lnTo>
                    <a:pt x="8755" y="11751"/>
                  </a:lnTo>
                  <a:lnTo>
                    <a:pt x="8553" y="11986"/>
                  </a:lnTo>
                  <a:lnTo>
                    <a:pt x="8250" y="12424"/>
                  </a:lnTo>
                  <a:lnTo>
                    <a:pt x="8081" y="12761"/>
                  </a:lnTo>
                  <a:lnTo>
                    <a:pt x="7947" y="13131"/>
                  </a:lnTo>
                  <a:lnTo>
                    <a:pt x="7846" y="13468"/>
                  </a:lnTo>
                  <a:lnTo>
                    <a:pt x="7745" y="13804"/>
                  </a:lnTo>
                  <a:lnTo>
                    <a:pt x="7644" y="14545"/>
                  </a:lnTo>
                  <a:lnTo>
                    <a:pt x="7576" y="15286"/>
                  </a:lnTo>
                  <a:lnTo>
                    <a:pt x="7543" y="15824"/>
                  </a:lnTo>
                  <a:lnTo>
                    <a:pt x="7475" y="16363"/>
                  </a:lnTo>
                  <a:lnTo>
                    <a:pt x="7374" y="16902"/>
                  </a:lnTo>
                  <a:lnTo>
                    <a:pt x="7273" y="17171"/>
                  </a:lnTo>
                  <a:lnTo>
                    <a:pt x="7172" y="17407"/>
                  </a:lnTo>
                  <a:lnTo>
                    <a:pt x="7105" y="17542"/>
                  </a:lnTo>
                  <a:lnTo>
                    <a:pt x="7038" y="17643"/>
                  </a:lnTo>
                  <a:lnTo>
                    <a:pt x="6836" y="17811"/>
                  </a:lnTo>
                  <a:lnTo>
                    <a:pt x="6600" y="17912"/>
                  </a:lnTo>
                  <a:lnTo>
                    <a:pt x="6364" y="17946"/>
                  </a:lnTo>
                  <a:lnTo>
                    <a:pt x="6095" y="17946"/>
                  </a:lnTo>
                  <a:lnTo>
                    <a:pt x="5825" y="17912"/>
                  </a:lnTo>
                  <a:lnTo>
                    <a:pt x="5354" y="17811"/>
                  </a:lnTo>
                  <a:lnTo>
                    <a:pt x="4883" y="17643"/>
                  </a:lnTo>
                  <a:lnTo>
                    <a:pt x="4479" y="17441"/>
                  </a:lnTo>
                  <a:lnTo>
                    <a:pt x="4108" y="17138"/>
                  </a:lnTo>
                  <a:lnTo>
                    <a:pt x="3772" y="16801"/>
                  </a:lnTo>
                  <a:lnTo>
                    <a:pt x="3435" y="16464"/>
                  </a:lnTo>
                  <a:lnTo>
                    <a:pt x="3166" y="16060"/>
                  </a:lnTo>
                  <a:lnTo>
                    <a:pt x="2896" y="15656"/>
                  </a:lnTo>
                  <a:lnTo>
                    <a:pt x="2661" y="15252"/>
                  </a:lnTo>
                  <a:lnTo>
                    <a:pt x="2526" y="14915"/>
                  </a:lnTo>
                  <a:lnTo>
                    <a:pt x="2391" y="14612"/>
                  </a:lnTo>
                  <a:lnTo>
                    <a:pt x="2324" y="14276"/>
                  </a:lnTo>
                  <a:lnTo>
                    <a:pt x="2290" y="13939"/>
                  </a:lnTo>
                  <a:lnTo>
                    <a:pt x="2290" y="13602"/>
                  </a:lnTo>
                  <a:lnTo>
                    <a:pt x="2324" y="13266"/>
                  </a:lnTo>
                  <a:lnTo>
                    <a:pt x="2425" y="12929"/>
                  </a:lnTo>
                  <a:lnTo>
                    <a:pt x="2560" y="12592"/>
                  </a:lnTo>
                  <a:lnTo>
                    <a:pt x="2795" y="12222"/>
                  </a:lnTo>
                  <a:lnTo>
                    <a:pt x="3031" y="11852"/>
                  </a:lnTo>
                  <a:lnTo>
                    <a:pt x="3233" y="11481"/>
                  </a:lnTo>
                  <a:lnTo>
                    <a:pt x="3435" y="11077"/>
                  </a:lnTo>
                  <a:lnTo>
                    <a:pt x="3536" y="10741"/>
                  </a:lnTo>
                  <a:lnTo>
                    <a:pt x="3603" y="10438"/>
                  </a:lnTo>
                  <a:lnTo>
                    <a:pt x="3570" y="10135"/>
                  </a:lnTo>
                  <a:lnTo>
                    <a:pt x="3536" y="9832"/>
                  </a:lnTo>
                  <a:lnTo>
                    <a:pt x="3401" y="9562"/>
                  </a:lnTo>
                  <a:lnTo>
                    <a:pt x="3267" y="9293"/>
                  </a:lnTo>
                  <a:lnTo>
                    <a:pt x="3098" y="9024"/>
                  </a:lnTo>
                  <a:lnTo>
                    <a:pt x="2896" y="8788"/>
                  </a:lnTo>
                  <a:lnTo>
                    <a:pt x="2324" y="8148"/>
                  </a:lnTo>
                  <a:lnTo>
                    <a:pt x="2088" y="7811"/>
                  </a:lnTo>
                  <a:lnTo>
                    <a:pt x="1853" y="7475"/>
                  </a:lnTo>
                  <a:lnTo>
                    <a:pt x="1752" y="7306"/>
                  </a:lnTo>
                  <a:lnTo>
                    <a:pt x="1718" y="7138"/>
                  </a:lnTo>
                  <a:lnTo>
                    <a:pt x="1684" y="6801"/>
                  </a:lnTo>
                  <a:lnTo>
                    <a:pt x="1684" y="6094"/>
                  </a:lnTo>
                  <a:lnTo>
                    <a:pt x="1651" y="5993"/>
                  </a:lnTo>
                  <a:lnTo>
                    <a:pt x="1684" y="5960"/>
                  </a:lnTo>
                  <a:lnTo>
                    <a:pt x="1684" y="5892"/>
                  </a:lnTo>
                  <a:lnTo>
                    <a:pt x="1651" y="5825"/>
                  </a:lnTo>
                  <a:lnTo>
                    <a:pt x="1550" y="5791"/>
                  </a:lnTo>
                  <a:lnTo>
                    <a:pt x="1482" y="5791"/>
                  </a:lnTo>
                  <a:lnTo>
                    <a:pt x="1415" y="5758"/>
                  </a:lnTo>
                  <a:lnTo>
                    <a:pt x="1247" y="5589"/>
                  </a:lnTo>
                  <a:lnTo>
                    <a:pt x="1146" y="5354"/>
                  </a:lnTo>
                  <a:lnTo>
                    <a:pt x="1011" y="5084"/>
                  </a:lnTo>
                  <a:lnTo>
                    <a:pt x="843" y="4512"/>
                  </a:lnTo>
                  <a:lnTo>
                    <a:pt x="742" y="4074"/>
                  </a:lnTo>
                  <a:lnTo>
                    <a:pt x="573" y="3569"/>
                  </a:lnTo>
                  <a:lnTo>
                    <a:pt x="439" y="3031"/>
                  </a:lnTo>
                  <a:lnTo>
                    <a:pt x="338" y="2492"/>
                  </a:lnTo>
                  <a:lnTo>
                    <a:pt x="270" y="1953"/>
                  </a:lnTo>
                  <a:lnTo>
                    <a:pt x="270" y="1448"/>
                  </a:lnTo>
                  <a:lnTo>
                    <a:pt x="270" y="1213"/>
                  </a:lnTo>
                  <a:lnTo>
                    <a:pt x="338" y="943"/>
                  </a:lnTo>
                  <a:lnTo>
                    <a:pt x="405" y="741"/>
                  </a:lnTo>
                  <a:lnTo>
                    <a:pt x="540" y="539"/>
                  </a:lnTo>
                  <a:lnTo>
                    <a:pt x="708" y="371"/>
                  </a:lnTo>
                  <a:lnTo>
                    <a:pt x="944" y="270"/>
                  </a:lnTo>
                  <a:lnTo>
                    <a:pt x="1112" y="236"/>
                  </a:lnTo>
                  <a:lnTo>
                    <a:pt x="1112" y="236"/>
                  </a:lnTo>
                  <a:lnTo>
                    <a:pt x="977" y="337"/>
                  </a:lnTo>
                  <a:lnTo>
                    <a:pt x="843" y="472"/>
                  </a:lnTo>
                  <a:lnTo>
                    <a:pt x="742" y="640"/>
                  </a:lnTo>
                  <a:lnTo>
                    <a:pt x="674" y="842"/>
                  </a:lnTo>
                  <a:lnTo>
                    <a:pt x="674" y="1044"/>
                  </a:lnTo>
                  <a:lnTo>
                    <a:pt x="674" y="1246"/>
                  </a:lnTo>
                  <a:lnTo>
                    <a:pt x="742" y="1415"/>
                  </a:lnTo>
                  <a:lnTo>
                    <a:pt x="876" y="1549"/>
                  </a:lnTo>
                  <a:lnTo>
                    <a:pt x="910" y="1583"/>
                  </a:lnTo>
                  <a:lnTo>
                    <a:pt x="977" y="1583"/>
                  </a:lnTo>
                  <a:lnTo>
                    <a:pt x="1011" y="1549"/>
                  </a:lnTo>
                  <a:lnTo>
                    <a:pt x="1011" y="1482"/>
                  </a:lnTo>
                  <a:lnTo>
                    <a:pt x="910" y="1179"/>
                  </a:lnTo>
                  <a:lnTo>
                    <a:pt x="876" y="1044"/>
                  </a:lnTo>
                  <a:lnTo>
                    <a:pt x="910" y="876"/>
                  </a:lnTo>
                  <a:lnTo>
                    <a:pt x="944" y="741"/>
                  </a:lnTo>
                  <a:lnTo>
                    <a:pt x="1011" y="607"/>
                  </a:lnTo>
                  <a:lnTo>
                    <a:pt x="1213" y="405"/>
                  </a:lnTo>
                  <a:lnTo>
                    <a:pt x="1247" y="371"/>
                  </a:lnTo>
                  <a:lnTo>
                    <a:pt x="1213" y="304"/>
                  </a:lnTo>
                  <a:lnTo>
                    <a:pt x="1213" y="270"/>
                  </a:lnTo>
                  <a:lnTo>
                    <a:pt x="1146" y="236"/>
                  </a:lnTo>
                  <a:lnTo>
                    <a:pt x="1314" y="270"/>
                  </a:lnTo>
                  <a:lnTo>
                    <a:pt x="1449" y="270"/>
                  </a:lnTo>
                  <a:lnTo>
                    <a:pt x="1583" y="337"/>
                  </a:lnTo>
                  <a:lnTo>
                    <a:pt x="1718" y="405"/>
                  </a:lnTo>
                  <a:lnTo>
                    <a:pt x="1954" y="607"/>
                  </a:lnTo>
                  <a:lnTo>
                    <a:pt x="2122" y="876"/>
                  </a:lnTo>
                  <a:lnTo>
                    <a:pt x="2088" y="842"/>
                  </a:lnTo>
                  <a:lnTo>
                    <a:pt x="2021" y="842"/>
                  </a:lnTo>
                  <a:lnTo>
                    <a:pt x="1987" y="876"/>
                  </a:lnTo>
                  <a:lnTo>
                    <a:pt x="1954" y="910"/>
                  </a:lnTo>
                  <a:lnTo>
                    <a:pt x="1920" y="943"/>
                  </a:lnTo>
                  <a:lnTo>
                    <a:pt x="1886" y="943"/>
                  </a:lnTo>
                  <a:lnTo>
                    <a:pt x="1819" y="977"/>
                  </a:lnTo>
                  <a:lnTo>
                    <a:pt x="1785" y="1044"/>
                  </a:lnTo>
                  <a:lnTo>
                    <a:pt x="1752" y="1179"/>
                  </a:lnTo>
                  <a:lnTo>
                    <a:pt x="1785" y="1347"/>
                  </a:lnTo>
                  <a:lnTo>
                    <a:pt x="1785" y="1516"/>
                  </a:lnTo>
                  <a:lnTo>
                    <a:pt x="1853" y="1684"/>
                  </a:lnTo>
                  <a:lnTo>
                    <a:pt x="1954" y="1819"/>
                  </a:lnTo>
                  <a:lnTo>
                    <a:pt x="2088" y="1920"/>
                  </a:lnTo>
                  <a:lnTo>
                    <a:pt x="2156" y="1953"/>
                  </a:lnTo>
                  <a:lnTo>
                    <a:pt x="2223" y="1920"/>
                  </a:lnTo>
                  <a:lnTo>
                    <a:pt x="2257" y="1819"/>
                  </a:lnTo>
                  <a:lnTo>
                    <a:pt x="2223" y="1751"/>
                  </a:lnTo>
                  <a:lnTo>
                    <a:pt x="2290" y="1650"/>
                  </a:lnTo>
                  <a:lnTo>
                    <a:pt x="2257" y="1953"/>
                  </a:lnTo>
                  <a:lnTo>
                    <a:pt x="2189" y="2155"/>
                  </a:lnTo>
                  <a:lnTo>
                    <a:pt x="2055" y="2324"/>
                  </a:lnTo>
                  <a:lnTo>
                    <a:pt x="1920" y="2458"/>
                  </a:lnTo>
                  <a:lnTo>
                    <a:pt x="1752" y="2526"/>
                  </a:lnTo>
                  <a:lnTo>
                    <a:pt x="1550" y="2559"/>
                  </a:lnTo>
                  <a:lnTo>
                    <a:pt x="1381" y="2492"/>
                  </a:lnTo>
                  <a:lnTo>
                    <a:pt x="1314" y="2458"/>
                  </a:lnTo>
                  <a:lnTo>
                    <a:pt x="1213" y="2357"/>
                  </a:lnTo>
                  <a:lnTo>
                    <a:pt x="1146" y="2290"/>
                  </a:lnTo>
                  <a:lnTo>
                    <a:pt x="1112" y="2155"/>
                  </a:lnTo>
                  <a:lnTo>
                    <a:pt x="1045" y="2088"/>
                  </a:lnTo>
                  <a:lnTo>
                    <a:pt x="977" y="2088"/>
                  </a:lnTo>
                  <a:lnTo>
                    <a:pt x="944" y="2122"/>
                  </a:lnTo>
                  <a:lnTo>
                    <a:pt x="910" y="2189"/>
                  </a:lnTo>
                  <a:lnTo>
                    <a:pt x="1011" y="2391"/>
                  </a:lnTo>
                  <a:lnTo>
                    <a:pt x="1146" y="2593"/>
                  </a:lnTo>
                  <a:lnTo>
                    <a:pt x="1179" y="2997"/>
                  </a:lnTo>
                  <a:lnTo>
                    <a:pt x="1247" y="3401"/>
                  </a:lnTo>
                  <a:lnTo>
                    <a:pt x="1415" y="4209"/>
                  </a:lnTo>
                  <a:lnTo>
                    <a:pt x="1583" y="4983"/>
                  </a:lnTo>
                  <a:lnTo>
                    <a:pt x="1651" y="5421"/>
                  </a:lnTo>
                  <a:lnTo>
                    <a:pt x="1718" y="5825"/>
                  </a:lnTo>
                  <a:lnTo>
                    <a:pt x="1718" y="5859"/>
                  </a:lnTo>
                  <a:lnTo>
                    <a:pt x="1785" y="5892"/>
                  </a:lnTo>
                  <a:lnTo>
                    <a:pt x="1819" y="5859"/>
                  </a:lnTo>
                  <a:lnTo>
                    <a:pt x="1853" y="5825"/>
                  </a:lnTo>
                  <a:lnTo>
                    <a:pt x="1853" y="5421"/>
                  </a:lnTo>
                  <a:lnTo>
                    <a:pt x="1819" y="5051"/>
                  </a:lnTo>
                  <a:lnTo>
                    <a:pt x="1718" y="4276"/>
                  </a:lnTo>
                  <a:lnTo>
                    <a:pt x="1550" y="3502"/>
                  </a:lnTo>
                  <a:lnTo>
                    <a:pt x="1348" y="2728"/>
                  </a:lnTo>
                  <a:lnTo>
                    <a:pt x="1482" y="2795"/>
                  </a:lnTo>
                  <a:lnTo>
                    <a:pt x="1752" y="2795"/>
                  </a:lnTo>
                  <a:lnTo>
                    <a:pt x="1920" y="2728"/>
                  </a:lnTo>
                  <a:lnTo>
                    <a:pt x="2055" y="2627"/>
                  </a:lnTo>
                  <a:lnTo>
                    <a:pt x="2223" y="2492"/>
                  </a:lnTo>
                  <a:lnTo>
                    <a:pt x="2324" y="2324"/>
                  </a:lnTo>
                  <a:lnTo>
                    <a:pt x="2425" y="2155"/>
                  </a:lnTo>
                  <a:lnTo>
                    <a:pt x="2492" y="1953"/>
                  </a:lnTo>
                  <a:lnTo>
                    <a:pt x="2526" y="1785"/>
                  </a:lnTo>
                  <a:lnTo>
                    <a:pt x="2526" y="1583"/>
                  </a:lnTo>
                  <a:lnTo>
                    <a:pt x="2492" y="1381"/>
                  </a:lnTo>
                  <a:lnTo>
                    <a:pt x="2459" y="1213"/>
                  </a:lnTo>
                  <a:lnTo>
                    <a:pt x="2391" y="1011"/>
                  </a:lnTo>
                  <a:lnTo>
                    <a:pt x="2324" y="842"/>
                  </a:lnTo>
                  <a:lnTo>
                    <a:pt x="2223" y="674"/>
                  </a:lnTo>
                  <a:lnTo>
                    <a:pt x="1954" y="371"/>
                  </a:lnTo>
                  <a:lnTo>
                    <a:pt x="1819" y="270"/>
                  </a:lnTo>
                  <a:lnTo>
                    <a:pt x="1651" y="169"/>
                  </a:lnTo>
                  <a:lnTo>
                    <a:pt x="1482" y="102"/>
                  </a:lnTo>
                  <a:lnTo>
                    <a:pt x="1314" y="34"/>
                  </a:lnTo>
                  <a:lnTo>
                    <a:pt x="1146" y="1"/>
                  </a:lnTo>
                  <a:close/>
                  <a:moveTo>
                    <a:pt x="11785" y="12592"/>
                  </a:moveTo>
                  <a:lnTo>
                    <a:pt x="11751" y="12626"/>
                  </a:lnTo>
                  <a:lnTo>
                    <a:pt x="11717" y="12727"/>
                  </a:lnTo>
                  <a:lnTo>
                    <a:pt x="11684" y="12929"/>
                  </a:lnTo>
                  <a:lnTo>
                    <a:pt x="11684" y="13165"/>
                  </a:lnTo>
                  <a:lnTo>
                    <a:pt x="11684" y="13400"/>
                  </a:lnTo>
                  <a:lnTo>
                    <a:pt x="11751" y="13636"/>
                  </a:lnTo>
                  <a:lnTo>
                    <a:pt x="11886" y="14074"/>
                  </a:lnTo>
                  <a:lnTo>
                    <a:pt x="12020" y="14478"/>
                  </a:lnTo>
                  <a:lnTo>
                    <a:pt x="12222" y="15286"/>
                  </a:lnTo>
                  <a:lnTo>
                    <a:pt x="12357" y="16128"/>
                  </a:lnTo>
                  <a:lnTo>
                    <a:pt x="12492" y="16936"/>
                  </a:lnTo>
                  <a:lnTo>
                    <a:pt x="12660" y="17777"/>
                  </a:lnTo>
                  <a:lnTo>
                    <a:pt x="12458" y="17811"/>
                  </a:lnTo>
                  <a:lnTo>
                    <a:pt x="12290" y="17777"/>
                  </a:lnTo>
                  <a:lnTo>
                    <a:pt x="12155" y="17710"/>
                  </a:lnTo>
                  <a:lnTo>
                    <a:pt x="12020" y="17609"/>
                  </a:lnTo>
                  <a:lnTo>
                    <a:pt x="11886" y="17474"/>
                  </a:lnTo>
                  <a:lnTo>
                    <a:pt x="11785" y="17340"/>
                  </a:lnTo>
                  <a:lnTo>
                    <a:pt x="11650" y="16969"/>
                  </a:lnTo>
                  <a:lnTo>
                    <a:pt x="11515" y="16565"/>
                  </a:lnTo>
                  <a:lnTo>
                    <a:pt x="11448" y="16161"/>
                  </a:lnTo>
                  <a:lnTo>
                    <a:pt x="11347" y="15454"/>
                  </a:lnTo>
                  <a:lnTo>
                    <a:pt x="11212" y="14781"/>
                  </a:lnTo>
                  <a:lnTo>
                    <a:pt x="11044" y="14141"/>
                  </a:lnTo>
                  <a:lnTo>
                    <a:pt x="10943" y="13501"/>
                  </a:lnTo>
                  <a:lnTo>
                    <a:pt x="10842" y="13198"/>
                  </a:lnTo>
                  <a:lnTo>
                    <a:pt x="10775" y="13064"/>
                  </a:lnTo>
                  <a:lnTo>
                    <a:pt x="10707" y="12963"/>
                  </a:lnTo>
                  <a:lnTo>
                    <a:pt x="10640" y="12929"/>
                  </a:lnTo>
                  <a:lnTo>
                    <a:pt x="10606" y="12963"/>
                  </a:lnTo>
                  <a:lnTo>
                    <a:pt x="10539" y="13097"/>
                  </a:lnTo>
                  <a:lnTo>
                    <a:pt x="10539" y="13299"/>
                  </a:lnTo>
                  <a:lnTo>
                    <a:pt x="10573" y="13501"/>
                  </a:lnTo>
                  <a:lnTo>
                    <a:pt x="10640" y="13737"/>
                  </a:lnTo>
                  <a:lnTo>
                    <a:pt x="10909" y="14511"/>
                  </a:lnTo>
                  <a:lnTo>
                    <a:pt x="11078" y="15387"/>
                  </a:lnTo>
                  <a:lnTo>
                    <a:pt x="11212" y="16229"/>
                  </a:lnTo>
                  <a:lnTo>
                    <a:pt x="11347" y="16835"/>
                  </a:lnTo>
                  <a:lnTo>
                    <a:pt x="11448" y="17138"/>
                  </a:lnTo>
                  <a:lnTo>
                    <a:pt x="11583" y="17407"/>
                  </a:lnTo>
                  <a:lnTo>
                    <a:pt x="11751" y="17643"/>
                  </a:lnTo>
                  <a:lnTo>
                    <a:pt x="11919" y="17845"/>
                  </a:lnTo>
                  <a:lnTo>
                    <a:pt x="12155" y="17979"/>
                  </a:lnTo>
                  <a:lnTo>
                    <a:pt x="12290" y="18013"/>
                  </a:lnTo>
                  <a:lnTo>
                    <a:pt x="12424" y="18047"/>
                  </a:lnTo>
                  <a:lnTo>
                    <a:pt x="12492" y="18417"/>
                  </a:lnTo>
                  <a:lnTo>
                    <a:pt x="12559" y="18787"/>
                  </a:lnTo>
                  <a:lnTo>
                    <a:pt x="12896" y="18787"/>
                  </a:lnTo>
                  <a:lnTo>
                    <a:pt x="12795" y="18383"/>
                  </a:lnTo>
                  <a:lnTo>
                    <a:pt x="12626" y="18013"/>
                  </a:lnTo>
                  <a:lnTo>
                    <a:pt x="12828" y="17979"/>
                  </a:lnTo>
                  <a:lnTo>
                    <a:pt x="13030" y="17912"/>
                  </a:lnTo>
                  <a:lnTo>
                    <a:pt x="13064" y="17878"/>
                  </a:lnTo>
                  <a:lnTo>
                    <a:pt x="13064" y="17845"/>
                  </a:lnTo>
                  <a:lnTo>
                    <a:pt x="13064" y="17744"/>
                  </a:lnTo>
                  <a:lnTo>
                    <a:pt x="12997" y="17676"/>
                  </a:lnTo>
                  <a:lnTo>
                    <a:pt x="12896" y="17676"/>
                  </a:lnTo>
                  <a:lnTo>
                    <a:pt x="12593" y="16262"/>
                  </a:lnTo>
                  <a:lnTo>
                    <a:pt x="12357" y="14814"/>
                  </a:lnTo>
                  <a:lnTo>
                    <a:pt x="12290" y="14545"/>
                  </a:lnTo>
                  <a:lnTo>
                    <a:pt x="12222" y="14276"/>
                  </a:lnTo>
                  <a:lnTo>
                    <a:pt x="12054" y="13771"/>
                  </a:lnTo>
                  <a:lnTo>
                    <a:pt x="11987" y="13501"/>
                  </a:lnTo>
                  <a:lnTo>
                    <a:pt x="11919" y="13232"/>
                  </a:lnTo>
                  <a:lnTo>
                    <a:pt x="11919" y="12963"/>
                  </a:lnTo>
                  <a:lnTo>
                    <a:pt x="11919" y="12693"/>
                  </a:lnTo>
                  <a:lnTo>
                    <a:pt x="11919" y="12626"/>
                  </a:lnTo>
                  <a:lnTo>
                    <a:pt x="11852" y="1259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1979908" y="3236816"/>
              <a:ext cx="2925533" cy="30174"/>
            </a:xfrm>
            <a:custGeom>
              <a:avLst/>
              <a:gdLst/>
              <a:ahLst/>
              <a:cxnLst/>
              <a:rect l="l" t="t" r="r" b="b"/>
              <a:pathLst>
                <a:path w="58852" h="607" extrusionOk="0">
                  <a:moveTo>
                    <a:pt x="25251" y="0"/>
                  </a:moveTo>
                  <a:lnTo>
                    <a:pt x="18551" y="34"/>
                  </a:lnTo>
                  <a:lnTo>
                    <a:pt x="11851" y="135"/>
                  </a:lnTo>
                  <a:lnTo>
                    <a:pt x="5151" y="269"/>
                  </a:lnTo>
                  <a:lnTo>
                    <a:pt x="2626" y="337"/>
                  </a:lnTo>
                  <a:lnTo>
                    <a:pt x="67" y="438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39"/>
                  </a:lnTo>
                  <a:lnTo>
                    <a:pt x="13467" y="303"/>
                  </a:lnTo>
                  <a:lnTo>
                    <a:pt x="20167" y="236"/>
                  </a:lnTo>
                  <a:lnTo>
                    <a:pt x="26867" y="168"/>
                  </a:lnTo>
                  <a:lnTo>
                    <a:pt x="33567" y="168"/>
                  </a:lnTo>
                  <a:lnTo>
                    <a:pt x="40267" y="236"/>
                  </a:lnTo>
                  <a:lnTo>
                    <a:pt x="46967" y="337"/>
                  </a:lnTo>
                  <a:lnTo>
                    <a:pt x="53667" y="471"/>
                  </a:lnTo>
                  <a:lnTo>
                    <a:pt x="58751" y="606"/>
                  </a:lnTo>
                  <a:lnTo>
                    <a:pt x="58818" y="572"/>
                  </a:lnTo>
                  <a:lnTo>
                    <a:pt x="58852" y="539"/>
                  </a:lnTo>
                  <a:lnTo>
                    <a:pt x="58818" y="471"/>
                  </a:lnTo>
                  <a:lnTo>
                    <a:pt x="58751" y="438"/>
                  </a:lnTo>
                  <a:lnTo>
                    <a:pt x="52051" y="236"/>
                  </a:lnTo>
                  <a:lnTo>
                    <a:pt x="45351" y="135"/>
                  </a:lnTo>
                  <a:lnTo>
                    <a:pt x="38651" y="34"/>
                  </a:lnTo>
                  <a:lnTo>
                    <a:pt x="319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1410828" y="5004156"/>
              <a:ext cx="257796" cy="137299"/>
            </a:xfrm>
            <a:custGeom>
              <a:avLst/>
              <a:gdLst/>
              <a:ahLst/>
              <a:cxnLst/>
              <a:rect l="l" t="t" r="r" b="b"/>
              <a:pathLst>
                <a:path w="5186" h="2762" extrusionOk="0">
                  <a:moveTo>
                    <a:pt x="2189" y="304"/>
                  </a:moveTo>
                  <a:lnTo>
                    <a:pt x="2391" y="337"/>
                  </a:lnTo>
                  <a:lnTo>
                    <a:pt x="2560" y="405"/>
                  </a:lnTo>
                  <a:lnTo>
                    <a:pt x="2694" y="506"/>
                  </a:lnTo>
                  <a:lnTo>
                    <a:pt x="2829" y="607"/>
                  </a:lnTo>
                  <a:lnTo>
                    <a:pt x="2930" y="775"/>
                  </a:lnTo>
                  <a:lnTo>
                    <a:pt x="2997" y="977"/>
                  </a:lnTo>
                  <a:lnTo>
                    <a:pt x="3031" y="1213"/>
                  </a:lnTo>
                  <a:lnTo>
                    <a:pt x="3031" y="1415"/>
                  </a:lnTo>
                  <a:lnTo>
                    <a:pt x="2997" y="1617"/>
                  </a:lnTo>
                  <a:lnTo>
                    <a:pt x="2964" y="1819"/>
                  </a:lnTo>
                  <a:lnTo>
                    <a:pt x="2896" y="2021"/>
                  </a:lnTo>
                  <a:lnTo>
                    <a:pt x="2021" y="2122"/>
                  </a:lnTo>
                  <a:lnTo>
                    <a:pt x="1415" y="2122"/>
                  </a:lnTo>
                  <a:lnTo>
                    <a:pt x="1045" y="2054"/>
                  </a:lnTo>
                  <a:lnTo>
                    <a:pt x="708" y="1920"/>
                  </a:lnTo>
                  <a:lnTo>
                    <a:pt x="573" y="1852"/>
                  </a:lnTo>
                  <a:lnTo>
                    <a:pt x="472" y="1751"/>
                  </a:lnTo>
                  <a:lnTo>
                    <a:pt x="371" y="1684"/>
                  </a:lnTo>
                  <a:lnTo>
                    <a:pt x="304" y="1549"/>
                  </a:lnTo>
                  <a:lnTo>
                    <a:pt x="270" y="1415"/>
                  </a:lnTo>
                  <a:lnTo>
                    <a:pt x="304" y="1280"/>
                  </a:lnTo>
                  <a:lnTo>
                    <a:pt x="371" y="1145"/>
                  </a:lnTo>
                  <a:lnTo>
                    <a:pt x="506" y="977"/>
                  </a:lnTo>
                  <a:lnTo>
                    <a:pt x="641" y="842"/>
                  </a:lnTo>
                  <a:lnTo>
                    <a:pt x="809" y="708"/>
                  </a:lnTo>
                  <a:lnTo>
                    <a:pt x="1146" y="506"/>
                  </a:lnTo>
                  <a:lnTo>
                    <a:pt x="1583" y="371"/>
                  </a:lnTo>
                  <a:lnTo>
                    <a:pt x="1785" y="337"/>
                  </a:lnTo>
                  <a:lnTo>
                    <a:pt x="1987" y="304"/>
                  </a:lnTo>
                  <a:close/>
                  <a:moveTo>
                    <a:pt x="2156" y="1"/>
                  </a:moveTo>
                  <a:lnTo>
                    <a:pt x="1920" y="34"/>
                  </a:lnTo>
                  <a:lnTo>
                    <a:pt x="1651" y="68"/>
                  </a:lnTo>
                  <a:lnTo>
                    <a:pt x="1314" y="135"/>
                  </a:lnTo>
                  <a:lnTo>
                    <a:pt x="944" y="304"/>
                  </a:lnTo>
                  <a:lnTo>
                    <a:pt x="607" y="506"/>
                  </a:lnTo>
                  <a:lnTo>
                    <a:pt x="304" y="775"/>
                  </a:lnTo>
                  <a:lnTo>
                    <a:pt x="203" y="910"/>
                  </a:lnTo>
                  <a:lnTo>
                    <a:pt x="102" y="1044"/>
                  </a:lnTo>
                  <a:lnTo>
                    <a:pt x="35" y="1213"/>
                  </a:lnTo>
                  <a:lnTo>
                    <a:pt x="1" y="1381"/>
                  </a:lnTo>
                  <a:lnTo>
                    <a:pt x="35" y="1549"/>
                  </a:lnTo>
                  <a:lnTo>
                    <a:pt x="68" y="1718"/>
                  </a:lnTo>
                  <a:lnTo>
                    <a:pt x="169" y="1886"/>
                  </a:lnTo>
                  <a:lnTo>
                    <a:pt x="338" y="2054"/>
                  </a:lnTo>
                  <a:lnTo>
                    <a:pt x="540" y="2223"/>
                  </a:lnTo>
                  <a:lnTo>
                    <a:pt x="775" y="2324"/>
                  </a:lnTo>
                  <a:lnTo>
                    <a:pt x="1045" y="2391"/>
                  </a:lnTo>
                  <a:lnTo>
                    <a:pt x="1314" y="2425"/>
                  </a:lnTo>
                  <a:lnTo>
                    <a:pt x="1617" y="2458"/>
                  </a:lnTo>
                  <a:lnTo>
                    <a:pt x="1886" y="2425"/>
                  </a:lnTo>
                  <a:lnTo>
                    <a:pt x="2425" y="2391"/>
                  </a:lnTo>
                  <a:lnTo>
                    <a:pt x="2728" y="2324"/>
                  </a:lnTo>
                  <a:lnTo>
                    <a:pt x="2593" y="2559"/>
                  </a:lnTo>
                  <a:lnTo>
                    <a:pt x="2425" y="2761"/>
                  </a:lnTo>
                  <a:lnTo>
                    <a:pt x="2728" y="2761"/>
                  </a:lnTo>
                  <a:lnTo>
                    <a:pt x="2896" y="2559"/>
                  </a:lnTo>
                  <a:lnTo>
                    <a:pt x="2997" y="2324"/>
                  </a:lnTo>
                  <a:lnTo>
                    <a:pt x="3435" y="2290"/>
                  </a:lnTo>
                  <a:lnTo>
                    <a:pt x="3671" y="2324"/>
                  </a:lnTo>
                  <a:lnTo>
                    <a:pt x="3906" y="2357"/>
                  </a:lnTo>
                  <a:lnTo>
                    <a:pt x="4310" y="2526"/>
                  </a:lnTo>
                  <a:lnTo>
                    <a:pt x="4546" y="2627"/>
                  </a:lnTo>
                  <a:lnTo>
                    <a:pt x="4748" y="2761"/>
                  </a:lnTo>
                  <a:lnTo>
                    <a:pt x="5186" y="2761"/>
                  </a:lnTo>
                  <a:lnTo>
                    <a:pt x="5051" y="2627"/>
                  </a:lnTo>
                  <a:lnTo>
                    <a:pt x="4916" y="2492"/>
                  </a:lnTo>
                  <a:lnTo>
                    <a:pt x="4748" y="2391"/>
                  </a:lnTo>
                  <a:lnTo>
                    <a:pt x="4546" y="2290"/>
                  </a:lnTo>
                  <a:lnTo>
                    <a:pt x="4176" y="2122"/>
                  </a:lnTo>
                  <a:lnTo>
                    <a:pt x="3805" y="2021"/>
                  </a:lnTo>
                  <a:lnTo>
                    <a:pt x="3469" y="1987"/>
                  </a:lnTo>
                  <a:lnTo>
                    <a:pt x="3132" y="1987"/>
                  </a:lnTo>
                  <a:lnTo>
                    <a:pt x="3233" y="1583"/>
                  </a:lnTo>
                  <a:lnTo>
                    <a:pt x="3267" y="1179"/>
                  </a:lnTo>
                  <a:lnTo>
                    <a:pt x="3233" y="1011"/>
                  </a:lnTo>
                  <a:lnTo>
                    <a:pt x="3233" y="842"/>
                  </a:lnTo>
                  <a:lnTo>
                    <a:pt x="3166" y="674"/>
                  </a:lnTo>
                  <a:lnTo>
                    <a:pt x="3098" y="506"/>
                  </a:lnTo>
                  <a:lnTo>
                    <a:pt x="2997" y="371"/>
                  </a:lnTo>
                  <a:lnTo>
                    <a:pt x="2863" y="270"/>
                  </a:lnTo>
                  <a:lnTo>
                    <a:pt x="2728" y="169"/>
                  </a:lnTo>
                  <a:lnTo>
                    <a:pt x="2560" y="102"/>
                  </a:lnTo>
                  <a:lnTo>
                    <a:pt x="2358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3536378" y="4478621"/>
              <a:ext cx="41856" cy="35195"/>
            </a:xfrm>
            <a:custGeom>
              <a:avLst/>
              <a:gdLst/>
              <a:ahLst/>
              <a:cxnLst/>
              <a:rect l="l" t="t" r="r" b="b"/>
              <a:pathLst>
                <a:path w="842" h="708" extrusionOk="0">
                  <a:moveTo>
                    <a:pt x="674" y="1"/>
                  </a:moveTo>
                  <a:lnTo>
                    <a:pt x="606" y="34"/>
                  </a:lnTo>
                  <a:lnTo>
                    <a:pt x="606" y="102"/>
                  </a:lnTo>
                  <a:lnTo>
                    <a:pt x="606" y="236"/>
                  </a:lnTo>
                  <a:lnTo>
                    <a:pt x="573" y="371"/>
                  </a:lnTo>
                  <a:lnTo>
                    <a:pt x="539" y="438"/>
                  </a:lnTo>
                  <a:lnTo>
                    <a:pt x="472" y="472"/>
                  </a:lnTo>
                  <a:lnTo>
                    <a:pt x="337" y="506"/>
                  </a:lnTo>
                  <a:lnTo>
                    <a:pt x="270" y="506"/>
                  </a:lnTo>
                  <a:lnTo>
                    <a:pt x="236" y="472"/>
                  </a:lnTo>
                  <a:lnTo>
                    <a:pt x="202" y="405"/>
                  </a:lnTo>
                  <a:lnTo>
                    <a:pt x="169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70" y="135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101" y="68"/>
                  </a:lnTo>
                  <a:lnTo>
                    <a:pt x="34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69" y="640"/>
                  </a:lnTo>
                  <a:lnTo>
                    <a:pt x="270" y="674"/>
                  </a:lnTo>
                  <a:lnTo>
                    <a:pt x="404" y="708"/>
                  </a:lnTo>
                  <a:lnTo>
                    <a:pt x="505" y="674"/>
                  </a:lnTo>
                  <a:lnTo>
                    <a:pt x="640" y="607"/>
                  </a:lnTo>
                  <a:lnTo>
                    <a:pt x="741" y="506"/>
                  </a:lnTo>
                  <a:lnTo>
                    <a:pt x="808" y="405"/>
                  </a:lnTo>
                  <a:lnTo>
                    <a:pt x="842" y="270"/>
                  </a:lnTo>
                  <a:lnTo>
                    <a:pt x="842" y="169"/>
                  </a:lnTo>
                  <a:lnTo>
                    <a:pt x="775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3492832" y="4430105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3559792" y="429285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3499543" y="4756451"/>
              <a:ext cx="38525" cy="33505"/>
            </a:xfrm>
            <a:custGeom>
              <a:avLst/>
              <a:gdLst/>
              <a:ahLst/>
              <a:cxnLst/>
              <a:rect l="l" t="t" r="r" b="b"/>
              <a:pathLst>
                <a:path w="775" h="67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102"/>
                  </a:lnTo>
                  <a:lnTo>
                    <a:pt x="34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1" y="640"/>
                  </a:lnTo>
                  <a:lnTo>
                    <a:pt x="68" y="674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236" y="371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741" y="607"/>
                  </a:lnTo>
                  <a:lnTo>
                    <a:pt x="775" y="539"/>
                  </a:lnTo>
                  <a:lnTo>
                    <a:pt x="775" y="472"/>
                  </a:lnTo>
                  <a:lnTo>
                    <a:pt x="741" y="304"/>
                  </a:lnTo>
                  <a:lnTo>
                    <a:pt x="741" y="169"/>
                  </a:lnTo>
                  <a:lnTo>
                    <a:pt x="708" y="102"/>
                  </a:lnTo>
                  <a:lnTo>
                    <a:pt x="674" y="68"/>
                  </a:lnTo>
                  <a:lnTo>
                    <a:pt x="607" y="68"/>
                  </a:lnTo>
                  <a:lnTo>
                    <a:pt x="573" y="102"/>
                  </a:lnTo>
                  <a:lnTo>
                    <a:pt x="539" y="169"/>
                  </a:lnTo>
                  <a:lnTo>
                    <a:pt x="539" y="270"/>
                  </a:lnTo>
                  <a:lnTo>
                    <a:pt x="573" y="472"/>
                  </a:lnTo>
                  <a:lnTo>
                    <a:pt x="506" y="438"/>
                  </a:lnTo>
                  <a:lnTo>
                    <a:pt x="472" y="337"/>
                  </a:lnTo>
                  <a:lnTo>
                    <a:pt x="2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3452667" y="4711264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3566502" y="4614181"/>
              <a:ext cx="28484" cy="40215"/>
            </a:xfrm>
            <a:custGeom>
              <a:avLst/>
              <a:gdLst/>
              <a:ahLst/>
              <a:cxnLst/>
              <a:rect l="l" t="t" r="r" b="b"/>
              <a:pathLst>
                <a:path w="573" h="809" extrusionOk="0">
                  <a:moveTo>
                    <a:pt x="404" y="1"/>
                  </a:moveTo>
                  <a:lnTo>
                    <a:pt x="404" y="35"/>
                  </a:lnTo>
                  <a:lnTo>
                    <a:pt x="438" y="237"/>
                  </a:lnTo>
                  <a:lnTo>
                    <a:pt x="438" y="439"/>
                  </a:lnTo>
                  <a:lnTo>
                    <a:pt x="404" y="506"/>
                  </a:lnTo>
                  <a:lnTo>
                    <a:pt x="371" y="573"/>
                  </a:lnTo>
                  <a:lnTo>
                    <a:pt x="303" y="641"/>
                  </a:lnTo>
                  <a:lnTo>
                    <a:pt x="202" y="641"/>
                  </a:lnTo>
                  <a:lnTo>
                    <a:pt x="202" y="540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34" y="607"/>
                  </a:lnTo>
                  <a:lnTo>
                    <a:pt x="34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809"/>
                  </a:lnTo>
                  <a:lnTo>
                    <a:pt x="303" y="775"/>
                  </a:lnTo>
                  <a:lnTo>
                    <a:pt x="404" y="708"/>
                  </a:lnTo>
                  <a:lnTo>
                    <a:pt x="505" y="607"/>
                  </a:lnTo>
                  <a:lnTo>
                    <a:pt x="539" y="472"/>
                  </a:lnTo>
                  <a:lnTo>
                    <a:pt x="573" y="304"/>
                  </a:lnTo>
                  <a:lnTo>
                    <a:pt x="539" y="136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3345591" y="457401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3350612" y="442677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3375715" y="456899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3429253" y="4620892"/>
              <a:ext cx="40215" cy="38525"/>
            </a:xfrm>
            <a:custGeom>
              <a:avLst/>
              <a:gdLst/>
              <a:ahLst/>
              <a:cxnLst/>
              <a:rect l="l" t="t" r="r" b="b"/>
              <a:pathLst>
                <a:path w="809" h="775" extrusionOk="0">
                  <a:moveTo>
                    <a:pt x="607" y="1"/>
                  </a:moveTo>
                  <a:lnTo>
                    <a:pt x="539" y="34"/>
                  </a:lnTo>
                  <a:lnTo>
                    <a:pt x="506" y="102"/>
                  </a:lnTo>
                  <a:lnTo>
                    <a:pt x="472" y="270"/>
                  </a:lnTo>
                  <a:lnTo>
                    <a:pt x="472" y="304"/>
                  </a:lnTo>
                  <a:lnTo>
                    <a:pt x="203" y="337"/>
                  </a:lnTo>
                  <a:lnTo>
                    <a:pt x="203" y="135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35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506" y="506"/>
                  </a:lnTo>
                  <a:lnTo>
                    <a:pt x="506" y="640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7" y="775"/>
                  </a:lnTo>
                  <a:lnTo>
                    <a:pt x="640" y="741"/>
                  </a:lnTo>
                  <a:lnTo>
                    <a:pt x="674" y="674"/>
                  </a:lnTo>
                  <a:lnTo>
                    <a:pt x="674" y="607"/>
                  </a:lnTo>
                  <a:lnTo>
                    <a:pt x="640" y="472"/>
                  </a:lnTo>
                  <a:lnTo>
                    <a:pt x="775" y="405"/>
                  </a:lnTo>
                  <a:lnTo>
                    <a:pt x="809" y="371"/>
                  </a:lnTo>
                  <a:lnTo>
                    <a:pt x="809" y="304"/>
                  </a:lnTo>
                  <a:lnTo>
                    <a:pt x="775" y="270"/>
                  </a:lnTo>
                  <a:lnTo>
                    <a:pt x="708" y="236"/>
                  </a:lnTo>
                  <a:lnTo>
                    <a:pt x="607" y="236"/>
                  </a:lnTo>
                  <a:lnTo>
                    <a:pt x="640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3278632" y="4614181"/>
              <a:ext cx="50257" cy="48616"/>
            </a:xfrm>
            <a:custGeom>
              <a:avLst/>
              <a:gdLst/>
              <a:ahLst/>
              <a:cxnLst/>
              <a:rect l="l" t="t" r="r" b="b"/>
              <a:pathLst>
                <a:path w="1011" h="978" extrusionOk="0">
                  <a:moveTo>
                    <a:pt x="505" y="1"/>
                  </a:moveTo>
                  <a:lnTo>
                    <a:pt x="404" y="35"/>
                  </a:lnTo>
                  <a:lnTo>
                    <a:pt x="270" y="68"/>
                  </a:lnTo>
                  <a:lnTo>
                    <a:pt x="169" y="136"/>
                  </a:lnTo>
                  <a:lnTo>
                    <a:pt x="101" y="237"/>
                  </a:lnTo>
                  <a:lnTo>
                    <a:pt x="34" y="338"/>
                  </a:lnTo>
                  <a:lnTo>
                    <a:pt x="0" y="472"/>
                  </a:lnTo>
                  <a:lnTo>
                    <a:pt x="0" y="607"/>
                  </a:lnTo>
                  <a:lnTo>
                    <a:pt x="68" y="674"/>
                  </a:lnTo>
                  <a:lnTo>
                    <a:pt x="101" y="775"/>
                  </a:lnTo>
                  <a:lnTo>
                    <a:pt x="202" y="843"/>
                  </a:lnTo>
                  <a:lnTo>
                    <a:pt x="303" y="910"/>
                  </a:lnTo>
                  <a:lnTo>
                    <a:pt x="404" y="944"/>
                  </a:lnTo>
                  <a:lnTo>
                    <a:pt x="505" y="910"/>
                  </a:lnTo>
                  <a:lnTo>
                    <a:pt x="606" y="876"/>
                  </a:lnTo>
                  <a:lnTo>
                    <a:pt x="606" y="944"/>
                  </a:lnTo>
                  <a:lnTo>
                    <a:pt x="640" y="977"/>
                  </a:lnTo>
                  <a:lnTo>
                    <a:pt x="674" y="977"/>
                  </a:lnTo>
                  <a:lnTo>
                    <a:pt x="707" y="944"/>
                  </a:lnTo>
                  <a:lnTo>
                    <a:pt x="707" y="910"/>
                  </a:lnTo>
                  <a:lnTo>
                    <a:pt x="707" y="809"/>
                  </a:lnTo>
                  <a:lnTo>
                    <a:pt x="707" y="641"/>
                  </a:lnTo>
                  <a:lnTo>
                    <a:pt x="707" y="607"/>
                  </a:lnTo>
                  <a:lnTo>
                    <a:pt x="943" y="607"/>
                  </a:lnTo>
                  <a:lnTo>
                    <a:pt x="1010" y="573"/>
                  </a:lnTo>
                  <a:lnTo>
                    <a:pt x="1010" y="506"/>
                  </a:lnTo>
                  <a:lnTo>
                    <a:pt x="1010" y="439"/>
                  </a:lnTo>
                  <a:lnTo>
                    <a:pt x="943" y="405"/>
                  </a:lnTo>
                  <a:lnTo>
                    <a:pt x="539" y="405"/>
                  </a:lnTo>
                  <a:lnTo>
                    <a:pt x="438" y="472"/>
                  </a:lnTo>
                  <a:lnTo>
                    <a:pt x="438" y="506"/>
                  </a:lnTo>
                  <a:lnTo>
                    <a:pt x="438" y="540"/>
                  </a:lnTo>
                  <a:lnTo>
                    <a:pt x="606" y="607"/>
                  </a:lnTo>
                  <a:lnTo>
                    <a:pt x="606" y="641"/>
                  </a:lnTo>
                  <a:lnTo>
                    <a:pt x="606" y="674"/>
                  </a:lnTo>
                  <a:lnTo>
                    <a:pt x="472" y="708"/>
                  </a:lnTo>
                  <a:lnTo>
                    <a:pt x="303" y="708"/>
                  </a:lnTo>
                  <a:lnTo>
                    <a:pt x="236" y="641"/>
                  </a:lnTo>
                  <a:lnTo>
                    <a:pt x="202" y="573"/>
                  </a:lnTo>
                  <a:lnTo>
                    <a:pt x="202" y="439"/>
                  </a:lnTo>
                  <a:lnTo>
                    <a:pt x="236" y="371"/>
                  </a:lnTo>
                  <a:lnTo>
                    <a:pt x="270" y="270"/>
                  </a:lnTo>
                  <a:lnTo>
                    <a:pt x="371" y="237"/>
                  </a:lnTo>
                  <a:lnTo>
                    <a:pt x="573" y="169"/>
                  </a:lnTo>
                  <a:lnTo>
                    <a:pt x="741" y="136"/>
                  </a:lnTo>
                  <a:lnTo>
                    <a:pt x="775" y="136"/>
                  </a:lnTo>
                  <a:lnTo>
                    <a:pt x="775" y="102"/>
                  </a:lnTo>
                  <a:lnTo>
                    <a:pt x="640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3415881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3467729" y="4358124"/>
              <a:ext cx="23513" cy="36885"/>
            </a:xfrm>
            <a:custGeom>
              <a:avLst/>
              <a:gdLst/>
              <a:ahLst/>
              <a:cxnLst/>
              <a:rect l="l" t="t" r="r" b="b"/>
              <a:pathLst>
                <a:path w="473" h="742" extrusionOk="0">
                  <a:moveTo>
                    <a:pt x="338" y="1"/>
                  </a:moveTo>
                  <a:lnTo>
                    <a:pt x="169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35" y="203"/>
                  </a:lnTo>
                  <a:lnTo>
                    <a:pt x="270" y="203"/>
                  </a:lnTo>
                  <a:lnTo>
                    <a:pt x="237" y="405"/>
                  </a:lnTo>
                  <a:lnTo>
                    <a:pt x="136" y="573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37" y="741"/>
                  </a:lnTo>
                  <a:lnTo>
                    <a:pt x="304" y="674"/>
                  </a:lnTo>
                  <a:lnTo>
                    <a:pt x="405" y="539"/>
                  </a:lnTo>
                  <a:lnTo>
                    <a:pt x="439" y="405"/>
                  </a:lnTo>
                  <a:lnTo>
                    <a:pt x="472" y="236"/>
                  </a:lnTo>
                  <a:lnTo>
                    <a:pt x="439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3402459" y="4476981"/>
              <a:ext cx="31864" cy="36835"/>
            </a:xfrm>
            <a:custGeom>
              <a:avLst/>
              <a:gdLst/>
              <a:ahLst/>
              <a:cxnLst/>
              <a:rect l="l" t="t" r="r" b="b"/>
              <a:pathLst>
                <a:path w="641" h="741" extrusionOk="0">
                  <a:moveTo>
                    <a:pt x="35" y="0"/>
                  </a:moveTo>
                  <a:lnTo>
                    <a:pt x="35" y="34"/>
                  </a:lnTo>
                  <a:lnTo>
                    <a:pt x="1" y="67"/>
                  </a:lnTo>
                  <a:lnTo>
                    <a:pt x="35" y="168"/>
                  </a:lnTo>
                  <a:lnTo>
                    <a:pt x="136" y="303"/>
                  </a:lnTo>
                  <a:lnTo>
                    <a:pt x="203" y="337"/>
                  </a:lnTo>
                  <a:lnTo>
                    <a:pt x="35" y="572"/>
                  </a:lnTo>
                  <a:lnTo>
                    <a:pt x="1" y="606"/>
                  </a:lnTo>
                  <a:lnTo>
                    <a:pt x="1" y="673"/>
                  </a:lnTo>
                  <a:lnTo>
                    <a:pt x="68" y="707"/>
                  </a:lnTo>
                  <a:lnTo>
                    <a:pt x="136" y="741"/>
                  </a:lnTo>
                  <a:lnTo>
                    <a:pt x="169" y="707"/>
                  </a:lnTo>
                  <a:lnTo>
                    <a:pt x="203" y="673"/>
                  </a:lnTo>
                  <a:lnTo>
                    <a:pt x="405" y="404"/>
                  </a:lnTo>
                  <a:lnTo>
                    <a:pt x="439" y="404"/>
                  </a:lnTo>
                  <a:lnTo>
                    <a:pt x="472" y="370"/>
                  </a:lnTo>
                  <a:lnTo>
                    <a:pt x="472" y="337"/>
                  </a:lnTo>
                  <a:lnTo>
                    <a:pt x="472" y="269"/>
                  </a:lnTo>
                  <a:lnTo>
                    <a:pt x="641" y="34"/>
                  </a:lnTo>
                  <a:lnTo>
                    <a:pt x="641" y="0"/>
                  </a:lnTo>
                  <a:lnTo>
                    <a:pt x="607" y="0"/>
                  </a:lnTo>
                  <a:lnTo>
                    <a:pt x="439" y="101"/>
                  </a:lnTo>
                  <a:lnTo>
                    <a:pt x="304" y="202"/>
                  </a:lnTo>
                  <a:lnTo>
                    <a:pt x="237" y="168"/>
                  </a:lnTo>
                  <a:lnTo>
                    <a:pt x="169" y="101"/>
                  </a:lnTo>
                  <a:lnTo>
                    <a:pt x="102" y="3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3325508" y="4358124"/>
              <a:ext cx="28484" cy="36885"/>
            </a:xfrm>
            <a:custGeom>
              <a:avLst/>
              <a:gdLst/>
              <a:ahLst/>
              <a:cxnLst/>
              <a:rect l="l" t="t" r="r" b="b"/>
              <a:pathLst>
                <a:path w="573" h="742" extrusionOk="0">
                  <a:moveTo>
                    <a:pt x="370" y="1"/>
                  </a:moveTo>
                  <a:lnTo>
                    <a:pt x="269" y="34"/>
                  </a:lnTo>
                  <a:lnTo>
                    <a:pt x="202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0" y="539"/>
                  </a:lnTo>
                  <a:lnTo>
                    <a:pt x="101" y="674"/>
                  </a:lnTo>
                  <a:lnTo>
                    <a:pt x="236" y="741"/>
                  </a:lnTo>
                  <a:lnTo>
                    <a:pt x="337" y="741"/>
                  </a:lnTo>
                  <a:lnTo>
                    <a:pt x="438" y="708"/>
                  </a:lnTo>
                  <a:lnTo>
                    <a:pt x="572" y="573"/>
                  </a:lnTo>
                  <a:lnTo>
                    <a:pt x="572" y="506"/>
                  </a:lnTo>
                  <a:lnTo>
                    <a:pt x="572" y="472"/>
                  </a:lnTo>
                  <a:lnTo>
                    <a:pt x="539" y="405"/>
                  </a:lnTo>
                  <a:lnTo>
                    <a:pt x="135" y="405"/>
                  </a:lnTo>
                  <a:lnTo>
                    <a:pt x="168" y="304"/>
                  </a:lnTo>
                  <a:lnTo>
                    <a:pt x="236" y="203"/>
                  </a:lnTo>
                  <a:lnTo>
                    <a:pt x="303" y="135"/>
                  </a:lnTo>
                  <a:lnTo>
                    <a:pt x="370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3307066" y="4195772"/>
              <a:ext cx="135609" cy="83761"/>
            </a:xfrm>
            <a:custGeom>
              <a:avLst/>
              <a:gdLst/>
              <a:ahLst/>
              <a:cxnLst/>
              <a:rect l="l" t="t" r="r" b="b"/>
              <a:pathLst>
                <a:path w="2728" h="1685" extrusionOk="0">
                  <a:moveTo>
                    <a:pt x="640" y="1"/>
                  </a:moveTo>
                  <a:lnTo>
                    <a:pt x="371" y="34"/>
                  </a:lnTo>
                  <a:lnTo>
                    <a:pt x="102" y="102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405"/>
                  </a:lnTo>
                  <a:lnTo>
                    <a:pt x="1" y="775"/>
                  </a:lnTo>
                  <a:lnTo>
                    <a:pt x="34" y="1482"/>
                  </a:lnTo>
                  <a:lnTo>
                    <a:pt x="34" y="1550"/>
                  </a:lnTo>
                  <a:lnTo>
                    <a:pt x="68" y="1617"/>
                  </a:lnTo>
                  <a:lnTo>
                    <a:pt x="102" y="1651"/>
                  </a:lnTo>
                  <a:lnTo>
                    <a:pt x="169" y="1684"/>
                  </a:lnTo>
                  <a:lnTo>
                    <a:pt x="236" y="1651"/>
                  </a:lnTo>
                  <a:lnTo>
                    <a:pt x="270" y="1617"/>
                  </a:lnTo>
                  <a:lnTo>
                    <a:pt x="270" y="1583"/>
                  </a:lnTo>
                  <a:lnTo>
                    <a:pt x="775" y="1617"/>
                  </a:lnTo>
                  <a:lnTo>
                    <a:pt x="1853" y="1617"/>
                  </a:lnTo>
                  <a:lnTo>
                    <a:pt x="2122" y="1583"/>
                  </a:lnTo>
                  <a:lnTo>
                    <a:pt x="2358" y="1516"/>
                  </a:lnTo>
                  <a:lnTo>
                    <a:pt x="2088" y="1449"/>
                  </a:lnTo>
                  <a:lnTo>
                    <a:pt x="1853" y="1415"/>
                  </a:lnTo>
                  <a:lnTo>
                    <a:pt x="203" y="1415"/>
                  </a:lnTo>
                  <a:lnTo>
                    <a:pt x="203" y="809"/>
                  </a:lnTo>
                  <a:lnTo>
                    <a:pt x="169" y="472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371" y="237"/>
                  </a:lnTo>
                  <a:lnTo>
                    <a:pt x="674" y="237"/>
                  </a:lnTo>
                  <a:lnTo>
                    <a:pt x="1213" y="203"/>
                  </a:lnTo>
                  <a:lnTo>
                    <a:pt x="1853" y="203"/>
                  </a:lnTo>
                  <a:lnTo>
                    <a:pt x="2492" y="169"/>
                  </a:lnTo>
                  <a:lnTo>
                    <a:pt x="2492" y="843"/>
                  </a:lnTo>
                  <a:lnTo>
                    <a:pt x="2526" y="1550"/>
                  </a:lnTo>
                  <a:lnTo>
                    <a:pt x="2560" y="1617"/>
                  </a:lnTo>
                  <a:lnTo>
                    <a:pt x="2627" y="1651"/>
                  </a:lnTo>
                  <a:lnTo>
                    <a:pt x="2694" y="1617"/>
                  </a:lnTo>
                  <a:lnTo>
                    <a:pt x="2728" y="1550"/>
                  </a:lnTo>
                  <a:lnTo>
                    <a:pt x="2694" y="809"/>
                  </a:lnTo>
                  <a:lnTo>
                    <a:pt x="2694" y="439"/>
                  </a:lnTo>
                  <a:lnTo>
                    <a:pt x="2661" y="68"/>
                  </a:lnTo>
                  <a:lnTo>
                    <a:pt x="2627" y="1"/>
                  </a:lnTo>
                  <a:lnTo>
                    <a:pt x="2560" y="1"/>
                  </a:lnTo>
                  <a:lnTo>
                    <a:pt x="2526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3521316" y="4570684"/>
              <a:ext cx="125567" cy="122237"/>
            </a:xfrm>
            <a:custGeom>
              <a:avLst/>
              <a:gdLst/>
              <a:ahLst/>
              <a:cxnLst/>
              <a:rect l="l" t="t" r="r" b="b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3451026" y="4190751"/>
              <a:ext cx="137249" cy="93803"/>
            </a:xfrm>
            <a:custGeom>
              <a:avLst/>
              <a:gdLst/>
              <a:ahLst/>
              <a:cxnLst/>
              <a:rect l="l" t="t" r="r" b="b"/>
              <a:pathLst>
                <a:path w="2761" h="1887" extrusionOk="0">
                  <a:moveTo>
                    <a:pt x="1381" y="1"/>
                  </a:moveTo>
                  <a:lnTo>
                    <a:pt x="707" y="34"/>
                  </a:lnTo>
                  <a:lnTo>
                    <a:pt x="404" y="68"/>
                  </a:lnTo>
                  <a:lnTo>
                    <a:pt x="68" y="135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68" y="607"/>
                  </a:lnTo>
                  <a:lnTo>
                    <a:pt x="68" y="876"/>
                  </a:lnTo>
                  <a:lnTo>
                    <a:pt x="34" y="1718"/>
                  </a:lnTo>
                  <a:lnTo>
                    <a:pt x="34" y="1752"/>
                  </a:lnTo>
                  <a:lnTo>
                    <a:pt x="68" y="1785"/>
                  </a:lnTo>
                  <a:lnTo>
                    <a:pt x="169" y="1785"/>
                  </a:lnTo>
                  <a:lnTo>
                    <a:pt x="505" y="1853"/>
                  </a:lnTo>
                  <a:lnTo>
                    <a:pt x="842" y="1886"/>
                  </a:lnTo>
                  <a:lnTo>
                    <a:pt x="1179" y="1853"/>
                  </a:lnTo>
                  <a:lnTo>
                    <a:pt x="1515" y="1819"/>
                  </a:lnTo>
                  <a:lnTo>
                    <a:pt x="2020" y="1785"/>
                  </a:lnTo>
                  <a:lnTo>
                    <a:pt x="2256" y="1752"/>
                  </a:lnTo>
                  <a:lnTo>
                    <a:pt x="2492" y="1651"/>
                  </a:lnTo>
                  <a:lnTo>
                    <a:pt x="2222" y="1583"/>
                  </a:lnTo>
                  <a:lnTo>
                    <a:pt x="1919" y="1583"/>
                  </a:lnTo>
                  <a:lnTo>
                    <a:pt x="1347" y="1651"/>
                  </a:lnTo>
                  <a:lnTo>
                    <a:pt x="505" y="1651"/>
                  </a:lnTo>
                  <a:lnTo>
                    <a:pt x="236" y="1684"/>
                  </a:lnTo>
                  <a:lnTo>
                    <a:pt x="236" y="1213"/>
                  </a:lnTo>
                  <a:lnTo>
                    <a:pt x="236" y="775"/>
                  </a:lnTo>
                  <a:lnTo>
                    <a:pt x="236" y="540"/>
                  </a:lnTo>
                  <a:lnTo>
                    <a:pt x="202" y="338"/>
                  </a:lnTo>
                  <a:lnTo>
                    <a:pt x="505" y="304"/>
                  </a:lnTo>
                  <a:lnTo>
                    <a:pt x="808" y="270"/>
                  </a:lnTo>
                  <a:lnTo>
                    <a:pt x="1414" y="270"/>
                  </a:lnTo>
                  <a:lnTo>
                    <a:pt x="2054" y="304"/>
                  </a:lnTo>
                  <a:lnTo>
                    <a:pt x="2357" y="270"/>
                  </a:lnTo>
                  <a:lnTo>
                    <a:pt x="2660" y="237"/>
                  </a:lnTo>
                  <a:lnTo>
                    <a:pt x="2593" y="573"/>
                  </a:lnTo>
                  <a:lnTo>
                    <a:pt x="2593" y="876"/>
                  </a:lnTo>
                  <a:lnTo>
                    <a:pt x="2525" y="1280"/>
                  </a:lnTo>
                  <a:lnTo>
                    <a:pt x="2525" y="1651"/>
                  </a:lnTo>
                  <a:lnTo>
                    <a:pt x="2559" y="1718"/>
                  </a:lnTo>
                  <a:lnTo>
                    <a:pt x="2660" y="1718"/>
                  </a:lnTo>
                  <a:lnTo>
                    <a:pt x="2694" y="1684"/>
                  </a:lnTo>
                  <a:lnTo>
                    <a:pt x="2727" y="1348"/>
                  </a:lnTo>
                  <a:lnTo>
                    <a:pt x="2727" y="1011"/>
                  </a:lnTo>
                  <a:lnTo>
                    <a:pt x="2761" y="607"/>
                  </a:lnTo>
                  <a:lnTo>
                    <a:pt x="2761" y="237"/>
                  </a:lnTo>
                  <a:lnTo>
                    <a:pt x="2727" y="169"/>
                  </a:lnTo>
                  <a:lnTo>
                    <a:pt x="2660" y="203"/>
                  </a:lnTo>
                  <a:lnTo>
                    <a:pt x="2357" y="102"/>
                  </a:lnTo>
                  <a:lnTo>
                    <a:pt x="2054" y="68"/>
                  </a:lnTo>
                  <a:lnTo>
                    <a:pt x="1717" y="3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3616710" y="4358124"/>
              <a:ext cx="23463" cy="40215"/>
            </a:xfrm>
            <a:custGeom>
              <a:avLst/>
              <a:gdLst/>
              <a:ahLst/>
              <a:cxnLst/>
              <a:rect l="l" t="t" r="r" b="b"/>
              <a:pathLst>
                <a:path w="472" h="809" extrusionOk="0">
                  <a:moveTo>
                    <a:pt x="303" y="203"/>
                  </a:moveTo>
                  <a:lnTo>
                    <a:pt x="303" y="304"/>
                  </a:lnTo>
                  <a:lnTo>
                    <a:pt x="270" y="405"/>
                  </a:lnTo>
                  <a:lnTo>
                    <a:pt x="202" y="337"/>
                  </a:lnTo>
                  <a:lnTo>
                    <a:pt x="169" y="270"/>
                  </a:lnTo>
                  <a:lnTo>
                    <a:pt x="169" y="203"/>
                  </a:lnTo>
                  <a:close/>
                  <a:moveTo>
                    <a:pt x="169" y="1"/>
                  </a:moveTo>
                  <a:lnTo>
                    <a:pt x="68" y="68"/>
                  </a:lnTo>
                  <a:lnTo>
                    <a:pt x="0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34" y="573"/>
                  </a:lnTo>
                  <a:lnTo>
                    <a:pt x="0" y="640"/>
                  </a:lnTo>
                  <a:lnTo>
                    <a:pt x="0" y="674"/>
                  </a:lnTo>
                  <a:lnTo>
                    <a:pt x="68" y="775"/>
                  </a:lnTo>
                  <a:lnTo>
                    <a:pt x="169" y="809"/>
                  </a:lnTo>
                  <a:lnTo>
                    <a:pt x="270" y="809"/>
                  </a:lnTo>
                  <a:lnTo>
                    <a:pt x="337" y="775"/>
                  </a:lnTo>
                  <a:lnTo>
                    <a:pt x="404" y="741"/>
                  </a:lnTo>
                  <a:lnTo>
                    <a:pt x="472" y="674"/>
                  </a:lnTo>
                  <a:lnTo>
                    <a:pt x="472" y="607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72" y="438"/>
                  </a:lnTo>
                  <a:lnTo>
                    <a:pt x="404" y="371"/>
                  </a:lnTo>
                  <a:lnTo>
                    <a:pt x="472" y="304"/>
                  </a:lnTo>
                  <a:lnTo>
                    <a:pt x="472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3686999" y="4476981"/>
              <a:ext cx="11781" cy="35195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35" y="0"/>
                  </a:moveTo>
                  <a:lnTo>
                    <a:pt x="101" y="34"/>
                  </a:lnTo>
                  <a:lnTo>
                    <a:pt x="34" y="168"/>
                  </a:lnTo>
                  <a:lnTo>
                    <a:pt x="0" y="337"/>
                  </a:lnTo>
                  <a:lnTo>
                    <a:pt x="0" y="505"/>
                  </a:lnTo>
                  <a:lnTo>
                    <a:pt x="34" y="640"/>
                  </a:lnTo>
                  <a:lnTo>
                    <a:pt x="34" y="707"/>
                  </a:lnTo>
                  <a:lnTo>
                    <a:pt x="169" y="707"/>
                  </a:lnTo>
                  <a:lnTo>
                    <a:pt x="202" y="673"/>
                  </a:lnTo>
                  <a:lnTo>
                    <a:pt x="236" y="606"/>
                  </a:lnTo>
                  <a:lnTo>
                    <a:pt x="236" y="337"/>
                  </a:lnTo>
                  <a:lnTo>
                    <a:pt x="236" y="67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3757289" y="4356434"/>
              <a:ext cx="31864" cy="35195"/>
            </a:xfrm>
            <a:custGeom>
              <a:avLst/>
              <a:gdLst/>
              <a:ahLst/>
              <a:cxnLst/>
              <a:rect l="l" t="t" r="r" b="b"/>
              <a:pathLst>
                <a:path w="641" h="708" extrusionOk="0">
                  <a:moveTo>
                    <a:pt x="236" y="1"/>
                  </a:moveTo>
                  <a:lnTo>
                    <a:pt x="135" y="68"/>
                  </a:lnTo>
                  <a:lnTo>
                    <a:pt x="68" y="136"/>
                  </a:lnTo>
                  <a:lnTo>
                    <a:pt x="0" y="203"/>
                  </a:lnTo>
                  <a:lnTo>
                    <a:pt x="0" y="304"/>
                  </a:lnTo>
                  <a:lnTo>
                    <a:pt x="34" y="371"/>
                  </a:lnTo>
                  <a:lnTo>
                    <a:pt x="101" y="405"/>
                  </a:lnTo>
                  <a:lnTo>
                    <a:pt x="202" y="439"/>
                  </a:lnTo>
                  <a:lnTo>
                    <a:pt x="337" y="472"/>
                  </a:lnTo>
                  <a:lnTo>
                    <a:pt x="438" y="439"/>
                  </a:lnTo>
                  <a:lnTo>
                    <a:pt x="438" y="540"/>
                  </a:lnTo>
                  <a:lnTo>
                    <a:pt x="438" y="607"/>
                  </a:lnTo>
                  <a:lnTo>
                    <a:pt x="438" y="708"/>
                  </a:lnTo>
                  <a:lnTo>
                    <a:pt x="505" y="708"/>
                  </a:lnTo>
                  <a:lnTo>
                    <a:pt x="573" y="641"/>
                  </a:lnTo>
                  <a:lnTo>
                    <a:pt x="606" y="540"/>
                  </a:lnTo>
                  <a:lnTo>
                    <a:pt x="640" y="304"/>
                  </a:lnTo>
                  <a:lnTo>
                    <a:pt x="640" y="270"/>
                  </a:lnTo>
                  <a:lnTo>
                    <a:pt x="573" y="203"/>
                  </a:lnTo>
                  <a:lnTo>
                    <a:pt x="505" y="237"/>
                  </a:lnTo>
                  <a:lnTo>
                    <a:pt x="371" y="304"/>
                  </a:lnTo>
                  <a:lnTo>
                    <a:pt x="236" y="304"/>
                  </a:lnTo>
                  <a:lnTo>
                    <a:pt x="169" y="270"/>
                  </a:lnTo>
                  <a:lnTo>
                    <a:pt x="202" y="203"/>
                  </a:lnTo>
                  <a:lnTo>
                    <a:pt x="236" y="169"/>
                  </a:lnTo>
                  <a:lnTo>
                    <a:pt x="539" y="169"/>
                  </a:lnTo>
                  <a:lnTo>
                    <a:pt x="539" y="203"/>
                  </a:lnTo>
                  <a:lnTo>
                    <a:pt x="606" y="203"/>
                  </a:lnTo>
                  <a:lnTo>
                    <a:pt x="640" y="169"/>
                  </a:lnTo>
                  <a:lnTo>
                    <a:pt x="573" y="102"/>
                  </a:lnTo>
                  <a:lnTo>
                    <a:pt x="505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3569833" y="428952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3024216" y="4714595"/>
              <a:ext cx="15112" cy="120596"/>
            </a:xfrm>
            <a:custGeom>
              <a:avLst/>
              <a:gdLst/>
              <a:ahLst/>
              <a:cxnLst/>
              <a:rect l="l" t="t" r="r" b="b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2"/>
                  </a:lnTo>
                  <a:lnTo>
                    <a:pt x="68" y="2055"/>
                  </a:lnTo>
                  <a:lnTo>
                    <a:pt x="136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3636792" y="442841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3350612" y="4749740"/>
              <a:ext cx="38525" cy="45236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606" y="169"/>
                  </a:moveTo>
                  <a:lnTo>
                    <a:pt x="606" y="237"/>
                  </a:lnTo>
                  <a:lnTo>
                    <a:pt x="539" y="304"/>
                  </a:lnTo>
                  <a:lnTo>
                    <a:pt x="404" y="338"/>
                  </a:lnTo>
                  <a:lnTo>
                    <a:pt x="303" y="371"/>
                  </a:lnTo>
                  <a:lnTo>
                    <a:pt x="236" y="169"/>
                  </a:lnTo>
                  <a:close/>
                  <a:moveTo>
                    <a:pt x="505" y="506"/>
                  </a:moveTo>
                  <a:lnTo>
                    <a:pt x="572" y="540"/>
                  </a:lnTo>
                  <a:lnTo>
                    <a:pt x="606" y="573"/>
                  </a:lnTo>
                  <a:lnTo>
                    <a:pt x="539" y="674"/>
                  </a:lnTo>
                  <a:lnTo>
                    <a:pt x="505" y="708"/>
                  </a:lnTo>
                  <a:lnTo>
                    <a:pt x="438" y="742"/>
                  </a:lnTo>
                  <a:lnTo>
                    <a:pt x="303" y="708"/>
                  </a:lnTo>
                  <a:lnTo>
                    <a:pt x="303" y="540"/>
                  </a:lnTo>
                  <a:lnTo>
                    <a:pt x="337" y="540"/>
                  </a:lnTo>
                  <a:lnTo>
                    <a:pt x="505" y="506"/>
                  </a:lnTo>
                  <a:close/>
                  <a:moveTo>
                    <a:pt x="505" y="1"/>
                  </a:moveTo>
                  <a:lnTo>
                    <a:pt x="303" y="68"/>
                  </a:lnTo>
                  <a:lnTo>
                    <a:pt x="135" y="136"/>
                  </a:lnTo>
                  <a:lnTo>
                    <a:pt x="101" y="169"/>
                  </a:lnTo>
                  <a:lnTo>
                    <a:pt x="135" y="506"/>
                  </a:lnTo>
                  <a:lnTo>
                    <a:pt x="135" y="674"/>
                  </a:lnTo>
                  <a:lnTo>
                    <a:pt x="34" y="674"/>
                  </a:lnTo>
                  <a:lnTo>
                    <a:pt x="0" y="742"/>
                  </a:lnTo>
                  <a:lnTo>
                    <a:pt x="0" y="809"/>
                  </a:lnTo>
                  <a:lnTo>
                    <a:pt x="67" y="876"/>
                  </a:lnTo>
                  <a:lnTo>
                    <a:pt x="269" y="910"/>
                  </a:lnTo>
                  <a:lnTo>
                    <a:pt x="505" y="910"/>
                  </a:lnTo>
                  <a:lnTo>
                    <a:pt x="572" y="876"/>
                  </a:lnTo>
                  <a:lnTo>
                    <a:pt x="673" y="843"/>
                  </a:lnTo>
                  <a:lnTo>
                    <a:pt x="741" y="742"/>
                  </a:lnTo>
                  <a:lnTo>
                    <a:pt x="775" y="641"/>
                  </a:lnTo>
                  <a:lnTo>
                    <a:pt x="775" y="506"/>
                  </a:lnTo>
                  <a:lnTo>
                    <a:pt x="741" y="439"/>
                  </a:lnTo>
                  <a:lnTo>
                    <a:pt x="707" y="405"/>
                  </a:lnTo>
                  <a:lnTo>
                    <a:pt x="775" y="304"/>
                  </a:lnTo>
                  <a:lnTo>
                    <a:pt x="775" y="169"/>
                  </a:lnTo>
                  <a:lnTo>
                    <a:pt x="741" y="68"/>
                  </a:lnTo>
                  <a:lnTo>
                    <a:pt x="707" y="35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3702062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135" y="1"/>
                  </a:moveTo>
                  <a:lnTo>
                    <a:pt x="101" y="34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0" y="1751"/>
                  </a:lnTo>
                  <a:lnTo>
                    <a:pt x="34" y="2054"/>
                  </a:lnTo>
                  <a:lnTo>
                    <a:pt x="101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2" y="102"/>
                  </a:lnTo>
                  <a:lnTo>
                    <a:pt x="202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3310446" y="470793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3166486" y="470957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3216693" y="4751430"/>
              <a:ext cx="36885" cy="33505"/>
            </a:xfrm>
            <a:custGeom>
              <a:avLst/>
              <a:gdLst/>
              <a:ahLst/>
              <a:cxnLst/>
              <a:rect l="l" t="t" r="r" b="b"/>
              <a:pathLst>
                <a:path w="742" h="674" extrusionOk="0">
                  <a:moveTo>
                    <a:pt x="68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337"/>
                  </a:lnTo>
                  <a:lnTo>
                    <a:pt x="102" y="438"/>
                  </a:lnTo>
                  <a:lnTo>
                    <a:pt x="169" y="573"/>
                  </a:lnTo>
                  <a:lnTo>
                    <a:pt x="270" y="674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506" y="506"/>
                  </a:lnTo>
                  <a:lnTo>
                    <a:pt x="607" y="371"/>
                  </a:lnTo>
                  <a:lnTo>
                    <a:pt x="708" y="270"/>
                  </a:lnTo>
                  <a:lnTo>
                    <a:pt x="741" y="203"/>
                  </a:lnTo>
                  <a:lnTo>
                    <a:pt x="741" y="135"/>
                  </a:lnTo>
                  <a:lnTo>
                    <a:pt x="741" y="102"/>
                  </a:lnTo>
                  <a:lnTo>
                    <a:pt x="708" y="68"/>
                  </a:lnTo>
                  <a:lnTo>
                    <a:pt x="640" y="68"/>
                  </a:lnTo>
                  <a:lnTo>
                    <a:pt x="573" y="102"/>
                  </a:lnTo>
                  <a:lnTo>
                    <a:pt x="472" y="169"/>
                  </a:lnTo>
                  <a:lnTo>
                    <a:pt x="405" y="270"/>
                  </a:lnTo>
                  <a:lnTo>
                    <a:pt x="304" y="405"/>
                  </a:lnTo>
                  <a:lnTo>
                    <a:pt x="236" y="236"/>
                  </a:lnTo>
                  <a:lnTo>
                    <a:pt x="203" y="68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3745558" y="4851844"/>
              <a:ext cx="138989" cy="16802"/>
            </a:xfrm>
            <a:custGeom>
              <a:avLst/>
              <a:gdLst/>
              <a:ahLst/>
              <a:cxnLst/>
              <a:rect l="l" t="t" r="r" b="b"/>
              <a:pathLst>
                <a:path w="2796" h="338" extrusionOk="0">
                  <a:moveTo>
                    <a:pt x="337" y="1"/>
                  </a:moveTo>
                  <a:lnTo>
                    <a:pt x="169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35" y="203"/>
                  </a:lnTo>
                  <a:lnTo>
                    <a:pt x="304" y="236"/>
                  </a:lnTo>
                  <a:lnTo>
                    <a:pt x="607" y="270"/>
                  </a:lnTo>
                  <a:lnTo>
                    <a:pt x="1247" y="270"/>
                  </a:lnTo>
                  <a:lnTo>
                    <a:pt x="2021" y="337"/>
                  </a:lnTo>
                  <a:lnTo>
                    <a:pt x="2391" y="337"/>
                  </a:lnTo>
                  <a:lnTo>
                    <a:pt x="2762" y="270"/>
                  </a:lnTo>
                  <a:lnTo>
                    <a:pt x="2795" y="236"/>
                  </a:lnTo>
                  <a:lnTo>
                    <a:pt x="2762" y="169"/>
                  </a:lnTo>
                  <a:lnTo>
                    <a:pt x="2459" y="102"/>
                  </a:lnTo>
                  <a:lnTo>
                    <a:pt x="2122" y="68"/>
                  </a:lnTo>
                  <a:lnTo>
                    <a:pt x="1449" y="6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4061912" y="457401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3235136" y="4570684"/>
              <a:ext cx="115526" cy="123877"/>
            </a:xfrm>
            <a:custGeom>
              <a:avLst/>
              <a:gdLst/>
              <a:ahLst/>
              <a:cxnLst/>
              <a:rect l="l" t="t" r="r" b="b"/>
              <a:pathLst>
                <a:path w="2324" h="2492" extrusionOk="0">
                  <a:moveTo>
                    <a:pt x="1852" y="0"/>
                  </a:moveTo>
                  <a:lnTo>
                    <a:pt x="1380" y="34"/>
                  </a:lnTo>
                  <a:lnTo>
                    <a:pt x="135" y="34"/>
                  </a:lnTo>
                  <a:lnTo>
                    <a:pt x="67" y="68"/>
                  </a:lnTo>
                  <a:lnTo>
                    <a:pt x="34" y="135"/>
                  </a:lnTo>
                  <a:lnTo>
                    <a:pt x="34" y="202"/>
                  </a:lnTo>
                  <a:lnTo>
                    <a:pt x="67" y="236"/>
                  </a:lnTo>
                  <a:lnTo>
                    <a:pt x="34" y="472"/>
                  </a:lnTo>
                  <a:lnTo>
                    <a:pt x="34" y="708"/>
                  </a:lnTo>
                  <a:lnTo>
                    <a:pt x="34" y="1145"/>
                  </a:lnTo>
                  <a:lnTo>
                    <a:pt x="0" y="1718"/>
                  </a:lnTo>
                  <a:lnTo>
                    <a:pt x="34" y="2021"/>
                  </a:lnTo>
                  <a:lnTo>
                    <a:pt x="34" y="2290"/>
                  </a:lnTo>
                  <a:lnTo>
                    <a:pt x="34" y="2357"/>
                  </a:lnTo>
                  <a:lnTo>
                    <a:pt x="34" y="2425"/>
                  </a:lnTo>
                  <a:lnTo>
                    <a:pt x="67" y="2492"/>
                  </a:lnTo>
                  <a:lnTo>
                    <a:pt x="1818" y="2492"/>
                  </a:lnTo>
                  <a:lnTo>
                    <a:pt x="2020" y="2458"/>
                  </a:lnTo>
                  <a:lnTo>
                    <a:pt x="2121" y="2391"/>
                  </a:lnTo>
                  <a:lnTo>
                    <a:pt x="2188" y="2324"/>
                  </a:lnTo>
                  <a:lnTo>
                    <a:pt x="2121" y="2256"/>
                  </a:lnTo>
                  <a:lnTo>
                    <a:pt x="2020" y="2223"/>
                  </a:lnTo>
                  <a:lnTo>
                    <a:pt x="1818" y="2189"/>
                  </a:lnTo>
                  <a:lnTo>
                    <a:pt x="1414" y="2223"/>
                  </a:lnTo>
                  <a:lnTo>
                    <a:pt x="236" y="2256"/>
                  </a:lnTo>
                  <a:lnTo>
                    <a:pt x="269" y="1987"/>
                  </a:lnTo>
                  <a:lnTo>
                    <a:pt x="269" y="1718"/>
                  </a:lnTo>
                  <a:lnTo>
                    <a:pt x="269" y="1145"/>
                  </a:lnTo>
                  <a:lnTo>
                    <a:pt x="269" y="708"/>
                  </a:lnTo>
                  <a:lnTo>
                    <a:pt x="269" y="472"/>
                  </a:lnTo>
                  <a:lnTo>
                    <a:pt x="236" y="270"/>
                  </a:lnTo>
                  <a:lnTo>
                    <a:pt x="1953" y="270"/>
                  </a:lnTo>
                  <a:lnTo>
                    <a:pt x="2155" y="202"/>
                  </a:lnTo>
                  <a:lnTo>
                    <a:pt x="2222" y="169"/>
                  </a:lnTo>
                  <a:lnTo>
                    <a:pt x="2323" y="101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3988242" y="4289525"/>
              <a:ext cx="127258" cy="122187"/>
            </a:xfrm>
            <a:custGeom>
              <a:avLst/>
              <a:gdLst/>
              <a:ahLst/>
              <a:cxnLst/>
              <a:rect l="l" t="t" r="r" b="b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7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8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59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8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3845972" y="4286144"/>
              <a:ext cx="125567" cy="135659"/>
            </a:xfrm>
            <a:custGeom>
              <a:avLst/>
              <a:gdLst/>
              <a:ahLst/>
              <a:cxnLst/>
              <a:rect l="l" t="t" r="r" b="b"/>
              <a:pathLst>
                <a:path w="2526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3064382" y="443343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1"/>
                  </a:lnTo>
                  <a:lnTo>
                    <a:pt x="68" y="2054"/>
                  </a:lnTo>
                  <a:lnTo>
                    <a:pt x="136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3206652" y="442841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3089485" y="456899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3251838" y="4476981"/>
              <a:ext cx="43596" cy="35195"/>
            </a:xfrm>
            <a:custGeom>
              <a:avLst/>
              <a:gdLst/>
              <a:ahLst/>
              <a:cxnLst/>
              <a:rect l="l" t="t" r="r" b="b"/>
              <a:pathLst>
                <a:path w="877" h="708" extrusionOk="0">
                  <a:moveTo>
                    <a:pt x="34" y="0"/>
                  </a:moveTo>
                  <a:lnTo>
                    <a:pt x="1" y="34"/>
                  </a:lnTo>
                  <a:lnTo>
                    <a:pt x="1" y="67"/>
                  </a:lnTo>
                  <a:lnTo>
                    <a:pt x="34" y="101"/>
                  </a:lnTo>
                  <a:lnTo>
                    <a:pt x="135" y="168"/>
                  </a:lnTo>
                  <a:lnTo>
                    <a:pt x="236" y="202"/>
                  </a:lnTo>
                  <a:lnTo>
                    <a:pt x="169" y="404"/>
                  </a:lnTo>
                  <a:lnTo>
                    <a:pt x="135" y="606"/>
                  </a:lnTo>
                  <a:lnTo>
                    <a:pt x="169" y="673"/>
                  </a:lnTo>
                  <a:lnTo>
                    <a:pt x="203" y="707"/>
                  </a:lnTo>
                  <a:lnTo>
                    <a:pt x="270" y="707"/>
                  </a:lnTo>
                  <a:lnTo>
                    <a:pt x="304" y="640"/>
                  </a:lnTo>
                  <a:lnTo>
                    <a:pt x="371" y="438"/>
                  </a:lnTo>
                  <a:lnTo>
                    <a:pt x="405" y="202"/>
                  </a:lnTo>
                  <a:lnTo>
                    <a:pt x="438" y="236"/>
                  </a:lnTo>
                  <a:lnTo>
                    <a:pt x="741" y="236"/>
                  </a:lnTo>
                  <a:lnTo>
                    <a:pt x="842" y="202"/>
                  </a:lnTo>
                  <a:lnTo>
                    <a:pt x="876" y="168"/>
                  </a:lnTo>
                  <a:lnTo>
                    <a:pt x="876" y="101"/>
                  </a:lnTo>
                  <a:lnTo>
                    <a:pt x="876" y="67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3034257" y="4711264"/>
              <a:ext cx="113886" cy="123927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237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6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3139692" y="4614181"/>
              <a:ext cx="36885" cy="53637"/>
            </a:xfrm>
            <a:custGeom>
              <a:avLst/>
              <a:gdLst/>
              <a:ahLst/>
              <a:cxnLst/>
              <a:rect l="l" t="t" r="r" b="b"/>
              <a:pathLst>
                <a:path w="742" h="1079" extrusionOk="0">
                  <a:moveTo>
                    <a:pt x="540" y="1"/>
                  </a:moveTo>
                  <a:lnTo>
                    <a:pt x="371" y="35"/>
                  </a:lnTo>
                  <a:lnTo>
                    <a:pt x="136" y="35"/>
                  </a:lnTo>
                  <a:lnTo>
                    <a:pt x="102" y="68"/>
                  </a:lnTo>
                  <a:lnTo>
                    <a:pt x="35" y="68"/>
                  </a:lnTo>
                  <a:lnTo>
                    <a:pt x="1" y="136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36" y="1011"/>
                  </a:lnTo>
                  <a:lnTo>
                    <a:pt x="169" y="1078"/>
                  </a:lnTo>
                  <a:lnTo>
                    <a:pt x="237" y="1078"/>
                  </a:lnTo>
                  <a:lnTo>
                    <a:pt x="304" y="1045"/>
                  </a:lnTo>
                  <a:lnTo>
                    <a:pt x="338" y="977"/>
                  </a:lnTo>
                  <a:lnTo>
                    <a:pt x="304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73" y="573"/>
                  </a:lnTo>
                  <a:lnTo>
                    <a:pt x="607" y="540"/>
                  </a:lnTo>
                  <a:lnTo>
                    <a:pt x="607" y="506"/>
                  </a:lnTo>
                  <a:lnTo>
                    <a:pt x="573" y="439"/>
                  </a:lnTo>
                  <a:lnTo>
                    <a:pt x="506" y="439"/>
                  </a:lnTo>
                  <a:lnTo>
                    <a:pt x="338" y="472"/>
                  </a:lnTo>
                  <a:lnTo>
                    <a:pt x="270" y="506"/>
                  </a:lnTo>
                  <a:lnTo>
                    <a:pt x="237" y="237"/>
                  </a:lnTo>
                  <a:lnTo>
                    <a:pt x="540" y="237"/>
                  </a:lnTo>
                  <a:lnTo>
                    <a:pt x="641" y="203"/>
                  </a:lnTo>
                  <a:lnTo>
                    <a:pt x="708" y="169"/>
                  </a:lnTo>
                  <a:lnTo>
                    <a:pt x="742" y="136"/>
                  </a:lnTo>
                  <a:lnTo>
                    <a:pt x="742" y="6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3271921" y="4289525"/>
              <a:ext cx="127258" cy="122187"/>
            </a:xfrm>
            <a:custGeom>
              <a:avLst/>
              <a:gdLst/>
              <a:ahLst/>
              <a:cxnLst/>
              <a:rect l="l" t="t" r="r" b="b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3072783" y="4754761"/>
              <a:ext cx="33505" cy="31864"/>
            </a:xfrm>
            <a:custGeom>
              <a:avLst/>
              <a:gdLst/>
              <a:ahLst/>
              <a:cxnLst/>
              <a:rect l="l" t="t" r="r" b="b"/>
              <a:pathLst>
                <a:path w="674" h="641" extrusionOk="0">
                  <a:moveTo>
                    <a:pt x="270" y="1"/>
                  </a:moveTo>
                  <a:lnTo>
                    <a:pt x="169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34" y="405"/>
                  </a:lnTo>
                  <a:lnTo>
                    <a:pt x="68" y="506"/>
                  </a:lnTo>
                  <a:lnTo>
                    <a:pt x="169" y="573"/>
                  </a:lnTo>
                  <a:lnTo>
                    <a:pt x="270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39" y="540"/>
                  </a:lnTo>
                  <a:lnTo>
                    <a:pt x="606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472" y="371"/>
                  </a:lnTo>
                  <a:lnTo>
                    <a:pt x="404" y="405"/>
                  </a:lnTo>
                  <a:lnTo>
                    <a:pt x="303" y="405"/>
                  </a:lnTo>
                  <a:lnTo>
                    <a:pt x="236" y="371"/>
                  </a:lnTo>
                  <a:lnTo>
                    <a:pt x="202" y="338"/>
                  </a:lnTo>
                  <a:lnTo>
                    <a:pt x="202" y="304"/>
                  </a:lnTo>
                  <a:lnTo>
                    <a:pt x="236" y="237"/>
                  </a:lnTo>
                  <a:lnTo>
                    <a:pt x="270" y="203"/>
                  </a:lnTo>
                  <a:lnTo>
                    <a:pt x="404" y="169"/>
                  </a:lnTo>
                  <a:lnTo>
                    <a:pt x="505" y="169"/>
                  </a:lnTo>
                  <a:lnTo>
                    <a:pt x="640" y="136"/>
                  </a:lnTo>
                  <a:lnTo>
                    <a:pt x="674" y="136"/>
                  </a:lnTo>
                  <a:lnTo>
                    <a:pt x="674" y="68"/>
                  </a:lnTo>
                  <a:lnTo>
                    <a:pt x="573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3074423" y="443010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3116279" y="4475291"/>
              <a:ext cx="28484" cy="43546"/>
            </a:xfrm>
            <a:custGeom>
              <a:avLst/>
              <a:gdLst/>
              <a:ahLst/>
              <a:cxnLst/>
              <a:rect l="l" t="t" r="r" b="b"/>
              <a:pathLst>
                <a:path w="573" h="876" extrusionOk="0">
                  <a:moveTo>
                    <a:pt x="371" y="169"/>
                  </a:moveTo>
                  <a:lnTo>
                    <a:pt x="337" y="303"/>
                  </a:lnTo>
                  <a:lnTo>
                    <a:pt x="270" y="371"/>
                  </a:lnTo>
                  <a:lnTo>
                    <a:pt x="203" y="404"/>
                  </a:lnTo>
                  <a:lnTo>
                    <a:pt x="169" y="438"/>
                  </a:lnTo>
                  <a:lnTo>
                    <a:pt x="169" y="337"/>
                  </a:lnTo>
                  <a:lnTo>
                    <a:pt x="203" y="270"/>
                  </a:lnTo>
                  <a:lnTo>
                    <a:pt x="236" y="236"/>
                  </a:lnTo>
                  <a:lnTo>
                    <a:pt x="304" y="169"/>
                  </a:lnTo>
                  <a:close/>
                  <a:moveTo>
                    <a:pt x="405" y="0"/>
                  </a:moveTo>
                  <a:lnTo>
                    <a:pt x="236" y="34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1" y="472"/>
                  </a:lnTo>
                  <a:lnTo>
                    <a:pt x="34" y="741"/>
                  </a:lnTo>
                  <a:lnTo>
                    <a:pt x="68" y="808"/>
                  </a:lnTo>
                  <a:lnTo>
                    <a:pt x="102" y="808"/>
                  </a:lnTo>
                  <a:lnTo>
                    <a:pt x="135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03" y="674"/>
                  </a:lnTo>
                  <a:lnTo>
                    <a:pt x="270" y="775"/>
                  </a:lnTo>
                  <a:lnTo>
                    <a:pt x="371" y="842"/>
                  </a:lnTo>
                  <a:lnTo>
                    <a:pt x="472" y="876"/>
                  </a:lnTo>
                  <a:lnTo>
                    <a:pt x="539" y="876"/>
                  </a:lnTo>
                  <a:lnTo>
                    <a:pt x="573" y="808"/>
                  </a:lnTo>
                  <a:lnTo>
                    <a:pt x="573" y="741"/>
                  </a:lnTo>
                  <a:lnTo>
                    <a:pt x="506" y="674"/>
                  </a:lnTo>
                  <a:lnTo>
                    <a:pt x="405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73" y="270"/>
                  </a:lnTo>
                  <a:lnTo>
                    <a:pt x="573" y="169"/>
                  </a:lnTo>
                  <a:lnTo>
                    <a:pt x="573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3633462" y="4751430"/>
              <a:ext cx="46877" cy="41906"/>
            </a:xfrm>
            <a:custGeom>
              <a:avLst/>
              <a:gdLst/>
              <a:ahLst/>
              <a:cxnLst/>
              <a:rect l="l" t="t" r="r" b="b"/>
              <a:pathLst>
                <a:path w="943" h="843" extrusionOk="0">
                  <a:moveTo>
                    <a:pt x="67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40"/>
                  </a:lnTo>
                  <a:lnTo>
                    <a:pt x="337" y="674"/>
                  </a:lnTo>
                  <a:lnTo>
                    <a:pt x="438" y="674"/>
                  </a:lnTo>
                  <a:lnTo>
                    <a:pt x="471" y="640"/>
                  </a:lnTo>
                  <a:lnTo>
                    <a:pt x="673" y="438"/>
                  </a:lnTo>
                  <a:lnTo>
                    <a:pt x="707" y="607"/>
                  </a:lnTo>
                  <a:lnTo>
                    <a:pt x="774" y="775"/>
                  </a:lnTo>
                  <a:lnTo>
                    <a:pt x="808" y="842"/>
                  </a:lnTo>
                  <a:lnTo>
                    <a:pt x="875" y="809"/>
                  </a:lnTo>
                  <a:lnTo>
                    <a:pt x="943" y="775"/>
                  </a:lnTo>
                  <a:lnTo>
                    <a:pt x="943" y="674"/>
                  </a:lnTo>
                  <a:lnTo>
                    <a:pt x="875" y="573"/>
                  </a:lnTo>
                  <a:lnTo>
                    <a:pt x="875" y="438"/>
                  </a:lnTo>
                  <a:lnTo>
                    <a:pt x="875" y="304"/>
                  </a:lnTo>
                  <a:lnTo>
                    <a:pt x="875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34"/>
                  </a:lnTo>
                  <a:lnTo>
                    <a:pt x="707" y="68"/>
                  </a:lnTo>
                  <a:lnTo>
                    <a:pt x="404" y="405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990761" y="4610850"/>
              <a:ext cx="38525" cy="53587"/>
            </a:xfrm>
            <a:custGeom>
              <a:avLst/>
              <a:gdLst/>
              <a:ahLst/>
              <a:cxnLst/>
              <a:rect l="l" t="t" r="r" b="b"/>
              <a:pathLst>
                <a:path w="775" h="1078" extrusionOk="0">
                  <a:moveTo>
                    <a:pt x="472" y="270"/>
                  </a:moveTo>
                  <a:lnTo>
                    <a:pt x="573" y="304"/>
                  </a:lnTo>
                  <a:lnTo>
                    <a:pt x="640" y="371"/>
                  </a:lnTo>
                  <a:lnTo>
                    <a:pt x="640" y="472"/>
                  </a:lnTo>
                  <a:lnTo>
                    <a:pt x="640" y="640"/>
                  </a:lnTo>
                  <a:lnTo>
                    <a:pt x="573" y="708"/>
                  </a:lnTo>
                  <a:lnTo>
                    <a:pt x="506" y="775"/>
                  </a:lnTo>
                  <a:lnTo>
                    <a:pt x="438" y="842"/>
                  </a:lnTo>
                  <a:lnTo>
                    <a:pt x="337" y="876"/>
                  </a:lnTo>
                  <a:lnTo>
                    <a:pt x="304" y="876"/>
                  </a:lnTo>
                  <a:lnTo>
                    <a:pt x="304" y="472"/>
                  </a:lnTo>
                  <a:lnTo>
                    <a:pt x="337" y="270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203" y="169"/>
                  </a:lnTo>
                  <a:lnTo>
                    <a:pt x="135" y="405"/>
                  </a:lnTo>
                  <a:lnTo>
                    <a:pt x="102" y="640"/>
                  </a:lnTo>
                  <a:lnTo>
                    <a:pt x="135" y="876"/>
                  </a:lnTo>
                  <a:lnTo>
                    <a:pt x="34" y="910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1" y="1011"/>
                  </a:lnTo>
                  <a:lnTo>
                    <a:pt x="34" y="1044"/>
                  </a:lnTo>
                  <a:lnTo>
                    <a:pt x="135" y="1078"/>
                  </a:lnTo>
                  <a:lnTo>
                    <a:pt x="236" y="1078"/>
                  </a:lnTo>
                  <a:lnTo>
                    <a:pt x="337" y="1044"/>
                  </a:lnTo>
                  <a:lnTo>
                    <a:pt x="472" y="1011"/>
                  </a:lnTo>
                  <a:lnTo>
                    <a:pt x="640" y="842"/>
                  </a:lnTo>
                  <a:lnTo>
                    <a:pt x="708" y="741"/>
                  </a:lnTo>
                  <a:lnTo>
                    <a:pt x="775" y="674"/>
                  </a:lnTo>
                  <a:lnTo>
                    <a:pt x="775" y="573"/>
                  </a:lnTo>
                  <a:lnTo>
                    <a:pt x="775" y="438"/>
                  </a:lnTo>
                  <a:lnTo>
                    <a:pt x="741" y="337"/>
                  </a:lnTo>
                  <a:lnTo>
                    <a:pt x="708" y="236"/>
                  </a:lnTo>
                  <a:lnTo>
                    <a:pt x="640" y="203"/>
                  </a:lnTo>
                  <a:lnTo>
                    <a:pt x="539" y="169"/>
                  </a:lnTo>
                  <a:lnTo>
                    <a:pt x="337" y="169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2736345" y="4711264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3596627" y="470957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5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2948905" y="456735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324" y="168"/>
                  </a:moveTo>
                  <a:lnTo>
                    <a:pt x="2257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7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7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8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9" y="168"/>
                  </a:lnTo>
                  <a:lnTo>
                    <a:pt x="2459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2784912" y="4751430"/>
              <a:ext cx="38525" cy="45236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135" y="1"/>
                  </a:moveTo>
                  <a:lnTo>
                    <a:pt x="68" y="34"/>
                  </a:lnTo>
                  <a:lnTo>
                    <a:pt x="34" y="34"/>
                  </a:lnTo>
                  <a:lnTo>
                    <a:pt x="34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2" y="506"/>
                  </a:lnTo>
                  <a:lnTo>
                    <a:pt x="34" y="741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35" y="910"/>
                  </a:lnTo>
                  <a:lnTo>
                    <a:pt x="539" y="809"/>
                  </a:lnTo>
                  <a:lnTo>
                    <a:pt x="674" y="775"/>
                  </a:lnTo>
                  <a:lnTo>
                    <a:pt x="741" y="741"/>
                  </a:lnTo>
                  <a:lnTo>
                    <a:pt x="775" y="674"/>
                  </a:lnTo>
                  <a:lnTo>
                    <a:pt x="741" y="607"/>
                  </a:lnTo>
                  <a:lnTo>
                    <a:pt x="707" y="573"/>
                  </a:lnTo>
                  <a:lnTo>
                    <a:pt x="640" y="573"/>
                  </a:lnTo>
                  <a:lnTo>
                    <a:pt x="505" y="607"/>
                  </a:lnTo>
                  <a:lnTo>
                    <a:pt x="371" y="640"/>
                  </a:lnTo>
                  <a:lnTo>
                    <a:pt x="674" y="270"/>
                  </a:lnTo>
                  <a:lnTo>
                    <a:pt x="707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606" y="68"/>
                  </a:lnTo>
                  <a:lnTo>
                    <a:pt x="270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2413380" y="4709574"/>
              <a:ext cx="162353" cy="133968"/>
            </a:xfrm>
            <a:custGeom>
              <a:avLst/>
              <a:gdLst/>
              <a:ahLst/>
              <a:cxnLst/>
              <a:rect l="l" t="t" r="r" b="b"/>
              <a:pathLst>
                <a:path w="3266" h="2695" extrusionOk="0">
                  <a:moveTo>
                    <a:pt x="269" y="270"/>
                  </a:moveTo>
                  <a:lnTo>
                    <a:pt x="572" y="304"/>
                  </a:lnTo>
                  <a:lnTo>
                    <a:pt x="842" y="304"/>
                  </a:lnTo>
                  <a:lnTo>
                    <a:pt x="1414" y="338"/>
                  </a:lnTo>
                  <a:lnTo>
                    <a:pt x="2222" y="371"/>
                  </a:lnTo>
                  <a:lnTo>
                    <a:pt x="2996" y="439"/>
                  </a:lnTo>
                  <a:lnTo>
                    <a:pt x="2963" y="910"/>
                  </a:lnTo>
                  <a:lnTo>
                    <a:pt x="2929" y="1415"/>
                  </a:lnTo>
                  <a:lnTo>
                    <a:pt x="2963" y="1920"/>
                  </a:lnTo>
                  <a:lnTo>
                    <a:pt x="2996" y="2391"/>
                  </a:lnTo>
                  <a:lnTo>
                    <a:pt x="2424" y="2391"/>
                  </a:lnTo>
                  <a:lnTo>
                    <a:pt x="1616" y="2425"/>
                  </a:lnTo>
                  <a:lnTo>
                    <a:pt x="875" y="2425"/>
                  </a:lnTo>
                  <a:lnTo>
                    <a:pt x="572" y="2391"/>
                  </a:lnTo>
                  <a:lnTo>
                    <a:pt x="404" y="2324"/>
                  </a:lnTo>
                  <a:lnTo>
                    <a:pt x="404" y="2055"/>
                  </a:lnTo>
                  <a:lnTo>
                    <a:pt x="404" y="1752"/>
                  </a:lnTo>
                  <a:lnTo>
                    <a:pt x="370" y="1179"/>
                  </a:lnTo>
                  <a:lnTo>
                    <a:pt x="337" y="708"/>
                  </a:lnTo>
                  <a:lnTo>
                    <a:pt x="269" y="270"/>
                  </a:lnTo>
                  <a:close/>
                  <a:moveTo>
                    <a:pt x="135" y="1"/>
                  </a:moveTo>
                  <a:lnTo>
                    <a:pt x="101" y="35"/>
                  </a:lnTo>
                  <a:lnTo>
                    <a:pt x="67" y="102"/>
                  </a:lnTo>
                  <a:lnTo>
                    <a:pt x="67" y="136"/>
                  </a:lnTo>
                  <a:lnTo>
                    <a:pt x="34" y="169"/>
                  </a:lnTo>
                  <a:lnTo>
                    <a:pt x="0" y="203"/>
                  </a:lnTo>
                  <a:lnTo>
                    <a:pt x="34" y="237"/>
                  </a:lnTo>
                  <a:lnTo>
                    <a:pt x="67" y="237"/>
                  </a:lnTo>
                  <a:lnTo>
                    <a:pt x="67" y="775"/>
                  </a:lnTo>
                  <a:lnTo>
                    <a:pt x="101" y="1348"/>
                  </a:lnTo>
                  <a:lnTo>
                    <a:pt x="135" y="1886"/>
                  </a:lnTo>
                  <a:lnTo>
                    <a:pt x="135" y="2156"/>
                  </a:lnTo>
                  <a:lnTo>
                    <a:pt x="202" y="2425"/>
                  </a:lnTo>
                  <a:lnTo>
                    <a:pt x="202" y="2492"/>
                  </a:lnTo>
                  <a:lnTo>
                    <a:pt x="236" y="2526"/>
                  </a:lnTo>
                  <a:lnTo>
                    <a:pt x="337" y="2492"/>
                  </a:lnTo>
                  <a:lnTo>
                    <a:pt x="1010" y="2627"/>
                  </a:lnTo>
                  <a:lnTo>
                    <a:pt x="1717" y="2694"/>
                  </a:lnTo>
                  <a:lnTo>
                    <a:pt x="2390" y="2661"/>
                  </a:lnTo>
                  <a:lnTo>
                    <a:pt x="3064" y="2560"/>
                  </a:lnTo>
                  <a:lnTo>
                    <a:pt x="3131" y="2593"/>
                  </a:lnTo>
                  <a:lnTo>
                    <a:pt x="3199" y="2560"/>
                  </a:lnTo>
                  <a:lnTo>
                    <a:pt x="3232" y="2526"/>
                  </a:lnTo>
                  <a:lnTo>
                    <a:pt x="3266" y="2459"/>
                  </a:lnTo>
                  <a:lnTo>
                    <a:pt x="3232" y="1819"/>
                  </a:lnTo>
                  <a:lnTo>
                    <a:pt x="3232" y="1179"/>
                  </a:lnTo>
                  <a:lnTo>
                    <a:pt x="3266" y="641"/>
                  </a:lnTo>
                  <a:lnTo>
                    <a:pt x="3266" y="371"/>
                  </a:lnTo>
                  <a:lnTo>
                    <a:pt x="3232" y="102"/>
                  </a:lnTo>
                  <a:lnTo>
                    <a:pt x="3232" y="35"/>
                  </a:lnTo>
                  <a:lnTo>
                    <a:pt x="3131" y="35"/>
                  </a:lnTo>
                  <a:lnTo>
                    <a:pt x="3097" y="102"/>
                  </a:lnTo>
                  <a:lnTo>
                    <a:pt x="3064" y="237"/>
                  </a:lnTo>
                  <a:lnTo>
                    <a:pt x="2357" y="169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606" y="68"/>
                  </a:lnTo>
                  <a:lnTo>
                    <a:pt x="269" y="102"/>
                  </a:lnTo>
                  <a:lnTo>
                    <a:pt x="236" y="68"/>
                  </a:lnTo>
                  <a:lnTo>
                    <a:pt x="202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2415020" y="4568994"/>
              <a:ext cx="232693" cy="130588"/>
            </a:xfrm>
            <a:custGeom>
              <a:avLst/>
              <a:gdLst/>
              <a:ahLst/>
              <a:cxnLst/>
              <a:rect l="l" t="t" r="r" b="b"/>
              <a:pathLst>
                <a:path w="4681" h="2627" extrusionOk="0">
                  <a:moveTo>
                    <a:pt x="2357" y="270"/>
                  </a:moveTo>
                  <a:lnTo>
                    <a:pt x="4479" y="337"/>
                  </a:lnTo>
                  <a:lnTo>
                    <a:pt x="4411" y="539"/>
                  </a:lnTo>
                  <a:lnTo>
                    <a:pt x="4411" y="742"/>
                  </a:lnTo>
                  <a:lnTo>
                    <a:pt x="4411" y="1112"/>
                  </a:lnTo>
                  <a:lnTo>
                    <a:pt x="4411" y="1684"/>
                  </a:lnTo>
                  <a:lnTo>
                    <a:pt x="4411" y="2257"/>
                  </a:lnTo>
                  <a:lnTo>
                    <a:pt x="3401" y="2223"/>
                  </a:lnTo>
                  <a:lnTo>
                    <a:pt x="2391" y="2189"/>
                  </a:lnTo>
                  <a:lnTo>
                    <a:pt x="1852" y="2189"/>
                  </a:lnTo>
                  <a:lnTo>
                    <a:pt x="1347" y="2223"/>
                  </a:lnTo>
                  <a:lnTo>
                    <a:pt x="809" y="2257"/>
                  </a:lnTo>
                  <a:lnTo>
                    <a:pt x="539" y="2324"/>
                  </a:lnTo>
                  <a:lnTo>
                    <a:pt x="304" y="2391"/>
                  </a:lnTo>
                  <a:lnTo>
                    <a:pt x="270" y="1213"/>
                  </a:lnTo>
                  <a:lnTo>
                    <a:pt x="304" y="742"/>
                  </a:lnTo>
                  <a:lnTo>
                    <a:pt x="270" y="506"/>
                  </a:lnTo>
                  <a:lnTo>
                    <a:pt x="236" y="270"/>
                  </a:lnTo>
                  <a:close/>
                  <a:moveTo>
                    <a:pt x="842" y="1"/>
                  </a:moveTo>
                  <a:lnTo>
                    <a:pt x="607" y="34"/>
                  </a:lnTo>
                  <a:lnTo>
                    <a:pt x="405" y="102"/>
                  </a:lnTo>
                  <a:lnTo>
                    <a:pt x="203" y="169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34" y="337"/>
                  </a:lnTo>
                  <a:lnTo>
                    <a:pt x="1" y="573"/>
                  </a:lnTo>
                  <a:lnTo>
                    <a:pt x="34" y="1011"/>
                  </a:lnTo>
                  <a:lnTo>
                    <a:pt x="68" y="2459"/>
                  </a:lnTo>
                  <a:lnTo>
                    <a:pt x="68" y="2492"/>
                  </a:lnTo>
                  <a:lnTo>
                    <a:pt x="102" y="2526"/>
                  </a:lnTo>
                  <a:lnTo>
                    <a:pt x="203" y="2560"/>
                  </a:lnTo>
                  <a:lnTo>
                    <a:pt x="270" y="2526"/>
                  </a:lnTo>
                  <a:lnTo>
                    <a:pt x="304" y="2492"/>
                  </a:lnTo>
                  <a:lnTo>
                    <a:pt x="304" y="2459"/>
                  </a:lnTo>
                  <a:lnTo>
                    <a:pt x="304" y="2425"/>
                  </a:lnTo>
                  <a:lnTo>
                    <a:pt x="741" y="2459"/>
                  </a:lnTo>
                  <a:lnTo>
                    <a:pt x="1213" y="2459"/>
                  </a:lnTo>
                  <a:lnTo>
                    <a:pt x="2122" y="2425"/>
                  </a:lnTo>
                  <a:lnTo>
                    <a:pt x="3267" y="2425"/>
                  </a:lnTo>
                  <a:lnTo>
                    <a:pt x="4445" y="2459"/>
                  </a:lnTo>
                  <a:lnTo>
                    <a:pt x="4445" y="2526"/>
                  </a:lnTo>
                  <a:lnTo>
                    <a:pt x="4479" y="2627"/>
                  </a:lnTo>
                  <a:lnTo>
                    <a:pt x="4613" y="2627"/>
                  </a:lnTo>
                  <a:lnTo>
                    <a:pt x="4647" y="2526"/>
                  </a:lnTo>
                  <a:lnTo>
                    <a:pt x="4681" y="1920"/>
                  </a:lnTo>
                  <a:lnTo>
                    <a:pt x="4681" y="1314"/>
                  </a:lnTo>
                  <a:lnTo>
                    <a:pt x="4681" y="809"/>
                  </a:lnTo>
                  <a:lnTo>
                    <a:pt x="4681" y="573"/>
                  </a:lnTo>
                  <a:lnTo>
                    <a:pt x="4613" y="337"/>
                  </a:lnTo>
                  <a:lnTo>
                    <a:pt x="4681" y="304"/>
                  </a:lnTo>
                  <a:lnTo>
                    <a:pt x="4681" y="236"/>
                  </a:lnTo>
                  <a:lnTo>
                    <a:pt x="4647" y="169"/>
                  </a:lnTo>
                  <a:lnTo>
                    <a:pt x="4580" y="135"/>
                  </a:lnTo>
                  <a:lnTo>
                    <a:pt x="3940" y="102"/>
                  </a:lnTo>
                  <a:lnTo>
                    <a:pt x="3334" y="68"/>
                  </a:lnTo>
                  <a:lnTo>
                    <a:pt x="2054" y="34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2555600" y="4289525"/>
              <a:ext cx="127258" cy="122187"/>
            </a:xfrm>
            <a:custGeom>
              <a:avLst/>
              <a:gdLst/>
              <a:ahLst/>
              <a:cxnLst/>
              <a:rect l="l" t="t" r="r" b="b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1415" y="2189"/>
                  </a:lnTo>
                  <a:lnTo>
                    <a:pt x="1449" y="2155"/>
                  </a:lnTo>
                  <a:lnTo>
                    <a:pt x="1449" y="1953"/>
                  </a:lnTo>
                  <a:lnTo>
                    <a:pt x="1449" y="1751"/>
                  </a:lnTo>
                  <a:lnTo>
                    <a:pt x="1449" y="1347"/>
                  </a:lnTo>
                  <a:lnTo>
                    <a:pt x="1415" y="1280"/>
                  </a:lnTo>
                  <a:lnTo>
                    <a:pt x="1348" y="1246"/>
                  </a:lnTo>
                  <a:lnTo>
                    <a:pt x="1314" y="1280"/>
                  </a:lnTo>
                  <a:lnTo>
                    <a:pt x="1280" y="1347"/>
                  </a:lnTo>
                  <a:lnTo>
                    <a:pt x="1247" y="1751"/>
                  </a:lnTo>
                  <a:lnTo>
                    <a:pt x="1247" y="1987"/>
                  </a:lnTo>
                  <a:lnTo>
                    <a:pt x="1314" y="2155"/>
                  </a:lnTo>
                  <a:lnTo>
                    <a:pt x="1314" y="2189"/>
                  </a:lnTo>
                  <a:lnTo>
                    <a:pt x="573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594125" y="470793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696180" y="4851844"/>
              <a:ext cx="127258" cy="142320"/>
            </a:xfrm>
            <a:custGeom>
              <a:avLst/>
              <a:gdLst/>
              <a:ahLst/>
              <a:cxnLst/>
              <a:rect l="l" t="t" r="r" b="b"/>
              <a:pathLst>
                <a:path w="2560" h="2863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886"/>
                  </a:lnTo>
                  <a:lnTo>
                    <a:pt x="2324" y="2627"/>
                  </a:lnTo>
                  <a:lnTo>
                    <a:pt x="2088" y="2593"/>
                  </a:lnTo>
                  <a:lnTo>
                    <a:pt x="607" y="2593"/>
                  </a:lnTo>
                  <a:lnTo>
                    <a:pt x="338" y="2660"/>
                  </a:lnTo>
                  <a:lnTo>
                    <a:pt x="304" y="1886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953"/>
                  </a:lnTo>
                  <a:lnTo>
                    <a:pt x="102" y="2391"/>
                  </a:lnTo>
                  <a:lnTo>
                    <a:pt x="169" y="2728"/>
                  </a:lnTo>
                  <a:lnTo>
                    <a:pt x="169" y="2795"/>
                  </a:lnTo>
                  <a:lnTo>
                    <a:pt x="304" y="2795"/>
                  </a:lnTo>
                  <a:lnTo>
                    <a:pt x="540" y="2829"/>
                  </a:lnTo>
                  <a:lnTo>
                    <a:pt x="1280" y="2829"/>
                  </a:lnTo>
                  <a:lnTo>
                    <a:pt x="1819" y="2862"/>
                  </a:lnTo>
                  <a:lnTo>
                    <a:pt x="2088" y="2862"/>
                  </a:lnTo>
                  <a:lnTo>
                    <a:pt x="2358" y="2829"/>
                  </a:lnTo>
                  <a:lnTo>
                    <a:pt x="2391" y="2862"/>
                  </a:lnTo>
                  <a:lnTo>
                    <a:pt x="2425" y="2862"/>
                  </a:lnTo>
                  <a:lnTo>
                    <a:pt x="2459" y="2829"/>
                  </a:lnTo>
                  <a:lnTo>
                    <a:pt x="2492" y="2795"/>
                  </a:lnTo>
                  <a:lnTo>
                    <a:pt x="2526" y="2458"/>
                  </a:lnTo>
                  <a:lnTo>
                    <a:pt x="2560" y="2054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3740537" y="4714595"/>
              <a:ext cx="15112" cy="120596"/>
            </a:xfrm>
            <a:custGeom>
              <a:avLst/>
              <a:gdLst/>
              <a:ahLst/>
              <a:cxnLst/>
              <a:rect l="l" t="t" r="r" b="b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2"/>
                  </a:lnTo>
                  <a:lnTo>
                    <a:pt x="68" y="2055"/>
                  </a:lnTo>
                  <a:lnTo>
                    <a:pt x="135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3902890" y="4863576"/>
              <a:ext cx="15112" cy="135609"/>
            </a:xfrm>
            <a:custGeom>
              <a:avLst/>
              <a:gdLst/>
              <a:ahLst/>
              <a:cxnLst/>
              <a:rect l="l" t="t" r="r" b="b"/>
              <a:pathLst>
                <a:path w="304" h="2728" extrusionOk="0">
                  <a:moveTo>
                    <a:pt x="169" y="0"/>
                  </a:moveTo>
                  <a:lnTo>
                    <a:pt x="102" y="236"/>
                  </a:lnTo>
                  <a:lnTo>
                    <a:pt x="68" y="505"/>
                  </a:lnTo>
                  <a:lnTo>
                    <a:pt x="68" y="1010"/>
                  </a:lnTo>
                  <a:lnTo>
                    <a:pt x="1" y="1852"/>
                  </a:lnTo>
                  <a:lnTo>
                    <a:pt x="1" y="2256"/>
                  </a:lnTo>
                  <a:lnTo>
                    <a:pt x="34" y="2660"/>
                  </a:lnTo>
                  <a:lnTo>
                    <a:pt x="68" y="2694"/>
                  </a:lnTo>
                  <a:lnTo>
                    <a:pt x="102" y="2727"/>
                  </a:lnTo>
                  <a:lnTo>
                    <a:pt x="169" y="2727"/>
                  </a:lnTo>
                  <a:lnTo>
                    <a:pt x="203" y="2660"/>
                  </a:lnTo>
                  <a:lnTo>
                    <a:pt x="236" y="2357"/>
                  </a:lnTo>
                  <a:lnTo>
                    <a:pt x="236" y="2054"/>
                  </a:lnTo>
                  <a:lnTo>
                    <a:pt x="270" y="1414"/>
                  </a:lnTo>
                  <a:lnTo>
                    <a:pt x="304" y="707"/>
                  </a:lnTo>
                  <a:lnTo>
                    <a:pt x="270" y="337"/>
                  </a:lnTo>
                  <a:lnTo>
                    <a:pt x="270" y="16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4113760" y="4942217"/>
              <a:ext cx="23513" cy="35195"/>
            </a:xfrm>
            <a:custGeom>
              <a:avLst/>
              <a:gdLst/>
              <a:ahLst/>
              <a:cxnLst/>
              <a:rect l="l" t="t" r="r" b="b"/>
              <a:pathLst>
                <a:path w="473" h="708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35"/>
                  </a:lnTo>
                  <a:lnTo>
                    <a:pt x="68" y="236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35" y="438"/>
                  </a:lnTo>
                  <a:lnTo>
                    <a:pt x="169" y="506"/>
                  </a:lnTo>
                  <a:lnTo>
                    <a:pt x="304" y="674"/>
                  </a:lnTo>
                  <a:lnTo>
                    <a:pt x="371" y="708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438" y="573"/>
                  </a:lnTo>
                  <a:lnTo>
                    <a:pt x="337" y="438"/>
                  </a:lnTo>
                  <a:lnTo>
                    <a:pt x="236" y="337"/>
                  </a:lnTo>
                  <a:lnTo>
                    <a:pt x="438" y="203"/>
                  </a:lnTo>
                  <a:lnTo>
                    <a:pt x="472" y="135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4065243" y="4915473"/>
              <a:ext cx="128898" cy="87042"/>
            </a:xfrm>
            <a:custGeom>
              <a:avLst/>
              <a:gdLst/>
              <a:ahLst/>
              <a:cxnLst/>
              <a:rect l="l" t="t" r="r" b="b"/>
              <a:pathLst>
                <a:path w="2593" h="1751" extrusionOk="0">
                  <a:moveTo>
                    <a:pt x="169" y="236"/>
                  </a:moveTo>
                  <a:lnTo>
                    <a:pt x="438" y="303"/>
                  </a:lnTo>
                  <a:lnTo>
                    <a:pt x="674" y="337"/>
                  </a:lnTo>
                  <a:lnTo>
                    <a:pt x="1212" y="370"/>
                  </a:lnTo>
                  <a:lnTo>
                    <a:pt x="1751" y="370"/>
                  </a:lnTo>
                  <a:lnTo>
                    <a:pt x="2020" y="337"/>
                  </a:lnTo>
                  <a:lnTo>
                    <a:pt x="2290" y="303"/>
                  </a:lnTo>
                  <a:lnTo>
                    <a:pt x="2323" y="943"/>
                  </a:lnTo>
                  <a:lnTo>
                    <a:pt x="2391" y="1414"/>
                  </a:lnTo>
                  <a:lnTo>
                    <a:pt x="2121" y="1380"/>
                  </a:lnTo>
                  <a:lnTo>
                    <a:pt x="505" y="1380"/>
                  </a:lnTo>
                  <a:lnTo>
                    <a:pt x="202" y="1448"/>
                  </a:lnTo>
                  <a:lnTo>
                    <a:pt x="202" y="808"/>
                  </a:lnTo>
                  <a:lnTo>
                    <a:pt x="202" y="505"/>
                  </a:lnTo>
                  <a:lnTo>
                    <a:pt x="202" y="370"/>
                  </a:lnTo>
                  <a:lnTo>
                    <a:pt x="169" y="236"/>
                  </a:lnTo>
                  <a:close/>
                  <a:moveTo>
                    <a:pt x="2290" y="0"/>
                  </a:moveTo>
                  <a:lnTo>
                    <a:pt x="2290" y="34"/>
                  </a:lnTo>
                  <a:lnTo>
                    <a:pt x="2290" y="135"/>
                  </a:lnTo>
                  <a:lnTo>
                    <a:pt x="1818" y="135"/>
                  </a:lnTo>
                  <a:lnTo>
                    <a:pt x="1381" y="168"/>
                  </a:lnTo>
                  <a:lnTo>
                    <a:pt x="775" y="135"/>
                  </a:lnTo>
                  <a:lnTo>
                    <a:pt x="472" y="101"/>
                  </a:lnTo>
                  <a:lnTo>
                    <a:pt x="169" y="135"/>
                  </a:lnTo>
                  <a:lnTo>
                    <a:pt x="101" y="135"/>
                  </a:lnTo>
                  <a:lnTo>
                    <a:pt x="68" y="168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515"/>
                  </a:lnTo>
                  <a:lnTo>
                    <a:pt x="34" y="1582"/>
                  </a:lnTo>
                  <a:lnTo>
                    <a:pt x="101" y="1616"/>
                  </a:lnTo>
                  <a:lnTo>
                    <a:pt x="169" y="1582"/>
                  </a:lnTo>
                  <a:lnTo>
                    <a:pt x="202" y="1549"/>
                  </a:lnTo>
                  <a:lnTo>
                    <a:pt x="472" y="1582"/>
                  </a:lnTo>
                  <a:lnTo>
                    <a:pt x="707" y="1616"/>
                  </a:lnTo>
                  <a:lnTo>
                    <a:pt x="1212" y="1582"/>
                  </a:lnTo>
                  <a:lnTo>
                    <a:pt x="1818" y="1616"/>
                  </a:lnTo>
                  <a:lnTo>
                    <a:pt x="2121" y="1582"/>
                  </a:lnTo>
                  <a:lnTo>
                    <a:pt x="2391" y="1549"/>
                  </a:lnTo>
                  <a:lnTo>
                    <a:pt x="2458" y="1751"/>
                  </a:lnTo>
                  <a:lnTo>
                    <a:pt x="2525" y="1751"/>
                  </a:lnTo>
                  <a:lnTo>
                    <a:pt x="2559" y="1717"/>
                  </a:lnTo>
                  <a:lnTo>
                    <a:pt x="2593" y="1515"/>
                  </a:lnTo>
                  <a:lnTo>
                    <a:pt x="2593" y="1347"/>
                  </a:lnTo>
                  <a:lnTo>
                    <a:pt x="2525" y="943"/>
                  </a:lnTo>
                  <a:lnTo>
                    <a:pt x="2492" y="606"/>
                  </a:lnTo>
                  <a:lnTo>
                    <a:pt x="2458" y="269"/>
                  </a:lnTo>
                  <a:lnTo>
                    <a:pt x="2458" y="236"/>
                  </a:lnTo>
                  <a:lnTo>
                    <a:pt x="2492" y="202"/>
                  </a:lnTo>
                  <a:lnTo>
                    <a:pt x="2458" y="168"/>
                  </a:lnTo>
                  <a:lnTo>
                    <a:pt x="2424" y="168"/>
                  </a:lnTo>
                  <a:lnTo>
                    <a:pt x="2391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4189070" y="4190751"/>
              <a:ext cx="137299" cy="93803"/>
            </a:xfrm>
            <a:custGeom>
              <a:avLst/>
              <a:gdLst/>
              <a:ahLst/>
              <a:cxnLst/>
              <a:rect l="l" t="t" r="r" b="b"/>
              <a:pathLst>
                <a:path w="2762" h="1887" extrusionOk="0">
                  <a:moveTo>
                    <a:pt x="1415" y="1"/>
                  </a:moveTo>
                  <a:lnTo>
                    <a:pt x="1078" y="34"/>
                  </a:lnTo>
                  <a:lnTo>
                    <a:pt x="742" y="68"/>
                  </a:lnTo>
                  <a:lnTo>
                    <a:pt x="405" y="102"/>
                  </a:lnTo>
                  <a:lnTo>
                    <a:pt x="102" y="203"/>
                  </a:lnTo>
                  <a:lnTo>
                    <a:pt x="34" y="169"/>
                  </a:lnTo>
                  <a:lnTo>
                    <a:pt x="1" y="237"/>
                  </a:lnTo>
                  <a:lnTo>
                    <a:pt x="1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2" y="1684"/>
                  </a:lnTo>
                  <a:lnTo>
                    <a:pt x="135" y="1718"/>
                  </a:lnTo>
                  <a:lnTo>
                    <a:pt x="237" y="1718"/>
                  </a:lnTo>
                  <a:lnTo>
                    <a:pt x="237" y="1651"/>
                  </a:lnTo>
                  <a:lnTo>
                    <a:pt x="237" y="1280"/>
                  </a:lnTo>
                  <a:lnTo>
                    <a:pt x="203" y="876"/>
                  </a:lnTo>
                  <a:lnTo>
                    <a:pt x="169" y="573"/>
                  </a:lnTo>
                  <a:lnTo>
                    <a:pt x="102" y="237"/>
                  </a:lnTo>
                  <a:lnTo>
                    <a:pt x="102" y="237"/>
                  </a:lnTo>
                  <a:lnTo>
                    <a:pt x="439" y="270"/>
                  </a:lnTo>
                  <a:lnTo>
                    <a:pt x="742" y="304"/>
                  </a:lnTo>
                  <a:lnTo>
                    <a:pt x="1348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60" y="540"/>
                  </a:lnTo>
                  <a:lnTo>
                    <a:pt x="2526" y="775"/>
                  </a:lnTo>
                  <a:lnTo>
                    <a:pt x="2526" y="1213"/>
                  </a:lnTo>
                  <a:lnTo>
                    <a:pt x="2560" y="1684"/>
                  </a:lnTo>
                  <a:lnTo>
                    <a:pt x="2560" y="1684"/>
                  </a:lnTo>
                  <a:lnTo>
                    <a:pt x="2257" y="1651"/>
                  </a:lnTo>
                  <a:lnTo>
                    <a:pt x="1415" y="1651"/>
                  </a:lnTo>
                  <a:lnTo>
                    <a:pt x="843" y="1583"/>
                  </a:lnTo>
                  <a:lnTo>
                    <a:pt x="540" y="1583"/>
                  </a:lnTo>
                  <a:lnTo>
                    <a:pt x="270" y="1651"/>
                  </a:lnTo>
                  <a:lnTo>
                    <a:pt x="506" y="1752"/>
                  </a:lnTo>
                  <a:lnTo>
                    <a:pt x="742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4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8" y="1752"/>
                  </a:lnTo>
                  <a:lnTo>
                    <a:pt x="2728" y="1718"/>
                  </a:lnTo>
                  <a:lnTo>
                    <a:pt x="2694" y="876"/>
                  </a:lnTo>
                  <a:lnTo>
                    <a:pt x="2728" y="607"/>
                  </a:lnTo>
                  <a:lnTo>
                    <a:pt x="2728" y="338"/>
                  </a:lnTo>
                  <a:lnTo>
                    <a:pt x="2762" y="304"/>
                  </a:lnTo>
                  <a:lnTo>
                    <a:pt x="2762" y="237"/>
                  </a:lnTo>
                  <a:lnTo>
                    <a:pt x="2762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5" y="34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3712103" y="4615871"/>
              <a:ext cx="41906" cy="45236"/>
            </a:xfrm>
            <a:custGeom>
              <a:avLst/>
              <a:gdLst/>
              <a:ahLst/>
              <a:cxnLst/>
              <a:rect l="l" t="t" r="r" b="b"/>
              <a:pathLst>
                <a:path w="843" h="910" extrusionOk="0">
                  <a:moveTo>
                    <a:pt x="34" y="1"/>
                  </a:moveTo>
                  <a:lnTo>
                    <a:pt x="0" y="135"/>
                  </a:lnTo>
                  <a:lnTo>
                    <a:pt x="0" y="270"/>
                  </a:lnTo>
                  <a:lnTo>
                    <a:pt x="34" y="708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169" y="775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505" y="775"/>
                  </a:lnTo>
                  <a:lnTo>
                    <a:pt x="573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7" y="876"/>
                  </a:lnTo>
                  <a:lnTo>
                    <a:pt x="707" y="809"/>
                  </a:lnTo>
                  <a:lnTo>
                    <a:pt x="640" y="708"/>
                  </a:lnTo>
                  <a:lnTo>
                    <a:pt x="539" y="573"/>
                  </a:lnTo>
                  <a:lnTo>
                    <a:pt x="505" y="539"/>
                  </a:lnTo>
                  <a:lnTo>
                    <a:pt x="472" y="506"/>
                  </a:lnTo>
                  <a:lnTo>
                    <a:pt x="438" y="506"/>
                  </a:lnTo>
                  <a:lnTo>
                    <a:pt x="539" y="438"/>
                  </a:lnTo>
                  <a:lnTo>
                    <a:pt x="674" y="337"/>
                  </a:lnTo>
                  <a:lnTo>
                    <a:pt x="775" y="337"/>
                  </a:lnTo>
                  <a:lnTo>
                    <a:pt x="842" y="270"/>
                  </a:lnTo>
                  <a:lnTo>
                    <a:pt x="842" y="203"/>
                  </a:lnTo>
                  <a:lnTo>
                    <a:pt x="842" y="169"/>
                  </a:lnTo>
                  <a:lnTo>
                    <a:pt x="775" y="135"/>
                  </a:lnTo>
                  <a:lnTo>
                    <a:pt x="741" y="102"/>
                  </a:lnTo>
                  <a:lnTo>
                    <a:pt x="640" y="102"/>
                  </a:lnTo>
                  <a:lnTo>
                    <a:pt x="472" y="203"/>
                  </a:lnTo>
                  <a:lnTo>
                    <a:pt x="337" y="337"/>
                  </a:lnTo>
                  <a:lnTo>
                    <a:pt x="169" y="506"/>
                  </a:lnTo>
                  <a:lnTo>
                    <a:pt x="169" y="337"/>
                  </a:lnTo>
                  <a:lnTo>
                    <a:pt x="135" y="169"/>
                  </a:lnTo>
                  <a:lnTo>
                    <a:pt x="135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4307927" y="3266940"/>
              <a:ext cx="590853" cy="1874514"/>
            </a:xfrm>
            <a:custGeom>
              <a:avLst/>
              <a:gdLst/>
              <a:ahLst/>
              <a:cxnLst/>
              <a:rect l="l" t="t" r="r" b="b"/>
              <a:pathLst>
                <a:path w="11886" h="37709" extrusionOk="0">
                  <a:moveTo>
                    <a:pt x="11885" y="0"/>
                  </a:moveTo>
                  <a:lnTo>
                    <a:pt x="11683" y="303"/>
                  </a:lnTo>
                  <a:lnTo>
                    <a:pt x="11515" y="606"/>
                  </a:lnTo>
                  <a:lnTo>
                    <a:pt x="11279" y="1279"/>
                  </a:lnTo>
                  <a:lnTo>
                    <a:pt x="10437" y="3266"/>
                  </a:lnTo>
                  <a:lnTo>
                    <a:pt x="8720" y="7508"/>
                  </a:lnTo>
                  <a:lnTo>
                    <a:pt x="5252" y="15959"/>
                  </a:lnTo>
                  <a:lnTo>
                    <a:pt x="5252" y="16026"/>
                  </a:lnTo>
                  <a:lnTo>
                    <a:pt x="4646" y="15992"/>
                  </a:lnTo>
                  <a:lnTo>
                    <a:pt x="2896" y="15992"/>
                  </a:lnTo>
                  <a:lnTo>
                    <a:pt x="2189" y="15959"/>
                  </a:lnTo>
                  <a:lnTo>
                    <a:pt x="1448" y="15891"/>
                  </a:lnTo>
                  <a:lnTo>
                    <a:pt x="707" y="15891"/>
                  </a:lnTo>
                  <a:lnTo>
                    <a:pt x="371" y="15925"/>
                  </a:lnTo>
                  <a:lnTo>
                    <a:pt x="34" y="15992"/>
                  </a:lnTo>
                  <a:lnTo>
                    <a:pt x="0" y="16026"/>
                  </a:lnTo>
                  <a:lnTo>
                    <a:pt x="34" y="16060"/>
                  </a:lnTo>
                  <a:lnTo>
                    <a:pt x="337" y="16127"/>
                  </a:lnTo>
                  <a:lnTo>
                    <a:pt x="640" y="16194"/>
                  </a:lnTo>
                  <a:lnTo>
                    <a:pt x="1313" y="16228"/>
                  </a:lnTo>
                  <a:lnTo>
                    <a:pt x="2660" y="16228"/>
                  </a:lnTo>
                  <a:lnTo>
                    <a:pt x="3838" y="16295"/>
                  </a:lnTo>
                  <a:lnTo>
                    <a:pt x="4444" y="16329"/>
                  </a:lnTo>
                  <a:lnTo>
                    <a:pt x="5050" y="16329"/>
                  </a:lnTo>
                  <a:lnTo>
                    <a:pt x="5623" y="16767"/>
                  </a:lnTo>
                  <a:lnTo>
                    <a:pt x="5892" y="16969"/>
                  </a:lnTo>
                  <a:lnTo>
                    <a:pt x="6094" y="17238"/>
                  </a:lnTo>
                  <a:lnTo>
                    <a:pt x="6296" y="17507"/>
                  </a:lnTo>
                  <a:lnTo>
                    <a:pt x="6465" y="17777"/>
                  </a:lnTo>
                  <a:lnTo>
                    <a:pt x="6566" y="18113"/>
                  </a:lnTo>
                  <a:lnTo>
                    <a:pt x="6633" y="18484"/>
                  </a:lnTo>
                  <a:lnTo>
                    <a:pt x="6667" y="18821"/>
                  </a:lnTo>
                  <a:lnTo>
                    <a:pt x="6667" y="19157"/>
                  </a:lnTo>
                  <a:lnTo>
                    <a:pt x="6633" y="19864"/>
                  </a:lnTo>
                  <a:lnTo>
                    <a:pt x="6532" y="21278"/>
                  </a:lnTo>
                  <a:lnTo>
                    <a:pt x="6397" y="24039"/>
                  </a:lnTo>
                  <a:lnTo>
                    <a:pt x="6364" y="26833"/>
                  </a:lnTo>
                  <a:lnTo>
                    <a:pt x="6330" y="29561"/>
                  </a:lnTo>
                  <a:lnTo>
                    <a:pt x="6330" y="32288"/>
                  </a:lnTo>
                  <a:lnTo>
                    <a:pt x="6364" y="37708"/>
                  </a:lnTo>
                  <a:lnTo>
                    <a:pt x="6667" y="37708"/>
                  </a:lnTo>
                  <a:lnTo>
                    <a:pt x="6599" y="31884"/>
                  </a:lnTo>
                  <a:lnTo>
                    <a:pt x="6599" y="28955"/>
                  </a:lnTo>
                  <a:lnTo>
                    <a:pt x="6633" y="26025"/>
                  </a:lnTo>
                  <a:lnTo>
                    <a:pt x="6700" y="22995"/>
                  </a:lnTo>
                  <a:lnTo>
                    <a:pt x="6835" y="19932"/>
                  </a:lnTo>
                  <a:lnTo>
                    <a:pt x="6869" y="19326"/>
                  </a:lnTo>
                  <a:lnTo>
                    <a:pt x="6869" y="18719"/>
                  </a:lnTo>
                  <a:lnTo>
                    <a:pt x="6869" y="18450"/>
                  </a:lnTo>
                  <a:lnTo>
                    <a:pt x="6801" y="18147"/>
                  </a:lnTo>
                  <a:lnTo>
                    <a:pt x="6734" y="17844"/>
                  </a:lnTo>
                  <a:lnTo>
                    <a:pt x="6633" y="17575"/>
                  </a:lnTo>
                  <a:lnTo>
                    <a:pt x="6532" y="17373"/>
                  </a:lnTo>
                  <a:lnTo>
                    <a:pt x="6397" y="17171"/>
                  </a:lnTo>
                  <a:lnTo>
                    <a:pt x="6094" y="16868"/>
                  </a:lnTo>
                  <a:lnTo>
                    <a:pt x="5757" y="16565"/>
                  </a:lnTo>
                  <a:lnTo>
                    <a:pt x="5387" y="16329"/>
                  </a:lnTo>
                  <a:lnTo>
                    <a:pt x="5791" y="16262"/>
                  </a:lnTo>
                  <a:lnTo>
                    <a:pt x="5825" y="16262"/>
                  </a:lnTo>
                  <a:lnTo>
                    <a:pt x="5858" y="16194"/>
                  </a:lnTo>
                  <a:lnTo>
                    <a:pt x="5858" y="16127"/>
                  </a:lnTo>
                  <a:lnTo>
                    <a:pt x="5791" y="16093"/>
                  </a:lnTo>
                  <a:lnTo>
                    <a:pt x="5454" y="16060"/>
                  </a:lnTo>
                  <a:lnTo>
                    <a:pt x="5454" y="16026"/>
                  </a:lnTo>
                  <a:lnTo>
                    <a:pt x="7138" y="11919"/>
                  </a:lnTo>
                  <a:lnTo>
                    <a:pt x="8821" y="7811"/>
                  </a:lnTo>
                  <a:lnTo>
                    <a:pt x="10437" y="3805"/>
                  </a:lnTo>
                  <a:lnTo>
                    <a:pt x="11245" y="1818"/>
                  </a:lnTo>
                  <a:lnTo>
                    <a:pt x="11649" y="943"/>
                  </a:lnTo>
                  <a:lnTo>
                    <a:pt x="11818" y="471"/>
                  </a:lnTo>
                  <a:lnTo>
                    <a:pt x="11851" y="236"/>
                  </a:lnTo>
                  <a:lnTo>
                    <a:pt x="11885" y="34"/>
                  </a:lnTo>
                  <a:lnTo>
                    <a:pt x="118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2634291" y="442677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3665227" y="456735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324" y="168"/>
                  </a:moveTo>
                  <a:lnTo>
                    <a:pt x="2256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6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6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7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3882807" y="470957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3926303" y="4734678"/>
              <a:ext cx="33554" cy="33554"/>
            </a:xfrm>
            <a:custGeom>
              <a:avLst/>
              <a:gdLst/>
              <a:ahLst/>
              <a:cxnLst/>
              <a:rect l="l" t="t" r="r" b="b"/>
              <a:pathLst>
                <a:path w="675" h="675" extrusionOk="0">
                  <a:moveTo>
                    <a:pt x="1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69" y="237"/>
                  </a:lnTo>
                  <a:lnTo>
                    <a:pt x="338" y="304"/>
                  </a:lnTo>
                  <a:lnTo>
                    <a:pt x="68" y="506"/>
                  </a:lnTo>
                  <a:lnTo>
                    <a:pt x="35" y="573"/>
                  </a:lnTo>
                  <a:lnTo>
                    <a:pt x="68" y="641"/>
                  </a:lnTo>
                  <a:lnTo>
                    <a:pt x="136" y="674"/>
                  </a:lnTo>
                  <a:lnTo>
                    <a:pt x="203" y="674"/>
                  </a:lnTo>
                  <a:lnTo>
                    <a:pt x="405" y="506"/>
                  </a:lnTo>
                  <a:lnTo>
                    <a:pt x="641" y="371"/>
                  </a:lnTo>
                  <a:lnTo>
                    <a:pt x="674" y="304"/>
                  </a:lnTo>
                  <a:lnTo>
                    <a:pt x="674" y="237"/>
                  </a:lnTo>
                  <a:lnTo>
                    <a:pt x="674" y="203"/>
                  </a:lnTo>
                  <a:lnTo>
                    <a:pt x="607" y="169"/>
                  </a:lnTo>
                  <a:lnTo>
                    <a:pt x="338" y="68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856892" y="4195772"/>
              <a:ext cx="135609" cy="83761"/>
            </a:xfrm>
            <a:custGeom>
              <a:avLst/>
              <a:gdLst/>
              <a:ahLst/>
              <a:cxnLst/>
              <a:rect l="l" t="t" r="r" b="b"/>
              <a:pathLst>
                <a:path w="2728" h="1685" extrusionOk="0">
                  <a:moveTo>
                    <a:pt x="67" y="1"/>
                  </a:moveTo>
                  <a:lnTo>
                    <a:pt x="67" y="68"/>
                  </a:lnTo>
                  <a:lnTo>
                    <a:pt x="34" y="439"/>
                  </a:lnTo>
                  <a:lnTo>
                    <a:pt x="0" y="809"/>
                  </a:lnTo>
                  <a:lnTo>
                    <a:pt x="0" y="1550"/>
                  </a:lnTo>
                  <a:lnTo>
                    <a:pt x="0" y="1617"/>
                  </a:lnTo>
                  <a:lnTo>
                    <a:pt x="67" y="1651"/>
                  </a:lnTo>
                  <a:lnTo>
                    <a:pt x="135" y="1617"/>
                  </a:lnTo>
                  <a:lnTo>
                    <a:pt x="168" y="1550"/>
                  </a:lnTo>
                  <a:lnTo>
                    <a:pt x="202" y="843"/>
                  </a:lnTo>
                  <a:lnTo>
                    <a:pt x="202" y="169"/>
                  </a:lnTo>
                  <a:lnTo>
                    <a:pt x="842" y="203"/>
                  </a:lnTo>
                  <a:lnTo>
                    <a:pt x="1481" y="203"/>
                  </a:lnTo>
                  <a:lnTo>
                    <a:pt x="2054" y="237"/>
                  </a:lnTo>
                  <a:lnTo>
                    <a:pt x="2323" y="237"/>
                  </a:lnTo>
                  <a:lnTo>
                    <a:pt x="2593" y="169"/>
                  </a:lnTo>
                  <a:lnTo>
                    <a:pt x="2525" y="472"/>
                  </a:lnTo>
                  <a:lnTo>
                    <a:pt x="2525" y="809"/>
                  </a:lnTo>
                  <a:lnTo>
                    <a:pt x="2525" y="1415"/>
                  </a:lnTo>
                  <a:lnTo>
                    <a:pt x="875" y="1415"/>
                  </a:lnTo>
                  <a:lnTo>
                    <a:pt x="606" y="1449"/>
                  </a:lnTo>
                  <a:lnTo>
                    <a:pt x="337" y="1516"/>
                  </a:lnTo>
                  <a:lnTo>
                    <a:pt x="606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6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7" y="775"/>
                  </a:lnTo>
                  <a:lnTo>
                    <a:pt x="2727" y="405"/>
                  </a:lnTo>
                  <a:lnTo>
                    <a:pt x="2660" y="68"/>
                  </a:lnTo>
                  <a:lnTo>
                    <a:pt x="2626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5" y="1"/>
                  </a:lnTo>
                  <a:lnTo>
                    <a:pt x="202" y="3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2821747" y="4478621"/>
              <a:ext cx="48567" cy="35195"/>
            </a:xfrm>
            <a:custGeom>
              <a:avLst/>
              <a:gdLst/>
              <a:ahLst/>
              <a:cxnLst/>
              <a:rect l="l" t="t" r="r" b="b"/>
              <a:pathLst>
                <a:path w="977" h="708" extrusionOk="0">
                  <a:moveTo>
                    <a:pt x="875" y="1"/>
                  </a:moveTo>
                  <a:lnTo>
                    <a:pt x="842" y="34"/>
                  </a:lnTo>
                  <a:lnTo>
                    <a:pt x="774" y="135"/>
                  </a:lnTo>
                  <a:lnTo>
                    <a:pt x="707" y="236"/>
                  </a:lnTo>
                  <a:lnTo>
                    <a:pt x="606" y="506"/>
                  </a:lnTo>
                  <a:lnTo>
                    <a:pt x="539" y="371"/>
                  </a:lnTo>
                  <a:lnTo>
                    <a:pt x="471" y="270"/>
                  </a:lnTo>
                  <a:lnTo>
                    <a:pt x="539" y="169"/>
                  </a:lnTo>
                  <a:lnTo>
                    <a:pt x="539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68"/>
                  </a:lnTo>
                  <a:lnTo>
                    <a:pt x="168" y="405"/>
                  </a:lnTo>
                  <a:lnTo>
                    <a:pt x="168" y="337"/>
                  </a:lnTo>
                  <a:lnTo>
                    <a:pt x="135" y="203"/>
                  </a:lnTo>
                  <a:lnTo>
                    <a:pt x="135" y="169"/>
                  </a:lnTo>
                  <a:lnTo>
                    <a:pt x="101" y="135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67" y="607"/>
                  </a:lnTo>
                  <a:lnTo>
                    <a:pt x="101" y="674"/>
                  </a:lnTo>
                  <a:lnTo>
                    <a:pt x="202" y="674"/>
                  </a:lnTo>
                  <a:lnTo>
                    <a:pt x="236" y="640"/>
                  </a:lnTo>
                  <a:lnTo>
                    <a:pt x="370" y="405"/>
                  </a:lnTo>
                  <a:lnTo>
                    <a:pt x="404" y="472"/>
                  </a:lnTo>
                  <a:lnTo>
                    <a:pt x="505" y="607"/>
                  </a:lnTo>
                  <a:lnTo>
                    <a:pt x="640" y="708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76" y="102"/>
                  </a:lnTo>
                  <a:lnTo>
                    <a:pt x="943" y="34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2776561" y="4430105"/>
              <a:ext cx="127208" cy="122237"/>
            </a:xfrm>
            <a:custGeom>
              <a:avLst/>
              <a:gdLst/>
              <a:ahLst/>
              <a:cxnLst/>
              <a:rect l="l" t="t" r="r" b="b"/>
              <a:pathLst>
                <a:path w="2559" h="2459" extrusionOk="0">
                  <a:moveTo>
                    <a:pt x="168" y="202"/>
                  </a:moveTo>
                  <a:lnTo>
                    <a:pt x="707" y="236"/>
                  </a:lnTo>
                  <a:lnTo>
                    <a:pt x="1246" y="270"/>
                  </a:lnTo>
                  <a:lnTo>
                    <a:pt x="2323" y="236"/>
                  </a:lnTo>
                  <a:lnTo>
                    <a:pt x="2323" y="707"/>
                  </a:lnTo>
                  <a:lnTo>
                    <a:pt x="2323" y="1145"/>
                  </a:lnTo>
                  <a:lnTo>
                    <a:pt x="2323" y="1684"/>
                  </a:lnTo>
                  <a:lnTo>
                    <a:pt x="2323" y="2222"/>
                  </a:lnTo>
                  <a:lnTo>
                    <a:pt x="2087" y="2189"/>
                  </a:lnTo>
                  <a:lnTo>
                    <a:pt x="606" y="2189"/>
                  </a:lnTo>
                  <a:lnTo>
                    <a:pt x="337" y="2256"/>
                  </a:lnTo>
                  <a:lnTo>
                    <a:pt x="303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8" y="202"/>
                  </a:lnTo>
                  <a:close/>
                  <a:moveTo>
                    <a:pt x="707" y="0"/>
                  </a:moveTo>
                  <a:lnTo>
                    <a:pt x="168" y="34"/>
                  </a:lnTo>
                  <a:lnTo>
                    <a:pt x="101" y="68"/>
                  </a:lnTo>
                  <a:lnTo>
                    <a:pt x="67" y="135"/>
                  </a:lnTo>
                  <a:lnTo>
                    <a:pt x="34" y="371"/>
                  </a:lnTo>
                  <a:lnTo>
                    <a:pt x="0" y="640"/>
                  </a:lnTo>
                  <a:lnTo>
                    <a:pt x="34" y="1145"/>
                  </a:lnTo>
                  <a:lnTo>
                    <a:pt x="67" y="1751"/>
                  </a:lnTo>
                  <a:lnTo>
                    <a:pt x="101" y="2054"/>
                  </a:lnTo>
                  <a:lnTo>
                    <a:pt x="168" y="2323"/>
                  </a:lnTo>
                  <a:lnTo>
                    <a:pt x="168" y="2391"/>
                  </a:lnTo>
                  <a:lnTo>
                    <a:pt x="303" y="2391"/>
                  </a:lnTo>
                  <a:lnTo>
                    <a:pt x="539" y="2424"/>
                  </a:lnTo>
                  <a:lnTo>
                    <a:pt x="1279" y="2424"/>
                  </a:lnTo>
                  <a:lnTo>
                    <a:pt x="1818" y="2458"/>
                  </a:lnTo>
                  <a:lnTo>
                    <a:pt x="2087" y="2458"/>
                  </a:lnTo>
                  <a:lnTo>
                    <a:pt x="2357" y="2424"/>
                  </a:lnTo>
                  <a:lnTo>
                    <a:pt x="2390" y="2458"/>
                  </a:lnTo>
                  <a:lnTo>
                    <a:pt x="2424" y="2458"/>
                  </a:lnTo>
                  <a:lnTo>
                    <a:pt x="2458" y="2424"/>
                  </a:lnTo>
                  <a:lnTo>
                    <a:pt x="2491" y="2391"/>
                  </a:lnTo>
                  <a:lnTo>
                    <a:pt x="2525" y="2121"/>
                  </a:lnTo>
                  <a:lnTo>
                    <a:pt x="2559" y="1852"/>
                  </a:lnTo>
                  <a:lnTo>
                    <a:pt x="2525" y="1313"/>
                  </a:lnTo>
                  <a:lnTo>
                    <a:pt x="2525" y="707"/>
                  </a:lnTo>
                  <a:lnTo>
                    <a:pt x="2525" y="404"/>
                  </a:lnTo>
                  <a:lnTo>
                    <a:pt x="2458" y="101"/>
                  </a:lnTo>
                  <a:lnTo>
                    <a:pt x="2424" y="68"/>
                  </a:lnTo>
                  <a:lnTo>
                    <a:pt x="2390" y="34"/>
                  </a:lnTo>
                  <a:lnTo>
                    <a:pt x="2323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2716263" y="4609160"/>
              <a:ext cx="30174" cy="46926"/>
            </a:xfrm>
            <a:custGeom>
              <a:avLst/>
              <a:gdLst/>
              <a:ahLst/>
              <a:cxnLst/>
              <a:rect l="l" t="t" r="r" b="b"/>
              <a:pathLst>
                <a:path w="607" h="944" extrusionOk="0">
                  <a:moveTo>
                    <a:pt x="338" y="1"/>
                  </a:moveTo>
                  <a:lnTo>
                    <a:pt x="270" y="35"/>
                  </a:lnTo>
                  <a:lnTo>
                    <a:pt x="237" y="68"/>
                  </a:lnTo>
                  <a:lnTo>
                    <a:pt x="102" y="506"/>
                  </a:lnTo>
                  <a:lnTo>
                    <a:pt x="35" y="641"/>
                  </a:lnTo>
                  <a:lnTo>
                    <a:pt x="1" y="742"/>
                  </a:lnTo>
                  <a:lnTo>
                    <a:pt x="35" y="843"/>
                  </a:lnTo>
                  <a:lnTo>
                    <a:pt x="68" y="876"/>
                  </a:lnTo>
                  <a:lnTo>
                    <a:pt x="169" y="809"/>
                  </a:lnTo>
                  <a:lnTo>
                    <a:pt x="237" y="742"/>
                  </a:lnTo>
                  <a:lnTo>
                    <a:pt x="371" y="742"/>
                  </a:lnTo>
                  <a:lnTo>
                    <a:pt x="405" y="809"/>
                  </a:lnTo>
                  <a:lnTo>
                    <a:pt x="439" y="910"/>
                  </a:lnTo>
                  <a:lnTo>
                    <a:pt x="472" y="944"/>
                  </a:lnTo>
                  <a:lnTo>
                    <a:pt x="540" y="944"/>
                  </a:lnTo>
                  <a:lnTo>
                    <a:pt x="573" y="910"/>
                  </a:lnTo>
                  <a:lnTo>
                    <a:pt x="607" y="843"/>
                  </a:lnTo>
                  <a:lnTo>
                    <a:pt x="573" y="708"/>
                  </a:lnTo>
                  <a:lnTo>
                    <a:pt x="607" y="674"/>
                  </a:lnTo>
                  <a:lnTo>
                    <a:pt x="607" y="641"/>
                  </a:lnTo>
                  <a:lnTo>
                    <a:pt x="607" y="607"/>
                  </a:lnTo>
                  <a:lnTo>
                    <a:pt x="573" y="607"/>
                  </a:lnTo>
                  <a:lnTo>
                    <a:pt x="540" y="472"/>
                  </a:lnTo>
                  <a:lnTo>
                    <a:pt x="439" y="68"/>
                  </a:lnTo>
                  <a:lnTo>
                    <a:pt x="405" y="35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2804995" y="4570684"/>
              <a:ext cx="125567" cy="122237"/>
            </a:xfrm>
            <a:custGeom>
              <a:avLst/>
              <a:gdLst/>
              <a:ahLst/>
              <a:cxnLst/>
              <a:rect l="l" t="t" r="r" b="b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2853512" y="4617561"/>
              <a:ext cx="31864" cy="43546"/>
            </a:xfrm>
            <a:custGeom>
              <a:avLst/>
              <a:gdLst/>
              <a:ahLst/>
              <a:cxnLst/>
              <a:rect l="l" t="t" r="r" b="b"/>
              <a:pathLst>
                <a:path w="641" h="876" extrusionOk="0">
                  <a:moveTo>
                    <a:pt x="337" y="0"/>
                  </a:moveTo>
                  <a:lnTo>
                    <a:pt x="203" y="68"/>
                  </a:lnTo>
                  <a:lnTo>
                    <a:pt x="135" y="101"/>
                  </a:lnTo>
                  <a:lnTo>
                    <a:pt x="102" y="169"/>
                  </a:lnTo>
                  <a:lnTo>
                    <a:pt x="102" y="236"/>
                  </a:lnTo>
                  <a:lnTo>
                    <a:pt x="102" y="303"/>
                  </a:lnTo>
                  <a:lnTo>
                    <a:pt x="169" y="438"/>
                  </a:lnTo>
                  <a:lnTo>
                    <a:pt x="270" y="505"/>
                  </a:lnTo>
                  <a:lnTo>
                    <a:pt x="438" y="573"/>
                  </a:lnTo>
                  <a:lnTo>
                    <a:pt x="405" y="606"/>
                  </a:lnTo>
                  <a:lnTo>
                    <a:pt x="371" y="674"/>
                  </a:lnTo>
                  <a:lnTo>
                    <a:pt x="304" y="707"/>
                  </a:lnTo>
                  <a:lnTo>
                    <a:pt x="236" y="707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4" y="775"/>
                  </a:lnTo>
                  <a:lnTo>
                    <a:pt x="135" y="842"/>
                  </a:lnTo>
                  <a:lnTo>
                    <a:pt x="236" y="876"/>
                  </a:lnTo>
                  <a:lnTo>
                    <a:pt x="337" y="876"/>
                  </a:lnTo>
                  <a:lnTo>
                    <a:pt x="472" y="842"/>
                  </a:lnTo>
                  <a:lnTo>
                    <a:pt x="539" y="775"/>
                  </a:lnTo>
                  <a:lnTo>
                    <a:pt x="607" y="674"/>
                  </a:lnTo>
                  <a:lnTo>
                    <a:pt x="640" y="573"/>
                  </a:lnTo>
                  <a:lnTo>
                    <a:pt x="607" y="438"/>
                  </a:lnTo>
                  <a:lnTo>
                    <a:pt x="573" y="404"/>
                  </a:lnTo>
                  <a:lnTo>
                    <a:pt x="506" y="371"/>
                  </a:lnTo>
                  <a:lnTo>
                    <a:pt x="371" y="337"/>
                  </a:lnTo>
                  <a:lnTo>
                    <a:pt x="304" y="303"/>
                  </a:lnTo>
                  <a:lnTo>
                    <a:pt x="304" y="236"/>
                  </a:lnTo>
                  <a:lnTo>
                    <a:pt x="304" y="202"/>
                  </a:lnTo>
                  <a:lnTo>
                    <a:pt x="371" y="169"/>
                  </a:lnTo>
                  <a:lnTo>
                    <a:pt x="539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2659394" y="456899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9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8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927182" y="4754761"/>
              <a:ext cx="40215" cy="38575"/>
            </a:xfrm>
            <a:custGeom>
              <a:avLst/>
              <a:gdLst/>
              <a:ahLst/>
              <a:cxnLst/>
              <a:rect l="l" t="t" r="r" b="b"/>
              <a:pathLst>
                <a:path w="809" h="776" extrusionOk="0">
                  <a:moveTo>
                    <a:pt x="741" y="1"/>
                  </a:moveTo>
                  <a:lnTo>
                    <a:pt x="539" y="102"/>
                  </a:lnTo>
                  <a:lnTo>
                    <a:pt x="404" y="237"/>
                  </a:lnTo>
                  <a:lnTo>
                    <a:pt x="202" y="102"/>
                  </a:lnTo>
                  <a:lnTo>
                    <a:pt x="135" y="102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269" y="371"/>
                  </a:lnTo>
                  <a:lnTo>
                    <a:pt x="168" y="472"/>
                  </a:lnTo>
                  <a:lnTo>
                    <a:pt x="67" y="573"/>
                  </a:lnTo>
                  <a:lnTo>
                    <a:pt x="34" y="607"/>
                  </a:lnTo>
                  <a:lnTo>
                    <a:pt x="0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742"/>
                  </a:lnTo>
                  <a:lnTo>
                    <a:pt x="303" y="674"/>
                  </a:lnTo>
                  <a:lnTo>
                    <a:pt x="438" y="472"/>
                  </a:lnTo>
                  <a:lnTo>
                    <a:pt x="673" y="573"/>
                  </a:lnTo>
                  <a:lnTo>
                    <a:pt x="741" y="573"/>
                  </a:lnTo>
                  <a:lnTo>
                    <a:pt x="808" y="506"/>
                  </a:lnTo>
                  <a:lnTo>
                    <a:pt x="774" y="439"/>
                  </a:lnTo>
                  <a:lnTo>
                    <a:pt x="741" y="371"/>
                  </a:lnTo>
                  <a:lnTo>
                    <a:pt x="572" y="338"/>
                  </a:lnTo>
                  <a:lnTo>
                    <a:pt x="640" y="270"/>
                  </a:lnTo>
                  <a:lnTo>
                    <a:pt x="774" y="35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2985741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129651" y="4286144"/>
              <a:ext cx="125617" cy="135659"/>
            </a:xfrm>
            <a:custGeom>
              <a:avLst/>
              <a:gdLst/>
              <a:ahLst/>
              <a:cxnLst/>
              <a:rect l="l" t="t" r="r" b="b"/>
              <a:pathLst>
                <a:path w="2527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880306" y="470957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6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751408" y="4346393"/>
              <a:ext cx="38575" cy="45236"/>
            </a:xfrm>
            <a:custGeom>
              <a:avLst/>
              <a:gdLst/>
              <a:ahLst/>
              <a:cxnLst/>
              <a:rect l="l" t="t" r="r" b="b"/>
              <a:pathLst>
                <a:path w="776" h="910" extrusionOk="0">
                  <a:moveTo>
                    <a:pt x="304" y="1"/>
                  </a:moveTo>
                  <a:lnTo>
                    <a:pt x="169" y="68"/>
                  </a:lnTo>
                  <a:lnTo>
                    <a:pt x="136" y="136"/>
                  </a:lnTo>
                  <a:lnTo>
                    <a:pt x="102" y="169"/>
                  </a:lnTo>
                  <a:lnTo>
                    <a:pt x="136" y="237"/>
                  </a:lnTo>
                  <a:lnTo>
                    <a:pt x="169" y="270"/>
                  </a:lnTo>
                  <a:lnTo>
                    <a:pt x="203" y="270"/>
                  </a:lnTo>
                  <a:lnTo>
                    <a:pt x="371" y="203"/>
                  </a:lnTo>
                  <a:lnTo>
                    <a:pt x="237" y="472"/>
                  </a:lnTo>
                  <a:lnTo>
                    <a:pt x="35" y="742"/>
                  </a:lnTo>
                  <a:lnTo>
                    <a:pt x="1" y="809"/>
                  </a:lnTo>
                  <a:lnTo>
                    <a:pt x="1" y="843"/>
                  </a:lnTo>
                  <a:lnTo>
                    <a:pt x="35" y="910"/>
                  </a:lnTo>
                  <a:lnTo>
                    <a:pt x="102" y="910"/>
                  </a:lnTo>
                  <a:lnTo>
                    <a:pt x="439" y="876"/>
                  </a:lnTo>
                  <a:lnTo>
                    <a:pt x="607" y="876"/>
                  </a:lnTo>
                  <a:lnTo>
                    <a:pt x="742" y="809"/>
                  </a:lnTo>
                  <a:lnTo>
                    <a:pt x="775" y="775"/>
                  </a:lnTo>
                  <a:lnTo>
                    <a:pt x="775" y="742"/>
                  </a:lnTo>
                  <a:lnTo>
                    <a:pt x="775" y="708"/>
                  </a:lnTo>
                  <a:lnTo>
                    <a:pt x="742" y="674"/>
                  </a:lnTo>
                  <a:lnTo>
                    <a:pt x="439" y="674"/>
                  </a:lnTo>
                  <a:lnTo>
                    <a:pt x="338" y="708"/>
                  </a:lnTo>
                  <a:lnTo>
                    <a:pt x="506" y="439"/>
                  </a:lnTo>
                  <a:lnTo>
                    <a:pt x="607" y="136"/>
                  </a:lnTo>
                  <a:lnTo>
                    <a:pt x="607" y="68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2853512" y="428952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893678" y="4346393"/>
              <a:ext cx="36885" cy="53637"/>
            </a:xfrm>
            <a:custGeom>
              <a:avLst/>
              <a:gdLst/>
              <a:ahLst/>
              <a:cxnLst/>
              <a:rect l="l" t="t" r="r" b="b"/>
              <a:pathLst>
                <a:path w="742" h="1079" extrusionOk="0">
                  <a:moveTo>
                    <a:pt x="337" y="1"/>
                  </a:moveTo>
                  <a:lnTo>
                    <a:pt x="236" y="35"/>
                  </a:lnTo>
                  <a:lnTo>
                    <a:pt x="135" y="102"/>
                  </a:lnTo>
                  <a:lnTo>
                    <a:pt x="34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68" y="338"/>
                  </a:lnTo>
                  <a:lnTo>
                    <a:pt x="135" y="304"/>
                  </a:lnTo>
                  <a:lnTo>
                    <a:pt x="236" y="237"/>
                  </a:lnTo>
                  <a:lnTo>
                    <a:pt x="337" y="203"/>
                  </a:lnTo>
                  <a:lnTo>
                    <a:pt x="371" y="169"/>
                  </a:lnTo>
                  <a:lnTo>
                    <a:pt x="438" y="203"/>
                  </a:lnTo>
                  <a:lnTo>
                    <a:pt x="438" y="237"/>
                  </a:lnTo>
                  <a:lnTo>
                    <a:pt x="472" y="304"/>
                  </a:lnTo>
                  <a:lnTo>
                    <a:pt x="371" y="371"/>
                  </a:lnTo>
                  <a:lnTo>
                    <a:pt x="270" y="506"/>
                  </a:lnTo>
                  <a:lnTo>
                    <a:pt x="169" y="674"/>
                  </a:lnTo>
                  <a:lnTo>
                    <a:pt x="169" y="708"/>
                  </a:lnTo>
                  <a:lnTo>
                    <a:pt x="203" y="775"/>
                  </a:lnTo>
                  <a:lnTo>
                    <a:pt x="472" y="775"/>
                  </a:lnTo>
                  <a:lnTo>
                    <a:pt x="472" y="910"/>
                  </a:lnTo>
                  <a:lnTo>
                    <a:pt x="203" y="910"/>
                  </a:lnTo>
                  <a:lnTo>
                    <a:pt x="169" y="944"/>
                  </a:lnTo>
                  <a:lnTo>
                    <a:pt x="169" y="1011"/>
                  </a:lnTo>
                  <a:lnTo>
                    <a:pt x="236" y="1045"/>
                  </a:lnTo>
                  <a:lnTo>
                    <a:pt x="337" y="1078"/>
                  </a:lnTo>
                  <a:lnTo>
                    <a:pt x="506" y="1078"/>
                  </a:lnTo>
                  <a:lnTo>
                    <a:pt x="607" y="1045"/>
                  </a:lnTo>
                  <a:lnTo>
                    <a:pt x="674" y="977"/>
                  </a:lnTo>
                  <a:lnTo>
                    <a:pt x="708" y="910"/>
                  </a:lnTo>
                  <a:lnTo>
                    <a:pt x="741" y="843"/>
                  </a:lnTo>
                  <a:lnTo>
                    <a:pt x="708" y="708"/>
                  </a:lnTo>
                  <a:lnTo>
                    <a:pt x="640" y="641"/>
                  </a:lnTo>
                  <a:lnTo>
                    <a:pt x="539" y="607"/>
                  </a:lnTo>
                  <a:lnTo>
                    <a:pt x="438" y="573"/>
                  </a:lnTo>
                  <a:lnTo>
                    <a:pt x="539" y="472"/>
                  </a:lnTo>
                  <a:lnTo>
                    <a:pt x="607" y="371"/>
                  </a:lnTo>
                  <a:lnTo>
                    <a:pt x="640" y="270"/>
                  </a:lnTo>
                  <a:lnTo>
                    <a:pt x="607" y="136"/>
                  </a:lnTo>
                  <a:lnTo>
                    <a:pt x="573" y="68"/>
                  </a:lnTo>
                  <a:lnTo>
                    <a:pt x="472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843471" y="429285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709601" y="4190751"/>
              <a:ext cx="137299" cy="93803"/>
            </a:xfrm>
            <a:custGeom>
              <a:avLst/>
              <a:gdLst/>
              <a:ahLst/>
              <a:cxnLst/>
              <a:rect l="l" t="t" r="r" b="b"/>
              <a:pathLst>
                <a:path w="2762" h="1887" extrusionOk="0">
                  <a:moveTo>
                    <a:pt x="1414" y="1"/>
                  </a:moveTo>
                  <a:lnTo>
                    <a:pt x="1078" y="34"/>
                  </a:lnTo>
                  <a:lnTo>
                    <a:pt x="741" y="68"/>
                  </a:lnTo>
                  <a:lnTo>
                    <a:pt x="404" y="102"/>
                  </a:lnTo>
                  <a:lnTo>
                    <a:pt x="101" y="203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1" y="1684"/>
                  </a:lnTo>
                  <a:lnTo>
                    <a:pt x="135" y="1718"/>
                  </a:lnTo>
                  <a:lnTo>
                    <a:pt x="236" y="1718"/>
                  </a:lnTo>
                  <a:lnTo>
                    <a:pt x="236" y="1651"/>
                  </a:lnTo>
                  <a:lnTo>
                    <a:pt x="236" y="1280"/>
                  </a:lnTo>
                  <a:lnTo>
                    <a:pt x="202" y="876"/>
                  </a:lnTo>
                  <a:lnTo>
                    <a:pt x="169" y="573"/>
                  </a:lnTo>
                  <a:lnTo>
                    <a:pt x="101" y="237"/>
                  </a:lnTo>
                  <a:lnTo>
                    <a:pt x="438" y="270"/>
                  </a:lnTo>
                  <a:lnTo>
                    <a:pt x="741" y="304"/>
                  </a:lnTo>
                  <a:lnTo>
                    <a:pt x="1347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59" y="540"/>
                  </a:lnTo>
                  <a:lnTo>
                    <a:pt x="2525" y="775"/>
                  </a:lnTo>
                  <a:lnTo>
                    <a:pt x="2525" y="1213"/>
                  </a:lnTo>
                  <a:lnTo>
                    <a:pt x="2559" y="1684"/>
                  </a:lnTo>
                  <a:lnTo>
                    <a:pt x="2559" y="1684"/>
                  </a:lnTo>
                  <a:lnTo>
                    <a:pt x="2256" y="1651"/>
                  </a:lnTo>
                  <a:lnTo>
                    <a:pt x="1414" y="1651"/>
                  </a:lnTo>
                  <a:lnTo>
                    <a:pt x="842" y="1583"/>
                  </a:lnTo>
                  <a:lnTo>
                    <a:pt x="539" y="1583"/>
                  </a:lnTo>
                  <a:lnTo>
                    <a:pt x="270" y="1651"/>
                  </a:lnTo>
                  <a:lnTo>
                    <a:pt x="505" y="1752"/>
                  </a:lnTo>
                  <a:lnTo>
                    <a:pt x="741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3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7" y="1752"/>
                  </a:lnTo>
                  <a:lnTo>
                    <a:pt x="2727" y="1718"/>
                  </a:lnTo>
                  <a:lnTo>
                    <a:pt x="2694" y="876"/>
                  </a:lnTo>
                  <a:lnTo>
                    <a:pt x="2727" y="607"/>
                  </a:lnTo>
                  <a:lnTo>
                    <a:pt x="2727" y="338"/>
                  </a:lnTo>
                  <a:lnTo>
                    <a:pt x="2761" y="304"/>
                  </a:lnTo>
                  <a:lnTo>
                    <a:pt x="2761" y="237"/>
                  </a:lnTo>
                  <a:lnTo>
                    <a:pt x="2761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4" y="34"/>
                  </a:lnTo>
                  <a:lnTo>
                    <a:pt x="14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677787" y="4468580"/>
              <a:ext cx="40215" cy="51947"/>
            </a:xfrm>
            <a:custGeom>
              <a:avLst/>
              <a:gdLst/>
              <a:ahLst/>
              <a:cxnLst/>
              <a:rect l="l" t="t" r="r" b="b"/>
              <a:pathLst>
                <a:path w="809" h="1045" extrusionOk="0">
                  <a:moveTo>
                    <a:pt x="472" y="236"/>
                  </a:moveTo>
                  <a:lnTo>
                    <a:pt x="506" y="270"/>
                  </a:lnTo>
                  <a:lnTo>
                    <a:pt x="506" y="371"/>
                  </a:lnTo>
                  <a:lnTo>
                    <a:pt x="472" y="438"/>
                  </a:lnTo>
                  <a:lnTo>
                    <a:pt x="438" y="506"/>
                  </a:lnTo>
                  <a:lnTo>
                    <a:pt x="371" y="539"/>
                  </a:lnTo>
                  <a:lnTo>
                    <a:pt x="236" y="573"/>
                  </a:lnTo>
                  <a:lnTo>
                    <a:pt x="236" y="438"/>
                  </a:lnTo>
                  <a:lnTo>
                    <a:pt x="304" y="337"/>
                  </a:lnTo>
                  <a:lnTo>
                    <a:pt x="371" y="270"/>
                  </a:lnTo>
                  <a:lnTo>
                    <a:pt x="405" y="270"/>
                  </a:lnTo>
                  <a:lnTo>
                    <a:pt x="472" y="236"/>
                  </a:lnTo>
                  <a:close/>
                  <a:moveTo>
                    <a:pt x="438" y="1"/>
                  </a:moveTo>
                  <a:lnTo>
                    <a:pt x="337" y="34"/>
                  </a:lnTo>
                  <a:lnTo>
                    <a:pt x="236" y="102"/>
                  </a:lnTo>
                  <a:lnTo>
                    <a:pt x="169" y="169"/>
                  </a:lnTo>
                  <a:lnTo>
                    <a:pt x="68" y="337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5" y="809"/>
                  </a:lnTo>
                  <a:lnTo>
                    <a:pt x="304" y="809"/>
                  </a:lnTo>
                  <a:lnTo>
                    <a:pt x="438" y="741"/>
                  </a:lnTo>
                  <a:lnTo>
                    <a:pt x="438" y="809"/>
                  </a:lnTo>
                  <a:lnTo>
                    <a:pt x="506" y="876"/>
                  </a:lnTo>
                  <a:lnTo>
                    <a:pt x="539" y="943"/>
                  </a:lnTo>
                  <a:lnTo>
                    <a:pt x="708" y="1044"/>
                  </a:lnTo>
                  <a:lnTo>
                    <a:pt x="775" y="1044"/>
                  </a:lnTo>
                  <a:lnTo>
                    <a:pt x="809" y="977"/>
                  </a:lnTo>
                  <a:lnTo>
                    <a:pt x="775" y="943"/>
                  </a:lnTo>
                  <a:lnTo>
                    <a:pt x="674" y="842"/>
                  </a:lnTo>
                  <a:lnTo>
                    <a:pt x="607" y="775"/>
                  </a:lnTo>
                  <a:lnTo>
                    <a:pt x="539" y="674"/>
                  </a:lnTo>
                  <a:lnTo>
                    <a:pt x="640" y="607"/>
                  </a:lnTo>
                  <a:lnTo>
                    <a:pt x="674" y="506"/>
                  </a:lnTo>
                  <a:lnTo>
                    <a:pt x="741" y="405"/>
                  </a:lnTo>
                  <a:lnTo>
                    <a:pt x="741" y="304"/>
                  </a:lnTo>
                  <a:lnTo>
                    <a:pt x="741" y="203"/>
                  </a:lnTo>
                  <a:lnTo>
                    <a:pt x="708" y="135"/>
                  </a:lnTo>
                  <a:lnTo>
                    <a:pt x="640" y="68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2979030" y="4476981"/>
              <a:ext cx="28534" cy="8401"/>
            </a:xfrm>
            <a:custGeom>
              <a:avLst/>
              <a:gdLst/>
              <a:ahLst/>
              <a:cxnLst/>
              <a:rect l="l" t="t" r="r" b="b"/>
              <a:pathLst>
                <a:path w="574" h="169" extrusionOk="0">
                  <a:moveTo>
                    <a:pt x="35" y="0"/>
                  </a:moveTo>
                  <a:lnTo>
                    <a:pt x="1" y="34"/>
                  </a:lnTo>
                  <a:lnTo>
                    <a:pt x="35" y="101"/>
                  </a:lnTo>
                  <a:lnTo>
                    <a:pt x="68" y="135"/>
                  </a:lnTo>
                  <a:lnTo>
                    <a:pt x="203" y="168"/>
                  </a:lnTo>
                  <a:lnTo>
                    <a:pt x="439" y="168"/>
                  </a:lnTo>
                  <a:lnTo>
                    <a:pt x="540" y="135"/>
                  </a:lnTo>
                  <a:lnTo>
                    <a:pt x="573" y="101"/>
                  </a:lnTo>
                  <a:lnTo>
                    <a:pt x="573" y="67"/>
                  </a:lnTo>
                  <a:lnTo>
                    <a:pt x="540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2920471" y="442841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4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4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6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2970678" y="4478621"/>
              <a:ext cx="33505" cy="40215"/>
            </a:xfrm>
            <a:custGeom>
              <a:avLst/>
              <a:gdLst/>
              <a:ahLst/>
              <a:cxnLst/>
              <a:rect l="l" t="t" r="r" b="b"/>
              <a:pathLst>
                <a:path w="674" h="809" extrusionOk="0">
                  <a:moveTo>
                    <a:pt x="101" y="1"/>
                  </a:moveTo>
                  <a:lnTo>
                    <a:pt x="101" y="34"/>
                  </a:lnTo>
                  <a:lnTo>
                    <a:pt x="68" y="337"/>
                  </a:lnTo>
                  <a:lnTo>
                    <a:pt x="34" y="640"/>
                  </a:lnTo>
                  <a:lnTo>
                    <a:pt x="68" y="674"/>
                  </a:lnTo>
                  <a:lnTo>
                    <a:pt x="101" y="674"/>
                  </a:lnTo>
                  <a:lnTo>
                    <a:pt x="34" y="708"/>
                  </a:lnTo>
                  <a:lnTo>
                    <a:pt x="0" y="708"/>
                  </a:lnTo>
                  <a:lnTo>
                    <a:pt x="0" y="741"/>
                  </a:lnTo>
                  <a:lnTo>
                    <a:pt x="169" y="809"/>
                  </a:lnTo>
                  <a:lnTo>
                    <a:pt x="371" y="809"/>
                  </a:lnTo>
                  <a:lnTo>
                    <a:pt x="539" y="775"/>
                  </a:lnTo>
                  <a:lnTo>
                    <a:pt x="607" y="775"/>
                  </a:lnTo>
                  <a:lnTo>
                    <a:pt x="640" y="708"/>
                  </a:lnTo>
                  <a:lnTo>
                    <a:pt x="674" y="674"/>
                  </a:lnTo>
                  <a:lnTo>
                    <a:pt x="640" y="640"/>
                  </a:lnTo>
                  <a:lnTo>
                    <a:pt x="573" y="607"/>
                  </a:lnTo>
                  <a:lnTo>
                    <a:pt x="506" y="607"/>
                  </a:lnTo>
                  <a:lnTo>
                    <a:pt x="371" y="640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03" y="405"/>
                  </a:lnTo>
                  <a:lnTo>
                    <a:pt x="236" y="405"/>
                  </a:lnTo>
                  <a:lnTo>
                    <a:pt x="304" y="438"/>
                  </a:lnTo>
                  <a:lnTo>
                    <a:pt x="438" y="438"/>
                  </a:lnTo>
                  <a:lnTo>
                    <a:pt x="506" y="405"/>
                  </a:lnTo>
                  <a:lnTo>
                    <a:pt x="539" y="371"/>
                  </a:lnTo>
                  <a:lnTo>
                    <a:pt x="539" y="304"/>
                  </a:lnTo>
                  <a:lnTo>
                    <a:pt x="506" y="270"/>
                  </a:lnTo>
                  <a:lnTo>
                    <a:pt x="405" y="236"/>
                  </a:lnTo>
                  <a:lnTo>
                    <a:pt x="236" y="236"/>
                  </a:lnTo>
                  <a:lnTo>
                    <a:pt x="169" y="270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029237" y="4349773"/>
              <a:ext cx="40215" cy="45236"/>
            </a:xfrm>
            <a:custGeom>
              <a:avLst/>
              <a:gdLst/>
              <a:ahLst/>
              <a:cxnLst/>
              <a:rect l="l" t="t" r="r" b="b"/>
              <a:pathLst>
                <a:path w="809" h="910" extrusionOk="0">
                  <a:moveTo>
                    <a:pt x="439" y="0"/>
                  </a:moveTo>
                  <a:lnTo>
                    <a:pt x="304" y="101"/>
                  </a:lnTo>
                  <a:lnTo>
                    <a:pt x="203" y="270"/>
                  </a:lnTo>
                  <a:lnTo>
                    <a:pt x="35" y="573"/>
                  </a:lnTo>
                  <a:lnTo>
                    <a:pt x="1" y="640"/>
                  </a:lnTo>
                  <a:lnTo>
                    <a:pt x="35" y="674"/>
                  </a:lnTo>
                  <a:lnTo>
                    <a:pt x="68" y="707"/>
                  </a:lnTo>
                  <a:lnTo>
                    <a:pt x="102" y="741"/>
                  </a:lnTo>
                  <a:lnTo>
                    <a:pt x="573" y="741"/>
                  </a:lnTo>
                  <a:lnTo>
                    <a:pt x="573" y="808"/>
                  </a:lnTo>
                  <a:lnTo>
                    <a:pt x="641" y="909"/>
                  </a:lnTo>
                  <a:lnTo>
                    <a:pt x="674" y="909"/>
                  </a:lnTo>
                  <a:lnTo>
                    <a:pt x="708" y="876"/>
                  </a:lnTo>
                  <a:lnTo>
                    <a:pt x="742" y="808"/>
                  </a:lnTo>
                  <a:lnTo>
                    <a:pt x="742" y="707"/>
                  </a:lnTo>
                  <a:lnTo>
                    <a:pt x="775" y="674"/>
                  </a:lnTo>
                  <a:lnTo>
                    <a:pt x="809" y="640"/>
                  </a:lnTo>
                  <a:lnTo>
                    <a:pt x="809" y="573"/>
                  </a:lnTo>
                  <a:lnTo>
                    <a:pt x="742" y="505"/>
                  </a:lnTo>
                  <a:lnTo>
                    <a:pt x="775" y="337"/>
                  </a:lnTo>
                  <a:lnTo>
                    <a:pt x="775" y="303"/>
                  </a:lnTo>
                  <a:lnTo>
                    <a:pt x="742" y="303"/>
                  </a:lnTo>
                  <a:lnTo>
                    <a:pt x="607" y="505"/>
                  </a:lnTo>
                  <a:lnTo>
                    <a:pt x="270" y="539"/>
                  </a:lnTo>
                  <a:lnTo>
                    <a:pt x="405" y="303"/>
                  </a:lnTo>
                  <a:lnTo>
                    <a:pt x="506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176528" y="4354794"/>
              <a:ext cx="36885" cy="48567"/>
            </a:xfrm>
            <a:custGeom>
              <a:avLst/>
              <a:gdLst/>
              <a:ahLst/>
              <a:cxnLst/>
              <a:rect l="l" t="t" r="r" b="b"/>
              <a:pathLst>
                <a:path w="742" h="977" extrusionOk="0">
                  <a:moveTo>
                    <a:pt x="539" y="0"/>
                  </a:moveTo>
                  <a:lnTo>
                    <a:pt x="405" y="34"/>
                  </a:lnTo>
                  <a:lnTo>
                    <a:pt x="102" y="135"/>
                  </a:lnTo>
                  <a:lnTo>
                    <a:pt x="68" y="202"/>
                  </a:lnTo>
                  <a:lnTo>
                    <a:pt x="68" y="236"/>
                  </a:lnTo>
                  <a:lnTo>
                    <a:pt x="169" y="539"/>
                  </a:lnTo>
                  <a:lnTo>
                    <a:pt x="203" y="606"/>
                  </a:lnTo>
                  <a:lnTo>
                    <a:pt x="304" y="606"/>
                  </a:lnTo>
                  <a:lnTo>
                    <a:pt x="405" y="539"/>
                  </a:lnTo>
                  <a:lnTo>
                    <a:pt x="472" y="539"/>
                  </a:lnTo>
                  <a:lnTo>
                    <a:pt x="539" y="573"/>
                  </a:lnTo>
                  <a:lnTo>
                    <a:pt x="573" y="640"/>
                  </a:lnTo>
                  <a:lnTo>
                    <a:pt x="573" y="674"/>
                  </a:lnTo>
                  <a:lnTo>
                    <a:pt x="472" y="707"/>
                  </a:lnTo>
                  <a:lnTo>
                    <a:pt x="270" y="741"/>
                  </a:lnTo>
                  <a:lnTo>
                    <a:pt x="102" y="775"/>
                  </a:lnTo>
                  <a:lnTo>
                    <a:pt x="34" y="808"/>
                  </a:lnTo>
                  <a:lnTo>
                    <a:pt x="1" y="876"/>
                  </a:lnTo>
                  <a:lnTo>
                    <a:pt x="1" y="943"/>
                  </a:lnTo>
                  <a:lnTo>
                    <a:pt x="34" y="977"/>
                  </a:lnTo>
                  <a:lnTo>
                    <a:pt x="102" y="977"/>
                  </a:lnTo>
                  <a:lnTo>
                    <a:pt x="169" y="943"/>
                  </a:lnTo>
                  <a:lnTo>
                    <a:pt x="270" y="909"/>
                  </a:lnTo>
                  <a:lnTo>
                    <a:pt x="438" y="909"/>
                  </a:lnTo>
                  <a:lnTo>
                    <a:pt x="607" y="876"/>
                  </a:lnTo>
                  <a:lnTo>
                    <a:pt x="674" y="808"/>
                  </a:lnTo>
                  <a:lnTo>
                    <a:pt x="708" y="741"/>
                  </a:lnTo>
                  <a:lnTo>
                    <a:pt x="741" y="674"/>
                  </a:lnTo>
                  <a:lnTo>
                    <a:pt x="741" y="573"/>
                  </a:lnTo>
                  <a:lnTo>
                    <a:pt x="674" y="505"/>
                  </a:lnTo>
                  <a:lnTo>
                    <a:pt x="640" y="438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304" y="404"/>
                  </a:lnTo>
                  <a:lnTo>
                    <a:pt x="270" y="270"/>
                  </a:lnTo>
                  <a:lnTo>
                    <a:pt x="506" y="202"/>
                  </a:lnTo>
                  <a:lnTo>
                    <a:pt x="708" y="101"/>
                  </a:lnTo>
                  <a:lnTo>
                    <a:pt x="741" y="68"/>
                  </a:lnTo>
                  <a:lnTo>
                    <a:pt x="708" y="34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896179" y="4359815"/>
              <a:ext cx="31864" cy="36835"/>
            </a:xfrm>
            <a:custGeom>
              <a:avLst/>
              <a:gdLst/>
              <a:ahLst/>
              <a:cxnLst/>
              <a:rect l="l" t="t" r="r" b="b"/>
              <a:pathLst>
                <a:path w="641" h="741" extrusionOk="0">
                  <a:moveTo>
                    <a:pt x="405" y="371"/>
                  </a:moveTo>
                  <a:lnTo>
                    <a:pt x="371" y="438"/>
                  </a:lnTo>
                  <a:lnTo>
                    <a:pt x="338" y="505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505"/>
                  </a:lnTo>
                  <a:lnTo>
                    <a:pt x="203" y="472"/>
                  </a:lnTo>
                  <a:lnTo>
                    <a:pt x="237" y="438"/>
                  </a:lnTo>
                  <a:lnTo>
                    <a:pt x="338" y="371"/>
                  </a:lnTo>
                  <a:close/>
                  <a:moveTo>
                    <a:pt x="405" y="0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69" y="135"/>
                  </a:lnTo>
                  <a:lnTo>
                    <a:pt x="169" y="169"/>
                  </a:lnTo>
                  <a:lnTo>
                    <a:pt x="203" y="236"/>
                  </a:lnTo>
                  <a:lnTo>
                    <a:pt x="136" y="270"/>
                  </a:lnTo>
                  <a:lnTo>
                    <a:pt x="35" y="371"/>
                  </a:lnTo>
                  <a:lnTo>
                    <a:pt x="1" y="472"/>
                  </a:lnTo>
                  <a:lnTo>
                    <a:pt x="1" y="573"/>
                  </a:lnTo>
                  <a:lnTo>
                    <a:pt x="35" y="674"/>
                  </a:lnTo>
                  <a:lnTo>
                    <a:pt x="136" y="741"/>
                  </a:lnTo>
                  <a:lnTo>
                    <a:pt x="270" y="741"/>
                  </a:lnTo>
                  <a:lnTo>
                    <a:pt x="371" y="707"/>
                  </a:lnTo>
                  <a:lnTo>
                    <a:pt x="472" y="674"/>
                  </a:lnTo>
                  <a:lnTo>
                    <a:pt x="573" y="539"/>
                  </a:lnTo>
                  <a:lnTo>
                    <a:pt x="607" y="404"/>
                  </a:lnTo>
                  <a:lnTo>
                    <a:pt x="641" y="270"/>
                  </a:lnTo>
                  <a:lnTo>
                    <a:pt x="607" y="135"/>
                  </a:lnTo>
                  <a:lnTo>
                    <a:pt x="573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1973198" y="3258539"/>
              <a:ext cx="2344821" cy="1882915"/>
            </a:xfrm>
            <a:custGeom>
              <a:avLst/>
              <a:gdLst/>
              <a:ahLst/>
              <a:cxnLst/>
              <a:rect l="l" t="t" r="r" b="b"/>
              <a:pathLst>
                <a:path w="47170" h="37878" extrusionOk="0">
                  <a:moveTo>
                    <a:pt x="5960" y="26161"/>
                  </a:moveTo>
                  <a:lnTo>
                    <a:pt x="5960" y="28955"/>
                  </a:lnTo>
                  <a:lnTo>
                    <a:pt x="5690" y="29056"/>
                  </a:lnTo>
                  <a:lnTo>
                    <a:pt x="5488" y="29157"/>
                  </a:lnTo>
                  <a:lnTo>
                    <a:pt x="5286" y="29326"/>
                  </a:lnTo>
                  <a:lnTo>
                    <a:pt x="5118" y="29494"/>
                  </a:lnTo>
                  <a:lnTo>
                    <a:pt x="4950" y="29696"/>
                  </a:lnTo>
                  <a:lnTo>
                    <a:pt x="4781" y="29932"/>
                  </a:lnTo>
                  <a:lnTo>
                    <a:pt x="4680" y="30167"/>
                  </a:lnTo>
                  <a:lnTo>
                    <a:pt x="4546" y="30437"/>
                  </a:lnTo>
                  <a:lnTo>
                    <a:pt x="4377" y="30942"/>
                  </a:lnTo>
                  <a:lnTo>
                    <a:pt x="4243" y="31480"/>
                  </a:lnTo>
                  <a:lnTo>
                    <a:pt x="4175" y="32019"/>
                  </a:lnTo>
                  <a:lnTo>
                    <a:pt x="4142" y="32490"/>
                  </a:lnTo>
                  <a:lnTo>
                    <a:pt x="4108" y="32894"/>
                  </a:lnTo>
                  <a:lnTo>
                    <a:pt x="4108" y="33298"/>
                  </a:lnTo>
                  <a:lnTo>
                    <a:pt x="4175" y="33702"/>
                  </a:lnTo>
                  <a:lnTo>
                    <a:pt x="4209" y="34106"/>
                  </a:lnTo>
                  <a:lnTo>
                    <a:pt x="4209" y="34106"/>
                  </a:lnTo>
                  <a:lnTo>
                    <a:pt x="3906" y="33871"/>
                  </a:lnTo>
                  <a:lnTo>
                    <a:pt x="3603" y="33601"/>
                  </a:lnTo>
                  <a:lnTo>
                    <a:pt x="3333" y="33332"/>
                  </a:lnTo>
                  <a:lnTo>
                    <a:pt x="3131" y="33063"/>
                  </a:lnTo>
                  <a:lnTo>
                    <a:pt x="2963" y="32760"/>
                  </a:lnTo>
                  <a:lnTo>
                    <a:pt x="2795" y="32457"/>
                  </a:lnTo>
                  <a:lnTo>
                    <a:pt x="2660" y="32120"/>
                  </a:lnTo>
                  <a:lnTo>
                    <a:pt x="2559" y="31783"/>
                  </a:lnTo>
                  <a:lnTo>
                    <a:pt x="2492" y="31413"/>
                  </a:lnTo>
                  <a:lnTo>
                    <a:pt x="2424" y="31076"/>
                  </a:lnTo>
                  <a:lnTo>
                    <a:pt x="2391" y="30706"/>
                  </a:lnTo>
                  <a:lnTo>
                    <a:pt x="2391" y="30369"/>
                  </a:lnTo>
                  <a:lnTo>
                    <a:pt x="2424" y="29965"/>
                  </a:lnTo>
                  <a:lnTo>
                    <a:pt x="2458" y="29595"/>
                  </a:lnTo>
                  <a:lnTo>
                    <a:pt x="2559" y="29225"/>
                  </a:lnTo>
                  <a:lnTo>
                    <a:pt x="2660" y="28854"/>
                  </a:lnTo>
                  <a:lnTo>
                    <a:pt x="2795" y="28484"/>
                  </a:lnTo>
                  <a:lnTo>
                    <a:pt x="2997" y="28147"/>
                  </a:lnTo>
                  <a:lnTo>
                    <a:pt x="3199" y="27811"/>
                  </a:lnTo>
                  <a:lnTo>
                    <a:pt x="3434" y="27508"/>
                  </a:lnTo>
                  <a:lnTo>
                    <a:pt x="3704" y="27238"/>
                  </a:lnTo>
                  <a:lnTo>
                    <a:pt x="3973" y="27002"/>
                  </a:lnTo>
                  <a:lnTo>
                    <a:pt x="4276" y="26800"/>
                  </a:lnTo>
                  <a:lnTo>
                    <a:pt x="4579" y="26632"/>
                  </a:lnTo>
                  <a:lnTo>
                    <a:pt x="4916" y="26497"/>
                  </a:lnTo>
                  <a:lnTo>
                    <a:pt x="5253" y="26363"/>
                  </a:lnTo>
                  <a:lnTo>
                    <a:pt x="5960" y="26161"/>
                  </a:lnTo>
                  <a:close/>
                  <a:moveTo>
                    <a:pt x="5960" y="29157"/>
                  </a:moveTo>
                  <a:lnTo>
                    <a:pt x="5993" y="32356"/>
                  </a:lnTo>
                  <a:lnTo>
                    <a:pt x="6027" y="33904"/>
                  </a:lnTo>
                  <a:lnTo>
                    <a:pt x="5859" y="34106"/>
                  </a:lnTo>
                  <a:lnTo>
                    <a:pt x="5724" y="34241"/>
                  </a:lnTo>
                  <a:lnTo>
                    <a:pt x="5556" y="34342"/>
                  </a:lnTo>
                  <a:lnTo>
                    <a:pt x="5387" y="34409"/>
                  </a:lnTo>
                  <a:lnTo>
                    <a:pt x="5017" y="34409"/>
                  </a:lnTo>
                  <a:lnTo>
                    <a:pt x="4815" y="34376"/>
                  </a:lnTo>
                  <a:lnTo>
                    <a:pt x="4647" y="34308"/>
                  </a:lnTo>
                  <a:lnTo>
                    <a:pt x="4546" y="33904"/>
                  </a:lnTo>
                  <a:lnTo>
                    <a:pt x="4478" y="33534"/>
                  </a:lnTo>
                  <a:lnTo>
                    <a:pt x="4445" y="33130"/>
                  </a:lnTo>
                  <a:lnTo>
                    <a:pt x="4445" y="32726"/>
                  </a:lnTo>
                  <a:lnTo>
                    <a:pt x="4478" y="32221"/>
                  </a:lnTo>
                  <a:lnTo>
                    <a:pt x="4512" y="31716"/>
                  </a:lnTo>
                  <a:lnTo>
                    <a:pt x="4647" y="31211"/>
                  </a:lnTo>
                  <a:lnTo>
                    <a:pt x="4781" y="30740"/>
                  </a:lnTo>
                  <a:lnTo>
                    <a:pt x="5017" y="30302"/>
                  </a:lnTo>
                  <a:lnTo>
                    <a:pt x="5253" y="29864"/>
                  </a:lnTo>
                  <a:lnTo>
                    <a:pt x="5589" y="29494"/>
                  </a:lnTo>
                  <a:lnTo>
                    <a:pt x="5960" y="29157"/>
                  </a:lnTo>
                  <a:close/>
                  <a:moveTo>
                    <a:pt x="6027" y="34342"/>
                  </a:moveTo>
                  <a:lnTo>
                    <a:pt x="6027" y="35352"/>
                  </a:lnTo>
                  <a:lnTo>
                    <a:pt x="6061" y="36396"/>
                  </a:lnTo>
                  <a:lnTo>
                    <a:pt x="5892" y="36396"/>
                  </a:lnTo>
                  <a:lnTo>
                    <a:pt x="5791" y="36329"/>
                  </a:lnTo>
                  <a:lnTo>
                    <a:pt x="5556" y="36127"/>
                  </a:lnTo>
                  <a:lnTo>
                    <a:pt x="5320" y="35857"/>
                  </a:lnTo>
                  <a:lnTo>
                    <a:pt x="5185" y="35723"/>
                  </a:lnTo>
                  <a:lnTo>
                    <a:pt x="5051" y="35487"/>
                  </a:lnTo>
                  <a:lnTo>
                    <a:pt x="4950" y="35251"/>
                  </a:lnTo>
                  <a:lnTo>
                    <a:pt x="4781" y="34746"/>
                  </a:lnTo>
                  <a:lnTo>
                    <a:pt x="4714" y="34611"/>
                  </a:lnTo>
                  <a:lnTo>
                    <a:pt x="4714" y="34611"/>
                  </a:lnTo>
                  <a:lnTo>
                    <a:pt x="5084" y="34679"/>
                  </a:lnTo>
                  <a:lnTo>
                    <a:pt x="5421" y="34645"/>
                  </a:lnTo>
                  <a:lnTo>
                    <a:pt x="5556" y="34611"/>
                  </a:lnTo>
                  <a:lnTo>
                    <a:pt x="5724" y="34544"/>
                  </a:lnTo>
                  <a:lnTo>
                    <a:pt x="5859" y="34443"/>
                  </a:lnTo>
                  <a:lnTo>
                    <a:pt x="6027" y="34342"/>
                  </a:lnTo>
                  <a:close/>
                  <a:moveTo>
                    <a:pt x="34" y="1"/>
                  </a:moveTo>
                  <a:lnTo>
                    <a:pt x="0" y="34"/>
                  </a:lnTo>
                  <a:lnTo>
                    <a:pt x="0" y="102"/>
                  </a:lnTo>
                  <a:lnTo>
                    <a:pt x="303" y="1112"/>
                  </a:lnTo>
                  <a:lnTo>
                    <a:pt x="640" y="2122"/>
                  </a:lnTo>
                  <a:lnTo>
                    <a:pt x="1347" y="4142"/>
                  </a:lnTo>
                  <a:lnTo>
                    <a:pt x="2761" y="8317"/>
                  </a:lnTo>
                  <a:lnTo>
                    <a:pt x="3502" y="10337"/>
                  </a:lnTo>
                  <a:lnTo>
                    <a:pt x="4276" y="12323"/>
                  </a:lnTo>
                  <a:lnTo>
                    <a:pt x="5118" y="14310"/>
                  </a:lnTo>
                  <a:lnTo>
                    <a:pt x="5993" y="16262"/>
                  </a:lnTo>
                  <a:lnTo>
                    <a:pt x="6027" y="16296"/>
                  </a:lnTo>
                  <a:lnTo>
                    <a:pt x="5993" y="16363"/>
                  </a:lnTo>
                  <a:lnTo>
                    <a:pt x="6027" y="16397"/>
                  </a:lnTo>
                  <a:lnTo>
                    <a:pt x="6027" y="16431"/>
                  </a:lnTo>
                  <a:lnTo>
                    <a:pt x="6094" y="16464"/>
                  </a:lnTo>
                  <a:lnTo>
                    <a:pt x="6498" y="16464"/>
                  </a:lnTo>
                  <a:lnTo>
                    <a:pt x="6397" y="16565"/>
                  </a:lnTo>
                  <a:lnTo>
                    <a:pt x="6296" y="16700"/>
                  </a:lnTo>
                  <a:lnTo>
                    <a:pt x="6162" y="17037"/>
                  </a:lnTo>
                  <a:lnTo>
                    <a:pt x="6094" y="17340"/>
                  </a:lnTo>
                  <a:lnTo>
                    <a:pt x="6061" y="17643"/>
                  </a:lnTo>
                  <a:lnTo>
                    <a:pt x="6027" y="18316"/>
                  </a:lnTo>
                  <a:lnTo>
                    <a:pt x="6027" y="18956"/>
                  </a:lnTo>
                  <a:lnTo>
                    <a:pt x="6027" y="19562"/>
                  </a:lnTo>
                  <a:lnTo>
                    <a:pt x="5960" y="22760"/>
                  </a:lnTo>
                  <a:lnTo>
                    <a:pt x="5960" y="25959"/>
                  </a:lnTo>
                  <a:lnTo>
                    <a:pt x="5960" y="26060"/>
                  </a:lnTo>
                  <a:lnTo>
                    <a:pt x="5556" y="26060"/>
                  </a:lnTo>
                  <a:lnTo>
                    <a:pt x="5152" y="26127"/>
                  </a:lnTo>
                  <a:lnTo>
                    <a:pt x="4748" y="26262"/>
                  </a:lnTo>
                  <a:lnTo>
                    <a:pt x="4344" y="26430"/>
                  </a:lnTo>
                  <a:lnTo>
                    <a:pt x="3973" y="26632"/>
                  </a:lnTo>
                  <a:lnTo>
                    <a:pt x="3636" y="26901"/>
                  </a:lnTo>
                  <a:lnTo>
                    <a:pt x="3333" y="27171"/>
                  </a:lnTo>
                  <a:lnTo>
                    <a:pt x="3064" y="27474"/>
                  </a:lnTo>
                  <a:lnTo>
                    <a:pt x="2795" y="27912"/>
                  </a:lnTo>
                  <a:lnTo>
                    <a:pt x="2559" y="28349"/>
                  </a:lnTo>
                  <a:lnTo>
                    <a:pt x="2391" y="28787"/>
                  </a:lnTo>
                  <a:lnTo>
                    <a:pt x="2222" y="29258"/>
                  </a:lnTo>
                  <a:lnTo>
                    <a:pt x="2155" y="29730"/>
                  </a:lnTo>
                  <a:lnTo>
                    <a:pt x="2088" y="30235"/>
                  </a:lnTo>
                  <a:lnTo>
                    <a:pt x="2088" y="30706"/>
                  </a:lnTo>
                  <a:lnTo>
                    <a:pt x="2121" y="31211"/>
                  </a:lnTo>
                  <a:lnTo>
                    <a:pt x="2222" y="31649"/>
                  </a:lnTo>
                  <a:lnTo>
                    <a:pt x="2323" y="32053"/>
                  </a:lnTo>
                  <a:lnTo>
                    <a:pt x="2458" y="32457"/>
                  </a:lnTo>
                  <a:lnTo>
                    <a:pt x="2660" y="32861"/>
                  </a:lnTo>
                  <a:lnTo>
                    <a:pt x="2862" y="33231"/>
                  </a:lnTo>
                  <a:lnTo>
                    <a:pt x="3131" y="33601"/>
                  </a:lnTo>
                  <a:lnTo>
                    <a:pt x="3434" y="33904"/>
                  </a:lnTo>
                  <a:lnTo>
                    <a:pt x="3771" y="34174"/>
                  </a:lnTo>
                  <a:lnTo>
                    <a:pt x="4041" y="34342"/>
                  </a:lnTo>
                  <a:lnTo>
                    <a:pt x="4310" y="34477"/>
                  </a:lnTo>
                  <a:lnTo>
                    <a:pt x="4411" y="34813"/>
                  </a:lnTo>
                  <a:lnTo>
                    <a:pt x="4546" y="35150"/>
                  </a:lnTo>
                  <a:lnTo>
                    <a:pt x="4714" y="35487"/>
                  </a:lnTo>
                  <a:lnTo>
                    <a:pt x="4882" y="35790"/>
                  </a:lnTo>
                  <a:lnTo>
                    <a:pt x="5084" y="36059"/>
                  </a:lnTo>
                  <a:lnTo>
                    <a:pt x="5320" y="36329"/>
                  </a:lnTo>
                  <a:lnTo>
                    <a:pt x="5589" y="36531"/>
                  </a:lnTo>
                  <a:lnTo>
                    <a:pt x="5859" y="36733"/>
                  </a:lnTo>
                  <a:lnTo>
                    <a:pt x="5993" y="36766"/>
                  </a:lnTo>
                  <a:lnTo>
                    <a:pt x="6061" y="36699"/>
                  </a:lnTo>
                  <a:lnTo>
                    <a:pt x="6128" y="37305"/>
                  </a:lnTo>
                  <a:lnTo>
                    <a:pt x="6195" y="37877"/>
                  </a:lnTo>
                  <a:lnTo>
                    <a:pt x="6431" y="37877"/>
                  </a:lnTo>
                  <a:lnTo>
                    <a:pt x="6330" y="36935"/>
                  </a:lnTo>
                  <a:lnTo>
                    <a:pt x="6296" y="35958"/>
                  </a:lnTo>
                  <a:lnTo>
                    <a:pt x="6263" y="34982"/>
                  </a:lnTo>
                  <a:lnTo>
                    <a:pt x="6263" y="34039"/>
                  </a:lnTo>
                  <a:lnTo>
                    <a:pt x="6296" y="33938"/>
                  </a:lnTo>
                  <a:lnTo>
                    <a:pt x="6263" y="33871"/>
                  </a:lnTo>
                  <a:lnTo>
                    <a:pt x="6263" y="32894"/>
                  </a:lnTo>
                  <a:lnTo>
                    <a:pt x="6195" y="30100"/>
                  </a:lnTo>
                  <a:lnTo>
                    <a:pt x="6195" y="27306"/>
                  </a:lnTo>
                  <a:lnTo>
                    <a:pt x="6195" y="24511"/>
                  </a:lnTo>
                  <a:lnTo>
                    <a:pt x="6195" y="21717"/>
                  </a:lnTo>
                  <a:lnTo>
                    <a:pt x="6263" y="19057"/>
                  </a:lnTo>
                  <a:lnTo>
                    <a:pt x="6229" y="18417"/>
                  </a:lnTo>
                  <a:lnTo>
                    <a:pt x="6229" y="18047"/>
                  </a:lnTo>
                  <a:lnTo>
                    <a:pt x="6229" y="17643"/>
                  </a:lnTo>
                  <a:lnTo>
                    <a:pt x="6296" y="17272"/>
                  </a:lnTo>
                  <a:lnTo>
                    <a:pt x="6397" y="16936"/>
                  </a:lnTo>
                  <a:lnTo>
                    <a:pt x="6465" y="16801"/>
                  </a:lnTo>
                  <a:lnTo>
                    <a:pt x="6532" y="16666"/>
                  </a:lnTo>
                  <a:lnTo>
                    <a:pt x="6667" y="16565"/>
                  </a:lnTo>
                  <a:lnTo>
                    <a:pt x="6768" y="16464"/>
                  </a:lnTo>
                  <a:lnTo>
                    <a:pt x="8013" y="16431"/>
                  </a:lnTo>
                  <a:lnTo>
                    <a:pt x="9225" y="16431"/>
                  </a:lnTo>
                  <a:lnTo>
                    <a:pt x="10471" y="16363"/>
                  </a:lnTo>
                  <a:lnTo>
                    <a:pt x="11683" y="16262"/>
                  </a:lnTo>
                  <a:lnTo>
                    <a:pt x="11683" y="16397"/>
                  </a:lnTo>
                  <a:lnTo>
                    <a:pt x="11683" y="16532"/>
                  </a:lnTo>
                  <a:lnTo>
                    <a:pt x="11683" y="16801"/>
                  </a:lnTo>
                  <a:lnTo>
                    <a:pt x="11750" y="17407"/>
                  </a:lnTo>
                  <a:lnTo>
                    <a:pt x="11851" y="18013"/>
                  </a:lnTo>
                  <a:lnTo>
                    <a:pt x="11885" y="18080"/>
                  </a:lnTo>
                  <a:lnTo>
                    <a:pt x="11952" y="18080"/>
                  </a:lnTo>
                  <a:lnTo>
                    <a:pt x="11986" y="18114"/>
                  </a:lnTo>
                  <a:lnTo>
                    <a:pt x="13030" y="18181"/>
                  </a:lnTo>
                  <a:lnTo>
                    <a:pt x="14107" y="18181"/>
                  </a:lnTo>
                  <a:lnTo>
                    <a:pt x="16195" y="18148"/>
                  </a:lnTo>
                  <a:lnTo>
                    <a:pt x="20706" y="18148"/>
                  </a:lnTo>
                  <a:lnTo>
                    <a:pt x="29393" y="18181"/>
                  </a:lnTo>
                  <a:lnTo>
                    <a:pt x="47001" y="18181"/>
                  </a:lnTo>
                  <a:lnTo>
                    <a:pt x="47035" y="18148"/>
                  </a:lnTo>
                  <a:lnTo>
                    <a:pt x="47102" y="18114"/>
                  </a:lnTo>
                  <a:lnTo>
                    <a:pt x="47136" y="18047"/>
                  </a:lnTo>
                  <a:lnTo>
                    <a:pt x="47136" y="17979"/>
                  </a:lnTo>
                  <a:lnTo>
                    <a:pt x="47136" y="17946"/>
                  </a:lnTo>
                  <a:lnTo>
                    <a:pt x="47068" y="17912"/>
                  </a:lnTo>
                  <a:lnTo>
                    <a:pt x="47068" y="17744"/>
                  </a:lnTo>
                  <a:lnTo>
                    <a:pt x="47068" y="17542"/>
                  </a:lnTo>
                  <a:lnTo>
                    <a:pt x="47102" y="17542"/>
                  </a:lnTo>
                  <a:lnTo>
                    <a:pt x="47136" y="17508"/>
                  </a:lnTo>
                  <a:lnTo>
                    <a:pt x="47169" y="17407"/>
                  </a:lnTo>
                  <a:lnTo>
                    <a:pt x="47136" y="17306"/>
                  </a:lnTo>
                  <a:lnTo>
                    <a:pt x="47102" y="17272"/>
                  </a:lnTo>
                  <a:lnTo>
                    <a:pt x="47035" y="17272"/>
                  </a:lnTo>
                  <a:lnTo>
                    <a:pt x="47035" y="16902"/>
                  </a:lnTo>
                  <a:lnTo>
                    <a:pt x="47035" y="16565"/>
                  </a:lnTo>
                  <a:lnTo>
                    <a:pt x="47001" y="16363"/>
                  </a:lnTo>
                  <a:lnTo>
                    <a:pt x="46900" y="16229"/>
                  </a:lnTo>
                  <a:lnTo>
                    <a:pt x="46833" y="16330"/>
                  </a:lnTo>
                  <a:lnTo>
                    <a:pt x="46799" y="16464"/>
                  </a:lnTo>
                  <a:lnTo>
                    <a:pt x="46799" y="16767"/>
                  </a:lnTo>
                  <a:lnTo>
                    <a:pt x="46833" y="17340"/>
                  </a:lnTo>
                  <a:lnTo>
                    <a:pt x="38079" y="17474"/>
                  </a:lnTo>
                  <a:lnTo>
                    <a:pt x="33702" y="17508"/>
                  </a:lnTo>
                  <a:lnTo>
                    <a:pt x="29325" y="17542"/>
                  </a:lnTo>
                  <a:lnTo>
                    <a:pt x="24881" y="17542"/>
                  </a:lnTo>
                  <a:lnTo>
                    <a:pt x="20437" y="17508"/>
                  </a:lnTo>
                  <a:lnTo>
                    <a:pt x="16296" y="17441"/>
                  </a:lnTo>
                  <a:lnTo>
                    <a:pt x="14141" y="17407"/>
                  </a:lnTo>
                  <a:lnTo>
                    <a:pt x="13064" y="17373"/>
                  </a:lnTo>
                  <a:lnTo>
                    <a:pt x="12525" y="17373"/>
                  </a:lnTo>
                  <a:lnTo>
                    <a:pt x="12256" y="17407"/>
                  </a:lnTo>
                  <a:lnTo>
                    <a:pt x="11986" y="17474"/>
                  </a:lnTo>
                  <a:lnTo>
                    <a:pt x="11986" y="17508"/>
                  </a:lnTo>
                  <a:lnTo>
                    <a:pt x="12222" y="17542"/>
                  </a:lnTo>
                  <a:lnTo>
                    <a:pt x="12458" y="17609"/>
                  </a:lnTo>
                  <a:lnTo>
                    <a:pt x="12929" y="17643"/>
                  </a:lnTo>
                  <a:lnTo>
                    <a:pt x="13872" y="17643"/>
                  </a:lnTo>
                  <a:lnTo>
                    <a:pt x="16026" y="17676"/>
                  </a:lnTo>
                  <a:lnTo>
                    <a:pt x="20437" y="17744"/>
                  </a:lnTo>
                  <a:lnTo>
                    <a:pt x="24881" y="17777"/>
                  </a:lnTo>
                  <a:lnTo>
                    <a:pt x="29325" y="17811"/>
                  </a:lnTo>
                  <a:lnTo>
                    <a:pt x="33702" y="17777"/>
                  </a:lnTo>
                  <a:lnTo>
                    <a:pt x="38079" y="17710"/>
                  </a:lnTo>
                  <a:lnTo>
                    <a:pt x="46833" y="17575"/>
                  </a:lnTo>
                  <a:lnTo>
                    <a:pt x="46833" y="17777"/>
                  </a:lnTo>
                  <a:lnTo>
                    <a:pt x="46833" y="17946"/>
                  </a:lnTo>
                  <a:lnTo>
                    <a:pt x="38113" y="17979"/>
                  </a:lnTo>
                  <a:lnTo>
                    <a:pt x="29393" y="17979"/>
                  </a:lnTo>
                  <a:lnTo>
                    <a:pt x="20706" y="17946"/>
                  </a:lnTo>
                  <a:lnTo>
                    <a:pt x="16464" y="17946"/>
                  </a:lnTo>
                  <a:lnTo>
                    <a:pt x="14276" y="17912"/>
                  </a:lnTo>
                  <a:lnTo>
                    <a:pt x="13165" y="17946"/>
                  </a:lnTo>
                  <a:lnTo>
                    <a:pt x="12087" y="17979"/>
                  </a:lnTo>
                  <a:lnTo>
                    <a:pt x="11986" y="17508"/>
                  </a:lnTo>
                  <a:lnTo>
                    <a:pt x="11919" y="17070"/>
                  </a:lnTo>
                  <a:lnTo>
                    <a:pt x="11885" y="16666"/>
                  </a:lnTo>
                  <a:lnTo>
                    <a:pt x="11885" y="16363"/>
                  </a:lnTo>
                  <a:lnTo>
                    <a:pt x="11885" y="16296"/>
                  </a:lnTo>
                  <a:lnTo>
                    <a:pt x="11851" y="16229"/>
                  </a:lnTo>
                  <a:lnTo>
                    <a:pt x="11885" y="16195"/>
                  </a:lnTo>
                  <a:lnTo>
                    <a:pt x="11885" y="16161"/>
                  </a:lnTo>
                  <a:lnTo>
                    <a:pt x="11851" y="16128"/>
                  </a:lnTo>
                  <a:lnTo>
                    <a:pt x="11818" y="16060"/>
                  </a:lnTo>
                  <a:lnTo>
                    <a:pt x="11750" y="16027"/>
                  </a:lnTo>
                  <a:lnTo>
                    <a:pt x="10370" y="16027"/>
                  </a:lnTo>
                  <a:lnTo>
                    <a:pt x="8990" y="16094"/>
                  </a:lnTo>
                  <a:lnTo>
                    <a:pt x="7576" y="16161"/>
                  </a:lnTo>
                  <a:lnTo>
                    <a:pt x="6229" y="16262"/>
                  </a:lnTo>
                  <a:lnTo>
                    <a:pt x="6229" y="16195"/>
                  </a:lnTo>
                  <a:lnTo>
                    <a:pt x="6229" y="16128"/>
                  </a:lnTo>
                  <a:lnTo>
                    <a:pt x="5320" y="14141"/>
                  </a:lnTo>
                  <a:lnTo>
                    <a:pt x="4512" y="12088"/>
                  </a:lnTo>
                  <a:lnTo>
                    <a:pt x="3704" y="10067"/>
                  </a:lnTo>
                  <a:lnTo>
                    <a:pt x="2929" y="7980"/>
                  </a:lnTo>
                  <a:lnTo>
                    <a:pt x="1549" y="4075"/>
                  </a:lnTo>
                  <a:lnTo>
                    <a:pt x="876" y="2054"/>
                  </a:lnTo>
                  <a:lnTo>
                    <a:pt x="505" y="1044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2021714" y="4870287"/>
              <a:ext cx="13471" cy="18442"/>
            </a:xfrm>
            <a:custGeom>
              <a:avLst/>
              <a:gdLst/>
              <a:ahLst/>
              <a:cxnLst/>
              <a:rect l="l" t="t" r="r" b="b"/>
              <a:pathLst>
                <a:path w="271" h="371" extrusionOk="0">
                  <a:moveTo>
                    <a:pt x="1" y="0"/>
                  </a:moveTo>
                  <a:lnTo>
                    <a:pt x="1" y="67"/>
                  </a:lnTo>
                  <a:lnTo>
                    <a:pt x="34" y="303"/>
                  </a:lnTo>
                  <a:lnTo>
                    <a:pt x="34" y="337"/>
                  </a:lnTo>
                  <a:lnTo>
                    <a:pt x="68" y="370"/>
                  </a:lnTo>
                  <a:lnTo>
                    <a:pt x="169" y="370"/>
                  </a:lnTo>
                  <a:lnTo>
                    <a:pt x="236" y="303"/>
                  </a:lnTo>
                  <a:lnTo>
                    <a:pt x="270" y="269"/>
                  </a:lnTo>
                  <a:lnTo>
                    <a:pt x="236" y="236"/>
                  </a:lnTo>
                  <a:lnTo>
                    <a:pt x="169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1112916" y="4369856"/>
              <a:ext cx="286280" cy="771599"/>
            </a:xfrm>
            <a:custGeom>
              <a:avLst/>
              <a:gdLst/>
              <a:ahLst/>
              <a:cxnLst/>
              <a:rect l="l" t="t" r="r" b="b"/>
              <a:pathLst>
                <a:path w="5759" h="15522" extrusionOk="0">
                  <a:moveTo>
                    <a:pt x="1651" y="202"/>
                  </a:moveTo>
                  <a:lnTo>
                    <a:pt x="1853" y="236"/>
                  </a:lnTo>
                  <a:lnTo>
                    <a:pt x="2021" y="270"/>
                  </a:lnTo>
                  <a:lnTo>
                    <a:pt x="2189" y="371"/>
                  </a:lnTo>
                  <a:lnTo>
                    <a:pt x="2324" y="505"/>
                  </a:lnTo>
                  <a:lnTo>
                    <a:pt x="2459" y="674"/>
                  </a:lnTo>
                  <a:lnTo>
                    <a:pt x="2560" y="842"/>
                  </a:lnTo>
                  <a:lnTo>
                    <a:pt x="2425" y="909"/>
                  </a:lnTo>
                  <a:lnTo>
                    <a:pt x="2290" y="1010"/>
                  </a:lnTo>
                  <a:lnTo>
                    <a:pt x="2223" y="1145"/>
                  </a:lnTo>
                  <a:lnTo>
                    <a:pt x="2189" y="1313"/>
                  </a:lnTo>
                  <a:lnTo>
                    <a:pt x="2156" y="1448"/>
                  </a:lnTo>
                  <a:lnTo>
                    <a:pt x="2189" y="1583"/>
                  </a:lnTo>
                  <a:lnTo>
                    <a:pt x="2223" y="1684"/>
                  </a:lnTo>
                  <a:lnTo>
                    <a:pt x="2324" y="1785"/>
                  </a:lnTo>
                  <a:lnTo>
                    <a:pt x="2425" y="1818"/>
                  </a:lnTo>
                  <a:lnTo>
                    <a:pt x="2593" y="1818"/>
                  </a:lnTo>
                  <a:lnTo>
                    <a:pt x="2661" y="1785"/>
                  </a:lnTo>
                  <a:lnTo>
                    <a:pt x="2694" y="1717"/>
                  </a:lnTo>
                  <a:lnTo>
                    <a:pt x="2694" y="1650"/>
                  </a:lnTo>
                  <a:lnTo>
                    <a:pt x="2728" y="1650"/>
                  </a:lnTo>
                  <a:lnTo>
                    <a:pt x="2728" y="1751"/>
                  </a:lnTo>
                  <a:lnTo>
                    <a:pt x="2694" y="1953"/>
                  </a:lnTo>
                  <a:lnTo>
                    <a:pt x="2627" y="2121"/>
                  </a:lnTo>
                  <a:lnTo>
                    <a:pt x="2526" y="2256"/>
                  </a:lnTo>
                  <a:lnTo>
                    <a:pt x="2391" y="2357"/>
                  </a:lnTo>
                  <a:lnTo>
                    <a:pt x="2257" y="2424"/>
                  </a:lnTo>
                  <a:lnTo>
                    <a:pt x="2055" y="2492"/>
                  </a:lnTo>
                  <a:lnTo>
                    <a:pt x="1853" y="2458"/>
                  </a:lnTo>
                  <a:lnTo>
                    <a:pt x="1819" y="2492"/>
                  </a:lnTo>
                  <a:lnTo>
                    <a:pt x="1785" y="2492"/>
                  </a:lnTo>
                  <a:lnTo>
                    <a:pt x="1785" y="2559"/>
                  </a:lnTo>
                  <a:lnTo>
                    <a:pt x="1785" y="2593"/>
                  </a:lnTo>
                  <a:lnTo>
                    <a:pt x="1853" y="3030"/>
                  </a:lnTo>
                  <a:lnTo>
                    <a:pt x="1920" y="3434"/>
                  </a:lnTo>
                  <a:lnTo>
                    <a:pt x="2122" y="4276"/>
                  </a:lnTo>
                  <a:lnTo>
                    <a:pt x="2257" y="4815"/>
                  </a:lnTo>
                  <a:lnTo>
                    <a:pt x="2290" y="5387"/>
                  </a:lnTo>
                  <a:lnTo>
                    <a:pt x="2290" y="5623"/>
                  </a:lnTo>
                  <a:lnTo>
                    <a:pt x="2257" y="5926"/>
                  </a:lnTo>
                  <a:lnTo>
                    <a:pt x="2223" y="6027"/>
                  </a:lnTo>
                  <a:lnTo>
                    <a:pt x="2156" y="6128"/>
                  </a:lnTo>
                  <a:lnTo>
                    <a:pt x="2088" y="6162"/>
                  </a:lnTo>
                  <a:lnTo>
                    <a:pt x="1987" y="6128"/>
                  </a:lnTo>
                  <a:lnTo>
                    <a:pt x="1853" y="5993"/>
                  </a:lnTo>
                  <a:lnTo>
                    <a:pt x="1752" y="5825"/>
                  </a:lnTo>
                  <a:lnTo>
                    <a:pt x="1550" y="5455"/>
                  </a:lnTo>
                  <a:lnTo>
                    <a:pt x="1381" y="5051"/>
                  </a:lnTo>
                  <a:lnTo>
                    <a:pt x="1280" y="4613"/>
                  </a:lnTo>
                  <a:lnTo>
                    <a:pt x="1213" y="4141"/>
                  </a:lnTo>
                  <a:lnTo>
                    <a:pt x="1179" y="3704"/>
                  </a:lnTo>
                  <a:lnTo>
                    <a:pt x="1146" y="2896"/>
                  </a:lnTo>
                  <a:lnTo>
                    <a:pt x="1146" y="2828"/>
                  </a:lnTo>
                  <a:lnTo>
                    <a:pt x="1146" y="2761"/>
                  </a:lnTo>
                  <a:lnTo>
                    <a:pt x="1112" y="2727"/>
                  </a:lnTo>
                  <a:lnTo>
                    <a:pt x="1045" y="2694"/>
                  </a:lnTo>
                  <a:lnTo>
                    <a:pt x="809" y="2660"/>
                  </a:lnTo>
                  <a:lnTo>
                    <a:pt x="641" y="2593"/>
                  </a:lnTo>
                  <a:lnTo>
                    <a:pt x="472" y="2492"/>
                  </a:lnTo>
                  <a:lnTo>
                    <a:pt x="371" y="2357"/>
                  </a:lnTo>
                  <a:lnTo>
                    <a:pt x="304" y="2189"/>
                  </a:lnTo>
                  <a:lnTo>
                    <a:pt x="270" y="1987"/>
                  </a:lnTo>
                  <a:lnTo>
                    <a:pt x="237" y="1785"/>
                  </a:lnTo>
                  <a:lnTo>
                    <a:pt x="270" y="1583"/>
                  </a:lnTo>
                  <a:lnTo>
                    <a:pt x="304" y="1381"/>
                  </a:lnTo>
                  <a:lnTo>
                    <a:pt x="371" y="1179"/>
                  </a:lnTo>
                  <a:lnTo>
                    <a:pt x="472" y="977"/>
                  </a:lnTo>
                  <a:lnTo>
                    <a:pt x="573" y="775"/>
                  </a:lnTo>
                  <a:lnTo>
                    <a:pt x="708" y="606"/>
                  </a:lnTo>
                  <a:lnTo>
                    <a:pt x="843" y="472"/>
                  </a:lnTo>
                  <a:lnTo>
                    <a:pt x="1011" y="371"/>
                  </a:lnTo>
                  <a:lnTo>
                    <a:pt x="1179" y="270"/>
                  </a:lnTo>
                  <a:lnTo>
                    <a:pt x="1415" y="202"/>
                  </a:lnTo>
                  <a:close/>
                  <a:moveTo>
                    <a:pt x="1314" y="0"/>
                  </a:moveTo>
                  <a:lnTo>
                    <a:pt x="1045" y="68"/>
                  </a:lnTo>
                  <a:lnTo>
                    <a:pt x="843" y="169"/>
                  </a:lnTo>
                  <a:lnTo>
                    <a:pt x="641" y="337"/>
                  </a:lnTo>
                  <a:lnTo>
                    <a:pt x="472" y="505"/>
                  </a:lnTo>
                  <a:lnTo>
                    <a:pt x="304" y="741"/>
                  </a:lnTo>
                  <a:lnTo>
                    <a:pt x="203" y="977"/>
                  </a:lnTo>
                  <a:lnTo>
                    <a:pt x="102" y="1246"/>
                  </a:lnTo>
                  <a:lnTo>
                    <a:pt x="35" y="1515"/>
                  </a:lnTo>
                  <a:lnTo>
                    <a:pt x="1" y="1751"/>
                  </a:lnTo>
                  <a:lnTo>
                    <a:pt x="35" y="2020"/>
                  </a:lnTo>
                  <a:lnTo>
                    <a:pt x="68" y="2256"/>
                  </a:lnTo>
                  <a:lnTo>
                    <a:pt x="169" y="2458"/>
                  </a:lnTo>
                  <a:lnTo>
                    <a:pt x="270" y="2660"/>
                  </a:lnTo>
                  <a:lnTo>
                    <a:pt x="472" y="2795"/>
                  </a:lnTo>
                  <a:lnTo>
                    <a:pt x="674" y="2896"/>
                  </a:lnTo>
                  <a:lnTo>
                    <a:pt x="944" y="2929"/>
                  </a:lnTo>
                  <a:lnTo>
                    <a:pt x="910" y="3367"/>
                  </a:lnTo>
                  <a:lnTo>
                    <a:pt x="944" y="3872"/>
                  </a:lnTo>
                  <a:lnTo>
                    <a:pt x="1011" y="4377"/>
                  </a:lnTo>
                  <a:lnTo>
                    <a:pt x="1112" y="4916"/>
                  </a:lnTo>
                  <a:lnTo>
                    <a:pt x="1280" y="5421"/>
                  </a:lnTo>
                  <a:lnTo>
                    <a:pt x="1482" y="5859"/>
                  </a:lnTo>
                  <a:lnTo>
                    <a:pt x="1617" y="6061"/>
                  </a:lnTo>
                  <a:lnTo>
                    <a:pt x="1785" y="6229"/>
                  </a:lnTo>
                  <a:lnTo>
                    <a:pt x="1920" y="6397"/>
                  </a:lnTo>
                  <a:lnTo>
                    <a:pt x="2122" y="6498"/>
                  </a:lnTo>
                  <a:lnTo>
                    <a:pt x="2156" y="6902"/>
                  </a:lnTo>
                  <a:lnTo>
                    <a:pt x="2223" y="7306"/>
                  </a:lnTo>
                  <a:lnTo>
                    <a:pt x="2324" y="7643"/>
                  </a:lnTo>
                  <a:lnTo>
                    <a:pt x="2492" y="8013"/>
                  </a:lnTo>
                  <a:lnTo>
                    <a:pt x="2661" y="8350"/>
                  </a:lnTo>
                  <a:lnTo>
                    <a:pt x="2863" y="8653"/>
                  </a:lnTo>
                  <a:lnTo>
                    <a:pt x="3334" y="9293"/>
                  </a:lnTo>
                  <a:lnTo>
                    <a:pt x="3839" y="9899"/>
                  </a:lnTo>
                  <a:lnTo>
                    <a:pt x="4344" y="10505"/>
                  </a:lnTo>
                  <a:lnTo>
                    <a:pt x="4816" y="11111"/>
                  </a:lnTo>
                  <a:lnTo>
                    <a:pt x="5018" y="11447"/>
                  </a:lnTo>
                  <a:lnTo>
                    <a:pt x="5220" y="11750"/>
                  </a:lnTo>
                  <a:lnTo>
                    <a:pt x="5321" y="11986"/>
                  </a:lnTo>
                  <a:lnTo>
                    <a:pt x="5422" y="12222"/>
                  </a:lnTo>
                  <a:lnTo>
                    <a:pt x="5455" y="12424"/>
                  </a:lnTo>
                  <a:lnTo>
                    <a:pt x="5455" y="12659"/>
                  </a:lnTo>
                  <a:lnTo>
                    <a:pt x="5455" y="12862"/>
                  </a:lnTo>
                  <a:lnTo>
                    <a:pt x="5422" y="13064"/>
                  </a:lnTo>
                  <a:lnTo>
                    <a:pt x="5321" y="13501"/>
                  </a:lnTo>
                  <a:lnTo>
                    <a:pt x="5051" y="14343"/>
                  </a:lnTo>
                  <a:lnTo>
                    <a:pt x="4917" y="14781"/>
                  </a:lnTo>
                  <a:lnTo>
                    <a:pt x="4849" y="15218"/>
                  </a:lnTo>
                  <a:lnTo>
                    <a:pt x="4849" y="15521"/>
                  </a:lnTo>
                  <a:lnTo>
                    <a:pt x="5186" y="15521"/>
                  </a:lnTo>
                  <a:lnTo>
                    <a:pt x="5152" y="15185"/>
                  </a:lnTo>
                  <a:lnTo>
                    <a:pt x="5186" y="14882"/>
                  </a:lnTo>
                  <a:lnTo>
                    <a:pt x="5287" y="14579"/>
                  </a:lnTo>
                  <a:lnTo>
                    <a:pt x="5388" y="14242"/>
                  </a:lnTo>
                  <a:lnTo>
                    <a:pt x="5624" y="13636"/>
                  </a:lnTo>
                  <a:lnTo>
                    <a:pt x="5725" y="13333"/>
                  </a:lnTo>
                  <a:lnTo>
                    <a:pt x="5758" y="12996"/>
                  </a:lnTo>
                  <a:lnTo>
                    <a:pt x="5758" y="12727"/>
                  </a:lnTo>
                  <a:lnTo>
                    <a:pt x="5725" y="12424"/>
                  </a:lnTo>
                  <a:lnTo>
                    <a:pt x="5657" y="12121"/>
                  </a:lnTo>
                  <a:lnTo>
                    <a:pt x="5590" y="11851"/>
                  </a:lnTo>
                  <a:lnTo>
                    <a:pt x="5455" y="11548"/>
                  </a:lnTo>
                  <a:lnTo>
                    <a:pt x="5287" y="11279"/>
                  </a:lnTo>
                  <a:lnTo>
                    <a:pt x="4917" y="10740"/>
                  </a:lnTo>
                  <a:lnTo>
                    <a:pt x="4512" y="10202"/>
                  </a:lnTo>
                  <a:lnTo>
                    <a:pt x="3637" y="9225"/>
                  </a:lnTo>
                  <a:lnTo>
                    <a:pt x="3368" y="8889"/>
                  </a:lnTo>
                  <a:lnTo>
                    <a:pt x="3132" y="8552"/>
                  </a:lnTo>
                  <a:lnTo>
                    <a:pt x="2930" y="8249"/>
                  </a:lnTo>
                  <a:lnTo>
                    <a:pt x="2762" y="7912"/>
                  </a:lnTo>
                  <a:lnTo>
                    <a:pt x="2627" y="7542"/>
                  </a:lnTo>
                  <a:lnTo>
                    <a:pt x="2492" y="7172"/>
                  </a:lnTo>
                  <a:lnTo>
                    <a:pt x="2391" y="6801"/>
                  </a:lnTo>
                  <a:lnTo>
                    <a:pt x="2324" y="6397"/>
                  </a:lnTo>
                  <a:lnTo>
                    <a:pt x="2425" y="6162"/>
                  </a:lnTo>
                  <a:lnTo>
                    <a:pt x="2492" y="5960"/>
                  </a:lnTo>
                  <a:lnTo>
                    <a:pt x="2526" y="5724"/>
                  </a:lnTo>
                  <a:lnTo>
                    <a:pt x="2560" y="5488"/>
                  </a:lnTo>
                  <a:lnTo>
                    <a:pt x="2526" y="5017"/>
                  </a:lnTo>
                  <a:lnTo>
                    <a:pt x="2459" y="4545"/>
                  </a:lnTo>
                  <a:lnTo>
                    <a:pt x="2358" y="4074"/>
                  </a:lnTo>
                  <a:lnTo>
                    <a:pt x="2223" y="3603"/>
                  </a:lnTo>
                  <a:lnTo>
                    <a:pt x="2122" y="3131"/>
                  </a:lnTo>
                  <a:lnTo>
                    <a:pt x="2021" y="2694"/>
                  </a:lnTo>
                  <a:lnTo>
                    <a:pt x="2257" y="2694"/>
                  </a:lnTo>
                  <a:lnTo>
                    <a:pt x="2459" y="2626"/>
                  </a:lnTo>
                  <a:lnTo>
                    <a:pt x="2593" y="2492"/>
                  </a:lnTo>
                  <a:lnTo>
                    <a:pt x="2728" y="2323"/>
                  </a:lnTo>
                  <a:lnTo>
                    <a:pt x="2863" y="2088"/>
                  </a:lnTo>
                  <a:lnTo>
                    <a:pt x="2930" y="1886"/>
                  </a:lnTo>
                  <a:lnTo>
                    <a:pt x="2964" y="1650"/>
                  </a:lnTo>
                  <a:lnTo>
                    <a:pt x="2964" y="1414"/>
                  </a:lnTo>
                  <a:lnTo>
                    <a:pt x="2930" y="1111"/>
                  </a:lnTo>
                  <a:lnTo>
                    <a:pt x="2829" y="808"/>
                  </a:lnTo>
                  <a:lnTo>
                    <a:pt x="2694" y="539"/>
                  </a:lnTo>
                  <a:lnTo>
                    <a:pt x="2459" y="337"/>
                  </a:lnTo>
                  <a:lnTo>
                    <a:pt x="2223" y="169"/>
                  </a:lnTo>
                  <a:lnTo>
                    <a:pt x="1954" y="34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1151442" y="4383228"/>
              <a:ext cx="35195" cy="115526"/>
            </a:xfrm>
            <a:custGeom>
              <a:avLst/>
              <a:gdLst/>
              <a:ahLst/>
              <a:cxnLst/>
              <a:rect l="l" t="t" r="r" b="b"/>
              <a:pathLst>
                <a:path w="708" h="2324" extrusionOk="0">
                  <a:moveTo>
                    <a:pt x="640" y="1"/>
                  </a:moveTo>
                  <a:lnTo>
                    <a:pt x="606" y="34"/>
                  </a:lnTo>
                  <a:lnTo>
                    <a:pt x="472" y="102"/>
                  </a:lnTo>
                  <a:lnTo>
                    <a:pt x="371" y="236"/>
                  </a:lnTo>
                  <a:lnTo>
                    <a:pt x="202" y="506"/>
                  </a:lnTo>
                  <a:lnTo>
                    <a:pt x="68" y="842"/>
                  </a:lnTo>
                  <a:lnTo>
                    <a:pt x="0" y="1213"/>
                  </a:lnTo>
                  <a:lnTo>
                    <a:pt x="0" y="1549"/>
                  </a:lnTo>
                  <a:lnTo>
                    <a:pt x="0" y="1718"/>
                  </a:lnTo>
                  <a:lnTo>
                    <a:pt x="68" y="1886"/>
                  </a:lnTo>
                  <a:lnTo>
                    <a:pt x="135" y="2021"/>
                  </a:lnTo>
                  <a:lnTo>
                    <a:pt x="236" y="2155"/>
                  </a:lnTo>
                  <a:lnTo>
                    <a:pt x="371" y="2256"/>
                  </a:lnTo>
                  <a:lnTo>
                    <a:pt x="505" y="2324"/>
                  </a:lnTo>
                  <a:lnTo>
                    <a:pt x="573" y="2324"/>
                  </a:lnTo>
                  <a:lnTo>
                    <a:pt x="606" y="2290"/>
                  </a:lnTo>
                  <a:lnTo>
                    <a:pt x="640" y="2223"/>
                  </a:lnTo>
                  <a:lnTo>
                    <a:pt x="606" y="2155"/>
                  </a:lnTo>
                  <a:lnTo>
                    <a:pt x="404" y="1953"/>
                  </a:lnTo>
                  <a:lnTo>
                    <a:pt x="303" y="1684"/>
                  </a:lnTo>
                  <a:lnTo>
                    <a:pt x="236" y="1415"/>
                  </a:lnTo>
                  <a:lnTo>
                    <a:pt x="236" y="1145"/>
                  </a:lnTo>
                  <a:lnTo>
                    <a:pt x="270" y="876"/>
                  </a:lnTo>
                  <a:lnTo>
                    <a:pt x="371" y="607"/>
                  </a:lnTo>
                  <a:lnTo>
                    <a:pt x="505" y="371"/>
                  </a:lnTo>
                  <a:lnTo>
                    <a:pt x="674" y="135"/>
                  </a:lnTo>
                  <a:lnTo>
                    <a:pt x="707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2031756" y="4922134"/>
              <a:ext cx="31864" cy="102154"/>
            </a:xfrm>
            <a:custGeom>
              <a:avLst/>
              <a:gdLst/>
              <a:ahLst/>
              <a:cxnLst/>
              <a:rect l="l" t="t" r="r" b="b"/>
              <a:pathLst>
                <a:path w="641" h="2055" extrusionOk="0">
                  <a:moveTo>
                    <a:pt x="102" y="1"/>
                  </a:moveTo>
                  <a:lnTo>
                    <a:pt x="68" y="34"/>
                  </a:lnTo>
                  <a:lnTo>
                    <a:pt x="1" y="203"/>
                  </a:lnTo>
                  <a:lnTo>
                    <a:pt x="1" y="405"/>
                  </a:lnTo>
                  <a:lnTo>
                    <a:pt x="68" y="741"/>
                  </a:lnTo>
                  <a:lnTo>
                    <a:pt x="169" y="1347"/>
                  </a:lnTo>
                  <a:lnTo>
                    <a:pt x="236" y="1651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38" y="2021"/>
                  </a:lnTo>
                  <a:lnTo>
                    <a:pt x="539" y="2055"/>
                  </a:lnTo>
                  <a:lnTo>
                    <a:pt x="573" y="2021"/>
                  </a:lnTo>
                  <a:lnTo>
                    <a:pt x="640" y="1987"/>
                  </a:lnTo>
                  <a:lnTo>
                    <a:pt x="640" y="1920"/>
                  </a:lnTo>
                  <a:lnTo>
                    <a:pt x="640" y="1853"/>
                  </a:lnTo>
                  <a:lnTo>
                    <a:pt x="472" y="1415"/>
                  </a:lnTo>
                  <a:lnTo>
                    <a:pt x="371" y="97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4336361" y="4195772"/>
              <a:ext cx="135609" cy="83761"/>
            </a:xfrm>
            <a:custGeom>
              <a:avLst/>
              <a:gdLst/>
              <a:ahLst/>
              <a:cxnLst/>
              <a:rect l="l" t="t" r="r" b="b"/>
              <a:pathLst>
                <a:path w="2728" h="1685" extrusionOk="0">
                  <a:moveTo>
                    <a:pt x="68" y="1"/>
                  </a:moveTo>
                  <a:lnTo>
                    <a:pt x="68" y="68"/>
                  </a:lnTo>
                  <a:lnTo>
                    <a:pt x="34" y="439"/>
                  </a:lnTo>
                  <a:lnTo>
                    <a:pt x="1" y="809"/>
                  </a:lnTo>
                  <a:lnTo>
                    <a:pt x="1" y="1550"/>
                  </a:lnTo>
                  <a:lnTo>
                    <a:pt x="1" y="1617"/>
                  </a:lnTo>
                  <a:lnTo>
                    <a:pt x="68" y="1651"/>
                  </a:lnTo>
                  <a:lnTo>
                    <a:pt x="135" y="1617"/>
                  </a:lnTo>
                  <a:lnTo>
                    <a:pt x="169" y="1550"/>
                  </a:lnTo>
                  <a:lnTo>
                    <a:pt x="203" y="843"/>
                  </a:lnTo>
                  <a:lnTo>
                    <a:pt x="203" y="169"/>
                  </a:lnTo>
                  <a:lnTo>
                    <a:pt x="842" y="203"/>
                  </a:lnTo>
                  <a:lnTo>
                    <a:pt x="1482" y="203"/>
                  </a:lnTo>
                  <a:lnTo>
                    <a:pt x="2054" y="237"/>
                  </a:lnTo>
                  <a:lnTo>
                    <a:pt x="2324" y="237"/>
                  </a:lnTo>
                  <a:lnTo>
                    <a:pt x="2593" y="169"/>
                  </a:lnTo>
                  <a:lnTo>
                    <a:pt x="2593" y="169"/>
                  </a:lnTo>
                  <a:lnTo>
                    <a:pt x="2526" y="472"/>
                  </a:lnTo>
                  <a:lnTo>
                    <a:pt x="2526" y="809"/>
                  </a:lnTo>
                  <a:lnTo>
                    <a:pt x="2526" y="1415"/>
                  </a:lnTo>
                  <a:lnTo>
                    <a:pt x="876" y="1415"/>
                  </a:lnTo>
                  <a:lnTo>
                    <a:pt x="607" y="1449"/>
                  </a:lnTo>
                  <a:lnTo>
                    <a:pt x="337" y="1516"/>
                  </a:lnTo>
                  <a:lnTo>
                    <a:pt x="607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7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8" y="775"/>
                  </a:lnTo>
                  <a:lnTo>
                    <a:pt x="2728" y="405"/>
                  </a:lnTo>
                  <a:lnTo>
                    <a:pt x="2660" y="68"/>
                  </a:lnTo>
                  <a:lnTo>
                    <a:pt x="2627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6" y="1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2413380" y="4286144"/>
              <a:ext cx="125567" cy="135659"/>
            </a:xfrm>
            <a:custGeom>
              <a:avLst/>
              <a:gdLst/>
              <a:ahLst/>
              <a:cxnLst/>
              <a:rect l="l" t="t" r="r" b="b"/>
              <a:pathLst>
                <a:path w="2526" h="2729" extrusionOk="0">
                  <a:moveTo>
                    <a:pt x="202" y="169"/>
                  </a:moveTo>
                  <a:lnTo>
                    <a:pt x="741" y="237"/>
                  </a:lnTo>
                  <a:lnTo>
                    <a:pt x="1279" y="270"/>
                  </a:lnTo>
                  <a:lnTo>
                    <a:pt x="2357" y="237"/>
                  </a:lnTo>
                  <a:lnTo>
                    <a:pt x="2357" y="237"/>
                  </a:lnTo>
                  <a:lnTo>
                    <a:pt x="2289" y="775"/>
                  </a:lnTo>
                  <a:lnTo>
                    <a:pt x="2256" y="1348"/>
                  </a:lnTo>
                  <a:lnTo>
                    <a:pt x="2256" y="1886"/>
                  </a:lnTo>
                  <a:lnTo>
                    <a:pt x="2289" y="2425"/>
                  </a:lnTo>
                  <a:lnTo>
                    <a:pt x="2289" y="2459"/>
                  </a:lnTo>
                  <a:lnTo>
                    <a:pt x="2256" y="2459"/>
                  </a:lnTo>
                  <a:lnTo>
                    <a:pt x="2020" y="2425"/>
                  </a:lnTo>
                  <a:lnTo>
                    <a:pt x="808" y="2425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1"/>
                  </a:moveTo>
                  <a:lnTo>
                    <a:pt x="168" y="35"/>
                  </a:lnTo>
                  <a:lnTo>
                    <a:pt x="135" y="35"/>
                  </a:lnTo>
                  <a:lnTo>
                    <a:pt x="101" y="102"/>
                  </a:lnTo>
                  <a:lnTo>
                    <a:pt x="67" y="102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5"/>
                  </a:lnTo>
                  <a:lnTo>
                    <a:pt x="34" y="2021"/>
                  </a:lnTo>
                  <a:lnTo>
                    <a:pt x="101" y="2661"/>
                  </a:lnTo>
                  <a:lnTo>
                    <a:pt x="135" y="2694"/>
                  </a:lnTo>
                  <a:lnTo>
                    <a:pt x="168" y="2728"/>
                  </a:lnTo>
                  <a:lnTo>
                    <a:pt x="236" y="2728"/>
                  </a:lnTo>
                  <a:lnTo>
                    <a:pt x="303" y="2694"/>
                  </a:lnTo>
                  <a:lnTo>
                    <a:pt x="337" y="2661"/>
                  </a:lnTo>
                  <a:lnTo>
                    <a:pt x="337" y="2627"/>
                  </a:lnTo>
                  <a:lnTo>
                    <a:pt x="337" y="2560"/>
                  </a:lnTo>
                  <a:lnTo>
                    <a:pt x="808" y="2661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1"/>
                  </a:lnTo>
                  <a:lnTo>
                    <a:pt x="2256" y="2627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6"/>
                  </a:lnTo>
                  <a:lnTo>
                    <a:pt x="2390" y="2526"/>
                  </a:lnTo>
                  <a:lnTo>
                    <a:pt x="2458" y="2492"/>
                  </a:lnTo>
                  <a:lnTo>
                    <a:pt x="2458" y="2425"/>
                  </a:lnTo>
                  <a:lnTo>
                    <a:pt x="2491" y="1886"/>
                  </a:lnTo>
                  <a:lnTo>
                    <a:pt x="2525" y="1314"/>
                  </a:lnTo>
                  <a:lnTo>
                    <a:pt x="2491" y="775"/>
                  </a:lnTo>
                  <a:lnTo>
                    <a:pt x="2458" y="203"/>
                  </a:lnTo>
                  <a:lnTo>
                    <a:pt x="2491" y="169"/>
                  </a:lnTo>
                  <a:lnTo>
                    <a:pt x="2491" y="102"/>
                  </a:lnTo>
                  <a:lnTo>
                    <a:pt x="2458" y="35"/>
                  </a:lnTo>
                  <a:lnTo>
                    <a:pt x="1852" y="35"/>
                  </a:lnTo>
                  <a:lnTo>
                    <a:pt x="12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4132202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7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4" y="2189"/>
                  </a:lnTo>
                  <a:lnTo>
                    <a:pt x="505" y="2223"/>
                  </a:lnTo>
                  <a:lnTo>
                    <a:pt x="269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69" y="674"/>
                  </a:lnTo>
                  <a:lnTo>
                    <a:pt x="269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7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69" y="2458"/>
                  </a:lnTo>
                  <a:lnTo>
                    <a:pt x="269" y="2425"/>
                  </a:lnTo>
                  <a:lnTo>
                    <a:pt x="269" y="2391"/>
                  </a:lnTo>
                  <a:lnTo>
                    <a:pt x="539" y="2458"/>
                  </a:lnTo>
                  <a:lnTo>
                    <a:pt x="774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4041829" y="4192441"/>
              <a:ext cx="127208" cy="88732"/>
            </a:xfrm>
            <a:custGeom>
              <a:avLst/>
              <a:gdLst/>
              <a:ahLst/>
              <a:cxnLst/>
              <a:rect l="l" t="t" r="r" b="b"/>
              <a:pathLst>
                <a:path w="2559" h="1785" extrusionOk="0">
                  <a:moveTo>
                    <a:pt x="168" y="203"/>
                  </a:moveTo>
                  <a:lnTo>
                    <a:pt x="404" y="236"/>
                  </a:lnTo>
                  <a:lnTo>
                    <a:pt x="673" y="270"/>
                  </a:lnTo>
                  <a:lnTo>
                    <a:pt x="1178" y="270"/>
                  </a:lnTo>
                  <a:lnTo>
                    <a:pt x="2323" y="371"/>
                  </a:lnTo>
                  <a:lnTo>
                    <a:pt x="2289" y="607"/>
                  </a:lnTo>
                  <a:lnTo>
                    <a:pt x="2289" y="842"/>
                  </a:lnTo>
                  <a:lnTo>
                    <a:pt x="2323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5" y="1549"/>
                  </a:lnTo>
                  <a:lnTo>
                    <a:pt x="236" y="1583"/>
                  </a:lnTo>
                  <a:lnTo>
                    <a:pt x="202" y="876"/>
                  </a:lnTo>
                  <a:lnTo>
                    <a:pt x="168" y="203"/>
                  </a:lnTo>
                  <a:close/>
                  <a:moveTo>
                    <a:pt x="673" y="0"/>
                  </a:moveTo>
                  <a:lnTo>
                    <a:pt x="404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7" y="1583"/>
                  </a:lnTo>
                  <a:lnTo>
                    <a:pt x="101" y="1650"/>
                  </a:lnTo>
                  <a:lnTo>
                    <a:pt x="202" y="1650"/>
                  </a:lnTo>
                  <a:lnTo>
                    <a:pt x="236" y="1617"/>
                  </a:lnTo>
                  <a:lnTo>
                    <a:pt x="471" y="1718"/>
                  </a:lnTo>
                  <a:lnTo>
                    <a:pt x="741" y="1751"/>
                  </a:lnTo>
                  <a:lnTo>
                    <a:pt x="1010" y="1785"/>
                  </a:lnTo>
                  <a:lnTo>
                    <a:pt x="1279" y="1785"/>
                  </a:lnTo>
                  <a:lnTo>
                    <a:pt x="1818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0" y="1751"/>
                  </a:lnTo>
                  <a:lnTo>
                    <a:pt x="2458" y="1785"/>
                  </a:lnTo>
                  <a:lnTo>
                    <a:pt x="2525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1" y="1011"/>
                  </a:lnTo>
                  <a:lnTo>
                    <a:pt x="2458" y="371"/>
                  </a:lnTo>
                  <a:lnTo>
                    <a:pt x="2491" y="304"/>
                  </a:lnTo>
                  <a:lnTo>
                    <a:pt x="2491" y="236"/>
                  </a:lnTo>
                  <a:lnTo>
                    <a:pt x="2458" y="203"/>
                  </a:lnTo>
                  <a:lnTo>
                    <a:pt x="2390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4209153" y="4430105"/>
              <a:ext cx="127258" cy="122237"/>
            </a:xfrm>
            <a:custGeom>
              <a:avLst/>
              <a:gdLst/>
              <a:ahLst/>
              <a:cxnLst/>
              <a:rect l="l" t="t" r="r" b="b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4237637" y="4570684"/>
              <a:ext cx="125567" cy="122237"/>
            </a:xfrm>
            <a:custGeom>
              <a:avLst/>
              <a:gdLst/>
              <a:ahLst/>
              <a:cxnLst/>
              <a:rect l="l" t="t" r="r" b="b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3896179" y="4195772"/>
              <a:ext cx="132278" cy="80381"/>
            </a:xfrm>
            <a:custGeom>
              <a:avLst/>
              <a:gdLst/>
              <a:ahLst/>
              <a:cxnLst/>
              <a:rect l="l" t="t" r="r" b="b"/>
              <a:pathLst>
                <a:path w="2661" h="1617" extrusionOk="0">
                  <a:moveTo>
                    <a:pt x="2189" y="203"/>
                  </a:moveTo>
                  <a:lnTo>
                    <a:pt x="2358" y="237"/>
                  </a:lnTo>
                  <a:lnTo>
                    <a:pt x="2391" y="270"/>
                  </a:lnTo>
                  <a:lnTo>
                    <a:pt x="2459" y="237"/>
                  </a:lnTo>
                  <a:lnTo>
                    <a:pt x="2459" y="371"/>
                  </a:lnTo>
                  <a:lnTo>
                    <a:pt x="2425" y="506"/>
                  </a:lnTo>
                  <a:lnTo>
                    <a:pt x="2425" y="775"/>
                  </a:lnTo>
                  <a:lnTo>
                    <a:pt x="2425" y="1078"/>
                  </a:lnTo>
                  <a:lnTo>
                    <a:pt x="2459" y="1381"/>
                  </a:lnTo>
                  <a:lnTo>
                    <a:pt x="1280" y="1381"/>
                  </a:lnTo>
                  <a:lnTo>
                    <a:pt x="708" y="1415"/>
                  </a:lnTo>
                  <a:lnTo>
                    <a:pt x="136" y="1482"/>
                  </a:lnTo>
                  <a:lnTo>
                    <a:pt x="169" y="1280"/>
                  </a:lnTo>
                  <a:lnTo>
                    <a:pt x="203" y="1078"/>
                  </a:lnTo>
                  <a:lnTo>
                    <a:pt x="203" y="708"/>
                  </a:lnTo>
                  <a:lnTo>
                    <a:pt x="203" y="439"/>
                  </a:lnTo>
                  <a:lnTo>
                    <a:pt x="203" y="304"/>
                  </a:lnTo>
                  <a:lnTo>
                    <a:pt x="203" y="203"/>
                  </a:lnTo>
                  <a:lnTo>
                    <a:pt x="371" y="237"/>
                  </a:lnTo>
                  <a:lnTo>
                    <a:pt x="1651" y="237"/>
                  </a:lnTo>
                  <a:lnTo>
                    <a:pt x="1987" y="203"/>
                  </a:lnTo>
                  <a:close/>
                  <a:moveTo>
                    <a:pt x="708" y="1"/>
                  </a:moveTo>
                  <a:lnTo>
                    <a:pt x="439" y="34"/>
                  </a:lnTo>
                  <a:lnTo>
                    <a:pt x="136" y="68"/>
                  </a:lnTo>
                  <a:lnTo>
                    <a:pt x="136" y="102"/>
                  </a:lnTo>
                  <a:lnTo>
                    <a:pt x="35" y="102"/>
                  </a:lnTo>
                  <a:lnTo>
                    <a:pt x="35" y="136"/>
                  </a:lnTo>
                  <a:lnTo>
                    <a:pt x="68" y="136"/>
                  </a:lnTo>
                  <a:lnTo>
                    <a:pt x="35" y="270"/>
                  </a:lnTo>
                  <a:lnTo>
                    <a:pt x="35" y="439"/>
                  </a:lnTo>
                  <a:lnTo>
                    <a:pt x="35" y="708"/>
                  </a:lnTo>
                  <a:lnTo>
                    <a:pt x="1" y="1078"/>
                  </a:lnTo>
                  <a:lnTo>
                    <a:pt x="1" y="1280"/>
                  </a:lnTo>
                  <a:lnTo>
                    <a:pt x="35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708" y="1617"/>
                  </a:lnTo>
                  <a:lnTo>
                    <a:pt x="1314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7" y="1550"/>
                  </a:lnTo>
                  <a:lnTo>
                    <a:pt x="2661" y="1482"/>
                  </a:lnTo>
                  <a:lnTo>
                    <a:pt x="2661" y="1449"/>
                  </a:lnTo>
                  <a:lnTo>
                    <a:pt x="2627" y="1381"/>
                  </a:lnTo>
                  <a:lnTo>
                    <a:pt x="2627" y="1078"/>
                  </a:lnTo>
                  <a:lnTo>
                    <a:pt x="2593" y="775"/>
                  </a:lnTo>
                  <a:lnTo>
                    <a:pt x="2627" y="439"/>
                  </a:lnTo>
                  <a:lnTo>
                    <a:pt x="2593" y="270"/>
                  </a:lnTo>
                  <a:lnTo>
                    <a:pt x="2560" y="136"/>
                  </a:lnTo>
                  <a:lnTo>
                    <a:pt x="2526" y="136"/>
                  </a:lnTo>
                  <a:lnTo>
                    <a:pt x="2492" y="102"/>
                  </a:lnTo>
                  <a:lnTo>
                    <a:pt x="2459" y="68"/>
                  </a:lnTo>
                  <a:lnTo>
                    <a:pt x="2324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699560" y="4287835"/>
              <a:ext cx="128898" cy="123877"/>
            </a:xfrm>
            <a:custGeom>
              <a:avLst/>
              <a:gdLst/>
              <a:ahLst/>
              <a:cxnLst/>
              <a:rect l="l" t="t" r="r" b="b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3005823" y="4195772"/>
              <a:ext cx="137299" cy="80381"/>
            </a:xfrm>
            <a:custGeom>
              <a:avLst/>
              <a:gdLst/>
              <a:ahLst/>
              <a:cxnLst/>
              <a:rect l="l" t="t" r="r" b="b"/>
              <a:pathLst>
                <a:path w="2762" h="1617" extrusionOk="0">
                  <a:moveTo>
                    <a:pt x="135" y="136"/>
                  </a:moveTo>
                  <a:lnTo>
                    <a:pt x="438" y="203"/>
                  </a:lnTo>
                  <a:lnTo>
                    <a:pt x="741" y="237"/>
                  </a:lnTo>
                  <a:lnTo>
                    <a:pt x="1347" y="237"/>
                  </a:lnTo>
                  <a:lnTo>
                    <a:pt x="2593" y="203"/>
                  </a:lnTo>
                  <a:lnTo>
                    <a:pt x="2593" y="203"/>
                  </a:lnTo>
                  <a:lnTo>
                    <a:pt x="2559" y="506"/>
                  </a:lnTo>
                  <a:lnTo>
                    <a:pt x="2526" y="775"/>
                  </a:lnTo>
                  <a:lnTo>
                    <a:pt x="2559" y="1381"/>
                  </a:lnTo>
                  <a:lnTo>
                    <a:pt x="2223" y="1415"/>
                  </a:lnTo>
                  <a:lnTo>
                    <a:pt x="1886" y="1415"/>
                  </a:lnTo>
                  <a:lnTo>
                    <a:pt x="1246" y="1381"/>
                  </a:lnTo>
                  <a:lnTo>
                    <a:pt x="708" y="1348"/>
                  </a:lnTo>
                  <a:lnTo>
                    <a:pt x="438" y="1381"/>
                  </a:lnTo>
                  <a:lnTo>
                    <a:pt x="203" y="1449"/>
                  </a:lnTo>
                  <a:lnTo>
                    <a:pt x="169" y="775"/>
                  </a:lnTo>
                  <a:lnTo>
                    <a:pt x="169" y="439"/>
                  </a:lnTo>
                  <a:lnTo>
                    <a:pt x="135" y="136"/>
                  </a:lnTo>
                  <a:close/>
                  <a:moveTo>
                    <a:pt x="708" y="1"/>
                  </a:moveTo>
                  <a:lnTo>
                    <a:pt x="102" y="68"/>
                  </a:lnTo>
                  <a:lnTo>
                    <a:pt x="68" y="102"/>
                  </a:lnTo>
                  <a:lnTo>
                    <a:pt x="102" y="136"/>
                  </a:lnTo>
                  <a:lnTo>
                    <a:pt x="1" y="439"/>
                  </a:lnTo>
                  <a:lnTo>
                    <a:pt x="1" y="809"/>
                  </a:lnTo>
                  <a:lnTo>
                    <a:pt x="34" y="1516"/>
                  </a:lnTo>
                  <a:lnTo>
                    <a:pt x="68" y="1550"/>
                  </a:lnTo>
                  <a:lnTo>
                    <a:pt x="135" y="1583"/>
                  </a:lnTo>
                  <a:lnTo>
                    <a:pt x="169" y="1583"/>
                  </a:lnTo>
                  <a:lnTo>
                    <a:pt x="203" y="1516"/>
                  </a:lnTo>
                  <a:lnTo>
                    <a:pt x="506" y="1550"/>
                  </a:lnTo>
                  <a:lnTo>
                    <a:pt x="809" y="1550"/>
                  </a:lnTo>
                  <a:lnTo>
                    <a:pt x="1415" y="1583"/>
                  </a:lnTo>
                  <a:lnTo>
                    <a:pt x="2021" y="1617"/>
                  </a:lnTo>
                  <a:lnTo>
                    <a:pt x="2593" y="1583"/>
                  </a:lnTo>
                  <a:lnTo>
                    <a:pt x="2660" y="1583"/>
                  </a:lnTo>
                  <a:lnTo>
                    <a:pt x="2728" y="1550"/>
                  </a:lnTo>
                  <a:lnTo>
                    <a:pt x="2761" y="1550"/>
                  </a:lnTo>
                  <a:lnTo>
                    <a:pt x="2761" y="1482"/>
                  </a:lnTo>
                  <a:lnTo>
                    <a:pt x="2761" y="1415"/>
                  </a:lnTo>
                  <a:lnTo>
                    <a:pt x="2761" y="775"/>
                  </a:lnTo>
                  <a:lnTo>
                    <a:pt x="2761" y="439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660" y="34"/>
                  </a:lnTo>
                  <a:lnTo>
                    <a:pt x="1347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4092037" y="4568994"/>
              <a:ext cx="128898" cy="123927"/>
            </a:xfrm>
            <a:custGeom>
              <a:avLst/>
              <a:gdLst/>
              <a:ahLst/>
              <a:cxnLst/>
              <a:rect l="l" t="t" r="r" b="b"/>
              <a:pathLst>
                <a:path w="2593" h="2493" extrusionOk="0">
                  <a:moveTo>
                    <a:pt x="1885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79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7" y="2223"/>
                  </a:lnTo>
                  <a:lnTo>
                    <a:pt x="1818" y="2189"/>
                  </a:lnTo>
                  <a:lnTo>
                    <a:pt x="1279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3608358" y="4192441"/>
              <a:ext cx="127208" cy="88732"/>
            </a:xfrm>
            <a:custGeom>
              <a:avLst/>
              <a:gdLst/>
              <a:ahLst/>
              <a:cxnLst/>
              <a:rect l="l" t="t" r="r" b="b"/>
              <a:pathLst>
                <a:path w="2559" h="1785" extrusionOk="0">
                  <a:moveTo>
                    <a:pt x="2390" y="203"/>
                  </a:moveTo>
                  <a:lnTo>
                    <a:pt x="2357" y="876"/>
                  </a:lnTo>
                  <a:lnTo>
                    <a:pt x="2323" y="1583"/>
                  </a:lnTo>
                  <a:lnTo>
                    <a:pt x="2087" y="1549"/>
                  </a:lnTo>
                  <a:lnTo>
                    <a:pt x="1852" y="1516"/>
                  </a:lnTo>
                  <a:lnTo>
                    <a:pt x="1347" y="1516"/>
                  </a:lnTo>
                  <a:lnTo>
                    <a:pt x="236" y="1448"/>
                  </a:lnTo>
                  <a:lnTo>
                    <a:pt x="269" y="842"/>
                  </a:lnTo>
                  <a:lnTo>
                    <a:pt x="269" y="607"/>
                  </a:lnTo>
                  <a:lnTo>
                    <a:pt x="236" y="371"/>
                  </a:lnTo>
                  <a:lnTo>
                    <a:pt x="1380" y="270"/>
                  </a:lnTo>
                  <a:lnTo>
                    <a:pt x="1885" y="270"/>
                  </a:lnTo>
                  <a:lnTo>
                    <a:pt x="2155" y="236"/>
                  </a:lnTo>
                  <a:lnTo>
                    <a:pt x="2390" y="203"/>
                  </a:lnTo>
                  <a:close/>
                  <a:moveTo>
                    <a:pt x="1616" y="0"/>
                  </a:moveTo>
                  <a:lnTo>
                    <a:pt x="1313" y="34"/>
                  </a:lnTo>
                  <a:lnTo>
                    <a:pt x="741" y="101"/>
                  </a:lnTo>
                  <a:lnTo>
                    <a:pt x="168" y="169"/>
                  </a:lnTo>
                  <a:lnTo>
                    <a:pt x="101" y="203"/>
                  </a:lnTo>
                  <a:lnTo>
                    <a:pt x="67" y="236"/>
                  </a:lnTo>
                  <a:lnTo>
                    <a:pt x="67" y="304"/>
                  </a:lnTo>
                  <a:lnTo>
                    <a:pt x="101" y="371"/>
                  </a:lnTo>
                  <a:lnTo>
                    <a:pt x="67" y="1011"/>
                  </a:lnTo>
                  <a:lnTo>
                    <a:pt x="0" y="1650"/>
                  </a:lnTo>
                  <a:lnTo>
                    <a:pt x="0" y="1718"/>
                  </a:lnTo>
                  <a:lnTo>
                    <a:pt x="34" y="1751"/>
                  </a:lnTo>
                  <a:lnTo>
                    <a:pt x="101" y="1785"/>
                  </a:lnTo>
                  <a:lnTo>
                    <a:pt x="202" y="1751"/>
                  </a:lnTo>
                  <a:lnTo>
                    <a:pt x="202" y="1718"/>
                  </a:lnTo>
                  <a:lnTo>
                    <a:pt x="236" y="1650"/>
                  </a:lnTo>
                  <a:lnTo>
                    <a:pt x="741" y="1751"/>
                  </a:lnTo>
                  <a:lnTo>
                    <a:pt x="1313" y="1785"/>
                  </a:lnTo>
                  <a:lnTo>
                    <a:pt x="1582" y="1785"/>
                  </a:lnTo>
                  <a:lnTo>
                    <a:pt x="1852" y="1751"/>
                  </a:lnTo>
                  <a:lnTo>
                    <a:pt x="2121" y="1718"/>
                  </a:lnTo>
                  <a:lnTo>
                    <a:pt x="2357" y="1617"/>
                  </a:lnTo>
                  <a:lnTo>
                    <a:pt x="2390" y="1650"/>
                  </a:lnTo>
                  <a:lnTo>
                    <a:pt x="2491" y="1650"/>
                  </a:lnTo>
                  <a:lnTo>
                    <a:pt x="2491" y="1583"/>
                  </a:lnTo>
                  <a:lnTo>
                    <a:pt x="2525" y="1246"/>
                  </a:lnTo>
                  <a:lnTo>
                    <a:pt x="2559" y="876"/>
                  </a:lnTo>
                  <a:lnTo>
                    <a:pt x="2559" y="506"/>
                  </a:lnTo>
                  <a:lnTo>
                    <a:pt x="2491" y="135"/>
                  </a:lnTo>
                  <a:lnTo>
                    <a:pt x="2491" y="101"/>
                  </a:lnTo>
                  <a:lnTo>
                    <a:pt x="2458" y="101"/>
                  </a:lnTo>
                  <a:lnTo>
                    <a:pt x="2188" y="34"/>
                  </a:lnTo>
                  <a:lnTo>
                    <a:pt x="18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3154755" y="4195772"/>
              <a:ext cx="137299" cy="80381"/>
            </a:xfrm>
            <a:custGeom>
              <a:avLst/>
              <a:gdLst/>
              <a:ahLst/>
              <a:cxnLst/>
              <a:rect l="l" t="t" r="r" b="b"/>
              <a:pathLst>
                <a:path w="2762" h="1617" extrusionOk="0">
                  <a:moveTo>
                    <a:pt x="2661" y="136"/>
                  </a:moveTo>
                  <a:lnTo>
                    <a:pt x="2593" y="439"/>
                  </a:lnTo>
                  <a:lnTo>
                    <a:pt x="2593" y="775"/>
                  </a:lnTo>
                  <a:lnTo>
                    <a:pt x="2560" y="1449"/>
                  </a:lnTo>
                  <a:lnTo>
                    <a:pt x="2324" y="1381"/>
                  </a:lnTo>
                  <a:lnTo>
                    <a:pt x="2055" y="1348"/>
                  </a:lnTo>
                  <a:lnTo>
                    <a:pt x="1516" y="1381"/>
                  </a:lnTo>
                  <a:lnTo>
                    <a:pt x="876" y="1415"/>
                  </a:lnTo>
                  <a:lnTo>
                    <a:pt x="540" y="1415"/>
                  </a:lnTo>
                  <a:lnTo>
                    <a:pt x="237" y="1381"/>
                  </a:lnTo>
                  <a:lnTo>
                    <a:pt x="237" y="775"/>
                  </a:lnTo>
                  <a:lnTo>
                    <a:pt x="237" y="506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1415" y="237"/>
                  </a:lnTo>
                  <a:lnTo>
                    <a:pt x="2055" y="237"/>
                  </a:lnTo>
                  <a:lnTo>
                    <a:pt x="2358" y="203"/>
                  </a:lnTo>
                  <a:lnTo>
                    <a:pt x="2661" y="136"/>
                  </a:lnTo>
                  <a:close/>
                  <a:moveTo>
                    <a:pt x="2055" y="1"/>
                  </a:moveTo>
                  <a:lnTo>
                    <a:pt x="1415" y="34"/>
                  </a:lnTo>
                  <a:lnTo>
                    <a:pt x="136" y="34"/>
                  </a:lnTo>
                  <a:lnTo>
                    <a:pt x="102" y="68"/>
                  </a:lnTo>
                  <a:lnTo>
                    <a:pt x="68" y="102"/>
                  </a:lnTo>
                  <a:lnTo>
                    <a:pt x="35" y="439"/>
                  </a:lnTo>
                  <a:lnTo>
                    <a:pt x="1" y="775"/>
                  </a:lnTo>
                  <a:lnTo>
                    <a:pt x="35" y="1415"/>
                  </a:lnTo>
                  <a:lnTo>
                    <a:pt x="1" y="1482"/>
                  </a:lnTo>
                  <a:lnTo>
                    <a:pt x="1" y="1550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169" y="1583"/>
                  </a:lnTo>
                  <a:lnTo>
                    <a:pt x="775" y="1617"/>
                  </a:lnTo>
                  <a:lnTo>
                    <a:pt x="1348" y="1583"/>
                  </a:lnTo>
                  <a:lnTo>
                    <a:pt x="1954" y="1550"/>
                  </a:lnTo>
                  <a:lnTo>
                    <a:pt x="2257" y="1550"/>
                  </a:lnTo>
                  <a:lnTo>
                    <a:pt x="2560" y="1516"/>
                  </a:lnTo>
                  <a:lnTo>
                    <a:pt x="2593" y="1583"/>
                  </a:lnTo>
                  <a:lnTo>
                    <a:pt x="2661" y="1583"/>
                  </a:lnTo>
                  <a:lnTo>
                    <a:pt x="2694" y="1550"/>
                  </a:lnTo>
                  <a:lnTo>
                    <a:pt x="2728" y="1516"/>
                  </a:lnTo>
                  <a:lnTo>
                    <a:pt x="2762" y="809"/>
                  </a:lnTo>
                  <a:lnTo>
                    <a:pt x="2762" y="439"/>
                  </a:lnTo>
                  <a:lnTo>
                    <a:pt x="2694" y="136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2562311" y="4192441"/>
              <a:ext cx="127258" cy="88732"/>
            </a:xfrm>
            <a:custGeom>
              <a:avLst/>
              <a:gdLst/>
              <a:ahLst/>
              <a:cxnLst/>
              <a:rect l="l" t="t" r="r" b="b"/>
              <a:pathLst>
                <a:path w="2560" h="1785" extrusionOk="0">
                  <a:moveTo>
                    <a:pt x="169" y="203"/>
                  </a:moveTo>
                  <a:lnTo>
                    <a:pt x="405" y="236"/>
                  </a:lnTo>
                  <a:lnTo>
                    <a:pt x="674" y="270"/>
                  </a:lnTo>
                  <a:lnTo>
                    <a:pt x="1179" y="270"/>
                  </a:lnTo>
                  <a:lnTo>
                    <a:pt x="2324" y="371"/>
                  </a:lnTo>
                  <a:lnTo>
                    <a:pt x="2290" y="607"/>
                  </a:lnTo>
                  <a:lnTo>
                    <a:pt x="2290" y="842"/>
                  </a:lnTo>
                  <a:lnTo>
                    <a:pt x="2324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6" y="1549"/>
                  </a:lnTo>
                  <a:lnTo>
                    <a:pt x="236" y="1583"/>
                  </a:lnTo>
                  <a:lnTo>
                    <a:pt x="203" y="876"/>
                  </a:lnTo>
                  <a:lnTo>
                    <a:pt x="169" y="203"/>
                  </a:lnTo>
                  <a:close/>
                  <a:moveTo>
                    <a:pt x="674" y="0"/>
                  </a:moveTo>
                  <a:lnTo>
                    <a:pt x="405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8" y="1583"/>
                  </a:lnTo>
                  <a:lnTo>
                    <a:pt x="101" y="1650"/>
                  </a:lnTo>
                  <a:lnTo>
                    <a:pt x="203" y="1650"/>
                  </a:lnTo>
                  <a:lnTo>
                    <a:pt x="236" y="1617"/>
                  </a:lnTo>
                  <a:lnTo>
                    <a:pt x="472" y="1718"/>
                  </a:lnTo>
                  <a:lnTo>
                    <a:pt x="741" y="1751"/>
                  </a:lnTo>
                  <a:lnTo>
                    <a:pt x="1011" y="1785"/>
                  </a:lnTo>
                  <a:lnTo>
                    <a:pt x="1280" y="1785"/>
                  </a:lnTo>
                  <a:lnTo>
                    <a:pt x="1819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1" y="1751"/>
                  </a:lnTo>
                  <a:lnTo>
                    <a:pt x="2458" y="1785"/>
                  </a:lnTo>
                  <a:lnTo>
                    <a:pt x="2526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2" y="1011"/>
                  </a:lnTo>
                  <a:lnTo>
                    <a:pt x="2458" y="371"/>
                  </a:lnTo>
                  <a:lnTo>
                    <a:pt x="2492" y="304"/>
                  </a:lnTo>
                  <a:lnTo>
                    <a:pt x="2492" y="236"/>
                  </a:lnTo>
                  <a:lnTo>
                    <a:pt x="2458" y="203"/>
                  </a:lnTo>
                  <a:lnTo>
                    <a:pt x="2391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3748938" y="4195772"/>
              <a:ext cx="133919" cy="80381"/>
            </a:xfrm>
            <a:custGeom>
              <a:avLst/>
              <a:gdLst/>
              <a:ahLst/>
              <a:cxnLst/>
              <a:rect l="l" t="t" r="r" b="b"/>
              <a:pathLst>
                <a:path w="2694" h="1617" extrusionOk="0">
                  <a:moveTo>
                    <a:pt x="2492" y="203"/>
                  </a:moveTo>
                  <a:lnTo>
                    <a:pt x="2458" y="304"/>
                  </a:lnTo>
                  <a:lnTo>
                    <a:pt x="2458" y="439"/>
                  </a:lnTo>
                  <a:lnTo>
                    <a:pt x="2492" y="708"/>
                  </a:lnTo>
                  <a:lnTo>
                    <a:pt x="2492" y="1078"/>
                  </a:lnTo>
                  <a:lnTo>
                    <a:pt x="2492" y="1280"/>
                  </a:lnTo>
                  <a:lnTo>
                    <a:pt x="2525" y="1482"/>
                  </a:lnTo>
                  <a:lnTo>
                    <a:pt x="1987" y="1415"/>
                  </a:lnTo>
                  <a:lnTo>
                    <a:pt x="1381" y="1381"/>
                  </a:lnTo>
                  <a:lnTo>
                    <a:pt x="236" y="1381"/>
                  </a:lnTo>
                  <a:lnTo>
                    <a:pt x="236" y="1078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236" y="371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69" y="270"/>
                  </a:lnTo>
                  <a:lnTo>
                    <a:pt x="337" y="237"/>
                  </a:lnTo>
                  <a:lnTo>
                    <a:pt x="505" y="203"/>
                  </a:lnTo>
                  <a:lnTo>
                    <a:pt x="673" y="203"/>
                  </a:lnTo>
                  <a:lnTo>
                    <a:pt x="1010" y="237"/>
                  </a:lnTo>
                  <a:lnTo>
                    <a:pt x="2290" y="237"/>
                  </a:lnTo>
                  <a:lnTo>
                    <a:pt x="2492" y="203"/>
                  </a:lnTo>
                  <a:close/>
                  <a:moveTo>
                    <a:pt x="471" y="1"/>
                  </a:moveTo>
                  <a:lnTo>
                    <a:pt x="337" y="34"/>
                  </a:lnTo>
                  <a:lnTo>
                    <a:pt x="202" y="68"/>
                  </a:lnTo>
                  <a:lnTo>
                    <a:pt x="168" y="102"/>
                  </a:lnTo>
                  <a:lnTo>
                    <a:pt x="135" y="136"/>
                  </a:lnTo>
                  <a:lnTo>
                    <a:pt x="67" y="270"/>
                  </a:lnTo>
                  <a:lnTo>
                    <a:pt x="67" y="439"/>
                  </a:lnTo>
                  <a:lnTo>
                    <a:pt x="67" y="775"/>
                  </a:lnTo>
                  <a:lnTo>
                    <a:pt x="67" y="1078"/>
                  </a:lnTo>
                  <a:lnTo>
                    <a:pt x="67" y="1381"/>
                  </a:lnTo>
                  <a:lnTo>
                    <a:pt x="0" y="1449"/>
                  </a:lnTo>
                  <a:lnTo>
                    <a:pt x="0" y="1482"/>
                  </a:lnTo>
                  <a:lnTo>
                    <a:pt x="34" y="1550"/>
                  </a:lnTo>
                  <a:lnTo>
                    <a:pt x="101" y="1583"/>
                  </a:lnTo>
                  <a:lnTo>
                    <a:pt x="168" y="1583"/>
                  </a:lnTo>
                  <a:lnTo>
                    <a:pt x="1381" y="1617"/>
                  </a:lnTo>
                  <a:lnTo>
                    <a:pt x="1987" y="1617"/>
                  </a:lnTo>
                  <a:lnTo>
                    <a:pt x="2559" y="1583"/>
                  </a:lnTo>
                  <a:lnTo>
                    <a:pt x="2593" y="1550"/>
                  </a:lnTo>
                  <a:lnTo>
                    <a:pt x="2593" y="1516"/>
                  </a:lnTo>
                  <a:lnTo>
                    <a:pt x="2626" y="1482"/>
                  </a:lnTo>
                  <a:lnTo>
                    <a:pt x="2694" y="1280"/>
                  </a:lnTo>
                  <a:lnTo>
                    <a:pt x="2694" y="1078"/>
                  </a:lnTo>
                  <a:lnTo>
                    <a:pt x="2660" y="708"/>
                  </a:lnTo>
                  <a:lnTo>
                    <a:pt x="2660" y="439"/>
                  </a:lnTo>
                  <a:lnTo>
                    <a:pt x="2626" y="270"/>
                  </a:lnTo>
                  <a:lnTo>
                    <a:pt x="2593" y="136"/>
                  </a:lnTo>
                  <a:lnTo>
                    <a:pt x="2626" y="136"/>
                  </a:lnTo>
                  <a:lnTo>
                    <a:pt x="2626" y="102"/>
                  </a:lnTo>
                  <a:lnTo>
                    <a:pt x="2559" y="102"/>
                  </a:lnTo>
                  <a:lnTo>
                    <a:pt x="2559" y="68"/>
                  </a:lnTo>
                  <a:lnTo>
                    <a:pt x="2525" y="68"/>
                  </a:lnTo>
                  <a:lnTo>
                    <a:pt x="2256" y="34"/>
                  </a:lnTo>
                  <a:lnTo>
                    <a:pt x="1953" y="1"/>
                  </a:lnTo>
                  <a:lnTo>
                    <a:pt x="1381" y="3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3790744" y="4430105"/>
              <a:ext cx="113886" cy="123877"/>
            </a:xfrm>
            <a:custGeom>
              <a:avLst/>
              <a:gdLst/>
              <a:ahLst/>
              <a:cxnLst/>
              <a:rect l="l" t="t" r="r" b="b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3822559" y="4476981"/>
              <a:ext cx="38525" cy="40215"/>
            </a:xfrm>
            <a:custGeom>
              <a:avLst/>
              <a:gdLst/>
              <a:ahLst/>
              <a:cxnLst/>
              <a:rect l="l" t="t" r="r" b="b"/>
              <a:pathLst>
                <a:path w="775" h="809" extrusionOk="0">
                  <a:moveTo>
                    <a:pt x="337" y="202"/>
                  </a:moveTo>
                  <a:lnTo>
                    <a:pt x="337" y="236"/>
                  </a:lnTo>
                  <a:lnTo>
                    <a:pt x="405" y="269"/>
                  </a:lnTo>
                  <a:lnTo>
                    <a:pt x="539" y="269"/>
                  </a:lnTo>
                  <a:lnTo>
                    <a:pt x="573" y="438"/>
                  </a:lnTo>
                  <a:lnTo>
                    <a:pt x="539" y="505"/>
                  </a:lnTo>
                  <a:lnTo>
                    <a:pt x="506" y="572"/>
                  </a:lnTo>
                  <a:lnTo>
                    <a:pt x="438" y="606"/>
                  </a:lnTo>
                  <a:lnTo>
                    <a:pt x="371" y="640"/>
                  </a:lnTo>
                  <a:lnTo>
                    <a:pt x="304" y="606"/>
                  </a:lnTo>
                  <a:lnTo>
                    <a:pt x="236" y="572"/>
                  </a:lnTo>
                  <a:lnTo>
                    <a:pt x="203" y="505"/>
                  </a:lnTo>
                  <a:lnTo>
                    <a:pt x="203" y="438"/>
                  </a:lnTo>
                  <a:lnTo>
                    <a:pt x="236" y="269"/>
                  </a:lnTo>
                  <a:lnTo>
                    <a:pt x="337" y="202"/>
                  </a:lnTo>
                  <a:close/>
                  <a:moveTo>
                    <a:pt x="337" y="0"/>
                  </a:moveTo>
                  <a:lnTo>
                    <a:pt x="203" y="67"/>
                  </a:lnTo>
                  <a:lnTo>
                    <a:pt x="102" y="168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606"/>
                  </a:lnTo>
                  <a:lnTo>
                    <a:pt x="135" y="741"/>
                  </a:lnTo>
                  <a:lnTo>
                    <a:pt x="236" y="808"/>
                  </a:lnTo>
                  <a:lnTo>
                    <a:pt x="506" y="808"/>
                  </a:lnTo>
                  <a:lnTo>
                    <a:pt x="607" y="741"/>
                  </a:lnTo>
                  <a:lnTo>
                    <a:pt x="708" y="606"/>
                  </a:lnTo>
                  <a:lnTo>
                    <a:pt x="775" y="438"/>
                  </a:lnTo>
                  <a:lnTo>
                    <a:pt x="741" y="269"/>
                  </a:lnTo>
                  <a:lnTo>
                    <a:pt x="708" y="135"/>
                  </a:lnTo>
                  <a:lnTo>
                    <a:pt x="640" y="6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3750579" y="4711264"/>
              <a:ext cx="113886" cy="123927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236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5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3859394" y="4615871"/>
              <a:ext cx="36835" cy="43546"/>
            </a:xfrm>
            <a:custGeom>
              <a:avLst/>
              <a:gdLst/>
              <a:ahLst/>
              <a:cxnLst/>
              <a:rect l="l" t="t" r="r" b="b"/>
              <a:pathLst>
                <a:path w="741" h="876" extrusionOk="0">
                  <a:moveTo>
                    <a:pt x="236" y="1"/>
                  </a:moveTo>
                  <a:lnTo>
                    <a:pt x="169" y="68"/>
                  </a:lnTo>
                  <a:lnTo>
                    <a:pt x="101" y="135"/>
                  </a:lnTo>
                  <a:lnTo>
                    <a:pt x="34" y="337"/>
                  </a:lnTo>
                  <a:lnTo>
                    <a:pt x="0" y="573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438" y="876"/>
                  </a:lnTo>
                  <a:lnTo>
                    <a:pt x="573" y="842"/>
                  </a:lnTo>
                  <a:lnTo>
                    <a:pt x="707" y="775"/>
                  </a:lnTo>
                  <a:lnTo>
                    <a:pt x="741" y="741"/>
                  </a:lnTo>
                  <a:lnTo>
                    <a:pt x="741" y="708"/>
                  </a:lnTo>
                  <a:lnTo>
                    <a:pt x="707" y="640"/>
                  </a:lnTo>
                  <a:lnTo>
                    <a:pt x="606" y="607"/>
                  </a:lnTo>
                  <a:lnTo>
                    <a:pt x="472" y="607"/>
                  </a:lnTo>
                  <a:lnTo>
                    <a:pt x="236" y="640"/>
                  </a:lnTo>
                  <a:lnTo>
                    <a:pt x="270" y="304"/>
                  </a:lnTo>
                  <a:lnTo>
                    <a:pt x="303" y="169"/>
                  </a:lnTo>
                  <a:lnTo>
                    <a:pt x="303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3780703" y="4433435"/>
              <a:ext cx="15112" cy="120547"/>
            </a:xfrm>
            <a:custGeom>
              <a:avLst/>
              <a:gdLst/>
              <a:ahLst/>
              <a:cxnLst/>
              <a:rect l="l" t="t" r="r" b="b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3805806" y="456899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4066933" y="442677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79" y="269"/>
                  </a:lnTo>
                  <a:lnTo>
                    <a:pt x="2357" y="236"/>
                  </a:lnTo>
                  <a:lnTo>
                    <a:pt x="2289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1" y="1885"/>
                  </a:lnTo>
                  <a:lnTo>
                    <a:pt x="2525" y="1313"/>
                  </a:lnTo>
                  <a:lnTo>
                    <a:pt x="2491" y="774"/>
                  </a:lnTo>
                  <a:lnTo>
                    <a:pt x="2458" y="202"/>
                  </a:lnTo>
                  <a:lnTo>
                    <a:pt x="2491" y="168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3951407" y="4570684"/>
              <a:ext cx="115576" cy="123877"/>
            </a:xfrm>
            <a:custGeom>
              <a:avLst/>
              <a:gdLst/>
              <a:ahLst/>
              <a:cxnLst/>
              <a:rect l="l" t="t" r="r" b="b"/>
              <a:pathLst>
                <a:path w="2325" h="2492" extrusionOk="0">
                  <a:moveTo>
                    <a:pt x="1853" y="0"/>
                  </a:moveTo>
                  <a:lnTo>
                    <a:pt x="1381" y="34"/>
                  </a:lnTo>
                  <a:lnTo>
                    <a:pt x="136" y="34"/>
                  </a:lnTo>
                  <a:lnTo>
                    <a:pt x="68" y="68"/>
                  </a:lnTo>
                  <a:lnTo>
                    <a:pt x="35" y="135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35" y="472"/>
                  </a:lnTo>
                  <a:lnTo>
                    <a:pt x="35" y="708"/>
                  </a:lnTo>
                  <a:lnTo>
                    <a:pt x="35" y="1145"/>
                  </a:lnTo>
                  <a:lnTo>
                    <a:pt x="1" y="1718"/>
                  </a:lnTo>
                  <a:lnTo>
                    <a:pt x="35" y="2021"/>
                  </a:lnTo>
                  <a:lnTo>
                    <a:pt x="35" y="2290"/>
                  </a:lnTo>
                  <a:lnTo>
                    <a:pt x="35" y="2357"/>
                  </a:lnTo>
                  <a:lnTo>
                    <a:pt x="35" y="2425"/>
                  </a:lnTo>
                  <a:lnTo>
                    <a:pt x="68" y="2492"/>
                  </a:lnTo>
                  <a:lnTo>
                    <a:pt x="1819" y="2492"/>
                  </a:lnTo>
                  <a:lnTo>
                    <a:pt x="2021" y="2458"/>
                  </a:lnTo>
                  <a:lnTo>
                    <a:pt x="2122" y="2391"/>
                  </a:lnTo>
                  <a:lnTo>
                    <a:pt x="2189" y="2324"/>
                  </a:lnTo>
                  <a:lnTo>
                    <a:pt x="2122" y="2256"/>
                  </a:lnTo>
                  <a:lnTo>
                    <a:pt x="2021" y="2223"/>
                  </a:lnTo>
                  <a:lnTo>
                    <a:pt x="1819" y="2189"/>
                  </a:lnTo>
                  <a:lnTo>
                    <a:pt x="1415" y="2223"/>
                  </a:lnTo>
                  <a:lnTo>
                    <a:pt x="237" y="2256"/>
                  </a:lnTo>
                  <a:lnTo>
                    <a:pt x="270" y="1987"/>
                  </a:lnTo>
                  <a:lnTo>
                    <a:pt x="270" y="1718"/>
                  </a:lnTo>
                  <a:lnTo>
                    <a:pt x="270" y="1145"/>
                  </a:lnTo>
                  <a:lnTo>
                    <a:pt x="270" y="708"/>
                  </a:lnTo>
                  <a:lnTo>
                    <a:pt x="270" y="472"/>
                  </a:lnTo>
                  <a:lnTo>
                    <a:pt x="237" y="270"/>
                  </a:lnTo>
                  <a:lnTo>
                    <a:pt x="1954" y="270"/>
                  </a:lnTo>
                  <a:lnTo>
                    <a:pt x="2156" y="202"/>
                  </a:lnTo>
                  <a:lnTo>
                    <a:pt x="2223" y="169"/>
                  </a:lnTo>
                  <a:lnTo>
                    <a:pt x="2324" y="101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3961448" y="4473601"/>
              <a:ext cx="45236" cy="36885"/>
            </a:xfrm>
            <a:custGeom>
              <a:avLst/>
              <a:gdLst/>
              <a:ahLst/>
              <a:cxnLst/>
              <a:rect l="l" t="t" r="r" b="b"/>
              <a:pathLst>
                <a:path w="910" h="742" extrusionOk="0">
                  <a:moveTo>
                    <a:pt x="506" y="169"/>
                  </a:moveTo>
                  <a:lnTo>
                    <a:pt x="641" y="203"/>
                  </a:lnTo>
                  <a:lnTo>
                    <a:pt x="742" y="236"/>
                  </a:lnTo>
                  <a:lnTo>
                    <a:pt x="674" y="337"/>
                  </a:lnTo>
                  <a:lnTo>
                    <a:pt x="540" y="405"/>
                  </a:lnTo>
                  <a:lnTo>
                    <a:pt x="270" y="405"/>
                  </a:lnTo>
                  <a:lnTo>
                    <a:pt x="270" y="203"/>
                  </a:lnTo>
                  <a:lnTo>
                    <a:pt x="371" y="203"/>
                  </a:lnTo>
                  <a:lnTo>
                    <a:pt x="506" y="169"/>
                  </a:lnTo>
                  <a:close/>
                  <a:moveTo>
                    <a:pt x="506" y="1"/>
                  </a:moveTo>
                  <a:lnTo>
                    <a:pt x="371" y="34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36"/>
                  </a:lnTo>
                  <a:lnTo>
                    <a:pt x="102" y="371"/>
                  </a:lnTo>
                  <a:lnTo>
                    <a:pt x="35" y="405"/>
                  </a:lnTo>
                  <a:lnTo>
                    <a:pt x="1" y="438"/>
                  </a:lnTo>
                  <a:lnTo>
                    <a:pt x="1" y="506"/>
                  </a:lnTo>
                  <a:lnTo>
                    <a:pt x="68" y="539"/>
                  </a:lnTo>
                  <a:lnTo>
                    <a:pt x="68" y="573"/>
                  </a:lnTo>
                  <a:lnTo>
                    <a:pt x="102" y="640"/>
                  </a:lnTo>
                  <a:lnTo>
                    <a:pt x="102" y="708"/>
                  </a:lnTo>
                  <a:lnTo>
                    <a:pt x="169" y="741"/>
                  </a:lnTo>
                  <a:lnTo>
                    <a:pt x="203" y="741"/>
                  </a:lnTo>
                  <a:lnTo>
                    <a:pt x="237" y="708"/>
                  </a:lnTo>
                  <a:lnTo>
                    <a:pt x="270" y="674"/>
                  </a:lnTo>
                  <a:lnTo>
                    <a:pt x="270" y="640"/>
                  </a:lnTo>
                  <a:lnTo>
                    <a:pt x="270" y="573"/>
                  </a:lnTo>
                  <a:lnTo>
                    <a:pt x="506" y="573"/>
                  </a:lnTo>
                  <a:lnTo>
                    <a:pt x="674" y="539"/>
                  </a:lnTo>
                  <a:lnTo>
                    <a:pt x="775" y="472"/>
                  </a:lnTo>
                  <a:lnTo>
                    <a:pt x="843" y="405"/>
                  </a:lnTo>
                  <a:lnTo>
                    <a:pt x="910" y="304"/>
                  </a:lnTo>
                  <a:lnTo>
                    <a:pt x="910" y="203"/>
                  </a:lnTo>
                  <a:lnTo>
                    <a:pt x="910" y="169"/>
                  </a:lnTo>
                  <a:lnTo>
                    <a:pt x="876" y="135"/>
                  </a:lnTo>
                  <a:lnTo>
                    <a:pt x="708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3922973" y="4428414"/>
              <a:ext cx="128948" cy="123927"/>
            </a:xfrm>
            <a:custGeom>
              <a:avLst/>
              <a:gdLst/>
              <a:ahLst/>
              <a:cxnLst/>
              <a:rect l="l" t="t" r="r" b="b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4247679" y="4873617"/>
              <a:ext cx="45236" cy="30174"/>
            </a:xfrm>
            <a:custGeom>
              <a:avLst/>
              <a:gdLst/>
              <a:ahLst/>
              <a:cxnLst/>
              <a:rect l="l" t="t" r="r" b="b"/>
              <a:pathLst>
                <a:path w="910" h="607" extrusionOk="0">
                  <a:moveTo>
                    <a:pt x="438" y="0"/>
                  </a:moveTo>
                  <a:lnTo>
                    <a:pt x="303" y="68"/>
                  </a:lnTo>
                  <a:lnTo>
                    <a:pt x="202" y="202"/>
                  </a:lnTo>
                  <a:lnTo>
                    <a:pt x="101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72" y="236"/>
                  </a:lnTo>
                  <a:lnTo>
                    <a:pt x="606" y="404"/>
                  </a:lnTo>
                  <a:lnTo>
                    <a:pt x="775" y="573"/>
                  </a:lnTo>
                  <a:lnTo>
                    <a:pt x="808" y="606"/>
                  </a:lnTo>
                  <a:lnTo>
                    <a:pt x="876" y="573"/>
                  </a:lnTo>
                  <a:lnTo>
                    <a:pt x="909" y="539"/>
                  </a:lnTo>
                  <a:lnTo>
                    <a:pt x="876" y="472"/>
                  </a:lnTo>
                  <a:lnTo>
                    <a:pt x="741" y="303"/>
                  </a:lnTo>
                  <a:lnTo>
                    <a:pt x="573" y="135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4386568" y="4353104"/>
              <a:ext cx="56968" cy="40215"/>
            </a:xfrm>
            <a:custGeom>
              <a:avLst/>
              <a:gdLst/>
              <a:ahLst/>
              <a:cxnLst/>
              <a:rect l="l" t="t" r="r" b="b"/>
              <a:pathLst>
                <a:path w="1146" h="809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69"/>
                  </a:lnTo>
                  <a:lnTo>
                    <a:pt x="68" y="270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371" y="775"/>
                  </a:lnTo>
                  <a:lnTo>
                    <a:pt x="438" y="809"/>
                  </a:lnTo>
                  <a:lnTo>
                    <a:pt x="506" y="775"/>
                  </a:lnTo>
                  <a:lnTo>
                    <a:pt x="539" y="708"/>
                  </a:lnTo>
                  <a:lnTo>
                    <a:pt x="539" y="674"/>
                  </a:lnTo>
                  <a:lnTo>
                    <a:pt x="506" y="640"/>
                  </a:lnTo>
                  <a:lnTo>
                    <a:pt x="304" y="472"/>
                  </a:lnTo>
                  <a:lnTo>
                    <a:pt x="674" y="438"/>
                  </a:lnTo>
                  <a:lnTo>
                    <a:pt x="1044" y="405"/>
                  </a:lnTo>
                  <a:lnTo>
                    <a:pt x="1112" y="371"/>
                  </a:lnTo>
                  <a:lnTo>
                    <a:pt x="1145" y="304"/>
                  </a:lnTo>
                  <a:lnTo>
                    <a:pt x="1112" y="236"/>
                  </a:lnTo>
                  <a:lnTo>
                    <a:pt x="1044" y="203"/>
                  </a:lnTo>
                  <a:lnTo>
                    <a:pt x="674" y="236"/>
                  </a:lnTo>
                  <a:lnTo>
                    <a:pt x="304" y="304"/>
                  </a:lnTo>
                  <a:lnTo>
                    <a:pt x="438" y="135"/>
                  </a:lnTo>
                  <a:lnTo>
                    <a:pt x="438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4165657" y="4704553"/>
              <a:ext cx="309693" cy="138989"/>
            </a:xfrm>
            <a:custGeom>
              <a:avLst/>
              <a:gdLst/>
              <a:ahLst/>
              <a:cxnLst/>
              <a:rect l="l" t="t" r="r" b="b"/>
              <a:pathLst>
                <a:path w="6230" h="2796" extrusionOk="0">
                  <a:moveTo>
                    <a:pt x="3839" y="1"/>
                  </a:moveTo>
                  <a:lnTo>
                    <a:pt x="1953" y="35"/>
                  </a:lnTo>
                  <a:lnTo>
                    <a:pt x="1011" y="35"/>
                  </a:lnTo>
                  <a:lnTo>
                    <a:pt x="539" y="102"/>
                  </a:lnTo>
                  <a:lnTo>
                    <a:pt x="101" y="203"/>
                  </a:lnTo>
                  <a:lnTo>
                    <a:pt x="68" y="237"/>
                  </a:lnTo>
                  <a:lnTo>
                    <a:pt x="101" y="270"/>
                  </a:lnTo>
                  <a:lnTo>
                    <a:pt x="135" y="270"/>
                  </a:lnTo>
                  <a:lnTo>
                    <a:pt x="34" y="506"/>
                  </a:lnTo>
                  <a:lnTo>
                    <a:pt x="0" y="775"/>
                  </a:lnTo>
                  <a:lnTo>
                    <a:pt x="0" y="1314"/>
                  </a:lnTo>
                  <a:lnTo>
                    <a:pt x="34" y="1954"/>
                  </a:lnTo>
                  <a:lnTo>
                    <a:pt x="135" y="2593"/>
                  </a:lnTo>
                  <a:lnTo>
                    <a:pt x="169" y="2627"/>
                  </a:lnTo>
                  <a:lnTo>
                    <a:pt x="202" y="2661"/>
                  </a:lnTo>
                  <a:lnTo>
                    <a:pt x="303" y="2661"/>
                  </a:lnTo>
                  <a:lnTo>
                    <a:pt x="977" y="2762"/>
                  </a:lnTo>
                  <a:lnTo>
                    <a:pt x="1684" y="2795"/>
                  </a:lnTo>
                  <a:lnTo>
                    <a:pt x="2391" y="2762"/>
                  </a:lnTo>
                  <a:lnTo>
                    <a:pt x="3098" y="2728"/>
                  </a:lnTo>
                  <a:lnTo>
                    <a:pt x="4478" y="2661"/>
                  </a:lnTo>
                  <a:lnTo>
                    <a:pt x="5185" y="2627"/>
                  </a:lnTo>
                  <a:lnTo>
                    <a:pt x="5892" y="2661"/>
                  </a:lnTo>
                  <a:lnTo>
                    <a:pt x="5926" y="2728"/>
                  </a:lnTo>
                  <a:lnTo>
                    <a:pt x="6027" y="2728"/>
                  </a:lnTo>
                  <a:lnTo>
                    <a:pt x="6094" y="2694"/>
                  </a:lnTo>
                  <a:lnTo>
                    <a:pt x="6128" y="2627"/>
                  </a:lnTo>
                  <a:lnTo>
                    <a:pt x="6195" y="1348"/>
                  </a:lnTo>
                  <a:lnTo>
                    <a:pt x="6229" y="708"/>
                  </a:lnTo>
                  <a:lnTo>
                    <a:pt x="6229" y="405"/>
                  </a:lnTo>
                  <a:lnTo>
                    <a:pt x="6195" y="102"/>
                  </a:lnTo>
                  <a:lnTo>
                    <a:pt x="6162" y="68"/>
                  </a:lnTo>
                  <a:lnTo>
                    <a:pt x="6128" y="35"/>
                  </a:lnTo>
                  <a:lnTo>
                    <a:pt x="6094" y="68"/>
                  </a:lnTo>
                  <a:lnTo>
                    <a:pt x="6061" y="102"/>
                  </a:lnTo>
                  <a:lnTo>
                    <a:pt x="5960" y="641"/>
                  </a:lnTo>
                  <a:lnTo>
                    <a:pt x="5926" y="1247"/>
                  </a:lnTo>
                  <a:lnTo>
                    <a:pt x="5892" y="2425"/>
                  </a:lnTo>
                  <a:lnTo>
                    <a:pt x="5185" y="2391"/>
                  </a:lnTo>
                  <a:lnTo>
                    <a:pt x="4512" y="2391"/>
                  </a:lnTo>
                  <a:lnTo>
                    <a:pt x="3132" y="2459"/>
                  </a:lnTo>
                  <a:lnTo>
                    <a:pt x="1751" y="2526"/>
                  </a:lnTo>
                  <a:lnTo>
                    <a:pt x="1044" y="2560"/>
                  </a:lnTo>
                  <a:lnTo>
                    <a:pt x="371" y="2526"/>
                  </a:lnTo>
                  <a:lnTo>
                    <a:pt x="270" y="1920"/>
                  </a:lnTo>
                  <a:lnTo>
                    <a:pt x="236" y="1314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169" y="270"/>
                  </a:lnTo>
                  <a:lnTo>
                    <a:pt x="505" y="304"/>
                  </a:lnTo>
                  <a:lnTo>
                    <a:pt x="1482" y="304"/>
                  </a:lnTo>
                  <a:lnTo>
                    <a:pt x="2122" y="270"/>
                  </a:lnTo>
                  <a:lnTo>
                    <a:pt x="2761" y="237"/>
                  </a:lnTo>
                  <a:lnTo>
                    <a:pt x="4108" y="203"/>
                  </a:lnTo>
                  <a:lnTo>
                    <a:pt x="5354" y="203"/>
                  </a:lnTo>
                  <a:lnTo>
                    <a:pt x="5623" y="237"/>
                  </a:lnTo>
                  <a:lnTo>
                    <a:pt x="5724" y="237"/>
                  </a:lnTo>
                  <a:lnTo>
                    <a:pt x="5791" y="270"/>
                  </a:lnTo>
                  <a:lnTo>
                    <a:pt x="5859" y="304"/>
                  </a:lnTo>
                  <a:lnTo>
                    <a:pt x="5892" y="304"/>
                  </a:lnTo>
                  <a:lnTo>
                    <a:pt x="5960" y="270"/>
                  </a:lnTo>
                  <a:lnTo>
                    <a:pt x="5960" y="203"/>
                  </a:lnTo>
                  <a:lnTo>
                    <a:pt x="5926" y="102"/>
                  </a:lnTo>
                  <a:lnTo>
                    <a:pt x="5859" y="68"/>
                  </a:lnTo>
                  <a:lnTo>
                    <a:pt x="5791" y="35"/>
                  </a:lnTo>
                  <a:lnTo>
                    <a:pt x="56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3779062" y="4736368"/>
              <a:ext cx="45236" cy="26843"/>
            </a:xfrm>
            <a:custGeom>
              <a:avLst/>
              <a:gdLst/>
              <a:ahLst/>
              <a:cxnLst/>
              <a:rect l="l" t="t" r="r" b="b"/>
              <a:pathLst>
                <a:path w="910" h="540" extrusionOk="0">
                  <a:moveTo>
                    <a:pt x="741" y="1"/>
                  </a:moveTo>
                  <a:lnTo>
                    <a:pt x="573" y="34"/>
                  </a:lnTo>
                  <a:lnTo>
                    <a:pt x="404" y="102"/>
                  </a:lnTo>
                  <a:lnTo>
                    <a:pt x="67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405"/>
                  </a:lnTo>
                  <a:lnTo>
                    <a:pt x="67" y="438"/>
                  </a:lnTo>
                  <a:lnTo>
                    <a:pt x="775" y="539"/>
                  </a:lnTo>
                  <a:lnTo>
                    <a:pt x="842" y="539"/>
                  </a:lnTo>
                  <a:lnTo>
                    <a:pt x="876" y="506"/>
                  </a:lnTo>
                  <a:lnTo>
                    <a:pt x="909" y="472"/>
                  </a:lnTo>
                  <a:lnTo>
                    <a:pt x="909" y="438"/>
                  </a:lnTo>
                  <a:lnTo>
                    <a:pt x="876" y="371"/>
                  </a:lnTo>
                  <a:lnTo>
                    <a:pt x="842" y="337"/>
                  </a:lnTo>
                  <a:lnTo>
                    <a:pt x="505" y="270"/>
                  </a:lnTo>
                  <a:lnTo>
                    <a:pt x="674" y="203"/>
                  </a:lnTo>
                  <a:lnTo>
                    <a:pt x="775" y="102"/>
                  </a:lnTo>
                  <a:lnTo>
                    <a:pt x="808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4348093" y="4920494"/>
              <a:ext cx="127258" cy="82021"/>
            </a:xfrm>
            <a:custGeom>
              <a:avLst/>
              <a:gdLst/>
              <a:ahLst/>
              <a:cxnLst/>
              <a:rect l="l" t="t" r="r" b="b"/>
              <a:pathLst>
                <a:path w="2560" h="1650" extrusionOk="0">
                  <a:moveTo>
                    <a:pt x="371" y="0"/>
                  </a:moveTo>
                  <a:lnTo>
                    <a:pt x="34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68" y="202"/>
                  </a:lnTo>
                  <a:lnTo>
                    <a:pt x="707" y="236"/>
                  </a:lnTo>
                  <a:lnTo>
                    <a:pt x="1347" y="236"/>
                  </a:lnTo>
                  <a:lnTo>
                    <a:pt x="1818" y="269"/>
                  </a:lnTo>
                  <a:lnTo>
                    <a:pt x="2323" y="269"/>
                  </a:lnTo>
                  <a:lnTo>
                    <a:pt x="2391" y="539"/>
                  </a:lnTo>
                  <a:lnTo>
                    <a:pt x="2391" y="842"/>
                  </a:lnTo>
                  <a:lnTo>
                    <a:pt x="2357" y="1414"/>
                  </a:lnTo>
                  <a:lnTo>
                    <a:pt x="404" y="1414"/>
                  </a:lnTo>
                  <a:lnTo>
                    <a:pt x="169" y="1481"/>
                  </a:lnTo>
                  <a:lnTo>
                    <a:pt x="135" y="1515"/>
                  </a:lnTo>
                  <a:lnTo>
                    <a:pt x="169" y="1549"/>
                  </a:lnTo>
                  <a:lnTo>
                    <a:pt x="404" y="1616"/>
                  </a:lnTo>
                  <a:lnTo>
                    <a:pt x="1212" y="1616"/>
                  </a:lnTo>
                  <a:lnTo>
                    <a:pt x="2458" y="1650"/>
                  </a:lnTo>
                  <a:lnTo>
                    <a:pt x="2525" y="1616"/>
                  </a:lnTo>
                  <a:lnTo>
                    <a:pt x="2559" y="1549"/>
                  </a:lnTo>
                  <a:lnTo>
                    <a:pt x="2559" y="1212"/>
                  </a:lnTo>
                  <a:lnTo>
                    <a:pt x="2525" y="875"/>
                  </a:lnTo>
                  <a:lnTo>
                    <a:pt x="2391" y="236"/>
                  </a:lnTo>
                  <a:lnTo>
                    <a:pt x="2458" y="236"/>
                  </a:lnTo>
                  <a:lnTo>
                    <a:pt x="2492" y="168"/>
                  </a:lnTo>
                  <a:lnTo>
                    <a:pt x="2458" y="135"/>
                  </a:lnTo>
                  <a:lnTo>
                    <a:pt x="2424" y="101"/>
                  </a:lnTo>
                  <a:lnTo>
                    <a:pt x="2357" y="101"/>
                  </a:lnTo>
                  <a:lnTo>
                    <a:pt x="2357" y="34"/>
                  </a:lnTo>
                  <a:lnTo>
                    <a:pt x="2323" y="0"/>
                  </a:lnTo>
                  <a:lnTo>
                    <a:pt x="2290" y="0"/>
                  </a:lnTo>
                  <a:lnTo>
                    <a:pt x="2290" y="34"/>
                  </a:lnTo>
                  <a:lnTo>
                    <a:pt x="2290" y="67"/>
                  </a:lnTo>
                  <a:lnTo>
                    <a:pt x="2054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4204133" y="4851844"/>
              <a:ext cx="123927" cy="149031"/>
            </a:xfrm>
            <a:custGeom>
              <a:avLst/>
              <a:gdLst/>
              <a:ahLst/>
              <a:cxnLst/>
              <a:rect l="l" t="t" r="r" b="b"/>
              <a:pathLst>
                <a:path w="2493" h="2998" extrusionOk="0">
                  <a:moveTo>
                    <a:pt x="270" y="1482"/>
                  </a:moveTo>
                  <a:lnTo>
                    <a:pt x="506" y="1549"/>
                  </a:lnTo>
                  <a:lnTo>
                    <a:pt x="708" y="1583"/>
                  </a:lnTo>
                  <a:lnTo>
                    <a:pt x="1179" y="1617"/>
                  </a:lnTo>
                  <a:lnTo>
                    <a:pt x="1718" y="1650"/>
                  </a:lnTo>
                  <a:lnTo>
                    <a:pt x="1987" y="1650"/>
                  </a:lnTo>
                  <a:lnTo>
                    <a:pt x="2257" y="1617"/>
                  </a:lnTo>
                  <a:lnTo>
                    <a:pt x="2257" y="2155"/>
                  </a:lnTo>
                  <a:lnTo>
                    <a:pt x="2257" y="2391"/>
                  </a:lnTo>
                  <a:lnTo>
                    <a:pt x="2257" y="2660"/>
                  </a:lnTo>
                  <a:lnTo>
                    <a:pt x="1785" y="2660"/>
                  </a:lnTo>
                  <a:lnTo>
                    <a:pt x="1348" y="2694"/>
                  </a:lnTo>
                  <a:lnTo>
                    <a:pt x="809" y="2728"/>
                  </a:lnTo>
                  <a:lnTo>
                    <a:pt x="540" y="2761"/>
                  </a:lnTo>
                  <a:lnTo>
                    <a:pt x="304" y="2795"/>
                  </a:lnTo>
                  <a:lnTo>
                    <a:pt x="278" y="2821"/>
                  </a:lnTo>
                  <a:lnTo>
                    <a:pt x="278" y="2821"/>
                  </a:lnTo>
                  <a:lnTo>
                    <a:pt x="304" y="2559"/>
                  </a:lnTo>
                  <a:lnTo>
                    <a:pt x="304" y="2189"/>
                  </a:lnTo>
                  <a:lnTo>
                    <a:pt x="270" y="1482"/>
                  </a:lnTo>
                  <a:close/>
                  <a:moveTo>
                    <a:pt x="1718" y="1"/>
                  </a:moveTo>
                  <a:lnTo>
                    <a:pt x="1146" y="34"/>
                  </a:lnTo>
                  <a:lnTo>
                    <a:pt x="674" y="68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36" y="68"/>
                  </a:lnTo>
                  <a:lnTo>
                    <a:pt x="35" y="405"/>
                  </a:lnTo>
                  <a:lnTo>
                    <a:pt x="35" y="708"/>
                  </a:lnTo>
                  <a:lnTo>
                    <a:pt x="35" y="1381"/>
                  </a:lnTo>
                  <a:lnTo>
                    <a:pt x="1" y="2155"/>
                  </a:lnTo>
                  <a:lnTo>
                    <a:pt x="35" y="2526"/>
                  </a:lnTo>
                  <a:lnTo>
                    <a:pt x="68" y="2930"/>
                  </a:lnTo>
                  <a:lnTo>
                    <a:pt x="136" y="2963"/>
                  </a:lnTo>
                  <a:lnTo>
                    <a:pt x="169" y="2997"/>
                  </a:lnTo>
                  <a:lnTo>
                    <a:pt x="237" y="2963"/>
                  </a:lnTo>
                  <a:lnTo>
                    <a:pt x="270" y="2896"/>
                  </a:lnTo>
                  <a:lnTo>
                    <a:pt x="276" y="2835"/>
                  </a:lnTo>
                  <a:lnTo>
                    <a:pt x="304" y="2862"/>
                  </a:lnTo>
                  <a:lnTo>
                    <a:pt x="540" y="2896"/>
                  </a:lnTo>
                  <a:lnTo>
                    <a:pt x="1348" y="2896"/>
                  </a:lnTo>
                  <a:lnTo>
                    <a:pt x="1819" y="2862"/>
                  </a:lnTo>
                  <a:lnTo>
                    <a:pt x="2290" y="2829"/>
                  </a:lnTo>
                  <a:lnTo>
                    <a:pt x="2324" y="2896"/>
                  </a:lnTo>
                  <a:lnTo>
                    <a:pt x="2358" y="2930"/>
                  </a:lnTo>
                  <a:lnTo>
                    <a:pt x="2391" y="2896"/>
                  </a:lnTo>
                  <a:lnTo>
                    <a:pt x="2425" y="2829"/>
                  </a:lnTo>
                  <a:lnTo>
                    <a:pt x="2459" y="2761"/>
                  </a:lnTo>
                  <a:lnTo>
                    <a:pt x="2425" y="2694"/>
                  </a:lnTo>
                  <a:lnTo>
                    <a:pt x="2459" y="2425"/>
                  </a:lnTo>
                  <a:lnTo>
                    <a:pt x="2492" y="2155"/>
                  </a:lnTo>
                  <a:lnTo>
                    <a:pt x="2492" y="1617"/>
                  </a:lnTo>
                  <a:lnTo>
                    <a:pt x="2492" y="876"/>
                  </a:lnTo>
                  <a:lnTo>
                    <a:pt x="2492" y="506"/>
                  </a:lnTo>
                  <a:lnTo>
                    <a:pt x="2425" y="135"/>
                  </a:lnTo>
                  <a:lnTo>
                    <a:pt x="2391" y="135"/>
                  </a:lnTo>
                  <a:lnTo>
                    <a:pt x="2324" y="438"/>
                  </a:lnTo>
                  <a:lnTo>
                    <a:pt x="2290" y="775"/>
                  </a:lnTo>
                  <a:lnTo>
                    <a:pt x="2290" y="1415"/>
                  </a:lnTo>
                  <a:lnTo>
                    <a:pt x="2290" y="1448"/>
                  </a:lnTo>
                  <a:lnTo>
                    <a:pt x="2021" y="1415"/>
                  </a:lnTo>
                  <a:lnTo>
                    <a:pt x="1718" y="1381"/>
                  </a:lnTo>
                  <a:lnTo>
                    <a:pt x="1179" y="1381"/>
                  </a:lnTo>
                  <a:lnTo>
                    <a:pt x="708" y="1347"/>
                  </a:lnTo>
                  <a:lnTo>
                    <a:pt x="472" y="1347"/>
                  </a:lnTo>
                  <a:lnTo>
                    <a:pt x="270" y="1381"/>
                  </a:lnTo>
                  <a:lnTo>
                    <a:pt x="270" y="842"/>
                  </a:lnTo>
                  <a:lnTo>
                    <a:pt x="270" y="573"/>
                  </a:lnTo>
                  <a:lnTo>
                    <a:pt x="237" y="304"/>
                  </a:lnTo>
                  <a:lnTo>
                    <a:pt x="775" y="270"/>
                  </a:lnTo>
                  <a:lnTo>
                    <a:pt x="1280" y="236"/>
                  </a:lnTo>
                  <a:lnTo>
                    <a:pt x="1785" y="203"/>
                  </a:lnTo>
                  <a:lnTo>
                    <a:pt x="2290" y="169"/>
                  </a:lnTo>
                  <a:lnTo>
                    <a:pt x="2358" y="135"/>
                  </a:lnTo>
                  <a:lnTo>
                    <a:pt x="2358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4344713" y="4932176"/>
              <a:ext cx="8451" cy="70340"/>
            </a:xfrm>
            <a:custGeom>
              <a:avLst/>
              <a:gdLst/>
              <a:ahLst/>
              <a:cxnLst/>
              <a:rect l="l" t="t" r="r" b="b"/>
              <a:pathLst>
                <a:path w="170" h="1415" extrusionOk="0">
                  <a:moveTo>
                    <a:pt x="102" y="1"/>
                  </a:moveTo>
                  <a:lnTo>
                    <a:pt x="35" y="102"/>
                  </a:lnTo>
                  <a:lnTo>
                    <a:pt x="1" y="236"/>
                  </a:lnTo>
                  <a:lnTo>
                    <a:pt x="1" y="506"/>
                  </a:lnTo>
                  <a:lnTo>
                    <a:pt x="1" y="1314"/>
                  </a:lnTo>
                  <a:lnTo>
                    <a:pt x="1" y="1381"/>
                  </a:lnTo>
                  <a:lnTo>
                    <a:pt x="68" y="1415"/>
                  </a:lnTo>
                  <a:lnTo>
                    <a:pt x="136" y="1381"/>
                  </a:lnTo>
                  <a:lnTo>
                    <a:pt x="169" y="1314"/>
                  </a:lnTo>
                  <a:lnTo>
                    <a:pt x="169" y="506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4394920" y="4942217"/>
              <a:ext cx="28534" cy="38575"/>
            </a:xfrm>
            <a:custGeom>
              <a:avLst/>
              <a:gdLst/>
              <a:ahLst/>
              <a:cxnLst/>
              <a:rect l="l" t="t" r="r" b="b"/>
              <a:pathLst>
                <a:path w="574" h="776" extrusionOk="0">
                  <a:moveTo>
                    <a:pt x="169" y="1"/>
                  </a:moveTo>
                  <a:lnTo>
                    <a:pt x="136" y="68"/>
                  </a:lnTo>
                  <a:lnTo>
                    <a:pt x="136" y="135"/>
                  </a:lnTo>
                  <a:lnTo>
                    <a:pt x="169" y="203"/>
                  </a:lnTo>
                  <a:lnTo>
                    <a:pt x="237" y="270"/>
                  </a:lnTo>
                  <a:lnTo>
                    <a:pt x="304" y="337"/>
                  </a:lnTo>
                  <a:lnTo>
                    <a:pt x="270" y="371"/>
                  </a:lnTo>
                  <a:lnTo>
                    <a:pt x="35" y="573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6" y="775"/>
                  </a:lnTo>
                  <a:lnTo>
                    <a:pt x="169" y="775"/>
                  </a:lnTo>
                  <a:lnTo>
                    <a:pt x="203" y="741"/>
                  </a:lnTo>
                  <a:lnTo>
                    <a:pt x="405" y="539"/>
                  </a:lnTo>
                  <a:lnTo>
                    <a:pt x="506" y="438"/>
                  </a:lnTo>
                  <a:lnTo>
                    <a:pt x="540" y="405"/>
                  </a:lnTo>
                  <a:lnTo>
                    <a:pt x="573" y="337"/>
                  </a:lnTo>
                  <a:lnTo>
                    <a:pt x="573" y="304"/>
                  </a:lnTo>
                  <a:lnTo>
                    <a:pt x="540" y="236"/>
                  </a:lnTo>
                  <a:lnTo>
                    <a:pt x="439" y="135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4399940" y="4500394"/>
              <a:ext cx="55327" cy="45236"/>
            </a:xfrm>
            <a:custGeom>
              <a:avLst/>
              <a:gdLst/>
              <a:ahLst/>
              <a:cxnLst/>
              <a:rect l="l" t="t" r="r" b="b"/>
              <a:pathLst>
                <a:path w="1113" h="910" extrusionOk="0">
                  <a:moveTo>
                    <a:pt x="944" y="0"/>
                  </a:moveTo>
                  <a:lnTo>
                    <a:pt x="876" y="34"/>
                  </a:lnTo>
                  <a:lnTo>
                    <a:pt x="876" y="101"/>
                  </a:lnTo>
                  <a:lnTo>
                    <a:pt x="876" y="236"/>
                  </a:lnTo>
                  <a:lnTo>
                    <a:pt x="843" y="337"/>
                  </a:lnTo>
                  <a:lnTo>
                    <a:pt x="775" y="438"/>
                  </a:lnTo>
                  <a:lnTo>
                    <a:pt x="641" y="472"/>
                  </a:lnTo>
                  <a:lnTo>
                    <a:pt x="405" y="472"/>
                  </a:lnTo>
                  <a:lnTo>
                    <a:pt x="405" y="404"/>
                  </a:lnTo>
                  <a:lnTo>
                    <a:pt x="405" y="337"/>
                  </a:lnTo>
                  <a:lnTo>
                    <a:pt x="439" y="236"/>
                  </a:lnTo>
                  <a:lnTo>
                    <a:pt x="439" y="202"/>
                  </a:lnTo>
                  <a:lnTo>
                    <a:pt x="371" y="202"/>
                  </a:lnTo>
                  <a:lnTo>
                    <a:pt x="237" y="303"/>
                  </a:lnTo>
                  <a:lnTo>
                    <a:pt x="68" y="337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909"/>
                  </a:lnTo>
                  <a:lnTo>
                    <a:pt x="371" y="909"/>
                  </a:lnTo>
                  <a:lnTo>
                    <a:pt x="405" y="876"/>
                  </a:lnTo>
                  <a:lnTo>
                    <a:pt x="405" y="808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809" y="640"/>
                  </a:lnTo>
                  <a:lnTo>
                    <a:pt x="944" y="539"/>
                  </a:lnTo>
                  <a:lnTo>
                    <a:pt x="1045" y="371"/>
                  </a:lnTo>
                  <a:lnTo>
                    <a:pt x="1112" y="236"/>
                  </a:lnTo>
                  <a:lnTo>
                    <a:pt x="1078" y="68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4269402" y="4289525"/>
              <a:ext cx="202568" cy="125567"/>
            </a:xfrm>
            <a:custGeom>
              <a:avLst/>
              <a:gdLst/>
              <a:ahLst/>
              <a:cxnLst/>
              <a:rect l="l" t="t" r="r" b="b"/>
              <a:pathLst>
                <a:path w="4075" h="2526" extrusionOk="0">
                  <a:moveTo>
                    <a:pt x="2930" y="236"/>
                  </a:moveTo>
                  <a:lnTo>
                    <a:pt x="3839" y="270"/>
                  </a:lnTo>
                  <a:lnTo>
                    <a:pt x="3839" y="1280"/>
                  </a:lnTo>
                  <a:lnTo>
                    <a:pt x="3873" y="2256"/>
                  </a:lnTo>
                  <a:lnTo>
                    <a:pt x="2055" y="2189"/>
                  </a:lnTo>
                  <a:lnTo>
                    <a:pt x="1112" y="2189"/>
                  </a:lnTo>
                  <a:lnTo>
                    <a:pt x="237" y="2222"/>
                  </a:lnTo>
                  <a:lnTo>
                    <a:pt x="203" y="2222"/>
                  </a:lnTo>
                  <a:lnTo>
                    <a:pt x="237" y="2189"/>
                  </a:lnTo>
                  <a:lnTo>
                    <a:pt x="237" y="1953"/>
                  </a:lnTo>
                  <a:lnTo>
                    <a:pt x="237" y="1717"/>
                  </a:lnTo>
                  <a:lnTo>
                    <a:pt x="203" y="1246"/>
                  </a:lnTo>
                  <a:lnTo>
                    <a:pt x="203" y="741"/>
                  </a:lnTo>
                  <a:lnTo>
                    <a:pt x="237" y="236"/>
                  </a:lnTo>
                  <a:close/>
                  <a:moveTo>
                    <a:pt x="1112" y="0"/>
                  </a:moveTo>
                  <a:lnTo>
                    <a:pt x="237" y="68"/>
                  </a:lnTo>
                  <a:lnTo>
                    <a:pt x="203" y="101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35" y="674"/>
                  </a:lnTo>
                  <a:lnTo>
                    <a:pt x="1" y="1246"/>
                  </a:lnTo>
                  <a:lnTo>
                    <a:pt x="1" y="1751"/>
                  </a:lnTo>
                  <a:lnTo>
                    <a:pt x="35" y="1987"/>
                  </a:lnTo>
                  <a:lnTo>
                    <a:pt x="136" y="2189"/>
                  </a:lnTo>
                  <a:lnTo>
                    <a:pt x="169" y="2222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641" y="2391"/>
                  </a:lnTo>
                  <a:lnTo>
                    <a:pt x="1112" y="2458"/>
                  </a:lnTo>
                  <a:lnTo>
                    <a:pt x="2021" y="2525"/>
                  </a:lnTo>
                  <a:lnTo>
                    <a:pt x="2964" y="2525"/>
                  </a:lnTo>
                  <a:lnTo>
                    <a:pt x="3873" y="2458"/>
                  </a:lnTo>
                  <a:lnTo>
                    <a:pt x="3906" y="2525"/>
                  </a:lnTo>
                  <a:lnTo>
                    <a:pt x="3974" y="2525"/>
                  </a:lnTo>
                  <a:lnTo>
                    <a:pt x="4041" y="2492"/>
                  </a:lnTo>
                  <a:lnTo>
                    <a:pt x="4075" y="2424"/>
                  </a:lnTo>
                  <a:lnTo>
                    <a:pt x="4075" y="1280"/>
                  </a:lnTo>
                  <a:lnTo>
                    <a:pt x="4041" y="707"/>
                  </a:lnTo>
                  <a:lnTo>
                    <a:pt x="4007" y="169"/>
                  </a:lnTo>
                  <a:lnTo>
                    <a:pt x="4007" y="101"/>
                  </a:lnTo>
                  <a:lnTo>
                    <a:pt x="3974" y="68"/>
                  </a:lnTo>
                  <a:lnTo>
                    <a:pt x="3873" y="68"/>
                  </a:lnTo>
                  <a:lnTo>
                    <a:pt x="29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4348093" y="4430105"/>
              <a:ext cx="132278" cy="262817"/>
            </a:xfrm>
            <a:custGeom>
              <a:avLst/>
              <a:gdLst/>
              <a:ahLst/>
              <a:cxnLst/>
              <a:rect l="l" t="t" r="r" b="b"/>
              <a:pathLst>
                <a:path w="2661" h="5287" extrusionOk="0">
                  <a:moveTo>
                    <a:pt x="2492" y="202"/>
                  </a:moveTo>
                  <a:lnTo>
                    <a:pt x="2424" y="472"/>
                  </a:lnTo>
                  <a:lnTo>
                    <a:pt x="2391" y="775"/>
                  </a:lnTo>
                  <a:lnTo>
                    <a:pt x="2391" y="1347"/>
                  </a:lnTo>
                  <a:lnTo>
                    <a:pt x="2424" y="1953"/>
                  </a:lnTo>
                  <a:lnTo>
                    <a:pt x="2424" y="2525"/>
                  </a:lnTo>
                  <a:lnTo>
                    <a:pt x="2391" y="3771"/>
                  </a:lnTo>
                  <a:lnTo>
                    <a:pt x="2323" y="5017"/>
                  </a:lnTo>
                  <a:lnTo>
                    <a:pt x="1684" y="5017"/>
                  </a:lnTo>
                  <a:lnTo>
                    <a:pt x="1313" y="4983"/>
                  </a:lnTo>
                  <a:lnTo>
                    <a:pt x="1111" y="4983"/>
                  </a:lnTo>
                  <a:lnTo>
                    <a:pt x="943" y="5017"/>
                  </a:lnTo>
                  <a:lnTo>
                    <a:pt x="977" y="4344"/>
                  </a:lnTo>
                  <a:lnTo>
                    <a:pt x="977" y="3704"/>
                  </a:lnTo>
                  <a:lnTo>
                    <a:pt x="909" y="2424"/>
                  </a:lnTo>
                  <a:lnTo>
                    <a:pt x="943" y="2357"/>
                  </a:lnTo>
                  <a:lnTo>
                    <a:pt x="943" y="2290"/>
                  </a:lnTo>
                  <a:lnTo>
                    <a:pt x="909" y="2222"/>
                  </a:lnTo>
                  <a:lnTo>
                    <a:pt x="808" y="2222"/>
                  </a:lnTo>
                  <a:lnTo>
                    <a:pt x="303" y="2323"/>
                  </a:lnTo>
                  <a:lnTo>
                    <a:pt x="270" y="1751"/>
                  </a:lnTo>
                  <a:lnTo>
                    <a:pt x="236" y="1179"/>
                  </a:lnTo>
                  <a:lnTo>
                    <a:pt x="236" y="674"/>
                  </a:lnTo>
                  <a:lnTo>
                    <a:pt x="236" y="438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775" y="236"/>
                  </a:lnTo>
                  <a:lnTo>
                    <a:pt x="1347" y="236"/>
                  </a:lnTo>
                  <a:lnTo>
                    <a:pt x="2458" y="202"/>
                  </a:lnTo>
                  <a:close/>
                  <a:moveTo>
                    <a:pt x="775" y="0"/>
                  </a:moveTo>
                  <a:lnTo>
                    <a:pt x="202" y="68"/>
                  </a:lnTo>
                  <a:lnTo>
                    <a:pt x="169" y="101"/>
                  </a:lnTo>
                  <a:lnTo>
                    <a:pt x="101" y="68"/>
                  </a:lnTo>
                  <a:lnTo>
                    <a:pt x="68" y="101"/>
                  </a:lnTo>
                  <a:lnTo>
                    <a:pt x="0" y="371"/>
                  </a:lnTo>
                  <a:lnTo>
                    <a:pt x="0" y="640"/>
                  </a:lnTo>
                  <a:lnTo>
                    <a:pt x="0" y="1179"/>
                  </a:lnTo>
                  <a:lnTo>
                    <a:pt x="0" y="1785"/>
                  </a:lnTo>
                  <a:lnTo>
                    <a:pt x="0" y="2121"/>
                  </a:lnTo>
                  <a:lnTo>
                    <a:pt x="68" y="2424"/>
                  </a:lnTo>
                  <a:lnTo>
                    <a:pt x="68" y="2458"/>
                  </a:lnTo>
                  <a:lnTo>
                    <a:pt x="135" y="2492"/>
                  </a:lnTo>
                  <a:lnTo>
                    <a:pt x="270" y="2492"/>
                  </a:lnTo>
                  <a:lnTo>
                    <a:pt x="741" y="2458"/>
                  </a:lnTo>
                  <a:lnTo>
                    <a:pt x="741" y="3805"/>
                  </a:lnTo>
                  <a:lnTo>
                    <a:pt x="741" y="4478"/>
                  </a:lnTo>
                  <a:lnTo>
                    <a:pt x="775" y="5152"/>
                  </a:lnTo>
                  <a:lnTo>
                    <a:pt x="808" y="5185"/>
                  </a:lnTo>
                  <a:lnTo>
                    <a:pt x="876" y="5219"/>
                  </a:lnTo>
                  <a:lnTo>
                    <a:pt x="909" y="5185"/>
                  </a:lnTo>
                  <a:lnTo>
                    <a:pt x="943" y="5152"/>
                  </a:lnTo>
                  <a:lnTo>
                    <a:pt x="943" y="5118"/>
                  </a:lnTo>
                  <a:lnTo>
                    <a:pt x="1078" y="5185"/>
                  </a:lnTo>
                  <a:lnTo>
                    <a:pt x="1246" y="5219"/>
                  </a:lnTo>
                  <a:lnTo>
                    <a:pt x="1549" y="5219"/>
                  </a:lnTo>
                  <a:lnTo>
                    <a:pt x="1953" y="5253"/>
                  </a:lnTo>
                  <a:lnTo>
                    <a:pt x="2357" y="5253"/>
                  </a:lnTo>
                  <a:lnTo>
                    <a:pt x="2424" y="5286"/>
                  </a:lnTo>
                  <a:lnTo>
                    <a:pt x="2492" y="5253"/>
                  </a:lnTo>
                  <a:lnTo>
                    <a:pt x="2525" y="5253"/>
                  </a:lnTo>
                  <a:lnTo>
                    <a:pt x="2593" y="5219"/>
                  </a:lnTo>
                  <a:lnTo>
                    <a:pt x="2626" y="5152"/>
                  </a:lnTo>
                  <a:lnTo>
                    <a:pt x="2593" y="5084"/>
                  </a:lnTo>
                  <a:lnTo>
                    <a:pt x="2525" y="5017"/>
                  </a:lnTo>
                  <a:lnTo>
                    <a:pt x="2593" y="3771"/>
                  </a:lnTo>
                  <a:lnTo>
                    <a:pt x="2626" y="2525"/>
                  </a:lnTo>
                  <a:lnTo>
                    <a:pt x="2660" y="1347"/>
                  </a:lnTo>
                  <a:lnTo>
                    <a:pt x="2660" y="741"/>
                  </a:lnTo>
                  <a:lnTo>
                    <a:pt x="2593" y="438"/>
                  </a:lnTo>
                  <a:lnTo>
                    <a:pt x="2525" y="169"/>
                  </a:lnTo>
                  <a:lnTo>
                    <a:pt x="2559" y="135"/>
                  </a:lnTo>
                  <a:lnTo>
                    <a:pt x="2559" y="68"/>
                  </a:lnTo>
                  <a:lnTo>
                    <a:pt x="25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4252699" y="4947238"/>
              <a:ext cx="41856" cy="25153"/>
            </a:xfrm>
            <a:custGeom>
              <a:avLst/>
              <a:gdLst/>
              <a:ahLst/>
              <a:cxnLst/>
              <a:rect l="l" t="t" r="r" b="b"/>
              <a:pathLst>
                <a:path w="842" h="506" extrusionOk="0">
                  <a:moveTo>
                    <a:pt x="34" y="1"/>
                  </a:moveTo>
                  <a:lnTo>
                    <a:pt x="0" y="68"/>
                  </a:lnTo>
                  <a:lnTo>
                    <a:pt x="0" y="135"/>
                  </a:lnTo>
                  <a:lnTo>
                    <a:pt x="101" y="304"/>
                  </a:lnTo>
                  <a:lnTo>
                    <a:pt x="236" y="472"/>
                  </a:lnTo>
                  <a:lnTo>
                    <a:pt x="270" y="506"/>
                  </a:lnTo>
                  <a:lnTo>
                    <a:pt x="303" y="506"/>
                  </a:lnTo>
                  <a:lnTo>
                    <a:pt x="371" y="472"/>
                  </a:lnTo>
                  <a:lnTo>
                    <a:pt x="472" y="472"/>
                  </a:lnTo>
                  <a:lnTo>
                    <a:pt x="640" y="304"/>
                  </a:lnTo>
                  <a:lnTo>
                    <a:pt x="842" y="169"/>
                  </a:lnTo>
                  <a:lnTo>
                    <a:pt x="842" y="102"/>
                  </a:lnTo>
                  <a:lnTo>
                    <a:pt x="842" y="34"/>
                  </a:lnTo>
                  <a:lnTo>
                    <a:pt x="775" y="1"/>
                  </a:lnTo>
                  <a:lnTo>
                    <a:pt x="707" y="1"/>
                  </a:lnTo>
                  <a:lnTo>
                    <a:pt x="539" y="135"/>
                  </a:lnTo>
                  <a:lnTo>
                    <a:pt x="371" y="304"/>
                  </a:lnTo>
                  <a:lnTo>
                    <a:pt x="270" y="169"/>
                  </a:lnTo>
                  <a:lnTo>
                    <a:pt x="135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2443504" y="4492043"/>
              <a:ext cx="56918" cy="46877"/>
            </a:xfrm>
            <a:custGeom>
              <a:avLst/>
              <a:gdLst/>
              <a:ahLst/>
              <a:cxnLst/>
              <a:rect l="l" t="t" r="r" b="b"/>
              <a:pathLst>
                <a:path w="1145" h="943" extrusionOk="0">
                  <a:moveTo>
                    <a:pt x="1044" y="0"/>
                  </a:moveTo>
                  <a:lnTo>
                    <a:pt x="1010" y="34"/>
                  </a:lnTo>
                  <a:lnTo>
                    <a:pt x="976" y="236"/>
                  </a:lnTo>
                  <a:lnTo>
                    <a:pt x="976" y="438"/>
                  </a:lnTo>
                  <a:lnTo>
                    <a:pt x="976" y="505"/>
                  </a:lnTo>
                  <a:lnTo>
                    <a:pt x="943" y="471"/>
                  </a:lnTo>
                  <a:lnTo>
                    <a:pt x="774" y="337"/>
                  </a:lnTo>
                  <a:lnTo>
                    <a:pt x="640" y="202"/>
                  </a:lnTo>
                  <a:lnTo>
                    <a:pt x="572" y="168"/>
                  </a:lnTo>
                  <a:lnTo>
                    <a:pt x="505" y="202"/>
                  </a:lnTo>
                  <a:lnTo>
                    <a:pt x="471" y="236"/>
                  </a:lnTo>
                  <a:lnTo>
                    <a:pt x="471" y="303"/>
                  </a:lnTo>
                  <a:lnTo>
                    <a:pt x="471" y="337"/>
                  </a:lnTo>
                  <a:lnTo>
                    <a:pt x="606" y="471"/>
                  </a:lnTo>
                  <a:lnTo>
                    <a:pt x="370" y="471"/>
                  </a:lnTo>
                  <a:lnTo>
                    <a:pt x="202" y="438"/>
                  </a:lnTo>
                  <a:lnTo>
                    <a:pt x="101" y="438"/>
                  </a:lnTo>
                  <a:lnTo>
                    <a:pt x="34" y="471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72"/>
                  </a:lnTo>
                  <a:lnTo>
                    <a:pt x="168" y="606"/>
                  </a:lnTo>
                  <a:lnTo>
                    <a:pt x="303" y="640"/>
                  </a:lnTo>
                  <a:lnTo>
                    <a:pt x="606" y="673"/>
                  </a:lnTo>
                  <a:lnTo>
                    <a:pt x="471" y="741"/>
                  </a:lnTo>
                  <a:lnTo>
                    <a:pt x="438" y="774"/>
                  </a:lnTo>
                  <a:lnTo>
                    <a:pt x="438" y="842"/>
                  </a:lnTo>
                  <a:lnTo>
                    <a:pt x="471" y="909"/>
                  </a:lnTo>
                  <a:lnTo>
                    <a:pt x="539" y="909"/>
                  </a:lnTo>
                  <a:lnTo>
                    <a:pt x="774" y="808"/>
                  </a:lnTo>
                  <a:lnTo>
                    <a:pt x="976" y="640"/>
                  </a:lnTo>
                  <a:lnTo>
                    <a:pt x="976" y="842"/>
                  </a:lnTo>
                  <a:lnTo>
                    <a:pt x="1010" y="909"/>
                  </a:lnTo>
                  <a:lnTo>
                    <a:pt x="1044" y="943"/>
                  </a:lnTo>
                  <a:lnTo>
                    <a:pt x="1111" y="909"/>
                  </a:lnTo>
                  <a:lnTo>
                    <a:pt x="1145" y="842"/>
                  </a:lnTo>
                  <a:lnTo>
                    <a:pt x="1145" y="438"/>
                  </a:lnTo>
                  <a:lnTo>
                    <a:pt x="1145" y="236"/>
                  </a:lnTo>
                  <a:lnTo>
                    <a:pt x="1111" y="34"/>
                  </a:lnTo>
                  <a:lnTo>
                    <a:pt x="1077" y="34"/>
                  </a:lnTo>
                  <a:lnTo>
                    <a:pt x="10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4026767" y="4707934"/>
              <a:ext cx="125567" cy="135609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357" y="236"/>
                  </a:lnTo>
                  <a:lnTo>
                    <a:pt x="2289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1" y="1886"/>
                  </a:lnTo>
                  <a:lnTo>
                    <a:pt x="2525" y="1313"/>
                  </a:lnTo>
                  <a:lnTo>
                    <a:pt x="2491" y="775"/>
                  </a:lnTo>
                  <a:lnTo>
                    <a:pt x="2458" y="202"/>
                  </a:lnTo>
                  <a:lnTo>
                    <a:pt x="2491" y="169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2553959" y="4848514"/>
              <a:ext cx="125567" cy="155692"/>
            </a:xfrm>
            <a:custGeom>
              <a:avLst/>
              <a:gdLst/>
              <a:ahLst/>
              <a:cxnLst/>
              <a:rect l="l" t="t" r="r" b="b"/>
              <a:pathLst>
                <a:path w="2526" h="3132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842"/>
                  </a:lnTo>
                  <a:lnTo>
                    <a:pt x="2256" y="1549"/>
                  </a:lnTo>
                  <a:lnTo>
                    <a:pt x="2256" y="2222"/>
                  </a:lnTo>
                  <a:lnTo>
                    <a:pt x="2290" y="2828"/>
                  </a:lnTo>
                  <a:lnTo>
                    <a:pt x="2290" y="2862"/>
                  </a:lnTo>
                  <a:lnTo>
                    <a:pt x="2256" y="2862"/>
                  </a:lnTo>
                  <a:lnTo>
                    <a:pt x="2020" y="2828"/>
                  </a:lnTo>
                  <a:lnTo>
                    <a:pt x="808" y="2828"/>
                  </a:lnTo>
                  <a:lnTo>
                    <a:pt x="303" y="2795"/>
                  </a:lnTo>
                  <a:lnTo>
                    <a:pt x="236" y="1482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842"/>
                  </a:lnTo>
                  <a:lnTo>
                    <a:pt x="0" y="1616"/>
                  </a:lnTo>
                  <a:lnTo>
                    <a:pt x="34" y="2391"/>
                  </a:lnTo>
                  <a:lnTo>
                    <a:pt x="101" y="3064"/>
                  </a:lnTo>
                  <a:lnTo>
                    <a:pt x="135" y="3098"/>
                  </a:lnTo>
                  <a:lnTo>
                    <a:pt x="168" y="3132"/>
                  </a:lnTo>
                  <a:lnTo>
                    <a:pt x="236" y="3132"/>
                  </a:lnTo>
                  <a:lnTo>
                    <a:pt x="303" y="3098"/>
                  </a:lnTo>
                  <a:lnTo>
                    <a:pt x="337" y="3064"/>
                  </a:lnTo>
                  <a:lnTo>
                    <a:pt x="337" y="3030"/>
                  </a:lnTo>
                  <a:lnTo>
                    <a:pt x="337" y="2963"/>
                  </a:lnTo>
                  <a:lnTo>
                    <a:pt x="808" y="3064"/>
                  </a:lnTo>
                  <a:lnTo>
                    <a:pt x="1313" y="3098"/>
                  </a:lnTo>
                  <a:lnTo>
                    <a:pt x="1818" y="3098"/>
                  </a:lnTo>
                  <a:lnTo>
                    <a:pt x="2054" y="3064"/>
                  </a:lnTo>
                  <a:lnTo>
                    <a:pt x="2256" y="3030"/>
                  </a:lnTo>
                  <a:lnTo>
                    <a:pt x="2323" y="2997"/>
                  </a:lnTo>
                  <a:lnTo>
                    <a:pt x="2323" y="2896"/>
                  </a:lnTo>
                  <a:lnTo>
                    <a:pt x="2357" y="2929"/>
                  </a:lnTo>
                  <a:lnTo>
                    <a:pt x="2391" y="2929"/>
                  </a:lnTo>
                  <a:lnTo>
                    <a:pt x="2458" y="2896"/>
                  </a:lnTo>
                  <a:lnTo>
                    <a:pt x="2458" y="2828"/>
                  </a:lnTo>
                  <a:lnTo>
                    <a:pt x="2492" y="2222"/>
                  </a:lnTo>
                  <a:lnTo>
                    <a:pt x="2525" y="1515"/>
                  </a:lnTo>
                  <a:lnTo>
                    <a:pt x="2492" y="808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2409999" y="4426774"/>
              <a:ext cx="205899" cy="130588"/>
            </a:xfrm>
            <a:custGeom>
              <a:avLst/>
              <a:gdLst/>
              <a:ahLst/>
              <a:cxnLst/>
              <a:rect l="l" t="t" r="r" b="b"/>
              <a:pathLst>
                <a:path w="4142" h="2627" extrusionOk="0">
                  <a:moveTo>
                    <a:pt x="1112" y="202"/>
                  </a:moveTo>
                  <a:lnTo>
                    <a:pt x="1953" y="236"/>
                  </a:lnTo>
                  <a:lnTo>
                    <a:pt x="2896" y="269"/>
                  </a:lnTo>
                  <a:lnTo>
                    <a:pt x="3873" y="370"/>
                  </a:lnTo>
                  <a:lnTo>
                    <a:pt x="3873" y="1414"/>
                  </a:lnTo>
                  <a:lnTo>
                    <a:pt x="3805" y="1885"/>
                  </a:lnTo>
                  <a:lnTo>
                    <a:pt x="3805" y="2357"/>
                  </a:lnTo>
                  <a:lnTo>
                    <a:pt x="3671" y="2289"/>
                  </a:lnTo>
                  <a:lnTo>
                    <a:pt x="3536" y="2222"/>
                  </a:lnTo>
                  <a:lnTo>
                    <a:pt x="3233" y="2188"/>
                  </a:lnTo>
                  <a:lnTo>
                    <a:pt x="2930" y="2222"/>
                  </a:lnTo>
                  <a:lnTo>
                    <a:pt x="2660" y="2222"/>
                  </a:lnTo>
                  <a:lnTo>
                    <a:pt x="2088" y="2289"/>
                  </a:lnTo>
                  <a:lnTo>
                    <a:pt x="1549" y="2323"/>
                  </a:lnTo>
                  <a:lnTo>
                    <a:pt x="943" y="2323"/>
                  </a:lnTo>
                  <a:lnTo>
                    <a:pt x="640" y="2289"/>
                  </a:lnTo>
                  <a:lnTo>
                    <a:pt x="337" y="2323"/>
                  </a:lnTo>
                  <a:lnTo>
                    <a:pt x="270" y="1751"/>
                  </a:lnTo>
                  <a:lnTo>
                    <a:pt x="236" y="1178"/>
                  </a:lnTo>
                  <a:lnTo>
                    <a:pt x="270" y="707"/>
                  </a:lnTo>
                  <a:lnTo>
                    <a:pt x="270" y="471"/>
                  </a:lnTo>
                  <a:lnTo>
                    <a:pt x="236" y="269"/>
                  </a:lnTo>
                  <a:lnTo>
                    <a:pt x="270" y="269"/>
                  </a:lnTo>
                  <a:lnTo>
                    <a:pt x="674" y="202"/>
                  </a:lnTo>
                  <a:close/>
                  <a:moveTo>
                    <a:pt x="775" y="0"/>
                  </a:moveTo>
                  <a:lnTo>
                    <a:pt x="539" y="34"/>
                  </a:lnTo>
                  <a:lnTo>
                    <a:pt x="304" y="101"/>
                  </a:lnTo>
                  <a:lnTo>
                    <a:pt x="270" y="101"/>
                  </a:lnTo>
                  <a:lnTo>
                    <a:pt x="236" y="135"/>
                  </a:lnTo>
                  <a:lnTo>
                    <a:pt x="236" y="236"/>
                  </a:lnTo>
                  <a:lnTo>
                    <a:pt x="203" y="135"/>
                  </a:lnTo>
                  <a:lnTo>
                    <a:pt x="169" y="135"/>
                  </a:lnTo>
                  <a:lnTo>
                    <a:pt x="102" y="236"/>
                  </a:lnTo>
                  <a:lnTo>
                    <a:pt x="68" y="370"/>
                  </a:lnTo>
                  <a:lnTo>
                    <a:pt x="1" y="640"/>
                  </a:lnTo>
                  <a:lnTo>
                    <a:pt x="1" y="1178"/>
                  </a:lnTo>
                  <a:lnTo>
                    <a:pt x="34" y="1784"/>
                  </a:lnTo>
                  <a:lnTo>
                    <a:pt x="102" y="2390"/>
                  </a:lnTo>
                  <a:lnTo>
                    <a:pt x="169" y="2458"/>
                  </a:lnTo>
                  <a:lnTo>
                    <a:pt x="304" y="2458"/>
                  </a:lnTo>
                  <a:lnTo>
                    <a:pt x="337" y="2390"/>
                  </a:lnTo>
                  <a:lnTo>
                    <a:pt x="539" y="2458"/>
                  </a:lnTo>
                  <a:lnTo>
                    <a:pt x="741" y="2491"/>
                  </a:lnTo>
                  <a:lnTo>
                    <a:pt x="1145" y="2559"/>
                  </a:lnTo>
                  <a:lnTo>
                    <a:pt x="1583" y="2559"/>
                  </a:lnTo>
                  <a:lnTo>
                    <a:pt x="1987" y="2525"/>
                  </a:lnTo>
                  <a:lnTo>
                    <a:pt x="2458" y="2491"/>
                  </a:lnTo>
                  <a:lnTo>
                    <a:pt x="2896" y="2491"/>
                  </a:lnTo>
                  <a:lnTo>
                    <a:pt x="3334" y="2525"/>
                  </a:lnTo>
                  <a:lnTo>
                    <a:pt x="3805" y="2559"/>
                  </a:lnTo>
                  <a:lnTo>
                    <a:pt x="3839" y="2626"/>
                  </a:lnTo>
                  <a:lnTo>
                    <a:pt x="3940" y="2626"/>
                  </a:lnTo>
                  <a:lnTo>
                    <a:pt x="3974" y="2559"/>
                  </a:lnTo>
                  <a:lnTo>
                    <a:pt x="4075" y="2289"/>
                  </a:lnTo>
                  <a:lnTo>
                    <a:pt x="4108" y="2020"/>
                  </a:lnTo>
                  <a:lnTo>
                    <a:pt x="4142" y="1414"/>
                  </a:lnTo>
                  <a:lnTo>
                    <a:pt x="4142" y="741"/>
                  </a:lnTo>
                  <a:lnTo>
                    <a:pt x="4108" y="404"/>
                  </a:lnTo>
                  <a:lnTo>
                    <a:pt x="4075" y="67"/>
                  </a:lnTo>
                  <a:lnTo>
                    <a:pt x="4041" y="0"/>
                  </a:lnTo>
                  <a:lnTo>
                    <a:pt x="3974" y="0"/>
                  </a:lnTo>
                  <a:lnTo>
                    <a:pt x="3906" y="34"/>
                  </a:lnTo>
                  <a:lnTo>
                    <a:pt x="3873" y="101"/>
                  </a:lnTo>
                  <a:lnTo>
                    <a:pt x="3873" y="168"/>
                  </a:lnTo>
                  <a:lnTo>
                    <a:pt x="3031" y="67"/>
                  </a:lnTo>
                  <a:lnTo>
                    <a:pt x="2189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2416710" y="4195772"/>
              <a:ext cx="132278" cy="80381"/>
            </a:xfrm>
            <a:custGeom>
              <a:avLst/>
              <a:gdLst/>
              <a:ahLst/>
              <a:cxnLst/>
              <a:rect l="l" t="t" r="r" b="b"/>
              <a:pathLst>
                <a:path w="2661" h="1617" extrusionOk="0">
                  <a:moveTo>
                    <a:pt x="2189" y="203"/>
                  </a:moveTo>
                  <a:lnTo>
                    <a:pt x="2357" y="237"/>
                  </a:lnTo>
                  <a:lnTo>
                    <a:pt x="2391" y="270"/>
                  </a:lnTo>
                  <a:lnTo>
                    <a:pt x="2458" y="237"/>
                  </a:lnTo>
                  <a:lnTo>
                    <a:pt x="2458" y="371"/>
                  </a:lnTo>
                  <a:lnTo>
                    <a:pt x="2424" y="506"/>
                  </a:lnTo>
                  <a:lnTo>
                    <a:pt x="2424" y="775"/>
                  </a:lnTo>
                  <a:lnTo>
                    <a:pt x="2424" y="1078"/>
                  </a:lnTo>
                  <a:lnTo>
                    <a:pt x="2458" y="1381"/>
                  </a:lnTo>
                  <a:lnTo>
                    <a:pt x="1280" y="1381"/>
                  </a:lnTo>
                  <a:lnTo>
                    <a:pt x="707" y="1415"/>
                  </a:lnTo>
                  <a:lnTo>
                    <a:pt x="135" y="1482"/>
                  </a:lnTo>
                  <a:lnTo>
                    <a:pt x="169" y="1280"/>
                  </a:lnTo>
                  <a:lnTo>
                    <a:pt x="202" y="1078"/>
                  </a:lnTo>
                  <a:lnTo>
                    <a:pt x="202" y="708"/>
                  </a:lnTo>
                  <a:lnTo>
                    <a:pt x="202" y="439"/>
                  </a:lnTo>
                  <a:lnTo>
                    <a:pt x="202" y="304"/>
                  </a:lnTo>
                  <a:lnTo>
                    <a:pt x="202" y="203"/>
                  </a:lnTo>
                  <a:lnTo>
                    <a:pt x="371" y="237"/>
                  </a:lnTo>
                  <a:lnTo>
                    <a:pt x="1650" y="237"/>
                  </a:lnTo>
                  <a:lnTo>
                    <a:pt x="1987" y="203"/>
                  </a:lnTo>
                  <a:close/>
                  <a:moveTo>
                    <a:pt x="707" y="1"/>
                  </a:moveTo>
                  <a:lnTo>
                    <a:pt x="438" y="34"/>
                  </a:lnTo>
                  <a:lnTo>
                    <a:pt x="135" y="68"/>
                  </a:lnTo>
                  <a:lnTo>
                    <a:pt x="135" y="102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68" y="136"/>
                  </a:lnTo>
                  <a:lnTo>
                    <a:pt x="34" y="270"/>
                  </a:lnTo>
                  <a:lnTo>
                    <a:pt x="34" y="439"/>
                  </a:lnTo>
                  <a:lnTo>
                    <a:pt x="34" y="708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34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1" y="1583"/>
                  </a:lnTo>
                  <a:lnTo>
                    <a:pt x="707" y="1617"/>
                  </a:lnTo>
                  <a:lnTo>
                    <a:pt x="1313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6" y="1550"/>
                  </a:lnTo>
                  <a:lnTo>
                    <a:pt x="2660" y="1482"/>
                  </a:lnTo>
                  <a:lnTo>
                    <a:pt x="2660" y="1449"/>
                  </a:lnTo>
                  <a:lnTo>
                    <a:pt x="2626" y="1381"/>
                  </a:lnTo>
                  <a:lnTo>
                    <a:pt x="2626" y="1078"/>
                  </a:lnTo>
                  <a:lnTo>
                    <a:pt x="2593" y="775"/>
                  </a:lnTo>
                  <a:lnTo>
                    <a:pt x="2626" y="439"/>
                  </a:lnTo>
                  <a:lnTo>
                    <a:pt x="2593" y="270"/>
                  </a:lnTo>
                  <a:lnTo>
                    <a:pt x="2559" y="136"/>
                  </a:lnTo>
                  <a:lnTo>
                    <a:pt x="2525" y="136"/>
                  </a:lnTo>
                  <a:lnTo>
                    <a:pt x="2492" y="102"/>
                  </a:lnTo>
                  <a:lnTo>
                    <a:pt x="2458" y="68"/>
                  </a:lnTo>
                  <a:lnTo>
                    <a:pt x="2323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2409999" y="4850204"/>
              <a:ext cx="128948" cy="143960"/>
            </a:xfrm>
            <a:custGeom>
              <a:avLst/>
              <a:gdLst/>
              <a:ahLst/>
              <a:cxnLst/>
              <a:rect l="l" t="t" r="r" b="b"/>
              <a:pathLst>
                <a:path w="2594" h="2896" extrusionOk="0">
                  <a:moveTo>
                    <a:pt x="135" y="0"/>
                  </a:moveTo>
                  <a:lnTo>
                    <a:pt x="102" y="34"/>
                  </a:lnTo>
                  <a:lnTo>
                    <a:pt x="34" y="303"/>
                  </a:lnTo>
                  <a:lnTo>
                    <a:pt x="1" y="572"/>
                  </a:lnTo>
                  <a:lnTo>
                    <a:pt x="1" y="1111"/>
                  </a:lnTo>
                  <a:lnTo>
                    <a:pt x="1" y="1953"/>
                  </a:lnTo>
                  <a:lnTo>
                    <a:pt x="34" y="2390"/>
                  </a:lnTo>
                  <a:lnTo>
                    <a:pt x="102" y="2794"/>
                  </a:lnTo>
                  <a:lnTo>
                    <a:pt x="135" y="2828"/>
                  </a:lnTo>
                  <a:lnTo>
                    <a:pt x="236" y="2828"/>
                  </a:lnTo>
                  <a:lnTo>
                    <a:pt x="270" y="2761"/>
                  </a:lnTo>
                  <a:lnTo>
                    <a:pt x="270" y="2390"/>
                  </a:lnTo>
                  <a:lnTo>
                    <a:pt x="236" y="1919"/>
                  </a:lnTo>
                  <a:lnTo>
                    <a:pt x="236" y="1111"/>
                  </a:lnTo>
                  <a:lnTo>
                    <a:pt x="236" y="673"/>
                  </a:lnTo>
                  <a:lnTo>
                    <a:pt x="236" y="236"/>
                  </a:lnTo>
                  <a:lnTo>
                    <a:pt x="472" y="269"/>
                  </a:lnTo>
                  <a:lnTo>
                    <a:pt x="2290" y="269"/>
                  </a:lnTo>
                  <a:lnTo>
                    <a:pt x="2324" y="303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5"/>
                  </a:lnTo>
                  <a:lnTo>
                    <a:pt x="2357" y="673"/>
                  </a:lnTo>
                  <a:lnTo>
                    <a:pt x="2357" y="1010"/>
                  </a:lnTo>
                  <a:lnTo>
                    <a:pt x="2324" y="1818"/>
                  </a:lnTo>
                  <a:lnTo>
                    <a:pt x="2324" y="2626"/>
                  </a:lnTo>
                  <a:lnTo>
                    <a:pt x="2122" y="2592"/>
                  </a:lnTo>
                  <a:lnTo>
                    <a:pt x="1852" y="2592"/>
                  </a:lnTo>
                  <a:lnTo>
                    <a:pt x="1381" y="2626"/>
                  </a:lnTo>
                  <a:lnTo>
                    <a:pt x="775" y="2592"/>
                  </a:lnTo>
                  <a:lnTo>
                    <a:pt x="640" y="2592"/>
                  </a:lnTo>
                  <a:lnTo>
                    <a:pt x="472" y="2626"/>
                  </a:lnTo>
                  <a:lnTo>
                    <a:pt x="371" y="2660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72" y="2895"/>
                  </a:lnTo>
                  <a:lnTo>
                    <a:pt x="2088" y="2895"/>
                  </a:lnTo>
                  <a:lnTo>
                    <a:pt x="2357" y="2862"/>
                  </a:lnTo>
                  <a:lnTo>
                    <a:pt x="2391" y="2895"/>
                  </a:lnTo>
                  <a:lnTo>
                    <a:pt x="2458" y="2895"/>
                  </a:lnTo>
                  <a:lnTo>
                    <a:pt x="2526" y="2862"/>
                  </a:lnTo>
                  <a:lnTo>
                    <a:pt x="2559" y="2794"/>
                  </a:lnTo>
                  <a:lnTo>
                    <a:pt x="2559" y="1178"/>
                  </a:lnTo>
                  <a:lnTo>
                    <a:pt x="2593" y="640"/>
                  </a:lnTo>
                  <a:lnTo>
                    <a:pt x="2559" y="404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8"/>
                  </a:lnTo>
                  <a:lnTo>
                    <a:pt x="2391" y="101"/>
                  </a:lnTo>
                  <a:lnTo>
                    <a:pt x="2290" y="67"/>
                  </a:lnTo>
                  <a:lnTo>
                    <a:pt x="2088" y="67"/>
                  </a:lnTo>
                  <a:lnTo>
                    <a:pt x="1650" y="101"/>
                  </a:lnTo>
                  <a:lnTo>
                    <a:pt x="943" y="67"/>
                  </a:lnTo>
                  <a:lnTo>
                    <a:pt x="573" y="67"/>
                  </a:lnTo>
                  <a:lnTo>
                    <a:pt x="203" y="101"/>
                  </a:lnTo>
                  <a:lnTo>
                    <a:pt x="203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3735516" y="4850204"/>
              <a:ext cx="160712" cy="143960"/>
            </a:xfrm>
            <a:custGeom>
              <a:avLst/>
              <a:gdLst/>
              <a:ahLst/>
              <a:cxnLst/>
              <a:rect l="l" t="t" r="r" b="b"/>
              <a:pathLst>
                <a:path w="3233" h="2896" extrusionOk="0">
                  <a:moveTo>
                    <a:pt x="3031" y="0"/>
                  </a:moveTo>
                  <a:lnTo>
                    <a:pt x="2997" y="337"/>
                  </a:lnTo>
                  <a:lnTo>
                    <a:pt x="2997" y="640"/>
                  </a:lnTo>
                  <a:lnTo>
                    <a:pt x="2997" y="1313"/>
                  </a:lnTo>
                  <a:lnTo>
                    <a:pt x="2997" y="2020"/>
                  </a:lnTo>
                  <a:lnTo>
                    <a:pt x="2997" y="2357"/>
                  </a:lnTo>
                  <a:lnTo>
                    <a:pt x="3031" y="2727"/>
                  </a:lnTo>
                  <a:lnTo>
                    <a:pt x="2997" y="2693"/>
                  </a:lnTo>
                  <a:lnTo>
                    <a:pt x="203" y="2693"/>
                  </a:lnTo>
                  <a:lnTo>
                    <a:pt x="270" y="2357"/>
                  </a:lnTo>
                  <a:lnTo>
                    <a:pt x="270" y="1986"/>
                  </a:lnTo>
                  <a:lnTo>
                    <a:pt x="236" y="1279"/>
                  </a:lnTo>
                  <a:lnTo>
                    <a:pt x="236" y="640"/>
                  </a:lnTo>
                  <a:lnTo>
                    <a:pt x="203" y="337"/>
                  </a:lnTo>
                  <a:lnTo>
                    <a:pt x="135" y="34"/>
                  </a:lnTo>
                  <a:lnTo>
                    <a:pt x="102" y="34"/>
                  </a:lnTo>
                  <a:lnTo>
                    <a:pt x="34" y="337"/>
                  </a:lnTo>
                  <a:lnTo>
                    <a:pt x="1" y="640"/>
                  </a:lnTo>
                  <a:lnTo>
                    <a:pt x="1" y="1279"/>
                  </a:lnTo>
                  <a:lnTo>
                    <a:pt x="1" y="2020"/>
                  </a:lnTo>
                  <a:lnTo>
                    <a:pt x="34" y="2390"/>
                  </a:lnTo>
                  <a:lnTo>
                    <a:pt x="68" y="2761"/>
                  </a:lnTo>
                  <a:lnTo>
                    <a:pt x="102" y="2794"/>
                  </a:lnTo>
                  <a:lnTo>
                    <a:pt x="135" y="2794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38" y="2862"/>
                  </a:lnTo>
                  <a:lnTo>
                    <a:pt x="674" y="2895"/>
                  </a:lnTo>
                  <a:lnTo>
                    <a:pt x="1179" y="2862"/>
                  </a:lnTo>
                  <a:lnTo>
                    <a:pt x="2122" y="2895"/>
                  </a:lnTo>
                  <a:lnTo>
                    <a:pt x="3031" y="2862"/>
                  </a:lnTo>
                  <a:lnTo>
                    <a:pt x="3065" y="2862"/>
                  </a:lnTo>
                  <a:lnTo>
                    <a:pt x="3065" y="2828"/>
                  </a:lnTo>
                  <a:lnTo>
                    <a:pt x="3132" y="2828"/>
                  </a:lnTo>
                  <a:lnTo>
                    <a:pt x="3166" y="2794"/>
                  </a:lnTo>
                  <a:lnTo>
                    <a:pt x="3199" y="2491"/>
                  </a:lnTo>
                  <a:lnTo>
                    <a:pt x="3233" y="2155"/>
                  </a:lnTo>
                  <a:lnTo>
                    <a:pt x="3233" y="1515"/>
                  </a:lnTo>
                  <a:lnTo>
                    <a:pt x="3233" y="741"/>
                  </a:lnTo>
                  <a:lnTo>
                    <a:pt x="3199" y="370"/>
                  </a:lnTo>
                  <a:lnTo>
                    <a:pt x="3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3912931" y="4850204"/>
              <a:ext cx="130588" cy="150671"/>
            </a:xfrm>
            <a:custGeom>
              <a:avLst/>
              <a:gdLst/>
              <a:ahLst/>
              <a:cxnLst/>
              <a:rect l="l" t="t" r="r" b="b"/>
              <a:pathLst>
                <a:path w="2627" h="3031" extrusionOk="0">
                  <a:moveTo>
                    <a:pt x="2458" y="0"/>
                  </a:moveTo>
                  <a:lnTo>
                    <a:pt x="2425" y="67"/>
                  </a:lnTo>
                  <a:lnTo>
                    <a:pt x="2122" y="34"/>
                  </a:lnTo>
                  <a:lnTo>
                    <a:pt x="1852" y="67"/>
                  </a:lnTo>
                  <a:lnTo>
                    <a:pt x="1246" y="135"/>
                  </a:lnTo>
                  <a:lnTo>
                    <a:pt x="943" y="135"/>
                  </a:lnTo>
                  <a:lnTo>
                    <a:pt x="640" y="67"/>
                  </a:lnTo>
                  <a:lnTo>
                    <a:pt x="337" y="34"/>
                  </a:lnTo>
                  <a:lnTo>
                    <a:pt x="203" y="67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304" y="303"/>
                  </a:lnTo>
                  <a:lnTo>
                    <a:pt x="573" y="337"/>
                  </a:lnTo>
                  <a:lnTo>
                    <a:pt x="1078" y="370"/>
                  </a:lnTo>
                  <a:lnTo>
                    <a:pt x="1246" y="404"/>
                  </a:lnTo>
                  <a:lnTo>
                    <a:pt x="1415" y="370"/>
                  </a:lnTo>
                  <a:lnTo>
                    <a:pt x="1718" y="337"/>
                  </a:lnTo>
                  <a:lnTo>
                    <a:pt x="2054" y="303"/>
                  </a:lnTo>
                  <a:lnTo>
                    <a:pt x="2425" y="303"/>
                  </a:lnTo>
                  <a:lnTo>
                    <a:pt x="2391" y="808"/>
                  </a:lnTo>
                  <a:lnTo>
                    <a:pt x="2391" y="1347"/>
                  </a:lnTo>
                  <a:lnTo>
                    <a:pt x="2357" y="2020"/>
                  </a:lnTo>
                  <a:lnTo>
                    <a:pt x="2357" y="2357"/>
                  </a:lnTo>
                  <a:lnTo>
                    <a:pt x="2391" y="2693"/>
                  </a:lnTo>
                  <a:lnTo>
                    <a:pt x="2324" y="2693"/>
                  </a:lnTo>
                  <a:lnTo>
                    <a:pt x="1684" y="2727"/>
                  </a:lnTo>
                  <a:lnTo>
                    <a:pt x="1044" y="2794"/>
                  </a:lnTo>
                  <a:lnTo>
                    <a:pt x="506" y="2828"/>
                  </a:lnTo>
                  <a:lnTo>
                    <a:pt x="270" y="2862"/>
                  </a:lnTo>
                  <a:lnTo>
                    <a:pt x="1" y="2963"/>
                  </a:lnTo>
                  <a:lnTo>
                    <a:pt x="34" y="2996"/>
                  </a:lnTo>
                  <a:lnTo>
                    <a:pt x="270" y="3030"/>
                  </a:lnTo>
                  <a:lnTo>
                    <a:pt x="539" y="3030"/>
                  </a:lnTo>
                  <a:lnTo>
                    <a:pt x="1044" y="2963"/>
                  </a:lnTo>
                  <a:lnTo>
                    <a:pt x="1684" y="2929"/>
                  </a:lnTo>
                  <a:lnTo>
                    <a:pt x="2324" y="2895"/>
                  </a:lnTo>
                  <a:lnTo>
                    <a:pt x="2391" y="2862"/>
                  </a:lnTo>
                  <a:lnTo>
                    <a:pt x="2425" y="2828"/>
                  </a:lnTo>
                  <a:lnTo>
                    <a:pt x="2425" y="2862"/>
                  </a:lnTo>
                  <a:lnTo>
                    <a:pt x="2492" y="2862"/>
                  </a:lnTo>
                  <a:lnTo>
                    <a:pt x="2526" y="2828"/>
                  </a:lnTo>
                  <a:lnTo>
                    <a:pt x="2559" y="2525"/>
                  </a:lnTo>
                  <a:lnTo>
                    <a:pt x="2593" y="2188"/>
                  </a:lnTo>
                  <a:lnTo>
                    <a:pt x="2593" y="1549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593" y="67"/>
                  </a:lnTo>
                  <a:lnTo>
                    <a:pt x="2559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3022576" y="4850204"/>
              <a:ext cx="697928" cy="155692"/>
            </a:xfrm>
            <a:custGeom>
              <a:avLst/>
              <a:gdLst/>
              <a:ahLst/>
              <a:cxnLst/>
              <a:rect l="l" t="t" r="r" b="b"/>
              <a:pathLst>
                <a:path w="14040" h="3132" extrusionOk="0">
                  <a:moveTo>
                    <a:pt x="101" y="202"/>
                  </a:moveTo>
                  <a:lnTo>
                    <a:pt x="1818" y="269"/>
                  </a:lnTo>
                  <a:lnTo>
                    <a:pt x="3569" y="337"/>
                  </a:lnTo>
                  <a:lnTo>
                    <a:pt x="7003" y="370"/>
                  </a:lnTo>
                  <a:lnTo>
                    <a:pt x="13703" y="505"/>
                  </a:lnTo>
                  <a:lnTo>
                    <a:pt x="13703" y="875"/>
                  </a:lnTo>
                  <a:lnTo>
                    <a:pt x="13703" y="1212"/>
                  </a:lnTo>
                  <a:lnTo>
                    <a:pt x="13703" y="2862"/>
                  </a:lnTo>
                  <a:lnTo>
                    <a:pt x="13669" y="2828"/>
                  </a:lnTo>
                  <a:lnTo>
                    <a:pt x="13299" y="2761"/>
                  </a:lnTo>
                  <a:lnTo>
                    <a:pt x="12929" y="2727"/>
                  </a:lnTo>
                  <a:lnTo>
                    <a:pt x="12558" y="2693"/>
                  </a:lnTo>
                  <a:lnTo>
                    <a:pt x="11481" y="2693"/>
                  </a:lnTo>
                  <a:lnTo>
                    <a:pt x="10740" y="2761"/>
                  </a:lnTo>
                  <a:lnTo>
                    <a:pt x="9899" y="2828"/>
                  </a:lnTo>
                  <a:lnTo>
                    <a:pt x="9023" y="2862"/>
                  </a:lnTo>
                  <a:lnTo>
                    <a:pt x="7272" y="2895"/>
                  </a:lnTo>
                  <a:lnTo>
                    <a:pt x="5555" y="2862"/>
                  </a:lnTo>
                  <a:lnTo>
                    <a:pt x="3805" y="2794"/>
                  </a:lnTo>
                  <a:lnTo>
                    <a:pt x="2088" y="2761"/>
                  </a:lnTo>
                  <a:lnTo>
                    <a:pt x="1212" y="2794"/>
                  </a:lnTo>
                  <a:lnTo>
                    <a:pt x="371" y="2828"/>
                  </a:lnTo>
                  <a:lnTo>
                    <a:pt x="371" y="2491"/>
                  </a:lnTo>
                  <a:lnTo>
                    <a:pt x="337" y="2121"/>
                  </a:lnTo>
                  <a:lnTo>
                    <a:pt x="270" y="1448"/>
                  </a:lnTo>
                  <a:lnTo>
                    <a:pt x="202" y="808"/>
                  </a:lnTo>
                  <a:lnTo>
                    <a:pt x="169" y="505"/>
                  </a:lnTo>
                  <a:lnTo>
                    <a:pt x="101" y="202"/>
                  </a:lnTo>
                  <a:close/>
                  <a:moveTo>
                    <a:pt x="101" y="0"/>
                  </a:moveTo>
                  <a:lnTo>
                    <a:pt x="68" y="34"/>
                  </a:lnTo>
                  <a:lnTo>
                    <a:pt x="34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0" y="471"/>
                  </a:lnTo>
                  <a:lnTo>
                    <a:pt x="0" y="774"/>
                  </a:lnTo>
                  <a:lnTo>
                    <a:pt x="34" y="1448"/>
                  </a:lnTo>
                  <a:lnTo>
                    <a:pt x="68" y="2222"/>
                  </a:lnTo>
                  <a:lnTo>
                    <a:pt x="101" y="2626"/>
                  </a:lnTo>
                  <a:lnTo>
                    <a:pt x="202" y="2996"/>
                  </a:lnTo>
                  <a:lnTo>
                    <a:pt x="236" y="3030"/>
                  </a:lnTo>
                  <a:lnTo>
                    <a:pt x="270" y="3064"/>
                  </a:lnTo>
                  <a:lnTo>
                    <a:pt x="303" y="3030"/>
                  </a:lnTo>
                  <a:lnTo>
                    <a:pt x="337" y="2996"/>
                  </a:lnTo>
                  <a:lnTo>
                    <a:pt x="1179" y="3030"/>
                  </a:lnTo>
                  <a:lnTo>
                    <a:pt x="2020" y="3098"/>
                  </a:lnTo>
                  <a:lnTo>
                    <a:pt x="5353" y="3098"/>
                  </a:lnTo>
                  <a:lnTo>
                    <a:pt x="7037" y="3131"/>
                  </a:lnTo>
                  <a:lnTo>
                    <a:pt x="8653" y="3131"/>
                  </a:lnTo>
                  <a:lnTo>
                    <a:pt x="9461" y="3098"/>
                  </a:lnTo>
                  <a:lnTo>
                    <a:pt x="10269" y="3064"/>
                  </a:lnTo>
                  <a:lnTo>
                    <a:pt x="11111" y="2996"/>
                  </a:lnTo>
                  <a:lnTo>
                    <a:pt x="11919" y="2929"/>
                  </a:lnTo>
                  <a:lnTo>
                    <a:pt x="12356" y="2929"/>
                  </a:lnTo>
                  <a:lnTo>
                    <a:pt x="12760" y="2963"/>
                  </a:lnTo>
                  <a:lnTo>
                    <a:pt x="13164" y="2996"/>
                  </a:lnTo>
                  <a:lnTo>
                    <a:pt x="13568" y="3098"/>
                  </a:lnTo>
                  <a:lnTo>
                    <a:pt x="13636" y="3098"/>
                  </a:lnTo>
                  <a:lnTo>
                    <a:pt x="13703" y="3064"/>
                  </a:lnTo>
                  <a:lnTo>
                    <a:pt x="13737" y="2963"/>
                  </a:lnTo>
                  <a:lnTo>
                    <a:pt x="13804" y="2996"/>
                  </a:lnTo>
                  <a:lnTo>
                    <a:pt x="13871" y="2996"/>
                  </a:lnTo>
                  <a:lnTo>
                    <a:pt x="13939" y="2963"/>
                  </a:lnTo>
                  <a:lnTo>
                    <a:pt x="13972" y="2862"/>
                  </a:lnTo>
                  <a:lnTo>
                    <a:pt x="13972" y="1414"/>
                  </a:lnTo>
                  <a:lnTo>
                    <a:pt x="13972" y="976"/>
                  </a:lnTo>
                  <a:lnTo>
                    <a:pt x="13972" y="741"/>
                  </a:lnTo>
                  <a:lnTo>
                    <a:pt x="13972" y="505"/>
                  </a:lnTo>
                  <a:lnTo>
                    <a:pt x="14006" y="438"/>
                  </a:lnTo>
                  <a:lnTo>
                    <a:pt x="14040" y="370"/>
                  </a:lnTo>
                  <a:lnTo>
                    <a:pt x="14006" y="303"/>
                  </a:lnTo>
                  <a:lnTo>
                    <a:pt x="13905" y="269"/>
                  </a:lnTo>
                  <a:lnTo>
                    <a:pt x="13871" y="269"/>
                  </a:lnTo>
                  <a:lnTo>
                    <a:pt x="13838" y="168"/>
                  </a:lnTo>
                  <a:lnTo>
                    <a:pt x="13804" y="269"/>
                  </a:lnTo>
                  <a:lnTo>
                    <a:pt x="7003" y="135"/>
                  </a:lnTo>
                  <a:lnTo>
                    <a:pt x="3569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2843471" y="4845183"/>
              <a:ext cx="169113" cy="157332"/>
            </a:xfrm>
            <a:custGeom>
              <a:avLst/>
              <a:gdLst/>
              <a:ahLst/>
              <a:cxnLst/>
              <a:rect l="l" t="t" r="r" b="b"/>
              <a:pathLst>
                <a:path w="3402" h="3165" extrusionOk="0">
                  <a:moveTo>
                    <a:pt x="1347" y="0"/>
                  </a:moveTo>
                  <a:lnTo>
                    <a:pt x="943" y="34"/>
                  </a:lnTo>
                  <a:lnTo>
                    <a:pt x="573" y="101"/>
                  </a:lnTo>
                  <a:lnTo>
                    <a:pt x="236" y="168"/>
                  </a:lnTo>
                  <a:lnTo>
                    <a:pt x="169" y="101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34" y="269"/>
                  </a:lnTo>
                  <a:lnTo>
                    <a:pt x="68" y="269"/>
                  </a:lnTo>
                  <a:lnTo>
                    <a:pt x="34" y="505"/>
                  </a:lnTo>
                  <a:lnTo>
                    <a:pt x="34" y="842"/>
                  </a:lnTo>
                  <a:lnTo>
                    <a:pt x="34" y="1717"/>
                  </a:lnTo>
                  <a:lnTo>
                    <a:pt x="34" y="2963"/>
                  </a:lnTo>
                  <a:lnTo>
                    <a:pt x="68" y="3064"/>
                  </a:lnTo>
                  <a:lnTo>
                    <a:pt x="236" y="3064"/>
                  </a:lnTo>
                  <a:lnTo>
                    <a:pt x="236" y="3030"/>
                  </a:lnTo>
                  <a:lnTo>
                    <a:pt x="270" y="2963"/>
                  </a:lnTo>
                  <a:lnTo>
                    <a:pt x="236" y="1953"/>
                  </a:lnTo>
                  <a:lnTo>
                    <a:pt x="236" y="943"/>
                  </a:lnTo>
                  <a:lnTo>
                    <a:pt x="270" y="673"/>
                  </a:lnTo>
                  <a:lnTo>
                    <a:pt x="304" y="505"/>
                  </a:lnTo>
                  <a:lnTo>
                    <a:pt x="304" y="370"/>
                  </a:lnTo>
                  <a:lnTo>
                    <a:pt x="977" y="303"/>
                  </a:lnTo>
                  <a:lnTo>
                    <a:pt x="1684" y="269"/>
                  </a:lnTo>
                  <a:lnTo>
                    <a:pt x="2054" y="303"/>
                  </a:lnTo>
                  <a:lnTo>
                    <a:pt x="2425" y="370"/>
                  </a:lnTo>
                  <a:lnTo>
                    <a:pt x="2795" y="404"/>
                  </a:lnTo>
                  <a:lnTo>
                    <a:pt x="3166" y="471"/>
                  </a:lnTo>
                  <a:lnTo>
                    <a:pt x="3199" y="438"/>
                  </a:lnTo>
                  <a:lnTo>
                    <a:pt x="3199" y="438"/>
                  </a:lnTo>
                  <a:lnTo>
                    <a:pt x="3166" y="673"/>
                  </a:lnTo>
                  <a:lnTo>
                    <a:pt x="3166" y="909"/>
                  </a:lnTo>
                  <a:lnTo>
                    <a:pt x="3132" y="1380"/>
                  </a:lnTo>
                  <a:lnTo>
                    <a:pt x="3098" y="2188"/>
                  </a:lnTo>
                  <a:lnTo>
                    <a:pt x="3132" y="2592"/>
                  </a:lnTo>
                  <a:lnTo>
                    <a:pt x="3166" y="2996"/>
                  </a:lnTo>
                  <a:lnTo>
                    <a:pt x="2762" y="2895"/>
                  </a:lnTo>
                  <a:lnTo>
                    <a:pt x="2357" y="2862"/>
                  </a:lnTo>
                  <a:lnTo>
                    <a:pt x="1516" y="2828"/>
                  </a:lnTo>
                  <a:lnTo>
                    <a:pt x="1179" y="2794"/>
                  </a:lnTo>
                  <a:lnTo>
                    <a:pt x="876" y="2761"/>
                  </a:lnTo>
                  <a:lnTo>
                    <a:pt x="708" y="2794"/>
                  </a:lnTo>
                  <a:lnTo>
                    <a:pt x="539" y="2828"/>
                  </a:lnTo>
                  <a:lnTo>
                    <a:pt x="405" y="2895"/>
                  </a:lnTo>
                  <a:lnTo>
                    <a:pt x="270" y="2963"/>
                  </a:lnTo>
                  <a:lnTo>
                    <a:pt x="438" y="3030"/>
                  </a:lnTo>
                  <a:lnTo>
                    <a:pt x="607" y="3064"/>
                  </a:lnTo>
                  <a:lnTo>
                    <a:pt x="1718" y="3064"/>
                  </a:lnTo>
                  <a:lnTo>
                    <a:pt x="2492" y="3165"/>
                  </a:lnTo>
                  <a:lnTo>
                    <a:pt x="2896" y="3165"/>
                  </a:lnTo>
                  <a:lnTo>
                    <a:pt x="3300" y="3131"/>
                  </a:lnTo>
                  <a:lnTo>
                    <a:pt x="3401" y="3064"/>
                  </a:lnTo>
                  <a:lnTo>
                    <a:pt x="3401" y="3030"/>
                  </a:lnTo>
                  <a:lnTo>
                    <a:pt x="3401" y="2996"/>
                  </a:lnTo>
                  <a:lnTo>
                    <a:pt x="3368" y="2592"/>
                  </a:lnTo>
                  <a:lnTo>
                    <a:pt x="3334" y="2188"/>
                  </a:lnTo>
                  <a:lnTo>
                    <a:pt x="3368" y="1380"/>
                  </a:lnTo>
                  <a:lnTo>
                    <a:pt x="3401" y="808"/>
                  </a:lnTo>
                  <a:lnTo>
                    <a:pt x="3401" y="505"/>
                  </a:lnTo>
                  <a:lnTo>
                    <a:pt x="3334" y="202"/>
                  </a:lnTo>
                  <a:lnTo>
                    <a:pt x="3300" y="202"/>
                  </a:lnTo>
                  <a:lnTo>
                    <a:pt x="3233" y="337"/>
                  </a:lnTo>
                  <a:lnTo>
                    <a:pt x="3199" y="303"/>
                  </a:lnTo>
                  <a:lnTo>
                    <a:pt x="2863" y="168"/>
                  </a:lnTo>
                  <a:lnTo>
                    <a:pt x="2526" y="101"/>
                  </a:lnTo>
                  <a:lnTo>
                    <a:pt x="212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77" name="Google Shape;477;p3"/>
          <p:cNvSpPr txBox="1">
            <a:spLocks noGrp="1"/>
          </p:cNvSpPr>
          <p:nvPr>
            <p:ph type="ctrTitle"/>
          </p:nvPr>
        </p:nvSpPr>
        <p:spPr>
          <a:xfrm>
            <a:off x="2077167" y="1882525"/>
            <a:ext cx="80376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0">
                <a:solidFill>
                  <a:schemeClr val="lt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78" name="Google Shape;478;p3"/>
          <p:cNvSpPr txBox="1">
            <a:spLocks noGrp="1"/>
          </p:cNvSpPr>
          <p:nvPr>
            <p:ph type="subTitle" idx="1"/>
          </p:nvPr>
        </p:nvSpPr>
        <p:spPr>
          <a:xfrm>
            <a:off x="2077167" y="3329551"/>
            <a:ext cx="8037600" cy="10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79" name="Google Shape;479;p3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167826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4"/>
          <p:cNvSpPr txBox="1">
            <a:spLocks noGrp="1"/>
          </p:cNvSpPr>
          <p:nvPr>
            <p:ph type="body" idx="1"/>
          </p:nvPr>
        </p:nvSpPr>
        <p:spPr>
          <a:xfrm>
            <a:off x="2443200" y="2653800"/>
            <a:ext cx="73056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74121" algn="ctr" rtl="0">
              <a:spcBef>
                <a:spcPts val="800"/>
              </a:spcBef>
              <a:spcAft>
                <a:spcPts val="0"/>
              </a:spcAft>
              <a:buSzPts val="2000"/>
              <a:buChar char="✖"/>
              <a:defRPr sz="2667" i="1">
                <a:solidFill>
                  <a:schemeClr val="accent1"/>
                </a:solidFill>
              </a:defRPr>
            </a:lvl1pPr>
            <a:lvl2pPr marL="1219170" lvl="1" indent="-474121" algn="ctr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 i="1">
                <a:solidFill>
                  <a:schemeClr val="accent1"/>
                </a:solidFill>
              </a:defRPr>
            </a:lvl2pPr>
            <a:lvl3pPr marL="1828754" lvl="2" indent="-474121" algn="ctr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 i="1">
                <a:solidFill>
                  <a:schemeClr val="accent1"/>
                </a:solidFill>
              </a:defRPr>
            </a:lvl3pPr>
            <a:lvl4pPr marL="2438339" lvl="3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●"/>
              <a:defRPr sz="2667" i="1">
                <a:solidFill>
                  <a:schemeClr val="accent1"/>
                </a:solidFill>
              </a:defRPr>
            </a:lvl4pPr>
            <a:lvl5pPr marL="3047924" lvl="4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○"/>
              <a:defRPr sz="2667" i="1">
                <a:solidFill>
                  <a:schemeClr val="accent1"/>
                </a:solidFill>
              </a:defRPr>
            </a:lvl5pPr>
            <a:lvl6pPr marL="3657509" lvl="5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■"/>
              <a:defRPr sz="2667" i="1">
                <a:solidFill>
                  <a:schemeClr val="accent1"/>
                </a:solidFill>
              </a:defRPr>
            </a:lvl6pPr>
            <a:lvl7pPr marL="4267093" lvl="6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●"/>
              <a:defRPr sz="2667" i="1">
                <a:solidFill>
                  <a:schemeClr val="accent1"/>
                </a:solidFill>
              </a:defRPr>
            </a:lvl7pPr>
            <a:lvl8pPr marL="4876678" lvl="7" indent="-47412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○"/>
              <a:defRPr sz="2667" i="1">
                <a:solidFill>
                  <a:schemeClr val="accent1"/>
                </a:solidFill>
              </a:defRPr>
            </a:lvl8pPr>
            <a:lvl9pPr marL="5486263" lvl="8" indent="-47412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Char char="■"/>
              <a:defRPr sz="2667" i="1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82" name="Google Shape;482;p4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55D4B"/>
                </a:solidFill>
              </a:defRPr>
            </a:lvl1pPr>
            <a:lvl2pPr lvl="1">
              <a:buNone/>
              <a:defRPr>
                <a:solidFill>
                  <a:srgbClr val="F55D4B"/>
                </a:solidFill>
              </a:defRPr>
            </a:lvl2pPr>
            <a:lvl3pPr lvl="2">
              <a:buNone/>
              <a:defRPr>
                <a:solidFill>
                  <a:srgbClr val="F55D4B"/>
                </a:solidFill>
              </a:defRPr>
            </a:lvl3pPr>
            <a:lvl4pPr lvl="3">
              <a:buNone/>
              <a:defRPr>
                <a:solidFill>
                  <a:srgbClr val="F55D4B"/>
                </a:solidFill>
              </a:defRPr>
            </a:lvl4pPr>
            <a:lvl5pPr lvl="4">
              <a:buNone/>
              <a:defRPr>
                <a:solidFill>
                  <a:srgbClr val="F55D4B"/>
                </a:solidFill>
              </a:defRPr>
            </a:lvl5pPr>
            <a:lvl6pPr lvl="5">
              <a:buNone/>
              <a:defRPr>
                <a:solidFill>
                  <a:srgbClr val="F55D4B"/>
                </a:solidFill>
              </a:defRPr>
            </a:lvl6pPr>
            <a:lvl7pPr lvl="6">
              <a:buNone/>
              <a:defRPr>
                <a:solidFill>
                  <a:srgbClr val="F55D4B"/>
                </a:solidFill>
              </a:defRPr>
            </a:lvl7pPr>
            <a:lvl8pPr lvl="7">
              <a:buNone/>
              <a:defRPr>
                <a:solidFill>
                  <a:srgbClr val="F55D4B"/>
                </a:solidFill>
              </a:defRPr>
            </a:lvl8pPr>
            <a:lvl9pPr lvl="8">
              <a:buNone/>
              <a:defRPr>
                <a:solidFill>
                  <a:srgbClr val="F55D4B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grpSp>
        <p:nvGrpSpPr>
          <p:cNvPr id="483" name="Google Shape;483;p4"/>
          <p:cNvGrpSpPr/>
          <p:nvPr/>
        </p:nvGrpSpPr>
        <p:grpSpPr>
          <a:xfrm>
            <a:off x="2543021" y="-8003"/>
            <a:ext cx="7105961" cy="2096373"/>
            <a:chOff x="1045264" y="-6007"/>
            <a:chExt cx="7118300" cy="2100014"/>
          </a:xfrm>
        </p:grpSpPr>
        <p:sp>
          <p:nvSpPr>
            <p:cNvPr id="484" name="Google Shape;484;p4"/>
            <p:cNvSpPr/>
            <p:nvPr/>
          </p:nvSpPr>
          <p:spPr>
            <a:xfrm>
              <a:off x="1803411" y="-6007"/>
              <a:ext cx="5944150" cy="724669"/>
            </a:xfrm>
            <a:custGeom>
              <a:avLst/>
              <a:gdLst/>
              <a:ahLst/>
              <a:cxnLst/>
              <a:rect l="l" t="t" r="r" b="b"/>
              <a:pathLst>
                <a:path w="89490" h="10910" extrusionOk="0">
                  <a:moveTo>
                    <a:pt x="89187" y="1"/>
                  </a:moveTo>
                  <a:lnTo>
                    <a:pt x="87840" y="2458"/>
                  </a:lnTo>
                  <a:lnTo>
                    <a:pt x="87133" y="3671"/>
                  </a:lnTo>
                  <a:lnTo>
                    <a:pt x="86426" y="4883"/>
                  </a:lnTo>
                  <a:lnTo>
                    <a:pt x="85551" y="6297"/>
                  </a:lnTo>
                  <a:lnTo>
                    <a:pt x="84642" y="7677"/>
                  </a:lnTo>
                  <a:lnTo>
                    <a:pt x="83733" y="9057"/>
                  </a:lnTo>
                  <a:lnTo>
                    <a:pt x="82823" y="10438"/>
                  </a:lnTo>
                  <a:lnTo>
                    <a:pt x="82756" y="10404"/>
                  </a:lnTo>
                  <a:lnTo>
                    <a:pt x="69289" y="10471"/>
                  </a:lnTo>
                  <a:lnTo>
                    <a:pt x="55822" y="10539"/>
                  </a:lnTo>
                  <a:lnTo>
                    <a:pt x="28887" y="10606"/>
                  </a:lnTo>
                  <a:lnTo>
                    <a:pt x="14477" y="10606"/>
                  </a:lnTo>
                  <a:lnTo>
                    <a:pt x="7272" y="10640"/>
                  </a:lnTo>
                  <a:lnTo>
                    <a:pt x="67" y="10707"/>
                  </a:lnTo>
                  <a:lnTo>
                    <a:pt x="0" y="10741"/>
                  </a:lnTo>
                  <a:lnTo>
                    <a:pt x="0" y="10775"/>
                  </a:lnTo>
                  <a:lnTo>
                    <a:pt x="0" y="10842"/>
                  </a:lnTo>
                  <a:lnTo>
                    <a:pt x="67" y="10876"/>
                  </a:lnTo>
                  <a:lnTo>
                    <a:pt x="6801" y="10909"/>
                  </a:lnTo>
                  <a:lnTo>
                    <a:pt x="13535" y="10876"/>
                  </a:lnTo>
                  <a:lnTo>
                    <a:pt x="27002" y="10808"/>
                  </a:lnTo>
                  <a:lnTo>
                    <a:pt x="53936" y="10741"/>
                  </a:lnTo>
                  <a:lnTo>
                    <a:pt x="68346" y="10674"/>
                  </a:lnTo>
                  <a:lnTo>
                    <a:pt x="82756" y="10640"/>
                  </a:lnTo>
                  <a:lnTo>
                    <a:pt x="82823" y="10674"/>
                  </a:lnTo>
                  <a:lnTo>
                    <a:pt x="82857" y="10640"/>
                  </a:lnTo>
                  <a:lnTo>
                    <a:pt x="83362" y="10000"/>
                  </a:lnTo>
                  <a:lnTo>
                    <a:pt x="83867" y="9360"/>
                  </a:lnTo>
                  <a:lnTo>
                    <a:pt x="84776" y="8014"/>
                  </a:lnTo>
                  <a:lnTo>
                    <a:pt x="85685" y="6633"/>
                  </a:lnTo>
                  <a:lnTo>
                    <a:pt x="86527" y="5219"/>
                  </a:lnTo>
                  <a:lnTo>
                    <a:pt x="87301" y="3940"/>
                  </a:lnTo>
                  <a:lnTo>
                    <a:pt x="88042" y="2661"/>
                  </a:lnTo>
                  <a:lnTo>
                    <a:pt x="88783" y="1347"/>
                  </a:lnTo>
                  <a:lnTo>
                    <a:pt x="8949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1045264" y="-6007"/>
              <a:ext cx="7118300" cy="2100014"/>
            </a:xfrm>
            <a:custGeom>
              <a:avLst/>
              <a:gdLst/>
              <a:ahLst/>
              <a:cxnLst/>
              <a:rect l="l" t="t" r="r" b="b"/>
              <a:pathLst>
                <a:path w="107167" h="31616" extrusionOk="0">
                  <a:moveTo>
                    <a:pt x="98850" y="8889"/>
                  </a:moveTo>
                  <a:lnTo>
                    <a:pt x="99456" y="9057"/>
                  </a:lnTo>
                  <a:lnTo>
                    <a:pt x="100062" y="9192"/>
                  </a:lnTo>
                  <a:lnTo>
                    <a:pt x="100702" y="9360"/>
                  </a:lnTo>
                  <a:lnTo>
                    <a:pt x="101308" y="9529"/>
                  </a:lnTo>
                  <a:lnTo>
                    <a:pt x="102048" y="9798"/>
                  </a:lnTo>
                  <a:lnTo>
                    <a:pt x="102789" y="10168"/>
                  </a:lnTo>
                  <a:lnTo>
                    <a:pt x="103496" y="10572"/>
                  </a:lnTo>
                  <a:lnTo>
                    <a:pt x="104136" y="11078"/>
                  </a:lnTo>
                  <a:lnTo>
                    <a:pt x="104675" y="11515"/>
                  </a:lnTo>
                  <a:lnTo>
                    <a:pt x="105146" y="12054"/>
                  </a:lnTo>
                  <a:lnTo>
                    <a:pt x="105550" y="12593"/>
                  </a:lnTo>
                  <a:lnTo>
                    <a:pt x="105920" y="13199"/>
                  </a:lnTo>
                  <a:lnTo>
                    <a:pt x="106223" y="13805"/>
                  </a:lnTo>
                  <a:lnTo>
                    <a:pt x="106493" y="14444"/>
                  </a:lnTo>
                  <a:lnTo>
                    <a:pt x="106695" y="15118"/>
                  </a:lnTo>
                  <a:lnTo>
                    <a:pt x="106829" y="15791"/>
                  </a:lnTo>
                  <a:lnTo>
                    <a:pt x="106728" y="15825"/>
                  </a:lnTo>
                  <a:lnTo>
                    <a:pt x="106594" y="15825"/>
                  </a:lnTo>
                  <a:lnTo>
                    <a:pt x="106493" y="15858"/>
                  </a:lnTo>
                  <a:lnTo>
                    <a:pt x="106459" y="15892"/>
                  </a:lnTo>
                  <a:lnTo>
                    <a:pt x="106425" y="15926"/>
                  </a:lnTo>
                  <a:lnTo>
                    <a:pt x="106425" y="15959"/>
                  </a:lnTo>
                  <a:lnTo>
                    <a:pt x="106459" y="15993"/>
                  </a:lnTo>
                  <a:lnTo>
                    <a:pt x="106560" y="16027"/>
                  </a:lnTo>
                  <a:lnTo>
                    <a:pt x="106661" y="16060"/>
                  </a:lnTo>
                  <a:lnTo>
                    <a:pt x="106863" y="16027"/>
                  </a:lnTo>
                  <a:lnTo>
                    <a:pt x="106930" y="16262"/>
                  </a:lnTo>
                  <a:lnTo>
                    <a:pt x="106930" y="16296"/>
                  </a:lnTo>
                  <a:lnTo>
                    <a:pt x="106998" y="16330"/>
                  </a:lnTo>
                  <a:lnTo>
                    <a:pt x="106964" y="16969"/>
                  </a:lnTo>
                  <a:lnTo>
                    <a:pt x="106526" y="17037"/>
                  </a:lnTo>
                  <a:lnTo>
                    <a:pt x="106493" y="16767"/>
                  </a:lnTo>
                  <a:lnTo>
                    <a:pt x="106459" y="16532"/>
                  </a:lnTo>
                  <a:lnTo>
                    <a:pt x="106493" y="16431"/>
                  </a:lnTo>
                  <a:lnTo>
                    <a:pt x="106425" y="16094"/>
                  </a:lnTo>
                  <a:lnTo>
                    <a:pt x="106324" y="15757"/>
                  </a:lnTo>
                  <a:lnTo>
                    <a:pt x="106190" y="15421"/>
                  </a:lnTo>
                  <a:lnTo>
                    <a:pt x="106055" y="15118"/>
                  </a:lnTo>
                  <a:lnTo>
                    <a:pt x="105887" y="14815"/>
                  </a:lnTo>
                  <a:lnTo>
                    <a:pt x="105685" y="14512"/>
                  </a:lnTo>
                  <a:lnTo>
                    <a:pt x="105281" y="13939"/>
                  </a:lnTo>
                  <a:lnTo>
                    <a:pt x="104809" y="13434"/>
                  </a:lnTo>
                  <a:lnTo>
                    <a:pt x="104271" y="12929"/>
                  </a:lnTo>
                  <a:lnTo>
                    <a:pt x="103732" y="12458"/>
                  </a:lnTo>
                  <a:lnTo>
                    <a:pt x="103193" y="12054"/>
                  </a:lnTo>
                  <a:lnTo>
                    <a:pt x="102587" y="11583"/>
                  </a:lnTo>
                  <a:lnTo>
                    <a:pt x="101947" y="11212"/>
                  </a:lnTo>
                  <a:lnTo>
                    <a:pt x="101274" y="10876"/>
                  </a:lnTo>
                  <a:lnTo>
                    <a:pt x="100601" y="10572"/>
                  </a:lnTo>
                  <a:lnTo>
                    <a:pt x="99995" y="10337"/>
                  </a:lnTo>
                  <a:lnTo>
                    <a:pt x="99355" y="10168"/>
                  </a:lnTo>
                  <a:lnTo>
                    <a:pt x="98715" y="10000"/>
                  </a:lnTo>
                  <a:lnTo>
                    <a:pt x="98379" y="9966"/>
                  </a:lnTo>
                  <a:lnTo>
                    <a:pt x="98042" y="9933"/>
                  </a:lnTo>
                  <a:lnTo>
                    <a:pt x="98850" y="8889"/>
                  </a:lnTo>
                  <a:close/>
                  <a:moveTo>
                    <a:pt x="106324" y="19865"/>
                  </a:moveTo>
                  <a:lnTo>
                    <a:pt x="106392" y="19899"/>
                  </a:lnTo>
                  <a:lnTo>
                    <a:pt x="106324" y="20303"/>
                  </a:lnTo>
                  <a:lnTo>
                    <a:pt x="106257" y="20639"/>
                  </a:lnTo>
                  <a:lnTo>
                    <a:pt x="106190" y="20774"/>
                  </a:lnTo>
                  <a:lnTo>
                    <a:pt x="106156" y="20942"/>
                  </a:lnTo>
                  <a:lnTo>
                    <a:pt x="106055" y="20808"/>
                  </a:lnTo>
                  <a:lnTo>
                    <a:pt x="106021" y="20639"/>
                  </a:lnTo>
                  <a:lnTo>
                    <a:pt x="106021" y="20471"/>
                  </a:lnTo>
                  <a:lnTo>
                    <a:pt x="106089" y="20303"/>
                  </a:lnTo>
                  <a:lnTo>
                    <a:pt x="106190" y="20067"/>
                  </a:lnTo>
                  <a:lnTo>
                    <a:pt x="106324" y="19865"/>
                  </a:lnTo>
                  <a:close/>
                  <a:moveTo>
                    <a:pt x="91712" y="20168"/>
                  </a:moveTo>
                  <a:lnTo>
                    <a:pt x="91881" y="20202"/>
                  </a:lnTo>
                  <a:lnTo>
                    <a:pt x="91813" y="20740"/>
                  </a:lnTo>
                  <a:lnTo>
                    <a:pt x="91780" y="21313"/>
                  </a:lnTo>
                  <a:lnTo>
                    <a:pt x="91746" y="20740"/>
                  </a:lnTo>
                  <a:lnTo>
                    <a:pt x="91712" y="20168"/>
                  </a:lnTo>
                  <a:close/>
                  <a:moveTo>
                    <a:pt x="64004" y="14242"/>
                  </a:moveTo>
                  <a:lnTo>
                    <a:pt x="64004" y="14276"/>
                  </a:lnTo>
                  <a:lnTo>
                    <a:pt x="64004" y="14343"/>
                  </a:lnTo>
                  <a:lnTo>
                    <a:pt x="64239" y="14848"/>
                  </a:lnTo>
                  <a:lnTo>
                    <a:pt x="64475" y="15387"/>
                  </a:lnTo>
                  <a:lnTo>
                    <a:pt x="64643" y="15926"/>
                  </a:lnTo>
                  <a:lnTo>
                    <a:pt x="64812" y="16498"/>
                  </a:lnTo>
                  <a:lnTo>
                    <a:pt x="64913" y="17037"/>
                  </a:lnTo>
                  <a:lnTo>
                    <a:pt x="64980" y="17609"/>
                  </a:lnTo>
                  <a:lnTo>
                    <a:pt x="65014" y="18181"/>
                  </a:lnTo>
                  <a:lnTo>
                    <a:pt x="64946" y="18754"/>
                  </a:lnTo>
                  <a:lnTo>
                    <a:pt x="64879" y="19057"/>
                  </a:lnTo>
                  <a:lnTo>
                    <a:pt x="64812" y="19326"/>
                  </a:lnTo>
                  <a:lnTo>
                    <a:pt x="64711" y="19562"/>
                  </a:lnTo>
                  <a:lnTo>
                    <a:pt x="64576" y="19798"/>
                  </a:lnTo>
                  <a:lnTo>
                    <a:pt x="64441" y="20033"/>
                  </a:lnTo>
                  <a:lnTo>
                    <a:pt x="64273" y="20235"/>
                  </a:lnTo>
                  <a:lnTo>
                    <a:pt x="64105" y="20437"/>
                  </a:lnTo>
                  <a:lnTo>
                    <a:pt x="63936" y="20639"/>
                  </a:lnTo>
                  <a:lnTo>
                    <a:pt x="63499" y="20942"/>
                  </a:lnTo>
                  <a:lnTo>
                    <a:pt x="63061" y="21212"/>
                  </a:lnTo>
                  <a:lnTo>
                    <a:pt x="62556" y="21380"/>
                  </a:lnTo>
                  <a:lnTo>
                    <a:pt x="61984" y="21548"/>
                  </a:lnTo>
                  <a:lnTo>
                    <a:pt x="61445" y="21616"/>
                  </a:lnTo>
                  <a:lnTo>
                    <a:pt x="60906" y="21683"/>
                  </a:lnTo>
                  <a:lnTo>
                    <a:pt x="60334" y="21717"/>
                  </a:lnTo>
                  <a:lnTo>
                    <a:pt x="59795" y="21750"/>
                  </a:lnTo>
                  <a:lnTo>
                    <a:pt x="57573" y="21750"/>
                  </a:lnTo>
                  <a:lnTo>
                    <a:pt x="52792" y="21851"/>
                  </a:lnTo>
                  <a:lnTo>
                    <a:pt x="48045" y="21919"/>
                  </a:lnTo>
                  <a:lnTo>
                    <a:pt x="43298" y="22020"/>
                  </a:lnTo>
                  <a:lnTo>
                    <a:pt x="42961" y="21986"/>
                  </a:lnTo>
                  <a:lnTo>
                    <a:pt x="42658" y="21952"/>
                  </a:lnTo>
                  <a:lnTo>
                    <a:pt x="42355" y="21851"/>
                  </a:lnTo>
                  <a:lnTo>
                    <a:pt x="42119" y="21717"/>
                  </a:lnTo>
                  <a:lnTo>
                    <a:pt x="41884" y="21582"/>
                  </a:lnTo>
                  <a:lnTo>
                    <a:pt x="41715" y="21380"/>
                  </a:lnTo>
                  <a:lnTo>
                    <a:pt x="41513" y="21178"/>
                  </a:lnTo>
                  <a:lnTo>
                    <a:pt x="41379" y="20942"/>
                  </a:lnTo>
                  <a:lnTo>
                    <a:pt x="41244" y="20707"/>
                  </a:lnTo>
                  <a:lnTo>
                    <a:pt x="41143" y="20437"/>
                  </a:lnTo>
                  <a:lnTo>
                    <a:pt x="40941" y="19865"/>
                  </a:lnTo>
                  <a:lnTo>
                    <a:pt x="40840" y="19259"/>
                  </a:lnTo>
                  <a:lnTo>
                    <a:pt x="40739" y="18687"/>
                  </a:lnTo>
                  <a:lnTo>
                    <a:pt x="40672" y="18114"/>
                  </a:lnTo>
                  <a:lnTo>
                    <a:pt x="40672" y="17575"/>
                  </a:lnTo>
                  <a:lnTo>
                    <a:pt x="40705" y="17037"/>
                  </a:lnTo>
                  <a:lnTo>
                    <a:pt x="40739" y="16498"/>
                  </a:lnTo>
                  <a:lnTo>
                    <a:pt x="40840" y="15959"/>
                  </a:lnTo>
                  <a:lnTo>
                    <a:pt x="40941" y="15421"/>
                  </a:lnTo>
                  <a:lnTo>
                    <a:pt x="41076" y="14882"/>
                  </a:lnTo>
                  <a:lnTo>
                    <a:pt x="41210" y="14343"/>
                  </a:lnTo>
                  <a:lnTo>
                    <a:pt x="52624" y="14242"/>
                  </a:lnTo>
                  <a:close/>
                  <a:moveTo>
                    <a:pt x="89288" y="20639"/>
                  </a:moveTo>
                  <a:lnTo>
                    <a:pt x="89322" y="20774"/>
                  </a:lnTo>
                  <a:lnTo>
                    <a:pt x="89389" y="20875"/>
                  </a:lnTo>
                  <a:lnTo>
                    <a:pt x="89457" y="20942"/>
                  </a:lnTo>
                  <a:lnTo>
                    <a:pt x="89558" y="21010"/>
                  </a:lnTo>
                  <a:lnTo>
                    <a:pt x="89793" y="21043"/>
                  </a:lnTo>
                  <a:lnTo>
                    <a:pt x="89928" y="21077"/>
                  </a:lnTo>
                  <a:lnTo>
                    <a:pt x="90029" y="21043"/>
                  </a:lnTo>
                  <a:lnTo>
                    <a:pt x="89928" y="22121"/>
                  </a:lnTo>
                  <a:lnTo>
                    <a:pt x="89861" y="23232"/>
                  </a:lnTo>
                  <a:lnTo>
                    <a:pt x="89760" y="25420"/>
                  </a:lnTo>
                  <a:lnTo>
                    <a:pt x="89558" y="25521"/>
                  </a:lnTo>
                  <a:lnTo>
                    <a:pt x="89389" y="25656"/>
                  </a:lnTo>
                  <a:lnTo>
                    <a:pt x="89255" y="25790"/>
                  </a:lnTo>
                  <a:lnTo>
                    <a:pt x="89154" y="25959"/>
                  </a:lnTo>
                  <a:lnTo>
                    <a:pt x="89120" y="25790"/>
                  </a:lnTo>
                  <a:lnTo>
                    <a:pt x="89086" y="25790"/>
                  </a:lnTo>
                  <a:lnTo>
                    <a:pt x="88985" y="25117"/>
                  </a:lnTo>
                  <a:lnTo>
                    <a:pt x="88985" y="24444"/>
                  </a:lnTo>
                  <a:lnTo>
                    <a:pt x="88985" y="23770"/>
                  </a:lnTo>
                  <a:lnTo>
                    <a:pt x="89019" y="23097"/>
                  </a:lnTo>
                  <a:lnTo>
                    <a:pt x="89053" y="22255"/>
                  </a:lnTo>
                  <a:lnTo>
                    <a:pt x="89086" y="21851"/>
                  </a:lnTo>
                  <a:lnTo>
                    <a:pt x="89154" y="21447"/>
                  </a:lnTo>
                  <a:lnTo>
                    <a:pt x="89221" y="21043"/>
                  </a:lnTo>
                  <a:lnTo>
                    <a:pt x="89255" y="20841"/>
                  </a:lnTo>
                  <a:lnTo>
                    <a:pt x="89288" y="20639"/>
                  </a:lnTo>
                  <a:close/>
                  <a:moveTo>
                    <a:pt x="92015" y="20202"/>
                  </a:moveTo>
                  <a:lnTo>
                    <a:pt x="92015" y="20235"/>
                  </a:lnTo>
                  <a:lnTo>
                    <a:pt x="92015" y="20303"/>
                  </a:lnTo>
                  <a:lnTo>
                    <a:pt x="92083" y="20370"/>
                  </a:lnTo>
                  <a:lnTo>
                    <a:pt x="92015" y="21043"/>
                  </a:lnTo>
                  <a:lnTo>
                    <a:pt x="91982" y="21717"/>
                  </a:lnTo>
                  <a:lnTo>
                    <a:pt x="91914" y="23097"/>
                  </a:lnTo>
                  <a:lnTo>
                    <a:pt x="91679" y="26598"/>
                  </a:lnTo>
                  <a:lnTo>
                    <a:pt x="91645" y="26598"/>
                  </a:lnTo>
                  <a:lnTo>
                    <a:pt x="91813" y="23501"/>
                  </a:lnTo>
                  <a:lnTo>
                    <a:pt x="91914" y="21851"/>
                  </a:lnTo>
                  <a:lnTo>
                    <a:pt x="91948" y="21010"/>
                  </a:lnTo>
                  <a:lnTo>
                    <a:pt x="91948" y="20202"/>
                  </a:lnTo>
                  <a:close/>
                  <a:moveTo>
                    <a:pt x="91140" y="19865"/>
                  </a:moveTo>
                  <a:lnTo>
                    <a:pt x="91275" y="19932"/>
                  </a:lnTo>
                  <a:lnTo>
                    <a:pt x="91342" y="20000"/>
                  </a:lnTo>
                  <a:lnTo>
                    <a:pt x="91376" y="20067"/>
                  </a:lnTo>
                  <a:lnTo>
                    <a:pt x="91443" y="20235"/>
                  </a:lnTo>
                  <a:lnTo>
                    <a:pt x="91477" y="20303"/>
                  </a:lnTo>
                  <a:lnTo>
                    <a:pt x="91544" y="20303"/>
                  </a:lnTo>
                  <a:lnTo>
                    <a:pt x="91510" y="21818"/>
                  </a:lnTo>
                  <a:lnTo>
                    <a:pt x="91443" y="23333"/>
                  </a:lnTo>
                  <a:lnTo>
                    <a:pt x="91275" y="26329"/>
                  </a:lnTo>
                  <a:lnTo>
                    <a:pt x="91241" y="26363"/>
                  </a:lnTo>
                  <a:lnTo>
                    <a:pt x="91207" y="26363"/>
                  </a:lnTo>
                  <a:lnTo>
                    <a:pt x="91106" y="26531"/>
                  </a:lnTo>
                  <a:lnTo>
                    <a:pt x="91005" y="26666"/>
                  </a:lnTo>
                  <a:lnTo>
                    <a:pt x="91005" y="26666"/>
                  </a:lnTo>
                  <a:lnTo>
                    <a:pt x="91106" y="23501"/>
                  </a:lnTo>
                  <a:lnTo>
                    <a:pt x="91174" y="21683"/>
                  </a:lnTo>
                  <a:lnTo>
                    <a:pt x="91174" y="20774"/>
                  </a:lnTo>
                  <a:lnTo>
                    <a:pt x="91140" y="19865"/>
                  </a:lnTo>
                  <a:close/>
                  <a:moveTo>
                    <a:pt x="91039" y="19865"/>
                  </a:moveTo>
                  <a:lnTo>
                    <a:pt x="90972" y="20707"/>
                  </a:lnTo>
                  <a:lnTo>
                    <a:pt x="90938" y="21548"/>
                  </a:lnTo>
                  <a:lnTo>
                    <a:pt x="90938" y="23232"/>
                  </a:lnTo>
                  <a:lnTo>
                    <a:pt x="90770" y="26733"/>
                  </a:lnTo>
                  <a:lnTo>
                    <a:pt x="90669" y="26733"/>
                  </a:lnTo>
                  <a:lnTo>
                    <a:pt x="90568" y="26700"/>
                  </a:lnTo>
                  <a:lnTo>
                    <a:pt x="90366" y="26598"/>
                  </a:lnTo>
                  <a:lnTo>
                    <a:pt x="90231" y="26497"/>
                  </a:lnTo>
                  <a:lnTo>
                    <a:pt x="90130" y="26396"/>
                  </a:lnTo>
                  <a:lnTo>
                    <a:pt x="89928" y="26161"/>
                  </a:lnTo>
                  <a:lnTo>
                    <a:pt x="89995" y="25588"/>
                  </a:lnTo>
                  <a:lnTo>
                    <a:pt x="90063" y="25521"/>
                  </a:lnTo>
                  <a:lnTo>
                    <a:pt x="90063" y="25454"/>
                  </a:lnTo>
                  <a:lnTo>
                    <a:pt x="90029" y="25386"/>
                  </a:lnTo>
                  <a:lnTo>
                    <a:pt x="90130" y="24141"/>
                  </a:lnTo>
                  <a:lnTo>
                    <a:pt x="90231" y="22895"/>
                  </a:lnTo>
                  <a:lnTo>
                    <a:pt x="90298" y="21649"/>
                  </a:lnTo>
                  <a:lnTo>
                    <a:pt x="90298" y="21043"/>
                  </a:lnTo>
                  <a:lnTo>
                    <a:pt x="90298" y="20437"/>
                  </a:lnTo>
                  <a:lnTo>
                    <a:pt x="90568" y="20168"/>
                  </a:lnTo>
                  <a:lnTo>
                    <a:pt x="90837" y="19966"/>
                  </a:lnTo>
                  <a:lnTo>
                    <a:pt x="90938" y="19899"/>
                  </a:lnTo>
                  <a:lnTo>
                    <a:pt x="91039" y="19865"/>
                  </a:lnTo>
                  <a:close/>
                  <a:moveTo>
                    <a:pt x="92756" y="19798"/>
                  </a:moveTo>
                  <a:lnTo>
                    <a:pt x="92891" y="19831"/>
                  </a:lnTo>
                  <a:lnTo>
                    <a:pt x="93059" y="19899"/>
                  </a:lnTo>
                  <a:lnTo>
                    <a:pt x="93227" y="20000"/>
                  </a:lnTo>
                  <a:lnTo>
                    <a:pt x="93396" y="20168"/>
                  </a:lnTo>
                  <a:lnTo>
                    <a:pt x="93429" y="20404"/>
                  </a:lnTo>
                  <a:lnTo>
                    <a:pt x="93396" y="20639"/>
                  </a:lnTo>
                  <a:lnTo>
                    <a:pt x="93396" y="21144"/>
                  </a:lnTo>
                  <a:lnTo>
                    <a:pt x="93328" y="23265"/>
                  </a:lnTo>
                  <a:lnTo>
                    <a:pt x="93295" y="24343"/>
                  </a:lnTo>
                  <a:lnTo>
                    <a:pt x="93261" y="25420"/>
                  </a:lnTo>
                  <a:lnTo>
                    <a:pt x="93261" y="25959"/>
                  </a:lnTo>
                  <a:lnTo>
                    <a:pt x="93194" y="26531"/>
                  </a:lnTo>
                  <a:lnTo>
                    <a:pt x="93126" y="26767"/>
                  </a:lnTo>
                  <a:lnTo>
                    <a:pt x="93025" y="26935"/>
                  </a:lnTo>
                  <a:lnTo>
                    <a:pt x="92857" y="27036"/>
                  </a:lnTo>
                  <a:lnTo>
                    <a:pt x="92655" y="27104"/>
                  </a:lnTo>
                  <a:lnTo>
                    <a:pt x="92453" y="27104"/>
                  </a:lnTo>
                  <a:lnTo>
                    <a:pt x="92251" y="27070"/>
                  </a:lnTo>
                  <a:lnTo>
                    <a:pt x="92015" y="27036"/>
                  </a:lnTo>
                  <a:lnTo>
                    <a:pt x="91847" y="26935"/>
                  </a:lnTo>
                  <a:lnTo>
                    <a:pt x="91881" y="26902"/>
                  </a:lnTo>
                  <a:lnTo>
                    <a:pt x="91881" y="26834"/>
                  </a:lnTo>
                  <a:lnTo>
                    <a:pt x="92116" y="23366"/>
                  </a:lnTo>
                  <a:lnTo>
                    <a:pt x="92251" y="21784"/>
                  </a:lnTo>
                  <a:lnTo>
                    <a:pt x="92285" y="21010"/>
                  </a:lnTo>
                  <a:lnTo>
                    <a:pt x="92318" y="20202"/>
                  </a:lnTo>
                  <a:lnTo>
                    <a:pt x="92352" y="20168"/>
                  </a:lnTo>
                  <a:lnTo>
                    <a:pt x="92419" y="20000"/>
                  </a:lnTo>
                  <a:lnTo>
                    <a:pt x="92520" y="19899"/>
                  </a:lnTo>
                  <a:lnTo>
                    <a:pt x="92655" y="19831"/>
                  </a:lnTo>
                  <a:lnTo>
                    <a:pt x="92756" y="19798"/>
                  </a:lnTo>
                  <a:close/>
                  <a:moveTo>
                    <a:pt x="90467" y="14444"/>
                  </a:moveTo>
                  <a:lnTo>
                    <a:pt x="90265" y="14781"/>
                  </a:lnTo>
                  <a:lnTo>
                    <a:pt x="90096" y="15118"/>
                  </a:lnTo>
                  <a:lnTo>
                    <a:pt x="89962" y="15522"/>
                  </a:lnTo>
                  <a:lnTo>
                    <a:pt x="89827" y="15926"/>
                  </a:lnTo>
                  <a:lnTo>
                    <a:pt x="89659" y="16767"/>
                  </a:lnTo>
                  <a:lnTo>
                    <a:pt x="89524" y="17542"/>
                  </a:lnTo>
                  <a:lnTo>
                    <a:pt x="89423" y="18249"/>
                  </a:lnTo>
                  <a:lnTo>
                    <a:pt x="89356" y="18990"/>
                  </a:lnTo>
                  <a:lnTo>
                    <a:pt x="89322" y="19730"/>
                  </a:lnTo>
                  <a:lnTo>
                    <a:pt x="89356" y="20471"/>
                  </a:lnTo>
                  <a:lnTo>
                    <a:pt x="89288" y="20505"/>
                  </a:lnTo>
                  <a:lnTo>
                    <a:pt x="89288" y="20572"/>
                  </a:lnTo>
                  <a:lnTo>
                    <a:pt x="89288" y="20606"/>
                  </a:lnTo>
                  <a:lnTo>
                    <a:pt x="89255" y="20505"/>
                  </a:lnTo>
                  <a:lnTo>
                    <a:pt x="89086" y="20774"/>
                  </a:lnTo>
                  <a:lnTo>
                    <a:pt x="88952" y="21077"/>
                  </a:lnTo>
                  <a:lnTo>
                    <a:pt x="88884" y="21414"/>
                  </a:lnTo>
                  <a:lnTo>
                    <a:pt x="88817" y="21750"/>
                  </a:lnTo>
                  <a:lnTo>
                    <a:pt x="88783" y="22457"/>
                  </a:lnTo>
                  <a:lnTo>
                    <a:pt x="88783" y="23097"/>
                  </a:lnTo>
                  <a:lnTo>
                    <a:pt x="88750" y="23871"/>
                  </a:lnTo>
                  <a:lnTo>
                    <a:pt x="88716" y="24679"/>
                  </a:lnTo>
                  <a:lnTo>
                    <a:pt x="88750" y="25083"/>
                  </a:lnTo>
                  <a:lnTo>
                    <a:pt x="88783" y="25487"/>
                  </a:lnTo>
                  <a:lnTo>
                    <a:pt x="88851" y="25858"/>
                  </a:lnTo>
                  <a:lnTo>
                    <a:pt x="88952" y="26262"/>
                  </a:lnTo>
                  <a:lnTo>
                    <a:pt x="88985" y="26295"/>
                  </a:lnTo>
                  <a:lnTo>
                    <a:pt x="88918" y="26598"/>
                  </a:lnTo>
                  <a:lnTo>
                    <a:pt x="88851" y="26868"/>
                  </a:lnTo>
                  <a:lnTo>
                    <a:pt x="88716" y="27137"/>
                  </a:lnTo>
                  <a:lnTo>
                    <a:pt x="88548" y="27407"/>
                  </a:lnTo>
                  <a:lnTo>
                    <a:pt x="88413" y="27036"/>
                  </a:lnTo>
                  <a:lnTo>
                    <a:pt x="88278" y="26666"/>
                  </a:lnTo>
                  <a:lnTo>
                    <a:pt x="88211" y="26262"/>
                  </a:lnTo>
                  <a:lnTo>
                    <a:pt x="88177" y="25858"/>
                  </a:lnTo>
                  <a:lnTo>
                    <a:pt x="88110" y="25083"/>
                  </a:lnTo>
                  <a:lnTo>
                    <a:pt x="88076" y="24275"/>
                  </a:lnTo>
                  <a:lnTo>
                    <a:pt x="88009" y="22558"/>
                  </a:lnTo>
                  <a:lnTo>
                    <a:pt x="88009" y="21717"/>
                  </a:lnTo>
                  <a:lnTo>
                    <a:pt x="88043" y="20841"/>
                  </a:lnTo>
                  <a:lnTo>
                    <a:pt x="88110" y="20000"/>
                  </a:lnTo>
                  <a:lnTo>
                    <a:pt x="88211" y="19192"/>
                  </a:lnTo>
                  <a:lnTo>
                    <a:pt x="88346" y="18350"/>
                  </a:lnTo>
                  <a:lnTo>
                    <a:pt x="88514" y="17542"/>
                  </a:lnTo>
                  <a:lnTo>
                    <a:pt x="88750" y="16734"/>
                  </a:lnTo>
                  <a:lnTo>
                    <a:pt x="89053" y="15959"/>
                  </a:lnTo>
                  <a:lnTo>
                    <a:pt x="89389" y="15185"/>
                  </a:lnTo>
                  <a:lnTo>
                    <a:pt x="89726" y="14444"/>
                  </a:lnTo>
                  <a:close/>
                  <a:moveTo>
                    <a:pt x="99692" y="22558"/>
                  </a:moveTo>
                  <a:lnTo>
                    <a:pt x="99826" y="22626"/>
                  </a:lnTo>
                  <a:lnTo>
                    <a:pt x="99961" y="22727"/>
                  </a:lnTo>
                  <a:lnTo>
                    <a:pt x="100096" y="22861"/>
                  </a:lnTo>
                  <a:lnTo>
                    <a:pt x="100230" y="23030"/>
                  </a:lnTo>
                  <a:lnTo>
                    <a:pt x="100264" y="23198"/>
                  </a:lnTo>
                  <a:lnTo>
                    <a:pt x="100264" y="23366"/>
                  </a:lnTo>
                  <a:lnTo>
                    <a:pt x="100230" y="23737"/>
                  </a:lnTo>
                  <a:lnTo>
                    <a:pt x="100264" y="23804"/>
                  </a:lnTo>
                  <a:lnTo>
                    <a:pt x="100331" y="23838"/>
                  </a:lnTo>
                  <a:lnTo>
                    <a:pt x="99860" y="24309"/>
                  </a:lnTo>
                  <a:lnTo>
                    <a:pt x="99389" y="24780"/>
                  </a:lnTo>
                  <a:lnTo>
                    <a:pt x="98547" y="25790"/>
                  </a:lnTo>
                  <a:lnTo>
                    <a:pt x="97907" y="26464"/>
                  </a:lnTo>
                  <a:lnTo>
                    <a:pt x="97200" y="27104"/>
                  </a:lnTo>
                  <a:lnTo>
                    <a:pt x="96527" y="27710"/>
                  </a:lnTo>
                  <a:lnTo>
                    <a:pt x="95887" y="28383"/>
                  </a:lnTo>
                  <a:lnTo>
                    <a:pt x="95584" y="28383"/>
                  </a:lnTo>
                  <a:lnTo>
                    <a:pt x="95450" y="28349"/>
                  </a:lnTo>
                  <a:lnTo>
                    <a:pt x="95349" y="28282"/>
                  </a:lnTo>
                  <a:lnTo>
                    <a:pt x="95180" y="28080"/>
                  </a:lnTo>
                  <a:lnTo>
                    <a:pt x="95012" y="27878"/>
                  </a:lnTo>
                  <a:lnTo>
                    <a:pt x="94978" y="27811"/>
                  </a:lnTo>
                  <a:lnTo>
                    <a:pt x="94945" y="27710"/>
                  </a:lnTo>
                  <a:lnTo>
                    <a:pt x="94945" y="27508"/>
                  </a:lnTo>
                  <a:lnTo>
                    <a:pt x="95012" y="27339"/>
                  </a:lnTo>
                  <a:lnTo>
                    <a:pt x="95147" y="27137"/>
                  </a:lnTo>
                  <a:lnTo>
                    <a:pt x="95416" y="26801"/>
                  </a:lnTo>
                  <a:lnTo>
                    <a:pt x="95652" y="26531"/>
                  </a:lnTo>
                  <a:lnTo>
                    <a:pt x="96931" y="24949"/>
                  </a:lnTo>
                  <a:lnTo>
                    <a:pt x="97604" y="24208"/>
                  </a:lnTo>
                  <a:lnTo>
                    <a:pt x="98278" y="23467"/>
                  </a:lnTo>
                  <a:lnTo>
                    <a:pt x="98682" y="23063"/>
                  </a:lnTo>
                  <a:lnTo>
                    <a:pt x="98884" y="22861"/>
                  </a:lnTo>
                  <a:lnTo>
                    <a:pt x="99119" y="22693"/>
                  </a:lnTo>
                  <a:lnTo>
                    <a:pt x="99254" y="22626"/>
                  </a:lnTo>
                  <a:lnTo>
                    <a:pt x="99389" y="22558"/>
                  </a:lnTo>
                  <a:close/>
                  <a:moveTo>
                    <a:pt x="100870" y="23905"/>
                  </a:moveTo>
                  <a:lnTo>
                    <a:pt x="100971" y="23972"/>
                  </a:lnTo>
                  <a:lnTo>
                    <a:pt x="98648" y="26464"/>
                  </a:lnTo>
                  <a:lnTo>
                    <a:pt x="97402" y="27743"/>
                  </a:lnTo>
                  <a:lnTo>
                    <a:pt x="96796" y="28383"/>
                  </a:lnTo>
                  <a:lnTo>
                    <a:pt x="96258" y="29090"/>
                  </a:lnTo>
                  <a:lnTo>
                    <a:pt x="96123" y="28989"/>
                  </a:lnTo>
                  <a:lnTo>
                    <a:pt x="96022" y="28922"/>
                  </a:lnTo>
                  <a:lnTo>
                    <a:pt x="96022" y="28888"/>
                  </a:lnTo>
                  <a:lnTo>
                    <a:pt x="96359" y="28652"/>
                  </a:lnTo>
                  <a:lnTo>
                    <a:pt x="96695" y="28383"/>
                  </a:lnTo>
                  <a:lnTo>
                    <a:pt x="96998" y="28080"/>
                  </a:lnTo>
                  <a:lnTo>
                    <a:pt x="97301" y="27777"/>
                  </a:lnTo>
                  <a:lnTo>
                    <a:pt x="97874" y="27137"/>
                  </a:lnTo>
                  <a:lnTo>
                    <a:pt x="98446" y="26497"/>
                  </a:lnTo>
                  <a:lnTo>
                    <a:pt x="99624" y="25184"/>
                  </a:lnTo>
                  <a:lnTo>
                    <a:pt x="100230" y="24511"/>
                  </a:lnTo>
                  <a:lnTo>
                    <a:pt x="100870" y="23905"/>
                  </a:lnTo>
                  <a:close/>
                  <a:moveTo>
                    <a:pt x="101308" y="24511"/>
                  </a:moveTo>
                  <a:lnTo>
                    <a:pt x="101409" y="24780"/>
                  </a:lnTo>
                  <a:lnTo>
                    <a:pt x="101510" y="25016"/>
                  </a:lnTo>
                  <a:lnTo>
                    <a:pt x="101543" y="25252"/>
                  </a:lnTo>
                  <a:lnTo>
                    <a:pt x="101038" y="25790"/>
                  </a:lnTo>
                  <a:lnTo>
                    <a:pt x="100466" y="26295"/>
                  </a:lnTo>
                  <a:lnTo>
                    <a:pt x="99321" y="27339"/>
                  </a:lnTo>
                  <a:lnTo>
                    <a:pt x="98783" y="27878"/>
                  </a:lnTo>
                  <a:lnTo>
                    <a:pt x="98244" y="28417"/>
                  </a:lnTo>
                  <a:lnTo>
                    <a:pt x="97806" y="29023"/>
                  </a:lnTo>
                  <a:lnTo>
                    <a:pt x="97604" y="29326"/>
                  </a:lnTo>
                  <a:lnTo>
                    <a:pt x="97402" y="29629"/>
                  </a:lnTo>
                  <a:lnTo>
                    <a:pt x="96965" y="29561"/>
                  </a:lnTo>
                  <a:lnTo>
                    <a:pt x="96763" y="29494"/>
                  </a:lnTo>
                  <a:lnTo>
                    <a:pt x="96594" y="29393"/>
                  </a:lnTo>
                  <a:lnTo>
                    <a:pt x="96931" y="29090"/>
                  </a:lnTo>
                  <a:lnTo>
                    <a:pt x="97234" y="28787"/>
                  </a:lnTo>
                  <a:lnTo>
                    <a:pt x="97840" y="28147"/>
                  </a:lnTo>
                  <a:lnTo>
                    <a:pt x="98412" y="27508"/>
                  </a:lnTo>
                  <a:lnTo>
                    <a:pt x="98985" y="26868"/>
                  </a:lnTo>
                  <a:lnTo>
                    <a:pt x="100129" y="25689"/>
                  </a:lnTo>
                  <a:lnTo>
                    <a:pt x="101308" y="24511"/>
                  </a:lnTo>
                  <a:close/>
                  <a:moveTo>
                    <a:pt x="101274" y="25858"/>
                  </a:moveTo>
                  <a:lnTo>
                    <a:pt x="101308" y="25891"/>
                  </a:lnTo>
                  <a:lnTo>
                    <a:pt x="101442" y="26026"/>
                  </a:lnTo>
                  <a:lnTo>
                    <a:pt x="101611" y="26093"/>
                  </a:lnTo>
                  <a:lnTo>
                    <a:pt x="101813" y="26127"/>
                  </a:lnTo>
                  <a:lnTo>
                    <a:pt x="101981" y="26093"/>
                  </a:lnTo>
                  <a:lnTo>
                    <a:pt x="101678" y="26666"/>
                  </a:lnTo>
                  <a:lnTo>
                    <a:pt x="101308" y="27205"/>
                  </a:lnTo>
                  <a:lnTo>
                    <a:pt x="100870" y="27710"/>
                  </a:lnTo>
                  <a:lnTo>
                    <a:pt x="100432" y="28181"/>
                  </a:lnTo>
                  <a:lnTo>
                    <a:pt x="99456" y="29191"/>
                  </a:lnTo>
                  <a:lnTo>
                    <a:pt x="98783" y="29797"/>
                  </a:lnTo>
                  <a:lnTo>
                    <a:pt x="98547" y="29999"/>
                  </a:lnTo>
                  <a:lnTo>
                    <a:pt x="98345" y="30100"/>
                  </a:lnTo>
                  <a:lnTo>
                    <a:pt x="98345" y="29864"/>
                  </a:lnTo>
                  <a:lnTo>
                    <a:pt x="98379" y="29831"/>
                  </a:lnTo>
                  <a:lnTo>
                    <a:pt x="98379" y="29763"/>
                  </a:lnTo>
                  <a:lnTo>
                    <a:pt x="98345" y="29696"/>
                  </a:lnTo>
                  <a:lnTo>
                    <a:pt x="98244" y="29460"/>
                  </a:lnTo>
                  <a:lnTo>
                    <a:pt x="98210" y="29393"/>
                  </a:lnTo>
                  <a:lnTo>
                    <a:pt x="98109" y="29292"/>
                  </a:lnTo>
                  <a:lnTo>
                    <a:pt x="98042" y="29225"/>
                  </a:lnTo>
                  <a:lnTo>
                    <a:pt x="97941" y="29191"/>
                  </a:lnTo>
                  <a:lnTo>
                    <a:pt x="98682" y="28383"/>
                  </a:lnTo>
                  <a:lnTo>
                    <a:pt x="99456" y="27575"/>
                  </a:lnTo>
                  <a:lnTo>
                    <a:pt x="100365" y="26733"/>
                  </a:lnTo>
                  <a:lnTo>
                    <a:pt x="100836" y="26295"/>
                  </a:lnTo>
                  <a:lnTo>
                    <a:pt x="101274" y="25858"/>
                  </a:lnTo>
                  <a:close/>
                  <a:moveTo>
                    <a:pt x="106930" y="17171"/>
                  </a:moveTo>
                  <a:lnTo>
                    <a:pt x="106930" y="18114"/>
                  </a:lnTo>
                  <a:lnTo>
                    <a:pt x="106897" y="19023"/>
                  </a:lnTo>
                  <a:lnTo>
                    <a:pt x="106863" y="19495"/>
                  </a:lnTo>
                  <a:lnTo>
                    <a:pt x="106829" y="19932"/>
                  </a:lnTo>
                  <a:lnTo>
                    <a:pt x="106728" y="20404"/>
                  </a:lnTo>
                  <a:lnTo>
                    <a:pt x="106627" y="20841"/>
                  </a:lnTo>
                  <a:lnTo>
                    <a:pt x="106425" y="21380"/>
                  </a:lnTo>
                  <a:lnTo>
                    <a:pt x="106190" y="21919"/>
                  </a:lnTo>
                  <a:lnTo>
                    <a:pt x="105954" y="22457"/>
                  </a:lnTo>
                  <a:lnTo>
                    <a:pt x="105685" y="22996"/>
                  </a:lnTo>
                  <a:lnTo>
                    <a:pt x="105382" y="23535"/>
                  </a:lnTo>
                  <a:lnTo>
                    <a:pt x="105079" y="24040"/>
                  </a:lnTo>
                  <a:lnTo>
                    <a:pt x="104405" y="25016"/>
                  </a:lnTo>
                  <a:lnTo>
                    <a:pt x="104069" y="25487"/>
                  </a:lnTo>
                  <a:lnTo>
                    <a:pt x="103698" y="25925"/>
                  </a:lnTo>
                  <a:lnTo>
                    <a:pt x="102890" y="26801"/>
                  </a:lnTo>
                  <a:lnTo>
                    <a:pt x="102015" y="27642"/>
                  </a:lnTo>
                  <a:lnTo>
                    <a:pt x="101173" y="28450"/>
                  </a:lnTo>
                  <a:lnTo>
                    <a:pt x="100298" y="29225"/>
                  </a:lnTo>
                  <a:lnTo>
                    <a:pt x="99422" y="29965"/>
                  </a:lnTo>
                  <a:lnTo>
                    <a:pt x="98513" y="30672"/>
                  </a:lnTo>
                  <a:lnTo>
                    <a:pt x="97571" y="31346"/>
                  </a:lnTo>
                  <a:lnTo>
                    <a:pt x="97571" y="31177"/>
                  </a:lnTo>
                  <a:lnTo>
                    <a:pt x="97604" y="31043"/>
                  </a:lnTo>
                  <a:lnTo>
                    <a:pt x="97705" y="30740"/>
                  </a:lnTo>
                  <a:lnTo>
                    <a:pt x="97874" y="30403"/>
                  </a:lnTo>
                  <a:lnTo>
                    <a:pt x="98109" y="30134"/>
                  </a:lnTo>
                  <a:lnTo>
                    <a:pt x="98109" y="30201"/>
                  </a:lnTo>
                  <a:lnTo>
                    <a:pt x="98109" y="30268"/>
                  </a:lnTo>
                  <a:lnTo>
                    <a:pt x="98143" y="30302"/>
                  </a:lnTo>
                  <a:lnTo>
                    <a:pt x="98210" y="30336"/>
                  </a:lnTo>
                  <a:lnTo>
                    <a:pt x="98311" y="30302"/>
                  </a:lnTo>
                  <a:lnTo>
                    <a:pt x="98345" y="30235"/>
                  </a:lnTo>
                  <a:lnTo>
                    <a:pt x="98480" y="30235"/>
                  </a:lnTo>
                  <a:lnTo>
                    <a:pt x="98581" y="30167"/>
                  </a:lnTo>
                  <a:lnTo>
                    <a:pt x="98783" y="29999"/>
                  </a:lnTo>
                  <a:lnTo>
                    <a:pt x="100230" y="28619"/>
                  </a:lnTo>
                  <a:lnTo>
                    <a:pt x="100803" y="28080"/>
                  </a:lnTo>
                  <a:lnTo>
                    <a:pt x="101341" y="27474"/>
                  </a:lnTo>
                  <a:lnTo>
                    <a:pt x="101577" y="27171"/>
                  </a:lnTo>
                  <a:lnTo>
                    <a:pt x="101813" y="26834"/>
                  </a:lnTo>
                  <a:lnTo>
                    <a:pt x="102015" y="26497"/>
                  </a:lnTo>
                  <a:lnTo>
                    <a:pt x="102183" y="26127"/>
                  </a:lnTo>
                  <a:lnTo>
                    <a:pt x="102217" y="26060"/>
                  </a:lnTo>
                  <a:lnTo>
                    <a:pt x="102183" y="25992"/>
                  </a:lnTo>
                  <a:lnTo>
                    <a:pt x="102419" y="25858"/>
                  </a:lnTo>
                  <a:lnTo>
                    <a:pt x="102654" y="25656"/>
                  </a:lnTo>
                  <a:lnTo>
                    <a:pt x="102857" y="25454"/>
                  </a:lnTo>
                  <a:lnTo>
                    <a:pt x="103092" y="25218"/>
                  </a:lnTo>
                  <a:lnTo>
                    <a:pt x="103732" y="24410"/>
                  </a:lnTo>
                  <a:lnTo>
                    <a:pt x="104405" y="23669"/>
                  </a:lnTo>
                  <a:lnTo>
                    <a:pt x="104742" y="23265"/>
                  </a:lnTo>
                  <a:lnTo>
                    <a:pt x="105079" y="22895"/>
                  </a:lnTo>
                  <a:lnTo>
                    <a:pt x="105348" y="22491"/>
                  </a:lnTo>
                  <a:lnTo>
                    <a:pt x="105617" y="22053"/>
                  </a:lnTo>
                  <a:lnTo>
                    <a:pt x="105819" y="21616"/>
                  </a:lnTo>
                  <a:lnTo>
                    <a:pt x="105988" y="21144"/>
                  </a:lnTo>
                  <a:lnTo>
                    <a:pt x="106055" y="21144"/>
                  </a:lnTo>
                  <a:lnTo>
                    <a:pt x="106156" y="21111"/>
                  </a:lnTo>
                  <a:lnTo>
                    <a:pt x="106190" y="21111"/>
                  </a:lnTo>
                  <a:lnTo>
                    <a:pt x="106190" y="21144"/>
                  </a:lnTo>
                  <a:lnTo>
                    <a:pt x="106223" y="21111"/>
                  </a:lnTo>
                  <a:lnTo>
                    <a:pt x="106358" y="20976"/>
                  </a:lnTo>
                  <a:lnTo>
                    <a:pt x="106425" y="20774"/>
                  </a:lnTo>
                  <a:lnTo>
                    <a:pt x="106493" y="20370"/>
                  </a:lnTo>
                  <a:lnTo>
                    <a:pt x="106560" y="20033"/>
                  </a:lnTo>
                  <a:lnTo>
                    <a:pt x="106526" y="19697"/>
                  </a:lnTo>
                  <a:lnTo>
                    <a:pt x="106560" y="19663"/>
                  </a:lnTo>
                  <a:lnTo>
                    <a:pt x="106526" y="19596"/>
                  </a:lnTo>
                  <a:lnTo>
                    <a:pt x="106560" y="18990"/>
                  </a:lnTo>
                  <a:lnTo>
                    <a:pt x="106594" y="18417"/>
                  </a:lnTo>
                  <a:lnTo>
                    <a:pt x="106627" y="17845"/>
                  </a:lnTo>
                  <a:lnTo>
                    <a:pt x="106627" y="17508"/>
                  </a:lnTo>
                  <a:lnTo>
                    <a:pt x="106560" y="17239"/>
                  </a:lnTo>
                  <a:lnTo>
                    <a:pt x="106930" y="17171"/>
                  </a:lnTo>
                  <a:close/>
                  <a:moveTo>
                    <a:pt x="1" y="1"/>
                  </a:moveTo>
                  <a:lnTo>
                    <a:pt x="607" y="1011"/>
                  </a:lnTo>
                  <a:lnTo>
                    <a:pt x="1246" y="2021"/>
                  </a:lnTo>
                  <a:lnTo>
                    <a:pt x="2559" y="3974"/>
                  </a:lnTo>
                  <a:lnTo>
                    <a:pt x="4175" y="6263"/>
                  </a:lnTo>
                  <a:lnTo>
                    <a:pt x="5792" y="8519"/>
                  </a:lnTo>
                  <a:lnTo>
                    <a:pt x="7408" y="10640"/>
                  </a:lnTo>
                  <a:lnTo>
                    <a:pt x="9091" y="12727"/>
                  </a:lnTo>
                  <a:lnTo>
                    <a:pt x="9394" y="13098"/>
                  </a:lnTo>
                  <a:lnTo>
                    <a:pt x="9764" y="13468"/>
                  </a:lnTo>
                  <a:lnTo>
                    <a:pt x="10101" y="13805"/>
                  </a:lnTo>
                  <a:lnTo>
                    <a:pt x="10505" y="14074"/>
                  </a:lnTo>
                  <a:lnTo>
                    <a:pt x="10943" y="14343"/>
                  </a:lnTo>
                  <a:lnTo>
                    <a:pt x="11380" y="14512"/>
                  </a:lnTo>
                  <a:lnTo>
                    <a:pt x="11616" y="14579"/>
                  </a:lnTo>
                  <a:lnTo>
                    <a:pt x="11852" y="14646"/>
                  </a:lnTo>
                  <a:lnTo>
                    <a:pt x="12357" y="14646"/>
                  </a:lnTo>
                  <a:lnTo>
                    <a:pt x="12357" y="14747"/>
                  </a:lnTo>
                  <a:lnTo>
                    <a:pt x="12390" y="14781"/>
                  </a:lnTo>
                  <a:lnTo>
                    <a:pt x="12424" y="14781"/>
                  </a:lnTo>
                  <a:lnTo>
                    <a:pt x="19090" y="14714"/>
                  </a:lnTo>
                  <a:lnTo>
                    <a:pt x="25723" y="14613"/>
                  </a:lnTo>
                  <a:lnTo>
                    <a:pt x="32389" y="14478"/>
                  </a:lnTo>
                  <a:lnTo>
                    <a:pt x="39056" y="14377"/>
                  </a:lnTo>
                  <a:lnTo>
                    <a:pt x="41008" y="14343"/>
                  </a:lnTo>
                  <a:lnTo>
                    <a:pt x="40806" y="14882"/>
                  </a:lnTo>
                  <a:lnTo>
                    <a:pt x="40672" y="15454"/>
                  </a:lnTo>
                  <a:lnTo>
                    <a:pt x="40537" y="16027"/>
                  </a:lnTo>
                  <a:lnTo>
                    <a:pt x="40470" y="16599"/>
                  </a:lnTo>
                  <a:lnTo>
                    <a:pt x="40436" y="17171"/>
                  </a:lnTo>
                  <a:lnTo>
                    <a:pt x="40436" y="17744"/>
                  </a:lnTo>
                  <a:lnTo>
                    <a:pt x="40470" y="18350"/>
                  </a:lnTo>
                  <a:lnTo>
                    <a:pt x="40503" y="18922"/>
                  </a:lnTo>
                  <a:lnTo>
                    <a:pt x="40571" y="19360"/>
                  </a:lnTo>
                  <a:lnTo>
                    <a:pt x="40672" y="19831"/>
                  </a:lnTo>
                  <a:lnTo>
                    <a:pt x="40806" y="20303"/>
                  </a:lnTo>
                  <a:lnTo>
                    <a:pt x="40975" y="20740"/>
                  </a:lnTo>
                  <a:lnTo>
                    <a:pt x="41177" y="21178"/>
                  </a:lnTo>
                  <a:lnTo>
                    <a:pt x="41446" y="21548"/>
                  </a:lnTo>
                  <a:lnTo>
                    <a:pt x="41614" y="21717"/>
                  </a:lnTo>
                  <a:lnTo>
                    <a:pt x="41783" y="21851"/>
                  </a:lnTo>
                  <a:lnTo>
                    <a:pt x="41985" y="21986"/>
                  </a:lnTo>
                  <a:lnTo>
                    <a:pt x="42187" y="22121"/>
                  </a:lnTo>
                  <a:lnTo>
                    <a:pt x="42389" y="22188"/>
                  </a:lnTo>
                  <a:lnTo>
                    <a:pt x="42624" y="22255"/>
                  </a:lnTo>
                  <a:lnTo>
                    <a:pt x="42860" y="22289"/>
                  </a:lnTo>
                  <a:lnTo>
                    <a:pt x="43567" y="22289"/>
                  </a:lnTo>
                  <a:lnTo>
                    <a:pt x="44038" y="22255"/>
                  </a:lnTo>
                  <a:lnTo>
                    <a:pt x="46968" y="22222"/>
                  </a:lnTo>
                  <a:lnTo>
                    <a:pt x="52792" y="22087"/>
                  </a:lnTo>
                  <a:lnTo>
                    <a:pt x="58347" y="21986"/>
                  </a:lnTo>
                  <a:lnTo>
                    <a:pt x="59526" y="21986"/>
                  </a:lnTo>
                  <a:lnTo>
                    <a:pt x="60738" y="21952"/>
                  </a:lnTo>
                  <a:lnTo>
                    <a:pt x="61310" y="21919"/>
                  </a:lnTo>
                  <a:lnTo>
                    <a:pt x="61916" y="21818"/>
                  </a:lnTo>
                  <a:lnTo>
                    <a:pt x="62489" y="21683"/>
                  </a:lnTo>
                  <a:lnTo>
                    <a:pt x="63061" y="21515"/>
                  </a:lnTo>
                  <a:lnTo>
                    <a:pt x="63499" y="21313"/>
                  </a:lnTo>
                  <a:lnTo>
                    <a:pt x="63903" y="21043"/>
                  </a:lnTo>
                  <a:lnTo>
                    <a:pt x="64239" y="20740"/>
                  </a:lnTo>
                  <a:lnTo>
                    <a:pt x="64542" y="20370"/>
                  </a:lnTo>
                  <a:lnTo>
                    <a:pt x="64778" y="19966"/>
                  </a:lnTo>
                  <a:lnTo>
                    <a:pt x="64980" y="19562"/>
                  </a:lnTo>
                  <a:lnTo>
                    <a:pt x="65115" y="19091"/>
                  </a:lnTo>
                  <a:lnTo>
                    <a:pt x="65216" y="18619"/>
                  </a:lnTo>
                  <a:lnTo>
                    <a:pt x="65283" y="18047"/>
                  </a:lnTo>
                  <a:lnTo>
                    <a:pt x="65283" y="17474"/>
                  </a:lnTo>
                  <a:lnTo>
                    <a:pt x="65182" y="16936"/>
                  </a:lnTo>
                  <a:lnTo>
                    <a:pt x="65081" y="16363"/>
                  </a:lnTo>
                  <a:lnTo>
                    <a:pt x="64913" y="15825"/>
                  </a:lnTo>
                  <a:lnTo>
                    <a:pt x="64711" y="15286"/>
                  </a:lnTo>
                  <a:lnTo>
                    <a:pt x="64239" y="14242"/>
                  </a:lnTo>
                  <a:lnTo>
                    <a:pt x="71848" y="14242"/>
                  </a:lnTo>
                  <a:lnTo>
                    <a:pt x="77774" y="14276"/>
                  </a:lnTo>
                  <a:lnTo>
                    <a:pt x="89625" y="14444"/>
                  </a:lnTo>
                  <a:lnTo>
                    <a:pt x="89389" y="14747"/>
                  </a:lnTo>
                  <a:lnTo>
                    <a:pt x="89187" y="15118"/>
                  </a:lnTo>
                  <a:lnTo>
                    <a:pt x="88985" y="15454"/>
                  </a:lnTo>
                  <a:lnTo>
                    <a:pt x="88817" y="15825"/>
                  </a:lnTo>
                  <a:lnTo>
                    <a:pt x="88514" y="16599"/>
                  </a:lnTo>
                  <a:lnTo>
                    <a:pt x="88278" y="17373"/>
                  </a:lnTo>
                  <a:lnTo>
                    <a:pt x="88110" y="18181"/>
                  </a:lnTo>
                  <a:lnTo>
                    <a:pt x="87975" y="18990"/>
                  </a:lnTo>
                  <a:lnTo>
                    <a:pt x="87874" y="19798"/>
                  </a:lnTo>
                  <a:lnTo>
                    <a:pt x="87773" y="20572"/>
                  </a:lnTo>
                  <a:lnTo>
                    <a:pt x="87740" y="21582"/>
                  </a:lnTo>
                  <a:lnTo>
                    <a:pt x="87740" y="22558"/>
                  </a:lnTo>
                  <a:lnTo>
                    <a:pt x="87773" y="23568"/>
                  </a:lnTo>
                  <a:lnTo>
                    <a:pt x="87841" y="24545"/>
                  </a:lnTo>
                  <a:lnTo>
                    <a:pt x="87874" y="25353"/>
                  </a:lnTo>
                  <a:lnTo>
                    <a:pt x="87942" y="26161"/>
                  </a:lnTo>
                  <a:lnTo>
                    <a:pt x="88043" y="26565"/>
                  </a:lnTo>
                  <a:lnTo>
                    <a:pt x="88110" y="26935"/>
                  </a:lnTo>
                  <a:lnTo>
                    <a:pt x="88245" y="27339"/>
                  </a:lnTo>
                  <a:lnTo>
                    <a:pt x="88413" y="27676"/>
                  </a:lnTo>
                  <a:lnTo>
                    <a:pt x="88480" y="27710"/>
                  </a:lnTo>
                  <a:lnTo>
                    <a:pt x="88514" y="27743"/>
                  </a:lnTo>
                  <a:lnTo>
                    <a:pt x="88581" y="27743"/>
                  </a:lnTo>
                  <a:lnTo>
                    <a:pt x="88615" y="27710"/>
                  </a:lnTo>
                  <a:lnTo>
                    <a:pt x="88851" y="27407"/>
                  </a:lnTo>
                  <a:lnTo>
                    <a:pt x="89053" y="27036"/>
                  </a:lnTo>
                  <a:lnTo>
                    <a:pt x="89154" y="26700"/>
                  </a:lnTo>
                  <a:lnTo>
                    <a:pt x="89187" y="26497"/>
                  </a:lnTo>
                  <a:lnTo>
                    <a:pt x="89221" y="26295"/>
                  </a:lnTo>
                  <a:lnTo>
                    <a:pt x="89255" y="26295"/>
                  </a:lnTo>
                  <a:lnTo>
                    <a:pt x="89255" y="26262"/>
                  </a:lnTo>
                  <a:lnTo>
                    <a:pt x="89288" y="26228"/>
                  </a:lnTo>
                  <a:lnTo>
                    <a:pt x="89255" y="26194"/>
                  </a:lnTo>
                  <a:lnTo>
                    <a:pt x="89288" y="26093"/>
                  </a:lnTo>
                  <a:lnTo>
                    <a:pt x="89356" y="25992"/>
                  </a:lnTo>
                  <a:lnTo>
                    <a:pt x="89457" y="25858"/>
                  </a:lnTo>
                  <a:lnTo>
                    <a:pt x="89591" y="25757"/>
                  </a:lnTo>
                  <a:lnTo>
                    <a:pt x="89726" y="25723"/>
                  </a:lnTo>
                  <a:lnTo>
                    <a:pt x="89692" y="26228"/>
                  </a:lnTo>
                  <a:lnTo>
                    <a:pt x="89692" y="26295"/>
                  </a:lnTo>
                  <a:lnTo>
                    <a:pt x="89726" y="26329"/>
                  </a:lnTo>
                  <a:lnTo>
                    <a:pt x="89827" y="26329"/>
                  </a:lnTo>
                  <a:lnTo>
                    <a:pt x="89995" y="26565"/>
                  </a:lnTo>
                  <a:lnTo>
                    <a:pt x="90197" y="26733"/>
                  </a:lnTo>
                  <a:lnTo>
                    <a:pt x="90433" y="26868"/>
                  </a:lnTo>
                  <a:lnTo>
                    <a:pt x="90669" y="26969"/>
                  </a:lnTo>
                  <a:lnTo>
                    <a:pt x="90770" y="26969"/>
                  </a:lnTo>
                  <a:lnTo>
                    <a:pt x="90770" y="27171"/>
                  </a:lnTo>
                  <a:lnTo>
                    <a:pt x="90770" y="27205"/>
                  </a:lnTo>
                  <a:lnTo>
                    <a:pt x="90803" y="27238"/>
                  </a:lnTo>
                  <a:lnTo>
                    <a:pt x="90871" y="27272"/>
                  </a:lnTo>
                  <a:lnTo>
                    <a:pt x="90972" y="27238"/>
                  </a:lnTo>
                  <a:lnTo>
                    <a:pt x="91005" y="27205"/>
                  </a:lnTo>
                  <a:lnTo>
                    <a:pt x="91005" y="27171"/>
                  </a:lnTo>
                  <a:lnTo>
                    <a:pt x="91005" y="26935"/>
                  </a:lnTo>
                  <a:lnTo>
                    <a:pt x="91140" y="26868"/>
                  </a:lnTo>
                  <a:lnTo>
                    <a:pt x="91241" y="26767"/>
                  </a:lnTo>
                  <a:lnTo>
                    <a:pt x="91241" y="26834"/>
                  </a:lnTo>
                  <a:lnTo>
                    <a:pt x="91308" y="26868"/>
                  </a:lnTo>
                  <a:lnTo>
                    <a:pt x="91679" y="26868"/>
                  </a:lnTo>
                  <a:lnTo>
                    <a:pt x="91679" y="26902"/>
                  </a:lnTo>
                  <a:lnTo>
                    <a:pt x="91712" y="26935"/>
                  </a:lnTo>
                  <a:lnTo>
                    <a:pt x="91746" y="26935"/>
                  </a:lnTo>
                  <a:lnTo>
                    <a:pt x="91914" y="27104"/>
                  </a:lnTo>
                  <a:lnTo>
                    <a:pt x="92116" y="27238"/>
                  </a:lnTo>
                  <a:lnTo>
                    <a:pt x="92285" y="27306"/>
                  </a:lnTo>
                  <a:lnTo>
                    <a:pt x="92487" y="27339"/>
                  </a:lnTo>
                  <a:lnTo>
                    <a:pt x="92689" y="27339"/>
                  </a:lnTo>
                  <a:lnTo>
                    <a:pt x="92891" y="27238"/>
                  </a:lnTo>
                  <a:lnTo>
                    <a:pt x="93059" y="27104"/>
                  </a:lnTo>
                  <a:lnTo>
                    <a:pt x="93194" y="26935"/>
                  </a:lnTo>
                  <a:lnTo>
                    <a:pt x="93295" y="26801"/>
                  </a:lnTo>
                  <a:lnTo>
                    <a:pt x="93328" y="26632"/>
                  </a:lnTo>
                  <a:lnTo>
                    <a:pt x="93396" y="26329"/>
                  </a:lnTo>
                  <a:lnTo>
                    <a:pt x="93429" y="25992"/>
                  </a:lnTo>
                  <a:lnTo>
                    <a:pt x="93429" y="25656"/>
                  </a:lnTo>
                  <a:lnTo>
                    <a:pt x="93530" y="23265"/>
                  </a:lnTo>
                  <a:lnTo>
                    <a:pt x="93598" y="21144"/>
                  </a:lnTo>
                  <a:lnTo>
                    <a:pt x="93631" y="20740"/>
                  </a:lnTo>
                  <a:lnTo>
                    <a:pt x="93631" y="20336"/>
                  </a:lnTo>
                  <a:lnTo>
                    <a:pt x="93631" y="20134"/>
                  </a:lnTo>
                  <a:lnTo>
                    <a:pt x="93598" y="19966"/>
                  </a:lnTo>
                  <a:lnTo>
                    <a:pt x="93530" y="19764"/>
                  </a:lnTo>
                  <a:lnTo>
                    <a:pt x="93463" y="19596"/>
                  </a:lnTo>
                  <a:lnTo>
                    <a:pt x="93328" y="19461"/>
                  </a:lnTo>
                  <a:lnTo>
                    <a:pt x="93160" y="19394"/>
                  </a:lnTo>
                  <a:lnTo>
                    <a:pt x="93025" y="19360"/>
                  </a:lnTo>
                  <a:lnTo>
                    <a:pt x="92857" y="19394"/>
                  </a:lnTo>
                  <a:lnTo>
                    <a:pt x="92722" y="19495"/>
                  </a:lnTo>
                  <a:lnTo>
                    <a:pt x="92554" y="19596"/>
                  </a:lnTo>
                  <a:lnTo>
                    <a:pt x="92285" y="19831"/>
                  </a:lnTo>
                  <a:lnTo>
                    <a:pt x="92251" y="19798"/>
                  </a:lnTo>
                  <a:lnTo>
                    <a:pt x="92217" y="19798"/>
                  </a:lnTo>
                  <a:lnTo>
                    <a:pt x="92184" y="19831"/>
                  </a:lnTo>
                  <a:lnTo>
                    <a:pt x="92150" y="19865"/>
                  </a:lnTo>
                  <a:lnTo>
                    <a:pt x="92150" y="19932"/>
                  </a:lnTo>
                  <a:lnTo>
                    <a:pt x="91914" y="19966"/>
                  </a:lnTo>
                  <a:lnTo>
                    <a:pt x="91679" y="19966"/>
                  </a:lnTo>
                  <a:lnTo>
                    <a:pt x="91645" y="19932"/>
                  </a:lnTo>
                  <a:lnTo>
                    <a:pt x="91578" y="19932"/>
                  </a:lnTo>
                  <a:lnTo>
                    <a:pt x="91544" y="19966"/>
                  </a:lnTo>
                  <a:lnTo>
                    <a:pt x="91510" y="19899"/>
                  </a:lnTo>
                  <a:lnTo>
                    <a:pt x="91342" y="19764"/>
                  </a:lnTo>
                  <a:lnTo>
                    <a:pt x="91241" y="19663"/>
                  </a:lnTo>
                  <a:lnTo>
                    <a:pt x="91140" y="19663"/>
                  </a:lnTo>
                  <a:lnTo>
                    <a:pt x="90904" y="19730"/>
                  </a:lnTo>
                  <a:lnTo>
                    <a:pt x="90669" y="19865"/>
                  </a:lnTo>
                  <a:lnTo>
                    <a:pt x="90433" y="20033"/>
                  </a:lnTo>
                  <a:lnTo>
                    <a:pt x="90265" y="20235"/>
                  </a:lnTo>
                  <a:lnTo>
                    <a:pt x="90231" y="20202"/>
                  </a:lnTo>
                  <a:lnTo>
                    <a:pt x="90164" y="20202"/>
                  </a:lnTo>
                  <a:lnTo>
                    <a:pt x="90130" y="20235"/>
                  </a:lnTo>
                  <a:lnTo>
                    <a:pt x="90063" y="20808"/>
                  </a:lnTo>
                  <a:lnTo>
                    <a:pt x="89659" y="20808"/>
                  </a:lnTo>
                  <a:lnTo>
                    <a:pt x="89591" y="20740"/>
                  </a:lnTo>
                  <a:lnTo>
                    <a:pt x="89625" y="19899"/>
                  </a:lnTo>
                  <a:lnTo>
                    <a:pt x="89659" y="19057"/>
                  </a:lnTo>
                  <a:lnTo>
                    <a:pt x="89692" y="18215"/>
                  </a:lnTo>
                  <a:lnTo>
                    <a:pt x="89827" y="17340"/>
                  </a:lnTo>
                  <a:lnTo>
                    <a:pt x="89962" y="16633"/>
                  </a:lnTo>
                  <a:lnTo>
                    <a:pt x="90130" y="15892"/>
                  </a:lnTo>
                  <a:lnTo>
                    <a:pt x="90366" y="15185"/>
                  </a:lnTo>
                  <a:lnTo>
                    <a:pt x="90467" y="14815"/>
                  </a:lnTo>
                  <a:lnTo>
                    <a:pt x="90500" y="14478"/>
                  </a:lnTo>
                  <a:lnTo>
                    <a:pt x="90500" y="14444"/>
                  </a:lnTo>
                  <a:lnTo>
                    <a:pt x="92756" y="14478"/>
                  </a:lnTo>
                  <a:lnTo>
                    <a:pt x="92992" y="14545"/>
                  </a:lnTo>
                  <a:lnTo>
                    <a:pt x="93497" y="14545"/>
                  </a:lnTo>
                  <a:lnTo>
                    <a:pt x="93732" y="14512"/>
                  </a:lnTo>
                  <a:lnTo>
                    <a:pt x="93901" y="14512"/>
                  </a:lnTo>
                  <a:lnTo>
                    <a:pt x="93968" y="14478"/>
                  </a:lnTo>
                  <a:lnTo>
                    <a:pt x="94002" y="14411"/>
                  </a:lnTo>
                  <a:lnTo>
                    <a:pt x="94271" y="14276"/>
                  </a:lnTo>
                  <a:lnTo>
                    <a:pt x="94507" y="14141"/>
                  </a:lnTo>
                  <a:lnTo>
                    <a:pt x="94743" y="13973"/>
                  </a:lnTo>
                  <a:lnTo>
                    <a:pt x="94978" y="13771"/>
                  </a:lnTo>
                  <a:lnTo>
                    <a:pt x="95382" y="13367"/>
                  </a:lnTo>
                  <a:lnTo>
                    <a:pt x="95753" y="12929"/>
                  </a:lnTo>
                  <a:lnTo>
                    <a:pt x="96325" y="12155"/>
                  </a:lnTo>
                  <a:lnTo>
                    <a:pt x="96392" y="12155"/>
                  </a:lnTo>
                  <a:lnTo>
                    <a:pt x="96426" y="12121"/>
                  </a:lnTo>
                  <a:lnTo>
                    <a:pt x="96426" y="12054"/>
                  </a:lnTo>
                  <a:lnTo>
                    <a:pt x="97907" y="10135"/>
                  </a:lnTo>
                  <a:lnTo>
                    <a:pt x="98446" y="10303"/>
                  </a:lnTo>
                  <a:lnTo>
                    <a:pt x="98985" y="10404"/>
                  </a:lnTo>
                  <a:lnTo>
                    <a:pt x="99557" y="10505"/>
                  </a:lnTo>
                  <a:lnTo>
                    <a:pt x="100096" y="10640"/>
                  </a:lnTo>
                  <a:lnTo>
                    <a:pt x="100769" y="10876"/>
                  </a:lnTo>
                  <a:lnTo>
                    <a:pt x="101442" y="11179"/>
                  </a:lnTo>
                  <a:lnTo>
                    <a:pt x="102082" y="11549"/>
                  </a:lnTo>
                  <a:lnTo>
                    <a:pt x="102722" y="11953"/>
                  </a:lnTo>
                  <a:lnTo>
                    <a:pt x="103294" y="12391"/>
                  </a:lnTo>
                  <a:lnTo>
                    <a:pt x="103867" y="12862"/>
                  </a:lnTo>
                  <a:lnTo>
                    <a:pt x="104405" y="13367"/>
                  </a:lnTo>
                  <a:lnTo>
                    <a:pt x="104910" y="13906"/>
                  </a:lnTo>
                  <a:lnTo>
                    <a:pt x="105382" y="14512"/>
                  </a:lnTo>
                  <a:lnTo>
                    <a:pt x="105584" y="14815"/>
                  </a:lnTo>
                  <a:lnTo>
                    <a:pt x="105752" y="15118"/>
                  </a:lnTo>
                  <a:lnTo>
                    <a:pt x="105920" y="15454"/>
                  </a:lnTo>
                  <a:lnTo>
                    <a:pt x="106055" y="15791"/>
                  </a:lnTo>
                  <a:lnTo>
                    <a:pt x="106156" y="16128"/>
                  </a:lnTo>
                  <a:lnTo>
                    <a:pt x="106223" y="16498"/>
                  </a:lnTo>
                  <a:lnTo>
                    <a:pt x="106257" y="16565"/>
                  </a:lnTo>
                  <a:lnTo>
                    <a:pt x="106291" y="16599"/>
                  </a:lnTo>
                  <a:lnTo>
                    <a:pt x="106291" y="16902"/>
                  </a:lnTo>
                  <a:lnTo>
                    <a:pt x="106324" y="17171"/>
                  </a:lnTo>
                  <a:lnTo>
                    <a:pt x="106358" y="17239"/>
                  </a:lnTo>
                  <a:lnTo>
                    <a:pt x="106425" y="17272"/>
                  </a:lnTo>
                  <a:lnTo>
                    <a:pt x="106392" y="17542"/>
                  </a:lnTo>
                  <a:lnTo>
                    <a:pt x="106392" y="17878"/>
                  </a:lnTo>
                  <a:lnTo>
                    <a:pt x="106425" y="18417"/>
                  </a:lnTo>
                  <a:lnTo>
                    <a:pt x="106392" y="19023"/>
                  </a:lnTo>
                  <a:lnTo>
                    <a:pt x="106324" y="19596"/>
                  </a:lnTo>
                  <a:lnTo>
                    <a:pt x="106223" y="19663"/>
                  </a:lnTo>
                  <a:lnTo>
                    <a:pt x="106156" y="19730"/>
                  </a:lnTo>
                  <a:lnTo>
                    <a:pt x="105988" y="19966"/>
                  </a:lnTo>
                  <a:lnTo>
                    <a:pt x="105887" y="20202"/>
                  </a:lnTo>
                  <a:lnTo>
                    <a:pt x="105819" y="20404"/>
                  </a:lnTo>
                  <a:lnTo>
                    <a:pt x="105786" y="20673"/>
                  </a:lnTo>
                  <a:lnTo>
                    <a:pt x="105786" y="20808"/>
                  </a:lnTo>
                  <a:lnTo>
                    <a:pt x="105853" y="20976"/>
                  </a:lnTo>
                  <a:lnTo>
                    <a:pt x="105718" y="21313"/>
                  </a:lnTo>
                  <a:lnTo>
                    <a:pt x="105550" y="21683"/>
                  </a:lnTo>
                  <a:lnTo>
                    <a:pt x="105382" y="21986"/>
                  </a:lnTo>
                  <a:lnTo>
                    <a:pt x="105180" y="22323"/>
                  </a:lnTo>
                  <a:lnTo>
                    <a:pt x="104742" y="22929"/>
                  </a:lnTo>
                  <a:lnTo>
                    <a:pt x="104237" y="23501"/>
                  </a:lnTo>
                  <a:lnTo>
                    <a:pt x="103059" y="24814"/>
                  </a:lnTo>
                  <a:lnTo>
                    <a:pt x="102722" y="25184"/>
                  </a:lnTo>
                  <a:lnTo>
                    <a:pt x="102553" y="25420"/>
                  </a:lnTo>
                  <a:lnTo>
                    <a:pt x="102351" y="25622"/>
                  </a:lnTo>
                  <a:lnTo>
                    <a:pt x="102116" y="25757"/>
                  </a:lnTo>
                  <a:lnTo>
                    <a:pt x="101880" y="25858"/>
                  </a:lnTo>
                  <a:lnTo>
                    <a:pt x="101745" y="25891"/>
                  </a:lnTo>
                  <a:lnTo>
                    <a:pt x="101644" y="25891"/>
                  </a:lnTo>
                  <a:lnTo>
                    <a:pt x="101510" y="25858"/>
                  </a:lnTo>
                  <a:lnTo>
                    <a:pt x="101375" y="25790"/>
                  </a:lnTo>
                  <a:lnTo>
                    <a:pt x="101341" y="25790"/>
                  </a:lnTo>
                  <a:lnTo>
                    <a:pt x="101712" y="25420"/>
                  </a:lnTo>
                  <a:lnTo>
                    <a:pt x="101779" y="25386"/>
                  </a:lnTo>
                  <a:lnTo>
                    <a:pt x="101813" y="25319"/>
                  </a:lnTo>
                  <a:lnTo>
                    <a:pt x="101813" y="25285"/>
                  </a:lnTo>
                  <a:lnTo>
                    <a:pt x="101813" y="25252"/>
                  </a:lnTo>
                  <a:lnTo>
                    <a:pt x="101813" y="25218"/>
                  </a:lnTo>
                  <a:lnTo>
                    <a:pt x="101712" y="24881"/>
                  </a:lnTo>
                  <a:lnTo>
                    <a:pt x="101577" y="24545"/>
                  </a:lnTo>
                  <a:lnTo>
                    <a:pt x="101476" y="24343"/>
                  </a:lnTo>
                  <a:lnTo>
                    <a:pt x="101510" y="24309"/>
                  </a:lnTo>
                  <a:lnTo>
                    <a:pt x="101543" y="24275"/>
                  </a:lnTo>
                  <a:lnTo>
                    <a:pt x="101510" y="24208"/>
                  </a:lnTo>
                  <a:lnTo>
                    <a:pt x="101442" y="24174"/>
                  </a:lnTo>
                  <a:lnTo>
                    <a:pt x="101375" y="24208"/>
                  </a:lnTo>
                  <a:lnTo>
                    <a:pt x="101308" y="24141"/>
                  </a:lnTo>
                  <a:lnTo>
                    <a:pt x="101207" y="24141"/>
                  </a:lnTo>
                  <a:lnTo>
                    <a:pt x="101173" y="24174"/>
                  </a:lnTo>
                  <a:lnTo>
                    <a:pt x="101173" y="24208"/>
                  </a:lnTo>
                  <a:lnTo>
                    <a:pt x="101207" y="24242"/>
                  </a:lnTo>
                  <a:lnTo>
                    <a:pt x="101207" y="24275"/>
                  </a:lnTo>
                  <a:lnTo>
                    <a:pt x="101207" y="24309"/>
                  </a:lnTo>
                  <a:lnTo>
                    <a:pt x="101240" y="24343"/>
                  </a:lnTo>
                  <a:lnTo>
                    <a:pt x="100062" y="25555"/>
                  </a:lnTo>
                  <a:lnTo>
                    <a:pt x="98884" y="26733"/>
                  </a:lnTo>
                  <a:lnTo>
                    <a:pt x="97638" y="28013"/>
                  </a:lnTo>
                  <a:lnTo>
                    <a:pt x="97066" y="28652"/>
                  </a:lnTo>
                  <a:lnTo>
                    <a:pt x="96796" y="28989"/>
                  </a:lnTo>
                  <a:lnTo>
                    <a:pt x="96561" y="29359"/>
                  </a:lnTo>
                  <a:lnTo>
                    <a:pt x="96325" y="29191"/>
                  </a:lnTo>
                  <a:lnTo>
                    <a:pt x="96998" y="28585"/>
                  </a:lnTo>
                  <a:lnTo>
                    <a:pt x="97604" y="27912"/>
                  </a:lnTo>
                  <a:lnTo>
                    <a:pt x="98816" y="26598"/>
                  </a:lnTo>
                  <a:lnTo>
                    <a:pt x="101308" y="23871"/>
                  </a:lnTo>
                  <a:lnTo>
                    <a:pt x="101341" y="23804"/>
                  </a:lnTo>
                  <a:lnTo>
                    <a:pt x="101308" y="23770"/>
                  </a:lnTo>
                  <a:lnTo>
                    <a:pt x="101240" y="23737"/>
                  </a:lnTo>
                  <a:lnTo>
                    <a:pt x="101173" y="23770"/>
                  </a:lnTo>
                  <a:lnTo>
                    <a:pt x="101072" y="23871"/>
                  </a:lnTo>
                  <a:lnTo>
                    <a:pt x="101005" y="23770"/>
                  </a:lnTo>
                  <a:lnTo>
                    <a:pt x="101106" y="23669"/>
                  </a:lnTo>
                  <a:lnTo>
                    <a:pt x="101139" y="23636"/>
                  </a:lnTo>
                  <a:lnTo>
                    <a:pt x="101139" y="23602"/>
                  </a:lnTo>
                  <a:lnTo>
                    <a:pt x="101072" y="23602"/>
                  </a:lnTo>
                  <a:lnTo>
                    <a:pt x="100971" y="23703"/>
                  </a:lnTo>
                  <a:lnTo>
                    <a:pt x="100870" y="23568"/>
                  </a:lnTo>
                  <a:lnTo>
                    <a:pt x="100803" y="23501"/>
                  </a:lnTo>
                  <a:lnTo>
                    <a:pt x="100735" y="23535"/>
                  </a:lnTo>
                  <a:lnTo>
                    <a:pt x="100466" y="23737"/>
                  </a:lnTo>
                  <a:lnTo>
                    <a:pt x="100466" y="23501"/>
                  </a:lnTo>
                  <a:lnTo>
                    <a:pt x="100466" y="23232"/>
                  </a:lnTo>
                  <a:lnTo>
                    <a:pt x="100399" y="22962"/>
                  </a:lnTo>
                  <a:lnTo>
                    <a:pt x="100331" y="22727"/>
                  </a:lnTo>
                  <a:lnTo>
                    <a:pt x="100230" y="22525"/>
                  </a:lnTo>
                  <a:lnTo>
                    <a:pt x="100129" y="22457"/>
                  </a:lnTo>
                  <a:lnTo>
                    <a:pt x="100062" y="22390"/>
                  </a:lnTo>
                  <a:lnTo>
                    <a:pt x="99961" y="22323"/>
                  </a:lnTo>
                  <a:lnTo>
                    <a:pt x="99826" y="22289"/>
                  </a:lnTo>
                  <a:lnTo>
                    <a:pt x="99557" y="22289"/>
                  </a:lnTo>
                  <a:lnTo>
                    <a:pt x="99220" y="22390"/>
                  </a:lnTo>
                  <a:lnTo>
                    <a:pt x="98951" y="22525"/>
                  </a:lnTo>
                  <a:lnTo>
                    <a:pt x="98715" y="22727"/>
                  </a:lnTo>
                  <a:lnTo>
                    <a:pt x="98480" y="22929"/>
                  </a:lnTo>
                  <a:lnTo>
                    <a:pt x="97672" y="23737"/>
                  </a:lnTo>
                  <a:lnTo>
                    <a:pt x="96931" y="24612"/>
                  </a:lnTo>
                  <a:lnTo>
                    <a:pt x="96291" y="25386"/>
                  </a:lnTo>
                  <a:lnTo>
                    <a:pt x="95652" y="26161"/>
                  </a:lnTo>
                  <a:lnTo>
                    <a:pt x="95147" y="26767"/>
                  </a:lnTo>
                  <a:lnTo>
                    <a:pt x="94911" y="27070"/>
                  </a:lnTo>
                  <a:lnTo>
                    <a:pt x="94810" y="27272"/>
                  </a:lnTo>
                  <a:lnTo>
                    <a:pt x="94743" y="27440"/>
                  </a:lnTo>
                  <a:lnTo>
                    <a:pt x="94709" y="27541"/>
                  </a:lnTo>
                  <a:lnTo>
                    <a:pt x="94709" y="27676"/>
                  </a:lnTo>
                  <a:lnTo>
                    <a:pt x="94743" y="27777"/>
                  </a:lnTo>
                  <a:lnTo>
                    <a:pt x="94776" y="27912"/>
                  </a:lnTo>
                  <a:lnTo>
                    <a:pt x="94911" y="28114"/>
                  </a:lnTo>
                  <a:lnTo>
                    <a:pt x="95046" y="28316"/>
                  </a:lnTo>
                  <a:lnTo>
                    <a:pt x="95248" y="28484"/>
                  </a:lnTo>
                  <a:lnTo>
                    <a:pt x="95416" y="28585"/>
                  </a:lnTo>
                  <a:lnTo>
                    <a:pt x="95584" y="28619"/>
                  </a:lnTo>
                  <a:lnTo>
                    <a:pt x="95786" y="28585"/>
                  </a:lnTo>
                  <a:lnTo>
                    <a:pt x="95854" y="28585"/>
                  </a:lnTo>
                  <a:lnTo>
                    <a:pt x="95854" y="28551"/>
                  </a:lnTo>
                  <a:lnTo>
                    <a:pt x="95887" y="28551"/>
                  </a:lnTo>
                  <a:lnTo>
                    <a:pt x="95921" y="28518"/>
                  </a:lnTo>
                  <a:lnTo>
                    <a:pt x="96628" y="27945"/>
                  </a:lnTo>
                  <a:lnTo>
                    <a:pt x="97268" y="27339"/>
                  </a:lnTo>
                  <a:lnTo>
                    <a:pt x="97907" y="26733"/>
                  </a:lnTo>
                  <a:lnTo>
                    <a:pt x="98513" y="26093"/>
                  </a:lnTo>
                  <a:lnTo>
                    <a:pt x="99119" y="25386"/>
                  </a:lnTo>
                  <a:lnTo>
                    <a:pt x="99725" y="24713"/>
                  </a:lnTo>
                  <a:lnTo>
                    <a:pt x="99995" y="24376"/>
                  </a:lnTo>
                  <a:lnTo>
                    <a:pt x="100331" y="24073"/>
                  </a:lnTo>
                  <a:lnTo>
                    <a:pt x="100500" y="23939"/>
                  </a:lnTo>
                  <a:lnTo>
                    <a:pt x="100601" y="23838"/>
                  </a:lnTo>
                  <a:lnTo>
                    <a:pt x="100702" y="23838"/>
                  </a:lnTo>
                  <a:lnTo>
                    <a:pt x="100803" y="23871"/>
                  </a:lnTo>
                  <a:lnTo>
                    <a:pt x="100230" y="24444"/>
                  </a:lnTo>
                  <a:lnTo>
                    <a:pt x="99658" y="25050"/>
                  </a:lnTo>
                  <a:lnTo>
                    <a:pt x="98513" y="26262"/>
                  </a:lnTo>
                  <a:lnTo>
                    <a:pt x="97907" y="26935"/>
                  </a:lnTo>
                  <a:lnTo>
                    <a:pt x="97268" y="27609"/>
                  </a:lnTo>
                  <a:lnTo>
                    <a:pt x="96965" y="27912"/>
                  </a:lnTo>
                  <a:lnTo>
                    <a:pt x="96628" y="28215"/>
                  </a:lnTo>
                  <a:lnTo>
                    <a:pt x="96291" y="28518"/>
                  </a:lnTo>
                  <a:lnTo>
                    <a:pt x="95955" y="28821"/>
                  </a:lnTo>
                  <a:lnTo>
                    <a:pt x="95955" y="28787"/>
                  </a:lnTo>
                  <a:lnTo>
                    <a:pt x="95921" y="28686"/>
                  </a:lnTo>
                  <a:lnTo>
                    <a:pt x="95887" y="28686"/>
                  </a:lnTo>
                  <a:lnTo>
                    <a:pt x="95887" y="28652"/>
                  </a:lnTo>
                  <a:lnTo>
                    <a:pt x="95820" y="28652"/>
                  </a:lnTo>
                  <a:lnTo>
                    <a:pt x="95753" y="28686"/>
                  </a:lnTo>
                  <a:lnTo>
                    <a:pt x="95753" y="28753"/>
                  </a:lnTo>
                  <a:lnTo>
                    <a:pt x="95820" y="28922"/>
                  </a:lnTo>
                  <a:lnTo>
                    <a:pt x="95887" y="29056"/>
                  </a:lnTo>
                  <a:lnTo>
                    <a:pt x="96022" y="29191"/>
                  </a:lnTo>
                  <a:lnTo>
                    <a:pt x="96157" y="29258"/>
                  </a:lnTo>
                  <a:lnTo>
                    <a:pt x="96224" y="29258"/>
                  </a:lnTo>
                  <a:lnTo>
                    <a:pt x="96291" y="29427"/>
                  </a:lnTo>
                  <a:lnTo>
                    <a:pt x="96392" y="29561"/>
                  </a:lnTo>
                  <a:lnTo>
                    <a:pt x="96561" y="29662"/>
                  </a:lnTo>
                  <a:lnTo>
                    <a:pt x="96729" y="29730"/>
                  </a:lnTo>
                  <a:lnTo>
                    <a:pt x="97133" y="29831"/>
                  </a:lnTo>
                  <a:lnTo>
                    <a:pt x="97436" y="29898"/>
                  </a:lnTo>
                  <a:lnTo>
                    <a:pt x="97537" y="29864"/>
                  </a:lnTo>
                  <a:lnTo>
                    <a:pt x="97571" y="29831"/>
                  </a:lnTo>
                  <a:lnTo>
                    <a:pt x="97571" y="29730"/>
                  </a:lnTo>
                  <a:lnTo>
                    <a:pt x="97503" y="29662"/>
                  </a:lnTo>
                  <a:lnTo>
                    <a:pt x="97806" y="29359"/>
                  </a:lnTo>
                  <a:lnTo>
                    <a:pt x="97975" y="29460"/>
                  </a:lnTo>
                  <a:lnTo>
                    <a:pt x="98042" y="29561"/>
                  </a:lnTo>
                  <a:lnTo>
                    <a:pt x="98076" y="29662"/>
                  </a:lnTo>
                  <a:lnTo>
                    <a:pt x="98109" y="29797"/>
                  </a:lnTo>
                  <a:lnTo>
                    <a:pt x="97941" y="30033"/>
                  </a:lnTo>
                  <a:lnTo>
                    <a:pt x="97773" y="30235"/>
                  </a:lnTo>
                  <a:lnTo>
                    <a:pt x="97604" y="30470"/>
                  </a:lnTo>
                  <a:lnTo>
                    <a:pt x="97470" y="30740"/>
                  </a:lnTo>
                  <a:lnTo>
                    <a:pt x="97402" y="30908"/>
                  </a:lnTo>
                  <a:lnTo>
                    <a:pt x="97369" y="31110"/>
                  </a:lnTo>
                  <a:lnTo>
                    <a:pt x="97369" y="31312"/>
                  </a:lnTo>
                  <a:lnTo>
                    <a:pt x="97402" y="31379"/>
                  </a:lnTo>
                  <a:lnTo>
                    <a:pt x="97470" y="31447"/>
                  </a:lnTo>
                  <a:lnTo>
                    <a:pt x="97436" y="31514"/>
                  </a:lnTo>
                  <a:lnTo>
                    <a:pt x="97470" y="31581"/>
                  </a:lnTo>
                  <a:lnTo>
                    <a:pt x="97537" y="31615"/>
                  </a:lnTo>
                  <a:lnTo>
                    <a:pt x="97604" y="31581"/>
                  </a:lnTo>
                  <a:lnTo>
                    <a:pt x="98547" y="30908"/>
                  </a:lnTo>
                  <a:lnTo>
                    <a:pt x="99490" y="30201"/>
                  </a:lnTo>
                  <a:lnTo>
                    <a:pt x="100399" y="29494"/>
                  </a:lnTo>
                  <a:lnTo>
                    <a:pt x="101274" y="28720"/>
                  </a:lnTo>
                  <a:lnTo>
                    <a:pt x="102149" y="27912"/>
                  </a:lnTo>
                  <a:lnTo>
                    <a:pt x="102958" y="27070"/>
                  </a:lnTo>
                  <a:lnTo>
                    <a:pt x="103732" y="26228"/>
                  </a:lnTo>
                  <a:lnTo>
                    <a:pt x="104473" y="25319"/>
                  </a:lnTo>
                  <a:lnTo>
                    <a:pt x="104809" y="24848"/>
                  </a:lnTo>
                  <a:lnTo>
                    <a:pt x="105146" y="24343"/>
                  </a:lnTo>
                  <a:lnTo>
                    <a:pt x="105449" y="23838"/>
                  </a:lnTo>
                  <a:lnTo>
                    <a:pt x="105752" y="23299"/>
                  </a:lnTo>
                  <a:lnTo>
                    <a:pt x="106257" y="22222"/>
                  </a:lnTo>
                  <a:lnTo>
                    <a:pt x="106728" y="21111"/>
                  </a:lnTo>
                  <a:lnTo>
                    <a:pt x="106897" y="20606"/>
                  </a:lnTo>
                  <a:lnTo>
                    <a:pt x="106998" y="20067"/>
                  </a:lnTo>
                  <a:lnTo>
                    <a:pt x="107065" y="19528"/>
                  </a:lnTo>
                  <a:lnTo>
                    <a:pt x="107099" y="18990"/>
                  </a:lnTo>
                  <a:lnTo>
                    <a:pt x="107166" y="17104"/>
                  </a:lnTo>
                  <a:lnTo>
                    <a:pt x="107166" y="17037"/>
                  </a:lnTo>
                  <a:lnTo>
                    <a:pt x="107166" y="16969"/>
                  </a:lnTo>
                  <a:lnTo>
                    <a:pt x="107132" y="16027"/>
                  </a:lnTo>
                  <a:lnTo>
                    <a:pt x="107099" y="15993"/>
                  </a:lnTo>
                  <a:lnTo>
                    <a:pt x="107031" y="15993"/>
                  </a:lnTo>
                  <a:lnTo>
                    <a:pt x="106998" y="16027"/>
                  </a:lnTo>
                  <a:lnTo>
                    <a:pt x="106998" y="15993"/>
                  </a:lnTo>
                  <a:lnTo>
                    <a:pt x="107099" y="15892"/>
                  </a:lnTo>
                  <a:lnTo>
                    <a:pt x="107132" y="15825"/>
                  </a:lnTo>
                  <a:lnTo>
                    <a:pt x="107099" y="15791"/>
                  </a:lnTo>
                  <a:lnTo>
                    <a:pt x="107031" y="15724"/>
                  </a:lnTo>
                  <a:lnTo>
                    <a:pt x="106964" y="15724"/>
                  </a:lnTo>
                  <a:lnTo>
                    <a:pt x="106829" y="15050"/>
                  </a:lnTo>
                  <a:lnTo>
                    <a:pt x="106627" y="14411"/>
                  </a:lnTo>
                  <a:lnTo>
                    <a:pt x="106392" y="13805"/>
                  </a:lnTo>
                  <a:lnTo>
                    <a:pt x="106089" y="13199"/>
                  </a:lnTo>
                  <a:lnTo>
                    <a:pt x="105752" y="12626"/>
                  </a:lnTo>
                  <a:lnTo>
                    <a:pt x="105382" y="12088"/>
                  </a:lnTo>
                  <a:lnTo>
                    <a:pt x="104944" y="11549"/>
                  </a:lnTo>
                  <a:lnTo>
                    <a:pt x="104439" y="11078"/>
                  </a:lnTo>
                  <a:lnTo>
                    <a:pt x="104170" y="10842"/>
                  </a:lnTo>
                  <a:lnTo>
                    <a:pt x="103867" y="10606"/>
                  </a:lnTo>
                  <a:lnTo>
                    <a:pt x="103261" y="10202"/>
                  </a:lnTo>
                  <a:lnTo>
                    <a:pt x="102621" y="9865"/>
                  </a:lnTo>
                  <a:lnTo>
                    <a:pt x="101981" y="9562"/>
                  </a:lnTo>
                  <a:lnTo>
                    <a:pt x="101274" y="9293"/>
                  </a:lnTo>
                  <a:lnTo>
                    <a:pt x="100500" y="9024"/>
                  </a:lnTo>
                  <a:lnTo>
                    <a:pt x="100129" y="8923"/>
                  </a:lnTo>
                  <a:lnTo>
                    <a:pt x="99725" y="8822"/>
                  </a:lnTo>
                  <a:lnTo>
                    <a:pt x="99321" y="8788"/>
                  </a:lnTo>
                  <a:lnTo>
                    <a:pt x="98951" y="8754"/>
                  </a:lnTo>
                  <a:lnTo>
                    <a:pt x="99187" y="8485"/>
                  </a:lnTo>
                  <a:lnTo>
                    <a:pt x="105718" y="1"/>
                  </a:lnTo>
                  <a:lnTo>
                    <a:pt x="105415" y="1"/>
                  </a:lnTo>
                  <a:lnTo>
                    <a:pt x="99826" y="7273"/>
                  </a:lnTo>
                  <a:lnTo>
                    <a:pt x="97739" y="9933"/>
                  </a:lnTo>
                  <a:lnTo>
                    <a:pt x="97537" y="9966"/>
                  </a:lnTo>
                  <a:lnTo>
                    <a:pt x="97672" y="10034"/>
                  </a:lnTo>
                  <a:lnTo>
                    <a:pt x="96695" y="11313"/>
                  </a:lnTo>
                  <a:lnTo>
                    <a:pt x="96224" y="11919"/>
                  </a:lnTo>
                  <a:lnTo>
                    <a:pt x="69424" y="12054"/>
                  </a:lnTo>
                  <a:lnTo>
                    <a:pt x="42624" y="12088"/>
                  </a:lnTo>
                  <a:lnTo>
                    <a:pt x="34308" y="12088"/>
                  </a:lnTo>
                  <a:lnTo>
                    <a:pt x="25959" y="12054"/>
                  </a:lnTo>
                  <a:lnTo>
                    <a:pt x="17643" y="12020"/>
                  </a:lnTo>
                  <a:lnTo>
                    <a:pt x="13502" y="12054"/>
                  </a:lnTo>
                  <a:lnTo>
                    <a:pt x="9327" y="12088"/>
                  </a:lnTo>
                  <a:lnTo>
                    <a:pt x="9259" y="12121"/>
                  </a:lnTo>
                  <a:lnTo>
                    <a:pt x="9226" y="12189"/>
                  </a:lnTo>
                  <a:lnTo>
                    <a:pt x="9259" y="12256"/>
                  </a:lnTo>
                  <a:lnTo>
                    <a:pt x="9327" y="12290"/>
                  </a:lnTo>
                  <a:lnTo>
                    <a:pt x="16027" y="12357"/>
                  </a:lnTo>
                  <a:lnTo>
                    <a:pt x="22760" y="12357"/>
                  </a:lnTo>
                  <a:lnTo>
                    <a:pt x="36194" y="12323"/>
                  </a:lnTo>
                  <a:lnTo>
                    <a:pt x="63027" y="12290"/>
                  </a:lnTo>
                  <a:lnTo>
                    <a:pt x="79558" y="12256"/>
                  </a:lnTo>
                  <a:lnTo>
                    <a:pt x="96056" y="12155"/>
                  </a:lnTo>
                  <a:lnTo>
                    <a:pt x="95584" y="12795"/>
                  </a:lnTo>
                  <a:lnTo>
                    <a:pt x="95315" y="13131"/>
                  </a:lnTo>
                  <a:lnTo>
                    <a:pt x="95046" y="13401"/>
                  </a:lnTo>
                  <a:lnTo>
                    <a:pt x="94743" y="13704"/>
                  </a:lnTo>
                  <a:lnTo>
                    <a:pt x="94439" y="13939"/>
                  </a:lnTo>
                  <a:lnTo>
                    <a:pt x="94136" y="14108"/>
                  </a:lnTo>
                  <a:lnTo>
                    <a:pt x="93800" y="14276"/>
                  </a:lnTo>
                  <a:lnTo>
                    <a:pt x="87100" y="14175"/>
                  </a:lnTo>
                  <a:lnTo>
                    <a:pt x="80366" y="14074"/>
                  </a:lnTo>
                  <a:lnTo>
                    <a:pt x="73666" y="14040"/>
                  </a:lnTo>
                  <a:lnTo>
                    <a:pt x="66966" y="14007"/>
                  </a:lnTo>
                  <a:lnTo>
                    <a:pt x="53533" y="14007"/>
                  </a:lnTo>
                  <a:lnTo>
                    <a:pt x="46833" y="14074"/>
                  </a:lnTo>
                  <a:lnTo>
                    <a:pt x="40133" y="14141"/>
                  </a:lnTo>
                  <a:lnTo>
                    <a:pt x="26295" y="14310"/>
                  </a:lnTo>
                  <a:lnTo>
                    <a:pt x="19393" y="14444"/>
                  </a:lnTo>
                  <a:lnTo>
                    <a:pt x="12458" y="14613"/>
                  </a:lnTo>
                  <a:lnTo>
                    <a:pt x="12458" y="14613"/>
                  </a:lnTo>
                  <a:lnTo>
                    <a:pt x="12491" y="14512"/>
                  </a:lnTo>
                  <a:lnTo>
                    <a:pt x="12491" y="14444"/>
                  </a:lnTo>
                  <a:lnTo>
                    <a:pt x="12458" y="14377"/>
                  </a:lnTo>
                  <a:lnTo>
                    <a:pt x="12357" y="14343"/>
                  </a:lnTo>
                  <a:lnTo>
                    <a:pt x="12087" y="14343"/>
                  </a:lnTo>
                  <a:lnTo>
                    <a:pt x="11784" y="14310"/>
                  </a:lnTo>
                  <a:lnTo>
                    <a:pt x="11549" y="14276"/>
                  </a:lnTo>
                  <a:lnTo>
                    <a:pt x="11279" y="14175"/>
                  </a:lnTo>
                  <a:lnTo>
                    <a:pt x="11044" y="14074"/>
                  </a:lnTo>
                  <a:lnTo>
                    <a:pt x="10808" y="13939"/>
                  </a:lnTo>
                  <a:lnTo>
                    <a:pt x="10337" y="13603"/>
                  </a:lnTo>
                  <a:lnTo>
                    <a:pt x="9933" y="13232"/>
                  </a:lnTo>
                  <a:lnTo>
                    <a:pt x="9562" y="12795"/>
                  </a:lnTo>
                  <a:lnTo>
                    <a:pt x="8855" y="11953"/>
                  </a:lnTo>
                  <a:lnTo>
                    <a:pt x="7206" y="9865"/>
                  </a:lnTo>
                  <a:lnTo>
                    <a:pt x="5623" y="7778"/>
                  </a:lnTo>
                  <a:lnTo>
                    <a:pt x="4108" y="5691"/>
                  </a:lnTo>
                  <a:lnTo>
                    <a:pt x="2694" y="3603"/>
                  </a:lnTo>
                  <a:lnTo>
                    <a:pt x="2088" y="2728"/>
                  </a:lnTo>
                  <a:lnTo>
                    <a:pt x="1516" y="1819"/>
                  </a:lnTo>
                  <a:lnTo>
                    <a:pt x="943" y="91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1324836" y="-6007"/>
              <a:ext cx="487541" cy="711252"/>
            </a:xfrm>
            <a:custGeom>
              <a:avLst/>
              <a:gdLst/>
              <a:ahLst/>
              <a:cxnLst/>
              <a:rect l="l" t="t" r="r" b="b"/>
              <a:pathLst>
                <a:path w="7340" h="10708" extrusionOk="0">
                  <a:moveTo>
                    <a:pt x="0" y="1"/>
                  </a:moveTo>
                  <a:lnTo>
                    <a:pt x="236" y="405"/>
                  </a:lnTo>
                  <a:lnTo>
                    <a:pt x="472" y="775"/>
                  </a:lnTo>
                  <a:lnTo>
                    <a:pt x="977" y="1516"/>
                  </a:lnTo>
                  <a:lnTo>
                    <a:pt x="1953" y="3031"/>
                  </a:lnTo>
                  <a:lnTo>
                    <a:pt x="2963" y="4512"/>
                  </a:lnTo>
                  <a:lnTo>
                    <a:pt x="7037" y="10640"/>
                  </a:lnTo>
                  <a:lnTo>
                    <a:pt x="7104" y="10674"/>
                  </a:lnTo>
                  <a:lnTo>
                    <a:pt x="7138" y="10707"/>
                  </a:lnTo>
                  <a:lnTo>
                    <a:pt x="7205" y="10707"/>
                  </a:lnTo>
                  <a:lnTo>
                    <a:pt x="7272" y="10674"/>
                  </a:lnTo>
                  <a:lnTo>
                    <a:pt x="7306" y="10640"/>
                  </a:lnTo>
                  <a:lnTo>
                    <a:pt x="7340" y="10606"/>
                  </a:lnTo>
                  <a:lnTo>
                    <a:pt x="7340" y="10539"/>
                  </a:lnTo>
                  <a:lnTo>
                    <a:pt x="7306" y="10471"/>
                  </a:lnTo>
                  <a:lnTo>
                    <a:pt x="3401" y="4546"/>
                  </a:lnTo>
                  <a:lnTo>
                    <a:pt x="1381" y="1583"/>
                  </a:lnTo>
                  <a:lnTo>
                    <a:pt x="909" y="876"/>
                  </a:lnTo>
                  <a:lnTo>
                    <a:pt x="472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87" name="Google Shape;487;p4"/>
          <p:cNvGrpSpPr/>
          <p:nvPr/>
        </p:nvGrpSpPr>
        <p:grpSpPr>
          <a:xfrm>
            <a:off x="-10666" y="3240197"/>
            <a:ext cx="2190067" cy="2007057"/>
            <a:chOff x="-7997" y="3247832"/>
            <a:chExt cx="2193869" cy="2010543"/>
          </a:xfrm>
        </p:grpSpPr>
        <p:sp>
          <p:nvSpPr>
            <p:cNvPr id="488" name="Google Shape;488;p4"/>
            <p:cNvSpPr/>
            <p:nvPr/>
          </p:nvSpPr>
          <p:spPr>
            <a:xfrm>
              <a:off x="-7997" y="4475586"/>
              <a:ext cx="315374" cy="89538"/>
            </a:xfrm>
            <a:custGeom>
              <a:avLst/>
              <a:gdLst/>
              <a:ahLst/>
              <a:cxnLst/>
              <a:rect l="l" t="t" r="r" b="b"/>
              <a:pathLst>
                <a:path w="4748" h="1348" extrusionOk="0">
                  <a:moveTo>
                    <a:pt x="4714" y="1"/>
                  </a:moveTo>
                  <a:lnTo>
                    <a:pt x="3737" y="203"/>
                  </a:lnTo>
                  <a:lnTo>
                    <a:pt x="2727" y="438"/>
                  </a:lnTo>
                  <a:lnTo>
                    <a:pt x="1751" y="708"/>
                  </a:lnTo>
                  <a:lnTo>
                    <a:pt x="774" y="943"/>
                  </a:lnTo>
                  <a:lnTo>
                    <a:pt x="0" y="1112"/>
                  </a:lnTo>
                  <a:lnTo>
                    <a:pt x="0" y="1347"/>
                  </a:lnTo>
                  <a:lnTo>
                    <a:pt x="1313" y="1044"/>
                  </a:lnTo>
                  <a:lnTo>
                    <a:pt x="2188" y="842"/>
                  </a:lnTo>
                  <a:lnTo>
                    <a:pt x="3064" y="640"/>
                  </a:lnTo>
                  <a:lnTo>
                    <a:pt x="3905" y="371"/>
                  </a:lnTo>
                  <a:lnTo>
                    <a:pt x="4343" y="236"/>
                  </a:lnTo>
                  <a:lnTo>
                    <a:pt x="4747" y="68"/>
                  </a:lnTo>
                  <a:lnTo>
                    <a:pt x="4747" y="34"/>
                  </a:lnTo>
                  <a:lnTo>
                    <a:pt x="471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-7997" y="4374956"/>
              <a:ext cx="310857" cy="96246"/>
            </a:xfrm>
            <a:custGeom>
              <a:avLst/>
              <a:gdLst/>
              <a:ahLst/>
              <a:cxnLst/>
              <a:rect l="l" t="t" r="r" b="b"/>
              <a:pathLst>
                <a:path w="4680" h="1449" extrusionOk="0">
                  <a:moveTo>
                    <a:pt x="4646" y="0"/>
                  </a:moveTo>
                  <a:lnTo>
                    <a:pt x="4209" y="68"/>
                  </a:lnTo>
                  <a:lnTo>
                    <a:pt x="3737" y="169"/>
                  </a:lnTo>
                  <a:lnTo>
                    <a:pt x="2828" y="371"/>
                  </a:lnTo>
                  <a:lnTo>
                    <a:pt x="1044" y="909"/>
                  </a:lnTo>
                  <a:lnTo>
                    <a:pt x="0" y="1145"/>
                  </a:lnTo>
                  <a:lnTo>
                    <a:pt x="0" y="1448"/>
                  </a:lnTo>
                  <a:lnTo>
                    <a:pt x="1111" y="1145"/>
                  </a:lnTo>
                  <a:lnTo>
                    <a:pt x="2895" y="640"/>
                  </a:lnTo>
                  <a:lnTo>
                    <a:pt x="3804" y="371"/>
                  </a:lnTo>
                  <a:lnTo>
                    <a:pt x="4242" y="202"/>
                  </a:lnTo>
                  <a:lnTo>
                    <a:pt x="4680" y="34"/>
                  </a:lnTo>
                  <a:lnTo>
                    <a:pt x="468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-7997" y="4187113"/>
              <a:ext cx="257188" cy="62703"/>
            </a:xfrm>
            <a:custGeom>
              <a:avLst/>
              <a:gdLst/>
              <a:ahLst/>
              <a:cxnLst/>
              <a:rect l="l" t="t" r="r" b="b"/>
              <a:pathLst>
                <a:path w="3872" h="944" extrusionOk="0">
                  <a:moveTo>
                    <a:pt x="3064" y="0"/>
                  </a:moveTo>
                  <a:lnTo>
                    <a:pt x="2323" y="135"/>
                  </a:lnTo>
                  <a:lnTo>
                    <a:pt x="1582" y="270"/>
                  </a:lnTo>
                  <a:lnTo>
                    <a:pt x="842" y="472"/>
                  </a:lnTo>
                  <a:lnTo>
                    <a:pt x="0" y="707"/>
                  </a:lnTo>
                  <a:lnTo>
                    <a:pt x="0" y="943"/>
                  </a:lnTo>
                  <a:lnTo>
                    <a:pt x="909" y="674"/>
                  </a:lnTo>
                  <a:lnTo>
                    <a:pt x="1616" y="505"/>
                  </a:lnTo>
                  <a:lnTo>
                    <a:pt x="2357" y="337"/>
                  </a:lnTo>
                  <a:lnTo>
                    <a:pt x="3838" y="34"/>
                  </a:lnTo>
                  <a:lnTo>
                    <a:pt x="3872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-7997" y="4238524"/>
              <a:ext cx="261705" cy="85087"/>
            </a:xfrm>
            <a:custGeom>
              <a:avLst/>
              <a:gdLst/>
              <a:ahLst/>
              <a:cxnLst/>
              <a:rect l="l" t="t" r="r" b="b"/>
              <a:pathLst>
                <a:path w="3940" h="1281" extrusionOk="0">
                  <a:moveTo>
                    <a:pt x="3905" y="1"/>
                  </a:moveTo>
                  <a:lnTo>
                    <a:pt x="3535" y="68"/>
                  </a:lnTo>
                  <a:lnTo>
                    <a:pt x="3165" y="169"/>
                  </a:lnTo>
                  <a:lnTo>
                    <a:pt x="2390" y="371"/>
                  </a:lnTo>
                  <a:lnTo>
                    <a:pt x="909" y="842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976" y="1011"/>
                  </a:lnTo>
                  <a:lnTo>
                    <a:pt x="2458" y="607"/>
                  </a:lnTo>
                  <a:lnTo>
                    <a:pt x="3232" y="337"/>
                  </a:lnTo>
                  <a:lnTo>
                    <a:pt x="3569" y="203"/>
                  </a:lnTo>
                  <a:lnTo>
                    <a:pt x="3939" y="34"/>
                  </a:lnTo>
                  <a:lnTo>
                    <a:pt x="39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-7997" y="4634336"/>
              <a:ext cx="373494" cy="98505"/>
            </a:xfrm>
            <a:custGeom>
              <a:avLst/>
              <a:gdLst/>
              <a:ahLst/>
              <a:cxnLst/>
              <a:rect l="l" t="t" r="r" b="b"/>
              <a:pathLst>
                <a:path w="5623" h="1483" extrusionOk="0">
                  <a:moveTo>
                    <a:pt x="5589" y="1"/>
                  </a:moveTo>
                  <a:lnTo>
                    <a:pt x="4646" y="304"/>
                  </a:lnTo>
                  <a:lnTo>
                    <a:pt x="3703" y="540"/>
                  </a:lnTo>
                  <a:lnTo>
                    <a:pt x="2761" y="775"/>
                  </a:lnTo>
                  <a:lnTo>
                    <a:pt x="1784" y="910"/>
                  </a:lnTo>
                  <a:lnTo>
                    <a:pt x="909" y="1045"/>
                  </a:lnTo>
                  <a:lnTo>
                    <a:pt x="0" y="1179"/>
                  </a:lnTo>
                  <a:lnTo>
                    <a:pt x="0" y="1482"/>
                  </a:lnTo>
                  <a:lnTo>
                    <a:pt x="909" y="1314"/>
                  </a:lnTo>
                  <a:lnTo>
                    <a:pt x="1852" y="1146"/>
                  </a:lnTo>
                  <a:lnTo>
                    <a:pt x="2828" y="1011"/>
                  </a:lnTo>
                  <a:lnTo>
                    <a:pt x="3333" y="944"/>
                  </a:lnTo>
                  <a:lnTo>
                    <a:pt x="3804" y="843"/>
                  </a:lnTo>
                  <a:lnTo>
                    <a:pt x="4310" y="708"/>
                  </a:lnTo>
                  <a:lnTo>
                    <a:pt x="4747" y="540"/>
                  </a:lnTo>
                  <a:lnTo>
                    <a:pt x="5185" y="304"/>
                  </a:lnTo>
                  <a:lnTo>
                    <a:pt x="5589" y="35"/>
                  </a:lnTo>
                  <a:lnTo>
                    <a:pt x="5623" y="35"/>
                  </a:lnTo>
                  <a:lnTo>
                    <a:pt x="55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-7997" y="4558348"/>
              <a:ext cx="225903" cy="69345"/>
            </a:xfrm>
            <a:custGeom>
              <a:avLst/>
              <a:gdLst/>
              <a:ahLst/>
              <a:cxnLst/>
              <a:rect l="l" t="t" r="r" b="b"/>
              <a:pathLst>
                <a:path w="3401" h="1044" extrusionOk="0">
                  <a:moveTo>
                    <a:pt x="3367" y="0"/>
                  </a:moveTo>
                  <a:lnTo>
                    <a:pt x="2525" y="236"/>
                  </a:lnTo>
                  <a:lnTo>
                    <a:pt x="1683" y="438"/>
                  </a:lnTo>
                  <a:lnTo>
                    <a:pt x="0" y="775"/>
                  </a:lnTo>
                  <a:lnTo>
                    <a:pt x="0" y="1044"/>
                  </a:lnTo>
                  <a:lnTo>
                    <a:pt x="236" y="977"/>
                  </a:lnTo>
                  <a:lnTo>
                    <a:pt x="1044" y="842"/>
                  </a:lnTo>
                  <a:lnTo>
                    <a:pt x="1852" y="640"/>
                  </a:lnTo>
                  <a:lnTo>
                    <a:pt x="2626" y="371"/>
                  </a:lnTo>
                  <a:lnTo>
                    <a:pt x="2996" y="236"/>
                  </a:lnTo>
                  <a:lnTo>
                    <a:pt x="3367" y="34"/>
                  </a:lnTo>
                  <a:lnTo>
                    <a:pt x="340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-7997" y="4685813"/>
              <a:ext cx="382461" cy="93988"/>
            </a:xfrm>
            <a:custGeom>
              <a:avLst/>
              <a:gdLst/>
              <a:ahLst/>
              <a:cxnLst/>
              <a:rect l="l" t="t" r="r" b="b"/>
              <a:pathLst>
                <a:path w="5758" h="1415" extrusionOk="0">
                  <a:moveTo>
                    <a:pt x="5757" y="0"/>
                  </a:moveTo>
                  <a:lnTo>
                    <a:pt x="5286" y="34"/>
                  </a:lnTo>
                  <a:lnTo>
                    <a:pt x="4815" y="101"/>
                  </a:lnTo>
                  <a:lnTo>
                    <a:pt x="3905" y="270"/>
                  </a:lnTo>
                  <a:lnTo>
                    <a:pt x="2087" y="707"/>
                  </a:lnTo>
                  <a:lnTo>
                    <a:pt x="0" y="1179"/>
                  </a:lnTo>
                  <a:lnTo>
                    <a:pt x="0" y="1414"/>
                  </a:lnTo>
                  <a:lnTo>
                    <a:pt x="2121" y="909"/>
                  </a:lnTo>
                  <a:lnTo>
                    <a:pt x="3973" y="539"/>
                  </a:lnTo>
                  <a:lnTo>
                    <a:pt x="4882" y="337"/>
                  </a:lnTo>
                  <a:lnTo>
                    <a:pt x="5320" y="202"/>
                  </a:lnTo>
                  <a:lnTo>
                    <a:pt x="5757" y="34"/>
                  </a:lnTo>
                  <a:lnTo>
                    <a:pt x="57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1658012" y="4408499"/>
              <a:ext cx="382461" cy="335500"/>
            </a:xfrm>
            <a:custGeom>
              <a:avLst/>
              <a:gdLst/>
              <a:ahLst/>
              <a:cxnLst/>
              <a:rect l="l" t="t" r="r" b="b"/>
              <a:pathLst>
                <a:path w="5758" h="5051" extrusionOk="0">
                  <a:moveTo>
                    <a:pt x="2627" y="169"/>
                  </a:moveTo>
                  <a:lnTo>
                    <a:pt x="1852" y="202"/>
                  </a:lnTo>
                  <a:lnTo>
                    <a:pt x="1145" y="303"/>
                  </a:lnTo>
                  <a:lnTo>
                    <a:pt x="1482" y="202"/>
                  </a:lnTo>
                  <a:lnTo>
                    <a:pt x="1852" y="169"/>
                  </a:lnTo>
                  <a:close/>
                  <a:moveTo>
                    <a:pt x="1044" y="303"/>
                  </a:moveTo>
                  <a:lnTo>
                    <a:pt x="1044" y="337"/>
                  </a:lnTo>
                  <a:lnTo>
                    <a:pt x="1078" y="371"/>
                  </a:lnTo>
                  <a:lnTo>
                    <a:pt x="2425" y="371"/>
                  </a:lnTo>
                  <a:lnTo>
                    <a:pt x="3132" y="404"/>
                  </a:lnTo>
                  <a:lnTo>
                    <a:pt x="3873" y="404"/>
                  </a:lnTo>
                  <a:lnTo>
                    <a:pt x="4176" y="505"/>
                  </a:lnTo>
                  <a:lnTo>
                    <a:pt x="4479" y="607"/>
                  </a:lnTo>
                  <a:lnTo>
                    <a:pt x="4815" y="809"/>
                  </a:lnTo>
                  <a:lnTo>
                    <a:pt x="5085" y="1011"/>
                  </a:lnTo>
                  <a:lnTo>
                    <a:pt x="5287" y="1280"/>
                  </a:lnTo>
                  <a:lnTo>
                    <a:pt x="5421" y="1549"/>
                  </a:lnTo>
                  <a:lnTo>
                    <a:pt x="5388" y="1516"/>
                  </a:lnTo>
                  <a:lnTo>
                    <a:pt x="5219" y="1415"/>
                  </a:lnTo>
                  <a:lnTo>
                    <a:pt x="5219" y="1347"/>
                  </a:lnTo>
                  <a:lnTo>
                    <a:pt x="5152" y="1314"/>
                  </a:lnTo>
                  <a:lnTo>
                    <a:pt x="4613" y="1213"/>
                  </a:lnTo>
                  <a:lnTo>
                    <a:pt x="4041" y="1179"/>
                  </a:lnTo>
                  <a:lnTo>
                    <a:pt x="3502" y="1145"/>
                  </a:lnTo>
                  <a:lnTo>
                    <a:pt x="2930" y="1179"/>
                  </a:lnTo>
                  <a:lnTo>
                    <a:pt x="2290" y="1179"/>
                  </a:lnTo>
                  <a:lnTo>
                    <a:pt x="1617" y="1145"/>
                  </a:lnTo>
                  <a:lnTo>
                    <a:pt x="977" y="1145"/>
                  </a:lnTo>
                  <a:lnTo>
                    <a:pt x="304" y="1213"/>
                  </a:lnTo>
                  <a:lnTo>
                    <a:pt x="438" y="977"/>
                  </a:lnTo>
                  <a:lnTo>
                    <a:pt x="573" y="741"/>
                  </a:lnTo>
                  <a:lnTo>
                    <a:pt x="741" y="539"/>
                  </a:lnTo>
                  <a:lnTo>
                    <a:pt x="943" y="337"/>
                  </a:lnTo>
                  <a:lnTo>
                    <a:pt x="1044" y="303"/>
                  </a:lnTo>
                  <a:close/>
                  <a:moveTo>
                    <a:pt x="3772" y="1347"/>
                  </a:moveTo>
                  <a:lnTo>
                    <a:pt x="4445" y="1415"/>
                  </a:lnTo>
                  <a:lnTo>
                    <a:pt x="5118" y="1516"/>
                  </a:lnTo>
                  <a:lnTo>
                    <a:pt x="5152" y="1516"/>
                  </a:lnTo>
                  <a:lnTo>
                    <a:pt x="5287" y="1617"/>
                  </a:lnTo>
                  <a:lnTo>
                    <a:pt x="5489" y="1785"/>
                  </a:lnTo>
                  <a:lnTo>
                    <a:pt x="5522" y="2122"/>
                  </a:lnTo>
                  <a:lnTo>
                    <a:pt x="5522" y="2458"/>
                  </a:lnTo>
                  <a:lnTo>
                    <a:pt x="5455" y="2795"/>
                  </a:lnTo>
                  <a:lnTo>
                    <a:pt x="5320" y="3132"/>
                  </a:lnTo>
                  <a:lnTo>
                    <a:pt x="5186" y="2896"/>
                  </a:lnTo>
                  <a:lnTo>
                    <a:pt x="4984" y="2660"/>
                  </a:lnTo>
                  <a:lnTo>
                    <a:pt x="4613" y="2256"/>
                  </a:lnTo>
                  <a:lnTo>
                    <a:pt x="4142" y="1718"/>
                  </a:lnTo>
                  <a:lnTo>
                    <a:pt x="3974" y="1516"/>
                  </a:lnTo>
                  <a:lnTo>
                    <a:pt x="3873" y="1415"/>
                  </a:lnTo>
                  <a:lnTo>
                    <a:pt x="3704" y="1347"/>
                  </a:lnTo>
                  <a:close/>
                  <a:moveTo>
                    <a:pt x="270" y="1280"/>
                  </a:moveTo>
                  <a:lnTo>
                    <a:pt x="539" y="1347"/>
                  </a:lnTo>
                  <a:lnTo>
                    <a:pt x="809" y="1381"/>
                  </a:lnTo>
                  <a:lnTo>
                    <a:pt x="1347" y="1415"/>
                  </a:lnTo>
                  <a:lnTo>
                    <a:pt x="1920" y="1415"/>
                  </a:lnTo>
                  <a:lnTo>
                    <a:pt x="2425" y="1381"/>
                  </a:lnTo>
                  <a:lnTo>
                    <a:pt x="3098" y="1347"/>
                  </a:lnTo>
                  <a:lnTo>
                    <a:pt x="3704" y="1347"/>
                  </a:lnTo>
                  <a:lnTo>
                    <a:pt x="3704" y="1381"/>
                  </a:lnTo>
                  <a:lnTo>
                    <a:pt x="3738" y="1482"/>
                  </a:lnTo>
                  <a:lnTo>
                    <a:pt x="3805" y="1617"/>
                  </a:lnTo>
                  <a:lnTo>
                    <a:pt x="3974" y="1886"/>
                  </a:lnTo>
                  <a:lnTo>
                    <a:pt x="4378" y="2290"/>
                  </a:lnTo>
                  <a:lnTo>
                    <a:pt x="4782" y="2829"/>
                  </a:lnTo>
                  <a:lnTo>
                    <a:pt x="5017" y="3098"/>
                  </a:lnTo>
                  <a:lnTo>
                    <a:pt x="5118" y="3199"/>
                  </a:lnTo>
                  <a:lnTo>
                    <a:pt x="5253" y="3266"/>
                  </a:lnTo>
                  <a:lnTo>
                    <a:pt x="5017" y="3704"/>
                  </a:lnTo>
                  <a:lnTo>
                    <a:pt x="4714" y="4108"/>
                  </a:lnTo>
                  <a:lnTo>
                    <a:pt x="4512" y="4344"/>
                  </a:lnTo>
                  <a:lnTo>
                    <a:pt x="4310" y="4512"/>
                  </a:lnTo>
                  <a:lnTo>
                    <a:pt x="4075" y="4647"/>
                  </a:lnTo>
                  <a:lnTo>
                    <a:pt x="3839" y="4748"/>
                  </a:lnTo>
                  <a:lnTo>
                    <a:pt x="3603" y="4815"/>
                  </a:lnTo>
                  <a:lnTo>
                    <a:pt x="3334" y="4849"/>
                  </a:lnTo>
                  <a:lnTo>
                    <a:pt x="3064" y="4849"/>
                  </a:lnTo>
                  <a:lnTo>
                    <a:pt x="2761" y="4815"/>
                  </a:lnTo>
                  <a:lnTo>
                    <a:pt x="2324" y="4714"/>
                  </a:lnTo>
                  <a:lnTo>
                    <a:pt x="1920" y="4613"/>
                  </a:lnTo>
                  <a:lnTo>
                    <a:pt x="1516" y="4445"/>
                  </a:lnTo>
                  <a:lnTo>
                    <a:pt x="1145" y="4243"/>
                  </a:lnTo>
                  <a:lnTo>
                    <a:pt x="910" y="4074"/>
                  </a:lnTo>
                  <a:lnTo>
                    <a:pt x="708" y="3872"/>
                  </a:lnTo>
                  <a:lnTo>
                    <a:pt x="539" y="3603"/>
                  </a:lnTo>
                  <a:lnTo>
                    <a:pt x="438" y="3334"/>
                  </a:lnTo>
                  <a:lnTo>
                    <a:pt x="337" y="3064"/>
                  </a:lnTo>
                  <a:lnTo>
                    <a:pt x="304" y="2761"/>
                  </a:lnTo>
                  <a:lnTo>
                    <a:pt x="203" y="2189"/>
                  </a:lnTo>
                  <a:lnTo>
                    <a:pt x="203" y="1953"/>
                  </a:lnTo>
                  <a:lnTo>
                    <a:pt x="203" y="1718"/>
                  </a:lnTo>
                  <a:lnTo>
                    <a:pt x="236" y="1482"/>
                  </a:lnTo>
                  <a:lnTo>
                    <a:pt x="270" y="1280"/>
                  </a:lnTo>
                  <a:close/>
                  <a:moveTo>
                    <a:pt x="1684" y="0"/>
                  </a:moveTo>
                  <a:lnTo>
                    <a:pt x="1347" y="34"/>
                  </a:lnTo>
                  <a:lnTo>
                    <a:pt x="1011" y="101"/>
                  </a:lnTo>
                  <a:lnTo>
                    <a:pt x="708" y="236"/>
                  </a:lnTo>
                  <a:lnTo>
                    <a:pt x="405" y="371"/>
                  </a:lnTo>
                  <a:lnTo>
                    <a:pt x="371" y="438"/>
                  </a:lnTo>
                  <a:lnTo>
                    <a:pt x="371" y="472"/>
                  </a:lnTo>
                  <a:lnTo>
                    <a:pt x="405" y="539"/>
                  </a:lnTo>
                  <a:lnTo>
                    <a:pt x="438" y="573"/>
                  </a:lnTo>
                  <a:lnTo>
                    <a:pt x="304" y="708"/>
                  </a:lnTo>
                  <a:lnTo>
                    <a:pt x="203" y="910"/>
                  </a:lnTo>
                  <a:lnTo>
                    <a:pt x="102" y="1112"/>
                  </a:lnTo>
                  <a:lnTo>
                    <a:pt x="34" y="1314"/>
                  </a:lnTo>
                  <a:lnTo>
                    <a:pt x="1" y="1549"/>
                  </a:lnTo>
                  <a:lnTo>
                    <a:pt x="1" y="1819"/>
                  </a:lnTo>
                  <a:lnTo>
                    <a:pt x="1" y="2324"/>
                  </a:lnTo>
                  <a:lnTo>
                    <a:pt x="68" y="2829"/>
                  </a:lnTo>
                  <a:lnTo>
                    <a:pt x="203" y="3300"/>
                  </a:lnTo>
                  <a:lnTo>
                    <a:pt x="371" y="3704"/>
                  </a:lnTo>
                  <a:lnTo>
                    <a:pt x="573" y="4041"/>
                  </a:lnTo>
                  <a:lnTo>
                    <a:pt x="741" y="4209"/>
                  </a:lnTo>
                  <a:lnTo>
                    <a:pt x="943" y="4377"/>
                  </a:lnTo>
                  <a:lnTo>
                    <a:pt x="1145" y="4512"/>
                  </a:lnTo>
                  <a:lnTo>
                    <a:pt x="1347" y="4613"/>
                  </a:lnTo>
                  <a:lnTo>
                    <a:pt x="1819" y="4781"/>
                  </a:lnTo>
                  <a:lnTo>
                    <a:pt x="2290" y="4916"/>
                  </a:lnTo>
                  <a:lnTo>
                    <a:pt x="2829" y="5017"/>
                  </a:lnTo>
                  <a:lnTo>
                    <a:pt x="3098" y="5051"/>
                  </a:lnTo>
                  <a:lnTo>
                    <a:pt x="3367" y="5051"/>
                  </a:lnTo>
                  <a:lnTo>
                    <a:pt x="3637" y="5017"/>
                  </a:lnTo>
                  <a:lnTo>
                    <a:pt x="3906" y="4950"/>
                  </a:lnTo>
                  <a:lnTo>
                    <a:pt x="4142" y="4849"/>
                  </a:lnTo>
                  <a:lnTo>
                    <a:pt x="4411" y="4680"/>
                  </a:lnTo>
                  <a:lnTo>
                    <a:pt x="4782" y="4310"/>
                  </a:lnTo>
                  <a:lnTo>
                    <a:pt x="5152" y="3872"/>
                  </a:lnTo>
                  <a:lnTo>
                    <a:pt x="5320" y="3637"/>
                  </a:lnTo>
                  <a:lnTo>
                    <a:pt x="5455" y="3401"/>
                  </a:lnTo>
                  <a:lnTo>
                    <a:pt x="5556" y="3132"/>
                  </a:lnTo>
                  <a:lnTo>
                    <a:pt x="5657" y="2896"/>
                  </a:lnTo>
                  <a:lnTo>
                    <a:pt x="5724" y="2627"/>
                  </a:lnTo>
                  <a:lnTo>
                    <a:pt x="5758" y="2357"/>
                  </a:lnTo>
                  <a:lnTo>
                    <a:pt x="5758" y="2088"/>
                  </a:lnTo>
                  <a:lnTo>
                    <a:pt x="5724" y="1819"/>
                  </a:lnTo>
                  <a:lnTo>
                    <a:pt x="5657" y="1583"/>
                  </a:lnTo>
                  <a:lnTo>
                    <a:pt x="5556" y="1347"/>
                  </a:lnTo>
                  <a:lnTo>
                    <a:pt x="5421" y="1112"/>
                  </a:lnTo>
                  <a:lnTo>
                    <a:pt x="5219" y="876"/>
                  </a:lnTo>
                  <a:lnTo>
                    <a:pt x="4984" y="674"/>
                  </a:lnTo>
                  <a:lnTo>
                    <a:pt x="4748" y="505"/>
                  </a:lnTo>
                  <a:lnTo>
                    <a:pt x="4479" y="371"/>
                  </a:lnTo>
                  <a:lnTo>
                    <a:pt x="4176" y="270"/>
                  </a:lnTo>
                  <a:lnTo>
                    <a:pt x="3906" y="202"/>
                  </a:lnTo>
                  <a:lnTo>
                    <a:pt x="3603" y="135"/>
                  </a:lnTo>
                  <a:lnTo>
                    <a:pt x="2997" y="68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-7997" y="4735032"/>
              <a:ext cx="375752" cy="102888"/>
            </a:xfrm>
            <a:custGeom>
              <a:avLst/>
              <a:gdLst/>
              <a:ahLst/>
              <a:cxnLst/>
              <a:rect l="l" t="t" r="r" b="b"/>
              <a:pathLst>
                <a:path w="5657" h="1549" extrusionOk="0">
                  <a:moveTo>
                    <a:pt x="5623" y="0"/>
                  </a:moveTo>
                  <a:lnTo>
                    <a:pt x="4512" y="269"/>
                  </a:lnTo>
                  <a:lnTo>
                    <a:pt x="3400" y="572"/>
                  </a:lnTo>
                  <a:lnTo>
                    <a:pt x="2289" y="875"/>
                  </a:lnTo>
                  <a:lnTo>
                    <a:pt x="1178" y="1145"/>
                  </a:lnTo>
                  <a:lnTo>
                    <a:pt x="606" y="1246"/>
                  </a:lnTo>
                  <a:lnTo>
                    <a:pt x="0" y="1347"/>
                  </a:lnTo>
                  <a:lnTo>
                    <a:pt x="0" y="1549"/>
                  </a:lnTo>
                  <a:lnTo>
                    <a:pt x="1246" y="1347"/>
                  </a:lnTo>
                  <a:lnTo>
                    <a:pt x="2357" y="1111"/>
                  </a:lnTo>
                  <a:lnTo>
                    <a:pt x="3468" y="808"/>
                  </a:lnTo>
                  <a:lnTo>
                    <a:pt x="4579" y="471"/>
                  </a:lnTo>
                  <a:lnTo>
                    <a:pt x="5656" y="34"/>
                  </a:lnTo>
                  <a:lnTo>
                    <a:pt x="56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-7997" y="3985853"/>
              <a:ext cx="216936" cy="73862"/>
            </a:xfrm>
            <a:custGeom>
              <a:avLst/>
              <a:gdLst/>
              <a:ahLst/>
              <a:cxnLst/>
              <a:rect l="l" t="t" r="r" b="b"/>
              <a:pathLst>
                <a:path w="3266" h="1112" extrusionOk="0">
                  <a:moveTo>
                    <a:pt x="3030" y="0"/>
                  </a:moveTo>
                  <a:lnTo>
                    <a:pt x="2794" y="34"/>
                  </a:lnTo>
                  <a:lnTo>
                    <a:pt x="1986" y="236"/>
                  </a:lnTo>
                  <a:lnTo>
                    <a:pt x="1178" y="472"/>
                  </a:lnTo>
                  <a:lnTo>
                    <a:pt x="640" y="606"/>
                  </a:lnTo>
                  <a:lnTo>
                    <a:pt x="0" y="741"/>
                  </a:lnTo>
                  <a:lnTo>
                    <a:pt x="0" y="1111"/>
                  </a:lnTo>
                  <a:lnTo>
                    <a:pt x="774" y="876"/>
                  </a:lnTo>
                  <a:lnTo>
                    <a:pt x="1953" y="539"/>
                  </a:lnTo>
                  <a:lnTo>
                    <a:pt x="2592" y="404"/>
                  </a:lnTo>
                  <a:lnTo>
                    <a:pt x="2929" y="303"/>
                  </a:lnTo>
                  <a:lnTo>
                    <a:pt x="3030" y="236"/>
                  </a:lnTo>
                  <a:lnTo>
                    <a:pt x="3131" y="135"/>
                  </a:lnTo>
                  <a:lnTo>
                    <a:pt x="3131" y="135"/>
                  </a:lnTo>
                  <a:lnTo>
                    <a:pt x="3097" y="202"/>
                  </a:lnTo>
                  <a:lnTo>
                    <a:pt x="3131" y="236"/>
                  </a:lnTo>
                  <a:lnTo>
                    <a:pt x="3232" y="236"/>
                  </a:lnTo>
                  <a:lnTo>
                    <a:pt x="3266" y="169"/>
                  </a:lnTo>
                  <a:lnTo>
                    <a:pt x="3266" y="135"/>
                  </a:lnTo>
                  <a:lnTo>
                    <a:pt x="3266" y="68"/>
                  </a:lnTo>
                  <a:lnTo>
                    <a:pt x="31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-7997" y="4424175"/>
              <a:ext cx="324275" cy="93988"/>
            </a:xfrm>
            <a:custGeom>
              <a:avLst/>
              <a:gdLst/>
              <a:ahLst/>
              <a:cxnLst/>
              <a:rect l="l" t="t" r="r" b="b"/>
              <a:pathLst>
                <a:path w="4882" h="1415" extrusionOk="0">
                  <a:moveTo>
                    <a:pt x="4848" y="0"/>
                  </a:moveTo>
                  <a:lnTo>
                    <a:pt x="4411" y="168"/>
                  </a:lnTo>
                  <a:lnTo>
                    <a:pt x="3939" y="303"/>
                  </a:lnTo>
                  <a:lnTo>
                    <a:pt x="3030" y="505"/>
                  </a:lnTo>
                  <a:lnTo>
                    <a:pt x="2087" y="674"/>
                  </a:lnTo>
                  <a:lnTo>
                    <a:pt x="1178" y="842"/>
                  </a:lnTo>
                  <a:lnTo>
                    <a:pt x="0" y="1145"/>
                  </a:lnTo>
                  <a:lnTo>
                    <a:pt x="0" y="1414"/>
                  </a:lnTo>
                  <a:lnTo>
                    <a:pt x="741" y="1212"/>
                  </a:lnTo>
                  <a:lnTo>
                    <a:pt x="1481" y="1010"/>
                  </a:lnTo>
                  <a:lnTo>
                    <a:pt x="2357" y="842"/>
                  </a:lnTo>
                  <a:lnTo>
                    <a:pt x="3232" y="674"/>
                  </a:lnTo>
                  <a:lnTo>
                    <a:pt x="3636" y="573"/>
                  </a:lnTo>
                  <a:lnTo>
                    <a:pt x="4074" y="438"/>
                  </a:lnTo>
                  <a:lnTo>
                    <a:pt x="4478" y="269"/>
                  </a:lnTo>
                  <a:lnTo>
                    <a:pt x="4848" y="34"/>
                  </a:lnTo>
                  <a:lnTo>
                    <a:pt x="4882" y="34"/>
                  </a:lnTo>
                  <a:lnTo>
                    <a:pt x="48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-7997" y="4030555"/>
              <a:ext cx="216936" cy="67153"/>
            </a:xfrm>
            <a:custGeom>
              <a:avLst/>
              <a:gdLst/>
              <a:ahLst/>
              <a:cxnLst/>
              <a:rect l="l" t="t" r="r" b="b"/>
              <a:pathLst>
                <a:path w="3266" h="1011" extrusionOk="0">
                  <a:moveTo>
                    <a:pt x="3266" y="1"/>
                  </a:moveTo>
                  <a:lnTo>
                    <a:pt x="2929" y="135"/>
                  </a:lnTo>
                  <a:lnTo>
                    <a:pt x="2592" y="270"/>
                  </a:lnTo>
                  <a:lnTo>
                    <a:pt x="2256" y="337"/>
                  </a:lnTo>
                  <a:lnTo>
                    <a:pt x="1919" y="438"/>
                  </a:lnTo>
                  <a:lnTo>
                    <a:pt x="1212" y="539"/>
                  </a:lnTo>
                  <a:lnTo>
                    <a:pt x="505" y="640"/>
                  </a:lnTo>
                  <a:lnTo>
                    <a:pt x="0" y="775"/>
                  </a:lnTo>
                  <a:lnTo>
                    <a:pt x="0" y="1011"/>
                  </a:lnTo>
                  <a:lnTo>
                    <a:pt x="370" y="910"/>
                  </a:lnTo>
                  <a:lnTo>
                    <a:pt x="774" y="809"/>
                  </a:lnTo>
                  <a:lnTo>
                    <a:pt x="1448" y="674"/>
                  </a:lnTo>
                  <a:lnTo>
                    <a:pt x="2087" y="539"/>
                  </a:lnTo>
                  <a:lnTo>
                    <a:pt x="2390" y="438"/>
                  </a:lnTo>
                  <a:lnTo>
                    <a:pt x="2693" y="337"/>
                  </a:lnTo>
                  <a:lnTo>
                    <a:pt x="2963" y="203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-7997" y="4126735"/>
              <a:ext cx="239320" cy="73862"/>
            </a:xfrm>
            <a:custGeom>
              <a:avLst/>
              <a:gdLst/>
              <a:ahLst/>
              <a:cxnLst/>
              <a:rect l="l" t="t" r="r" b="b"/>
              <a:pathLst>
                <a:path w="3603" h="1112" extrusionOk="0">
                  <a:moveTo>
                    <a:pt x="3569" y="0"/>
                  </a:moveTo>
                  <a:lnTo>
                    <a:pt x="2020" y="505"/>
                  </a:lnTo>
                  <a:lnTo>
                    <a:pt x="1246" y="707"/>
                  </a:lnTo>
                  <a:lnTo>
                    <a:pt x="438" y="909"/>
                  </a:lnTo>
                  <a:lnTo>
                    <a:pt x="0" y="943"/>
                  </a:lnTo>
                  <a:lnTo>
                    <a:pt x="0" y="1111"/>
                  </a:lnTo>
                  <a:lnTo>
                    <a:pt x="741" y="1010"/>
                  </a:lnTo>
                  <a:lnTo>
                    <a:pt x="1481" y="842"/>
                  </a:lnTo>
                  <a:lnTo>
                    <a:pt x="2188" y="606"/>
                  </a:lnTo>
                  <a:lnTo>
                    <a:pt x="2895" y="337"/>
                  </a:lnTo>
                  <a:lnTo>
                    <a:pt x="3602" y="34"/>
                  </a:lnTo>
                  <a:lnTo>
                    <a:pt x="36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-7997" y="4310127"/>
              <a:ext cx="143140" cy="53736"/>
            </a:xfrm>
            <a:custGeom>
              <a:avLst/>
              <a:gdLst/>
              <a:ahLst/>
              <a:cxnLst/>
              <a:rect l="l" t="t" r="r" b="b"/>
              <a:pathLst>
                <a:path w="2155" h="809" extrusionOk="0">
                  <a:moveTo>
                    <a:pt x="2121" y="0"/>
                  </a:moveTo>
                  <a:lnTo>
                    <a:pt x="1582" y="236"/>
                  </a:lnTo>
                  <a:lnTo>
                    <a:pt x="1077" y="370"/>
                  </a:lnTo>
                  <a:lnTo>
                    <a:pt x="539" y="505"/>
                  </a:lnTo>
                  <a:lnTo>
                    <a:pt x="0" y="640"/>
                  </a:lnTo>
                  <a:lnTo>
                    <a:pt x="0" y="808"/>
                  </a:lnTo>
                  <a:lnTo>
                    <a:pt x="572" y="707"/>
                  </a:lnTo>
                  <a:lnTo>
                    <a:pt x="1111" y="539"/>
                  </a:lnTo>
                  <a:lnTo>
                    <a:pt x="1380" y="471"/>
                  </a:lnTo>
                  <a:lnTo>
                    <a:pt x="1650" y="337"/>
                  </a:lnTo>
                  <a:lnTo>
                    <a:pt x="1885" y="202"/>
                  </a:lnTo>
                  <a:lnTo>
                    <a:pt x="2155" y="67"/>
                  </a:lnTo>
                  <a:lnTo>
                    <a:pt x="2155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-7997" y="4075257"/>
              <a:ext cx="248287" cy="91796"/>
            </a:xfrm>
            <a:custGeom>
              <a:avLst/>
              <a:gdLst/>
              <a:ahLst/>
              <a:cxnLst/>
              <a:rect l="l" t="t" r="r" b="b"/>
              <a:pathLst>
                <a:path w="3738" h="1382" extrusionOk="0">
                  <a:moveTo>
                    <a:pt x="3670" y="1"/>
                  </a:moveTo>
                  <a:lnTo>
                    <a:pt x="0" y="1078"/>
                  </a:lnTo>
                  <a:lnTo>
                    <a:pt x="0" y="1381"/>
                  </a:lnTo>
                  <a:lnTo>
                    <a:pt x="976" y="1146"/>
                  </a:lnTo>
                  <a:lnTo>
                    <a:pt x="1919" y="843"/>
                  </a:lnTo>
                  <a:lnTo>
                    <a:pt x="2828" y="506"/>
                  </a:lnTo>
                  <a:lnTo>
                    <a:pt x="3266" y="304"/>
                  </a:lnTo>
                  <a:lnTo>
                    <a:pt x="3703" y="102"/>
                  </a:lnTo>
                  <a:lnTo>
                    <a:pt x="3737" y="68"/>
                  </a:lnTo>
                  <a:lnTo>
                    <a:pt x="3737" y="35"/>
                  </a:lnTo>
                  <a:lnTo>
                    <a:pt x="37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381106" y="3464768"/>
              <a:ext cx="715702" cy="201327"/>
            </a:xfrm>
            <a:custGeom>
              <a:avLst/>
              <a:gdLst/>
              <a:ahLst/>
              <a:cxnLst/>
              <a:rect l="l" t="t" r="r" b="b"/>
              <a:pathLst>
                <a:path w="10775" h="3031" extrusionOk="0">
                  <a:moveTo>
                    <a:pt x="10673" y="1"/>
                  </a:moveTo>
                  <a:lnTo>
                    <a:pt x="5320" y="1448"/>
                  </a:lnTo>
                  <a:lnTo>
                    <a:pt x="2525" y="2223"/>
                  </a:lnTo>
                  <a:lnTo>
                    <a:pt x="1246" y="2559"/>
                  </a:lnTo>
                  <a:lnTo>
                    <a:pt x="606" y="2761"/>
                  </a:lnTo>
                  <a:lnTo>
                    <a:pt x="303" y="2862"/>
                  </a:lnTo>
                  <a:lnTo>
                    <a:pt x="0" y="2997"/>
                  </a:lnTo>
                  <a:lnTo>
                    <a:pt x="0" y="3031"/>
                  </a:lnTo>
                  <a:lnTo>
                    <a:pt x="573" y="2930"/>
                  </a:lnTo>
                  <a:lnTo>
                    <a:pt x="1179" y="2795"/>
                  </a:lnTo>
                  <a:lnTo>
                    <a:pt x="2323" y="2458"/>
                  </a:lnTo>
                  <a:lnTo>
                    <a:pt x="5118" y="1684"/>
                  </a:lnTo>
                  <a:lnTo>
                    <a:pt x="10740" y="169"/>
                  </a:lnTo>
                  <a:lnTo>
                    <a:pt x="10774" y="102"/>
                  </a:lnTo>
                  <a:lnTo>
                    <a:pt x="10774" y="68"/>
                  </a:lnTo>
                  <a:lnTo>
                    <a:pt x="107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1067649" y="4327995"/>
              <a:ext cx="51477" cy="26901"/>
            </a:xfrm>
            <a:custGeom>
              <a:avLst/>
              <a:gdLst/>
              <a:ahLst/>
              <a:cxnLst/>
              <a:rect l="l" t="t" r="r" b="b"/>
              <a:pathLst>
                <a:path w="775" h="405" extrusionOk="0">
                  <a:moveTo>
                    <a:pt x="135" y="0"/>
                  </a:moveTo>
                  <a:lnTo>
                    <a:pt x="34" y="34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303" y="270"/>
                  </a:lnTo>
                  <a:lnTo>
                    <a:pt x="404" y="337"/>
                  </a:lnTo>
                  <a:lnTo>
                    <a:pt x="505" y="404"/>
                  </a:lnTo>
                  <a:lnTo>
                    <a:pt x="606" y="404"/>
                  </a:lnTo>
                  <a:lnTo>
                    <a:pt x="741" y="337"/>
                  </a:lnTo>
                  <a:lnTo>
                    <a:pt x="741" y="303"/>
                  </a:lnTo>
                  <a:lnTo>
                    <a:pt x="775" y="270"/>
                  </a:lnTo>
                  <a:lnTo>
                    <a:pt x="741" y="169"/>
                  </a:lnTo>
                  <a:lnTo>
                    <a:pt x="674" y="101"/>
                  </a:lnTo>
                  <a:lnTo>
                    <a:pt x="606" y="101"/>
                  </a:lnTo>
                  <a:lnTo>
                    <a:pt x="573" y="135"/>
                  </a:lnTo>
                  <a:lnTo>
                    <a:pt x="505" y="68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42664" y="4482294"/>
              <a:ext cx="64895" cy="24643"/>
            </a:xfrm>
            <a:custGeom>
              <a:avLst/>
              <a:gdLst/>
              <a:ahLst/>
              <a:cxnLst/>
              <a:rect l="l" t="t" r="r" b="b"/>
              <a:pathLst>
                <a:path w="977" h="371" extrusionOk="0">
                  <a:moveTo>
                    <a:pt x="236" y="1"/>
                  </a:moveTo>
                  <a:lnTo>
                    <a:pt x="135" y="34"/>
                  </a:lnTo>
                  <a:lnTo>
                    <a:pt x="34" y="102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607" y="304"/>
                  </a:lnTo>
                  <a:lnTo>
                    <a:pt x="809" y="371"/>
                  </a:lnTo>
                  <a:lnTo>
                    <a:pt x="910" y="371"/>
                  </a:lnTo>
                  <a:lnTo>
                    <a:pt x="977" y="304"/>
                  </a:lnTo>
                  <a:lnTo>
                    <a:pt x="977" y="203"/>
                  </a:lnTo>
                  <a:lnTo>
                    <a:pt x="910" y="135"/>
                  </a:lnTo>
                  <a:lnTo>
                    <a:pt x="708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-7997" y="3247832"/>
              <a:ext cx="2193869" cy="2010543"/>
            </a:xfrm>
            <a:custGeom>
              <a:avLst/>
              <a:gdLst/>
              <a:ahLst/>
              <a:cxnLst/>
              <a:rect l="l" t="t" r="r" b="b"/>
              <a:pathLst>
                <a:path w="33029" h="30269" extrusionOk="0">
                  <a:moveTo>
                    <a:pt x="18484" y="16498"/>
                  </a:moveTo>
                  <a:lnTo>
                    <a:pt x="18080" y="16700"/>
                  </a:lnTo>
                  <a:lnTo>
                    <a:pt x="17777" y="16868"/>
                  </a:lnTo>
                  <a:lnTo>
                    <a:pt x="17642" y="16969"/>
                  </a:lnTo>
                  <a:lnTo>
                    <a:pt x="17507" y="17104"/>
                  </a:lnTo>
                  <a:lnTo>
                    <a:pt x="17642" y="16868"/>
                  </a:lnTo>
                  <a:lnTo>
                    <a:pt x="17844" y="16633"/>
                  </a:lnTo>
                  <a:lnTo>
                    <a:pt x="18181" y="16565"/>
                  </a:lnTo>
                  <a:lnTo>
                    <a:pt x="18484" y="16498"/>
                  </a:lnTo>
                  <a:close/>
                  <a:moveTo>
                    <a:pt x="19022" y="16464"/>
                  </a:moveTo>
                  <a:lnTo>
                    <a:pt x="19325" y="16498"/>
                  </a:lnTo>
                  <a:lnTo>
                    <a:pt x="19628" y="16532"/>
                  </a:lnTo>
                  <a:lnTo>
                    <a:pt x="20234" y="16633"/>
                  </a:lnTo>
                  <a:lnTo>
                    <a:pt x="20841" y="16835"/>
                  </a:lnTo>
                  <a:lnTo>
                    <a:pt x="21413" y="17037"/>
                  </a:lnTo>
                  <a:lnTo>
                    <a:pt x="21682" y="17104"/>
                  </a:lnTo>
                  <a:lnTo>
                    <a:pt x="21918" y="17205"/>
                  </a:lnTo>
                  <a:lnTo>
                    <a:pt x="22120" y="17373"/>
                  </a:lnTo>
                  <a:lnTo>
                    <a:pt x="22322" y="17542"/>
                  </a:lnTo>
                  <a:lnTo>
                    <a:pt x="22389" y="17744"/>
                  </a:lnTo>
                  <a:lnTo>
                    <a:pt x="22457" y="17912"/>
                  </a:lnTo>
                  <a:lnTo>
                    <a:pt x="22423" y="17912"/>
                  </a:lnTo>
                  <a:lnTo>
                    <a:pt x="21952" y="17878"/>
                  </a:lnTo>
                  <a:lnTo>
                    <a:pt x="21480" y="17777"/>
                  </a:lnTo>
                  <a:lnTo>
                    <a:pt x="20975" y="17676"/>
                  </a:lnTo>
                  <a:lnTo>
                    <a:pt x="20538" y="17575"/>
                  </a:lnTo>
                  <a:lnTo>
                    <a:pt x="19830" y="17373"/>
                  </a:lnTo>
                  <a:lnTo>
                    <a:pt x="19494" y="17306"/>
                  </a:lnTo>
                  <a:lnTo>
                    <a:pt x="19157" y="17272"/>
                  </a:lnTo>
                  <a:lnTo>
                    <a:pt x="18888" y="17272"/>
                  </a:lnTo>
                  <a:lnTo>
                    <a:pt x="18618" y="17373"/>
                  </a:lnTo>
                  <a:lnTo>
                    <a:pt x="18383" y="17474"/>
                  </a:lnTo>
                  <a:lnTo>
                    <a:pt x="18147" y="17643"/>
                  </a:lnTo>
                  <a:lnTo>
                    <a:pt x="17911" y="17811"/>
                  </a:lnTo>
                  <a:lnTo>
                    <a:pt x="17709" y="18013"/>
                  </a:lnTo>
                  <a:lnTo>
                    <a:pt x="17373" y="18417"/>
                  </a:lnTo>
                  <a:lnTo>
                    <a:pt x="17373" y="18316"/>
                  </a:lnTo>
                  <a:lnTo>
                    <a:pt x="17339" y="18013"/>
                  </a:lnTo>
                  <a:lnTo>
                    <a:pt x="17339" y="17777"/>
                  </a:lnTo>
                  <a:lnTo>
                    <a:pt x="17373" y="17508"/>
                  </a:lnTo>
                  <a:lnTo>
                    <a:pt x="17440" y="17272"/>
                  </a:lnTo>
                  <a:lnTo>
                    <a:pt x="17608" y="17205"/>
                  </a:lnTo>
                  <a:lnTo>
                    <a:pt x="17810" y="17104"/>
                  </a:lnTo>
                  <a:lnTo>
                    <a:pt x="18147" y="16868"/>
                  </a:lnTo>
                  <a:lnTo>
                    <a:pt x="18585" y="16666"/>
                  </a:lnTo>
                  <a:lnTo>
                    <a:pt x="19022" y="16464"/>
                  </a:lnTo>
                  <a:close/>
                  <a:moveTo>
                    <a:pt x="23803" y="18047"/>
                  </a:moveTo>
                  <a:lnTo>
                    <a:pt x="24039" y="18081"/>
                  </a:lnTo>
                  <a:lnTo>
                    <a:pt x="24207" y="18148"/>
                  </a:lnTo>
                  <a:lnTo>
                    <a:pt x="24376" y="18249"/>
                  </a:lnTo>
                  <a:lnTo>
                    <a:pt x="24510" y="18384"/>
                  </a:lnTo>
                  <a:lnTo>
                    <a:pt x="24510" y="18451"/>
                  </a:lnTo>
                  <a:lnTo>
                    <a:pt x="23467" y="18249"/>
                  </a:lnTo>
                  <a:lnTo>
                    <a:pt x="23500" y="18114"/>
                  </a:lnTo>
                  <a:lnTo>
                    <a:pt x="23669" y="18081"/>
                  </a:lnTo>
                  <a:lnTo>
                    <a:pt x="23803" y="18047"/>
                  </a:lnTo>
                  <a:close/>
                  <a:moveTo>
                    <a:pt x="16363" y="17609"/>
                  </a:moveTo>
                  <a:lnTo>
                    <a:pt x="16396" y="18316"/>
                  </a:lnTo>
                  <a:lnTo>
                    <a:pt x="16497" y="18990"/>
                  </a:lnTo>
                  <a:lnTo>
                    <a:pt x="15925" y="19259"/>
                  </a:lnTo>
                  <a:lnTo>
                    <a:pt x="15656" y="19326"/>
                  </a:lnTo>
                  <a:lnTo>
                    <a:pt x="15487" y="19360"/>
                  </a:lnTo>
                  <a:lnTo>
                    <a:pt x="15353" y="19326"/>
                  </a:lnTo>
                  <a:lnTo>
                    <a:pt x="15184" y="19259"/>
                  </a:lnTo>
                  <a:lnTo>
                    <a:pt x="14982" y="19158"/>
                  </a:lnTo>
                  <a:lnTo>
                    <a:pt x="14679" y="18889"/>
                  </a:lnTo>
                  <a:lnTo>
                    <a:pt x="14545" y="18720"/>
                  </a:lnTo>
                  <a:lnTo>
                    <a:pt x="14477" y="18653"/>
                  </a:lnTo>
                  <a:lnTo>
                    <a:pt x="14477" y="18586"/>
                  </a:lnTo>
                  <a:lnTo>
                    <a:pt x="14477" y="18518"/>
                  </a:lnTo>
                  <a:lnTo>
                    <a:pt x="14511" y="18417"/>
                  </a:lnTo>
                  <a:lnTo>
                    <a:pt x="14545" y="18350"/>
                  </a:lnTo>
                  <a:lnTo>
                    <a:pt x="14646" y="18283"/>
                  </a:lnTo>
                  <a:lnTo>
                    <a:pt x="14848" y="18182"/>
                  </a:lnTo>
                  <a:lnTo>
                    <a:pt x="15050" y="18081"/>
                  </a:lnTo>
                  <a:lnTo>
                    <a:pt x="15521" y="17979"/>
                  </a:lnTo>
                  <a:lnTo>
                    <a:pt x="15992" y="17845"/>
                  </a:lnTo>
                  <a:lnTo>
                    <a:pt x="16194" y="17744"/>
                  </a:lnTo>
                  <a:lnTo>
                    <a:pt x="16363" y="17609"/>
                  </a:lnTo>
                  <a:close/>
                  <a:moveTo>
                    <a:pt x="19393" y="17508"/>
                  </a:moveTo>
                  <a:lnTo>
                    <a:pt x="19797" y="17542"/>
                  </a:lnTo>
                  <a:lnTo>
                    <a:pt x="21110" y="17878"/>
                  </a:lnTo>
                  <a:lnTo>
                    <a:pt x="21750" y="18013"/>
                  </a:lnTo>
                  <a:lnTo>
                    <a:pt x="22423" y="18114"/>
                  </a:lnTo>
                  <a:lnTo>
                    <a:pt x="22457" y="18114"/>
                  </a:lnTo>
                  <a:lnTo>
                    <a:pt x="22389" y="18485"/>
                  </a:lnTo>
                  <a:lnTo>
                    <a:pt x="22322" y="18821"/>
                  </a:lnTo>
                  <a:lnTo>
                    <a:pt x="22221" y="19225"/>
                  </a:lnTo>
                  <a:lnTo>
                    <a:pt x="22053" y="19596"/>
                  </a:lnTo>
                  <a:lnTo>
                    <a:pt x="21884" y="19966"/>
                  </a:lnTo>
                  <a:lnTo>
                    <a:pt x="21615" y="20303"/>
                  </a:lnTo>
                  <a:lnTo>
                    <a:pt x="21447" y="20471"/>
                  </a:lnTo>
                  <a:lnTo>
                    <a:pt x="21245" y="20606"/>
                  </a:lnTo>
                  <a:lnTo>
                    <a:pt x="21043" y="20707"/>
                  </a:lnTo>
                  <a:lnTo>
                    <a:pt x="20807" y="20774"/>
                  </a:lnTo>
                  <a:lnTo>
                    <a:pt x="20571" y="20841"/>
                  </a:lnTo>
                  <a:lnTo>
                    <a:pt x="20302" y="20875"/>
                  </a:lnTo>
                  <a:lnTo>
                    <a:pt x="19797" y="20875"/>
                  </a:lnTo>
                  <a:lnTo>
                    <a:pt x="19258" y="20808"/>
                  </a:lnTo>
                  <a:lnTo>
                    <a:pt x="18753" y="20707"/>
                  </a:lnTo>
                  <a:lnTo>
                    <a:pt x="18282" y="20572"/>
                  </a:lnTo>
                  <a:lnTo>
                    <a:pt x="17878" y="20370"/>
                  </a:lnTo>
                  <a:lnTo>
                    <a:pt x="17709" y="20235"/>
                  </a:lnTo>
                  <a:lnTo>
                    <a:pt x="17608" y="20033"/>
                  </a:lnTo>
                  <a:lnTo>
                    <a:pt x="17507" y="19831"/>
                  </a:lnTo>
                  <a:lnTo>
                    <a:pt x="17440" y="19596"/>
                  </a:lnTo>
                  <a:lnTo>
                    <a:pt x="17373" y="19057"/>
                  </a:lnTo>
                  <a:lnTo>
                    <a:pt x="17373" y="18552"/>
                  </a:lnTo>
                  <a:lnTo>
                    <a:pt x="17406" y="18552"/>
                  </a:lnTo>
                  <a:lnTo>
                    <a:pt x="17979" y="18114"/>
                  </a:lnTo>
                  <a:lnTo>
                    <a:pt x="18214" y="17912"/>
                  </a:lnTo>
                  <a:lnTo>
                    <a:pt x="18484" y="17710"/>
                  </a:lnTo>
                  <a:lnTo>
                    <a:pt x="18753" y="17575"/>
                  </a:lnTo>
                  <a:lnTo>
                    <a:pt x="19056" y="17508"/>
                  </a:lnTo>
                  <a:close/>
                  <a:moveTo>
                    <a:pt x="31412" y="19865"/>
                  </a:moveTo>
                  <a:lnTo>
                    <a:pt x="31513" y="20067"/>
                  </a:lnTo>
                  <a:lnTo>
                    <a:pt x="31715" y="20269"/>
                  </a:lnTo>
                  <a:lnTo>
                    <a:pt x="32052" y="20606"/>
                  </a:lnTo>
                  <a:lnTo>
                    <a:pt x="32456" y="21010"/>
                  </a:lnTo>
                  <a:lnTo>
                    <a:pt x="32658" y="21212"/>
                  </a:lnTo>
                  <a:lnTo>
                    <a:pt x="32860" y="21346"/>
                  </a:lnTo>
                  <a:lnTo>
                    <a:pt x="32422" y="21616"/>
                  </a:lnTo>
                  <a:lnTo>
                    <a:pt x="32187" y="21717"/>
                  </a:lnTo>
                  <a:lnTo>
                    <a:pt x="31884" y="21750"/>
                  </a:lnTo>
                  <a:lnTo>
                    <a:pt x="31715" y="21717"/>
                  </a:lnTo>
                  <a:lnTo>
                    <a:pt x="31581" y="21683"/>
                  </a:lnTo>
                  <a:lnTo>
                    <a:pt x="31446" y="21616"/>
                  </a:lnTo>
                  <a:lnTo>
                    <a:pt x="31311" y="21515"/>
                  </a:lnTo>
                  <a:lnTo>
                    <a:pt x="31076" y="21313"/>
                  </a:lnTo>
                  <a:lnTo>
                    <a:pt x="30840" y="21111"/>
                  </a:lnTo>
                  <a:lnTo>
                    <a:pt x="30806" y="21077"/>
                  </a:lnTo>
                  <a:lnTo>
                    <a:pt x="30773" y="21111"/>
                  </a:lnTo>
                  <a:lnTo>
                    <a:pt x="30773" y="21111"/>
                  </a:lnTo>
                  <a:lnTo>
                    <a:pt x="31143" y="20505"/>
                  </a:lnTo>
                  <a:lnTo>
                    <a:pt x="31412" y="19865"/>
                  </a:lnTo>
                  <a:close/>
                  <a:moveTo>
                    <a:pt x="16127" y="1381"/>
                  </a:moveTo>
                  <a:lnTo>
                    <a:pt x="16430" y="1415"/>
                  </a:lnTo>
                  <a:lnTo>
                    <a:pt x="16699" y="1448"/>
                  </a:lnTo>
                  <a:lnTo>
                    <a:pt x="16935" y="1516"/>
                  </a:lnTo>
                  <a:lnTo>
                    <a:pt x="17137" y="1617"/>
                  </a:lnTo>
                  <a:lnTo>
                    <a:pt x="17339" y="1718"/>
                  </a:lnTo>
                  <a:lnTo>
                    <a:pt x="17507" y="1886"/>
                  </a:lnTo>
                  <a:lnTo>
                    <a:pt x="17676" y="2055"/>
                  </a:lnTo>
                  <a:lnTo>
                    <a:pt x="17810" y="2257"/>
                  </a:lnTo>
                  <a:lnTo>
                    <a:pt x="18046" y="2661"/>
                  </a:lnTo>
                  <a:lnTo>
                    <a:pt x="18248" y="3132"/>
                  </a:lnTo>
                  <a:lnTo>
                    <a:pt x="18416" y="3637"/>
                  </a:lnTo>
                  <a:lnTo>
                    <a:pt x="18551" y="4142"/>
                  </a:lnTo>
                  <a:lnTo>
                    <a:pt x="19022" y="6229"/>
                  </a:lnTo>
                  <a:lnTo>
                    <a:pt x="19460" y="8317"/>
                  </a:lnTo>
                  <a:lnTo>
                    <a:pt x="19898" y="10303"/>
                  </a:lnTo>
                  <a:lnTo>
                    <a:pt x="20335" y="12290"/>
                  </a:lnTo>
                  <a:lnTo>
                    <a:pt x="20605" y="13300"/>
                  </a:lnTo>
                  <a:lnTo>
                    <a:pt x="20874" y="14276"/>
                  </a:lnTo>
                  <a:lnTo>
                    <a:pt x="21177" y="15252"/>
                  </a:lnTo>
                  <a:lnTo>
                    <a:pt x="21514" y="16229"/>
                  </a:lnTo>
                  <a:lnTo>
                    <a:pt x="20874" y="16027"/>
                  </a:lnTo>
                  <a:lnTo>
                    <a:pt x="20234" y="15892"/>
                  </a:lnTo>
                  <a:lnTo>
                    <a:pt x="19258" y="15724"/>
                  </a:lnTo>
                  <a:lnTo>
                    <a:pt x="18753" y="15656"/>
                  </a:lnTo>
                  <a:lnTo>
                    <a:pt x="18248" y="15623"/>
                  </a:lnTo>
                  <a:lnTo>
                    <a:pt x="17238" y="15623"/>
                  </a:lnTo>
                  <a:lnTo>
                    <a:pt x="16733" y="15690"/>
                  </a:lnTo>
                  <a:lnTo>
                    <a:pt x="16228" y="15791"/>
                  </a:lnTo>
                  <a:lnTo>
                    <a:pt x="16161" y="15757"/>
                  </a:lnTo>
                  <a:lnTo>
                    <a:pt x="16093" y="15791"/>
                  </a:lnTo>
                  <a:lnTo>
                    <a:pt x="16060" y="15825"/>
                  </a:lnTo>
                  <a:lnTo>
                    <a:pt x="15959" y="16027"/>
                  </a:lnTo>
                  <a:lnTo>
                    <a:pt x="15858" y="16229"/>
                  </a:lnTo>
                  <a:lnTo>
                    <a:pt x="15824" y="16464"/>
                  </a:lnTo>
                  <a:lnTo>
                    <a:pt x="15858" y="16700"/>
                  </a:lnTo>
                  <a:lnTo>
                    <a:pt x="15891" y="16767"/>
                  </a:lnTo>
                  <a:lnTo>
                    <a:pt x="15959" y="16767"/>
                  </a:lnTo>
                  <a:lnTo>
                    <a:pt x="15992" y="16734"/>
                  </a:lnTo>
                  <a:lnTo>
                    <a:pt x="16026" y="16700"/>
                  </a:lnTo>
                  <a:lnTo>
                    <a:pt x="16060" y="16464"/>
                  </a:lnTo>
                  <a:lnTo>
                    <a:pt x="16093" y="16296"/>
                  </a:lnTo>
                  <a:lnTo>
                    <a:pt x="16161" y="16094"/>
                  </a:lnTo>
                  <a:lnTo>
                    <a:pt x="16262" y="15926"/>
                  </a:lnTo>
                  <a:lnTo>
                    <a:pt x="16262" y="15892"/>
                  </a:lnTo>
                  <a:lnTo>
                    <a:pt x="18349" y="15926"/>
                  </a:lnTo>
                  <a:lnTo>
                    <a:pt x="19393" y="15993"/>
                  </a:lnTo>
                  <a:lnTo>
                    <a:pt x="19898" y="16060"/>
                  </a:lnTo>
                  <a:lnTo>
                    <a:pt x="20437" y="16161"/>
                  </a:lnTo>
                  <a:lnTo>
                    <a:pt x="21043" y="16296"/>
                  </a:lnTo>
                  <a:lnTo>
                    <a:pt x="21615" y="16464"/>
                  </a:lnTo>
                  <a:lnTo>
                    <a:pt x="22793" y="16801"/>
                  </a:lnTo>
                  <a:lnTo>
                    <a:pt x="22827" y="16868"/>
                  </a:lnTo>
                  <a:lnTo>
                    <a:pt x="22894" y="16936"/>
                  </a:lnTo>
                  <a:lnTo>
                    <a:pt x="22962" y="16969"/>
                  </a:lnTo>
                  <a:lnTo>
                    <a:pt x="23029" y="16936"/>
                  </a:lnTo>
                  <a:lnTo>
                    <a:pt x="23096" y="16902"/>
                  </a:lnTo>
                  <a:lnTo>
                    <a:pt x="23736" y="17037"/>
                  </a:lnTo>
                  <a:lnTo>
                    <a:pt x="24409" y="17171"/>
                  </a:lnTo>
                  <a:lnTo>
                    <a:pt x="24914" y="17239"/>
                  </a:lnTo>
                  <a:lnTo>
                    <a:pt x="25386" y="17306"/>
                  </a:lnTo>
                  <a:lnTo>
                    <a:pt x="26396" y="17340"/>
                  </a:lnTo>
                  <a:lnTo>
                    <a:pt x="27372" y="17373"/>
                  </a:lnTo>
                  <a:lnTo>
                    <a:pt x="28382" y="17441"/>
                  </a:lnTo>
                  <a:lnTo>
                    <a:pt x="29359" y="17542"/>
                  </a:lnTo>
                  <a:lnTo>
                    <a:pt x="29830" y="17609"/>
                  </a:lnTo>
                  <a:lnTo>
                    <a:pt x="30335" y="17710"/>
                  </a:lnTo>
                  <a:lnTo>
                    <a:pt x="30806" y="17845"/>
                  </a:lnTo>
                  <a:lnTo>
                    <a:pt x="31244" y="18047"/>
                  </a:lnTo>
                  <a:lnTo>
                    <a:pt x="31715" y="18249"/>
                  </a:lnTo>
                  <a:lnTo>
                    <a:pt x="32153" y="18518"/>
                  </a:lnTo>
                  <a:lnTo>
                    <a:pt x="32052" y="19057"/>
                  </a:lnTo>
                  <a:lnTo>
                    <a:pt x="32018" y="19259"/>
                  </a:lnTo>
                  <a:lnTo>
                    <a:pt x="31951" y="19360"/>
                  </a:lnTo>
                  <a:lnTo>
                    <a:pt x="31884" y="19394"/>
                  </a:lnTo>
                  <a:lnTo>
                    <a:pt x="31816" y="19427"/>
                  </a:lnTo>
                  <a:lnTo>
                    <a:pt x="31715" y="19394"/>
                  </a:lnTo>
                  <a:lnTo>
                    <a:pt x="31581" y="19360"/>
                  </a:lnTo>
                  <a:lnTo>
                    <a:pt x="31581" y="19293"/>
                  </a:lnTo>
                  <a:lnTo>
                    <a:pt x="31581" y="19259"/>
                  </a:lnTo>
                  <a:lnTo>
                    <a:pt x="31581" y="19192"/>
                  </a:lnTo>
                  <a:lnTo>
                    <a:pt x="31513" y="19158"/>
                  </a:lnTo>
                  <a:lnTo>
                    <a:pt x="31412" y="19158"/>
                  </a:lnTo>
                  <a:lnTo>
                    <a:pt x="31379" y="19192"/>
                  </a:lnTo>
                  <a:lnTo>
                    <a:pt x="31345" y="19225"/>
                  </a:lnTo>
                  <a:lnTo>
                    <a:pt x="31278" y="19562"/>
                  </a:lnTo>
                  <a:lnTo>
                    <a:pt x="31143" y="19899"/>
                  </a:lnTo>
                  <a:lnTo>
                    <a:pt x="31008" y="20202"/>
                  </a:lnTo>
                  <a:lnTo>
                    <a:pt x="30874" y="20505"/>
                  </a:lnTo>
                  <a:lnTo>
                    <a:pt x="30503" y="21077"/>
                  </a:lnTo>
                  <a:lnTo>
                    <a:pt x="30099" y="21616"/>
                  </a:lnTo>
                  <a:lnTo>
                    <a:pt x="29864" y="21851"/>
                  </a:lnTo>
                  <a:lnTo>
                    <a:pt x="29662" y="22087"/>
                  </a:lnTo>
                  <a:lnTo>
                    <a:pt x="29426" y="22289"/>
                  </a:lnTo>
                  <a:lnTo>
                    <a:pt x="29157" y="22491"/>
                  </a:lnTo>
                  <a:lnTo>
                    <a:pt x="28921" y="22626"/>
                  </a:lnTo>
                  <a:lnTo>
                    <a:pt x="28685" y="22693"/>
                  </a:lnTo>
                  <a:lnTo>
                    <a:pt x="28416" y="22727"/>
                  </a:lnTo>
                  <a:lnTo>
                    <a:pt x="28180" y="22727"/>
                  </a:lnTo>
                  <a:lnTo>
                    <a:pt x="27944" y="22693"/>
                  </a:lnTo>
                  <a:lnTo>
                    <a:pt x="27675" y="22659"/>
                  </a:lnTo>
                  <a:lnTo>
                    <a:pt x="27204" y="22491"/>
                  </a:lnTo>
                  <a:lnTo>
                    <a:pt x="26598" y="22255"/>
                  </a:lnTo>
                  <a:lnTo>
                    <a:pt x="26295" y="22121"/>
                  </a:lnTo>
                  <a:lnTo>
                    <a:pt x="26025" y="21952"/>
                  </a:lnTo>
                  <a:lnTo>
                    <a:pt x="25790" y="21784"/>
                  </a:lnTo>
                  <a:lnTo>
                    <a:pt x="25554" y="21582"/>
                  </a:lnTo>
                  <a:lnTo>
                    <a:pt x="25352" y="21346"/>
                  </a:lnTo>
                  <a:lnTo>
                    <a:pt x="25150" y="21077"/>
                  </a:lnTo>
                  <a:lnTo>
                    <a:pt x="25083" y="20909"/>
                  </a:lnTo>
                  <a:lnTo>
                    <a:pt x="25015" y="20740"/>
                  </a:lnTo>
                  <a:lnTo>
                    <a:pt x="24914" y="20370"/>
                  </a:lnTo>
                  <a:lnTo>
                    <a:pt x="24813" y="19629"/>
                  </a:lnTo>
                  <a:lnTo>
                    <a:pt x="24746" y="18922"/>
                  </a:lnTo>
                  <a:lnTo>
                    <a:pt x="24679" y="18619"/>
                  </a:lnTo>
                  <a:lnTo>
                    <a:pt x="24780" y="18619"/>
                  </a:lnTo>
                  <a:lnTo>
                    <a:pt x="24813" y="18586"/>
                  </a:lnTo>
                  <a:lnTo>
                    <a:pt x="24847" y="18518"/>
                  </a:lnTo>
                  <a:lnTo>
                    <a:pt x="24847" y="18451"/>
                  </a:lnTo>
                  <a:lnTo>
                    <a:pt x="24746" y="18316"/>
                  </a:lnTo>
                  <a:lnTo>
                    <a:pt x="24746" y="18283"/>
                  </a:lnTo>
                  <a:lnTo>
                    <a:pt x="24712" y="18249"/>
                  </a:lnTo>
                  <a:lnTo>
                    <a:pt x="24679" y="18249"/>
                  </a:lnTo>
                  <a:lnTo>
                    <a:pt x="24544" y="18114"/>
                  </a:lnTo>
                  <a:lnTo>
                    <a:pt x="24409" y="17979"/>
                  </a:lnTo>
                  <a:lnTo>
                    <a:pt x="24241" y="17912"/>
                  </a:lnTo>
                  <a:lnTo>
                    <a:pt x="24039" y="17845"/>
                  </a:lnTo>
                  <a:lnTo>
                    <a:pt x="23803" y="17845"/>
                  </a:lnTo>
                  <a:lnTo>
                    <a:pt x="23500" y="17878"/>
                  </a:lnTo>
                  <a:lnTo>
                    <a:pt x="23467" y="17845"/>
                  </a:lnTo>
                  <a:lnTo>
                    <a:pt x="23332" y="17845"/>
                  </a:lnTo>
                  <a:lnTo>
                    <a:pt x="23298" y="17912"/>
                  </a:lnTo>
                  <a:lnTo>
                    <a:pt x="23164" y="18215"/>
                  </a:lnTo>
                  <a:lnTo>
                    <a:pt x="23130" y="18283"/>
                  </a:lnTo>
                  <a:lnTo>
                    <a:pt x="23130" y="18350"/>
                  </a:lnTo>
                  <a:lnTo>
                    <a:pt x="22962" y="18754"/>
                  </a:lnTo>
                  <a:lnTo>
                    <a:pt x="22726" y="19158"/>
                  </a:lnTo>
                  <a:lnTo>
                    <a:pt x="22490" y="19528"/>
                  </a:lnTo>
                  <a:lnTo>
                    <a:pt x="22221" y="19899"/>
                  </a:lnTo>
                  <a:lnTo>
                    <a:pt x="22389" y="19596"/>
                  </a:lnTo>
                  <a:lnTo>
                    <a:pt x="22524" y="19225"/>
                  </a:lnTo>
                  <a:lnTo>
                    <a:pt x="22625" y="18889"/>
                  </a:lnTo>
                  <a:lnTo>
                    <a:pt x="22692" y="18518"/>
                  </a:lnTo>
                  <a:lnTo>
                    <a:pt x="22692" y="18182"/>
                  </a:lnTo>
                  <a:lnTo>
                    <a:pt x="22659" y="17845"/>
                  </a:lnTo>
                  <a:lnTo>
                    <a:pt x="22558" y="17542"/>
                  </a:lnTo>
                  <a:lnTo>
                    <a:pt x="22423" y="17272"/>
                  </a:lnTo>
                  <a:lnTo>
                    <a:pt x="22221" y="17104"/>
                  </a:lnTo>
                  <a:lnTo>
                    <a:pt x="22019" y="16936"/>
                  </a:lnTo>
                  <a:lnTo>
                    <a:pt x="21750" y="16801"/>
                  </a:lnTo>
                  <a:lnTo>
                    <a:pt x="21447" y="16700"/>
                  </a:lnTo>
                  <a:lnTo>
                    <a:pt x="20841" y="16532"/>
                  </a:lnTo>
                  <a:lnTo>
                    <a:pt x="20335" y="16397"/>
                  </a:lnTo>
                  <a:lnTo>
                    <a:pt x="19696" y="16262"/>
                  </a:lnTo>
                  <a:lnTo>
                    <a:pt x="19359" y="16229"/>
                  </a:lnTo>
                  <a:lnTo>
                    <a:pt x="19022" y="16195"/>
                  </a:lnTo>
                  <a:lnTo>
                    <a:pt x="18686" y="16229"/>
                  </a:lnTo>
                  <a:lnTo>
                    <a:pt x="18383" y="16262"/>
                  </a:lnTo>
                  <a:lnTo>
                    <a:pt x="18046" y="16330"/>
                  </a:lnTo>
                  <a:lnTo>
                    <a:pt x="17709" y="16397"/>
                  </a:lnTo>
                  <a:lnTo>
                    <a:pt x="17676" y="16431"/>
                  </a:lnTo>
                  <a:lnTo>
                    <a:pt x="17642" y="16464"/>
                  </a:lnTo>
                  <a:lnTo>
                    <a:pt x="17642" y="16565"/>
                  </a:lnTo>
                  <a:lnTo>
                    <a:pt x="17440" y="16767"/>
                  </a:lnTo>
                  <a:lnTo>
                    <a:pt x="17305" y="17003"/>
                  </a:lnTo>
                  <a:lnTo>
                    <a:pt x="17204" y="17272"/>
                  </a:lnTo>
                  <a:lnTo>
                    <a:pt x="17137" y="17542"/>
                  </a:lnTo>
                  <a:lnTo>
                    <a:pt x="17070" y="17845"/>
                  </a:lnTo>
                  <a:lnTo>
                    <a:pt x="17070" y="18148"/>
                  </a:lnTo>
                  <a:lnTo>
                    <a:pt x="17137" y="18788"/>
                  </a:lnTo>
                  <a:lnTo>
                    <a:pt x="17204" y="19461"/>
                  </a:lnTo>
                  <a:lnTo>
                    <a:pt x="17238" y="19798"/>
                  </a:lnTo>
                  <a:lnTo>
                    <a:pt x="17339" y="20134"/>
                  </a:lnTo>
                  <a:lnTo>
                    <a:pt x="17440" y="20336"/>
                  </a:lnTo>
                  <a:lnTo>
                    <a:pt x="17608" y="20505"/>
                  </a:lnTo>
                  <a:lnTo>
                    <a:pt x="17777" y="20639"/>
                  </a:lnTo>
                  <a:lnTo>
                    <a:pt x="18012" y="20740"/>
                  </a:lnTo>
                  <a:lnTo>
                    <a:pt x="18248" y="20808"/>
                  </a:lnTo>
                  <a:lnTo>
                    <a:pt x="18484" y="20875"/>
                  </a:lnTo>
                  <a:lnTo>
                    <a:pt x="18921" y="20976"/>
                  </a:lnTo>
                  <a:lnTo>
                    <a:pt x="19527" y="21077"/>
                  </a:lnTo>
                  <a:lnTo>
                    <a:pt x="19830" y="21111"/>
                  </a:lnTo>
                  <a:lnTo>
                    <a:pt x="20133" y="21111"/>
                  </a:lnTo>
                  <a:lnTo>
                    <a:pt x="20403" y="21077"/>
                  </a:lnTo>
                  <a:lnTo>
                    <a:pt x="20706" y="21010"/>
                  </a:lnTo>
                  <a:lnTo>
                    <a:pt x="21009" y="20942"/>
                  </a:lnTo>
                  <a:lnTo>
                    <a:pt x="21278" y="20841"/>
                  </a:lnTo>
                  <a:lnTo>
                    <a:pt x="21379" y="20808"/>
                  </a:lnTo>
                  <a:lnTo>
                    <a:pt x="21379" y="20808"/>
                  </a:lnTo>
                  <a:lnTo>
                    <a:pt x="21043" y="21043"/>
                  </a:lnTo>
                  <a:lnTo>
                    <a:pt x="20874" y="21144"/>
                  </a:lnTo>
                  <a:lnTo>
                    <a:pt x="20672" y="21178"/>
                  </a:lnTo>
                  <a:lnTo>
                    <a:pt x="20437" y="21212"/>
                  </a:lnTo>
                  <a:lnTo>
                    <a:pt x="20167" y="21245"/>
                  </a:lnTo>
                  <a:lnTo>
                    <a:pt x="19696" y="21212"/>
                  </a:lnTo>
                  <a:lnTo>
                    <a:pt x="19258" y="21178"/>
                  </a:lnTo>
                  <a:lnTo>
                    <a:pt x="18854" y="21144"/>
                  </a:lnTo>
                  <a:lnTo>
                    <a:pt x="18450" y="21077"/>
                  </a:lnTo>
                  <a:lnTo>
                    <a:pt x="18113" y="20942"/>
                  </a:lnTo>
                  <a:lnTo>
                    <a:pt x="17777" y="20740"/>
                  </a:lnTo>
                  <a:lnTo>
                    <a:pt x="17474" y="20538"/>
                  </a:lnTo>
                  <a:lnTo>
                    <a:pt x="17238" y="20235"/>
                  </a:lnTo>
                  <a:lnTo>
                    <a:pt x="17036" y="19899"/>
                  </a:lnTo>
                  <a:lnTo>
                    <a:pt x="16868" y="19528"/>
                  </a:lnTo>
                  <a:lnTo>
                    <a:pt x="16733" y="18990"/>
                  </a:lnTo>
                  <a:lnTo>
                    <a:pt x="16666" y="18417"/>
                  </a:lnTo>
                  <a:lnTo>
                    <a:pt x="16497" y="17306"/>
                  </a:lnTo>
                  <a:lnTo>
                    <a:pt x="16565" y="17306"/>
                  </a:lnTo>
                  <a:lnTo>
                    <a:pt x="16666" y="17272"/>
                  </a:lnTo>
                  <a:lnTo>
                    <a:pt x="16699" y="17205"/>
                  </a:lnTo>
                  <a:lnTo>
                    <a:pt x="16699" y="17138"/>
                  </a:lnTo>
                  <a:lnTo>
                    <a:pt x="16699" y="17104"/>
                  </a:lnTo>
                  <a:lnTo>
                    <a:pt x="16666" y="17070"/>
                  </a:lnTo>
                  <a:lnTo>
                    <a:pt x="16598" y="17037"/>
                  </a:lnTo>
                  <a:lnTo>
                    <a:pt x="16430" y="17037"/>
                  </a:lnTo>
                  <a:lnTo>
                    <a:pt x="16329" y="16969"/>
                  </a:lnTo>
                  <a:lnTo>
                    <a:pt x="16262" y="16902"/>
                  </a:lnTo>
                  <a:lnTo>
                    <a:pt x="16161" y="16835"/>
                  </a:lnTo>
                  <a:lnTo>
                    <a:pt x="16026" y="16801"/>
                  </a:lnTo>
                  <a:lnTo>
                    <a:pt x="15925" y="16835"/>
                  </a:lnTo>
                  <a:lnTo>
                    <a:pt x="15858" y="16868"/>
                  </a:lnTo>
                  <a:lnTo>
                    <a:pt x="15824" y="16936"/>
                  </a:lnTo>
                  <a:lnTo>
                    <a:pt x="15858" y="17003"/>
                  </a:lnTo>
                  <a:lnTo>
                    <a:pt x="15891" y="17003"/>
                  </a:lnTo>
                  <a:lnTo>
                    <a:pt x="15992" y="17037"/>
                  </a:lnTo>
                  <a:lnTo>
                    <a:pt x="16060" y="17070"/>
                  </a:lnTo>
                  <a:lnTo>
                    <a:pt x="16194" y="17205"/>
                  </a:lnTo>
                  <a:lnTo>
                    <a:pt x="16329" y="17272"/>
                  </a:lnTo>
                  <a:lnTo>
                    <a:pt x="16329" y="17474"/>
                  </a:lnTo>
                  <a:lnTo>
                    <a:pt x="15555" y="17710"/>
                  </a:lnTo>
                  <a:lnTo>
                    <a:pt x="15184" y="17845"/>
                  </a:lnTo>
                  <a:lnTo>
                    <a:pt x="14814" y="17979"/>
                  </a:lnTo>
                  <a:lnTo>
                    <a:pt x="14612" y="18081"/>
                  </a:lnTo>
                  <a:lnTo>
                    <a:pt x="14376" y="18215"/>
                  </a:lnTo>
                  <a:lnTo>
                    <a:pt x="14275" y="18316"/>
                  </a:lnTo>
                  <a:lnTo>
                    <a:pt x="14174" y="18384"/>
                  </a:lnTo>
                  <a:lnTo>
                    <a:pt x="14141" y="18518"/>
                  </a:lnTo>
                  <a:lnTo>
                    <a:pt x="14141" y="18619"/>
                  </a:lnTo>
                  <a:lnTo>
                    <a:pt x="14208" y="18720"/>
                  </a:lnTo>
                  <a:lnTo>
                    <a:pt x="14309" y="18855"/>
                  </a:lnTo>
                  <a:lnTo>
                    <a:pt x="14545" y="19057"/>
                  </a:lnTo>
                  <a:lnTo>
                    <a:pt x="14881" y="19326"/>
                  </a:lnTo>
                  <a:lnTo>
                    <a:pt x="15050" y="19461"/>
                  </a:lnTo>
                  <a:lnTo>
                    <a:pt x="15252" y="19562"/>
                  </a:lnTo>
                  <a:lnTo>
                    <a:pt x="15420" y="19596"/>
                  </a:lnTo>
                  <a:lnTo>
                    <a:pt x="15757" y="19596"/>
                  </a:lnTo>
                  <a:lnTo>
                    <a:pt x="15925" y="19528"/>
                  </a:lnTo>
                  <a:lnTo>
                    <a:pt x="16228" y="19394"/>
                  </a:lnTo>
                  <a:lnTo>
                    <a:pt x="16531" y="19225"/>
                  </a:lnTo>
                  <a:lnTo>
                    <a:pt x="16666" y="19730"/>
                  </a:lnTo>
                  <a:lnTo>
                    <a:pt x="16834" y="20202"/>
                  </a:lnTo>
                  <a:lnTo>
                    <a:pt x="17002" y="20505"/>
                  </a:lnTo>
                  <a:lnTo>
                    <a:pt x="17238" y="20740"/>
                  </a:lnTo>
                  <a:lnTo>
                    <a:pt x="17474" y="20942"/>
                  </a:lnTo>
                  <a:lnTo>
                    <a:pt x="17777" y="21111"/>
                  </a:lnTo>
                  <a:lnTo>
                    <a:pt x="18080" y="21245"/>
                  </a:lnTo>
                  <a:lnTo>
                    <a:pt x="18383" y="21346"/>
                  </a:lnTo>
                  <a:lnTo>
                    <a:pt x="18719" y="21414"/>
                  </a:lnTo>
                  <a:lnTo>
                    <a:pt x="19022" y="21447"/>
                  </a:lnTo>
                  <a:lnTo>
                    <a:pt x="19898" y="21515"/>
                  </a:lnTo>
                  <a:lnTo>
                    <a:pt x="20335" y="21515"/>
                  </a:lnTo>
                  <a:lnTo>
                    <a:pt x="20571" y="21481"/>
                  </a:lnTo>
                  <a:lnTo>
                    <a:pt x="20773" y="21447"/>
                  </a:lnTo>
                  <a:lnTo>
                    <a:pt x="21076" y="21313"/>
                  </a:lnTo>
                  <a:lnTo>
                    <a:pt x="21346" y="21178"/>
                  </a:lnTo>
                  <a:lnTo>
                    <a:pt x="21581" y="20976"/>
                  </a:lnTo>
                  <a:lnTo>
                    <a:pt x="21817" y="20774"/>
                  </a:lnTo>
                  <a:lnTo>
                    <a:pt x="22255" y="20336"/>
                  </a:lnTo>
                  <a:lnTo>
                    <a:pt x="22625" y="19865"/>
                  </a:lnTo>
                  <a:lnTo>
                    <a:pt x="22726" y="20202"/>
                  </a:lnTo>
                  <a:lnTo>
                    <a:pt x="22827" y="20538"/>
                  </a:lnTo>
                  <a:lnTo>
                    <a:pt x="23063" y="21212"/>
                  </a:lnTo>
                  <a:lnTo>
                    <a:pt x="23164" y="21548"/>
                  </a:lnTo>
                  <a:lnTo>
                    <a:pt x="23164" y="21851"/>
                  </a:lnTo>
                  <a:lnTo>
                    <a:pt x="23130" y="22121"/>
                  </a:lnTo>
                  <a:lnTo>
                    <a:pt x="23029" y="22356"/>
                  </a:lnTo>
                  <a:lnTo>
                    <a:pt x="22861" y="22592"/>
                  </a:lnTo>
                  <a:lnTo>
                    <a:pt x="22625" y="22794"/>
                  </a:lnTo>
                  <a:lnTo>
                    <a:pt x="22389" y="22962"/>
                  </a:lnTo>
                  <a:lnTo>
                    <a:pt x="22086" y="23097"/>
                  </a:lnTo>
                  <a:lnTo>
                    <a:pt x="21144" y="23434"/>
                  </a:lnTo>
                  <a:lnTo>
                    <a:pt x="20201" y="23737"/>
                  </a:lnTo>
                  <a:lnTo>
                    <a:pt x="18282" y="24275"/>
                  </a:lnTo>
                  <a:lnTo>
                    <a:pt x="16430" y="24814"/>
                  </a:lnTo>
                  <a:lnTo>
                    <a:pt x="14578" y="25319"/>
                  </a:lnTo>
                  <a:lnTo>
                    <a:pt x="12558" y="25824"/>
                  </a:lnTo>
                  <a:lnTo>
                    <a:pt x="11683" y="25992"/>
                  </a:lnTo>
                  <a:lnTo>
                    <a:pt x="11245" y="26127"/>
                  </a:lnTo>
                  <a:lnTo>
                    <a:pt x="10807" y="26296"/>
                  </a:lnTo>
                  <a:lnTo>
                    <a:pt x="10100" y="23467"/>
                  </a:lnTo>
                  <a:lnTo>
                    <a:pt x="9259" y="20202"/>
                  </a:lnTo>
                  <a:lnTo>
                    <a:pt x="8484" y="16902"/>
                  </a:lnTo>
                  <a:lnTo>
                    <a:pt x="8013" y="14848"/>
                  </a:lnTo>
                  <a:lnTo>
                    <a:pt x="8350" y="14781"/>
                  </a:lnTo>
                  <a:lnTo>
                    <a:pt x="8686" y="14714"/>
                  </a:lnTo>
                  <a:lnTo>
                    <a:pt x="9360" y="14545"/>
                  </a:lnTo>
                  <a:lnTo>
                    <a:pt x="10134" y="14310"/>
                  </a:lnTo>
                  <a:lnTo>
                    <a:pt x="10504" y="14141"/>
                  </a:lnTo>
                  <a:lnTo>
                    <a:pt x="10841" y="13973"/>
                  </a:lnTo>
                  <a:lnTo>
                    <a:pt x="10875" y="13939"/>
                  </a:lnTo>
                  <a:lnTo>
                    <a:pt x="10875" y="13906"/>
                  </a:lnTo>
                  <a:lnTo>
                    <a:pt x="10841" y="13872"/>
                  </a:lnTo>
                  <a:lnTo>
                    <a:pt x="10807" y="13872"/>
                  </a:lnTo>
                  <a:lnTo>
                    <a:pt x="10437" y="13973"/>
                  </a:lnTo>
                  <a:lnTo>
                    <a:pt x="10067" y="14108"/>
                  </a:lnTo>
                  <a:lnTo>
                    <a:pt x="9326" y="14377"/>
                  </a:lnTo>
                  <a:lnTo>
                    <a:pt x="8653" y="14545"/>
                  </a:lnTo>
                  <a:lnTo>
                    <a:pt x="8013" y="14747"/>
                  </a:lnTo>
                  <a:lnTo>
                    <a:pt x="7845" y="14040"/>
                  </a:lnTo>
                  <a:lnTo>
                    <a:pt x="8484" y="13906"/>
                  </a:lnTo>
                  <a:lnTo>
                    <a:pt x="9090" y="13737"/>
                  </a:lnTo>
                  <a:lnTo>
                    <a:pt x="10302" y="13367"/>
                  </a:lnTo>
                  <a:lnTo>
                    <a:pt x="13063" y="12593"/>
                  </a:lnTo>
                  <a:lnTo>
                    <a:pt x="15824" y="11886"/>
                  </a:lnTo>
                  <a:lnTo>
                    <a:pt x="18618" y="11179"/>
                  </a:lnTo>
                  <a:lnTo>
                    <a:pt x="18686" y="11145"/>
                  </a:lnTo>
                  <a:lnTo>
                    <a:pt x="18686" y="11078"/>
                  </a:lnTo>
                  <a:lnTo>
                    <a:pt x="18652" y="11010"/>
                  </a:lnTo>
                  <a:lnTo>
                    <a:pt x="18585" y="11010"/>
                  </a:lnTo>
                  <a:lnTo>
                    <a:pt x="15790" y="11684"/>
                  </a:lnTo>
                  <a:lnTo>
                    <a:pt x="12996" y="12424"/>
                  </a:lnTo>
                  <a:lnTo>
                    <a:pt x="10235" y="13199"/>
                  </a:lnTo>
                  <a:lnTo>
                    <a:pt x="9023" y="13535"/>
                  </a:lnTo>
                  <a:lnTo>
                    <a:pt x="8417" y="13704"/>
                  </a:lnTo>
                  <a:lnTo>
                    <a:pt x="7845" y="13939"/>
                  </a:lnTo>
                  <a:lnTo>
                    <a:pt x="7676" y="13266"/>
                  </a:lnTo>
                  <a:lnTo>
                    <a:pt x="8350" y="13165"/>
                  </a:lnTo>
                  <a:lnTo>
                    <a:pt x="8989" y="12997"/>
                  </a:lnTo>
                  <a:lnTo>
                    <a:pt x="9629" y="12795"/>
                  </a:lnTo>
                  <a:lnTo>
                    <a:pt x="10269" y="12593"/>
                  </a:lnTo>
                  <a:lnTo>
                    <a:pt x="11514" y="12155"/>
                  </a:lnTo>
                  <a:lnTo>
                    <a:pt x="12794" y="11751"/>
                  </a:lnTo>
                  <a:lnTo>
                    <a:pt x="14107" y="11381"/>
                  </a:lnTo>
                  <a:lnTo>
                    <a:pt x="15420" y="11044"/>
                  </a:lnTo>
                  <a:lnTo>
                    <a:pt x="18080" y="10404"/>
                  </a:lnTo>
                  <a:lnTo>
                    <a:pt x="18113" y="10371"/>
                  </a:lnTo>
                  <a:lnTo>
                    <a:pt x="18147" y="10337"/>
                  </a:lnTo>
                  <a:lnTo>
                    <a:pt x="18147" y="10270"/>
                  </a:lnTo>
                  <a:lnTo>
                    <a:pt x="18113" y="10202"/>
                  </a:lnTo>
                  <a:lnTo>
                    <a:pt x="18012" y="10202"/>
                  </a:lnTo>
                  <a:lnTo>
                    <a:pt x="16699" y="10505"/>
                  </a:lnTo>
                  <a:lnTo>
                    <a:pt x="15420" y="10842"/>
                  </a:lnTo>
                  <a:lnTo>
                    <a:pt x="12828" y="11583"/>
                  </a:lnTo>
                  <a:lnTo>
                    <a:pt x="10235" y="12391"/>
                  </a:lnTo>
                  <a:lnTo>
                    <a:pt x="7643" y="13131"/>
                  </a:lnTo>
                  <a:lnTo>
                    <a:pt x="7272" y="11482"/>
                  </a:lnTo>
                  <a:lnTo>
                    <a:pt x="7710" y="11414"/>
                  </a:lnTo>
                  <a:lnTo>
                    <a:pt x="8148" y="11313"/>
                  </a:lnTo>
                  <a:lnTo>
                    <a:pt x="9023" y="11044"/>
                  </a:lnTo>
                  <a:lnTo>
                    <a:pt x="11279" y="10404"/>
                  </a:lnTo>
                  <a:lnTo>
                    <a:pt x="12390" y="10101"/>
                  </a:lnTo>
                  <a:lnTo>
                    <a:pt x="13501" y="9832"/>
                  </a:lnTo>
                  <a:lnTo>
                    <a:pt x="14646" y="9596"/>
                  </a:lnTo>
                  <a:lnTo>
                    <a:pt x="15790" y="9394"/>
                  </a:lnTo>
                  <a:lnTo>
                    <a:pt x="15824" y="9360"/>
                  </a:lnTo>
                  <a:lnTo>
                    <a:pt x="15824" y="9293"/>
                  </a:lnTo>
                  <a:lnTo>
                    <a:pt x="15790" y="9259"/>
                  </a:lnTo>
                  <a:lnTo>
                    <a:pt x="15723" y="9226"/>
                  </a:lnTo>
                  <a:lnTo>
                    <a:pt x="14679" y="9428"/>
                  </a:lnTo>
                  <a:lnTo>
                    <a:pt x="13602" y="9630"/>
                  </a:lnTo>
                  <a:lnTo>
                    <a:pt x="12525" y="9899"/>
                  </a:lnTo>
                  <a:lnTo>
                    <a:pt x="11481" y="10169"/>
                  </a:lnTo>
                  <a:lnTo>
                    <a:pt x="9225" y="10808"/>
                  </a:lnTo>
                  <a:lnTo>
                    <a:pt x="8215" y="11078"/>
                  </a:lnTo>
                  <a:lnTo>
                    <a:pt x="7744" y="11246"/>
                  </a:lnTo>
                  <a:lnTo>
                    <a:pt x="7272" y="11448"/>
                  </a:lnTo>
                  <a:lnTo>
                    <a:pt x="7138" y="10977"/>
                  </a:lnTo>
                  <a:lnTo>
                    <a:pt x="8417" y="10573"/>
                  </a:lnTo>
                  <a:lnTo>
                    <a:pt x="9730" y="10135"/>
                  </a:lnTo>
                  <a:lnTo>
                    <a:pt x="11009" y="9697"/>
                  </a:lnTo>
                  <a:lnTo>
                    <a:pt x="12323" y="9293"/>
                  </a:lnTo>
                  <a:lnTo>
                    <a:pt x="13669" y="8923"/>
                  </a:lnTo>
                  <a:lnTo>
                    <a:pt x="15016" y="8586"/>
                  </a:lnTo>
                  <a:lnTo>
                    <a:pt x="16363" y="8283"/>
                  </a:lnTo>
                  <a:lnTo>
                    <a:pt x="17743" y="8014"/>
                  </a:lnTo>
                  <a:lnTo>
                    <a:pt x="17777" y="7980"/>
                  </a:lnTo>
                  <a:lnTo>
                    <a:pt x="17777" y="7913"/>
                  </a:lnTo>
                  <a:lnTo>
                    <a:pt x="17743" y="7845"/>
                  </a:lnTo>
                  <a:lnTo>
                    <a:pt x="17676" y="7845"/>
                  </a:lnTo>
                  <a:lnTo>
                    <a:pt x="16329" y="8115"/>
                  </a:lnTo>
                  <a:lnTo>
                    <a:pt x="14982" y="8418"/>
                  </a:lnTo>
                  <a:lnTo>
                    <a:pt x="13602" y="8754"/>
                  </a:lnTo>
                  <a:lnTo>
                    <a:pt x="12289" y="9125"/>
                  </a:lnTo>
                  <a:lnTo>
                    <a:pt x="10976" y="9495"/>
                  </a:lnTo>
                  <a:lnTo>
                    <a:pt x="9663" y="9899"/>
                  </a:lnTo>
                  <a:lnTo>
                    <a:pt x="8350" y="10337"/>
                  </a:lnTo>
                  <a:lnTo>
                    <a:pt x="7710" y="10606"/>
                  </a:lnTo>
                  <a:lnTo>
                    <a:pt x="7104" y="10876"/>
                  </a:lnTo>
                  <a:lnTo>
                    <a:pt x="6969" y="10371"/>
                  </a:lnTo>
                  <a:lnTo>
                    <a:pt x="6902" y="10270"/>
                  </a:lnTo>
                  <a:lnTo>
                    <a:pt x="7542" y="10101"/>
                  </a:lnTo>
                  <a:lnTo>
                    <a:pt x="8148" y="9933"/>
                  </a:lnTo>
                  <a:lnTo>
                    <a:pt x="9360" y="9562"/>
                  </a:lnTo>
                  <a:lnTo>
                    <a:pt x="12087" y="8788"/>
                  </a:lnTo>
                  <a:lnTo>
                    <a:pt x="13501" y="8451"/>
                  </a:lnTo>
                  <a:lnTo>
                    <a:pt x="14881" y="8115"/>
                  </a:lnTo>
                  <a:lnTo>
                    <a:pt x="17676" y="7475"/>
                  </a:lnTo>
                  <a:lnTo>
                    <a:pt x="17709" y="7441"/>
                  </a:lnTo>
                  <a:lnTo>
                    <a:pt x="17709" y="7374"/>
                  </a:lnTo>
                  <a:lnTo>
                    <a:pt x="17676" y="7340"/>
                  </a:lnTo>
                  <a:lnTo>
                    <a:pt x="17642" y="7340"/>
                  </a:lnTo>
                  <a:lnTo>
                    <a:pt x="16228" y="7610"/>
                  </a:lnTo>
                  <a:lnTo>
                    <a:pt x="14848" y="7946"/>
                  </a:lnTo>
                  <a:lnTo>
                    <a:pt x="12053" y="8653"/>
                  </a:lnTo>
                  <a:lnTo>
                    <a:pt x="9326" y="9428"/>
                  </a:lnTo>
                  <a:lnTo>
                    <a:pt x="8080" y="9764"/>
                  </a:lnTo>
                  <a:lnTo>
                    <a:pt x="7474" y="9933"/>
                  </a:lnTo>
                  <a:lnTo>
                    <a:pt x="6902" y="10169"/>
                  </a:lnTo>
                  <a:lnTo>
                    <a:pt x="6599" y="9327"/>
                  </a:lnTo>
                  <a:lnTo>
                    <a:pt x="7239" y="9293"/>
                  </a:lnTo>
                  <a:lnTo>
                    <a:pt x="7878" y="9158"/>
                  </a:lnTo>
                  <a:lnTo>
                    <a:pt x="8518" y="8990"/>
                  </a:lnTo>
                  <a:lnTo>
                    <a:pt x="9158" y="8788"/>
                  </a:lnTo>
                  <a:lnTo>
                    <a:pt x="10370" y="8350"/>
                  </a:lnTo>
                  <a:lnTo>
                    <a:pt x="11582" y="7879"/>
                  </a:lnTo>
                  <a:lnTo>
                    <a:pt x="11952" y="7778"/>
                  </a:lnTo>
                  <a:lnTo>
                    <a:pt x="12323" y="7711"/>
                  </a:lnTo>
                  <a:lnTo>
                    <a:pt x="13097" y="7610"/>
                  </a:lnTo>
                  <a:lnTo>
                    <a:pt x="13871" y="7542"/>
                  </a:lnTo>
                  <a:lnTo>
                    <a:pt x="14612" y="7441"/>
                  </a:lnTo>
                  <a:lnTo>
                    <a:pt x="15353" y="7273"/>
                  </a:lnTo>
                  <a:lnTo>
                    <a:pt x="16093" y="7105"/>
                  </a:lnTo>
                  <a:lnTo>
                    <a:pt x="16834" y="6869"/>
                  </a:lnTo>
                  <a:lnTo>
                    <a:pt x="17575" y="6633"/>
                  </a:lnTo>
                  <a:lnTo>
                    <a:pt x="17608" y="6600"/>
                  </a:lnTo>
                  <a:lnTo>
                    <a:pt x="17608" y="6532"/>
                  </a:lnTo>
                  <a:lnTo>
                    <a:pt x="17575" y="6465"/>
                  </a:lnTo>
                  <a:lnTo>
                    <a:pt x="17507" y="6465"/>
                  </a:lnTo>
                  <a:lnTo>
                    <a:pt x="16868" y="6701"/>
                  </a:lnTo>
                  <a:lnTo>
                    <a:pt x="16194" y="6903"/>
                  </a:lnTo>
                  <a:lnTo>
                    <a:pt x="15521" y="7071"/>
                  </a:lnTo>
                  <a:lnTo>
                    <a:pt x="14814" y="7239"/>
                  </a:lnTo>
                  <a:lnTo>
                    <a:pt x="14073" y="7340"/>
                  </a:lnTo>
                  <a:lnTo>
                    <a:pt x="13299" y="7441"/>
                  </a:lnTo>
                  <a:lnTo>
                    <a:pt x="12558" y="7542"/>
                  </a:lnTo>
                  <a:lnTo>
                    <a:pt x="11784" y="7677"/>
                  </a:lnTo>
                  <a:lnTo>
                    <a:pt x="11481" y="7744"/>
                  </a:lnTo>
                  <a:lnTo>
                    <a:pt x="11144" y="7845"/>
                  </a:lnTo>
                  <a:lnTo>
                    <a:pt x="10504" y="8115"/>
                  </a:lnTo>
                  <a:lnTo>
                    <a:pt x="9865" y="8350"/>
                  </a:lnTo>
                  <a:lnTo>
                    <a:pt x="9259" y="8586"/>
                  </a:lnTo>
                  <a:lnTo>
                    <a:pt x="8585" y="8788"/>
                  </a:lnTo>
                  <a:lnTo>
                    <a:pt x="7912" y="8923"/>
                  </a:lnTo>
                  <a:lnTo>
                    <a:pt x="7239" y="9091"/>
                  </a:lnTo>
                  <a:lnTo>
                    <a:pt x="6565" y="9259"/>
                  </a:lnTo>
                  <a:lnTo>
                    <a:pt x="6128" y="7980"/>
                  </a:lnTo>
                  <a:lnTo>
                    <a:pt x="6666" y="7913"/>
                  </a:lnTo>
                  <a:lnTo>
                    <a:pt x="7239" y="7845"/>
                  </a:lnTo>
                  <a:lnTo>
                    <a:pt x="7811" y="7711"/>
                  </a:lnTo>
                  <a:lnTo>
                    <a:pt x="8383" y="7576"/>
                  </a:lnTo>
                  <a:lnTo>
                    <a:pt x="9461" y="7206"/>
                  </a:lnTo>
                  <a:lnTo>
                    <a:pt x="10538" y="6869"/>
                  </a:lnTo>
                  <a:lnTo>
                    <a:pt x="11750" y="6465"/>
                  </a:lnTo>
                  <a:lnTo>
                    <a:pt x="12962" y="6061"/>
                  </a:lnTo>
                  <a:lnTo>
                    <a:pt x="14174" y="5724"/>
                  </a:lnTo>
                  <a:lnTo>
                    <a:pt x="15386" y="5455"/>
                  </a:lnTo>
                  <a:lnTo>
                    <a:pt x="15454" y="5421"/>
                  </a:lnTo>
                  <a:lnTo>
                    <a:pt x="15454" y="5354"/>
                  </a:lnTo>
                  <a:lnTo>
                    <a:pt x="15420" y="5287"/>
                  </a:lnTo>
                  <a:lnTo>
                    <a:pt x="15353" y="5287"/>
                  </a:lnTo>
                  <a:lnTo>
                    <a:pt x="14174" y="5556"/>
                  </a:lnTo>
                  <a:lnTo>
                    <a:pt x="13030" y="5893"/>
                  </a:lnTo>
                  <a:lnTo>
                    <a:pt x="11885" y="6229"/>
                  </a:lnTo>
                  <a:lnTo>
                    <a:pt x="10740" y="6600"/>
                  </a:lnTo>
                  <a:lnTo>
                    <a:pt x="9595" y="6970"/>
                  </a:lnTo>
                  <a:lnTo>
                    <a:pt x="8417" y="7273"/>
                  </a:lnTo>
                  <a:lnTo>
                    <a:pt x="6094" y="7913"/>
                  </a:lnTo>
                  <a:lnTo>
                    <a:pt x="5892" y="7307"/>
                  </a:lnTo>
                  <a:lnTo>
                    <a:pt x="5892" y="7273"/>
                  </a:lnTo>
                  <a:lnTo>
                    <a:pt x="6565" y="7138"/>
                  </a:lnTo>
                  <a:lnTo>
                    <a:pt x="7239" y="7004"/>
                  </a:lnTo>
                  <a:lnTo>
                    <a:pt x="8585" y="6667"/>
                  </a:lnTo>
                  <a:lnTo>
                    <a:pt x="9898" y="6297"/>
                  </a:lnTo>
                  <a:lnTo>
                    <a:pt x="11245" y="5926"/>
                  </a:lnTo>
                  <a:lnTo>
                    <a:pt x="12659" y="5489"/>
                  </a:lnTo>
                  <a:lnTo>
                    <a:pt x="14107" y="5051"/>
                  </a:lnTo>
                  <a:lnTo>
                    <a:pt x="15521" y="4580"/>
                  </a:lnTo>
                  <a:lnTo>
                    <a:pt x="16901" y="4041"/>
                  </a:lnTo>
                  <a:lnTo>
                    <a:pt x="16969" y="4007"/>
                  </a:lnTo>
                  <a:lnTo>
                    <a:pt x="16969" y="3940"/>
                  </a:lnTo>
                  <a:lnTo>
                    <a:pt x="16935" y="3906"/>
                  </a:lnTo>
                  <a:lnTo>
                    <a:pt x="16868" y="3906"/>
                  </a:lnTo>
                  <a:lnTo>
                    <a:pt x="14174" y="4815"/>
                  </a:lnTo>
                  <a:lnTo>
                    <a:pt x="12794" y="5253"/>
                  </a:lnTo>
                  <a:lnTo>
                    <a:pt x="11447" y="5657"/>
                  </a:lnTo>
                  <a:lnTo>
                    <a:pt x="10033" y="6061"/>
                  </a:lnTo>
                  <a:lnTo>
                    <a:pt x="8619" y="6398"/>
                  </a:lnTo>
                  <a:lnTo>
                    <a:pt x="7239" y="6734"/>
                  </a:lnTo>
                  <a:lnTo>
                    <a:pt x="5825" y="7105"/>
                  </a:lnTo>
                  <a:lnTo>
                    <a:pt x="5656" y="6398"/>
                  </a:lnTo>
                  <a:lnTo>
                    <a:pt x="5488" y="5657"/>
                  </a:lnTo>
                  <a:lnTo>
                    <a:pt x="5219" y="4209"/>
                  </a:lnTo>
                  <a:lnTo>
                    <a:pt x="7845" y="3536"/>
                  </a:lnTo>
                  <a:lnTo>
                    <a:pt x="11952" y="2492"/>
                  </a:lnTo>
                  <a:lnTo>
                    <a:pt x="16060" y="1448"/>
                  </a:lnTo>
                  <a:lnTo>
                    <a:pt x="16127" y="1448"/>
                  </a:lnTo>
                  <a:lnTo>
                    <a:pt x="16127" y="1381"/>
                  </a:lnTo>
                  <a:close/>
                  <a:moveTo>
                    <a:pt x="4141" y="4479"/>
                  </a:moveTo>
                  <a:lnTo>
                    <a:pt x="4478" y="6061"/>
                  </a:lnTo>
                  <a:lnTo>
                    <a:pt x="4882" y="7610"/>
                  </a:lnTo>
                  <a:lnTo>
                    <a:pt x="5656" y="10707"/>
                  </a:lnTo>
                  <a:lnTo>
                    <a:pt x="7306" y="17171"/>
                  </a:lnTo>
                  <a:lnTo>
                    <a:pt x="9696" y="26632"/>
                  </a:lnTo>
                  <a:lnTo>
                    <a:pt x="8451" y="26868"/>
                  </a:lnTo>
                  <a:lnTo>
                    <a:pt x="8249" y="26228"/>
                  </a:lnTo>
                  <a:lnTo>
                    <a:pt x="8047" y="25555"/>
                  </a:lnTo>
                  <a:lnTo>
                    <a:pt x="7744" y="24242"/>
                  </a:lnTo>
                  <a:lnTo>
                    <a:pt x="7441" y="22895"/>
                  </a:lnTo>
                  <a:lnTo>
                    <a:pt x="7205" y="21582"/>
                  </a:lnTo>
                  <a:lnTo>
                    <a:pt x="6902" y="20168"/>
                  </a:lnTo>
                  <a:lnTo>
                    <a:pt x="6565" y="18788"/>
                  </a:lnTo>
                  <a:lnTo>
                    <a:pt x="6161" y="17407"/>
                  </a:lnTo>
                  <a:lnTo>
                    <a:pt x="5724" y="16060"/>
                  </a:lnTo>
                  <a:lnTo>
                    <a:pt x="5286" y="14680"/>
                  </a:lnTo>
                  <a:lnTo>
                    <a:pt x="4882" y="13300"/>
                  </a:lnTo>
                  <a:lnTo>
                    <a:pt x="4512" y="11886"/>
                  </a:lnTo>
                  <a:lnTo>
                    <a:pt x="4175" y="10505"/>
                  </a:lnTo>
                  <a:lnTo>
                    <a:pt x="3501" y="7711"/>
                  </a:lnTo>
                  <a:lnTo>
                    <a:pt x="3165" y="6263"/>
                  </a:lnTo>
                  <a:lnTo>
                    <a:pt x="2996" y="5556"/>
                  </a:lnTo>
                  <a:lnTo>
                    <a:pt x="2794" y="4849"/>
                  </a:lnTo>
                  <a:lnTo>
                    <a:pt x="3737" y="4580"/>
                  </a:lnTo>
                  <a:lnTo>
                    <a:pt x="4141" y="4479"/>
                  </a:lnTo>
                  <a:close/>
                  <a:moveTo>
                    <a:pt x="23298" y="18687"/>
                  </a:moveTo>
                  <a:lnTo>
                    <a:pt x="23635" y="19562"/>
                  </a:lnTo>
                  <a:lnTo>
                    <a:pt x="23904" y="20437"/>
                  </a:lnTo>
                  <a:lnTo>
                    <a:pt x="24140" y="21144"/>
                  </a:lnTo>
                  <a:lnTo>
                    <a:pt x="24241" y="21481"/>
                  </a:lnTo>
                  <a:lnTo>
                    <a:pt x="24308" y="21851"/>
                  </a:lnTo>
                  <a:lnTo>
                    <a:pt x="24342" y="22222"/>
                  </a:lnTo>
                  <a:lnTo>
                    <a:pt x="24275" y="22558"/>
                  </a:lnTo>
                  <a:lnTo>
                    <a:pt x="24241" y="22727"/>
                  </a:lnTo>
                  <a:lnTo>
                    <a:pt x="24174" y="22861"/>
                  </a:lnTo>
                  <a:lnTo>
                    <a:pt x="24073" y="23030"/>
                  </a:lnTo>
                  <a:lnTo>
                    <a:pt x="23972" y="23164"/>
                  </a:lnTo>
                  <a:lnTo>
                    <a:pt x="23736" y="23366"/>
                  </a:lnTo>
                  <a:lnTo>
                    <a:pt x="23500" y="23535"/>
                  </a:lnTo>
                  <a:lnTo>
                    <a:pt x="23231" y="23703"/>
                  </a:lnTo>
                  <a:lnTo>
                    <a:pt x="22928" y="23804"/>
                  </a:lnTo>
                  <a:lnTo>
                    <a:pt x="22356" y="24006"/>
                  </a:lnTo>
                  <a:lnTo>
                    <a:pt x="21783" y="24174"/>
                  </a:lnTo>
                  <a:lnTo>
                    <a:pt x="21245" y="24309"/>
                  </a:lnTo>
                  <a:lnTo>
                    <a:pt x="20706" y="24410"/>
                  </a:lnTo>
                  <a:lnTo>
                    <a:pt x="19595" y="24578"/>
                  </a:lnTo>
                  <a:lnTo>
                    <a:pt x="18517" y="24780"/>
                  </a:lnTo>
                  <a:lnTo>
                    <a:pt x="17406" y="25050"/>
                  </a:lnTo>
                  <a:lnTo>
                    <a:pt x="16329" y="25319"/>
                  </a:lnTo>
                  <a:lnTo>
                    <a:pt x="15252" y="25588"/>
                  </a:lnTo>
                  <a:lnTo>
                    <a:pt x="14174" y="25891"/>
                  </a:lnTo>
                  <a:lnTo>
                    <a:pt x="13097" y="26228"/>
                  </a:lnTo>
                  <a:lnTo>
                    <a:pt x="10976" y="26935"/>
                  </a:lnTo>
                  <a:lnTo>
                    <a:pt x="10908" y="26733"/>
                  </a:lnTo>
                  <a:lnTo>
                    <a:pt x="10807" y="26363"/>
                  </a:lnTo>
                  <a:lnTo>
                    <a:pt x="10841" y="26363"/>
                  </a:lnTo>
                  <a:lnTo>
                    <a:pt x="11346" y="26329"/>
                  </a:lnTo>
                  <a:lnTo>
                    <a:pt x="11851" y="26228"/>
                  </a:lnTo>
                  <a:lnTo>
                    <a:pt x="12861" y="25959"/>
                  </a:lnTo>
                  <a:lnTo>
                    <a:pt x="15117" y="25420"/>
                  </a:lnTo>
                  <a:lnTo>
                    <a:pt x="17474" y="24747"/>
                  </a:lnTo>
                  <a:lnTo>
                    <a:pt x="19830" y="24073"/>
                  </a:lnTo>
                  <a:lnTo>
                    <a:pt x="20672" y="23838"/>
                  </a:lnTo>
                  <a:lnTo>
                    <a:pt x="21548" y="23568"/>
                  </a:lnTo>
                  <a:lnTo>
                    <a:pt x="21985" y="23400"/>
                  </a:lnTo>
                  <a:lnTo>
                    <a:pt x="22389" y="23232"/>
                  </a:lnTo>
                  <a:lnTo>
                    <a:pt x="22760" y="22996"/>
                  </a:lnTo>
                  <a:lnTo>
                    <a:pt x="23096" y="22693"/>
                  </a:lnTo>
                  <a:lnTo>
                    <a:pt x="23231" y="22558"/>
                  </a:lnTo>
                  <a:lnTo>
                    <a:pt x="23332" y="22390"/>
                  </a:lnTo>
                  <a:lnTo>
                    <a:pt x="23399" y="22188"/>
                  </a:lnTo>
                  <a:lnTo>
                    <a:pt x="23399" y="22020"/>
                  </a:lnTo>
                  <a:lnTo>
                    <a:pt x="23433" y="21818"/>
                  </a:lnTo>
                  <a:lnTo>
                    <a:pt x="23399" y="21649"/>
                  </a:lnTo>
                  <a:lnTo>
                    <a:pt x="23332" y="21245"/>
                  </a:lnTo>
                  <a:lnTo>
                    <a:pt x="23197" y="20841"/>
                  </a:lnTo>
                  <a:lnTo>
                    <a:pt x="23029" y="20437"/>
                  </a:lnTo>
                  <a:lnTo>
                    <a:pt x="22894" y="20067"/>
                  </a:lnTo>
                  <a:lnTo>
                    <a:pt x="22793" y="19730"/>
                  </a:lnTo>
                  <a:lnTo>
                    <a:pt x="22793" y="19697"/>
                  </a:lnTo>
                  <a:lnTo>
                    <a:pt x="22760" y="19663"/>
                  </a:lnTo>
                  <a:lnTo>
                    <a:pt x="23029" y="19192"/>
                  </a:lnTo>
                  <a:lnTo>
                    <a:pt x="23298" y="18687"/>
                  </a:lnTo>
                  <a:close/>
                  <a:moveTo>
                    <a:pt x="5050" y="4243"/>
                  </a:moveTo>
                  <a:lnTo>
                    <a:pt x="5151" y="4984"/>
                  </a:lnTo>
                  <a:lnTo>
                    <a:pt x="5286" y="5724"/>
                  </a:lnTo>
                  <a:lnTo>
                    <a:pt x="5454" y="6465"/>
                  </a:lnTo>
                  <a:lnTo>
                    <a:pt x="5623" y="7172"/>
                  </a:lnTo>
                  <a:lnTo>
                    <a:pt x="5623" y="7206"/>
                  </a:lnTo>
                  <a:lnTo>
                    <a:pt x="5623" y="7239"/>
                  </a:lnTo>
                  <a:lnTo>
                    <a:pt x="5623" y="7273"/>
                  </a:lnTo>
                  <a:lnTo>
                    <a:pt x="5656" y="7307"/>
                  </a:lnTo>
                  <a:lnTo>
                    <a:pt x="5892" y="7980"/>
                  </a:lnTo>
                  <a:lnTo>
                    <a:pt x="6633" y="10202"/>
                  </a:lnTo>
                  <a:lnTo>
                    <a:pt x="6666" y="10270"/>
                  </a:lnTo>
                  <a:lnTo>
                    <a:pt x="6599" y="10303"/>
                  </a:lnTo>
                  <a:lnTo>
                    <a:pt x="6599" y="10337"/>
                  </a:lnTo>
                  <a:lnTo>
                    <a:pt x="6666" y="10303"/>
                  </a:lnTo>
                  <a:lnTo>
                    <a:pt x="6936" y="11111"/>
                  </a:lnTo>
                  <a:lnTo>
                    <a:pt x="7138" y="11953"/>
                  </a:lnTo>
                  <a:lnTo>
                    <a:pt x="7542" y="13603"/>
                  </a:lnTo>
                  <a:lnTo>
                    <a:pt x="7878" y="15286"/>
                  </a:lnTo>
                  <a:lnTo>
                    <a:pt x="8215" y="16969"/>
                  </a:lnTo>
                  <a:lnTo>
                    <a:pt x="9023" y="20269"/>
                  </a:lnTo>
                  <a:lnTo>
                    <a:pt x="9865" y="23535"/>
                  </a:lnTo>
                  <a:lnTo>
                    <a:pt x="10168" y="24915"/>
                  </a:lnTo>
                  <a:lnTo>
                    <a:pt x="10471" y="26329"/>
                  </a:lnTo>
                  <a:lnTo>
                    <a:pt x="10673" y="27036"/>
                  </a:lnTo>
                  <a:lnTo>
                    <a:pt x="10875" y="27710"/>
                  </a:lnTo>
                  <a:lnTo>
                    <a:pt x="11144" y="28383"/>
                  </a:lnTo>
                  <a:lnTo>
                    <a:pt x="11447" y="29023"/>
                  </a:lnTo>
                  <a:lnTo>
                    <a:pt x="11447" y="29023"/>
                  </a:lnTo>
                  <a:lnTo>
                    <a:pt x="11043" y="28821"/>
                  </a:lnTo>
                  <a:lnTo>
                    <a:pt x="11009" y="28787"/>
                  </a:lnTo>
                  <a:lnTo>
                    <a:pt x="10942" y="28821"/>
                  </a:lnTo>
                  <a:lnTo>
                    <a:pt x="10908" y="28854"/>
                  </a:lnTo>
                  <a:lnTo>
                    <a:pt x="10875" y="28888"/>
                  </a:lnTo>
                  <a:lnTo>
                    <a:pt x="10706" y="29359"/>
                  </a:lnTo>
                  <a:lnTo>
                    <a:pt x="9124" y="23232"/>
                  </a:lnTo>
                  <a:lnTo>
                    <a:pt x="7575" y="17104"/>
                  </a:lnTo>
                  <a:lnTo>
                    <a:pt x="5993" y="10909"/>
                  </a:lnTo>
                  <a:lnTo>
                    <a:pt x="5185" y="7677"/>
                  </a:lnTo>
                  <a:lnTo>
                    <a:pt x="4747" y="6061"/>
                  </a:lnTo>
                  <a:lnTo>
                    <a:pt x="4276" y="4445"/>
                  </a:lnTo>
                  <a:lnTo>
                    <a:pt x="5050" y="4243"/>
                  </a:lnTo>
                  <a:close/>
                  <a:moveTo>
                    <a:pt x="17406" y="1"/>
                  </a:moveTo>
                  <a:lnTo>
                    <a:pt x="17204" y="34"/>
                  </a:lnTo>
                  <a:lnTo>
                    <a:pt x="15689" y="337"/>
                  </a:lnTo>
                  <a:lnTo>
                    <a:pt x="14174" y="708"/>
                  </a:lnTo>
                  <a:lnTo>
                    <a:pt x="11211" y="1448"/>
                  </a:lnTo>
                  <a:lnTo>
                    <a:pt x="8282" y="2189"/>
                  </a:lnTo>
                  <a:lnTo>
                    <a:pt x="5421" y="2997"/>
                  </a:lnTo>
                  <a:lnTo>
                    <a:pt x="2424" y="3873"/>
                  </a:lnTo>
                  <a:lnTo>
                    <a:pt x="909" y="4344"/>
                  </a:lnTo>
                  <a:lnTo>
                    <a:pt x="168" y="4580"/>
                  </a:lnTo>
                  <a:lnTo>
                    <a:pt x="0" y="4647"/>
                  </a:lnTo>
                  <a:lnTo>
                    <a:pt x="0" y="4916"/>
                  </a:lnTo>
                  <a:lnTo>
                    <a:pt x="337" y="4815"/>
                  </a:lnTo>
                  <a:lnTo>
                    <a:pt x="640" y="4681"/>
                  </a:lnTo>
                  <a:lnTo>
                    <a:pt x="1246" y="4479"/>
                  </a:lnTo>
                  <a:lnTo>
                    <a:pt x="3703" y="3704"/>
                  </a:lnTo>
                  <a:lnTo>
                    <a:pt x="6363" y="2964"/>
                  </a:lnTo>
                  <a:lnTo>
                    <a:pt x="8989" y="2257"/>
                  </a:lnTo>
                  <a:lnTo>
                    <a:pt x="11649" y="1583"/>
                  </a:lnTo>
                  <a:lnTo>
                    <a:pt x="14309" y="943"/>
                  </a:lnTo>
                  <a:lnTo>
                    <a:pt x="16834" y="337"/>
                  </a:lnTo>
                  <a:lnTo>
                    <a:pt x="17272" y="270"/>
                  </a:lnTo>
                  <a:lnTo>
                    <a:pt x="17474" y="236"/>
                  </a:lnTo>
                  <a:lnTo>
                    <a:pt x="17676" y="270"/>
                  </a:lnTo>
                  <a:lnTo>
                    <a:pt x="17878" y="304"/>
                  </a:lnTo>
                  <a:lnTo>
                    <a:pt x="18046" y="405"/>
                  </a:lnTo>
                  <a:lnTo>
                    <a:pt x="18214" y="539"/>
                  </a:lnTo>
                  <a:lnTo>
                    <a:pt x="18383" y="708"/>
                  </a:lnTo>
                  <a:lnTo>
                    <a:pt x="18484" y="876"/>
                  </a:lnTo>
                  <a:lnTo>
                    <a:pt x="18517" y="1011"/>
                  </a:lnTo>
                  <a:lnTo>
                    <a:pt x="18618" y="1347"/>
                  </a:lnTo>
                  <a:lnTo>
                    <a:pt x="18652" y="1650"/>
                  </a:lnTo>
                  <a:lnTo>
                    <a:pt x="18652" y="1987"/>
                  </a:lnTo>
                  <a:lnTo>
                    <a:pt x="18652" y="2055"/>
                  </a:lnTo>
                  <a:lnTo>
                    <a:pt x="18686" y="2088"/>
                  </a:lnTo>
                  <a:lnTo>
                    <a:pt x="18753" y="2122"/>
                  </a:lnTo>
                  <a:lnTo>
                    <a:pt x="18854" y="2088"/>
                  </a:lnTo>
                  <a:lnTo>
                    <a:pt x="18888" y="2055"/>
                  </a:lnTo>
                  <a:lnTo>
                    <a:pt x="18888" y="1987"/>
                  </a:lnTo>
                  <a:lnTo>
                    <a:pt x="18888" y="1954"/>
                  </a:lnTo>
                  <a:lnTo>
                    <a:pt x="18955" y="2358"/>
                  </a:lnTo>
                  <a:lnTo>
                    <a:pt x="19022" y="2795"/>
                  </a:lnTo>
                  <a:lnTo>
                    <a:pt x="19258" y="3671"/>
                  </a:lnTo>
                  <a:lnTo>
                    <a:pt x="19696" y="5388"/>
                  </a:lnTo>
                  <a:lnTo>
                    <a:pt x="20672" y="9226"/>
                  </a:lnTo>
                  <a:lnTo>
                    <a:pt x="21110" y="11078"/>
                  </a:lnTo>
                  <a:lnTo>
                    <a:pt x="21615" y="12929"/>
                  </a:lnTo>
                  <a:lnTo>
                    <a:pt x="22120" y="14747"/>
                  </a:lnTo>
                  <a:lnTo>
                    <a:pt x="22423" y="15656"/>
                  </a:lnTo>
                  <a:lnTo>
                    <a:pt x="22726" y="16565"/>
                  </a:lnTo>
                  <a:lnTo>
                    <a:pt x="21817" y="16296"/>
                  </a:lnTo>
                  <a:lnTo>
                    <a:pt x="21817" y="16262"/>
                  </a:lnTo>
                  <a:lnTo>
                    <a:pt x="21413" y="15084"/>
                  </a:lnTo>
                  <a:lnTo>
                    <a:pt x="21043" y="13906"/>
                  </a:lnTo>
                  <a:lnTo>
                    <a:pt x="20740" y="12727"/>
                  </a:lnTo>
                  <a:lnTo>
                    <a:pt x="20437" y="11549"/>
                  </a:lnTo>
                  <a:lnTo>
                    <a:pt x="19898" y="9158"/>
                  </a:lnTo>
                  <a:lnTo>
                    <a:pt x="19393" y="6768"/>
                  </a:lnTo>
                  <a:lnTo>
                    <a:pt x="19191" y="5691"/>
                  </a:lnTo>
                  <a:lnTo>
                    <a:pt x="18955" y="4580"/>
                  </a:lnTo>
                  <a:lnTo>
                    <a:pt x="18820" y="4041"/>
                  </a:lnTo>
                  <a:lnTo>
                    <a:pt x="18686" y="3502"/>
                  </a:lnTo>
                  <a:lnTo>
                    <a:pt x="18484" y="2997"/>
                  </a:lnTo>
                  <a:lnTo>
                    <a:pt x="18282" y="2492"/>
                  </a:lnTo>
                  <a:lnTo>
                    <a:pt x="18147" y="2189"/>
                  </a:lnTo>
                  <a:lnTo>
                    <a:pt x="17911" y="1920"/>
                  </a:lnTo>
                  <a:lnTo>
                    <a:pt x="17676" y="1650"/>
                  </a:lnTo>
                  <a:lnTo>
                    <a:pt x="17406" y="1448"/>
                  </a:lnTo>
                  <a:lnTo>
                    <a:pt x="17070" y="1280"/>
                  </a:lnTo>
                  <a:lnTo>
                    <a:pt x="16767" y="1179"/>
                  </a:lnTo>
                  <a:lnTo>
                    <a:pt x="16598" y="1145"/>
                  </a:lnTo>
                  <a:lnTo>
                    <a:pt x="16430" y="1179"/>
                  </a:lnTo>
                  <a:lnTo>
                    <a:pt x="16262" y="1179"/>
                  </a:lnTo>
                  <a:lnTo>
                    <a:pt x="16093" y="1246"/>
                  </a:lnTo>
                  <a:lnTo>
                    <a:pt x="15992" y="1246"/>
                  </a:lnTo>
                  <a:lnTo>
                    <a:pt x="11885" y="2257"/>
                  </a:lnTo>
                  <a:lnTo>
                    <a:pt x="7777" y="3300"/>
                  </a:lnTo>
                  <a:lnTo>
                    <a:pt x="3670" y="4378"/>
                  </a:lnTo>
                  <a:lnTo>
                    <a:pt x="1818" y="4815"/>
                  </a:lnTo>
                  <a:lnTo>
                    <a:pt x="909" y="5085"/>
                  </a:lnTo>
                  <a:lnTo>
                    <a:pt x="0" y="5354"/>
                  </a:lnTo>
                  <a:lnTo>
                    <a:pt x="0" y="5590"/>
                  </a:lnTo>
                  <a:lnTo>
                    <a:pt x="673" y="5421"/>
                  </a:lnTo>
                  <a:lnTo>
                    <a:pt x="1347" y="5253"/>
                  </a:lnTo>
                  <a:lnTo>
                    <a:pt x="2660" y="4883"/>
                  </a:lnTo>
                  <a:lnTo>
                    <a:pt x="2761" y="5489"/>
                  </a:lnTo>
                  <a:lnTo>
                    <a:pt x="2895" y="6061"/>
                  </a:lnTo>
                  <a:lnTo>
                    <a:pt x="3198" y="7239"/>
                  </a:lnTo>
                  <a:lnTo>
                    <a:pt x="3905" y="10303"/>
                  </a:lnTo>
                  <a:lnTo>
                    <a:pt x="4579" y="13098"/>
                  </a:lnTo>
                  <a:lnTo>
                    <a:pt x="4949" y="14512"/>
                  </a:lnTo>
                  <a:lnTo>
                    <a:pt x="5387" y="15892"/>
                  </a:lnTo>
                  <a:lnTo>
                    <a:pt x="5825" y="17239"/>
                  </a:lnTo>
                  <a:lnTo>
                    <a:pt x="6229" y="18619"/>
                  </a:lnTo>
                  <a:lnTo>
                    <a:pt x="6565" y="20000"/>
                  </a:lnTo>
                  <a:lnTo>
                    <a:pt x="6902" y="21414"/>
                  </a:lnTo>
                  <a:lnTo>
                    <a:pt x="7171" y="22794"/>
                  </a:lnTo>
                  <a:lnTo>
                    <a:pt x="7474" y="24174"/>
                  </a:lnTo>
                  <a:lnTo>
                    <a:pt x="7811" y="25555"/>
                  </a:lnTo>
                  <a:lnTo>
                    <a:pt x="8013" y="26228"/>
                  </a:lnTo>
                  <a:lnTo>
                    <a:pt x="8215" y="26902"/>
                  </a:lnTo>
                  <a:lnTo>
                    <a:pt x="6262" y="27339"/>
                  </a:lnTo>
                  <a:lnTo>
                    <a:pt x="4310" y="27777"/>
                  </a:lnTo>
                  <a:lnTo>
                    <a:pt x="2963" y="28147"/>
                  </a:lnTo>
                  <a:lnTo>
                    <a:pt x="1582" y="28518"/>
                  </a:lnTo>
                  <a:lnTo>
                    <a:pt x="135" y="28989"/>
                  </a:lnTo>
                  <a:lnTo>
                    <a:pt x="0" y="29023"/>
                  </a:lnTo>
                  <a:lnTo>
                    <a:pt x="0" y="29258"/>
                  </a:lnTo>
                  <a:lnTo>
                    <a:pt x="909" y="28955"/>
                  </a:lnTo>
                  <a:lnTo>
                    <a:pt x="2390" y="28518"/>
                  </a:lnTo>
                  <a:lnTo>
                    <a:pt x="3872" y="28114"/>
                  </a:lnTo>
                  <a:lnTo>
                    <a:pt x="4983" y="27878"/>
                  </a:lnTo>
                  <a:lnTo>
                    <a:pt x="6094" y="27609"/>
                  </a:lnTo>
                  <a:lnTo>
                    <a:pt x="8316" y="27171"/>
                  </a:lnTo>
                  <a:lnTo>
                    <a:pt x="8383" y="27205"/>
                  </a:lnTo>
                  <a:lnTo>
                    <a:pt x="8451" y="27205"/>
                  </a:lnTo>
                  <a:lnTo>
                    <a:pt x="8518" y="27171"/>
                  </a:lnTo>
                  <a:lnTo>
                    <a:pt x="8552" y="27104"/>
                  </a:lnTo>
                  <a:lnTo>
                    <a:pt x="9764" y="26834"/>
                  </a:lnTo>
                  <a:lnTo>
                    <a:pt x="9865" y="27272"/>
                  </a:lnTo>
                  <a:lnTo>
                    <a:pt x="8383" y="27642"/>
                  </a:lnTo>
                  <a:lnTo>
                    <a:pt x="6936" y="28046"/>
                  </a:lnTo>
                  <a:lnTo>
                    <a:pt x="4006" y="28888"/>
                  </a:lnTo>
                  <a:lnTo>
                    <a:pt x="1178" y="29696"/>
                  </a:lnTo>
                  <a:lnTo>
                    <a:pt x="0" y="30033"/>
                  </a:lnTo>
                  <a:lnTo>
                    <a:pt x="0" y="30268"/>
                  </a:lnTo>
                  <a:lnTo>
                    <a:pt x="3299" y="29359"/>
                  </a:lnTo>
                  <a:lnTo>
                    <a:pt x="6633" y="28450"/>
                  </a:lnTo>
                  <a:lnTo>
                    <a:pt x="8282" y="27979"/>
                  </a:lnTo>
                  <a:lnTo>
                    <a:pt x="9898" y="27474"/>
                  </a:lnTo>
                  <a:lnTo>
                    <a:pt x="10504" y="29864"/>
                  </a:lnTo>
                  <a:lnTo>
                    <a:pt x="10572" y="29932"/>
                  </a:lnTo>
                  <a:lnTo>
                    <a:pt x="10572" y="30134"/>
                  </a:lnTo>
                  <a:lnTo>
                    <a:pt x="10740" y="29932"/>
                  </a:lnTo>
                  <a:lnTo>
                    <a:pt x="10807" y="29898"/>
                  </a:lnTo>
                  <a:lnTo>
                    <a:pt x="10807" y="29797"/>
                  </a:lnTo>
                  <a:lnTo>
                    <a:pt x="10942" y="29460"/>
                  </a:lnTo>
                  <a:lnTo>
                    <a:pt x="11077" y="29124"/>
                  </a:lnTo>
                  <a:lnTo>
                    <a:pt x="11380" y="29326"/>
                  </a:lnTo>
                  <a:lnTo>
                    <a:pt x="11716" y="29494"/>
                  </a:lnTo>
                  <a:lnTo>
                    <a:pt x="11750" y="29528"/>
                  </a:lnTo>
                  <a:lnTo>
                    <a:pt x="11885" y="29528"/>
                  </a:lnTo>
                  <a:lnTo>
                    <a:pt x="11952" y="29460"/>
                  </a:lnTo>
                  <a:lnTo>
                    <a:pt x="11952" y="29393"/>
                  </a:lnTo>
                  <a:lnTo>
                    <a:pt x="11918" y="29359"/>
                  </a:lnTo>
                  <a:lnTo>
                    <a:pt x="11615" y="28821"/>
                  </a:lnTo>
                  <a:lnTo>
                    <a:pt x="11380" y="28282"/>
                  </a:lnTo>
                  <a:lnTo>
                    <a:pt x="11178" y="27710"/>
                  </a:lnTo>
                  <a:lnTo>
                    <a:pt x="11009" y="27137"/>
                  </a:lnTo>
                  <a:lnTo>
                    <a:pt x="12289" y="26767"/>
                  </a:lnTo>
                  <a:lnTo>
                    <a:pt x="13568" y="26363"/>
                  </a:lnTo>
                  <a:lnTo>
                    <a:pt x="14848" y="25992"/>
                  </a:lnTo>
                  <a:lnTo>
                    <a:pt x="16127" y="25622"/>
                  </a:lnTo>
                  <a:lnTo>
                    <a:pt x="17373" y="25285"/>
                  </a:lnTo>
                  <a:lnTo>
                    <a:pt x="18652" y="24982"/>
                  </a:lnTo>
                  <a:lnTo>
                    <a:pt x="19325" y="24848"/>
                  </a:lnTo>
                  <a:lnTo>
                    <a:pt x="19999" y="24747"/>
                  </a:lnTo>
                  <a:lnTo>
                    <a:pt x="20672" y="24612"/>
                  </a:lnTo>
                  <a:lnTo>
                    <a:pt x="21346" y="24444"/>
                  </a:lnTo>
                  <a:lnTo>
                    <a:pt x="22255" y="24208"/>
                  </a:lnTo>
                  <a:lnTo>
                    <a:pt x="22726" y="24073"/>
                  </a:lnTo>
                  <a:lnTo>
                    <a:pt x="23197" y="23905"/>
                  </a:lnTo>
                  <a:lnTo>
                    <a:pt x="23635" y="23669"/>
                  </a:lnTo>
                  <a:lnTo>
                    <a:pt x="23803" y="23568"/>
                  </a:lnTo>
                  <a:lnTo>
                    <a:pt x="24005" y="23400"/>
                  </a:lnTo>
                  <a:lnTo>
                    <a:pt x="24174" y="23232"/>
                  </a:lnTo>
                  <a:lnTo>
                    <a:pt x="24308" y="23063"/>
                  </a:lnTo>
                  <a:lnTo>
                    <a:pt x="24409" y="22861"/>
                  </a:lnTo>
                  <a:lnTo>
                    <a:pt x="24510" y="22626"/>
                  </a:lnTo>
                  <a:lnTo>
                    <a:pt x="24578" y="22390"/>
                  </a:lnTo>
                  <a:lnTo>
                    <a:pt x="24578" y="22154"/>
                  </a:lnTo>
                  <a:lnTo>
                    <a:pt x="24544" y="21885"/>
                  </a:lnTo>
                  <a:lnTo>
                    <a:pt x="24477" y="21616"/>
                  </a:lnTo>
                  <a:lnTo>
                    <a:pt x="24342" y="21111"/>
                  </a:lnTo>
                  <a:lnTo>
                    <a:pt x="24174" y="20639"/>
                  </a:lnTo>
                  <a:lnTo>
                    <a:pt x="24005" y="20101"/>
                  </a:lnTo>
                  <a:lnTo>
                    <a:pt x="23803" y="19562"/>
                  </a:lnTo>
                  <a:lnTo>
                    <a:pt x="23366" y="18485"/>
                  </a:lnTo>
                  <a:lnTo>
                    <a:pt x="23399" y="18384"/>
                  </a:lnTo>
                  <a:lnTo>
                    <a:pt x="23938" y="18518"/>
                  </a:lnTo>
                  <a:lnTo>
                    <a:pt x="24477" y="18619"/>
                  </a:lnTo>
                  <a:lnTo>
                    <a:pt x="24510" y="18889"/>
                  </a:lnTo>
                  <a:lnTo>
                    <a:pt x="24544" y="19158"/>
                  </a:lnTo>
                  <a:lnTo>
                    <a:pt x="24578" y="19629"/>
                  </a:lnTo>
                  <a:lnTo>
                    <a:pt x="24645" y="20101"/>
                  </a:lnTo>
                  <a:lnTo>
                    <a:pt x="24746" y="20538"/>
                  </a:lnTo>
                  <a:lnTo>
                    <a:pt x="24847" y="20976"/>
                  </a:lnTo>
                  <a:lnTo>
                    <a:pt x="25015" y="21313"/>
                  </a:lnTo>
                  <a:lnTo>
                    <a:pt x="25217" y="21582"/>
                  </a:lnTo>
                  <a:lnTo>
                    <a:pt x="25453" y="21818"/>
                  </a:lnTo>
                  <a:lnTo>
                    <a:pt x="25722" y="22020"/>
                  </a:lnTo>
                  <a:lnTo>
                    <a:pt x="26025" y="22222"/>
                  </a:lnTo>
                  <a:lnTo>
                    <a:pt x="26328" y="22390"/>
                  </a:lnTo>
                  <a:lnTo>
                    <a:pt x="26934" y="22659"/>
                  </a:lnTo>
                  <a:lnTo>
                    <a:pt x="27338" y="22794"/>
                  </a:lnTo>
                  <a:lnTo>
                    <a:pt x="27742" y="22895"/>
                  </a:lnTo>
                  <a:lnTo>
                    <a:pt x="28113" y="22929"/>
                  </a:lnTo>
                  <a:lnTo>
                    <a:pt x="28449" y="22929"/>
                  </a:lnTo>
                  <a:lnTo>
                    <a:pt x="28820" y="22861"/>
                  </a:lnTo>
                  <a:lnTo>
                    <a:pt x="29157" y="22727"/>
                  </a:lnTo>
                  <a:lnTo>
                    <a:pt x="29493" y="22525"/>
                  </a:lnTo>
                  <a:lnTo>
                    <a:pt x="29796" y="22255"/>
                  </a:lnTo>
                  <a:lnTo>
                    <a:pt x="30066" y="22020"/>
                  </a:lnTo>
                  <a:lnTo>
                    <a:pt x="30335" y="21750"/>
                  </a:lnTo>
                  <a:lnTo>
                    <a:pt x="30537" y="21447"/>
                  </a:lnTo>
                  <a:lnTo>
                    <a:pt x="30773" y="21144"/>
                  </a:lnTo>
                  <a:lnTo>
                    <a:pt x="30773" y="21178"/>
                  </a:lnTo>
                  <a:lnTo>
                    <a:pt x="30806" y="21313"/>
                  </a:lnTo>
                  <a:lnTo>
                    <a:pt x="30907" y="21481"/>
                  </a:lnTo>
                  <a:lnTo>
                    <a:pt x="31008" y="21616"/>
                  </a:lnTo>
                  <a:lnTo>
                    <a:pt x="31143" y="21717"/>
                  </a:lnTo>
                  <a:lnTo>
                    <a:pt x="31278" y="21818"/>
                  </a:lnTo>
                  <a:lnTo>
                    <a:pt x="31446" y="21885"/>
                  </a:lnTo>
                  <a:lnTo>
                    <a:pt x="31648" y="21919"/>
                  </a:lnTo>
                  <a:lnTo>
                    <a:pt x="31816" y="21952"/>
                  </a:lnTo>
                  <a:lnTo>
                    <a:pt x="32018" y="21986"/>
                  </a:lnTo>
                  <a:lnTo>
                    <a:pt x="32187" y="21952"/>
                  </a:lnTo>
                  <a:lnTo>
                    <a:pt x="32389" y="21919"/>
                  </a:lnTo>
                  <a:lnTo>
                    <a:pt x="32523" y="21885"/>
                  </a:lnTo>
                  <a:lnTo>
                    <a:pt x="32692" y="21784"/>
                  </a:lnTo>
                  <a:lnTo>
                    <a:pt x="32826" y="21683"/>
                  </a:lnTo>
                  <a:lnTo>
                    <a:pt x="32927" y="21548"/>
                  </a:lnTo>
                  <a:lnTo>
                    <a:pt x="33028" y="21414"/>
                  </a:lnTo>
                  <a:lnTo>
                    <a:pt x="33028" y="21346"/>
                  </a:lnTo>
                  <a:lnTo>
                    <a:pt x="32995" y="21346"/>
                  </a:lnTo>
                  <a:lnTo>
                    <a:pt x="33028" y="21279"/>
                  </a:lnTo>
                  <a:lnTo>
                    <a:pt x="32995" y="21212"/>
                  </a:lnTo>
                  <a:lnTo>
                    <a:pt x="32826" y="21010"/>
                  </a:lnTo>
                  <a:lnTo>
                    <a:pt x="32624" y="20841"/>
                  </a:lnTo>
                  <a:lnTo>
                    <a:pt x="32220" y="20471"/>
                  </a:lnTo>
                  <a:lnTo>
                    <a:pt x="31850" y="20101"/>
                  </a:lnTo>
                  <a:lnTo>
                    <a:pt x="31648" y="19932"/>
                  </a:lnTo>
                  <a:lnTo>
                    <a:pt x="31412" y="19831"/>
                  </a:lnTo>
                  <a:lnTo>
                    <a:pt x="31513" y="19562"/>
                  </a:lnTo>
                  <a:lnTo>
                    <a:pt x="31682" y="19629"/>
                  </a:lnTo>
                  <a:lnTo>
                    <a:pt x="31816" y="19629"/>
                  </a:lnTo>
                  <a:lnTo>
                    <a:pt x="31985" y="19596"/>
                  </a:lnTo>
                  <a:lnTo>
                    <a:pt x="32119" y="19495"/>
                  </a:lnTo>
                  <a:lnTo>
                    <a:pt x="32187" y="19394"/>
                  </a:lnTo>
                  <a:lnTo>
                    <a:pt x="32220" y="19293"/>
                  </a:lnTo>
                  <a:lnTo>
                    <a:pt x="32254" y="19023"/>
                  </a:lnTo>
                  <a:lnTo>
                    <a:pt x="32355" y="18485"/>
                  </a:lnTo>
                  <a:lnTo>
                    <a:pt x="32321" y="18451"/>
                  </a:lnTo>
                  <a:lnTo>
                    <a:pt x="32355" y="18384"/>
                  </a:lnTo>
                  <a:lnTo>
                    <a:pt x="32288" y="18316"/>
                  </a:lnTo>
                  <a:lnTo>
                    <a:pt x="31850" y="18047"/>
                  </a:lnTo>
                  <a:lnTo>
                    <a:pt x="31412" y="17811"/>
                  </a:lnTo>
                  <a:lnTo>
                    <a:pt x="30941" y="17643"/>
                  </a:lnTo>
                  <a:lnTo>
                    <a:pt x="30470" y="17474"/>
                  </a:lnTo>
                  <a:lnTo>
                    <a:pt x="29965" y="17373"/>
                  </a:lnTo>
                  <a:lnTo>
                    <a:pt x="29493" y="17272"/>
                  </a:lnTo>
                  <a:lnTo>
                    <a:pt x="28988" y="17205"/>
                  </a:lnTo>
                  <a:lnTo>
                    <a:pt x="28483" y="17171"/>
                  </a:lnTo>
                  <a:lnTo>
                    <a:pt x="27473" y="17138"/>
                  </a:lnTo>
                  <a:lnTo>
                    <a:pt x="26463" y="17104"/>
                  </a:lnTo>
                  <a:lnTo>
                    <a:pt x="25453" y="17037"/>
                  </a:lnTo>
                  <a:lnTo>
                    <a:pt x="24477" y="16969"/>
                  </a:lnTo>
                  <a:lnTo>
                    <a:pt x="23736" y="16835"/>
                  </a:lnTo>
                  <a:lnTo>
                    <a:pt x="23029" y="16666"/>
                  </a:lnTo>
                  <a:lnTo>
                    <a:pt x="22490" y="14848"/>
                  </a:lnTo>
                  <a:lnTo>
                    <a:pt x="21952" y="13064"/>
                  </a:lnTo>
                  <a:lnTo>
                    <a:pt x="21447" y="11246"/>
                  </a:lnTo>
                  <a:lnTo>
                    <a:pt x="20975" y="9428"/>
                  </a:lnTo>
                  <a:lnTo>
                    <a:pt x="20032" y="5590"/>
                  </a:lnTo>
                  <a:lnTo>
                    <a:pt x="19797" y="4613"/>
                  </a:lnTo>
                  <a:lnTo>
                    <a:pt x="19561" y="3603"/>
                  </a:lnTo>
                  <a:lnTo>
                    <a:pt x="19325" y="2627"/>
                  </a:lnTo>
                  <a:lnTo>
                    <a:pt x="19157" y="2122"/>
                  </a:lnTo>
                  <a:lnTo>
                    <a:pt x="18989" y="1684"/>
                  </a:lnTo>
                  <a:lnTo>
                    <a:pt x="18921" y="1650"/>
                  </a:lnTo>
                  <a:lnTo>
                    <a:pt x="18888" y="1650"/>
                  </a:lnTo>
                  <a:lnTo>
                    <a:pt x="18854" y="1314"/>
                  </a:lnTo>
                  <a:lnTo>
                    <a:pt x="18753" y="977"/>
                  </a:lnTo>
                  <a:lnTo>
                    <a:pt x="18618" y="674"/>
                  </a:lnTo>
                  <a:lnTo>
                    <a:pt x="18416" y="405"/>
                  </a:lnTo>
                  <a:lnTo>
                    <a:pt x="18181" y="203"/>
                  </a:lnTo>
                  <a:lnTo>
                    <a:pt x="18046" y="135"/>
                  </a:lnTo>
                  <a:lnTo>
                    <a:pt x="17911" y="68"/>
                  </a:lnTo>
                  <a:lnTo>
                    <a:pt x="177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-7997" y="4793152"/>
              <a:ext cx="360076" cy="109664"/>
            </a:xfrm>
            <a:custGeom>
              <a:avLst/>
              <a:gdLst/>
              <a:ahLst/>
              <a:cxnLst/>
              <a:rect l="l" t="t" r="r" b="b"/>
              <a:pathLst>
                <a:path w="5421" h="1651" extrusionOk="0">
                  <a:moveTo>
                    <a:pt x="5387" y="0"/>
                  </a:moveTo>
                  <a:lnTo>
                    <a:pt x="4848" y="68"/>
                  </a:lnTo>
                  <a:lnTo>
                    <a:pt x="4310" y="135"/>
                  </a:lnTo>
                  <a:lnTo>
                    <a:pt x="3804" y="270"/>
                  </a:lnTo>
                  <a:lnTo>
                    <a:pt x="3266" y="404"/>
                  </a:lnTo>
                  <a:lnTo>
                    <a:pt x="2222" y="707"/>
                  </a:lnTo>
                  <a:lnTo>
                    <a:pt x="1212" y="1010"/>
                  </a:lnTo>
                  <a:lnTo>
                    <a:pt x="0" y="1381"/>
                  </a:lnTo>
                  <a:lnTo>
                    <a:pt x="0" y="1650"/>
                  </a:lnTo>
                  <a:lnTo>
                    <a:pt x="1044" y="1313"/>
                  </a:lnTo>
                  <a:lnTo>
                    <a:pt x="3198" y="640"/>
                  </a:lnTo>
                  <a:lnTo>
                    <a:pt x="5387" y="34"/>
                  </a:lnTo>
                  <a:lnTo>
                    <a:pt x="54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8" name="Google Shape;508;p4"/>
          <p:cNvGrpSpPr/>
          <p:nvPr/>
        </p:nvGrpSpPr>
        <p:grpSpPr>
          <a:xfrm>
            <a:off x="11227988" y="2871859"/>
            <a:ext cx="687673" cy="1214485"/>
            <a:chOff x="8443004" y="2878855"/>
            <a:chExt cx="688868" cy="1216595"/>
          </a:xfrm>
        </p:grpSpPr>
        <p:sp>
          <p:nvSpPr>
            <p:cNvPr id="509" name="Google Shape;509;p4"/>
            <p:cNvSpPr/>
            <p:nvPr/>
          </p:nvSpPr>
          <p:spPr>
            <a:xfrm>
              <a:off x="8758311" y="2981744"/>
              <a:ext cx="26901" cy="33610"/>
            </a:xfrm>
            <a:custGeom>
              <a:avLst/>
              <a:gdLst/>
              <a:ahLst/>
              <a:cxnLst/>
              <a:rect l="l" t="t" r="r" b="b"/>
              <a:pathLst>
                <a:path w="405" h="506" extrusionOk="0">
                  <a:moveTo>
                    <a:pt x="135" y="0"/>
                  </a:moveTo>
                  <a:lnTo>
                    <a:pt x="102" y="34"/>
                  </a:lnTo>
                  <a:lnTo>
                    <a:pt x="68" y="68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1" y="270"/>
                  </a:lnTo>
                  <a:lnTo>
                    <a:pt x="34" y="337"/>
                  </a:lnTo>
                  <a:lnTo>
                    <a:pt x="34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169" y="505"/>
                  </a:lnTo>
                  <a:lnTo>
                    <a:pt x="236" y="505"/>
                  </a:lnTo>
                  <a:lnTo>
                    <a:pt x="304" y="472"/>
                  </a:lnTo>
                  <a:lnTo>
                    <a:pt x="371" y="438"/>
                  </a:lnTo>
                  <a:lnTo>
                    <a:pt x="405" y="404"/>
                  </a:lnTo>
                  <a:lnTo>
                    <a:pt x="405" y="303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8682257" y="3929925"/>
              <a:ext cx="102955" cy="118564"/>
            </a:xfrm>
            <a:custGeom>
              <a:avLst/>
              <a:gdLst/>
              <a:ahLst/>
              <a:cxnLst/>
              <a:rect l="l" t="t" r="r" b="b"/>
              <a:pathLst>
                <a:path w="1550" h="1785" extrusionOk="0">
                  <a:moveTo>
                    <a:pt x="439" y="405"/>
                  </a:moveTo>
                  <a:lnTo>
                    <a:pt x="405" y="506"/>
                  </a:lnTo>
                  <a:lnTo>
                    <a:pt x="405" y="573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40" y="607"/>
                  </a:lnTo>
                  <a:lnTo>
                    <a:pt x="674" y="539"/>
                  </a:lnTo>
                  <a:lnTo>
                    <a:pt x="809" y="506"/>
                  </a:lnTo>
                  <a:lnTo>
                    <a:pt x="977" y="539"/>
                  </a:lnTo>
                  <a:lnTo>
                    <a:pt x="1078" y="607"/>
                  </a:lnTo>
                  <a:lnTo>
                    <a:pt x="1213" y="674"/>
                  </a:lnTo>
                  <a:lnTo>
                    <a:pt x="1280" y="809"/>
                  </a:lnTo>
                  <a:lnTo>
                    <a:pt x="1314" y="943"/>
                  </a:lnTo>
                  <a:lnTo>
                    <a:pt x="1314" y="1112"/>
                  </a:lnTo>
                  <a:lnTo>
                    <a:pt x="1280" y="1246"/>
                  </a:lnTo>
                  <a:lnTo>
                    <a:pt x="1213" y="1347"/>
                  </a:lnTo>
                  <a:lnTo>
                    <a:pt x="1078" y="1448"/>
                  </a:lnTo>
                  <a:lnTo>
                    <a:pt x="977" y="1482"/>
                  </a:lnTo>
                  <a:lnTo>
                    <a:pt x="843" y="1516"/>
                  </a:lnTo>
                  <a:lnTo>
                    <a:pt x="708" y="1482"/>
                  </a:lnTo>
                  <a:lnTo>
                    <a:pt x="573" y="1448"/>
                  </a:lnTo>
                  <a:lnTo>
                    <a:pt x="472" y="1381"/>
                  </a:lnTo>
                  <a:lnTo>
                    <a:pt x="371" y="1314"/>
                  </a:lnTo>
                  <a:lnTo>
                    <a:pt x="304" y="1179"/>
                  </a:lnTo>
                  <a:lnTo>
                    <a:pt x="270" y="1078"/>
                  </a:lnTo>
                  <a:lnTo>
                    <a:pt x="237" y="977"/>
                  </a:lnTo>
                  <a:lnTo>
                    <a:pt x="270" y="708"/>
                  </a:lnTo>
                  <a:lnTo>
                    <a:pt x="371" y="506"/>
                  </a:lnTo>
                  <a:lnTo>
                    <a:pt x="439" y="405"/>
                  </a:lnTo>
                  <a:close/>
                  <a:moveTo>
                    <a:pt x="674" y="1"/>
                  </a:moveTo>
                  <a:lnTo>
                    <a:pt x="607" y="34"/>
                  </a:lnTo>
                  <a:lnTo>
                    <a:pt x="439" y="102"/>
                  </a:lnTo>
                  <a:lnTo>
                    <a:pt x="270" y="236"/>
                  </a:lnTo>
                  <a:lnTo>
                    <a:pt x="169" y="371"/>
                  </a:lnTo>
                  <a:lnTo>
                    <a:pt x="68" y="573"/>
                  </a:lnTo>
                  <a:lnTo>
                    <a:pt x="1" y="775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136" y="1347"/>
                  </a:lnTo>
                  <a:lnTo>
                    <a:pt x="270" y="1516"/>
                  </a:lnTo>
                  <a:lnTo>
                    <a:pt x="439" y="1650"/>
                  </a:lnTo>
                  <a:lnTo>
                    <a:pt x="607" y="1751"/>
                  </a:lnTo>
                  <a:lnTo>
                    <a:pt x="809" y="1785"/>
                  </a:lnTo>
                  <a:lnTo>
                    <a:pt x="1011" y="1751"/>
                  </a:lnTo>
                  <a:lnTo>
                    <a:pt x="1179" y="1684"/>
                  </a:lnTo>
                  <a:lnTo>
                    <a:pt x="1314" y="1549"/>
                  </a:lnTo>
                  <a:lnTo>
                    <a:pt x="1415" y="1415"/>
                  </a:lnTo>
                  <a:lnTo>
                    <a:pt x="1516" y="1246"/>
                  </a:lnTo>
                  <a:lnTo>
                    <a:pt x="1550" y="1078"/>
                  </a:lnTo>
                  <a:lnTo>
                    <a:pt x="1550" y="876"/>
                  </a:lnTo>
                  <a:lnTo>
                    <a:pt x="1482" y="708"/>
                  </a:lnTo>
                  <a:lnTo>
                    <a:pt x="1381" y="573"/>
                  </a:lnTo>
                  <a:lnTo>
                    <a:pt x="1213" y="438"/>
                  </a:lnTo>
                  <a:lnTo>
                    <a:pt x="1045" y="304"/>
                  </a:lnTo>
                  <a:lnTo>
                    <a:pt x="843" y="270"/>
                  </a:lnTo>
                  <a:lnTo>
                    <a:pt x="674" y="270"/>
                  </a:lnTo>
                  <a:lnTo>
                    <a:pt x="607" y="292"/>
                  </a:lnTo>
                  <a:lnTo>
                    <a:pt x="607" y="292"/>
                  </a:lnTo>
                  <a:lnTo>
                    <a:pt x="641" y="270"/>
                  </a:lnTo>
                  <a:lnTo>
                    <a:pt x="742" y="203"/>
                  </a:lnTo>
                  <a:lnTo>
                    <a:pt x="809" y="203"/>
                  </a:lnTo>
                  <a:lnTo>
                    <a:pt x="910" y="236"/>
                  </a:lnTo>
                  <a:lnTo>
                    <a:pt x="1045" y="270"/>
                  </a:lnTo>
                  <a:lnTo>
                    <a:pt x="1045" y="236"/>
                  </a:lnTo>
                  <a:lnTo>
                    <a:pt x="1078" y="203"/>
                  </a:lnTo>
                  <a:lnTo>
                    <a:pt x="1045" y="135"/>
                  </a:lnTo>
                  <a:lnTo>
                    <a:pt x="977" y="68"/>
                  </a:lnTo>
                  <a:lnTo>
                    <a:pt x="876" y="34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8805272" y="2999611"/>
              <a:ext cx="107405" cy="26901"/>
            </a:xfrm>
            <a:custGeom>
              <a:avLst/>
              <a:gdLst/>
              <a:ahLst/>
              <a:cxnLst/>
              <a:rect l="l" t="t" r="r" b="b"/>
              <a:pathLst>
                <a:path w="1617" h="405" extrusionOk="0">
                  <a:moveTo>
                    <a:pt x="169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37" y="270"/>
                  </a:lnTo>
                  <a:lnTo>
                    <a:pt x="741" y="304"/>
                  </a:lnTo>
                  <a:lnTo>
                    <a:pt x="1145" y="371"/>
                  </a:lnTo>
                  <a:lnTo>
                    <a:pt x="1381" y="405"/>
                  </a:lnTo>
                  <a:lnTo>
                    <a:pt x="1583" y="371"/>
                  </a:lnTo>
                  <a:lnTo>
                    <a:pt x="1617" y="337"/>
                  </a:lnTo>
                  <a:lnTo>
                    <a:pt x="1617" y="304"/>
                  </a:lnTo>
                  <a:lnTo>
                    <a:pt x="1617" y="236"/>
                  </a:lnTo>
                  <a:lnTo>
                    <a:pt x="1583" y="203"/>
                  </a:lnTo>
                  <a:lnTo>
                    <a:pt x="1415" y="135"/>
                  </a:lnTo>
                  <a:lnTo>
                    <a:pt x="1179" y="102"/>
                  </a:lnTo>
                  <a:lnTo>
                    <a:pt x="775" y="68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8443004" y="2878855"/>
              <a:ext cx="688868" cy="1216595"/>
            </a:xfrm>
            <a:custGeom>
              <a:avLst/>
              <a:gdLst/>
              <a:ahLst/>
              <a:cxnLst/>
              <a:rect l="l" t="t" r="r" b="b"/>
              <a:pathLst>
                <a:path w="10371" h="18316" extrusionOk="0">
                  <a:moveTo>
                    <a:pt x="3401" y="169"/>
                  </a:moveTo>
                  <a:lnTo>
                    <a:pt x="3670" y="270"/>
                  </a:lnTo>
                  <a:lnTo>
                    <a:pt x="3973" y="337"/>
                  </a:lnTo>
                  <a:lnTo>
                    <a:pt x="4613" y="405"/>
                  </a:lnTo>
                  <a:lnTo>
                    <a:pt x="6397" y="607"/>
                  </a:lnTo>
                  <a:lnTo>
                    <a:pt x="8418" y="876"/>
                  </a:lnTo>
                  <a:lnTo>
                    <a:pt x="8855" y="943"/>
                  </a:lnTo>
                  <a:lnTo>
                    <a:pt x="9091" y="977"/>
                  </a:lnTo>
                  <a:lnTo>
                    <a:pt x="9327" y="1044"/>
                  </a:lnTo>
                  <a:lnTo>
                    <a:pt x="9562" y="1112"/>
                  </a:lnTo>
                  <a:lnTo>
                    <a:pt x="9764" y="1213"/>
                  </a:lnTo>
                  <a:lnTo>
                    <a:pt x="9933" y="1381"/>
                  </a:lnTo>
                  <a:lnTo>
                    <a:pt x="10034" y="1583"/>
                  </a:lnTo>
                  <a:lnTo>
                    <a:pt x="10067" y="1617"/>
                  </a:lnTo>
                  <a:lnTo>
                    <a:pt x="10135" y="1650"/>
                  </a:lnTo>
                  <a:lnTo>
                    <a:pt x="10168" y="2492"/>
                  </a:lnTo>
                  <a:lnTo>
                    <a:pt x="10168" y="2896"/>
                  </a:lnTo>
                  <a:lnTo>
                    <a:pt x="10168" y="3300"/>
                  </a:lnTo>
                  <a:lnTo>
                    <a:pt x="10101" y="3872"/>
                  </a:lnTo>
                  <a:lnTo>
                    <a:pt x="9966" y="4411"/>
                  </a:lnTo>
                  <a:lnTo>
                    <a:pt x="9731" y="5522"/>
                  </a:lnTo>
                  <a:lnTo>
                    <a:pt x="9562" y="6431"/>
                  </a:lnTo>
                  <a:lnTo>
                    <a:pt x="9428" y="7374"/>
                  </a:lnTo>
                  <a:lnTo>
                    <a:pt x="9226" y="9259"/>
                  </a:lnTo>
                  <a:lnTo>
                    <a:pt x="9024" y="11414"/>
                  </a:lnTo>
                  <a:lnTo>
                    <a:pt x="8754" y="13569"/>
                  </a:lnTo>
                  <a:lnTo>
                    <a:pt x="8620" y="14545"/>
                  </a:lnTo>
                  <a:lnTo>
                    <a:pt x="8451" y="15488"/>
                  </a:lnTo>
                  <a:lnTo>
                    <a:pt x="8283" y="16431"/>
                  </a:lnTo>
                  <a:lnTo>
                    <a:pt x="8148" y="17373"/>
                  </a:lnTo>
                  <a:lnTo>
                    <a:pt x="8014" y="17575"/>
                  </a:lnTo>
                  <a:lnTo>
                    <a:pt x="7845" y="17744"/>
                  </a:lnTo>
                  <a:lnTo>
                    <a:pt x="7677" y="17878"/>
                  </a:lnTo>
                  <a:lnTo>
                    <a:pt x="7475" y="17979"/>
                  </a:lnTo>
                  <a:lnTo>
                    <a:pt x="7273" y="18047"/>
                  </a:lnTo>
                  <a:lnTo>
                    <a:pt x="7037" y="18080"/>
                  </a:lnTo>
                  <a:lnTo>
                    <a:pt x="6498" y="18080"/>
                  </a:lnTo>
                  <a:lnTo>
                    <a:pt x="4377" y="17912"/>
                  </a:lnTo>
                  <a:lnTo>
                    <a:pt x="3367" y="17845"/>
                  </a:lnTo>
                  <a:lnTo>
                    <a:pt x="2862" y="17811"/>
                  </a:lnTo>
                  <a:lnTo>
                    <a:pt x="2391" y="17744"/>
                  </a:lnTo>
                  <a:lnTo>
                    <a:pt x="2021" y="17676"/>
                  </a:lnTo>
                  <a:lnTo>
                    <a:pt x="1650" y="17575"/>
                  </a:lnTo>
                  <a:lnTo>
                    <a:pt x="1718" y="17508"/>
                  </a:lnTo>
                  <a:lnTo>
                    <a:pt x="1684" y="17407"/>
                  </a:lnTo>
                  <a:lnTo>
                    <a:pt x="1650" y="17373"/>
                  </a:lnTo>
                  <a:lnTo>
                    <a:pt x="1549" y="17340"/>
                  </a:lnTo>
                  <a:lnTo>
                    <a:pt x="1381" y="17407"/>
                  </a:lnTo>
                  <a:lnTo>
                    <a:pt x="1213" y="17441"/>
                  </a:lnTo>
                  <a:lnTo>
                    <a:pt x="1078" y="17441"/>
                  </a:lnTo>
                  <a:lnTo>
                    <a:pt x="943" y="17407"/>
                  </a:lnTo>
                  <a:lnTo>
                    <a:pt x="842" y="17373"/>
                  </a:lnTo>
                  <a:lnTo>
                    <a:pt x="708" y="17306"/>
                  </a:lnTo>
                  <a:lnTo>
                    <a:pt x="640" y="17205"/>
                  </a:lnTo>
                  <a:lnTo>
                    <a:pt x="539" y="17104"/>
                  </a:lnTo>
                  <a:lnTo>
                    <a:pt x="438" y="16835"/>
                  </a:lnTo>
                  <a:lnTo>
                    <a:pt x="371" y="16532"/>
                  </a:lnTo>
                  <a:lnTo>
                    <a:pt x="304" y="16195"/>
                  </a:lnTo>
                  <a:lnTo>
                    <a:pt x="304" y="15825"/>
                  </a:lnTo>
                  <a:lnTo>
                    <a:pt x="304" y="15420"/>
                  </a:lnTo>
                  <a:lnTo>
                    <a:pt x="337" y="15016"/>
                  </a:lnTo>
                  <a:lnTo>
                    <a:pt x="438" y="14242"/>
                  </a:lnTo>
                  <a:lnTo>
                    <a:pt x="607" y="13131"/>
                  </a:lnTo>
                  <a:lnTo>
                    <a:pt x="1213" y="8889"/>
                  </a:lnTo>
                  <a:lnTo>
                    <a:pt x="1852" y="4613"/>
                  </a:lnTo>
                  <a:lnTo>
                    <a:pt x="2155" y="2492"/>
                  </a:lnTo>
                  <a:lnTo>
                    <a:pt x="2223" y="1852"/>
                  </a:lnTo>
                  <a:lnTo>
                    <a:pt x="2290" y="1448"/>
                  </a:lnTo>
                  <a:lnTo>
                    <a:pt x="2425" y="1044"/>
                  </a:lnTo>
                  <a:lnTo>
                    <a:pt x="2559" y="708"/>
                  </a:lnTo>
                  <a:lnTo>
                    <a:pt x="2660" y="539"/>
                  </a:lnTo>
                  <a:lnTo>
                    <a:pt x="2761" y="405"/>
                  </a:lnTo>
                  <a:lnTo>
                    <a:pt x="2862" y="304"/>
                  </a:lnTo>
                  <a:lnTo>
                    <a:pt x="2997" y="203"/>
                  </a:lnTo>
                  <a:lnTo>
                    <a:pt x="3165" y="169"/>
                  </a:lnTo>
                  <a:close/>
                  <a:moveTo>
                    <a:pt x="2963" y="1"/>
                  </a:moveTo>
                  <a:lnTo>
                    <a:pt x="2795" y="68"/>
                  </a:lnTo>
                  <a:lnTo>
                    <a:pt x="2627" y="169"/>
                  </a:lnTo>
                  <a:lnTo>
                    <a:pt x="2492" y="337"/>
                  </a:lnTo>
                  <a:lnTo>
                    <a:pt x="2357" y="573"/>
                  </a:lnTo>
                  <a:lnTo>
                    <a:pt x="2256" y="809"/>
                  </a:lnTo>
                  <a:lnTo>
                    <a:pt x="2189" y="1078"/>
                  </a:lnTo>
                  <a:lnTo>
                    <a:pt x="2054" y="1617"/>
                  </a:lnTo>
                  <a:lnTo>
                    <a:pt x="1953" y="2155"/>
                  </a:lnTo>
                  <a:lnTo>
                    <a:pt x="1852" y="2963"/>
                  </a:lnTo>
                  <a:lnTo>
                    <a:pt x="910" y="9360"/>
                  </a:lnTo>
                  <a:lnTo>
                    <a:pt x="472" y="12256"/>
                  </a:lnTo>
                  <a:lnTo>
                    <a:pt x="270" y="13703"/>
                  </a:lnTo>
                  <a:lnTo>
                    <a:pt x="68" y="15185"/>
                  </a:lnTo>
                  <a:lnTo>
                    <a:pt x="34" y="15690"/>
                  </a:lnTo>
                  <a:lnTo>
                    <a:pt x="1" y="15959"/>
                  </a:lnTo>
                  <a:lnTo>
                    <a:pt x="34" y="16229"/>
                  </a:lnTo>
                  <a:lnTo>
                    <a:pt x="68" y="16532"/>
                  </a:lnTo>
                  <a:lnTo>
                    <a:pt x="135" y="16767"/>
                  </a:lnTo>
                  <a:lnTo>
                    <a:pt x="236" y="17037"/>
                  </a:lnTo>
                  <a:lnTo>
                    <a:pt x="371" y="17239"/>
                  </a:lnTo>
                  <a:lnTo>
                    <a:pt x="607" y="17441"/>
                  </a:lnTo>
                  <a:lnTo>
                    <a:pt x="842" y="17575"/>
                  </a:lnTo>
                  <a:lnTo>
                    <a:pt x="1078" y="17676"/>
                  </a:lnTo>
                  <a:lnTo>
                    <a:pt x="1347" y="17676"/>
                  </a:lnTo>
                  <a:lnTo>
                    <a:pt x="2088" y="17878"/>
                  </a:lnTo>
                  <a:lnTo>
                    <a:pt x="2458" y="17979"/>
                  </a:lnTo>
                  <a:lnTo>
                    <a:pt x="2829" y="18047"/>
                  </a:lnTo>
                  <a:lnTo>
                    <a:pt x="4142" y="18148"/>
                  </a:lnTo>
                  <a:lnTo>
                    <a:pt x="5455" y="18249"/>
                  </a:lnTo>
                  <a:lnTo>
                    <a:pt x="6296" y="18316"/>
                  </a:lnTo>
                  <a:lnTo>
                    <a:pt x="7239" y="18316"/>
                  </a:lnTo>
                  <a:lnTo>
                    <a:pt x="7475" y="18249"/>
                  </a:lnTo>
                  <a:lnTo>
                    <a:pt x="7677" y="18181"/>
                  </a:lnTo>
                  <a:lnTo>
                    <a:pt x="7879" y="18114"/>
                  </a:lnTo>
                  <a:lnTo>
                    <a:pt x="8047" y="18013"/>
                  </a:lnTo>
                  <a:lnTo>
                    <a:pt x="8216" y="17845"/>
                  </a:lnTo>
                  <a:lnTo>
                    <a:pt x="8317" y="17676"/>
                  </a:lnTo>
                  <a:lnTo>
                    <a:pt x="8418" y="17474"/>
                  </a:lnTo>
                  <a:lnTo>
                    <a:pt x="8451" y="17205"/>
                  </a:lnTo>
                  <a:lnTo>
                    <a:pt x="8451" y="17138"/>
                  </a:lnTo>
                  <a:lnTo>
                    <a:pt x="8653" y="16195"/>
                  </a:lnTo>
                  <a:lnTo>
                    <a:pt x="8822" y="15252"/>
                  </a:lnTo>
                  <a:lnTo>
                    <a:pt x="8956" y="14309"/>
                  </a:lnTo>
                  <a:lnTo>
                    <a:pt x="9091" y="13333"/>
                  </a:lnTo>
                  <a:lnTo>
                    <a:pt x="9293" y="11414"/>
                  </a:lnTo>
                  <a:lnTo>
                    <a:pt x="9461" y="9495"/>
                  </a:lnTo>
                  <a:lnTo>
                    <a:pt x="9562" y="8451"/>
                  </a:lnTo>
                  <a:lnTo>
                    <a:pt x="9663" y="7407"/>
                  </a:lnTo>
                  <a:lnTo>
                    <a:pt x="9798" y="6364"/>
                  </a:lnTo>
                  <a:lnTo>
                    <a:pt x="10000" y="5320"/>
                  </a:lnTo>
                  <a:lnTo>
                    <a:pt x="10202" y="4411"/>
                  </a:lnTo>
                  <a:lnTo>
                    <a:pt x="10269" y="3940"/>
                  </a:lnTo>
                  <a:lnTo>
                    <a:pt x="10337" y="3468"/>
                  </a:lnTo>
                  <a:lnTo>
                    <a:pt x="10370" y="2997"/>
                  </a:lnTo>
                  <a:lnTo>
                    <a:pt x="10370" y="2526"/>
                  </a:lnTo>
                  <a:lnTo>
                    <a:pt x="10337" y="2054"/>
                  </a:lnTo>
                  <a:lnTo>
                    <a:pt x="10236" y="1583"/>
                  </a:lnTo>
                  <a:lnTo>
                    <a:pt x="10269" y="1549"/>
                  </a:lnTo>
                  <a:lnTo>
                    <a:pt x="10236" y="1516"/>
                  </a:lnTo>
                  <a:lnTo>
                    <a:pt x="10168" y="1347"/>
                  </a:lnTo>
                  <a:lnTo>
                    <a:pt x="10067" y="1213"/>
                  </a:lnTo>
                  <a:lnTo>
                    <a:pt x="9933" y="1112"/>
                  </a:lnTo>
                  <a:lnTo>
                    <a:pt x="9798" y="1011"/>
                  </a:lnTo>
                  <a:lnTo>
                    <a:pt x="9495" y="842"/>
                  </a:lnTo>
                  <a:lnTo>
                    <a:pt x="9125" y="741"/>
                  </a:lnTo>
                  <a:lnTo>
                    <a:pt x="8754" y="674"/>
                  </a:lnTo>
                  <a:lnTo>
                    <a:pt x="8384" y="640"/>
                  </a:lnTo>
                  <a:lnTo>
                    <a:pt x="7710" y="573"/>
                  </a:lnTo>
                  <a:lnTo>
                    <a:pt x="5623" y="304"/>
                  </a:lnTo>
                  <a:lnTo>
                    <a:pt x="4546" y="135"/>
                  </a:lnTo>
                  <a:lnTo>
                    <a:pt x="3973" y="68"/>
                  </a:lnTo>
                  <a:lnTo>
                    <a:pt x="3704" y="68"/>
                  </a:lnTo>
                  <a:lnTo>
                    <a:pt x="3435" y="102"/>
                  </a:lnTo>
                  <a:lnTo>
                    <a:pt x="3435" y="68"/>
                  </a:lnTo>
                  <a:lnTo>
                    <a:pt x="3401" y="68"/>
                  </a:lnTo>
                  <a:lnTo>
                    <a:pt x="316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8498931" y="3035413"/>
              <a:ext cx="583721" cy="914704"/>
            </a:xfrm>
            <a:custGeom>
              <a:avLst/>
              <a:gdLst/>
              <a:ahLst/>
              <a:cxnLst/>
              <a:rect l="l" t="t" r="r" b="b"/>
              <a:pathLst>
                <a:path w="8788" h="13771" extrusionOk="0">
                  <a:moveTo>
                    <a:pt x="1818" y="169"/>
                  </a:moveTo>
                  <a:lnTo>
                    <a:pt x="2189" y="270"/>
                  </a:lnTo>
                  <a:lnTo>
                    <a:pt x="2626" y="337"/>
                  </a:lnTo>
                  <a:lnTo>
                    <a:pt x="3030" y="371"/>
                  </a:lnTo>
                  <a:lnTo>
                    <a:pt x="3468" y="438"/>
                  </a:lnTo>
                  <a:lnTo>
                    <a:pt x="5219" y="707"/>
                  </a:lnTo>
                  <a:lnTo>
                    <a:pt x="6936" y="943"/>
                  </a:lnTo>
                  <a:lnTo>
                    <a:pt x="8619" y="1111"/>
                  </a:lnTo>
                  <a:lnTo>
                    <a:pt x="8485" y="1785"/>
                  </a:lnTo>
                  <a:lnTo>
                    <a:pt x="8384" y="2492"/>
                  </a:lnTo>
                  <a:lnTo>
                    <a:pt x="8215" y="3872"/>
                  </a:lnTo>
                  <a:lnTo>
                    <a:pt x="7811" y="7003"/>
                  </a:lnTo>
                  <a:lnTo>
                    <a:pt x="7609" y="8619"/>
                  </a:lnTo>
                  <a:lnTo>
                    <a:pt x="7374" y="10202"/>
                  </a:lnTo>
                  <a:lnTo>
                    <a:pt x="6868" y="13400"/>
                  </a:lnTo>
                  <a:lnTo>
                    <a:pt x="5993" y="13333"/>
                  </a:lnTo>
                  <a:lnTo>
                    <a:pt x="5151" y="13232"/>
                  </a:lnTo>
                  <a:lnTo>
                    <a:pt x="4276" y="13097"/>
                  </a:lnTo>
                  <a:lnTo>
                    <a:pt x="3434" y="12962"/>
                  </a:lnTo>
                  <a:lnTo>
                    <a:pt x="2660" y="12828"/>
                  </a:lnTo>
                  <a:lnTo>
                    <a:pt x="1852" y="12693"/>
                  </a:lnTo>
                  <a:lnTo>
                    <a:pt x="1044" y="12626"/>
                  </a:lnTo>
                  <a:lnTo>
                    <a:pt x="640" y="12626"/>
                  </a:lnTo>
                  <a:lnTo>
                    <a:pt x="236" y="12659"/>
                  </a:lnTo>
                  <a:lnTo>
                    <a:pt x="1044" y="6431"/>
                  </a:lnTo>
                  <a:lnTo>
                    <a:pt x="1448" y="3266"/>
                  </a:lnTo>
                  <a:lnTo>
                    <a:pt x="1684" y="1717"/>
                  </a:lnTo>
                  <a:lnTo>
                    <a:pt x="1751" y="943"/>
                  </a:lnTo>
                  <a:lnTo>
                    <a:pt x="1818" y="169"/>
                  </a:lnTo>
                  <a:close/>
                  <a:moveTo>
                    <a:pt x="2155" y="0"/>
                  </a:moveTo>
                  <a:lnTo>
                    <a:pt x="1987" y="34"/>
                  </a:lnTo>
                  <a:lnTo>
                    <a:pt x="1818" y="68"/>
                  </a:lnTo>
                  <a:lnTo>
                    <a:pt x="1785" y="68"/>
                  </a:lnTo>
                  <a:lnTo>
                    <a:pt x="1751" y="34"/>
                  </a:lnTo>
                  <a:lnTo>
                    <a:pt x="1717" y="68"/>
                  </a:lnTo>
                  <a:lnTo>
                    <a:pt x="1684" y="101"/>
                  </a:lnTo>
                  <a:lnTo>
                    <a:pt x="1549" y="808"/>
                  </a:lnTo>
                  <a:lnTo>
                    <a:pt x="1414" y="1549"/>
                  </a:lnTo>
                  <a:lnTo>
                    <a:pt x="1246" y="2997"/>
                  </a:lnTo>
                  <a:lnTo>
                    <a:pt x="842" y="6162"/>
                  </a:lnTo>
                  <a:lnTo>
                    <a:pt x="0" y="12760"/>
                  </a:lnTo>
                  <a:lnTo>
                    <a:pt x="0" y="12828"/>
                  </a:lnTo>
                  <a:lnTo>
                    <a:pt x="68" y="12861"/>
                  </a:lnTo>
                  <a:lnTo>
                    <a:pt x="169" y="12861"/>
                  </a:lnTo>
                  <a:lnTo>
                    <a:pt x="202" y="12794"/>
                  </a:lnTo>
                  <a:lnTo>
                    <a:pt x="640" y="12895"/>
                  </a:lnTo>
                  <a:lnTo>
                    <a:pt x="1044" y="12929"/>
                  </a:lnTo>
                  <a:lnTo>
                    <a:pt x="1919" y="13030"/>
                  </a:lnTo>
                  <a:lnTo>
                    <a:pt x="2761" y="13131"/>
                  </a:lnTo>
                  <a:lnTo>
                    <a:pt x="3603" y="13232"/>
                  </a:lnTo>
                  <a:lnTo>
                    <a:pt x="4411" y="13400"/>
                  </a:lnTo>
                  <a:lnTo>
                    <a:pt x="5219" y="13535"/>
                  </a:lnTo>
                  <a:lnTo>
                    <a:pt x="6027" y="13636"/>
                  </a:lnTo>
                  <a:lnTo>
                    <a:pt x="6835" y="13636"/>
                  </a:lnTo>
                  <a:lnTo>
                    <a:pt x="6868" y="13737"/>
                  </a:lnTo>
                  <a:lnTo>
                    <a:pt x="6936" y="13771"/>
                  </a:lnTo>
                  <a:lnTo>
                    <a:pt x="7003" y="13771"/>
                  </a:lnTo>
                  <a:lnTo>
                    <a:pt x="7037" y="13737"/>
                  </a:lnTo>
                  <a:lnTo>
                    <a:pt x="7071" y="13703"/>
                  </a:lnTo>
                  <a:lnTo>
                    <a:pt x="7071" y="13602"/>
                  </a:lnTo>
                  <a:lnTo>
                    <a:pt x="7138" y="13569"/>
                  </a:lnTo>
                  <a:lnTo>
                    <a:pt x="7172" y="13535"/>
                  </a:lnTo>
                  <a:lnTo>
                    <a:pt x="7172" y="13468"/>
                  </a:lnTo>
                  <a:lnTo>
                    <a:pt x="7104" y="13400"/>
                  </a:lnTo>
                  <a:lnTo>
                    <a:pt x="7407" y="11952"/>
                  </a:lnTo>
                  <a:lnTo>
                    <a:pt x="7609" y="10471"/>
                  </a:lnTo>
                  <a:lnTo>
                    <a:pt x="8013" y="7542"/>
                  </a:lnTo>
                  <a:lnTo>
                    <a:pt x="8384" y="4411"/>
                  </a:lnTo>
                  <a:lnTo>
                    <a:pt x="8619" y="2761"/>
                  </a:lnTo>
                  <a:lnTo>
                    <a:pt x="8687" y="1953"/>
                  </a:lnTo>
                  <a:lnTo>
                    <a:pt x="8720" y="1515"/>
                  </a:lnTo>
                  <a:lnTo>
                    <a:pt x="8720" y="1111"/>
                  </a:lnTo>
                  <a:lnTo>
                    <a:pt x="8788" y="1078"/>
                  </a:lnTo>
                  <a:lnTo>
                    <a:pt x="8788" y="977"/>
                  </a:lnTo>
                  <a:lnTo>
                    <a:pt x="8754" y="909"/>
                  </a:lnTo>
                  <a:lnTo>
                    <a:pt x="8687" y="876"/>
                  </a:lnTo>
                  <a:lnTo>
                    <a:pt x="6835" y="674"/>
                  </a:lnTo>
                  <a:lnTo>
                    <a:pt x="5017" y="438"/>
                  </a:lnTo>
                  <a:lnTo>
                    <a:pt x="4141" y="303"/>
                  </a:lnTo>
                  <a:lnTo>
                    <a:pt x="3266" y="135"/>
                  </a:lnTo>
                  <a:lnTo>
                    <a:pt x="2896" y="68"/>
                  </a:lnTo>
                  <a:lnTo>
                    <a:pt x="2525" y="34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8845524" y="2961618"/>
              <a:ext cx="20192" cy="20192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68" y="0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69" y="303"/>
                  </a:lnTo>
                  <a:lnTo>
                    <a:pt x="236" y="270"/>
                  </a:lnTo>
                  <a:lnTo>
                    <a:pt x="304" y="236"/>
                  </a:lnTo>
                  <a:lnTo>
                    <a:pt x="304" y="135"/>
                  </a:lnTo>
                  <a:lnTo>
                    <a:pt x="304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9490623" y="4787281"/>
            <a:ext cx="2701363" cy="2062823"/>
            <a:chOff x="6445945" y="4797602"/>
            <a:chExt cx="2706053" cy="2066404"/>
          </a:xfrm>
        </p:grpSpPr>
        <p:sp>
          <p:nvSpPr>
            <p:cNvPr id="516" name="Google Shape;516;p4"/>
            <p:cNvSpPr/>
            <p:nvPr/>
          </p:nvSpPr>
          <p:spPr>
            <a:xfrm>
              <a:off x="6700941" y="5054790"/>
              <a:ext cx="111855" cy="1511843"/>
            </a:xfrm>
            <a:custGeom>
              <a:avLst/>
              <a:gdLst/>
              <a:ahLst/>
              <a:cxnLst/>
              <a:rect l="l" t="t" r="r" b="b"/>
              <a:pathLst>
                <a:path w="1684" h="22761" extrusionOk="0">
                  <a:moveTo>
                    <a:pt x="1549" y="1"/>
                  </a:moveTo>
                  <a:lnTo>
                    <a:pt x="1515" y="68"/>
                  </a:lnTo>
                  <a:lnTo>
                    <a:pt x="1381" y="1448"/>
                  </a:lnTo>
                  <a:lnTo>
                    <a:pt x="1246" y="2862"/>
                  </a:lnTo>
                  <a:lnTo>
                    <a:pt x="1077" y="5623"/>
                  </a:lnTo>
                  <a:lnTo>
                    <a:pt x="741" y="11178"/>
                  </a:lnTo>
                  <a:lnTo>
                    <a:pt x="0" y="22625"/>
                  </a:lnTo>
                  <a:lnTo>
                    <a:pt x="34" y="22659"/>
                  </a:lnTo>
                  <a:lnTo>
                    <a:pt x="34" y="22726"/>
                  </a:lnTo>
                  <a:lnTo>
                    <a:pt x="101" y="22760"/>
                  </a:lnTo>
                  <a:lnTo>
                    <a:pt x="135" y="22760"/>
                  </a:lnTo>
                  <a:lnTo>
                    <a:pt x="269" y="22726"/>
                  </a:lnTo>
                  <a:lnTo>
                    <a:pt x="303" y="22659"/>
                  </a:lnTo>
                  <a:lnTo>
                    <a:pt x="303" y="22625"/>
                  </a:lnTo>
                  <a:lnTo>
                    <a:pt x="1010" y="11448"/>
                  </a:lnTo>
                  <a:lnTo>
                    <a:pt x="1414" y="5758"/>
                  </a:lnTo>
                  <a:lnTo>
                    <a:pt x="1583" y="2930"/>
                  </a:lnTo>
                  <a:lnTo>
                    <a:pt x="1650" y="1482"/>
                  </a:lnTo>
                  <a:lnTo>
                    <a:pt x="1684" y="68"/>
                  </a:lnTo>
                  <a:lnTo>
                    <a:pt x="16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457170" y="4802119"/>
              <a:ext cx="333242" cy="1894170"/>
            </a:xfrm>
            <a:custGeom>
              <a:avLst/>
              <a:gdLst/>
              <a:ahLst/>
              <a:cxnLst/>
              <a:rect l="l" t="t" r="r" b="b"/>
              <a:pathLst>
                <a:path w="5017" h="28517" extrusionOk="0">
                  <a:moveTo>
                    <a:pt x="3838" y="0"/>
                  </a:moveTo>
                  <a:lnTo>
                    <a:pt x="3535" y="34"/>
                  </a:lnTo>
                  <a:lnTo>
                    <a:pt x="3266" y="101"/>
                  </a:lnTo>
                  <a:lnTo>
                    <a:pt x="2963" y="236"/>
                  </a:lnTo>
                  <a:lnTo>
                    <a:pt x="2694" y="404"/>
                  </a:lnTo>
                  <a:lnTo>
                    <a:pt x="2458" y="606"/>
                  </a:lnTo>
                  <a:lnTo>
                    <a:pt x="2290" y="875"/>
                  </a:lnTo>
                  <a:lnTo>
                    <a:pt x="2155" y="1145"/>
                  </a:lnTo>
                  <a:lnTo>
                    <a:pt x="2020" y="1414"/>
                  </a:lnTo>
                  <a:lnTo>
                    <a:pt x="1919" y="1717"/>
                  </a:lnTo>
                  <a:lnTo>
                    <a:pt x="1852" y="2020"/>
                  </a:lnTo>
                  <a:lnTo>
                    <a:pt x="1751" y="2626"/>
                  </a:lnTo>
                  <a:lnTo>
                    <a:pt x="1515" y="4714"/>
                  </a:lnTo>
                  <a:lnTo>
                    <a:pt x="1313" y="6801"/>
                  </a:lnTo>
                  <a:lnTo>
                    <a:pt x="977" y="11010"/>
                  </a:lnTo>
                  <a:lnTo>
                    <a:pt x="640" y="15353"/>
                  </a:lnTo>
                  <a:lnTo>
                    <a:pt x="337" y="19696"/>
                  </a:lnTo>
                  <a:lnTo>
                    <a:pt x="135" y="24039"/>
                  </a:lnTo>
                  <a:lnTo>
                    <a:pt x="0" y="28382"/>
                  </a:lnTo>
                  <a:lnTo>
                    <a:pt x="0" y="28450"/>
                  </a:lnTo>
                  <a:lnTo>
                    <a:pt x="34" y="28483"/>
                  </a:lnTo>
                  <a:lnTo>
                    <a:pt x="135" y="28517"/>
                  </a:lnTo>
                  <a:lnTo>
                    <a:pt x="236" y="28483"/>
                  </a:lnTo>
                  <a:lnTo>
                    <a:pt x="270" y="28450"/>
                  </a:lnTo>
                  <a:lnTo>
                    <a:pt x="270" y="28382"/>
                  </a:lnTo>
                  <a:lnTo>
                    <a:pt x="404" y="24645"/>
                  </a:lnTo>
                  <a:lnTo>
                    <a:pt x="606" y="20908"/>
                  </a:lnTo>
                  <a:lnTo>
                    <a:pt x="808" y="17171"/>
                  </a:lnTo>
                  <a:lnTo>
                    <a:pt x="1044" y="13400"/>
                  </a:lnTo>
                  <a:lnTo>
                    <a:pt x="1347" y="9663"/>
                  </a:lnTo>
                  <a:lnTo>
                    <a:pt x="1684" y="5926"/>
                  </a:lnTo>
                  <a:lnTo>
                    <a:pt x="1852" y="4108"/>
                  </a:lnTo>
                  <a:lnTo>
                    <a:pt x="1953" y="3165"/>
                  </a:lnTo>
                  <a:lnTo>
                    <a:pt x="2088" y="2256"/>
                  </a:lnTo>
                  <a:lnTo>
                    <a:pt x="2155" y="1852"/>
                  </a:lnTo>
                  <a:lnTo>
                    <a:pt x="2290" y="1448"/>
                  </a:lnTo>
                  <a:lnTo>
                    <a:pt x="2492" y="1077"/>
                  </a:lnTo>
                  <a:lnTo>
                    <a:pt x="2727" y="741"/>
                  </a:lnTo>
                  <a:lnTo>
                    <a:pt x="2963" y="539"/>
                  </a:lnTo>
                  <a:lnTo>
                    <a:pt x="3199" y="404"/>
                  </a:lnTo>
                  <a:lnTo>
                    <a:pt x="3468" y="303"/>
                  </a:lnTo>
                  <a:lnTo>
                    <a:pt x="3771" y="269"/>
                  </a:lnTo>
                  <a:lnTo>
                    <a:pt x="4074" y="269"/>
                  </a:lnTo>
                  <a:lnTo>
                    <a:pt x="4377" y="337"/>
                  </a:lnTo>
                  <a:lnTo>
                    <a:pt x="4646" y="438"/>
                  </a:lnTo>
                  <a:lnTo>
                    <a:pt x="4916" y="572"/>
                  </a:lnTo>
                  <a:lnTo>
                    <a:pt x="4983" y="606"/>
                  </a:lnTo>
                  <a:lnTo>
                    <a:pt x="5017" y="572"/>
                  </a:lnTo>
                  <a:lnTo>
                    <a:pt x="5017" y="505"/>
                  </a:lnTo>
                  <a:lnTo>
                    <a:pt x="4983" y="438"/>
                  </a:lnTo>
                  <a:lnTo>
                    <a:pt x="4714" y="236"/>
                  </a:lnTo>
                  <a:lnTo>
                    <a:pt x="4444" y="135"/>
                  </a:lnTo>
                  <a:lnTo>
                    <a:pt x="4141" y="34"/>
                  </a:lnTo>
                  <a:lnTo>
                    <a:pt x="38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8109762" y="4967577"/>
              <a:ext cx="60511" cy="60444"/>
            </a:xfrm>
            <a:custGeom>
              <a:avLst/>
              <a:gdLst/>
              <a:ahLst/>
              <a:cxnLst/>
              <a:rect l="l" t="t" r="r" b="b"/>
              <a:pathLst>
                <a:path w="911" h="910" extrusionOk="0">
                  <a:moveTo>
                    <a:pt x="405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" y="573"/>
                  </a:lnTo>
                  <a:lnTo>
                    <a:pt x="68" y="674"/>
                  </a:lnTo>
                  <a:lnTo>
                    <a:pt x="102" y="741"/>
                  </a:lnTo>
                  <a:lnTo>
                    <a:pt x="203" y="842"/>
                  </a:lnTo>
                  <a:lnTo>
                    <a:pt x="304" y="876"/>
                  </a:lnTo>
                  <a:lnTo>
                    <a:pt x="405" y="910"/>
                  </a:lnTo>
                  <a:lnTo>
                    <a:pt x="506" y="910"/>
                  </a:lnTo>
                  <a:lnTo>
                    <a:pt x="641" y="876"/>
                  </a:lnTo>
                  <a:lnTo>
                    <a:pt x="742" y="809"/>
                  </a:lnTo>
                  <a:lnTo>
                    <a:pt x="809" y="708"/>
                  </a:lnTo>
                  <a:lnTo>
                    <a:pt x="876" y="607"/>
                  </a:lnTo>
                  <a:lnTo>
                    <a:pt x="910" y="506"/>
                  </a:lnTo>
                  <a:lnTo>
                    <a:pt x="910" y="371"/>
                  </a:lnTo>
                  <a:lnTo>
                    <a:pt x="876" y="270"/>
                  </a:lnTo>
                  <a:lnTo>
                    <a:pt x="809" y="169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797054" y="5021247"/>
              <a:ext cx="2354943" cy="156624"/>
            </a:xfrm>
            <a:custGeom>
              <a:avLst/>
              <a:gdLst/>
              <a:ahLst/>
              <a:cxnLst/>
              <a:rect l="l" t="t" r="r" b="b"/>
              <a:pathLst>
                <a:path w="35454" h="2358" extrusionOk="0">
                  <a:moveTo>
                    <a:pt x="641" y="1"/>
                  </a:moveTo>
                  <a:lnTo>
                    <a:pt x="68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35" y="135"/>
                  </a:lnTo>
                  <a:lnTo>
                    <a:pt x="573" y="236"/>
                  </a:lnTo>
                  <a:lnTo>
                    <a:pt x="1112" y="304"/>
                  </a:lnTo>
                  <a:lnTo>
                    <a:pt x="2189" y="405"/>
                  </a:lnTo>
                  <a:lnTo>
                    <a:pt x="4344" y="506"/>
                  </a:lnTo>
                  <a:lnTo>
                    <a:pt x="8856" y="842"/>
                  </a:lnTo>
                  <a:lnTo>
                    <a:pt x="18114" y="1448"/>
                  </a:lnTo>
                  <a:lnTo>
                    <a:pt x="22457" y="1718"/>
                  </a:lnTo>
                  <a:lnTo>
                    <a:pt x="26801" y="1987"/>
                  </a:lnTo>
                  <a:lnTo>
                    <a:pt x="31110" y="2189"/>
                  </a:lnTo>
                  <a:lnTo>
                    <a:pt x="35453" y="2357"/>
                  </a:lnTo>
                  <a:lnTo>
                    <a:pt x="35453" y="2021"/>
                  </a:lnTo>
                  <a:lnTo>
                    <a:pt x="31177" y="1819"/>
                  </a:lnTo>
                  <a:lnTo>
                    <a:pt x="26935" y="1617"/>
                  </a:lnTo>
                  <a:lnTo>
                    <a:pt x="22659" y="1415"/>
                  </a:lnTo>
                  <a:lnTo>
                    <a:pt x="18384" y="1179"/>
                  </a:lnTo>
                  <a:lnTo>
                    <a:pt x="9394" y="607"/>
                  </a:lnTo>
                  <a:lnTo>
                    <a:pt x="4849" y="270"/>
                  </a:lnTo>
                  <a:lnTo>
                    <a:pt x="3671" y="169"/>
                  </a:lnTo>
                  <a:lnTo>
                    <a:pt x="2459" y="68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785895" y="4797602"/>
              <a:ext cx="2366102" cy="170042"/>
            </a:xfrm>
            <a:custGeom>
              <a:avLst/>
              <a:gdLst/>
              <a:ahLst/>
              <a:cxnLst/>
              <a:rect l="l" t="t" r="r" b="b"/>
              <a:pathLst>
                <a:path w="35622" h="2560" extrusionOk="0">
                  <a:moveTo>
                    <a:pt x="7677" y="506"/>
                  </a:moveTo>
                  <a:lnTo>
                    <a:pt x="8081" y="539"/>
                  </a:lnTo>
                  <a:lnTo>
                    <a:pt x="8485" y="607"/>
                  </a:lnTo>
                  <a:lnTo>
                    <a:pt x="9428" y="674"/>
                  </a:lnTo>
                  <a:lnTo>
                    <a:pt x="10101" y="775"/>
                  </a:lnTo>
                  <a:lnTo>
                    <a:pt x="10404" y="809"/>
                  </a:lnTo>
                  <a:lnTo>
                    <a:pt x="10606" y="876"/>
                  </a:lnTo>
                  <a:lnTo>
                    <a:pt x="9259" y="809"/>
                  </a:lnTo>
                  <a:lnTo>
                    <a:pt x="6869" y="674"/>
                  </a:lnTo>
                  <a:lnTo>
                    <a:pt x="7071" y="573"/>
                  </a:lnTo>
                  <a:lnTo>
                    <a:pt x="7273" y="539"/>
                  </a:lnTo>
                  <a:lnTo>
                    <a:pt x="7475" y="506"/>
                  </a:lnTo>
                  <a:close/>
                  <a:moveTo>
                    <a:pt x="2021" y="1"/>
                  </a:moveTo>
                  <a:lnTo>
                    <a:pt x="1953" y="34"/>
                  </a:lnTo>
                  <a:lnTo>
                    <a:pt x="1920" y="68"/>
                  </a:lnTo>
                  <a:lnTo>
                    <a:pt x="1920" y="102"/>
                  </a:lnTo>
                  <a:lnTo>
                    <a:pt x="1920" y="236"/>
                  </a:lnTo>
                  <a:lnTo>
                    <a:pt x="1920" y="371"/>
                  </a:lnTo>
                  <a:lnTo>
                    <a:pt x="2021" y="337"/>
                  </a:lnTo>
                  <a:lnTo>
                    <a:pt x="2054" y="304"/>
                  </a:lnTo>
                  <a:lnTo>
                    <a:pt x="2054" y="236"/>
                  </a:lnTo>
                  <a:lnTo>
                    <a:pt x="2593" y="304"/>
                  </a:lnTo>
                  <a:lnTo>
                    <a:pt x="3165" y="438"/>
                  </a:lnTo>
                  <a:lnTo>
                    <a:pt x="3502" y="472"/>
                  </a:lnTo>
                  <a:lnTo>
                    <a:pt x="2391" y="405"/>
                  </a:lnTo>
                  <a:lnTo>
                    <a:pt x="1381" y="371"/>
                  </a:lnTo>
                  <a:lnTo>
                    <a:pt x="1078" y="337"/>
                  </a:lnTo>
                  <a:lnTo>
                    <a:pt x="607" y="304"/>
                  </a:lnTo>
                  <a:lnTo>
                    <a:pt x="405" y="270"/>
                  </a:lnTo>
                  <a:lnTo>
                    <a:pt x="203" y="236"/>
                  </a:lnTo>
                  <a:lnTo>
                    <a:pt x="102" y="169"/>
                  </a:lnTo>
                  <a:lnTo>
                    <a:pt x="102" y="102"/>
                  </a:lnTo>
                  <a:lnTo>
                    <a:pt x="135" y="68"/>
                  </a:lnTo>
                  <a:lnTo>
                    <a:pt x="102" y="34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68" y="304"/>
                  </a:lnTo>
                  <a:lnTo>
                    <a:pt x="270" y="405"/>
                  </a:lnTo>
                  <a:lnTo>
                    <a:pt x="539" y="472"/>
                  </a:lnTo>
                  <a:lnTo>
                    <a:pt x="1112" y="539"/>
                  </a:lnTo>
                  <a:lnTo>
                    <a:pt x="1381" y="573"/>
                  </a:lnTo>
                  <a:lnTo>
                    <a:pt x="6330" y="876"/>
                  </a:lnTo>
                  <a:lnTo>
                    <a:pt x="16464" y="1482"/>
                  </a:lnTo>
                  <a:lnTo>
                    <a:pt x="26026" y="2021"/>
                  </a:lnTo>
                  <a:lnTo>
                    <a:pt x="35621" y="2559"/>
                  </a:lnTo>
                  <a:lnTo>
                    <a:pt x="35621" y="2290"/>
                  </a:lnTo>
                  <a:lnTo>
                    <a:pt x="18316" y="1314"/>
                  </a:lnTo>
                  <a:lnTo>
                    <a:pt x="10976" y="910"/>
                  </a:lnTo>
                  <a:lnTo>
                    <a:pt x="10943" y="809"/>
                  </a:lnTo>
                  <a:lnTo>
                    <a:pt x="10909" y="741"/>
                  </a:lnTo>
                  <a:lnTo>
                    <a:pt x="10741" y="640"/>
                  </a:lnTo>
                  <a:lnTo>
                    <a:pt x="10539" y="573"/>
                  </a:lnTo>
                  <a:lnTo>
                    <a:pt x="10337" y="539"/>
                  </a:lnTo>
                  <a:lnTo>
                    <a:pt x="9865" y="506"/>
                  </a:lnTo>
                  <a:lnTo>
                    <a:pt x="9529" y="506"/>
                  </a:lnTo>
                  <a:lnTo>
                    <a:pt x="7710" y="304"/>
                  </a:lnTo>
                  <a:lnTo>
                    <a:pt x="7374" y="270"/>
                  </a:lnTo>
                  <a:lnTo>
                    <a:pt x="7172" y="270"/>
                  </a:lnTo>
                  <a:lnTo>
                    <a:pt x="7104" y="337"/>
                  </a:lnTo>
                  <a:lnTo>
                    <a:pt x="7003" y="405"/>
                  </a:lnTo>
                  <a:lnTo>
                    <a:pt x="6835" y="640"/>
                  </a:lnTo>
                  <a:lnTo>
                    <a:pt x="6835" y="674"/>
                  </a:lnTo>
                  <a:lnTo>
                    <a:pt x="5522" y="573"/>
                  </a:lnTo>
                  <a:lnTo>
                    <a:pt x="5488" y="506"/>
                  </a:lnTo>
                  <a:lnTo>
                    <a:pt x="5455" y="438"/>
                  </a:lnTo>
                  <a:lnTo>
                    <a:pt x="5421" y="438"/>
                  </a:lnTo>
                  <a:lnTo>
                    <a:pt x="4546" y="371"/>
                  </a:lnTo>
                  <a:lnTo>
                    <a:pt x="3704" y="270"/>
                  </a:lnTo>
                  <a:lnTo>
                    <a:pt x="2862" y="1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8024808" y="4983253"/>
              <a:ext cx="31351" cy="31351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102" y="0"/>
                  </a:moveTo>
                  <a:lnTo>
                    <a:pt x="68" y="68"/>
                  </a:lnTo>
                  <a:lnTo>
                    <a:pt x="1" y="101"/>
                  </a:lnTo>
                  <a:lnTo>
                    <a:pt x="1" y="169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102" y="438"/>
                  </a:lnTo>
                  <a:lnTo>
                    <a:pt x="203" y="438"/>
                  </a:lnTo>
                  <a:lnTo>
                    <a:pt x="270" y="472"/>
                  </a:lnTo>
                  <a:lnTo>
                    <a:pt x="337" y="438"/>
                  </a:lnTo>
                  <a:lnTo>
                    <a:pt x="405" y="404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472" y="169"/>
                  </a:lnTo>
                  <a:lnTo>
                    <a:pt x="438" y="101"/>
                  </a:lnTo>
                  <a:lnTo>
                    <a:pt x="371" y="34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8239485" y="6776727"/>
              <a:ext cx="93988" cy="67153"/>
            </a:xfrm>
            <a:custGeom>
              <a:avLst/>
              <a:gdLst/>
              <a:ahLst/>
              <a:cxnLst/>
              <a:rect l="l" t="t" r="r" b="b"/>
              <a:pathLst>
                <a:path w="1415" h="1011" extrusionOk="0">
                  <a:moveTo>
                    <a:pt x="438" y="1"/>
                  </a:moveTo>
                  <a:lnTo>
                    <a:pt x="203" y="102"/>
                  </a:lnTo>
                  <a:lnTo>
                    <a:pt x="34" y="237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34" y="338"/>
                  </a:lnTo>
                  <a:lnTo>
                    <a:pt x="68" y="338"/>
                  </a:lnTo>
                  <a:lnTo>
                    <a:pt x="102" y="405"/>
                  </a:lnTo>
                  <a:lnTo>
                    <a:pt x="236" y="506"/>
                  </a:lnTo>
                  <a:lnTo>
                    <a:pt x="371" y="607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72" y="506"/>
                  </a:lnTo>
                  <a:lnTo>
                    <a:pt x="371" y="371"/>
                  </a:lnTo>
                  <a:lnTo>
                    <a:pt x="775" y="405"/>
                  </a:lnTo>
                  <a:lnTo>
                    <a:pt x="1179" y="405"/>
                  </a:lnTo>
                  <a:lnTo>
                    <a:pt x="1145" y="674"/>
                  </a:lnTo>
                  <a:lnTo>
                    <a:pt x="1179" y="944"/>
                  </a:lnTo>
                  <a:lnTo>
                    <a:pt x="1213" y="1011"/>
                  </a:lnTo>
                  <a:lnTo>
                    <a:pt x="1246" y="1011"/>
                  </a:lnTo>
                  <a:lnTo>
                    <a:pt x="1314" y="977"/>
                  </a:lnTo>
                  <a:lnTo>
                    <a:pt x="1347" y="944"/>
                  </a:lnTo>
                  <a:lnTo>
                    <a:pt x="1381" y="775"/>
                  </a:lnTo>
                  <a:lnTo>
                    <a:pt x="1415" y="607"/>
                  </a:lnTo>
                  <a:lnTo>
                    <a:pt x="1415" y="270"/>
                  </a:lnTo>
                  <a:lnTo>
                    <a:pt x="1415" y="237"/>
                  </a:lnTo>
                  <a:lnTo>
                    <a:pt x="1381" y="203"/>
                  </a:lnTo>
                  <a:lnTo>
                    <a:pt x="1314" y="169"/>
                  </a:lnTo>
                  <a:lnTo>
                    <a:pt x="539" y="169"/>
                  </a:lnTo>
                  <a:lnTo>
                    <a:pt x="573" y="102"/>
                  </a:lnTo>
                  <a:lnTo>
                    <a:pt x="573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863799" y="6727574"/>
              <a:ext cx="290798" cy="96180"/>
            </a:xfrm>
            <a:custGeom>
              <a:avLst/>
              <a:gdLst/>
              <a:ahLst/>
              <a:cxnLst/>
              <a:rect l="l" t="t" r="r" b="b"/>
              <a:pathLst>
                <a:path w="4378" h="1448" extrusionOk="0">
                  <a:moveTo>
                    <a:pt x="371" y="169"/>
                  </a:moveTo>
                  <a:lnTo>
                    <a:pt x="842" y="270"/>
                  </a:lnTo>
                  <a:lnTo>
                    <a:pt x="1314" y="303"/>
                  </a:lnTo>
                  <a:lnTo>
                    <a:pt x="1785" y="337"/>
                  </a:lnTo>
                  <a:lnTo>
                    <a:pt x="2256" y="404"/>
                  </a:lnTo>
                  <a:lnTo>
                    <a:pt x="3233" y="606"/>
                  </a:lnTo>
                  <a:lnTo>
                    <a:pt x="3569" y="640"/>
                  </a:lnTo>
                  <a:lnTo>
                    <a:pt x="3704" y="674"/>
                  </a:lnTo>
                  <a:lnTo>
                    <a:pt x="3839" y="707"/>
                  </a:lnTo>
                  <a:lnTo>
                    <a:pt x="3940" y="775"/>
                  </a:lnTo>
                  <a:lnTo>
                    <a:pt x="4007" y="876"/>
                  </a:lnTo>
                  <a:lnTo>
                    <a:pt x="4007" y="1010"/>
                  </a:lnTo>
                  <a:lnTo>
                    <a:pt x="3973" y="1179"/>
                  </a:lnTo>
                  <a:lnTo>
                    <a:pt x="1987" y="1010"/>
                  </a:lnTo>
                  <a:lnTo>
                    <a:pt x="1112" y="909"/>
                  </a:lnTo>
                  <a:lnTo>
                    <a:pt x="674" y="876"/>
                  </a:lnTo>
                  <a:lnTo>
                    <a:pt x="236" y="909"/>
                  </a:lnTo>
                  <a:lnTo>
                    <a:pt x="371" y="169"/>
                  </a:lnTo>
                  <a:close/>
                  <a:moveTo>
                    <a:pt x="741" y="0"/>
                  </a:moveTo>
                  <a:lnTo>
                    <a:pt x="304" y="34"/>
                  </a:lnTo>
                  <a:lnTo>
                    <a:pt x="203" y="34"/>
                  </a:lnTo>
                  <a:lnTo>
                    <a:pt x="34" y="68"/>
                  </a:lnTo>
                  <a:lnTo>
                    <a:pt x="34" y="101"/>
                  </a:lnTo>
                  <a:lnTo>
                    <a:pt x="169" y="135"/>
                  </a:lnTo>
                  <a:lnTo>
                    <a:pt x="68" y="505"/>
                  </a:lnTo>
                  <a:lnTo>
                    <a:pt x="0" y="909"/>
                  </a:lnTo>
                  <a:lnTo>
                    <a:pt x="34" y="977"/>
                  </a:lnTo>
                  <a:lnTo>
                    <a:pt x="68" y="1044"/>
                  </a:lnTo>
                  <a:lnTo>
                    <a:pt x="169" y="1044"/>
                  </a:lnTo>
                  <a:lnTo>
                    <a:pt x="236" y="1010"/>
                  </a:lnTo>
                  <a:lnTo>
                    <a:pt x="640" y="1111"/>
                  </a:lnTo>
                  <a:lnTo>
                    <a:pt x="1112" y="1179"/>
                  </a:lnTo>
                  <a:lnTo>
                    <a:pt x="1987" y="1246"/>
                  </a:lnTo>
                  <a:lnTo>
                    <a:pt x="4108" y="1448"/>
                  </a:lnTo>
                  <a:lnTo>
                    <a:pt x="4142" y="1414"/>
                  </a:lnTo>
                  <a:lnTo>
                    <a:pt x="4209" y="1381"/>
                  </a:lnTo>
                  <a:lnTo>
                    <a:pt x="4209" y="1347"/>
                  </a:lnTo>
                  <a:lnTo>
                    <a:pt x="4209" y="1280"/>
                  </a:lnTo>
                  <a:lnTo>
                    <a:pt x="4209" y="1246"/>
                  </a:lnTo>
                  <a:lnTo>
                    <a:pt x="4377" y="741"/>
                  </a:lnTo>
                  <a:lnTo>
                    <a:pt x="4377" y="674"/>
                  </a:lnTo>
                  <a:lnTo>
                    <a:pt x="4377" y="640"/>
                  </a:lnTo>
                  <a:lnTo>
                    <a:pt x="4344" y="606"/>
                  </a:lnTo>
                  <a:lnTo>
                    <a:pt x="4276" y="573"/>
                  </a:lnTo>
                  <a:lnTo>
                    <a:pt x="3199" y="337"/>
                  </a:lnTo>
                  <a:lnTo>
                    <a:pt x="2088" y="135"/>
                  </a:lnTo>
                  <a:lnTo>
                    <a:pt x="1213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6705391" y="6564308"/>
              <a:ext cx="2446606" cy="190168"/>
            </a:xfrm>
            <a:custGeom>
              <a:avLst/>
              <a:gdLst/>
              <a:ahLst/>
              <a:cxnLst/>
              <a:rect l="l" t="t" r="r" b="b"/>
              <a:pathLst>
                <a:path w="36834" h="2863" extrusionOk="0">
                  <a:moveTo>
                    <a:pt x="606" y="0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34" y="101"/>
                  </a:lnTo>
                  <a:lnTo>
                    <a:pt x="573" y="202"/>
                  </a:lnTo>
                  <a:lnTo>
                    <a:pt x="1111" y="270"/>
                  </a:lnTo>
                  <a:lnTo>
                    <a:pt x="2189" y="337"/>
                  </a:lnTo>
                  <a:lnTo>
                    <a:pt x="4377" y="405"/>
                  </a:lnTo>
                  <a:lnTo>
                    <a:pt x="9192" y="674"/>
                  </a:lnTo>
                  <a:lnTo>
                    <a:pt x="13973" y="977"/>
                  </a:lnTo>
                  <a:lnTo>
                    <a:pt x="18787" y="1314"/>
                  </a:lnTo>
                  <a:lnTo>
                    <a:pt x="23299" y="1684"/>
                  </a:lnTo>
                  <a:lnTo>
                    <a:pt x="27810" y="2054"/>
                  </a:lnTo>
                  <a:lnTo>
                    <a:pt x="36833" y="2862"/>
                  </a:lnTo>
                  <a:lnTo>
                    <a:pt x="36833" y="2559"/>
                  </a:lnTo>
                  <a:lnTo>
                    <a:pt x="32389" y="2122"/>
                  </a:lnTo>
                  <a:lnTo>
                    <a:pt x="27945" y="1751"/>
                  </a:lnTo>
                  <a:lnTo>
                    <a:pt x="23501" y="1415"/>
                  </a:lnTo>
                  <a:lnTo>
                    <a:pt x="19057" y="1078"/>
                  </a:lnTo>
                  <a:lnTo>
                    <a:pt x="14242" y="775"/>
                  </a:lnTo>
                  <a:lnTo>
                    <a:pt x="9461" y="472"/>
                  </a:lnTo>
                  <a:lnTo>
                    <a:pt x="4647" y="202"/>
                  </a:lnTo>
                  <a:lnTo>
                    <a:pt x="235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671506" y="6765568"/>
              <a:ext cx="85021" cy="22451"/>
            </a:xfrm>
            <a:custGeom>
              <a:avLst/>
              <a:gdLst/>
              <a:ahLst/>
              <a:cxnLst/>
              <a:rect l="l" t="t" r="r" b="b"/>
              <a:pathLst>
                <a:path w="1280" h="338" extrusionOk="0">
                  <a:moveTo>
                    <a:pt x="67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202" y="236"/>
                  </a:lnTo>
                  <a:lnTo>
                    <a:pt x="370" y="270"/>
                  </a:lnTo>
                  <a:lnTo>
                    <a:pt x="741" y="304"/>
                  </a:lnTo>
                  <a:lnTo>
                    <a:pt x="1044" y="337"/>
                  </a:lnTo>
                  <a:lnTo>
                    <a:pt x="1178" y="304"/>
                  </a:lnTo>
                  <a:lnTo>
                    <a:pt x="1246" y="270"/>
                  </a:lnTo>
                  <a:lnTo>
                    <a:pt x="1279" y="203"/>
                  </a:lnTo>
                  <a:lnTo>
                    <a:pt x="1279" y="169"/>
                  </a:lnTo>
                  <a:lnTo>
                    <a:pt x="1279" y="135"/>
                  </a:lnTo>
                  <a:lnTo>
                    <a:pt x="1178" y="68"/>
                  </a:lnTo>
                  <a:lnTo>
                    <a:pt x="808" y="68"/>
                  </a:lnTo>
                  <a:lnTo>
                    <a:pt x="438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678215" y="6696223"/>
              <a:ext cx="87279" cy="20192"/>
            </a:xfrm>
            <a:custGeom>
              <a:avLst/>
              <a:gdLst/>
              <a:ahLst/>
              <a:cxnLst/>
              <a:rect l="l" t="t" r="r" b="b"/>
              <a:pathLst>
                <a:path w="1314" h="304" extrusionOk="0">
                  <a:moveTo>
                    <a:pt x="404" y="1"/>
                  </a:moveTo>
                  <a:lnTo>
                    <a:pt x="236" y="35"/>
                  </a:lnTo>
                  <a:lnTo>
                    <a:pt x="34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68" y="203"/>
                  </a:lnTo>
                  <a:lnTo>
                    <a:pt x="303" y="270"/>
                  </a:lnTo>
                  <a:lnTo>
                    <a:pt x="673" y="304"/>
                  </a:lnTo>
                  <a:lnTo>
                    <a:pt x="1010" y="304"/>
                  </a:lnTo>
                  <a:lnTo>
                    <a:pt x="1145" y="270"/>
                  </a:lnTo>
                  <a:lnTo>
                    <a:pt x="1212" y="237"/>
                  </a:lnTo>
                  <a:lnTo>
                    <a:pt x="1279" y="203"/>
                  </a:lnTo>
                  <a:lnTo>
                    <a:pt x="1313" y="136"/>
                  </a:lnTo>
                  <a:lnTo>
                    <a:pt x="1279" y="102"/>
                  </a:lnTo>
                  <a:lnTo>
                    <a:pt x="1178" y="35"/>
                  </a:lnTo>
                  <a:lnTo>
                    <a:pt x="1044" y="1"/>
                  </a:lnTo>
                  <a:lnTo>
                    <a:pt x="774" y="35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687116" y="6729766"/>
              <a:ext cx="91796" cy="29159"/>
            </a:xfrm>
            <a:custGeom>
              <a:avLst/>
              <a:gdLst/>
              <a:ahLst/>
              <a:cxnLst/>
              <a:rect l="l" t="t" r="r" b="b"/>
              <a:pathLst>
                <a:path w="1382" h="439" extrusionOk="0">
                  <a:moveTo>
                    <a:pt x="135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02" y="169"/>
                  </a:lnTo>
                  <a:lnTo>
                    <a:pt x="203" y="237"/>
                  </a:lnTo>
                  <a:lnTo>
                    <a:pt x="472" y="304"/>
                  </a:lnTo>
                  <a:lnTo>
                    <a:pt x="842" y="371"/>
                  </a:lnTo>
                  <a:lnTo>
                    <a:pt x="1246" y="439"/>
                  </a:lnTo>
                  <a:lnTo>
                    <a:pt x="1347" y="405"/>
                  </a:lnTo>
                  <a:lnTo>
                    <a:pt x="1381" y="338"/>
                  </a:lnTo>
                  <a:lnTo>
                    <a:pt x="1347" y="237"/>
                  </a:lnTo>
                  <a:lnTo>
                    <a:pt x="1280" y="203"/>
                  </a:lnTo>
                  <a:lnTo>
                    <a:pt x="910" y="102"/>
                  </a:lnTo>
                  <a:lnTo>
                    <a:pt x="539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6445945" y="6685064"/>
              <a:ext cx="1552095" cy="178942"/>
            </a:xfrm>
            <a:custGeom>
              <a:avLst/>
              <a:gdLst/>
              <a:ahLst/>
              <a:cxnLst/>
              <a:rect l="l" t="t" r="r" b="b"/>
              <a:pathLst>
                <a:path w="23367" h="2694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68" y="371"/>
                  </a:lnTo>
                  <a:lnTo>
                    <a:pt x="169" y="573"/>
                  </a:lnTo>
                  <a:lnTo>
                    <a:pt x="338" y="775"/>
                  </a:lnTo>
                  <a:lnTo>
                    <a:pt x="540" y="910"/>
                  </a:lnTo>
                  <a:lnTo>
                    <a:pt x="742" y="1044"/>
                  </a:lnTo>
                  <a:lnTo>
                    <a:pt x="977" y="1145"/>
                  </a:lnTo>
                  <a:lnTo>
                    <a:pt x="1482" y="1280"/>
                  </a:lnTo>
                  <a:lnTo>
                    <a:pt x="1954" y="1381"/>
                  </a:lnTo>
                  <a:lnTo>
                    <a:pt x="2425" y="1448"/>
                  </a:lnTo>
                  <a:lnTo>
                    <a:pt x="3401" y="1549"/>
                  </a:lnTo>
                  <a:lnTo>
                    <a:pt x="5287" y="1684"/>
                  </a:lnTo>
                  <a:lnTo>
                    <a:pt x="9529" y="2054"/>
                  </a:lnTo>
                  <a:lnTo>
                    <a:pt x="13738" y="2391"/>
                  </a:lnTo>
                  <a:lnTo>
                    <a:pt x="18114" y="2694"/>
                  </a:lnTo>
                  <a:lnTo>
                    <a:pt x="23367" y="2694"/>
                  </a:lnTo>
                  <a:lnTo>
                    <a:pt x="19225" y="2458"/>
                  </a:lnTo>
                  <a:lnTo>
                    <a:pt x="15084" y="2189"/>
                  </a:lnTo>
                  <a:lnTo>
                    <a:pt x="11246" y="1920"/>
                  </a:lnTo>
                  <a:lnTo>
                    <a:pt x="7408" y="1583"/>
                  </a:lnTo>
                  <a:lnTo>
                    <a:pt x="3435" y="1213"/>
                  </a:lnTo>
                  <a:lnTo>
                    <a:pt x="2593" y="1145"/>
                  </a:lnTo>
                  <a:lnTo>
                    <a:pt x="2088" y="1112"/>
                  </a:lnTo>
                  <a:lnTo>
                    <a:pt x="1550" y="1044"/>
                  </a:lnTo>
                  <a:lnTo>
                    <a:pt x="1078" y="910"/>
                  </a:lnTo>
                  <a:lnTo>
                    <a:pt x="843" y="809"/>
                  </a:lnTo>
                  <a:lnTo>
                    <a:pt x="674" y="708"/>
                  </a:lnTo>
                  <a:lnTo>
                    <a:pt x="472" y="573"/>
                  </a:lnTo>
                  <a:lnTo>
                    <a:pt x="338" y="438"/>
                  </a:lnTo>
                  <a:lnTo>
                    <a:pt x="237" y="270"/>
                  </a:lnTo>
                  <a:lnTo>
                    <a:pt x="169" y="68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9" name="Google Shape;529;p4"/>
          <p:cNvGrpSpPr/>
          <p:nvPr/>
        </p:nvGrpSpPr>
        <p:grpSpPr>
          <a:xfrm>
            <a:off x="301842" y="1054606"/>
            <a:ext cx="1553847" cy="1087241"/>
            <a:chOff x="305052" y="1261999"/>
            <a:chExt cx="1556545" cy="1089130"/>
          </a:xfrm>
        </p:grpSpPr>
        <p:sp>
          <p:nvSpPr>
            <p:cNvPr id="530" name="Google Shape;530;p4"/>
            <p:cNvSpPr/>
            <p:nvPr/>
          </p:nvSpPr>
          <p:spPr>
            <a:xfrm>
              <a:off x="1342704" y="2046980"/>
              <a:ext cx="118564" cy="107405"/>
            </a:xfrm>
            <a:custGeom>
              <a:avLst/>
              <a:gdLst/>
              <a:ahLst/>
              <a:cxnLst/>
              <a:rect l="l" t="t" r="r" b="b"/>
              <a:pathLst>
                <a:path w="1785" h="1617" extrusionOk="0">
                  <a:moveTo>
                    <a:pt x="1011" y="0"/>
                  </a:moveTo>
                  <a:lnTo>
                    <a:pt x="842" y="67"/>
                  </a:lnTo>
                  <a:lnTo>
                    <a:pt x="573" y="236"/>
                  </a:lnTo>
                  <a:lnTo>
                    <a:pt x="405" y="370"/>
                  </a:lnTo>
                  <a:lnTo>
                    <a:pt x="304" y="471"/>
                  </a:lnTo>
                  <a:lnTo>
                    <a:pt x="169" y="640"/>
                  </a:lnTo>
                  <a:lnTo>
                    <a:pt x="102" y="808"/>
                  </a:lnTo>
                  <a:lnTo>
                    <a:pt x="34" y="976"/>
                  </a:lnTo>
                  <a:lnTo>
                    <a:pt x="0" y="1145"/>
                  </a:lnTo>
                  <a:lnTo>
                    <a:pt x="0" y="1313"/>
                  </a:lnTo>
                  <a:lnTo>
                    <a:pt x="34" y="1515"/>
                  </a:lnTo>
                  <a:lnTo>
                    <a:pt x="68" y="1549"/>
                  </a:lnTo>
                  <a:lnTo>
                    <a:pt x="102" y="1582"/>
                  </a:lnTo>
                  <a:lnTo>
                    <a:pt x="236" y="1616"/>
                  </a:lnTo>
                  <a:lnTo>
                    <a:pt x="337" y="1582"/>
                  </a:lnTo>
                  <a:lnTo>
                    <a:pt x="371" y="1515"/>
                  </a:lnTo>
                  <a:lnTo>
                    <a:pt x="371" y="1448"/>
                  </a:lnTo>
                  <a:lnTo>
                    <a:pt x="405" y="1178"/>
                  </a:lnTo>
                  <a:lnTo>
                    <a:pt x="472" y="909"/>
                  </a:lnTo>
                  <a:lnTo>
                    <a:pt x="607" y="707"/>
                  </a:lnTo>
                  <a:lnTo>
                    <a:pt x="809" y="505"/>
                  </a:lnTo>
                  <a:lnTo>
                    <a:pt x="1044" y="370"/>
                  </a:lnTo>
                  <a:lnTo>
                    <a:pt x="1314" y="370"/>
                  </a:lnTo>
                  <a:lnTo>
                    <a:pt x="1482" y="438"/>
                  </a:lnTo>
                  <a:lnTo>
                    <a:pt x="1684" y="471"/>
                  </a:lnTo>
                  <a:lnTo>
                    <a:pt x="1751" y="438"/>
                  </a:lnTo>
                  <a:lnTo>
                    <a:pt x="1785" y="370"/>
                  </a:lnTo>
                  <a:lnTo>
                    <a:pt x="1785" y="269"/>
                  </a:lnTo>
                  <a:lnTo>
                    <a:pt x="1751" y="202"/>
                  </a:lnTo>
                  <a:lnTo>
                    <a:pt x="1482" y="67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1409791" y="2120775"/>
              <a:ext cx="35868" cy="35802"/>
            </a:xfrm>
            <a:custGeom>
              <a:avLst/>
              <a:gdLst/>
              <a:ahLst/>
              <a:cxnLst/>
              <a:rect l="l" t="t" r="r" b="b"/>
              <a:pathLst>
                <a:path w="540" h="539" extrusionOk="0">
                  <a:moveTo>
                    <a:pt x="304" y="0"/>
                  </a:moveTo>
                  <a:lnTo>
                    <a:pt x="169" y="34"/>
                  </a:lnTo>
                  <a:lnTo>
                    <a:pt x="102" y="67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68" y="471"/>
                  </a:lnTo>
                  <a:lnTo>
                    <a:pt x="135" y="539"/>
                  </a:lnTo>
                  <a:lnTo>
                    <a:pt x="236" y="539"/>
                  </a:lnTo>
                  <a:lnTo>
                    <a:pt x="371" y="505"/>
                  </a:lnTo>
                  <a:lnTo>
                    <a:pt x="506" y="404"/>
                  </a:lnTo>
                  <a:lnTo>
                    <a:pt x="539" y="269"/>
                  </a:lnTo>
                  <a:lnTo>
                    <a:pt x="539" y="202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05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792593" y="1261999"/>
              <a:ext cx="619523" cy="565853"/>
            </a:xfrm>
            <a:custGeom>
              <a:avLst/>
              <a:gdLst/>
              <a:ahLst/>
              <a:cxnLst/>
              <a:rect l="l" t="t" r="r" b="b"/>
              <a:pathLst>
                <a:path w="9327" h="8519" extrusionOk="0">
                  <a:moveTo>
                    <a:pt x="1818" y="68"/>
                  </a:moveTo>
                  <a:lnTo>
                    <a:pt x="2189" y="236"/>
                  </a:lnTo>
                  <a:lnTo>
                    <a:pt x="2593" y="371"/>
                  </a:lnTo>
                  <a:lnTo>
                    <a:pt x="2997" y="506"/>
                  </a:lnTo>
                  <a:lnTo>
                    <a:pt x="3401" y="607"/>
                  </a:lnTo>
                  <a:lnTo>
                    <a:pt x="4242" y="741"/>
                  </a:lnTo>
                  <a:lnTo>
                    <a:pt x="5050" y="876"/>
                  </a:lnTo>
                  <a:lnTo>
                    <a:pt x="6969" y="1213"/>
                  </a:lnTo>
                  <a:lnTo>
                    <a:pt x="7912" y="1415"/>
                  </a:lnTo>
                  <a:lnTo>
                    <a:pt x="8855" y="1650"/>
                  </a:lnTo>
                  <a:lnTo>
                    <a:pt x="8821" y="1819"/>
                  </a:lnTo>
                  <a:lnTo>
                    <a:pt x="8754" y="2088"/>
                  </a:lnTo>
                  <a:lnTo>
                    <a:pt x="4545" y="1246"/>
                  </a:lnTo>
                  <a:lnTo>
                    <a:pt x="2189" y="809"/>
                  </a:lnTo>
                  <a:lnTo>
                    <a:pt x="1953" y="741"/>
                  </a:lnTo>
                  <a:lnTo>
                    <a:pt x="1751" y="674"/>
                  </a:lnTo>
                  <a:lnTo>
                    <a:pt x="1785" y="539"/>
                  </a:lnTo>
                  <a:lnTo>
                    <a:pt x="1785" y="405"/>
                  </a:lnTo>
                  <a:lnTo>
                    <a:pt x="1818" y="236"/>
                  </a:lnTo>
                  <a:lnTo>
                    <a:pt x="1818" y="68"/>
                  </a:lnTo>
                  <a:close/>
                  <a:moveTo>
                    <a:pt x="1381" y="2223"/>
                  </a:moveTo>
                  <a:lnTo>
                    <a:pt x="2256" y="2458"/>
                  </a:lnTo>
                  <a:lnTo>
                    <a:pt x="3131" y="2660"/>
                  </a:lnTo>
                  <a:lnTo>
                    <a:pt x="4882" y="2997"/>
                  </a:lnTo>
                  <a:lnTo>
                    <a:pt x="6666" y="3367"/>
                  </a:lnTo>
                  <a:lnTo>
                    <a:pt x="8451" y="3738"/>
                  </a:lnTo>
                  <a:lnTo>
                    <a:pt x="8417" y="3906"/>
                  </a:lnTo>
                  <a:lnTo>
                    <a:pt x="8316" y="4344"/>
                  </a:lnTo>
                  <a:lnTo>
                    <a:pt x="6498" y="4074"/>
                  </a:lnTo>
                  <a:lnTo>
                    <a:pt x="4680" y="3738"/>
                  </a:lnTo>
                  <a:lnTo>
                    <a:pt x="3838" y="3536"/>
                  </a:lnTo>
                  <a:lnTo>
                    <a:pt x="2963" y="3300"/>
                  </a:lnTo>
                  <a:lnTo>
                    <a:pt x="2121" y="3064"/>
                  </a:lnTo>
                  <a:lnTo>
                    <a:pt x="1684" y="2997"/>
                  </a:lnTo>
                  <a:lnTo>
                    <a:pt x="1280" y="2930"/>
                  </a:lnTo>
                  <a:lnTo>
                    <a:pt x="1313" y="2728"/>
                  </a:lnTo>
                  <a:lnTo>
                    <a:pt x="1313" y="2559"/>
                  </a:lnTo>
                  <a:lnTo>
                    <a:pt x="1381" y="2223"/>
                  </a:lnTo>
                  <a:close/>
                  <a:moveTo>
                    <a:pt x="1347" y="3098"/>
                  </a:moveTo>
                  <a:lnTo>
                    <a:pt x="1717" y="3233"/>
                  </a:lnTo>
                  <a:lnTo>
                    <a:pt x="2121" y="3367"/>
                  </a:lnTo>
                  <a:lnTo>
                    <a:pt x="2963" y="3603"/>
                  </a:lnTo>
                  <a:lnTo>
                    <a:pt x="4613" y="3940"/>
                  </a:lnTo>
                  <a:lnTo>
                    <a:pt x="5522" y="4142"/>
                  </a:lnTo>
                  <a:lnTo>
                    <a:pt x="6431" y="4276"/>
                  </a:lnTo>
                  <a:lnTo>
                    <a:pt x="8249" y="4579"/>
                  </a:lnTo>
                  <a:lnTo>
                    <a:pt x="8114" y="4882"/>
                  </a:lnTo>
                  <a:lnTo>
                    <a:pt x="8047" y="5219"/>
                  </a:lnTo>
                  <a:lnTo>
                    <a:pt x="7946" y="5892"/>
                  </a:lnTo>
                  <a:lnTo>
                    <a:pt x="6128" y="5623"/>
                  </a:lnTo>
                  <a:lnTo>
                    <a:pt x="4310" y="5320"/>
                  </a:lnTo>
                  <a:lnTo>
                    <a:pt x="3502" y="5152"/>
                  </a:lnTo>
                  <a:lnTo>
                    <a:pt x="2660" y="4950"/>
                  </a:lnTo>
                  <a:lnTo>
                    <a:pt x="1852" y="4748"/>
                  </a:lnTo>
                  <a:lnTo>
                    <a:pt x="1448" y="4680"/>
                  </a:lnTo>
                  <a:lnTo>
                    <a:pt x="1010" y="4647"/>
                  </a:lnTo>
                  <a:lnTo>
                    <a:pt x="1111" y="4445"/>
                  </a:lnTo>
                  <a:lnTo>
                    <a:pt x="1145" y="4243"/>
                  </a:lnTo>
                  <a:lnTo>
                    <a:pt x="1212" y="3805"/>
                  </a:lnTo>
                  <a:lnTo>
                    <a:pt x="1347" y="3098"/>
                  </a:lnTo>
                  <a:close/>
                  <a:moveTo>
                    <a:pt x="1785" y="1"/>
                  </a:moveTo>
                  <a:lnTo>
                    <a:pt x="1751" y="34"/>
                  </a:lnTo>
                  <a:lnTo>
                    <a:pt x="1751" y="68"/>
                  </a:lnTo>
                  <a:lnTo>
                    <a:pt x="1684" y="236"/>
                  </a:lnTo>
                  <a:lnTo>
                    <a:pt x="1616" y="405"/>
                  </a:lnTo>
                  <a:lnTo>
                    <a:pt x="1583" y="539"/>
                  </a:lnTo>
                  <a:lnTo>
                    <a:pt x="1583" y="708"/>
                  </a:lnTo>
                  <a:lnTo>
                    <a:pt x="1448" y="741"/>
                  </a:lnTo>
                  <a:lnTo>
                    <a:pt x="1347" y="842"/>
                  </a:lnTo>
                  <a:lnTo>
                    <a:pt x="1347" y="876"/>
                  </a:lnTo>
                  <a:lnTo>
                    <a:pt x="1818" y="876"/>
                  </a:lnTo>
                  <a:lnTo>
                    <a:pt x="2290" y="977"/>
                  </a:lnTo>
                  <a:lnTo>
                    <a:pt x="2761" y="1112"/>
                  </a:lnTo>
                  <a:lnTo>
                    <a:pt x="3199" y="1213"/>
                  </a:lnTo>
                  <a:lnTo>
                    <a:pt x="5286" y="1617"/>
                  </a:lnTo>
                  <a:lnTo>
                    <a:pt x="9192" y="2391"/>
                  </a:lnTo>
                  <a:lnTo>
                    <a:pt x="9057" y="2660"/>
                  </a:lnTo>
                  <a:lnTo>
                    <a:pt x="8922" y="2963"/>
                  </a:lnTo>
                  <a:lnTo>
                    <a:pt x="8855" y="3266"/>
                  </a:lnTo>
                  <a:lnTo>
                    <a:pt x="8821" y="3569"/>
                  </a:lnTo>
                  <a:lnTo>
                    <a:pt x="4949" y="2761"/>
                  </a:lnTo>
                  <a:lnTo>
                    <a:pt x="3973" y="2526"/>
                  </a:lnTo>
                  <a:lnTo>
                    <a:pt x="3030" y="2290"/>
                  </a:lnTo>
                  <a:lnTo>
                    <a:pt x="2054" y="2122"/>
                  </a:lnTo>
                  <a:lnTo>
                    <a:pt x="1549" y="2021"/>
                  </a:lnTo>
                  <a:lnTo>
                    <a:pt x="1078" y="1987"/>
                  </a:lnTo>
                  <a:lnTo>
                    <a:pt x="1145" y="1751"/>
                  </a:lnTo>
                  <a:lnTo>
                    <a:pt x="1212" y="1549"/>
                  </a:lnTo>
                  <a:lnTo>
                    <a:pt x="1313" y="1145"/>
                  </a:lnTo>
                  <a:lnTo>
                    <a:pt x="1313" y="943"/>
                  </a:lnTo>
                  <a:lnTo>
                    <a:pt x="1313" y="741"/>
                  </a:lnTo>
                  <a:lnTo>
                    <a:pt x="1313" y="708"/>
                  </a:lnTo>
                  <a:lnTo>
                    <a:pt x="1212" y="708"/>
                  </a:lnTo>
                  <a:lnTo>
                    <a:pt x="1145" y="876"/>
                  </a:lnTo>
                  <a:lnTo>
                    <a:pt x="1078" y="1044"/>
                  </a:lnTo>
                  <a:lnTo>
                    <a:pt x="977" y="1381"/>
                  </a:lnTo>
                  <a:lnTo>
                    <a:pt x="876" y="1718"/>
                  </a:lnTo>
                  <a:lnTo>
                    <a:pt x="842" y="1920"/>
                  </a:lnTo>
                  <a:lnTo>
                    <a:pt x="842" y="2088"/>
                  </a:lnTo>
                  <a:lnTo>
                    <a:pt x="876" y="2122"/>
                  </a:lnTo>
                  <a:lnTo>
                    <a:pt x="977" y="2122"/>
                  </a:lnTo>
                  <a:lnTo>
                    <a:pt x="1010" y="2088"/>
                  </a:lnTo>
                  <a:lnTo>
                    <a:pt x="1246" y="2189"/>
                  </a:lnTo>
                  <a:lnTo>
                    <a:pt x="1145" y="2357"/>
                  </a:lnTo>
                  <a:lnTo>
                    <a:pt x="1078" y="2559"/>
                  </a:lnTo>
                  <a:lnTo>
                    <a:pt x="1078" y="2761"/>
                  </a:lnTo>
                  <a:lnTo>
                    <a:pt x="1078" y="2963"/>
                  </a:lnTo>
                  <a:lnTo>
                    <a:pt x="1111" y="2997"/>
                  </a:lnTo>
                  <a:lnTo>
                    <a:pt x="1145" y="2997"/>
                  </a:lnTo>
                  <a:lnTo>
                    <a:pt x="1212" y="3031"/>
                  </a:lnTo>
                  <a:lnTo>
                    <a:pt x="1145" y="3132"/>
                  </a:lnTo>
                  <a:lnTo>
                    <a:pt x="1111" y="3266"/>
                  </a:lnTo>
                  <a:lnTo>
                    <a:pt x="1044" y="3502"/>
                  </a:lnTo>
                  <a:lnTo>
                    <a:pt x="943" y="4074"/>
                  </a:lnTo>
                  <a:lnTo>
                    <a:pt x="909" y="4344"/>
                  </a:lnTo>
                  <a:lnTo>
                    <a:pt x="909" y="4647"/>
                  </a:lnTo>
                  <a:lnTo>
                    <a:pt x="943" y="4680"/>
                  </a:lnTo>
                  <a:lnTo>
                    <a:pt x="943" y="4714"/>
                  </a:lnTo>
                  <a:lnTo>
                    <a:pt x="1280" y="4849"/>
                  </a:lnTo>
                  <a:lnTo>
                    <a:pt x="1212" y="4916"/>
                  </a:lnTo>
                  <a:lnTo>
                    <a:pt x="1179" y="5017"/>
                  </a:lnTo>
                  <a:lnTo>
                    <a:pt x="1111" y="5185"/>
                  </a:lnTo>
                  <a:lnTo>
                    <a:pt x="1010" y="5522"/>
                  </a:lnTo>
                  <a:lnTo>
                    <a:pt x="943" y="5892"/>
                  </a:lnTo>
                  <a:lnTo>
                    <a:pt x="674" y="5892"/>
                  </a:lnTo>
                  <a:lnTo>
                    <a:pt x="606" y="5926"/>
                  </a:lnTo>
                  <a:lnTo>
                    <a:pt x="539" y="6027"/>
                  </a:lnTo>
                  <a:lnTo>
                    <a:pt x="505" y="6162"/>
                  </a:lnTo>
                  <a:lnTo>
                    <a:pt x="472" y="6431"/>
                  </a:lnTo>
                  <a:lnTo>
                    <a:pt x="404" y="6397"/>
                  </a:lnTo>
                  <a:lnTo>
                    <a:pt x="337" y="6330"/>
                  </a:lnTo>
                  <a:lnTo>
                    <a:pt x="303" y="6296"/>
                  </a:lnTo>
                  <a:lnTo>
                    <a:pt x="270" y="6296"/>
                  </a:lnTo>
                  <a:lnTo>
                    <a:pt x="202" y="6330"/>
                  </a:lnTo>
                  <a:lnTo>
                    <a:pt x="101" y="6465"/>
                  </a:lnTo>
                  <a:lnTo>
                    <a:pt x="34" y="6633"/>
                  </a:lnTo>
                  <a:lnTo>
                    <a:pt x="0" y="6835"/>
                  </a:lnTo>
                  <a:lnTo>
                    <a:pt x="0" y="6902"/>
                  </a:lnTo>
                  <a:lnTo>
                    <a:pt x="67" y="6970"/>
                  </a:lnTo>
                  <a:lnTo>
                    <a:pt x="101" y="6970"/>
                  </a:lnTo>
                  <a:lnTo>
                    <a:pt x="168" y="6902"/>
                  </a:lnTo>
                  <a:lnTo>
                    <a:pt x="168" y="6835"/>
                  </a:lnTo>
                  <a:lnTo>
                    <a:pt x="202" y="6667"/>
                  </a:lnTo>
                  <a:lnTo>
                    <a:pt x="270" y="6532"/>
                  </a:lnTo>
                  <a:lnTo>
                    <a:pt x="404" y="6599"/>
                  </a:lnTo>
                  <a:lnTo>
                    <a:pt x="539" y="6633"/>
                  </a:lnTo>
                  <a:lnTo>
                    <a:pt x="606" y="6599"/>
                  </a:lnTo>
                  <a:lnTo>
                    <a:pt x="640" y="6566"/>
                  </a:lnTo>
                  <a:lnTo>
                    <a:pt x="741" y="6094"/>
                  </a:lnTo>
                  <a:lnTo>
                    <a:pt x="1111" y="6094"/>
                  </a:lnTo>
                  <a:lnTo>
                    <a:pt x="1515" y="6229"/>
                  </a:lnTo>
                  <a:lnTo>
                    <a:pt x="1919" y="6330"/>
                  </a:lnTo>
                  <a:lnTo>
                    <a:pt x="2727" y="6498"/>
                  </a:lnTo>
                  <a:lnTo>
                    <a:pt x="3569" y="6633"/>
                  </a:lnTo>
                  <a:lnTo>
                    <a:pt x="4377" y="6768"/>
                  </a:lnTo>
                  <a:lnTo>
                    <a:pt x="5892" y="7104"/>
                  </a:lnTo>
                  <a:lnTo>
                    <a:pt x="6330" y="7205"/>
                  </a:lnTo>
                  <a:lnTo>
                    <a:pt x="6599" y="7239"/>
                  </a:lnTo>
                  <a:lnTo>
                    <a:pt x="6835" y="7340"/>
                  </a:lnTo>
                  <a:lnTo>
                    <a:pt x="6868" y="7374"/>
                  </a:lnTo>
                  <a:lnTo>
                    <a:pt x="6902" y="7441"/>
                  </a:lnTo>
                  <a:lnTo>
                    <a:pt x="6969" y="7441"/>
                  </a:lnTo>
                  <a:lnTo>
                    <a:pt x="7037" y="7407"/>
                  </a:lnTo>
                  <a:lnTo>
                    <a:pt x="7104" y="7475"/>
                  </a:lnTo>
                  <a:lnTo>
                    <a:pt x="7171" y="7542"/>
                  </a:lnTo>
                  <a:lnTo>
                    <a:pt x="7205" y="7610"/>
                  </a:lnTo>
                  <a:lnTo>
                    <a:pt x="7171" y="7711"/>
                  </a:lnTo>
                  <a:lnTo>
                    <a:pt x="7171" y="7744"/>
                  </a:lnTo>
                  <a:lnTo>
                    <a:pt x="7205" y="7812"/>
                  </a:lnTo>
                  <a:lnTo>
                    <a:pt x="7272" y="7845"/>
                  </a:lnTo>
                  <a:lnTo>
                    <a:pt x="7373" y="7879"/>
                  </a:lnTo>
                  <a:lnTo>
                    <a:pt x="7441" y="7913"/>
                  </a:lnTo>
                  <a:lnTo>
                    <a:pt x="7474" y="7980"/>
                  </a:lnTo>
                  <a:lnTo>
                    <a:pt x="7508" y="8047"/>
                  </a:lnTo>
                  <a:lnTo>
                    <a:pt x="7474" y="8216"/>
                  </a:lnTo>
                  <a:lnTo>
                    <a:pt x="7474" y="8418"/>
                  </a:lnTo>
                  <a:lnTo>
                    <a:pt x="7508" y="8485"/>
                  </a:lnTo>
                  <a:lnTo>
                    <a:pt x="7575" y="8519"/>
                  </a:lnTo>
                  <a:lnTo>
                    <a:pt x="7676" y="8485"/>
                  </a:lnTo>
                  <a:lnTo>
                    <a:pt x="7710" y="8418"/>
                  </a:lnTo>
                  <a:lnTo>
                    <a:pt x="7710" y="7778"/>
                  </a:lnTo>
                  <a:lnTo>
                    <a:pt x="7676" y="7711"/>
                  </a:lnTo>
                  <a:lnTo>
                    <a:pt x="7676" y="7677"/>
                  </a:lnTo>
                  <a:lnTo>
                    <a:pt x="7575" y="7643"/>
                  </a:lnTo>
                  <a:lnTo>
                    <a:pt x="7441" y="7643"/>
                  </a:lnTo>
                  <a:lnTo>
                    <a:pt x="7508" y="7407"/>
                  </a:lnTo>
                  <a:lnTo>
                    <a:pt x="7542" y="7374"/>
                  </a:lnTo>
                  <a:lnTo>
                    <a:pt x="7508" y="7340"/>
                  </a:lnTo>
                  <a:lnTo>
                    <a:pt x="7441" y="7273"/>
                  </a:lnTo>
                  <a:lnTo>
                    <a:pt x="7138" y="7205"/>
                  </a:lnTo>
                  <a:lnTo>
                    <a:pt x="7306" y="6667"/>
                  </a:lnTo>
                  <a:lnTo>
                    <a:pt x="7373" y="6397"/>
                  </a:lnTo>
                  <a:lnTo>
                    <a:pt x="7407" y="6128"/>
                  </a:lnTo>
                  <a:lnTo>
                    <a:pt x="7407" y="6061"/>
                  </a:lnTo>
                  <a:lnTo>
                    <a:pt x="7272" y="6061"/>
                  </a:lnTo>
                  <a:lnTo>
                    <a:pt x="7171" y="6330"/>
                  </a:lnTo>
                  <a:lnTo>
                    <a:pt x="7070" y="6599"/>
                  </a:lnTo>
                  <a:lnTo>
                    <a:pt x="6902" y="7138"/>
                  </a:lnTo>
                  <a:lnTo>
                    <a:pt x="5555" y="6835"/>
                  </a:lnTo>
                  <a:lnTo>
                    <a:pt x="4175" y="6532"/>
                  </a:lnTo>
                  <a:lnTo>
                    <a:pt x="2727" y="6195"/>
                  </a:lnTo>
                  <a:lnTo>
                    <a:pt x="1953" y="6061"/>
                  </a:lnTo>
                  <a:lnTo>
                    <a:pt x="1583" y="6027"/>
                  </a:lnTo>
                  <a:lnTo>
                    <a:pt x="1212" y="6027"/>
                  </a:lnTo>
                  <a:lnTo>
                    <a:pt x="1212" y="5960"/>
                  </a:lnTo>
                  <a:lnTo>
                    <a:pt x="1145" y="5926"/>
                  </a:lnTo>
                  <a:lnTo>
                    <a:pt x="1246" y="5387"/>
                  </a:lnTo>
                  <a:lnTo>
                    <a:pt x="1280" y="5152"/>
                  </a:lnTo>
                  <a:lnTo>
                    <a:pt x="1313" y="5017"/>
                  </a:lnTo>
                  <a:lnTo>
                    <a:pt x="1347" y="4882"/>
                  </a:lnTo>
                  <a:lnTo>
                    <a:pt x="1751" y="5017"/>
                  </a:lnTo>
                  <a:lnTo>
                    <a:pt x="2121" y="5118"/>
                  </a:lnTo>
                  <a:lnTo>
                    <a:pt x="2929" y="5286"/>
                  </a:lnTo>
                  <a:lnTo>
                    <a:pt x="4512" y="5556"/>
                  </a:lnTo>
                  <a:lnTo>
                    <a:pt x="6330" y="5892"/>
                  </a:lnTo>
                  <a:lnTo>
                    <a:pt x="8148" y="6128"/>
                  </a:lnTo>
                  <a:lnTo>
                    <a:pt x="8215" y="6128"/>
                  </a:lnTo>
                  <a:lnTo>
                    <a:pt x="8249" y="6061"/>
                  </a:lnTo>
                  <a:lnTo>
                    <a:pt x="8249" y="5993"/>
                  </a:lnTo>
                  <a:lnTo>
                    <a:pt x="8181" y="5926"/>
                  </a:lnTo>
                  <a:lnTo>
                    <a:pt x="8316" y="5253"/>
                  </a:lnTo>
                  <a:lnTo>
                    <a:pt x="8350" y="4950"/>
                  </a:lnTo>
                  <a:lnTo>
                    <a:pt x="8417" y="4613"/>
                  </a:lnTo>
                  <a:lnTo>
                    <a:pt x="8451" y="4579"/>
                  </a:lnTo>
                  <a:lnTo>
                    <a:pt x="8485" y="4512"/>
                  </a:lnTo>
                  <a:lnTo>
                    <a:pt x="8586" y="4243"/>
                  </a:lnTo>
                  <a:lnTo>
                    <a:pt x="8619" y="3973"/>
                  </a:lnTo>
                  <a:lnTo>
                    <a:pt x="8653" y="3771"/>
                  </a:lnTo>
                  <a:lnTo>
                    <a:pt x="8788" y="3805"/>
                  </a:lnTo>
                  <a:lnTo>
                    <a:pt x="8821" y="3839"/>
                  </a:lnTo>
                  <a:lnTo>
                    <a:pt x="8855" y="3872"/>
                  </a:lnTo>
                  <a:lnTo>
                    <a:pt x="8922" y="3872"/>
                  </a:lnTo>
                  <a:lnTo>
                    <a:pt x="8956" y="3839"/>
                  </a:lnTo>
                  <a:lnTo>
                    <a:pt x="9023" y="3805"/>
                  </a:lnTo>
                  <a:lnTo>
                    <a:pt x="9057" y="3738"/>
                  </a:lnTo>
                  <a:lnTo>
                    <a:pt x="9057" y="3637"/>
                  </a:lnTo>
                  <a:lnTo>
                    <a:pt x="8990" y="3603"/>
                  </a:lnTo>
                  <a:lnTo>
                    <a:pt x="9023" y="3300"/>
                  </a:lnTo>
                  <a:lnTo>
                    <a:pt x="9091" y="2997"/>
                  </a:lnTo>
                  <a:lnTo>
                    <a:pt x="9192" y="2694"/>
                  </a:lnTo>
                  <a:lnTo>
                    <a:pt x="9293" y="2391"/>
                  </a:lnTo>
                  <a:lnTo>
                    <a:pt x="9326" y="2324"/>
                  </a:lnTo>
                  <a:lnTo>
                    <a:pt x="9326" y="2256"/>
                  </a:lnTo>
                  <a:lnTo>
                    <a:pt x="9326" y="2223"/>
                  </a:lnTo>
                  <a:lnTo>
                    <a:pt x="9259" y="2189"/>
                  </a:lnTo>
                  <a:lnTo>
                    <a:pt x="8889" y="2122"/>
                  </a:lnTo>
                  <a:lnTo>
                    <a:pt x="8956" y="1886"/>
                  </a:lnTo>
                  <a:lnTo>
                    <a:pt x="8956" y="1751"/>
                  </a:lnTo>
                  <a:lnTo>
                    <a:pt x="8956" y="1650"/>
                  </a:lnTo>
                  <a:lnTo>
                    <a:pt x="8990" y="1583"/>
                  </a:lnTo>
                  <a:lnTo>
                    <a:pt x="8990" y="1516"/>
                  </a:lnTo>
                  <a:lnTo>
                    <a:pt x="8956" y="1482"/>
                  </a:lnTo>
                  <a:lnTo>
                    <a:pt x="8922" y="1448"/>
                  </a:lnTo>
                  <a:lnTo>
                    <a:pt x="8047" y="1213"/>
                  </a:lnTo>
                  <a:lnTo>
                    <a:pt x="7138" y="1044"/>
                  </a:lnTo>
                  <a:lnTo>
                    <a:pt x="6262" y="876"/>
                  </a:lnTo>
                  <a:lnTo>
                    <a:pt x="5353" y="741"/>
                  </a:lnTo>
                  <a:lnTo>
                    <a:pt x="4478" y="573"/>
                  </a:lnTo>
                  <a:lnTo>
                    <a:pt x="3569" y="371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969210" y="1727156"/>
              <a:ext cx="210294" cy="53736"/>
            </a:xfrm>
            <a:custGeom>
              <a:avLst/>
              <a:gdLst/>
              <a:ahLst/>
              <a:cxnLst/>
              <a:rect l="l" t="t" r="r" b="b"/>
              <a:pathLst>
                <a:path w="3166" h="809" extrusionOk="0">
                  <a:moveTo>
                    <a:pt x="203" y="0"/>
                  </a:moveTo>
                  <a:lnTo>
                    <a:pt x="1" y="68"/>
                  </a:lnTo>
                  <a:lnTo>
                    <a:pt x="1" y="101"/>
                  </a:lnTo>
                  <a:lnTo>
                    <a:pt x="203" y="169"/>
                  </a:lnTo>
                  <a:lnTo>
                    <a:pt x="371" y="169"/>
                  </a:lnTo>
                  <a:lnTo>
                    <a:pt x="573" y="202"/>
                  </a:lnTo>
                  <a:lnTo>
                    <a:pt x="742" y="270"/>
                  </a:lnTo>
                  <a:lnTo>
                    <a:pt x="1011" y="404"/>
                  </a:lnTo>
                  <a:lnTo>
                    <a:pt x="1280" y="505"/>
                  </a:lnTo>
                  <a:lnTo>
                    <a:pt x="1718" y="607"/>
                  </a:lnTo>
                  <a:lnTo>
                    <a:pt x="2156" y="674"/>
                  </a:lnTo>
                  <a:lnTo>
                    <a:pt x="2593" y="708"/>
                  </a:lnTo>
                  <a:lnTo>
                    <a:pt x="3031" y="809"/>
                  </a:lnTo>
                  <a:lnTo>
                    <a:pt x="3065" y="809"/>
                  </a:lnTo>
                  <a:lnTo>
                    <a:pt x="3098" y="775"/>
                  </a:lnTo>
                  <a:lnTo>
                    <a:pt x="3166" y="708"/>
                  </a:lnTo>
                  <a:lnTo>
                    <a:pt x="3166" y="640"/>
                  </a:lnTo>
                  <a:lnTo>
                    <a:pt x="3132" y="607"/>
                  </a:lnTo>
                  <a:lnTo>
                    <a:pt x="3098" y="573"/>
                  </a:lnTo>
                  <a:lnTo>
                    <a:pt x="2661" y="472"/>
                  </a:lnTo>
                  <a:lnTo>
                    <a:pt x="2223" y="438"/>
                  </a:lnTo>
                  <a:lnTo>
                    <a:pt x="1785" y="371"/>
                  </a:lnTo>
                  <a:lnTo>
                    <a:pt x="1348" y="303"/>
                  </a:lnTo>
                  <a:lnTo>
                    <a:pt x="1179" y="270"/>
                  </a:lnTo>
                  <a:lnTo>
                    <a:pt x="1011" y="202"/>
                  </a:lnTo>
                  <a:lnTo>
                    <a:pt x="674" y="68"/>
                  </a:lnTo>
                  <a:lnTo>
                    <a:pt x="540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1798894" y="1999953"/>
              <a:ext cx="62703" cy="134306"/>
            </a:xfrm>
            <a:custGeom>
              <a:avLst/>
              <a:gdLst/>
              <a:ahLst/>
              <a:cxnLst/>
              <a:rect l="l" t="t" r="r" b="b"/>
              <a:pathLst>
                <a:path w="944" h="2022" extrusionOk="0">
                  <a:moveTo>
                    <a:pt x="34" y="1"/>
                  </a:moveTo>
                  <a:lnTo>
                    <a:pt x="34" y="35"/>
                  </a:lnTo>
                  <a:lnTo>
                    <a:pt x="1" y="203"/>
                  </a:lnTo>
                  <a:lnTo>
                    <a:pt x="68" y="371"/>
                  </a:lnTo>
                  <a:lnTo>
                    <a:pt x="135" y="540"/>
                  </a:lnTo>
                  <a:lnTo>
                    <a:pt x="236" y="674"/>
                  </a:lnTo>
                  <a:lnTo>
                    <a:pt x="472" y="944"/>
                  </a:lnTo>
                  <a:lnTo>
                    <a:pt x="539" y="1078"/>
                  </a:lnTo>
                  <a:lnTo>
                    <a:pt x="640" y="1213"/>
                  </a:lnTo>
                  <a:lnTo>
                    <a:pt x="674" y="1381"/>
                  </a:lnTo>
                  <a:lnTo>
                    <a:pt x="708" y="1550"/>
                  </a:lnTo>
                  <a:lnTo>
                    <a:pt x="708" y="1718"/>
                  </a:lnTo>
                  <a:lnTo>
                    <a:pt x="640" y="1886"/>
                  </a:lnTo>
                  <a:lnTo>
                    <a:pt x="640" y="1920"/>
                  </a:lnTo>
                  <a:lnTo>
                    <a:pt x="640" y="1987"/>
                  </a:lnTo>
                  <a:lnTo>
                    <a:pt x="741" y="2021"/>
                  </a:lnTo>
                  <a:lnTo>
                    <a:pt x="809" y="2021"/>
                  </a:lnTo>
                  <a:lnTo>
                    <a:pt x="842" y="1987"/>
                  </a:lnTo>
                  <a:lnTo>
                    <a:pt x="876" y="1954"/>
                  </a:lnTo>
                  <a:lnTo>
                    <a:pt x="943" y="1718"/>
                  </a:lnTo>
                  <a:lnTo>
                    <a:pt x="943" y="1482"/>
                  </a:lnTo>
                  <a:lnTo>
                    <a:pt x="910" y="1247"/>
                  </a:lnTo>
                  <a:lnTo>
                    <a:pt x="809" y="1045"/>
                  </a:lnTo>
                  <a:lnTo>
                    <a:pt x="674" y="843"/>
                  </a:lnTo>
                  <a:lnTo>
                    <a:pt x="539" y="674"/>
                  </a:lnTo>
                  <a:lnTo>
                    <a:pt x="304" y="371"/>
                  </a:lnTo>
                  <a:lnTo>
                    <a:pt x="169" y="169"/>
                  </a:lnTo>
                  <a:lnTo>
                    <a:pt x="135" y="102"/>
                  </a:lnTo>
                  <a:lnTo>
                    <a:pt x="135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1197372" y="1776375"/>
              <a:ext cx="73862" cy="31351"/>
            </a:xfrm>
            <a:custGeom>
              <a:avLst/>
              <a:gdLst/>
              <a:ahLst/>
              <a:cxnLst/>
              <a:rect l="l" t="t" r="r" b="b"/>
              <a:pathLst>
                <a:path w="1112" h="472" extrusionOk="0">
                  <a:moveTo>
                    <a:pt x="34" y="0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34" y="135"/>
                  </a:lnTo>
                  <a:lnTo>
                    <a:pt x="236" y="236"/>
                  </a:lnTo>
                  <a:lnTo>
                    <a:pt x="438" y="303"/>
                  </a:lnTo>
                  <a:lnTo>
                    <a:pt x="976" y="472"/>
                  </a:lnTo>
                  <a:lnTo>
                    <a:pt x="1077" y="472"/>
                  </a:lnTo>
                  <a:lnTo>
                    <a:pt x="1111" y="404"/>
                  </a:lnTo>
                  <a:lnTo>
                    <a:pt x="1111" y="303"/>
                  </a:lnTo>
                  <a:lnTo>
                    <a:pt x="1077" y="270"/>
                  </a:lnTo>
                  <a:lnTo>
                    <a:pt x="1044" y="236"/>
                  </a:lnTo>
                  <a:lnTo>
                    <a:pt x="539" y="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99302" y="1767408"/>
              <a:ext cx="64895" cy="33610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640" y="1"/>
                  </a:moveTo>
                  <a:lnTo>
                    <a:pt x="404" y="68"/>
                  </a:lnTo>
                  <a:lnTo>
                    <a:pt x="202" y="203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135" y="506"/>
                  </a:lnTo>
                  <a:lnTo>
                    <a:pt x="303" y="405"/>
                  </a:lnTo>
                  <a:lnTo>
                    <a:pt x="505" y="304"/>
                  </a:lnTo>
                  <a:lnTo>
                    <a:pt x="707" y="236"/>
                  </a:lnTo>
                  <a:lnTo>
                    <a:pt x="909" y="203"/>
                  </a:lnTo>
                  <a:lnTo>
                    <a:pt x="977" y="169"/>
                  </a:lnTo>
                  <a:lnTo>
                    <a:pt x="977" y="102"/>
                  </a:lnTo>
                  <a:lnTo>
                    <a:pt x="943" y="34"/>
                  </a:lnTo>
                  <a:lnTo>
                    <a:pt x="8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1322578" y="1836753"/>
              <a:ext cx="143207" cy="51477"/>
            </a:xfrm>
            <a:custGeom>
              <a:avLst/>
              <a:gdLst/>
              <a:ahLst/>
              <a:cxnLst/>
              <a:rect l="l" t="t" r="r" b="b"/>
              <a:pathLst>
                <a:path w="2156" h="775" extrusionOk="0">
                  <a:moveTo>
                    <a:pt x="101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236" y="371"/>
                  </a:lnTo>
                  <a:lnTo>
                    <a:pt x="438" y="438"/>
                  </a:lnTo>
                  <a:lnTo>
                    <a:pt x="842" y="539"/>
                  </a:lnTo>
                  <a:lnTo>
                    <a:pt x="1280" y="640"/>
                  </a:lnTo>
                  <a:lnTo>
                    <a:pt x="1751" y="707"/>
                  </a:lnTo>
                  <a:lnTo>
                    <a:pt x="1785" y="741"/>
                  </a:lnTo>
                  <a:lnTo>
                    <a:pt x="1852" y="775"/>
                  </a:lnTo>
                  <a:lnTo>
                    <a:pt x="1920" y="775"/>
                  </a:lnTo>
                  <a:lnTo>
                    <a:pt x="1987" y="741"/>
                  </a:lnTo>
                  <a:lnTo>
                    <a:pt x="2088" y="674"/>
                  </a:lnTo>
                  <a:lnTo>
                    <a:pt x="2122" y="640"/>
                  </a:lnTo>
                  <a:lnTo>
                    <a:pt x="2155" y="573"/>
                  </a:lnTo>
                  <a:lnTo>
                    <a:pt x="2155" y="472"/>
                  </a:lnTo>
                  <a:lnTo>
                    <a:pt x="2088" y="371"/>
                  </a:lnTo>
                  <a:lnTo>
                    <a:pt x="2054" y="337"/>
                  </a:lnTo>
                  <a:lnTo>
                    <a:pt x="1987" y="303"/>
                  </a:lnTo>
                  <a:lnTo>
                    <a:pt x="1516" y="270"/>
                  </a:lnTo>
                  <a:lnTo>
                    <a:pt x="1078" y="16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1684846" y="2181153"/>
              <a:ext cx="66" cy="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1660270" y="2158769"/>
              <a:ext cx="26901" cy="26901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0"/>
                  </a:moveTo>
                  <a:lnTo>
                    <a:pt x="101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169" y="404"/>
                  </a:lnTo>
                  <a:lnTo>
                    <a:pt x="270" y="404"/>
                  </a:lnTo>
                  <a:lnTo>
                    <a:pt x="303" y="371"/>
                  </a:lnTo>
                  <a:lnTo>
                    <a:pt x="371" y="337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404" y="101"/>
                  </a:lnTo>
                  <a:lnTo>
                    <a:pt x="337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750083" y="1865779"/>
              <a:ext cx="304215" cy="250546"/>
            </a:xfrm>
            <a:custGeom>
              <a:avLst/>
              <a:gdLst/>
              <a:ahLst/>
              <a:cxnLst/>
              <a:rect l="l" t="t" r="r" b="b"/>
              <a:pathLst>
                <a:path w="4580" h="3772" extrusionOk="0">
                  <a:moveTo>
                    <a:pt x="2391" y="1583"/>
                  </a:moveTo>
                  <a:lnTo>
                    <a:pt x="2425" y="1651"/>
                  </a:lnTo>
                  <a:lnTo>
                    <a:pt x="2559" y="1718"/>
                  </a:lnTo>
                  <a:lnTo>
                    <a:pt x="2660" y="1819"/>
                  </a:lnTo>
                  <a:lnTo>
                    <a:pt x="2694" y="1954"/>
                  </a:lnTo>
                  <a:lnTo>
                    <a:pt x="2728" y="2088"/>
                  </a:lnTo>
                  <a:lnTo>
                    <a:pt x="2694" y="2223"/>
                  </a:lnTo>
                  <a:lnTo>
                    <a:pt x="2660" y="2324"/>
                  </a:lnTo>
                  <a:lnTo>
                    <a:pt x="2559" y="2425"/>
                  </a:lnTo>
                  <a:lnTo>
                    <a:pt x="2425" y="2526"/>
                  </a:lnTo>
                  <a:lnTo>
                    <a:pt x="2357" y="2560"/>
                  </a:lnTo>
                  <a:lnTo>
                    <a:pt x="2324" y="2627"/>
                  </a:lnTo>
                  <a:lnTo>
                    <a:pt x="2290" y="2964"/>
                  </a:lnTo>
                  <a:lnTo>
                    <a:pt x="2256" y="3267"/>
                  </a:lnTo>
                  <a:lnTo>
                    <a:pt x="1819" y="3199"/>
                  </a:lnTo>
                  <a:lnTo>
                    <a:pt x="1819" y="2896"/>
                  </a:lnTo>
                  <a:lnTo>
                    <a:pt x="1920" y="2627"/>
                  </a:lnTo>
                  <a:lnTo>
                    <a:pt x="1920" y="2526"/>
                  </a:lnTo>
                  <a:lnTo>
                    <a:pt x="1886" y="2492"/>
                  </a:lnTo>
                  <a:lnTo>
                    <a:pt x="1852" y="2459"/>
                  </a:lnTo>
                  <a:lnTo>
                    <a:pt x="1718" y="2391"/>
                  </a:lnTo>
                  <a:lnTo>
                    <a:pt x="1617" y="2324"/>
                  </a:lnTo>
                  <a:lnTo>
                    <a:pt x="1549" y="2223"/>
                  </a:lnTo>
                  <a:lnTo>
                    <a:pt x="1549" y="2122"/>
                  </a:lnTo>
                  <a:lnTo>
                    <a:pt x="1549" y="1987"/>
                  </a:lnTo>
                  <a:lnTo>
                    <a:pt x="1583" y="1886"/>
                  </a:lnTo>
                  <a:lnTo>
                    <a:pt x="1650" y="1752"/>
                  </a:lnTo>
                  <a:lnTo>
                    <a:pt x="1751" y="1684"/>
                  </a:lnTo>
                  <a:lnTo>
                    <a:pt x="1920" y="1617"/>
                  </a:lnTo>
                  <a:lnTo>
                    <a:pt x="2054" y="1583"/>
                  </a:lnTo>
                  <a:close/>
                  <a:moveTo>
                    <a:pt x="775" y="270"/>
                  </a:moveTo>
                  <a:lnTo>
                    <a:pt x="1213" y="472"/>
                  </a:lnTo>
                  <a:lnTo>
                    <a:pt x="1650" y="607"/>
                  </a:lnTo>
                  <a:lnTo>
                    <a:pt x="2088" y="708"/>
                  </a:lnTo>
                  <a:lnTo>
                    <a:pt x="2559" y="775"/>
                  </a:lnTo>
                  <a:lnTo>
                    <a:pt x="3536" y="843"/>
                  </a:lnTo>
                  <a:lnTo>
                    <a:pt x="4445" y="910"/>
                  </a:lnTo>
                  <a:lnTo>
                    <a:pt x="4310" y="1213"/>
                  </a:lnTo>
                  <a:lnTo>
                    <a:pt x="4175" y="1516"/>
                  </a:lnTo>
                  <a:lnTo>
                    <a:pt x="4007" y="2156"/>
                  </a:lnTo>
                  <a:lnTo>
                    <a:pt x="3670" y="3469"/>
                  </a:lnTo>
                  <a:lnTo>
                    <a:pt x="3670" y="3502"/>
                  </a:lnTo>
                  <a:lnTo>
                    <a:pt x="3064" y="3368"/>
                  </a:lnTo>
                  <a:lnTo>
                    <a:pt x="2492" y="3300"/>
                  </a:lnTo>
                  <a:lnTo>
                    <a:pt x="2559" y="2997"/>
                  </a:lnTo>
                  <a:lnTo>
                    <a:pt x="2559" y="2728"/>
                  </a:lnTo>
                  <a:lnTo>
                    <a:pt x="2728" y="2593"/>
                  </a:lnTo>
                  <a:lnTo>
                    <a:pt x="2862" y="2425"/>
                  </a:lnTo>
                  <a:lnTo>
                    <a:pt x="2930" y="2257"/>
                  </a:lnTo>
                  <a:lnTo>
                    <a:pt x="2963" y="2088"/>
                  </a:lnTo>
                  <a:lnTo>
                    <a:pt x="2930" y="1886"/>
                  </a:lnTo>
                  <a:lnTo>
                    <a:pt x="2862" y="1718"/>
                  </a:lnTo>
                  <a:lnTo>
                    <a:pt x="2728" y="1550"/>
                  </a:lnTo>
                  <a:lnTo>
                    <a:pt x="2559" y="1449"/>
                  </a:lnTo>
                  <a:lnTo>
                    <a:pt x="2458" y="1415"/>
                  </a:lnTo>
                  <a:lnTo>
                    <a:pt x="2391" y="1482"/>
                  </a:lnTo>
                  <a:lnTo>
                    <a:pt x="2290" y="1415"/>
                  </a:lnTo>
                  <a:lnTo>
                    <a:pt x="2155" y="1381"/>
                  </a:lnTo>
                  <a:lnTo>
                    <a:pt x="2021" y="1381"/>
                  </a:lnTo>
                  <a:lnTo>
                    <a:pt x="1886" y="1415"/>
                  </a:lnTo>
                  <a:lnTo>
                    <a:pt x="1751" y="1449"/>
                  </a:lnTo>
                  <a:lnTo>
                    <a:pt x="1617" y="1550"/>
                  </a:lnTo>
                  <a:lnTo>
                    <a:pt x="1516" y="1617"/>
                  </a:lnTo>
                  <a:lnTo>
                    <a:pt x="1415" y="1752"/>
                  </a:lnTo>
                  <a:lnTo>
                    <a:pt x="1347" y="1853"/>
                  </a:lnTo>
                  <a:lnTo>
                    <a:pt x="1314" y="1987"/>
                  </a:lnTo>
                  <a:lnTo>
                    <a:pt x="1314" y="2122"/>
                  </a:lnTo>
                  <a:lnTo>
                    <a:pt x="1347" y="2257"/>
                  </a:lnTo>
                  <a:lnTo>
                    <a:pt x="1381" y="2358"/>
                  </a:lnTo>
                  <a:lnTo>
                    <a:pt x="1448" y="2459"/>
                  </a:lnTo>
                  <a:lnTo>
                    <a:pt x="1549" y="2560"/>
                  </a:lnTo>
                  <a:lnTo>
                    <a:pt x="1684" y="2627"/>
                  </a:lnTo>
                  <a:lnTo>
                    <a:pt x="1583" y="2896"/>
                  </a:lnTo>
                  <a:lnTo>
                    <a:pt x="1583" y="3166"/>
                  </a:lnTo>
                  <a:lnTo>
                    <a:pt x="876" y="3065"/>
                  </a:lnTo>
                  <a:lnTo>
                    <a:pt x="539" y="3031"/>
                  </a:lnTo>
                  <a:lnTo>
                    <a:pt x="202" y="3031"/>
                  </a:lnTo>
                  <a:lnTo>
                    <a:pt x="337" y="2358"/>
                  </a:lnTo>
                  <a:lnTo>
                    <a:pt x="505" y="1651"/>
                  </a:lnTo>
                  <a:lnTo>
                    <a:pt x="640" y="977"/>
                  </a:lnTo>
                  <a:lnTo>
                    <a:pt x="775" y="270"/>
                  </a:lnTo>
                  <a:close/>
                  <a:moveTo>
                    <a:pt x="741" y="1"/>
                  </a:moveTo>
                  <a:lnTo>
                    <a:pt x="707" y="68"/>
                  </a:lnTo>
                  <a:lnTo>
                    <a:pt x="472" y="775"/>
                  </a:lnTo>
                  <a:lnTo>
                    <a:pt x="270" y="1516"/>
                  </a:lnTo>
                  <a:lnTo>
                    <a:pt x="101" y="2290"/>
                  </a:lnTo>
                  <a:lnTo>
                    <a:pt x="0" y="3031"/>
                  </a:lnTo>
                  <a:lnTo>
                    <a:pt x="0" y="3098"/>
                  </a:lnTo>
                  <a:lnTo>
                    <a:pt x="34" y="3132"/>
                  </a:lnTo>
                  <a:lnTo>
                    <a:pt x="101" y="3132"/>
                  </a:lnTo>
                  <a:lnTo>
                    <a:pt x="573" y="3267"/>
                  </a:lnTo>
                  <a:lnTo>
                    <a:pt x="1044" y="3368"/>
                  </a:lnTo>
                  <a:lnTo>
                    <a:pt x="2021" y="3502"/>
                  </a:lnTo>
                  <a:lnTo>
                    <a:pt x="2997" y="3603"/>
                  </a:lnTo>
                  <a:lnTo>
                    <a:pt x="3468" y="3704"/>
                  </a:lnTo>
                  <a:lnTo>
                    <a:pt x="3940" y="3772"/>
                  </a:lnTo>
                  <a:lnTo>
                    <a:pt x="4041" y="3772"/>
                  </a:lnTo>
                  <a:lnTo>
                    <a:pt x="4108" y="3704"/>
                  </a:lnTo>
                  <a:lnTo>
                    <a:pt x="4074" y="3603"/>
                  </a:lnTo>
                  <a:lnTo>
                    <a:pt x="4074" y="3570"/>
                  </a:lnTo>
                  <a:lnTo>
                    <a:pt x="4007" y="3570"/>
                  </a:lnTo>
                  <a:lnTo>
                    <a:pt x="3906" y="3536"/>
                  </a:lnTo>
                  <a:lnTo>
                    <a:pt x="3906" y="3502"/>
                  </a:lnTo>
                  <a:lnTo>
                    <a:pt x="4310" y="2122"/>
                  </a:lnTo>
                  <a:lnTo>
                    <a:pt x="4478" y="1415"/>
                  </a:lnTo>
                  <a:lnTo>
                    <a:pt x="4546" y="1078"/>
                  </a:lnTo>
                  <a:lnTo>
                    <a:pt x="4579" y="708"/>
                  </a:lnTo>
                  <a:lnTo>
                    <a:pt x="4546" y="674"/>
                  </a:lnTo>
                  <a:lnTo>
                    <a:pt x="4546" y="708"/>
                  </a:lnTo>
                  <a:lnTo>
                    <a:pt x="4512" y="742"/>
                  </a:lnTo>
                  <a:lnTo>
                    <a:pt x="4478" y="742"/>
                  </a:lnTo>
                  <a:lnTo>
                    <a:pt x="4074" y="607"/>
                  </a:lnTo>
                  <a:lnTo>
                    <a:pt x="3637" y="573"/>
                  </a:lnTo>
                  <a:lnTo>
                    <a:pt x="2761" y="506"/>
                  </a:lnTo>
                  <a:lnTo>
                    <a:pt x="2256" y="472"/>
                  </a:lnTo>
                  <a:lnTo>
                    <a:pt x="1785" y="371"/>
                  </a:lnTo>
                  <a:lnTo>
                    <a:pt x="808" y="102"/>
                  </a:lnTo>
                  <a:lnTo>
                    <a:pt x="808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1635694" y="2129676"/>
              <a:ext cx="89471" cy="100697"/>
            </a:xfrm>
            <a:custGeom>
              <a:avLst/>
              <a:gdLst/>
              <a:ahLst/>
              <a:cxnLst/>
              <a:rect l="l" t="t" r="r" b="b"/>
              <a:pathLst>
                <a:path w="1347" h="1516" extrusionOk="0">
                  <a:moveTo>
                    <a:pt x="842" y="236"/>
                  </a:moveTo>
                  <a:lnTo>
                    <a:pt x="909" y="270"/>
                  </a:lnTo>
                  <a:lnTo>
                    <a:pt x="1044" y="337"/>
                  </a:lnTo>
                  <a:lnTo>
                    <a:pt x="1111" y="472"/>
                  </a:lnTo>
                  <a:lnTo>
                    <a:pt x="1145" y="573"/>
                  </a:lnTo>
                  <a:lnTo>
                    <a:pt x="1145" y="708"/>
                  </a:lnTo>
                  <a:lnTo>
                    <a:pt x="1145" y="842"/>
                  </a:lnTo>
                  <a:lnTo>
                    <a:pt x="1111" y="943"/>
                  </a:lnTo>
                  <a:lnTo>
                    <a:pt x="1044" y="1044"/>
                  </a:lnTo>
                  <a:lnTo>
                    <a:pt x="976" y="1145"/>
                  </a:lnTo>
                  <a:lnTo>
                    <a:pt x="875" y="1213"/>
                  </a:lnTo>
                  <a:lnTo>
                    <a:pt x="774" y="1246"/>
                  </a:lnTo>
                  <a:lnTo>
                    <a:pt x="640" y="1280"/>
                  </a:lnTo>
                  <a:lnTo>
                    <a:pt x="505" y="1280"/>
                  </a:lnTo>
                  <a:lnTo>
                    <a:pt x="404" y="1213"/>
                  </a:lnTo>
                  <a:lnTo>
                    <a:pt x="303" y="1145"/>
                  </a:lnTo>
                  <a:lnTo>
                    <a:pt x="236" y="1078"/>
                  </a:lnTo>
                  <a:lnTo>
                    <a:pt x="202" y="943"/>
                  </a:lnTo>
                  <a:lnTo>
                    <a:pt x="202" y="708"/>
                  </a:lnTo>
                  <a:lnTo>
                    <a:pt x="236" y="472"/>
                  </a:lnTo>
                  <a:lnTo>
                    <a:pt x="269" y="371"/>
                  </a:lnTo>
                  <a:lnTo>
                    <a:pt x="337" y="304"/>
                  </a:lnTo>
                  <a:lnTo>
                    <a:pt x="404" y="270"/>
                  </a:lnTo>
                  <a:lnTo>
                    <a:pt x="505" y="236"/>
                  </a:lnTo>
                  <a:close/>
                  <a:moveTo>
                    <a:pt x="741" y="1"/>
                  </a:moveTo>
                  <a:lnTo>
                    <a:pt x="606" y="34"/>
                  </a:lnTo>
                  <a:lnTo>
                    <a:pt x="438" y="68"/>
                  </a:lnTo>
                  <a:lnTo>
                    <a:pt x="303" y="135"/>
                  </a:lnTo>
                  <a:lnTo>
                    <a:pt x="168" y="236"/>
                  </a:lnTo>
                  <a:lnTo>
                    <a:pt x="101" y="371"/>
                  </a:lnTo>
                  <a:lnTo>
                    <a:pt x="34" y="539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34" y="1044"/>
                  </a:lnTo>
                  <a:lnTo>
                    <a:pt x="101" y="1213"/>
                  </a:lnTo>
                  <a:lnTo>
                    <a:pt x="202" y="1314"/>
                  </a:lnTo>
                  <a:lnTo>
                    <a:pt x="337" y="1415"/>
                  </a:lnTo>
                  <a:lnTo>
                    <a:pt x="539" y="1482"/>
                  </a:lnTo>
                  <a:lnTo>
                    <a:pt x="707" y="1516"/>
                  </a:lnTo>
                  <a:lnTo>
                    <a:pt x="842" y="1448"/>
                  </a:lnTo>
                  <a:lnTo>
                    <a:pt x="976" y="1381"/>
                  </a:lnTo>
                  <a:lnTo>
                    <a:pt x="1111" y="1280"/>
                  </a:lnTo>
                  <a:lnTo>
                    <a:pt x="1212" y="1179"/>
                  </a:lnTo>
                  <a:lnTo>
                    <a:pt x="1279" y="1011"/>
                  </a:lnTo>
                  <a:lnTo>
                    <a:pt x="1347" y="876"/>
                  </a:lnTo>
                  <a:lnTo>
                    <a:pt x="1347" y="708"/>
                  </a:lnTo>
                  <a:lnTo>
                    <a:pt x="1347" y="573"/>
                  </a:lnTo>
                  <a:lnTo>
                    <a:pt x="1313" y="438"/>
                  </a:lnTo>
                  <a:lnTo>
                    <a:pt x="1212" y="304"/>
                  </a:lnTo>
                  <a:lnTo>
                    <a:pt x="1111" y="169"/>
                  </a:lnTo>
                  <a:lnTo>
                    <a:pt x="1010" y="102"/>
                  </a:lnTo>
                  <a:lnTo>
                    <a:pt x="875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870839" y="1984344"/>
              <a:ext cx="38060" cy="35802"/>
            </a:xfrm>
            <a:custGeom>
              <a:avLst/>
              <a:gdLst/>
              <a:ahLst/>
              <a:cxnLst/>
              <a:rect l="l" t="t" r="r" b="b"/>
              <a:pathLst>
                <a:path w="573" h="539" extrusionOk="0">
                  <a:moveTo>
                    <a:pt x="236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1" y="303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102" y="505"/>
                  </a:lnTo>
                  <a:lnTo>
                    <a:pt x="236" y="539"/>
                  </a:lnTo>
                  <a:lnTo>
                    <a:pt x="438" y="539"/>
                  </a:lnTo>
                  <a:lnTo>
                    <a:pt x="506" y="505"/>
                  </a:lnTo>
                  <a:lnTo>
                    <a:pt x="539" y="472"/>
                  </a:lnTo>
                  <a:lnTo>
                    <a:pt x="573" y="404"/>
                  </a:lnTo>
                  <a:lnTo>
                    <a:pt x="539" y="270"/>
                  </a:lnTo>
                  <a:lnTo>
                    <a:pt x="506" y="135"/>
                  </a:lnTo>
                  <a:lnTo>
                    <a:pt x="405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369880" y="1765149"/>
              <a:ext cx="266221" cy="257254"/>
            </a:xfrm>
            <a:custGeom>
              <a:avLst/>
              <a:gdLst/>
              <a:ahLst/>
              <a:cxnLst/>
              <a:rect l="l" t="t" r="r" b="b"/>
              <a:pathLst>
                <a:path w="4008" h="3873" extrusionOk="0">
                  <a:moveTo>
                    <a:pt x="2088" y="270"/>
                  </a:moveTo>
                  <a:lnTo>
                    <a:pt x="2391" y="304"/>
                  </a:lnTo>
                  <a:lnTo>
                    <a:pt x="2661" y="371"/>
                  </a:lnTo>
                  <a:lnTo>
                    <a:pt x="2930" y="472"/>
                  </a:lnTo>
                  <a:lnTo>
                    <a:pt x="3166" y="641"/>
                  </a:lnTo>
                  <a:lnTo>
                    <a:pt x="3368" y="843"/>
                  </a:lnTo>
                  <a:lnTo>
                    <a:pt x="3570" y="1112"/>
                  </a:lnTo>
                  <a:lnTo>
                    <a:pt x="3671" y="1280"/>
                  </a:lnTo>
                  <a:lnTo>
                    <a:pt x="3738" y="1449"/>
                  </a:lnTo>
                  <a:lnTo>
                    <a:pt x="3772" y="1617"/>
                  </a:lnTo>
                  <a:lnTo>
                    <a:pt x="3805" y="1819"/>
                  </a:lnTo>
                  <a:lnTo>
                    <a:pt x="3772" y="1987"/>
                  </a:lnTo>
                  <a:lnTo>
                    <a:pt x="3772" y="2156"/>
                  </a:lnTo>
                  <a:lnTo>
                    <a:pt x="3637" y="2492"/>
                  </a:lnTo>
                  <a:lnTo>
                    <a:pt x="3469" y="2829"/>
                  </a:lnTo>
                  <a:lnTo>
                    <a:pt x="3233" y="3098"/>
                  </a:lnTo>
                  <a:lnTo>
                    <a:pt x="2964" y="3334"/>
                  </a:lnTo>
                  <a:lnTo>
                    <a:pt x="2627" y="3502"/>
                  </a:lnTo>
                  <a:lnTo>
                    <a:pt x="2324" y="3570"/>
                  </a:lnTo>
                  <a:lnTo>
                    <a:pt x="1987" y="3603"/>
                  </a:lnTo>
                  <a:lnTo>
                    <a:pt x="1651" y="3603"/>
                  </a:lnTo>
                  <a:lnTo>
                    <a:pt x="1348" y="3570"/>
                  </a:lnTo>
                  <a:lnTo>
                    <a:pt x="1112" y="3502"/>
                  </a:lnTo>
                  <a:lnTo>
                    <a:pt x="944" y="3435"/>
                  </a:lnTo>
                  <a:lnTo>
                    <a:pt x="775" y="3334"/>
                  </a:lnTo>
                  <a:lnTo>
                    <a:pt x="641" y="3199"/>
                  </a:lnTo>
                  <a:lnTo>
                    <a:pt x="506" y="3031"/>
                  </a:lnTo>
                  <a:lnTo>
                    <a:pt x="405" y="2863"/>
                  </a:lnTo>
                  <a:lnTo>
                    <a:pt x="338" y="2694"/>
                  </a:lnTo>
                  <a:lnTo>
                    <a:pt x="270" y="2459"/>
                  </a:lnTo>
                  <a:lnTo>
                    <a:pt x="237" y="2122"/>
                  </a:lnTo>
                  <a:lnTo>
                    <a:pt x="237" y="1785"/>
                  </a:lnTo>
                  <a:lnTo>
                    <a:pt x="338" y="1449"/>
                  </a:lnTo>
                  <a:lnTo>
                    <a:pt x="439" y="1146"/>
                  </a:lnTo>
                  <a:lnTo>
                    <a:pt x="641" y="876"/>
                  </a:lnTo>
                  <a:lnTo>
                    <a:pt x="843" y="674"/>
                  </a:lnTo>
                  <a:lnTo>
                    <a:pt x="1112" y="472"/>
                  </a:lnTo>
                  <a:lnTo>
                    <a:pt x="1415" y="338"/>
                  </a:lnTo>
                  <a:lnTo>
                    <a:pt x="1482" y="338"/>
                  </a:lnTo>
                  <a:lnTo>
                    <a:pt x="1785" y="304"/>
                  </a:lnTo>
                  <a:lnTo>
                    <a:pt x="2088" y="270"/>
                  </a:lnTo>
                  <a:close/>
                  <a:moveTo>
                    <a:pt x="1987" y="1"/>
                  </a:moveTo>
                  <a:lnTo>
                    <a:pt x="1651" y="35"/>
                  </a:lnTo>
                  <a:lnTo>
                    <a:pt x="1449" y="68"/>
                  </a:lnTo>
                  <a:lnTo>
                    <a:pt x="1280" y="136"/>
                  </a:lnTo>
                  <a:lnTo>
                    <a:pt x="1112" y="203"/>
                  </a:lnTo>
                  <a:lnTo>
                    <a:pt x="944" y="270"/>
                  </a:lnTo>
                  <a:lnTo>
                    <a:pt x="775" y="405"/>
                  </a:lnTo>
                  <a:lnTo>
                    <a:pt x="641" y="506"/>
                  </a:lnTo>
                  <a:lnTo>
                    <a:pt x="405" y="809"/>
                  </a:lnTo>
                  <a:lnTo>
                    <a:pt x="203" y="1112"/>
                  </a:lnTo>
                  <a:lnTo>
                    <a:pt x="68" y="1482"/>
                  </a:lnTo>
                  <a:lnTo>
                    <a:pt x="1" y="1886"/>
                  </a:lnTo>
                  <a:lnTo>
                    <a:pt x="1" y="2290"/>
                  </a:lnTo>
                  <a:lnTo>
                    <a:pt x="35" y="2526"/>
                  </a:lnTo>
                  <a:lnTo>
                    <a:pt x="68" y="2762"/>
                  </a:lnTo>
                  <a:lnTo>
                    <a:pt x="136" y="2964"/>
                  </a:lnTo>
                  <a:lnTo>
                    <a:pt x="237" y="3166"/>
                  </a:lnTo>
                  <a:lnTo>
                    <a:pt x="371" y="3300"/>
                  </a:lnTo>
                  <a:lnTo>
                    <a:pt x="506" y="3435"/>
                  </a:lnTo>
                  <a:lnTo>
                    <a:pt x="674" y="3570"/>
                  </a:lnTo>
                  <a:lnTo>
                    <a:pt x="843" y="3671"/>
                  </a:lnTo>
                  <a:lnTo>
                    <a:pt x="1011" y="3738"/>
                  </a:lnTo>
                  <a:lnTo>
                    <a:pt x="1213" y="3805"/>
                  </a:lnTo>
                  <a:lnTo>
                    <a:pt x="1617" y="3873"/>
                  </a:lnTo>
                  <a:lnTo>
                    <a:pt x="2055" y="3873"/>
                  </a:lnTo>
                  <a:lnTo>
                    <a:pt x="2526" y="3805"/>
                  </a:lnTo>
                  <a:lnTo>
                    <a:pt x="2728" y="3772"/>
                  </a:lnTo>
                  <a:lnTo>
                    <a:pt x="2930" y="3671"/>
                  </a:lnTo>
                  <a:lnTo>
                    <a:pt x="3132" y="3570"/>
                  </a:lnTo>
                  <a:lnTo>
                    <a:pt x="3300" y="3469"/>
                  </a:lnTo>
                  <a:lnTo>
                    <a:pt x="3435" y="3300"/>
                  </a:lnTo>
                  <a:lnTo>
                    <a:pt x="3570" y="3166"/>
                  </a:lnTo>
                  <a:lnTo>
                    <a:pt x="3704" y="2997"/>
                  </a:lnTo>
                  <a:lnTo>
                    <a:pt x="3805" y="2795"/>
                  </a:lnTo>
                  <a:lnTo>
                    <a:pt x="3873" y="2627"/>
                  </a:lnTo>
                  <a:lnTo>
                    <a:pt x="3940" y="2425"/>
                  </a:lnTo>
                  <a:lnTo>
                    <a:pt x="3974" y="2223"/>
                  </a:lnTo>
                  <a:lnTo>
                    <a:pt x="4007" y="2021"/>
                  </a:lnTo>
                  <a:lnTo>
                    <a:pt x="4007" y="1785"/>
                  </a:lnTo>
                  <a:lnTo>
                    <a:pt x="3974" y="1583"/>
                  </a:lnTo>
                  <a:lnTo>
                    <a:pt x="3940" y="1381"/>
                  </a:lnTo>
                  <a:lnTo>
                    <a:pt x="3906" y="1179"/>
                  </a:lnTo>
                  <a:lnTo>
                    <a:pt x="3738" y="876"/>
                  </a:lnTo>
                  <a:lnTo>
                    <a:pt x="3536" y="607"/>
                  </a:lnTo>
                  <a:lnTo>
                    <a:pt x="3267" y="371"/>
                  </a:lnTo>
                  <a:lnTo>
                    <a:pt x="2997" y="203"/>
                  </a:lnTo>
                  <a:lnTo>
                    <a:pt x="2661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305052" y="1677937"/>
              <a:ext cx="1538677" cy="673192"/>
            </a:xfrm>
            <a:custGeom>
              <a:avLst/>
              <a:gdLst/>
              <a:ahLst/>
              <a:cxnLst/>
              <a:rect l="l" t="t" r="r" b="b"/>
              <a:pathLst>
                <a:path w="23165" h="10135" extrusionOk="0">
                  <a:moveTo>
                    <a:pt x="3603" y="304"/>
                  </a:moveTo>
                  <a:lnTo>
                    <a:pt x="3940" y="337"/>
                  </a:lnTo>
                  <a:lnTo>
                    <a:pt x="4647" y="472"/>
                  </a:lnTo>
                  <a:lnTo>
                    <a:pt x="5219" y="607"/>
                  </a:lnTo>
                  <a:lnTo>
                    <a:pt x="6397" y="775"/>
                  </a:lnTo>
                  <a:lnTo>
                    <a:pt x="7576" y="977"/>
                  </a:lnTo>
                  <a:lnTo>
                    <a:pt x="7340" y="1112"/>
                  </a:lnTo>
                  <a:lnTo>
                    <a:pt x="7138" y="1213"/>
                  </a:lnTo>
                  <a:lnTo>
                    <a:pt x="6667" y="1482"/>
                  </a:lnTo>
                  <a:lnTo>
                    <a:pt x="6330" y="1348"/>
                  </a:lnTo>
                  <a:lnTo>
                    <a:pt x="5926" y="1246"/>
                  </a:lnTo>
                  <a:lnTo>
                    <a:pt x="5522" y="1179"/>
                  </a:lnTo>
                  <a:lnTo>
                    <a:pt x="5152" y="1145"/>
                  </a:lnTo>
                  <a:lnTo>
                    <a:pt x="5084" y="1112"/>
                  </a:lnTo>
                  <a:lnTo>
                    <a:pt x="4849" y="910"/>
                  </a:lnTo>
                  <a:lnTo>
                    <a:pt x="4546" y="741"/>
                  </a:lnTo>
                  <a:lnTo>
                    <a:pt x="4276" y="640"/>
                  </a:lnTo>
                  <a:lnTo>
                    <a:pt x="3973" y="539"/>
                  </a:lnTo>
                  <a:lnTo>
                    <a:pt x="3637" y="506"/>
                  </a:lnTo>
                  <a:lnTo>
                    <a:pt x="3334" y="472"/>
                  </a:lnTo>
                  <a:lnTo>
                    <a:pt x="2997" y="472"/>
                  </a:lnTo>
                  <a:lnTo>
                    <a:pt x="2694" y="506"/>
                  </a:lnTo>
                  <a:lnTo>
                    <a:pt x="2829" y="438"/>
                  </a:lnTo>
                  <a:lnTo>
                    <a:pt x="2963" y="371"/>
                  </a:lnTo>
                  <a:lnTo>
                    <a:pt x="3266" y="304"/>
                  </a:lnTo>
                  <a:close/>
                  <a:moveTo>
                    <a:pt x="2559" y="640"/>
                  </a:moveTo>
                  <a:lnTo>
                    <a:pt x="2593" y="741"/>
                  </a:lnTo>
                  <a:lnTo>
                    <a:pt x="2627" y="775"/>
                  </a:lnTo>
                  <a:lnTo>
                    <a:pt x="3502" y="775"/>
                  </a:lnTo>
                  <a:lnTo>
                    <a:pt x="3771" y="809"/>
                  </a:lnTo>
                  <a:lnTo>
                    <a:pt x="4007" y="876"/>
                  </a:lnTo>
                  <a:lnTo>
                    <a:pt x="4276" y="943"/>
                  </a:lnTo>
                  <a:lnTo>
                    <a:pt x="4512" y="1044"/>
                  </a:lnTo>
                  <a:lnTo>
                    <a:pt x="4748" y="1179"/>
                  </a:lnTo>
                  <a:lnTo>
                    <a:pt x="4815" y="1213"/>
                  </a:lnTo>
                  <a:lnTo>
                    <a:pt x="4815" y="1280"/>
                  </a:lnTo>
                  <a:lnTo>
                    <a:pt x="4882" y="1348"/>
                  </a:lnTo>
                  <a:lnTo>
                    <a:pt x="4983" y="1348"/>
                  </a:lnTo>
                  <a:lnTo>
                    <a:pt x="5152" y="1583"/>
                  </a:lnTo>
                  <a:lnTo>
                    <a:pt x="5320" y="1819"/>
                  </a:lnTo>
                  <a:lnTo>
                    <a:pt x="5421" y="2088"/>
                  </a:lnTo>
                  <a:lnTo>
                    <a:pt x="5522" y="2358"/>
                  </a:lnTo>
                  <a:lnTo>
                    <a:pt x="5589" y="2661"/>
                  </a:lnTo>
                  <a:lnTo>
                    <a:pt x="5623" y="2930"/>
                  </a:lnTo>
                  <a:lnTo>
                    <a:pt x="5690" y="3502"/>
                  </a:lnTo>
                  <a:lnTo>
                    <a:pt x="5690" y="3805"/>
                  </a:lnTo>
                  <a:lnTo>
                    <a:pt x="5657" y="4108"/>
                  </a:lnTo>
                  <a:lnTo>
                    <a:pt x="5623" y="4411"/>
                  </a:lnTo>
                  <a:lnTo>
                    <a:pt x="5522" y="4681"/>
                  </a:lnTo>
                  <a:lnTo>
                    <a:pt x="5421" y="4950"/>
                  </a:lnTo>
                  <a:lnTo>
                    <a:pt x="5253" y="5186"/>
                  </a:lnTo>
                  <a:lnTo>
                    <a:pt x="5051" y="5421"/>
                  </a:lnTo>
                  <a:lnTo>
                    <a:pt x="4815" y="5590"/>
                  </a:lnTo>
                  <a:lnTo>
                    <a:pt x="4613" y="5724"/>
                  </a:lnTo>
                  <a:lnTo>
                    <a:pt x="4377" y="5825"/>
                  </a:lnTo>
                  <a:lnTo>
                    <a:pt x="4108" y="5893"/>
                  </a:lnTo>
                  <a:lnTo>
                    <a:pt x="3872" y="5960"/>
                  </a:lnTo>
                  <a:lnTo>
                    <a:pt x="3334" y="5994"/>
                  </a:lnTo>
                  <a:lnTo>
                    <a:pt x="2829" y="5994"/>
                  </a:lnTo>
                  <a:lnTo>
                    <a:pt x="2559" y="5960"/>
                  </a:lnTo>
                  <a:lnTo>
                    <a:pt x="2290" y="5926"/>
                  </a:lnTo>
                  <a:lnTo>
                    <a:pt x="2054" y="5825"/>
                  </a:lnTo>
                  <a:lnTo>
                    <a:pt x="1819" y="5724"/>
                  </a:lnTo>
                  <a:lnTo>
                    <a:pt x="1617" y="5623"/>
                  </a:lnTo>
                  <a:lnTo>
                    <a:pt x="1381" y="5489"/>
                  </a:lnTo>
                  <a:lnTo>
                    <a:pt x="1213" y="5320"/>
                  </a:lnTo>
                  <a:lnTo>
                    <a:pt x="1011" y="5152"/>
                  </a:lnTo>
                  <a:lnTo>
                    <a:pt x="842" y="4950"/>
                  </a:lnTo>
                  <a:lnTo>
                    <a:pt x="708" y="4748"/>
                  </a:lnTo>
                  <a:lnTo>
                    <a:pt x="573" y="4546"/>
                  </a:lnTo>
                  <a:lnTo>
                    <a:pt x="472" y="4310"/>
                  </a:lnTo>
                  <a:lnTo>
                    <a:pt x="371" y="4075"/>
                  </a:lnTo>
                  <a:lnTo>
                    <a:pt x="304" y="3839"/>
                  </a:lnTo>
                  <a:lnTo>
                    <a:pt x="270" y="3570"/>
                  </a:lnTo>
                  <a:lnTo>
                    <a:pt x="236" y="3300"/>
                  </a:lnTo>
                  <a:lnTo>
                    <a:pt x="270" y="3065"/>
                  </a:lnTo>
                  <a:lnTo>
                    <a:pt x="270" y="2829"/>
                  </a:lnTo>
                  <a:lnTo>
                    <a:pt x="337" y="2593"/>
                  </a:lnTo>
                  <a:lnTo>
                    <a:pt x="405" y="2358"/>
                  </a:lnTo>
                  <a:lnTo>
                    <a:pt x="506" y="2156"/>
                  </a:lnTo>
                  <a:lnTo>
                    <a:pt x="640" y="1954"/>
                  </a:lnTo>
                  <a:lnTo>
                    <a:pt x="775" y="1752"/>
                  </a:lnTo>
                  <a:lnTo>
                    <a:pt x="943" y="1583"/>
                  </a:lnTo>
                  <a:lnTo>
                    <a:pt x="1280" y="1280"/>
                  </a:lnTo>
                  <a:lnTo>
                    <a:pt x="1684" y="1011"/>
                  </a:lnTo>
                  <a:lnTo>
                    <a:pt x="2122" y="809"/>
                  </a:lnTo>
                  <a:lnTo>
                    <a:pt x="2559" y="640"/>
                  </a:lnTo>
                  <a:close/>
                  <a:moveTo>
                    <a:pt x="5387" y="1449"/>
                  </a:moveTo>
                  <a:lnTo>
                    <a:pt x="6061" y="1550"/>
                  </a:lnTo>
                  <a:lnTo>
                    <a:pt x="6364" y="1651"/>
                  </a:lnTo>
                  <a:lnTo>
                    <a:pt x="6700" y="1752"/>
                  </a:lnTo>
                  <a:lnTo>
                    <a:pt x="6633" y="2055"/>
                  </a:lnTo>
                  <a:lnTo>
                    <a:pt x="6566" y="2391"/>
                  </a:lnTo>
                  <a:lnTo>
                    <a:pt x="6498" y="3031"/>
                  </a:lnTo>
                  <a:lnTo>
                    <a:pt x="6263" y="3974"/>
                  </a:lnTo>
                  <a:lnTo>
                    <a:pt x="6027" y="4916"/>
                  </a:lnTo>
                  <a:lnTo>
                    <a:pt x="5892" y="5287"/>
                  </a:lnTo>
                  <a:lnTo>
                    <a:pt x="5825" y="5623"/>
                  </a:lnTo>
                  <a:lnTo>
                    <a:pt x="5791" y="5994"/>
                  </a:lnTo>
                  <a:lnTo>
                    <a:pt x="5791" y="6128"/>
                  </a:lnTo>
                  <a:lnTo>
                    <a:pt x="5825" y="6297"/>
                  </a:lnTo>
                  <a:lnTo>
                    <a:pt x="5724" y="6229"/>
                  </a:lnTo>
                  <a:lnTo>
                    <a:pt x="5589" y="6196"/>
                  </a:lnTo>
                  <a:lnTo>
                    <a:pt x="5320" y="6196"/>
                  </a:lnTo>
                  <a:lnTo>
                    <a:pt x="5185" y="6162"/>
                  </a:lnTo>
                  <a:lnTo>
                    <a:pt x="5051" y="6128"/>
                  </a:lnTo>
                  <a:lnTo>
                    <a:pt x="4748" y="5994"/>
                  </a:lnTo>
                  <a:lnTo>
                    <a:pt x="4983" y="5893"/>
                  </a:lnTo>
                  <a:lnTo>
                    <a:pt x="5185" y="5724"/>
                  </a:lnTo>
                  <a:lnTo>
                    <a:pt x="5387" y="5489"/>
                  </a:lnTo>
                  <a:lnTo>
                    <a:pt x="5589" y="5253"/>
                  </a:lnTo>
                  <a:lnTo>
                    <a:pt x="5724" y="4984"/>
                  </a:lnTo>
                  <a:lnTo>
                    <a:pt x="5825" y="4714"/>
                  </a:lnTo>
                  <a:lnTo>
                    <a:pt x="5892" y="4445"/>
                  </a:lnTo>
                  <a:lnTo>
                    <a:pt x="5960" y="4142"/>
                  </a:lnTo>
                  <a:lnTo>
                    <a:pt x="5960" y="3839"/>
                  </a:lnTo>
                  <a:lnTo>
                    <a:pt x="5960" y="3502"/>
                  </a:lnTo>
                  <a:lnTo>
                    <a:pt x="5926" y="2964"/>
                  </a:lnTo>
                  <a:lnTo>
                    <a:pt x="5825" y="2425"/>
                  </a:lnTo>
                  <a:lnTo>
                    <a:pt x="5758" y="2156"/>
                  </a:lnTo>
                  <a:lnTo>
                    <a:pt x="5657" y="1920"/>
                  </a:lnTo>
                  <a:lnTo>
                    <a:pt x="5522" y="1651"/>
                  </a:lnTo>
                  <a:lnTo>
                    <a:pt x="5387" y="1449"/>
                  </a:lnTo>
                  <a:close/>
                  <a:moveTo>
                    <a:pt x="4411" y="6128"/>
                  </a:moveTo>
                  <a:lnTo>
                    <a:pt x="4546" y="6229"/>
                  </a:lnTo>
                  <a:lnTo>
                    <a:pt x="4680" y="6263"/>
                  </a:lnTo>
                  <a:lnTo>
                    <a:pt x="5017" y="6364"/>
                  </a:lnTo>
                  <a:lnTo>
                    <a:pt x="5219" y="6431"/>
                  </a:lnTo>
                  <a:lnTo>
                    <a:pt x="5421" y="6431"/>
                  </a:lnTo>
                  <a:lnTo>
                    <a:pt x="5522" y="6465"/>
                  </a:lnTo>
                  <a:lnTo>
                    <a:pt x="5488" y="6499"/>
                  </a:lnTo>
                  <a:lnTo>
                    <a:pt x="5387" y="6633"/>
                  </a:lnTo>
                  <a:lnTo>
                    <a:pt x="5320" y="6835"/>
                  </a:lnTo>
                  <a:lnTo>
                    <a:pt x="5253" y="6869"/>
                  </a:lnTo>
                  <a:lnTo>
                    <a:pt x="5118" y="6835"/>
                  </a:lnTo>
                  <a:lnTo>
                    <a:pt x="4849" y="6802"/>
                  </a:lnTo>
                  <a:lnTo>
                    <a:pt x="4546" y="6701"/>
                  </a:lnTo>
                  <a:lnTo>
                    <a:pt x="3906" y="6566"/>
                  </a:lnTo>
                  <a:lnTo>
                    <a:pt x="3603" y="6465"/>
                  </a:lnTo>
                  <a:lnTo>
                    <a:pt x="3468" y="6398"/>
                  </a:lnTo>
                  <a:lnTo>
                    <a:pt x="3300" y="6330"/>
                  </a:lnTo>
                  <a:lnTo>
                    <a:pt x="3872" y="6263"/>
                  </a:lnTo>
                  <a:lnTo>
                    <a:pt x="4142" y="6196"/>
                  </a:lnTo>
                  <a:lnTo>
                    <a:pt x="4411" y="6128"/>
                  </a:lnTo>
                  <a:close/>
                  <a:moveTo>
                    <a:pt x="15926" y="8653"/>
                  </a:moveTo>
                  <a:lnTo>
                    <a:pt x="16936" y="8822"/>
                  </a:lnTo>
                  <a:lnTo>
                    <a:pt x="16902" y="8855"/>
                  </a:lnTo>
                  <a:lnTo>
                    <a:pt x="16801" y="8923"/>
                  </a:lnTo>
                  <a:lnTo>
                    <a:pt x="16666" y="8956"/>
                  </a:lnTo>
                  <a:lnTo>
                    <a:pt x="16431" y="8956"/>
                  </a:lnTo>
                  <a:lnTo>
                    <a:pt x="16296" y="8923"/>
                  </a:lnTo>
                  <a:lnTo>
                    <a:pt x="16161" y="8855"/>
                  </a:lnTo>
                  <a:lnTo>
                    <a:pt x="16027" y="8754"/>
                  </a:lnTo>
                  <a:lnTo>
                    <a:pt x="15926" y="8653"/>
                  </a:lnTo>
                  <a:close/>
                  <a:moveTo>
                    <a:pt x="20572" y="5051"/>
                  </a:moveTo>
                  <a:lnTo>
                    <a:pt x="20875" y="5085"/>
                  </a:lnTo>
                  <a:lnTo>
                    <a:pt x="21178" y="5152"/>
                  </a:lnTo>
                  <a:lnTo>
                    <a:pt x="21481" y="5253"/>
                  </a:lnTo>
                  <a:lnTo>
                    <a:pt x="21750" y="5421"/>
                  </a:lnTo>
                  <a:lnTo>
                    <a:pt x="22019" y="5623"/>
                  </a:lnTo>
                  <a:lnTo>
                    <a:pt x="22255" y="5825"/>
                  </a:lnTo>
                  <a:lnTo>
                    <a:pt x="22491" y="6095"/>
                  </a:lnTo>
                  <a:lnTo>
                    <a:pt x="22659" y="6398"/>
                  </a:lnTo>
                  <a:lnTo>
                    <a:pt x="22760" y="6633"/>
                  </a:lnTo>
                  <a:lnTo>
                    <a:pt x="22861" y="6903"/>
                  </a:lnTo>
                  <a:lnTo>
                    <a:pt x="22895" y="7138"/>
                  </a:lnTo>
                  <a:lnTo>
                    <a:pt x="22928" y="7408"/>
                  </a:lnTo>
                  <a:lnTo>
                    <a:pt x="22895" y="7677"/>
                  </a:lnTo>
                  <a:lnTo>
                    <a:pt x="22861" y="7913"/>
                  </a:lnTo>
                  <a:lnTo>
                    <a:pt x="22794" y="8182"/>
                  </a:lnTo>
                  <a:lnTo>
                    <a:pt x="22726" y="8418"/>
                  </a:lnTo>
                  <a:lnTo>
                    <a:pt x="22592" y="8653"/>
                  </a:lnTo>
                  <a:lnTo>
                    <a:pt x="22457" y="8855"/>
                  </a:lnTo>
                  <a:lnTo>
                    <a:pt x="22289" y="9091"/>
                  </a:lnTo>
                  <a:lnTo>
                    <a:pt x="22120" y="9259"/>
                  </a:lnTo>
                  <a:lnTo>
                    <a:pt x="21918" y="9428"/>
                  </a:lnTo>
                  <a:lnTo>
                    <a:pt x="21716" y="9596"/>
                  </a:lnTo>
                  <a:lnTo>
                    <a:pt x="21481" y="9731"/>
                  </a:lnTo>
                  <a:lnTo>
                    <a:pt x="21245" y="9832"/>
                  </a:lnTo>
                  <a:lnTo>
                    <a:pt x="20875" y="9933"/>
                  </a:lnTo>
                  <a:lnTo>
                    <a:pt x="20504" y="9967"/>
                  </a:lnTo>
                  <a:lnTo>
                    <a:pt x="20134" y="9933"/>
                  </a:lnTo>
                  <a:lnTo>
                    <a:pt x="19764" y="9866"/>
                  </a:lnTo>
                  <a:lnTo>
                    <a:pt x="19427" y="9731"/>
                  </a:lnTo>
                  <a:lnTo>
                    <a:pt x="19124" y="9529"/>
                  </a:lnTo>
                  <a:lnTo>
                    <a:pt x="18821" y="9293"/>
                  </a:lnTo>
                  <a:lnTo>
                    <a:pt x="18585" y="9057"/>
                  </a:lnTo>
                  <a:lnTo>
                    <a:pt x="18619" y="8990"/>
                  </a:lnTo>
                  <a:lnTo>
                    <a:pt x="18585" y="8923"/>
                  </a:lnTo>
                  <a:lnTo>
                    <a:pt x="18585" y="8889"/>
                  </a:lnTo>
                  <a:lnTo>
                    <a:pt x="18518" y="8855"/>
                  </a:lnTo>
                  <a:lnTo>
                    <a:pt x="18451" y="8822"/>
                  </a:lnTo>
                  <a:lnTo>
                    <a:pt x="18316" y="8586"/>
                  </a:lnTo>
                  <a:lnTo>
                    <a:pt x="18181" y="8350"/>
                  </a:lnTo>
                  <a:lnTo>
                    <a:pt x="18114" y="8047"/>
                  </a:lnTo>
                  <a:lnTo>
                    <a:pt x="18080" y="7778"/>
                  </a:lnTo>
                  <a:lnTo>
                    <a:pt x="18080" y="7509"/>
                  </a:lnTo>
                  <a:lnTo>
                    <a:pt x="18114" y="7239"/>
                  </a:lnTo>
                  <a:lnTo>
                    <a:pt x="18148" y="7004"/>
                  </a:lnTo>
                  <a:lnTo>
                    <a:pt x="18249" y="6768"/>
                  </a:lnTo>
                  <a:lnTo>
                    <a:pt x="18350" y="6532"/>
                  </a:lnTo>
                  <a:lnTo>
                    <a:pt x="18484" y="6330"/>
                  </a:lnTo>
                  <a:lnTo>
                    <a:pt x="18619" y="6128"/>
                  </a:lnTo>
                  <a:lnTo>
                    <a:pt x="18787" y="5960"/>
                  </a:lnTo>
                  <a:lnTo>
                    <a:pt x="18989" y="5792"/>
                  </a:lnTo>
                  <a:lnTo>
                    <a:pt x="19191" y="5623"/>
                  </a:lnTo>
                  <a:lnTo>
                    <a:pt x="19393" y="5489"/>
                  </a:lnTo>
                  <a:lnTo>
                    <a:pt x="19629" y="5354"/>
                  </a:lnTo>
                  <a:lnTo>
                    <a:pt x="19865" y="5253"/>
                  </a:lnTo>
                  <a:lnTo>
                    <a:pt x="20100" y="5186"/>
                  </a:lnTo>
                  <a:lnTo>
                    <a:pt x="20336" y="5118"/>
                  </a:lnTo>
                  <a:lnTo>
                    <a:pt x="20572" y="5051"/>
                  </a:lnTo>
                  <a:close/>
                  <a:moveTo>
                    <a:pt x="4680" y="1"/>
                  </a:moveTo>
                  <a:lnTo>
                    <a:pt x="4512" y="34"/>
                  </a:lnTo>
                  <a:lnTo>
                    <a:pt x="4377" y="68"/>
                  </a:lnTo>
                  <a:lnTo>
                    <a:pt x="4344" y="135"/>
                  </a:lnTo>
                  <a:lnTo>
                    <a:pt x="4344" y="169"/>
                  </a:lnTo>
                  <a:lnTo>
                    <a:pt x="4377" y="236"/>
                  </a:lnTo>
                  <a:lnTo>
                    <a:pt x="4243" y="236"/>
                  </a:lnTo>
                  <a:lnTo>
                    <a:pt x="3839" y="135"/>
                  </a:lnTo>
                  <a:lnTo>
                    <a:pt x="3536" y="102"/>
                  </a:lnTo>
                  <a:lnTo>
                    <a:pt x="3233" y="68"/>
                  </a:lnTo>
                  <a:lnTo>
                    <a:pt x="2930" y="68"/>
                  </a:lnTo>
                  <a:lnTo>
                    <a:pt x="2829" y="102"/>
                  </a:lnTo>
                  <a:lnTo>
                    <a:pt x="2728" y="135"/>
                  </a:lnTo>
                  <a:lnTo>
                    <a:pt x="2627" y="203"/>
                  </a:lnTo>
                  <a:lnTo>
                    <a:pt x="2559" y="270"/>
                  </a:lnTo>
                  <a:lnTo>
                    <a:pt x="2526" y="371"/>
                  </a:lnTo>
                  <a:lnTo>
                    <a:pt x="2526" y="472"/>
                  </a:lnTo>
                  <a:lnTo>
                    <a:pt x="2256" y="539"/>
                  </a:lnTo>
                  <a:lnTo>
                    <a:pt x="2021" y="573"/>
                  </a:lnTo>
                  <a:lnTo>
                    <a:pt x="1785" y="674"/>
                  </a:lnTo>
                  <a:lnTo>
                    <a:pt x="1549" y="775"/>
                  </a:lnTo>
                  <a:lnTo>
                    <a:pt x="1314" y="910"/>
                  </a:lnTo>
                  <a:lnTo>
                    <a:pt x="1112" y="1078"/>
                  </a:lnTo>
                  <a:lnTo>
                    <a:pt x="910" y="1246"/>
                  </a:lnTo>
                  <a:lnTo>
                    <a:pt x="741" y="1415"/>
                  </a:lnTo>
                  <a:lnTo>
                    <a:pt x="573" y="1617"/>
                  </a:lnTo>
                  <a:lnTo>
                    <a:pt x="438" y="1819"/>
                  </a:lnTo>
                  <a:lnTo>
                    <a:pt x="304" y="2055"/>
                  </a:lnTo>
                  <a:lnTo>
                    <a:pt x="203" y="2290"/>
                  </a:lnTo>
                  <a:lnTo>
                    <a:pt x="135" y="2526"/>
                  </a:lnTo>
                  <a:lnTo>
                    <a:pt x="68" y="2795"/>
                  </a:lnTo>
                  <a:lnTo>
                    <a:pt x="34" y="3065"/>
                  </a:lnTo>
                  <a:lnTo>
                    <a:pt x="1" y="3300"/>
                  </a:lnTo>
                  <a:lnTo>
                    <a:pt x="1" y="3603"/>
                  </a:lnTo>
                  <a:lnTo>
                    <a:pt x="34" y="3906"/>
                  </a:lnTo>
                  <a:lnTo>
                    <a:pt x="102" y="4176"/>
                  </a:lnTo>
                  <a:lnTo>
                    <a:pt x="203" y="4445"/>
                  </a:lnTo>
                  <a:lnTo>
                    <a:pt x="304" y="4681"/>
                  </a:lnTo>
                  <a:lnTo>
                    <a:pt x="472" y="4950"/>
                  </a:lnTo>
                  <a:lnTo>
                    <a:pt x="640" y="5152"/>
                  </a:lnTo>
                  <a:lnTo>
                    <a:pt x="809" y="5354"/>
                  </a:lnTo>
                  <a:lnTo>
                    <a:pt x="1011" y="5556"/>
                  </a:lnTo>
                  <a:lnTo>
                    <a:pt x="1246" y="5724"/>
                  </a:lnTo>
                  <a:lnTo>
                    <a:pt x="1482" y="5859"/>
                  </a:lnTo>
                  <a:lnTo>
                    <a:pt x="1718" y="5994"/>
                  </a:lnTo>
                  <a:lnTo>
                    <a:pt x="1987" y="6095"/>
                  </a:lnTo>
                  <a:lnTo>
                    <a:pt x="2256" y="6196"/>
                  </a:lnTo>
                  <a:lnTo>
                    <a:pt x="2526" y="6263"/>
                  </a:lnTo>
                  <a:lnTo>
                    <a:pt x="2829" y="6297"/>
                  </a:lnTo>
                  <a:lnTo>
                    <a:pt x="3031" y="6330"/>
                  </a:lnTo>
                  <a:lnTo>
                    <a:pt x="2997" y="6330"/>
                  </a:lnTo>
                  <a:lnTo>
                    <a:pt x="2997" y="6398"/>
                  </a:lnTo>
                  <a:lnTo>
                    <a:pt x="3064" y="6465"/>
                  </a:lnTo>
                  <a:lnTo>
                    <a:pt x="3435" y="6667"/>
                  </a:lnTo>
                  <a:lnTo>
                    <a:pt x="3839" y="6802"/>
                  </a:lnTo>
                  <a:lnTo>
                    <a:pt x="4344" y="6936"/>
                  </a:lnTo>
                  <a:lnTo>
                    <a:pt x="4512" y="7004"/>
                  </a:lnTo>
                  <a:lnTo>
                    <a:pt x="4714" y="7071"/>
                  </a:lnTo>
                  <a:lnTo>
                    <a:pt x="4916" y="7105"/>
                  </a:lnTo>
                  <a:lnTo>
                    <a:pt x="5084" y="7138"/>
                  </a:lnTo>
                  <a:lnTo>
                    <a:pt x="5253" y="7138"/>
                  </a:lnTo>
                  <a:lnTo>
                    <a:pt x="5354" y="7105"/>
                  </a:lnTo>
                  <a:lnTo>
                    <a:pt x="5455" y="7037"/>
                  </a:lnTo>
                  <a:lnTo>
                    <a:pt x="5556" y="6903"/>
                  </a:lnTo>
                  <a:lnTo>
                    <a:pt x="5623" y="6768"/>
                  </a:lnTo>
                  <a:lnTo>
                    <a:pt x="5657" y="6566"/>
                  </a:lnTo>
                  <a:lnTo>
                    <a:pt x="5657" y="6499"/>
                  </a:lnTo>
                  <a:lnTo>
                    <a:pt x="5892" y="6600"/>
                  </a:lnTo>
                  <a:lnTo>
                    <a:pt x="5926" y="6600"/>
                  </a:lnTo>
                  <a:lnTo>
                    <a:pt x="5960" y="6566"/>
                  </a:lnTo>
                  <a:lnTo>
                    <a:pt x="5993" y="6532"/>
                  </a:lnTo>
                  <a:lnTo>
                    <a:pt x="5993" y="6499"/>
                  </a:lnTo>
                  <a:lnTo>
                    <a:pt x="6128" y="6600"/>
                  </a:lnTo>
                  <a:lnTo>
                    <a:pt x="6330" y="6701"/>
                  </a:lnTo>
                  <a:lnTo>
                    <a:pt x="6364" y="6701"/>
                  </a:lnTo>
                  <a:lnTo>
                    <a:pt x="7273" y="7004"/>
                  </a:lnTo>
                  <a:lnTo>
                    <a:pt x="8216" y="7273"/>
                  </a:lnTo>
                  <a:lnTo>
                    <a:pt x="9125" y="7509"/>
                  </a:lnTo>
                  <a:lnTo>
                    <a:pt x="10101" y="7711"/>
                  </a:lnTo>
                  <a:lnTo>
                    <a:pt x="11986" y="8081"/>
                  </a:lnTo>
                  <a:lnTo>
                    <a:pt x="13872" y="8384"/>
                  </a:lnTo>
                  <a:lnTo>
                    <a:pt x="13939" y="8384"/>
                  </a:lnTo>
                  <a:lnTo>
                    <a:pt x="13973" y="8350"/>
                  </a:lnTo>
                  <a:lnTo>
                    <a:pt x="14040" y="8283"/>
                  </a:lnTo>
                  <a:lnTo>
                    <a:pt x="14040" y="8216"/>
                  </a:lnTo>
                  <a:lnTo>
                    <a:pt x="14006" y="8182"/>
                  </a:lnTo>
                  <a:lnTo>
                    <a:pt x="13939" y="8148"/>
                  </a:lnTo>
                  <a:lnTo>
                    <a:pt x="12996" y="7980"/>
                  </a:lnTo>
                  <a:lnTo>
                    <a:pt x="12054" y="7812"/>
                  </a:lnTo>
                  <a:lnTo>
                    <a:pt x="10202" y="7408"/>
                  </a:lnTo>
                  <a:lnTo>
                    <a:pt x="8317" y="6970"/>
                  </a:lnTo>
                  <a:lnTo>
                    <a:pt x="6465" y="6532"/>
                  </a:lnTo>
                  <a:lnTo>
                    <a:pt x="6397" y="6499"/>
                  </a:lnTo>
                  <a:lnTo>
                    <a:pt x="6263" y="6398"/>
                  </a:lnTo>
                  <a:lnTo>
                    <a:pt x="6162" y="6297"/>
                  </a:lnTo>
                  <a:lnTo>
                    <a:pt x="6094" y="6162"/>
                  </a:lnTo>
                  <a:lnTo>
                    <a:pt x="6061" y="5960"/>
                  </a:lnTo>
                  <a:lnTo>
                    <a:pt x="6061" y="5792"/>
                  </a:lnTo>
                  <a:lnTo>
                    <a:pt x="6061" y="5556"/>
                  </a:lnTo>
                  <a:lnTo>
                    <a:pt x="6162" y="5118"/>
                  </a:lnTo>
                  <a:lnTo>
                    <a:pt x="6263" y="4647"/>
                  </a:lnTo>
                  <a:lnTo>
                    <a:pt x="6397" y="4209"/>
                  </a:lnTo>
                  <a:lnTo>
                    <a:pt x="6599" y="3570"/>
                  </a:lnTo>
                  <a:lnTo>
                    <a:pt x="6700" y="3132"/>
                  </a:lnTo>
                  <a:lnTo>
                    <a:pt x="6801" y="2661"/>
                  </a:lnTo>
                  <a:lnTo>
                    <a:pt x="6835" y="2156"/>
                  </a:lnTo>
                  <a:lnTo>
                    <a:pt x="6835" y="1920"/>
                  </a:lnTo>
                  <a:lnTo>
                    <a:pt x="6835" y="1718"/>
                  </a:lnTo>
                  <a:lnTo>
                    <a:pt x="6835" y="1651"/>
                  </a:lnTo>
                  <a:lnTo>
                    <a:pt x="6970" y="1785"/>
                  </a:lnTo>
                  <a:lnTo>
                    <a:pt x="7138" y="1886"/>
                  </a:lnTo>
                  <a:lnTo>
                    <a:pt x="7239" y="1886"/>
                  </a:lnTo>
                  <a:lnTo>
                    <a:pt x="7340" y="1920"/>
                  </a:lnTo>
                  <a:lnTo>
                    <a:pt x="7407" y="1886"/>
                  </a:lnTo>
                  <a:lnTo>
                    <a:pt x="7441" y="1819"/>
                  </a:lnTo>
                  <a:lnTo>
                    <a:pt x="7407" y="1752"/>
                  </a:lnTo>
                  <a:lnTo>
                    <a:pt x="7340" y="1718"/>
                  </a:lnTo>
                  <a:lnTo>
                    <a:pt x="7205" y="1684"/>
                  </a:lnTo>
                  <a:lnTo>
                    <a:pt x="7037" y="1651"/>
                  </a:lnTo>
                  <a:lnTo>
                    <a:pt x="6936" y="1583"/>
                  </a:lnTo>
                  <a:lnTo>
                    <a:pt x="7542" y="1280"/>
                  </a:lnTo>
                  <a:lnTo>
                    <a:pt x="7879" y="1145"/>
                  </a:lnTo>
                  <a:lnTo>
                    <a:pt x="8047" y="1112"/>
                  </a:lnTo>
                  <a:lnTo>
                    <a:pt x="8249" y="1112"/>
                  </a:lnTo>
                  <a:lnTo>
                    <a:pt x="8788" y="1145"/>
                  </a:lnTo>
                  <a:lnTo>
                    <a:pt x="9327" y="1246"/>
                  </a:lnTo>
                  <a:lnTo>
                    <a:pt x="10404" y="1449"/>
                  </a:lnTo>
                  <a:lnTo>
                    <a:pt x="11414" y="1651"/>
                  </a:lnTo>
                  <a:lnTo>
                    <a:pt x="12390" y="1886"/>
                  </a:lnTo>
                  <a:lnTo>
                    <a:pt x="14343" y="2358"/>
                  </a:lnTo>
                  <a:lnTo>
                    <a:pt x="14410" y="2492"/>
                  </a:lnTo>
                  <a:lnTo>
                    <a:pt x="14478" y="2627"/>
                  </a:lnTo>
                  <a:lnTo>
                    <a:pt x="14646" y="2896"/>
                  </a:lnTo>
                  <a:lnTo>
                    <a:pt x="14781" y="3098"/>
                  </a:lnTo>
                  <a:lnTo>
                    <a:pt x="14781" y="3098"/>
                  </a:lnTo>
                  <a:lnTo>
                    <a:pt x="14309" y="3065"/>
                  </a:lnTo>
                  <a:lnTo>
                    <a:pt x="14242" y="2863"/>
                  </a:lnTo>
                  <a:lnTo>
                    <a:pt x="14208" y="2795"/>
                  </a:lnTo>
                  <a:lnTo>
                    <a:pt x="14141" y="2728"/>
                  </a:lnTo>
                  <a:lnTo>
                    <a:pt x="14141" y="2627"/>
                  </a:lnTo>
                  <a:lnTo>
                    <a:pt x="14107" y="2593"/>
                  </a:lnTo>
                  <a:lnTo>
                    <a:pt x="14074" y="2593"/>
                  </a:lnTo>
                  <a:lnTo>
                    <a:pt x="12660" y="2290"/>
                  </a:lnTo>
                  <a:lnTo>
                    <a:pt x="11246" y="1987"/>
                  </a:lnTo>
                  <a:lnTo>
                    <a:pt x="10572" y="1785"/>
                  </a:lnTo>
                  <a:lnTo>
                    <a:pt x="9865" y="1583"/>
                  </a:lnTo>
                  <a:lnTo>
                    <a:pt x="9158" y="1415"/>
                  </a:lnTo>
                  <a:lnTo>
                    <a:pt x="8788" y="1348"/>
                  </a:lnTo>
                  <a:lnTo>
                    <a:pt x="8451" y="1314"/>
                  </a:lnTo>
                  <a:lnTo>
                    <a:pt x="8418" y="1314"/>
                  </a:lnTo>
                  <a:lnTo>
                    <a:pt x="8418" y="1348"/>
                  </a:lnTo>
                  <a:lnTo>
                    <a:pt x="8418" y="1381"/>
                  </a:lnTo>
                  <a:lnTo>
                    <a:pt x="8721" y="1516"/>
                  </a:lnTo>
                  <a:lnTo>
                    <a:pt x="9024" y="1651"/>
                  </a:lnTo>
                  <a:lnTo>
                    <a:pt x="9663" y="1853"/>
                  </a:lnTo>
                  <a:lnTo>
                    <a:pt x="10943" y="2122"/>
                  </a:lnTo>
                  <a:lnTo>
                    <a:pt x="12458" y="2492"/>
                  </a:lnTo>
                  <a:lnTo>
                    <a:pt x="14006" y="2795"/>
                  </a:lnTo>
                  <a:lnTo>
                    <a:pt x="14074" y="2964"/>
                  </a:lnTo>
                  <a:lnTo>
                    <a:pt x="14107" y="3166"/>
                  </a:lnTo>
                  <a:lnTo>
                    <a:pt x="14141" y="3233"/>
                  </a:lnTo>
                  <a:lnTo>
                    <a:pt x="14208" y="3267"/>
                  </a:lnTo>
                  <a:lnTo>
                    <a:pt x="14680" y="3334"/>
                  </a:lnTo>
                  <a:lnTo>
                    <a:pt x="15151" y="3401"/>
                  </a:lnTo>
                  <a:lnTo>
                    <a:pt x="15185" y="3435"/>
                  </a:lnTo>
                  <a:lnTo>
                    <a:pt x="15252" y="3469"/>
                  </a:lnTo>
                  <a:lnTo>
                    <a:pt x="15319" y="3435"/>
                  </a:lnTo>
                  <a:lnTo>
                    <a:pt x="15387" y="3469"/>
                  </a:lnTo>
                  <a:lnTo>
                    <a:pt x="15286" y="3704"/>
                  </a:lnTo>
                  <a:lnTo>
                    <a:pt x="15185" y="3940"/>
                  </a:lnTo>
                  <a:lnTo>
                    <a:pt x="15016" y="4479"/>
                  </a:lnTo>
                  <a:lnTo>
                    <a:pt x="14882" y="5017"/>
                  </a:lnTo>
                  <a:lnTo>
                    <a:pt x="14814" y="5556"/>
                  </a:lnTo>
                  <a:lnTo>
                    <a:pt x="14747" y="6095"/>
                  </a:lnTo>
                  <a:lnTo>
                    <a:pt x="14612" y="6970"/>
                  </a:lnTo>
                  <a:lnTo>
                    <a:pt x="14511" y="7408"/>
                  </a:lnTo>
                  <a:lnTo>
                    <a:pt x="14410" y="7778"/>
                  </a:lnTo>
                  <a:lnTo>
                    <a:pt x="14343" y="7913"/>
                  </a:lnTo>
                  <a:lnTo>
                    <a:pt x="14276" y="8014"/>
                  </a:lnTo>
                  <a:lnTo>
                    <a:pt x="14208" y="8081"/>
                  </a:lnTo>
                  <a:lnTo>
                    <a:pt x="14074" y="8081"/>
                  </a:lnTo>
                  <a:lnTo>
                    <a:pt x="14040" y="8115"/>
                  </a:lnTo>
                  <a:lnTo>
                    <a:pt x="14040" y="8148"/>
                  </a:lnTo>
                  <a:lnTo>
                    <a:pt x="14040" y="8182"/>
                  </a:lnTo>
                  <a:lnTo>
                    <a:pt x="14074" y="8283"/>
                  </a:lnTo>
                  <a:lnTo>
                    <a:pt x="14107" y="8317"/>
                  </a:lnTo>
                  <a:lnTo>
                    <a:pt x="14175" y="8317"/>
                  </a:lnTo>
                  <a:lnTo>
                    <a:pt x="14343" y="8283"/>
                  </a:lnTo>
                  <a:lnTo>
                    <a:pt x="14377" y="8317"/>
                  </a:lnTo>
                  <a:lnTo>
                    <a:pt x="14983" y="8485"/>
                  </a:lnTo>
                  <a:lnTo>
                    <a:pt x="15589" y="8586"/>
                  </a:lnTo>
                  <a:lnTo>
                    <a:pt x="15622" y="8721"/>
                  </a:lnTo>
                  <a:lnTo>
                    <a:pt x="15690" y="8855"/>
                  </a:lnTo>
                  <a:lnTo>
                    <a:pt x="15791" y="8956"/>
                  </a:lnTo>
                  <a:lnTo>
                    <a:pt x="15892" y="9057"/>
                  </a:lnTo>
                  <a:lnTo>
                    <a:pt x="16161" y="9226"/>
                  </a:lnTo>
                  <a:lnTo>
                    <a:pt x="16397" y="9293"/>
                  </a:lnTo>
                  <a:lnTo>
                    <a:pt x="16666" y="9293"/>
                  </a:lnTo>
                  <a:lnTo>
                    <a:pt x="16936" y="9226"/>
                  </a:lnTo>
                  <a:lnTo>
                    <a:pt x="17037" y="9158"/>
                  </a:lnTo>
                  <a:lnTo>
                    <a:pt x="17138" y="9057"/>
                  </a:lnTo>
                  <a:lnTo>
                    <a:pt x="17239" y="8990"/>
                  </a:lnTo>
                  <a:lnTo>
                    <a:pt x="17306" y="8855"/>
                  </a:lnTo>
                  <a:lnTo>
                    <a:pt x="18249" y="9057"/>
                  </a:lnTo>
                  <a:lnTo>
                    <a:pt x="18518" y="9360"/>
                  </a:lnTo>
                  <a:lnTo>
                    <a:pt x="18821" y="9630"/>
                  </a:lnTo>
                  <a:lnTo>
                    <a:pt x="19191" y="9832"/>
                  </a:lnTo>
                  <a:lnTo>
                    <a:pt x="19595" y="10000"/>
                  </a:lnTo>
                  <a:lnTo>
                    <a:pt x="20033" y="10101"/>
                  </a:lnTo>
                  <a:lnTo>
                    <a:pt x="20471" y="10135"/>
                  </a:lnTo>
                  <a:lnTo>
                    <a:pt x="20875" y="10135"/>
                  </a:lnTo>
                  <a:lnTo>
                    <a:pt x="21312" y="10068"/>
                  </a:lnTo>
                  <a:lnTo>
                    <a:pt x="21582" y="9967"/>
                  </a:lnTo>
                  <a:lnTo>
                    <a:pt x="21817" y="9832"/>
                  </a:lnTo>
                  <a:lnTo>
                    <a:pt x="22053" y="9697"/>
                  </a:lnTo>
                  <a:lnTo>
                    <a:pt x="22255" y="9495"/>
                  </a:lnTo>
                  <a:lnTo>
                    <a:pt x="22457" y="9293"/>
                  </a:lnTo>
                  <a:lnTo>
                    <a:pt x="22625" y="9091"/>
                  </a:lnTo>
                  <a:lnTo>
                    <a:pt x="22794" y="8855"/>
                  </a:lnTo>
                  <a:lnTo>
                    <a:pt x="22895" y="8586"/>
                  </a:lnTo>
                  <a:lnTo>
                    <a:pt x="22996" y="8350"/>
                  </a:lnTo>
                  <a:lnTo>
                    <a:pt x="23097" y="8081"/>
                  </a:lnTo>
                  <a:lnTo>
                    <a:pt x="23130" y="7778"/>
                  </a:lnTo>
                  <a:lnTo>
                    <a:pt x="23164" y="7509"/>
                  </a:lnTo>
                  <a:lnTo>
                    <a:pt x="23164" y="7239"/>
                  </a:lnTo>
                  <a:lnTo>
                    <a:pt x="23130" y="6970"/>
                  </a:lnTo>
                  <a:lnTo>
                    <a:pt x="23063" y="6701"/>
                  </a:lnTo>
                  <a:lnTo>
                    <a:pt x="22962" y="6431"/>
                  </a:lnTo>
                  <a:lnTo>
                    <a:pt x="22827" y="6196"/>
                  </a:lnTo>
                  <a:lnTo>
                    <a:pt x="22693" y="5960"/>
                  </a:lnTo>
                  <a:lnTo>
                    <a:pt x="22524" y="5758"/>
                  </a:lnTo>
                  <a:lnTo>
                    <a:pt x="22322" y="5556"/>
                  </a:lnTo>
                  <a:lnTo>
                    <a:pt x="22087" y="5354"/>
                  </a:lnTo>
                  <a:lnTo>
                    <a:pt x="21851" y="5186"/>
                  </a:lnTo>
                  <a:lnTo>
                    <a:pt x="21615" y="5051"/>
                  </a:lnTo>
                  <a:lnTo>
                    <a:pt x="21346" y="4916"/>
                  </a:lnTo>
                  <a:lnTo>
                    <a:pt x="21077" y="4849"/>
                  </a:lnTo>
                  <a:lnTo>
                    <a:pt x="20807" y="4782"/>
                  </a:lnTo>
                  <a:lnTo>
                    <a:pt x="20538" y="4748"/>
                  </a:lnTo>
                  <a:lnTo>
                    <a:pt x="20269" y="4748"/>
                  </a:lnTo>
                  <a:lnTo>
                    <a:pt x="20033" y="4815"/>
                  </a:lnTo>
                  <a:lnTo>
                    <a:pt x="19764" y="4916"/>
                  </a:lnTo>
                  <a:lnTo>
                    <a:pt x="19528" y="5085"/>
                  </a:lnTo>
                  <a:lnTo>
                    <a:pt x="19292" y="5287"/>
                  </a:lnTo>
                  <a:lnTo>
                    <a:pt x="18989" y="5489"/>
                  </a:lnTo>
                  <a:lnTo>
                    <a:pt x="18720" y="5724"/>
                  </a:lnTo>
                  <a:lnTo>
                    <a:pt x="18451" y="5994"/>
                  </a:lnTo>
                  <a:lnTo>
                    <a:pt x="18249" y="6297"/>
                  </a:lnTo>
                  <a:lnTo>
                    <a:pt x="18080" y="6633"/>
                  </a:lnTo>
                  <a:lnTo>
                    <a:pt x="17946" y="7004"/>
                  </a:lnTo>
                  <a:lnTo>
                    <a:pt x="17878" y="7374"/>
                  </a:lnTo>
                  <a:lnTo>
                    <a:pt x="17845" y="7778"/>
                  </a:lnTo>
                  <a:lnTo>
                    <a:pt x="17845" y="8047"/>
                  </a:lnTo>
                  <a:lnTo>
                    <a:pt x="17912" y="8283"/>
                  </a:lnTo>
                  <a:lnTo>
                    <a:pt x="17979" y="8519"/>
                  </a:lnTo>
                  <a:lnTo>
                    <a:pt x="18047" y="8754"/>
                  </a:lnTo>
                  <a:lnTo>
                    <a:pt x="17171" y="8552"/>
                  </a:lnTo>
                  <a:lnTo>
                    <a:pt x="16229" y="8384"/>
                  </a:lnTo>
                  <a:lnTo>
                    <a:pt x="15319" y="8249"/>
                  </a:lnTo>
                  <a:lnTo>
                    <a:pt x="14848" y="8216"/>
                  </a:lnTo>
                  <a:lnTo>
                    <a:pt x="14410" y="8216"/>
                  </a:lnTo>
                  <a:lnTo>
                    <a:pt x="14511" y="8081"/>
                  </a:lnTo>
                  <a:lnTo>
                    <a:pt x="14612" y="7913"/>
                  </a:lnTo>
                  <a:lnTo>
                    <a:pt x="14680" y="7744"/>
                  </a:lnTo>
                  <a:lnTo>
                    <a:pt x="14747" y="7509"/>
                  </a:lnTo>
                  <a:lnTo>
                    <a:pt x="14814" y="7105"/>
                  </a:lnTo>
                  <a:lnTo>
                    <a:pt x="14848" y="6768"/>
                  </a:lnTo>
                  <a:lnTo>
                    <a:pt x="14949" y="5960"/>
                  </a:lnTo>
                  <a:lnTo>
                    <a:pt x="15117" y="5118"/>
                  </a:lnTo>
                  <a:lnTo>
                    <a:pt x="15319" y="4310"/>
                  </a:lnTo>
                  <a:lnTo>
                    <a:pt x="15387" y="3906"/>
                  </a:lnTo>
                  <a:lnTo>
                    <a:pt x="15454" y="3469"/>
                  </a:lnTo>
                  <a:lnTo>
                    <a:pt x="15858" y="3603"/>
                  </a:lnTo>
                  <a:lnTo>
                    <a:pt x="16262" y="3671"/>
                  </a:lnTo>
                  <a:lnTo>
                    <a:pt x="17070" y="3839"/>
                  </a:lnTo>
                  <a:lnTo>
                    <a:pt x="18720" y="4075"/>
                  </a:lnTo>
                  <a:lnTo>
                    <a:pt x="22322" y="4714"/>
                  </a:lnTo>
                  <a:lnTo>
                    <a:pt x="22356" y="4782"/>
                  </a:lnTo>
                  <a:lnTo>
                    <a:pt x="22390" y="4815"/>
                  </a:lnTo>
                  <a:lnTo>
                    <a:pt x="22423" y="4849"/>
                  </a:lnTo>
                  <a:lnTo>
                    <a:pt x="22524" y="4849"/>
                  </a:lnTo>
                  <a:lnTo>
                    <a:pt x="22592" y="4815"/>
                  </a:lnTo>
                  <a:lnTo>
                    <a:pt x="22592" y="4748"/>
                  </a:lnTo>
                  <a:lnTo>
                    <a:pt x="22592" y="4714"/>
                  </a:lnTo>
                  <a:lnTo>
                    <a:pt x="22558" y="4613"/>
                  </a:lnTo>
                  <a:lnTo>
                    <a:pt x="22558" y="4546"/>
                  </a:lnTo>
                  <a:lnTo>
                    <a:pt x="22558" y="4512"/>
                  </a:lnTo>
                  <a:lnTo>
                    <a:pt x="22491" y="4479"/>
                  </a:lnTo>
                  <a:lnTo>
                    <a:pt x="22255" y="3772"/>
                  </a:lnTo>
                  <a:lnTo>
                    <a:pt x="22120" y="3435"/>
                  </a:lnTo>
                  <a:lnTo>
                    <a:pt x="22053" y="3267"/>
                  </a:lnTo>
                  <a:lnTo>
                    <a:pt x="21952" y="3132"/>
                  </a:lnTo>
                  <a:lnTo>
                    <a:pt x="21918" y="3065"/>
                  </a:lnTo>
                  <a:lnTo>
                    <a:pt x="21885" y="3031"/>
                  </a:lnTo>
                  <a:lnTo>
                    <a:pt x="20067" y="2627"/>
                  </a:lnTo>
                  <a:lnTo>
                    <a:pt x="18249" y="2257"/>
                  </a:lnTo>
                  <a:lnTo>
                    <a:pt x="16397" y="1920"/>
                  </a:lnTo>
                  <a:lnTo>
                    <a:pt x="15724" y="1785"/>
                  </a:lnTo>
                  <a:lnTo>
                    <a:pt x="15420" y="1752"/>
                  </a:lnTo>
                  <a:lnTo>
                    <a:pt x="15084" y="1785"/>
                  </a:lnTo>
                  <a:lnTo>
                    <a:pt x="15387" y="1920"/>
                  </a:lnTo>
                  <a:lnTo>
                    <a:pt x="15690" y="2021"/>
                  </a:lnTo>
                  <a:lnTo>
                    <a:pt x="16363" y="2122"/>
                  </a:lnTo>
                  <a:lnTo>
                    <a:pt x="18181" y="2459"/>
                  </a:lnTo>
                  <a:lnTo>
                    <a:pt x="19999" y="2829"/>
                  </a:lnTo>
                  <a:lnTo>
                    <a:pt x="21817" y="3233"/>
                  </a:lnTo>
                  <a:lnTo>
                    <a:pt x="21851" y="3401"/>
                  </a:lnTo>
                  <a:lnTo>
                    <a:pt x="21885" y="3536"/>
                  </a:lnTo>
                  <a:lnTo>
                    <a:pt x="22019" y="3839"/>
                  </a:lnTo>
                  <a:lnTo>
                    <a:pt x="22221" y="4411"/>
                  </a:lnTo>
                  <a:lnTo>
                    <a:pt x="18787" y="3839"/>
                  </a:lnTo>
                  <a:lnTo>
                    <a:pt x="17138" y="3502"/>
                  </a:lnTo>
                  <a:lnTo>
                    <a:pt x="16262" y="3368"/>
                  </a:lnTo>
                  <a:lnTo>
                    <a:pt x="15858" y="3334"/>
                  </a:lnTo>
                  <a:lnTo>
                    <a:pt x="15420" y="3300"/>
                  </a:lnTo>
                  <a:lnTo>
                    <a:pt x="15420" y="3267"/>
                  </a:lnTo>
                  <a:lnTo>
                    <a:pt x="15387" y="3233"/>
                  </a:lnTo>
                  <a:lnTo>
                    <a:pt x="15319" y="3199"/>
                  </a:lnTo>
                  <a:lnTo>
                    <a:pt x="15151" y="3098"/>
                  </a:lnTo>
                  <a:lnTo>
                    <a:pt x="15016" y="2964"/>
                  </a:lnTo>
                  <a:lnTo>
                    <a:pt x="14781" y="2661"/>
                  </a:lnTo>
                  <a:lnTo>
                    <a:pt x="14680" y="2492"/>
                  </a:lnTo>
                  <a:lnTo>
                    <a:pt x="14545" y="2324"/>
                  </a:lnTo>
                  <a:lnTo>
                    <a:pt x="14579" y="2290"/>
                  </a:lnTo>
                  <a:lnTo>
                    <a:pt x="14579" y="2223"/>
                  </a:lnTo>
                  <a:lnTo>
                    <a:pt x="14545" y="2189"/>
                  </a:lnTo>
                  <a:lnTo>
                    <a:pt x="14511" y="2156"/>
                  </a:lnTo>
                  <a:lnTo>
                    <a:pt x="12256" y="1617"/>
                  </a:lnTo>
                  <a:lnTo>
                    <a:pt x="11111" y="1348"/>
                  </a:lnTo>
                  <a:lnTo>
                    <a:pt x="9966" y="1145"/>
                  </a:lnTo>
                  <a:lnTo>
                    <a:pt x="9091" y="977"/>
                  </a:lnTo>
                  <a:lnTo>
                    <a:pt x="8653" y="910"/>
                  </a:lnTo>
                  <a:lnTo>
                    <a:pt x="8249" y="876"/>
                  </a:lnTo>
                  <a:lnTo>
                    <a:pt x="8182" y="842"/>
                  </a:lnTo>
                  <a:lnTo>
                    <a:pt x="6229" y="506"/>
                  </a:lnTo>
                  <a:lnTo>
                    <a:pt x="6263" y="438"/>
                  </a:lnTo>
                  <a:lnTo>
                    <a:pt x="6229" y="371"/>
                  </a:lnTo>
                  <a:lnTo>
                    <a:pt x="6195" y="337"/>
                  </a:lnTo>
                  <a:lnTo>
                    <a:pt x="6094" y="304"/>
                  </a:lnTo>
                  <a:lnTo>
                    <a:pt x="5522" y="236"/>
                  </a:lnTo>
                  <a:lnTo>
                    <a:pt x="5219" y="203"/>
                  </a:lnTo>
                  <a:lnTo>
                    <a:pt x="5051" y="169"/>
                  </a:lnTo>
                  <a:lnTo>
                    <a:pt x="4983" y="169"/>
                  </a:lnTo>
                  <a:lnTo>
                    <a:pt x="4950" y="102"/>
                  </a:lnTo>
                  <a:lnTo>
                    <a:pt x="4882" y="68"/>
                  </a:lnTo>
                  <a:lnTo>
                    <a:pt x="4815" y="34"/>
                  </a:lnTo>
                  <a:lnTo>
                    <a:pt x="46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428066" y="1821077"/>
              <a:ext cx="143207" cy="156624"/>
            </a:xfrm>
            <a:custGeom>
              <a:avLst/>
              <a:gdLst/>
              <a:ahLst/>
              <a:cxnLst/>
              <a:rect l="l" t="t" r="r" b="b"/>
              <a:pathLst>
                <a:path w="2156" h="2358" extrusionOk="0">
                  <a:moveTo>
                    <a:pt x="943" y="304"/>
                  </a:moveTo>
                  <a:lnTo>
                    <a:pt x="674" y="809"/>
                  </a:lnTo>
                  <a:lnTo>
                    <a:pt x="674" y="809"/>
                  </a:lnTo>
                  <a:lnTo>
                    <a:pt x="876" y="337"/>
                  </a:lnTo>
                  <a:lnTo>
                    <a:pt x="943" y="304"/>
                  </a:lnTo>
                  <a:close/>
                  <a:moveTo>
                    <a:pt x="1179" y="304"/>
                  </a:moveTo>
                  <a:lnTo>
                    <a:pt x="1414" y="337"/>
                  </a:lnTo>
                  <a:lnTo>
                    <a:pt x="1583" y="405"/>
                  </a:lnTo>
                  <a:lnTo>
                    <a:pt x="1684" y="472"/>
                  </a:lnTo>
                  <a:lnTo>
                    <a:pt x="1751" y="539"/>
                  </a:lnTo>
                  <a:lnTo>
                    <a:pt x="1886" y="775"/>
                  </a:lnTo>
                  <a:lnTo>
                    <a:pt x="1919" y="842"/>
                  </a:lnTo>
                  <a:lnTo>
                    <a:pt x="1919" y="842"/>
                  </a:lnTo>
                  <a:lnTo>
                    <a:pt x="1785" y="809"/>
                  </a:lnTo>
                  <a:lnTo>
                    <a:pt x="1751" y="809"/>
                  </a:lnTo>
                  <a:lnTo>
                    <a:pt x="1717" y="876"/>
                  </a:lnTo>
                  <a:lnTo>
                    <a:pt x="1482" y="1213"/>
                  </a:lnTo>
                  <a:lnTo>
                    <a:pt x="1717" y="708"/>
                  </a:lnTo>
                  <a:lnTo>
                    <a:pt x="1717" y="640"/>
                  </a:lnTo>
                  <a:lnTo>
                    <a:pt x="1717" y="607"/>
                  </a:lnTo>
                  <a:lnTo>
                    <a:pt x="1684" y="539"/>
                  </a:lnTo>
                  <a:lnTo>
                    <a:pt x="1583" y="506"/>
                  </a:lnTo>
                  <a:lnTo>
                    <a:pt x="1549" y="539"/>
                  </a:lnTo>
                  <a:lnTo>
                    <a:pt x="1515" y="573"/>
                  </a:lnTo>
                  <a:lnTo>
                    <a:pt x="1078" y="1246"/>
                  </a:lnTo>
                  <a:lnTo>
                    <a:pt x="1078" y="1246"/>
                  </a:lnTo>
                  <a:lnTo>
                    <a:pt x="1145" y="1112"/>
                  </a:lnTo>
                  <a:lnTo>
                    <a:pt x="1145" y="1078"/>
                  </a:lnTo>
                  <a:lnTo>
                    <a:pt x="1482" y="539"/>
                  </a:lnTo>
                  <a:lnTo>
                    <a:pt x="1482" y="472"/>
                  </a:lnTo>
                  <a:lnTo>
                    <a:pt x="1482" y="438"/>
                  </a:lnTo>
                  <a:lnTo>
                    <a:pt x="1414" y="371"/>
                  </a:lnTo>
                  <a:lnTo>
                    <a:pt x="1313" y="371"/>
                  </a:lnTo>
                  <a:lnTo>
                    <a:pt x="1280" y="405"/>
                  </a:lnTo>
                  <a:lnTo>
                    <a:pt x="1078" y="708"/>
                  </a:lnTo>
                  <a:lnTo>
                    <a:pt x="943" y="1011"/>
                  </a:lnTo>
                  <a:lnTo>
                    <a:pt x="741" y="1280"/>
                  </a:lnTo>
                  <a:lnTo>
                    <a:pt x="741" y="1280"/>
                  </a:lnTo>
                  <a:lnTo>
                    <a:pt x="876" y="1044"/>
                  </a:lnTo>
                  <a:lnTo>
                    <a:pt x="1179" y="337"/>
                  </a:lnTo>
                  <a:lnTo>
                    <a:pt x="1179" y="304"/>
                  </a:lnTo>
                  <a:close/>
                  <a:moveTo>
                    <a:pt x="775" y="371"/>
                  </a:moveTo>
                  <a:lnTo>
                    <a:pt x="606" y="607"/>
                  </a:lnTo>
                  <a:lnTo>
                    <a:pt x="472" y="876"/>
                  </a:lnTo>
                  <a:lnTo>
                    <a:pt x="371" y="1145"/>
                  </a:lnTo>
                  <a:lnTo>
                    <a:pt x="278" y="1423"/>
                  </a:lnTo>
                  <a:lnTo>
                    <a:pt x="278" y="1423"/>
                  </a:lnTo>
                  <a:lnTo>
                    <a:pt x="270" y="1381"/>
                  </a:lnTo>
                  <a:lnTo>
                    <a:pt x="270" y="1213"/>
                  </a:lnTo>
                  <a:lnTo>
                    <a:pt x="303" y="1044"/>
                  </a:lnTo>
                  <a:lnTo>
                    <a:pt x="438" y="708"/>
                  </a:lnTo>
                  <a:lnTo>
                    <a:pt x="505" y="607"/>
                  </a:lnTo>
                  <a:lnTo>
                    <a:pt x="573" y="506"/>
                  </a:lnTo>
                  <a:lnTo>
                    <a:pt x="775" y="371"/>
                  </a:lnTo>
                  <a:close/>
                  <a:moveTo>
                    <a:pt x="1953" y="977"/>
                  </a:moveTo>
                  <a:lnTo>
                    <a:pt x="1953" y="1145"/>
                  </a:lnTo>
                  <a:lnTo>
                    <a:pt x="1919" y="1314"/>
                  </a:lnTo>
                  <a:lnTo>
                    <a:pt x="1818" y="1482"/>
                  </a:lnTo>
                  <a:lnTo>
                    <a:pt x="1717" y="1650"/>
                  </a:lnTo>
                  <a:lnTo>
                    <a:pt x="1684" y="1583"/>
                  </a:lnTo>
                  <a:lnTo>
                    <a:pt x="1953" y="977"/>
                  </a:lnTo>
                  <a:close/>
                  <a:moveTo>
                    <a:pt x="303" y="1549"/>
                  </a:moveTo>
                  <a:lnTo>
                    <a:pt x="404" y="1583"/>
                  </a:lnTo>
                  <a:lnTo>
                    <a:pt x="337" y="1684"/>
                  </a:lnTo>
                  <a:lnTo>
                    <a:pt x="303" y="1549"/>
                  </a:lnTo>
                  <a:close/>
                  <a:moveTo>
                    <a:pt x="1347" y="1852"/>
                  </a:moveTo>
                  <a:lnTo>
                    <a:pt x="1381" y="1886"/>
                  </a:lnTo>
                  <a:lnTo>
                    <a:pt x="1414" y="1920"/>
                  </a:lnTo>
                  <a:lnTo>
                    <a:pt x="1381" y="1953"/>
                  </a:lnTo>
                  <a:lnTo>
                    <a:pt x="1212" y="2021"/>
                  </a:lnTo>
                  <a:lnTo>
                    <a:pt x="1347" y="1852"/>
                  </a:lnTo>
                  <a:close/>
                  <a:moveTo>
                    <a:pt x="1145" y="1"/>
                  </a:moveTo>
                  <a:lnTo>
                    <a:pt x="943" y="34"/>
                  </a:lnTo>
                  <a:lnTo>
                    <a:pt x="842" y="34"/>
                  </a:lnTo>
                  <a:lnTo>
                    <a:pt x="741" y="68"/>
                  </a:lnTo>
                  <a:lnTo>
                    <a:pt x="573" y="135"/>
                  </a:lnTo>
                  <a:lnTo>
                    <a:pt x="404" y="270"/>
                  </a:lnTo>
                  <a:lnTo>
                    <a:pt x="270" y="472"/>
                  </a:lnTo>
                  <a:lnTo>
                    <a:pt x="169" y="674"/>
                  </a:lnTo>
                  <a:lnTo>
                    <a:pt x="68" y="876"/>
                  </a:lnTo>
                  <a:lnTo>
                    <a:pt x="34" y="1078"/>
                  </a:lnTo>
                  <a:lnTo>
                    <a:pt x="0" y="1246"/>
                  </a:lnTo>
                  <a:lnTo>
                    <a:pt x="0" y="1448"/>
                  </a:lnTo>
                  <a:lnTo>
                    <a:pt x="34" y="1650"/>
                  </a:lnTo>
                  <a:lnTo>
                    <a:pt x="101" y="1819"/>
                  </a:lnTo>
                  <a:lnTo>
                    <a:pt x="169" y="1987"/>
                  </a:lnTo>
                  <a:lnTo>
                    <a:pt x="303" y="2088"/>
                  </a:lnTo>
                  <a:lnTo>
                    <a:pt x="438" y="2189"/>
                  </a:lnTo>
                  <a:lnTo>
                    <a:pt x="606" y="2256"/>
                  </a:lnTo>
                  <a:lnTo>
                    <a:pt x="808" y="2324"/>
                  </a:lnTo>
                  <a:lnTo>
                    <a:pt x="876" y="2357"/>
                  </a:lnTo>
                  <a:lnTo>
                    <a:pt x="943" y="2324"/>
                  </a:lnTo>
                  <a:lnTo>
                    <a:pt x="1179" y="2324"/>
                  </a:lnTo>
                  <a:lnTo>
                    <a:pt x="1381" y="2256"/>
                  </a:lnTo>
                  <a:lnTo>
                    <a:pt x="1583" y="2155"/>
                  </a:lnTo>
                  <a:lnTo>
                    <a:pt x="1751" y="1987"/>
                  </a:lnTo>
                  <a:lnTo>
                    <a:pt x="1919" y="1819"/>
                  </a:lnTo>
                  <a:lnTo>
                    <a:pt x="2054" y="1617"/>
                  </a:lnTo>
                  <a:lnTo>
                    <a:pt x="2121" y="1415"/>
                  </a:lnTo>
                  <a:lnTo>
                    <a:pt x="2155" y="1179"/>
                  </a:lnTo>
                  <a:lnTo>
                    <a:pt x="2155" y="943"/>
                  </a:lnTo>
                  <a:lnTo>
                    <a:pt x="2088" y="775"/>
                  </a:lnTo>
                  <a:lnTo>
                    <a:pt x="2020" y="573"/>
                  </a:lnTo>
                  <a:lnTo>
                    <a:pt x="1886" y="371"/>
                  </a:lnTo>
                  <a:lnTo>
                    <a:pt x="1717" y="236"/>
                  </a:lnTo>
                  <a:lnTo>
                    <a:pt x="1549" y="102"/>
                  </a:lnTo>
                  <a:lnTo>
                    <a:pt x="1347" y="3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1586475" y="2076007"/>
              <a:ext cx="190168" cy="201327"/>
            </a:xfrm>
            <a:custGeom>
              <a:avLst/>
              <a:gdLst/>
              <a:ahLst/>
              <a:cxnLst/>
              <a:rect l="l" t="t" r="r" b="b"/>
              <a:pathLst>
                <a:path w="2863" h="3031" extrusionOk="0">
                  <a:moveTo>
                    <a:pt x="1414" y="203"/>
                  </a:moveTo>
                  <a:lnTo>
                    <a:pt x="1616" y="236"/>
                  </a:lnTo>
                  <a:lnTo>
                    <a:pt x="1818" y="270"/>
                  </a:lnTo>
                  <a:lnTo>
                    <a:pt x="1987" y="337"/>
                  </a:lnTo>
                  <a:lnTo>
                    <a:pt x="2155" y="438"/>
                  </a:lnTo>
                  <a:lnTo>
                    <a:pt x="2323" y="573"/>
                  </a:lnTo>
                  <a:lnTo>
                    <a:pt x="2458" y="741"/>
                  </a:lnTo>
                  <a:lnTo>
                    <a:pt x="2593" y="943"/>
                  </a:lnTo>
                  <a:lnTo>
                    <a:pt x="2694" y="1179"/>
                  </a:lnTo>
                  <a:lnTo>
                    <a:pt x="2727" y="1415"/>
                  </a:lnTo>
                  <a:lnTo>
                    <a:pt x="2694" y="1650"/>
                  </a:lnTo>
                  <a:lnTo>
                    <a:pt x="2626" y="1886"/>
                  </a:lnTo>
                  <a:lnTo>
                    <a:pt x="2525" y="2088"/>
                  </a:lnTo>
                  <a:lnTo>
                    <a:pt x="2391" y="2290"/>
                  </a:lnTo>
                  <a:lnTo>
                    <a:pt x="2222" y="2458"/>
                  </a:lnTo>
                  <a:lnTo>
                    <a:pt x="2020" y="2627"/>
                  </a:lnTo>
                  <a:lnTo>
                    <a:pt x="1852" y="2694"/>
                  </a:lnTo>
                  <a:lnTo>
                    <a:pt x="1684" y="2761"/>
                  </a:lnTo>
                  <a:lnTo>
                    <a:pt x="1549" y="2795"/>
                  </a:lnTo>
                  <a:lnTo>
                    <a:pt x="1381" y="2829"/>
                  </a:lnTo>
                  <a:lnTo>
                    <a:pt x="1246" y="2795"/>
                  </a:lnTo>
                  <a:lnTo>
                    <a:pt x="1111" y="2761"/>
                  </a:lnTo>
                  <a:lnTo>
                    <a:pt x="977" y="2728"/>
                  </a:lnTo>
                  <a:lnTo>
                    <a:pt x="842" y="2627"/>
                  </a:lnTo>
                  <a:lnTo>
                    <a:pt x="606" y="2458"/>
                  </a:lnTo>
                  <a:lnTo>
                    <a:pt x="438" y="2189"/>
                  </a:lnTo>
                  <a:lnTo>
                    <a:pt x="303" y="1920"/>
                  </a:lnTo>
                  <a:lnTo>
                    <a:pt x="236" y="1583"/>
                  </a:lnTo>
                  <a:lnTo>
                    <a:pt x="236" y="1381"/>
                  </a:lnTo>
                  <a:lnTo>
                    <a:pt x="270" y="1145"/>
                  </a:lnTo>
                  <a:lnTo>
                    <a:pt x="337" y="943"/>
                  </a:lnTo>
                  <a:lnTo>
                    <a:pt x="404" y="741"/>
                  </a:lnTo>
                  <a:lnTo>
                    <a:pt x="472" y="607"/>
                  </a:lnTo>
                  <a:lnTo>
                    <a:pt x="573" y="539"/>
                  </a:lnTo>
                  <a:lnTo>
                    <a:pt x="741" y="405"/>
                  </a:lnTo>
                  <a:lnTo>
                    <a:pt x="977" y="304"/>
                  </a:lnTo>
                  <a:lnTo>
                    <a:pt x="1212" y="236"/>
                  </a:lnTo>
                  <a:lnTo>
                    <a:pt x="1414" y="203"/>
                  </a:lnTo>
                  <a:close/>
                  <a:moveTo>
                    <a:pt x="1179" y="1"/>
                  </a:moveTo>
                  <a:lnTo>
                    <a:pt x="842" y="68"/>
                  </a:lnTo>
                  <a:lnTo>
                    <a:pt x="808" y="135"/>
                  </a:lnTo>
                  <a:lnTo>
                    <a:pt x="640" y="236"/>
                  </a:lnTo>
                  <a:lnTo>
                    <a:pt x="472" y="371"/>
                  </a:lnTo>
                  <a:lnTo>
                    <a:pt x="371" y="506"/>
                  </a:lnTo>
                  <a:lnTo>
                    <a:pt x="236" y="674"/>
                  </a:lnTo>
                  <a:lnTo>
                    <a:pt x="169" y="876"/>
                  </a:lnTo>
                  <a:lnTo>
                    <a:pt x="68" y="1078"/>
                  </a:lnTo>
                  <a:lnTo>
                    <a:pt x="34" y="1246"/>
                  </a:lnTo>
                  <a:lnTo>
                    <a:pt x="0" y="1448"/>
                  </a:lnTo>
                  <a:lnTo>
                    <a:pt x="0" y="1751"/>
                  </a:lnTo>
                  <a:lnTo>
                    <a:pt x="101" y="2088"/>
                  </a:lnTo>
                  <a:lnTo>
                    <a:pt x="236" y="2391"/>
                  </a:lnTo>
                  <a:lnTo>
                    <a:pt x="438" y="2627"/>
                  </a:lnTo>
                  <a:lnTo>
                    <a:pt x="674" y="2829"/>
                  </a:lnTo>
                  <a:lnTo>
                    <a:pt x="808" y="2930"/>
                  </a:lnTo>
                  <a:lnTo>
                    <a:pt x="943" y="2963"/>
                  </a:lnTo>
                  <a:lnTo>
                    <a:pt x="1111" y="3031"/>
                  </a:lnTo>
                  <a:lnTo>
                    <a:pt x="1448" y="3031"/>
                  </a:lnTo>
                  <a:lnTo>
                    <a:pt x="1616" y="2997"/>
                  </a:lnTo>
                  <a:lnTo>
                    <a:pt x="1919" y="2896"/>
                  </a:lnTo>
                  <a:lnTo>
                    <a:pt x="2189" y="2761"/>
                  </a:lnTo>
                  <a:lnTo>
                    <a:pt x="2424" y="2559"/>
                  </a:lnTo>
                  <a:lnTo>
                    <a:pt x="2593" y="2357"/>
                  </a:lnTo>
                  <a:lnTo>
                    <a:pt x="2727" y="2088"/>
                  </a:lnTo>
                  <a:lnTo>
                    <a:pt x="2828" y="1819"/>
                  </a:lnTo>
                  <a:lnTo>
                    <a:pt x="2862" y="1482"/>
                  </a:lnTo>
                  <a:lnTo>
                    <a:pt x="2828" y="1179"/>
                  </a:lnTo>
                  <a:lnTo>
                    <a:pt x="2795" y="1011"/>
                  </a:lnTo>
                  <a:lnTo>
                    <a:pt x="2727" y="842"/>
                  </a:lnTo>
                  <a:lnTo>
                    <a:pt x="2660" y="708"/>
                  </a:lnTo>
                  <a:lnTo>
                    <a:pt x="2593" y="573"/>
                  </a:lnTo>
                  <a:lnTo>
                    <a:pt x="2357" y="337"/>
                  </a:lnTo>
                  <a:lnTo>
                    <a:pt x="2088" y="169"/>
                  </a:lnTo>
                  <a:lnTo>
                    <a:pt x="1818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7" name="Google Shape;547;p4"/>
          <p:cNvGrpSpPr/>
          <p:nvPr/>
        </p:nvGrpSpPr>
        <p:grpSpPr>
          <a:xfrm>
            <a:off x="3259815" y="5162315"/>
            <a:ext cx="3279496" cy="1439997"/>
            <a:chOff x="1573057" y="5173288"/>
            <a:chExt cx="3285190" cy="1442497"/>
          </a:xfrm>
        </p:grpSpPr>
        <p:sp>
          <p:nvSpPr>
            <p:cNvPr id="548" name="Google Shape;548;p4"/>
            <p:cNvSpPr/>
            <p:nvPr/>
          </p:nvSpPr>
          <p:spPr>
            <a:xfrm>
              <a:off x="3688614" y="5616127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953" y="1818"/>
                  </a:lnTo>
                  <a:lnTo>
                    <a:pt x="1785" y="1852"/>
                  </a:lnTo>
                  <a:lnTo>
                    <a:pt x="1414" y="1919"/>
                  </a:lnTo>
                  <a:lnTo>
                    <a:pt x="943" y="1987"/>
                  </a:lnTo>
                  <a:lnTo>
                    <a:pt x="707" y="2020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606"/>
                  </a:lnTo>
                  <a:lnTo>
                    <a:pt x="34" y="808"/>
                  </a:lnTo>
                  <a:lnTo>
                    <a:pt x="101" y="1212"/>
                  </a:lnTo>
                  <a:lnTo>
                    <a:pt x="202" y="1717"/>
                  </a:lnTo>
                  <a:lnTo>
                    <a:pt x="270" y="1953"/>
                  </a:lnTo>
                  <a:lnTo>
                    <a:pt x="371" y="2189"/>
                  </a:lnTo>
                  <a:lnTo>
                    <a:pt x="404" y="2222"/>
                  </a:lnTo>
                  <a:lnTo>
                    <a:pt x="674" y="2222"/>
                  </a:lnTo>
                  <a:lnTo>
                    <a:pt x="876" y="2189"/>
                  </a:lnTo>
                  <a:lnTo>
                    <a:pt x="1313" y="2121"/>
                  </a:lnTo>
                  <a:lnTo>
                    <a:pt x="1751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088" y="303"/>
                  </a:lnTo>
                  <a:lnTo>
                    <a:pt x="1987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581275" y="5472986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87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505" y="202"/>
                  </a:lnTo>
                  <a:lnTo>
                    <a:pt x="270" y="236"/>
                  </a:lnTo>
                  <a:lnTo>
                    <a:pt x="202" y="270"/>
                  </a:lnTo>
                  <a:lnTo>
                    <a:pt x="101" y="337"/>
                  </a:lnTo>
                  <a:lnTo>
                    <a:pt x="270" y="404"/>
                  </a:lnTo>
                  <a:lnTo>
                    <a:pt x="472" y="404"/>
                  </a:lnTo>
                  <a:lnTo>
                    <a:pt x="842" y="371"/>
                  </a:lnTo>
                  <a:lnTo>
                    <a:pt x="1381" y="337"/>
                  </a:lnTo>
                  <a:lnTo>
                    <a:pt x="1953" y="270"/>
                  </a:lnTo>
                  <a:lnTo>
                    <a:pt x="1987" y="607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21" y="1583"/>
                  </a:lnTo>
                  <a:lnTo>
                    <a:pt x="2189" y="1785"/>
                  </a:lnTo>
                  <a:lnTo>
                    <a:pt x="2155" y="1785"/>
                  </a:lnTo>
                  <a:lnTo>
                    <a:pt x="1280" y="1920"/>
                  </a:lnTo>
                  <a:lnTo>
                    <a:pt x="808" y="1987"/>
                  </a:lnTo>
                  <a:lnTo>
                    <a:pt x="404" y="2122"/>
                  </a:lnTo>
                  <a:lnTo>
                    <a:pt x="303" y="1684"/>
                  </a:lnTo>
                  <a:lnTo>
                    <a:pt x="236" y="1246"/>
                  </a:lnTo>
                  <a:lnTo>
                    <a:pt x="202" y="775"/>
                  </a:lnTo>
                  <a:lnTo>
                    <a:pt x="169" y="573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505"/>
                  </a:lnTo>
                  <a:lnTo>
                    <a:pt x="0" y="640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4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3" y="2155"/>
                  </a:lnTo>
                  <a:lnTo>
                    <a:pt x="2189" y="1987"/>
                  </a:lnTo>
                  <a:lnTo>
                    <a:pt x="2256" y="1953"/>
                  </a:lnTo>
                  <a:lnTo>
                    <a:pt x="2290" y="1987"/>
                  </a:lnTo>
                  <a:lnTo>
                    <a:pt x="2323" y="1953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55" y="539"/>
                  </a:lnTo>
                  <a:lnTo>
                    <a:pt x="2121" y="270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418009" y="6016389"/>
              <a:ext cx="40318" cy="38127"/>
            </a:xfrm>
            <a:custGeom>
              <a:avLst/>
              <a:gdLst/>
              <a:ahLst/>
              <a:cxnLst/>
              <a:rect l="l" t="t" r="r" b="b"/>
              <a:pathLst>
                <a:path w="607" h="574" extrusionOk="0">
                  <a:moveTo>
                    <a:pt x="34" y="1"/>
                  </a:moveTo>
                  <a:lnTo>
                    <a:pt x="0" y="68"/>
                  </a:lnTo>
                  <a:lnTo>
                    <a:pt x="34" y="102"/>
                  </a:lnTo>
                  <a:lnTo>
                    <a:pt x="169" y="169"/>
                  </a:lnTo>
                  <a:lnTo>
                    <a:pt x="337" y="203"/>
                  </a:lnTo>
                  <a:lnTo>
                    <a:pt x="135" y="438"/>
                  </a:lnTo>
                  <a:lnTo>
                    <a:pt x="101" y="472"/>
                  </a:lnTo>
                  <a:lnTo>
                    <a:pt x="135" y="540"/>
                  </a:lnTo>
                  <a:lnTo>
                    <a:pt x="202" y="573"/>
                  </a:lnTo>
                  <a:lnTo>
                    <a:pt x="236" y="540"/>
                  </a:lnTo>
                  <a:lnTo>
                    <a:pt x="404" y="405"/>
                  </a:lnTo>
                  <a:lnTo>
                    <a:pt x="573" y="236"/>
                  </a:lnTo>
                  <a:lnTo>
                    <a:pt x="606" y="203"/>
                  </a:lnTo>
                  <a:lnTo>
                    <a:pt x="606" y="135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3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3744475" y="5765909"/>
              <a:ext cx="147724" cy="152174"/>
            </a:xfrm>
            <a:custGeom>
              <a:avLst/>
              <a:gdLst/>
              <a:ahLst/>
              <a:cxnLst/>
              <a:rect l="l" t="t" r="r" b="b"/>
              <a:pathLst>
                <a:path w="2224" h="2291" extrusionOk="0">
                  <a:moveTo>
                    <a:pt x="1920" y="169"/>
                  </a:moveTo>
                  <a:lnTo>
                    <a:pt x="1954" y="540"/>
                  </a:lnTo>
                  <a:lnTo>
                    <a:pt x="1987" y="944"/>
                  </a:lnTo>
                  <a:lnTo>
                    <a:pt x="2021" y="1381"/>
                  </a:lnTo>
                  <a:lnTo>
                    <a:pt x="2055" y="1853"/>
                  </a:lnTo>
                  <a:lnTo>
                    <a:pt x="1819" y="1853"/>
                  </a:lnTo>
                  <a:lnTo>
                    <a:pt x="1583" y="1886"/>
                  </a:lnTo>
                  <a:lnTo>
                    <a:pt x="1146" y="1954"/>
                  </a:lnTo>
                  <a:lnTo>
                    <a:pt x="742" y="1987"/>
                  </a:lnTo>
                  <a:lnTo>
                    <a:pt x="573" y="2055"/>
                  </a:lnTo>
                  <a:lnTo>
                    <a:pt x="405" y="2088"/>
                  </a:lnTo>
                  <a:lnTo>
                    <a:pt x="338" y="1651"/>
                  </a:lnTo>
                  <a:lnTo>
                    <a:pt x="270" y="1213"/>
                  </a:lnTo>
                  <a:lnTo>
                    <a:pt x="203" y="843"/>
                  </a:lnTo>
                  <a:lnTo>
                    <a:pt x="136" y="472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102" y="270"/>
                  </a:lnTo>
                  <a:lnTo>
                    <a:pt x="35" y="304"/>
                  </a:lnTo>
                  <a:lnTo>
                    <a:pt x="1" y="338"/>
                  </a:lnTo>
                  <a:lnTo>
                    <a:pt x="1" y="607"/>
                  </a:lnTo>
                  <a:lnTo>
                    <a:pt x="35" y="876"/>
                  </a:lnTo>
                  <a:lnTo>
                    <a:pt x="102" y="1381"/>
                  </a:lnTo>
                  <a:lnTo>
                    <a:pt x="169" y="1819"/>
                  </a:lnTo>
                  <a:lnTo>
                    <a:pt x="203" y="2021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405" y="2257"/>
                  </a:lnTo>
                  <a:lnTo>
                    <a:pt x="607" y="2257"/>
                  </a:lnTo>
                  <a:lnTo>
                    <a:pt x="843" y="2223"/>
                  </a:lnTo>
                  <a:lnTo>
                    <a:pt x="1280" y="2122"/>
                  </a:lnTo>
                  <a:lnTo>
                    <a:pt x="1718" y="2088"/>
                  </a:lnTo>
                  <a:lnTo>
                    <a:pt x="1920" y="2021"/>
                  </a:lnTo>
                  <a:lnTo>
                    <a:pt x="2088" y="1987"/>
                  </a:lnTo>
                  <a:lnTo>
                    <a:pt x="2122" y="1954"/>
                  </a:lnTo>
                  <a:lnTo>
                    <a:pt x="2189" y="1954"/>
                  </a:lnTo>
                  <a:lnTo>
                    <a:pt x="2223" y="1920"/>
                  </a:lnTo>
                  <a:lnTo>
                    <a:pt x="2223" y="1651"/>
                  </a:lnTo>
                  <a:lnTo>
                    <a:pt x="2223" y="1415"/>
                  </a:lnTo>
                  <a:lnTo>
                    <a:pt x="2189" y="910"/>
                  </a:lnTo>
                  <a:lnTo>
                    <a:pt x="2122" y="472"/>
                  </a:lnTo>
                  <a:lnTo>
                    <a:pt x="2088" y="270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3579017" y="5790552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0"/>
                  </a:moveTo>
                  <a:lnTo>
                    <a:pt x="1516" y="34"/>
                  </a:lnTo>
                  <a:lnTo>
                    <a:pt x="1078" y="135"/>
                  </a:lnTo>
                  <a:lnTo>
                    <a:pt x="607" y="236"/>
                  </a:lnTo>
                  <a:lnTo>
                    <a:pt x="102" y="371"/>
                  </a:lnTo>
                  <a:lnTo>
                    <a:pt x="102" y="303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1" y="303"/>
                  </a:lnTo>
                  <a:lnTo>
                    <a:pt x="1" y="573"/>
                  </a:lnTo>
                  <a:lnTo>
                    <a:pt x="34" y="842"/>
                  </a:lnTo>
                  <a:lnTo>
                    <a:pt x="135" y="1347"/>
                  </a:lnTo>
                  <a:lnTo>
                    <a:pt x="169" y="1818"/>
                  </a:lnTo>
                  <a:lnTo>
                    <a:pt x="236" y="2020"/>
                  </a:lnTo>
                  <a:lnTo>
                    <a:pt x="304" y="2256"/>
                  </a:lnTo>
                  <a:lnTo>
                    <a:pt x="337" y="2256"/>
                  </a:lnTo>
                  <a:lnTo>
                    <a:pt x="371" y="2222"/>
                  </a:lnTo>
                  <a:lnTo>
                    <a:pt x="438" y="2256"/>
                  </a:lnTo>
                  <a:lnTo>
                    <a:pt x="1314" y="2155"/>
                  </a:lnTo>
                  <a:lnTo>
                    <a:pt x="1785" y="2054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324" y="1919"/>
                  </a:lnTo>
                  <a:lnTo>
                    <a:pt x="2391" y="1852"/>
                  </a:lnTo>
                  <a:lnTo>
                    <a:pt x="2391" y="1751"/>
                  </a:lnTo>
                  <a:lnTo>
                    <a:pt x="2391" y="1650"/>
                  </a:lnTo>
                  <a:lnTo>
                    <a:pt x="2357" y="1414"/>
                  </a:lnTo>
                  <a:lnTo>
                    <a:pt x="2290" y="1246"/>
                  </a:lnTo>
                  <a:lnTo>
                    <a:pt x="2223" y="606"/>
                  </a:lnTo>
                  <a:lnTo>
                    <a:pt x="2122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303"/>
                  </a:lnTo>
                  <a:lnTo>
                    <a:pt x="1953" y="505"/>
                  </a:lnTo>
                  <a:lnTo>
                    <a:pt x="2088" y="977"/>
                  </a:lnTo>
                  <a:lnTo>
                    <a:pt x="2155" y="1414"/>
                  </a:lnTo>
                  <a:lnTo>
                    <a:pt x="2189" y="1852"/>
                  </a:lnTo>
                  <a:lnTo>
                    <a:pt x="1751" y="1852"/>
                  </a:lnTo>
                  <a:lnTo>
                    <a:pt x="1280" y="1886"/>
                  </a:lnTo>
                  <a:lnTo>
                    <a:pt x="405" y="2054"/>
                  </a:lnTo>
                  <a:lnTo>
                    <a:pt x="371" y="1852"/>
                  </a:lnTo>
                  <a:lnTo>
                    <a:pt x="371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8" y="404"/>
                  </a:lnTo>
                  <a:lnTo>
                    <a:pt x="1246" y="270"/>
                  </a:lnTo>
                  <a:lnTo>
                    <a:pt x="1617" y="236"/>
                  </a:lnTo>
                  <a:lnTo>
                    <a:pt x="1819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3527606" y="5636253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1751" y="2054"/>
                  </a:lnTo>
                  <a:lnTo>
                    <a:pt x="1347" y="2121"/>
                  </a:lnTo>
                  <a:lnTo>
                    <a:pt x="943" y="2155"/>
                  </a:lnTo>
                  <a:lnTo>
                    <a:pt x="505" y="2222"/>
                  </a:lnTo>
                  <a:lnTo>
                    <a:pt x="337" y="1313"/>
                  </a:lnTo>
                  <a:lnTo>
                    <a:pt x="169" y="404"/>
                  </a:lnTo>
                  <a:lnTo>
                    <a:pt x="606" y="404"/>
                  </a:lnTo>
                  <a:lnTo>
                    <a:pt x="1078" y="337"/>
                  </a:lnTo>
                  <a:lnTo>
                    <a:pt x="1953" y="169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3" y="202"/>
                  </a:lnTo>
                  <a:lnTo>
                    <a:pt x="101" y="270"/>
                  </a:lnTo>
                  <a:lnTo>
                    <a:pt x="68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09"/>
                  </a:lnTo>
                  <a:lnTo>
                    <a:pt x="135" y="1448"/>
                  </a:lnTo>
                  <a:lnTo>
                    <a:pt x="236" y="1953"/>
                  </a:lnTo>
                  <a:lnTo>
                    <a:pt x="371" y="2458"/>
                  </a:lnTo>
                  <a:lnTo>
                    <a:pt x="404" y="2492"/>
                  </a:lnTo>
                  <a:lnTo>
                    <a:pt x="472" y="2525"/>
                  </a:lnTo>
                  <a:lnTo>
                    <a:pt x="539" y="2458"/>
                  </a:lnTo>
                  <a:lnTo>
                    <a:pt x="573" y="2391"/>
                  </a:lnTo>
                  <a:lnTo>
                    <a:pt x="539" y="2323"/>
                  </a:lnTo>
                  <a:lnTo>
                    <a:pt x="943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89" y="2155"/>
                  </a:lnTo>
                  <a:lnTo>
                    <a:pt x="2222" y="2121"/>
                  </a:lnTo>
                  <a:lnTo>
                    <a:pt x="2222" y="2054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323" y="1987"/>
                  </a:lnTo>
                  <a:lnTo>
                    <a:pt x="2290" y="1515"/>
                  </a:lnTo>
                  <a:lnTo>
                    <a:pt x="2222" y="1044"/>
                  </a:lnTo>
                  <a:lnTo>
                    <a:pt x="2121" y="606"/>
                  </a:lnTo>
                  <a:lnTo>
                    <a:pt x="2054" y="135"/>
                  </a:lnTo>
                  <a:lnTo>
                    <a:pt x="2054" y="101"/>
                  </a:lnTo>
                  <a:lnTo>
                    <a:pt x="2054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3326346" y="5604901"/>
              <a:ext cx="33610" cy="44835"/>
            </a:xfrm>
            <a:custGeom>
              <a:avLst/>
              <a:gdLst/>
              <a:ahLst/>
              <a:cxnLst/>
              <a:rect l="l" t="t" r="r" b="b"/>
              <a:pathLst>
                <a:path w="506" h="675" extrusionOk="0">
                  <a:moveTo>
                    <a:pt x="303" y="338"/>
                  </a:moveTo>
                  <a:lnTo>
                    <a:pt x="303" y="439"/>
                  </a:lnTo>
                  <a:lnTo>
                    <a:pt x="236" y="472"/>
                  </a:lnTo>
                  <a:lnTo>
                    <a:pt x="168" y="472"/>
                  </a:lnTo>
                  <a:lnTo>
                    <a:pt x="202" y="405"/>
                  </a:lnTo>
                  <a:lnTo>
                    <a:pt x="269" y="338"/>
                  </a:lnTo>
                  <a:close/>
                  <a:moveTo>
                    <a:pt x="370" y="1"/>
                  </a:moveTo>
                  <a:lnTo>
                    <a:pt x="269" y="35"/>
                  </a:lnTo>
                  <a:lnTo>
                    <a:pt x="168" y="68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135" y="237"/>
                  </a:lnTo>
                  <a:lnTo>
                    <a:pt x="135" y="270"/>
                  </a:lnTo>
                  <a:lnTo>
                    <a:pt x="101" y="270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67" y="641"/>
                  </a:lnTo>
                  <a:lnTo>
                    <a:pt x="168" y="674"/>
                  </a:lnTo>
                  <a:lnTo>
                    <a:pt x="269" y="674"/>
                  </a:lnTo>
                  <a:lnTo>
                    <a:pt x="337" y="607"/>
                  </a:lnTo>
                  <a:lnTo>
                    <a:pt x="438" y="573"/>
                  </a:lnTo>
                  <a:lnTo>
                    <a:pt x="505" y="472"/>
                  </a:lnTo>
                  <a:lnTo>
                    <a:pt x="505" y="338"/>
                  </a:lnTo>
                  <a:lnTo>
                    <a:pt x="505" y="203"/>
                  </a:lnTo>
                  <a:lnTo>
                    <a:pt x="471" y="102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3259259" y="5517688"/>
              <a:ext cx="152108" cy="167783"/>
            </a:xfrm>
            <a:custGeom>
              <a:avLst/>
              <a:gdLst/>
              <a:ahLst/>
              <a:cxnLst/>
              <a:rect l="l" t="t" r="r" b="b"/>
              <a:pathLst>
                <a:path w="2290" h="2526" extrusionOk="0">
                  <a:moveTo>
                    <a:pt x="1919" y="203"/>
                  </a:moveTo>
                  <a:lnTo>
                    <a:pt x="1919" y="641"/>
                  </a:lnTo>
                  <a:lnTo>
                    <a:pt x="1953" y="1112"/>
                  </a:lnTo>
                  <a:lnTo>
                    <a:pt x="2020" y="1583"/>
                  </a:lnTo>
                  <a:lnTo>
                    <a:pt x="2121" y="2021"/>
                  </a:lnTo>
                  <a:lnTo>
                    <a:pt x="2155" y="2055"/>
                  </a:lnTo>
                  <a:lnTo>
                    <a:pt x="2121" y="2055"/>
                  </a:lnTo>
                  <a:lnTo>
                    <a:pt x="1717" y="2088"/>
                  </a:lnTo>
                  <a:lnTo>
                    <a:pt x="1313" y="2122"/>
                  </a:lnTo>
                  <a:lnTo>
                    <a:pt x="909" y="2189"/>
                  </a:lnTo>
                  <a:lnTo>
                    <a:pt x="471" y="2223"/>
                  </a:lnTo>
                  <a:lnTo>
                    <a:pt x="303" y="1314"/>
                  </a:lnTo>
                  <a:lnTo>
                    <a:pt x="135" y="405"/>
                  </a:lnTo>
                  <a:lnTo>
                    <a:pt x="572" y="405"/>
                  </a:lnTo>
                  <a:lnTo>
                    <a:pt x="1044" y="338"/>
                  </a:lnTo>
                  <a:lnTo>
                    <a:pt x="1919" y="203"/>
                  </a:lnTo>
                  <a:close/>
                  <a:moveTo>
                    <a:pt x="1919" y="1"/>
                  </a:moveTo>
                  <a:lnTo>
                    <a:pt x="1010" y="136"/>
                  </a:lnTo>
                  <a:lnTo>
                    <a:pt x="539" y="203"/>
                  </a:lnTo>
                  <a:lnTo>
                    <a:pt x="101" y="304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944"/>
                  </a:lnTo>
                  <a:lnTo>
                    <a:pt x="101" y="1449"/>
                  </a:lnTo>
                  <a:lnTo>
                    <a:pt x="202" y="1954"/>
                  </a:lnTo>
                  <a:lnTo>
                    <a:pt x="337" y="2459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05" y="2492"/>
                  </a:lnTo>
                  <a:lnTo>
                    <a:pt x="539" y="2425"/>
                  </a:lnTo>
                  <a:lnTo>
                    <a:pt x="505" y="2358"/>
                  </a:lnTo>
                  <a:lnTo>
                    <a:pt x="909" y="2391"/>
                  </a:lnTo>
                  <a:lnTo>
                    <a:pt x="1347" y="2358"/>
                  </a:lnTo>
                  <a:lnTo>
                    <a:pt x="1784" y="2290"/>
                  </a:lnTo>
                  <a:lnTo>
                    <a:pt x="2155" y="2189"/>
                  </a:lnTo>
                  <a:lnTo>
                    <a:pt x="2188" y="2122"/>
                  </a:lnTo>
                  <a:lnTo>
                    <a:pt x="2188" y="2055"/>
                  </a:lnTo>
                  <a:lnTo>
                    <a:pt x="2256" y="2055"/>
                  </a:lnTo>
                  <a:lnTo>
                    <a:pt x="2289" y="2021"/>
                  </a:lnTo>
                  <a:lnTo>
                    <a:pt x="2289" y="1987"/>
                  </a:lnTo>
                  <a:lnTo>
                    <a:pt x="2256" y="1550"/>
                  </a:lnTo>
                  <a:lnTo>
                    <a:pt x="2188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20" y="102"/>
                  </a:lnTo>
                  <a:lnTo>
                    <a:pt x="2020" y="68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621869" y="5935884"/>
              <a:ext cx="138757" cy="152174"/>
            </a:xfrm>
            <a:custGeom>
              <a:avLst/>
              <a:gdLst/>
              <a:ahLst/>
              <a:cxnLst/>
              <a:rect l="l" t="t" r="r" b="b"/>
              <a:pathLst>
                <a:path w="2089" h="2291" extrusionOk="0">
                  <a:moveTo>
                    <a:pt x="1684" y="1"/>
                  </a:moveTo>
                  <a:lnTo>
                    <a:pt x="1482" y="34"/>
                  </a:lnTo>
                  <a:lnTo>
                    <a:pt x="1078" y="102"/>
                  </a:lnTo>
                  <a:lnTo>
                    <a:pt x="573" y="169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34" y="640"/>
                  </a:lnTo>
                  <a:lnTo>
                    <a:pt x="68" y="809"/>
                  </a:lnTo>
                  <a:lnTo>
                    <a:pt x="102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6"/>
                  </a:lnTo>
                  <a:lnTo>
                    <a:pt x="270" y="2189"/>
                  </a:lnTo>
                  <a:lnTo>
                    <a:pt x="270" y="2257"/>
                  </a:lnTo>
                  <a:lnTo>
                    <a:pt x="304" y="2290"/>
                  </a:lnTo>
                  <a:lnTo>
                    <a:pt x="371" y="2290"/>
                  </a:lnTo>
                  <a:lnTo>
                    <a:pt x="1415" y="2122"/>
                  </a:lnTo>
                  <a:lnTo>
                    <a:pt x="1785" y="2055"/>
                  </a:lnTo>
                  <a:lnTo>
                    <a:pt x="1953" y="2021"/>
                  </a:lnTo>
                  <a:lnTo>
                    <a:pt x="2088" y="1886"/>
                  </a:lnTo>
                  <a:lnTo>
                    <a:pt x="1920" y="1853"/>
                  </a:lnTo>
                  <a:lnTo>
                    <a:pt x="1751" y="1853"/>
                  </a:lnTo>
                  <a:lnTo>
                    <a:pt x="1381" y="1920"/>
                  </a:lnTo>
                  <a:lnTo>
                    <a:pt x="438" y="2088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07"/>
                  </a:lnTo>
                  <a:lnTo>
                    <a:pt x="169" y="438"/>
                  </a:lnTo>
                  <a:lnTo>
                    <a:pt x="708" y="371"/>
                  </a:lnTo>
                  <a:lnTo>
                    <a:pt x="1246" y="270"/>
                  </a:lnTo>
                  <a:lnTo>
                    <a:pt x="1617" y="203"/>
                  </a:lnTo>
                  <a:lnTo>
                    <a:pt x="1785" y="169"/>
                  </a:lnTo>
                  <a:lnTo>
                    <a:pt x="1886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626319" y="6152820"/>
              <a:ext cx="44835" cy="35868"/>
            </a:xfrm>
            <a:custGeom>
              <a:avLst/>
              <a:gdLst/>
              <a:ahLst/>
              <a:cxnLst/>
              <a:rect l="l" t="t" r="r" b="b"/>
              <a:pathLst>
                <a:path w="675" h="540" extrusionOk="0">
                  <a:moveTo>
                    <a:pt x="136" y="1"/>
                  </a:moveTo>
                  <a:lnTo>
                    <a:pt x="68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68" y="203"/>
                  </a:lnTo>
                  <a:lnTo>
                    <a:pt x="102" y="304"/>
                  </a:lnTo>
                  <a:lnTo>
                    <a:pt x="169" y="405"/>
                  </a:lnTo>
                  <a:lnTo>
                    <a:pt x="237" y="472"/>
                  </a:lnTo>
                  <a:lnTo>
                    <a:pt x="338" y="539"/>
                  </a:lnTo>
                  <a:lnTo>
                    <a:pt x="439" y="539"/>
                  </a:lnTo>
                  <a:lnTo>
                    <a:pt x="472" y="506"/>
                  </a:lnTo>
                  <a:lnTo>
                    <a:pt x="573" y="270"/>
                  </a:lnTo>
                  <a:lnTo>
                    <a:pt x="641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41" y="34"/>
                  </a:lnTo>
                  <a:lnTo>
                    <a:pt x="607" y="1"/>
                  </a:lnTo>
                  <a:lnTo>
                    <a:pt x="506" y="34"/>
                  </a:lnTo>
                  <a:lnTo>
                    <a:pt x="439" y="102"/>
                  </a:lnTo>
                  <a:lnTo>
                    <a:pt x="338" y="337"/>
                  </a:lnTo>
                  <a:lnTo>
                    <a:pt x="237" y="203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469827" y="6177397"/>
              <a:ext cx="35802" cy="35868"/>
            </a:xfrm>
            <a:custGeom>
              <a:avLst/>
              <a:gdLst/>
              <a:ahLst/>
              <a:cxnLst/>
              <a:rect l="l" t="t" r="r" b="b"/>
              <a:pathLst>
                <a:path w="539" h="540" extrusionOk="0">
                  <a:moveTo>
                    <a:pt x="371" y="1"/>
                  </a:moveTo>
                  <a:lnTo>
                    <a:pt x="270" y="35"/>
                  </a:lnTo>
                  <a:lnTo>
                    <a:pt x="169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38"/>
                  </a:lnTo>
                  <a:lnTo>
                    <a:pt x="34" y="405"/>
                  </a:lnTo>
                  <a:lnTo>
                    <a:pt x="101" y="472"/>
                  </a:lnTo>
                  <a:lnTo>
                    <a:pt x="169" y="540"/>
                  </a:lnTo>
                  <a:lnTo>
                    <a:pt x="371" y="540"/>
                  </a:lnTo>
                  <a:lnTo>
                    <a:pt x="438" y="506"/>
                  </a:lnTo>
                  <a:lnTo>
                    <a:pt x="505" y="472"/>
                  </a:lnTo>
                  <a:lnTo>
                    <a:pt x="505" y="371"/>
                  </a:lnTo>
                  <a:lnTo>
                    <a:pt x="505" y="338"/>
                  </a:lnTo>
                  <a:lnTo>
                    <a:pt x="472" y="338"/>
                  </a:lnTo>
                  <a:lnTo>
                    <a:pt x="404" y="304"/>
                  </a:lnTo>
                  <a:lnTo>
                    <a:pt x="337" y="371"/>
                  </a:lnTo>
                  <a:lnTo>
                    <a:pt x="202" y="371"/>
                  </a:lnTo>
                  <a:lnTo>
                    <a:pt x="169" y="304"/>
                  </a:lnTo>
                  <a:lnTo>
                    <a:pt x="202" y="237"/>
                  </a:lnTo>
                  <a:lnTo>
                    <a:pt x="236" y="237"/>
                  </a:lnTo>
                  <a:lnTo>
                    <a:pt x="303" y="169"/>
                  </a:lnTo>
                  <a:lnTo>
                    <a:pt x="404" y="136"/>
                  </a:lnTo>
                  <a:lnTo>
                    <a:pt x="505" y="102"/>
                  </a:lnTo>
                  <a:lnTo>
                    <a:pt x="539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568199" y="6101409"/>
              <a:ext cx="158883" cy="147657"/>
            </a:xfrm>
            <a:custGeom>
              <a:avLst/>
              <a:gdLst/>
              <a:ahLst/>
              <a:cxnLst/>
              <a:rect l="l" t="t" r="r" b="b"/>
              <a:pathLst>
                <a:path w="2392" h="2223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36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1" y="707"/>
                  </a:lnTo>
                  <a:lnTo>
                    <a:pt x="68" y="1145"/>
                  </a:lnTo>
                  <a:lnTo>
                    <a:pt x="169" y="1684"/>
                  </a:lnTo>
                  <a:lnTo>
                    <a:pt x="203" y="1919"/>
                  </a:lnTo>
                  <a:lnTo>
                    <a:pt x="304" y="2189"/>
                  </a:lnTo>
                  <a:lnTo>
                    <a:pt x="337" y="2222"/>
                  </a:lnTo>
                  <a:lnTo>
                    <a:pt x="405" y="2222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405" y="1886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69" y="404"/>
                  </a:lnTo>
                  <a:lnTo>
                    <a:pt x="573" y="371"/>
                  </a:lnTo>
                  <a:lnTo>
                    <a:pt x="977" y="337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89" y="1785"/>
                  </a:lnTo>
                  <a:lnTo>
                    <a:pt x="1987" y="1785"/>
                  </a:lnTo>
                  <a:lnTo>
                    <a:pt x="1785" y="1818"/>
                  </a:lnTo>
                  <a:lnTo>
                    <a:pt x="1381" y="1886"/>
                  </a:lnTo>
                  <a:lnTo>
                    <a:pt x="876" y="1953"/>
                  </a:lnTo>
                  <a:lnTo>
                    <a:pt x="640" y="2020"/>
                  </a:lnTo>
                  <a:lnTo>
                    <a:pt x="539" y="2054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40" y="2222"/>
                  </a:lnTo>
                  <a:lnTo>
                    <a:pt x="842" y="2222"/>
                  </a:lnTo>
                  <a:lnTo>
                    <a:pt x="1280" y="2121"/>
                  </a:lnTo>
                  <a:lnTo>
                    <a:pt x="1751" y="2088"/>
                  </a:lnTo>
                  <a:lnTo>
                    <a:pt x="1987" y="2020"/>
                  </a:lnTo>
                  <a:lnTo>
                    <a:pt x="2223" y="1953"/>
                  </a:lnTo>
                  <a:lnTo>
                    <a:pt x="2256" y="1987"/>
                  </a:lnTo>
                  <a:lnTo>
                    <a:pt x="2324" y="1987"/>
                  </a:lnTo>
                  <a:lnTo>
                    <a:pt x="2357" y="1953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418350" y="6125986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1"/>
                  </a:moveTo>
                  <a:lnTo>
                    <a:pt x="1314" y="68"/>
                  </a:lnTo>
                  <a:lnTo>
                    <a:pt x="775" y="135"/>
                  </a:lnTo>
                  <a:lnTo>
                    <a:pt x="371" y="169"/>
                  </a:lnTo>
                  <a:lnTo>
                    <a:pt x="169" y="203"/>
                  </a:lnTo>
                  <a:lnTo>
                    <a:pt x="1" y="270"/>
                  </a:lnTo>
                  <a:lnTo>
                    <a:pt x="1" y="304"/>
                  </a:lnTo>
                  <a:lnTo>
                    <a:pt x="135" y="371"/>
                  </a:lnTo>
                  <a:lnTo>
                    <a:pt x="338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752" y="203"/>
                  </a:lnTo>
                  <a:lnTo>
                    <a:pt x="1752" y="371"/>
                  </a:lnTo>
                  <a:lnTo>
                    <a:pt x="1785" y="539"/>
                  </a:lnTo>
                  <a:lnTo>
                    <a:pt x="1853" y="910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1987" y="1819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21"/>
                  </a:lnTo>
                  <a:lnTo>
                    <a:pt x="371" y="2122"/>
                  </a:lnTo>
                  <a:lnTo>
                    <a:pt x="540" y="2189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47"/>
                  </a:lnTo>
                  <a:lnTo>
                    <a:pt x="2021" y="876"/>
                  </a:lnTo>
                  <a:lnTo>
                    <a:pt x="1987" y="506"/>
                  </a:lnTo>
                  <a:lnTo>
                    <a:pt x="1954" y="337"/>
                  </a:lnTo>
                  <a:lnTo>
                    <a:pt x="1886" y="135"/>
                  </a:lnTo>
                  <a:lnTo>
                    <a:pt x="1920" y="102"/>
                  </a:lnTo>
                  <a:lnTo>
                    <a:pt x="1920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409449" y="6143853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67" y="1"/>
                  </a:moveTo>
                  <a:lnTo>
                    <a:pt x="34" y="35"/>
                  </a:lnTo>
                  <a:lnTo>
                    <a:pt x="0" y="270"/>
                  </a:lnTo>
                  <a:lnTo>
                    <a:pt x="34" y="506"/>
                  </a:lnTo>
                  <a:lnTo>
                    <a:pt x="101" y="944"/>
                  </a:lnTo>
                  <a:lnTo>
                    <a:pt x="202" y="1482"/>
                  </a:lnTo>
                  <a:lnTo>
                    <a:pt x="269" y="1718"/>
                  </a:lnTo>
                  <a:lnTo>
                    <a:pt x="337" y="1987"/>
                  </a:lnTo>
                  <a:lnTo>
                    <a:pt x="370" y="2021"/>
                  </a:lnTo>
                  <a:lnTo>
                    <a:pt x="438" y="2021"/>
                  </a:lnTo>
                  <a:lnTo>
                    <a:pt x="472" y="1987"/>
                  </a:lnTo>
                  <a:lnTo>
                    <a:pt x="472" y="1954"/>
                  </a:lnTo>
                  <a:lnTo>
                    <a:pt x="438" y="1684"/>
                  </a:lnTo>
                  <a:lnTo>
                    <a:pt x="404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68" y="270"/>
                  </a:lnTo>
                  <a:lnTo>
                    <a:pt x="101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518980" y="6011938"/>
              <a:ext cx="42577" cy="62703"/>
            </a:xfrm>
            <a:custGeom>
              <a:avLst/>
              <a:gdLst/>
              <a:ahLst/>
              <a:cxnLst/>
              <a:rect l="l" t="t" r="r" b="b"/>
              <a:pathLst>
                <a:path w="641" h="944" extrusionOk="0">
                  <a:moveTo>
                    <a:pt x="439" y="0"/>
                  </a:moveTo>
                  <a:lnTo>
                    <a:pt x="304" y="34"/>
                  </a:lnTo>
                  <a:lnTo>
                    <a:pt x="169" y="68"/>
                  </a:lnTo>
                  <a:lnTo>
                    <a:pt x="136" y="101"/>
                  </a:lnTo>
                  <a:lnTo>
                    <a:pt x="102" y="101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35" y="236"/>
                  </a:lnTo>
                  <a:lnTo>
                    <a:pt x="68" y="236"/>
                  </a:lnTo>
                  <a:lnTo>
                    <a:pt x="136" y="573"/>
                  </a:lnTo>
                  <a:lnTo>
                    <a:pt x="237" y="876"/>
                  </a:lnTo>
                  <a:lnTo>
                    <a:pt x="270" y="943"/>
                  </a:lnTo>
                  <a:lnTo>
                    <a:pt x="338" y="943"/>
                  </a:lnTo>
                  <a:lnTo>
                    <a:pt x="371" y="910"/>
                  </a:lnTo>
                  <a:lnTo>
                    <a:pt x="405" y="842"/>
                  </a:lnTo>
                  <a:lnTo>
                    <a:pt x="304" y="539"/>
                  </a:lnTo>
                  <a:lnTo>
                    <a:pt x="405" y="539"/>
                  </a:lnTo>
                  <a:lnTo>
                    <a:pt x="472" y="505"/>
                  </a:lnTo>
                  <a:lnTo>
                    <a:pt x="540" y="472"/>
                  </a:lnTo>
                  <a:lnTo>
                    <a:pt x="573" y="438"/>
                  </a:lnTo>
                  <a:lnTo>
                    <a:pt x="573" y="404"/>
                  </a:lnTo>
                  <a:lnTo>
                    <a:pt x="540" y="371"/>
                  </a:lnTo>
                  <a:lnTo>
                    <a:pt x="472" y="371"/>
                  </a:lnTo>
                  <a:lnTo>
                    <a:pt x="338" y="404"/>
                  </a:lnTo>
                  <a:lnTo>
                    <a:pt x="304" y="438"/>
                  </a:lnTo>
                  <a:lnTo>
                    <a:pt x="237" y="236"/>
                  </a:lnTo>
                  <a:lnTo>
                    <a:pt x="338" y="236"/>
                  </a:lnTo>
                  <a:lnTo>
                    <a:pt x="472" y="169"/>
                  </a:lnTo>
                  <a:lnTo>
                    <a:pt x="540" y="169"/>
                  </a:lnTo>
                  <a:lnTo>
                    <a:pt x="607" y="101"/>
                  </a:lnTo>
                  <a:lnTo>
                    <a:pt x="641" y="68"/>
                  </a:lnTo>
                  <a:lnTo>
                    <a:pt x="607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2458602" y="5953819"/>
              <a:ext cx="156624" cy="156558"/>
            </a:xfrm>
            <a:custGeom>
              <a:avLst/>
              <a:gdLst/>
              <a:ahLst/>
              <a:cxnLst/>
              <a:rect l="l" t="t" r="r" b="b"/>
              <a:pathLst>
                <a:path w="2358" h="2357" extrusionOk="0">
                  <a:moveTo>
                    <a:pt x="1987" y="0"/>
                  </a:moveTo>
                  <a:lnTo>
                    <a:pt x="1954" y="34"/>
                  </a:lnTo>
                  <a:lnTo>
                    <a:pt x="1954" y="135"/>
                  </a:lnTo>
                  <a:lnTo>
                    <a:pt x="1651" y="135"/>
                  </a:lnTo>
                  <a:lnTo>
                    <a:pt x="1348" y="168"/>
                  </a:lnTo>
                  <a:lnTo>
                    <a:pt x="742" y="269"/>
                  </a:lnTo>
                  <a:lnTo>
                    <a:pt x="405" y="303"/>
                  </a:lnTo>
                  <a:lnTo>
                    <a:pt x="203" y="337"/>
                  </a:lnTo>
                  <a:lnTo>
                    <a:pt x="136" y="370"/>
                  </a:lnTo>
                  <a:lnTo>
                    <a:pt x="102" y="438"/>
                  </a:lnTo>
                  <a:lnTo>
                    <a:pt x="68" y="438"/>
                  </a:lnTo>
                  <a:lnTo>
                    <a:pt x="68" y="404"/>
                  </a:lnTo>
                  <a:lnTo>
                    <a:pt x="35" y="438"/>
                  </a:lnTo>
                  <a:lnTo>
                    <a:pt x="1" y="640"/>
                  </a:lnTo>
                  <a:lnTo>
                    <a:pt x="35" y="842"/>
                  </a:lnTo>
                  <a:lnTo>
                    <a:pt x="136" y="1279"/>
                  </a:lnTo>
                  <a:lnTo>
                    <a:pt x="270" y="2290"/>
                  </a:lnTo>
                  <a:lnTo>
                    <a:pt x="304" y="2357"/>
                  </a:lnTo>
                  <a:lnTo>
                    <a:pt x="405" y="2357"/>
                  </a:lnTo>
                  <a:lnTo>
                    <a:pt x="439" y="2323"/>
                  </a:lnTo>
                  <a:lnTo>
                    <a:pt x="674" y="2323"/>
                  </a:lnTo>
                  <a:lnTo>
                    <a:pt x="944" y="2290"/>
                  </a:lnTo>
                  <a:lnTo>
                    <a:pt x="1415" y="2189"/>
                  </a:lnTo>
                  <a:lnTo>
                    <a:pt x="1819" y="2155"/>
                  </a:lnTo>
                  <a:lnTo>
                    <a:pt x="2055" y="2088"/>
                  </a:lnTo>
                  <a:lnTo>
                    <a:pt x="2122" y="2054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088" y="1919"/>
                  </a:lnTo>
                  <a:lnTo>
                    <a:pt x="1987" y="1886"/>
                  </a:lnTo>
                  <a:lnTo>
                    <a:pt x="1718" y="1886"/>
                  </a:lnTo>
                  <a:lnTo>
                    <a:pt x="1247" y="1987"/>
                  </a:lnTo>
                  <a:lnTo>
                    <a:pt x="843" y="2054"/>
                  </a:lnTo>
                  <a:lnTo>
                    <a:pt x="641" y="2088"/>
                  </a:lnTo>
                  <a:lnTo>
                    <a:pt x="439" y="2121"/>
                  </a:lnTo>
                  <a:lnTo>
                    <a:pt x="270" y="1111"/>
                  </a:lnTo>
                  <a:lnTo>
                    <a:pt x="237" y="842"/>
                  </a:lnTo>
                  <a:lnTo>
                    <a:pt x="136" y="572"/>
                  </a:lnTo>
                  <a:lnTo>
                    <a:pt x="203" y="572"/>
                  </a:lnTo>
                  <a:lnTo>
                    <a:pt x="237" y="539"/>
                  </a:lnTo>
                  <a:lnTo>
                    <a:pt x="237" y="505"/>
                  </a:lnTo>
                  <a:lnTo>
                    <a:pt x="1179" y="370"/>
                  </a:lnTo>
                  <a:lnTo>
                    <a:pt x="1550" y="303"/>
                  </a:lnTo>
                  <a:lnTo>
                    <a:pt x="1954" y="202"/>
                  </a:lnTo>
                  <a:lnTo>
                    <a:pt x="2021" y="572"/>
                  </a:lnTo>
                  <a:lnTo>
                    <a:pt x="2055" y="943"/>
                  </a:lnTo>
                  <a:lnTo>
                    <a:pt x="2122" y="1448"/>
                  </a:lnTo>
                  <a:lnTo>
                    <a:pt x="2156" y="1717"/>
                  </a:lnTo>
                  <a:lnTo>
                    <a:pt x="2189" y="1953"/>
                  </a:lnTo>
                  <a:lnTo>
                    <a:pt x="2223" y="2020"/>
                  </a:lnTo>
                  <a:lnTo>
                    <a:pt x="2324" y="2020"/>
                  </a:lnTo>
                  <a:lnTo>
                    <a:pt x="2324" y="1953"/>
                  </a:lnTo>
                  <a:lnTo>
                    <a:pt x="2358" y="1717"/>
                  </a:lnTo>
                  <a:lnTo>
                    <a:pt x="2324" y="1448"/>
                  </a:lnTo>
                  <a:lnTo>
                    <a:pt x="2257" y="909"/>
                  </a:lnTo>
                  <a:lnTo>
                    <a:pt x="2189" y="471"/>
                  </a:lnTo>
                  <a:lnTo>
                    <a:pt x="2122" y="236"/>
                  </a:lnTo>
                  <a:lnTo>
                    <a:pt x="2055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3051224" y="6025356"/>
              <a:ext cx="156624" cy="154366"/>
            </a:xfrm>
            <a:custGeom>
              <a:avLst/>
              <a:gdLst/>
              <a:ahLst/>
              <a:cxnLst/>
              <a:rect l="l" t="t" r="r" b="b"/>
              <a:pathLst>
                <a:path w="2358" h="2324" extrusionOk="0">
                  <a:moveTo>
                    <a:pt x="1954" y="303"/>
                  </a:moveTo>
                  <a:lnTo>
                    <a:pt x="1987" y="640"/>
                  </a:lnTo>
                  <a:lnTo>
                    <a:pt x="2055" y="943"/>
                  </a:lnTo>
                  <a:lnTo>
                    <a:pt x="2088" y="1381"/>
                  </a:lnTo>
                  <a:lnTo>
                    <a:pt x="2122" y="1617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3" y="2021"/>
                  </a:lnTo>
                  <a:lnTo>
                    <a:pt x="405" y="2155"/>
                  </a:lnTo>
                  <a:lnTo>
                    <a:pt x="338" y="1718"/>
                  </a:lnTo>
                  <a:lnTo>
                    <a:pt x="270" y="1280"/>
                  </a:lnTo>
                  <a:lnTo>
                    <a:pt x="237" y="809"/>
                  </a:lnTo>
                  <a:lnTo>
                    <a:pt x="203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304" y="438"/>
                  </a:lnTo>
                  <a:lnTo>
                    <a:pt x="472" y="438"/>
                  </a:lnTo>
                  <a:lnTo>
                    <a:pt x="843" y="371"/>
                  </a:lnTo>
                  <a:lnTo>
                    <a:pt x="1415" y="337"/>
                  </a:lnTo>
                  <a:lnTo>
                    <a:pt x="1954" y="303"/>
                  </a:lnTo>
                  <a:close/>
                  <a:moveTo>
                    <a:pt x="2021" y="0"/>
                  </a:moveTo>
                  <a:lnTo>
                    <a:pt x="1987" y="34"/>
                  </a:lnTo>
                  <a:lnTo>
                    <a:pt x="1954" y="68"/>
                  </a:lnTo>
                  <a:lnTo>
                    <a:pt x="1954" y="135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304" y="270"/>
                  </a:lnTo>
                  <a:lnTo>
                    <a:pt x="203" y="303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74"/>
                  </a:lnTo>
                  <a:lnTo>
                    <a:pt x="35" y="977"/>
                  </a:lnTo>
                  <a:lnTo>
                    <a:pt x="102" y="1617"/>
                  </a:lnTo>
                  <a:lnTo>
                    <a:pt x="136" y="1785"/>
                  </a:lnTo>
                  <a:lnTo>
                    <a:pt x="169" y="2021"/>
                  </a:lnTo>
                  <a:lnTo>
                    <a:pt x="203" y="2122"/>
                  </a:lnTo>
                  <a:lnTo>
                    <a:pt x="237" y="2189"/>
                  </a:lnTo>
                  <a:lnTo>
                    <a:pt x="304" y="2256"/>
                  </a:lnTo>
                  <a:lnTo>
                    <a:pt x="371" y="2324"/>
                  </a:lnTo>
                  <a:lnTo>
                    <a:pt x="439" y="2290"/>
                  </a:lnTo>
                  <a:lnTo>
                    <a:pt x="439" y="2256"/>
                  </a:lnTo>
                  <a:lnTo>
                    <a:pt x="876" y="2256"/>
                  </a:lnTo>
                  <a:lnTo>
                    <a:pt x="1314" y="2189"/>
                  </a:lnTo>
                  <a:lnTo>
                    <a:pt x="2223" y="2021"/>
                  </a:lnTo>
                  <a:lnTo>
                    <a:pt x="2257" y="1987"/>
                  </a:lnTo>
                  <a:lnTo>
                    <a:pt x="2324" y="2021"/>
                  </a:lnTo>
                  <a:lnTo>
                    <a:pt x="2358" y="1953"/>
                  </a:lnTo>
                  <a:lnTo>
                    <a:pt x="2358" y="1751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122" y="303"/>
                  </a:lnTo>
                  <a:lnTo>
                    <a:pt x="2055" y="34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368790" y="5982845"/>
              <a:ext cx="158883" cy="145465"/>
            </a:xfrm>
            <a:custGeom>
              <a:avLst/>
              <a:gdLst/>
              <a:ahLst/>
              <a:cxnLst/>
              <a:rect l="l" t="t" r="r" b="b"/>
              <a:pathLst>
                <a:path w="2392" h="2190" extrusionOk="0">
                  <a:moveTo>
                    <a:pt x="1684" y="1"/>
                  </a:moveTo>
                  <a:lnTo>
                    <a:pt x="1347" y="68"/>
                  </a:lnTo>
                  <a:lnTo>
                    <a:pt x="741" y="169"/>
                  </a:lnTo>
                  <a:lnTo>
                    <a:pt x="438" y="203"/>
                  </a:lnTo>
                  <a:lnTo>
                    <a:pt x="135" y="304"/>
                  </a:lnTo>
                  <a:lnTo>
                    <a:pt x="135" y="203"/>
                  </a:lnTo>
                  <a:lnTo>
                    <a:pt x="68" y="203"/>
                  </a:lnTo>
                  <a:lnTo>
                    <a:pt x="34" y="236"/>
                  </a:lnTo>
                  <a:lnTo>
                    <a:pt x="1" y="438"/>
                  </a:lnTo>
                  <a:lnTo>
                    <a:pt x="34" y="674"/>
                  </a:lnTo>
                  <a:lnTo>
                    <a:pt x="68" y="1146"/>
                  </a:lnTo>
                  <a:lnTo>
                    <a:pt x="169" y="1651"/>
                  </a:lnTo>
                  <a:lnTo>
                    <a:pt x="236" y="1920"/>
                  </a:lnTo>
                  <a:lnTo>
                    <a:pt x="304" y="2156"/>
                  </a:lnTo>
                  <a:lnTo>
                    <a:pt x="337" y="2189"/>
                  </a:lnTo>
                  <a:lnTo>
                    <a:pt x="438" y="2189"/>
                  </a:lnTo>
                  <a:lnTo>
                    <a:pt x="438" y="2122"/>
                  </a:lnTo>
                  <a:lnTo>
                    <a:pt x="405" y="1853"/>
                  </a:lnTo>
                  <a:lnTo>
                    <a:pt x="371" y="1617"/>
                  </a:lnTo>
                  <a:lnTo>
                    <a:pt x="270" y="1112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4"/>
                  </a:lnTo>
                  <a:lnTo>
                    <a:pt x="1886" y="169"/>
                  </a:lnTo>
                  <a:lnTo>
                    <a:pt x="1920" y="169"/>
                  </a:lnTo>
                  <a:lnTo>
                    <a:pt x="1953" y="203"/>
                  </a:lnTo>
                  <a:lnTo>
                    <a:pt x="1987" y="203"/>
                  </a:lnTo>
                  <a:lnTo>
                    <a:pt x="2021" y="472"/>
                  </a:lnTo>
                  <a:lnTo>
                    <a:pt x="2054" y="741"/>
                  </a:lnTo>
                  <a:lnTo>
                    <a:pt x="2189" y="1752"/>
                  </a:lnTo>
                  <a:lnTo>
                    <a:pt x="1987" y="1752"/>
                  </a:lnTo>
                  <a:lnTo>
                    <a:pt x="1785" y="1785"/>
                  </a:lnTo>
                  <a:lnTo>
                    <a:pt x="1381" y="1886"/>
                  </a:lnTo>
                  <a:lnTo>
                    <a:pt x="876" y="1920"/>
                  </a:lnTo>
                  <a:lnTo>
                    <a:pt x="640" y="1987"/>
                  </a:lnTo>
                  <a:lnTo>
                    <a:pt x="539" y="2055"/>
                  </a:lnTo>
                  <a:lnTo>
                    <a:pt x="472" y="2122"/>
                  </a:lnTo>
                  <a:lnTo>
                    <a:pt x="539" y="2189"/>
                  </a:lnTo>
                  <a:lnTo>
                    <a:pt x="842" y="2189"/>
                  </a:lnTo>
                  <a:lnTo>
                    <a:pt x="1280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223" y="1954"/>
                  </a:lnTo>
                  <a:lnTo>
                    <a:pt x="2256" y="1987"/>
                  </a:lnTo>
                  <a:lnTo>
                    <a:pt x="2324" y="1954"/>
                  </a:lnTo>
                  <a:lnTo>
                    <a:pt x="2358" y="1920"/>
                  </a:lnTo>
                  <a:lnTo>
                    <a:pt x="2391" y="1886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03"/>
                  </a:lnTo>
                  <a:lnTo>
                    <a:pt x="2054" y="1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2729207" y="607231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3" y="169"/>
                  </a:moveTo>
                  <a:lnTo>
                    <a:pt x="1953" y="640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1751" y="2054"/>
                  </a:lnTo>
                  <a:lnTo>
                    <a:pt x="1347" y="2122"/>
                  </a:lnTo>
                  <a:lnTo>
                    <a:pt x="910" y="2155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5" y="405"/>
                  </a:lnTo>
                  <a:lnTo>
                    <a:pt x="607" y="405"/>
                  </a:lnTo>
                  <a:lnTo>
                    <a:pt x="1044" y="337"/>
                  </a:lnTo>
                  <a:lnTo>
                    <a:pt x="1953" y="169"/>
                  </a:lnTo>
                  <a:close/>
                  <a:moveTo>
                    <a:pt x="1953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910"/>
                  </a:lnTo>
                  <a:lnTo>
                    <a:pt x="102" y="1448"/>
                  </a:lnTo>
                  <a:lnTo>
                    <a:pt x="203" y="1953"/>
                  </a:lnTo>
                  <a:lnTo>
                    <a:pt x="371" y="2458"/>
                  </a:lnTo>
                  <a:lnTo>
                    <a:pt x="405" y="2492"/>
                  </a:lnTo>
                  <a:lnTo>
                    <a:pt x="472" y="2526"/>
                  </a:lnTo>
                  <a:lnTo>
                    <a:pt x="539" y="2458"/>
                  </a:lnTo>
                  <a:lnTo>
                    <a:pt x="539" y="2391"/>
                  </a:lnTo>
                  <a:lnTo>
                    <a:pt x="539" y="2357"/>
                  </a:lnTo>
                  <a:lnTo>
                    <a:pt x="1347" y="2357"/>
                  </a:lnTo>
                  <a:lnTo>
                    <a:pt x="1785" y="2290"/>
                  </a:lnTo>
                  <a:lnTo>
                    <a:pt x="2155" y="2155"/>
                  </a:lnTo>
                  <a:lnTo>
                    <a:pt x="2189" y="2122"/>
                  </a:lnTo>
                  <a:lnTo>
                    <a:pt x="2189" y="2054"/>
                  </a:lnTo>
                  <a:lnTo>
                    <a:pt x="2256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6" y="1516"/>
                  </a:lnTo>
                  <a:lnTo>
                    <a:pt x="2189" y="1044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4" y="102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2782877" y="6125986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438" y="135"/>
                  </a:moveTo>
                  <a:lnTo>
                    <a:pt x="438" y="169"/>
                  </a:lnTo>
                  <a:lnTo>
                    <a:pt x="405" y="270"/>
                  </a:lnTo>
                  <a:lnTo>
                    <a:pt x="304" y="304"/>
                  </a:lnTo>
                  <a:lnTo>
                    <a:pt x="203" y="337"/>
                  </a:lnTo>
                  <a:lnTo>
                    <a:pt x="135" y="169"/>
                  </a:lnTo>
                  <a:lnTo>
                    <a:pt x="405" y="135"/>
                  </a:lnTo>
                  <a:close/>
                  <a:moveTo>
                    <a:pt x="405" y="405"/>
                  </a:move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405" y="607"/>
                  </a:lnTo>
                  <a:lnTo>
                    <a:pt x="270" y="607"/>
                  </a:lnTo>
                  <a:lnTo>
                    <a:pt x="236" y="472"/>
                  </a:lnTo>
                  <a:lnTo>
                    <a:pt x="270" y="472"/>
                  </a:lnTo>
                  <a:lnTo>
                    <a:pt x="405" y="438"/>
                  </a:lnTo>
                  <a:lnTo>
                    <a:pt x="405" y="405"/>
                  </a:lnTo>
                  <a:close/>
                  <a:moveTo>
                    <a:pt x="337" y="1"/>
                  </a:moveTo>
                  <a:lnTo>
                    <a:pt x="169" y="68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02" y="472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438" y="775"/>
                  </a:lnTo>
                  <a:lnTo>
                    <a:pt x="506" y="708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40" y="506"/>
                  </a:lnTo>
                  <a:lnTo>
                    <a:pt x="640" y="405"/>
                  </a:lnTo>
                  <a:lnTo>
                    <a:pt x="539" y="304"/>
                  </a:lnTo>
                  <a:lnTo>
                    <a:pt x="573" y="203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418009" y="5499821"/>
              <a:ext cx="154366" cy="145399"/>
            </a:xfrm>
            <a:custGeom>
              <a:avLst/>
              <a:gdLst/>
              <a:ahLst/>
              <a:cxnLst/>
              <a:rect l="l" t="t" r="r" b="b"/>
              <a:pathLst>
                <a:path w="2324" h="2189" extrusionOk="0">
                  <a:moveTo>
                    <a:pt x="1920" y="169"/>
                  </a:moveTo>
                  <a:lnTo>
                    <a:pt x="1953" y="539"/>
                  </a:lnTo>
                  <a:lnTo>
                    <a:pt x="2021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1987"/>
                  </a:lnTo>
                  <a:lnTo>
                    <a:pt x="505" y="2088"/>
                  </a:lnTo>
                  <a:lnTo>
                    <a:pt x="404" y="1617"/>
                  </a:lnTo>
                  <a:lnTo>
                    <a:pt x="270" y="1145"/>
                  </a:lnTo>
                  <a:lnTo>
                    <a:pt x="202" y="775"/>
                  </a:lnTo>
                  <a:lnTo>
                    <a:pt x="135" y="405"/>
                  </a:lnTo>
                  <a:lnTo>
                    <a:pt x="1010" y="304"/>
                  </a:lnTo>
                  <a:lnTo>
                    <a:pt x="1920" y="169"/>
                  </a:lnTo>
                  <a:close/>
                  <a:moveTo>
                    <a:pt x="1886" y="0"/>
                  </a:moveTo>
                  <a:lnTo>
                    <a:pt x="977" y="101"/>
                  </a:lnTo>
                  <a:lnTo>
                    <a:pt x="101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70" y="1920"/>
                  </a:lnTo>
                  <a:lnTo>
                    <a:pt x="371" y="2155"/>
                  </a:lnTo>
                  <a:lnTo>
                    <a:pt x="404" y="2189"/>
                  </a:lnTo>
                  <a:lnTo>
                    <a:pt x="707" y="2189"/>
                  </a:lnTo>
                  <a:lnTo>
                    <a:pt x="909" y="2155"/>
                  </a:lnTo>
                  <a:lnTo>
                    <a:pt x="1313" y="2088"/>
                  </a:lnTo>
                  <a:lnTo>
                    <a:pt x="1751" y="2054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4" y="1920"/>
                  </a:lnTo>
                  <a:lnTo>
                    <a:pt x="2324" y="1684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1982286" y="5929176"/>
              <a:ext cx="49285" cy="55994"/>
            </a:xfrm>
            <a:custGeom>
              <a:avLst/>
              <a:gdLst/>
              <a:ahLst/>
              <a:cxnLst/>
              <a:rect l="l" t="t" r="r" b="b"/>
              <a:pathLst>
                <a:path w="742" h="843" extrusionOk="0">
                  <a:moveTo>
                    <a:pt x="371" y="203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405" y="371"/>
                  </a:lnTo>
                  <a:lnTo>
                    <a:pt x="304" y="472"/>
                  </a:lnTo>
                  <a:lnTo>
                    <a:pt x="203" y="506"/>
                  </a:lnTo>
                  <a:lnTo>
                    <a:pt x="203" y="405"/>
                  </a:lnTo>
                  <a:lnTo>
                    <a:pt x="236" y="304"/>
                  </a:lnTo>
                  <a:lnTo>
                    <a:pt x="270" y="236"/>
                  </a:lnTo>
                  <a:lnTo>
                    <a:pt x="304" y="236"/>
                  </a:lnTo>
                  <a:lnTo>
                    <a:pt x="371" y="203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102" y="169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607"/>
                  </a:lnTo>
                  <a:lnTo>
                    <a:pt x="68" y="674"/>
                  </a:lnTo>
                  <a:lnTo>
                    <a:pt x="135" y="708"/>
                  </a:lnTo>
                  <a:lnTo>
                    <a:pt x="304" y="674"/>
                  </a:lnTo>
                  <a:lnTo>
                    <a:pt x="405" y="640"/>
                  </a:lnTo>
                  <a:lnTo>
                    <a:pt x="438" y="674"/>
                  </a:lnTo>
                  <a:lnTo>
                    <a:pt x="539" y="775"/>
                  </a:lnTo>
                  <a:lnTo>
                    <a:pt x="674" y="842"/>
                  </a:lnTo>
                  <a:lnTo>
                    <a:pt x="741" y="809"/>
                  </a:lnTo>
                  <a:lnTo>
                    <a:pt x="741" y="775"/>
                  </a:lnTo>
                  <a:lnTo>
                    <a:pt x="708" y="741"/>
                  </a:lnTo>
                  <a:lnTo>
                    <a:pt x="607" y="674"/>
                  </a:lnTo>
                  <a:lnTo>
                    <a:pt x="506" y="573"/>
                  </a:lnTo>
                  <a:lnTo>
                    <a:pt x="573" y="405"/>
                  </a:lnTo>
                  <a:lnTo>
                    <a:pt x="607" y="304"/>
                  </a:lnTo>
                  <a:lnTo>
                    <a:pt x="607" y="203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1906233" y="6354081"/>
              <a:ext cx="156624" cy="187909"/>
            </a:xfrm>
            <a:custGeom>
              <a:avLst/>
              <a:gdLst/>
              <a:ahLst/>
              <a:cxnLst/>
              <a:rect l="l" t="t" r="r" b="b"/>
              <a:pathLst>
                <a:path w="2358" h="2829" extrusionOk="0">
                  <a:moveTo>
                    <a:pt x="1954" y="169"/>
                  </a:moveTo>
                  <a:lnTo>
                    <a:pt x="1954" y="674"/>
                  </a:lnTo>
                  <a:lnTo>
                    <a:pt x="2021" y="1280"/>
                  </a:lnTo>
                  <a:lnTo>
                    <a:pt x="2088" y="1852"/>
                  </a:lnTo>
                  <a:lnTo>
                    <a:pt x="2189" y="2324"/>
                  </a:lnTo>
                  <a:lnTo>
                    <a:pt x="2223" y="2357"/>
                  </a:lnTo>
                  <a:lnTo>
                    <a:pt x="2189" y="2357"/>
                  </a:lnTo>
                  <a:lnTo>
                    <a:pt x="1785" y="2391"/>
                  </a:lnTo>
                  <a:lnTo>
                    <a:pt x="1381" y="2458"/>
                  </a:lnTo>
                  <a:lnTo>
                    <a:pt x="977" y="2492"/>
                  </a:lnTo>
                  <a:lnTo>
                    <a:pt x="540" y="2559"/>
                  </a:lnTo>
                  <a:lnTo>
                    <a:pt x="338" y="1482"/>
                  </a:lnTo>
                  <a:lnTo>
                    <a:pt x="136" y="405"/>
                  </a:lnTo>
                  <a:lnTo>
                    <a:pt x="607" y="371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11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35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77"/>
                  </a:lnTo>
                  <a:lnTo>
                    <a:pt x="136" y="1617"/>
                  </a:lnTo>
                  <a:lnTo>
                    <a:pt x="270" y="2223"/>
                  </a:lnTo>
                  <a:lnTo>
                    <a:pt x="405" y="2795"/>
                  </a:lnTo>
                  <a:lnTo>
                    <a:pt x="472" y="2829"/>
                  </a:lnTo>
                  <a:lnTo>
                    <a:pt x="540" y="2829"/>
                  </a:lnTo>
                  <a:lnTo>
                    <a:pt x="573" y="2795"/>
                  </a:lnTo>
                  <a:lnTo>
                    <a:pt x="607" y="2728"/>
                  </a:lnTo>
                  <a:lnTo>
                    <a:pt x="573" y="2660"/>
                  </a:lnTo>
                  <a:lnTo>
                    <a:pt x="977" y="2694"/>
                  </a:lnTo>
                  <a:lnTo>
                    <a:pt x="1415" y="2660"/>
                  </a:lnTo>
                  <a:lnTo>
                    <a:pt x="1853" y="2593"/>
                  </a:lnTo>
                  <a:lnTo>
                    <a:pt x="2223" y="2492"/>
                  </a:lnTo>
                  <a:lnTo>
                    <a:pt x="2257" y="2458"/>
                  </a:lnTo>
                  <a:lnTo>
                    <a:pt x="2257" y="2391"/>
                  </a:lnTo>
                  <a:lnTo>
                    <a:pt x="2324" y="2391"/>
                  </a:lnTo>
                  <a:lnTo>
                    <a:pt x="2358" y="2357"/>
                  </a:lnTo>
                  <a:lnTo>
                    <a:pt x="2358" y="2324"/>
                  </a:lnTo>
                  <a:lnTo>
                    <a:pt x="2324" y="1785"/>
                  </a:lnTo>
                  <a:lnTo>
                    <a:pt x="2223" y="1213"/>
                  </a:lnTo>
                  <a:lnTo>
                    <a:pt x="2122" y="640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1977836" y="6029806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751" y="1"/>
                  </a:moveTo>
                  <a:lnTo>
                    <a:pt x="1515" y="34"/>
                  </a:lnTo>
                  <a:lnTo>
                    <a:pt x="1078" y="135"/>
                  </a:lnTo>
                  <a:lnTo>
                    <a:pt x="573" y="236"/>
                  </a:lnTo>
                  <a:lnTo>
                    <a:pt x="101" y="371"/>
                  </a:lnTo>
                  <a:lnTo>
                    <a:pt x="68" y="304"/>
                  </a:lnTo>
                  <a:lnTo>
                    <a:pt x="68" y="270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34" y="843"/>
                  </a:lnTo>
                  <a:lnTo>
                    <a:pt x="135" y="1348"/>
                  </a:lnTo>
                  <a:lnTo>
                    <a:pt x="169" y="1819"/>
                  </a:lnTo>
                  <a:lnTo>
                    <a:pt x="202" y="2021"/>
                  </a:lnTo>
                  <a:lnTo>
                    <a:pt x="270" y="2257"/>
                  </a:lnTo>
                  <a:lnTo>
                    <a:pt x="337" y="2257"/>
                  </a:lnTo>
                  <a:lnTo>
                    <a:pt x="371" y="2223"/>
                  </a:lnTo>
                  <a:lnTo>
                    <a:pt x="438" y="2257"/>
                  </a:lnTo>
                  <a:lnTo>
                    <a:pt x="1313" y="2156"/>
                  </a:lnTo>
                  <a:lnTo>
                    <a:pt x="1751" y="2088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20"/>
                  </a:lnTo>
                  <a:lnTo>
                    <a:pt x="2357" y="1853"/>
                  </a:lnTo>
                  <a:lnTo>
                    <a:pt x="2391" y="1752"/>
                  </a:lnTo>
                  <a:lnTo>
                    <a:pt x="2391" y="1651"/>
                  </a:lnTo>
                  <a:lnTo>
                    <a:pt x="2357" y="1449"/>
                  </a:lnTo>
                  <a:lnTo>
                    <a:pt x="2290" y="1247"/>
                  </a:lnTo>
                  <a:lnTo>
                    <a:pt x="2222" y="641"/>
                  </a:lnTo>
                  <a:lnTo>
                    <a:pt x="2121" y="304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19" y="304"/>
                  </a:lnTo>
                  <a:lnTo>
                    <a:pt x="1953" y="506"/>
                  </a:lnTo>
                  <a:lnTo>
                    <a:pt x="2054" y="977"/>
                  </a:lnTo>
                  <a:lnTo>
                    <a:pt x="2121" y="1415"/>
                  </a:lnTo>
                  <a:lnTo>
                    <a:pt x="2189" y="1853"/>
                  </a:lnTo>
                  <a:lnTo>
                    <a:pt x="1751" y="1853"/>
                  </a:lnTo>
                  <a:lnTo>
                    <a:pt x="1280" y="1886"/>
                  </a:lnTo>
                  <a:lnTo>
                    <a:pt x="404" y="2055"/>
                  </a:lnTo>
                  <a:lnTo>
                    <a:pt x="371" y="2055"/>
                  </a:lnTo>
                  <a:lnTo>
                    <a:pt x="371" y="1853"/>
                  </a:lnTo>
                  <a:lnTo>
                    <a:pt x="337" y="1617"/>
                  </a:lnTo>
                  <a:lnTo>
                    <a:pt x="270" y="1179"/>
                  </a:lnTo>
                  <a:lnTo>
                    <a:pt x="236" y="876"/>
                  </a:lnTo>
                  <a:lnTo>
                    <a:pt x="169" y="540"/>
                  </a:lnTo>
                  <a:lnTo>
                    <a:pt x="707" y="405"/>
                  </a:lnTo>
                  <a:lnTo>
                    <a:pt x="1246" y="304"/>
                  </a:lnTo>
                  <a:lnTo>
                    <a:pt x="1616" y="236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852" y="34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1926359" y="5875506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169"/>
                  </a:moveTo>
                  <a:lnTo>
                    <a:pt x="1954" y="640"/>
                  </a:lnTo>
                  <a:lnTo>
                    <a:pt x="1987" y="1112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1752" y="2054"/>
                  </a:lnTo>
                  <a:lnTo>
                    <a:pt x="1348" y="2122"/>
                  </a:lnTo>
                  <a:lnTo>
                    <a:pt x="944" y="2189"/>
                  </a:lnTo>
                  <a:lnTo>
                    <a:pt x="506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607" y="405"/>
                  </a:lnTo>
                  <a:lnTo>
                    <a:pt x="1045" y="337"/>
                  </a:lnTo>
                  <a:lnTo>
                    <a:pt x="1954" y="169"/>
                  </a:lnTo>
                  <a:close/>
                  <a:moveTo>
                    <a:pt x="1954" y="1"/>
                  </a:moveTo>
                  <a:lnTo>
                    <a:pt x="1045" y="135"/>
                  </a:lnTo>
                  <a:lnTo>
                    <a:pt x="573" y="203"/>
                  </a:lnTo>
                  <a:lnTo>
                    <a:pt x="102" y="270"/>
                  </a:lnTo>
                  <a:lnTo>
                    <a:pt x="68" y="304"/>
                  </a:lnTo>
                  <a:lnTo>
                    <a:pt x="68" y="337"/>
                  </a:lnTo>
                  <a:lnTo>
                    <a:pt x="35" y="371"/>
                  </a:lnTo>
                  <a:lnTo>
                    <a:pt x="1" y="405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53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55"/>
                  </a:lnTo>
                  <a:lnTo>
                    <a:pt x="2223" y="2122"/>
                  </a:lnTo>
                  <a:lnTo>
                    <a:pt x="2189" y="2054"/>
                  </a:lnTo>
                  <a:lnTo>
                    <a:pt x="2257" y="2054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223" y="1078"/>
                  </a:lnTo>
                  <a:lnTo>
                    <a:pt x="2122" y="607"/>
                  </a:lnTo>
                  <a:lnTo>
                    <a:pt x="2021" y="135"/>
                  </a:lnTo>
                  <a:lnTo>
                    <a:pt x="2055" y="102"/>
                  </a:lnTo>
                  <a:lnTo>
                    <a:pt x="2055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2946143" y="5571358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52" y="1"/>
                  </a:moveTo>
                  <a:lnTo>
                    <a:pt x="1314" y="68"/>
                  </a:lnTo>
                  <a:lnTo>
                    <a:pt x="809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405"/>
                  </a:lnTo>
                  <a:lnTo>
                    <a:pt x="708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85" y="371"/>
                  </a:lnTo>
                  <a:lnTo>
                    <a:pt x="1785" y="573"/>
                  </a:lnTo>
                  <a:lnTo>
                    <a:pt x="1886" y="944"/>
                  </a:lnTo>
                  <a:lnTo>
                    <a:pt x="1920" y="1381"/>
                  </a:lnTo>
                  <a:lnTo>
                    <a:pt x="1953" y="1617"/>
                  </a:lnTo>
                  <a:lnTo>
                    <a:pt x="2021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39" y="2055"/>
                  </a:lnTo>
                  <a:lnTo>
                    <a:pt x="404" y="2156"/>
                  </a:lnTo>
                  <a:lnTo>
                    <a:pt x="539" y="2223"/>
                  </a:lnTo>
                  <a:lnTo>
                    <a:pt x="708" y="2223"/>
                  </a:lnTo>
                  <a:lnTo>
                    <a:pt x="1078" y="2156"/>
                  </a:lnTo>
                  <a:lnTo>
                    <a:pt x="2155" y="2021"/>
                  </a:lnTo>
                  <a:lnTo>
                    <a:pt x="2189" y="1987"/>
                  </a:lnTo>
                  <a:lnTo>
                    <a:pt x="2223" y="1954"/>
                  </a:lnTo>
                  <a:lnTo>
                    <a:pt x="2223" y="1886"/>
                  </a:lnTo>
                  <a:lnTo>
                    <a:pt x="2189" y="1853"/>
                  </a:lnTo>
                  <a:lnTo>
                    <a:pt x="2189" y="1617"/>
                  </a:lnTo>
                  <a:lnTo>
                    <a:pt x="2155" y="1381"/>
                  </a:lnTo>
                  <a:lnTo>
                    <a:pt x="2054" y="910"/>
                  </a:lnTo>
                  <a:lnTo>
                    <a:pt x="2021" y="506"/>
                  </a:lnTo>
                  <a:lnTo>
                    <a:pt x="1987" y="338"/>
                  </a:lnTo>
                  <a:lnTo>
                    <a:pt x="1920" y="169"/>
                  </a:lnTo>
                  <a:lnTo>
                    <a:pt x="1920" y="102"/>
                  </a:lnTo>
                  <a:lnTo>
                    <a:pt x="1920" y="68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1745224" y="6383174"/>
              <a:ext cx="161075" cy="170042"/>
            </a:xfrm>
            <a:custGeom>
              <a:avLst/>
              <a:gdLst/>
              <a:ahLst/>
              <a:cxnLst/>
              <a:rect l="l" t="t" r="r" b="b"/>
              <a:pathLst>
                <a:path w="2425" h="2560" extrusionOk="0">
                  <a:moveTo>
                    <a:pt x="1886" y="0"/>
                  </a:moveTo>
                  <a:lnTo>
                    <a:pt x="1684" y="34"/>
                  </a:lnTo>
                  <a:lnTo>
                    <a:pt x="1347" y="101"/>
                  </a:lnTo>
                  <a:lnTo>
                    <a:pt x="741" y="169"/>
                  </a:lnTo>
                  <a:lnTo>
                    <a:pt x="438" y="202"/>
                  </a:lnTo>
                  <a:lnTo>
                    <a:pt x="135" y="303"/>
                  </a:lnTo>
                  <a:lnTo>
                    <a:pt x="135" y="236"/>
                  </a:lnTo>
                  <a:lnTo>
                    <a:pt x="102" y="202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472"/>
                  </a:lnTo>
                  <a:lnTo>
                    <a:pt x="34" y="707"/>
                  </a:lnTo>
                  <a:lnTo>
                    <a:pt x="68" y="1145"/>
                  </a:lnTo>
                  <a:lnTo>
                    <a:pt x="169" y="1852"/>
                  </a:lnTo>
                  <a:lnTo>
                    <a:pt x="270" y="2222"/>
                  </a:lnTo>
                  <a:lnTo>
                    <a:pt x="371" y="2492"/>
                  </a:lnTo>
                  <a:lnTo>
                    <a:pt x="405" y="2559"/>
                  </a:lnTo>
                  <a:lnTo>
                    <a:pt x="438" y="2559"/>
                  </a:lnTo>
                  <a:lnTo>
                    <a:pt x="506" y="2525"/>
                  </a:lnTo>
                  <a:lnTo>
                    <a:pt x="506" y="2458"/>
                  </a:lnTo>
                  <a:lnTo>
                    <a:pt x="405" y="1785"/>
                  </a:lnTo>
                  <a:lnTo>
                    <a:pt x="270" y="1111"/>
                  </a:lnTo>
                  <a:lnTo>
                    <a:pt x="236" y="741"/>
                  </a:lnTo>
                  <a:lnTo>
                    <a:pt x="169" y="371"/>
                  </a:lnTo>
                  <a:lnTo>
                    <a:pt x="573" y="371"/>
                  </a:lnTo>
                  <a:lnTo>
                    <a:pt x="977" y="303"/>
                  </a:lnTo>
                  <a:lnTo>
                    <a:pt x="1886" y="169"/>
                  </a:lnTo>
                  <a:lnTo>
                    <a:pt x="1920" y="202"/>
                  </a:lnTo>
                  <a:lnTo>
                    <a:pt x="1987" y="202"/>
                  </a:lnTo>
                  <a:lnTo>
                    <a:pt x="2021" y="472"/>
                  </a:lnTo>
                  <a:lnTo>
                    <a:pt x="2054" y="775"/>
                  </a:lnTo>
                  <a:lnTo>
                    <a:pt x="2223" y="2121"/>
                  </a:lnTo>
                  <a:lnTo>
                    <a:pt x="2021" y="2121"/>
                  </a:lnTo>
                  <a:lnTo>
                    <a:pt x="1819" y="2155"/>
                  </a:lnTo>
                  <a:lnTo>
                    <a:pt x="1415" y="2222"/>
                  </a:lnTo>
                  <a:lnTo>
                    <a:pt x="943" y="2256"/>
                  </a:lnTo>
                  <a:lnTo>
                    <a:pt x="674" y="2323"/>
                  </a:lnTo>
                  <a:lnTo>
                    <a:pt x="573" y="2391"/>
                  </a:lnTo>
                  <a:lnTo>
                    <a:pt x="506" y="2458"/>
                  </a:lnTo>
                  <a:lnTo>
                    <a:pt x="607" y="2525"/>
                  </a:lnTo>
                  <a:lnTo>
                    <a:pt x="674" y="2559"/>
                  </a:lnTo>
                  <a:lnTo>
                    <a:pt x="910" y="2525"/>
                  </a:lnTo>
                  <a:lnTo>
                    <a:pt x="1314" y="2458"/>
                  </a:lnTo>
                  <a:lnTo>
                    <a:pt x="1819" y="2391"/>
                  </a:lnTo>
                  <a:lnTo>
                    <a:pt x="2054" y="2357"/>
                  </a:lnTo>
                  <a:lnTo>
                    <a:pt x="2257" y="2290"/>
                  </a:lnTo>
                  <a:lnTo>
                    <a:pt x="2324" y="2323"/>
                  </a:lnTo>
                  <a:lnTo>
                    <a:pt x="2391" y="2323"/>
                  </a:lnTo>
                  <a:lnTo>
                    <a:pt x="2425" y="2290"/>
                  </a:lnTo>
                  <a:lnTo>
                    <a:pt x="2425" y="2222"/>
                  </a:lnTo>
                  <a:lnTo>
                    <a:pt x="2223" y="876"/>
                  </a:lnTo>
                  <a:lnTo>
                    <a:pt x="2189" y="438"/>
                  </a:lnTo>
                  <a:lnTo>
                    <a:pt x="2155" y="236"/>
                  </a:lnTo>
                  <a:lnTo>
                    <a:pt x="2054" y="34"/>
                  </a:lnTo>
                  <a:lnTo>
                    <a:pt x="2021" y="68"/>
                  </a:lnTo>
                  <a:lnTo>
                    <a:pt x="1953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4267818" y="5524397"/>
              <a:ext cx="590430" cy="979599"/>
            </a:xfrm>
            <a:custGeom>
              <a:avLst/>
              <a:gdLst/>
              <a:ahLst/>
              <a:cxnLst/>
              <a:rect l="l" t="t" r="r" b="b"/>
              <a:pathLst>
                <a:path w="8889" h="14748" extrusionOk="0">
                  <a:moveTo>
                    <a:pt x="4882" y="304"/>
                  </a:moveTo>
                  <a:lnTo>
                    <a:pt x="4815" y="472"/>
                  </a:lnTo>
                  <a:lnTo>
                    <a:pt x="4545" y="371"/>
                  </a:lnTo>
                  <a:lnTo>
                    <a:pt x="4882" y="304"/>
                  </a:lnTo>
                  <a:close/>
                  <a:moveTo>
                    <a:pt x="4781" y="4344"/>
                  </a:moveTo>
                  <a:lnTo>
                    <a:pt x="4815" y="4411"/>
                  </a:lnTo>
                  <a:lnTo>
                    <a:pt x="4747" y="4411"/>
                  </a:lnTo>
                  <a:lnTo>
                    <a:pt x="4545" y="4479"/>
                  </a:lnTo>
                  <a:lnTo>
                    <a:pt x="4545" y="4344"/>
                  </a:lnTo>
                  <a:lnTo>
                    <a:pt x="4613" y="4411"/>
                  </a:lnTo>
                  <a:lnTo>
                    <a:pt x="4747" y="4411"/>
                  </a:lnTo>
                  <a:lnTo>
                    <a:pt x="4781" y="4344"/>
                  </a:lnTo>
                  <a:close/>
                  <a:moveTo>
                    <a:pt x="5556" y="270"/>
                  </a:moveTo>
                  <a:lnTo>
                    <a:pt x="5892" y="304"/>
                  </a:lnTo>
                  <a:lnTo>
                    <a:pt x="6195" y="405"/>
                  </a:lnTo>
                  <a:lnTo>
                    <a:pt x="6498" y="540"/>
                  </a:lnTo>
                  <a:lnTo>
                    <a:pt x="6801" y="742"/>
                  </a:lnTo>
                  <a:lnTo>
                    <a:pt x="7037" y="977"/>
                  </a:lnTo>
                  <a:lnTo>
                    <a:pt x="7273" y="1213"/>
                  </a:lnTo>
                  <a:lnTo>
                    <a:pt x="7508" y="1482"/>
                  </a:lnTo>
                  <a:lnTo>
                    <a:pt x="7677" y="1785"/>
                  </a:lnTo>
                  <a:lnTo>
                    <a:pt x="7946" y="2290"/>
                  </a:lnTo>
                  <a:lnTo>
                    <a:pt x="8148" y="2863"/>
                  </a:lnTo>
                  <a:lnTo>
                    <a:pt x="8316" y="3469"/>
                  </a:lnTo>
                  <a:lnTo>
                    <a:pt x="8451" y="4108"/>
                  </a:lnTo>
                  <a:lnTo>
                    <a:pt x="8518" y="4748"/>
                  </a:lnTo>
                  <a:lnTo>
                    <a:pt x="8586" y="5354"/>
                  </a:lnTo>
                  <a:lnTo>
                    <a:pt x="8653" y="6566"/>
                  </a:lnTo>
                  <a:lnTo>
                    <a:pt x="8653" y="7172"/>
                  </a:lnTo>
                  <a:lnTo>
                    <a:pt x="8653" y="7778"/>
                  </a:lnTo>
                  <a:lnTo>
                    <a:pt x="8653" y="8384"/>
                  </a:lnTo>
                  <a:lnTo>
                    <a:pt x="8586" y="9024"/>
                  </a:lnTo>
                  <a:lnTo>
                    <a:pt x="8518" y="9630"/>
                  </a:lnTo>
                  <a:lnTo>
                    <a:pt x="8417" y="10236"/>
                  </a:lnTo>
                  <a:lnTo>
                    <a:pt x="8283" y="10808"/>
                  </a:lnTo>
                  <a:lnTo>
                    <a:pt x="8114" y="11414"/>
                  </a:lnTo>
                  <a:lnTo>
                    <a:pt x="7946" y="11818"/>
                  </a:lnTo>
                  <a:lnTo>
                    <a:pt x="7946" y="11818"/>
                  </a:lnTo>
                  <a:lnTo>
                    <a:pt x="8081" y="11010"/>
                  </a:lnTo>
                  <a:lnTo>
                    <a:pt x="8182" y="10169"/>
                  </a:lnTo>
                  <a:lnTo>
                    <a:pt x="8249" y="9361"/>
                  </a:lnTo>
                  <a:lnTo>
                    <a:pt x="8283" y="8553"/>
                  </a:lnTo>
                  <a:lnTo>
                    <a:pt x="8316" y="7542"/>
                  </a:lnTo>
                  <a:lnTo>
                    <a:pt x="8316" y="6499"/>
                  </a:lnTo>
                  <a:lnTo>
                    <a:pt x="8283" y="5489"/>
                  </a:lnTo>
                  <a:lnTo>
                    <a:pt x="8182" y="4479"/>
                  </a:lnTo>
                  <a:lnTo>
                    <a:pt x="8013" y="3671"/>
                  </a:lnTo>
                  <a:lnTo>
                    <a:pt x="7912" y="3267"/>
                  </a:lnTo>
                  <a:lnTo>
                    <a:pt x="7778" y="2896"/>
                  </a:lnTo>
                  <a:lnTo>
                    <a:pt x="7643" y="2492"/>
                  </a:lnTo>
                  <a:lnTo>
                    <a:pt x="7475" y="2122"/>
                  </a:lnTo>
                  <a:lnTo>
                    <a:pt x="7239" y="1785"/>
                  </a:lnTo>
                  <a:lnTo>
                    <a:pt x="7003" y="1449"/>
                  </a:lnTo>
                  <a:lnTo>
                    <a:pt x="6835" y="1213"/>
                  </a:lnTo>
                  <a:lnTo>
                    <a:pt x="6633" y="1011"/>
                  </a:lnTo>
                  <a:lnTo>
                    <a:pt x="6397" y="809"/>
                  </a:lnTo>
                  <a:lnTo>
                    <a:pt x="6128" y="641"/>
                  </a:lnTo>
                  <a:lnTo>
                    <a:pt x="5859" y="506"/>
                  </a:lnTo>
                  <a:lnTo>
                    <a:pt x="5589" y="405"/>
                  </a:lnTo>
                  <a:lnTo>
                    <a:pt x="5185" y="405"/>
                  </a:lnTo>
                  <a:lnTo>
                    <a:pt x="5050" y="439"/>
                  </a:lnTo>
                  <a:lnTo>
                    <a:pt x="5050" y="304"/>
                  </a:lnTo>
                  <a:lnTo>
                    <a:pt x="5556" y="270"/>
                  </a:lnTo>
                  <a:close/>
                  <a:moveTo>
                    <a:pt x="5421" y="573"/>
                  </a:moveTo>
                  <a:lnTo>
                    <a:pt x="5623" y="607"/>
                  </a:lnTo>
                  <a:lnTo>
                    <a:pt x="5825" y="674"/>
                  </a:lnTo>
                  <a:lnTo>
                    <a:pt x="5993" y="775"/>
                  </a:lnTo>
                  <a:lnTo>
                    <a:pt x="6162" y="876"/>
                  </a:lnTo>
                  <a:lnTo>
                    <a:pt x="6465" y="1146"/>
                  </a:lnTo>
                  <a:lnTo>
                    <a:pt x="6768" y="1449"/>
                  </a:lnTo>
                  <a:lnTo>
                    <a:pt x="7003" y="1819"/>
                  </a:lnTo>
                  <a:lnTo>
                    <a:pt x="7239" y="2156"/>
                  </a:lnTo>
                  <a:lnTo>
                    <a:pt x="7407" y="2492"/>
                  </a:lnTo>
                  <a:lnTo>
                    <a:pt x="7576" y="2863"/>
                  </a:lnTo>
                  <a:lnTo>
                    <a:pt x="7677" y="3233"/>
                  </a:lnTo>
                  <a:lnTo>
                    <a:pt x="7778" y="3603"/>
                  </a:lnTo>
                  <a:lnTo>
                    <a:pt x="7879" y="3974"/>
                  </a:lnTo>
                  <a:lnTo>
                    <a:pt x="7980" y="4748"/>
                  </a:lnTo>
                  <a:lnTo>
                    <a:pt x="8047" y="5522"/>
                  </a:lnTo>
                  <a:lnTo>
                    <a:pt x="8081" y="6398"/>
                  </a:lnTo>
                  <a:lnTo>
                    <a:pt x="8081" y="7273"/>
                  </a:lnTo>
                  <a:lnTo>
                    <a:pt x="8081" y="8149"/>
                  </a:lnTo>
                  <a:lnTo>
                    <a:pt x="8047" y="9024"/>
                  </a:lnTo>
                  <a:lnTo>
                    <a:pt x="7980" y="9899"/>
                  </a:lnTo>
                  <a:lnTo>
                    <a:pt x="7879" y="10775"/>
                  </a:lnTo>
                  <a:lnTo>
                    <a:pt x="7744" y="11650"/>
                  </a:lnTo>
                  <a:lnTo>
                    <a:pt x="7576" y="12525"/>
                  </a:lnTo>
                  <a:lnTo>
                    <a:pt x="7441" y="12727"/>
                  </a:lnTo>
                  <a:lnTo>
                    <a:pt x="7508" y="12559"/>
                  </a:lnTo>
                  <a:lnTo>
                    <a:pt x="7542" y="12357"/>
                  </a:lnTo>
                  <a:lnTo>
                    <a:pt x="7576" y="12155"/>
                  </a:lnTo>
                  <a:lnTo>
                    <a:pt x="7576" y="11953"/>
                  </a:lnTo>
                  <a:lnTo>
                    <a:pt x="7542" y="11886"/>
                  </a:lnTo>
                  <a:lnTo>
                    <a:pt x="7441" y="11886"/>
                  </a:lnTo>
                  <a:lnTo>
                    <a:pt x="7407" y="11953"/>
                  </a:lnTo>
                  <a:lnTo>
                    <a:pt x="7340" y="12323"/>
                  </a:lnTo>
                  <a:lnTo>
                    <a:pt x="7239" y="12626"/>
                  </a:lnTo>
                  <a:lnTo>
                    <a:pt x="7071" y="12896"/>
                  </a:lnTo>
                  <a:lnTo>
                    <a:pt x="6902" y="13131"/>
                  </a:lnTo>
                  <a:lnTo>
                    <a:pt x="6667" y="13333"/>
                  </a:lnTo>
                  <a:lnTo>
                    <a:pt x="6431" y="13535"/>
                  </a:lnTo>
                  <a:lnTo>
                    <a:pt x="6162" y="13670"/>
                  </a:lnTo>
                  <a:lnTo>
                    <a:pt x="5859" y="13805"/>
                  </a:lnTo>
                  <a:lnTo>
                    <a:pt x="5556" y="13906"/>
                  </a:lnTo>
                  <a:lnTo>
                    <a:pt x="5253" y="13973"/>
                  </a:lnTo>
                  <a:lnTo>
                    <a:pt x="4579" y="14074"/>
                  </a:lnTo>
                  <a:lnTo>
                    <a:pt x="3939" y="14108"/>
                  </a:lnTo>
                  <a:lnTo>
                    <a:pt x="3300" y="14074"/>
                  </a:lnTo>
                  <a:lnTo>
                    <a:pt x="2896" y="14040"/>
                  </a:lnTo>
                  <a:lnTo>
                    <a:pt x="2492" y="13973"/>
                  </a:lnTo>
                  <a:lnTo>
                    <a:pt x="2155" y="13838"/>
                  </a:lnTo>
                  <a:lnTo>
                    <a:pt x="1852" y="13636"/>
                  </a:lnTo>
                  <a:lnTo>
                    <a:pt x="1616" y="13434"/>
                  </a:lnTo>
                  <a:lnTo>
                    <a:pt x="1381" y="13199"/>
                  </a:lnTo>
                  <a:lnTo>
                    <a:pt x="1179" y="12929"/>
                  </a:lnTo>
                  <a:lnTo>
                    <a:pt x="1010" y="12626"/>
                  </a:lnTo>
                  <a:lnTo>
                    <a:pt x="909" y="12290"/>
                  </a:lnTo>
                  <a:lnTo>
                    <a:pt x="808" y="11953"/>
                  </a:lnTo>
                  <a:lnTo>
                    <a:pt x="707" y="11583"/>
                  </a:lnTo>
                  <a:lnTo>
                    <a:pt x="674" y="11246"/>
                  </a:lnTo>
                  <a:lnTo>
                    <a:pt x="640" y="10876"/>
                  </a:lnTo>
                  <a:lnTo>
                    <a:pt x="640" y="10472"/>
                  </a:lnTo>
                  <a:lnTo>
                    <a:pt x="640" y="9765"/>
                  </a:lnTo>
                  <a:lnTo>
                    <a:pt x="808" y="8418"/>
                  </a:lnTo>
                  <a:lnTo>
                    <a:pt x="1044" y="7071"/>
                  </a:lnTo>
                  <a:lnTo>
                    <a:pt x="1313" y="5758"/>
                  </a:lnTo>
                  <a:lnTo>
                    <a:pt x="1650" y="4445"/>
                  </a:lnTo>
                  <a:lnTo>
                    <a:pt x="1852" y="3839"/>
                  </a:lnTo>
                  <a:lnTo>
                    <a:pt x="2020" y="3267"/>
                  </a:lnTo>
                  <a:lnTo>
                    <a:pt x="2256" y="2694"/>
                  </a:lnTo>
                  <a:lnTo>
                    <a:pt x="2559" y="2156"/>
                  </a:lnTo>
                  <a:lnTo>
                    <a:pt x="2761" y="1853"/>
                  </a:lnTo>
                  <a:lnTo>
                    <a:pt x="2997" y="1583"/>
                  </a:lnTo>
                  <a:lnTo>
                    <a:pt x="3232" y="1381"/>
                  </a:lnTo>
                  <a:lnTo>
                    <a:pt x="3502" y="1213"/>
                  </a:lnTo>
                  <a:lnTo>
                    <a:pt x="3771" y="1078"/>
                  </a:lnTo>
                  <a:lnTo>
                    <a:pt x="4074" y="944"/>
                  </a:lnTo>
                  <a:lnTo>
                    <a:pt x="4747" y="742"/>
                  </a:lnTo>
                  <a:lnTo>
                    <a:pt x="4646" y="1179"/>
                  </a:lnTo>
                  <a:lnTo>
                    <a:pt x="4579" y="1651"/>
                  </a:lnTo>
                  <a:lnTo>
                    <a:pt x="4411" y="1752"/>
                  </a:lnTo>
                  <a:lnTo>
                    <a:pt x="4343" y="1752"/>
                  </a:lnTo>
                  <a:lnTo>
                    <a:pt x="4242" y="1785"/>
                  </a:lnTo>
                  <a:lnTo>
                    <a:pt x="4209" y="1886"/>
                  </a:lnTo>
                  <a:lnTo>
                    <a:pt x="3939" y="3401"/>
                  </a:lnTo>
                  <a:lnTo>
                    <a:pt x="3737" y="4950"/>
                  </a:lnTo>
                  <a:lnTo>
                    <a:pt x="3771" y="5017"/>
                  </a:lnTo>
                  <a:lnTo>
                    <a:pt x="3805" y="5085"/>
                  </a:lnTo>
                  <a:lnTo>
                    <a:pt x="3872" y="5118"/>
                  </a:lnTo>
                  <a:lnTo>
                    <a:pt x="3939" y="5118"/>
                  </a:lnTo>
                  <a:lnTo>
                    <a:pt x="4141" y="5051"/>
                  </a:lnTo>
                  <a:lnTo>
                    <a:pt x="4141" y="5051"/>
                  </a:lnTo>
                  <a:lnTo>
                    <a:pt x="3872" y="6532"/>
                  </a:lnTo>
                  <a:lnTo>
                    <a:pt x="3468" y="6465"/>
                  </a:lnTo>
                  <a:lnTo>
                    <a:pt x="3064" y="6364"/>
                  </a:lnTo>
                  <a:lnTo>
                    <a:pt x="2256" y="6128"/>
                  </a:lnTo>
                  <a:lnTo>
                    <a:pt x="2222" y="6128"/>
                  </a:lnTo>
                  <a:lnTo>
                    <a:pt x="2189" y="6162"/>
                  </a:lnTo>
                  <a:lnTo>
                    <a:pt x="2155" y="6196"/>
                  </a:lnTo>
                  <a:lnTo>
                    <a:pt x="2189" y="6229"/>
                  </a:lnTo>
                  <a:lnTo>
                    <a:pt x="2357" y="6364"/>
                  </a:lnTo>
                  <a:lnTo>
                    <a:pt x="2525" y="6499"/>
                  </a:lnTo>
                  <a:lnTo>
                    <a:pt x="2929" y="6701"/>
                  </a:lnTo>
                  <a:lnTo>
                    <a:pt x="3367" y="6835"/>
                  </a:lnTo>
                  <a:lnTo>
                    <a:pt x="3805" y="6936"/>
                  </a:lnTo>
                  <a:lnTo>
                    <a:pt x="3872" y="7004"/>
                  </a:lnTo>
                  <a:lnTo>
                    <a:pt x="3939" y="7037"/>
                  </a:lnTo>
                  <a:lnTo>
                    <a:pt x="4007" y="7037"/>
                  </a:lnTo>
                  <a:lnTo>
                    <a:pt x="4074" y="6970"/>
                  </a:lnTo>
                  <a:lnTo>
                    <a:pt x="4646" y="6970"/>
                  </a:lnTo>
                  <a:lnTo>
                    <a:pt x="5253" y="6936"/>
                  </a:lnTo>
                  <a:lnTo>
                    <a:pt x="5791" y="6869"/>
                  </a:lnTo>
                  <a:lnTo>
                    <a:pt x="6296" y="6734"/>
                  </a:lnTo>
                  <a:lnTo>
                    <a:pt x="6364" y="6701"/>
                  </a:lnTo>
                  <a:lnTo>
                    <a:pt x="6397" y="6667"/>
                  </a:lnTo>
                  <a:lnTo>
                    <a:pt x="6397" y="6532"/>
                  </a:lnTo>
                  <a:lnTo>
                    <a:pt x="6330" y="6465"/>
                  </a:lnTo>
                  <a:lnTo>
                    <a:pt x="6296" y="6431"/>
                  </a:lnTo>
                  <a:lnTo>
                    <a:pt x="6229" y="6431"/>
                  </a:lnTo>
                  <a:lnTo>
                    <a:pt x="5690" y="6532"/>
                  </a:lnTo>
                  <a:lnTo>
                    <a:pt x="5185" y="6600"/>
                  </a:lnTo>
                  <a:lnTo>
                    <a:pt x="4646" y="6600"/>
                  </a:lnTo>
                  <a:lnTo>
                    <a:pt x="4175" y="6566"/>
                  </a:lnTo>
                  <a:lnTo>
                    <a:pt x="4310" y="5758"/>
                  </a:lnTo>
                  <a:lnTo>
                    <a:pt x="4478" y="4950"/>
                  </a:lnTo>
                  <a:lnTo>
                    <a:pt x="5017" y="4815"/>
                  </a:lnTo>
                  <a:lnTo>
                    <a:pt x="5084" y="4815"/>
                  </a:lnTo>
                  <a:lnTo>
                    <a:pt x="5118" y="4748"/>
                  </a:lnTo>
                  <a:lnTo>
                    <a:pt x="5151" y="4647"/>
                  </a:lnTo>
                  <a:lnTo>
                    <a:pt x="5050" y="3940"/>
                  </a:lnTo>
                  <a:lnTo>
                    <a:pt x="5084" y="3233"/>
                  </a:lnTo>
                  <a:lnTo>
                    <a:pt x="5151" y="2526"/>
                  </a:lnTo>
                  <a:lnTo>
                    <a:pt x="5320" y="1853"/>
                  </a:lnTo>
                  <a:lnTo>
                    <a:pt x="5320" y="1819"/>
                  </a:lnTo>
                  <a:lnTo>
                    <a:pt x="5387" y="1785"/>
                  </a:lnTo>
                  <a:lnTo>
                    <a:pt x="5387" y="1684"/>
                  </a:lnTo>
                  <a:lnTo>
                    <a:pt x="5354" y="1617"/>
                  </a:lnTo>
                  <a:lnTo>
                    <a:pt x="5286" y="1583"/>
                  </a:lnTo>
                  <a:lnTo>
                    <a:pt x="5185" y="1550"/>
                  </a:lnTo>
                  <a:lnTo>
                    <a:pt x="4882" y="1550"/>
                  </a:lnTo>
                  <a:lnTo>
                    <a:pt x="4983" y="775"/>
                  </a:lnTo>
                  <a:lnTo>
                    <a:pt x="5050" y="742"/>
                  </a:lnTo>
                  <a:lnTo>
                    <a:pt x="5050" y="674"/>
                  </a:lnTo>
                  <a:lnTo>
                    <a:pt x="5050" y="641"/>
                  </a:lnTo>
                  <a:lnTo>
                    <a:pt x="5017" y="607"/>
                  </a:lnTo>
                  <a:lnTo>
                    <a:pt x="5219" y="573"/>
                  </a:lnTo>
                  <a:close/>
                  <a:moveTo>
                    <a:pt x="4108" y="506"/>
                  </a:moveTo>
                  <a:lnTo>
                    <a:pt x="4310" y="540"/>
                  </a:lnTo>
                  <a:lnTo>
                    <a:pt x="4512" y="607"/>
                  </a:lnTo>
                  <a:lnTo>
                    <a:pt x="4714" y="674"/>
                  </a:lnTo>
                  <a:lnTo>
                    <a:pt x="4478" y="641"/>
                  </a:lnTo>
                  <a:lnTo>
                    <a:pt x="4209" y="641"/>
                  </a:lnTo>
                  <a:lnTo>
                    <a:pt x="3973" y="708"/>
                  </a:lnTo>
                  <a:lnTo>
                    <a:pt x="3737" y="775"/>
                  </a:lnTo>
                  <a:lnTo>
                    <a:pt x="3502" y="910"/>
                  </a:lnTo>
                  <a:lnTo>
                    <a:pt x="3266" y="1045"/>
                  </a:lnTo>
                  <a:lnTo>
                    <a:pt x="2896" y="1381"/>
                  </a:lnTo>
                  <a:lnTo>
                    <a:pt x="2626" y="1617"/>
                  </a:lnTo>
                  <a:lnTo>
                    <a:pt x="2424" y="1920"/>
                  </a:lnTo>
                  <a:lnTo>
                    <a:pt x="2222" y="2223"/>
                  </a:lnTo>
                  <a:lnTo>
                    <a:pt x="2088" y="2526"/>
                  </a:lnTo>
                  <a:lnTo>
                    <a:pt x="1818" y="3199"/>
                  </a:lnTo>
                  <a:lnTo>
                    <a:pt x="1583" y="3873"/>
                  </a:lnTo>
                  <a:lnTo>
                    <a:pt x="1313" y="4748"/>
                  </a:lnTo>
                  <a:lnTo>
                    <a:pt x="1078" y="5657"/>
                  </a:lnTo>
                  <a:lnTo>
                    <a:pt x="842" y="6600"/>
                  </a:lnTo>
                  <a:lnTo>
                    <a:pt x="674" y="7542"/>
                  </a:lnTo>
                  <a:lnTo>
                    <a:pt x="505" y="8485"/>
                  </a:lnTo>
                  <a:lnTo>
                    <a:pt x="404" y="9428"/>
                  </a:lnTo>
                  <a:lnTo>
                    <a:pt x="371" y="10337"/>
                  </a:lnTo>
                  <a:lnTo>
                    <a:pt x="404" y="11280"/>
                  </a:lnTo>
                  <a:lnTo>
                    <a:pt x="438" y="11583"/>
                  </a:lnTo>
                  <a:lnTo>
                    <a:pt x="472" y="11886"/>
                  </a:lnTo>
                  <a:lnTo>
                    <a:pt x="573" y="12155"/>
                  </a:lnTo>
                  <a:lnTo>
                    <a:pt x="674" y="12458"/>
                  </a:lnTo>
                  <a:lnTo>
                    <a:pt x="775" y="12727"/>
                  </a:lnTo>
                  <a:lnTo>
                    <a:pt x="943" y="12963"/>
                  </a:lnTo>
                  <a:lnTo>
                    <a:pt x="1078" y="13232"/>
                  </a:lnTo>
                  <a:lnTo>
                    <a:pt x="1280" y="13468"/>
                  </a:lnTo>
                  <a:lnTo>
                    <a:pt x="1515" y="13704"/>
                  </a:lnTo>
                  <a:lnTo>
                    <a:pt x="1818" y="13906"/>
                  </a:lnTo>
                  <a:lnTo>
                    <a:pt x="2121" y="14074"/>
                  </a:lnTo>
                  <a:lnTo>
                    <a:pt x="2424" y="14175"/>
                  </a:lnTo>
                  <a:lnTo>
                    <a:pt x="2761" y="14242"/>
                  </a:lnTo>
                  <a:lnTo>
                    <a:pt x="3098" y="14310"/>
                  </a:lnTo>
                  <a:lnTo>
                    <a:pt x="4310" y="14310"/>
                  </a:lnTo>
                  <a:lnTo>
                    <a:pt x="4882" y="14242"/>
                  </a:lnTo>
                  <a:lnTo>
                    <a:pt x="5455" y="14141"/>
                  </a:lnTo>
                  <a:lnTo>
                    <a:pt x="6027" y="13973"/>
                  </a:lnTo>
                  <a:lnTo>
                    <a:pt x="6027" y="13973"/>
                  </a:lnTo>
                  <a:lnTo>
                    <a:pt x="5623" y="14141"/>
                  </a:lnTo>
                  <a:lnTo>
                    <a:pt x="5219" y="14276"/>
                  </a:lnTo>
                  <a:lnTo>
                    <a:pt x="4781" y="14377"/>
                  </a:lnTo>
                  <a:lnTo>
                    <a:pt x="4343" y="14444"/>
                  </a:lnTo>
                  <a:lnTo>
                    <a:pt x="3737" y="14478"/>
                  </a:lnTo>
                  <a:lnTo>
                    <a:pt x="3131" y="14478"/>
                  </a:lnTo>
                  <a:lnTo>
                    <a:pt x="2559" y="14411"/>
                  </a:lnTo>
                  <a:lnTo>
                    <a:pt x="2290" y="14377"/>
                  </a:lnTo>
                  <a:lnTo>
                    <a:pt x="2020" y="14276"/>
                  </a:lnTo>
                  <a:lnTo>
                    <a:pt x="1751" y="14175"/>
                  </a:lnTo>
                  <a:lnTo>
                    <a:pt x="1515" y="14074"/>
                  </a:lnTo>
                  <a:lnTo>
                    <a:pt x="1313" y="13906"/>
                  </a:lnTo>
                  <a:lnTo>
                    <a:pt x="1078" y="13737"/>
                  </a:lnTo>
                  <a:lnTo>
                    <a:pt x="909" y="13535"/>
                  </a:lnTo>
                  <a:lnTo>
                    <a:pt x="741" y="13266"/>
                  </a:lnTo>
                  <a:lnTo>
                    <a:pt x="606" y="12997"/>
                  </a:lnTo>
                  <a:lnTo>
                    <a:pt x="472" y="12694"/>
                  </a:lnTo>
                  <a:lnTo>
                    <a:pt x="371" y="12155"/>
                  </a:lnTo>
                  <a:lnTo>
                    <a:pt x="270" y="11616"/>
                  </a:lnTo>
                  <a:lnTo>
                    <a:pt x="236" y="11044"/>
                  </a:lnTo>
                  <a:lnTo>
                    <a:pt x="270" y="10472"/>
                  </a:lnTo>
                  <a:lnTo>
                    <a:pt x="337" y="9327"/>
                  </a:lnTo>
                  <a:lnTo>
                    <a:pt x="438" y="8216"/>
                  </a:lnTo>
                  <a:lnTo>
                    <a:pt x="606" y="6970"/>
                  </a:lnTo>
                  <a:lnTo>
                    <a:pt x="775" y="5724"/>
                  </a:lnTo>
                  <a:lnTo>
                    <a:pt x="1044" y="4512"/>
                  </a:lnTo>
                  <a:lnTo>
                    <a:pt x="1347" y="3267"/>
                  </a:lnTo>
                  <a:lnTo>
                    <a:pt x="1482" y="2896"/>
                  </a:lnTo>
                  <a:lnTo>
                    <a:pt x="1616" y="2526"/>
                  </a:lnTo>
                  <a:lnTo>
                    <a:pt x="1818" y="2122"/>
                  </a:lnTo>
                  <a:lnTo>
                    <a:pt x="2054" y="1752"/>
                  </a:lnTo>
                  <a:lnTo>
                    <a:pt x="2323" y="1415"/>
                  </a:lnTo>
                  <a:lnTo>
                    <a:pt x="2593" y="1112"/>
                  </a:lnTo>
                  <a:lnTo>
                    <a:pt x="2929" y="876"/>
                  </a:lnTo>
                  <a:lnTo>
                    <a:pt x="3266" y="674"/>
                  </a:lnTo>
                  <a:lnTo>
                    <a:pt x="3906" y="506"/>
                  </a:lnTo>
                  <a:close/>
                  <a:moveTo>
                    <a:pt x="5017" y="1"/>
                  </a:moveTo>
                  <a:lnTo>
                    <a:pt x="5017" y="35"/>
                  </a:lnTo>
                  <a:lnTo>
                    <a:pt x="4512" y="136"/>
                  </a:lnTo>
                  <a:lnTo>
                    <a:pt x="4007" y="237"/>
                  </a:lnTo>
                  <a:lnTo>
                    <a:pt x="3030" y="472"/>
                  </a:lnTo>
                  <a:lnTo>
                    <a:pt x="2963" y="506"/>
                  </a:lnTo>
                  <a:lnTo>
                    <a:pt x="2929" y="573"/>
                  </a:lnTo>
                  <a:lnTo>
                    <a:pt x="2593" y="775"/>
                  </a:lnTo>
                  <a:lnTo>
                    <a:pt x="2290" y="1045"/>
                  </a:lnTo>
                  <a:lnTo>
                    <a:pt x="2020" y="1314"/>
                  </a:lnTo>
                  <a:lnTo>
                    <a:pt x="1785" y="1617"/>
                  </a:lnTo>
                  <a:lnTo>
                    <a:pt x="1616" y="1886"/>
                  </a:lnTo>
                  <a:lnTo>
                    <a:pt x="1482" y="2122"/>
                  </a:lnTo>
                  <a:lnTo>
                    <a:pt x="1246" y="2694"/>
                  </a:lnTo>
                  <a:lnTo>
                    <a:pt x="1078" y="3267"/>
                  </a:lnTo>
                  <a:lnTo>
                    <a:pt x="943" y="3839"/>
                  </a:lnTo>
                  <a:lnTo>
                    <a:pt x="741" y="4647"/>
                  </a:lnTo>
                  <a:lnTo>
                    <a:pt x="573" y="5489"/>
                  </a:lnTo>
                  <a:lnTo>
                    <a:pt x="438" y="6330"/>
                  </a:lnTo>
                  <a:lnTo>
                    <a:pt x="303" y="7172"/>
                  </a:lnTo>
                  <a:lnTo>
                    <a:pt x="135" y="8485"/>
                  </a:lnTo>
                  <a:lnTo>
                    <a:pt x="68" y="9192"/>
                  </a:lnTo>
                  <a:lnTo>
                    <a:pt x="34" y="9866"/>
                  </a:lnTo>
                  <a:lnTo>
                    <a:pt x="0" y="10573"/>
                  </a:lnTo>
                  <a:lnTo>
                    <a:pt x="34" y="11246"/>
                  </a:lnTo>
                  <a:lnTo>
                    <a:pt x="68" y="11919"/>
                  </a:lnTo>
                  <a:lnTo>
                    <a:pt x="202" y="12559"/>
                  </a:lnTo>
                  <a:lnTo>
                    <a:pt x="270" y="12862"/>
                  </a:lnTo>
                  <a:lnTo>
                    <a:pt x="337" y="13098"/>
                  </a:lnTo>
                  <a:lnTo>
                    <a:pt x="472" y="13333"/>
                  </a:lnTo>
                  <a:lnTo>
                    <a:pt x="606" y="13569"/>
                  </a:lnTo>
                  <a:lnTo>
                    <a:pt x="741" y="13737"/>
                  </a:lnTo>
                  <a:lnTo>
                    <a:pt x="909" y="13939"/>
                  </a:lnTo>
                  <a:lnTo>
                    <a:pt x="1078" y="14074"/>
                  </a:lnTo>
                  <a:lnTo>
                    <a:pt x="1280" y="14242"/>
                  </a:lnTo>
                  <a:lnTo>
                    <a:pt x="1482" y="14343"/>
                  </a:lnTo>
                  <a:lnTo>
                    <a:pt x="1684" y="14444"/>
                  </a:lnTo>
                  <a:lnTo>
                    <a:pt x="2155" y="14613"/>
                  </a:lnTo>
                  <a:lnTo>
                    <a:pt x="2660" y="14714"/>
                  </a:lnTo>
                  <a:lnTo>
                    <a:pt x="3199" y="14747"/>
                  </a:lnTo>
                  <a:lnTo>
                    <a:pt x="3805" y="14747"/>
                  </a:lnTo>
                  <a:lnTo>
                    <a:pt x="4411" y="14714"/>
                  </a:lnTo>
                  <a:lnTo>
                    <a:pt x="4983" y="14613"/>
                  </a:lnTo>
                  <a:lnTo>
                    <a:pt x="5522" y="14478"/>
                  </a:lnTo>
                  <a:lnTo>
                    <a:pt x="6061" y="14276"/>
                  </a:lnTo>
                  <a:lnTo>
                    <a:pt x="6296" y="14141"/>
                  </a:lnTo>
                  <a:lnTo>
                    <a:pt x="6566" y="14007"/>
                  </a:lnTo>
                  <a:lnTo>
                    <a:pt x="6768" y="13805"/>
                  </a:lnTo>
                  <a:lnTo>
                    <a:pt x="7003" y="13636"/>
                  </a:lnTo>
                  <a:lnTo>
                    <a:pt x="7205" y="13434"/>
                  </a:lnTo>
                  <a:lnTo>
                    <a:pt x="7407" y="13165"/>
                  </a:lnTo>
                  <a:lnTo>
                    <a:pt x="7576" y="12929"/>
                  </a:lnTo>
                  <a:lnTo>
                    <a:pt x="7710" y="12929"/>
                  </a:lnTo>
                  <a:lnTo>
                    <a:pt x="7744" y="12862"/>
                  </a:lnTo>
                  <a:lnTo>
                    <a:pt x="7811" y="12593"/>
                  </a:lnTo>
                  <a:lnTo>
                    <a:pt x="8081" y="12054"/>
                  </a:lnTo>
                  <a:lnTo>
                    <a:pt x="8283" y="11549"/>
                  </a:lnTo>
                  <a:lnTo>
                    <a:pt x="8451" y="10977"/>
                  </a:lnTo>
                  <a:lnTo>
                    <a:pt x="8586" y="10404"/>
                  </a:lnTo>
                  <a:lnTo>
                    <a:pt x="8687" y="9832"/>
                  </a:lnTo>
                  <a:lnTo>
                    <a:pt x="8788" y="9260"/>
                  </a:lnTo>
                  <a:lnTo>
                    <a:pt x="8855" y="8115"/>
                  </a:lnTo>
                  <a:lnTo>
                    <a:pt x="8889" y="7374"/>
                  </a:lnTo>
                  <a:lnTo>
                    <a:pt x="8889" y="6633"/>
                  </a:lnTo>
                  <a:lnTo>
                    <a:pt x="8889" y="5893"/>
                  </a:lnTo>
                  <a:lnTo>
                    <a:pt x="8821" y="5152"/>
                  </a:lnTo>
                  <a:lnTo>
                    <a:pt x="8720" y="4411"/>
                  </a:lnTo>
                  <a:lnTo>
                    <a:pt x="8586" y="3671"/>
                  </a:lnTo>
                  <a:lnTo>
                    <a:pt x="8417" y="2964"/>
                  </a:lnTo>
                  <a:lnTo>
                    <a:pt x="8182" y="2257"/>
                  </a:lnTo>
                  <a:lnTo>
                    <a:pt x="7980" y="1785"/>
                  </a:lnTo>
                  <a:lnTo>
                    <a:pt x="7710" y="1348"/>
                  </a:lnTo>
                  <a:lnTo>
                    <a:pt x="7374" y="944"/>
                  </a:lnTo>
                  <a:lnTo>
                    <a:pt x="7003" y="607"/>
                  </a:lnTo>
                  <a:lnTo>
                    <a:pt x="6801" y="439"/>
                  </a:lnTo>
                  <a:lnTo>
                    <a:pt x="6599" y="304"/>
                  </a:lnTo>
                  <a:lnTo>
                    <a:pt x="6364" y="203"/>
                  </a:lnTo>
                  <a:lnTo>
                    <a:pt x="6128" y="102"/>
                  </a:lnTo>
                  <a:lnTo>
                    <a:pt x="5892" y="68"/>
                  </a:lnTo>
                  <a:lnTo>
                    <a:pt x="5623" y="1"/>
                  </a:lnTo>
                  <a:lnTo>
                    <a:pt x="5354" y="1"/>
                  </a:lnTo>
                  <a:lnTo>
                    <a:pt x="5118" y="35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2458602" y="5638445"/>
              <a:ext cx="152174" cy="165591"/>
            </a:xfrm>
            <a:custGeom>
              <a:avLst/>
              <a:gdLst/>
              <a:ahLst/>
              <a:cxnLst/>
              <a:rect l="l" t="t" r="r" b="b"/>
              <a:pathLst>
                <a:path w="2291" h="2493" extrusionOk="0">
                  <a:moveTo>
                    <a:pt x="1920" y="169"/>
                  </a:moveTo>
                  <a:lnTo>
                    <a:pt x="1920" y="641"/>
                  </a:lnTo>
                  <a:lnTo>
                    <a:pt x="1954" y="1112"/>
                  </a:lnTo>
                  <a:lnTo>
                    <a:pt x="2021" y="1550"/>
                  </a:lnTo>
                  <a:lnTo>
                    <a:pt x="2122" y="1987"/>
                  </a:lnTo>
                  <a:lnTo>
                    <a:pt x="2156" y="2021"/>
                  </a:lnTo>
                  <a:lnTo>
                    <a:pt x="2122" y="2021"/>
                  </a:lnTo>
                  <a:lnTo>
                    <a:pt x="1718" y="2055"/>
                  </a:lnTo>
                  <a:lnTo>
                    <a:pt x="1314" y="2122"/>
                  </a:lnTo>
                  <a:lnTo>
                    <a:pt x="910" y="2156"/>
                  </a:lnTo>
                  <a:lnTo>
                    <a:pt x="472" y="2223"/>
                  </a:lnTo>
                  <a:lnTo>
                    <a:pt x="304" y="1314"/>
                  </a:lnTo>
                  <a:lnTo>
                    <a:pt x="136" y="405"/>
                  </a:lnTo>
                  <a:lnTo>
                    <a:pt x="573" y="371"/>
                  </a:lnTo>
                  <a:lnTo>
                    <a:pt x="1045" y="338"/>
                  </a:lnTo>
                  <a:lnTo>
                    <a:pt x="1920" y="169"/>
                  </a:lnTo>
                  <a:close/>
                  <a:moveTo>
                    <a:pt x="1920" y="1"/>
                  </a:moveTo>
                  <a:lnTo>
                    <a:pt x="1011" y="136"/>
                  </a:lnTo>
                  <a:lnTo>
                    <a:pt x="540" y="203"/>
                  </a:lnTo>
                  <a:lnTo>
                    <a:pt x="68" y="270"/>
                  </a:lnTo>
                  <a:lnTo>
                    <a:pt x="35" y="304"/>
                  </a:lnTo>
                  <a:lnTo>
                    <a:pt x="35" y="338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1954"/>
                  </a:lnTo>
                  <a:lnTo>
                    <a:pt x="338" y="2459"/>
                  </a:lnTo>
                  <a:lnTo>
                    <a:pt x="405" y="2492"/>
                  </a:lnTo>
                  <a:lnTo>
                    <a:pt x="472" y="2492"/>
                  </a:lnTo>
                  <a:lnTo>
                    <a:pt x="506" y="2459"/>
                  </a:lnTo>
                  <a:lnTo>
                    <a:pt x="540" y="2391"/>
                  </a:lnTo>
                  <a:lnTo>
                    <a:pt x="506" y="2324"/>
                  </a:lnTo>
                  <a:lnTo>
                    <a:pt x="506" y="2324"/>
                  </a:lnTo>
                  <a:lnTo>
                    <a:pt x="910" y="2358"/>
                  </a:lnTo>
                  <a:lnTo>
                    <a:pt x="1348" y="2358"/>
                  </a:lnTo>
                  <a:lnTo>
                    <a:pt x="1785" y="2290"/>
                  </a:lnTo>
                  <a:lnTo>
                    <a:pt x="2156" y="2156"/>
                  </a:lnTo>
                  <a:lnTo>
                    <a:pt x="2189" y="2122"/>
                  </a:lnTo>
                  <a:lnTo>
                    <a:pt x="2189" y="2055"/>
                  </a:lnTo>
                  <a:lnTo>
                    <a:pt x="2257" y="2055"/>
                  </a:lnTo>
                  <a:lnTo>
                    <a:pt x="2290" y="2021"/>
                  </a:lnTo>
                  <a:lnTo>
                    <a:pt x="2290" y="1987"/>
                  </a:lnTo>
                  <a:lnTo>
                    <a:pt x="2257" y="1516"/>
                  </a:lnTo>
                  <a:lnTo>
                    <a:pt x="2189" y="1045"/>
                  </a:lnTo>
                  <a:lnTo>
                    <a:pt x="2122" y="607"/>
                  </a:lnTo>
                  <a:lnTo>
                    <a:pt x="2021" y="136"/>
                  </a:lnTo>
                  <a:lnTo>
                    <a:pt x="2021" y="102"/>
                  </a:lnTo>
                  <a:lnTo>
                    <a:pt x="2021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2617418" y="5618318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3"/>
                  </a:moveTo>
                  <a:lnTo>
                    <a:pt x="1953" y="573"/>
                  </a:lnTo>
                  <a:lnTo>
                    <a:pt x="2020" y="944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953" y="1819"/>
                  </a:lnTo>
                  <a:lnTo>
                    <a:pt x="1785" y="1853"/>
                  </a:lnTo>
                  <a:lnTo>
                    <a:pt x="1414" y="1920"/>
                  </a:lnTo>
                  <a:lnTo>
                    <a:pt x="943" y="1954"/>
                  </a:lnTo>
                  <a:lnTo>
                    <a:pt x="707" y="2021"/>
                  </a:lnTo>
                  <a:lnTo>
                    <a:pt x="472" y="2088"/>
                  </a:lnTo>
                  <a:lnTo>
                    <a:pt x="404" y="1651"/>
                  </a:lnTo>
                  <a:lnTo>
                    <a:pt x="270" y="1179"/>
                  </a:lnTo>
                  <a:lnTo>
                    <a:pt x="202" y="809"/>
                  </a:lnTo>
                  <a:lnTo>
                    <a:pt x="101" y="439"/>
                  </a:lnTo>
                  <a:lnTo>
                    <a:pt x="1010" y="338"/>
                  </a:lnTo>
                  <a:lnTo>
                    <a:pt x="1919" y="203"/>
                  </a:lnTo>
                  <a:close/>
                  <a:moveTo>
                    <a:pt x="1886" y="1"/>
                  </a:moveTo>
                  <a:lnTo>
                    <a:pt x="977" y="136"/>
                  </a:lnTo>
                  <a:lnTo>
                    <a:pt x="68" y="270"/>
                  </a:lnTo>
                  <a:lnTo>
                    <a:pt x="34" y="304"/>
                  </a:lnTo>
                  <a:lnTo>
                    <a:pt x="34" y="371"/>
                  </a:lnTo>
                  <a:lnTo>
                    <a:pt x="0" y="573"/>
                  </a:lnTo>
                  <a:lnTo>
                    <a:pt x="34" y="809"/>
                  </a:lnTo>
                  <a:lnTo>
                    <a:pt x="101" y="1213"/>
                  </a:lnTo>
                  <a:lnTo>
                    <a:pt x="202" y="1718"/>
                  </a:lnTo>
                  <a:lnTo>
                    <a:pt x="270" y="1954"/>
                  </a:lnTo>
                  <a:lnTo>
                    <a:pt x="371" y="2189"/>
                  </a:lnTo>
                  <a:lnTo>
                    <a:pt x="404" y="2223"/>
                  </a:lnTo>
                  <a:lnTo>
                    <a:pt x="674" y="2223"/>
                  </a:lnTo>
                  <a:lnTo>
                    <a:pt x="909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3" y="1954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304"/>
                  </a:lnTo>
                  <a:lnTo>
                    <a:pt x="1987" y="35"/>
                  </a:lnTo>
                  <a:lnTo>
                    <a:pt x="1953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2143294" y="5913567"/>
              <a:ext cx="51544" cy="42510"/>
            </a:xfrm>
            <a:custGeom>
              <a:avLst/>
              <a:gdLst/>
              <a:ahLst/>
              <a:cxnLst/>
              <a:rect l="l" t="t" r="r" b="b"/>
              <a:pathLst>
                <a:path w="776" h="640" extrusionOk="0">
                  <a:moveTo>
                    <a:pt x="674" y="0"/>
                  </a:moveTo>
                  <a:lnTo>
                    <a:pt x="573" y="202"/>
                  </a:lnTo>
                  <a:lnTo>
                    <a:pt x="539" y="438"/>
                  </a:lnTo>
                  <a:lnTo>
                    <a:pt x="438" y="337"/>
                  </a:lnTo>
                  <a:lnTo>
                    <a:pt x="405" y="269"/>
                  </a:lnTo>
                  <a:lnTo>
                    <a:pt x="438" y="168"/>
                  </a:lnTo>
                  <a:lnTo>
                    <a:pt x="438" y="135"/>
                  </a:lnTo>
                  <a:lnTo>
                    <a:pt x="405" y="67"/>
                  </a:lnTo>
                  <a:lnTo>
                    <a:pt x="337" y="67"/>
                  </a:lnTo>
                  <a:lnTo>
                    <a:pt x="304" y="135"/>
                  </a:lnTo>
                  <a:lnTo>
                    <a:pt x="169" y="404"/>
                  </a:lnTo>
                  <a:lnTo>
                    <a:pt x="135" y="370"/>
                  </a:lnTo>
                  <a:lnTo>
                    <a:pt x="102" y="269"/>
                  </a:lnTo>
                  <a:lnTo>
                    <a:pt x="102" y="236"/>
                  </a:lnTo>
                  <a:lnTo>
                    <a:pt x="68" y="202"/>
                  </a:lnTo>
                  <a:lnTo>
                    <a:pt x="34" y="202"/>
                  </a:lnTo>
                  <a:lnTo>
                    <a:pt x="1" y="269"/>
                  </a:lnTo>
                  <a:lnTo>
                    <a:pt x="1" y="303"/>
                  </a:lnTo>
                  <a:lnTo>
                    <a:pt x="1" y="404"/>
                  </a:lnTo>
                  <a:lnTo>
                    <a:pt x="102" y="606"/>
                  </a:lnTo>
                  <a:lnTo>
                    <a:pt x="135" y="640"/>
                  </a:lnTo>
                  <a:lnTo>
                    <a:pt x="203" y="640"/>
                  </a:lnTo>
                  <a:lnTo>
                    <a:pt x="236" y="606"/>
                  </a:lnTo>
                  <a:lnTo>
                    <a:pt x="337" y="404"/>
                  </a:lnTo>
                  <a:lnTo>
                    <a:pt x="371" y="438"/>
                  </a:lnTo>
                  <a:lnTo>
                    <a:pt x="472" y="539"/>
                  </a:lnTo>
                  <a:lnTo>
                    <a:pt x="573" y="606"/>
                  </a:lnTo>
                  <a:lnTo>
                    <a:pt x="640" y="606"/>
                  </a:lnTo>
                  <a:lnTo>
                    <a:pt x="674" y="539"/>
                  </a:lnTo>
                  <a:lnTo>
                    <a:pt x="708" y="303"/>
                  </a:lnTo>
                  <a:lnTo>
                    <a:pt x="775" y="67"/>
                  </a:lnTo>
                  <a:lnTo>
                    <a:pt x="775" y="34"/>
                  </a:lnTo>
                  <a:lnTo>
                    <a:pt x="7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2780685" y="5591484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86" y="1"/>
                  </a:moveTo>
                  <a:lnTo>
                    <a:pt x="1953" y="35"/>
                  </a:lnTo>
                  <a:lnTo>
                    <a:pt x="1953" y="136"/>
                  </a:lnTo>
                  <a:lnTo>
                    <a:pt x="1448" y="136"/>
                  </a:lnTo>
                  <a:lnTo>
                    <a:pt x="943" y="169"/>
                  </a:lnTo>
                  <a:lnTo>
                    <a:pt x="505" y="203"/>
                  </a:lnTo>
                  <a:lnTo>
                    <a:pt x="269" y="270"/>
                  </a:lnTo>
                  <a:lnTo>
                    <a:pt x="168" y="304"/>
                  </a:lnTo>
                  <a:lnTo>
                    <a:pt x="101" y="371"/>
                  </a:lnTo>
                  <a:lnTo>
                    <a:pt x="269" y="439"/>
                  </a:lnTo>
                  <a:lnTo>
                    <a:pt x="471" y="439"/>
                  </a:lnTo>
                  <a:lnTo>
                    <a:pt x="842" y="371"/>
                  </a:lnTo>
                  <a:lnTo>
                    <a:pt x="1380" y="338"/>
                  </a:lnTo>
                  <a:lnTo>
                    <a:pt x="1953" y="304"/>
                  </a:lnTo>
                  <a:lnTo>
                    <a:pt x="1986" y="641"/>
                  </a:lnTo>
                  <a:lnTo>
                    <a:pt x="2020" y="944"/>
                  </a:lnTo>
                  <a:lnTo>
                    <a:pt x="2087" y="1381"/>
                  </a:lnTo>
                  <a:lnTo>
                    <a:pt x="2121" y="1617"/>
                  </a:lnTo>
                  <a:lnTo>
                    <a:pt x="2188" y="1819"/>
                  </a:lnTo>
                  <a:lnTo>
                    <a:pt x="2155" y="1819"/>
                  </a:lnTo>
                  <a:lnTo>
                    <a:pt x="1279" y="1920"/>
                  </a:lnTo>
                  <a:lnTo>
                    <a:pt x="808" y="2021"/>
                  </a:lnTo>
                  <a:lnTo>
                    <a:pt x="404" y="2122"/>
                  </a:lnTo>
                  <a:lnTo>
                    <a:pt x="303" y="1718"/>
                  </a:lnTo>
                  <a:lnTo>
                    <a:pt x="236" y="1280"/>
                  </a:lnTo>
                  <a:lnTo>
                    <a:pt x="202" y="809"/>
                  </a:lnTo>
                  <a:lnTo>
                    <a:pt x="168" y="573"/>
                  </a:lnTo>
                  <a:lnTo>
                    <a:pt x="67" y="371"/>
                  </a:lnTo>
                  <a:lnTo>
                    <a:pt x="34" y="506"/>
                  </a:lnTo>
                  <a:lnTo>
                    <a:pt x="0" y="674"/>
                  </a:lnTo>
                  <a:lnTo>
                    <a:pt x="0" y="977"/>
                  </a:lnTo>
                  <a:lnTo>
                    <a:pt x="101" y="1583"/>
                  </a:lnTo>
                  <a:lnTo>
                    <a:pt x="135" y="1785"/>
                  </a:lnTo>
                  <a:lnTo>
                    <a:pt x="135" y="2021"/>
                  </a:lnTo>
                  <a:lnTo>
                    <a:pt x="168" y="2122"/>
                  </a:lnTo>
                  <a:lnTo>
                    <a:pt x="202" y="2189"/>
                  </a:lnTo>
                  <a:lnTo>
                    <a:pt x="269" y="2257"/>
                  </a:lnTo>
                  <a:lnTo>
                    <a:pt x="370" y="2290"/>
                  </a:lnTo>
                  <a:lnTo>
                    <a:pt x="404" y="2290"/>
                  </a:lnTo>
                  <a:lnTo>
                    <a:pt x="438" y="2257"/>
                  </a:lnTo>
                  <a:lnTo>
                    <a:pt x="875" y="2223"/>
                  </a:lnTo>
                  <a:lnTo>
                    <a:pt x="1313" y="2189"/>
                  </a:lnTo>
                  <a:lnTo>
                    <a:pt x="2188" y="2021"/>
                  </a:lnTo>
                  <a:lnTo>
                    <a:pt x="2256" y="1987"/>
                  </a:lnTo>
                  <a:lnTo>
                    <a:pt x="2289" y="1987"/>
                  </a:lnTo>
                  <a:lnTo>
                    <a:pt x="2323" y="1954"/>
                  </a:lnTo>
                  <a:lnTo>
                    <a:pt x="2323" y="1752"/>
                  </a:lnTo>
                  <a:lnTo>
                    <a:pt x="2289" y="1516"/>
                  </a:lnTo>
                  <a:lnTo>
                    <a:pt x="2222" y="1078"/>
                  </a:lnTo>
                  <a:lnTo>
                    <a:pt x="2155" y="540"/>
                  </a:lnTo>
                  <a:lnTo>
                    <a:pt x="2121" y="304"/>
                  </a:lnTo>
                  <a:lnTo>
                    <a:pt x="2054" y="35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2845513" y="5676505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0" y="202"/>
                  </a:lnTo>
                  <a:lnTo>
                    <a:pt x="169" y="202"/>
                  </a:lnTo>
                  <a:lnTo>
                    <a:pt x="202" y="169"/>
                  </a:lnTo>
                  <a:lnTo>
                    <a:pt x="202" y="337"/>
                  </a:lnTo>
                  <a:lnTo>
                    <a:pt x="169" y="505"/>
                  </a:lnTo>
                  <a:lnTo>
                    <a:pt x="169" y="573"/>
                  </a:lnTo>
                  <a:lnTo>
                    <a:pt x="202" y="606"/>
                  </a:lnTo>
                  <a:lnTo>
                    <a:pt x="270" y="606"/>
                  </a:lnTo>
                  <a:lnTo>
                    <a:pt x="337" y="573"/>
                  </a:lnTo>
                  <a:lnTo>
                    <a:pt x="371" y="438"/>
                  </a:lnTo>
                  <a:lnTo>
                    <a:pt x="404" y="303"/>
                  </a:lnTo>
                  <a:lnTo>
                    <a:pt x="371" y="169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2686697" y="5701081"/>
              <a:ext cx="33676" cy="40318"/>
            </a:xfrm>
            <a:custGeom>
              <a:avLst/>
              <a:gdLst/>
              <a:ahLst/>
              <a:cxnLst/>
              <a:rect l="l" t="t" r="r" b="b"/>
              <a:pathLst>
                <a:path w="507" h="607" extrusionOk="0">
                  <a:moveTo>
                    <a:pt x="270" y="1"/>
                  </a:moveTo>
                  <a:lnTo>
                    <a:pt x="203" y="34"/>
                  </a:lnTo>
                  <a:lnTo>
                    <a:pt x="136" y="68"/>
                  </a:lnTo>
                  <a:lnTo>
                    <a:pt x="35" y="203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35" y="506"/>
                  </a:lnTo>
                  <a:lnTo>
                    <a:pt x="136" y="573"/>
                  </a:lnTo>
                  <a:lnTo>
                    <a:pt x="270" y="607"/>
                  </a:lnTo>
                  <a:lnTo>
                    <a:pt x="338" y="607"/>
                  </a:lnTo>
                  <a:lnTo>
                    <a:pt x="405" y="573"/>
                  </a:lnTo>
                  <a:lnTo>
                    <a:pt x="506" y="438"/>
                  </a:lnTo>
                  <a:lnTo>
                    <a:pt x="506" y="371"/>
                  </a:lnTo>
                  <a:lnTo>
                    <a:pt x="506" y="337"/>
                  </a:lnTo>
                  <a:lnTo>
                    <a:pt x="472" y="304"/>
                  </a:lnTo>
                  <a:lnTo>
                    <a:pt x="439" y="304"/>
                  </a:lnTo>
                  <a:lnTo>
                    <a:pt x="136" y="371"/>
                  </a:lnTo>
                  <a:lnTo>
                    <a:pt x="136" y="270"/>
                  </a:lnTo>
                  <a:lnTo>
                    <a:pt x="203" y="169"/>
                  </a:lnTo>
                  <a:lnTo>
                    <a:pt x="237" y="102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2087367" y="5855380"/>
              <a:ext cx="154432" cy="147657"/>
            </a:xfrm>
            <a:custGeom>
              <a:avLst/>
              <a:gdLst/>
              <a:ahLst/>
              <a:cxnLst/>
              <a:rect l="l" t="t" r="r" b="b"/>
              <a:pathLst>
                <a:path w="2325" h="2223" extrusionOk="0">
                  <a:moveTo>
                    <a:pt x="1920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56" y="1852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44" y="1987"/>
                  </a:lnTo>
                  <a:lnTo>
                    <a:pt x="708" y="2021"/>
                  </a:lnTo>
                  <a:lnTo>
                    <a:pt x="472" y="2122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920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37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35" y="809"/>
                  </a:lnTo>
                  <a:lnTo>
                    <a:pt x="102" y="1213"/>
                  </a:lnTo>
                  <a:lnTo>
                    <a:pt x="203" y="1718"/>
                  </a:lnTo>
                  <a:lnTo>
                    <a:pt x="270" y="1953"/>
                  </a:lnTo>
                  <a:lnTo>
                    <a:pt x="338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87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78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2523497" y="5721207"/>
              <a:ext cx="40318" cy="58186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1"/>
                  </a:moveTo>
                  <a:lnTo>
                    <a:pt x="236" y="34"/>
                  </a:lnTo>
                  <a:lnTo>
                    <a:pt x="0" y="169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101" y="472"/>
                  </a:lnTo>
                  <a:lnTo>
                    <a:pt x="169" y="539"/>
                  </a:lnTo>
                  <a:lnTo>
                    <a:pt x="236" y="506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438" y="472"/>
                  </a:lnTo>
                  <a:lnTo>
                    <a:pt x="472" y="506"/>
                  </a:lnTo>
                  <a:lnTo>
                    <a:pt x="472" y="539"/>
                  </a:lnTo>
                  <a:lnTo>
                    <a:pt x="371" y="573"/>
                  </a:lnTo>
                  <a:lnTo>
                    <a:pt x="202" y="607"/>
                  </a:lnTo>
                  <a:lnTo>
                    <a:pt x="68" y="674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36" y="775"/>
                  </a:lnTo>
                  <a:lnTo>
                    <a:pt x="371" y="741"/>
                  </a:lnTo>
                  <a:lnTo>
                    <a:pt x="505" y="674"/>
                  </a:lnTo>
                  <a:lnTo>
                    <a:pt x="573" y="640"/>
                  </a:lnTo>
                  <a:lnTo>
                    <a:pt x="606" y="573"/>
                  </a:lnTo>
                  <a:lnTo>
                    <a:pt x="606" y="506"/>
                  </a:lnTo>
                  <a:lnTo>
                    <a:pt x="606" y="438"/>
                  </a:lnTo>
                  <a:lnTo>
                    <a:pt x="539" y="371"/>
                  </a:lnTo>
                  <a:lnTo>
                    <a:pt x="472" y="337"/>
                  </a:lnTo>
                  <a:lnTo>
                    <a:pt x="404" y="304"/>
                  </a:lnTo>
                  <a:lnTo>
                    <a:pt x="337" y="304"/>
                  </a:lnTo>
                  <a:lnTo>
                    <a:pt x="202" y="337"/>
                  </a:lnTo>
                  <a:lnTo>
                    <a:pt x="169" y="236"/>
                  </a:lnTo>
                  <a:lnTo>
                    <a:pt x="337" y="135"/>
                  </a:lnTo>
                  <a:lnTo>
                    <a:pt x="505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2145553" y="5692114"/>
              <a:ext cx="147657" cy="145465"/>
            </a:xfrm>
            <a:custGeom>
              <a:avLst/>
              <a:gdLst/>
              <a:ahLst/>
              <a:cxnLst/>
              <a:rect l="l" t="t" r="r" b="b"/>
              <a:pathLst>
                <a:path w="2223" h="2190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36"/>
                  </a:lnTo>
                  <a:lnTo>
                    <a:pt x="404" y="169"/>
                  </a:lnTo>
                  <a:lnTo>
                    <a:pt x="202" y="203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169" y="371"/>
                  </a:lnTo>
                  <a:lnTo>
                    <a:pt x="337" y="371"/>
                  </a:lnTo>
                  <a:lnTo>
                    <a:pt x="707" y="338"/>
                  </a:lnTo>
                  <a:lnTo>
                    <a:pt x="1246" y="270"/>
                  </a:lnTo>
                  <a:lnTo>
                    <a:pt x="1785" y="169"/>
                  </a:lnTo>
                  <a:lnTo>
                    <a:pt x="1785" y="371"/>
                  </a:lnTo>
                  <a:lnTo>
                    <a:pt x="1785" y="540"/>
                  </a:lnTo>
                  <a:lnTo>
                    <a:pt x="1852" y="910"/>
                  </a:lnTo>
                  <a:lnTo>
                    <a:pt x="1919" y="1381"/>
                  </a:lnTo>
                  <a:lnTo>
                    <a:pt x="1953" y="1583"/>
                  </a:lnTo>
                  <a:lnTo>
                    <a:pt x="2020" y="1819"/>
                  </a:lnTo>
                  <a:lnTo>
                    <a:pt x="1044" y="1954"/>
                  </a:lnTo>
                  <a:lnTo>
                    <a:pt x="674" y="1987"/>
                  </a:lnTo>
                  <a:lnTo>
                    <a:pt x="505" y="2021"/>
                  </a:lnTo>
                  <a:lnTo>
                    <a:pt x="371" y="2122"/>
                  </a:lnTo>
                  <a:lnTo>
                    <a:pt x="539" y="2189"/>
                  </a:lnTo>
                  <a:lnTo>
                    <a:pt x="707" y="2189"/>
                  </a:lnTo>
                  <a:lnTo>
                    <a:pt x="1078" y="2156"/>
                  </a:lnTo>
                  <a:lnTo>
                    <a:pt x="2121" y="2021"/>
                  </a:lnTo>
                  <a:lnTo>
                    <a:pt x="2189" y="1987"/>
                  </a:lnTo>
                  <a:lnTo>
                    <a:pt x="2222" y="1954"/>
                  </a:lnTo>
                  <a:lnTo>
                    <a:pt x="2222" y="1886"/>
                  </a:lnTo>
                  <a:lnTo>
                    <a:pt x="2189" y="1853"/>
                  </a:lnTo>
                  <a:lnTo>
                    <a:pt x="2189" y="1583"/>
                  </a:lnTo>
                  <a:lnTo>
                    <a:pt x="2155" y="1348"/>
                  </a:lnTo>
                  <a:lnTo>
                    <a:pt x="2054" y="876"/>
                  </a:lnTo>
                  <a:lnTo>
                    <a:pt x="2020" y="506"/>
                  </a:lnTo>
                  <a:lnTo>
                    <a:pt x="1953" y="304"/>
                  </a:lnTo>
                  <a:lnTo>
                    <a:pt x="1919" y="136"/>
                  </a:lnTo>
                  <a:lnTo>
                    <a:pt x="1919" y="102"/>
                  </a:lnTo>
                  <a:lnTo>
                    <a:pt x="1919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1725098" y="5989554"/>
              <a:ext cx="64961" cy="53736"/>
            </a:xfrm>
            <a:custGeom>
              <a:avLst/>
              <a:gdLst/>
              <a:ahLst/>
              <a:cxnLst/>
              <a:rect l="l" t="t" r="r" b="b"/>
              <a:pathLst>
                <a:path w="978" h="809" extrusionOk="0">
                  <a:moveTo>
                    <a:pt x="809" y="1"/>
                  </a:moveTo>
                  <a:lnTo>
                    <a:pt x="775" y="34"/>
                  </a:lnTo>
                  <a:lnTo>
                    <a:pt x="775" y="203"/>
                  </a:lnTo>
                  <a:lnTo>
                    <a:pt x="775" y="371"/>
                  </a:lnTo>
                  <a:lnTo>
                    <a:pt x="809" y="405"/>
                  </a:lnTo>
                  <a:lnTo>
                    <a:pt x="775" y="405"/>
                  </a:lnTo>
                  <a:lnTo>
                    <a:pt x="472" y="203"/>
                  </a:lnTo>
                  <a:lnTo>
                    <a:pt x="405" y="203"/>
                  </a:lnTo>
                  <a:lnTo>
                    <a:pt x="371" y="236"/>
                  </a:lnTo>
                  <a:lnTo>
                    <a:pt x="337" y="270"/>
                  </a:lnTo>
                  <a:lnTo>
                    <a:pt x="371" y="337"/>
                  </a:lnTo>
                  <a:lnTo>
                    <a:pt x="506" y="472"/>
                  </a:lnTo>
                  <a:lnTo>
                    <a:pt x="135" y="472"/>
                  </a:lnTo>
                  <a:lnTo>
                    <a:pt x="68" y="506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68" y="607"/>
                  </a:lnTo>
                  <a:lnTo>
                    <a:pt x="506" y="607"/>
                  </a:lnTo>
                  <a:lnTo>
                    <a:pt x="405" y="674"/>
                  </a:lnTo>
                  <a:lnTo>
                    <a:pt x="371" y="741"/>
                  </a:lnTo>
                  <a:lnTo>
                    <a:pt x="405" y="775"/>
                  </a:lnTo>
                  <a:lnTo>
                    <a:pt x="438" y="809"/>
                  </a:lnTo>
                  <a:lnTo>
                    <a:pt x="506" y="809"/>
                  </a:lnTo>
                  <a:lnTo>
                    <a:pt x="674" y="708"/>
                  </a:lnTo>
                  <a:lnTo>
                    <a:pt x="809" y="539"/>
                  </a:lnTo>
                  <a:lnTo>
                    <a:pt x="842" y="708"/>
                  </a:lnTo>
                  <a:lnTo>
                    <a:pt x="876" y="775"/>
                  </a:lnTo>
                  <a:lnTo>
                    <a:pt x="910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43" y="337"/>
                  </a:lnTo>
                  <a:lnTo>
                    <a:pt x="910" y="169"/>
                  </a:lnTo>
                  <a:lnTo>
                    <a:pt x="876" y="34"/>
                  </a:lnTo>
                  <a:lnTo>
                    <a:pt x="8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2639736" y="5506529"/>
              <a:ext cx="161141" cy="111855"/>
            </a:xfrm>
            <a:custGeom>
              <a:avLst/>
              <a:gdLst/>
              <a:ahLst/>
              <a:cxnLst/>
              <a:rect l="l" t="t" r="r" b="b"/>
              <a:pathLst>
                <a:path w="2426" h="1684" extrusionOk="0">
                  <a:moveTo>
                    <a:pt x="2088" y="0"/>
                  </a:moveTo>
                  <a:lnTo>
                    <a:pt x="2055" y="34"/>
                  </a:lnTo>
                  <a:lnTo>
                    <a:pt x="1516" y="102"/>
                  </a:lnTo>
                  <a:lnTo>
                    <a:pt x="977" y="169"/>
                  </a:lnTo>
                  <a:lnTo>
                    <a:pt x="506" y="236"/>
                  </a:lnTo>
                  <a:lnTo>
                    <a:pt x="270" y="304"/>
                  </a:lnTo>
                  <a:lnTo>
                    <a:pt x="68" y="405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674"/>
                  </a:lnTo>
                  <a:lnTo>
                    <a:pt x="35" y="943"/>
                  </a:lnTo>
                  <a:lnTo>
                    <a:pt x="169" y="154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270" y="1684"/>
                  </a:lnTo>
                  <a:lnTo>
                    <a:pt x="338" y="1650"/>
                  </a:lnTo>
                  <a:lnTo>
                    <a:pt x="338" y="1617"/>
                  </a:lnTo>
                  <a:lnTo>
                    <a:pt x="809" y="1549"/>
                  </a:lnTo>
                  <a:lnTo>
                    <a:pt x="1247" y="1482"/>
                  </a:lnTo>
                  <a:lnTo>
                    <a:pt x="1718" y="1415"/>
                  </a:lnTo>
                  <a:lnTo>
                    <a:pt x="1920" y="1347"/>
                  </a:lnTo>
                  <a:lnTo>
                    <a:pt x="2122" y="1280"/>
                  </a:lnTo>
                  <a:lnTo>
                    <a:pt x="1886" y="1246"/>
                  </a:lnTo>
                  <a:lnTo>
                    <a:pt x="1684" y="1246"/>
                  </a:lnTo>
                  <a:lnTo>
                    <a:pt x="1247" y="1314"/>
                  </a:lnTo>
                  <a:lnTo>
                    <a:pt x="775" y="1381"/>
                  </a:lnTo>
                  <a:lnTo>
                    <a:pt x="304" y="1482"/>
                  </a:lnTo>
                  <a:lnTo>
                    <a:pt x="203" y="943"/>
                  </a:lnTo>
                  <a:lnTo>
                    <a:pt x="169" y="708"/>
                  </a:lnTo>
                  <a:lnTo>
                    <a:pt x="68" y="438"/>
                  </a:lnTo>
                  <a:lnTo>
                    <a:pt x="540" y="438"/>
                  </a:lnTo>
                  <a:lnTo>
                    <a:pt x="1011" y="337"/>
                  </a:lnTo>
                  <a:lnTo>
                    <a:pt x="1550" y="236"/>
                  </a:lnTo>
                  <a:lnTo>
                    <a:pt x="2055" y="135"/>
                  </a:lnTo>
                  <a:lnTo>
                    <a:pt x="2156" y="708"/>
                  </a:lnTo>
                  <a:lnTo>
                    <a:pt x="2257" y="1280"/>
                  </a:lnTo>
                  <a:lnTo>
                    <a:pt x="2290" y="1347"/>
                  </a:lnTo>
                  <a:lnTo>
                    <a:pt x="2358" y="1347"/>
                  </a:lnTo>
                  <a:lnTo>
                    <a:pt x="2425" y="1314"/>
                  </a:lnTo>
                  <a:lnTo>
                    <a:pt x="2425" y="1246"/>
                  </a:lnTo>
                  <a:lnTo>
                    <a:pt x="2324" y="640"/>
                  </a:lnTo>
                  <a:lnTo>
                    <a:pt x="2189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2798552" y="5484145"/>
              <a:ext cx="161075" cy="111922"/>
            </a:xfrm>
            <a:custGeom>
              <a:avLst/>
              <a:gdLst/>
              <a:ahLst/>
              <a:cxnLst/>
              <a:rect l="l" t="t" r="r" b="b"/>
              <a:pathLst>
                <a:path w="2425" h="1685" extrusionOk="0">
                  <a:moveTo>
                    <a:pt x="1684" y="1"/>
                  </a:moveTo>
                  <a:lnTo>
                    <a:pt x="1145" y="34"/>
                  </a:lnTo>
                  <a:lnTo>
                    <a:pt x="573" y="169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68" y="472"/>
                  </a:lnTo>
                  <a:lnTo>
                    <a:pt x="101" y="708"/>
                  </a:lnTo>
                  <a:lnTo>
                    <a:pt x="135" y="944"/>
                  </a:lnTo>
                  <a:lnTo>
                    <a:pt x="202" y="1617"/>
                  </a:lnTo>
                  <a:lnTo>
                    <a:pt x="236" y="1651"/>
                  </a:lnTo>
                  <a:lnTo>
                    <a:pt x="270" y="1684"/>
                  </a:lnTo>
                  <a:lnTo>
                    <a:pt x="337" y="1651"/>
                  </a:lnTo>
                  <a:lnTo>
                    <a:pt x="606" y="1684"/>
                  </a:lnTo>
                  <a:lnTo>
                    <a:pt x="909" y="1651"/>
                  </a:lnTo>
                  <a:lnTo>
                    <a:pt x="1482" y="1516"/>
                  </a:lnTo>
                  <a:lnTo>
                    <a:pt x="1886" y="1415"/>
                  </a:lnTo>
                  <a:lnTo>
                    <a:pt x="2088" y="1348"/>
                  </a:lnTo>
                  <a:lnTo>
                    <a:pt x="2290" y="1247"/>
                  </a:lnTo>
                  <a:lnTo>
                    <a:pt x="2020" y="1247"/>
                  </a:lnTo>
                  <a:lnTo>
                    <a:pt x="1785" y="1280"/>
                  </a:lnTo>
                  <a:lnTo>
                    <a:pt x="1313" y="1415"/>
                  </a:lnTo>
                  <a:lnTo>
                    <a:pt x="842" y="1482"/>
                  </a:lnTo>
                  <a:lnTo>
                    <a:pt x="371" y="1550"/>
                  </a:lnTo>
                  <a:lnTo>
                    <a:pt x="337" y="1179"/>
                  </a:lnTo>
                  <a:lnTo>
                    <a:pt x="270" y="809"/>
                  </a:lnTo>
                  <a:lnTo>
                    <a:pt x="236" y="641"/>
                  </a:lnTo>
                  <a:lnTo>
                    <a:pt x="169" y="472"/>
                  </a:lnTo>
                  <a:lnTo>
                    <a:pt x="438" y="405"/>
                  </a:lnTo>
                  <a:lnTo>
                    <a:pt x="674" y="337"/>
                  </a:lnTo>
                  <a:lnTo>
                    <a:pt x="1212" y="270"/>
                  </a:lnTo>
                  <a:lnTo>
                    <a:pt x="1717" y="203"/>
                  </a:lnTo>
                  <a:lnTo>
                    <a:pt x="1987" y="135"/>
                  </a:lnTo>
                  <a:lnTo>
                    <a:pt x="2222" y="102"/>
                  </a:lnTo>
                  <a:lnTo>
                    <a:pt x="2222" y="337"/>
                  </a:lnTo>
                  <a:lnTo>
                    <a:pt x="2256" y="607"/>
                  </a:lnTo>
                  <a:lnTo>
                    <a:pt x="2256" y="944"/>
                  </a:lnTo>
                  <a:lnTo>
                    <a:pt x="2290" y="1247"/>
                  </a:lnTo>
                  <a:lnTo>
                    <a:pt x="2323" y="1314"/>
                  </a:lnTo>
                  <a:lnTo>
                    <a:pt x="2424" y="1314"/>
                  </a:lnTo>
                  <a:lnTo>
                    <a:pt x="2424" y="1247"/>
                  </a:lnTo>
                  <a:lnTo>
                    <a:pt x="2424" y="977"/>
                  </a:lnTo>
                  <a:lnTo>
                    <a:pt x="2391" y="674"/>
                  </a:lnTo>
                  <a:lnTo>
                    <a:pt x="2357" y="371"/>
                  </a:lnTo>
                  <a:lnTo>
                    <a:pt x="2323" y="68"/>
                  </a:lnTo>
                  <a:lnTo>
                    <a:pt x="2290" y="34"/>
                  </a:lnTo>
                  <a:lnTo>
                    <a:pt x="2222" y="34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3462711" y="5390224"/>
              <a:ext cx="152174" cy="100697"/>
            </a:xfrm>
            <a:custGeom>
              <a:avLst/>
              <a:gdLst/>
              <a:ahLst/>
              <a:cxnLst/>
              <a:rect l="l" t="t" r="r" b="b"/>
              <a:pathLst>
                <a:path w="2291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4" y="573"/>
                  </a:lnTo>
                  <a:lnTo>
                    <a:pt x="2055" y="1078"/>
                  </a:lnTo>
                  <a:lnTo>
                    <a:pt x="1146" y="1280"/>
                  </a:lnTo>
                  <a:lnTo>
                    <a:pt x="741" y="1347"/>
                  </a:lnTo>
                  <a:lnTo>
                    <a:pt x="539" y="1381"/>
                  </a:lnTo>
                  <a:lnTo>
                    <a:pt x="337" y="1415"/>
                  </a:lnTo>
                  <a:lnTo>
                    <a:pt x="203" y="876"/>
                  </a:lnTo>
                  <a:lnTo>
                    <a:pt x="102" y="304"/>
                  </a:lnTo>
                  <a:lnTo>
                    <a:pt x="539" y="304"/>
                  </a:lnTo>
                  <a:lnTo>
                    <a:pt x="944" y="236"/>
                  </a:lnTo>
                  <a:lnTo>
                    <a:pt x="1920" y="169"/>
                  </a:lnTo>
                  <a:close/>
                  <a:moveTo>
                    <a:pt x="1482" y="1"/>
                  </a:moveTo>
                  <a:lnTo>
                    <a:pt x="977" y="34"/>
                  </a:lnTo>
                  <a:lnTo>
                    <a:pt x="506" y="102"/>
                  </a:lnTo>
                  <a:lnTo>
                    <a:pt x="270" y="135"/>
                  </a:lnTo>
                  <a:lnTo>
                    <a:pt x="34" y="236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4" y="876"/>
                  </a:lnTo>
                  <a:lnTo>
                    <a:pt x="102" y="1179"/>
                  </a:lnTo>
                  <a:lnTo>
                    <a:pt x="203" y="1482"/>
                  </a:lnTo>
                  <a:lnTo>
                    <a:pt x="203" y="1516"/>
                  </a:lnTo>
                  <a:lnTo>
                    <a:pt x="236" y="1516"/>
                  </a:lnTo>
                  <a:lnTo>
                    <a:pt x="304" y="1482"/>
                  </a:lnTo>
                  <a:lnTo>
                    <a:pt x="539" y="1516"/>
                  </a:lnTo>
                  <a:lnTo>
                    <a:pt x="741" y="1516"/>
                  </a:lnTo>
                  <a:lnTo>
                    <a:pt x="1213" y="1482"/>
                  </a:lnTo>
                  <a:lnTo>
                    <a:pt x="1684" y="1381"/>
                  </a:lnTo>
                  <a:lnTo>
                    <a:pt x="2088" y="1246"/>
                  </a:lnTo>
                  <a:lnTo>
                    <a:pt x="2156" y="1314"/>
                  </a:lnTo>
                  <a:lnTo>
                    <a:pt x="2223" y="1314"/>
                  </a:lnTo>
                  <a:lnTo>
                    <a:pt x="2257" y="1280"/>
                  </a:lnTo>
                  <a:lnTo>
                    <a:pt x="2290" y="1213"/>
                  </a:lnTo>
                  <a:lnTo>
                    <a:pt x="2156" y="674"/>
                  </a:lnTo>
                  <a:lnTo>
                    <a:pt x="2021" y="169"/>
                  </a:lnTo>
                  <a:lnTo>
                    <a:pt x="2055" y="102"/>
                  </a:lnTo>
                  <a:lnTo>
                    <a:pt x="2055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2979687" y="5457310"/>
              <a:ext cx="145399" cy="111922"/>
            </a:xfrm>
            <a:custGeom>
              <a:avLst/>
              <a:gdLst/>
              <a:ahLst/>
              <a:cxnLst/>
              <a:rect l="l" t="t" r="r" b="b"/>
              <a:pathLst>
                <a:path w="2189" h="1685" extrusionOk="0">
                  <a:moveTo>
                    <a:pt x="1953" y="102"/>
                  </a:moveTo>
                  <a:lnTo>
                    <a:pt x="1987" y="674"/>
                  </a:lnTo>
                  <a:lnTo>
                    <a:pt x="2054" y="1247"/>
                  </a:lnTo>
                  <a:lnTo>
                    <a:pt x="1852" y="1247"/>
                  </a:lnTo>
                  <a:lnTo>
                    <a:pt x="1617" y="1280"/>
                  </a:lnTo>
                  <a:lnTo>
                    <a:pt x="1213" y="1348"/>
                  </a:lnTo>
                  <a:lnTo>
                    <a:pt x="270" y="1415"/>
                  </a:lnTo>
                  <a:lnTo>
                    <a:pt x="236" y="910"/>
                  </a:lnTo>
                  <a:lnTo>
                    <a:pt x="203" y="708"/>
                  </a:lnTo>
                  <a:lnTo>
                    <a:pt x="169" y="539"/>
                  </a:lnTo>
                  <a:lnTo>
                    <a:pt x="1112" y="304"/>
                  </a:lnTo>
                  <a:lnTo>
                    <a:pt x="1516" y="236"/>
                  </a:lnTo>
                  <a:lnTo>
                    <a:pt x="1751" y="169"/>
                  </a:lnTo>
                  <a:lnTo>
                    <a:pt x="1953" y="102"/>
                  </a:lnTo>
                  <a:close/>
                  <a:moveTo>
                    <a:pt x="1718" y="1"/>
                  </a:moveTo>
                  <a:lnTo>
                    <a:pt x="1482" y="34"/>
                  </a:lnTo>
                  <a:lnTo>
                    <a:pt x="1011" y="102"/>
                  </a:lnTo>
                  <a:lnTo>
                    <a:pt x="506" y="236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102" y="1078"/>
                  </a:lnTo>
                  <a:lnTo>
                    <a:pt x="102" y="1617"/>
                  </a:lnTo>
                  <a:lnTo>
                    <a:pt x="135" y="1684"/>
                  </a:lnTo>
                  <a:lnTo>
                    <a:pt x="203" y="1684"/>
                  </a:lnTo>
                  <a:lnTo>
                    <a:pt x="270" y="1651"/>
                  </a:lnTo>
                  <a:lnTo>
                    <a:pt x="304" y="1583"/>
                  </a:lnTo>
                  <a:lnTo>
                    <a:pt x="741" y="1583"/>
                  </a:lnTo>
                  <a:lnTo>
                    <a:pt x="1213" y="1550"/>
                  </a:lnTo>
                  <a:lnTo>
                    <a:pt x="1650" y="1449"/>
                  </a:lnTo>
                  <a:lnTo>
                    <a:pt x="1886" y="1381"/>
                  </a:lnTo>
                  <a:lnTo>
                    <a:pt x="2054" y="1280"/>
                  </a:lnTo>
                  <a:lnTo>
                    <a:pt x="2155" y="1314"/>
                  </a:lnTo>
                  <a:lnTo>
                    <a:pt x="2189" y="1280"/>
                  </a:lnTo>
                  <a:lnTo>
                    <a:pt x="2189" y="1247"/>
                  </a:lnTo>
                  <a:lnTo>
                    <a:pt x="2189" y="944"/>
                  </a:lnTo>
                  <a:lnTo>
                    <a:pt x="2155" y="640"/>
                  </a:lnTo>
                  <a:lnTo>
                    <a:pt x="2088" y="337"/>
                  </a:lnTo>
                  <a:lnTo>
                    <a:pt x="2021" y="34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2304303" y="5557940"/>
              <a:ext cx="163333" cy="105213"/>
            </a:xfrm>
            <a:custGeom>
              <a:avLst/>
              <a:gdLst/>
              <a:ahLst/>
              <a:cxnLst/>
              <a:rect l="l" t="t" r="r" b="b"/>
              <a:pathLst>
                <a:path w="2459" h="1584" extrusionOk="0">
                  <a:moveTo>
                    <a:pt x="2122" y="136"/>
                  </a:moveTo>
                  <a:lnTo>
                    <a:pt x="2156" y="641"/>
                  </a:lnTo>
                  <a:lnTo>
                    <a:pt x="2257" y="1112"/>
                  </a:lnTo>
                  <a:lnTo>
                    <a:pt x="1987" y="1179"/>
                  </a:lnTo>
                  <a:lnTo>
                    <a:pt x="1684" y="1213"/>
                  </a:lnTo>
                  <a:lnTo>
                    <a:pt x="1145" y="1280"/>
                  </a:lnTo>
                  <a:lnTo>
                    <a:pt x="708" y="1314"/>
                  </a:lnTo>
                  <a:lnTo>
                    <a:pt x="472" y="1381"/>
                  </a:lnTo>
                  <a:lnTo>
                    <a:pt x="304" y="1482"/>
                  </a:lnTo>
                  <a:lnTo>
                    <a:pt x="169" y="910"/>
                  </a:lnTo>
                  <a:lnTo>
                    <a:pt x="135" y="641"/>
                  </a:lnTo>
                  <a:lnTo>
                    <a:pt x="68" y="405"/>
                  </a:lnTo>
                  <a:lnTo>
                    <a:pt x="573" y="405"/>
                  </a:lnTo>
                  <a:lnTo>
                    <a:pt x="1112" y="338"/>
                  </a:lnTo>
                  <a:lnTo>
                    <a:pt x="2122" y="136"/>
                  </a:lnTo>
                  <a:close/>
                  <a:moveTo>
                    <a:pt x="2122" y="1"/>
                  </a:moveTo>
                  <a:lnTo>
                    <a:pt x="1617" y="102"/>
                  </a:lnTo>
                  <a:lnTo>
                    <a:pt x="1078" y="136"/>
                  </a:lnTo>
                  <a:lnTo>
                    <a:pt x="539" y="237"/>
                  </a:lnTo>
                  <a:lnTo>
                    <a:pt x="34" y="338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1" y="674"/>
                  </a:lnTo>
                  <a:lnTo>
                    <a:pt x="34" y="977"/>
                  </a:lnTo>
                  <a:lnTo>
                    <a:pt x="169" y="1550"/>
                  </a:lnTo>
                  <a:lnTo>
                    <a:pt x="203" y="1583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539" y="1516"/>
                  </a:lnTo>
                  <a:lnTo>
                    <a:pt x="809" y="1482"/>
                  </a:lnTo>
                  <a:lnTo>
                    <a:pt x="1314" y="1415"/>
                  </a:lnTo>
                  <a:lnTo>
                    <a:pt x="1819" y="1381"/>
                  </a:lnTo>
                  <a:lnTo>
                    <a:pt x="2290" y="1280"/>
                  </a:lnTo>
                  <a:lnTo>
                    <a:pt x="2358" y="1280"/>
                  </a:lnTo>
                  <a:lnTo>
                    <a:pt x="2425" y="1247"/>
                  </a:lnTo>
                  <a:lnTo>
                    <a:pt x="2425" y="1213"/>
                  </a:lnTo>
                  <a:lnTo>
                    <a:pt x="2459" y="1179"/>
                  </a:lnTo>
                  <a:lnTo>
                    <a:pt x="2425" y="1112"/>
                  </a:lnTo>
                  <a:lnTo>
                    <a:pt x="2358" y="573"/>
                  </a:lnTo>
                  <a:lnTo>
                    <a:pt x="2290" y="304"/>
                  </a:lnTo>
                  <a:lnTo>
                    <a:pt x="2223" y="68"/>
                  </a:lnTo>
                  <a:lnTo>
                    <a:pt x="2189" y="35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3299511" y="5412608"/>
              <a:ext cx="156558" cy="102955"/>
            </a:xfrm>
            <a:custGeom>
              <a:avLst/>
              <a:gdLst/>
              <a:ahLst/>
              <a:cxnLst/>
              <a:rect l="l" t="t" r="r" b="b"/>
              <a:pathLst>
                <a:path w="2357" h="1550" extrusionOk="0">
                  <a:moveTo>
                    <a:pt x="2054" y="135"/>
                  </a:moveTo>
                  <a:lnTo>
                    <a:pt x="2020" y="270"/>
                  </a:lnTo>
                  <a:lnTo>
                    <a:pt x="2054" y="371"/>
                  </a:lnTo>
                  <a:lnTo>
                    <a:pt x="2087" y="606"/>
                  </a:lnTo>
                  <a:lnTo>
                    <a:pt x="2121" y="842"/>
                  </a:lnTo>
                  <a:lnTo>
                    <a:pt x="2155" y="1078"/>
                  </a:lnTo>
                  <a:lnTo>
                    <a:pt x="1178" y="1212"/>
                  </a:lnTo>
                  <a:lnTo>
                    <a:pt x="707" y="1313"/>
                  </a:lnTo>
                  <a:lnTo>
                    <a:pt x="236" y="1448"/>
                  </a:lnTo>
                  <a:lnTo>
                    <a:pt x="236" y="1280"/>
                  </a:lnTo>
                  <a:lnTo>
                    <a:pt x="236" y="1145"/>
                  </a:lnTo>
                  <a:lnTo>
                    <a:pt x="202" y="808"/>
                  </a:lnTo>
                  <a:lnTo>
                    <a:pt x="168" y="606"/>
                  </a:lnTo>
                  <a:lnTo>
                    <a:pt x="135" y="371"/>
                  </a:lnTo>
                  <a:lnTo>
                    <a:pt x="438" y="371"/>
                  </a:lnTo>
                  <a:lnTo>
                    <a:pt x="741" y="303"/>
                  </a:lnTo>
                  <a:lnTo>
                    <a:pt x="1347" y="236"/>
                  </a:lnTo>
                  <a:lnTo>
                    <a:pt x="1650" y="169"/>
                  </a:lnTo>
                  <a:lnTo>
                    <a:pt x="1784" y="169"/>
                  </a:lnTo>
                  <a:lnTo>
                    <a:pt x="1953" y="135"/>
                  </a:lnTo>
                  <a:lnTo>
                    <a:pt x="1986" y="169"/>
                  </a:lnTo>
                  <a:lnTo>
                    <a:pt x="2054" y="135"/>
                  </a:lnTo>
                  <a:close/>
                  <a:moveTo>
                    <a:pt x="1784" y="0"/>
                  </a:moveTo>
                  <a:lnTo>
                    <a:pt x="1515" y="34"/>
                  </a:lnTo>
                  <a:lnTo>
                    <a:pt x="1044" y="101"/>
                  </a:lnTo>
                  <a:lnTo>
                    <a:pt x="539" y="169"/>
                  </a:lnTo>
                  <a:lnTo>
                    <a:pt x="303" y="202"/>
                  </a:lnTo>
                  <a:lnTo>
                    <a:pt x="67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0" y="472"/>
                  </a:lnTo>
                  <a:lnTo>
                    <a:pt x="34" y="606"/>
                  </a:lnTo>
                  <a:lnTo>
                    <a:pt x="34" y="842"/>
                  </a:lnTo>
                  <a:lnTo>
                    <a:pt x="67" y="1145"/>
                  </a:lnTo>
                  <a:lnTo>
                    <a:pt x="101" y="1313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741" y="1516"/>
                  </a:lnTo>
                  <a:lnTo>
                    <a:pt x="1246" y="1414"/>
                  </a:lnTo>
                  <a:lnTo>
                    <a:pt x="2222" y="1246"/>
                  </a:lnTo>
                  <a:lnTo>
                    <a:pt x="2256" y="1246"/>
                  </a:lnTo>
                  <a:lnTo>
                    <a:pt x="2289" y="1212"/>
                  </a:lnTo>
                  <a:lnTo>
                    <a:pt x="2357" y="1212"/>
                  </a:lnTo>
                  <a:lnTo>
                    <a:pt x="2357" y="1145"/>
                  </a:lnTo>
                  <a:lnTo>
                    <a:pt x="2357" y="1111"/>
                  </a:lnTo>
                  <a:lnTo>
                    <a:pt x="2289" y="1078"/>
                  </a:lnTo>
                  <a:lnTo>
                    <a:pt x="2256" y="808"/>
                  </a:lnTo>
                  <a:lnTo>
                    <a:pt x="2222" y="573"/>
                  </a:lnTo>
                  <a:lnTo>
                    <a:pt x="2188" y="303"/>
                  </a:lnTo>
                  <a:lnTo>
                    <a:pt x="2155" y="135"/>
                  </a:lnTo>
                  <a:lnTo>
                    <a:pt x="2087" y="34"/>
                  </a:lnTo>
                  <a:lnTo>
                    <a:pt x="2087" y="68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3136244" y="5437184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20" y="102"/>
                  </a:moveTo>
                  <a:lnTo>
                    <a:pt x="2054" y="304"/>
                  </a:lnTo>
                  <a:lnTo>
                    <a:pt x="2088" y="539"/>
                  </a:lnTo>
                  <a:lnTo>
                    <a:pt x="2121" y="842"/>
                  </a:lnTo>
                  <a:lnTo>
                    <a:pt x="2155" y="1011"/>
                  </a:lnTo>
                  <a:lnTo>
                    <a:pt x="2222" y="1146"/>
                  </a:lnTo>
                  <a:lnTo>
                    <a:pt x="1751" y="1146"/>
                  </a:lnTo>
                  <a:lnTo>
                    <a:pt x="1246" y="1213"/>
                  </a:lnTo>
                  <a:lnTo>
                    <a:pt x="270" y="1381"/>
                  </a:lnTo>
                  <a:lnTo>
                    <a:pt x="270" y="1112"/>
                  </a:lnTo>
                  <a:lnTo>
                    <a:pt x="202" y="876"/>
                  </a:lnTo>
                  <a:lnTo>
                    <a:pt x="169" y="640"/>
                  </a:lnTo>
                  <a:lnTo>
                    <a:pt x="169" y="539"/>
                  </a:lnTo>
                  <a:lnTo>
                    <a:pt x="135" y="438"/>
                  </a:lnTo>
                  <a:lnTo>
                    <a:pt x="169" y="438"/>
                  </a:lnTo>
                  <a:lnTo>
                    <a:pt x="236" y="405"/>
                  </a:lnTo>
                  <a:lnTo>
                    <a:pt x="371" y="371"/>
                  </a:lnTo>
                  <a:lnTo>
                    <a:pt x="505" y="337"/>
                  </a:lnTo>
                  <a:lnTo>
                    <a:pt x="808" y="304"/>
                  </a:lnTo>
                  <a:lnTo>
                    <a:pt x="1414" y="203"/>
                  </a:lnTo>
                  <a:lnTo>
                    <a:pt x="1717" y="169"/>
                  </a:lnTo>
                  <a:lnTo>
                    <a:pt x="1886" y="135"/>
                  </a:lnTo>
                  <a:lnTo>
                    <a:pt x="2020" y="102"/>
                  </a:lnTo>
                  <a:close/>
                  <a:moveTo>
                    <a:pt x="1549" y="1"/>
                  </a:moveTo>
                  <a:lnTo>
                    <a:pt x="1078" y="102"/>
                  </a:lnTo>
                  <a:lnTo>
                    <a:pt x="573" y="169"/>
                  </a:lnTo>
                  <a:lnTo>
                    <a:pt x="337" y="203"/>
                  </a:lnTo>
                  <a:lnTo>
                    <a:pt x="101" y="270"/>
                  </a:lnTo>
                  <a:lnTo>
                    <a:pt x="68" y="371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607"/>
                  </a:lnTo>
                  <a:lnTo>
                    <a:pt x="68" y="876"/>
                  </a:lnTo>
                  <a:lnTo>
                    <a:pt x="101" y="1146"/>
                  </a:lnTo>
                  <a:lnTo>
                    <a:pt x="135" y="1381"/>
                  </a:lnTo>
                  <a:lnTo>
                    <a:pt x="135" y="1449"/>
                  </a:lnTo>
                  <a:lnTo>
                    <a:pt x="169" y="1482"/>
                  </a:lnTo>
                  <a:lnTo>
                    <a:pt x="236" y="1516"/>
                  </a:lnTo>
                  <a:lnTo>
                    <a:pt x="303" y="1550"/>
                  </a:lnTo>
                  <a:lnTo>
                    <a:pt x="438" y="1550"/>
                  </a:lnTo>
                  <a:lnTo>
                    <a:pt x="472" y="1516"/>
                  </a:lnTo>
                  <a:lnTo>
                    <a:pt x="1381" y="1415"/>
                  </a:lnTo>
                  <a:lnTo>
                    <a:pt x="1886" y="1348"/>
                  </a:lnTo>
                  <a:lnTo>
                    <a:pt x="2357" y="1213"/>
                  </a:lnTo>
                  <a:lnTo>
                    <a:pt x="2290" y="1179"/>
                  </a:lnTo>
                  <a:lnTo>
                    <a:pt x="2323" y="1146"/>
                  </a:lnTo>
                  <a:lnTo>
                    <a:pt x="2323" y="977"/>
                  </a:lnTo>
                  <a:lnTo>
                    <a:pt x="2290" y="809"/>
                  </a:lnTo>
                  <a:lnTo>
                    <a:pt x="2222" y="506"/>
                  </a:lnTo>
                  <a:lnTo>
                    <a:pt x="2189" y="270"/>
                  </a:lnTo>
                  <a:lnTo>
                    <a:pt x="2155" y="169"/>
                  </a:lnTo>
                  <a:lnTo>
                    <a:pt x="2121" y="34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1807861" y="5638445"/>
              <a:ext cx="152108" cy="100697"/>
            </a:xfrm>
            <a:custGeom>
              <a:avLst/>
              <a:gdLst/>
              <a:ahLst/>
              <a:cxnLst/>
              <a:rect l="l" t="t" r="r" b="b"/>
              <a:pathLst>
                <a:path w="2290" h="1516" extrusionOk="0">
                  <a:moveTo>
                    <a:pt x="1920" y="169"/>
                  </a:moveTo>
                  <a:lnTo>
                    <a:pt x="1920" y="371"/>
                  </a:lnTo>
                  <a:lnTo>
                    <a:pt x="1953" y="573"/>
                  </a:lnTo>
                  <a:lnTo>
                    <a:pt x="2088" y="1045"/>
                  </a:lnTo>
                  <a:lnTo>
                    <a:pt x="1145" y="1247"/>
                  </a:lnTo>
                  <a:lnTo>
                    <a:pt x="741" y="1314"/>
                  </a:lnTo>
                  <a:lnTo>
                    <a:pt x="539" y="1348"/>
                  </a:lnTo>
                  <a:lnTo>
                    <a:pt x="337" y="1415"/>
                  </a:lnTo>
                  <a:lnTo>
                    <a:pt x="202" y="876"/>
                  </a:lnTo>
                  <a:lnTo>
                    <a:pt x="101" y="304"/>
                  </a:lnTo>
                  <a:lnTo>
                    <a:pt x="303" y="304"/>
                  </a:lnTo>
                  <a:lnTo>
                    <a:pt x="539" y="270"/>
                  </a:lnTo>
                  <a:lnTo>
                    <a:pt x="977" y="237"/>
                  </a:lnTo>
                  <a:lnTo>
                    <a:pt x="1920" y="169"/>
                  </a:lnTo>
                  <a:close/>
                  <a:moveTo>
                    <a:pt x="1010" y="1"/>
                  </a:moveTo>
                  <a:lnTo>
                    <a:pt x="505" y="68"/>
                  </a:lnTo>
                  <a:lnTo>
                    <a:pt x="270" y="136"/>
                  </a:lnTo>
                  <a:lnTo>
                    <a:pt x="68" y="203"/>
                  </a:lnTo>
                  <a:lnTo>
                    <a:pt x="34" y="237"/>
                  </a:lnTo>
                  <a:lnTo>
                    <a:pt x="0" y="270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135" y="1179"/>
                  </a:lnTo>
                  <a:lnTo>
                    <a:pt x="202" y="1449"/>
                  </a:lnTo>
                  <a:lnTo>
                    <a:pt x="236" y="1482"/>
                  </a:lnTo>
                  <a:lnTo>
                    <a:pt x="270" y="1516"/>
                  </a:lnTo>
                  <a:lnTo>
                    <a:pt x="337" y="1482"/>
                  </a:lnTo>
                  <a:lnTo>
                    <a:pt x="539" y="1482"/>
                  </a:lnTo>
                  <a:lnTo>
                    <a:pt x="775" y="1516"/>
                  </a:lnTo>
                  <a:lnTo>
                    <a:pt x="1212" y="1449"/>
                  </a:lnTo>
                  <a:lnTo>
                    <a:pt x="1684" y="1348"/>
                  </a:lnTo>
                  <a:lnTo>
                    <a:pt x="2122" y="1213"/>
                  </a:lnTo>
                  <a:lnTo>
                    <a:pt x="2122" y="1247"/>
                  </a:lnTo>
                  <a:lnTo>
                    <a:pt x="2155" y="1280"/>
                  </a:lnTo>
                  <a:lnTo>
                    <a:pt x="2223" y="1314"/>
                  </a:lnTo>
                  <a:lnTo>
                    <a:pt x="2290" y="1280"/>
                  </a:lnTo>
                  <a:lnTo>
                    <a:pt x="2290" y="1213"/>
                  </a:lnTo>
                  <a:lnTo>
                    <a:pt x="2155" y="674"/>
                  </a:lnTo>
                  <a:lnTo>
                    <a:pt x="2054" y="136"/>
                  </a:lnTo>
                  <a:lnTo>
                    <a:pt x="2054" y="102"/>
                  </a:lnTo>
                  <a:lnTo>
                    <a:pt x="2054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1971127" y="5607160"/>
              <a:ext cx="163267" cy="107405"/>
            </a:xfrm>
            <a:custGeom>
              <a:avLst/>
              <a:gdLst/>
              <a:ahLst/>
              <a:cxnLst/>
              <a:rect l="l" t="t" r="r" b="b"/>
              <a:pathLst>
                <a:path w="2458" h="1617" extrusionOk="0">
                  <a:moveTo>
                    <a:pt x="1684" y="1"/>
                  </a:moveTo>
                  <a:lnTo>
                    <a:pt x="1145" y="68"/>
                  </a:lnTo>
                  <a:lnTo>
                    <a:pt x="573" y="169"/>
                  </a:lnTo>
                  <a:lnTo>
                    <a:pt x="68" y="371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741"/>
                  </a:lnTo>
                  <a:lnTo>
                    <a:pt x="101" y="1044"/>
                  </a:lnTo>
                  <a:lnTo>
                    <a:pt x="169" y="1314"/>
                  </a:lnTo>
                  <a:lnTo>
                    <a:pt x="236" y="1583"/>
                  </a:lnTo>
                  <a:lnTo>
                    <a:pt x="270" y="1617"/>
                  </a:lnTo>
                  <a:lnTo>
                    <a:pt x="371" y="1617"/>
                  </a:lnTo>
                  <a:lnTo>
                    <a:pt x="371" y="1549"/>
                  </a:lnTo>
                  <a:lnTo>
                    <a:pt x="303" y="1246"/>
                  </a:lnTo>
                  <a:lnTo>
                    <a:pt x="236" y="943"/>
                  </a:lnTo>
                  <a:lnTo>
                    <a:pt x="169" y="674"/>
                  </a:lnTo>
                  <a:lnTo>
                    <a:pt x="101" y="405"/>
                  </a:lnTo>
                  <a:lnTo>
                    <a:pt x="337" y="405"/>
                  </a:lnTo>
                  <a:lnTo>
                    <a:pt x="606" y="371"/>
                  </a:lnTo>
                  <a:lnTo>
                    <a:pt x="1111" y="270"/>
                  </a:lnTo>
                  <a:lnTo>
                    <a:pt x="1650" y="203"/>
                  </a:lnTo>
                  <a:lnTo>
                    <a:pt x="1886" y="169"/>
                  </a:lnTo>
                  <a:lnTo>
                    <a:pt x="2155" y="203"/>
                  </a:lnTo>
                  <a:lnTo>
                    <a:pt x="2155" y="371"/>
                  </a:lnTo>
                  <a:lnTo>
                    <a:pt x="2155" y="539"/>
                  </a:lnTo>
                  <a:lnTo>
                    <a:pt x="2222" y="910"/>
                  </a:lnTo>
                  <a:lnTo>
                    <a:pt x="2290" y="1280"/>
                  </a:lnTo>
                  <a:lnTo>
                    <a:pt x="1818" y="1347"/>
                  </a:lnTo>
                  <a:lnTo>
                    <a:pt x="1347" y="1415"/>
                  </a:lnTo>
                  <a:lnTo>
                    <a:pt x="842" y="1448"/>
                  </a:lnTo>
                  <a:lnTo>
                    <a:pt x="606" y="1482"/>
                  </a:lnTo>
                  <a:lnTo>
                    <a:pt x="371" y="1549"/>
                  </a:lnTo>
                  <a:lnTo>
                    <a:pt x="606" y="1583"/>
                  </a:lnTo>
                  <a:lnTo>
                    <a:pt x="808" y="1617"/>
                  </a:lnTo>
                  <a:lnTo>
                    <a:pt x="1246" y="1583"/>
                  </a:lnTo>
                  <a:lnTo>
                    <a:pt x="1818" y="1516"/>
                  </a:lnTo>
                  <a:lnTo>
                    <a:pt x="2088" y="1482"/>
                  </a:lnTo>
                  <a:lnTo>
                    <a:pt x="2357" y="1381"/>
                  </a:lnTo>
                  <a:lnTo>
                    <a:pt x="2424" y="1347"/>
                  </a:lnTo>
                  <a:lnTo>
                    <a:pt x="2458" y="1347"/>
                  </a:lnTo>
                  <a:lnTo>
                    <a:pt x="2458" y="1280"/>
                  </a:lnTo>
                  <a:lnTo>
                    <a:pt x="2323" y="607"/>
                  </a:lnTo>
                  <a:lnTo>
                    <a:pt x="2323" y="405"/>
                  </a:lnTo>
                  <a:lnTo>
                    <a:pt x="2290" y="169"/>
                  </a:lnTo>
                  <a:lnTo>
                    <a:pt x="2290" y="135"/>
                  </a:lnTo>
                  <a:lnTo>
                    <a:pt x="2290" y="68"/>
                  </a:lnTo>
                  <a:lnTo>
                    <a:pt x="2290" y="34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1816828" y="5739075"/>
              <a:ext cx="154366" cy="147724"/>
            </a:xfrm>
            <a:custGeom>
              <a:avLst/>
              <a:gdLst/>
              <a:ahLst/>
              <a:cxnLst/>
              <a:rect l="l" t="t" r="r" b="b"/>
              <a:pathLst>
                <a:path w="2324" h="2224" extrusionOk="0">
                  <a:moveTo>
                    <a:pt x="1919" y="169"/>
                  </a:moveTo>
                  <a:lnTo>
                    <a:pt x="1953" y="540"/>
                  </a:lnTo>
                  <a:lnTo>
                    <a:pt x="2020" y="910"/>
                  </a:lnTo>
                  <a:lnTo>
                    <a:pt x="2088" y="1381"/>
                  </a:lnTo>
                  <a:lnTo>
                    <a:pt x="2155" y="1819"/>
                  </a:lnTo>
                  <a:lnTo>
                    <a:pt x="1785" y="1819"/>
                  </a:lnTo>
                  <a:lnTo>
                    <a:pt x="1414" y="1886"/>
                  </a:lnTo>
                  <a:lnTo>
                    <a:pt x="1381" y="1886"/>
                  </a:lnTo>
                  <a:lnTo>
                    <a:pt x="1414" y="1853"/>
                  </a:lnTo>
                  <a:lnTo>
                    <a:pt x="1381" y="1684"/>
                  </a:lnTo>
                  <a:lnTo>
                    <a:pt x="1347" y="1516"/>
                  </a:lnTo>
                  <a:lnTo>
                    <a:pt x="1313" y="1179"/>
                  </a:lnTo>
                  <a:lnTo>
                    <a:pt x="1280" y="1146"/>
                  </a:lnTo>
                  <a:lnTo>
                    <a:pt x="1212" y="1112"/>
                  </a:lnTo>
                  <a:lnTo>
                    <a:pt x="1179" y="1146"/>
                  </a:lnTo>
                  <a:lnTo>
                    <a:pt x="1145" y="1213"/>
                  </a:lnTo>
                  <a:lnTo>
                    <a:pt x="1179" y="1550"/>
                  </a:lnTo>
                  <a:lnTo>
                    <a:pt x="1212" y="1718"/>
                  </a:lnTo>
                  <a:lnTo>
                    <a:pt x="1280" y="1886"/>
                  </a:lnTo>
                  <a:lnTo>
                    <a:pt x="1313" y="1886"/>
                  </a:lnTo>
                  <a:lnTo>
                    <a:pt x="875" y="1954"/>
                  </a:lnTo>
                  <a:lnTo>
                    <a:pt x="673" y="2021"/>
                  </a:lnTo>
                  <a:lnTo>
                    <a:pt x="471" y="2088"/>
                  </a:lnTo>
                  <a:lnTo>
                    <a:pt x="370" y="1617"/>
                  </a:lnTo>
                  <a:lnTo>
                    <a:pt x="269" y="1179"/>
                  </a:lnTo>
                  <a:lnTo>
                    <a:pt x="202" y="775"/>
                  </a:lnTo>
                  <a:lnTo>
                    <a:pt x="101" y="439"/>
                  </a:lnTo>
                  <a:lnTo>
                    <a:pt x="1010" y="304"/>
                  </a:lnTo>
                  <a:lnTo>
                    <a:pt x="1919" y="169"/>
                  </a:lnTo>
                  <a:close/>
                  <a:moveTo>
                    <a:pt x="1886" y="1"/>
                  </a:moveTo>
                  <a:lnTo>
                    <a:pt x="976" y="102"/>
                  </a:lnTo>
                  <a:lnTo>
                    <a:pt x="67" y="270"/>
                  </a:lnTo>
                  <a:lnTo>
                    <a:pt x="34" y="304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179"/>
                  </a:lnTo>
                  <a:lnTo>
                    <a:pt x="202" y="1684"/>
                  </a:lnTo>
                  <a:lnTo>
                    <a:pt x="269" y="1954"/>
                  </a:lnTo>
                  <a:lnTo>
                    <a:pt x="370" y="2156"/>
                  </a:lnTo>
                  <a:lnTo>
                    <a:pt x="404" y="2223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313" y="2122"/>
                  </a:lnTo>
                  <a:lnTo>
                    <a:pt x="1751" y="2055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4"/>
                  </a:lnTo>
                  <a:lnTo>
                    <a:pt x="2323" y="1920"/>
                  </a:lnTo>
                  <a:lnTo>
                    <a:pt x="2323" y="1718"/>
                  </a:lnTo>
                  <a:lnTo>
                    <a:pt x="2290" y="1482"/>
                  </a:lnTo>
                  <a:lnTo>
                    <a:pt x="2222" y="1045"/>
                  </a:lnTo>
                  <a:lnTo>
                    <a:pt x="2155" y="540"/>
                  </a:lnTo>
                  <a:lnTo>
                    <a:pt x="2088" y="270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2047115" y="5783843"/>
              <a:ext cx="42577" cy="51477"/>
            </a:xfrm>
            <a:custGeom>
              <a:avLst/>
              <a:gdLst/>
              <a:ahLst/>
              <a:cxnLst/>
              <a:rect l="l" t="t" r="r" b="b"/>
              <a:pathLst>
                <a:path w="641" h="775" extrusionOk="0">
                  <a:moveTo>
                    <a:pt x="136" y="0"/>
                  </a:moveTo>
                  <a:lnTo>
                    <a:pt x="68" y="68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02" y="236"/>
                  </a:lnTo>
                  <a:lnTo>
                    <a:pt x="237" y="135"/>
                  </a:lnTo>
                  <a:lnTo>
                    <a:pt x="169" y="404"/>
                  </a:lnTo>
                  <a:lnTo>
                    <a:pt x="35" y="640"/>
                  </a:lnTo>
                  <a:lnTo>
                    <a:pt x="1" y="707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775"/>
                  </a:lnTo>
                  <a:lnTo>
                    <a:pt x="371" y="707"/>
                  </a:lnTo>
                  <a:lnTo>
                    <a:pt x="506" y="674"/>
                  </a:lnTo>
                  <a:lnTo>
                    <a:pt x="641" y="606"/>
                  </a:lnTo>
                  <a:lnTo>
                    <a:pt x="641" y="539"/>
                  </a:lnTo>
                  <a:lnTo>
                    <a:pt x="641" y="505"/>
                  </a:lnTo>
                  <a:lnTo>
                    <a:pt x="472" y="505"/>
                  </a:lnTo>
                  <a:lnTo>
                    <a:pt x="338" y="539"/>
                  </a:lnTo>
                  <a:lnTo>
                    <a:pt x="270" y="573"/>
                  </a:lnTo>
                  <a:lnTo>
                    <a:pt x="371" y="337"/>
                  </a:lnTo>
                  <a:lnTo>
                    <a:pt x="439" y="68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2136586" y="5584775"/>
              <a:ext cx="158883" cy="107405"/>
            </a:xfrm>
            <a:custGeom>
              <a:avLst/>
              <a:gdLst/>
              <a:ahLst/>
              <a:cxnLst/>
              <a:rect l="l" t="t" r="r" b="b"/>
              <a:pathLst>
                <a:path w="2392" h="1617" extrusionOk="0">
                  <a:moveTo>
                    <a:pt x="1920" y="1"/>
                  </a:moveTo>
                  <a:lnTo>
                    <a:pt x="1684" y="35"/>
                  </a:lnTo>
                  <a:lnTo>
                    <a:pt x="1213" y="102"/>
                  </a:lnTo>
                  <a:lnTo>
                    <a:pt x="674" y="169"/>
                  </a:lnTo>
                  <a:lnTo>
                    <a:pt x="135" y="304"/>
                  </a:lnTo>
                  <a:lnTo>
                    <a:pt x="102" y="270"/>
                  </a:lnTo>
                  <a:lnTo>
                    <a:pt x="34" y="270"/>
                  </a:lnTo>
                  <a:lnTo>
                    <a:pt x="1" y="304"/>
                  </a:lnTo>
                  <a:lnTo>
                    <a:pt x="68" y="944"/>
                  </a:lnTo>
                  <a:lnTo>
                    <a:pt x="135" y="1550"/>
                  </a:lnTo>
                  <a:lnTo>
                    <a:pt x="169" y="1617"/>
                  </a:lnTo>
                  <a:lnTo>
                    <a:pt x="236" y="1617"/>
                  </a:lnTo>
                  <a:lnTo>
                    <a:pt x="270" y="1583"/>
                  </a:lnTo>
                  <a:lnTo>
                    <a:pt x="304" y="1516"/>
                  </a:lnTo>
                  <a:lnTo>
                    <a:pt x="236" y="944"/>
                  </a:lnTo>
                  <a:lnTo>
                    <a:pt x="135" y="371"/>
                  </a:lnTo>
                  <a:lnTo>
                    <a:pt x="708" y="338"/>
                  </a:lnTo>
                  <a:lnTo>
                    <a:pt x="1246" y="237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55" y="102"/>
                  </a:lnTo>
                  <a:lnTo>
                    <a:pt x="2155" y="338"/>
                  </a:lnTo>
                  <a:lnTo>
                    <a:pt x="2155" y="607"/>
                  </a:lnTo>
                  <a:lnTo>
                    <a:pt x="2223" y="1146"/>
                  </a:lnTo>
                  <a:lnTo>
                    <a:pt x="1751" y="1179"/>
                  </a:lnTo>
                  <a:lnTo>
                    <a:pt x="1314" y="1280"/>
                  </a:lnTo>
                  <a:lnTo>
                    <a:pt x="842" y="1348"/>
                  </a:lnTo>
                  <a:lnTo>
                    <a:pt x="640" y="1381"/>
                  </a:lnTo>
                  <a:lnTo>
                    <a:pt x="438" y="1482"/>
                  </a:lnTo>
                  <a:lnTo>
                    <a:pt x="640" y="1516"/>
                  </a:lnTo>
                  <a:lnTo>
                    <a:pt x="842" y="1482"/>
                  </a:lnTo>
                  <a:lnTo>
                    <a:pt x="1280" y="1415"/>
                  </a:lnTo>
                  <a:lnTo>
                    <a:pt x="1785" y="1348"/>
                  </a:lnTo>
                  <a:lnTo>
                    <a:pt x="2155" y="1280"/>
                  </a:lnTo>
                  <a:lnTo>
                    <a:pt x="2189" y="1348"/>
                  </a:lnTo>
                  <a:lnTo>
                    <a:pt x="2256" y="1348"/>
                  </a:lnTo>
                  <a:lnTo>
                    <a:pt x="2324" y="1314"/>
                  </a:lnTo>
                  <a:lnTo>
                    <a:pt x="2357" y="1280"/>
                  </a:lnTo>
                  <a:lnTo>
                    <a:pt x="2357" y="1213"/>
                  </a:lnTo>
                  <a:lnTo>
                    <a:pt x="2391" y="1179"/>
                  </a:lnTo>
                  <a:lnTo>
                    <a:pt x="2324" y="573"/>
                  </a:lnTo>
                  <a:lnTo>
                    <a:pt x="2290" y="270"/>
                  </a:lnTo>
                  <a:lnTo>
                    <a:pt x="2189" y="1"/>
                  </a:lnTo>
                  <a:lnTo>
                    <a:pt x="2155" y="1"/>
                  </a:lnTo>
                  <a:lnTo>
                    <a:pt x="2155" y="35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1980028" y="5712240"/>
              <a:ext cx="154366" cy="152174"/>
            </a:xfrm>
            <a:custGeom>
              <a:avLst/>
              <a:gdLst/>
              <a:ahLst/>
              <a:cxnLst/>
              <a:rect l="l" t="t" r="r" b="b"/>
              <a:pathLst>
                <a:path w="2324" h="2291" extrusionOk="0">
                  <a:moveTo>
                    <a:pt x="1954" y="1"/>
                  </a:moveTo>
                  <a:lnTo>
                    <a:pt x="1954" y="35"/>
                  </a:lnTo>
                  <a:lnTo>
                    <a:pt x="1954" y="102"/>
                  </a:lnTo>
                  <a:lnTo>
                    <a:pt x="1449" y="136"/>
                  </a:lnTo>
                  <a:lnTo>
                    <a:pt x="944" y="169"/>
                  </a:lnTo>
                  <a:lnTo>
                    <a:pt x="506" y="203"/>
                  </a:lnTo>
                  <a:lnTo>
                    <a:pt x="270" y="237"/>
                  </a:lnTo>
                  <a:lnTo>
                    <a:pt x="169" y="304"/>
                  </a:lnTo>
                  <a:lnTo>
                    <a:pt x="102" y="338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39" y="405"/>
                  </a:lnTo>
                  <a:lnTo>
                    <a:pt x="843" y="371"/>
                  </a:lnTo>
                  <a:lnTo>
                    <a:pt x="1381" y="338"/>
                  </a:lnTo>
                  <a:lnTo>
                    <a:pt x="1954" y="270"/>
                  </a:lnTo>
                  <a:lnTo>
                    <a:pt x="1987" y="607"/>
                  </a:lnTo>
                  <a:lnTo>
                    <a:pt x="2021" y="944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2156" y="1819"/>
                  </a:lnTo>
                  <a:lnTo>
                    <a:pt x="1280" y="1920"/>
                  </a:lnTo>
                  <a:lnTo>
                    <a:pt x="809" y="1987"/>
                  </a:lnTo>
                  <a:lnTo>
                    <a:pt x="405" y="2122"/>
                  </a:lnTo>
                  <a:lnTo>
                    <a:pt x="304" y="1684"/>
                  </a:lnTo>
                  <a:lnTo>
                    <a:pt x="237" y="1247"/>
                  </a:lnTo>
                  <a:lnTo>
                    <a:pt x="203" y="809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35" y="506"/>
                  </a:lnTo>
                  <a:lnTo>
                    <a:pt x="1" y="641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7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39" y="2223"/>
                  </a:lnTo>
                  <a:lnTo>
                    <a:pt x="843" y="2223"/>
                  </a:lnTo>
                  <a:lnTo>
                    <a:pt x="1314" y="2156"/>
                  </a:lnTo>
                  <a:lnTo>
                    <a:pt x="2189" y="1987"/>
                  </a:lnTo>
                  <a:lnTo>
                    <a:pt x="2257" y="1954"/>
                  </a:lnTo>
                  <a:lnTo>
                    <a:pt x="2290" y="1987"/>
                  </a:lnTo>
                  <a:lnTo>
                    <a:pt x="2324" y="1954"/>
                  </a:lnTo>
                  <a:lnTo>
                    <a:pt x="2324" y="1718"/>
                  </a:lnTo>
                  <a:lnTo>
                    <a:pt x="2290" y="1516"/>
                  </a:lnTo>
                  <a:lnTo>
                    <a:pt x="2223" y="1045"/>
                  </a:lnTo>
                  <a:lnTo>
                    <a:pt x="2156" y="540"/>
                  </a:lnTo>
                  <a:lnTo>
                    <a:pt x="2122" y="270"/>
                  </a:lnTo>
                  <a:lnTo>
                    <a:pt x="2055" y="35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2357972" y="5739075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270" y="1"/>
                  </a:moveTo>
                  <a:lnTo>
                    <a:pt x="169" y="136"/>
                  </a:lnTo>
                  <a:lnTo>
                    <a:pt x="102" y="270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270" y="641"/>
                  </a:lnTo>
                  <a:lnTo>
                    <a:pt x="472" y="607"/>
                  </a:lnTo>
                  <a:lnTo>
                    <a:pt x="506" y="674"/>
                  </a:lnTo>
                  <a:lnTo>
                    <a:pt x="539" y="742"/>
                  </a:lnTo>
                  <a:lnTo>
                    <a:pt x="573" y="742"/>
                  </a:lnTo>
                  <a:lnTo>
                    <a:pt x="607" y="708"/>
                  </a:lnTo>
                  <a:lnTo>
                    <a:pt x="607" y="641"/>
                  </a:lnTo>
                  <a:lnTo>
                    <a:pt x="607" y="573"/>
                  </a:lnTo>
                  <a:lnTo>
                    <a:pt x="640" y="540"/>
                  </a:lnTo>
                  <a:lnTo>
                    <a:pt x="674" y="506"/>
                  </a:lnTo>
                  <a:lnTo>
                    <a:pt x="640" y="439"/>
                  </a:lnTo>
                  <a:lnTo>
                    <a:pt x="607" y="405"/>
                  </a:lnTo>
                  <a:lnTo>
                    <a:pt x="607" y="237"/>
                  </a:lnTo>
                  <a:lnTo>
                    <a:pt x="573" y="203"/>
                  </a:lnTo>
                  <a:lnTo>
                    <a:pt x="539" y="237"/>
                  </a:lnTo>
                  <a:lnTo>
                    <a:pt x="506" y="405"/>
                  </a:lnTo>
                  <a:lnTo>
                    <a:pt x="203" y="472"/>
                  </a:lnTo>
                  <a:lnTo>
                    <a:pt x="270" y="270"/>
                  </a:lnTo>
                  <a:lnTo>
                    <a:pt x="337" y="35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2297594" y="5667538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886" y="169"/>
                  </a:move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6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3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8" y="2122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1"/>
                  </a:lnTo>
                  <a:lnTo>
                    <a:pt x="135" y="371"/>
                  </a:lnTo>
                  <a:lnTo>
                    <a:pt x="539" y="371"/>
                  </a:lnTo>
                  <a:lnTo>
                    <a:pt x="943" y="304"/>
                  </a:lnTo>
                  <a:lnTo>
                    <a:pt x="1886" y="169"/>
                  </a:lnTo>
                  <a:close/>
                  <a:moveTo>
                    <a:pt x="1852" y="1"/>
                  </a:moveTo>
                  <a:lnTo>
                    <a:pt x="1684" y="34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6"/>
                  </a:lnTo>
                  <a:lnTo>
                    <a:pt x="135" y="304"/>
                  </a:lnTo>
                  <a:lnTo>
                    <a:pt x="102" y="236"/>
                  </a:lnTo>
                  <a:lnTo>
                    <a:pt x="102" y="203"/>
                  </a:lnTo>
                  <a:lnTo>
                    <a:pt x="68" y="203"/>
                  </a:lnTo>
                  <a:lnTo>
                    <a:pt x="1" y="236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5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38" y="2189"/>
                  </a:lnTo>
                  <a:lnTo>
                    <a:pt x="438" y="2155"/>
                  </a:lnTo>
                  <a:lnTo>
                    <a:pt x="539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3"/>
                  </a:lnTo>
                  <a:lnTo>
                    <a:pt x="2257" y="1987"/>
                  </a:lnTo>
                  <a:lnTo>
                    <a:pt x="2290" y="1987"/>
                  </a:lnTo>
                  <a:lnTo>
                    <a:pt x="2358" y="1953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4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2472019" y="5535622"/>
              <a:ext cx="158883" cy="105147"/>
            </a:xfrm>
            <a:custGeom>
              <a:avLst/>
              <a:gdLst/>
              <a:ahLst/>
              <a:cxnLst/>
              <a:rect l="l" t="t" r="r" b="b"/>
              <a:pathLst>
                <a:path w="2392" h="1583" extrusionOk="0">
                  <a:moveTo>
                    <a:pt x="2156" y="34"/>
                  </a:moveTo>
                  <a:lnTo>
                    <a:pt x="2156" y="303"/>
                  </a:lnTo>
                  <a:lnTo>
                    <a:pt x="2189" y="573"/>
                  </a:lnTo>
                  <a:lnTo>
                    <a:pt x="2257" y="1145"/>
                  </a:lnTo>
                  <a:lnTo>
                    <a:pt x="2021" y="1111"/>
                  </a:lnTo>
                  <a:lnTo>
                    <a:pt x="1819" y="1111"/>
                  </a:lnTo>
                  <a:lnTo>
                    <a:pt x="1381" y="1212"/>
                  </a:lnTo>
                  <a:lnTo>
                    <a:pt x="843" y="1313"/>
                  </a:lnTo>
                  <a:lnTo>
                    <a:pt x="540" y="1347"/>
                  </a:lnTo>
                  <a:lnTo>
                    <a:pt x="270" y="1381"/>
                  </a:lnTo>
                  <a:lnTo>
                    <a:pt x="203" y="876"/>
                  </a:lnTo>
                  <a:lnTo>
                    <a:pt x="102" y="404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56" y="34"/>
                  </a:lnTo>
                  <a:close/>
                  <a:moveTo>
                    <a:pt x="2156" y="0"/>
                  </a:moveTo>
                  <a:lnTo>
                    <a:pt x="1651" y="34"/>
                  </a:lnTo>
                  <a:lnTo>
                    <a:pt x="1112" y="101"/>
                  </a:lnTo>
                  <a:lnTo>
                    <a:pt x="573" y="202"/>
                  </a:lnTo>
                  <a:lnTo>
                    <a:pt x="68" y="270"/>
                  </a:lnTo>
                  <a:lnTo>
                    <a:pt x="35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5" y="876"/>
                  </a:lnTo>
                  <a:lnTo>
                    <a:pt x="102" y="1414"/>
                  </a:lnTo>
                  <a:lnTo>
                    <a:pt x="102" y="1515"/>
                  </a:lnTo>
                  <a:lnTo>
                    <a:pt x="136" y="1515"/>
                  </a:lnTo>
                  <a:lnTo>
                    <a:pt x="169" y="1549"/>
                  </a:lnTo>
                  <a:lnTo>
                    <a:pt x="203" y="1583"/>
                  </a:lnTo>
                  <a:lnTo>
                    <a:pt x="270" y="1549"/>
                  </a:lnTo>
                  <a:lnTo>
                    <a:pt x="775" y="1482"/>
                  </a:lnTo>
                  <a:lnTo>
                    <a:pt x="1247" y="1414"/>
                  </a:lnTo>
                  <a:lnTo>
                    <a:pt x="1752" y="1313"/>
                  </a:lnTo>
                  <a:lnTo>
                    <a:pt x="2021" y="1280"/>
                  </a:lnTo>
                  <a:lnTo>
                    <a:pt x="2257" y="1179"/>
                  </a:lnTo>
                  <a:lnTo>
                    <a:pt x="2290" y="1246"/>
                  </a:lnTo>
                  <a:lnTo>
                    <a:pt x="2324" y="1246"/>
                  </a:lnTo>
                  <a:lnTo>
                    <a:pt x="2391" y="1212"/>
                  </a:lnTo>
                  <a:lnTo>
                    <a:pt x="2391" y="1179"/>
                  </a:lnTo>
                  <a:lnTo>
                    <a:pt x="2358" y="573"/>
                  </a:lnTo>
                  <a:lnTo>
                    <a:pt x="2290" y="303"/>
                  </a:lnTo>
                  <a:lnTo>
                    <a:pt x="2189" y="34"/>
                  </a:lnTo>
                  <a:lnTo>
                    <a:pt x="21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3981537" y="6166238"/>
              <a:ext cx="29159" cy="42577"/>
            </a:xfrm>
            <a:custGeom>
              <a:avLst/>
              <a:gdLst/>
              <a:ahLst/>
              <a:cxnLst/>
              <a:rect l="l" t="t" r="r" b="b"/>
              <a:pathLst>
                <a:path w="439" h="641" extrusionOk="0">
                  <a:moveTo>
                    <a:pt x="68" y="1"/>
                  </a:moveTo>
                  <a:lnTo>
                    <a:pt x="34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135" y="236"/>
                  </a:lnTo>
                  <a:lnTo>
                    <a:pt x="203" y="270"/>
                  </a:lnTo>
                  <a:lnTo>
                    <a:pt x="169" y="304"/>
                  </a:lnTo>
                  <a:lnTo>
                    <a:pt x="34" y="506"/>
                  </a:lnTo>
                  <a:lnTo>
                    <a:pt x="1" y="573"/>
                  </a:lnTo>
                  <a:lnTo>
                    <a:pt x="68" y="640"/>
                  </a:lnTo>
                  <a:lnTo>
                    <a:pt x="135" y="640"/>
                  </a:lnTo>
                  <a:lnTo>
                    <a:pt x="203" y="607"/>
                  </a:lnTo>
                  <a:lnTo>
                    <a:pt x="337" y="405"/>
                  </a:lnTo>
                  <a:lnTo>
                    <a:pt x="405" y="304"/>
                  </a:lnTo>
                  <a:lnTo>
                    <a:pt x="438" y="270"/>
                  </a:lnTo>
                  <a:lnTo>
                    <a:pt x="438" y="236"/>
                  </a:lnTo>
                  <a:lnTo>
                    <a:pt x="438" y="203"/>
                  </a:lnTo>
                  <a:lnTo>
                    <a:pt x="405" y="169"/>
                  </a:lnTo>
                  <a:lnTo>
                    <a:pt x="304" y="102"/>
                  </a:lnTo>
                  <a:lnTo>
                    <a:pt x="236" y="68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3921159" y="6163979"/>
              <a:ext cx="18000" cy="78379"/>
            </a:xfrm>
            <a:custGeom>
              <a:avLst/>
              <a:gdLst/>
              <a:ahLst/>
              <a:cxnLst/>
              <a:rect l="l" t="t" r="r" b="b"/>
              <a:pathLst>
                <a:path w="271" h="1180" extrusionOk="0">
                  <a:moveTo>
                    <a:pt x="34" y="1"/>
                  </a:moveTo>
                  <a:lnTo>
                    <a:pt x="1" y="102"/>
                  </a:lnTo>
                  <a:lnTo>
                    <a:pt x="1" y="203"/>
                  </a:lnTo>
                  <a:lnTo>
                    <a:pt x="34" y="439"/>
                  </a:lnTo>
                  <a:lnTo>
                    <a:pt x="102" y="1112"/>
                  </a:lnTo>
                  <a:lnTo>
                    <a:pt x="135" y="1146"/>
                  </a:lnTo>
                  <a:lnTo>
                    <a:pt x="203" y="1179"/>
                  </a:lnTo>
                  <a:lnTo>
                    <a:pt x="236" y="1146"/>
                  </a:lnTo>
                  <a:lnTo>
                    <a:pt x="270" y="1078"/>
                  </a:lnTo>
                  <a:lnTo>
                    <a:pt x="169" y="405"/>
                  </a:lnTo>
                  <a:lnTo>
                    <a:pt x="135" y="203"/>
                  </a:lnTo>
                  <a:lnTo>
                    <a:pt x="102" y="68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3921159" y="6132694"/>
              <a:ext cx="154366" cy="102955"/>
            </a:xfrm>
            <a:custGeom>
              <a:avLst/>
              <a:gdLst/>
              <a:ahLst/>
              <a:cxnLst/>
              <a:rect l="l" t="t" r="r" b="b"/>
              <a:pathLst>
                <a:path w="2324" h="1550" extrusionOk="0">
                  <a:moveTo>
                    <a:pt x="1886" y="1"/>
                  </a:moveTo>
                  <a:lnTo>
                    <a:pt x="1886" y="34"/>
                  </a:lnTo>
                  <a:lnTo>
                    <a:pt x="1920" y="68"/>
                  </a:lnTo>
                  <a:lnTo>
                    <a:pt x="1718" y="34"/>
                  </a:lnTo>
                  <a:lnTo>
                    <a:pt x="1516" y="68"/>
                  </a:lnTo>
                  <a:lnTo>
                    <a:pt x="1112" y="102"/>
                  </a:lnTo>
                  <a:lnTo>
                    <a:pt x="573" y="203"/>
                  </a:lnTo>
                  <a:lnTo>
                    <a:pt x="304" y="236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8"/>
                  </a:lnTo>
                  <a:lnTo>
                    <a:pt x="68" y="438"/>
                  </a:lnTo>
                  <a:lnTo>
                    <a:pt x="607" y="371"/>
                  </a:lnTo>
                  <a:lnTo>
                    <a:pt x="1112" y="304"/>
                  </a:lnTo>
                  <a:lnTo>
                    <a:pt x="1549" y="270"/>
                  </a:lnTo>
                  <a:lnTo>
                    <a:pt x="1751" y="236"/>
                  </a:lnTo>
                  <a:lnTo>
                    <a:pt x="1953" y="203"/>
                  </a:lnTo>
                  <a:lnTo>
                    <a:pt x="2054" y="438"/>
                  </a:lnTo>
                  <a:lnTo>
                    <a:pt x="2088" y="674"/>
                  </a:lnTo>
                  <a:lnTo>
                    <a:pt x="2122" y="1179"/>
                  </a:lnTo>
                  <a:lnTo>
                    <a:pt x="1179" y="1314"/>
                  </a:lnTo>
                  <a:lnTo>
                    <a:pt x="741" y="1347"/>
                  </a:lnTo>
                  <a:lnTo>
                    <a:pt x="506" y="1415"/>
                  </a:lnTo>
                  <a:lnTo>
                    <a:pt x="304" y="1482"/>
                  </a:lnTo>
                  <a:lnTo>
                    <a:pt x="270" y="1516"/>
                  </a:lnTo>
                  <a:lnTo>
                    <a:pt x="304" y="1549"/>
                  </a:lnTo>
                  <a:lnTo>
                    <a:pt x="741" y="1549"/>
                  </a:lnTo>
                  <a:lnTo>
                    <a:pt x="1213" y="1482"/>
                  </a:lnTo>
                  <a:lnTo>
                    <a:pt x="2223" y="1347"/>
                  </a:lnTo>
                  <a:lnTo>
                    <a:pt x="2290" y="1314"/>
                  </a:lnTo>
                  <a:lnTo>
                    <a:pt x="2324" y="1246"/>
                  </a:lnTo>
                  <a:lnTo>
                    <a:pt x="2257" y="977"/>
                  </a:lnTo>
                  <a:lnTo>
                    <a:pt x="2189" y="708"/>
                  </a:lnTo>
                  <a:lnTo>
                    <a:pt x="2021" y="203"/>
                  </a:lnTo>
                  <a:lnTo>
                    <a:pt x="2054" y="169"/>
                  </a:lnTo>
                  <a:lnTo>
                    <a:pt x="2088" y="169"/>
                  </a:lnTo>
                  <a:lnTo>
                    <a:pt x="2088" y="135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3804920" y="6112568"/>
              <a:ext cx="49219" cy="31351"/>
            </a:xfrm>
            <a:custGeom>
              <a:avLst/>
              <a:gdLst/>
              <a:ahLst/>
              <a:cxnLst/>
              <a:rect l="l" t="t" r="r" b="b"/>
              <a:pathLst>
                <a:path w="741" h="472" extrusionOk="0">
                  <a:moveTo>
                    <a:pt x="303" y="1"/>
                  </a:moveTo>
                  <a:lnTo>
                    <a:pt x="202" y="102"/>
                  </a:lnTo>
                  <a:lnTo>
                    <a:pt x="135" y="203"/>
                  </a:lnTo>
                  <a:lnTo>
                    <a:pt x="34" y="304"/>
                  </a:lnTo>
                  <a:lnTo>
                    <a:pt x="0" y="337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7" y="472"/>
                  </a:lnTo>
                  <a:lnTo>
                    <a:pt x="168" y="438"/>
                  </a:lnTo>
                  <a:lnTo>
                    <a:pt x="236" y="337"/>
                  </a:lnTo>
                  <a:lnTo>
                    <a:pt x="370" y="203"/>
                  </a:lnTo>
                  <a:lnTo>
                    <a:pt x="505" y="337"/>
                  </a:lnTo>
                  <a:lnTo>
                    <a:pt x="640" y="438"/>
                  </a:lnTo>
                  <a:lnTo>
                    <a:pt x="707" y="438"/>
                  </a:lnTo>
                  <a:lnTo>
                    <a:pt x="741" y="405"/>
                  </a:lnTo>
                  <a:lnTo>
                    <a:pt x="741" y="337"/>
                  </a:lnTo>
                  <a:lnTo>
                    <a:pt x="572" y="236"/>
                  </a:lnTo>
                  <a:lnTo>
                    <a:pt x="404" y="102"/>
                  </a:lnTo>
                  <a:lnTo>
                    <a:pt x="404" y="68"/>
                  </a:lnTo>
                  <a:lnTo>
                    <a:pt x="404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3623719" y="5358939"/>
              <a:ext cx="165591" cy="109664"/>
            </a:xfrm>
            <a:custGeom>
              <a:avLst/>
              <a:gdLst/>
              <a:ahLst/>
              <a:cxnLst/>
              <a:rect l="l" t="t" r="r" b="b"/>
              <a:pathLst>
                <a:path w="2493" h="1651" extrusionOk="0">
                  <a:moveTo>
                    <a:pt x="1718" y="0"/>
                  </a:moveTo>
                  <a:lnTo>
                    <a:pt x="1146" y="68"/>
                  </a:lnTo>
                  <a:lnTo>
                    <a:pt x="607" y="202"/>
                  </a:lnTo>
                  <a:lnTo>
                    <a:pt x="102" y="371"/>
                  </a:lnTo>
                  <a:lnTo>
                    <a:pt x="102" y="404"/>
                  </a:lnTo>
                  <a:lnTo>
                    <a:pt x="35" y="371"/>
                  </a:lnTo>
                  <a:lnTo>
                    <a:pt x="1" y="438"/>
                  </a:lnTo>
                  <a:lnTo>
                    <a:pt x="68" y="741"/>
                  </a:lnTo>
                  <a:lnTo>
                    <a:pt x="136" y="1044"/>
                  </a:lnTo>
                  <a:lnTo>
                    <a:pt x="169" y="1347"/>
                  </a:lnTo>
                  <a:lnTo>
                    <a:pt x="270" y="1616"/>
                  </a:lnTo>
                  <a:lnTo>
                    <a:pt x="304" y="1650"/>
                  </a:lnTo>
                  <a:lnTo>
                    <a:pt x="338" y="1650"/>
                  </a:lnTo>
                  <a:lnTo>
                    <a:pt x="371" y="1616"/>
                  </a:lnTo>
                  <a:lnTo>
                    <a:pt x="405" y="1583"/>
                  </a:lnTo>
                  <a:lnTo>
                    <a:pt x="338" y="1246"/>
                  </a:lnTo>
                  <a:lnTo>
                    <a:pt x="237" y="943"/>
                  </a:lnTo>
                  <a:lnTo>
                    <a:pt x="203" y="674"/>
                  </a:lnTo>
                  <a:lnTo>
                    <a:pt x="102" y="438"/>
                  </a:lnTo>
                  <a:lnTo>
                    <a:pt x="371" y="404"/>
                  </a:lnTo>
                  <a:lnTo>
                    <a:pt x="641" y="371"/>
                  </a:lnTo>
                  <a:lnTo>
                    <a:pt x="1146" y="303"/>
                  </a:lnTo>
                  <a:lnTo>
                    <a:pt x="1651" y="202"/>
                  </a:lnTo>
                  <a:lnTo>
                    <a:pt x="2189" y="202"/>
                  </a:lnTo>
                  <a:lnTo>
                    <a:pt x="2189" y="371"/>
                  </a:lnTo>
                  <a:lnTo>
                    <a:pt x="2189" y="539"/>
                  </a:lnTo>
                  <a:lnTo>
                    <a:pt x="2223" y="909"/>
                  </a:lnTo>
                  <a:lnTo>
                    <a:pt x="2324" y="1280"/>
                  </a:lnTo>
                  <a:lnTo>
                    <a:pt x="1853" y="1347"/>
                  </a:lnTo>
                  <a:lnTo>
                    <a:pt x="1381" y="1414"/>
                  </a:lnTo>
                  <a:lnTo>
                    <a:pt x="876" y="1448"/>
                  </a:lnTo>
                  <a:lnTo>
                    <a:pt x="641" y="1482"/>
                  </a:lnTo>
                  <a:lnTo>
                    <a:pt x="405" y="1549"/>
                  </a:lnTo>
                  <a:lnTo>
                    <a:pt x="607" y="1616"/>
                  </a:lnTo>
                  <a:lnTo>
                    <a:pt x="843" y="1616"/>
                  </a:lnTo>
                  <a:lnTo>
                    <a:pt x="1247" y="1583"/>
                  </a:lnTo>
                  <a:lnTo>
                    <a:pt x="1819" y="1549"/>
                  </a:lnTo>
                  <a:lnTo>
                    <a:pt x="2122" y="1482"/>
                  </a:lnTo>
                  <a:lnTo>
                    <a:pt x="2391" y="1381"/>
                  </a:lnTo>
                  <a:lnTo>
                    <a:pt x="2459" y="1381"/>
                  </a:lnTo>
                  <a:lnTo>
                    <a:pt x="2492" y="1347"/>
                  </a:lnTo>
                  <a:lnTo>
                    <a:pt x="2492" y="1313"/>
                  </a:lnTo>
                  <a:lnTo>
                    <a:pt x="2358" y="640"/>
                  </a:lnTo>
                  <a:lnTo>
                    <a:pt x="2324" y="404"/>
                  </a:lnTo>
                  <a:lnTo>
                    <a:pt x="2290" y="169"/>
                  </a:lnTo>
                  <a:lnTo>
                    <a:pt x="2324" y="135"/>
                  </a:lnTo>
                  <a:lnTo>
                    <a:pt x="2324" y="101"/>
                  </a:lnTo>
                  <a:lnTo>
                    <a:pt x="2290" y="34"/>
                  </a:lnTo>
                  <a:lnTo>
                    <a:pt x="2257" y="34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3753442" y="6081283"/>
              <a:ext cx="154366" cy="181201"/>
            </a:xfrm>
            <a:custGeom>
              <a:avLst/>
              <a:gdLst/>
              <a:ahLst/>
              <a:cxnLst/>
              <a:rect l="l" t="t" r="r" b="b"/>
              <a:pathLst>
                <a:path w="2324" h="2728" extrusionOk="0">
                  <a:moveTo>
                    <a:pt x="1819" y="0"/>
                  </a:moveTo>
                  <a:lnTo>
                    <a:pt x="1347" y="68"/>
                  </a:lnTo>
                  <a:lnTo>
                    <a:pt x="876" y="169"/>
                  </a:lnTo>
                  <a:lnTo>
                    <a:pt x="472" y="270"/>
                  </a:lnTo>
                  <a:lnTo>
                    <a:pt x="102" y="371"/>
                  </a:lnTo>
                  <a:lnTo>
                    <a:pt x="68" y="337"/>
                  </a:lnTo>
                  <a:lnTo>
                    <a:pt x="68" y="303"/>
                  </a:lnTo>
                  <a:lnTo>
                    <a:pt x="34" y="337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414"/>
                  </a:lnTo>
                  <a:lnTo>
                    <a:pt x="203" y="2054"/>
                  </a:lnTo>
                  <a:lnTo>
                    <a:pt x="270" y="2357"/>
                  </a:lnTo>
                  <a:lnTo>
                    <a:pt x="337" y="2694"/>
                  </a:lnTo>
                  <a:lnTo>
                    <a:pt x="371" y="2727"/>
                  </a:lnTo>
                  <a:lnTo>
                    <a:pt x="438" y="2727"/>
                  </a:lnTo>
                  <a:lnTo>
                    <a:pt x="472" y="2694"/>
                  </a:lnTo>
                  <a:lnTo>
                    <a:pt x="506" y="2626"/>
                  </a:lnTo>
                  <a:lnTo>
                    <a:pt x="472" y="2357"/>
                  </a:lnTo>
                  <a:lnTo>
                    <a:pt x="438" y="2054"/>
                  </a:lnTo>
                  <a:lnTo>
                    <a:pt x="337" y="1482"/>
                  </a:lnTo>
                  <a:lnTo>
                    <a:pt x="506" y="1515"/>
                  </a:lnTo>
                  <a:lnTo>
                    <a:pt x="708" y="1482"/>
                  </a:lnTo>
                  <a:lnTo>
                    <a:pt x="1112" y="1448"/>
                  </a:lnTo>
                  <a:lnTo>
                    <a:pt x="1549" y="1414"/>
                  </a:lnTo>
                  <a:lnTo>
                    <a:pt x="1785" y="1381"/>
                  </a:lnTo>
                  <a:lnTo>
                    <a:pt x="2021" y="1347"/>
                  </a:lnTo>
                  <a:lnTo>
                    <a:pt x="2054" y="1785"/>
                  </a:lnTo>
                  <a:lnTo>
                    <a:pt x="2088" y="1987"/>
                  </a:lnTo>
                  <a:lnTo>
                    <a:pt x="2155" y="2189"/>
                  </a:lnTo>
                  <a:lnTo>
                    <a:pt x="1751" y="2256"/>
                  </a:lnTo>
                  <a:lnTo>
                    <a:pt x="1381" y="2323"/>
                  </a:lnTo>
                  <a:lnTo>
                    <a:pt x="943" y="2424"/>
                  </a:lnTo>
                  <a:lnTo>
                    <a:pt x="708" y="2492"/>
                  </a:lnTo>
                  <a:lnTo>
                    <a:pt x="506" y="2559"/>
                  </a:lnTo>
                  <a:lnTo>
                    <a:pt x="506" y="2593"/>
                  </a:lnTo>
                  <a:lnTo>
                    <a:pt x="506" y="2626"/>
                  </a:lnTo>
                  <a:lnTo>
                    <a:pt x="741" y="2593"/>
                  </a:lnTo>
                  <a:lnTo>
                    <a:pt x="943" y="2593"/>
                  </a:lnTo>
                  <a:lnTo>
                    <a:pt x="1381" y="2492"/>
                  </a:lnTo>
                  <a:lnTo>
                    <a:pt x="1785" y="2424"/>
                  </a:lnTo>
                  <a:lnTo>
                    <a:pt x="2189" y="2323"/>
                  </a:lnTo>
                  <a:lnTo>
                    <a:pt x="2223" y="2391"/>
                  </a:lnTo>
                  <a:lnTo>
                    <a:pt x="2290" y="2391"/>
                  </a:lnTo>
                  <a:lnTo>
                    <a:pt x="2290" y="2290"/>
                  </a:lnTo>
                  <a:lnTo>
                    <a:pt x="2324" y="2256"/>
                  </a:lnTo>
                  <a:lnTo>
                    <a:pt x="2290" y="2222"/>
                  </a:lnTo>
                  <a:lnTo>
                    <a:pt x="2290" y="1987"/>
                  </a:lnTo>
                  <a:lnTo>
                    <a:pt x="2256" y="1751"/>
                  </a:lnTo>
                  <a:lnTo>
                    <a:pt x="2189" y="1313"/>
                  </a:lnTo>
                  <a:lnTo>
                    <a:pt x="2122" y="707"/>
                  </a:lnTo>
                  <a:lnTo>
                    <a:pt x="2054" y="371"/>
                  </a:lnTo>
                  <a:lnTo>
                    <a:pt x="1953" y="101"/>
                  </a:lnTo>
                  <a:lnTo>
                    <a:pt x="1920" y="101"/>
                  </a:lnTo>
                  <a:lnTo>
                    <a:pt x="1920" y="371"/>
                  </a:lnTo>
                  <a:lnTo>
                    <a:pt x="1920" y="640"/>
                  </a:lnTo>
                  <a:lnTo>
                    <a:pt x="1987" y="1145"/>
                  </a:lnTo>
                  <a:lnTo>
                    <a:pt x="1987" y="1212"/>
                  </a:lnTo>
                  <a:lnTo>
                    <a:pt x="1785" y="1179"/>
                  </a:lnTo>
                  <a:lnTo>
                    <a:pt x="1516" y="1212"/>
                  </a:lnTo>
                  <a:lnTo>
                    <a:pt x="1078" y="1246"/>
                  </a:lnTo>
                  <a:lnTo>
                    <a:pt x="708" y="1280"/>
                  </a:lnTo>
                  <a:lnTo>
                    <a:pt x="506" y="1313"/>
                  </a:lnTo>
                  <a:lnTo>
                    <a:pt x="304" y="1414"/>
                  </a:lnTo>
                  <a:lnTo>
                    <a:pt x="304" y="1381"/>
                  </a:lnTo>
                  <a:lnTo>
                    <a:pt x="236" y="943"/>
                  </a:lnTo>
                  <a:lnTo>
                    <a:pt x="203" y="707"/>
                  </a:lnTo>
                  <a:lnTo>
                    <a:pt x="135" y="505"/>
                  </a:lnTo>
                  <a:lnTo>
                    <a:pt x="573" y="438"/>
                  </a:lnTo>
                  <a:lnTo>
                    <a:pt x="1011" y="337"/>
                  </a:lnTo>
                  <a:lnTo>
                    <a:pt x="1448" y="236"/>
                  </a:lnTo>
                  <a:lnTo>
                    <a:pt x="1852" y="135"/>
                  </a:lnTo>
                  <a:lnTo>
                    <a:pt x="1886" y="101"/>
                  </a:lnTo>
                  <a:lnTo>
                    <a:pt x="1886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3818337" y="6190814"/>
              <a:ext cx="47027" cy="31418"/>
            </a:xfrm>
            <a:custGeom>
              <a:avLst/>
              <a:gdLst/>
              <a:ahLst/>
              <a:cxnLst/>
              <a:rect l="l" t="t" r="r" b="b"/>
              <a:pathLst>
                <a:path w="708" h="473" extrusionOk="0">
                  <a:moveTo>
                    <a:pt x="572" y="1"/>
                  </a:moveTo>
                  <a:lnTo>
                    <a:pt x="337" y="304"/>
                  </a:lnTo>
                  <a:lnTo>
                    <a:pt x="236" y="203"/>
                  </a:lnTo>
                  <a:lnTo>
                    <a:pt x="101" y="102"/>
                  </a:lnTo>
                  <a:lnTo>
                    <a:pt x="67" y="68"/>
                  </a:lnTo>
                  <a:lnTo>
                    <a:pt x="0" y="102"/>
                  </a:lnTo>
                  <a:lnTo>
                    <a:pt x="0" y="136"/>
                  </a:lnTo>
                  <a:lnTo>
                    <a:pt x="0" y="203"/>
                  </a:lnTo>
                  <a:lnTo>
                    <a:pt x="135" y="338"/>
                  </a:lnTo>
                  <a:lnTo>
                    <a:pt x="236" y="439"/>
                  </a:lnTo>
                  <a:lnTo>
                    <a:pt x="303" y="472"/>
                  </a:lnTo>
                  <a:lnTo>
                    <a:pt x="370" y="439"/>
                  </a:lnTo>
                  <a:lnTo>
                    <a:pt x="404" y="439"/>
                  </a:lnTo>
                  <a:lnTo>
                    <a:pt x="438" y="405"/>
                  </a:lnTo>
                  <a:lnTo>
                    <a:pt x="572" y="270"/>
                  </a:lnTo>
                  <a:lnTo>
                    <a:pt x="707" y="136"/>
                  </a:lnTo>
                  <a:lnTo>
                    <a:pt x="707" y="68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3605851" y="6172946"/>
              <a:ext cx="154366" cy="107405"/>
            </a:xfrm>
            <a:custGeom>
              <a:avLst/>
              <a:gdLst/>
              <a:ahLst/>
              <a:cxnLst/>
              <a:rect l="l" t="t" r="r" b="b"/>
              <a:pathLst>
                <a:path w="2324" h="1617" extrusionOk="0">
                  <a:moveTo>
                    <a:pt x="1920" y="270"/>
                  </a:moveTo>
                  <a:lnTo>
                    <a:pt x="2021" y="775"/>
                  </a:lnTo>
                  <a:lnTo>
                    <a:pt x="2122" y="1179"/>
                  </a:lnTo>
                  <a:lnTo>
                    <a:pt x="1920" y="1179"/>
                  </a:lnTo>
                  <a:lnTo>
                    <a:pt x="1718" y="1213"/>
                  </a:lnTo>
                  <a:lnTo>
                    <a:pt x="1280" y="1280"/>
                  </a:lnTo>
                  <a:lnTo>
                    <a:pt x="809" y="1347"/>
                  </a:lnTo>
                  <a:lnTo>
                    <a:pt x="539" y="1381"/>
                  </a:lnTo>
                  <a:lnTo>
                    <a:pt x="304" y="1482"/>
                  </a:lnTo>
                  <a:lnTo>
                    <a:pt x="236" y="943"/>
                  </a:lnTo>
                  <a:lnTo>
                    <a:pt x="203" y="708"/>
                  </a:lnTo>
                  <a:lnTo>
                    <a:pt x="169" y="573"/>
                  </a:lnTo>
                  <a:lnTo>
                    <a:pt x="135" y="472"/>
                  </a:lnTo>
                  <a:lnTo>
                    <a:pt x="337" y="506"/>
                  </a:lnTo>
                  <a:lnTo>
                    <a:pt x="573" y="506"/>
                  </a:lnTo>
                  <a:lnTo>
                    <a:pt x="1011" y="438"/>
                  </a:lnTo>
                  <a:lnTo>
                    <a:pt x="1448" y="405"/>
                  </a:lnTo>
                  <a:lnTo>
                    <a:pt x="1684" y="337"/>
                  </a:lnTo>
                  <a:lnTo>
                    <a:pt x="1920" y="270"/>
                  </a:lnTo>
                  <a:close/>
                  <a:moveTo>
                    <a:pt x="1920" y="1"/>
                  </a:moveTo>
                  <a:lnTo>
                    <a:pt x="1886" y="34"/>
                  </a:lnTo>
                  <a:lnTo>
                    <a:pt x="1886" y="68"/>
                  </a:lnTo>
                  <a:lnTo>
                    <a:pt x="1886" y="135"/>
                  </a:lnTo>
                  <a:lnTo>
                    <a:pt x="1516" y="203"/>
                  </a:lnTo>
                  <a:lnTo>
                    <a:pt x="1112" y="270"/>
                  </a:lnTo>
                  <a:lnTo>
                    <a:pt x="607" y="304"/>
                  </a:lnTo>
                  <a:lnTo>
                    <a:pt x="371" y="337"/>
                  </a:lnTo>
                  <a:lnTo>
                    <a:pt x="102" y="405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1" y="539"/>
                  </a:lnTo>
                  <a:lnTo>
                    <a:pt x="1" y="640"/>
                  </a:lnTo>
                  <a:lnTo>
                    <a:pt x="34" y="876"/>
                  </a:lnTo>
                  <a:lnTo>
                    <a:pt x="135" y="1549"/>
                  </a:lnTo>
                  <a:lnTo>
                    <a:pt x="169" y="1617"/>
                  </a:lnTo>
                  <a:lnTo>
                    <a:pt x="304" y="1617"/>
                  </a:lnTo>
                  <a:lnTo>
                    <a:pt x="337" y="1549"/>
                  </a:lnTo>
                  <a:lnTo>
                    <a:pt x="741" y="1549"/>
                  </a:lnTo>
                  <a:lnTo>
                    <a:pt x="1179" y="1482"/>
                  </a:lnTo>
                  <a:lnTo>
                    <a:pt x="1684" y="1415"/>
                  </a:lnTo>
                  <a:lnTo>
                    <a:pt x="1920" y="1347"/>
                  </a:lnTo>
                  <a:lnTo>
                    <a:pt x="2155" y="1280"/>
                  </a:lnTo>
                  <a:lnTo>
                    <a:pt x="2256" y="1415"/>
                  </a:lnTo>
                  <a:lnTo>
                    <a:pt x="2290" y="1448"/>
                  </a:lnTo>
                  <a:lnTo>
                    <a:pt x="2324" y="1415"/>
                  </a:lnTo>
                  <a:lnTo>
                    <a:pt x="2324" y="1246"/>
                  </a:lnTo>
                  <a:lnTo>
                    <a:pt x="2290" y="1078"/>
                  </a:lnTo>
                  <a:lnTo>
                    <a:pt x="2189" y="775"/>
                  </a:lnTo>
                  <a:lnTo>
                    <a:pt x="2054" y="236"/>
                  </a:lnTo>
                  <a:lnTo>
                    <a:pt x="2054" y="203"/>
                  </a:lnTo>
                  <a:lnTo>
                    <a:pt x="2054" y="169"/>
                  </a:lnTo>
                  <a:lnTo>
                    <a:pt x="2021" y="135"/>
                  </a:lnTo>
                  <a:lnTo>
                    <a:pt x="1987" y="135"/>
                  </a:lnTo>
                  <a:lnTo>
                    <a:pt x="1953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3735575" y="5441701"/>
              <a:ext cx="239320" cy="154366"/>
            </a:xfrm>
            <a:custGeom>
              <a:avLst/>
              <a:gdLst/>
              <a:ahLst/>
              <a:cxnLst/>
              <a:rect l="l" t="t" r="r" b="b"/>
              <a:pathLst>
                <a:path w="3603" h="2324" extrusionOk="0">
                  <a:moveTo>
                    <a:pt x="3131" y="168"/>
                  </a:moveTo>
                  <a:lnTo>
                    <a:pt x="3266" y="976"/>
                  </a:lnTo>
                  <a:lnTo>
                    <a:pt x="3401" y="1785"/>
                  </a:lnTo>
                  <a:lnTo>
                    <a:pt x="1852" y="1987"/>
                  </a:lnTo>
                  <a:lnTo>
                    <a:pt x="1111" y="2088"/>
                  </a:lnTo>
                  <a:lnTo>
                    <a:pt x="337" y="2222"/>
                  </a:lnTo>
                  <a:lnTo>
                    <a:pt x="337" y="2189"/>
                  </a:lnTo>
                  <a:lnTo>
                    <a:pt x="337" y="2020"/>
                  </a:lnTo>
                  <a:lnTo>
                    <a:pt x="303" y="1818"/>
                  </a:lnTo>
                  <a:lnTo>
                    <a:pt x="202" y="1414"/>
                  </a:lnTo>
                  <a:lnTo>
                    <a:pt x="169" y="1010"/>
                  </a:lnTo>
                  <a:lnTo>
                    <a:pt x="135" y="572"/>
                  </a:lnTo>
                  <a:lnTo>
                    <a:pt x="876" y="471"/>
                  </a:lnTo>
                  <a:lnTo>
                    <a:pt x="1616" y="370"/>
                  </a:lnTo>
                  <a:lnTo>
                    <a:pt x="2391" y="236"/>
                  </a:lnTo>
                  <a:lnTo>
                    <a:pt x="3131" y="168"/>
                  </a:lnTo>
                  <a:close/>
                  <a:moveTo>
                    <a:pt x="3131" y="0"/>
                  </a:moveTo>
                  <a:lnTo>
                    <a:pt x="2357" y="67"/>
                  </a:lnTo>
                  <a:lnTo>
                    <a:pt x="1583" y="168"/>
                  </a:lnTo>
                  <a:lnTo>
                    <a:pt x="842" y="303"/>
                  </a:lnTo>
                  <a:lnTo>
                    <a:pt x="101" y="471"/>
                  </a:lnTo>
                  <a:lnTo>
                    <a:pt x="68" y="471"/>
                  </a:lnTo>
                  <a:lnTo>
                    <a:pt x="34" y="505"/>
                  </a:lnTo>
                  <a:lnTo>
                    <a:pt x="0" y="539"/>
                  </a:lnTo>
                  <a:lnTo>
                    <a:pt x="0" y="976"/>
                  </a:lnTo>
                  <a:lnTo>
                    <a:pt x="68" y="1448"/>
                  </a:lnTo>
                  <a:lnTo>
                    <a:pt x="101" y="1852"/>
                  </a:lnTo>
                  <a:lnTo>
                    <a:pt x="169" y="2054"/>
                  </a:lnTo>
                  <a:lnTo>
                    <a:pt x="270" y="2222"/>
                  </a:lnTo>
                  <a:lnTo>
                    <a:pt x="303" y="2256"/>
                  </a:lnTo>
                  <a:lnTo>
                    <a:pt x="303" y="2290"/>
                  </a:lnTo>
                  <a:lnTo>
                    <a:pt x="337" y="2323"/>
                  </a:lnTo>
                  <a:lnTo>
                    <a:pt x="1111" y="2323"/>
                  </a:lnTo>
                  <a:lnTo>
                    <a:pt x="1886" y="2256"/>
                  </a:lnTo>
                  <a:lnTo>
                    <a:pt x="2694" y="2155"/>
                  </a:lnTo>
                  <a:lnTo>
                    <a:pt x="3434" y="1987"/>
                  </a:lnTo>
                  <a:lnTo>
                    <a:pt x="3468" y="2020"/>
                  </a:lnTo>
                  <a:lnTo>
                    <a:pt x="3535" y="1987"/>
                  </a:lnTo>
                  <a:lnTo>
                    <a:pt x="3569" y="1953"/>
                  </a:lnTo>
                  <a:lnTo>
                    <a:pt x="3603" y="1919"/>
                  </a:lnTo>
                  <a:lnTo>
                    <a:pt x="3434" y="976"/>
                  </a:lnTo>
                  <a:lnTo>
                    <a:pt x="3266" y="67"/>
                  </a:lnTo>
                  <a:lnTo>
                    <a:pt x="3232" y="34"/>
                  </a:lnTo>
                  <a:lnTo>
                    <a:pt x="3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3874198" y="5517688"/>
              <a:ext cx="62703" cy="42577"/>
            </a:xfrm>
            <a:custGeom>
              <a:avLst/>
              <a:gdLst/>
              <a:ahLst/>
              <a:cxnLst/>
              <a:rect l="l" t="t" r="r" b="b"/>
              <a:pathLst>
                <a:path w="944" h="641" extrusionOk="0">
                  <a:moveTo>
                    <a:pt x="203" y="1"/>
                  </a:moveTo>
                  <a:lnTo>
                    <a:pt x="102" y="68"/>
                  </a:lnTo>
                  <a:lnTo>
                    <a:pt x="68" y="169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37" y="641"/>
                  </a:lnTo>
                  <a:lnTo>
                    <a:pt x="405" y="641"/>
                  </a:lnTo>
                  <a:lnTo>
                    <a:pt x="472" y="607"/>
                  </a:lnTo>
                  <a:lnTo>
                    <a:pt x="472" y="573"/>
                  </a:lnTo>
                  <a:lnTo>
                    <a:pt x="438" y="506"/>
                  </a:lnTo>
                  <a:lnTo>
                    <a:pt x="270" y="405"/>
                  </a:lnTo>
                  <a:lnTo>
                    <a:pt x="573" y="338"/>
                  </a:lnTo>
                  <a:lnTo>
                    <a:pt x="876" y="237"/>
                  </a:lnTo>
                  <a:lnTo>
                    <a:pt x="910" y="203"/>
                  </a:lnTo>
                  <a:lnTo>
                    <a:pt x="943" y="136"/>
                  </a:lnTo>
                  <a:lnTo>
                    <a:pt x="910" y="102"/>
                  </a:lnTo>
                  <a:lnTo>
                    <a:pt x="842" y="68"/>
                  </a:lnTo>
                  <a:lnTo>
                    <a:pt x="539" y="169"/>
                  </a:lnTo>
                  <a:lnTo>
                    <a:pt x="203" y="270"/>
                  </a:lnTo>
                  <a:lnTo>
                    <a:pt x="304" y="102"/>
                  </a:lnTo>
                  <a:lnTo>
                    <a:pt x="337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3791436" y="5336554"/>
              <a:ext cx="156624" cy="109664"/>
            </a:xfrm>
            <a:custGeom>
              <a:avLst/>
              <a:gdLst/>
              <a:ahLst/>
              <a:cxnLst/>
              <a:rect l="l" t="t" r="r" b="b"/>
              <a:pathLst>
                <a:path w="2358" h="1651" extrusionOk="0">
                  <a:moveTo>
                    <a:pt x="2156" y="1"/>
                  </a:moveTo>
                  <a:lnTo>
                    <a:pt x="2156" y="34"/>
                  </a:lnTo>
                  <a:lnTo>
                    <a:pt x="1684" y="34"/>
                  </a:lnTo>
                  <a:lnTo>
                    <a:pt x="1213" y="102"/>
                  </a:lnTo>
                  <a:lnTo>
                    <a:pt x="641" y="169"/>
                  </a:lnTo>
                  <a:lnTo>
                    <a:pt x="102" y="304"/>
                  </a:lnTo>
                  <a:lnTo>
                    <a:pt x="68" y="270"/>
                  </a:lnTo>
                  <a:lnTo>
                    <a:pt x="35" y="270"/>
                  </a:lnTo>
                  <a:lnTo>
                    <a:pt x="1" y="304"/>
                  </a:lnTo>
                  <a:lnTo>
                    <a:pt x="1" y="337"/>
                  </a:lnTo>
                  <a:lnTo>
                    <a:pt x="35" y="943"/>
                  </a:lnTo>
                  <a:lnTo>
                    <a:pt x="136" y="1583"/>
                  </a:lnTo>
                  <a:lnTo>
                    <a:pt x="169" y="1617"/>
                  </a:lnTo>
                  <a:lnTo>
                    <a:pt x="203" y="1650"/>
                  </a:lnTo>
                  <a:lnTo>
                    <a:pt x="270" y="1617"/>
                  </a:lnTo>
                  <a:lnTo>
                    <a:pt x="270" y="1549"/>
                  </a:lnTo>
                  <a:lnTo>
                    <a:pt x="237" y="977"/>
                  </a:lnTo>
                  <a:lnTo>
                    <a:pt x="136" y="405"/>
                  </a:lnTo>
                  <a:lnTo>
                    <a:pt x="674" y="337"/>
                  </a:lnTo>
                  <a:lnTo>
                    <a:pt x="1213" y="270"/>
                  </a:lnTo>
                  <a:lnTo>
                    <a:pt x="1684" y="203"/>
                  </a:lnTo>
                  <a:lnTo>
                    <a:pt x="1920" y="169"/>
                  </a:lnTo>
                  <a:lnTo>
                    <a:pt x="2122" y="102"/>
                  </a:lnTo>
                  <a:lnTo>
                    <a:pt x="2122" y="371"/>
                  </a:lnTo>
                  <a:lnTo>
                    <a:pt x="2156" y="640"/>
                  </a:lnTo>
                  <a:lnTo>
                    <a:pt x="2223" y="1145"/>
                  </a:lnTo>
                  <a:lnTo>
                    <a:pt x="1752" y="1213"/>
                  </a:lnTo>
                  <a:lnTo>
                    <a:pt x="1280" y="1280"/>
                  </a:lnTo>
                  <a:lnTo>
                    <a:pt x="843" y="1347"/>
                  </a:lnTo>
                  <a:lnTo>
                    <a:pt x="641" y="1415"/>
                  </a:lnTo>
                  <a:lnTo>
                    <a:pt x="405" y="1482"/>
                  </a:lnTo>
                  <a:lnTo>
                    <a:pt x="439" y="1482"/>
                  </a:lnTo>
                  <a:lnTo>
                    <a:pt x="641" y="1516"/>
                  </a:lnTo>
                  <a:lnTo>
                    <a:pt x="843" y="1516"/>
                  </a:lnTo>
                  <a:lnTo>
                    <a:pt x="1280" y="1448"/>
                  </a:lnTo>
                  <a:lnTo>
                    <a:pt x="1752" y="1381"/>
                  </a:lnTo>
                  <a:lnTo>
                    <a:pt x="2189" y="1280"/>
                  </a:lnTo>
                  <a:lnTo>
                    <a:pt x="2189" y="1314"/>
                  </a:lnTo>
                  <a:lnTo>
                    <a:pt x="2223" y="1347"/>
                  </a:lnTo>
                  <a:lnTo>
                    <a:pt x="2290" y="1347"/>
                  </a:lnTo>
                  <a:lnTo>
                    <a:pt x="2324" y="1314"/>
                  </a:lnTo>
                  <a:lnTo>
                    <a:pt x="2358" y="1280"/>
                  </a:lnTo>
                  <a:lnTo>
                    <a:pt x="2358" y="1213"/>
                  </a:lnTo>
                  <a:lnTo>
                    <a:pt x="2358" y="1179"/>
                  </a:lnTo>
                  <a:lnTo>
                    <a:pt x="2324" y="573"/>
                  </a:lnTo>
                  <a:lnTo>
                    <a:pt x="2257" y="30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3912258" y="5671988"/>
              <a:ext cx="60444" cy="55994"/>
            </a:xfrm>
            <a:custGeom>
              <a:avLst/>
              <a:gdLst/>
              <a:ahLst/>
              <a:cxnLst/>
              <a:rect l="l" t="t" r="r" b="b"/>
              <a:pathLst>
                <a:path w="910" h="843" extrusionOk="0">
                  <a:moveTo>
                    <a:pt x="741" y="1"/>
                  </a:moveTo>
                  <a:lnTo>
                    <a:pt x="707" y="35"/>
                  </a:lnTo>
                  <a:lnTo>
                    <a:pt x="707" y="102"/>
                  </a:lnTo>
                  <a:lnTo>
                    <a:pt x="741" y="203"/>
                  </a:lnTo>
                  <a:lnTo>
                    <a:pt x="707" y="304"/>
                  </a:lnTo>
                  <a:lnTo>
                    <a:pt x="640" y="371"/>
                  </a:lnTo>
                  <a:lnTo>
                    <a:pt x="539" y="439"/>
                  </a:lnTo>
                  <a:lnTo>
                    <a:pt x="438" y="472"/>
                  </a:lnTo>
                  <a:lnTo>
                    <a:pt x="337" y="472"/>
                  </a:lnTo>
                  <a:lnTo>
                    <a:pt x="337" y="405"/>
                  </a:lnTo>
                  <a:lnTo>
                    <a:pt x="337" y="338"/>
                  </a:lnTo>
                  <a:lnTo>
                    <a:pt x="337" y="270"/>
                  </a:lnTo>
                  <a:lnTo>
                    <a:pt x="337" y="237"/>
                  </a:lnTo>
                  <a:lnTo>
                    <a:pt x="269" y="237"/>
                  </a:lnTo>
                  <a:lnTo>
                    <a:pt x="168" y="338"/>
                  </a:lnTo>
                  <a:lnTo>
                    <a:pt x="67" y="405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202" y="809"/>
                  </a:lnTo>
                  <a:lnTo>
                    <a:pt x="236" y="843"/>
                  </a:lnTo>
                  <a:lnTo>
                    <a:pt x="370" y="843"/>
                  </a:lnTo>
                  <a:lnTo>
                    <a:pt x="370" y="809"/>
                  </a:lnTo>
                  <a:lnTo>
                    <a:pt x="370" y="742"/>
                  </a:lnTo>
                  <a:lnTo>
                    <a:pt x="370" y="641"/>
                  </a:lnTo>
                  <a:lnTo>
                    <a:pt x="539" y="607"/>
                  </a:lnTo>
                  <a:lnTo>
                    <a:pt x="707" y="540"/>
                  </a:lnTo>
                  <a:lnTo>
                    <a:pt x="808" y="439"/>
                  </a:lnTo>
                  <a:lnTo>
                    <a:pt x="875" y="304"/>
                  </a:lnTo>
                  <a:lnTo>
                    <a:pt x="909" y="169"/>
                  </a:lnTo>
                  <a:lnTo>
                    <a:pt x="842" y="3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3686356" y="5895632"/>
              <a:ext cx="355626" cy="192426"/>
            </a:xfrm>
            <a:custGeom>
              <a:avLst/>
              <a:gdLst/>
              <a:ahLst/>
              <a:cxnLst/>
              <a:rect l="l" t="t" r="r" b="b"/>
              <a:pathLst>
                <a:path w="5354" h="2897" extrusionOk="0">
                  <a:moveTo>
                    <a:pt x="5051" y="1"/>
                  </a:moveTo>
                  <a:lnTo>
                    <a:pt x="5017" y="34"/>
                  </a:lnTo>
                  <a:lnTo>
                    <a:pt x="4983" y="34"/>
                  </a:lnTo>
                  <a:lnTo>
                    <a:pt x="4983" y="539"/>
                  </a:lnTo>
                  <a:lnTo>
                    <a:pt x="5017" y="1011"/>
                  </a:lnTo>
                  <a:lnTo>
                    <a:pt x="5152" y="1987"/>
                  </a:lnTo>
                  <a:lnTo>
                    <a:pt x="4546" y="2054"/>
                  </a:lnTo>
                  <a:lnTo>
                    <a:pt x="3973" y="2155"/>
                  </a:lnTo>
                  <a:lnTo>
                    <a:pt x="2829" y="2358"/>
                  </a:lnTo>
                  <a:lnTo>
                    <a:pt x="1684" y="2593"/>
                  </a:lnTo>
                  <a:lnTo>
                    <a:pt x="1112" y="2694"/>
                  </a:lnTo>
                  <a:lnTo>
                    <a:pt x="539" y="2762"/>
                  </a:lnTo>
                  <a:lnTo>
                    <a:pt x="371" y="2256"/>
                  </a:lnTo>
                  <a:lnTo>
                    <a:pt x="270" y="1785"/>
                  </a:lnTo>
                  <a:lnTo>
                    <a:pt x="203" y="1347"/>
                  </a:lnTo>
                  <a:lnTo>
                    <a:pt x="169" y="1145"/>
                  </a:lnTo>
                  <a:lnTo>
                    <a:pt x="102" y="943"/>
                  </a:lnTo>
                  <a:lnTo>
                    <a:pt x="640" y="876"/>
                  </a:lnTo>
                  <a:lnTo>
                    <a:pt x="1179" y="809"/>
                  </a:lnTo>
                  <a:lnTo>
                    <a:pt x="2256" y="573"/>
                  </a:lnTo>
                  <a:lnTo>
                    <a:pt x="3367" y="405"/>
                  </a:lnTo>
                  <a:lnTo>
                    <a:pt x="4041" y="304"/>
                  </a:lnTo>
                  <a:lnTo>
                    <a:pt x="4445" y="236"/>
                  </a:lnTo>
                  <a:lnTo>
                    <a:pt x="4647" y="203"/>
                  </a:lnTo>
                  <a:lnTo>
                    <a:pt x="4748" y="203"/>
                  </a:lnTo>
                  <a:lnTo>
                    <a:pt x="4815" y="236"/>
                  </a:lnTo>
                  <a:lnTo>
                    <a:pt x="4882" y="236"/>
                  </a:lnTo>
                  <a:lnTo>
                    <a:pt x="4916" y="203"/>
                  </a:lnTo>
                  <a:lnTo>
                    <a:pt x="4916" y="135"/>
                  </a:lnTo>
                  <a:lnTo>
                    <a:pt x="4882" y="68"/>
                  </a:lnTo>
                  <a:lnTo>
                    <a:pt x="4849" y="34"/>
                  </a:lnTo>
                  <a:lnTo>
                    <a:pt x="4680" y="34"/>
                  </a:lnTo>
                  <a:lnTo>
                    <a:pt x="3132" y="236"/>
                  </a:lnTo>
                  <a:lnTo>
                    <a:pt x="1549" y="506"/>
                  </a:lnTo>
                  <a:lnTo>
                    <a:pt x="775" y="640"/>
                  </a:lnTo>
                  <a:lnTo>
                    <a:pt x="371" y="741"/>
                  </a:lnTo>
                  <a:lnTo>
                    <a:pt x="1" y="876"/>
                  </a:lnTo>
                  <a:lnTo>
                    <a:pt x="1" y="910"/>
                  </a:lnTo>
                  <a:lnTo>
                    <a:pt x="34" y="943"/>
                  </a:lnTo>
                  <a:lnTo>
                    <a:pt x="1" y="1145"/>
                  </a:lnTo>
                  <a:lnTo>
                    <a:pt x="1" y="1381"/>
                  </a:lnTo>
                  <a:lnTo>
                    <a:pt x="68" y="1819"/>
                  </a:lnTo>
                  <a:lnTo>
                    <a:pt x="203" y="2324"/>
                  </a:lnTo>
                  <a:lnTo>
                    <a:pt x="337" y="2863"/>
                  </a:lnTo>
                  <a:lnTo>
                    <a:pt x="371" y="2896"/>
                  </a:lnTo>
                  <a:lnTo>
                    <a:pt x="1078" y="2896"/>
                  </a:lnTo>
                  <a:lnTo>
                    <a:pt x="1684" y="2829"/>
                  </a:lnTo>
                  <a:lnTo>
                    <a:pt x="2256" y="2728"/>
                  </a:lnTo>
                  <a:lnTo>
                    <a:pt x="2829" y="2593"/>
                  </a:lnTo>
                  <a:lnTo>
                    <a:pt x="4007" y="2358"/>
                  </a:lnTo>
                  <a:lnTo>
                    <a:pt x="4579" y="2256"/>
                  </a:lnTo>
                  <a:lnTo>
                    <a:pt x="5185" y="2189"/>
                  </a:lnTo>
                  <a:lnTo>
                    <a:pt x="5219" y="2223"/>
                  </a:lnTo>
                  <a:lnTo>
                    <a:pt x="5286" y="2223"/>
                  </a:lnTo>
                  <a:lnTo>
                    <a:pt x="5354" y="2189"/>
                  </a:lnTo>
                  <a:lnTo>
                    <a:pt x="5354" y="2122"/>
                  </a:lnTo>
                  <a:lnTo>
                    <a:pt x="5286" y="1078"/>
                  </a:lnTo>
                  <a:lnTo>
                    <a:pt x="5219" y="539"/>
                  </a:lnTo>
                  <a:lnTo>
                    <a:pt x="5118" y="34"/>
                  </a:lnTo>
                  <a:lnTo>
                    <a:pt x="50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3842913" y="5591484"/>
              <a:ext cx="185651" cy="297506"/>
            </a:xfrm>
            <a:custGeom>
              <a:avLst/>
              <a:gdLst/>
              <a:ahLst/>
              <a:cxnLst/>
              <a:rect l="l" t="t" r="r" b="b"/>
              <a:pathLst>
                <a:path w="2795" h="4479" extrusionOk="0">
                  <a:moveTo>
                    <a:pt x="2054" y="169"/>
                  </a:moveTo>
                  <a:lnTo>
                    <a:pt x="2020" y="405"/>
                  </a:lnTo>
                  <a:lnTo>
                    <a:pt x="2054" y="641"/>
                  </a:lnTo>
                  <a:lnTo>
                    <a:pt x="2121" y="1112"/>
                  </a:lnTo>
                  <a:lnTo>
                    <a:pt x="2222" y="1617"/>
                  </a:lnTo>
                  <a:lnTo>
                    <a:pt x="2290" y="2088"/>
                  </a:lnTo>
                  <a:lnTo>
                    <a:pt x="2424" y="3132"/>
                  </a:lnTo>
                  <a:lnTo>
                    <a:pt x="2525" y="4142"/>
                  </a:lnTo>
                  <a:lnTo>
                    <a:pt x="1953" y="4209"/>
                  </a:lnTo>
                  <a:lnTo>
                    <a:pt x="1650" y="4243"/>
                  </a:lnTo>
                  <a:lnTo>
                    <a:pt x="1515" y="4277"/>
                  </a:lnTo>
                  <a:lnTo>
                    <a:pt x="1347" y="4310"/>
                  </a:lnTo>
                  <a:lnTo>
                    <a:pt x="1313" y="3772"/>
                  </a:lnTo>
                  <a:lnTo>
                    <a:pt x="1212" y="3233"/>
                  </a:lnTo>
                  <a:lnTo>
                    <a:pt x="1010" y="2189"/>
                  </a:lnTo>
                  <a:lnTo>
                    <a:pt x="1044" y="2122"/>
                  </a:lnTo>
                  <a:lnTo>
                    <a:pt x="1010" y="2055"/>
                  </a:lnTo>
                  <a:lnTo>
                    <a:pt x="977" y="2021"/>
                  </a:lnTo>
                  <a:lnTo>
                    <a:pt x="909" y="2021"/>
                  </a:lnTo>
                  <a:lnTo>
                    <a:pt x="472" y="2189"/>
                  </a:lnTo>
                  <a:lnTo>
                    <a:pt x="404" y="1718"/>
                  </a:lnTo>
                  <a:lnTo>
                    <a:pt x="303" y="1247"/>
                  </a:lnTo>
                  <a:lnTo>
                    <a:pt x="236" y="843"/>
                  </a:lnTo>
                  <a:lnTo>
                    <a:pt x="202" y="641"/>
                  </a:lnTo>
                  <a:lnTo>
                    <a:pt x="135" y="439"/>
                  </a:lnTo>
                  <a:lnTo>
                    <a:pt x="606" y="405"/>
                  </a:lnTo>
                  <a:lnTo>
                    <a:pt x="1111" y="338"/>
                  </a:lnTo>
                  <a:lnTo>
                    <a:pt x="2054" y="169"/>
                  </a:lnTo>
                  <a:close/>
                  <a:moveTo>
                    <a:pt x="2020" y="1"/>
                  </a:moveTo>
                  <a:lnTo>
                    <a:pt x="1078" y="136"/>
                  </a:lnTo>
                  <a:lnTo>
                    <a:pt x="606" y="203"/>
                  </a:lnTo>
                  <a:lnTo>
                    <a:pt x="135" y="338"/>
                  </a:lnTo>
                  <a:lnTo>
                    <a:pt x="101" y="371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607"/>
                  </a:lnTo>
                  <a:lnTo>
                    <a:pt x="0" y="843"/>
                  </a:lnTo>
                  <a:lnTo>
                    <a:pt x="68" y="1280"/>
                  </a:lnTo>
                  <a:lnTo>
                    <a:pt x="169" y="1785"/>
                  </a:lnTo>
                  <a:lnTo>
                    <a:pt x="236" y="2055"/>
                  </a:lnTo>
                  <a:lnTo>
                    <a:pt x="303" y="2290"/>
                  </a:lnTo>
                  <a:lnTo>
                    <a:pt x="337" y="2324"/>
                  </a:lnTo>
                  <a:lnTo>
                    <a:pt x="371" y="2358"/>
                  </a:lnTo>
                  <a:lnTo>
                    <a:pt x="438" y="2324"/>
                  </a:lnTo>
                  <a:lnTo>
                    <a:pt x="472" y="2324"/>
                  </a:lnTo>
                  <a:lnTo>
                    <a:pt x="876" y="2223"/>
                  </a:lnTo>
                  <a:lnTo>
                    <a:pt x="1010" y="3334"/>
                  </a:lnTo>
                  <a:lnTo>
                    <a:pt x="1111" y="3906"/>
                  </a:lnTo>
                  <a:lnTo>
                    <a:pt x="1246" y="4445"/>
                  </a:lnTo>
                  <a:lnTo>
                    <a:pt x="1280" y="4479"/>
                  </a:lnTo>
                  <a:lnTo>
                    <a:pt x="1347" y="4479"/>
                  </a:lnTo>
                  <a:lnTo>
                    <a:pt x="1381" y="4411"/>
                  </a:lnTo>
                  <a:lnTo>
                    <a:pt x="1482" y="4445"/>
                  </a:lnTo>
                  <a:lnTo>
                    <a:pt x="1616" y="4445"/>
                  </a:lnTo>
                  <a:lnTo>
                    <a:pt x="1886" y="4411"/>
                  </a:lnTo>
                  <a:lnTo>
                    <a:pt x="2559" y="4344"/>
                  </a:lnTo>
                  <a:lnTo>
                    <a:pt x="2626" y="4344"/>
                  </a:lnTo>
                  <a:lnTo>
                    <a:pt x="2694" y="4310"/>
                  </a:lnTo>
                  <a:lnTo>
                    <a:pt x="2761" y="4277"/>
                  </a:lnTo>
                  <a:lnTo>
                    <a:pt x="2795" y="4209"/>
                  </a:lnTo>
                  <a:lnTo>
                    <a:pt x="2761" y="4176"/>
                  </a:lnTo>
                  <a:lnTo>
                    <a:pt x="2694" y="4142"/>
                  </a:lnTo>
                  <a:lnTo>
                    <a:pt x="2593" y="3098"/>
                  </a:lnTo>
                  <a:lnTo>
                    <a:pt x="2458" y="2055"/>
                  </a:lnTo>
                  <a:lnTo>
                    <a:pt x="2357" y="1078"/>
                  </a:lnTo>
                  <a:lnTo>
                    <a:pt x="2256" y="573"/>
                  </a:lnTo>
                  <a:lnTo>
                    <a:pt x="2189" y="338"/>
                  </a:lnTo>
                  <a:lnTo>
                    <a:pt x="2088" y="136"/>
                  </a:lnTo>
                  <a:lnTo>
                    <a:pt x="2121" y="68"/>
                  </a:lnTo>
                  <a:lnTo>
                    <a:pt x="2088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1725098" y="6217649"/>
              <a:ext cx="199135" cy="161141"/>
            </a:xfrm>
            <a:custGeom>
              <a:avLst/>
              <a:gdLst/>
              <a:ahLst/>
              <a:cxnLst/>
              <a:rect l="l" t="t" r="r" b="b"/>
              <a:pathLst>
                <a:path w="2998" h="2426" extrusionOk="0">
                  <a:moveTo>
                    <a:pt x="2526" y="371"/>
                  </a:moveTo>
                  <a:lnTo>
                    <a:pt x="2526" y="775"/>
                  </a:lnTo>
                  <a:lnTo>
                    <a:pt x="2593" y="1179"/>
                  </a:lnTo>
                  <a:lnTo>
                    <a:pt x="2762" y="1954"/>
                  </a:lnTo>
                  <a:lnTo>
                    <a:pt x="1617" y="2189"/>
                  </a:lnTo>
                  <a:lnTo>
                    <a:pt x="977" y="2257"/>
                  </a:lnTo>
                  <a:lnTo>
                    <a:pt x="573" y="2257"/>
                  </a:lnTo>
                  <a:lnTo>
                    <a:pt x="506" y="1785"/>
                  </a:lnTo>
                  <a:lnTo>
                    <a:pt x="405" y="1314"/>
                  </a:lnTo>
                  <a:lnTo>
                    <a:pt x="337" y="944"/>
                  </a:lnTo>
                  <a:lnTo>
                    <a:pt x="236" y="573"/>
                  </a:lnTo>
                  <a:lnTo>
                    <a:pt x="708" y="540"/>
                  </a:lnTo>
                  <a:lnTo>
                    <a:pt x="1179" y="472"/>
                  </a:lnTo>
                  <a:lnTo>
                    <a:pt x="1852" y="405"/>
                  </a:lnTo>
                  <a:lnTo>
                    <a:pt x="2526" y="371"/>
                  </a:lnTo>
                  <a:close/>
                  <a:moveTo>
                    <a:pt x="2627" y="1"/>
                  </a:moveTo>
                  <a:lnTo>
                    <a:pt x="2593" y="35"/>
                  </a:lnTo>
                  <a:lnTo>
                    <a:pt x="2560" y="68"/>
                  </a:lnTo>
                  <a:lnTo>
                    <a:pt x="2560" y="203"/>
                  </a:lnTo>
                  <a:lnTo>
                    <a:pt x="1953" y="203"/>
                  </a:lnTo>
                  <a:lnTo>
                    <a:pt x="1347" y="270"/>
                  </a:lnTo>
                  <a:lnTo>
                    <a:pt x="775" y="338"/>
                  </a:lnTo>
                  <a:lnTo>
                    <a:pt x="472" y="371"/>
                  </a:lnTo>
                  <a:lnTo>
                    <a:pt x="203" y="439"/>
                  </a:lnTo>
                  <a:lnTo>
                    <a:pt x="169" y="405"/>
                  </a:lnTo>
                  <a:lnTo>
                    <a:pt x="135" y="371"/>
                  </a:lnTo>
                  <a:lnTo>
                    <a:pt x="102" y="371"/>
                  </a:lnTo>
                  <a:lnTo>
                    <a:pt x="34" y="405"/>
                  </a:lnTo>
                  <a:lnTo>
                    <a:pt x="34" y="472"/>
                  </a:lnTo>
                  <a:lnTo>
                    <a:pt x="34" y="506"/>
                  </a:lnTo>
                  <a:lnTo>
                    <a:pt x="1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34" y="573"/>
                  </a:lnTo>
                  <a:lnTo>
                    <a:pt x="102" y="1011"/>
                  </a:lnTo>
                  <a:lnTo>
                    <a:pt x="203" y="1482"/>
                  </a:lnTo>
                  <a:lnTo>
                    <a:pt x="304" y="1920"/>
                  </a:lnTo>
                  <a:lnTo>
                    <a:pt x="337" y="2156"/>
                  </a:lnTo>
                  <a:lnTo>
                    <a:pt x="438" y="2358"/>
                  </a:lnTo>
                  <a:lnTo>
                    <a:pt x="438" y="2391"/>
                  </a:lnTo>
                  <a:lnTo>
                    <a:pt x="472" y="2425"/>
                  </a:lnTo>
                  <a:lnTo>
                    <a:pt x="539" y="2391"/>
                  </a:lnTo>
                  <a:lnTo>
                    <a:pt x="1145" y="2425"/>
                  </a:lnTo>
                  <a:lnTo>
                    <a:pt x="1718" y="2391"/>
                  </a:lnTo>
                  <a:lnTo>
                    <a:pt x="2290" y="2290"/>
                  </a:lnTo>
                  <a:lnTo>
                    <a:pt x="2863" y="2122"/>
                  </a:lnTo>
                  <a:lnTo>
                    <a:pt x="2896" y="2122"/>
                  </a:lnTo>
                  <a:lnTo>
                    <a:pt x="2964" y="2088"/>
                  </a:lnTo>
                  <a:lnTo>
                    <a:pt x="2997" y="2055"/>
                  </a:lnTo>
                  <a:lnTo>
                    <a:pt x="2997" y="1987"/>
                  </a:lnTo>
                  <a:lnTo>
                    <a:pt x="2896" y="1482"/>
                  </a:lnTo>
                  <a:lnTo>
                    <a:pt x="2795" y="944"/>
                  </a:lnTo>
                  <a:lnTo>
                    <a:pt x="2762" y="506"/>
                  </a:lnTo>
                  <a:lnTo>
                    <a:pt x="2728" y="270"/>
                  </a:lnTo>
                  <a:lnTo>
                    <a:pt x="2694" y="35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1644594" y="5658571"/>
              <a:ext cx="156624" cy="102955"/>
            </a:xfrm>
            <a:custGeom>
              <a:avLst/>
              <a:gdLst/>
              <a:ahLst/>
              <a:cxnLst/>
              <a:rect l="l" t="t" r="r" b="b"/>
              <a:pathLst>
                <a:path w="2358" h="1550" extrusionOk="0">
                  <a:moveTo>
                    <a:pt x="2054" y="169"/>
                  </a:moveTo>
                  <a:lnTo>
                    <a:pt x="2054" y="270"/>
                  </a:lnTo>
                  <a:lnTo>
                    <a:pt x="2054" y="405"/>
                  </a:lnTo>
                  <a:lnTo>
                    <a:pt x="2088" y="607"/>
                  </a:lnTo>
                  <a:lnTo>
                    <a:pt x="2122" y="876"/>
                  </a:lnTo>
                  <a:lnTo>
                    <a:pt x="2155" y="1112"/>
                  </a:lnTo>
                  <a:lnTo>
                    <a:pt x="1213" y="1247"/>
                  </a:lnTo>
                  <a:lnTo>
                    <a:pt x="708" y="1348"/>
                  </a:lnTo>
                  <a:lnTo>
                    <a:pt x="236" y="1449"/>
                  </a:lnTo>
                  <a:lnTo>
                    <a:pt x="236" y="1449"/>
                  </a:lnTo>
                  <a:lnTo>
                    <a:pt x="270" y="1314"/>
                  </a:lnTo>
                  <a:lnTo>
                    <a:pt x="236" y="1146"/>
                  </a:lnTo>
                  <a:lnTo>
                    <a:pt x="203" y="843"/>
                  </a:lnTo>
                  <a:lnTo>
                    <a:pt x="169" y="607"/>
                  </a:lnTo>
                  <a:lnTo>
                    <a:pt x="135" y="405"/>
                  </a:lnTo>
                  <a:lnTo>
                    <a:pt x="438" y="405"/>
                  </a:lnTo>
                  <a:lnTo>
                    <a:pt x="775" y="338"/>
                  </a:lnTo>
                  <a:lnTo>
                    <a:pt x="1381" y="270"/>
                  </a:lnTo>
                  <a:lnTo>
                    <a:pt x="1650" y="203"/>
                  </a:lnTo>
                  <a:lnTo>
                    <a:pt x="1819" y="169"/>
                  </a:lnTo>
                  <a:lnTo>
                    <a:pt x="1953" y="169"/>
                  </a:lnTo>
                  <a:lnTo>
                    <a:pt x="1987" y="203"/>
                  </a:lnTo>
                  <a:lnTo>
                    <a:pt x="2054" y="169"/>
                  </a:lnTo>
                  <a:close/>
                  <a:moveTo>
                    <a:pt x="1785" y="1"/>
                  </a:moveTo>
                  <a:lnTo>
                    <a:pt x="1549" y="35"/>
                  </a:lnTo>
                  <a:lnTo>
                    <a:pt x="1044" y="136"/>
                  </a:lnTo>
                  <a:lnTo>
                    <a:pt x="573" y="203"/>
                  </a:lnTo>
                  <a:lnTo>
                    <a:pt x="304" y="237"/>
                  </a:lnTo>
                  <a:lnTo>
                    <a:pt x="102" y="304"/>
                  </a:lnTo>
                  <a:lnTo>
                    <a:pt x="68" y="304"/>
                  </a:lnTo>
                  <a:lnTo>
                    <a:pt x="68" y="338"/>
                  </a:lnTo>
                  <a:lnTo>
                    <a:pt x="1" y="371"/>
                  </a:lnTo>
                  <a:lnTo>
                    <a:pt x="34" y="371"/>
                  </a:lnTo>
                  <a:lnTo>
                    <a:pt x="34" y="506"/>
                  </a:lnTo>
                  <a:lnTo>
                    <a:pt x="34" y="607"/>
                  </a:lnTo>
                  <a:lnTo>
                    <a:pt x="68" y="843"/>
                  </a:lnTo>
                  <a:lnTo>
                    <a:pt x="68" y="1179"/>
                  </a:lnTo>
                  <a:lnTo>
                    <a:pt x="102" y="1348"/>
                  </a:lnTo>
                  <a:lnTo>
                    <a:pt x="169" y="1482"/>
                  </a:lnTo>
                  <a:lnTo>
                    <a:pt x="203" y="1516"/>
                  </a:lnTo>
                  <a:lnTo>
                    <a:pt x="203" y="1550"/>
                  </a:lnTo>
                  <a:lnTo>
                    <a:pt x="236" y="1550"/>
                  </a:lnTo>
                  <a:lnTo>
                    <a:pt x="741" y="1516"/>
                  </a:lnTo>
                  <a:lnTo>
                    <a:pt x="1246" y="1449"/>
                  </a:lnTo>
                  <a:lnTo>
                    <a:pt x="2256" y="1247"/>
                  </a:lnTo>
                  <a:lnTo>
                    <a:pt x="2290" y="1280"/>
                  </a:lnTo>
                  <a:lnTo>
                    <a:pt x="2290" y="1247"/>
                  </a:lnTo>
                  <a:lnTo>
                    <a:pt x="2357" y="1213"/>
                  </a:lnTo>
                  <a:lnTo>
                    <a:pt x="2357" y="1179"/>
                  </a:lnTo>
                  <a:lnTo>
                    <a:pt x="2357" y="1112"/>
                  </a:lnTo>
                  <a:lnTo>
                    <a:pt x="2324" y="1078"/>
                  </a:lnTo>
                  <a:lnTo>
                    <a:pt x="2290" y="843"/>
                  </a:lnTo>
                  <a:lnTo>
                    <a:pt x="2223" y="607"/>
                  </a:lnTo>
                  <a:lnTo>
                    <a:pt x="2189" y="304"/>
                  </a:lnTo>
                  <a:lnTo>
                    <a:pt x="2155" y="169"/>
                  </a:lnTo>
                  <a:lnTo>
                    <a:pt x="2088" y="68"/>
                  </a:lnTo>
                  <a:lnTo>
                    <a:pt x="2021" y="35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3666230" y="6210940"/>
              <a:ext cx="26901" cy="40318"/>
            </a:xfrm>
            <a:custGeom>
              <a:avLst/>
              <a:gdLst/>
              <a:ahLst/>
              <a:cxnLst/>
              <a:rect l="l" t="t" r="r" b="b"/>
              <a:pathLst>
                <a:path w="405" h="607" extrusionOk="0">
                  <a:moveTo>
                    <a:pt x="270" y="1"/>
                  </a:moveTo>
                  <a:lnTo>
                    <a:pt x="203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39"/>
                  </a:lnTo>
                  <a:lnTo>
                    <a:pt x="68" y="439"/>
                  </a:lnTo>
                  <a:lnTo>
                    <a:pt x="102" y="405"/>
                  </a:lnTo>
                  <a:lnTo>
                    <a:pt x="135" y="472"/>
                  </a:lnTo>
                  <a:lnTo>
                    <a:pt x="270" y="573"/>
                  </a:lnTo>
                  <a:lnTo>
                    <a:pt x="337" y="607"/>
                  </a:lnTo>
                  <a:lnTo>
                    <a:pt x="371" y="573"/>
                  </a:lnTo>
                  <a:lnTo>
                    <a:pt x="405" y="506"/>
                  </a:lnTo>
                  <a:lnTo>
                    <a:pt x="371" y="472"/>
                  </a:lnTo>
                  <a:lnTo>
                    <a:pt x="270" y="371"/>
                  </a:lnTo>
                  <a:lnTo>
                    <a:pt x="169" y="304"/>
                  </a:lnTo>
                  <a:lnTo>
                    <a:pt x="304" y="169"/>
                  </a:lnTo>
                  <a:lnTo>
                    <a:pt x="337" y="102"/>
                  </a:lnTo>
                  <a:lnTo>
                    <a:pt x="337" y="68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1573057" y="5173288"/>
              <a:ext cx="2549428" cy="1442497"/>
            </a:xfrm>
            <a:custGeom>
              <a:avLst/>
              <a:gdLst/>
              <a:ahLst/>
              <a:cxnLst/>
              <a:rect l="l" t="t" r="r" b="b"/>
              <a:pathLst>
                <a:path w="38382" h="21717" extrusionOk="0">
                  <a:moveTo>
                    <a:pt x="36059" y="304"/>
                  </a:moveTo>
                  <a:lnTo>
                    <a:pt x="36227" y="1247"/>
                  </a:lnTo>
                  <a:lnTo>
                    <a:pt x="36395" y="2223"/>
                  </a:lnTo>
                  <a:lnTo>
                    <a:pt x="36766" y="4142"/>
                  </a:lnTo>
                  <a:lnTo>
                    <a:pt x="37136" y="6432"/>
                  </a:lnTo>
                  <a:lnTo>
                    <a:pt x="37439" y="8721"/>
                  </a:lnTo>
                  <a:lnTo>
                    <a:pt x="37709" y="10909"/>
                  </a:lnTo>
                  <a:lnTo>
                    <a:pt x="37944" y="13098"/>
                  </a:lnTo>
                  <a:lnTo>
                    <a:pt x="38012" y="14108"/>
                  </a:lnTo>
                  <a:lnTo>
                    <a:pt x="38079" y="15152"/>
                  </a:lnTo>
                  <a:lnTo>
                    <a:pt x="38113" y="15421"/>
                  </a:lnTo>
                  <a:lnTo>
                    <a:pt x="38079" y="15791"/>
                  </a:lnTo>
                  <a:lnTo>
                    <a:pt x="38045" y="15960"/>
                  </a:lnTo>
                  <a:lnTo>
                    <a:pt x="38012" y="16094"/>
                  </a:lnTo>
                  <a:lnTo>
                    <a:pt x="37911" y="16229"/>
                  </a:lnTo>
                  <a:lnTo>
                    <a:pt x="37742" y="16296"/>
                  </a:lnTo>
                  <a:lnTo>
                    <a:pt x="37574" y="16330"/>
                  </a:lnTo>
                  <a:lnTo>
                    <a:pt x="37439" y="16397"/>
                  </a:lnTo>
                  <a:lnTo>
                    <a:pt x="28685" y="17609"/>
                  </a:lnTo>
                  <a:lnTo>
                    <a:pt x="19932" y="18855"/>
                  </a:lnTo>
                  <a:lnTo>
                    <a:pt x="15488" y="19495"/>
                  </a:lnTo>
                  <a:lnTo>
                    <a:pt x="11043" y="20202"/>
                  </a:lnTo>
                  <a:lnTo>
                    <a:pt x="6633" y="20976"/>
                  </a:lnTo>
                  <a:lnTo>
                    <a:pt x="4276" y="21414"/>
                  </a:lnTo>
                  <a:lnTo>
                    <a:pt x="3805" y="21481"/>
                  </a:lnTo>
                  <a:lnTo>
                    <a:pt x="3333" y="21549"/>
                  </a:lnTo>
                  <a:lnTo>
                    <a:pt x="3098" y="21549"/>
                  </a:lnTo>
                  <a:lnTo>
                    <a:pt x="2862" y="21515"/>
                  </a:lnTo>
                  <a:lnTo>
                    <a:pt x="2626" y="21448"/>
                  </a:lnTo>
                  <a:lnTo>
                    <a:pt x="2424" y="21313"/>
                  </a:lnTo>
                  <a:lnTo>
                    <a:pt x="2054" y="19360"/>
                  </a:lnTo>
                  <a:lnTo>
                    <a:pt x="1751" y="17407"/>
                  </a:lnTo>
                  <a:lnTo>
                    <a:pt x="1448" y="15488"/>
                  </a:lnTo>
                  <a:lnTo>
                    <a:pt x="1179" y="13502"/>
                  </a:lnTo>
                  <a:lnTo>
                    <a:pt x="674" y="9630"/>
                  </a:lnTo>
                  <a:lnTo>
                    <a:pt x="438" y="7745"/>
                  </a:lnTo>
                  <a:lnTo>
                    <a:pt x="303" y="6768"/>
                  </a:lnTo>
                  <a:lnTo>
                    <a:pt x="101" y="5859"/>
                  </a:lnTo>
                  <a:lnTo>
                    <a:pt x="4579" y="5119"/>
                  </a:lnTo>
                  <a:lnTo>
                    <a:pt x="9091" y="4445"/>
                  </a:lnTo>
                  <a:lnTo>
                    <a:pt x="18080" y="3199"/>
                  </a:lnTo>
                  <a:lnTo>
                    <a:pt x="22592" y="2526"/>
                  </a:lnTo>
                  <a:lnTo>
                    <a:pt x="27103" y="1853"/>
                  </a:lnTo>
                  <a:lnTo>
                    <a:pt x="31581" y="1112"/>
                  </a:lnTo>
                  <a:lnTo>
                    <a:pt x="33837" y="708"/>
                  </a:lnTo>
                  <a:lnTo>
                    <a:pt x="36059" y="304"/>
                  </a:lnTo>
                  <a:close/>
                  <a:moveTo>
                    <a:pt x="36092" y="1"/>
                  </a:moveTo>
                  <a:lnTo>
                    <a:pt x="36025" y="35"/>
                  </a:lnTo>
                  <a:lnTo>
                    <a:pt x="36025" y="68"/>
                  </a:lnTo>
                  <a:lnTo>
                    <a:pt x="36025" y="102"/>
                  </a:lnTo>
                  <a:lnTo>
                    <a:pt x="33803" y="540"/>
                  </a:lnTo>
                  <a:lnTo>
                    <a:pt x="31547" y="910"/>
                  </a:lnTo>
                  <a:lnTo>
                    <a:pt x="29291" y="1280"/>
                  </a:lnTo>
                  <a:lnTo>
                    <a:pt x="27069" y="1651"/>
                  </a:lnTo>
                  <a:lnTo>
                    <a:pt x="22558" y="2290"/>
                  </a:lnTo>
                  <a:lnTo>
                    <a:pt x="18046" y="2930"/>
                  </a:lnTo>
                  <a:lnTo>
                    <a:pt x="13535" y="3536"/>
                  </a:lnTo>
                  <a:lnTo>
                    <a:pt x="9023" y="4176"/>
                  </a:lnTo>
                  <a:lnTo>
                    <a:pt x="6768" y="4546"/>
                  </a:lnTo>
                  <a:lnTo>
                    <a:pt x="4545" y="4916"/>
                  </a:lnTo>
                  <a:lnTo>
                    <a:pt x="2290" y="5287"/>
                  </a:lnTo>
                  <a:lnTo>
                    <a:pt x="68" y="5725"/>
                  </a:lnTo>
                  <a:lnTo>
                    <a:pt x="34" y="5725"/>
                  </a:lnTo>
                  <a:lnTo>
                    <a:pt x="0" y="5758"/>
                  </a:lnTo>
                  <a:lnTo>
                    <a:pt x="34" y="5826"/>
                  </a:lnTo>
                  <a:lnTo>
                    <a:pt x="68" y="6768"/>
                  </a:lnTo>
                  <a:lnTo>
                    <a:pt x="169" y="7745"/>
                  </a:lnTo>
                  <a:lnTo>
                    <a:pt x="438" y="9630"/>
                  </a:lnTo>
                  <a:lnTo>
                    <a:pt x="1010" y="13771"/>
                  </a:lnTo>
                  <a:lnTo>
                    <a:pt x="1212" y="15589"/>
                  </a:lnTo>
                  <a:lnTo>
                    <a:pt x="1482" y="17441"/>
                  </a:lnTo>
                  <a:lnTo>
                    <a:pt x="1751" y="19259"/>
                  </a:lnTo>
                  <a:lnTo>
                    <a:pt x="1919" y="20134"/>
                  </a:lnTo>
                  <a:lnTo>
                    <a:pt x="2155" y="21043"/>
                  </a:lnTo>
                  <a:lnTo>
                    <a:pt x="2088" y="21077"/>
                  </a:lnTo>
                  <a:lnTo>
                    <a:pt x="2054" y="21111"/>
                  </a:lnTo>
                  <a:lnTo>
                    <a:pt x="2054" y="21144"/>
                  </a:lnTo>
                  <a:lnTo>
                    <a:pt x="2222" y="21347"/>
                  </a:lnTo>
                  <a:lnTo>
                    <a:pt x="2222" y="21380"/>
                  </a:lnTo>
                  <a:lnTo>
                    <a:pt x="2256" y="21414"/>
                  </a:lnTo>
                  <a:lnTo>
                    <a:pt x="2323" y="21448"/>
                  </a:lnTo>
                  <a:lnTo>
                    <a:pt x="2492" y="21582"/>
                  </a:lnTo>
                  <a:lnTo>
                    <a:pt x="2694" y="21650"/>
                  </a:lnTo>
                  <a:lnTo>
                    <a:pt x="2929" y="21717"/>
                  </a:lnTo>
                  <a:lnTo>
                    <a:pt x="3603" y="21717"/>
                  </a:lnTo>
                  <a:lnTo>
                    <a:pt x="4074" y="21650"/>
                  </a:lnTo>
                  <a:lnTo>
                    <a:pt x="6431" y="21246"/>
                  </a:lnTo>
                  <a:lnTo>
                    <a:pt x="8754" y="20808"/>
                  </a:lnTo>
                  <a:lnTo>
                    <a:pt x="11178" y="20404"/>
                  </a:lnTo>
                  <a:lnTo>
                    <a:pt x="13569" y="20000"/>
                  </a:lnTo>
                  <a:lnTo>
                    <a:pt x="18417" y="19293"/>
                  </a:lnTo>
                  <a:lnTo>
                    <a:pt x="27844" y="17946"/>
                  </a:lnTo>
                  <a:lnTo>
                    <a:pt x="37271" y="16633"/>
                  </a:lnTo>
                  <a:lnTo>
                    <a:pt x="37338" y="16700"/>
                  </a:lnTo>
                  <a:lnTo>
                    <a:pt x="37372" y="16700"/>
                  </a:lnTo>
                  <a:lnTo>
                    <a:pt x="37405" y="16667"/>
                  </a:lnTo>
                  <a:lnTo>
                    <a:pt x="37540" y="16633"/>
                  </a:lnTo>
                  <a:lnTo>
                    <a:pt x="37641" y="16566"/>
                  </a:lnTo>
                  <a:lnTo>
                    <a:pt x="37742" y="16566"/>
                  </a:lnTo>
                  <a:lnTo>
                    <a:pt x="37810" y="16532"/>
                  </a:lnTo>
                  <a:lnTo>
                    <a:pt x="37944" y="16498"/>
                  </a:lnTo>
                  <a:lnTo>
                    <a:pt x="38079" y="16431"/>
                  </a:lnTo>
                  <a:lnTo>
                    <a:pt x="38214" y="16330"/>
                  </a:lnTo>
                  <a:lnTo>
                    <a:pt x="38281" y="16162"/>
                  </a:lnTo>
                  <a:lnTo>
                    <a:pt x="38315" y="15960"/>
                  </a:lnTo>
                  <a:lnTo>
                    <a:pt x="38348" y="15724"/>
                  </a:lnTo>
                  <a:lnTo>
                    <a:pt x="38382" y="15286"/>
                  </a:lnTo>
                  <a:lnTo>
                    <a:pt x="38315" y="14377"/>
                  </a:lnTo>
                  <a:lnTo>
                    <a:pt x="38214" y="13165"/>
                  </a:lnTo>
                  <a:lnTo>
                    <a:pt x="38079" y="11919"/>
                  </a:lnTo>
                  <a:lnTo>
                    <a:pt x="37810" y="9495"/>
                  </a:lnTo>
                  <a:lnTo>
                    <a:pt x="37473" y="7172"/>
                  </a:lnTo>
                  <a:lnTo>
                    <a:pt x="37136" y="4849"/>
                  </a:lnTo>
                  <a:lnTo>
                    <a:pt x="36934" y="3637"/>
                  </a:lnTo>
                  <a:lnTo>
                    <a:pt x="36732" y="2425"/>
                  </a:lnTo>
                  <a:lnTo>
                    <a:pt x="36496" y="1213"/>
                  </a:lnTo>
                  <a:lnTo>
                    <a:pt x="36328" y="641"/>
                  </a:lnTo>
                  <a:lnTo>
                    <a:pt x="36193" y="35"/>
                  </a:lnTo>
                  <a:lnTo>
                    <a:pt x="3612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1655820" y="5757009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2"/>
                  </a:moveTo>
                  <a:lnTo>
                    <a:pt x="1953" y="640"/>
                  </a:lnTo>
                  <a:lnTo>
                    <a:pt x="1986" y="1111"/>
                  </a:lnTo>
                  <a:lnTo>
                    <a:pt x="2054" y="1583"/>
                  </a:lnTo>
                  <a:lnTo>
                    <a:pt x="2155" y="2020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22"/>
                  </a:lnTo>
                  <a:lnTo>
                    <a:pt x="337" y="1347"/>
                  </a:lnTo>
                  <a:lnTo>
                    <a:pt x="168" y="404"/>
                  </a:lnTo>
                  <a:lnTo>
                    <a:pt x="606" y="404"/>
                  </a:lnTo>
                  <a:lnTo>
                    <a:pt x="1077" y="371"/>
                  </a:lnTo>
                  <a:lnTo>
                    <a:pt x="1953" y="202"/>
                  </a:lnTo>
                  <a:close/>
                  <a:moveTo>
                    <a:pt x="1953" y="0"/>
                  </a:moveTo>
                  <a:lnTo>
                    <a:pt x="1044" y="135"/>
                  </a:lnTo>
                  <a:lnTo>
                    <a:pt x="572" y="202"/>
                  </a:lnTo>
                  <a:lnTo>
                    <a:pt x="101" y="303"/>
                  </a:lnTo>
                  <a:lnTo>
                    <a:pt x="67" y="303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04"/>
                  </a:lnTo>
                  <a:lnTo>
                    <a:pt x="34" y="943"/>
                  </a:lnTo>
                  <a:lnTo>
                    <a:pt x="135" y="1448"/>
                  </a:lnTo>
                  <a:lnTo>
                    <a:pt x="236" y="1987"/>
                  </a:lnTo>
                  <a:lnTo>
                    <a:pt x="370" y="2458"/>
                  </a:lnTo>
                  <a:lnTo>
                    <a:pt x="404" y="2525"/>
                  </a:lnTo>
                  <a:lnTo>
                    <a:pt x="471" y="2525"/>
                  </a:lnTo>
                  <a:lnTo>
                    <a:pt x="539" y="2492"/>
                  </a:lnTo>
                  <a:lnTo>
                    <a:pt x="572" y="2424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1"/>
                  </a:lnTo>
                  <a:lnTo>
                    <a:pt x="2222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6"/>
                  </a:lnTo>
                  <a:lnTo>
                    <a:pt x="2054" y="169"/>
                  </a:lnTo>
                  <a:lnTo>
                    <a:pt x="2054" y="101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1704972" y="6058899"/>
              <a:ext cx="275122" cy="167783"/>
            </a:xfrm>
            <a:custGeom>
              <a:avLst/>
              <a:gdLst/>
              <a:ahLst/>
              <a:cxnLst/>
              <a:rect l="l" t="t" r="r" b="b"/>
              <a:pathLst>
                <a:path w="4142" h="2526" extrusionOk="0">
                  <a:moveTo>
                    <a:pt x="3738" y="169"/>
                  </a:moveTo>
                  <a:lnTo>
                    <a:pt x="3704" y="337"/>
                  </a:lnTo>
                  <a:lnTo>
                    <a:pt x="3738" y="472"/>
                  </a:lnTo>
                  <a:lnTo>
                    <a:pt x="3772" y="809"/>
                  </a:lnTo>
                  <a:lnTo>
                    <a:pt x="3906" y="1751"/>
                  </a:lnTo>
                  <a:lnTo>
                    <a:pt x="3065" y="1852"/>
                  </a:lnTo>
                  <a:lnTo>
                    <a:pt x="2223" y="1953"/>
                  </a:lnTo>
                  <a:lnTo>
                    <a:pt x="1347" y="2088"/>
                  </a:lnTo>
                  <a:lnTo>
                    <a:pt x="910" y="2189"/>
                  </a:lnTo>
                  <a:lnTo>
                    <a:pt x="674" y="2256"/>
                  </a:lnTo>
                  <a:lnTo>
                    <a:pt x="506" y="2357"/>
                  </a:lnTo>
                  <a:lnTo>
                    <a:pt x="337" y="1381"/>
                  </a:lnTo>
                  <a:lnTo>
                    <a:pt x="270" y="1011"/>
                  </a:lnTo>
                  <a:lnTo>
                    <a:pt x="236" y="809"/>
                  </a:lnTo>
                  <a:lnTo>
                    <a:pt x="169" y="640"/>
                  </a:lnTo>
                  <a:lnTo>
                    <a:pt x="1044" y="472"/>
                  </a:lnTo>
                  <a:lnTo>
                    <a:pt x="1953" y="371"/>
                  </a:lnTo>
                  <a:lnTo>
                    <a:pt x="3738" y="169"/>
                  </a:lnTo>
                  <a:close/>
                  <a:moveTo>
                    <a:pt x="3267" y="1"/>
                  </a:moveTo>
                  <a:lnTo>
                    <a:pt x="2728" y="68"/>
                  </a:lnTo>
                  <a:lnTo>
                    <a:pt x="1684" y="203"/>
                  </a:lnTo>
                  <a:lnTo>
                    <a:pt x="876" y="304"/>
                  </a:lnTo>
                  <a:lnTo>
                    <a:pt x="472" y="405"/>
                  </a:lnTo>
                  <a:lnTo>
                    <a:pt x="270" y="472"/>
                  </a:lnTo>
                  <a:lnTo>
                    <a:pt x="135" y="573"/>
                  </a:lnTo>
                  <a:lnTo>
                    <a:pt x="102" y="506"/>
                  </a:lnTo>
                  <a:lnTo>
                    <a:pt x="68" y="539"/>
                  </a:lnTo>
                  <a:lnTo>
                    <a:pt x="1" y="708"/>
                  </a:lnTo>
                  <a:lnTo>
                    <a:pt x="34" y="910"/>
                  </a:lnTo>
                  <a:lnTo>
                    <a:pt x="102" y="1280"/>
                  </a:lnTo>
                  <a:lnTo>
                    <a:pt x="304" y="2425"/>
                  </a:lnTo>
                  <a:lnTo>
                    <a:pt x="337" y="2492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506" y="2425"/>
                  </a:lnTo>
                  <a:lnTo>
                    <a:pt x="506" y="2391"/>
                  </a:lnTo>
                  <a:lnTo>
                    <a:pt x="876" y="2391"/>
                  </a:lnTo>
                  <a:lnTo>
                    <a:pt x="1246" y="2324"/>
                  </a:lnTo>
                  <a:lnTo>
                    <a:pt x="2021" y="2155"/>
                  </a:lnTo>
                  <a:lnTo>
                    <a:pt x="2997" y="2021"/>
                  </a:lnTo>
                  <a:lnTo>
                    <a:pt x="3974" y="1920"/>
                  </a:lnTo>
                  <a:lnTo>
                    <a:pt x="3974" y="1987"/>
                  </a:lnTo>
                  <a:lnTo>
                    <a:pt x="4007" y="2021"/>
                  </a:lnTo>
                  <a:lnTo>
                    <a:pt x="4075" y="2054"/>
                  </a:lnTo>
                  <a:lnTo>
                    <a:pt x="4108" y="2021"/>
                  </a:lnTo>
                  <a:lnTo>
                    <a:pt x="4142" y="1953"/>
                  </a:lnTo>
                  <a:lnTo>
                    <a:pt x="4075" y="1448"/>
                  </a:lnTo>
                  <a:lnTo>
                    <a:pt x="4007" y="910"/>
                  </a:lnTo>
                  <a:lnTo>
                    <a:pt x="3974" y="539"/>
                  </a:lnTo>
                  <a:lnTo>
                    <a:pt x="3940" y="337"/>
                  </a:lnTo>
                  <a:lnTo>
                    <a:pt x="3839" y="135"/>
                  </a:lnTo>
                  <a:lnTo>
                    <a:pt x="3873" y="102"/>
                  </a:lnTo>
                  <a:lnTo>
                    <a:pt x="3873" y="34"/>
                  </a:lnTo>
                  <a:lnTo>
                    <a:pt x="38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1678138" y="5897891"/>
              <a:ext cx="239387" cy="167783"/>
            </a:xfrm>
            <a:custGeom>
              <a:avLst/>
              <a:gdLst/>
              <a:ahLst/>
              <a:cxnLst/>
              <a:rect l="l" t="t" r="r" b="b"/>
              <a:pathLst>
                <a:path w="3604" h="2526" extrusionOk="0">
                  <a:moveTo>
                    <a:pt x="3199" y="337"/>
                  </a:moveTo>
                  <a:lnTo>
                    <a:pt x="3300" y="1212"/>
                  </a:lnTo>
                  <a:lnTo>
                    <a:pt x="3334" y="1583"/>
                  </a:lnTo>
                  <a:lnTo>
                    <a:pt x="3368" y="1987"/>
                  </a:lnTo>
                  <a:lnTo>
                    <a:pt x="3267" y="1919"/>
                  </a:lnTo>
                  <a:lnTo>
                    <a:pt x="2896" y="1919"/>
                  </a:lnTo>
                  <a:lnTo>
                    <a:pt x="2425" y="2020"/>
                  </a:lnTo>
                  <a:lnTo>
                    <a:pt x="1482" y="2256"/>
                  </a:lnTo>
                  <a:lnTo>
                    <a:pt x="1246" y="2290"/>
                  </a:lnTo>
                  <a:lnTo>
                    <a:pt x="977" y="2290"/>
                  </a:lnTo>
                  <a:lnTo>
                    <a:pt x="708" y="2324"/>
                  </a:lnTo>
                  <a:lnTo>
                    <a:pt x="472" y="2391"/>
                  </a:lnTo>
                  <a:lnTo>
                    <a:pt x="337" y="1919"/>
                  </a:lnTo>
                  <a:lnTo>
                    <a:pt x="236" y="1448"/>
                  </a:lnTo>
                  <a:lnTo>
                    <a:pt x="203" y="1078"/>
                  </a:lnTo>
                  <a:lnTo>
                    <a:pt x="203" y="876"/>
                  </a:lnTo>
                  <a:lnTo>
                    <a:pt x="135" y="707"/>
                  </a:lnTo>
                  <a:lnTo>
                    <a:pt x="169" y="707"/>
                  </a:lnTo>
                  <a:lnTo>
                    <a:pt x="506" y="606"/>
                  </a:lnTo>
                  <a:lnTo>
                    <a:pt x="842" y="539"/>
                  </a:lnTo>
                  <a:lnTo>
                    <a:pt x="1549" y="472"/>
                  </a:lnTo>
                  <a:lnTo>
                    <a:pt x="2357" y="371"/>
                  </a:lnTo>
                  <a:lnTo>
                    <a:pt x="3199" y="337"/>
                  </a:lnTo>
                  <a:close/>
                  <a:moveTo>
                    <a:pt x="3233" y="0"/>
                  </a:moveTo>
                  <a:lnTo>
                    <a:pt x="3165" y="34"/>
                  </a:lnTo>
                  <a:lnTo>
                    <a:pt x="3165" y="101"/>
                  </a:lnTo>
                  <a:lnTo>
                    <a:pt x="3165" y="169"/>
                  </a:lnTo>
                  <a:lnTo>
                    <a:pt x="2458" y="202"/>
                  </a:lnTo>
                  <a:lnTo>
                    <a:pt x="1751" y="270"/>
                  </a:lnTo>
                  <a:lnTo>
                    <a:pt x="943" y="337"/>
                  </a:lnTo>
                  <a:lnTo>
                    <a:pt x="539" y="438"/>
                  </a:lnTo>
                  <a:lnTo>
                    <a:pt x="169" y="539"/>
                  </a:lnTo>
                  <a:lnTo>
                    <a:pt x="135" y="606"/>
                  </a:lnTo>
                  <a:lnTo>
                    <a:pt x="135" y="674"/>
                  </a:lnTo>
                  <a:lnTo>
                    <a:pt x="102" y="606"/>
                  </a:lnTo>
                  <a:lnTo>
                    <a:pt x="68" y="606"/>
                  </a:lnTo>
                  <a:lnTo>
                    <a:pt x="34" y="707"/>
                  </a:lnTo>
                  <a:lnTo>
                    <a:pt x="1" y="808"/>
                  </a:lnTo>
                  <a:lnTo>
                    <a:pt x="1" y="1044"/>
                  </a:lnTo>
                  <a:lnTo>
                    <a:pt x="68" y="1482"/>
                  </a:lnTo>
                  <a:lnTo>
                    <a:pt x="169" y="1987"/>
                  </a:lnTo>
                  <a:lnTo>
                    <a:pt x="304" y="2458"/>
                  </a:lnTo>
                  <a:lnTo>
                    <a:pt x="337" y="2526"/>
                  </a:lnTo>
                  <a:lnTo>
                    <a:pt x="405" y="2526"/>
                  </a:lnTo>
                  <a:lnTo>
                    <a:pt x="472" y="2492"/>
                  </a:lnTo>
                  <a:lnTo>
                    <a:pt x="472" y="2425"/>
                  </a:lnTo>
                  <a:lnTo>
                    <a:pt x="842" y="2492"/>
                  </a:lnTo>
                  <a:lnTo>
                    <a:pt x="1179" y="2458"/>
                  </a:lnTo>
                  <a:lnTo>
                    <a:pt x="1549" y="2425"/>
                  </a:lnTo>
                  <a:lnTo>
                    <a:pt x="1886" y="2357"/>
                  </a:lnTo>
                  <a:lnTo>
                    <a:pt x="2290" y="2256"/>
                  </a:lnTo>
                  <a:lnTo>
                    <a:pt x="2660" y="2189"/>
                  </a:lnTo>
                  <a:lnTo>
                    <a:pt x="3031" y="2155"/>
                  </a:lnTo>
                  <a:lnTo>
                    <a:pt x="3435" y="2155"/>
                  </a:lnTo>
                  <a:lnTo>
                    <a:pt x="3435" y="2189"/>
                  </a:lnTo>
                  <a:lnTo>
                    <a:pt x="3536" y="2189"/>
                  </a:lnTo>
                  <a:lnTo>
                    <a:pt x="3570" y="2121"/>
                  </a:lnTo>
                  <a:lnTo>
                    <a:pt x="3603" y="1886"/>
                  </a:lnTo>
                  <a:lnTo>
                    <a:pt x="3603" y="1650"/>
                  </a:lnTo>
                  <a:lnTo>
                    <a:pt x="3536" y="1179"/>
                  </a:lnTo>
                  <a:lnTo>
                    <a:pt x="3469" y="606"/>
                  </a:lnTo>
                  <a:lnTo>
                    <a:pt x="3334" y="68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2749333" y="5935884"/>
              <a:ext cx="22451" cy="134240"/>
            </a:xfrm>
            <a:custGeom>
              <a:avLst/>
              <a:gdLst/>
              <a:ahLst/>
              <a:cxnLst/>
              <a:rect l="l" t="t" r="r" b="b"/>
              <a:pathLst>
                <a:path w="338" h="2021" extrusionOk="0">
                  <a:moveTo>
                    <a:pt x="1" y="1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34" y="472"/>
                  </a:lnTo>
                  <a:lnTo>
                    <a:pt x="102" y="943"/>
                  </a:lnTo>
                  <a:lnTo>
                    <a:pt x="135" y="1448"/>
                  </a:lnTo>
                  <a:lnTo>
                    <a:pt x="169" y="1718"/>
                  </a:lnTo>
                  <a:lnTo>
                    <a:pt x="203" y="1954"/>
                  </a:lnTo>
                  <a:lnTo>
                    <a:pt x="236" y="1987"/>
                  </a:lnTo>
                  <a:lnTo>
                    <a:pt x="270" y="2021"/>
                  </a:lnTo>
                  <a:lnTo>
                    <a:pt x="304" y="1987"/>
                  </a:lnTo>
                  <a:lnTo>
                    <a:pt x="337" y="1954"/>
                  </a:lnTo>
                  <a:lnTo>
                    <a:pt x="337" y="1684"/>
                  </a:lnTo>
                  <a:lnTo>
                    <a:pt x="337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3216748" y="5689922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0"/>
                  </a:moveTo>
                  <a:lnTo>
                    <a:pt x="1313" y="68"/>
                  </a:lnTo>
                  <a:lnTo>
                    <a:pt x="808" y="135"/>
                  </a:lnTo>
                  <a:lnTo>
                    <a:pt x="404" y="169"/>
                  </a:lnTo>
                  <a:lnTo>
                    <a:pt x="202" y="202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169" y="371"/>
                  </a:lnTo>
                  <a:lnTo>
                    <a:pt x="337" y="404"/>
                  </a:lnTo>
                  <a:lnTo>
                    <a:pt x="707" y="337"/>
                  </a:lnTo>
                  <a:lnTo>
                    <a:pt x="1246" y="270"/>
                  </a:lnTo>
                  <a:lnTo>
                    <a:pt x="1785" y="202"/>
                  </a:lnTo>
                  <a:lnTo>
                    <a:pt x="1785" y="371"/>
                  </a:lnTo>
                  <a:lnTo>
                    <a:pt x="1785" y="539"/>
                  </a:lnTo>
                  <a:lnTo>
                    <a:pt x="1852" y="909"/>
                  </a:lnTo>
                  <a:lnTo>
                    <a:pt x="1919" y="1381"/>
                  </a:lnTo>
                  <a:lnTo>
                    <a:pt x="1953" y="1616"/>
                  </a:lnTo>
                  <a:lnTo>
                    <a:pt x="2020" y="1818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20"/>
                  </a:lnTo>
                  <a:lnTo>
                    <a:pt x="371" y="2121"/>
                  </a:lnTo>
                  <a:lnTo>
                    <a:pt x="539" y="2189"/>
                  </a:lnTo>
                  <a:lnTo>
                    <a:pt x="707" y="2222"/>
                  </a:lnTo>
                  <a:lnTo>
                    <a:pt x="1078" y="2155"/>
                  </a:lnTo>
                  <a:lnTo>
                    <a:pt x="2121" y="2020"/>
                  </a:lnTo>
                  <a:lnTo>
                    <a:pt x="2189" y="1987"/>
                  </a:lnTo>
                  <a:lnTo>
                    <a:pt x="2222" y="1953"/>
                  </a:lnTo>
                  <a:lnTo>
                    <a:pt x="2222" y="1886"/>
                  </a:lnTo>
                  <a:lnTo>
                    <a:pt x="2189" y="1852"/>
                  </a:lnTo>
                  <a:lnTo>
                    <a:pt x="2155" y="1616"/>
                  </a:lnTo>
                  <a:lnTo>
                    <a:pt x="2121" y="1347"/>
                  </a:lnTo>
                  <a:lnTo>
                    <a:pt x="2054" y="876"/>
                  </a:lnTo>
                  <a:lnTo>
                    <a:pt x="1987" y="505"/>
                  </a:lnTo>
                  <a:lnTo>
                    <a:pt x="1953" y="337"/>
                  </a:lnTo>
                  <a:lnTo>
                    <a:pt x="1886" y="135"/>
                  </a:lnTo>
                  <a:lnTo>
                    <a:pt x="1919" y="101"/>
                  </a:lnTo>
                  <a:lnTo>
                    <a:pt x="1919" y="34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3418009" y="5721207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606" y="135"/>
                  </a:moveTo>
                  <a:lnTo>
                    <a:pt x="539" y="236"/>
                  </a:lnTo>
                  <a:lnTo>
                    <a:pt x="438" y="304"/>
                  </a:lnTo>
                  <a:lnTo>
                    <a:pt x="337" y="337"/>
                  </a:lnTo>
                  <a:lnTo>
                    <a:pt x="202" y="337"/>
                  </a:lnTo>
                  <a:lnTo>
                    <a:pt x="202" y="203"/>
                  </a:lnTo>
                  <a:lnTo>
                    <a:pt x="404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68"/>
                  </a:lnTo>
                  <a:lnTo>
                    <a:pt x="101" y="102"/>
                  </a:lnTo>
                  <a:lnTo>
                    <a:pt x="68" y="102"/>
                  </a:lnTo>
                  <a:lnTo>
                    <a:pt x="68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0" y="472"/>
                  </a:lnTo>
                  <a:lnTo>
                    <a:pt x="68" y="506"/>
                  </a:lnTo>
                  <a:lnTo>
                    <a:pt x="101" y="573"/>
                  </a:lnTo>
                  <a:lnTo>
                    <a:pt x="135" y="607"/>
                  </a:lnTo>
                  <a:lnTo>
                    <a:pt x="169" y="640"/>
                  </a:lnTo>
                  <a:lnTo>
                    <a:pt x="236" y="607"/>
                  </a:lnTo>
                  <a:lnTo>
                    <a:pt x="236" y="573"/>
                  </a:lnTo>
                  <a:lnTo>
                    <a:pt x="236" y="539"/>
                  </a:lnTo>
                  <a:lnTo>
                    <a:pt x="236" y="506"/>
                  </a:lnTo>
                  <a:lnTo>
                    <a:pt x="438" y="472"/>
                  </a:lnTo>
                  <a:lnTo>
                    <a:pt x="573" y="405"/>
                  </a:lnTo>
                  <a:lnTo>
                    <a:pt x="640" y="337"/>
                  </a:lnTo>
                  <a:lnTo>
                    <a:pt x="707" y="270"/>
                  </a:lnTo>
                  <a:lnTo>
                    <a:pt x="741" y="203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707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3549924" y="5815128"/>
              <a:ext cx="24709" cy="134240"/>
            </a:xfrm>
            <a:custGeom>
              <a:avLst/>
              <a:gdLst/>
              <a:ahLst/>
              <a:cxnLst/>
              <a:rect l="l" t="t" r="r" b="b"/>
              <a:pathLst>
                <a:path w="372" h="2021" extrusionOk="0">
                  <a:moveTo>
                    <a:pt x="35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1" y="270"/>
                  </a:lnTo>
                  <a:lnTo>
                    <a:pt x="35" y="506"/>
                  </a:lnTo>
                  <a:lnTo>
                    <a:pt x="102" y="943"/>
                  </a:lnTo>
                  <a:lnTo>
                    <a:pt x="136" y="1482"/>
                  </a:lnTo>
                  <a:lnTo>
                    <a:pt x="169" y="1718"/>
                  </a:lnTo>
                  <a:lnTo>
                    <a:pt x="203" y="1987"/>
                  </a:lnTo>
                  <a:lnTo>
                    <a:pt x="237" y="2021"/>
                  </a:lnTo>
                  <a:lnTo>
                    <a:pt x="304" y="2021"/>
                  </a:lnTo>
                  <a:lnTo>
                    <a:pt x="338" y="1987"/>
                  </a:lnTo>
                  <a:lnTo>
                    <a:pt x="371" y="1718"/>
                  </a:lnTo>
                  <a:lnTo>
                    <a:pt x="338" y="1448"/>
                  </a:lnTo>
                  <a:lnTo>
                    <a:pt x="270" y="910"/>
                  </a:lnTo>
                  <a:lnTo>
                    <a:pt x="203" y="472"/>
                  </a:lnTo>
                  <a:lnTo>
                    <a:pt x="169" y="236"/>
                  </a:lnTo>
                  <a:lnTo>
                    <a:pt x="102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3368790" y="5665279"/>
              <a:ext cx="156624" cy="147724"/>
            </a:xfrm>
            <a:custGeom>
              <a:avLst/>
              <a:gdLst/>
              <a:ahLst/>
              <a:cxnLst/>
              <a:rect l="l" t="t" r="r" b="b"/>
              <a:pathLst>
                <a:path w="2358" h="2224" extrusionOk="0">
                  <a:moveTo>
                    <a:pt x="1852" y="1"/>
                  </a:moveTo>
                  <a:lnTo>
                    <a:pt x="1684" y="35"/>
                  </a:lnTo>
                  <a:lnTo>
                    <a:pt x="1347" y="102"/>
                  </a:lnTo>
                  <a:lnTo>
                    <a:pt x="708" y="169"/>
                  </a:lnTo>
                  <a:lnTo>
                    <a:pt x="405" y="237"/>
                  </a:lnTo>
                  <a:lnTo>
                    <a:pt x="135" y="304"/>
                  </a:lnTo>
                  <a:lnTo>
                    <a:pt x="102" y="237"/>
                  </a:lnTo>
                  <a:lnTo>
                    <a:pt x="68" y="203"/>
                  </a:lnTo>
                  <a:lnTo>
                    <a:pt x="1" y="237"/>
                  </a:lnTo>
                  <a:lnTo>
                    <a:pt x="1" y="472"/>
                  </a:lnTo>
                  <a:lnTo>
                    <a:pt x="1" y="708"/>
                  </a:lnTo>
                  <a:lnTo>
                    <a:pt x="68" y="1146"/>
                  </a:lnTo>
                  <a:lnTo>
                    <a:pt x="135" y="1684"/>
                  </a:lnTo>
                  <a:lnTo>
                    <a:pt x="203" y="1920"/>
                  </a:lnTo>
                  <a:lnTo>
                    <a:pt x="304" y="2189"/>
                  </a:lnTo>
                  <a:lnTo>
                    <a:pt x="337" y="2223"/>
                  </a:lnTo>
                  <a:lnTo>
                    <a:pt x="371" y="2223"/>
                  </a:lnTo>
                  <a:lnTo>
                    <a:pt x="405" y="2189"/>
                  </a:lnTo>
                  <a:lnTo>
                    <a:pt x="438" y="2156"/>
                  </a:lnTo>
                  <a:lnTo>
                    <a:pt x="405" y="1886"/>
                  </a:lnTo>
                  <a:lnTo>
                    <a:pt x="337" y="1617"/>
                  </a:lnTo>
                  <a:lnTo>
                    <a:pt x="236" y="1112"/>
                  </a:lnTo>
                  <a:lnTo>
                    <a:pt x="203" y="742"/>
                  </a:lnTo>
                  <a:lnTo>
                    <a:pt x="135" y="405"/>
                  </a:lnTo>
                  <a:lnTo>
                    <a:pt x="539" y="371"/>
                  </a:lnTo>
                  <a:lnTo>
                    <a:pt x="943" y="338"/>
                  </a:lnTo>
                  <a:lnTo>
                    <a:pt x="1852" y="169"/>
                  </a:lnTo>
                  <a:lnTo>
                    <a:pt x="1886" y="203"/>
                  </a:lnTo>
                  <a:lnTo>
                    <a:pt x="1987" y="203"/>
                  </a:lnTo>
                  <a:lnTo>
                    <a:pt x="1987" y="472"/>
                  </a:lnTo>
                  <a:lnTo>
                    <a:pt x="2021" y="775"/>
                  </a:lnTo>
                  <a:lnTo>
                    <a:pt x="2155" y="1785"/>
                  </a:lnTo>
                  <a:lnTo>
                    <a:pt x="1953" y="1785"/>
                  </a:lnTo>
                  <a:lnTo>
                    <a:pt x="1751" y="1819"/>
                  </a:lnTo>
                  <a:lnTo>
                    <a:pt x="1347" y="1886"/>
                  </a:lnTo>
                  <a:lnTo>
                    <a:pt x="842" y="1954"/>
                  </a:lnTo>
                  <a:lnTo>
                    <a:pt x="607" y="2021"/>
                  </a:lnTo>
                  <a:lnTo>
                    <a:pt x="506" y="2055"/>
                  </a:lnTo>
                  <a:lnTo>
                    <a:pt x="438" y="2156"/>
                  </a:lnTo>
                  <a:lnTo>
                    <a:pt x="506" y="2189"/>
                  </a:lnTo>
                  <a:lnTo>
                    <a:pt x="607" y="2223"/>
                  </a:lnTo>
                  <a:lnTo>
                    <a:pt x="842" y="2223"/>
                  </a:lnTo>
                  <a:lnTo>
                    <a:pt x="1246" y="2122"/>
                  </a:lnTo>
                  <a:lnTo>
                    <a:pt x="1718" y="2088"/>
                  </a:lnTo>
                  <a:lnTo>
                    <a:pt x="1987" y="2021"/>
                  </a:lnTo>
                  <a:lnTo>
                    <a:pt x="2189" y="1954"/>
                  </a:lnTo>
                  <a:lnTo>
                    <a:pt x="2256" y="1987"/>
                  </a:lnTo>
                  <a:lnTo>
                    <a:pt x="2290" y="1987"/>
                  </a:lnTo>
                  <a:lnTo>
                    <a:pt x="2358" y="1954"/>
                  </a:lnTo>
                  <a:lnTo>
                    <a:pt x="2358" y="1886"/>
                  </a:lnTo>
                  <a:lnTo>
                    <a:pt x="2189" y="876"/>
                  </a:lnTo>
                  <a:lnTo>
                    <a:pt x="2155" y="439"/>
                  </a:lnTo>
                  <a:lnTo>
                    <a:pt x="2122" y="237"/>
                  </a:lnTo>
                  <a:lnTo>
                    <a:pt x="2054" y="35"/>
                  </a:lnTo>
                  <a:lnTo>
                    <a:pt x="2021" y="35"/>
                  </a:lnTo>
                  <a:lnTo>
                    <a:pt x="2021" y="68"/>
                  </a:lnTo>
                  <a:lnTo>
                    <a:pt x="1987" y="68"/>
                  </a:lnTo>
                  <a:lnTo>
                    <a:pt x="1920" y="35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3422459" y="5815128"/>
              <a:ext cx="138757" cy="154366"/>
            </a:xfrm>
            <a:custGeom>
              <a:avLst/>
              <a:gdLst/>
              <a:ahLst/>
              <a:cxnLst/>
              <a:rect l="l" t="t" r="r" b="b"/>
              <a:pathLst>
                <a:path w="2089" h="2324" extrusionOk="0">
                  <a:moveTo>
                    <a:pt x="1718" y="1"/>
                  </a:moveTo>
                  <a:lnTo>
                    <a:pt x="1516" y="34"/>
                  </a:lnTo>
                  <a:lnTo>
                    <a:pt x="1112" y="135"/>
                  </a:lnTo>
                  <a:lnTo>
                    <a:pt x="573" y="203"/>
                  </a:lnTo>
                  <a:lnTo>
                    <a:pt x="68" y="304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72"/>
                  </a:lnTo>
                  <a:lnTo>
                    <a:pt x="34" y="640"/>
                  </a:lnTo>
                  <a:lnTo>
                    <a:pt x="68" y="842"/>
                  </a:lnTo>
                  <a:lnTo>
                    <a:pt x="135" y="1213"/>
                  </a:lnTo>
                  <a:lnTo>
                    <a:pt x="169" y="1684"/>
                  </a:lnTo>
                  <a:lnTo>
                    <a:pt x="203" y="1920"/>
                  </a:lnTo>
                  <a:lnTo>
                    <a:pt x="270" y="2155"/>
                  </a:lnTo>
                  <a:lnTo>
                    <a:pt x="270" y="2223"/>
                  </a:lnTo>
                  <a:lnTo>
                    <a:pt x="270" y="2256"/>
                  </a:lnTo>
                  <a:lnTo>
                    <a:pt x="304" y="2290"/>
                  </a:lnTo>
                  <a:lnTo>
                    <a:pt x="371" y="2324"/>
                  </a:lnTo>
                  <a:lnTo>
                    <a:pt x="1415" y="2122"/>
                  </a:lnTo>
                  <a:lnTo>
                    <a:pt x="1785" y="2088"/>
                  </a:lnTo>
                  <a:lnTo>
                    <a:pt x="1954" y="2021"/>
                  </a:lnTo>
                  <a:lnTo>
                    <a:pt x="2088" y="1920"/>
                  </a:lnTo>
                  <a:lnTo>
                    <a:pt x="1920" y="1852"/>
                  </a:lnTo>
                  <a:lnTo>
                    <a:pt x="1752" y="1852"/>
                  </a:lnTo>
                  <a:lnTo>
                    <a:pt x="1415" y="1920"/>
                  </a:lnTo>
                  <a:lnTo>
                    <a:pt x="438" y="2088"/>
                  </a:lnTo>
                  <a:lnTo>
                    <a:pt x="405" y="1852"/>
                  </a:lnTo>
                  <a:lnTo>
                    <a:pt x="371" y="1650"/>
                  </a:lnTo>
                  <a:lnTo>
                    <a:pt x="304" y="1179"/>
                  </a:lnTo>
                  <a:lnTo>
                    <a:pt x="270" y="809"/>
                  </a:lnTo>
                  <a:lnTo>
                    <a:pt x="236" y="640"/>
                  </a:lnTo>
                  <a:lnTo>
                    <a:pt x="169" y="472"/>
                  </a:lnTo>
                  <a:lnTo>
                    <a:pt x="708" y="405"/>
                  </a:lnTo>
                  <a:lnTo>
                    <a:pt x="1246" y="304"/>
                  </a:lnTo>
                  <a:lnTo>
                    <a:pt x="1617" y="236"/>
                  </a:lnTo>
                  <a:lnTo>
                    <a:pt x="1785" y="169"/>
                  </a:lnTo>
                  <a:lnTo>
                    <a:pt x="1886" y="68"/>
                  </a:lnTo>
                  <a:lnTo>
                    <a:pt x="1886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3212232" y="6025356"/>
              <a:ext cx="29159" cy="131982"/>
            </a:xfrm>
            <a:custGeom>
              <a:avLst/>
              <a:gdLst/>
              <a:ahLst/>
              <a:cxnLst/>
              <a:rect l="l" t="t" r="r" b="b"/>
              <a:pathLst>
                <a:path w="439" h="1987" extrusionOk="0">
                  <a:moveTo>
                    <a:pt x="1" y="0"/>
                  </a:moveTo>
                  <a:lnTo>
                    <a:pt x="1" y="34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68" y="943"/>
                  </a:lnTo>
                  <a:lnTo>
                    <a:pt x="169" y="1448"/>
                  </a:lnTo>
                  <a:lnTo>
                    <a:pt x="237" y="1718"/>
                  </a:lnTo>
                  <a:lnTo>
                    <a:pt x="304" y="1953"/>
                  </a:lnTo>
                  <a:lnTo>
                    <a:pt x="338" y="1987"/>
                  </a:lnTo>
                  <a:lnTo>
                    <a:pt x="405" y="1987"/>
                  </a:lnTo>
                  <a:lnTo>
                    <a:pt x="439" y="1953"/>
                  </a:lnTo>
                  <a:lnTo>
                    <a:pt x="439" y="1920"/>
                  </a:lnTo>
                  <a:lnTo>
                    <a:pt x="405" y="1650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169" y="472"/>
                  </a:lnTo>
                  <a:lnTo>
                    <a:pt x="136" y="23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3236875" y="6161787"/>
              <a:ext cx="156624" cy="26901"/>
            </a:xfrm>
            <a:custGeom>
              <a:avLst/>
              <a:gdLst/>
              <a:ahLst/>
              <a:cxnLst/>
              <a:rect l="l" t="t" r="r" b="b"/>
              <a:pathLst>
                <a:path w="2358" h="405" extrusionOk="0">
                  <a:moveTo>
                    <a:pt x="2054" y="0"/>
                  </a:moveTo>
                  <a:lnTo>
                    <a:pt x="1751" y="34"/>
                  </a:lnTo>
                  <a:lnTo>
                    <a:pt x="1212" y="101"/>
                  </a:lnTo>
                  <a:lnTo>
                    <a:pt x="573" y="135"/>
                  </a:lnTo>
                  <a:lnTo>
                    <a:pt x="270" y="202"/>
                  </a:lnTo>
                  <a:lnTo>
                    <a:pt x="101" y="236"/>
                  </a:lnTo>
                  <a:lnTo>
                    <a:pt x="0" y="303"/>
                  </a:lnTo>
                  <a:lnTo>
                    <a:pt x="0" y="337"/>
                  </a:lnTo>
                  <a:lnTo>
                    <a:pt x="101" y="371"/>
                  </a:lnTo>
                  <a:lnTo>
                    <a:pt x="236" y="404"/>
                  </a:lnTo>
                  <a:lnTo>
                    <a:pt x="505" y="371"/>
                  </a:lnTo>
                  <a:lnTo>
                    <a:pt x="1044" y="303"/>
                  </a:lnTo>
                  <a:lnTo>
                    <a:pt x="1717" y="236"/>
                  </a:lnTo>
                  <a:lnTo>
                    <a:pt x="2020" y="202"/>
                  </a:lnTo>
                  <a:lnTo>
                    <a:pt x="2323" y="10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3010972" y="5651862"/>
              <a:ext cx="29159" cy="44835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69"/>
                  </a:moveTo>
                  <a:lnTo>
                    <a:pt x="270" y="270"/>
                  </a:lnTo>
                  <a:lnTo>
                    <a:pt x="270" y="338"/>
                  </a:lnTo>
                  <a:lnTo>
                    <a:pt x="203" y="304"/>
                  </a:lnTo>
                  <a:lnTo>
                    <a:pt x="169" y="237"/>
                  </a:lnTo>
                  <a:lnTo>
                    <a:pt x="169" y="203"/>
                  </a:lnTo>
                  <a:lnTo>
                    <a:pt x="203" y="169"/>
                  </a:lnTo>
                  <a:close/>
                  <a:moveTo>
                    <a:pt x="203" y="1"/>
                  </a:moveTo>
                  <a:lnTo>
                    <a:pt x="136" y="35"/>
                  </a:lnTo>
                  <a:lnTo>
                    <a:pt x="68" y="68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5" y="338"/>
                  </a:lnTo>
                  <a:lnTo>
                    <a:pt x="102" y="371"/>
                  </a:lnTo>
                  <a:lnTo>
                    <a:pt x="169" y="439"/>
                  </a:lnTo>
                  <a:lnTo>
                    <a:pt x="68" y="506"/>
                  </a:lnTo>
                  <a:lnTo>
                    <a:pt x="68" y="573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304" y="674"/>
                  </a:lnTo>
                  <a:lnTo>
                    <a:pt x="371" y="641"/>
                  </a:lnTo>
                  <a:lnTo>
                    <a:pt x="439" y="607"/>
                  </a:lnTo>
                  <a:lnTo>
                    <a:pt x="439" y="540"/>
                  </a:lnTo>
                  <a:lnTo>
                    <a:pt x="439" y="472"/>
                  </a:lnTo>
                  <a:lnTo>
                    <a:pt x="405" y="405"/>
                  </a:lnTo>
                  <a:lnTo>
                    <a:pt x="439" y="371"/>
                  </a:lnTo>
                  <a:lnTo>
                    <a:pt x="439" y="338"/>
                  </a:lnTo>
                  <a:lnTo>
                    <a:pt x="371" y="304"/>
                  </a:lnTo>
                  <a:lnTo>
                    <a:pt x="405" y="237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3257001" y="6038773"/>
              <a:ext cx="51477" cy="29159"/>
            </a:xfrm>
            <a:custGeom>
              <a:avLst/>
              <a:gdLst/>
              <a:ahLst/>
              <a:cxnLst/>
              <a:rect l="l" t="t" r="r" b="b"/>
              <a:pathLst>
                <a:path w="775" h="439" extrusionOk="0">
                  <a:moveTo>
                    <a:pt x="573" y="0"/>
                  </a:moveTo>
                  <a:lnTo>
                    <a:pt x="438" y="34"/>
                  </a:lnTo>
                  <a:lnTo>
                    <a:pt x="303" y="101"/>
                  </a:lnTo>
                  <a:lnTo>
                    <a:pt x="34" y="270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674" y="438"/>
                  </a:lnTo>
                  <a:lnTo>
                    <a:pt x="741" y="405"/>
                  </a:lnTo>
                  <a:lnTo>
                    <a:pt x="775" y="337"/>
                  </a:lnTo>
                  <a:lnTo>
                    <a:pt x="741" y="270"/>
                  </a:lnTo>
                  <a:lnTo>
                    <a:pt x="674" y="236"/>
                  </a:lnTo>
                  <a:lnTo>
                    <a:pt x="404" y="236"/>
                  </a:lnTo>
                  <a:lnTo>
                    <a:pt x="539" y="169"/>
                  </a:lnTo>
                  <a:lnTo>
                    <a:pt x="606" y="68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2939435" y="5591484"/>
              <a:ext cx="31351" cy="132048"/>
            </a:xfrm>
            <a:custGeom>
              <a:avLst/>
              <a:gdLst/>
              <a:ahLst/>
              <a:cxnLst/>
              <a:rect l="l" t="t" r="r" b="b"/>
              <a:pathLst>
                <a:path w="472" h="1988" extrusionOk="0">
                  <a:moveTo>
                    <a:pt x="34" y="1"/>
                  </a:moveTo>
                  <a:lnTo>
                    <a:pt x="0" y="35"/>
                  </a:lnTo>
                  <a:lnTo>
                    <a:pt x="0" y="237"/>
                  </a:lnTo>
                  <a:lnTo>
                    <a:pt x="34" y="472"/>
                  </a:lnTo>
                  <a:lnTo>
                    <a:pt x="101" y="910"/>
                  </a:lnTo>
                  <a:lnTo>
                    <a:pt x="169" y="1449"/>
                  </a:lnTo>
                  <a:lnTo>
                    <a:pt x="236" y="1718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04" y="1987"/>
                  </a:lnTo>
                  <a:lnTo>
                    <a:pt x="438" y="1954"/>
                  </a:lnTo>
                  <a:lnTo>
                    <a:pt x="472" y="1920"/>
                  </a:lnTo>
                  <a:lnTo>
                    <a:pt x="438" y="1651"/>
                  </a:lnTo>
                  <a:lnTo>
                    <a:pt x="404" y="1415"/>
                  </a:lnTo>
                  <a:lnTo>
                    <a:pt x="270" y="910"/>
                  </a:lnTo>
                  <a:lnTo>
                    <a:pt x="202" y="439"/>
                  </a:lnTo>
                  <a:lnTo>
                    <a:pt x="169" y="237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3111602" y="5772618"/>
              <a:ext cx="13484" cy="40385"/>
            </a:xfrm>
            <a:custGeom>
              <a:avLst/>
              <a:gdLst/>
              <a:ahLst/>
              <a:cxnLst/>
              <a:rect l="l" t="t" r="r" b="b"/>
              <a:pathLst>
                <a:path w="203" h="608" extrusionOk="0">
                  <a:moveTo>
                    <a:pt x="68" y="1"/>
                  </a:moveTo>
                  <a:lnTo>
                    <a:pt x="35" y="35"/>
                  </a:lnTo>
                  <a:lnTo>
                    <a:pt x="1" y="169"/>
                  </a:lnTo>
                  <a:lnTo>
                    <a:pt x="1" y="304"/>
                  </a:lnTo>
                  <a:lnTo>
                    <a:pt x="35" y="540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69" y="573"/>
                  </a:lnTo>
                  <a:lnTo>
                    <a:pt x="203" y="540"/>
                  </a:lnTo>
                  <a:lnTo>
                    <a:pt x="203" y="506"/>
                  </a:lnTo>
                  <a:lnTo>
                    <a:pt x="169" y="270"/>
                  </a:lnTo>
                  <a:lnTo>
                    <a:pt x="169" y="35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3098184" y="5549040"/>
              <a:ext cx="156624" cy="145399"/>
            </a:xfrm>
            <a:custGeom>
              <a:avLst/>
              <a:gdLst/>
              <a:ahLst/>
              <a:cxnLst/>
              <a:rect l="l" t="t" r="r" b="b"/>
              <a:pathLst>
                <a:path w="2358" h="2189" extrusionOk="0">
                  <a:moveTo>
                    <a:pt x="1684" y="0"/>
                  </a:moveTo>
                  <a:lnTo>
                    <a:pt x="1348" y="68"/>
                  </a:lnTo>
                  <a:lnTo>
                    <a:pt x="742" y="135"/>
                  </a:lnTo>
                  <a:lnTo>
                    <a:pt x="439" y="202"/>
                  </a:lnTo>
                  <a:lnTo>
                    <a:pt x="136" y="270"/>
                  </a:lnTo>
                  <a:lnTo>
                    <a:pt x="102" y="202"/>
                  </a:lnTo>
                  <a:lnTo>
                    <a:pt x="68" y="169"/>
                  </a:lnTo>
                  <a:lnTo>
                    <a:pt x="35" y="236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68" y="1111"/>
                  </a:lnTo>
                  <a:lnTo>
                    <a:pt x="136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8" y="2189"/>
                  </a:lnTo>
                  <a:lnTo>
                    <a:pt x="371" y="2189"/>
                  </a:lnTo>
                  <a:lnTo>
                    <a:pt x="439" y="2155"/>
                  </a:lnTo>
                  <a:lnTo>
                    <a:pt x="439" y="2121"/>
                  </a:lnTo>
                  <a:lnTo>
                    <a:pt x="405" y="1852"/>
                  </a:lnTo>
                  <a:lnTo>
                    <a:pt x="371" y="1616"/>
                  </a:lnTo>
                  <a:lnTo>
                    <a:pt x="270" y="1111"/>
                  </a:lnTo>
                  <a:lnTo>
                    <a:pt x="203" y="741"/>
                  </a:lnTo>
                  <a:lnTo>
                    <a:pt x="136" y="371"/>
                  </a:lnTo>
                  <a:lnTo>
                    <a:pt x="540" y="337"/>
                  </a:lnTo>
                  <a:lnTo>
                    <a:pt x="944" y="303"/>
                  </a:lnTo>
                  <a:lnTo>
                    <a:pt x="1886" y="135"/>
                  </a:lnTo>
                  <a:lnTo>
                    <a:pt x="1920" y="169"/>
                  </a:lnTo>
                  <a:lnTo>
                    <a:pt x="1954" y="202"/>
                  </a:lnTo>
                  <a:lnTo>
                    <a:pt x="1987" y="169"/>
                  </a:lnTo>
                  <a:lnTo>
                    <a:pt x="1987" y="472"/>
                  </a:lnTo>
                  <a:lnTo>
                    <a:pt x="2021" y="741"/>
                  </a:lnTo>
                  <a:lnTo>
                    <a:pt x="2156" y="1751"/>
                  </a:lnTo>
                  <a:lnTo>
                    <a:pt x="1954" y="1751"/>
                  </a:lnTo>
                  <a:lnTo>
                    <a:pt x="1752" y="1785"/>
                  </a:lnTo>
                  <a:lnTo>
                    <a:pt x="1348" y="1886"/>
                  </a:lnTo>
                  <a:lnTo>
                    <a:pt x="876" y="1919"/>
                  </a:lnTo>
                  <a:lnTo>
                    <a:pt x="607" y="1987"/>
                  </a:lnTo>
                  <a:lnTo>
                    <a:pt x="506" y="2054"/>
                  </a:lnTo>
                  <a:lnTo>
                    <a:pt x="439" y="2121"/>
                  </a:lnTo>
                  <a:lnTo>
                    <a:pt x="540" y="2155"/>
                  </a:lnTo>
                  <a:lnTo>
                    <a:pt x="641" y="2189"/>
                  </a:lnTo>
                  <a:lnTo>
                    <a:pt x="843" y="2189"/>
                  </a:lnTo>
                  <a:lnTo>
                    <a:pt x="1247" y="2088"/>
                  </a:lnTo>
                  <a:lnTo>
                    <a:pt x="1752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324" y="1953"/>
                  </a:lnTo>
                  <a:lnTo>
                    <a:pt x="2358" y="1919"/>
                  </a:lnTo>
                  <a:lnTo>
                    <a:pt x="2358" y="1886"/>
                  </a:lnTo>
                  <a:lnTo>
                    <a:pt x="2223" y="876"/>
                  </a:lnTo>
                  <a:lnTo>
                    <a:pt x="2156" y="438"/>
                  </a:lnTo>
                  <a:lnTo>
                    <a:pt x="2122" y="202"/>
                  </a:lnTo>
                  <a:lnTo>
                    <a:pt x="2055" y="0"/>
                  </a:lnTo>
                  <a:lnTo>
                    <a:pt x="2021" y="0"/>
                  </a:lnTo>
                  <a:lnTo>
                    <a:pt x="2021" y="34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3263709" y="5748042"/>
              <a:ext cx="42577" cy="44769"/>
            </a:xfrm>
            <a:custGeom>
              <a:avLst/>
              <a:gdLst/>
              <a:ahLst/>
              <a:cxnLst/>
              <a:rect l="l" t="t" r="r" b="b"/>
              <a:pathLst>
                <a:path w="641" h="674" extrusionOk="0">
                  <a:moveTo>
                    <a:pt x="236" y="169"/>
                  </a:moveTo>
                  <a:lnTo>
                    <a:pt x="270" y="203"/>
                  </a:lnTo>
                  <a:lnTo>
                    <a:pt x="438" y="203"/>
                  </a:lnTo>
                  <a:lnTo>
                    <a:pt x="472" y="337"/>
                  </a:lnTo>
                  <a:lnTo>
                    <a:pt x="472" y="405"/>
                  </a:lnTo>
                  <a:lnTo>
                    <a:pt x="438" y="472"/>
                  </a:lnTo>
                  <a:lnTo>
                    <a:pt x="371" y="506"/>
                  </a:lnTo>
                  <a:lnTo>
                    <a:pt x="337" y="506"/>
                  </a:lnTo>
                  <a:lnTo>
                    <a:pt x="202" y="472"/>
                  </a:lnTo>
                  <a:lnTo>
                    <a:pt x="169" y="438"/>
                  </a:lnTo>
                  <a:lnTo>
                    <a:pt x="135" y="371"/>
                  </a:lnTo>
                  <a:lnTo>
                    <a:pt x="169" y="236"/>
                  </a:lnTo>
                  <a:lnTo>
                    <a:pt x="236" y="169"/>
                  </a:lnTo>
                  <a:close/>
                  <a:moveTo>
                    <a:pt x="202" y="1"/>
                  </a:moveTo>
                  <a:lnTo>
                    <a:pt x="101" y="68"/>
                  </a:lnTo>
                  <a:lnTo>
                    <a:pt x="34" y="169"/>
                  </a:lnTo>
                  <a:lnTo>
                    <a:pt x="0" y="304"/>
                  </a:lnTo>
                  <a:lnTo>
                    <a:pt x="0" y="405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36" y="674"/>
                  </a:lnTo>
                  <a:lnTo>
                    <a:pt x="337" y="674"/>
                  </a:lnTo>
                  <a:lnTo>
                    <a:pt x="472" y="640"/>
                  </a:lnTo>
                  <a:lnTo>
                    <a:pt x="539" y="573"/>
                  </a:lnTo>
                  <a:lnTo>
                    <a:pt x="606" y="472"/>
                  </a:lnTo>
                  <a:lnTo>
                    <a:pt x="640" y="304"/>
                  </a:lnTo>
                  <a:lnTo>
                    <a:pt x="606" y="169"/>
                  </a:lnTo>
                  <a:lnTo>
                    <a:pt x="539" y="68"/>
                  </a:lnTo>
                  <a:lnTo>
                    <a:pt x="472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3169788" y="5627286"/>
              <a:ext cx="35802" cy="38060"/>
            </a:xfrm>
            <a:custGeom>
              <a:avLst/>
              <a:gdLst/>
              <a:ahLst/>
              <a:cxnLst/>
              <a:rect l="l" t="t" r="r" b="b"/>
              <a:pathLst>
                <a:path w="539" h="573" extrusionOk="0">
                  <a:moveTo>
                    <a:pt x="236" y="1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34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70" y="371"/>
                  </a:lnTo>
                  <a:lnTo>
                    <a:pt x="404" y="337"/>
                  </a:lnTo>
                  <a:lnTo>
                    <a:pt x="404" y="337"/>
                  </a:lnTo>
                  <a:lnTo>
                    <a:pt x="371" y="405"/>
                  </a:lnTo>
                  <a:lnTo>
                    <a:pt x="371" y="472"/>
                  </a:lnTo>
                  <a:lnTo>
                    <a:pt x="404" y="539"/>
                  </a:lnTo>
                  <a:lnTo>
                    <a:pt x="438" y="573"/>
                  </a:lnTo>
                  <a:lnTo>
                    <a:pt x="472" y="573"/>
                  </a:lnTo>
                  <a:lnTo>
                    <a:pt x="505" y="506"/>
                  </a:lnTo>
                  <a:lnTo>
                    <a:pt x="539" y="405"/>
                  </a:lnTo>
                  <a:lnTo>
                    <a:pt x="539" y="203"/>
                  </a:lnTo>
                  <a:lnTo>
                    <a:pt x="505" y="169"/>
                  </a:lnTo>
                  <a:lnTo>
                    <a:pt x="472" y="135"/>
                  </a:lnTo>
                  <a:lnTo>
                    <a:pt x="404" y="169"/>
                  </a:lnTo>
                  <a:lnTo>
                    <a:pt x="303" y="236"/>
                  </a:lnTo>
                  <a:lnTo>
                    <a:pt x="135" y="236"/>
                  </a:lnTo>
                  <a:lnTo>
                    <a:pt x="135" y="169"/>
                  </a:lnTo>
                  <a:lnTo>
                    <a:pt x="169" y="135"/>
                  </a:lnTo>
                  <a:lnTo>
                    <a:pt x="270" y="102"/>
                  </a:lnTo>
                  <a:lnTo>
                    <a:pt x="438" y="102"/>
                  </a:lnTo>
                  <a:lnTo>
                    <a:pt x="438" y="135"/>
                  </a:lnTo>
                  <a:lnTo>
                    <a:pt x="505" y="135"/>
                  </a:lnTo>
                  <a:lnTo>
                    <a:pt x="505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2941693" y="5795002"/>
              <a:ext cx="47027" cy="40318"/>
            </a:xfrm>
            <a:custGeom>
              <a:avLst/>
              <a:gdLst/>
              <a:ahLst/>
              <a:cxnLst/>
              <a:rect l="l" t="t" r="r" b="b"/>
              <a:pathLst>
                <a:path w="708" h="607" extrusionOk="0">
                  <a:moveTo>
                    <a:pt x="539" y="1"/>
                  </a:moveTo>
                  <a:lnTo>
                    <a:pt x="505" y="34"/>
                  </a:lnTo>
                  <a:lnTo>
                    <a:pt x="505" y="102"/>
                  </a:lnTo>
                  <a:lnTo>
                    <a:pt x="539" y="203"/>
                  </a:lnTo>
                  <a:lnTo>
                    <a:pt x="505" y="337"/>
                  </a:lnTo>
                  <a:lnTo>
                    <a:pt x="438" y="405"/>
                  </a:lnTo>
                  <a:lnTo>
                    <a:pt x="337" y="472"/>
                  </a:lnTo>
                  <a:lnTo>
                    <a:pt x="269" y="472"/>
                  </a:lnTo>
                  <a:lnTo>
                    <a:pt x="236" y="438"/>
                  </a:lnTo>
                  <a:lnTo>
                    <a:pt x="168" y="337"/>
                  </a:lnTo>
                  <a:lnTo>
                    <a:pt x="168" y="270"/>
                  </a:lnTo>
                  <a:lnTo>
                    <a:pt x="202" y="169"/>
                  </a:lnTo>
                  <a:lnTo>
                    <a:pt x="202" y="135"/>
                  </a:lnTo>
                  <a:lnTo>
                    <a:pt x="168" y="102"/>
                  </a:lnTo>
                  <a:lnTo>
                    <a:pt x="67" y="135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0" y="371"/>
                  </a:lnTo>
                  <a:lnTo>
                    <a:pt x="34" y="472"/>
                  </a:lnTo>
                  <a:lnTo>
                    <a:pt x="101" y="539"/>
                  </a:lnTo>
                  <a:lnTo>
                    <a:pt x="168" y="607"/>
                  </a:lnTo>
                  <a:lnTo>
                    <a:pt x="404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640" y="438"/>
                  </a:lnTo>
                  <a:lnTo>
                    <a:pt x="674" y="337"/>
                  </a:lnTo>
                  <a:lnTo>
                    <a:pt x="707" y="203"/>
                  </a:lnTo>
                  <a:lnTo>
                    <a:pt x="674" y="10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3051224" y="5710048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4" y="0"/>
                  </a:moveTo>
                  <a:lnTo>
                    <a:pt x="1954" y="34"/>
                  </a:lnTo>
                  <a:lnTo>
                    <a:pt x="1954" y="101"/>
                  </a:lnTo>
                  <a:lnTo>
                    <a:pt x="1449" y="135"/>
                  </a:lnTo>
                  <a:lnTo>
                    <a:pt x="944" y="169"/>
                  </a:lnTo>
                  <a:lnTo>
                    <a:pt x="506" y="202"/>
                  </a:lnTo>
                  <a:lnTo>
                    <a:pt x="270" y="236"/>
                  </a:lnTo>
                  <a:lnTo>
                    <a:pt x="169" y="303"/>
                  </a:lnTo>
                  <a:lnTo>
                    <a:pt x="102" y="371"/>
                  </a:lnTo>
                  <a:lnTo>
                    <a:pt x="270" y="404"/>
                  </a:lnTo>
                  <a:lnTo>
                    <a:pt x="439" y="404"/>
                  </a:lnTo>
                  <a:lnTo>
                    <a:pt x="809" y="371"/>
                  </a:lnTo>
                  <a:lnTo>
                    <a:pt x="1381" y="337"/>
                  </a:lnTo>
                  <a:lnTo>
                    <a:pt x="1954" y="303"/>
                  </a:lnTo>
                  <a:lnTo>
                    <a:pt x="1987" y="606"/>
                  </a:lnTo>
                  <a:lnTo>
                    <a:pt x="2021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56" y="1818"/>
                  </a:lnTo>
                  <a:lnTo>
                    <a:pt x="1247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7" y="1246"/>
                  </a:lnTo>
                  <a:lnTo>
                    <a:pt x="203" y="808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77"/>
                  </a:lnTo>
                  <a:lnTo>
                    <a:pt x="102" y="1583"/>
                  </a:lnTo>
                  <a:lnTo>
                    <a:pt x="102" y="1785"/>
                  </a:lnTo>
                  <a:lnTo>
                    <a:pt x="136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3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515"/>
                  </a:lnTo>
                  <a:lnTo>
                    <a:pt x="2223" y="1078"/>
                  </a:lnTo>
                  <a:lnTo>
                    <a:pt x="2156" y="539"/>
                  </a:lnTo>
                  <a:lnTo>
                    <a:pt x="2088" y="270"/>
                  </a:lnTo>
                  <a:lnTo>
                    <a:pt x="2021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2946143" y="6110310"/>
              <a:ext cx="47027" cy="38127"/>
            </a:xfrm>
            <a:custGeom>
              <a:avLst/>
              <a:gdLst/>
              <a:ahLst/>
              <a:cxnLst/>
              <a:rect l="l" t="t" r="r" b="b"/>
              <a:pathLst>
                <a:path w="708" h="574" extrusionOk="0">
                  <a:moveTo>
                    <a:pt x="505" y="1"/>
                  </a:moveTo>
                  <a:lnTo>
                    <a:pt x="472" y="35"/>
                  </a:lnTo>
                  <a:lnTo>
                    <a:pt x="438" y="102"/>
                  </a:lnTo>
                  <a:lnTo>
                    <a:pt x="438" y="203"/>
                  </a:lnTo>
                  <a:lnTo>
                    <a:pt x="505" y="338"/>
                  </a:lnTo>
                  <a:lnTo>
                    <a:pt x="539" y="371"/>
                  </a:lnTo>
                  <a:lnTo>
                    <a:pt x="505" y="371"/>
                  </a:lnTo>
                  <a:lnTo>
                    <a:pt x="472" y="338"/>
                  </a:lnTo>
                  <a:lnTo>
                    <a:pt x="404" y="270"/>
                  </a:lnTo>
                  <a:lnTo>
                    <a:pt x="169" y="68"/>
                  </a:lnTo>
                  <a:lnTo>
                    <a:pt x="135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0" y="270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6"/>
                  </a:lnTo>
                  <a:lnTo>
                    <a:pt x="202" y="338"/>
                  </a:lnTo>
                  <a:lnTo>
                    <a:pt x="371" y="472"/>
                  </a:lnTo>
                  <a:lnTo>
                    <a:pt x="472" y="506"/>
                  </a:lnTo>
                  <a:lnTo>
                    <a:pt x="539" y="540"/>
                  </a:lnTo>
                  <a:lnTo>
                    <a:pt x="607" y="506"/>
                  </a:lnTo>
                  <a:lnTo>
                    <a:pt x="674" y="472"/>
                  </a:lnTo>
                  <a:lnTo>
                    <a:pt x="708" y="405"/>
                  </a:lnTo>
                  <a:lnTo>
                    <a:pt x="708" y="338"/>
                  </a:lnTo>
                  <a:lnTo>
                    <a:pt x="640" y="203"/>
                  </a:lnTo>
                  <a:lnTo>
                    <a:pt x="607" y="102"/>
                  </a:lnTo>
                  <a:lnTo>
                    <a:pt x="607" y="35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2943885" y="5886732"/>
              <a:ext cx="147657" cy="149849"/>
            </a:xfrm>
            <a:custGeom>
              <a:avLst/>
              <a:gdLst/>
              <a:ahLst/>
              <a:cxnLst/>
              <a:rect l="l" t="t" r="r" b="b"/>
              <a:pathLst>
                <a:path w="2223" h="2256" extrusionOk="0">
                  <a:moveTo>
                    <a:pt x="1920" y="168"/>
                  </a:moveTo>
                  <a:lnTo>
                    <a:pt x="1954" y="539"/>
                  </a:lnTo>
                  <a:lnTo>
                    <a:pt x="1987" y="909"/>
                  </a:lnTo>
                  <a:lnTo>
                    <a:pt x="2021" y="1380"/>
                  </a:lnTo>
                  <a:lnTo>
                    <a:pt x="2055" y="1852"/>
                  </a:lnTo>
                  <a:lnTo>
                    <a:pt x="1583" y="1852"/>
                  </a:lnTo>
                  <a:lnTo>
                    <a:pt x="1112" y="1919"/>
                  </a:lnTo>
                  <a:lnTo>
                    <a:pt x="742" y="1986"/>
                  </a:lnTo>
                  <a:lnTo>
                    <a:pt x="573" y="2020"/>
                  </a:lnTo>
                  <a:lnTo>
                    <a:pt x="405" y="2087"/>
                  </a:lnTo>
                  <a:lnTo>
                    <a:pt x="337" y="1650"/>
                  </a:lnTo>
                  <a:lnTo>
                    <a:pt x="236" y="1178"/>
                  </a:lnTo>
                  <a:lnTo>
                    <a:pt x="203" y="808"/>
                  </a:lnTo>
                  <a:lnTo>
                    <a:pt x="135" y="438"/>
                  </a:lnTo>
                  <a:lnTo>
                    <a:pt x="1045" y="337"/>
                  </a:lnTo>
                  <a:lnTo>
                    <a:pt x="1920" y="168"/>
                  </a:lnTo>
                  <a:close/>
                  <a:moveTo>
                    <a:pt x="1920" y="0"/>
                  </a:moveTo>
                  <a:lnTo>
                    <a:pt x="1011" y="101"/>
                  </a:lnTo>
                  <a:lnTo>
                    <a:pt x="102" y="269"/>
                  </a:lnTo>
                  <a:lnTo>
                    <a:pt x="34" y="303"/>
                  </a:lnTo>
                  <a:lnTo>
                    <a:pt x="1" y="337"/>
                  </a:lnTo>
                  <a:lnTo>
                    <a:pt x="1" y="606"/>
                  </a:lnTo>
                  <a:lnTo>
                    <a:pt x="34" y="842"/>
                  </a:lnTo>
                  <a:lnTo>
                    <a:pt x="102" y="1347"/>
                  </a:lnTo>
                  <a:lnTo>
                    <a:pt x="169" y="1818"/>
                  </a:lnTo>
                  <a:lnTo>
                    <a:pt x="203" y="2020"/>
                  </a:lnTo>
                  <a:lnTo>
                    <a:pt x="270" y="2222"/>
                  </a:lnTo>
                  <a:lnTo>
                    <a:pt x="304" y="2256"/>
                  </a:lnTo>
                  <a:lnTo>
                    <a:pt x="371" y="2256"/>
                  </a:lnTo>
                  <a:lnTo>
                    <a:pt x="371" y="2222"/>
                  </a:lnTo>
                  <a:lnTo>
                    <a:pt x="607" y="2222"/>
                  </a:lnTo>
                  <a:lnTo>
                    <a:pt x="843" y="2188"/>
                  </a:lnTo>
                  <a:lnTo>
                    <a:pt x="1280" y="2121"/>
                  </a:lnTo>
                  <a:lnTo>
                    <a:pt x="1684" y="2054"/>
                  </a:lnTo>
                  <a:lnTo>
                    <a:pt x="1886" y="2020"/>
                  </a:lnTo>
                  <a:lnTo>
                    <a:pt x="2088" y="1953"/>
                  </a:lnTo>
                  <a:lnTo>
                    <a:pt x="2156" y="1953"/>
                  </a:lnTo>
                  <a:lnTo>
                    <a:pt x="2223" y="1885"/>
                  </a:lnTo>
                  <a:lnTo>
                    <a:pt x="2223" y="1650"/>
                  </a:lnTo>
                  <a:lnTo>
                    <a:pt x="2223" y="1380"/>
                  </a:lnTo>
                  <a:lnTo>
                    <a:pt x="2189" y="875"/>
                  </a:lnTo>
                  <a:lnTo>
                    <a:pt x="2122" y="471"/>
                  </a:lnTo>
                  <a:lnTo>
                    <a:pt x="2088" y="269"/>
                  </a:lnTo>
                  <a:lnTo>
                    <a:pt x="1987" y="67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2999813" y="5942593"/>
              <a:ext cx="31351" cy="44835"/>
            </a:xfrm>
            <a:custGeom>
              <a:avLst/>
              <a:gdLst/>
              <a:ahLst/>
              <a:cxnLst/>
              <a:rect l="l" t="t" r="r" b="b"/>
              <a:pathLst>
                <a:path w="472" h="675" extrusionOk="0">
                  <a:moveTo>
                    <a:pt x="270" y="1"/>
                  </a:moveTo>
                  <a:lnTo>
                    <a:pt x="337" y="169"/>
                  </a:lnTo>
                  <a:lnTo>
                    <a:pt x="371" y="337"/>
                  </a:lnTo>
                  <a:lnTo>
                    <a:pt x="337" y="405"/>
                  </a:lnTo>
                  <a:lnTo>
                    <a:pt x="304" y="472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472"/>
                  </a:lnTo>
                  <a:lnTo>
                    <a:pt x="135" y="405"/>
                  </a:lnTo>
                  <a:lnTo>
                    <a:pt x="68" y="371"/>
                  </a:lnTo>
                  <a:lnTo>
                    <a:pt x="34" y="371"/>
                  </a:lnTo>
                  <a:lnTo>
                    <a:pt x="1" y="438"/>
                  </a:lnTo>
                  <a:lnTo>
                    <a:pt x="1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203" y="674"/>
                  </a:lnTo>
                  <a:lnTo>
                    <a:pt x="304" y="640"/>
                  </a:lnTo>
                  <a:lnTo>
                    <a:pt x="371" y="573"/>
                  </a:lnTo>
                  <a:lnTo>
                    <a:pt x="438" y="506"/>
                  </a:lnTo>
                  <a:lnTo>
                    <a:pt x="472" y="371"/>
                  </a:lnTo>
                  <a:lnTo>
                    <a:pt x="438" y="236"/>
                  </a:lnTo>
                  <a:lnTo>
                    <a:pt x="405" y="102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2890215" y="6052190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55" y="1381"/>
                  </a:lnTo>
                  <a:lnTo>
                    <a:pt x="2122" y="1819"/>
                  </a:lnTo>
                  <a:lnTo>
                    <a:pt x="1954" y="1819"/>
                  </a:lnTo>
                  <a:lnTo>
                    <a:pt x="1752" y="1852"/>
                  </a:lnTo>
                  <a:lnTo>
                    <a:pt x="1381" y="1920"/>
                  </a:lnTo>
                  <a:lnTo>
                    <a:pt x="910" y="1987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50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607"/>
                  </a:lnTo>
                  <a:lnTo>
                    <a:pt x="1" y="809"/>
                  </a:lnTo>
                  <a:lnTo>
                    <a:pt x="68" y="1213"/>
                  </a:lnTo>
                  <a:lnTo>
                    <a:pt x="169" y="1718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674" y="2223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52" y="2088"/>
                  </a:lnTo>
                  <a:lnTo>
                    <a:pt x="1954" y="2054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290" y="1953"/>
                  </a:lnTo>
                  <a:lnTo>
                    <a:pt x="2290" y="1718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55" y="304"/>
                  </a:lnTo>
                  <a:lnTo>
                    <a:pt x="1987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2677796" y="5989554"/>
              <a:ext cx="58186" cy="51544"/>
            </a:xfrm>
            <a:custGeom>
              <a:avLst/>
              <a:gdLst/>
              <a:ahLst/>
              <a:cxnLst/>
              <a:rect l="l" t="t" r="r" b="b"/>
              <a:pathLst>
                <a:path w="876" h="776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101" y="135"/>
                  </a:lnTo>
                  <a:lnTo>
                    <a:pt x="34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2" y="741"/>
                  </a:lnTo>
                  <a:lnTo>
                    <a:pt x="303" y="775"/>
                  </a:lnTo>
                  <a:lnTo>
                    <a:pt x="404" y="775"/>
                  </a:lnTo>
                  <a:lnTo>
                    <a:pt x="472" y="741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6" y="775"/>
                  </a:lnTo>
                  <a:lnTo>
                    <a:pt x="640" y="775"/>
                  </a:lnTo>
                  <a:lnTo>
                    <a:pt x="640" y="741"/>
                  </a:lnTo>
                  <a:lnTo>
                    <a:pt x="674" y="708"/>
                  </a:lnTo>
                  <a:lnTo>
                    <a:pt x="640" y="607"/>
                  </a:lnTo>
                  <a:lnTo>
                    <a:pt x="606" y="506"/>
                  </a:lnTo>
                  <a:lnTo>
                    <a:pt x="606" y="472"/>
                  </a:lnTo>
                  <a:lnTo>
                    <a:pt x="808" y="438"/>
                  </a:lnTo>
                  <a:lnTo>
                    <a:pt x="842" y="405"/>
                  </a:lnTo>
                  <a:lnTo>
                    <a:pt x="876" y="337"/>
                  </a:lnTo>
                  <a:lnTo>
                    <a:pt x="842" y="304"/>
                  </a:lnTo>
                  <a:lnTo>
                    <a:pt x="775" y="270"/>
                  </a:lnTo>
                  <a:lnTo>
                    <a:pt x="573" y="304"/>
                  </a:lnTo>
                  <a:lnTo>
                    <a:pt x="472" y="337"/>
                  </a:lnTo>
                  <a:lnTo>
                    <a:pt x="371" y="371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539" y="472"/>
                  </a:lnTo>
                  <a:lnTo>
                    <a:pt x="539" y="506"/>
                  </a:lnTo>
                  <a:lnTo>
                    <a:pt x="539" y="539"/>
                  </a:lnTo>
                  <a:lnTo>
                    <a:pt x="438" y="573"/>
                  </a:lnTo>
                  <a:lnTo>
                    <a:pt x="371" y="607"/>
                  </a:lnTo>
                  <a:lnTo>
                    <a:pt x="303" y="573"/>
                  </a:lnTo>
                  <a:lnTo>
                    <a:pt x="236" y="539"/>
                  </a:lnTo>
                  <a:lnTo>
                    <a:pt x="202" y="506"/>
                  </a:lnTo>
                  <a:lnTo>
                    <a:pt x="169" y="405"/>
                  </a:lnTo>
                  <a:lnTo>
                    <a:pt x="169" y="337"/>
                  </a:lnTo>
                  <a:lnTo>
                    <a:pt x="202" y="270"/>
                  </a:lnTo>
                  <a:lnTo>
                    <a:pt x="270" y="203"/>
                  </a:lnTo>
                  <a:lnTo>
                    <a:pt x="438" y="135"/>
                  </a:lnTo>
                  <a:lnTo>
                    <a:pt x="606" y="102"/>
                  </a:lnTo>
                  <a:lnTo>
                    <a:pt x="606" y="68"/>
                  </a:lnTo>
                  <a:lnTo>
                    <a:pt x="606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2778426" y="5911308"/>
              <a:ext cx="158816" cy="149916"/>
            </a:xfrm>
            <a:custGeom>
              <a:avLst/>
              <a:gdLst/>
              <a:ahLst/>
              <a:cxnLst/>
              <a:rect l="l" t="t" r="r" b="b"/>
              <a:pathLst>
                <a:path w="2391" h="2257" extrusionOk="0">
                  <a:moveTo>
                    <a:pt x="1515" y="0"/>
                  </a:moveTo>
                  <a:lnTo>
                    <a:pt x="1078" y="101"/>
                  </a:lnTo>
                  <a:lnTo>
                    <a:pt x="606" y="236"/>
                  </a:lnTo>
                  <a:lnTo>
                    <a:pt x="101" y="371"/>
                  </a:lnTo>
                  <a:lnTo>
                    <a:pt x="68" y="270"/>
                  </a:lnTo>
                  <a:lnTo>
                    <a:pt x="0" y="270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808"/>
                  </a:lnTo>
                  <a:lnTo>
                    <a:pt x="135" y="1347"/>
                  </a:lnTo>
                  <a:lnTo>
                    <a:pt x="169" y="1785"/>
                  </a:lnTo>
                  <a:lnTo>
                    <a:pt x="202" y="2020"/>
                  </a:lnTo>
                  <a:lnTo>
                    <a:pt x="270" y="2223"/>
                  </a:lnTo>
                  <a:lnTo>
                    <a:pt x="337" y="2256"/>
                  </a:lnTo>
                  <a:lnTo>
                    <a:pt x="371" y="2223"/>
                  </a:lnTo>
                  <a:lnTo>
                    <a:pt x="438" y="2223"/>
                  </a:lnTo>
                  <a:lnTo>
                    <a:pt x="1313" y="2122"/>
                  </a:lnTo>
                  <a:lnTo>
                    <a:pt x="1751" y="2054"/>
                  </a:lnTo>
                  <a:lnTo>
                    <a:pt x="2189" y="1919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323" y="1919"/>
                  </a:lnTo>
                  <a:lnTo>
                    <a:pt x="2357" y="1818"/>
                  </a:lnTo>
                  <a:lnTo>
                    <a:pt x="2391" y="1751"/>
                  </a:lnTo>
                  <a:lnTo>
                    <a:pt x="2391" y="1616"/>
                  </a:lnTo>
                  <a:lnTo>
                    <a:pt x="2357" y="1414"/>
                  </a:lnTo>
                  <a:lnTo>
                    <a:pt x="2290" y="1212"/>
                  </a:lnTo>
                  <a:lnTo>
                    <a:pt x="2222" y="606"/>
                  </a:lnTo>
                  <a:lnTo>
                    <a:pt x="2121" y="303"/>
                  </a:lnTo>
                  <a:lnTo>
                    <a:pt x="2054" y="169"/>
                  </a:lnTo>
                  <a:lnTo>
                    <a:pt x="1987" y="68"/>
                  </a:lnTo>
                  <a:lnTo>
                    <a:pt x="1953" y="68"/>
                  </a:lnTo>
                  <a:lnTo>
                    <a:pt x="1953" y="270"/>
                  </a:lnTo>
                  <a:lnTo>
                    <a:pt x="1953" y="505"/>
                  </a:lnTo>
                  <a:lnTo>
                    <a:pt x="2054" y="943"/>
                  </a:lnTo>
                  <a:lnTo>
                    <a:pt x="2121" y="1381"/>
                  </a:lnTo>
                  <a:lnTo>
                    <a:pt x="2189" y="1818"/>
                  </a:lnTo>
                  <a:lnTo>
                    <a:pt x="1751" y="1818"/>
                  </a:lnTo>
                  <a:lnTo>
                    <a:pt x="1280" y="1886"/>
                  </a:lnTo>
                  <a:lnTo>
                    <a:pt x="404" y="2054"/>
                  </a:lnTo>
                  <a:lnTo>
                    <a:pt x="371" y="2054"/>
                  </a:lnTo>
                  <a:lnTo>
                    <a:pt x="371" y="1818"/>
                  </a:lnTo>
                  <a:lnTo>
                    <a:pt x="337" y="1616"/>
                  </a:lnTo>
                  <a:lnTo>
                    <a:pt x="270" y="1179"/>
                  </a:lnTo>
                  <a:lnTo>
                    <a:pt x="236" y="842"/>
                  </a:lnTo>
                  <a:lnTo>
                    <a:pt x="169" y="539"/>
                  </a:lnTo>
                  <a:lnTo>
                    <a:pt x="707" y="404"/>
                  </a:lnTo>
                  <a:lnTo>
                    <a:pt x="1246" y="270"/>
                  </a:lnTo>
                  <a:lnTo>
                    <a:pt x="1616" y="202"/>
                  </a:lnTo>
                  <a:lnTo>
                    <a:pt x="1785" y="169"/>
                  </a:lnTo>
                  <a:lnTo>
                    <a:pt x="1953" y="68"/>
                  </a:lnTo>
                  <a:lnTo>
                    <a:pt x="1953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2847772" y="5969428"/>
              <a:ext cx="42510" cy="42577"/>
            </a:xfrm>
            <a:custGeom>
              <a:avLst/>
              <a:gdLst/>
              <a:ahLst/>
              <a:cxnLst/>
              <a:rect l="l" t="t" r="r" b="b"/>
              <a:pathLst>
                <a:path w="640" h="641" extrusionOk="0">
                  <a:moveTo>
                    <a:pt x="471" y="1"/>
                  </a:moveTo>
                  <a:lnTo>
                    <a:pt x="438" y="34"/>
                  </a:lnTo>
                  <a:lnTo>
                    <a:pt x="404" y="68"/>
                  </a:lnTo>
                  <a:lnTo>
                    <a:pt x="370" y="102"/>
                  </a:lnTo>
                  <a:lnTo>
                    <a:pt x="370" y="236"/>
                  </a:lnTo>
                  <a:lnTo>
                    <a:pt x="370" y="270"/>
                  </a:lnTo>
                  <a:lnTo>
                    <a:pt x="135" y="337"/>
                  </a:lnTo>
                  <a:lnTo>
                    <a:pt x="101" y="203"/>
                  </a:lnTo>
                  <a:lnTo>
                    <a:pt x="101" y="169"/>
                  </a:lnTo>
                  <a:lnTo>
                    <a:pt x="67" y="169"/>
                  </a:lnTo>
                  <a:lnTo>
                    <a:pt x="0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67" y="607"/>
                  </a:lnTo>
                  <a:lnTo>
                    <a:pt x="135" y="640"/>
                  </a:lnTo>
                  <a:lnTo>
                    <a:pt x="168" y="640"/>
                  </a:lnTo>
                  <a:lnTo>
                    <a:pt x="202" y="607"/>
                  </a:lnTo>
                  <a:lnTo>
                    <a:pt x="202" y="539"/>
                  </a:lnTo>
                  <a:lnTo>
                    <a:pt x="168" y="472"/>
                  </a:lnTo>
                  <a:lnTo>
                    <a:pt x="404" y="438"/>
                  </a:lnTo>
                  <a:lnTo>
                    <a:pt x="438" y="539"/>
                  </a:lnTo>
                  <a:lnTo>
                    <a:pt x="505" y="640"/>
                  </a:lnTo>
                  <a:lnTo>
                    <a:pt x="539" y="640"/>
                  </a:lnTo>
                  <a:lnTo>
                    <a:pt x="572" y="607"/>
                  </a:lnTo>
                  <a:lnTo>
                    <a:pt x="572" y="506"/>
                  </a:lnTo>
                  <a:lnTo>
                    <a:pt x="539" y="371"/>
                  </a:lnTo>
                  <a:lnTo>
                    <a:pt x="640" y="337"/>
                  </a:lnTo>
                  <a:lnTo>
                    <a:pt x="640" y="270"/>
                  </a:lnTo>
                  <a:lnTo>
                    <a:pt x="640" y="236"/>
                  </a:lnTo>
                  <a:lnTo>
                    <a:pt x="640" y="203"/>
                  </a:lnTo>
                  <a:lnTo>
                    <a:pt x="572" y="203"/>
                  </a:lnTo>
                  <a:lnTo>
                    <a:pt x="505" y="236"/>
                  </a:lnTo>
                  <a:lnTo>
                    <a:pt x="505" y="169"/>
                  </a:lnTo>
                  <a:lnTo>
                    <a:pt x="505" y="102"/>
                  </a:lnTo>
                  <a:lnTo>
                    <a:pt x="539" y="34"/>
                  </a:lnTo>
                  <a:lnTo>
                    <a:pt x="505" y="3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3218940" y="6005230"/>
              <a:ext cx="145465" cy="147657"/>
            </a:xfrm>
            <a:custGeom>
              <a:avLst/>
              <a:gdLst/>
              <a:ahLst/>
              <a:cxnLst/>
              <a:rect l="l" t="t" r="r" b="b"/>
              <a:pathLst>
                <a:path w="2190" h="2223" extrusionOk="0">
                  <a:moveTo>
                    <a:pt x="1819" y="0"/>
                  </a:moveTo>
                  <a:lnTo>
                    <a:pt x="1314" y="68"/>
                  </a:lnTo>
                  <a:lnTo>
                    <a:pt x="775" y="169"/>
                  </a:lnTo>
                  <a:lnTo>
                    <a:pt x="371" y="202"/>
                  </a:lnTo>
                  <a:lnTo>
                    <a:pt x="169" y="236"/>
                  </a:lnTo>
                  <a:lnTo>
                    <a:pt x="1" y="303"/>
                  </a:lnTo>
                  <a:lnTo>
                    <a:pt x="169" y="404"/>
                  </a:lnTo>
                  <a:lnTo>
                    <a:pt x="338" y="404"/>
                  </a:lnTo>
                  <a:lnTo>
                    <a:pt x="674" y="371"/>
                  </a:lnTo>
                  <a:lnTo>
                    <a:pt x="1213" y="303"/>
                  </a:lnTo>
                  <a:lnTo>
                    <a:pt x="1752" y="202"/>
                  </a:lnTo>
                  <a:lnTo>
                    <a:pt x="1752" y="371"/>
                  </a:lnTo>
                  <a:lnTo>
                    <a:pt x="1785" y="573"/>
                  </a:lnTo>
                  <a:lnTo>
                    <a:pt x="1853" y="943"/>
                  </a:lnTo>
                  <a:lnTo>
                    <a:pt x="1920" y="1381"/>
                  </a:lnTo>
                  <a:lnTo>
                    <a:pt x="1954" y="1617"/>
                  </a:lnTo>
                  <a:lnTo>
                    <a:pt x="2021" y="1852"/>
                  </a:lnTo>
                  <a:lnTo>
                    <a:pt x="1011" y="1953"/>
                  </a:lnTo>
                  <a:lnTo>
                    <a:pt x="674" y="1987"/>
                  </a:lnTo>
                  <a:lnTo>
                    <a:pt x="506" y="2054"/>
                  </a:lnTo>
                  <a:lnTo>
                    <a:pt x="371" y="2155"/>
                  </a:lnTo>
                  <a:lnTo>
                    <a:pt x="540" y="2223"/>
                  </a:lnTo>
                  <a:lnTo>
                    <a:pt x="708" y="2223"/>
                  </a:lnTo>
                  <a:lnTo>
                    <a:pt x="1045" y="2155"/>
                  </a:lnTo>
                  <a:lnTo>
                    <a:pt x="2122" y="2021"/>
                  </a:lnTo>
                  <a:lnTo>
                    <a:pt x="2189" y="1987"/>
                  </a:lnTo>
                  <a:lnTo>
                    <a:pt x="2189" y="1953"/>
                  </a:lnTo>
                  <a:lnTo>
                    <a:pt x="2189" y="1886"/>
                  </a:lnTo>
                  <a:lnTo>
                    <a:pt x="2156" y="1852"/>
                  </a:lnTo>
                  <a:lnTo>
                    <a:pt x="2156" y="1617"/>
                  </a:lnTo>
                  <a:lnTo>
                    <a:pt x="2122" y="1381"/>
                  </a:lnTo>
                  <a:lnTo>
                    <a:pt x="2055" y="910"/>
                  </a:lnTo>
                  <a:lnTo>
                    <a:pt x="1987" y="539"/>
                  </a:lnTo>
                  <a:lnTo>
                    <a:pt x="1954" y="337"/>
                  </a:lnTo>
                  <a:lnTo>
                    <a:pt x="1886" y="169"/>
                  </a:lnTo>
                  <a:lnTo>
                    <a:pt x="1920" y="101"/>
                  </a:lnTo>
                  <a:lnTo>
                    <a:pt x="1920" y="68"/>
                  </a:lnTo>
                  <a:lnTo>
                    <a:pt x="1886" y="34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3261451" y="5835254"/>
              <a:ext cx="154366" cy="156624"/>
            </a:xfrm>
            <a:custGeom>
              <a:avLst/>
              <a:gdLst/>
              <a:ahLst/>
              <a:cxnLst/>
              <a:rect l="l" t="t" r="r" b="b"/>
              <a:pathLst>
                <a:path w="2324" h="2358" extrusionOk="0">
                  <a:moveTo>
                    <a:pt x="1920" y="1"/>
                  </a:moveTo>
                  <a:lnTo>
                    <a:pt x="1920" y="34"/>
                  </a:lnTo>
                  <a:lnTo>
                    <a:pt x="1920" y="102"/>
                  </a:lnTo>
                  <a:lnTo>
                    <a:pt x="1617" y="102"/>
                  </a:lnTo>
                  <a:lnTo>
                    <a:pt x="1314" y="135"/>
                  </a:lnTo>
                  <a:lnTo>
                    <a:pt x="708" y="270"/>
                  </a:lnTo>
                  <a:lnTo>
                    <a:pt x="371" y="304"/>
                  </a:lnTo>
                  <a:lnTo>
                    <a:pt x="169" y="337"/>
                  </a:lnTo>
                  <a:lnTo>
                    <a:pt x="102" y="371"/>
                  </a:lnTo>
                  <a:lnTo>
                    <a:pt x="68" y="405"/>
                  </a:lnTo>
                  <a:lnTo>
                    <a:pt x="68" y="438"/>
                  </a:lnTo>
                  <a:lnTo>
                    <a:pt x="34" y="405"/>
                  </a:lnTo>
                  <a:lnTo>
                    <a:pt x="1" y="405"/>
                  </a:lnTo>
                  <a:lnTo>
                    <a:pt x="1" y="607"/>
                  </a:lnTo>
                  <a:lnTo>
                    <a:pt x="1" y="842"/>
                  </a:lnTo>
                  <a:lnTo>
                    <a:pt x="102" y="1280"/>
                  </a:lnTo>
                  <a:lnTo>
                    <a:pt x="236" y="2290"/>
                  </a:lnTo>
                  <a:lnTo>
                    <a:pt x="270" y="2324"/>
                  </a:lnTo>
                  <a:lnTo>
                    <a:pt x="337" y="2357"/>
                  </a:lnTo>
                  <a:lnTo>
                    <a:pt x="371" y="2324"/>
                  </a:lnTo>
                  <a:lnTo>
                    <a:pt x="405" y="2290"/>
                  </a:lnTo>
                  <a:lnTo>
                    <a:pt x="640" y="2290"/>
                  </a:lnTo>
                  <a:lnTo>
                    <a:pt x="910" y="2256"/>
                  </a:lnTo>
                  <a:lnTo>
                    <a:pt x="1381" y="2189"/>
                  </a:lnTo>
                  <a:lnTo>
                    <a:pt x="1785" y="2122"/>
                  </a:lnTo>
                  <a:lnTo>
                    <a:pt x="2021" y="2088"/>
                  </a:lnTo>
                  <a:lnTo>
                    <a:pt x="2088" y="2021"/>
                  </a:lnTo>
                  <a:lnTo>
                    <a:pt x="2155" y="1953"/>
                  </a:lnTo>
                  <a:lnTo>
                    <a:pt x="2054" y="1886"/>
                  </a:lnTo>
                  <a:lnTo>
                    <a:pt x="1684" y="1886"/>
                  </a:lnTo>
                  <a:lnTo>
                    <a:pt x="1213" y="1987"/>
                  </a:lnTo>
                  <a:lnTo>
                    <a:pt x="809" y="2021"/>
                  </a:lnTo>
                  <a:lnTo>
                    <a:pt x="607" y="2054"/>
                  </a:lnTo>
                  <a:lnTo>
                    <a:pt x="405" y="2122"/>
                  </a:lnTo>
                  <a:lnTo>
                    <a:pt x="236" y="1112"/>
                  </a:lnTo>
                  <a:lnTo>
                    <a:pt x="203" y="809"/>
                  </a:lnTo>
                  <a:lnTo>
                    <a:pt x="102" y="539"/>
                  </a:lnTo>
                  <a:lnTo>
                    <a:pt x="203" y="539"/>
                  </a:lnTo>
                  <a:lnTo>
                    <a:pt x="203" y="472"/>
                  </a:lnTo>
                  <a:lnTo>
                    <a:pt x="1145" y="371"/>
                  </a:lnTo>
                  <a:lnTo>
                    <a:pt x="1549" y="304"/>
                  </a:lnTo>
                  <a:lnTo>
                    <a:pt x="1920" y="203"/>
                  </a:lnTo>
                  <a:lnTo>
                    <a:pt x="1987" y="539"/>
                  </a:lnTo>
                  <a:lnTo>
                    <a:pt x="2054" y="910"/>
                  </a:lnTo>
                  <a:lnTo>
                    <a:pt x="2088" y="1448"/>
                  </a:lnTo>
                  <a:lnTo>
                    <a:pt x="2122" y="1684"/>
                  </a:lnTo>
                  <a:lnTo>
                    <a:pt x="2155" y="1953"/>
                  </a:lnTo>
                  <a:lnTo>
                    <a:pt x="2189" y="1987"/>
                  </a:lnTo>
                  <a:lnTo>
                    <a:pt x="2223" y="2021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684"/>
                  </a:lnTo>
                  <a:lnTo>
                    <a:pt x="2324" y="1415"/>
                  </a:lnTo>
                  <a:lnTo>
                    <a:pt x="2223" y="876"/>
                  </a:lnTo>
                  <a:lnTo>
                    <a:pt x="2155" y="438"/>
                  </a:lnTo>
                  <a:lnTo>
                    <a:pt x="2088" y="236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3328538" y="5895632"/>
              <a:ext cx="42577" cy="49285"/>
            </a:xfrm>
            <a:custGeom>
              <a:avLst/>
              <a:gdLst/>
              <a:ahLst/>
              <a:cxnLst/>
              <a:rect l="l" t="t" r="r" b="b"/>
              <a:pathLst>
                <a:path w="641" h="742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35"/>
                  </a:lnTo>
                  <a:lnTo>
                    <a:pt x="1" y="304"/>
                  </a:lnTo>
                  <a:lnTo>
                    <a:pt x="1" y="506"/>
                  </a:lnTo>
                  <a:lnTo>
                    <a:pt x="34" y="674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405" y="708"/>
                  </a:lnTo>
                  <a:lnTo>
                    <a:pt x="506" y="640"/>
                  </a:lnTo>
                  <a:lnTo>
                    <a:pt x="607" y="573"/>
                  </a:lnTo>
                  <a:lnTo>
                    <a:pt x="640" y="506"/>
                  </a:lnTo>
                  <a:lnTo>
                    <a:pt x="607" y="472"/>
                  </a:lnTo>
                  <a:lnTo>
                    <a:pt x="405" y="472"/>
                  </a:lnTo>
                  <a:lnTo>
                    <a:pt x="203" y="539"/>
                  </a:lnTo>
                  <a:lnTo>
                    <a:pt x="203" y="270"/>
                  </a:lnTo>
                  <a:lnTo>
                    <a:pt x="203" y="135"/>
                  </a:lnTo>
                  <a:lnTo>
                    <a:pt x="203" y="68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3210040" y="5707790"/>
              <a:ext cx="29093" cy="134240"/>
            </a:xfrm>
            <a:custGeom>
              <a:avLst/>
              <a:gdLst/>
              <a:ahLst/>
              <a:cxnLst/>
              <a:rect l="l" t="t" r="r" b="b"/>
              <a:pathLst>
                <a:path w="438" h="2021" extrusionOk="0">
                  <a:moveTo>
                    <a:pt x="34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506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8"/>
                  </a:lnTo>
                  <a:lnTo>
                    <a:pt x="337" y="1987"/>
                  </a:lnTo>
                  <a:lnTo>
                    <a:pt x="371" y="2021"/>
                  </a:lnTo>
                  <a:lnTo>
                    <a:pt x="404" y="2021"/>
                  </a:lnTo>
                  <a:lnTo>
                    <a:pt x="438" y="1987"/>
                  </a:lnTo>
                  <a:lnTo>
                    <a:pt x="438" y="1953"/>
                  </a:lnTo>
                  <a:lnTo>
                    <a:pt x="438" y="1684"/>
                  </a:lnTo>
                  <a:lnTo>
                    <a:pt x="371" y="1415"/>
                  </a:lnTo>
                  <a:lnTo>
                    <a:pt x="270" y="910"/>
                  </a:lnTo>
                  <a:lnTo>
                    <a:pt x="202" y="472"/>
                  </a:lnTo>
                  <a:lnTo>
                    <a:pt x="169" y="270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3160821" y="5922467"/>
              <a:ext cx="47027" cy="44835"/>
            </a:xfrm>
            <a:custGeom>
              <a:avLst/>
              <a:gdLst/>
              <a:ahLst/>
              <a:cxnLst/>
              <a:rect l="l" t="t" r="r" b="b"/>
              <a:pathLst>
                <a:path w="708" h="675" extrusionOk="0">
                  <a:moveTo>
                    <a:pt x="1" y="1"/>
                  </a:moveTo>
                  <a:lnTo>
                    <a:pt x="1" y="102"/>
                  </a:lnTo>
                  <a:lnTo>
                    <a:pt x="1" y="236"/>
                  </a:lnTo>
                  <a:lnTo>
                    <a:pt x="68" y="573"/>
                  </a:lnTo>
                  <a:lnTo>
                    <a:pt x="102" y="607"/>
                  </a:lnTo>
                  <a:lnTo>
                    <a:pt x="135" y="640"/>
                  </a:lnTo>
                  <a:lnTo>
                    <a:pt x="169" y="640"/>
                  </a:lnTo>
                  <a:lnTo>
                    <a:pt x="203" y="607"/>
                  </a:lnTo>
                  <a:lnTo>
                    <a:pt x="371" y="405"/>
                  </a:lnTo>
                  <a:lnTo>
                    <a:pt x="371" y="438"/>
                  </a:lnTo>
                  <a:lnTo>
                    <a:pt x="405" y="472"/>
                  </a:lnTo>
                  <a:lnTo>
                    <a:pt x="472" y="573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674" y="640"/>
                  </a:lnTo>
                  <a:lnTo>
                    <a:pt x="674" y="573"/>
                  </a:lnTo>
                  <a:lnTo>
                    <a:pt x="607" y="506"/>
                  </a:lnTo>
                  <a:lnTo>
                    <a:pt x="506" y="405"/>
                  </a:lnTo>
                  <a:lnTo>
                    <a:pt x="472" y="371"/>
                  </a:lnTo>
                  <a:lnTo>
                    <a:pt x="405" y="371"/>
                  </a:lnTo>
                  <a:lnTo>
                    <a:pt x="472" y="304"/>
                  </a:lnTo>
                  <a:lnTo>
                    <a:pt x="573" y="203"/>
                  </a:lnTo>
                  <a:lnTo>
                    <a:pt x="607" y="203"/>
                  </a:lnTo>
                  <a:lnTo>
                    <a:pt x="640" y="169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74" y="34"/>
                  </a:lnTo>
                  <a:lnTo>
                    <a:pt x="607" y="1"/>
                  </a:lnTo>
                  <a:lnTo>
                    <a:pt x="506" y="1"/>
                  </a:lnTo>
                  <a:lnTo>
                    <a:pt x="405" y="135"/>
                  </a:lnTo>
                  <a:lnTo>
                    <a:pt x="304" y="236"/>
                  </a:lnTo>
                  <a:lnTo>
                    <a:pt x="203" y="405"/>
                  </a:lnTo>
                  <a:lnTo>
                    <a:pt x="169" y="270"/>
                  </a:lnTo>
                  <a:lnTo>
                    <a:pt x="135" y="1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3093734" y="6081283"/>
              <a:ext cx="58186" cy="44769"/>
            </a:xfrm>
            <a:custGeom>
              <a:avLst/>
              <a:gdLst/>
              <a:ahLst/>
              <a:cxnLst/>
              <a:rect l="l" t="t" r="r" b="b"/>
              <a:pathLst>
                <a:path w="876" h="674" extrusionOk="0">
                  <a:moveTo>
                    <a:pt x="640" y="0"/>
                  </a:moveTo>
                  <a:lnTo>
                    <a:pt x="607" y="34"/>
                  </a:lnTo>
                  <a:lnTo>
                    <a:pt x="371" y="337"/>
                  </a:lnTo>
                  <a:lnTo>
                    <a:pt x="169" y="68"/>
                  </a:lnTo>
                  <a:lnTo>
                    <a:pt x="102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02" y="606"/>
                  </a:lnTo>
                  <a:lnTo>
                    <a:pt x="102" y="674"/>
                  </a:lnTo>
                  <a:lnTo>
                    <a:pt x="236" y="674"/>
                  </a:lnTo>
                  <a:lnTo>
                    <a:pt x="236" y="606"/>
                  </a:lnTo>
                  <a:lnTo>
                    <a:pt x="203" y="404"/>
                  </a:lnTo>
                  <a:lnTo>
                    <a:pt x="203" y="404"/>
                  </a:lnTo>
                  <a:lnTo>
                    <a:pt x="337" y="539"/>
                  </a:lnTo>
                  <a:lnTo>
                    <a:pt x="405" y="573"/>
                  </a:lnTo>
                  <a:lnTo>
                    <a:pt x="472" y="539"/>
                  </a:lnTo>
                  <a:lnTo>
                    <a:pt x="607" y="337"/>
                  </a:lnTo>
                  <a:lnTo>
                    <a:pt x="640" y="472"/>
                  </a:lnTo>
                  <a:lnTo>
                    <a:pt x="741" y="606"/>
                  </a:lnTo>
                  <a:lnTo>
                    <a:pt x="775" y="640"/>
                  </a:lnTo>
                  <a:lnTo>
                    <a:pt x="842" y="606"/>
                  </a:lnTo>
                  <a:lnTo>
                    <a:pt x="876" y="573"/>
                  </a:lnTo>
                  <a:lnTo>
                    <a:pt x="876" y="505"/>
                  </a:lnTo>
                  <a:lnTo>
                    <a:pt x="775" y="303"/>
                  </a:lnTo>
                  <a:lnTo>
                    <a:pt x="741" y="101"/>
                  </a:lnTo>
                  <a:lnTo>
                    <a:pt x="741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3100443" y="5859897"/>
              <a:ext cx="154366" cy="15881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920" y="135"/>
                  </a:moveTo>
                  <a:lnTo>
                    <a:pt x="2021" y="1044"/>
                  </a:lnTo>
                  <a:lnTo>
                    <a:pt x="2122" y="1953"/>
                  </a:lnTo>
                  <a:lnTo>
                    <a:pt x="1684" y="2020"/>
                  </a:lnTo>
                  <a:lnTo>
                    <a:pt x="1280" y="2121"/>
                  </a:lnTo>
                  <a:lnTo>
                    <a:pt x="876" y="2188"/>
                  </a:lnTo>
                  <a:lnTo>
                    <a:pt x="506" y="2256"/>
                  </a:lnTo>
                  <a:lnTo>
                    <a:pt x="472" y="2256"/>
                  </a:lnTo>
                  <a:lnTo>
                    <a:pt x="472" y="2222"/>
                  </a:lnTo>
                  <a:lnTo>
                    <a:pt x="438" y="1784"/>
                  </a:lnTo>
                  <a:lnTo>
                    <a:pt x="371" y="1313"/>
                  </a:lnTo>
                  <a:lnTo>
                    <a:pt x="270" y="875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36"/>
                  </a:lnTo>
                  <a:lnTo>
                    <a:pt x="1920" y="135"/>
                  </a:lnTo>
                  <a:close/>
                  <a:moveTo>
                    <a:pt x="1920" y="0"/>
                  </a:moveTo>
                  <a:lnTo>
                    <a:pt x="1482" y="34"/>
                  </a:lnTo>
                  <a:lnTo>
                    <a:pt x="1011" y="101"/>
                  </a:lnTo>
                  <a:lnTo>
                    <a:pt x="68" y="269"/>
                  </a:lnTo>
                  <a:lnTo>
                    <a:pt x="34" y="269"/>
                  </a:lnTo>
                  <a:lnTo>
                    <a:pt x="1" y="337"/>
                  </a:lnTo>
                  <a:lnTo>
                    <a:pt x="1" y="370"/>
                  </a:lnTo>
                  <a:lnTo>
                    <a:pt x="68" y="404"/>
                  </a:lnTo>
                  <a:lnTo>
                    <a:pt x="102" y="875"/>
                  </a:lnTo>
                  <a:lnTo>
                    <a:pt x="135" y="1347"/>
                  </a:lnTo>
                  <a:lnTo>
                    <a:pt x="236" y="1818"/>
                  </a:lnTo>
                  <a:lnTo>
                    <a:pt x="337" y="2256"/>
                  </a:lnTo>
                  <a:lnTo>
                    <a:pt x="337" y="2289"/>
                  </a:lnTo>
                  <a:lnTo>
                    <a:pt x="371" y="2323"/>
                  </a:lnTo>
                  <a:lnTo>
                    <a:pt x="438" y="2289"/>
                  </a:lnTo>
                  <a:lnTo>
                    <a:pt x="472" y="2357"/>
                  </a:lnTo>
                  <a:lnTo>
                    <a:pt x="506" y="2390"/>
                  </a:lnTo>
                  <a:lnTo>
                    <a:pt x="910" y="2390"/>
                  </a:lnTo>
                  <a:lnTo>
                    <a:pt x="1314" y="2323"/>
                  </a:lnTo>
                  <a:lnTo>
                    <a:pt x="1751" y="2222"/>
                  </a:lnTo>
                  <a:lnTo>
                    <a:pt x="2122" y="2087"/>
                  </a:lnTo>
                  <a:lnTo>
                    <a:pt x="2122" y="2155"/>
                  </a:lnTo>
                  <a:lnTo>
                    <a:pt x="2155" y="2222"/>
                  </a:lnTo>
                  <a:lnTo>
                    <a:pt x="2290" y="2222"/>
                  </a:lnTo>
                  <a:lnTo>
                    <a:pt x="2324" y="2155"/>
                  </a:lnTo>
                  <a:lnTo>
                    <a:pt x="2324" y="1616"/>
                  </a:lnTo>
                  <a:lnTo>
                    <a:pt x="2256" y="1111"/>
                  </a:lnTo>
                  <a:lnTo>
                    <a:pt x="2189" y="572"/>
                  </a:lnTo>
                  <a:lnTo>
                    <a:pt x="2054" y="67"/>
                  </a:lnTo>
                  <a:lnTo>
                    <a:pt x="2054" y="34"/>
                  </a:lnTo>
                  <a:lnTo>
                    <a:pt x="1987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3420267" y="6161787"/>
              <a:ext cx="24643" cy="149849"/>
            </a:xfrm>
            <a:custGeom>
              <a:avLst/>
              <a:gdLst/>
              <a:ahLst/>
              <a:cxnLst/>
              <a:rect l="l" t="t" r="r" b="b"/>
              <a:pathLst>
                <a:path w="371" h="2256" extrusionOk="0">
                  <a:moveTo>
                    <a:pt x="34" y="0"/>
                  </a:moveTo>
                  <a:lnTo>
                    <a:pt x="0" y="202"/>
                  </a:lnTo>
                  <a:lnTo>
                    <a:pt x="0" y="438"/>
                  </a:lnTo>
                  <a:lnTo>
                    <a:pt x="67" y="876"/>
                  </a:lnTo>
                  <a:lnTo>
                    <a:pt x="135" y="1549"/>
                  </a:lnTo>
                  <a:lnTo>
                    <a:pt x="168" y="1886"/>
                  </a:lnTo>
                  <a:lnTo>
                    <a:pt x="236" y="2222"/>
                  </a:lnTo>
                  <a:lnTo>
                    <a:pt x="269" y="2256"/>
                  </a:lnTo>
                  <a:lnTo>
                    <a:pt x="370" y="2256"/>
                  </a:lnTo>
                  <a:lnTo>
                    <a:pt x="370" y="2189"/>
                  </a:lnTo>
                  <a:lnTo>
                    <a:pt x="370" y="1953"/>
                  </a:lnTo>
                  <a:lnTo>
                    <a:pt x="370" y="1684"/>
                  </a:lnTo>
                  <a:lnTo>
                    <a:pt x="303" y="1179"/>
                  </a:lnTo>
                  <a:lnTo>
                    <a:pt x="236" y="573"/>
                  </a:lnTo>
                  <a:lnTo>
                    <a:pt x="168" y="27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2138844" y="5710048"/>
              <a:ext cx="31351" cy="134240"/>
            </a:xfrm>
            <a:custGeom>
              <a:avLst/>
              <a:gdLst/>
              <a:ahLst/>
              <a:cxnLst/>
              <a:rect l="l" t="t" r="r" b="b"/>
              <a:pathLst>
                <a:path w="472" h="2021" extrusionOk="0">
                  <a:moveTo>
                    <a:pt x="34" y="0"/>
                  </a:moveTo>
                  <a:lnTo>
                    <a:pt x="34" y="34"/>
                  </a:lnTo>
                  <a:lnTo>
                    <a:pt x="0" y="34"/>
                  </a:lnTo>
                  <a:lnTo>
                    <a:pt x="0" y="270"/>
                  </a:lnTo>
                  <a:lnTo>
                    <a:pt x="34" y="505"/>
                  </a:lnTo>
                  <a:lnTo>
                    <a:pt x="101" y="943"/>
                  </a:lnTo>
                  <a:lnTo>
                    <a:pt x="169" y="1482"/>
                  </a:lnTo>
                  <a:lnTo>
                    <a:pt x="236" y="1717"/>
                  </a:lnTo>
                  <a:lnTo>
                    <a:pt x="337" y="1987"/>
                  </a:lnTo>
                  <a:lnTo>
                    <a:pt x="371" y="2020"/>
                  </a:lnTo>
                  <a:lnTo>
                    <a:pt x="404" y="2020"/>
                  </a:lnTo>
                  <a:lnTo>
                    <a:pt x="438" y="1987"/>
                  </a:lnTo>
                  <a:lnTo>
                    <a:pt x="472" y="1953"/>
                  </a:lnTo>
                  <a:lnTo>
                    <a:pt x="438" y="1684"/>
                  </a:lnTo>
                  <a:lnTo>
                    <a:pt x="371" y="1414"/>
                  </a:lnTo>
                  <a:lnTo>
                    <a:pt x="270" y="909"/>
                  </a:lnTo>
                  <a:lnTo>
                    <a:pt x="202" y="472"/>
                  </a:lnTo>
                  <a:lnTo>
                    <a:pt x="169" y="236"/>
                  </a:lnTo>
                  <a:lnTo>
                    <a:pt x="101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2201481" y="5759201"/>
              <a:ext cx="44769" cy="60511"/>
            </a:xfrm>
            <a:custGeom>
              <a:avLst/>
              <a:gdLst/>
              <a:ahLst/>
              <a:cxnLst/>
              <a:rect l="l" t="t" r="r" b="b"/>
              <a:pathLst>
                <a:path w="674" h="911" extrusionOk="0">
                  <a:moveTo>
                    <a:pt x="370" y="1"/>
                  </a:moveTo>
                  <a:lnTo>
                    <a:pt x="236" y="35"/>
                  </a:lnTo>
                  <a:lnTo>
                    <a:pt x="168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135" y="304"/>
                  </a:lnTo>
                  <a:lnTo>
                    <a:pt x="202" y="237"/>
                  </a:lnTo>
                  <a:lnTo>
                    <a:pt x="269" y="169"/>
                  </a:lnTo>
                  <a:lnTo>
                    <a:pt x="337" y="169"/>
                  </a:lnTo>
                  <a:lnTo>
                    <a:pt x="404" y="237"/>
                  </a:lnTo>
                  <a:lnTo>
                    <a:pt x="337" y="338"/>
                  </a:lnTo>
                  <a:lnTo>
                    <a:pt x="269" y="439"/>
                  </a:lnTo>
                  <a:lnTo>
                    <a:pt x="202" y="573"/>
                  </a:lnTo>
                  <a:lnTo>
                    <a:pt x="202" y="641"/>
                  </a:lnTo>
                  <a:lnTo>
                    <a:pt x="236" y="674"/>
                  </a:lnTo>
                  <a:lnTo>
                    <a:pt x="303" y="674"/>
                  </a:lnTo>
                  <a:lnTo>
                    <a:pt x="370" y="641"/>
                  </a:lnTo>
                  <a:lnTo>
                    <a:pt x="471" y="641"/>
                  </a:lnTo>
                  <a:lnTo>
                    <a:pt x="471" y="742"/>
                  </a:lnTo>
                  <a:lnTo>
                    <a:pt x="370" y="742"/>
                  </a:lnTo>
                  <a:lnTo>
                    <a:pt x="236" y="775"/>
                  </a:lnTo>
                  <a:lnTo>
                    <a:pt x="236" y="809"/>
                  </a:lnTo>
                  <a:lnTo>
                    <a:pt x="236" y="843"/>
                  </a:lnTo>
                  <a:lnTo>
                    <a:pt x="303" y="876"/>
                  </a:lnTo>
                  <a:lnTo>
                    <a:pt x="370" y="910"/>
                  </a:lnTo>
                  <a:lnTo>
                    <a:pt x="539" y="876"/>
                  </a:lnTo>
                  <a:lnTo>
                    <a:pt x="606" y="843"/>
                  </a:lnTo>
                  <a:lnTo>
                    <a:pt x="640" y="775"/>
                  </a:lnTo>
                  <a:lnTo>
                    <a:pt x="673" y="708"/>
                  </a:lnTo>
                  <a:lnTo>
                    <a:pt x="673" y="641"/>
                  </a:lnTo>
                  <a:lnTo>
                    <a:pt x="640" y="540"/>
                  </a:lnTo>
                  <a:lnTo>
                    <a:pt x="572" y="506"/>
                  </a:lnTo>
                  <a:lnTo>
                    <a:pt x="505" y="472"/>
                  </a:lnTo>
                  <a:lnTo>
                    <a:pt x="404" y="472"/>
                  </a:lnTo>
                  <a:lnTo>
                    <a:pt x="539" y="304"/>
                  </a:lnTo>
                  <a:lnTo>
                    <a:pt x="539" y="203"/>
                  </a:lnTo>
                  <a:lnTo>
                    <a:pt x="505" y="68"/>
                  </a:lnTo>
                  <a:lnTo>
                    <a:pt x="438" y="3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2051631" y="6079025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135" y="34"/>
                  </a:lnTo>
                  <a:lnTo>
                    <a:pt x="101" y="68"/>
                  </a:lnTo>
                  <a:lnTo>
                    <a:pt x="34" y="438"/>
                  </a:lnTo>
                  <a:lnTo>
                    <a:pt x="0" y="573"/>
                  </a:lnTo>
                  <a:lnTo>
                    <a:pt x="0" y="640"/>
                  </a:lnTo>
                  <a:lnTo>
                    <a:pt x="0" y="708"/>
                  </a:lnTo>
                  <a:lnTo>
                    <a:pt x="34" y="741"/>
                  </a:lnTo>
                  <a:lnTo>
                    <a:pt x="68" y="741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303" y="607"/>
                  </a:lnTo>
                  <a:lnTo>
                    <a:pt x="371" y="708"/>
                  </a:lnTo>
                  <a:lnTo>
                    <a:pt x="404" y="741"/>
                  </a:lnTo>
                  <a:lnTo>
                    <a:pt x="438" y="741"/>
                  </a:lnTo>
                  <a:lnTo>
                    <a:pt x="472" y="708"/>
                  </a:lnTo>
                  <a:lnTo>
                    <a:pt x="505" y="674"/>
                  </a:lnTo>
                  <a:lnTo>
                    <a:pt x="472" y="539"/>
                  </a:lnTo>
                  <a:lnTo>
                    <a:pt x="505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404" y="371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1928617" y="6190814"/>
              <a:ext cx="152108" cy="167850"/>
            </a:xfrm>
            <a:custGeom>
              <a:avLst/>
              <a:gdLst/>
              <a:ahLst/>
              <a:cxnLst/>
              <a:rect l="l" t="t" r="r" b="b"/>
              <a:pathLst>
                <a:path w="2290" h="2527" extrusionOk="0">
                  <a:moveTo>
                    <a:pt x="1953" y="203"/>
                  </a:moveTo>
                  <a:lnTo>
                    <a:pt x="1953" y="641"/>
                  </a:lnTo>
                  <a:lnTo>
                    <a:pt x="1987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55" y="2055"/>
                  </a:lnTo>
                  <a:lnTo>
                    <a:pt x="2122" y="2055"/>
                  </a:lnTo>
                  <a:lnTo>
                    <a:pt x="1751" y="2088"/>
                  </a:lnTo>
                  <a:lnTo>
                    <a:pt x="1347" y="2156"/>
                  </a:lnTo>
                  <a:lnTo>
                    <a:pt x="910" y="2189"/>
                  </a:lnTo>
                  <a:lnTo>
                    <a:pt x="506" y="2257"/>
                  </a:lnTo>
                  <a:lnTo>
                    <a:pt x="304" y="1348"/>
                  </a:lnTo>
                  <a:lnTo>
                    <a:pt x="135" y="439"/>
                  </a:lnTo>
                  <a:lnTo>
                    <a:pt x="573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11" y="169"/>
                  </a:lnTo>
                  <a:lnTo>
                    <a:pt x="539" y="203"/>
                  </a:lnTo>
                  <a:lnTo>
                    <a:pt x="102" y="304"/>
                  </a:lnTo>
                  <a:lnTo>
                    <a:pt x="68" y="338"/>
                  </a:lnTo>
                  <a:lnTo>
                    <a:pt x="34" y="371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944"/>
                  </a:lnTo>
                  <a:lnTo>
                    <a:pt x="102" y="1449"/>
                  </a:lnTo>
                  <a:lnTo>
                    <a:pt x="203" y="1987"/>
                  </a:lnTo>
                  <a:lnTo>
                    <a:pt x="371" y="2492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8"/>
                  </a:lnTo>
                  <a:lnTo>
                    <a:pt x="943" y="2391"/>
                  </a:lnTo>
                  <a:lnTo>
                    <a:pt x="1347" y="2358"/>
                  </a:lnTo>
                  <a:lnTo>
                    <a:pt x="1785" y="2290"/>
                  </a:lnTo>
                  <a:lnTo>
                    <a:pt x="2155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6" y="2088"/>
                  </a:lnTo>
                  <a:lnTo>
                    <a:pt x="2290" y="2055"/>
                  </a:lnTo>
                  <a:lnTo>
                    <a:pt x="2290" y="1987"/>
                  </a:lnTo>
                  <a:lnTo>
                    <a:pt x="2256" y="1550"/>
                  </a:lnTo>
                  <a:lnTo>
                    <a:pt x="2189" y="1078"/>
                  </a:lnTo>
                  <a:lnTo>
                    <a:pt x="2122" y="607"/>
                  </a:lnTo>
                  <a:lnTo>
                    <a:pt x="2021" y="169"/>
                  </a:lnTo>
                  <a:lnTo>
                    <a:pt x="2054" y="102"/>
                  </a:lnTo>
                  <a:lnTo>
                    <a:pt x="2021" y="68"/>
                  </a:lnTo>
                  <a:lnTo>
                    <a:pt x="1987" y="35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2317720" y="5886732"/>
              <a:ext cx="31418" cy="13484"/>
            </a:xfrm>
            <a:custGeom>
              <a:avLst/>
              <a:gdLst/>
              <a:ahLst/>
              <a:cxnLst/>
              <a:rect l="l" t="t" r="r" b="b"/>
              <a:pathLst>
                <a:path w="473" h="203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34"/>
                  </a:lnTo>
                  <a:lnTo>
                    <a:pt x="102" y="67"/>
                  </a:lnTo>
                  <a:lnTo>
                    <a:pt x="68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1" y="168"/>
                  </a:lnTo>
                  <a:lnTo>
                    <a:pt x="68" y="168"/>
                  </a:lnTo>
                  <a:lnTo>
                    <a:pt x="169" y="202"/>
                  </a:lnTo>
                  <a:lnTo>
                    <a:pt x="304" y="168"/>
                  </a:lnTo>
                  <a:lnTo>
                    <a:pt x="371" y="168"/>
                  </a:lnTo>
                  <a:lnTo>
                    <a:pt x="438" y="135"/>
                  </a:lnTo>
                  <a:lnTo>
                    <a:pt x="472" y="101"/>
                  </a:lnTo>
                  <a:lnTo>
                    <a:pt x="472" y="67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2250633" y="5830804"/>
              <a:ext cx="154366" cy="152108"/>
            </a:xfrm>
            <a:custGeom>
              <a:avLst/>
              <a:gdLst/>
              <a:ahLst/>
              <a:cxnLst/>
              <a:rect l="l" t="t" r="r" b="b"/>
              <a:pathLst>
                <a:path w="2324" h="2290" extrusionOk="0">
                  <a:moveTo>
                    <a:pt x="1953" y="0"/>
                  </a:moveTo>
                  <a:lnTo>
                    <a:pt x="1953" y="34"/>
                  </a:lnTo>
                  <a:lnTo>
                    <a:pt x="1953" y="101"/>
                  </a:lnTo>
                  <a:lnTo>
                    <a:pt x="1448" y="101"/>
                  </a:lnTo>
                  <a:lnTo>
                    <a:pt x="943" y="169"/>
                  </a:lnTo>
                  <a:lnTo>
                    <a:pt x="472" y="169"/>
                  </a:lnTo>
                  <a:lnTo>
                    <a:pt x="270" y="236"/>
                  </a:lnTo>
                  <a:lnTo>
                    <a:pt x="169" y="270"/>
                  </a:lnTo>
                  <a:lnTo>
                    <a:pt x="102" y="337"/>
                  </a:lnTo>
                  <a:lnTo>
                    <a:pt x="270" y="404"/>
                  </a:lnTo>
                  <a:lnTo>
                    <a:pt x="438" y="404"/>
                  </a:lnTo>
                  <a:lnTo>
                    <a:pt x="809" y="371"/>
                  </a:lnTo>
                  <a:lnTo>
                    <a:pt x="1381" y="303"/>
                  </a:lnTo>
                  <a:lnTo>
                    <a:pt x="1953" y="270"/>
                  </a:lnTo>
                  <a:lnTo>
                    <a:pt x="1953" y="606"/>
                  </a:lnTo>
                  <a:lnTo>
                    <a:pt x="2021" y="909"/>
                  </a:lnTo>
                  <a:lnTo>
                    <a:pt x="2088" y="1347"/>
                  </a:lnTo>
                  <a:lnTo>
                    <a:pt x="2122" y="1583"/>
                  </a:lnTo>
                  <a:lnTo>
                    <a:pt x="2155" y="1785"/>
                  </a:lnTo>
                  <a:lnTo>
                    <a:pt x="1246" y="1919"/>
                  </a:lnTo>
                  <a:lnTo>
                    <a:pt x="809" y="1987"/>
                  </a:lnTo>
                  <a:lnTo>
                    <a:pt x="405" y="2121"/>
                  </a:lnTo>
                  <a:lnTo>
                    <a:pt x="304" y="1684"/>
                  </a:lnTo>
                  <a:lnTo>
                    <a:pt x="236" y="1246"/>
                  </a:lnTo>
                  <a:lnTo>
                    <a:pt x="203" y="775"/>
                  </a:lnTo>
                  <a:lnTo>
                    <a:pt x="169" y="573"/>
                  </a:lnTo>
                  <a:lnTo>
                    <a:pt x="68" y="371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1" y="943"/>
                  </a:lnTo>
                  <a:lnTo>
                    <a:pt x="102" y="1583"/>
                  </a:lnTo>
                  <a:lnTo>
                    <a:pt x="102" y="1751"/>
                  </a:lnTo>
                  <a:lnTo>
                    <a:pt x="135" y="1987"/>
                  </a:lnTo>
                  <a:lnTo>
                    <a:pt x="169" y="2088"/>
                  </a:lnTo>
                  <a:lnTo>
                    <a:pt x="203" y="2189"/>
                  </a:lnTo>
                  <a:lnTo>
                    <a:pt x="270" y="2256"/>
                  </a:lnTo>
                  <a:lnTo>
                    <a:pt x="371" y="2290"/>
                  </a:lnTo>
                  <a:lnTo>
                    <a:pt x="405" y="2256"/>
                  </a:lnTo>
                  <a:lnTo>
                    <a:pt x="405" y="2222"/>
                  </a:lnTo>
                  <a:lnTo>
                    <a:pt x="842" y="2222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23" y="1953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24" y="1717"/>
                  </a:lnTo>
                  <a:lnTo>
                    <a:pt x="2290" y="1482"/>
                  </a:lnTo>
                  <a:lnTo>
                    <a:pt x="2223" y="1044"/>
                  </a:lnTo>
                  <a:lnTo>
                    <a:pt x="2155" y="539"/>
                  </a:lnTo>
                  <a:lnTo>
                    <a:pt x="2088" y="270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2313270" y="5895632"/>
              <a:ext cx="35868" cy="42577"/>
            </a:xfrm>
            <a:custGeom>
              <a:avLst/>
              <a:gdLst/>
              <a:ahLst/>
              <a:cxnLst/>
              <a:rect l="l" t="t" r="r" b="b"/>
              <a:pathLst>
                <a:path w="540" h="641" extrusionOk="0">
                  <a:moveTo>
                    <a:pt x="0" y="1"/>
                  </a:moveTo>
                  <a:lnTo>
                    <a:pt x="0" y="270"/>
                  </a:lnTo>
                  <a:lnTo>
                    <a:pt x="34" y="506"/>
                  </a:lnTo>
                  <a:lnTo>
                    <a:pt x="34" y="539"/>
                  </a:lnTo>
                  <a:lnTo>
                    <a:pt x="68" y="539"/>
                  </a:lnTo>
                  <a:lnTo>
                    <a:pt x="34" y="573"/>
                  </a:lnTo>
                  <a:lnTo>
                    <a:pt x="34" y="607"/>
                  </a:lnTo>
                  <a:lnTo>
                    <a:pt x="169" y="640"/>
                  </a:lnTo>
                  <a:lnTo>
                    <a:pt x="303" y="607"/>
                  </a:lnTo>
                  <a:lnTo>
                    <a:pt x="438" y="573"/>
                  </a:lnTo>
                  <a:lnTo>
                    <a:pt x="505" y="539"/>
                  </a:lnTo>
                  <a:lnTo>
                    <a:pt x="539" y="506"/>
                  </a:lnTo>
                  <a:lnTo>
                    <a:pt x="539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303" y="472"/>
                  </a:lnTo>
                  <a:lnTo>
                    <a:pt x="135" y="539"/>
                  </a:lnTo>
                  <a:lnTo>
                    <a:pt x="169" y="506"/>
                  </a:lnTo>
                  <a:lnTo>
                    <a:pt x="135" y="304"/>
                  </a:lnTo>
                  <a:lnTo>
                    <a:pt x="337" y="304"/>
                  </a:lnTo>
                  <a:lnTo>
                    <a:pt x="371" y="270"/>
                  </a:lnTo>
                  <a:lnTo>
                    <a:pt x="404" y="236"/>
                  </a:lnTo>
                  <a:lnTo>
                    <a:pt x="404" y="169"/>
                  </a:lnTo>
                  <a:lnTo>
                    <a:pt x="371" y="135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169" y="169"/>
                  </a:lnTo>
                  <a:lnTo>
                    <a:pt x="101" y="20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2067241" y="6333955"/>
              <a:ext cx="156624" cy="170042"/>
            </a:xfrm>
            <a:custGeom>
              <a:avLst/>
              <a:gdLst/>
              <a:ahLst/>
              <a:cxnLst/>
              <a:rect l="l" t="t" r="r" b="b"/>
              <a:pathLst>
                <a:path w="2358" h="2560" extrusionOk="0">
                  <a:moveTo>
                    <a:pt x="1886" y="203"/>
                  </a:moveTo>
                  <a:lnTo>
                    <a:pt x="1954" y="573"/>
                  </a:lnTo>
                  <a:lnTo>
                    <a:pt x="2021" y="943"/>
                  </a:lnTo>
                  <a:lnTo>
                    <a:pt x="2088" y="1549"/>
                  </a:lnTo>
                  <a:lnTo>
                    <a:pt x="2189" y="2155"/>
                  </a:lnTo>
                  <a:lnTo>
                    <a:pt x="1987" y="2155"/>
                  </a:lnTo>
                  <a:lnTo>
                    <a:pt x="1819" y="2189"/>
                  </a:lnTo>
                  <a:lnTo>
                    <a:pt x="1449" y="2223"/>
                  </a:lnTo>
                  <a:lnTo>
                    <a:pt x="977" y="2290"/>
                  </a:lnTo>
                  <a:lnTo>
                    <a:pt x="742" y="2357"/>
                  </a:lnTo>
                  <a:lnTo>
                    <a:pt x="540" y="2425"/>
                  </a:lnTo>
                  <a:lnTo>
                    <a:pt x="405" y="1785"/>
                  </a:lnTo>
                  <a:lnTo>
                    <a:pt x="270" y="1179"/>
                  </a:lnTo>
                  <a:lnTo>
                    <a:pt x="203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35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203" y="1886"/>
                  </a:lnTo>
                  <a:lnTo>
                    <a:pt x="304" y="2223"/>
                  </a:lnTo>
                  <a:lnTo>
                    <a:pt x="405" y="2526"/>
                  </a:lnTo>
                  <a:lnTo>
                    <a:pt x="439" y="2559"/>
                  </a:lnTo>
                  <a:lnTo>
                    <a:pt x="506" y="2526"/>
                  </a:lnTo>
                  <a:lnTo>
                    <a:pt x="506" y="2559"/>
                  </a:lnTo>
                  <a:lnTo>
                    <a:pt x="742" y="2559"/>
                  </a:lnTo>
                  <a:lnTo>
                    <a:pt x="944" y="2526"/>
                  </a:lnTo>
                  <a:lnTo>
                    <a:pt x="1348" y="2458"/>
                  </a:lnTo>
                  <a:lnTo>
                    <a:pt x="1785" y="2391"/>
                  </a:lnTo>
                  <a:lnTo>
                    <a:pt x="2021" y="2357"/>
                  </a:lnTo>
                  <a:lnTo>
                    <a:pt x="2223" y="2324"/>
                  </a:lnTo>
                  <a:lnTo>
                    <a:pt x="2290" y="2324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58" y="1987"/>
                  </a:lnTo>
                  <a:lnTo>
                    <a:pt x="2324" y="1650"/>
                  </a:lnTo>
                  <a:lnTo>
                    <a:pt x="2223" y="1044"/>
                  </a:lnTo>
                  <a:lnTo>
                    <a:pt x="2122" y="539"/>
                  </a:lnTo>
                  <a:lnTo>
                    <a:pt x="2088" y="304"/>
                  </a:lnTo>
                  <a:lnTo>
                    <a:pt x="1987" y="34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3529798" y="5951560"/>
              <a:ext cx="152174" cy="167783"/>
            </a:xfrm>
            <a:custGeom>
              <a:avLst/>
              <a:gdLst/>
              <a:ahLst/>
              <a:cxnLst/>
              <a:rect l="l" t="t" r="r" b="b"/>
              <a:pathLst>
                <a:path w="2291" h="2526" extrusionOk="0">
                  <a:moveTo>
                    <a:pt x="1954" y="202"/>
                  </a:moveTo>
                  <a:lnTo>
                    <a:pt x="1954" y="640"/>
                  </a:lnTo>
                  <a:lnTo>
                    <a:pt x="1987" y="1111"/>
                  </a:lnTo>
                  <a:lnTo>
                    <a:pt x="2055" y="1583"/>
                  </a:lnTo>
                  <a:lnTo>
                    <a:pt x="2156" y="2021"/>
                  </a:lnTo>
                  <a:lnTo>
                    <a:pt x="2156" y="2054"/>
                  </a:lnTo>
                  <a:lnTo>
                    <a:pt x="1752" y="2088"/>
                  </a:lnTo>
                  <a:lnTo>
                    <a:pt x="1348" y="2155"/>
                  </a:lnTo>
                  <a:lnTo>
                    <a:pt x="910" y="2189"/>
                  </a:lnTo>
                  <a:lnTo>
                    <a:pt x="506" y="2223"/>
                  </a:lnTo>
                  <a:lnTo>
                    <a:pt x="304" y="1347"/>
                  </a:lnTo>
                  <a:lnTo>
                    <a:pt x="136" y="404"/>
                  </a:lnTo>
                  <a:lnTo>
                    <a:pt x="607" y="404"/>
                  </a:lnTo>
                  <a:lnTo>
                    <a:pt x="1045" y="371"/>
                  </a:lnTo>
                  <a:lnTo>
                    <a:pt x="1954" y="202"/>
                  </a:lnTo>
                  <a:close/>
                  <a:moveTo>
                    <a:pt x="1954" y="0"/>
                  </a:moveTo>
                  <a:lnTo>
                    <a:pt x="1011" y="135"/>
                  </a:lnTo>
                  <a:lnTo>
                    <a:pt x="573" y="202"/>
                  </a:lnTo>
                  <a:lnTo>
                    <a:pt x="102" y="303"/>
                  </a:lnTo>
                  <a:lnTo>
                    <a:pt x="68" y="303"/>
                  </a:lnTo>
                  <a:lnTo>
                    <a:pt x="35" y="371"/>
                  </a:lnTo>
                  <a:lnTo>
                    <a:pt x="1" y="371"/>
                  </a:lnTo>
                  <a:lnTo>
                    <a:pt x="1" y="404"/>
                  </a:lnTo>
                  <a:lnTo>
                    <a:pt x="35" y="943"/>
                  </a:lnTo>
                  <a:lnTo>
                    <a:pt x="102" y="1448"/>
                  </a:lnTo>
                  <a:lnTo>
                    <a:pt x="237" y="1987"/>
                  </a:lnTo>
                  <a:lnTo>
                    <a:pt x="371" y="2458"/>
                  </a:lnTo>
                  <a:lnTo>
                    <a:pt x="405" y="2526"/>
                  </a:lnTo>
                  <a:lnTo>
                    <a:pt x="472" y="2526"/>
                  </a:lnTo>
                  <a:lnTo>
                    <a:pt x="540" y="2492"/>
                  </a:lnTo>
                  <a:lnTo>
                    <a:pt x="540" y="2425"/>
                  </a:lnTo>
                  <a:lnTo>
                    <a:pt x="540" y="2357"/>
                  </a:lnTo>
                  <a:lnTo>
                    <a:pt x="944" y="2391"/>
                  </a:lnTo>
                  <a:lnTo>
                    <a:pt x="1381" y="2357"/>
                  </a:lnTo>
                  <a:lnTo>
                    <a:pt x="1785" y="2290"/>
                  </a:lnTo>
                  <a:lnTo>
                    <a:pt x="2156" y="2189"/>
                  </a:lnTo>
                  <a:lnTo>
                    <a:pt x="2189" y="2122"/>
                  </a:lnTo>
                  <a:lnTo>
                    <a:pt x="2189" y="2088"/>
                  </a:lnTo>
                  <a:lnTo>
                    <a:pt x="2257" y="2054"/>
                  </a:lnTo>
                  <a:lnTo>
                    <a:pt x="2290" y="2054"/>
                  </a:lnTo>
                  <a:lnTo>
                    <a:pt x="2290" y="1987"/>
                  </a:lnTo>
                  <a:lnTo>
                    <a:pt x="2257" y="1549"/>
                  </a:lnTo>
                  <a:lnTo>
                    <a:pt x="2189" y="1078"/>
                  </a:lnTo>
                  <a:lnTo>
                    <a:pt x="2122" y="606"/>
                  </a:lnTo>
                  <a:lnTo>
                    <a:pt x="2021" y="169"/>
                  </a:lnTo>
                  <a:lnTo>
                    <a:pt x="2055" y="101"/>
                  </a:lnTo>
                  <a:lnTo>
                    <a:pt x="2055" y="68"/>
                  </a:lnTo>
                  <a:lnTo>
                    <a:pt x="2021" y="34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3424717" y="6125986"/>
              <a:ext cx="161075" cy="185651"/>
            </a:xfrm>
            <a:custGeom>
              <a:avLst/>
              <a:gdLst/>
              <a:ahLst/>
              <a:cxnLst/>
              <a:rect l="l" t="t" r="r" b="b"/>
              <a:pathLst>
                <a:path w="2425" h="2795" extrusionOk="0">
                  <a:moveTo>
                    <a:pt x="2021" y="1"/>
                  </a:moveTo>
                  <a:lnTo>
                    <a:pt x="2021" y="68"/>
                  </a:lnTo>
                  <a:lnTo>
                    <a:pt x="1751" y="102"/>
                  </a:lnTo>
                  <a:lnTo>
                    <a:pt x="1516" y="135"/>
                  </a:lnTo>
                  <a:lnTo>
                    <a:pt x="1010" y="270"/>
                  </a:lnTo>
                  <a:lnTo>
                    <a:pt x="775" y="304"/>
                  </a:lnTo>
                  <a:lnTo>
                    <a:pt x="236" y="304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909" y="506"/>
                  </a:lnTo>
                  <a:lnTo>
                    <a:pt x="1179" y="472"/>
                  </a:lnTo>
                  <a:lnTo>
                    <a:pt x="1448" y="371"/>
                  </a:lnTo>
                  <a:lnTo>
                    <a:pt x="1718" y="304"/>
                  </a:lnTo>
                  <a:lnTo>
                    <a:pt x="2021" y="270"/>
                  </a:lnTo>
                  <a:lnTo>
                    <a:pt x="2054" y="708"/>
                  </a:lnTo>
                  <a:lnTo>
                    <a:pt x="2122" y="1112"/>
                  </a:lnTo>
                  <a:lnTo>
                    <a:pt x="2189" y="1684"/>
                  </a:lnTo>
                  <a:lnTo>
                    <a:pt x="2223" y="1987"/>
                  </a:lnTo>
                  <a:lnTo>
                    <a:pt x="2290" y="2256"/>
                  </a:lnTo>
                  <a:lnTo>
                    <a:pt x="2256" y="2223"/>
                  </a:lnTo>
                  <a:lnTo>
                    <a:pt x="1718" y="2357"/>
                  </a:lnTo>
                  <a:lnTo>
                    <a:pt x="1179" y="2492"/>
                  </a:lnTo>
                  <a:lnTo>
                    <a:pt x="741" y="2593"/>
                  </a:lnTo>
                  <a:lnTo>
                    <a:pt x="539" y="2660"/>
                  </a:lnTo>
                  <a:lnTo>
                    <a:pt x="337" y="2761"/>
                  </a:lnTo>
                  <a:lnTo>
                    <a:pt x="573" y="2795"/>
                  </a:lnTo>
                  <a:lnTo>
                    <a:pt x="775" y="2761"/>
                  </a:lnTo>
                  <a:lnTo>
                    <a:pt x="1212" y="2627"/>
                  </a:lnTo>
                  <a:lnTo>
                    <a:pt x="1718" y="2526"/>
                  </a:lnTo>
                  <a:lnTo>
                    <a:pt x="2256" y="2391"/>
                  </a:lnTo>
                  <a:lnTo>
                    <a:pt x="2324" y="2391"/>
                  </a:lnTo>
                  <a:lnTo>
                    <a:pt x="2324" y="2357"/>
                  </a:lnTo>
                  <a:lnTo>
                    <a:pt x="2391" y="2391"/>
                  </a:lnTo>
                  <a:lnTo>
                    <a:pt x="2425" y="2357"/>
                  </a:lnTo>
                  <a:lnTo>
                    <a:pt x="2425" y="2088"/>
                  </a:lnTo>
                  <a:lnTo>
                    <a:pt x="2391" y="1819"/>
                  </a:lnTo>
                  <a:lnTo>
                    <a:pt x="2324" y="1280"/>
                  </a:lnTo>
                  <a:lnTo>
                    <a:pt x="2256" y="674"/>
                  </a:lnTo>
                  <a:lnTo>
                    <a:pt x="2189" y="371"/>
                  </a:lnTo>
                  <a:lnTo>
                    <a:pt x="2122" y="68"/>
                  </a:lnTo>
                  <a:lnTo>
                    <a:pt x="2122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2311011" y="6199781"/>
              <a:ext cx="42577" cy="47027"/>
            </a:xfrm>
            <a:custGeom>
              <a:avLst/>
              <a:gdLst/>
              <a:ahLst/>
              <a:cxnLst/>
              <a:rect l="l" t="t" r="r" b="b"/>
              <a:pathLst>
                <a:path w="641" h="708" extrusionOk="0">
                  <a:moveTo>
                    <a:pt x="506" y="1"/>
                  </a:moveTo>
                  <a:lnTo>
                    <a:pt x="371" y="135"/>
                  </a:lnTo>
                  <a:lnTo>
                    <a:pt x="270" y="236"/>
                  </a:lnTo>
                  <a:lnTo>
                    <a:pt x="102" y="169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236"/>
                  </a:lnTo>
                  <a:lnTo>
                    <a:pt x="34" y="270"/>
                  </a:lnTo>
                  <a:lnTo>
                    <a:pt x="169" y="371"/>
                  </a:lnTo>
                  <a:lnTo>
                    <a:pt x="102" y="472"/>
                  </a:lnTo>
                  <a:lnTo>
                    <a:pt x="34" y="573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08"/>
                  </a:lnTo>
                  <a:lnTo>
                    <a:pt x="169" y="674"/>
                  </a:lnTo>
                  <a:lnTo>
                    <a:pt x="236" y="607"/>
                  </a:lnTo>
                  <a:lnTo>
                    <a:pt x="337" y="438"/>
                  </a:lnTo>
                  <a:lnTo>
                    <a:pt x="539" y="506"/>
                  </a:lnTo>
                  <a:lnTo>
                    <a:pt x="607" y="472"/>
                  </a:lnTo>
                  <a:lnTo>
                    <a:pt x="640" y="438"/>
                  </a:lnTo>
                  <a:lnTo>
                    <a:pt x="607" y="371"/>
                  </a:lnTo>
                  <a:lnTo>
                    <a:pt x="573" y="337"/>
                  </a:lnTo>
                  <a:lnTo>
                    <a:pt x="438" y="304"/>
                  </a:lnTo>
                  <a:lnTo>
                    <a:pt x="472" y="236"/>
                  </a:lnTo>
                  <a:lnTo>
                    <a:pt x="539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3227907" y="6150562"/>
              <a:ext cx="194618" cy="179009"/>
            </a:xfrm>
            <a:custGeom>
              <a:avLst/>
              <a:gdLst/>
              <a:ahLst/>
              <a:cxnLst/>
              <a:rect l="l" t="t" r="r" b="b"/>
              <a:pathLst>
                <a:path w="2930" h="2695" extrusionOk="0">
                  <a:moveTo>
                    <a:pt x="2526" y="1"/>
                  </a:moveTo>
                  <a:lnTo>
                    <a:pt x="2492" y="35"/>
                  </a:lnTo>
                  <a:lnTo>
                    <a:pt x="2492" y="304"/>
                  </a:lnTo>
                  <a:lnTo>
                    <a:pt x="2526" y="573"/>
                  </a:lnTo>
                  <a:lnTo>
                    <a:pt x="2627" y="1078"/>
                  </a:lnTo>
                  <a:lnTo>
                    <a:pt x="2694" y="1684"/>
                  </a:lnTo>
                  <a:lnTo>
                    <a:pt x="2795" y="2257"/>
                  </a:lnTo>
                  <a:lnTo>
                    <a:pt x="2189" y="2324"/>
                  </a:lnTo>
                  <a:lnTo>
                    <a:pt x="1617" y="2391"/>
                  </a:lnTo>
                  <a:lnTo>
                    <a:pt x="1044" y="2492"/>
                  </a:lnTo>
                  <a:lnTo>
                    <a:pt x="775" y="2560"/>
                  </a:lnTo>
                  <a:lnTo>
                    <a:pt x="607" y="2560"/>
                  </a:lnTo>
                  <a:lnTo>
                    <a:pt x="438" y="2593"/>
                  </a:lnTo>
                  <a:lnTo>
                    <a:pt x="438" y="2290"/>
                  </a:lnTo>
                  <a:lnTo>
                    <a:pt x="405" y="1987"/>
                  </a:lnTo>
                  <a:lnTo>
                    <a:pt x="304" y="1415"/>
                  </a:lnTo>
                  <a:lnTo>
                    <a:pt x="236" y="876"/>
                  </a:lnTo>
                  <a:lnTo>
                    <a:pt x="169" y="641"/>
                  </a:lnTo>
                  <a:lnTo>
                    <a:pt x="34" y="405"/>
                  </a:lnTo>
                  <a:lnTo>
                    <a:pt x="1" y="641"/>
                  </a:lnTo>
                  <a:lnTo>
                    <a:pt x="1" y="910"/>
                  </a:lnTo>
                  <a:lnTo>
                    <a:pt x="102" y="1449"/>
                  </a:lnTo>
                  <a:lnTo>
                    <a:pt x="203" y="2055"/>
                  </a:lnTo>
                  <a:lnTo>
                    <a:pt x="270" y="2358"/>
                  </a:lnTo>
                  <a:lnTo>
                    <a:pt x="371" y="2661"/>
                  </a:lnTo>
                  <a:lnTo>
                    <a:pt x="405" y="2694"/>
                  </a:lnTo>
                  <a:lnTo>
                    <a:pt x="438" y="2694"/>
                  </a:lnTo>
                  <a:lnTo>
                    <a:pt x="573" y="2627"/>
                  </a:lnTo>
                  <a:lnTo>
                    <a:pt x="640" y="2661"/>
                  </a:lnTo>
                  <a:lnTo>
                    <a:pt x="708" y="2694"/>
                  </a:lnTo>
                  <a:lnTo>
                    <a:pt x="910" y="2694"/>
                  </a:lnTo>
                  <a:lnTo>
                    <a:pt x="1314" y="2593"/>
                  </a:lnTo>
                  <a:lnTo>
                    <a:pt x="2088" y="2492"/>
                  </a:lnTo>
                  <a:lnTo>
                    <a:pt x="2829" y="2391"/>
                  </a:lnTo>
                  <a:lnTo>
                    <a:pt x="2862" y="2358"/>
                  </a:lnTo>
                  <a:lnTo>
                    <a:pt x="2896" y="2324"/>
                  </a:lnTo>
                  <a:lnTo>
                    <a:pt x="2930" y="2290"/>
                  </a:lnTo>
                  <a:lnTo>
                    <a:pt x="2930" y="2021"/>
                  </a:lnTo>
                  <a:lnTo>
                    <a:pt x="2896" y="1752"/>
                  </a:lnTo>
                  <a:lnTo>
                    <a:pt x="2829" y="1247"/>
                  </a:lnTo>
                  <a:lnTo>
                    <a:pt x="2761" y="607"/>
                  </a:lnTo>
                  <a:lnTo>
                    <a:pt x="2660" y="304"/>
                  </a:lnTo>
                  <a:lnTo>
                    <a:pt x="25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2429575" y="6190814"/>
              <a:ext cx="798398" cy="270672"/>
            </a:xfrm>
            <a:custGeom>
              <a:avLst/>
              <a:gdLst/>
              <a:ahLst/>
              <a:cxnLst/>
              <a:rect l="l" t="t" r="r" b="b"/>
              <a:pathLst>
                <a:path w="12020" h="4075" extrusionOk="0">
                  <a:moveTo>
                    <a:pt x="11481" y="304"/>
                  </a:moveTo>
                  <a:lnTo>
                    <a:pt x="11515" y="573"/>
                  </a:lnTo>
                  <a:lnTo>
                    <a:pt x="11582" y="876"/>
                  </a:lnTo>
                  <a:lnTo>
                    <a:pt x="11784" y="2223"/>
                  </a:lnTo>
                  <a:lnTo>
                    <a:pt x="11717" y="2223"/>
                  </a:lnTo>
                  <a:lnTo>
                    <a:pt x="11414" y="2189"/>
                  </a:lnTo>
                  <a:lnTo>
                    <a:pt x="11111" y="2189"/>
                  </a:lnTo>
                  <a:lnTo>
                    <a:pt x="10505" y="2257"/>
                  </a:lnTo>
                  <a:lnTo>
                    <a:pt x="9899" y="2391"/>
                  </a:lnTo>
                  <a:lnTo>
                    <a:pt x="9293" y="2526"/>
                  </a:lnTo>
                  <a:lnTo>
                    <a:pt x="8586" y="2694"/>
                  </a:lnTo>
                  <a:lnTo>
                    <a:pt x="7845" y="2829"/>
                  </a:lnTo>
                  <a:lnTo>
                    <a:pt x="6397" y="3065"/>
                  </a:lnTo>
                  <a:lnTo>
                    <a:pt x="4949" y="3233"/>
                  </a:lnTo>
                  <a:lnTo>
                    <a:pt x="3502" y="3401"/>
                  </a:lnTo>
                  <a:lnTo>
                    <a:pt x="2054" y="3603"/>
                  </a:lnTo>
                  <a:lnTo>
                    <a:pt x="1313" y="3738"/>
                  </a:lnTo>
                  <a:lnTo>
                    <a:pt x="606" y="3873"/>
                  </a:lnTo>
                  <a:lnTo>
                    <a:pt x="573" y="3570"/>
                  </a:lnTo>
                  <a:lnTo>
                    <a:pt x="505" y="3300"/>
                  </a:lnTo>
                  <a:lnTo>
                    <a:pt x="371" y="2728"/>
                  </a:lnTo>
                  <a:lnTo>
                    <a:pt x="236" y="2223"/>
                  </a:lnTo>
                  <a:lnTo>
                    <a:pt x="67" y="1718"/>
                  </a:lnTo>
                  <a:lnTo>
                    <a:pt x="1515" y="1583"/>
                  </a:lnTo>
                  <a:lnTo>
                    <a:pt x="2963" y="1415"/>
                  </a:lnTo>
                  <a:lnTo>
                    <a:pt x="5858" y="1011"/>
                  </a:lnTo>
                  <a:lnTo>
                    <a:pt x="11481" y="304"/>
                  </a:lnTo>
                  <a:close/>
                  <a:moveTo>
                    <a:pt x="11548" y="1"/>
                  </a:moveTo>
                  <a:lnTo>
                    <a:pt x="11515" y="68"/>
                  </a:lnTo>
                  <a:lnTo>
                    <a:pt x="5825" y="809"/>
                  </a:lnTo>
                  <a:lnTo>
                    <a:pt x="2929" y="1146"/>
                  </a:lnTo>
                  <a:lnTo>
                    <a:pt x="1482" y="1348"/>
                  </a:lnTo>
                  <a:lnTo>
                    <a:pt x="67" y="1583"/>
                  </a:lnTo>
                  <a:lnTo>
                    <a:pt x="0" y="1583"/>
                  </a:lnTo>
                  <a:lnTo>
                    <a:pt x="0" y="1617"/>
                  </a:lnTo>
                  <a:lnTo>
                    <a:pt x="0" y="1684"/>
                  </a:lnTo>
                  <a:lnTo>
                    <a:pt x="34" y="1954"/>
                  </a:lnTo>
                  <a:lnTo>
                    <a:pt x="67" y="2223"/>
                  </a:lnTo>
                  <a:lnTo>
                    <a:pt x="169" y="2762"/>
                  </a:lnTo>
                  <a:lnTo>
                    <a:pt x="303" y="3401"/>
                  </a:lnTo>
                  <a:lnTo>
                    <a:pt x="371" y="3738"/>
                  </a:lnTo>
                  <a:lnTo>
                    <a:pt x="472" y="4041"/>
                  </a:lnTo>
                  <a:lnTo>
                    <a:pt x="505" y="4075"/>
                  </a:lnTo>
                  <a:lnTo>
                    <a:pt x="573" y="4075"/>
                  </a:lnTo>
                  <a:lnTo>
                    <a:pt x="606" y="4041"/>
                  </a:lnTo>
                  <a:lnTo>
                    <a:pt x="606" y="4007"/>
                  </a:lnTo>
                  <a:lnTo>
                    <a:pt x="2020" y="3873"/>
                  </a:lnTo>
                  <a:lnTo>
                    <a:pt x="3434" y="3671"/>
                  </a:lnTo>
                  <a:lnTo>
                    <a:pt x="6229" y="3267"/>
                  </a:lnTo>
                  <a:lnTo>
                    <a:pt x="7575" y="3065"/>
                  </a:lnTo>
                  <a:lnTo>
                    <a:pt x="8249" y="2964"/>
                  </a:lnTo>
                  <a:lnTo>
                    <a:pt x="8922" y="2829"/>
                  </a:lnTo>
                  <a:lnTo>
                    <a:pt x="9629" y="2661"/>
                  </a:lnTo>
                  <a:lnTo>
                    <a:pt x="10303" y="2526"/>
                  </a:lnTo>
                  <a:lnTo>
                    <a:pt x="10639" y="2459"/>
                  </a:lnTo>
                  <a:lnTo>
                    <a:pt x="11010" y="2425"/>
                  </a:lnTo>
                  <a:lnTo>
                    <a:pt x="11750" y="2425"/>
                  </a:lnTo>
                  <a:lnTo>
                    <a:pt x="11784" y="2391"/>
                  </a:lnTo>
                  <a:lnTo>
                    <a:pt x="11818" y="2324"/>
                  </a:lnTo>
                  <a:lnTo>
                    <a:pt x="11952" y="2324"/>
                  </a:lnTo>
                  <a:lnTo>
                    <a:pt x="11986" y="2257"/>
                  </a:lnTo>
                  <a:lnTo>
                    <a:pt x="12020" y="2189"/>
                  </a:lnTo>
                  <a:lnTo>
                    <a:pt x="11818" y="1011"/>
                  </a:lnTo>
                  <a:lnTo>
                    <a:pt x="11784" y="641"/>
                  </a:lnTo>
                  <a:lnTo>
                    <a:pt x="11750" y="439"/>
                  </a:lnTo>
                  <a:lnTo>
                    <a:pt x="11683" y="270"/>
                  </a:lnTo>
                  <a:lnTo>
                    <a:pt x="11750" y="203"/>
                  </a:lnTo>
                  <a:lnTo>
                    <a:pt x="11750" y="136"/>
                  </a:lnTo>
                  <a:lnTo>
                    <a:pt x="11717" y="68"/>
                  </a:lnTo>
                  <a:lnTo>
                    <a:pt x="11616" y="68"/>
                  </a:lnTo>
                  <a:lnTo>
                    <a:pt x="115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2226057" y="6302670"/>
              <a:ext cx="212486" cy="185651"/>
            </a:xfrm>
            <a:custGeom>
              <a:avLst/>
              <a:gdLst/>
              <a:ahLst/>
              <a:cxnLst/>
              <a:rect l="l" t="t" r="r" b="b"/>
              <a:pathLst>
                <a:path w="3199" h="2795" extrusionOk="0">
                  <a:moveTo>
                    <a:pt x="2795" y="0"/>
                  </a:moveTo>
                  <a:lnTo>
                    <a:pt x="2761" y="34"/>
                  </a:lnTo>
                  <a:lnTo>
                    <a:pt x="2761" y="135"/>
                  </a:lnTo>
                  <a:lnTo>
                    <a:pt x="2727" y="101"/>
                  </a:lnTo>
                  <a:lnTo>
                    <a:pt x="2424" y="68"/>
                  </a:lnTo>
                  <a:lnTo>
                    <a:pt x="2121" y="34"/>
                  </a:lnTo>
                  <a:lnTo>
                    <a:pt x="1785" y="34"/>
                  </a:lnTo>
                  <a:lnTo>
                    <a:pt x="1448" y="68"/>
                  </a:lnTo>
                  <a:lnTo>
                    <a:pt x="1111" y="101"/>
                  </a:lnTo>
                  <a:lnTo>
                    <a:pt x="808" y="169"/>
                  </a:lnTo>
                  <a:lnTo>
                    <a:pt x="202" y="371"/>
                  </a:lnTo>
                  <a:lnTo>
                    <a:pt x="101" y="303"/>
                  </a:lnTo>
                  <a:lnTo>
                    <a:pt x="68" y="337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101" y="472"/>
                  </a:lnTo>
                  <a:lnTo>
                    <a:pt x="135" y="943"/>
                  </a:lnTo>
                  <a:lnTo>
                    <a:pt x="236" y="1684"/>
                  </a:lnTo>
                  <a:lnTo>
                    <a:pt x="404" y="2694"/>
                  </a:lnTo>
                  <a:lnTo>
                    <a:pt x="438" y="2761"/>
                  </a:lnTo>
                  <a:lnTo>
                    <a:pt x="505" y="2795"/>
                  </a:lnTo>
                  <a:lnTo>
                    <a:pt x="573" y="2761"/>
                  </a:lnTo>
                  <a:lnTo>
                    <a:pt x="573" y="2694"/>
                  </a:lnTo>
                  <a:lnTo>
                    <a:pt x="438" y="1852"/>
                  </a:lnTo>
                  <a:lnTo>
                    <a:pt x="303" y="1010"/>
                  </a:lnTo>
                  <a:lnTo>
                    <a:pt x="303" y="775"/>
                  </a:lnTo>
                  <a:lnTo>
                    <a:pt x="270" y="539"/>
                  </a:lnTo>
                  <a:lnTo>
                    <a:pt x="842" y="371"/>
                  </a:lnTo>
                  <a:lnTo>
                    <a:pt x="1448" y="270"/>
                  </a:lnTo>
                  <a:lnTo>
                    <a:pt x="2391" y="270"/>
                  </a:lnTo>
                  <a:lnTo>
                    <a:pt x="2694" y="236"/>
                  </a:lnTo>
                  <a:lnTo>
                    <a:pt x="2727" y="236"/>
                  </a:lnTo>
                  <a:lnTo>
                    <a:pt x="2727" y="438"/>
                  </a:lnTo>
                  <a:lnTo>
                    <a:pt x="2761" y="606"/>
                  </a:lnTo>
                  <a:lnTo>
                    <a:pt x="2795" y="1010"/>
                  </a:lnTo>
                  <a:lnTo>
                    <a:pt x="2862" y="1684"/>
                  </a:lnTo>
                  <a:lnTo>
                    <a:pt x="2929" y="2020"/>
                  </a:lnTo>
                  <a:lnTo>
                    <a:pt x="3030" y="2323"/>
                  </a:lnTo>
                  <a:lnTo>
                    <a:pt x="2323" y="2323"/>
                  </a:lnTo>
                  <a:lnTo>
                    <a:pt x="1583" y="2391"/>
                  </a:lnTo>
                  <a:lnTo>
                    <a:pt x="1347" y="2424"/>
                  </a:lnTo>
                  <a:lnTo>
                    <a:pt x="1044" y="2458"/>
                  </a:lnTo>
                  <a:lnTo>
                    <a:pt x="808" y="2525"/>
                  </a:lnTo>
                  <a:lnTo>
                    <a:pt x="674" y="2593"/>
                  </a:lnTo>
                  <a:lnTo>
                    <a:pt x="606" y="2694"/>
                  </a:lnTo>
                  <a:lnTo>
                    <a:pt x="876" y="2694"/>
                  </a:lnTo>
                  <a:lnTo>
                    <a:pt x="1179" y="2660"/>
                  </a:lnTo>
                  <a:lnTo>
                    <a:pt x="1515" y="2626"/>
                  </a:lnTo>
                  <a:lnTo>
                    <a:pt x="1818" y="2593"/>
                  </a:lnTo>
                  <a:lnTo>
                    <a:pt x="2458" y="2559"/>
                  </a:lnTo>
                  <a:lnTo>
                    <a:pt x="2795" y="2525"/>
                  </a:lnTo>
                  <a:lnTo>
                    <a:pt x="3131" y="2458"/>
                  </a:lnTo>
                  <a:lnTo>
                    <a:pt x="3165" y="2424"/>
                  </a:lnTo>
                  <a:lnTo>
                    <a:pt x="3199" y="2391"/>
                  </a:lnTo>
                  <a:lnTo>
                    <a:pt x="3199" y="2290"/>
                  </a:lnTo>
                  <a:lnTo>
                    <a:pt x="3131" y="1987"/>
                  </a:lnTo>
                  <a:lnTo>
                    <a:pt x="3064" y="1650"/>
                  </a:lnTo>
                  <a:lnTo>
                    <a:pt x="2963" y="977"/>
                  </a:lnTo>
                  <a:lnTo>
                    <a:pt x="2929" y="505"/>
                  </a:lnTo>
                  <a:lnTo>
                    <a:pt x="2896" y="236"/>
                  </a:lnTo>
                  <a:lnTo>
                    <a:pt x="2828" y="34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2888024" y="5736883"/>
              <a:ext cx="154366" cy="147657"/>
            </a:xfrm>
            <a:custGeom>
              <a:avLst/>
              <a:gdLst/>
              <a:ahLst/>
              <a:cxnLst/>
              <a:rect l="l" t="t" r="r" b="b"/>
              <a:pathLst>
                <a:path w="2324" h="2223" extrusionOk="0">
                  <a:moveTo>
                    <a:pt x="1919" y="202"/>
                  </a:moveTo>
                  <a:lnTo>
                    <a:pt x="1953" y="573"/>
                  </a:lnTo>
                  <a:lnTo>
                    <a:pt x="2020" y="943"/>
                  </a:lnTo>
                  <a:lnTo>
                    <a:pt x="2088" y="1381"/>
                  </a:lnTo>
                  <a:lnTo>
                    <a:pt x="2155" y="1818"/>
                  </a:lnTo>
                  <a:lnTo>
                    <a:pt x="1785" y="1818"/>
                  </a:lnTo>
                  <a:lnTo>
                    <a:pt x="1414" y="1886"/>
                  </a:lnTo>
                  <a:lnTo>
                    <a:pt x="943" y="1953"/>
                  </a:lnTo>
                  <a:lnTo>
                    <a:pt x="707" y="2020"/>
                  </a:lnTo>
                  <a:lnTo>
                    <a:pt x="471" y="2088"/>
                  </a:lnTo>
                  <a:lnTo>
                    <a:pt x="370" y="1616"/>
                  </a:lnTo>
                  <a:lnTo>
                    <a:pt x="269" y="1179"/>
                  </a:lnTo>
                  <a:lnTo>
                    <a:pt x="202" y="808"/>
                  </a:lnTo>
                  <a:lnTo>
                    <a:pt x="101" y="438"/>
                  </a:lnTo>
                  <a:lnTo>
                    <a:pt x="1010" y="337"/>
                  </a:lnTo>
                  <a:lnTo>
                    <a:pt x="1919" y="202"/>
                  </a:lnTo>
                  <a:close/>
                  <a:moveTo>
                    <a:pt x="1886" y="0"/>
                  </a:moveTo>
                  <a:lnTo>
                    <a:pt x="976" y="101"/>
                  </a:lnTo>
                  <a:lnTo>
                    <a:pt x="67" y="270"/>
                  </a:lnTo>
                  <a:lnTo>
                    <a:pt x="34" y="303"/>
                  </a:lnTo>
                  <a:lnTo>
                    <a:pt x="0" y="371"/>
                  </a:lnTo>
                  <a:lnTo>
                    <a:pt x="0" y="573"/>
                  </a:lnTo>
                  <a:lnTo>
                    <a:pt x="34" y="775"/>
                  </a:lnTo>
                  <a:lnTo>
                    <a:pt x="101" y="1212"/>
                  </a:lnTo>
                  <a:lnTo>
                    <a:pt x="202" y="1684"/>
                  </a:lnTo>
                  <a:lnTo>
                    <a:pt x="269" y="1953"/>
                  </a:lnTo>
                  <a:lnTo>
                    <a:pt x="337" y="2189"/>
                  </a:lnTo>
                  <a:lnTo>
                    <a:pt x="404" y="2222"/>
                  </a:lnTo>
                  <a:lnTo>
                    <a:pt x="471" y="2189"/>
                  </a:lnTo>
                  <a:lnTo>
                    <a:pt x="875" y="2189"/>
                  </a:lnTo>
                  <a:lnTo>
                    <a:pt x="1279" y="2121"/>
                  </a:lnTo>
                  <a:lnTo>
                    <a:pt x="1751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22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323" y="1919"/>
                  </a:lnTo>
                  <a:lnTo>
                    <a:pt x="2323" y="1717"/>
                  </a:lnTo>
                  <a:lnTo>
                    <a:pt x="2290" y="1482"/>
                  </a:lnTo>
                  <a:lnTo>
                    <a:pt x="2222" y="1044"/>
                  </a:lnTo>
                  <a:lnTo>
                    <a:pt x="2121" y="539"/>
                  </a:lnTo>
                  <a:lnTo>
                    <a:pt x="2088" y="270"/>
                  </a:lnTo>
                  <a:lnTo>
                    <a:pt x="1987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2416158" y="5808420"/>
              <a:ext cx="147657" cy="147657"/>
            </a:xfrm>
            <a:custGeom>
              <a:avLst/>
              <a:gdLst/>
              <a:ahLst/>
              <a:cxnLst/>
              <a:rect l="l" t="t" r="r" b="b"/>
              <a:pathLst>
                <a:path w="2223" h="2223" extrusionOk="0">
                  <a:moveTo>
                    <a:pt x="1818" y="1"/>
                  </a:moveTo>
                  <a:lnTo>
                    <a:pt x="1313" y="68"/>
                  </a:lnTo>
                  <a:lnTo>
                    <a:pt x="808" y="169"/>
                  </a:lnTo>
                  <a:lnTo>
                    <a:pt x="371" y="203"/>
                  </a:lnTo>
                  <a:lnTo>
                    <a:pt x="168" y="236"/>
                  </a:lnTo>
                  <a:lnTo>
                    <a:pt x="0" y="304"/>
                  </a:lnTo>
                  <a:lnTo>
                    <a:pt x="0" y="337"/>
                  </a:lnTo>
                  <a:lnTo>
                    <a:pt x="168" y="405"/>
                  </a:lnTo>
                  <a:lnTo>
                    <a:pt x="337" y="405"/>
                  </a:lnTo>
                  <a:lnTo>
                    <a:pt x="707" y="371"/>
                  </a:lnTo>
                  <a:lnTo>
                    <a:pt x="1246" y="304"/>
                  </a:lnTo>
                  <a:lnTo>
                    <a:pt x="1785" y="203"/>
                  </a:lnTo>
                  <a:lnTo>
                    <a:pt x="1751" y="405"/>
                  </a:lnTo>
                  <a:lnTo>
                    <a:pt x="1785" y="573"/>
                  </a:lnTo>
                  <a:lnTo>
                    <a:pt x="1852" y="943"/>
                  </a:lnTo>
                  <a:lnTo>
                    <a:pt x="1919" y="1381"/>
                  </a:lnTo>
                  <a:lnTo>
                    <a:pt x="1953" y="1617"/>
                  </a:lnTo>
                  <a:lnTo>
                    <a:pt x="2020" y="1852"/>
                  </a:lnTo>
                  <a:lnTo>
                    <a:pt x="1044" y="1953"/>
                  </a:lnTo>
                  <a:lnTo>
                    <a:pt x="674" y="1987"/>
                  </a:lnTo>
                  <a:lnTo>
                    <a:pt x="505" y="2054"/>
                  </a:lnTo>
                  <a:lnTo>
                    <a:pt x="371" y="2155"/>
                  </a:lnTo>
                  <a:lnTo>
                    <a:pt x="539" y="2223"/>
                  </a:lnTo>
                  <a:lnTo>
                    <a:pt x="707" y="2223"/>
                  </a:lnTo>
                  <a:lnTo>
                    <a:pt x="1078" y="2155"/>
                  </a:lnTo>
                  <a:lnTo>
                    <a:pt x="2121" y="2021"/>
                  </a:lnTo>
                  <a:lnTo>
                    <a:pt x="2189" y="2021"/>
                  </a:lnTo>
                  <a:lnTo>
                    <a:pt x="2222" y="1953"/>
                  </a:lnTo>
                  <a:lnTo>
                    <a:pt x="2222" y="1920"/>
                  </a:lnTo>
                  <a:lnTo>
                    <a:pt x="2189" y="1852"/>
                  </a:lnTo>
                  <a:lnTo>
                    <a:pt x="2155" y="1617"/>
                  </a:lnTo>
                  <a:lnTo>
                    <a:pt x="2121" y="1381"/>
                  </a:lnTo>
                  <a:lnTo>
                    <a:pt x="2054" y="910"/>
                  </a:lnTo>
                  <a:lnTo>
                    <a:pt x="1987" y="539"/>
                  </a:lnTo>
                  <a:lnTo>
                    <a:pt x="1953" y="337"/>
                  </a:lnTo>
                  <a:lnTo>
                    <a:pt x="1886" y="169"/>
                  </a:lnTo>
                  <a:lnTo>
                    <a:pt x="1919" y="102"/>
                  </a:lnTo>
                  <a:lnTo>
                    <a:pt x="1919" y="68"/>
                  </a:lnTo>
                  <a:lnTo>
                    <a:pt x="1886" y="34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2621869" y="5841963"/>
              <a:ext cx="49285" cy="42577"/>
            </a:xfrm>
            <a:custGeom>
              <a:avLst/>
              <a:gdLst/>
              <a:ahLst/>
              <a:cxnLst/>
              <a:rect l="l" t="t" r="r" b="b"/>
              <a:pathLst>
                <a:path w="742" h="641" extrusionOk="0">
                  <a:moveTo>
                    <a:pt x="405" y="1"/>
                  </a:moveTo>
                  <a:lnTo>
                    <a:pt x="236" y="34"/>
                  </a:lnTo>
                  <a:lnTo>
                    <a:pt x="34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203" y="371"/>
                  </a:lnTo>
                  <a:lnTo>
                    <a:pt x="203" y="539"/>
                  </a:lnTo>
                  <a:lnTo>
                    <a:pt x="203" y="607"/>
                  </a:lnTo>
                  <a:lnTo>
                    <a:pt x="270" y="640"/>
                  </a:lnTo>
                  <a:lnTo>
                    <a:pt x="304" y="640"/>
                  </a:lnTo>
                  <a:lnTo>
                    <a:pt x="337" y="607"/>
                  </a:lnTo>
                  <a:lnTo>
                    <a:pt x="337" y="438"/>
                  </a:lnTo>
                  <a:lnTo>
                    <a:pt x="337" y="270"/>
                  </a:lnTo>
                  <a:lnTo>
                    <a:pt x="371" y="270"/>
                  </a:lnTo>
                  <a:lnTo>
                    <a:pt x="573" y="236"/>
                  </a:lnTo>
                  <a:lnTo>
                    <a:pt x="640" y="203"/>
                  </a:lnTo>
                  <a:lnTo>
                    <a:pt x="741" y="169"/>
                  </a:lnTo>
                  <a:lnTo>
                    <a:pt x="741" y="68"/>
                  </a:lnTo>
                  <a:lnTo>
                    <a:pt x="741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2143294" y="6005230"/>
              <a:ext cx="147657" cy="152108"/>
            </a:xfrm>
            <a:custGeom>
              <a:avLst/>
              <a:gdLst/>
              <a:ahLst/>
              <a:cxnLst/>
              <a:rect l="l" t="t" r="r" b="b"/>
              <a:pathLst>
                <a:path w="2223" h="2290" extrusionOk="0">
                  <a:moveTo>
                    <a:pt x="1920" y="169"/>
                  </a:moveTo>
                  <a:lnTo>
                    <a:pt x="1953" y="539"/>
                  </a:lnTo>
                  <a:lnTo>
                    <a:pt x="1987" y="943"/>
                  </a:lnTo>
                  <a:lnTo>
                    <a:pt x="2021" y="1415"/>
                  </a:lnTo>
                  <a:lnTo>
                    <a:pt x="2054" y="1886"/>
                  </a:lnTo>
                  <a:lnTo>
                    <a:pt x="2054" y="1886"/>
                  </a:lnTo>
                  <a:lnTo>
                    <a:pt x="1819" y="1852"/>
                  </a:lnTo>
                  <a:lnTo>
                    <a:pt x="1583" y="1886"/>
                  </a:lnTo>
                  <a:lnTo>
                    <a:pt x="1112" y="1953"/>
                  </a:lnTo>
                  <a:lnTo>
                    <a:pt x="741" y="2021"/>
                  </a:lnTo>
                  <a:lnTo>
                    <a:pt x="573" y="2054"/>
                  </a:lnTo>
                  <a:lnTo>
                    <a:pt x="371" y="2088"/>
                  </a:lnTo>
                  <a:lnTo>
                    <a:pt x="337" y="1650"/>
                  </a:lnTo>
                  <a:lnTo>
                    <a:pt x="236" y="1213"/>
                  </a:lnTo>
                  <a:lnTo>
                    <a:pt x="203" y="842"/>
                  </a:lnTo>
                  <a:lnTo>
                    <a:pt x="135" y="472"/>
                  </a:lnTo>
                  <a:lnTo>
                    <a:pt x="1044" y="337"/>
                  </a:lnTo>
                  <a:lnTo>
                    <a:pt x="1920" y="169"/>
                  </a:lnTo>
                  <a:close/>
                  <a:moveTo>
                    <a:pt x="1920" y="0"/>
                  </a:moveTo>
                  <a:lnTo>
                    <a:pt x="1011" y="135"/>
                  </a:lnTo>
                  <a:lnTo>
                    <a:pt x="102" y="270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1" y="606"/>
                  </a:lnTo>
                  <a:lnTo>
                    <a:pt x="34" y="876"/>
                  </a:lnTo>
                  <a:lnTo>
                    <a:pt x="102" y="1381"/>
                  </a:lnTo>
                  <a:lnTo>
                    <a:pt x="135" y="1819"/>
                  </a:lnTo>
                  <a:lnTo>
                    <a:pt x="203" y="2054"/>
                  </a:lnTo>
                  <a:lnTo>
                    <a:pt x="270" y="2256"/>
                  </a:lnTo>
                  <a:lnTo>
                    <a:pt x="270" y="2290"/>
                  </a:lnTo>
                  <a:lnTo>
                    <a:pt x="371" y="2290"/>
                  </a:lnTo>
                  <a:lnTo>
                    <a:pt x="371" y="2256"/>
                  </a:lnTo>
                  <a:lnTo>
                    <a:pt x="607" y="2256"/>
                  </a:lnTo>
                  <a:lnTo>
                    <a:pt x="842" y="2223"/>
                  </a:lnTo>
                  <a:lnTo>
                    <a:pt x="1280" y="2122"/>
                  </a:lnTo>
                  <a:lnTo>
                    <a:pt x="1684" y="2088"/>
                  </a:lnTo>
                  <a:lnTo>
                    <a:pt x="1886" y="2054"/>
                  </a:lnTo>
                  <a:lnTo>
                    <a:pt x="2088" y="1987"/>
                  </a:lnTo>
                  <a:lnTo>
                    <a:pt x="2155" y="1987"/>
                  </a:lnTo>
                  <a:lnTo>
                    <a:pt x="2189" y="1920"/>
                  </a:lnTo>
                  <a:lnTo>
                    <a:pt x="2223" y="1650"/>
                  </a:lnTo>
                  <a:lnTo>
                    <a:pt x="2223" y="1415"/>
                  </a:lnTo>
                  <a:lnTo>
                    <a:pt x="2155" y="910"/>
                  </a:lnTo>
                  <a:lnTo>
                    <a:pt x="2122" y="505"/>
                  </a:lnTo>
                  <a:lnTo>
                    <a:pt x="2054" y="303"/>
                  </a:lnTo>
                  <a:lnTo>
                    <a:pt x="1987" y="101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2409449" y="5828546"/>
              <a:ext cx="29093" cy="132048"/>
            </a:xfrm>
            <a:custGeom>
              <a:avLst/>
              <a:gdLst/>
              <a:ahLst/>
              <a:cxnLst/>
              <a:rect l="l" t="t" r="r" b="b"/>
              <a:pathLst>
                <a:path w="438" h="1988" extrusionOk="0">
                  <a:moveTo>
                    <a:pt x="0" y="1"/>
                  </a:moveTo>
                  <a:lnTo>
                    <a:pt x="0" y="34"/>
                  </a:lnTo>
                  <a:lnTo>
                    <a:pt x="0" y="270"/>
                  </a:lnTo>
                  <a:lnTo>
                    <a:pt x="0" y="472"/>
                  </a:lnTo>
                  <a:lnTo>
                    <a:pt x="67" y="943"/>
                  </a:lnTo>
                  <a:lnTo>
                    <a:pt x="168" y="1448"/>
                  </a:lnTo>
                  <a:lnTo>
                    <a:pt x="236" y="1718"/>
                  </a:lnTo>
                  <a:lnTo>
                    <a:pt x="337" y="1953"/>
                  </a:lnTo>
                  <a:lnTo>
                    <a:pt x="370" y="1987"/>
                  </a:lnTo>
                  <a:lnTo>
                    <a:pt x="438" y="1987"/>
                  </a:lnTo>
                  <a:lnTo>
                    <a:pt x="438" y="1920"/>
                  </a:lnTo>
                  <a:lnTo>
                    <a:pt x="438" y="1684"/>
                  </a:lnTo>
                  <a:lnTo>
                    <a:pt x="370" y="1415"/>
                  </a:lnTo>
                  <a:lnTo>
                    <a:pt x="269" y="910"/>
                  </a:lnTo>
                  <a:lnTo>
                    <a:pt x="202" y="472"/>
                  </a:lnTo>
                  <a:lnTo>
                    <a:pt x="135" y="236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2791844" y="5817387"/>
              <a:ext cx="33610" cy="42577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472" y="0"/>
                  </a:moveTo>
                  <a:lnTo>
                    <a:pt x="371" y="101"/>
                  </a:lnTo>
                  <a:lnTo>
                    <a:pt x="270" y="202"/>
                  </a:lnTo>
                  <a:lnTo>
                    <a:pt x="202" y="169"/>
                  </a:lnTo>
                  <a:lnTo>
                    <a:pt x="68" y="68"/>
                  </a:lnTo>
                  <a:lnTo>
                    <a:pt x="0" y="68"/>
                  </a:lnTo>
                  <a:lnTo>
                    <a:pt x="0" y="101"/>
                  </a:lnTo>
                  <a:lnTo>
                    <a:pt x="34" y="202"/>
                  </a:lnTo>
                  <a:lnTo>
                    <a:pt x="135" y="270"/>
                  </a:lnTo>
                  <a:lnTo>
                    <a:pt x="169" y="303"/>
                  </a:lnTo>
                  <a:lnTo>
                    <a:pt x="68" y="539"/>
                  </a:lnTo>
                  <a:lnTo>
                    <a:pt x="68" y="606"/>
                  </a:lnTo>
                  <a:lnTo>
                    <a:pt x="101" y="640"/>
                  </a:lnTo>
                  <a:lnTo>
                    <a:pt x="169" y="640"/>
                  </a:lnTo>
                  <a:lnTo>
                    <a:pt x="236" y="606"/>
                  </a:lnTo>
                  <a:lnTo>
                    <a:pt x="337" y="337"/>
                  </a:lnTo>
                  <a:lnTo>
                    <a:pt x="371" y="337"/>
                  </a:lnTo>
                  <a:lnTo>
                    <a:pt x="404" y="303"/>
                  </a:lnTo>
                  <a:lnTo>
                    <a:pt x="404" y="236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2568199" y="5786102"/>
              <a:ext cx="156624" cy="147657"/>
            </a:xfrm>
            <a:custGeom>
              <a:avLst/>
              <a:gdLst/>
              <a:ahLst/>
              <a:cxnLst/>
              <a:rect l="l" t="t" r="r" b="b"/>
              <a:pathLst>
                <a:path w="2358" h="2223" extrusionOk="0">
                  <a:moveTo>
                    <a:pt x="1650" y="0"/>
                  </a:moveTo>
                  <a:lnTo>
                    <a:pt x="1314" y="101"/>
                  </a:lnTo>
                  <a:lnTo>
                    <a:pt x="708" y="168"/>
                  </a:lnTo>
                  <a:lnTo>
                    <a:pt x="405" y="202"/>
                  </a:lnTo>
                  <a:lnTo>
                    <a:pt x="102" y="303"/>
                  </a:lnTo>
                  <a:lnTo>
                    <a:pt x="102" y="202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471"/>
                  </a:lnTo>
                  <a:lnTo>
                    <a:pt x="1" y="673"/>
                  </a:lnTo>
                  <a:lnTo>
                    <a:pt x="34" y="1145"/>
                  </a:lnTo>
                  <a:lnTo>
                    <a:pt x="135" y="1650"/>
                  </a:lnTo>
                  <a:lnTo>
                    <a:pt x="203" y="1919"/>
                  </a:lnTo>
                  <a:lnTo>
                    <a:pt x="304" y="2155"/>
                  </a:lnTo>
                  <a:lnTo>
                    <a:pt x="337" y="2222"/>
                  </a:lnTo>
                  <a:lnTo>
                    <a:pt x="371" y="2222"/>
                  </a:lnTo>
                  <a:lnTo>
                    <a:pt x="405" y="2188"/>
                  </a:lnTo>
                  <a:lnTo>
                    <a:pt x="438" y="2121"/>
                  </a:lnTo>
                  <a:lnTo>
                    <a:pt x="405" y="1885"/>
                  </a:lnTo>
                  <a:lnTo>
                    <a:pt x="337" y="1616"/>
                  </a:lnTo>
                  <a:lnTo>
                    <a:pt x="236" y="1111"/>
                  </a:lnTo>
                  <a:lnTo>
                    <a:pt x="203" y="741"/>
                  </a:lnTo>
                  <a:lnTo>
                    <a:pt x="135" y="370"/>
                  </a:lnTo>
                  <a:lnTo>
                    <a:pt x="539" y="370"/>
                  </a:lnTo>
                  <a:lnTo>
                    <a:pt x="943" y="303"/>
                  </a:lnTo>
                  <a:lnTo>
                    <a:pt x="1852" y="168"/>
                  </a:lnTo>
                  <a:lnTo>
                    <a:pt x="1886" y="202"/>
                  </a:lnTo>
                  <a:lnTo>
                    <a:pt x="1987" y="202"/>
                  </a:lnTo>
                  <a:lnTo>
                    <a:pt x="1987" y="471"/>
                  </a:lnTo>
                  <a:lnTo>
                    <a:pt x="2021" y="774"/>
                  </a:lnTo>
                  <a:lnTo>
                    <a:pt x="2155" y="1784"/>
                  </a:lnTo>
                  <a:lnTo>
                    <a:pt x="1751" y="1784"/>
                  </a:lnTo>
                  <a:lnTo>
                    <a:pt x="1347" y="1885"/>
                  </a:lnTo>
                  <a:lnTo>
                    <a:pt x="842" y="1919"/>
                  </a:lnTo>
                  <a:lnTo>
                    <a:pt x="607" y="1986"/>
                  </a:lnTo>
                  <a:lnTo>
                    <a:pt x="506" y="2054"/>
                  </a:lnTo>
                  <a:lnTo>
                    <a:pt x="438" y="2121"/>
                  </a:lnTo>
                  <a:lnTo>
                    <a:pt x="506" y="2188"/>
                  </a:lnTo>
                  <a:lnTo>
                    <a:pt x="842" y="2188"/>
                  </a:lnTo>
                  <a:lnTo>
                    <a:pt x="1246" y="2121"/>
                  </a:lnTo>
                  <a:lnTo>
                    <a:pt x="1718" y="2054"/>
                  </a:lnTo>
                  <a:lnTo>
                    <a:pt x="1987" y="2020"/>
                  </a:lnTo>
                  <a:lnTo>
                    <a:pt x="2189" y="1953"/>
                  </a:lnTo>
                  <a:lnTo>
                    <a:pt x="2256" y="1986"/>
                  </a:lnTo>
                  <a:lnTo>
                    <a:pt x="2290" y="1986"/>
                  </a:lnTo>
                  <a:lnTo>
                    <a:pt x="2357" y="1953"/>
                  </a:lnTo>
                  <a:lnTo>
                    <a:pt x="2357" y="1885"/>
                  </a:lnTo>
                  <a:lnTo>
                    <a:pt x="2189" y="875"/>
                  </a:lnTo>
                  <a:lnTo>
                    <a:pt x="2155" y="438"/>
                  </a:lnTo>
                  <a:lnTo>
                    <a:pt x="2122" y="236"/>
                  </a:lnTo>
                  <a:lnTo>
                    <a:pt x="2054" y="34"/>
                  </a:lnTo>
                  <a:lnTo>
                    <a:pt x="2021" y="34"/>
                  </a:lnTo>
                  <a:lnTo>
                    <a:pt x="1987" y="67"/>
                  </a:lnTo>
                  <a:lnTo>
                    <a:pt x="1987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2727015" y="5754750"/>
              <a:ext cx="154366" cy="167783"/>
            </a:xfrm>
            <a:custGeom>
              <a:avLst/>
              <a:gdLst/>
              <a:ahLst/>
              <a:cxnLst/>
              <a:rect l="l" t="t" r="r" b="b"/>
              <a:pathLst>
                <a:path w="2324" h="2526" extrusionOk="0">
                  <a:moveTo>
                    <a:pt x="1953" y="203"/>
                  </a:moveTo>
                  <a:lnTo>
                    <a:pt x="1953" y="640"/>
                  </a:lnTo>
                  <a:lnTo>
                    <a:pt x="1986" y="1112"/>
                  </a:lnTo>
                  <a:lnTo>
                    <a:pt x="2054" y="1583"/>
                  </a:lnTo>
                  <a:lnTo>
                    <a:pt x="2155" y="2021"/>
                  </a:lnTo>
                  <a:lnTo>
                    <a:pt x="2188" y="2054"/>
                  </a:lnTo>
                  <a:lnTo>
                    <a:pt x="2155" y="2054"/>
                  </a:lnTo>
                  <a:lnTo>
                    <a:pt x="1751" y="2088"/>
                  </a:lnTo>
                  <a:lnTo>
                    <a:pt x="1347" y="2155"/>
                  </a:lnTo>
                  <a:lnTo>
                    <a:pt x="943" y="2189"/>
                  </a:lnTo>
                  <a:lnTo>
                    <a:pt x="505" y="2256"/>
                  </a:lnTo>
                  <a:lnTo>
                    <a:pt x="337" y="1347"/>
                  </a:lnTo>
                  <a:lnTo>
                    <a:pt x="168" y="438"/>
                  </a:lnTo>
                  <a:lnTo>
                    <a:pt x="606" y="405"/>
                  </a:lnTo>
                  <a:lnTo>
                    <a:pt x="1044" y="371"/>
                  </a:lnTo>
                  <a:lnTo>
                    <a:pt x="1953" y="203"/>
                  </a:lnTo>
                  <a:close/>
                  <a:moveTo>
                    <a:pt x="1953" y="1"/>
                  </a:moveTo>
                  <a:lnTo>
                    <a:pt x="1044" y="169"/>
                  </a:lnTo>
                  <a:lnTo>
                    <a:pt x="572" y="203"/>
                  </a:lnTo>
                  <a:lnTo>
                    <a:pt x="101" y="304"/>
                  </a:lnTo>
                  <a:lnTo>
                    <a:pt x="67" y="337"/>
                  </a:lnTo>
                  <a:lnTo>
                    <a:pt x="67" y="371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943"/>
                  </a:lnTo>
                  <a:lnTo>
                    <a:pt x="101" y="1448"/>
                  </a:lnTo>
                  <a:lnTo>
                    <a:pt x="236" y="1987"/>
                  </a:lnTo>
                  <a:lnTo>
                    <a:pt x="370" y="2492"/>
                  </a:lnTo>
                  <a:lnTo>
                    <a:pt x="404" y="2526"/>
                  </a:lnTo>
                  <a:lnTo>
                    <a:pt x="471" y="2526"/>
                  </a:lnTo>
                  <a:lnTo>
                    <a:pt x="539" y="2492"/>
                  </a:lnTo>
                  <a:lnTo>
                    <a:pt x="539" y="2425"/>
                  </a:lnTo>
                  <a:lnTo>
                    <a:pt x="539" y="2357"/>
                  </a:lnTo>
                  <a:lnTo>
                    <a:pt x="943" y="2391"/>
                  </a:lnTo>
                  <a:lnTo>
                    <a:pt x="1380" y="2357"/>
                  </a:lnTo>
                  <a:lnTo>
                    <a:pt x="1784" y="2290"/>
                  </a:lnTo>
                  <a:lnTo>
                    <a:pt x="2188" y="2189"/>
                  </a:lnTo>
                  <a:lnTo>
                    <a:pt x="2222" y="2122"/>
                  </a:lnTo>
                  <a:lnTo>
                    <a:pt x="2188" y="2088"/>
                  </a:lnTo>
                  <a:lnTo>
                    <a:pt x="2289" y="2088"/>
                  </a:lnTo>
                  <a:lnTo>
                    <a:pt x="2289" y="2054"/>
                  </a:lnTo>
                  <a:lnTo>
                    <a:pt x="2323" y="1987"/>
                  </a:lnTo>
                  <a:lnTo>
                    <a:pt x="2289" y="1549"/>
                  </a:lnTo>
                  <a:lnTo>
                    <a:pt x="2222" y="1078"/>
                  </a:lnTo>
                  <a:lnTo>
                    <a:pt x="2121" y="607"/>
                  </a:lnTo>
                  <a:lnTo>
                    <a:pt x="2020" y="169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2472019" y="5864347"/>
              <a:ext cx="35868" cy="47027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304" y="135"/>
                  </a:moveTo>
                  <a:lnTo>
                    <a:pt x="270" y="270"/>
                  </a:lnTo>
                  <a:lnTo>
                    <a:pt x="203" y="371"/>
                  </a:lnTo>
                  <a:lnTo>
                    <a:pt x="136" y="404"/>
                  </a:lnTo>
                  <a:lnTo>
                    <a:pt x="136" y="371"/>
                  </a:lnTo>
                  <a:lnTo>
                    <a:pt x="136" y="303"/>
                  </a:lnTo>
                  <a:lnTo>
                    <a:pt x="203" y="202"/>
                  </a:lnTo>
                  <a:lnTo>
                    <a:pt x="237" y="169"/>
                  </a:lnTo>
                  <a:lnTo>
                    <a:pt x="304" y="135"/>
                  </a:lnTo>
                  <a:close/>
                  <a:moveTo>
                    <a:pt x="304" y="0"/>
                  </a:moveTo>
                  <a:lnTo>
                    <a:pt x="169" y="34"/>
                  </a:lnTo>
                  <a:lnTo>
                    <a:pt x="68" y="135"/>
                  </a:lnTo>
                  <a:lnTo>
                    <a:pt x="35" y="135"/>
                  </a:lnTo>
                  <a:lnTo>
                    <a:pt x="35" y="169"/>
                  </a:lnTo>
                  <a:lnTo>
                    <a:pt x="35" y="202"/>
                  </a:lnTo>
                  <a:lnTo>
                    <a:pt x="1" y="337"/>
                  </a:lnTo>
                  <a:lnTo>
                    <a:pt x="1" y="438"/>
                  </a:lnTo>
                  <a:lnTo>
                    <a:pt x="102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74"/>
                  </a:lnTo>
                  <a:lnTo>
                    <a:pt x="203" y="640"/>
                  </a:lnTo>
                  <a:lnTo>
                    <a:pt x="169" y="505"/>
                  </a:lnTo>
                  <a:lnTo>
                    <a:pt x="237" y="573"/>
                  </a:lnTo>
                  <a:lnTo>
                    <a:pt x="304" y="640"/>
                  </a:lnTo>
                  <a:lnTo>
                    <a:pt x="371" y="674"/>
                  </a:lnTo>
                  <a:lnTo>
                    <a:pt x="472" y="707"/>
                  </a:lnTo>
                  <a:lnTo>
                    <a:pt x="506" y="674"/>
                  </a:lnTo>
                  <a:lnTo>
                    <a:pt x="540" y="640"/>
                  </a:lnTo>
                  <a:lnTo>
                    <a:pt x="540" y="573"/>
                  </a:lnTo>
                  <a:lnTo>
                    <a:pt x="472" y="539"/>
                  </a:lnTo>
                  <a:lnTo>
                    <a:pt x="371" y="505"/>
                  </a:lnTo>
                  <a:lnTo>
                    <a:pt x="304" y="438"/>
                  </a:lnTo>
                  <a:lnTo>
                    <a:pt x="405" y="337"/>
                  </a:lnTo>
                  <a:lnTo>
                    <a:pt x="472" y="202"/>
                  </a:lnTo>
                  <a:lnTo>
                    <a:pt x="472" y="101"/>
                  </a:lnTo>
                  <a:lnTo>
                    <a:pt x="439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2089625" y="6172946"/>
              <a:ext cx="152174" cy="147657"/>
            </a:xfrm>
            <a:custGeom>
              <a:avLst/>
              <a:gdLst/>
              <a:ahLst/>
              <a:cxnLst/>
              <a:rect l="l" t="t" r="r" b="b"/>
              <a:pathLst>
                <a:path w="2291" h="2223" extrusionOk="0">
                  <a:moveTo>
                    <a:pt x="1886" y="203"/>
                  </a:moveTo>
                  <a:lnTo>
                    <a:pt x="1953" y="573"/>
                  </a:lnTo>
                  <a:lnTo>
                    <a:pt x="1987" y="943"/>
                  </a:lnTo>
                  <a:lnTo>
                    <a:pt x="2054" y="1381"/>
                  </a:lnTo>
                  <a:lnTo>
                    <a:pt x="2122" y="1819"/>
                  </a:lnTo>
                  <a:lnTo>
                    <a:pt x="1953" y="1819"/>
                  </a:lnTo>
                  <a:lnTo>
                    <a:pt x="1751" y="1852"/>
                  </a:lnTo>
                  <a:lnTo>
                    <a:pt x="1381" y="1886"/>
                  </a:lnTo>
                  <a:lnTo>
                    <a:pt x="910" y="1953"/>
                  </a:lnTo>
                  <a:lnTo>
                    <a:pt x="674" y="2021"/>
                  </a:lnTo>
                  <a:lnTo>
                    <a:pt x="472" y="2088"/>
                  </a:lnTo>
                  <a:lnTo>
                    <a:pt x="371" y="1617"/>
                  </a:lnTo>
                  <a:lnTo>
                    <a:pt x="270" y="1179"/>
                  </a:lnTo>
                  <a:lnTo>
                    <a:pt x="169" y="809"/>
                  </a:lnTo>
                  <a:lnTo>
                    <a:pt x="102" y="438"/>
                  </a:lnTo>
                  <a:lnTo>
                    <a:pt x="1011" y="337"/>
                  </a:lnTo>
                  <a:lnTo>
                    <a:pt x="1886" y="203"/>
                  </a:lnTo>
                  <a:close/>
                  <a:moveTo>
                    <a:pt x="1886" y="1"/>
                  </a:moveTo>
                  <a:lnTo>
                    <a:pt x="977" y="102"/>
                  </a:lnTo>
                  <a:lnTo>
                    <a:pt x="68" y="270"/>
                  </a:lnTo>
                  <a:lnTo>
                    <a:pt x="1" y="304"/>
                  </a:lnTo>
                  <a:lnTo>
                    <a:pt x="1" y="371"/>
                  </a:lnTo>
                  <a:lnTo>
                    <a:pt x="1" y="573"/>
                  </a:lnTo>
                  <a:lnTo>
                    <a:pt x="1" y="775"/>
                  </a:lnTo>
                  <a:lnTo>
                    <a:pt x="68" y="1213"/>
                  </a:lnTo>
                  <a:lnTo>
                    <a:pt x="169" y="1684"/>
                  </a:lnTo>
                  <a:lnTo>
                    <a:pt x="236" y="1953"/>
                  </a:lnTo>
                  <a:lnTo>
                    <a:pt x="337" y="2189"/>
                  </a:lnTo>
                  <a:lnTo>
                    <a:pt x="405" y="2223"/>
                  </a:lnTo>
                  <a:lnTo>
                    <a:pt x="438" y="2189"/>
                  </a:lnTo>
                  <a:lnTo>
                    <a:pt x="876" y="2189"/>
                  </a:lnTo>
                  <a:lnTo>
                    <a:pt x="1280" y="2122"/>
                  </a:lnTo>
                  <a:lnTo>
                    <a:pt x="1718" y="2054"/>
                  </a:lnTo>
                  <a:lnTo>
                    <a:pt x="1953" y="2021"/>
                  </a:lnTo>
                  <a:lnTo>
                    <a:pt x="2189" y="1953"/>
                  </a:lnTo>
                  <a:lnTo>
                    <a:pt x="2223" y="1987"/>
                  </a:lnTo>
                  <a:lnTo>
                    <a:pt x="2256" y="1987"/>
                  </a:lnTo>
                  <a:lnTo>
                    <a:pt x="2290" y="1953"/>
                  </a:lnTo>
                  <a:lnTo>
                    <a:pt x="2290" y="1920"/>
                  </a:lnTo>
                  <a:lnTo>
                    <a:pt x="2290" y="1718"/>
                  </a:lnTo>
                  <a:lnTo>
                    <a:pt x="2256" y="1482"/>
                  </a:lnTo>
                  <a:lnTo>
                    <a:pt x="2189" y="1044"/>
                  </a:lnTo>
                  <a:lnTo>
                    <a:pt x="2122" y="539"/>
                  </a:lnTo>
                  <a:lnTo>
                    <a:pt x="2054" y="270"/>
                  </a:lnTo>
                  <a:lnTo>
                    <a:pt x="1987" y="34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2205931" y="6065608"/>
              <a:ext cx="33610" cy="49285"/>
            </a:xfrm>
            <a:custGeom>
              <a:avLst/>
              <a:gdLst/>
              <a:ahLst/>
              <a:cxnLst/>
              <a:rect l="l" t="t" r="r" b="b"/>
              <a:pathLst>
                <a:path w="506" h="742" extrusionOk="0">
                  <a:moveTo>
                    <a:pt x="169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34" y="270"/>
                  </a:lnTo>
                  <a:lnTo>
                    <a:pt x="101" y="371"/>
                  </a:lnTo>
                  <a:lnTo>
                    <a:pt x="202" y="438"/>
                  </a:lnTo>
                  <a:lnTo>
                    <a:pt x="337" y="438"/>
                  </a:lnTo>
                  <a:lnTo>
                    <a:pt x="337" y="506"/>
                  </a:lnTo>
                  <a:lnTo>
                    <a:pt x="303" y="539"/>
                  </a:lnTo>
                  <a:lnTo>
                    <a:pt x="236" y="573"/>
                  </a:lnTo>
                  <a:lnTo>
                    <a:pt x="101" y="573"/>
                  </a:lnTo>
                  <a:lnTo>
                    <a:pt x="68" y="539"/>
                  </a:lnTo>
                  <a:lnTo>
                    <a:pt x="0" y="573"/>
                  </a:lnTo>
                  <a:lnTo>
                    <a:pt x="0" y="607"/>
                  </a:lnTo>
                  <a:lnTo>
                    <a:pt x="0" y="640"/>
                  </a:lnTo>
                  <a:lnTo>
                    <a:pt x="34" y="674"/>
                  </a:lnTo>
                  <a:lnTo>
                    <a:pt x="101" y="708"/>
                  </a:lnTo>
                  <a:lnTo>
                    <a:pt x="202" y="741"/>
                  </a:lnTo>
                  <a:lnTo>
                    <a:pt x="303" y="708"/>
                  </a:lnTo>
                  <a:lnTo>
                    <a:pt x="404" y="674"/>
                  </a:lnTo>
                  <a:lnTo>
                    <a:pt x="472" y="607"/>
                  </a:lnTo>
                  <a:lnTo>
                    <a:pt x="505" y="506"/>
                  </a:lnTo>
                  <a:lnTo>
                    <a:pt x="505" y="405"/>
                  </a:lnTo>
                  <a:lnTo>
                    <a:pt x="472" y="337"/>
                  </a:lnTo>
                  <a:lnTo>
                    <a:pt x="438" y="304"/>
                  </a:lnTo>
                  <a:lnTo>
                    <a:pt x="371" y="270"/>
                  </a:lnTo>
                  <a:lnTo>
                    <a:pt x="202" y="270"/>
                  </a:lnTo>
                  <a:lnTo>
                    <a:pt x="169" y="203"/>
                  </a:lnTo>
                  <a:lnTo>
                    <a:pt x="202" y="169"/>
                  </a:lnTo>
                  <a:lnTo>
                    <a:pt x="236" y="135"/>
                  </a:lnTo>
                  <a:lnTo>
                    <a:pt x="337" y="102"/>
                  </a:lnTo>
                  <a:lnTo>
                    <a:pt x="371" y="102"/>
                  </a:lnTo>
                  <a:lnTo>
                    <a:pt x="371" y="68"/>
                  </a:lnTo>
                  <a:lnTo>
                    <a:pt x="337" y="34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2357972" y="6034323"/>
              <a:ext cx="42577" cy="60444"/>
            </a:xfrm>
            <a:custGeom>
              <a:avLst/>
              <a:gdLst/>
              <a:ahLst/>
              <a:cxnLst/>
              <a:rect l="l" t="t" r="r" b="b"/>
              <a:pathLst>
                <a:path w="641" h="910" extrusionOk="0">
                  <a:moveTo>
                    <a:pt x="438" y="236"/>
                  </a:moveTo>
                  <a:lnTo>
                    <a:pt x="472" y="270"/>
                  </a:lnTo>
                  <a:lnTo>
                    <a:pt x="506" y="337"/>
                  </a:lnTo>
                  <a:lnTo>
                    <a:pt x="506" y="505"/>
                  </a:lnTo>
                  <a:lnTo>
                    <a:pt x="472" y="573"/>
                  </a:lnTo>
                  <a:lnTo>
                    <a:pt x="438" y="640"/>
                  </a:lnTo>
                  <a:lnTo>
                    <a:pt x="304" y="707"/>
                  </a:lnTo>
                  <a:lnTo>
                    <a:pt x="270" y="741"/>
                  </a:lnTo>
                  <a:lnTo>
                    <a:pt x="236" y="404"/>
                  </a:lnTo>
                  <a:lnTo>
                    <a:pt x="236" y="236"/>
                  </a:lnTo>
                  <a:close/>
                  <a:moveTo>
                    <a:pt x="169" y="0"/>
                  </a:moveTo>
                  <a:lnTo>
                    <a:pt x="135" y="101"/>
                  </a:lnTo>
                  <a:lnTo>
                    <a:pt x="102" y="168"/>
                  </a:lnTo>
                  <a:lnTo>
                    <a:pt x="68" y="371"/>
                  </a:lnTo>
                  <a:lnTo>
                    <a:pt x="68" y="573"/>
                  </a:lnTo>
                  <a:lnTo>
                    <a:pt x="135" y="775"/>
                  </a:lnTo>
                  <a:lnTo>
                    <a:pt x="68" y="775"/>
                  </a:lnTo>
                  <a:lnTo>
                    <a:pt x="1" y="842"/>
                  </a:lnTo>
                  <a:lnTo>
                    <a:pt x="34" y="876"/>
                  </a:lnTo>
                  <a:lnTo>
                    <a:pt x="68" y="909"/>
                  </a:lnTo>
                  <a:lnTo>
                    <a:pt x="236" y="909"/>
                  </a:lnTo>
                  <a:lnTo>
                    <a:pt x="405" y="808"/>
                  </a:lnTo>
                  <a:lnTo>
                    <a:pt x="539" y="674"/>
                  </a:lnTo>
                  <a:lnTo>
                    <a:pt x="607" y="505"/>
                  </a:lnTo>
                  <a:lnTo>
                    <a:pt x="640" y="404"/>
                  </a:lnTo>
                  <a:lnTo>
                    <a:pt x="607" y="337"/>
                  </a:lnTo>
                  <a:lnTo>
                    <a:pt x="539" y="168"/>
                  </a:lnTo>
                  <a:lnTo>
                    <a:pt x="472" y="135"/>
                  </a:lnTo>
                  <a:lnTo>
                    <a:pt x="371" y="101"/>
                  </a:lnTo>
                  <a:lnTo>
                    <a:pt x="236" y="135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2147745" y="6226616"/>
              <a:ext cx="44835" cy="49285"/>
            </a:xfrm>
            <a:custGeom>
              <a:avLst/>
              <a:gdLst/>
              <a:ahLst/>
              <a:cxnLst/>
              <a:rect l="l" t="t" r="r" b="b"/>
              <a:pathLst>
                <a:path w="675" h="742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35"/>
                  </a:lnTo>
                  <a:lnTo>
                    <a:pt x="102" y="169"/>
                  </a:lnTo>
                  <a:lnTo>
                    <a:pt x="304" y="169"/>
                  </a:lnTo>
                  <a:lnTo>
                    <a:pt x="68" y="607"/>
                  </a:lnTo>
                  <a:lnTo>
                    <a:pt x="68" y="674"/>
                  </a:lnTo>
                  <a:lnTo>
                    <a:pt x="102" y="708"/>
                  </a:lnTo>
                  <a:lnTo>
                    <a:pt x="136" y="741"/>
                  </a:lnTo>
                  <a:lnTo>
                    <a:pt x="203" y="741"/>
                  </a:lnTo>
                  <a:lnTo>
                    <a:pt x="506" y="607"/>
                  </a:lnTo>
                  <a:lnTo>
                    <a:pt x="607" y="573"/>
                  </a:lnTo>
                  <a:lnTo>
                    <a:pt x="674" y="539"/>
                  </a:lnTo>
                  <a:lnTo>
                    <a:pt x="674" y="472"/>
                  </a:lnTo>
                  <a:lnTo>
                    <a:pt x="674" y="438"/>
                  </a:lnTo>
                  <a:lnTo>
                    <a:pt x="607" y="405"/>
                  </a:lnTo>
                  <a:lnTo>
                    <a:pt x="573" y="405"/>
                  </a:lnTo>
                  <a:lnTo>
                    <a:pt x="472" y="438"/>
                  </a:lnTo>
                  <a:lnTo>
                    <a:pt x="338" y="472"/>
                  </a:lnTo>
                  <a:lnTo>
                    <a:pt x="540" y="135"/>
                  </a:lnTo>
                  <a:lnTo>
                    <a:pt x="573" y="102"/>
                  </a:lnTo>
                  <a:lnTo>
                    <a:pt x="540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2299852" y="5978395"/>
              <a:ext cx="154366" cy="161075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1919" y="135"/>
                  </a:moveTo>
                  <a:lnTo>
                    <a:pt x="2020" y="1044"/>
                  </a:lnTo>
                  <a:lnTo>
                    <a:pt x="2122" y="1987"/>
                  </a:lnTo>
                  <a:lnTo>
                    <a:pt x="1684" y="2054"/>
                  </a:lnTo>
                  <a:lnTo>
                    <a:pt x="1280" y="2122"/>
                  </a:lnTo>
                  <a:lnTo>
                    <a:pt x="876" y="2189"/>
                  </a:lnTo>
                  <a:lnTo>
                    <a:pt x="472" y="2290"/>
                  </a:lnTo>
                  <a:lnTo>
                    <a:pt x="472" y="2256"/>
                  </a:lnTo>
                  <a:lnTo>
                    <a:pt x="438" y="1819"/>
                  </a:lnTo>
                  <a:lnTo>
                    <a:pt x="371" y="1347"/>
                  </a:lnTo>
                  <a:lnTo>
                    <a:pt x="270" y="876"/>
                  </a:lnTo>
                  <a:lnTo>
                    <a:pt x="135" y="438"/>
                  </a:lnTo>
                  <a:lnTo>
                    <a:pt x="1044" y="337"/>
                  </a:lnTo>
                  <a:lnTo>
                    <a:pt x="1482" y="270"/>
                  </a:lnTo>
                  <a:lnTo>
                    <a:pt x="1919" y="135"/>
                  </a:lnTo>
                  <a:close/>
                  <a:moveTo>
                    <a:pt x="1919" y="0"/>
                  </a:moveTo>
                  <a:lnTo>
                    <a:pt x="1482" y="68"/>
                  </a:lnTo>
                  <a:lnTo>
                    <a:pt x="1010" y="135"/>
                  </a:lnTo>
                  <a:lnTo>
                    <a:pt x="68" y="270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8" y="909"/>
                  </a:lnTo>
                  <a:lnTo>
                    <a:pt x="135" y="1381"/>
                  </a:lnTo>
                  <a:lnTo>
                    <a:pt x="236" y="1819"/>
                  </a:lnTo>
                  <a:lnTo>
                    <a:pt x="337" y="2290"/>
                  </a:lnTo>
                  <a:lnTo>
                    <a:pt x="337" y="2324"/>
                  </a:lnTo>
                  <a:lnTo>
                    <a:pt x="438" y="2324"/>
                  </a:lnTo>
                  <a:lnTo>
                    <a:pt x="472" y="2391"/>
                  </a:lnTo>
                  <a:lnTo>
                    <a:pt x="505" y="2425"/>
                  </a:lnTo>
                  <a:lnTo>
                    <a:pt x="909" y="2425"/>
                  </a:lnTo>
                  <a:lnTo>
                    <a:pt x="1313" y="2357"/>
                  </a:lnTo>
                  <a:lnTo>
                    <a:pt x="1751" y="2256"/>
                  </a:lnTo>
                  <a:lnTo>
                    <a:pt x="2122" y="2088"/>
                  </a:lnTo>
                  <a:lnTo>
                    <a:pt x="2122" y="2155"/>
                  </a:lnTo>
                  <a:lnTo>
                    <a:pt x="2155" y="2223"/>
                  </a:lnTo>
                  <a:lnTo>
                    <a:pt x="2223" y="2256"/>
                  </a:lnTo>
                  <a:lnTo>
                    <a:pt x="2290" y="2223"/>
                  </a:lnTo>
                  <a:lnTo>
                    <a:pt x="2324" y="2155"/>
                  </a:lnTo>
                  <a:lnTo>
                    <a:pt x="2290" y="1650"/>
                  </a:lnTo>
                  <a:lnTo>
                    <a:pt x="2256" y="1112"/>
                  </a:lnTo>
                  <a:lnTo>
                    <a:pt x="2189" y="606"/>
                  </a:lnTo>
                  <a:lnTo>
                    <a:pt x="2054" y="101"/>
                  </a:lnTo>
                  <a:lnTo>
                    <a:pt x="2020" y="68"/>
                  </a:lnTo>
                  <a:lnTo>
                    <a:pt x="1987" y="68"/>
                  </a:lnTo>
                  <a:lnTo>
                    <a:pt x="1987" y="34"/>
                  </a:lnTo>
                  <a:lnTo>
                    <a:pt x="19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2250633" y="6146112"/>
              <a:ext cx="156624" cy="152108"/>
            </a:xfrm>
            <a:custGeom>
              <a:avLst/>
              <a:gdLst/>
              <a:ahLst/>
              <a:cxnLst/>
              <a:rect l="l" t="t" r="r" b="b"/>
              <a:pathLst>
                <a:path w="2358" h="2290" extrusionOk="0">
                  <a:moveTo>
                    <a:pt x="1953" y="304"/>
                  </a:moveTo>
                  <a:lnTo>
                    <a:pt x="1987" y="607"/>
                  </a:lnTo>
                  <a:lnTo>
                    <a:pt x="2054" y="943"/>
                  </a:lnTo>
                  <a:lnTo>
                    <a:pt x="2088" y="1381"/>
                  </a:lnTo>
                  <a:lnTo>
                    <a:pt x="2122" y="1583"/>
                  </a:lnTo>
                  <a:lnTo>
                    <a:pt x="2189" y="1819"/>
                  </a:lnTo>
                  <a:lnTo>
                    <a:pt x="1280" y="1920"/>
                  </a:lnTo>
                  <a:lnTo>
                    <a:pt x="842" y="1987"/>
                  </a:lnTo>
                  <a:lnTo>
                    <a:pt x="405" y="2122"/>
                  </a:lnTo>
                  <a:lnTo>
                    <a:pt x="337" y="1684"/>
                  </a:lnTo>
                  <a:lnTo>
                    <a:pt x="270" y="1246"/>
                  </a:lnTo>
                  <a:lnTo>
                    <a:pt x="236" y="809"/>
                  </a:lnTo>
                  <a:lnTo>
                    <a:pt x="169" y="573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270" y="405"/>
                  </a:lnTo>
                  <a:lnTo>
                    <a:pt x="472" y="405"/>
                  </a:lnTo>
                  <a:lnTo>
                    <a:pt x="842" y="371"/>
                  </a:lnTo>
                  <a:lnTo>
                    <a:pt x="1415" y="337"/>
                  </a:lnTo>
                  <a:lnTo>
                    <a:pt x="1953" y="304"/>
                  </a:lnTo>
                  <a:close/>
                  <a:moveTo>
                    <a:pt x="1987" y="1"/>
                  </a:moveTo>
                  <a:lnTo>
                    <a:pt x="1953" y="34"/>
                  </a:lnTo>
                  <a:lnTo>
                    <a:pt x="1953" y="102"/>
                  </a:lnTo>
                  <a:lnTo>
                    <a:pt x="1448" y="135"/>
                  </a:lnTo>
                  <a:lnTo>
                    <a:pt x="943" y="169"/>
                  </a:lnTo>
                  <a:lnTo>
                    <a:pt x="506" y="203"/>
                  </a:lnTo>
                  <a:lnTo>
                    <a:pt x="304" y="236"/>
                  </a:lnTo>
                  <a:lnTo>
                    <a:pt x="203" y="304"/>
                  </a:lnTo>
                  <a:lnTo>
                    <a:pt x="102" y="371"/>
                  </a:lnTo>
                  <a:lnTo>
                    <a:pt x="68" y="371"/>
                  </a:lnTo>
                  <a:lnTo>
                    <a:pt x="34" y="506"/>
                  </a:lnTo>
                  <a:lnTo>
                    <a:pt x="1" y="640"/>
                  </a:lnTo>
                  <a:lnTo>
                    <a:pt x="34" y="977"/>
                  </a:lnTo>
                  <a:lnTo>
                    <a:pt x="102" y="1583"/>
                  </a:lnTo>
                  <a:lnTo>
                    <a:pt x="135" y="1785"/>
                  </a:lnTo>
                  <a:lnTo>
                    <a:pt x="169" y="1987"/>
                  </a:lnTo>
                  <a:lnTo>
                    <a:pt x="169" y="2088"/>
                  </a:lnTo>
                  <a:lnTo>
                    <a:pt x="236" y="2189"/>
                  </a:lnTo>
                  <a:lnTo>
                    <a:pt x="304" y="2256"/>
                  </a:lnTo>
                  <a:lnTo>
                    <a:pt x="371" y="2290"/>
                  </a:lnTo>
                  <a:lnTo>
                    <a:pt x="438" y="2290"/>
                  </a:lnTo>
                  <a:lnTo>
                    <a:pt x="438" y="2256"/>
                  </a:lnTo>
                  <a:lnTo>
                    <a:pt x="438" y="2223"/>
                  </a:lnTo>
                  <a:lnTo>
                    <a:pt x="876" y="2223"/>
                  </a:lnTo>
                  <a:lnTo>
                    <a:pt x="1314" y="2155"/>
                  </a:lnTo>
                  <a:lnTo>
                    <a:pt x="2189" y="1987"/>
                  </a:lnTo>
                  <a:lnTo>
                    <a:pt x="2290" y="1987"/>
                  </a:lnTo>
                  <a:lnTo>
                    <a:pt x="2324" y="1953"/>
                  </a:lnTo>
                  <a:lnTo>
                    <a:pt x="2357" y="1718"/>
                  </a:lnTo>
                  <a:lnTo>
                    <a:pt x="2324" y="1516"/>
                  </a:lnTo>
                  <a:lnTo>
                    <a:pt x="2223" y="1078"/>
                  </a:lnTo>
                  <a:lnTo>
                    <a:pt x="2155" y="539"/>
                  </a:lnTo>
                  <a:lnTo>
                    <a:pt x="2122" y="270"/>
                  </a:lnTo>
                  <a:lnTo>
                    <a:pt x="2054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1306424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5" name="Google Shape;685;p5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686" name="Google Shape;686;p5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690" name="Google Shape;690;p5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3" name="Google Shape;693;p5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694" name="Google Shape;694;p5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5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5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7" name="Google Shape;697;p5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698" name="Google Shape;698;p5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5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5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1" name="Google Shape;701;p5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702" name="Google Shape;702;p5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5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5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5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5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5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5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5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0" name="Google Shape;710;p5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711" name="Google Shape;711;p5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5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5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5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5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5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5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5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5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720" name="Google Shape;720;p5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5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5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5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5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5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5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5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5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5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0" name="Google Shape;730;p5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731" name="Google Shape;731;p5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5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3" name="Google Shape;733;p5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734" name="Google Shape;734;p5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5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5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5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8" name="Google Shape;738;p5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739" name="Google Shape;739;p5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5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5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5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5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5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5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5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5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5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5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5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5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5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5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5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5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5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5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5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5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5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5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5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5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5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5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5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5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5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5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5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5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5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5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5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5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5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5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5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5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5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5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5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5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5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5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5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5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5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5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5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5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5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5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5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5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5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5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5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5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5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5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5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5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5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5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5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5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5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5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5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5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5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5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5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5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5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5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5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5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5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5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5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5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5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5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5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5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5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5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5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5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5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5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5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5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5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5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5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5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5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5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5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5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5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5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5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5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5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5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5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5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5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5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5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5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5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5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5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5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5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5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5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5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5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5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5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5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5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9" name="Google Shape;869;p5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870" name="Google Shape;870;p5"/>
          <p:cNvSpPr txBox="1">
            <a:spLocks noGrp="1"/>
          </p:cNvSpPr>
          <p:nvPr>
            <p:ph type="body" idx="1"/>
          </p:nvPr>
        </p:nvSpPr>
        <p:spPr>
          <a:xfrm>
            <a:off x="1509000" y="1750400"/>
            <a:ext cx="9174000" cy="4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07987">
              <a:spcBef>
                <a:spcPts val="800"/>
              </a:spcBef>
              <a:spcAft>
                <a:spcPts val="0"/>
              </a:spcAft>
              <a:buSzPts val="2400"/>
              <a:buChar char="✖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507987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4pPr>
            <a:lvl5pPr marL="3047924" lvl="4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5pPr>
            <a:lvl6pPr marL="3657509" lvl="5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6pPr>
            <a:lvl7pPr marL="4267093" lvl="6" indent="-507987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7pPr>
            <a:lvl8pPr marL="4876678" lvl="7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8pPr>
            <a:lvl9pPr marL="5486263" lvl="8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71" name="Google Shape;871;p5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389669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" name="Google Shape;873;p6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874" name="Google Shape;874;p6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6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6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7" name="Google Shape;877;p6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878" name="Google Shape;878;p6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6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6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1" name="Google Shape;881;p6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882" name="Google Shape;882;p6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6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6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5" name="Google Shape;885;p6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886" name="Google Shape;886;p6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6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6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9" name="Google Shape;889;p6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890" name="Google Shape;890;p6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6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6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6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6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6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6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6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8" name="Google Shape;898;p6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899" name="Google Shape;899;p6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6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6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6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6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6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6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6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07" name="Google Shape;907;p6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908" name="Google Shape;908;p6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6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6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6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6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6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6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6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6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6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18" name="Google Shape;918;p6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919" name="Google Shape;919;p6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6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1" name="Google Shape;921;p6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922" name="Google Shape;922;p6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6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6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6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6" name="Google Shape;926;p6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927" name="Google Shape;927;p6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6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6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6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6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6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6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6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6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6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6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6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6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6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6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6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6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6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6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6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6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6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6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6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6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6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6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6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6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6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6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6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6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6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6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6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6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6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6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6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6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6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6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6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6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6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6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6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6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6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6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6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6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6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6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6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6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6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6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6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6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6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6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6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6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6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6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6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6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6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6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6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6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6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6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6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6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6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6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6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6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6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6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6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6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6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6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6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6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6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6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6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6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6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6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6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6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6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6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6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6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6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6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6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6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6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6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6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6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6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6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6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6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6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6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6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6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6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6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6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6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6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6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6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6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6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6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6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6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57" name="Google Shape;1057;p6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58" name="Google Shape;1058;p6"/>
          <p:cNvSpPr txBox="1">
            <a:spLocks noGrp="1"/>
          </p:cNvSpPr>
          <p:nvPr>
            <p:ph type="body" idx="1"/>
          </p:nvPr>
        </p:nvSpPr>
        <p:spPr>
          <a:xfrm>
            <a:off x="1508967" y="1773151"/>
            <a:ext cx="4452800" cy="46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✖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59" name="Google Shape;1059;p6"/>
          <p:cNvSpPr txBox="1">
            <a:spLocks noGrp="1"/>
          </p:cNvSpPr>
          <p:nvPr>
            <p:ph type="body" idx="2"/>
          </p:nvPr>
        </p:nvSpPr>
        <p:spPr>
          <a:xfrm>
            <a:off x="6230071" y="1773151"/>
            <a:ext cx="4452800" cy="46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✖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60" name="Google Shape;1060;p6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75550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2" name="Google Shape;1062;p7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1063" name="Google Shape;1063;p7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66" name="Google Shape;1066;p7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1067" name="Google Shape;1067;p7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0" name="Google Shape;1070;p7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1071" name="Google Shape;1071;p7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4" name="Google Shape;1074;p7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1075" name="Google Shape;1075;p7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8" name="Google Shape;1078;p7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1079" name="Google Shape;1079;p7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87" name="Google Shape;1087;p7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1088" name="Google Shape;1088;p7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96" name="Google Shape;1096;p7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1097" name="Google Shape;1097;p7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7" name="Google Shape;1107;p7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1108" name="Google Shape;1108;p7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10" name="Google Shape;1110;p7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1111" name="Google Shape;1111;p7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15" name="Google Shape;1115;p7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1116" name="Google Shape;1116;p7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46" name="Google Shape;1246;p7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247" name="Google Shape;1247;p7"/>
          <p:cNvSpPr txBox="1">
            <a:spLocks noGrp="1"/>
          </p:cNvSpPr>
          <p:nvPr>
            <p:ph type="body" idx="1"/>
          </p:nvPr>
        </p:nvSpPr>
        <p:spPr>
          <a:xfrm>
            <a:off x="1303067" y="1705425"/>
            <a:ext cx="3062000" cy="47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✖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48" name="Google Shape;1248;p7"/>
          <p:cNvSpPr txBox="1">
            <a:spLocks noGrp="1"/>
          </p:cNvSpPr>
          <p:nvPr>
            <p:ph type="body" idx="2"/>
          </p:nvPr>
        </p:nvSpPr>
        <p:spPr>
          <a:xfrm>
            <a:off x="4522137" y="1705425"/>
            <a:ext cx="3062000" cy="47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✖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49" name="Google Shape;1249;p7"/>
          <p:cNvSpPr txBox="1">
            <a:spLocks noGrp="1"/>
          </p:cNvSpPr>
          <p:nvPr>
            <p:ph type="body" idx="3"/>
          </p:nvPr>
        </p:nvSpPr>
        <p:spPr>
          <a:xfrm>
            <a:off x="7741207" y="1705425"/>
            <a:ext cx="3062000" cy="47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✖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50" name="Google Shape;1250;p7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908874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2" name="Google Shape;1252;p8"/>
          <p:cNvGrpSpPr/>
          <p:nvPr/>
        </p:nvGrpSpPr>
        <p:grpSpPr>
          <a:xfrm>
            <a:off x="2455168" y="6054421"/>
            <a:ext cx="1480659" cy="816359"/>
            <a:chOff x="1003176" y="4540815"/>
            <a:chExt cx="1110494" cy="612269"/>
          </a:xfrm>
        </p:grpSpPr>
        <p:sp>
          <p:nvSpPr>
            <p:cNvPr id="1253" name="Google Shape;1253;p8"/>
            <p:cNvSpPr/>
            <p:nvPr/>
          </p:nvSpPr>
          <p:spPr>
            <a:xfrm>
              <a:off x="1003176" y="4540815"/>
              <a:ext cx="1110494" cy="612269"/>
            </a:xfrm>
            <a:custGeom>
              <a:avLst/>
              <a:gdLst/>
              <a:ahLst/>
              <a:cxnLst/>
              <a:rect l="l" t="t" r="r" b="b"/>
              <a:pathLst>
                <a:path w="22289" h="12289" extrusionOk="0">
                  <a:moveTo>
                    <a:pt x="472" y="5757"/>
                  </a:moveTo>
                  <a:lnTo>
                    <a:pt x="674" y="6262"/>
                  </a:lnTo>
                  <a:lnTo>
                    <a:pt x="943" y="6734"/>
                  </a:lnTo>
                  <a:lnTo>
                    <a:pt x="606" y="6734"/>
                  </a:lnTo>
                  <a:lnTo>
                    <a:pt x="438" y="6666"/>
                  </a:lnTo>
                  <a:lnTo>
                    <a:pt x="270" y="6565"/>
                  </a:lnTo>
                  <a:lnTo>
                    <a:pt x="169" y="6464"/>
                  </a:lnTo>
                  <a:lnTo>
                    <a:pt x="135" y="6363"/>
                  </a:lnTo>
                  <a:lnTo>
                    <a:pt x="135" y="6262"/>
                  </a:lnTo>
                  <a:lnTo>
                    <a:pt x="169" y="6128"/>
                  </a:lnTo>
                  <a:lnTo>
                    <a:pt x="303" y="5926"/>
                  </a:lnTo>
                  <a:lnTo>
                    <a:pt x="472" y="5757"/>
                  </a:lnTo>
                  <a:close/>
                  <a:moveTo>
                    <a:pt x="11414" y="6094"/>
                  </a:moveTo>
                  <a:lnTo>
                    <a:pt x="11548" y="6161"/>
                  </a:lnTo>
                  <a:lnTo>
                    <a:pt x="11717" y="6565"/>
                  </a:lnTo>
                  <a:lnTo>
                    <a:pt x="11784" y="6969"/>
                  </a:lnTo>
                  <a:lnTo>
                    <a:pt x="11548" y="6835"/>
                  </a:lnTo>
                  <a:lnTo>
                    <a:pt x="11245" y="6734"/>
                  </a:lnTo>
                  <a:lnTo>
                    <a:pt x="10976" y="6633"/>
                  </a:lnTo>
                  <a:lnTo>
                    <a:pt x="10673" y="6565"/>
                  </a:lnTo>
                  <a:lnTo>
                    <a:pt x="10875" y="6363"/>
                  </a:lnTo>
                  <a:lnTo>
                    <a:pt x="11077" y="6195"/>
                  </a:lnTo>
                  <a:lnTo>
                    <a:pt x="11178" y="6128"/>
                  </a:lnTo>
                  <a:lnTo>
                    <a:pt x="11279" y="6094"/>
                  </a:lnTo>
                  <a:close/>
                  <a:moveTo>
                    <a:pt x="1852" y="0"/>
                  </a:moveTo>
                  <a:lnTo>
                    <a:pt x="1785" y="34"/>
                  </a:lnTo>
                  <a:lnTo>
                    <a:pt x="1751" y="101"/>
                  </a:lnTo>
                  <a:lnTo>
                    <a:pt x="1549" y="741"/>
                  </a:lnTo>
                  <a:lnTo>
                    <a:pt x="1280" y="1347"/>
                  </a:lnTo>
                  <a:lnTo>
                    <a:pt x="775" y="2559"/>
                  </a:lnTo>
                  <a:lnTo>
                    <a:pt x="573" y="3199"/>
                  </a:lnTo>
                  <a:lnTo>
                    <a:pt x="404" y="3805"/>
                  </a:lnTo>
                  <a:lnTo>
                    <a:pt x="337" y="4141"/>
                  </a:lnTo>
                  <a:lnTo>
                    <a:pt x="303" y="4478"/>
                  </a:lnTo>
                  <a:lnTo>
                    <a:pt x="303" y="4781"/>
                  </a:lnTo>
                  <a:lnTo>
                    <a:pt x="303" y="5151"/>
                  </a:lnTo>
                  <a:lnTo>
                    <a:pt x="371" y="5421"/>
                  </a:lnTo>
                  <a:lnTo>
                    <a:pt x="438" y="5690"/>
                  </a:lnTo>
                  <a:lnTo>
                    <a:pt x="202" y="5825"/>
                  </a:lnTo>
                  <a:lnTo>
                    <a:pt x="135" y="5926"/>
                  </a:lnTo>
                  <a:lnTo>
                    <a:pt x="68" y="6027"/>
                  </a:lnTo>
                  <a:lnTo>
                    <a:pt x="0" y="6128"/>
                  </a:lnTo>
                  <a:lnTo>
                    <a:pt x="0" y="6262"/>
                  </a:lnTo>
                  <a:lnTo>
                    <a:pt x="0" y="6363"/>
                  </a:lnTo>
                  <a:lnTo>
                    <a:pt x="34" y="6498"/>
                  </a:lnTo>
                  <a:lnTo>
                    <a:pt x="101" y="6633"/>
                  </a:lnTo>
                  <a:lnTo>
                    <a:pt x="202" y="6734"/>
                  </a:lnTo>
                  <a:lnTo>
                    <a:pt x="337" y="6801"/>
                  </a:lnTo>
                  <a:lnTo>
                    <a:pt x="472" y="6868"/>
                  </a:lnTo>
                  <a:lnTo>
                    <a:pt x="775" y="6902"/>
                  </a:lnTo>
                  <a:lnTo>
                    <a:pt x="1078" y="6902"/>
                  </a:lnTo>
                  <a:lnTo>
                    <a:pt x="1414" y="7340"/>
                  </a:lnTo>
                  <a:lnTo>
                    <a:pt x="1818" y="7744"/>
                  </a:lnTo>
                  <a:lnTo>
                    <a:pt x="2256" y="8047"/>
                  </a:lnTo>
                  <a:lnTo>
                    <a:pt x="2458" y="8182"/>
                  </a:lnTo>
                  <a:lnTo>
                    <a:pt x="2694" y="8283"/>
                  </a:lnTo>
                  <a:lnTo>
                    <a:pt x="3300" y="8485"/>
                  </a:lnTo>
                  <a:lnTo>
                    <a:pt x="3939" y="8653"/>
                  </a:lnTo>
                  <a:lnTo>
                    <a:pt x="5252" y="8956"/>
                  </a:lnTo>
                  <a:lnTo>
                    <a:pt x="5825" y="9057"/>
                  </a:lnTo>
                  <a:lnTo>
                    <a:pt x="6397" y="9091"/>
                  </a:lnTo>
                  <a:lnTo>
                    <a:pt x="6700" y="9091"/>
                  </a:lnTo>
                  <a:lnTo>
                    <a:pt x="6969" y="9057"/>
                  </a:lnTo>
                  <a:lnTo>
                    <a:pt x="7273" y="9023"/>
                  </a:lnTo>
                  <a:lnTo>
                    <a:pt x="7542" y="8922"/>
                  </a:lnTo>
                  <a:lnTo>
                    <a:pt x="7845" y="8821"/>
                  </a:lnTo>
                  <a:lnTo>
                    <a:pt x="8081" y="8720"/>
                  </a:lnTo>
                  <a:lnTo>
                    <a:pt x="8586" y="8417"/>
                  </a:lnTo>
                  <a:lnTo>
                    <a:pt x="9091" y="8081"/>
                  </a:lnTo>
                  <a:lnTo>
                    <a:pt x="9528" y="7710"/>
                  </a:lnTo>
                  <a:lnTo>
                    <a:pt x="10067" y="7205"/>
                  </a:lnTo>
                  <a:lnTo>
                    <a:pt x="10572" y="6700"/>
                  </a:lnTo>
                  <a:lnTo>
                    <a:pt x="11178" y="6902"/>
                  </a:lnTo>
                  <a:lnTo>
                    <a:pt x="11515" y="7070"/>
                  </a:lnTo>
                  <a:lnTo>
                    <a:pt x="11818" y="7205"/>
                  </a:lnTo>
                  <a:lnTo>
                    <a:pt x="11851" y="7609"/>
                  </a:lnTo>
                  <a:lnTo>
                    <a:pt x="11851" y="8013"/>
                  </a:lnTo>
                  <a:lnTo>
                    <a:pt x="11818" y="8855"/>
                  </a:lnTo>
                  <a:lnTo>
                    <a:pt x="11851" y="9326"/>
                  </a:lnTo>
                  <a:lnTo>
                    <a:pt x="11986" y="9798"/>
                  </a:lnTo>
                  <a:lnTo>
                    <a:pt x="12121" y="10269"/>
                  </a:lnTo>
                  <a:lnTo>
                    <a:pt x="12323" y="10707"/>
                  </a:lnTo>
                  <a:lnTo>
                    <a:pt x="12592" y="11144"/>
                  </a:lnTo>
                  <a:lnTo>
                    <a:pt x="12895" y="11515"/>
                  </a:lnTo>
                  <a:lnTo>
                    <a:pt x="13232" y="11885"/>
                  </a:lnTo>
                  <a:lnTo>
                    <a:pt x="13636" y="12188"/>
                  </a:lnTo>
                  <a:lnTo>
                    <a:pt x="13737" y="12289"/>
                  </a:lnTo>
                  <a:lnTo>
                    <a:pt x="14073" y="12289"/>
                  </a:lnTo>
                  <a:lnTo>
                    <a:pt x="13501" y="11818"/>
                  </a:lnTo>
                  <a:lnTo>
                    <a:pt x="13265" y="11548"/>
                  </a:lnTo>
                  <a:lnTo>
                    <a:pt x="12996" y="11279"/>
                  </a:lnTo>
                  <a:lnTo>
                    <a:pt x="12794" y="11010"/>
                  </a:lnTo>
                  <a:lnTo>
                    <a:pt x="12592" y="10707"/>
                  </a:lnTo>
                  <a:lnTo>
                    <a:pt x="12424" y="10404"/>
                  </a:lnTo>
                  <a:lnTo>
                    <a:pt x="12255" y="10067"/>
                  </a:lnTo>
                  <a:lnTo>
                    <a:pt x="12188" y="9798"/>
                  </a:lnTo>
                  <a:lnTo>
                    <a:pt x="12121" y="9562"/>
                  </a:lnTo>
                  <a:lnTo>
                    <a:pt x="12087" y="9023"/>
                  </a:lnTo>
                  <a:lnTo>
                    <a:pt x="12087" y="8451"/>
                  </a:lnTo>
                  <a:lnTo>
                    <a:pt x="12087" y="7912"/>
                  </a:lnTo>
                  <a:lnTo>
                    <a:pt x="12087" y="7340"/>
                  </a:lnTo>
                  <a:lnTo>
                    <a:pt x="12053" y="7070"/>
                  </a:lnTo>
                  <a:lnTo>
                    <a:pt x="11986" y="6835"/>
                  </a:lnTo>
                  <a:lnTo>
                    <a:pt x="11919" y="6565"/>
                  </a:lnTo>
                  <a:lnTo>
                    <a:pt x="11818" y="6363"/>
                  </a:lnTo>
                  <a:lnTo>
                    <a:pt x="11683" y="6128"/>
                  </a:lnTo>
                  <a:lnTo>
                    <a:pt x="11481" y="5926"/>
                  </a:lnTo>
                  <a:lnTo>
                    <a:pt x="11346" y="5825"/>
                  </a:lnTo>
                  <a:lnTo>
                    <a:pt x="11279" y="5791"/>
                  </a:lnTo>
                  <a:lnTo>
                    <a:pt x="11245" y="5825"/>
                  </a:lnTo>
                  <a:lnTo>
                    <a:pt x="10437" y="6565"/>
                  </a:lnTo>
                  <a:lnTo>
                    <a:pt x="9663" y="7306"/>
                  </a:lnTo>
                  <a:lnTo>
                    <a:pt x="9225" y="7676"/>
                  </a:lnTo>
                  <a:lnTo>
                    <a:pt x="8788" y="7979"/>
                  </a:lnTo>
                  <a:lnTo>
                    <a:pt x="8350" y="8283"/>
                  </a:lnTo>
                  <a:lnTo>
                    <a:pt x="7879" y="8552"/>
                  </a:lnTo>
                  <a:lnTo>
                    <a:pt x="7576" y="8687"/>
                  </a:lnTo>
                  <a:lnTo>
                    <a:pt x="7306" y="8754"/>
                  </a:lnTo>
                  <a:lnTo>
                    <a:pt x="7003" y="8821"/>
                  </a:lnTo>
                  <a:lnTo>
                    <a:pt x="6734" y="8855"/>
                  </a:lnTo>
                  <a:lnTo>
                    <a:pt x="6128" y="8855"/>
                  </a:lnTo>
                  <a:lnTo>
                    <a:pt x="5522" y="8788"/>
                  </a:lnTo>
                  <a:lnTo>
                    <a:pt x="4916" y="8687"/>
                  </a:lnTo>
                  <a:lnTo>
                    <a:pt x="4310" y="8518"/>
                  </a:lnTo>
                  <a:lnTo>
                    <a:pt x="3165" y="8215"/>
                  </a:lnTo>
                  <a:lnTo>
                    <a:pt x="2896" y="8114"/>
                  </a:lnTo>
                  <a:lnTo>
                    <a:pt x="2593" y="7979"/>
                  </a:lnTo>
                  <a:lnTo>
                    <a:pt x="2357" y="7845"/>
                  </a:lnTo>
                  <a:lnTo>
                    <a:pt x="2088" y="7643"/>
                  </a:lnTo>
                  <a:lnTo>
                    <a:pt x="1852" y="7441"/>
                  </a:lnTo>
                  <a:lnTo>
                    <a:pt x="1650" y="7239"/>
                  </a:lnTo>
                  <a:lnTo>
                    <a:pt x="1448" y="6969"/>
                  </a:lnTo>
                  <a:lnTo>
                    <a:pt x="1246" y="6734"/>
                  </a:lnTo>
                  <a:lnTo>
                    <a:pt x="1078" y="6464"/>
                  </a:lnTo>
                  <a:lnTo>
                    <a:pt x="943" y="6161"/>
                  </a:lnTo>
                  <a:lnTo>
                    <a:pt x="808" y="5892"/>
                  </a:lnTo>
                  <a:lnTo>
                    <a:pt x="707" y="5589"/>
                  </a:lnTo>
                  <a:lnTo>
                    <a:pt x="606" y="5286"/>
                  </a:lnTo>
                  <a:lnTo>
                    <a:pt x="573" y="5017"/>
                  </a:lnTo>
                  <a:lnTo>
                    <a:pt x="539" y="4714"/>
                  </a:lnTo>
                  <a:lnTo>
                    <a:pt x="539" y="4411"/>
                  </a:lnTo>
                  <a:lnTo>
                    <a:pt x="606" y="3872"/>
                  </a:lnTo>
                  <a:lnTo>
                    <a:pt x="707" y="3333"/>
                  </a:lnTo>
                  <a:lnTo>
                    <a:pt x="909" y="2828"/>
                  </a:lnTo>
                  <a:lnTo>
                    <a:pt x="1111" y="2290"/>
                  </a:lnTo>
                  <a:lnTo>
                    <a:pt x="1549" y="1280"/>
                  </a:lnTo>
                  <a:lnTo>
                    <a:pt x="1751" y="775"/>
                  </a:lnTo>
                  <a:lnTo>
                    <a:pt x="1953" y="236"/>
                  </a:lnTo>
                  <a:lnTo>
                    <a:pt x="3266" y="472"/>
                  </a:lnTo>
                  <a:lnTo>
                    <a:pt x="4545" y="741"/>
                  </a:lnTo>
                  <a:lnTo>
                    <a:pt x="5858" y="1044"/>
                  </a:lnTo>
                  <a:lnTo>
                    <a:pt x="7138" y="1381"/>
                  </a:lnTo>
                  <a:lnTo>
                    <a:pt x="8417" y="1751"/>
                  </a:lnTo>
                  <a:lnTo>
                    <a:pt x="9663" y="2189"/>
                  </a:lnTo>
                  <a:lnTo>
                    <a:pt x="10909" y="2626"/>
                  </a:lnTo>
                  <a:lnTo>
                    <a:pt x="12154" y="3098"/>
                  </a:lnTo>
                  <a:lnTo>
                    <a:pt x="13434" y="3636"/>
                  </a:lnTo>
                  <a:lnTo>
                    <a:pt x="14713" y="4209"/>
                  </a:lnTo>
                  <a:lnTo>
                    <a:pt x="17238" y="5387"/>
                  </a:lnTo>
                  <a:lnTo>
                    <a:pt x="19763" y="6633"/>
                  </a:lnTo>
                  <a:lnTo>
                    <a:pt x="20336" y="6902"/>
                  </a:lnTo>
                  <a:lnTo>
                    <a:pt x="20706" y="7070"/>
                  </a:lnTo>
                  <a:lnTo>
                    <a:pt x="21076" y="7272"/>
                  </a:lnTo>
                  <a:lnTo>
                    <a:pt x="21413" y="7508"/>
                  </a:lnTo>
                  <a:lnTo>
                    <a:pt x="21716" y="7744"/>
                  </a:lnTo>
                  <a:lnTo>
                    <a:pt x="21851" y="7878"/>
                  </a:lnTo>
                  <a:lnTo>
                    <a:pt x="21952" y="8013"/>
                  </a:lnTo>
                  <a:lnTo>
                    <a:pt x="22019" y="8148"/>
                  </a:lnTo>
                  <a:lnTo>
                    <a:pt x="22053" y="8316"/>
                  </a:lnTo>
                  <a:lnTo>
                    <a:pt x="21548" y="9461"/>
                  </a:lnTo>
                  <a:lnTo>
                    <a:pt x="21009" y="10606"/>
                  </a:lnTo>
                  <a:lnTo>
                    <a:pt x="20605" y="11447"/>
                  </a:lnTo>
                  <a:lnTo>
                    <a:pt x="20167" y="12289"/>
                  </a:lnTo>
                  <a:lnTo>
                    <a:pt x="20470" y="12289"/>
                  </a:lnTo>
                  <a:lnTo>
                    <a:pt x="20773" y="11582"/>
                  </a:lnTo>
                  <a:lnTo>
                    <a:pt x="21076" y="10942"/>
                  </a:lnTo>
                  <a:lnTo>
                    <a:pt x="21649" y="9764"/>
                  </a:lnTo>
                  <a:lnTo>
                    <a:pt x="21884" y="9158"/>
                  </a:lnTo>
                  <a:lnTo>
                    <a:pt x="22019" y="8855"/>
                  </a:lnTo>
                  <a:lnTo>
                    <a:pt x="22086" y="8518"/>
                  </a:lnTo>
                  <a:lnTo>
                    <a:pt x="22154" y="8552"/>
                  </a:lnTo>
                  <a:lnTo>
                    <a:pt x="22221" y="8552"/>
                  </a:lnTo>
                  <a:lnTo>
                    <a:pt x="22255" y="8518"/>
                  </a:lnTo>
                  <a:lnTo>
                    <a:pt x="22288" y="8451"/>
                  </a:lnTo>
                  <a:lnTo>
                    <a:pt x="22255" y="8215"/>
                  </a:lnTo>
                  <a:lnTo>
                    <a:pt x="22187" y="8047"/>
                  </a:lnTo>
                  <a:lnTo>
                    <a:pt x="22086" y="7845"/>
                  </a:lnTo>
                  <a:lnTo>
                    <a:pt x="21952" y="7710"/>
                  </a:lnTo>
                  <a:lnTo>
                    <a:pt x="21581" y="7407"/>
                  </a:lnTo>
                  <a:lnTo>
                    <a:pt x="21245" y="7171"/>
                  </a:lnTo>
                  <a:lnTo>
                    <a:pt x="20639" y="6801"/>
                  </a:lnTo>
                  <a:lnTo>
                    <a:pt x="19999" y="6498"/>
                  </a:lnTo>
                  <a:lnTo>
                    <a:pt x="18720" y="5858"/>
                  </a:lnTo>
                  <a:lnTo>
                    <a:pt x="17339" y="5185"/>
                  </a:lnTo>
                  <a:lnTo>
                    <a:pt x="15959" y="4545"/>
                  </a:lnTo>
                  <a:lnTo>
                    <a:pt x="14578" y="3906"/>
                  </a:lnTo>
                  <a:lnTo>
                    <a:pt x="13164" y="3300"/>
                  </a:lnTo>
                  <a:lnTo>
                    <a:pt x="11851" y="2761"/>
                  </a:lnTo>
                  <a:lnTo>
                    <a:pt x="10538" y="2256"/>
                  </a:lnTo>
                  <a:lnTo>
                    <a:pt x="9192" y="1785"/>
                  </a:lnTo>
                  <a:lnTo>
                    <a:pt x="7845" y="1381"/>
                  </a:lnTo>
                  <a:lnTo>
                    <a:pt x="6397" y="943"/>
                  </a:lnTo>
                  <a:lnTo>
                    <a:pt x="4949" y="573"/>
                  </a:lnTo>
                  <a:lnTo>
                    <a:pt x="4209" y="438"/>
                  </a:lnTo>
                  <a:lnTo>
                    <a:pt x="3468" y="270"/>
                  </a:lnTo>
                  <a:lnTo>
                    <a:pt x="2727" y="169"/>
                  </a:lnTo>
                  <a:lnTo>
                    <a:pt x="1987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1058529" y="4589442"/>
              <a:ext cx="471371" cy="375811"/>
            </a:xfrm>
            <a:custGeom>
              <a:avLst/>
              <a:gdLst/>
              <a:ahLst/>
              <a:cxnLst/>
              <a:rect l="l" t="t" r="r" b="b"/>
              <a:pathLst>
                <a:path w="9461" h="7543" extrusionOk="0">
                  <a:moveTo>
                    <a:pt x="3805" y="472"/>
                  </a:moveTo>
                  <a:lnTo>
                    <a:pt x="4377" y="573"/>
                  </a:lnTo>
                  <a:lnTo>
                    <a:pt x="4916" y="708"/>
                  </a:lnTo>
                  <a:lnTo>
                    <a:pt x="5488" y="876"/>
                  </a:lnTo>
                  <a:lnTo>
                    <a:pt x="6027" y="1044"/>
                  </a:lnTo>
                  <a:lnTo>
                    <a:pt x="6566" y="1246"/>
                  </a:lnTo>
                  <a:lnTo>
                    <a:pt x="7104" y="1482"/>
                  </a:lnTo>
                  <a:lnTo>
                    <a:pt x="7643" y="1718"/>
                  </a:lnTo>
                  <a:lnTo>
                    <a:pt x="8182" y="1953"/>
                  </a:lnTo>
                  <a:lnTo>
                    <a:pt x="8586" y="2223"/>
                  </a:lnTo>
                  <a:lnTo>
                    <a:pt x="8754" y="2357"/>
                  </a:lnTo>
                  <a:lnTo>
                    <a:pt x="8922" y="2526"/>
                  </a:lnTo>
                  <a:lnTo>
                    <a:pt x="9023" y="2694"/>
                  </a:lnTo>
                  <a:lnTo>
                    <a:pt x="9124" y="2896"/>
                  </a:lnTo>
                  <a:lnTo>
                    <a:pt x="9192" y="3132"/>
                  </a:lnTo>
                  <a:lnTo>
                    <a:pt x="9225" y="3367"/>
                  </a:lnTo>
                  <a:lnTo>
                    <a:pt x="9192" y="3670"/>
                  </a:lnTo>
                  <a:lnTo>
                    <a:pt x="6498" y="2088"/>
                  </a:lnTo>
                  <a:lnTo>
                    <a:pt x="3805" y="472"/>
                  </a:lnTo>
                  <a:close/>
                  <a:moveTo>
                    <a:pt x="2256" y="203"/>
                  </a:moveTo>
                  <a:lnTo>
                    <a:pt x="2290" y="236"/>
                  </a:lnTo>
                  <a:lnTo>
                    <a:pt x="2323" y="270"/>
                  </a:lnTo>
                  <a:lnTo>
                    <a:pt x="2896" y="337"/>
                  </a:lnTo>
                  <a:lnTo>
                    <a:pt x="3502" y="405"/>
                  </a:lnTo>
                  <a:lnTo>
                    <a:pt x="3771" y="708"/>
                  </a:lnTo>
                  <a:lnTo>
                    <a:pt x="4074" y="943"/>
                  </a:lnTo>
                  <a:lnTo>
                    <a:pt x="4377" y="1179"/>
                  </a:lnTo>
                  <a:lnTo>
                    <a:pt x="4747" y="1415"/>
                  </a:lnTo>
                  <a:lnTo>
                    <a:pt x="5454" y="1819"/>
                  </a:lnTo>
                  <a:lnTo>
                    <a:pt x="6128" y="2189"/>
                  </a:lnTo>
                  <a:lnTo>
                    <a:pt x="9124" y="3940"/>
                  </a:lnTo>
                  <a:lnTo>
                    <a:pt x="9124" y="3940"/>
                  </a:lnTo>
                  <a:lnTo>
                    <a:pt x="7879" y="3603"/>
                  </a:lnTo>
                  <a:lnTo>
                    <a:pt x="7205" y="3435"/>
                  </a:lnTo>
                  <a:lnTo>
                    <a:pt x="6498" y="3300"/>
                  </a:lnTo>
                  <a:lnTo>
                    <a:pt x="5825" y="3199"/>
                  </a:lnTo>
                  <a:lnTo>
                    <a:pt x="5084" y="3132"/>
                  </a:lnTo>
                  <a:lnTo>
                    <a:pt x="4377" y="3098"/>
                  </a:lnTo>
                  <a:lnTo>
                    <a:pt x="3670" y="3098"/>
                  </a:lnTo>
                  <a:lnTo>
                    <a:pt x="3670" y="3064"/>
                  </a:lnTo>
                  <a:lnTo>
                    <a:pt x="3636" y="3031"/>
                  </a:lnTo>
                  <a:lnTo>
                    <a:pt x="2896" y="2627"/>
                  </a:lnTo>
                  <a:lnTo>
                    <a:pt x="2121" y="2256"/>
                  </a:lnTo>
                  <a:lnTo>
                    <a:pt x="1414" y="1852"/>
                  </a:lnTo>
                  <a:lnTo>
                    <a:pt x="1010" y="1650"/>
                  </a:lnTo>
                  <a:lnTo>
                    <a:pt x="640" y="1516"/>
                  </a:lnTo>
                  <a:lnTo>
                    <a:pt x="775" y="1280"/>
                  </a:lnTo>
                  <a:lnTo>
                    <a:pt x="943" y="1078"/>
                  </a:lnTo>
                  <a:lnTo>
                    <a:pt x="1111" y="876"/>
                  </a:lnTo>
                  <a:lnTo>
                    <a:pt x="1313" y="708"/>
                  </a:lnTo>
                  <a:lnTo>
                    <a:pt x="1515" y="539"/>
                  </a:lnTo>
                  <a:lnTo>
                    <a:pt x="1751" y="405"/>
                  </a:lnTo>
                  <a:lnTo>
                    <a:pt x="1987" y="304"/>
                  </a:lnTo>
                  <a:lnTo>
                    <a:pt x="2256" y="203"/>
                  </a:lnTo>
                  <a:close/>
                  <a:moveTo>
                    <a:pt x="573" y="1583"/>
                  </a:moveTo>
                  <a:lnTo>
                    <a:pt x="943" y="1819"/>
                  </a:lnTo>
                  <a:lnTo>
                    <a:pt x="1280" y="2021"/>
                  </a:lnTo>
                  <a:lnTo>
                    <a:pt x="2054" y="2425"/>
                  </a:lnTo>
                  <a:lnTo>
                    <a:pt x="2727" y="2795"/>
                  </a:lnTo>
                  <a:lnTo>
                    <a:pt x="3401" y="3132"/>
                  </a:lnTo>
                  <a:lnTo>
                    <a:pt x="2963" y="3165"/>
                  </a:lnTo>
                  <a:lnTo>
                    <a:pt x="2525" y="3266"/>
                  </a:lnTo>
                  <a:lnTo>
                    <a:pt x="2088" y="3367"/>
                  </a:lnTo>
                  <a:lnTo>
                    <a:pt x="1684" y="3502"/>
                  </a:lnTo>
                  <a:lnTo>
                    <a:pt x="1280" y="3637"/>
                  </a:lnTo>
                  <a:lnTo>
                    <a:pt x="876" y="3839"/>
                  </a:lnTo>
                  <a:lnTo>
                    <a:pt x="505" y="4074"/>
                  </a:lnTo>
                  <a:lnTo>
                    <a:pt x="169" y="4344"/>
                  </a:lnTo>
                  <a:lnTo>
                    <a:pt x="135" y="3805"/>
                  </a:lnTo>
                  <a:lnTo>
                    <a:pt x="169" y="3233"/>
                  </a:lnTo>
                  <a:lnTo>
                    <a:pt x="236" y="2728"/>
                  </a:lnTo>
                  <a:lnTo>
                    <a:pt x="337" y="2256"/>
                  </a:lnTo>
                  <a:lnTo>
                    <a:pt x="438" y="1920"/>
                  </a:lnTo>
                  <a:lnTo>
                    <a:pt x="573" y="1583"/>
                  </a:lnTo>
                  <a:close/>
                  <a:moveTo>
                    <a:pt x="4882" y="3334"/>
                  </a:moveTo>
                  <a:lnTo>
                    <a:pt x="5488" y="3401"/>
                  </a:lnTo>
                  <a:lnTo>
                    <a:pt x="6094" y="3468"/>
                  </a:lnTo>
                  <a:lnTo>
                    <a:pt x="6667" y="3569"/>
                  </a:lnTo>
                  <a:lnTo>
                    <a:pt x="7879" y="3839"/>
                  </a:lnTo>
                  <a:lnTo>
                    <a:pt x="9057" y="4108"/>
                  </a:lnTo>
                  <a:lnTo>
                    <a:pt x="8855" y="4512"/>
                  </a:lnTo>
                  <a:lnTo>
                    <a:pt x="8586" y="4916"/>
                  </a:lnTo>
                  <a:lnTo>
                    <a:pt x="8518" y="5017"/>
                  </a:lnTo>
                  <a:lnTo>
                    <a:pt x="8485" y="4983"/>
                  </a:lnTo>
                  <a:lnTo>
                    <a:pt x="8451" y="4983"/>
                  </a:lnTo>
                  <a:lnTo>
                    <a:pt x="7172" y="4647"/>
                  </a:lnTo>
                  <a:lnTo>
                    <a:pt x="5892" y="4344"/>
                  </a:lnTo>
                  <a:lnTo>
                    <a:pt x="5252" y="4209"/>
                  </a:lnTo>
                  <a:lnTo>
                    <a:pt x="4613" y="4074"/>
                  </a:lnTo>
                  <a:lnTo>
                    <a:pt x="4310" y="4007"/>
                  </a:lnTo>
                  <a:lnTo>
                    <a:pt x="3973" y="3973"/>
                  </a:lnTo>
                  <a:lnTo>
                    <a:pt x="3670" y="3940"/>
                  </a:lnTo>
                  <a:lnTo>
                    <a:pt x="3367" y="3973"/>
                  </a:lnTo>
                  <a:lnTo>
                    <a:pt x="3165" y="4007"/>
                  </a:lnTo>
                  <a:lnTo>
                    <a:pt x="2997" y="4074"/>
                  </a:lnTo>
                  <a:lnTo>
                    <a:pt x="2694" y="4209"/>
                  </a:lnTo>
                  <a:lnTo>
                    <a:pt x="2391" y="4411"/>
                  </a:lnTo>
                  <a:lnTo>
                    <a:pt x="2088" y="4613"/>
                  </a:lnTo>
                  <a:lnTo>
                    <a:pt x="1381" y="5118"/>
                  </a:lnTo>
                  <a:lnTo>
                    <a:pt x="640" y="5556"/>
                  </a:lnTo>
                  <a:lnTo>
                    <a:pt x="539" y="5455"/>
                  </a:lnTo>
                  <a:lnTo>
                    <a:pt x="404" y="5219"/>
                  </a:lnTo>
                  <a:lnTo>
                    <a:pt x="303" y="4983"/>
                  </a:lnTo>
                  <a:lnTo>
                    <a:pt x="236" y="4748"/>
                  </a:lnTo>
                  <a:lnTo>
                    <a:pt x="169" y="4478"/>
                  </a:lnTo>
                  <a:lnTo>
                    <a:pt x="674" y="4209"/>
                  </a:lnTo>
                  <a:lnTo>
                    <a:pt x="1145" y="3973"/>
                  </a:lnTo>
                  <a:lnTo>
                    <a:pt x="1650" y="3805"/>
                  </a:lnTo>
                  <a:lnTo>
                    <a:pt x="2155" y="3637"/>
                  </a:lnTo>
                  <a:lnTo>
                    <a:pt x="2660" y="3502"/>
                  </a:lnTo>
                  <a:lnTo>
                    <a:pt x="3165" y="3401"/>
                  </a:lnTo>
                  <a:lnTo>
                    <a:pt x="3704" y="3367"/>
                  </a:lnTo>
                  <a:lnTo>
                    <a:pt x="4276" y="3334"/>
                  </a:lnTo>
                  <a:close/>
                  <a:moveTo>
                    <a:pt x="3838" y="4108"/>
                  </a:moveTo>
                  <a:lnTo>
                    <a:pt x="4175" y="4142"/>
                  </a:lnTo>
                  <a:lnTo>
                    <a:pt x="4512" y="4209"/>
                  </a:lnTo>
                  <a:lnTo>
                    <a:pt x="5219" y="4377"/>
                  </a:lnTo>
                  <a:lnTo>
                    <a:pt x="5825" y="4546"/>
                  </a:lnTo>
                  <a:lnTo>
                    <a:pt x="7104" y="4849"/>
                  </a:lnTo>
                  <a:lnTo>
                    <a:pt x="8417" y="5152"/>
                  </a:lnTo>
                  <a:lnTo>
                    <a:pt x="8013" y="5690"/>
                  </a:lnTo>
                  <a:lnTo>
                    <a:pt x="7542" y="6195"/>
                  </a:lnTo>
                  <a:lnTo>
                    <a:pt x="7003" y="6633"/>
                  </a:lnTo>
                  <a:lnTo>
                    <a:pt x="6465" y="7003"/>
                  </a:lnTo>
                  <a:lnTo>
                    <a:pt x="6263" y="7105"/>
                  </a:lnTo>
                  <a:lnTo>
                    <a:pt x="6094" y="7206"/>
                  </a:lnTo>
                  <a:lnTo>
                    <a:pt x="5690" y="7307"/>
                  </a:lnTo>
                  <a:lnTo>
                    <a:pt x="5252" y="7340"/>
                  </a:lnTo>
                  <a:lnTo>
                    <a:pt x="4848" y="7307"/>
                  </a:lnTo>
                  <a:lnTo>
                    <a:pt x="4411" y="7273"/>
                  </a:lnTo>
                  <a:lnTo>
                    <a:pt x="4007" y="7172"/>
                  </a:lnTo>
                  <a:lnTo>
                    <a:pt x="3199" y="6936"/>
                  </a:lnTo>
                  <a:lnTo>
                    <a:pt x="2525" y="6734"/>
                  </a:lnTo>
                  <a:lnTo>
                    <a:pt x="1886" y="6465"/>
                  </a:lnTo>
                  <a:lnTo>
                    <a:pt x="1549" y="6296"/>
                  </a:lnTo>
                  <a:lnTo>
                    <a:pt x="1246" y="6128"/>
                  </a:lnTo>
                  <a:lnTo>
                    <a:pt x="977" y="5926"/>
                  </a:lnTo>
                  <a:lnTo>
                    <a:pt x="741" y="5657"/>
                  </a:lnTo>
                  <a:lnTo>
                    <a:pt x="1044" y="5589"/>
                  </a:lnTo>
                  <a:lnTo>
                    <a:pt x="1381" y="5421"/>
                  </a:lnTo>
                  <a:lnTo>
                    <a:pt x="1684" y="5219"/>
                  </a:lnTo>
                  <a:lnTo>
                    <a:pt x="1987" y="4983"/>
                  </a:lnTo>
                  <a:lnTo>
                    <a:pt x="2593" y="4512"/>
                  </a:lnTo>
                  <a:lnTo>
                    <a:pt x="2896" y="4344"/>
                  </a:lnTo>
                  <a:lnTo>
                    <a:pt x="3199" y="4209"/>
                  </a:lnTo>
                  <a:lnTo>
                    <a:pt x="3502" y="4142"/>
                  </a:lnTo>
                  <a:lnTo>
                    <a:pt x="3838" y="4108"/>
                  </a:lnTo>
                  <a:close/>
                  <a:moveTo>
                    <a:pt x="2323" y="1"/>
                  </a:moveTo>
                  <a:lnTo>
                    <a:pt x="1953" y="68"/>
                  </a:lnTo>
                  <a:lnTo>
                    <a:pt x="1616" y="169"/>
                  </a:lnTo>
                  <a:lnTo>
                    <a:pt x="1313" y="337"/>
                  </a:lnTo>
                  <a:lnTo>
                    <a:pt x="1044" y="573"/>
                  </a:lnTo>
                  <a:lnTo>
                    <a:pt x="808" y="842"/>
                  </a:lnTo>
                  <a:lnTo>
                    <a:pt x="606" y="1145"/>
                  </a:lnTo>
                  <a:lnTo>
                    <a:pt x="438" y="1482"/>
                  </a:lnTo>
                  <a:lnTo>
                    <a:pt x="303" y="1819"/>
                  </a:lnTo>
                  <a:lnTo>
                    <a:pt x="202" y="2189"/>
                  </a:lnTo>
                  <a:lnTo>
                    <a:pt x="101" y="2593"/>
                  </a:lnTo>
                  <a:lnTo>
                    <a:pt x="34" y="2963"/>
                  </a:lnTo>
                  <a:lnTo>
                    <a:pt x="0" y="3367"/>
                  </a:lnTo>
                  <a:lnTo>
                    <a:pt x="0" y="3738"/>
                  </a:lnTo>
                  <a:lnTo>
                    <a:pt x="0" y="4445"/>
                  </a:lnTo>
                  <a:lnTo>
                    <a:pt x="0" y="4478"/>
                  </a:lnTo>
                  <a:lnTo>
                    <a:pt x="0" y="4512"/>
                  </a:lnTo>
                  <a:lnTo>
                    <a:pt x="0" y="4546"/>
                  </a:lnTo>
                  <a:lnTo>
                    <a:pt x="34" y="4781"/>
                  </a:lnTo>
                  <a:lnTo>
                    <a:pt x="68" y="4950"/>
                  </a:lnTo>
                  <a:lnTo>
                    <a:pt x="135" y="5152"/>
                  </a:lnTo>
                  <a:lnTo>
                    <a:pt x="303" y="5455"/>
                  </a:lnTo>
                  <a:lnTo>
                    <a:pt x="539" y="5758"/>
                  </a:lnTo>
                  <a:lnTo>
                    <a:pt x="808" y="6027"/>
                  </a:lnTo>
                  <a:lnTo>
                    <a:pt x="1111" y="6263"/>
                  </a:lnTo>
                  <a:lnTo>
                    <a:pt x="1414" y="6465"/>
                  </a:lnTo>
                  <a:lnTo>
                    <a:pt x="1751" y="6633"/>
                  </a:lnTo>
                  <a:lnTo>
                    <a:pt x="2088" y="6768"/>
                  </a:lnTo>
                  <a:lnTo>
                    <a:pt x="2929" y="7105"/>
                  </a:lnTo>
                  <a:lnTo>
                    <a:pt x="3401" y="7273"/>
                  </a:lnTo>
                  <a:lnTo>
                    <a:pt x="3872" y="7374"/>
                  </a:lnTo>
                  <a:lnTo>
                    <a:pt x="4343" y="7475"/>
                  </a:lnTo>
                  <a:lnTo>
                    <a:pt x="4815" y="7542"/>
                  </a:lnTo>
                  <a:lnTo>
                    <a:pt x="5286" y="7542"/>
                  </a:lnTo>
                  <a:lnTo>
                    <a:pt x="5724" y="7475"/>
                  </a:lnTo>
                  <a:lnTo>
                    <a:pt x="6162" y="7374"/>
                  </a:lnTo>
                  <a:lnTo>
                    <a:pt x="6532" y="7172"/>
                  </a:lnTo>
                  <a:lnTo>
                    <a:pt x="6936" y="6970"/>
                  </a:lnTo>
                  <a:lnTo>
                    <a:pt x="7273" y="6700"/>
                  </a:lnTo>
                  <a:lnTo>
                    <a:pt x="7609" y="6397"/>
                  </a:lnTo>
                  <a:lnTo>
                    <a:pt x="7912" y="6061"/>
                  </a:lnTo>
                  <a:lnTo>
                    <a:pt x="8485" y="5387"/>
                  </a:lnTo>
                  <a:lnTo>
                    <a:pt x="8720" y="5118"/>
                  </a:lnTo>
                  <a:lnTo>
                    <a:pt x="8922" y="4781"/>
                  </a:lnTo>
                  <a:lnTo>
                    <a:pt x="9124" y="4411"/>
                  </a:lnTo>
                  <a:lnTo>
                    <a:pt x="9293" y="4041"/>
                  </a:lnTo>
                  <a:lnTo>
                    <a:pt x="9394" y="4041"/>
                  </a:lnTo>
                  <a:lnTo>
                    <a:pt x="9461" y="3973"/>
                  </a:lnTo>
                  <a:lnTo>
                    <a:pt x="9461" y="3872"/>
                  </a:lnTo>
                  <a:lnTo>
                    <a:pt x="9461" y="3839"/>
                  </a:lnTo>
                  <a:lnTo>
                    <a:pt x="9427" y="3805"/>
                  </a:lnTo>
                  <a:lnTo>
                    <a:pt x="9394" y="3771"/>
                  </a:lnTo>
                  <a:lnTo>
                    <a:pt x="9427" y="3502"/>
                  </a:lnTo>
                  <a:lnTo>
                    <a:pt x="9427" y="3233"/>
                  </a:lnTo>
                  <a:lnTo>
                    <a:pt x="9394" y="2997"/>
                  </a:lnTo>
                  <a:lnTo>
                    <a:pt x="9293" y="2728"/>
                  </a:lnTo>
                  <a:lnTo>
                    <a:pt x="9192" y="2559"/>
                  </a:lnTo>
                  <a:lnTo>
                    <a:pt x="9091" y="2391"/>
                  </a:lnTo>
                  <a:lnTo>
                    <a:pt x="8788" y="2122"/>
                  </a:lnTo>
                  <a:lnTo>
                    <a:pt x="8451" y="1852"/>
                  </a:lnTo>
                  <a:lnTo>
                    <a:pt x="8081" y="1650"/>
                  </a:lnTo>
                  <a:lnTo>
                    <a:pt x="7677" y="1448"/>
                  </a:lnTo>
                  <a:lnTo>
                    <a:pt x="7273" y="1280"/>
                  </a:lnTo>
                  <a:lnTo>
                    <a:pt x="6498" y="1011"/>
                  </a:lnTo>
                  <a:lnTo>
                    <a:pt x="5589" y="674"/>
                  </a:lnTo>
                  <a:lnTo>
                    <a:pt x="4646" y="438"/>
                  </a:lnTo>
                  <a:lnTo>
                    <a:pt x="3704" y="236"/>
                  </a:lnTo>
                  <a:lnTo>
                    <a:pt x="2761" y="102"/>
                  </a:lnTo>
                  <a:lnTo>
                    <a:pt x="2761" y="34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1625509" y="4780661"/>
              <a:ext cx="427776" cy="372423"/>
            </a:xfrm>
            <a:custGeom>
              <a:avLst/>
              <a:gdLst/>
              <a:ahLst/>
              <a:cxnLst/>
              <a:rect l="l" t="t" r="r" b="b"/>
              <a:pathLst>
                <a:path w="8586" h="7475" extrusionOk="0">
                  <a:moveTo>
                    <a:pt x="1582" y="169"/>
                  </a:moveTo>
                  <a:lnTo>
                    <a:pt x="1986" y="236"/>
                  </a:lnTo>
                  <a:lnTo>
                    <a:pt x="2357" y="337"/>
                  </a:lnTo>
                  <a:lnTo>
                    <a:pt x="2761" y="438"/>
                  </a:lnTo>
                  <a:lnTo>
                    <a:pt x="3535" y="708"/>
                  </a:lnTo>
                  <a:lnTo>
                    <a:pt x="4310" y="1011"/>
                  </a:lnTo>
                  <a:lnTo>
                    <a:pt x="5993" y="1684"/>
                  </a:lnTo>
                  <a:lnTo>
                    <a:pt x="7676" y="2458"/>
                  </a:lnTo>
                  <a:lnTo>
                    <a:pt x="7811" y="2526"/>
                  </a:lnTo>
                  <a:lnTo>
                    <a:pt x="7946" y="2627"/>
                  </a:lnTo>
                  <a:lnTo>
                    <a:pt x="8148" y="2829"/>
                  </a:lnTo>
                  <a:lnTo>
                    <a:pt x="8282" y="3098"/>
                  </a:lnTo>
                  <a:lnTo>
                    <a:pt x="8350" y="3368"/>
                  </a:lnTo>
                  <a:lnTo>
                    <a:pt x="8383" y="3671"/>
                  </a:lnTo>
                  <a:lnTo>
                    <a:pt x="8350" y="4007"/>
                  </a:lnTo>
                  <a:lnTo>
                    <a:pt x="8316" y="4344"/>
                  </a:lnTo>
                  <a:lnTo>
                    <a:pt x="8249" y="4681"/>
                  </a:lnTo>
                  <a:lnTo>
                    <a:pt x="7272" y="4344"/>
                  </a:lnTo>
                  <a:lnTo>
                    <a:pt x="6296" y="4007"/>
                  </a:lnTo>
                  <a:lnTo>
                    <a:pt x="4343" y="3401"/>
                  </a:lnTo>
                  <a:lnTo>
                    <a:pt x="3367" y="3064"/>
                  </a:lnTo>
                  <a:lnTo>
                    <a:pt x="2357" y="2728"/>
                  </a:lnTo>
                  <a:lnTo>
                    <a:pt x="1347" y="2425"/>
                  </a:lnTo>
                  <a:lnTo>
                    <a:pt x="842" y="2290"/>
                  </a:lnTo>
                  <a:lnTo>
                    <a:pt x="337" y="2189"/>
                  </a:lnTo>
                  <a:lnTo>
                    <a:pt x="370" y="1852"/>
                  </a:lnTo>
                  <a:lnTo>
                    <a:pt x="471" y="1549"/>
                  </a:lnTo>
                  <a:lnTo>
                    <a:pt x="572" y="1246"/>
                  </a:lnTo>
                  <a:lnTo>
                    <a:pt x="707" y="943"/>
                  </a:lnTo>
                  <a:lnTo>
                    <a:pt x="1448" y="1213"/>
                  </a:lnTo>
                  <a:lnTo>
                    <a:pt x="2188" y="1482"/>
                  </a:lnTo>
                  <a:lnTo>
                    <a:pt x="2660" y="1650"/>
                  </a:lnTo>
                  <a:lnTo>
                    <a:pt x="3131" y="1751"/>
                  </a:lnTo>
                  <a:lnTo>
                    <a:pt x="4108" y="1920"/>
                  </a:lnTo>
                  <a:lnTo>
                    <a:pt x="5084" y="2122"/>
                  </a:lnTo>
                  <a:lnTo>
                    <a:pt x="5993" y="2324"/>
                  </a:lnTo>
                  <a:lnTo>
                    <a:pt x="7878" y="2795"/>
                  </a:lnTo>
                  <a:lnTo>
                    <a:pt x="7946" y="2795"/>
                  </a:lnTo>
                  <a:lnTo>
                    <a:pt x="7979" y="2728"/>
                  </a:lnTo>
                  <a:lnTo>
                    <a:pt x="7979" y="2694"/>
                  </a:lnTo>
                  <a:lnTo>
                    <a:pt x="7946" y="2627"/>
                  </a:lnTo>
                  <a:lnTo>
                    <a:pt x="7003" y="2357"/>
                  </a:lnTo>
                  <a:lnTo>
                    <a:pt x="6060" y="2122"/>
                  </a:lnTo>
                  <a:lnTo>
                    <a:pt x="5118" y="1920"/>
                  </a:lnTo>
                  <a:lnTo>
                    <a:pt x="4175" y="1751"/>
                  </a:lnTo>
                  <a:lnTo>
                    <a:pt x="3300" y="1583"/>
                  </a:lnTo>
                  <a:lnTo>
                    <a:pt x="2896" y="1516"/>
                  </a:lnTo>
                  <a:lnTo>
                    <a:pt x="2458" y="1381"/>
                  </a:lnTo>
                  <a:lnTo>
                    <a:pt x="2054" y="1246"/>
                  </a:lnTo>
                  <a:lnTo>
                    <a:pt x="1616" y="1078"/>
                  </a:lnTo>
                  <a:lnTo>
                    <a:pt x="1178" y="910"/>
                  </a:lnTo>
                  <a:lnTo>
                    <a:pt x="741" y="809"/>
                  </a:lnTo>
                  <a:lnTo>
                    <a:pt x="943" y="472"/>
                  </a:lnTo>
                  <a:lnTo>
                    <a:pt x="1145" y="169"/>
                  </a:lnTo>
                  <a:close/>
                  <a:moveTo>
                    <a:pt x="1212" y="1"/>
                  </a:moveTo>
                  <a:lnTo>
                    <a:pt x="1178" y="34"/>
                  </a:lnTo>
                  <a:lnTo>
                    <a:pt x="1077" y="34"/>
                  </a:lnTo>
                  <a:lnTo>
                    <a:pt x="1010" y="68"/>
                  </a:lnTo>
                  <a:lnTo>
                    <a:pt x="1044" y="135"/>
                  </a:lnTo>
                  <a:lnTo>
                    <a:pt x="842" y="337"/>
                  </a:lnTo>
                  <a:lnTo>
                    <a:pt x="673" y="539"/>
                  </a:lnTo>
                  <a:lnTo>
                    <a:pt x="539" y="775"/>
                  </a:lnTo>
                  <a:lnTo>
                    <a:pt x="404" y="1044"/>
                  </a:lnTo>
                  <a:lnTo>
                    <a:pt x="303" y="1314"/>
                  </a:lnTo>
                  <a:lnTo>
                    <a:pt x="202" y="1617"/>
                  </a:lnTo>
                  <a:lnTo>
                    <a:pt x="67" y="2189"/>
                  </a:lnTo>
                  <a:lnTo>
                    <a:pt x="0" y="2829"/>
                  </a:lnTo>
                  <a:lnTo>
                    <a:pt x="0" y="3435"/>
                  </a:lnTo>
                  <a:lnTo>
                    <a:pt x="34" y="4007"/>
                  </a:lnTo>
                  <a:lnTo>
                    <a:pt x="101" y="4512"/>
                  </a:lnTo>
                  <a:lnTo>
                    <a:pt x="202" y="4849"/>
                  </a:lnTo>
                  <a:lnTo>
                    <a:pt x="303" y="5186"/>
                  </a:lnTo>
                  <a:lnTo>
                    <a:pt x="438" y="5489"/>
                  </a:lnTo>
                  <a:lnTo>
                    <a:pt x="572" y="5792"/>
                  </a:lnTo>
                  <a:lnTo>
                    <a:pt x="774" y="6061"/>
                  </a:lnTo>
                  <a:lnTo>
                    <a:pt x="976" y="6330"/>
                  </a:lnTo>
                  <a:lnTo>
                    <a:pt x="1212" y="6566"/>
                  </a:lnTo>
                  <a:lnTo>
                    <a:pt x="1481" y="6802"/>
                  </a:lnTo>
                  <a:lnTo>
                    <a:pt x="1919" y="7172"/>
                  </a:lnTo>
                  <a:lnTo>
                    <a:pt x="2390" y="7475"/>
                  </a:lnTo>
                  <a:lnTo>
                    <a:pt x="2896" y="7475"/>
                  </a:lnTo>
                  <a:lnTo>
                    <a:pt x="2559" y="7307"/>
                  </a:lnTo>
                  <a:lnTo>
                    <a:pt x="2256" y="7105"/>
                  </a:lnTo>
                  <a:lnTo>
                    <a:pt x="1919" y="6869"/>
                  </a:lnTo>
                  <a:lnTo>
                    <a:pt x="1616" y="6633"/>
                  </a:lnTo>
                  <a:lnTo>
                    <a:pt x="1347" y="6364"/>
                  </a:lnTo>
                  <a:lnTo>
                    <a:pt x="1111" y="6095"/>
                  </a:lnTo>
                  <a:lnTo>
                    <a:pt x="875" y="5792"/>
                  </a:lnTo>
                  <a:lnTo>
                    <a:pt x="673" y="5455"/>
                  </a:lnTo>
                  <a:lnTo>
                    <a:pt x="539" y="5152"/>
                  </a:lnTo>
                  <a:lnTo>
                    <a:pt x="404" y="4849"/>
                  </a:lnTo>
                  <a:lnTo>
                    <a:pt x="337" y="4546"/>
                  </a:lnTo>
                  <a:lnTo>
                    <a:pt x="303" y="4209"/>
                  </a:lnTo>
                  <a:lnTo>
                    <a:pt x="269" y="3536"/>
                  </a:lnTo>
                  <a:lnTo>
                    <a:pt x="269" y="2862"/>
                  </a:lnTo>
                  <a:lnTo>
                    <a:pt x="640" y="3165"/>
                  </a:lnTo>
                  <a:lnTo>
                    <a:pt x="1010" y="3401"/>
                  </a:lnTo>
                  <a:lnTo>
                    <a:pt x="1818" y="3906"/>
                  </a:lnTo>
                  <a:lnTo>
                    <a:pt x="2626" y="4344"/>
                  </a:lnTo>
                  <a:lnTo>
                    <a:pt x="3401" y="4815"/>
                  </a:lnTo>
                  <a:lnTo>
                    <a:pt x="3838" y="5118"/>
                  </a:lnTo>
                  <a:lnTo>
                    <a:pt x="4242" y="5421"/>
                  </a:lnTo>
                  <a:lnTo>
                    <a:pt x="4411" y="5590"/>
                  </a:lnTo>
                  <a:lnTo>
                    <a:pt x="4545" y="5792"/>
                  </a:lnTo>
                  <a:lnTo>
                    <a:pt x="4680" y="5994"/>
                  </a:lnTo>
                  <a:lnTo>
                    <a:pt x="4781" y="6263"/>
                  </a:lnTo>
                  <a:lnTo>
                    <a:pt x="4882" y="6532"/>
                  </a:lnTo>
                  <a:lnTo>
                    <a:pt x="4916" y="6869"/>
                  </a:lnTo>
                  <a:lnTo>
                    <a:pt x="4949" y="7475"/>
                  </a:lnTo>
                  <a:lnTo>
                    <a:pt x="5219" y="7475"/>
                  </a:lnTo>
                  <a:lnTo>
                    <a:pt x="5219" y="7138"/>
                  </a:lnTo>
                  <a:lnTo>
                    <a:pt x="5185" y="6802"/>
                  </a:lnTo>
                  <a:lnTo>
                    <a:pt x="5118" y="6465"/>
                  </a:lnTo>
                  <a:lnTo>
                    <a:pt x="5017" y="6128"/>
                  </a:lnTo>
                  <a:lnTo>
                    <a:pt x="4882" y="5825"/>
                  </a:lnTo>
                  <a:lnTo>
                    <a:pt x="4714" y="5522"/>
                  </a:lnTo>
                  <a:lnTo>
                    <a:pt x="4512" y="5287"/>
                  </a:lnTo>
                  <a:lnTo>
                    <a:pt x="4242" y="5051"/>
                  </a:lnTo>
                  <a:lnTo>
                    <a:pt x="3300" y="4445"/>
                  </a:lnTo>
                  <a:lnTo>
                    <a:pt x="2323" y="3873"/>
                  </a:lnTo>
                  <a:lnTo>
                    <a:pt x="1347" y="3267"/>
                  </a:lnTo>
                  <a:lnTo>
                    <a:pt x="842" y="2997"/>
                  </a:lnTo>
                  <a:lnTo>
                    <a:pt x="303" y="2761"/>
                  </a:lnTo>
                  <a:lnTo>
                    <a:pt x="269" y="2761"/>
                  </a:lnTo>
                  <a:lnTo>
                    <a:pt x="303" y="2256"/>
                  </a:lnTo>
                  <a:lnTo>
                    <a:pt x="741" y="2492"/>
                  </a:lnTo>
                  <a:lnTo>
                    <a:pt x="1212" y="2660"/>
                  </a:lnTo>
                  <a:lnTo>
                    <a:pt x="2155" y="2963"/>
                  </a:lnTo>
                  <a:lnTo>
                    <a:pt x="3131" y="3267"/>
                  </a:lnTo>
                  <a:lnTo>
                    <a:pt x="4040" y="3536"/>
                  </a:lnTo>
                  <a:lnTo>
                    <a:pt x="4276" y="3603"/>
                  </a:lnTo>
                  <a:lnTo>
                    <a:pt x="4444" y="3772"/>
                  </a:lnTo>
                  <a:lnTo>
                    <a:pt x="4613" y="3974"/>
                  </a:lnTo>
                  <a:lnTo>
                    <a:pt x="4848" y="4277"/>
                  </a:lnTo>
                  <a:lnTo>
                    <a:pt x="5252" y="4782"/>
                  </a:lnTo>
                  <a:lnTo>
                    <a:pt x="5623" y="5320"/>
                  </a:lnTo>
                  <a:lnTo>
                    <a:pt x="5892" y="5825"/>
                  </a:lnTo>
                  <a:lnTo>
                    <a:pt x="6128" y="6364"/>
                  </a:lnTo>
                  <a:lnTo>
                    <a:pt x="6262" y="6903"/>
                  </a:lnTo>
                  <a:lnTo>
                    <a:pt x="6330" y="7475"/>
                  </a:lnTo>
                  <a:lnTo>
                    <a:pt x="6565" y="7475"/>
                  </a:lnTo>
                  <a:lnTo>
                    <a:pt x="6532" y="7138"/>
                  </a:lnTo>
                  <a:lnTo>
                    <a:pt x="6464" y="6835"/>
                  </a:lnTo>
                  <a:lnTo>
                    <a:pt x="6397" y="6499"/>
                  </a:lnTo>
                  <a:lnTo>
                    <a:pt x="6296" y="6196"/>
                  </a:lnTo>
                  <a:lnTo>
                    <a:pt x="6027" y="5590"/>
                  </a:lnTo>
                  <a:lnTo>
                    <a:pt x="5690" y="5017"/>
                  </a:lnTo>
                  <a:lnTo>
                    <a:pt x="5286" y="4411"/>
                  </a:lnTo>
                  <a:lnTo>
                    <a:pt x="5017" y="4075"/>
                  </a:lnTo>
                  <a:lnTo>
                    <a:pt x="4747" y="3772"/>
                  </a:lnTo>
                  <a:lnTo>
                    <a:pt x="4747" y="3772"/>
                  </a:lnTo>
                  <a:lnTo>
                    <a:pt x="6464" y="4344"/>
                  </a:lnTo>
                  <a:lnTo>
                    <a:pt x="7340" y="4613"/>
                  </a:lnTo>
                  <a:lnTo>
                    <a:pt x="8181" y="4883"/>
                  </a:lnTo>
                  <a:lnTo>
                    <a:pt x="8013" y="5489"/>
                  </a:lnTo>
                  <a:lnTo>
                    <a:pt x="7845" y="5994"/>
                  </a:lnTo>
                  <a:lnTo>
                    <a:pt x="7710" y="6364"/>
                  </a:lnTo>
                  <a:lnTo>
                    <a:pt x="7542" y="6768"/>
                  </a:lnTo>
                  <a:lnTo>
                    <a:pt x="7171" y="7475"/>
                  </a:lnTo>
                  <a:lnTo>
                    <a:pt x="7441" y="7475"/>
                  </a:lnTo>
                  <a:lnTo>
                    <a:pt x="7777" y="6633"/>
                  </a:lnTo>
                  <a:lnTo>
                    <a:pt x="8080" y="5825"/>
                  </a:lnTo>
                  <a:lnTo>
                    <a:pt x="8383" y="4883"/>
                  </a:lnTo>
                  <a:lnTo>
                    <a:pt x="8417" y="4849"/>
                  </a:lnTo>
                  <a:lnTo>
                    <a:pt x="8417" y="4748"/>
                  </a:lnTo>
                  <a:lnTo>
                    <a:pt x="8552" y="4209"/>
                  </a:lnTo>
                  <a:lnTo>
                    <a:pt x="8585" y="3906"/>
                  </a:lnTo>
                  <a:lnTo>
                    <a:pt x="8585" y="3637"/>
                  </a:lnTo>
                  <a:lnTo>
                    <a:pt x="8552" y="3368"/>
                  </a:lnTo>
                  <a:lnTo>
                    <a:pt x="8518" y="3132"/>
                  </a:lnTo>
                  <a:lnTo>
                    <a:pt x="8417" y="2862"/>
                  </a:lnTo>
                  <a:lnTo>
                    <a:pt x="8282" y="2660"/>
                  </a:lnTo>
                  <a:lnTo>
                    <a:pt x="8148" y="2492"/>
                  </a:lnTo>
                  <a:lnTo>
                    <a:pt x="8013" y="2391"/>
                  </a:lnTo>
                  <a:lnTo>
                    <a:pt x="7643" y="2189"/>
                  </a:lnTo>
                  <a:lnTo>
                    <a:pt x="6902" y="1886"/>
                  </a:lnTo>
                  <a:lnTo>
                    <a:pt x="5050" y="1078"/>
                  </a:lnTo>
                  <a:lnTo>
                    <a:pt x="4175" y="708"/>
                  </a:lnTo>
                  <a:lnTo>
                    <a:pt x="3704" y="506"/>
                  </a:lnTo>
                  <a:lnTo>
                    <a:pt x="3199" y="304"/>
                  </a:lnTo>
                  <a:lnTo>
                    <a:pt x="2727" y="169"/>
                  </a:lnTo>
                  <a:lnTo>
                    <a:pt x="2222" y="34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6" name="Google Shape;1256;p8"/>
          <p:cNvGrpSpPr/>
          <p:nvPr/>
        </p:nvGrpSpPr>
        <p:grpSpPr>
          <a:xfrm>
            <a:off x="456375" y="5577984"/>
            <a:ext cx="492047" cy="970741"/>
            <a:chOff x="342281" y="4183488"/>
            <a:chExt cx="369035" cy="728056"/>
          </a:xfrm>
        </p:grpSpPr>
        <p:sp>
          <p:nvSpPr>
            <p:cNvPr id="1257" name="Google Shape;1257;p8"/>
            <p:cNvSpPr/>
            <p:nvPr/>
          </p:nvSpPr>
          <p:spPr>
            <a:xfrm>
              <a:off x="385875" y="4691777"/>
              <a:ext cx="77225" cy="211397"/>
            </a:xfrm>
            <a:custGeom>
              <a:avLst/>
              <a:gdLst/>
              <a:ahLst/>
              <a:cxnLst/>
              <a:rect l="l" t="t" r="r" b="b"/>
              <a:pathLst>
                <a:path w="1550" h="4243" extrusionOk="0">
                  <a:moveTo>
                    <a:pt x="1515" y="0"/>
                  </a:moveTo>
                  <a:lnTo>
                    <a:pt x="1515" y="34"/>
                  </a:lnTo>
                  <a:lnTo>
                    <a:pt x="741" y="2088"/>
                  </a:lnTo>
                  <a:lnTo>
                    <a:pt x="337" y="3131"/>
                  </a:lnTo>
                  <a:lnTo>
                    <a:pt x="0" y="4175"/>
                  </a:lnTo>
                  <a:lnTo>
                    <a:pt x="0" y="4209"/>
                  </a:lnTo>
                  <a:lnTo>
                    <a:pt x="34" y="4242"/>
                  </a:lnTo>
                  <a:lnTo>
                    <a:pt x="68" y="4242"/>
                  </a:lnTo>
                  <a:lnTo>
                    <a:pt x="68" y="4209"/>
                  </a:lnTo>
                  <a:lnTo>
                    <a:pt x="505" y="3131"/>
                  </a:lnTo>
                  <a:lnTo>
                    <a:pt x="909" y="2020"/>
                  </a:lnTo>
                  <a:lnTo>
                    <a:pt x="1145" y="1549"/>
                  </a:lnTo>
                  <a:lnTo>
                    <a:pt x="1347" y="1044"/>
                  </a:lnTo>
                  <a:lnTo>
                    <a:pt x="1448" y="775"/>
                  </a:lnTo>
                  <a:lnTo>
                    <a:pt x="1549" y="505"/>
                  </a:lnTo>
                  <a:lnTo>
                    <a:pt x="1549" y="270"/>
                  </a:lnTo>
                  <a:lnTo>
                    <a:pt x="1549" y="34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560304" y="4300920"/>
              <a:ext cx="129240" cy="83951"/>
            </a:xfrm>
            <a:custGeom>
              <a:avLst/>
              <a:gdLst/>
              <a:ahLst/>
              <a:cxnLst/>
              <a:rect l="l" t="t" r="r" b="b"/>
              <a:pathLst>
                <a:path w="2594" h="1685" extrusionOk="0">
                  <a:moveTo>
                    <a:pt x="2560" y="1"/>
                  </a:moveTo>
                  <a:lnTo>
                    <a:pt x="2526" y="34"/>
                  </a:lnTo>
                  <a:lnTo>
                    <a:pt x="2391" y="270"/>
                  </a:lnTo>
                  <a:lnTo>
                    <a:pt x="2223" y="539"/>
                  </a:lnTo>
                  <a:lnTo>
                    <a:pt x="2088" y="809"/>
                  </a:lnTo>
                  <a:lnTo>
                    <a:pt x="1886" y="1078"/>
                  </a:lnTo>
                  <a:lnTo>
                    <a:pt x="1651" y="1246"/>
                  </a:lnTo>
                  <a:lnTo>
                    <a:pt x="1381" y="1381"/>
                  </a:lnTo>
                  <a:lnTo>
                    <a:pt x="1146" y="1448"/>
                  </a:lnTo>
                  <a:lnTo>
                    <a:pt x="876" y="1448"/>
                  </a:lnTo>
                  <a:lnTo>
                    <a:pt x="641" y="1381"/>
                  </a:lnTo>
                  <a:lnTo>
                    <a:pt x="405" y="1246"/>
                  </a:lnTo>
                  <a:lnTo>
                    <a:pt x="304" y="1145"/>
                  </a:lnTo>
                  <a:lnTo>
                    <a:pt x="237" y="1044"/>
                  </a:lnTo>
                  <a:lnTo>
                    <a:pt x="169" y="910"/>
                  </a:lnTo>
                  <a:lnTo>
                    <a:pt x="102" y="741"/>
                  </a:lnTo>
                  <a:lnTo>
                    <a:pt x="68" y="708"/>
                  </a:lnTo>
                  <a:lnTo>
                    <a:pt x="35" y="708"/>
                  </a:lnTo>
                  <a:lnTo>
                    <a:pt x="35" y="741"/>
                  </a:lnTo>
                  <a:lnTo>
                    <a:pt x="1" y="876"/>
                  </a:lnTo>
                  <a:lnTo>
                    <a:pt x="1" y="977"/>
                  </a:lnTo>
                  <a:lnTo>
                    <a:pt x="68" y="1179"/>
                  </a:lnTo>
                  <a:lnTo>
                    <a:pt x="203" y="1347"/>
                  </a:lnTo>
                  <a:lnTo>
                    <a:pt x="371" y="1482"/>
                  </a:lnTo>
                  <a:lnTo>
                    <a:pt x="573" y="1583"/>
                  </a:lnTo>
                  <a:lnTo>
                    <a:pt x="775" y="1650"/>
                  </a:lnTo>
                  <a:lnTo>
                    <a:pt x="1011" y="1684"/>
                  </a:lnTo>
                  <a:lnTo>
                    <a:pt x="1213" y="1684"/>
                  </a:lnTo>
                  <a:lnTo>
                    <a:pt x="1449" y="1617"/>
                  </a:lnTo>
                  <a:lnTo>
                    <a:pt x="1684" y="1482"/>
                  </a:lnTo>
                  <a:lnTo>
                    <a:pt x="1954" y="1280"/>
                  </a:lnTo>
                  <a:lnTo>
                    <a:pt x="2156" y="1078"/>
                  </a:lnTo>
                  <a:lnTo>
                    <a:pt x="2358" y="809"/>
                  </a:lnTo>
                  <a:lnTo>
                    <a:pt x="2492" y="573"/>
                  </a:lnTo>
                  <a:lnTo>
                    <a:pt x="2593" y="304"/>
                  </a:lnTo>
                  <a:lnTo>
                    <a:pt x="2593" y="34"/>
                  </a:lnTo>
                  <a:lnTo>
                    <a:pt x="256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342281" y="4183488"/>
              <a:ext cx="369035" cy="728056"/>
            </a:xfrm>
            <a:custGeom>
              <a:avLst/>
              <a:gdLst/>
              <a:ahLst/>
              <a:cxnLst/>
              <a:rect l="l" t="t" r="r" b="b"/>
              <a:pathLst>
                <a:path w="7407" h="14613" extrusionOk="0">
                  <a:moveTo>
                    <a:pt x="5993" y="1"/>
                  </a:moveTo>
                  <a:lnTo>
                    <a:pt x="5825" y="35"/>
                  </a:lnTo>
                  <a:lnTo>
                    <a:pt x="5656" y="102"/>
                  </a:lnTo>
                  <a:lnTo>
                    <a:pt x="5488" y="169"/>
                  </a:lnTo>
                  <a:lnTo>
                    <a:pt x="5185" y="405"/>
                  </a:lnTo>
                  <a:lnTo>
                    <a:pt x="4916" y="674"/>
                  </a:lnTo>
                  <a:lnTo>
                    <a:pt x="4680" y="1011"/>
                  </a:lnTo>
                  <a:lnTo>
                    <a:pt x="4478" y="1348"/>
                  </a:lnTo>
                  <a:lnTo>
                    <a:pt x="4276" y="1651"/>
                  </a:lnTo>
                  <a:lnTo>
                    <a:pt x="4141" y="2021"/>
                  </a:lnTo>
                  <a:lnTo>
                    <a:pt x="4040" y="2391"/>
                  </a:lnTo>
                  <a:lnTo>
                    <a:pt x="3973" y="2762"/>
                  </a:lnTo>
                  <a:lnTo>
                    <a:pt x="3973" y="3132"/>
                  </a:lnTo>
                  <a:lnTo>
                    <a:pt x="4007" y="3368"/>
                  </a:lnTo>
                  <a:lnTo>
                    <a:pt x="4040" y="3570"/>
                  </a:lnTo>
                  <a:lnTo>
                    <a:pt x="4209" y="3974"/>
                  </a:lnTo>
                  <a:lnTo>
                    <a:pt x="4310" y="4344"/>
                  </a:lnTo>
                  <a:lnTo>
                    <a:pt x="4377" y="4681"/>
                  </a:lnTo>
                  <a:lnTo>
                    <a:pt x="4377" y="5051"/>
                  </a:lnTo>
                  <a:lnTo>
                    <a:pt x="4310" y="5421"/>
                  </a:lnTo>
                  <a:lnTo>
                    <a:pt x="4074" y="5960"/>
                  </a:lnTo>
                  <a:lnTo>
                    <a:pt x="3838" y="6532"/>
                  </a:lnTo>
                  <a:lnTo>
                    <a:pt x="3232" y="7576"/>
                  </a:lnTo>
                  <a:lnTo>
                    <a:pt x="2626" y="8687"/>
                  </a:lnTo>
                  <a:lnTo>
                    <a:pt x="1986" y="9798"/>
                  </a:lnTo>
                  <a:lnTo>
                    <a:pt x="640" y="11953"/>
                  </a:lnTo>
                  <a:lnTo>
                    <a:pt x="404" y="12323"/>
                  </a:lnTo>
                  <a:lnTo>
                    <a:pt x="202" y="12727"/>
                  </a:lnTo>
                  <a:lnTo>
                    <a:pt x="101" y="12929"/>
                  </a:lnTo>
                  <a:lnTo>
                    <a:pt x="34" y="13131"/>
                  </a:lnTo>
                  <a:lnTo>
                    <a:pt x="0" y="13367"/>
                  </a:lnTo>
                  <a:lnTo>
                    <a:pt x="0" y="13569"/>
                  </a:lnTo>
                  <a:lnTo>
                    <a:pt x="34" y="13636"/>
                  </a:lnTo>
                  <a:lnTo>
                    <a:pt x="67" y="13670"/>
                  </a:lnTo>
                  <a:lnTo>
                    <a:pt x="135" y="13636"/>
                  </a:lnTo>
                  <a:lnTo>
                    <a:pt x="168" y="13569"/>
                  </a:lnTo>
                  <a:lnTo>
                    <a:pt x="168" y="13333"/>
                  </a:lnTo>
                  <a:lnTo>
                    <a:pt x="202" y="13098"/>
                  </a:lnTo>
                  <a:lnTo>
                    <a:pt x="303" y="12862"/>
                  </a:lnTo>
                  <a:lnTo>
                    <a:pt x="404" y="12660"/>
                  </a:lnTo>
                  <a:lnTo>
                    <a:pt x="640" y="12222"/>
                  </a:lnTo>
                  <a:lnTo>
                    <a:pt x="909" y="11818"/>
                  </a:lnTo>
                  <a:lnTo>
                    <a:pt x="1986" y="10068"/>
                  </a:lnTo>
                  <a:lnTo>
                    <a:pt x="2996" y="8317"/>
                  </a:lnTo>
                  <a:lnTo>
                    <a:pt x="3501" y="7442"/>
                  </a:lnTo>
                  <a:lnTo>
                    <a:pt x="3939" y="6532"/>
                  </a:lnTo>
                  <a:lnTo>
                    <a:pt x="4310" y="5792"/>
                  </a:lnTo>
                  <a:lnTo>
                    <a:pt x="4444" y="5421"/>
                  </a:lnTo>
                  <a:lnTo>
                    <a:pt x="4545" y="5051"/>
                  </a:lnTo>
                  <a:lnTo>
                    <a:pt x="4545" y="4883"/>
                  </a:lnTo>
                  <a:lnTo>
                    <a:pt x="4545" y="4714"/>
                  </a:lnTo>
                  <a:lnTo>
                    <a:pt x="4512" y="4378"/>
                  </a:lnTo>
                  <a:lnTo>
                    <a:pt x="4377" y="4041"/>
                  </a:lnTo>
                  <a:lnTo>
                    <a:pt x="4276" y="3738"/>
                  </a:lnTo>
                  <a:lnTo>
                    <a:pt x="4175" y="3469"/>
                  </a:lnTo>
                  <a:lnTo>
                    <a:pt x="4141" y="3199"/>
                  </a:lnTo>
                  <a:lnTo>
                    <a:pt x="4141" y="2896"/>
                  </a:lnTo>
                  <a:lnTo>
                    <a:pt x="4175" y="2593"/>
                  </a:lnTo>
                  <a:lnTo>
                    <a:pt x="4242" y="2257"/>
                  </a:lnTo>
                  <a:lnTo>
                    <a:pt x="4343" y="1954"/>
                  </a:lnTo>
                  <a:lnTo>
                    <a:pt x="4444" y="1651"/>
                  </a:lnTo>
                  <a:lnTo>
                    <a:pt x="4613" y="1348"/>
                  </a:lnTo>
                  <a:lnTo>
                    <a:pt x="4781" y="1078"/>
                  </a:lnTo>
                  <a:lnTo>
                    <a:pt x="4983" y="809"/>
                  </a:lnTo>
                  <a:lnTo>
                    <a:pt x="5185" y="607"/>
                  </a:lnTo>
                  <a:lnTo>
                    <a:pt x="5421" y="405"/>
                  </a:lnTo>
                  <a:lnTo>
                    <a:pt x="5690" y="270"/>
                  </a:lnTo>
                  <a:lnTo>
                    <a:pt x="5959" y="169"/>
                  </a:lnTo>
                  <a:lnTo>
                    <a:pt x="6262" y="136"/>
                  </a:lnTo>
                  <a:lnTo>
                    <a:pt x="6565" y="169"/>
                  </a:lnTo>
                  <a:lnTo>
                    <a:pt x="6565" y="203"/>
                  </a:lnTo>
                  <a:lnTo>
                    <a:pt x="6599" y="237"/>
                  </a:lnTo>
                  <a:lnTo>
                    <a:pt x="6767" y="439"/>
                  </a:lnTo>
                  <a:lnTo>
                    <a:pt x="6902" y="674"/>
                  </a:lnTo>
                  <a:lnTo>
                    <a:pt x="7003" y="910"/>
                  </a:lnTo>
                  <a:lnTo>
                    <a:pt x="7104" y="1179"/>
                  </a:lnTo>
                  <a:lnTo>
                    <a:pt x="7138" y="1482"/>
                  </a:lnTo>
                  <a:lnTo>
                    <a:pt x="7171" y="1752"/>
                  </a:lnTo>
                  <a:lnTo>
                    <a:pt x="7171" y="2290"/>
                  </a:lnTo>
                  <a:lnTo>
                    <a:pt x="7138" y="2593"/>
                  </a:lnTo>
                  <a:lnTo>
                    <a:pt x="7070" y="2863"/>
                  </a:lnTo>
                  <a:lnTo>
                    <a:pt x="6969" y="3132"/>
                  </a:lnTo>
                  <a:lnTo>
                    <a:pt x="6835" y="3401"/>
                  </a:lnTo>
                  <a:lnTo>
                    <a:pt x="6633" y="3603"/>
                  </a:lnTo>
                  <a:lnTo>
                    <a:pt x="6431" y="3839"/>
                  </a:lnTo>
                  <a:lnTo>
                    <a:pt x="6229" y="4041"/>
                  </a:lnTo>
                  <a:lnTo>
                    <a:pt x="5959" y="4209"/>
                  </a:lnTo>
                  <a:lnTo>
                    <a:pt x="5387" y="4613"/>
                  </a:lnTo>
                  <a:lnTo>
                    <a:pt x="5084" y="4849"/>
                  </a:lnTo>
                  <a:lnTo>
                    <a:pt x="4848" y="5085"/>
                  </a:lnTo>
                  <a:lnTo>
                    <a:pt x="4613" y="5455"/>
                  </a:lnTo>
                  <a:lnTo>
                    <a:pt x="4411" y="5825"/>
                  </a:lnTo>
                  <a:lnTo>
                    <a:pt x="4108" y="6633"/>
                  </a:lnTo>
                  <a:lnTo>
                    <a:pt x="3771" y="7711"/>
                  </a:lnTo>
                  <a:lnTo>
                    <a:pt x="3434" y="8788"/>
                  </a:lnTo>
                  <a:lnTo>
                    <a:pt x="3165" y="9866"/>
                  </a:lnTo>
                  <a:lnTo>
                    <a:pt x="2895" y="10977"/>
                  </a:lnTo>
                  <a:lnTo>
                    <a:pt x="2727" y="12020"/>
                  </a:lnTo>
                  <a:lnTo>
                    <a:pt x="2626" y="12525"/>
                  </a:lnTo>
                  <a:lnTo>
                    <a:pt x="2525" y="13064"/>
                  </a:lnTo>
                  <a:lnTo>
                    <a:pt x="2390" y="13434"/>
                  </a:lnTo>
                  <a:lnTo>
                    <a:pt x="2222" y="13771"/>
                  </a:lnTo>
                  <a:lnTo>
                    <a:pt x="1986" y="14074"/>
                  </a:lnTo>
                  <a:lnTo>
                    <a:pt x="1852" y="14209"/>
                  </a:lnTo>
                  <a:lnTo>
                    <a:pt x="1683" y="14310"/>
                  </a:lnTo>
                  <a:lnTo>
                    <a:pt x="1448" y="14444"/>
                  </a:lnTo>
                  <a:lnTo>
                    <a:pt x="1212" y="14478"/>
                  </a:lnTo>
                  <a:lnTo>
                    <a:pt x="976" y="14478"/>
                  </a:lnTo>
                  <a:lnTo>
                    <a:pt x="774" y="14411"/>
                  </a:lnTo>
                  <a:lnTo>
                    <a:pt x="572" y="14276"/>
                  </a:lnTo>
                  <a:lnTo>
                    <a:pt x="404" y="14108"/>
                  </a:lnTo>
                  <a:lnTo>
                    <a:pt x="303" y="13906"/>
                  </a:lnTo>
                  <a:lnTo>
                    <a:pt x="236" y="13670"/>
                  </a:lnTo>
                  <a:lnTo>
                    <a:pt x="202" y="13636"/>
                  </a:lnTo>
                  <a:lnTo>
                    <a:pt x="135" y="13636"/>
                  </a:lnTo>
                  <a:lnTo>
                    <a:pt x="135" y="13670"/>
                  </a:lnTo>
                  <a:lnTo>
                    <a:pt x="135" y="13906"/>
                  </a:lnTo>
                  <a:lnTo>
                    <a:pt x="168" y="14074"/>
                  </a:lnTo>
                  <a:lnTo>
                    <a:pt x="236" y="14242"/>
                  </a:lnTo>
                  <a:lnTo>
                    <a:pt x="337" y="14377"/>
                  </a:lnTo>
                  <a:lnTo>
                    <a:pt x="471" y="14478"/>
                  </a:lnTo>
                  <a:lnTo>
                    <a:pt x="606" y="14545"/>
                  </a:lnTo>
                  <a:lnTo>
                    <a:pt x="774" y="14579"/>
                  </a:lnTo>
                  <a:lnTo>
                    <a:pt x="943" y="14613"/>
                  </a:lnTo>
                  <a:lnTo>
                    <a:pt x="1111" y="14613"/>
                  </a:lnTo>
                  <a:lnTo>
                    <a:pt x="1313" y="14579"/>
                  </a:lnTo>
                  <a:lnTo>
                    <a:pt x="1481" y="14545"/>
                  </a:lnTo>
                  <a:lnTo>
                    <a:pt x="1650" y="14478"/>
                  </a:lnTo>
                  <a:lnTo>
                    <a:pt x="1818" y="14411"/>
                  </a:lnTo>
                  <a:lnTo>
                    <a:pt x="1953" y="14310"/>
                  </a:lnTo>
                  <a:lnTo>
                    <a:pt x="2087" y="14175"/>
                  </a:lnTo>
                  <a:lnTo>
                    <a:pt x="2222" y="14040"/>
                  </a:lnTo>
                  <a:lnTo>
                    <a:pt x="2390" y="13771"/>
                  </a:lnTo>
                  <a:lnTo>
                    <a:pt x="2525" y="13468"/>
                  </a:lnTo>
                  <a:lnTo>
                    <a:pt x="2626" y="13131"/>
                  </a:lnTo>
                  <a:lnTo>
                    <a:pt x="2727" y="12828"/>
                  </a:lnTo>
                  <a:lnTo>
                    <a:pt x="2828" y="12155"/>
                  </a:lnTo>
                  <a:lnTo>
                    <a:pt x="2963" y="11482"/>
                  </a:lnTo>
                  <a:lnTo>
                    <a:pt x="3131" y="10707"/>
                  </a:lnTo>
                  <a:lnTo>
                    <a:pt x="3299" y="9899"/>
                  </a:lnTo>
                  <a:lnTo>
                    <a:pt x="3737" y="8351"/>
                  </a:lnTo>
                  <a:lnTo>
                    <a:pt x="3973" y="7644"/>
                  </a:lnTo>
                  <a:lnTo>
                    <a:pt x="4209" y="6903"/>
                  </a:lnTo>
                  <a:lnTo>
                    <a:pt x="4478" y="6196"/>
                  </a:lnTo>
                  <a:lnTo>
                    <a:pt x="4781" y="5522"/>
                  </a:lnTo>
                  <a:lnTo>
                    <a:pt x="4983" y="5253"/>
                  </a:lnTo>
                  <a:lnTo>
                    <a:pt x="5219" y="4984"/>
                  </a:lnTo>
                  <a:lnTo>
                    <a:pt x="5488" y="4782"/>
                  </a:lnTo>
                  <a:lnTo>
                    <a:pt x="5757" y="4580"/>
                  </a:lnTo>
                  <a:lnTo>
                    <a:pt x="6330" y="4176"/>
                  </a:lnTo>
                  <a:lnTo>
                    <a:pt x="6599" y="3974"/>
                  </a:lnTo>
                  <a:lnTo>
                    <a:pt x="6835" y="3738"/>
                  </a:lnTo>
                  <a:lnTo>
                    <a:pt x="6969" y="3536"/>
                  </a:lnTo>
                  <a:lnTo>
                    <a:pt x="7104" y="3334"/>
                  </a:lnTo>
                  <a:lnTo>
                    <a:pt x="7205" y="3132"/>
                  </a:lnTo>
                  <a:lnTo>
                    <a:pt x="7272" y="2896"/>
                  </a:lnTo>
                  <a:lnTo>
                    <a:pt x="7340" y="2661"/>
                  </a:lnTo>
                  <a:lnTo>
                    <a:pt x="7373" y="2425"/>
                  </a:lnTo>
                  <a:lnTo>
                    <a:pt x="7407" y="1886"/>
                  </a:lnTo>
                  <a:lnTo>
                    <a:pt x="7340" y="1381"/>
                  </a:lnTo>
                  <a:lnTo>
                    <a:pt x="7306" y="1146"/>
                  </a:lnTo>
                  <a:lnTo>
                    <a:pt x="7239" y="910"/>
                  </a:lnTo>
                  <a:lnTo>
                    <a:pt x="7138" y="674"/>
                  </a:lnTo>
                  <a:lnTo>
                    <a:pt x="7003" y="472"/>
                  </a:lnTo>
                  <a:lnTo>
                    <a:pt x="6868" y="270"/>
                  </a:lnTo>
                  <a:lnTo>
                    <a:pt x="6734" y="136"/>
                  </a:lnTo>
                  <a:lnTo>
                    <a:pt x="6666" y="102"/>
                  </a:lnTo>
                  <a:lnTo>
                    <a:pt x="6633" y="102"/>
                  </a:lnTo>
                  <a:lnTo>
                    <a:pt x="6599" y="68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0" name="Google Shape;1260;p8"/>
          <p:cNvGrpSpPr/>
          <p:nvPr/>
        </p:nvGrpSpPr>
        <p:grpSpPr>
          <a:xfrm>
            <a:off x="67" y="1643867"/>
            <a:ext cx="606173" cy="1089319"/>
            <a:chOff x="50" y="1232900"/>
            <a:chExt cx="454630" cy="816989"/>
          </a:xfrm>
        </p:grpSpPr>
        <p:sp>
          <p:nvSpPr>
            <p:cNvPr id="1261" name="Google Shape;1261;p8"/>
            <p:cNvSpPr/>
            <p:nvPr/>
          </p:nvSpPr>
          <p:spPr>
            <a:xfrm>
              <a:off x="50" y="1283221"/>
              <a:ext cx="390907" cy="600560"/>
            </a:xfrm>
            <a:custGeom>
              <a:avLst/>
              <a:gdLst/>
              <a:ahLst/>
              <a:cxnLst/>
              <a:rect l="l" t="t" r="r" b="b"/>
              <a:pathLst>
                <a:path w="7846" h="12054" extrusionOk="0">
                  <a:moveTo>
                    <a:pt x="1" y="1"/>
                  </a:moveTo>
                  <a:lnTo>
                    <a:pt x="1" y="203"/>
                  </a:lnTo>
                  <a:lnTo>
                    <a:pt x="405" y="304"/>
                  </a:lnTo>
                  <a:lnTo>
                    <a:pt x="842" y="371"/>
                  </a:lnTo>
                  <a:lnTo>
                    <a:pt x="1953" y="438"/>
                  </a:lnTo>
                  <a:lnTo>
                    <a:pt x="3065" y="539"/>
                  </a:lnTo>
                  <a:lnTo>
                    <a:pt x="4209" y="640"/>
                  </a:lnTo>
                  <a:lnTo>
                    <a:pt x="5354" y="809"/>
                  </a:lnTo>
                  <a:lnTo>
                    <a:pt x="6499" y="977"/>
                  </a:lnTo>
                  <a:lnTo>
                    <a:pt x="7643" y="1179"/>
                  </a:lnTo>
                  <a:lnTo>
                    <a:pt x="7542" y="1684"/>
                  </a:lnTo>
                  <a:lnTo>
                    <a:pt x="7441" y="2223"/>
                  </a:lnTo>
                  <a:lnTo>
                    <a:pt x="7340" y="3334"/>
                  </a:lnTo>
                  <a:lnTo>
                    <a:pt x="6903" y="6431"/>
                  </a:lnTo>
                  <a:lnTo>
                    <a:pt x="6532" y="9091"/>
                  </a:lnTo>
                  <a:lnTo>
                    <a:pt x="6128" y="11751"/>
                  </a:lnTo>
                  <a:lnTo>
                    <a:pt x="6095" y="11751"/>
                  </a:lnTo>
                  <a:lnTo>
                    <a:pt x="5691" y="11650"/>
                  </a:lnTo>
                  <a:lnTo>
                    <a:pt x="5320" y="11583"/>
                  </a:lnTo>
                  <a:lnTo>
                    <a:pt x="4546" y="11482"/>
                  </a:lnTo>
                  <a:lnTo>
                    <a:pt x="2964" y="11381"/>
                  </a:lnTo>
                  <a:lnTo>
                    <a:pt x="2593" y="11313"/>
                  </a:lnTo>
                  <a:lnTo>
                    <a:pt x="2223" y="11280"/>
                  </a:lnTo>
                  <a:lnTo>
                    <a:pt x="1482" y="11111"/>
                  </a:lnTo>
                  <a:lnTo>
                    <a:pt x="741" y="10943"/>
                  </a:lnTo>
                  <a:lnTo>
                    <a:pt x="371" y="10876"/>
                  </a:lnTo>
                  <a:lnTo>
                    <a:pt x="1" y="10842"/>
                  </a:lnTo>
                  <a:lnTo>
                    <a:pt x="1" y="11111"/>
                  </a:lnTo>
                  <a:lnTo>
                    <a:pt x="607" y="11212"/>
                  </a:lnTo>
                  <a:lnTo>
                    <a:pt x="1246" y="11347"/>
                  </a:lnTo>
                  <a:lnTo>
                    <a:pt x="1852" y="11482"/>
                  </a:lnTo>
                  <a:lnTo>
                    <a:pt x="2458" y="11583"/>
                  </a:lnTo>
                  <a:lnTo>
                    <a:pt x="3368" y="11650"/>
                  </a:lnTo>
                  <a:lnTo>
                    <a:pt x="4243" y="11717"/>
                  </a:lnTo>
                  <a:lnTo>
                    <a:pt x="5152" y="11818"/>
                  </a:lnTo>
                  <a:lnTo>
                    <a:pt x="5590" y="11886"/>
                  </a:lnTo>
                  <a:lnTo>
                    <a:pt x="6027" y="12020"/>
                  </a:lnTo>
                  <a:lnTo>
                    <a:pt x="6095" y="11987"/>
                  </a:lnTo>
                  <a:lnTo>
                    <a:pt x="6162" y="12054"/>
                  </a:lnTo>
                  <a:lnTo>
                    <a:pt x="6229" y="12054"/>
                  </a:lnTo>
                  <a:lnTo>
                    <a:pt x="6263" y="12020"/>
                  </a:lnTo>
                  <a:lnTo>
                    <a:pt x="6297" y="11987"/>
                  </a:lnTo>
                  <a:lnTo>
                    <a:pt x="6734" y="9226"/>
                  </a:lnTo>
                  <a:lnTo>
                    <a:pt x="7138" y="6499"/>
                  </a:lnTo>
                  <a:lnTo>
                    <a:pt x="7475" y="3839"/>
                  </a:lnTo>
                  <a:lnTo>
                    <a:pt x="7677" y="2492"/>
                  </a:lnTo>
                  <a:lnTo>
                    <a:pt x="7778" y="1819"/>
                  </a:lnTo>
                  <a:lnTo>
                    <a:pt x="7778" y="1146"/>
                  </a:lnTo>
                  <a:lnTo>
                    <a:pt x="7812" y="1112"/>
                  </a:lnTo>
                  <a:lnTo>
                    <a:pt x="7845" y="1078"/>
                  </a:lnTo>
                  <a:lnTo>
                    <a:pt x="7812" y="1011"/>
                  </a:lnTo>
                  <a:lnTo>
                    <a:pt x="7778" y="977"/>
                  </a:lnTo>
                  <a:lnTo>
                    <a:pt x="7778" y="944"/>
                  </a:lnTo>
                  <a:lnTo>
                    <a:pt x="7744" y="910"/>
                  </a:lnTo>
                  <a:lnTo>
                    <a:pt x="7711" y="910"/>
                  </a:lnTo>
                  <a:lnTo>
                    <a:pt x="7711" y="944"/>
                  </a:lnTo>
                  <a:lnTo>
                    <a:pt x="7677" y="977"/>
                  </a:lnTo>
                  <a:lnTo>
                    <a:pt x="6734" y="775"/>
                  </a:lnTo>
                  <a:lnTo>
                    <a:pt x="5792" y="640"/>
                  </a:lnTo>
                  <a:lnTo>
                    <a:pt x="3873" y="405"/>
                  </a:lnTo>
                  <a:lnTo>
                    <a:pt x="2896" y="304"/>
                  </a:lnTo>
                  <a:lnTo>
                    <a:pt x="1920" y="270"/>
                  </a:lnTo>
                  <a:lnTo>
                    <a:pt x="943" y="169"/>
                  </a:lnTo>
                  <a:lnTo>
                    <a:pt x="472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50" y="1232900"/>
              <a:ext cx="439534" cy="68855"/>
            </a:xfrm>
            <a:custGeom>
              <a:avLst/>
              <a:gdLst/>
              <a:ahLst/>
              <a:cxnLst/>
              <a:rect l="l" t="t" r="r" b="b"/>
              <a:pathLst>
                <a:path w="8822" h="1382" extrusionOk="0">
                  <a:moveTo>
                    <a:pt x="1" y="1"/>
                  </a:moveTo>
                  <a:lnTo>
                    <a:pt x="1" y="270"/>
                  </a:lnTo>
                  <a:lnTo>
                    <a:pt x="1078" y="472"/>
                  </a:lnTo>
                  <a:lnTo>
                    <a:pt x="2155" y="607"/>
                  </a:lnTo>
                  <a:lnTo>
                    <a:pt x="3233" y="708"/>
                  </a:lnTo>
                  <a:lnTo>
                    <a:pt x="4344" y="775"/>
                  </a:lnTo>
                  <a:lnTo>
                    <a:pt x="5421" y="876"/>
                  </a:lnTo>
                  <a:lnTo>
                    <a:pt x="6499" y="977"/>
                  </a:lnTo>
                  <a:lnTo>
                    <a:pt x="7576" y="1145"/>
                  </a:lnTo>
                  <a:lnTo>
                    <a:pt x="8115" y="1246"/>
                  </a:lnTo>
                  <a:lnTo>
                    <a:pt x="8653" y="1381"/>
                  </a:lnTo>
                  <a:lnTo>
                    <a:pt x="8754" y="1381"/>
                  </a:lnTo>
                  <a:lnTo>
                    <a:pt x="8822" y="1280"/>
                  </a:lnTo>
                  <a:lnTo>
                    <a:pt x="8788" y="1179"/>
                  </a:lnTo>
                  <a:lnTo>
                    <a:pt x="8754" y="1145"/>
                  </a:lnTo>
                  <a:lnTo>
                    <a:pt x="8721" y="1112"/>
                  </a:lnTo>
                  <a:lnTo>
                    <a:pt x="8182" y="1011"/>
                  </a:lnTo>
                  <a:lnTo>
                    <a:pt x="7643" y="876"/>
                  </a:lnTo>
                  <a:lnTo>
                    <a:pt x="6566" y="741"/>
                  </a:lnTo>
                  <a:lnTo>
                    <a:pt x="5455" y="607"/>
                  </a:lnTo>
                  <a:lnTo>
                    <a:pt x="4378" y="539"/>
                  </a:lnTo>
                  <a:lnTo>
                    <a:pt x="3267" y="438"/>
                  </a:lnTo>
                  <a:lnTo>
                    <a:pt x="2155" y="337"/>
                  </a:lnTo>
                  <a:lnTo>
                    <a:pt x="1078" y="203"/>
                  </a:lnTo>
                  <a:lnTo>
                    <a:pt x="539" y="1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50" y="1284915"/>
              <a:ext cx="454630" cy="764975"/>
            </a:xfrm>
            <a:custGeom>
              <a:avLst/>
              <a:gdLst/>
              <a:ahLst/>
              <a:cxnLst/>
              <a:rect l="l" t="t" r="r" b="b"/>
              <a:pathLst>
                <a:path w="9125" h="15354" extrusionOk="0">
                  <a:moveTo>
                    <a:pt x="8956" y="0"/>
                  </a:moveTo>
                  <a:lnTo>
                    <a:pt x="8889" y="34"/>
                  </a:lnTo>
                  <a:lnTo>
                    <a:pt x="8855" y="68"/>
                  </a:lnTo>
                  <a:lnTo>
                    <a:pt x="8855" y="101"/>
                  </a:lnTo>
                  <a:lnTo>
                    <a:pt x="8855" y="1078"/>
                  </a:lnTo>
                  <a:lnTo>
                    <a:pt x="8788" y="2054"/>
                  </a:lnTo>
                  <a:lnTo>
                    <a:pt x="8687" y="2997"/>
                  </a:lnTo>
                  <a:lnTo>
                    <a:pt x="8552" y="3940"/>
                  </a:lnTo>
                  <a:lnTo>
                    <a:pt x="8216" y="5859"/>
                  </a:lnTo>
                  <a:lnTo>
                    <a:pt x="8047" y="6801"/>
                  </a:lnTo>
                  <a:lnTo>
                    <a:pt x="7879" y="7778"/>
                  </a:lnTo>
                  <a:lnTo>
                    <a:pt x="7778" y="8653"/>
                  </a:lnTo>
                  <a:lnTo>
                    <a:pt x="7677" y="9562"/>
                  </a:lnTo>
                  <a:lnTo>
                    <a:pt x="7542" y="11380"/>
                  </a:lnTo>
                  <a:lnTo>
                    <a:pt x="7441" y="12289"/>
                  </a:lnTo>
                  <a:lnTo>
                    <a:pt x="7340" y="13165"/>
                  </a:lnTo>
                  <a:lnTo>
                    <a:pt x="7172" y="14074"/>
                  </a:lnTo>
                  <a:lnTo>
                    <a:pt x="6936" y="14949"/>
                  </a:lnTo>
                  <a:lnTo>
                    <a:pt x="5186" y="14814"/>
                  </a:lnTo>
                  <a:lnTo>
                    <a:pt x="3469" y="14646"/>
                  </a:lnTo>
                  <a:lnTo>
                    <a:pt x="1718" y="14444"/>
                  </a:lnTo>
                  <a:lnTo>
                    <a:pt x="1" y="14242"/>
                  </a:lnTo>
                  <a:lnTo>
                    <a:pt x="1" y="14511"/>
                  </a:lnTo>
                  <a:lnTo>
                    <a:pt x="1718" y="14713"/>
                  </a:lnTo>
                  <a:lnTo>
                    <a:pt x="3435" y="14915"/>
                  </a:lnTo>
                  <a:lnTo>
                    <a:pt x="5152" y="15084"/>
                  </a:lnTo>
                  <a:lnTo>
                    <a:pt x="6869" y="15218"/>
                  </a:lnTo>
                  <a:lnTo>
                    <a:pt x="6869" y="15252"/>
                  </a:lnTo>
                  <a:lnTo>
                    <a:pt x="6903" y="15319"/>
                  </a:lnTo>
                  <a:lnTo>
                    <a:pt x="6970" y="15353"/>
                  </a:lnTo>
                  <a:lnTo>
                    <a:pt x="7071" y="15353"/>
                  </a:lnTo>
                  <a:lnTo>
                    <a:pt x="7105" y="15319"/>
                  </a:lnTo>
                  <a:lnTo>
                    <a:pt x="7138" y="15252"/>
                  </a:lnTo>
                  <a:lnTo>
                    <a:pt x="7374" y="14309"/>
                  </a:lnTo>
                  <a:lnTo>
                    <a:pt x="7576" y="13367"/>
                  </a:lnTo>
                  <a:lnTo>
                    <a:pt x="7711" y="12424"/>
                  </a:lnTo>
                  <a:lnTo>
                    <a:pt x="7812" y="11448"/>
                  </a:lnTo>
                  <a:lnTo>
                    <a:pt x="7980" y="9529"/>
                  </a:lnTo>
                  <a:lnTo>
                    <a:pt x="8047" y="8552"/>
                  </a:lnTo>
                  <a:lnTo>
                    <a:pt x="8182" y="7576"/>
                  </a:lnTo>
                  <a:lnTo>
                    <a:pt x="8317" y="6667"/>
                  </a:lnTo>
                  <a:lnTo>
                    <a:pt x="8485" y="5724"/>
                  </a:lnTo>
                  <a:lnTo>
                    <a:pt x="8822" y="3872"/>
                  </a:lnTo>
                  <a:lnTo>
                    <a:pt x="8956" y="2930"/>
                  </a:lnTo>
                  <a:lnTo>
                    <a:pt x="9057" y="2021"/>
                  </a:lnTo>
                  <a:lnTo>
                    <a:pt x="9125" y="1078"/>
                  </a:lnTo>
                  <a:lnTo>
                    <a:pt x="9091" y="101"/>
                  </a:lnTo>
                  <a:lnTo>
                    <a:pt x="9091" y="68"/>
                  </a:lnTo>
                  <a:lnTo>
                    <a:pt x="9057" y="34"/>
                  </a:lnTo>
                  <a:lnTo>
                    <a:pt x="89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67" y="4097393"/>
            <a:ext cx="973000" cy="1395695"/>
            <a:chOff x="50" y="3073044"/>
            <a:chExt cx="729750" cy="1046771"/>
          </a:xfrm>
        </p:grpSpPr>
        <p:sp>
          <p:nvSpPr>
            <p:cNvPr id="1265" name="Google Shape;1265;p8"/>
            <p:cNvSpPr/>
            <p:nvPr/>
          </p:nvSpPr>
          <p:spPr>
            <a:xfrm>
              <a:off x="50" y="3073044"/>
              <a:ext cx="729750" cy="1046771"/>
            </a:xfrm>
            <a:custGeom>
              <a:avLst/>
              <a:gdLst/>
              <a:ahLst/>
              <a:cxnLst/>
              <a:rect l="l" t="t" r="r" b="b"/>
              <a:pathLst>
                <a:path w="14647" h="21010" extrusionOk="0">
                  <a:moveTo>
                    <a:pt x="3738" y="1"/>
                  </a:moveTo>
                  <a:lnTo>
                    <a:pt x="3199" y="34"/>
                  </a:lnTo>
                  <a:lnTo>
                    <a:pt x="2661" y="102"/>
                  </a:lnTo>
                  <a:lnTo>
                    <a:pt x="2122" y="203"/>
                  </a:lnTo>
                  <a:lnTo>
                    <a:pt x="1583" y="337"/>
                  </a:lnTo>
                  <a:lnTo>
                    <a:pt x="1044" y="472"/>
                  </a:lnTo>
                  <a:lnTo>
                    <a:pt x="1" y="809"/>
                  </a:lnTo>
                  <a:lnTo>
                    <a:pt x="1" y="1078"/>
                  </a:lnTo>
                  <a:lnTo>
                    <a:pt x="607" y="876"/>
                  </a:lnTo>
                  <a:lnTo>
                    <a:pt x="1213" y="674"/>
                  </a:lnTo>
                  <a:lnTo>
                    <a:pt x="1819" y="539"/>
                  </a:lnTo>
                  <a:lnTo>
                    <a:pt x="2425" y="405"/>
                  </a:lnTo>
                  <a:lnTo>
                    <a:pt x="2829" y="337"/>
                  </a:lnTo>
                  <a:lnTo>
                    <a:pt x="3233" y="304"/>
                  </a:lnTo>
                  <a:lnTo>
                    <a:pt x="3671" y="270"/>
                  </a:lnTo>
                  <a:lnTo>
                    <a:pt x="4075" y="236"/>
                  </a:lnTo>
                  <a:lnTo>
                    <a:pt x="4883" y="304"/>
                  </a:lnTo>
                  <a:lnTo>
                    <a:pt x="5691" y="405"/>
                  </a:lnTo>
                  <a:lnTo>
                    <a:pt x="6499" y="573"/>
                  </a:lnTo>
                  <a:lnTo>
                    <a:pt x="7273" y="809"/>
                  </a:lnTo>
                  <a:lnTo>
                    <a:pt x="8047" y="1112"/>
                  </a:lnTo>
                  <a:lnTo>
                    <a:pt x="8822" y="1448"/>
                  </a:lnTo>
                  <a:lnTo>
                    <a:pt x="9125" y="1583"/>
                  </a:lnTo>
                  <a:lnTo>
                    <a:pt x="9394" y="1751"/>
                  </a:lnTo>
                  <a:lnTo>
                    <a:pt x="9933" y="2122"/>
                  </a:lnTo>
                  <a:lnTo>
                    <a:pt x="10438" y="2559"/>
                  </a:lnTo>
                  <a:lnTo>
                    <a:pt x="10909" y="2997"/>
                  </a:lnTo>
                  <a:lnTo>
                    <a:pt x="11482" y="3502"/>
                  </a:lnTo>
                  <a:lnTo>
                    <a:pt x="11987" y="4041"/>
                  </a:lnTo>
                  <a:lnTo>
                    <a:pt x="12525" y="4613"/>
                  </a:lnTo>
                  <a:lnTo>
                    <a:pt x="12997" y="5185"/>
                  </a:lnTo>
                  <a:lnTo>
                    <a:pt x="13401" y="5792"/>
                  </a:lnTo>
                  <a:lnTo>
                    <a:pt x="13704" y="6431"/>
                  </a:lnTo>
                  <a:lnTo>
                    <a:pt x="13872" y="6734"/>
                  </a:lnTo>
                  <a:lnTo>
                    <a:pt x="13973" y="7071"/>
                  </a:lnTo>
                  <a:lnTo>
                    <a:pt x="14074" y="7408"/>
                  </a:lnTo>
                  <a:lnTo>
                    <a:pt x="14175" y="7778"/>
                  </a:lnTo>
                  <a:lnTo>
                    <a:pt x="14242" y="8182"/>
                  </a:lnTo>
                  <a:lnTo>
                    <a:pt x="14276" y="8620"/>
                  </a:lnTo>
                  <a:lnTo>
                    <a:pt x="14343" y="9461"/>
                  </a:lnTo>
                  <a:lnTo>
                    <a:pt x="14377" y="11212"/>
                  </a:lnTo>
                  <a:lnTo>
                    <a:pt x="14411" y="11953"/>
                  </a:lnTo>
                  <a:lnTo>
                    <a:pt x="14343" y="12727"/>
                  </a:lnTo>
                  <a:lnTo>
                    <a:pt x="14242" y="13468"/>
                  </a:lnTo>
                  <a:lnTo>
                    <a:pt x="14040" y="14209"/>
                  </a:lnTo>
                  <a:lnTo>
                    <a:pt x="13805" y="14916"/>
                  </a:lnTo>
                  <a:lnTo>
                    <a:pt x="13502" y="15589"/>
                  </a:lnTo>
                  <a:lnTo>
                    <a:pt x="13131" y="16229"/>
                  </a:lnTo>
                  <a:lnTo>
                    <a:pt x="12660" y="16868"/>
                  </a:lnTo>
                  <a:lnTo>
                    <a:pt x="12424" y="17138"/>
                  </a:lnTo>
                  <a:lnTo>
                    <a:pt x="12189" y="17373"/>
                  </a:lnTo>
                  <a:lnTo>
                    <a:pt x="11650" y="17878"/>
                  </a:lnTo>
                  <a:lnTo>
                    <a:pt x="11078" y="18316"/>
                  </a:lnTo>
                  <a:lnTo>
                    <a:pt x="10505" y="18754"/>
                  </a:lnTo>
                  <a:lnTo>
                    <a:pt x="10202" y="18989"/>
                  </a:lnTo>
                  <a:lnTo>
                    <a:pt x="9865" y="19191"/>
                  </a:lnTo>
                  <a:lnTo>
                    <a:pt x="9529" y="19360"/>
                  </a:lnTo>
                  <a:lnTo>
                    <a:pt x="9192" y="19528"/>
                  </a:lnTo>
                  <a:lnTo>
                    <a:pt x="8519" y="19797"/>
                  </a:lnTo>
                  <a:lnTo>
                    <a:pt x="7778" y="19999"/>
                  </a:lnTo>
                  <a:lnTo>
                    <a:pt x="6431" y="20370"/>
                  </a:lnTo>
                  <a:lnTo>
                    <a:pt x="5792" y="20538"/>
                  </a:lnTo>
                  <a:lnTo>
                    <a:pt x="5118" y="20673"/>
                  </a:lnTo>
                  <a:lnTo>
                    <a:pt x="4681" y="20740"/>
                  </a:lnTo>
                  <a:lnTo>
                    <a:pt x="4243" y="20774"/>
                  </a:lnTo>
                  <a:lnTo>
                    <a:pt x="3401" y="20774"/>
                  </a:lnTo>
                  <a:lnTo>
                    <a:pt x="2560" y="20706"/>
                  </a:lnTo>
                  <a:lnTo>
                    <a:pt x="1684" y="20605"/>
                  </a:lnTo>
                  <a:lnTo>
                    <a:pt x="842" y="20471"/>
                  </a:lnTo>
                  <a:lnTo>
                    <a:pt x="1" y="20302"/>
                  </a:lnTo>
                  <a:lnTo>
                    <a:pt x="1" y="20572"/>
                  </a:lnTo>
                  <a:lnTo>
                    <a:pt x="169" y="20605"/>
                  </a:lnTo>
                  <a:lnTo>
                    <a:pt x="842" y="20740"/>
                  </a:lnTo>
                  <a:lnTo>
                    <a:pt x="1549" y="20841"/>
                  </a:lnTo>
                  <a:lnTo>
                    <a:pt x="2223" y="20942"/>
                  </a:lnTo>
                  <a:lnTo>
                    <a:pt x="2896" y="21009"/>
                  </a:lnTo>
                  <a:lnTo>
                    <a:pt x="4277" y="21009"/>
                  </a:lnTo>
                  <a:lnTo>
                    <a:pt x="4950" y="20942"/>
                  </a:lnTo>
                  <a:lnTo>
                    <a:pt x="5657" y="20841"/>
                  </a:lnTo>
                  <a:lnTo>
                    <a:pt x="6297" y="20706"/>
                  </a:lnTo>
                  <a:lnTo>
                    <a:pt x="6970" y="20504"/>
                  </a:lnTo>
                  <a:lnTo>
                    <a:pt x="8249" y="20168"/>
                  </a:lnTo>
                  <a:lnTo>
                    <a:pt x="8586" y="20067"/>
                  </a:lnTo>
                  <a:lnTo>
                    <a:pt x="8923" y="19966"/>
                  </a:lnTo>
                  <a:lnTo>
                    <a:pt x="9495" y="19696"/>
                  </a:lnTo>
                  <a:lnTo>
                    <a:pt x="10067" y="19360"/>
                  </a:lnTo>
                  <a:lnTo>
                    <a:pt x="10640" y="18989"/>
                  </a:lnTo>
                  <a:lnTo>
                    <a:pt x="11145" y="18585"/>
                  </a:lnTo>
                  <a:lnTo>
                    <a:pt x="11650" y="18181"/>
                  </a:lnTo>
                  <a:lnTo>
                    <a:pt x="12121" y="17777"/>
                  </a:lnTo>
                  <a:lnTo>
                    <a:pt x="12559" y="17340"/>
                  </a:lnTo>
                  <a:lnTo>
                    <a:pt x="12963" y="16868"/>
                  </a:lnTo>
                  <a:lnTo>
                    <a:pt x="13333" y="16363"/>
                  </a:lnTo>
                  <a:lnTo>
                    <a:pt x="13670" y="15825"/>
                  </a:lnTo>
                  <a:lnTo>
                    <a:pt x="13973" y="15219"/>
                  </a:lnTo>
                  <a:lnTo>
                    <a:pt x="14209" y="14579"/>
                  </a:lnTo>
                  <a:lnTo>
                    <a:pt x="14411" y="13939"/>
                  </a:lnTo>
                  <a:lnTo>
                    <a:pt x="14512" y="13266"/>
                  </a:lnTo>
                  <a:lnTo>
                    <a:pt x="14613" y="12592"/>
                  </a:lnTo>
                  <a:lnTo>
                    <a:pt x="14646" y="11919"/>
                  </a:lnTo>
                  <a:lnTo>
                    <a:pt x="14646" y="11246"/>
                  </a:lnTo>
                  <a:lnTo>
                    <a:pt x="14613" y="10572"/>
                  </a:lnTo>
                  <a:lnTo>
                    <a:pt x="14545" y="9865"/>
                  </a:lnTo>
                  <a:lnTo>
                    <a:pt x="14478" y="8552"/>
                  </a:lnTo>
                  <a:lnTo>
                    <a:pt x="14444" y="7879"/>
                  </a:lnTo>
                  <a:lnTo>
                    <a:pt x="14377" y="7576"/>
                  </a:lnTo>
                  <a:lnTo>
                    <a:pt x="14310" y="7239"/>
                  </a:lnTo>
                  <a:lnTo>
                    <a:pt x="14209" y="6903"/>
                  </a:lnTo>
                  <a:lnTo>
                    <a:pt x="14074" y="6600"/>
                  </a:lnTo>
                  <a:lnTo>
                    <a:pt x="13805" y="5994"/>
                  </a:lnTo>
                  <a:lnTo>
                    <a:pt x="13468" y="5421"/>
                  </a:lnTo>
                  <a:lnTo>
                    <a:pt x="13064" y="4882"/>
                  </a:lnTo>
                  <a:lnTo>
                    <a:pt x="12660" y="4377"/>
                  </a:lnTo>
                  <a:lnTo>
                    <a:pt x="12222" y="3872"/>
                  </a:lnTo>
                  <a:lnTo>
                    <a:pt x="11785" y="3401"/>
                  </a:lnTo>
                  <a:lnTo>
                    <a:pt x="11313" y="2963"/>
                  </a:lnTo>
                  <a:lnTo>
                    <a:pt x="10808" y="2526"/>
                  </a:lnTo>
                  <a:lnTo>
                    <a:pt x="10303" y="2122"/>
                  </a:lnTo>
                  <a:lnTo>
                    <a:pt x="9764" y="1751"/>
                  </a:lnTo>
                  <a:lnTo>
                    <a:pt x="9226" y="1415"/>
                  </a:lnTo>
                  <a:lnTo>
                    <a:pt x="8653" y="1112"/>
                  </a:lnTo>
                  <a:lnTo>
                    <a:pt x="8081" y="842"/>
                  </a:lnTo>
                  <a:lnTo>
                    <a:pt x="7475" y="607"/>
                  </a:lnTo>
                  <a:lnTo>
                    <a:pt x="6869" y="405"/>
                  </a:lnTo>
                  <a:lnTo>
                    <a:pt x="6229" y="236"/>
                  </a:lnTo>
                  <a:lnTo>
                    <a:pt x="5590" y="102"/>
                  </a:lnTo>
                  <a:lnTo>
                    <a:pt x="4950" y="34"/>
                  </a:lnTo>
                  <a:lnTo>
                    <a:pt x="431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50" y="3264263"/>
              <a:ext cx="679429" cy="686106"/>
            </a:xfrm>
            <a:custGeom>
              <a:avLst/>
              <a:gdLst/>
              <a:ahLst/>
              <a:cxnLst/>
              <a:rect l="l" t="t" r="r" b="b"/>
              <a:pathLst>
                <a:path w="13637" h="13771" extrusionOk="0">
                  <a:moveTo>
                    <a:pt x="12626" y="6095"/>
                  </a:moveTo>
                  <a:lnTo>
                    <a:pt x="12896" y="6162"/>
                  </a:lnTo>
                  <a:lnTo>
                    <a:pt x="12997" y="6196"/>
                  </a:lnTo>
                  <a:lnTo>
                    <a:pt x="13098" y="6263"/>
                  </a:lnTo>
                  <a:lnTo>
                    <a:pt x="13199" y="6364"/>
                  </a:lnTo>
                  <a:lnTo>
                    <a:pt x="13300" y="6465"/>
                  </a:lnTo>
                  <a:lnTo>
                    <a:pt x="13367" y="6600"/>
                  </a:lnTo>
                  <a:lnTo>
                    <a:pt x="13401" y="6768"/>
                  </a:lnTo>
                  <a:lnTo>
                    <a:pt x="13434" y="6903"/>
                  </a:lnTo>
                  <a:lnTo>
                    <a:pt x="13434" y="7071"/>
                  </a:lnTo>
                  <a:lnTo>
                    <a:pt x="13367" y="7206"/>
                  </a:lnTo>
                  <a:lnTo>
                    <a:pt x="13333" y="7340"/>
                  </a:lnTo>
                  <a:lnTo>
                    <a:pt x="13232" y="7475"/>
                  </a:lnTo>
                  <a:lnTo>
                    <a:pt x="13131" y="7576"/>
                  </a:lnTo>
                  <a:lnTo>
                    <a:pt x="12862" y="7711"/>
                  </a:lnTo>
                  <a:lnTo>
                    <a:pt x="12559" y="7812"/>
                  </a:lnTo>
                  <a:lnTo>
                    <a:pt x="12222" y="7845"/>
                  </a:lnTo>
                  <a:lnTo>
                    <a:pt x="11852" y="7845"/>
                  </a:lnTo>
                  <a:lnTo>
                    <a:pt x="11145" y="7812"/>
                  </a:lnTo>
                  <a:lnTo>
                    <a:pt x="10505" y="7778"/>
                  </a:lnTo>
                  <a:lnTo>
                    <a:pt x="10505" y="7542"/>
                  </a:lnTo>
                  <a:lnTo>
                    <a:pt x="10505" y="7307"/>
                  </a:lnTo>
                  <a:lnTo>
                    <a:pt x="10539" y="6734"/>
                  </a:lnTo>
                  <a:lnTo>
                    <a:pt x="10539" y="6196"/>
                  </a:lnTo>
                  <a:lnTo>
                    <a:pt x="10977" y="6128"/>
                  </a:lnTo>
                  <a:lnTo>
                    <a:pt x="11448" y="6095"/>
                  </a:lnTo>
                  <a:close/>
                  <a:moveTo>
                    <a:pt x="3469" y="1"/>
                  </a:moveTo>
                  <a:lnTo>
                    <a:pt x="2795" y="68"/>
                  </a:lnTo>
                  <a:lnTo>
                    <a:pt x="2122" y="203"/>
                  </a:lnTo>
                  <a:lnTo>
                    <a:pt x="1482" y="405"/>
                  </a:lnTo>
                  <a:lnTo>
                    <a:pt x="842" y="640"/>
                  </a:lnTo>
                  <a:lnTo>
                    <a:pt x="270" y="943"/>
                  </a:lnTo>
                  <a:lnTo>
                    <a:pt x="1" y="1112"/>
                  </a:lnTo>
                  <a:lnTo>
                    <a:pt x="1" y="1415"/>
                  </a:lnTo>
                  <a:lnTo>
                    <a:pt x="573" y="1044"/>
                  </a:lnTo>
                  <a:lnTo>
                    <a:pt x="1145" y="741"/>
                  </a:lnTo>
                  <a:lnTo>
                    <a:pt x="1751" y="539"/>
                  </a:lnTo>
                  <a:lnTo>
                    <a:pt x="2357" y="371"/>
                  </a:lnTo>
                  <a:lnTo>
                    <a:pt x="2997" y="270"/>
                  </a:lnTo>
                  <a:lnTo>
                    <a:pt x="3671" y="236"/>
                  </a:lnTo>
                  <a:lnTo>
                    <a:pt x="4310" y="236"/>
                  </a:lnTo>
                  <a:lnTo>
                    <a:pt x="4950" y="304"/>
                  </a:lnTo>
                  <a:lnTo>
                    <a:pt x="5590" y="438"/>
                  </a:lnTo>
                  <a:lnTo>
                    <a:pt x="6128" y="607"/>
                  </a:lnTo>
                  <a:lnTo>
                    <a:pt x="6633" y="809"/>
                  </a:lnTo>
                  <a:lnTo>
                    <a:pt x="7138" y="1078"/>
                  </a:lnTo>
                  <a:lnTo>
                    <a:pt x="7610" y="1381"/>
                  </a:lnTo>
                  <a:lnTo>
                    <a:pt x="8047" y="1752"/>
                  </a:lnTo>
                  <a:lnTo>
                    <a:pt x="8451" y="2122"/>
                  </a:lnTo>
                  <a:lnTo>
                    <a:pt x="8822" y="2560"/>
                  </a:lnTo>
                  <a:lnTo>
                    <a:pt x="9192" y="2997"/>
                  </a:lnTo>
                  <a:lnTo>
                    <a:pt x="9495" y="3536"/>
                  </a:lnTo>
                  <a:lnTo>
                    <a:pt x="9764" y="4075"/>
                  </a:lnTo>
                  <a:lnTo>
                    <a:pt x="9966" y="4647"/>
                  </a:lnTo>
                  <a:lnTo>
                    <a:pt x="10135" y="5219"/>
                  </a:lnTo>
                  <a:lnTo>
                    <a:pt x="10202" y="5792"/>
                  </a:lnTo>
                  <a:lnTo>
                    <a:pt x="10269" y="6398"/>
                  </a:lnTo>
                  <a:lnTo>
                    <a:pt x="10269" y="7004"/>
                  </a:lnTo>
                  <a:lnTo>
                    <a:pt x="10236" y="7610"/>
                  </a:lnTo>
                  <a:lnTo>
                    <a:pt x="10236" y="7677"/>
                  </a:lnTo>
                  <a:lnTo>
                    <a:pt x="10303" y="7711"/>
                  </a:lnTo>
                  <a:lnTo>
                    <a:pt x="10303" y="7778"/>
                  </a:lnTo>
                  <a:lnTo>
                    <a:pt x="10269" y="7845"/>
                  </a:lnTo>
                  <a:lnTo>
                    <a:pt x="10269" y="7913"/>
                  </a:lnTo>
                  <a:lnTo>
                    <a:pt x="10202" y="8384"/>
                  </a:lnTo>
                  <a:lnTo>
                    <a:pt x="10067" y="8822"/>
                  </a:lnTo>
                  <a:lnTo>
                    <a:pt x="9798" y="9664"/>
                  </a:lnTo>
                  <a:lnTo>
                    <a:pt x="9697" y="9967"/>
                  </a:lnTo>
                  <a:lnTo>
                    <a:pt x="9529" y="10270"/>
                  </a:lnTo>
                  <a:lnTo>
                    <a:pt x="9394" y="10573"/>
                  </a:lnTo>
                  <a:lnTo>
                    <a:pt x="9192" y="10842"/>
                  </a:lnTo>
                  <a:lnTo>
                    <a:pt x="8754" y="11381"/>
                  </a:lnTo>
                  <a:lnTo>
                    <a:pt x="8283" y="11852"/>
                  </a:lnTo>
                  <a:lnTo>
                    <a:pt x="8014" y="12088"/>
                  </a:lnTo>
                  <a:lnTo>
                    <a:pt x="7711" y="12323"/>
                  </a:lnTo>
                  <a:lnTo>
                    <a:pt x="7441" y="12525"/>
                  </a:lnTo>
                  <a:lnTo>
                    <a:pt x="7138" y="12694"/>
                  </a:lnTo>
                  <a:lnTo>
                    <a:pt x="6532" y="12963"/>
                  </a:lnTo>
                  <a:lnTo>
                    <a:pt x="5960" y="13165"/>
                  </a:lnTo>
                  <a:lnTo>
                    <a:pt x="5388" y="13300"/>
                  </a:lnTo>
                  <a:lnTo>
                    <a:pt x="4849" y="13401"/>
                  </a:lnTo>
                  <a:lnTo>
                    <a:pt x="3906" y="13535"/>
                  </a:lnTo>
                  <a:lnTo>
                    <a:pt x="2863" y="13535"/>
                  </a:lnTo>
                  <a:lnTo>
                    <a:pt x="2357" y="13468"/>
                  </a:lnTo>
                  <a:lnTo>
                    <a:pt x="1852" y="13367"/>
                  </a:lnTo>
                  <a:lnTo>
                    <a:pt x="1381" y="13232"/>
                  </a:lnTo>
                  <a:lnTo>
                    <a:pt x="910" y="13064"/>
                  </a:lnTo>
                  <a:lnTo>
                    <a:pt x="438" y="12828"/>
                  </a:lnTo>
                  <a:lnTo>
                    <a:pt x="1" y="12593"/>
                  </a:lnTo>
                  <a:lnTo>
                    <a:pt x="1" y="12828"/>
                  </a:lnTo>
                  <a:lnTo>
                    <a:pt x="438" y="13064"/>
                  </a:lnTo>
                  <a:lnTo>
                    <a:pt x="910" y="13300"/>
                  </a:lnTo>
                  <a:lnTo>
                    <a:pt x="1381" y="13468"/>
                  </a:lnTo>
                  <a:lnTo>
                    <a:pt x="1852" y="13603"/>
                  </a:lnTo>
                  <a:lnTo>
                    <a:pt x="2357" y="13704"/>
                  </a:lnTo>
                  <a:lnTo>
                    <a:pt x="2863" y="13737"/>
                  </a:lnTo>
                  <a:lnTo>
                    <a:pt x="3368" y="13771"/>
                  </a:lnTo>
                  <a:lnTo>
                    <a:pt x="3906" y="13737"/>
                  </a:lnTo>
                  <a:lnTo>
                    <a:pt x="4411" y="13704"/>
                  </a:lnTo>
                  <a:lnTo>
                    <a:pt x="4984" y="13636"/>
                  </a:lnTo>
                  <a:lnTo>
                    <a:pt x="5556" y="13502"/>
                  </a:lnTo>
                  <a:lnTo>
                    <a:pt x="6128" y="13333"/>
                  </a:lnTo>
                  <a:lnTo>
                    <a:pt x="6734" y="13098"/>
                  </a:lnTo>
                  <a:lnTo>
                    <a:pt x="7374" y="12795"/>
                  </a:lnTo>
                  <a:lnTo>
                    <a:pt x="7677" y="12626"/>
                  </a:lnTo>
                  <a:lnTo>
                    <a:pt x="7980" y="12391"/>
                  </a:lnTo>
                  <a:lnTo>
                    <a:pt x="8283" y="12155"/>
                  </a:lnTo>
                  <a:lnTo>
                    <a:pt x="8586" y="11886"/>
                  </a:lnTo>
                  <a:lnTo>
                    <a:pt x="9024" y="11414"/>
                  </a:lnTo>
                  <a:lnTo>
                    <a:pt x="9428" y="10876"/>
                  </a:lnTo>
                  <a:lnTo>
                    <a:pt x="9764" y="10303"/>
                  </a:lnTo>
                  <a:lnTo>
                    <a:pt x="9899" y="10000"/>
                  </a:lnTo>
                  <a:lnTo>
                    <a:pt x="10000" y="9697"/>
                  </a:lnTo>
                  <a:lnTo>
                    <a:pt x="10101" y="9360"/>
                  </a:lnTo>
                  <a:lnTo>
                    <a:pt x="10202" y="9024"/>
                  </a:lnTo>
                  <a:lnTo>
                    <a:pt x="10370" y="8317"/>
                  </a:lnTo>
                  <a:lnTo>
                    <a:pt x="10471" y="7980"/>
                  </a:lnTo>
                  <a:lnTo>
                    <a:pt x="11313" y="8047"/>
                  </a:lnTo>
                  <a:lnTo>
                    <a:pt x="12256" y="8047"/>
                  </a:lnTo>
                  <a:lnTo>
                    <a:pt x="12694" y="7980"/>
                  </a:lnTo>
                  <a:lnTo>
                    <a:pt x="12896" y="7913"/>
                  </a:lnTo>
                  <a:lnTo>
                    <a:pt x="13098" y="7845"/>
                  </a:lnTo>
                  <a:lnTo>
                    <a:pt x="13266" y="7711"/>
                  </a:lnTo>
                  <a:lnTo>
                    <a:pt x="13401" y="7576"/>
                  </a:lnTo>
                  <a:lnTo>
                    <a:pt x="13502" y="7408"/>
                  </a:lnTo>
                  <a:lnTo>
                    <a:pt x="13603" y="7239"/>
                  </a:lnTo>
                  <a:lnTo>
                    <a:pt x="13636" y="7004"/>
                  </a:lnTo>
                  <a:lnTo>
                    <a:pt x="13636" y="6768"/>
                  </a:lnTo>
                  <a:lnTo>
                    <a:pt x="13603" y="6566"/>
                  </a:lnTo>
                  <a:lnTo>
                    <a:pt x="13502" y="6398"/>
                  </a:lnTo>
                  <a:lnTo>
                    <a:pt x="13367" y="6229"/>
                  </a:lnTo>
                  <a:lnTo>
                    <a:pt x="13199" y="6061"/>
                  </a:lnTo>
                  <a:lnTo>
                    <a:pt x="13030" y="5960"/>
                  </a:lnTo>
                  <a:lnTo>
                    <a:pt x="12795" y="5893"/>
                  </a:lnTo>
                  <a:lnTo>
                    <a:pt x="12525" y="5859"/>
                  </a:lnTo>
                  <a:lnTo>
                    <a:pt x="12222" y="5859"/>
                  </a:lnTo>
                  <a:lnTo>
                    <a:pt x="11616" y="5926"/>
                  </a:lnTo>
                  <a:lnTo>
                    <a:pt x="10808" y="5926"/>
                  </a:lnTo>
                  <a:lnTo>
                    <a:pt x="10539" y="5994"/>
                  </a:lnTo>
                  <a:lnTo>
                    <a:pt x="10471" y="5489"/>
                  </a:lnTo>
                  <a:lnTo>
                    <a:pt x="10370" y="4984"/>
                  </a:lnTo>
                  <a:lnTo>
                    <a:pt x="10202" y="4512"/>
                  </a:lnTo>
                  <a:lnTo>
                    <a:pt x="10034" y="4041"/>
                  </a:lnTo>
                  <a:lnTo>
                    <a:pt x="9798" y="3570"/>
                  </a:lnTo>
                  <a:lnTo>
                    <a:pt x="9529" y="3132"/>
                  </a:lnTo>
                  <a:lnTo>
                    <a:pt x="9259" y="2694"/>
                  </a:lnTo>
                  <a:lnTo>
                    <a:pt x="8923" y="2324"/>
                  </a:lnTo>
                  <a:lnTo>
                    <a:pt x="8586" y="1920"/>
                  </a:lnTo>
                  <a:lnTo>
                    <a:pt x="8182" y="1583"/>
                  </a:lnTo>
                  <a:lnTo>
                    <a:pt x="7778" y="1280"/>
                  </a:lnTo>
                  <a:lnTo>
                    <a:pt x="7374" y="977"/>
                  </a:lnTo>
                  <a:lnTo>
                    <a:pt x="6903" y="708"/>
                  </a:lnTo>
                  <a:lnTo>
                    <a:pt x="6431" y="506"/>
                  </a:lnTo>
                  <a:lnTo>
                    <a:pt x="5960" y="304"/>
                  </a:lnTo>
                  <a:lnTo>
                    <a:pt x="5455" y="169"/>
                  </a:lnTo>
                  <a:lnTo>
                    <a:pt x="4815" y="68"/>
                  </a:lnTo>
                  <a:lnTo>
                    <a:pt x="414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50" y="3314584"/>
              <a:ext cx="466388" cy="580432"/>
            </a:xfrm>
            <a:custGeom>
              <a:avLst/>
              <a:gdLst/>
              <a:ahLst/>
              <a:cxnLst/>
              <a:rect l="l" t="t" r="r" b="b"/>
              <a:pathLst>
                <a:path w="9361" h="11650" extrusionOk="0">
                  <a:moveTo>
                    <a:pt x="4445" y="371"/>
                  </a:moveTo>
                  <a:lnTo>
                    <a:pt x="5051" y="438"/>
                  </a:lnTo>
                  <a:lnTo>
                    <a:pt x="5623" y="607"/>
                  </a:lnTo>
                  <a:lnTo>
                    <a:pt x="6196" y="843"/>
                  </a:lnTo>
                  <a:lnTo>
                    <a:pt x="6701" y="1112"/>
                  </a:lnTo>
                  <a:lnTo>
                    <a:pt x="6398" y="1213"/>
                  </a:lnTo>
                  <a:lnTo>
                    <a:pt x="6398" y="1146"/>
                  </a:lnTo>
                  <a:lnTo>
                    <a:pt x="6330" y="1112"/>
                  </a:lnTo>
                  <a:lnTo>
                    <a:pt x="5758" y="1045"/>
                  </a:lnTo>
                  <a:lnTo>
                    <a:pt x="5219" y="1045"/>
                  </a:lnTo>
                  <a:lnTo>
                    <a:pt x="5421" y="977"/>
                  </a:lnTo>
                  <a:lnTo>
                    <a:pt x="5590" y="843"/>
                  </a:lnTo>
                  <a:lnTo>
                    <a:pt x="5657" y="809"/>
                  </a:lnTo>
                  <a:lnTo>
                    <a:pt x="5657" y="742"/>
                  </a:lnTo>
                  <a:lnTo>
                    <a:pt x="5623" y="674"/>
                  </a:lnTo>
                  <a:lnTo>
                    <a:pt x="5590" y="641"/>
                  </a:lnTo>
                  <a:lnTo>
                    <a:pt x="5287" y="573"/>
                  </a:lnTo>
                  <a:lnTo>
                    <a:pt x="4950" y="573"/>
                  </a:lnTo>
                  <a:lnTo>
                    <a:pt x="4613" y="607"/>
                  </a:lnTo>
                  <a:lnTo>
                    <a:pt x="4277" y="674"/>
                  </a:lnTo>
                  <a:lnTo>
                    <a:pt x="3603" y="809"/>
                  </a:lnTo>
                  <a:lnTo>
                    <a:pt x="2997" y="977"/>
                  </a:lnTo>
                  <a:lnTo>
                    <a:pt x="2554" y="1117"/>
                  </a:lnTo>
                  <a:lnTo>
                    <a:pt x="2554" y="1117"/>
                  </a:lnTo>
                  <a:lnTo>
                    <a:pt x="3098" y="910"/>
                  </a:lnTo>
                  <a:lnTo>
                    <a:pt x="3805" y="674"/>
                  </a:lnTo>
                  <a:lnTo>
                    <a:pt x="4445" y="371"/>
                  </a:lnTo>
                  <a:close/>
                  <a:moveTo>
                    <a:pt x="6835" y="1348"/>
                  </a:moveTo>
                  <a:lnTo>
                    <a:pt x="6633" y="1482"/>
                  </a:lnTo>
                  <a:lnTo>
                    <a:pt x="6364" y="1617"/>
                  </a:lnTo>
                  <a:lnTo>
                    <a:pt x="5859" y="1819"/>
                  </a:lnTo>
                  <a:lnTo>
                    <a:pt x="4849" y="2189"/>
                  </a:lnTo>
                  <a:lnTo>
                    <a:pt x="3637" y="2661"/>
                  </a:lnTo>
                  <a:lnTo>
                    <a:pt x="5017" y="2088"/>
                  </a:lnTo>
                  <a:lnTo>
                    <a:pt x="5893" y="1684"/>
                  </a:lnTo>
                  <a:lnTo>
                    <a:pt x="6364" y="1482"/>
                  </a:lnTo>
                  <a:lnTo>
                    <a:pt x="6835" y="1348"/>
                  </a:lnTo>
                  <a:close/>
                  <a:moveTo>
                    <a:pt x="5960" y="5522"/>
                  </a:moveTo>
                  <a:lnTo>
                    <a:pt x="5522" y="5758"/>
                  </a:lnTo>
                  <a:lnTo>
                    <a:pt x="5085" y="5960"/>
                  </a:lnTo>
                  <a:lnTo>
                    <a:pt x="4176" y="6297"/>
                  </a:lnTo>
                  <a:lnTo>
                    <a:pt x="4613" y="6095"/>
                  </a:lnTo>
                  <a:lnTo>
                    <a:pt x="5051" y="5893"/>
                  </a:lnTo>
                  <a:lnTo>
                    <a:pt x="5960" y="5522"/>
                  </a:lnTo>
                  <a:close/>
                  <a:moveTo>
                    <a:pt x="8485" y="2964"/>
                  </a:moveTo>
                  <a:lnTo>
                    <a:pt x="8620" y="3233"/>
                  </a:lnTo>
                  <a:lnTo>
                    <a:pt x="8519" y="3233"/>
                  </a:lnTo>
                  <a:lnTo>
                    <a:pt x="7879" y="3502"/>
                  </a:lnTo>
                  <a:lnTo>
                    <a:pt x="7239" y="3772"/>
                  </a:lnTo>
                  <a:lnTo>
                    <a:pt x="5960" y="4378"/>
                  </a:lnTo>
                  <a:lnTo>
                    <a:pt x="4714" y="5017"/>
                  </a:lnTo>
                  <a:lnTo>
                    <a:pt x="4075" y="5320"/>
                  </a:lnTo>
                  <a:lnTo>
                    <a:pt x="3435" y="5623"/>
                  </a:lnTo>
                  <a:lnTo>
                    <a:pt x="2088" y="6229"/>
                  </a:lnTo>
                  <a:lnTo>
                    <a:pt x="741" y="6835"/>
                  </a:lnTo>
                  <a:lnTo>
                    <a:pt x="102" y="7138"/>
                  </a:lnTo>
                  <a:lnTo>
                    <a:pt x="809" y="6701"/>
                  </a:lnTo>
                  <a:lnTo>
                    <a:pt x="1516" y="6297"/>
                  </a:lnTo>
                  <a:lnTo>
                    <a:pt x="2256" y="5926"/>
                  </a:lnTo>
                  <a:lnTo>
                    <a:pt x="3031" y="5590"/>
                  </a:lnTo>
                  <a:lnTo>
                    <a:pt x="4209" y="5051"/>
                  </a:lnTo>
                  <a:lnTo>
                    <a:pt x="5388" y="4411"/>
                  </a:lnTo>
                  <a:lnTo>
                    <a:pt x="5893" y="4108"/>
                  </a:lnTo>
                  <a:lnTo>
                    <a:pt x="6532" y="3839"/>
                  </a:lnTo>
                  <a:lnTo>
                    <a:pt x="7172" y="3570"/>
                  </a:lnTo>
                  <a:lnTo>
                    <a:pt x="7778" y="3334"/>
                  </a:lnTo>
                  <a:lnTo>
                    <a:pt x="8418" y="3065"/>
                  </a:lnTo>
                  <a:lnTo>
                    <a:pt x="8451" y="2997"/>
                  </a:lnTo>
                  <a:lnTo>
                    <a:pt x="8485" y="2964"/>
                  </a:lnTo>
                  <a:close/>
                  <a:moveTo>
                    <a:pt x="8687" y="3401"/>
                  </a:moveTo>
                  <a:lnTo>
                    <a:pt x="8889" y="3906"/>
                  </a:lnTo>
                  <a:lnTo>
                    <a:pt x="9024" y="4479"/>
                  </a:lnTo>
                  <a:lnTo>
                    <a:pt x="9091" y="5017"/>
                  </a:lnTo>
                  <a:lnTo>
                    <a:pt x="9125" y="5590"/>
                  </a:lnTo>
                  <a:lnTo>
                    <a:pt x="8552" y="5825"/>
                  </a:lnTo>
                  <a:lnTo>
                    <a:pt x="7576" y="6196"/>
                  </a:lnTo>
                  <a:lnTo>
                    <a:pt x="6633" y="6600"/>
                  </a:lnTo>
                  <a:lnTo>
                    <a:pt x="5691" y="7004"/>
                  </a:lnTo>
                  <a:lnTo>
                    <a:pt x="4782" y="7441"/>
                  </a:lnTo>
                  <a:lnTo>
                    <a:pt x="3738" y="8047"/>
                  </a:lnTo>
                  <a:lnTo>
                    <a:pt x="2661" y="8620"/>
                  </a:lnTo>
                  <a:lnTo>
                    <a:pt x="2357" y="8788"/>
                  </a:lnTo>
                  <a:lnTo>
                    <a:pt x="2021" y="8923"/>
                  </a:lnTo>
                  <a:lnTo>
                    <a:pt x="1347" y="9159"/>
                  </a:lnTo>
                  <a:lnTo>
                    <a:pt x="3368" y="7845"/>
                  </a:lnTo>
                  <a:lnTo>
                    <a:pt x="3839" y="7610"/>
                  </a:lnTo>
                  <a:lnTo>
                    <a:pt x="6229" y="6431"/>
                  </a:lnTo>
                  <a:lnTo>
                    <a:pt x="7441" y="5859"/>
                  </a:lnTo>
                  <a:lnTo>
                    <a:pt x="8081" y="5623"/>
                  </a:lnTo>
                  <a:lnTo>
                    <a:pt x="8721" y="5388"/>
                  </a:lnTo>
                  <a:lnTo>
                    <a:pt x="8754" y="5354"/>
                  </a:lnTo>
                  <a:lnTo>
                    <a:pt x="8788" y="5320"/>
                  </a:lnTo>
                  <a:lnTo>
                    <a:pt x="8788" y="5219"/>
                  </a:lnTo>
                  <a:lnTo>
                    <a:pt x="8754" y="5152"/>
                  </a:lnTo>
                  <a:lnTo>
                    <a:pt x="8687" y="5118"/>
                  </a:lnTo>
                  <a:lnTo>
                    <a:pt x="8620" y="5118"/>
                  </a:lnTo>
                  <a:lnTo>
                    <a:pt x="8047" y="5287"/>
                  </a:lnTo>
                  <a:lnTo>
                    <a:pt x="7509" y="5489"/>
                  </a:lnTo>
                  <a:lnTo>
                    <a:pt x="6398" y="5994"/>
                  </a:lnTo>
                  <a:lnTo>
                    <a:pt x="5388" y="6431"/>
                  </a:lnTo>
                  <a:lnTo>
                    <a:pt x="4378" y="6903"/>
                  </a:lnTo>
                  <a:lnTo>
                    <a:pt x="3738" y="7273"/>
                  </a:lnTo>
                  <a:lnTo>
                    <a:pt x="3098" y="7643"/>
                  </a:lnTo>
                  <a:lnTo>
                    <a:pt x="2088" y="8081"/>
                  </a:lnTo>
                  <a:lnTo>
                    <a:pt x="1044" y="8485"/>
                  </a:lnTo>
                  <a:lnTo>
                    <a:pt x="2088" y="7711"/>
                  </a:lnTo>
                  <a:lnTo>
                    <a:pt x="3098" y="6936"/>
                  </a:lnTo>
                  <a:lnTo>
                    <a:pt x="4108" y="6600"/>
                  </a:lnTo>
                  <a:lnTo>
                    <a:pt x="5118" y="6229"/>
                  </a:lnTo>
                  <a:lnTo>
                    <a:pt x="5590" y="6027"/>
                  </a:lnTo>
                  <a:lnTo>
                    <a:pt x="6061" y="5792"/>
                  </a:lnTo>
                  <a:lnTo>
                    <a:pt x="6802" y="5354"/>
                  </a:lnTo>
                  <a:lnTo>
                    <a:pt x="7138" y="5152"/>
                  </a:lnTo>
                  <a:lnTo>
                    <a:pt x="7509" y="4984"/>
                  </a:lnTo>
                  <a:lnTo>
                    <a:pt x="8317" y="4681"/>
                  </a:lnTo>
                  <a:lnTo>
                    <a:pt x="8350" y="4647"/>
                  </a:lnTo>
                  <a:lnTo>
                    <a:pt x="8384" y="4580"/>
                  </a:lnTo>
                  <a:lnTo>
                    <a:pt x="8384" y="4479"/>
                  </a:lnTo>
                  <a:lnTo>
                    <a:pt x="8350" y="4411"/>
                  </a:lnTo>
                  <a:lnTo>
                    <a:pt x="8249" y="4411"/>
                  </a:lnTo>
                  <a:lnTo>
                    <a:pt x="7778" y="4546"/>
                  </a:lnTo>
                  <a:lnTo>
                    <a:pt x="7374" y="4748"/>
                  </a:lnTo>
                  <a:lnTo>
                    <a:pt x="6330" y="5118"/>
                  </a:lnTo>
                  <a:lnTo>
                    <a:pt x="5354" y="5489"/>
                  </a:lnTo>
                  <a:lnTo>
                    <a:pt x="4849" y="5691"/>
                  </a:lnTo>
                  <a:lnTo>
                    <a:pt x="4344" y="5893"/>
                  </a:lnTo>
                  <a:lnTo>
                    <a:pt x="3873" y="6162"/>
                  </a:lnTo>
                  <a:lnTo>
                    <a:pt x="3401" y="6431"/>
                  </a:lnTo>
                  <a:lnTo>
                    <a:pt x="2930" y="6734"/>
                  </a:lnTo>
                  <a:lnTo>
                    <a:pt x="2155" y="7004"/>
                  </a:lnTo>
                  <a:lnTo>
                    <a:pt x="1381" y="7340"/>
                  </a:lnTo>
                  <a:lnTo>
                    <a:pt x="1145" y="7475"/>
                  </a:lnTo>
                  <a:lnTo>
                    <a:pt x="1516" y="7206"/>
                  </a:lnTo>
                  <a:lnTo>
                    <a:pt x="2122" y="6869"/>
                  </a:lnTo>
                  <a:lnTo>
                    <a:pt x="2728" y="6566"/>
                  </a:lnTo>
                  <a:lnTo>
                    <a:pt x="3974" y="5960"/>
                  </a:lnTo>
                  <a:lnTo>
                    <a:pt x="5118" y="5354"/>
                  </a:lnTo>
                  <a:lnTo>
                    <a:pt x="6196" y="4714"/>
                  </a:lnTo>
                  <a:lnTo>
                    <a:pt x="6802" y="4378"/>
                  </a:lnTo>
                  <a:lnTo>
                    <a:pt x="7408" y="4075"/>
                  </a:lnTo>
                  <a:lnTo>
                    <a:pt x="8653" y="3469"/>
                  </a:lnTo>
                  <a:lnTo>
                    <a:pt x="8687" y="3435"/>
                  </a:lnTo>
                  <a:lnTo>
                    <a:pt x="8687" y="3401"/>
                  </a:lnTo>
                  <a:close/>
                  <a:moveTo>
                    <a:pt x="7643" y="8856"/>
                  </a:moveTo>
                  <a:lnTo>
                    <a:pt x="7475" y="8990"/>
                  </a:lnTo>
                  <a:lnTo>
                    <a:pt x="7071" y="9226"/>
                  </a:lnTo>
                  <a:lnTo>
                    <a:pt x="7206" y="9125"/>
                  </a:lnTo>
                  <a:lnTo>
                    <a:pt x="7576" y="8889"/>
                  </a:lnTo>
                  <a:lnTo>
                    <a:pt x="7643" y="8856"/>
                  </a:lnTo>
                  <a:close/>
                  <a:moveTo>
                    <a:pt x="5152" y="9327"/>
                  </a:moveTo>
                  <a:lnTo>
                    <a:pt x="4647" y="9664"/>
                  </a:lnTo>
                  <a:lnTo>
                    <a:pt x="4142" y="9967"/>
                  </a:lnTo>
                  <a:lnTo>
                    <a:pt x="3772" y="10169"/>
                  </a:lnTo>
                  <a:lnTo>
                    <a:pt x="3772" y="10169"/>
                  </a:lnTo>
                  <a:lnTo>
                    <a:pt x="4108" y="9933"/>
                  </a:lnTo>
                  <a:lnTo>
                    <a:pt x="4613" y="9630"/>
                  </a:lnTo>
                  <a:lnTo>
                    <a:pt x="5152" y="9327"/>
                  </a:lnTo>
                  <a:close/>
                  <a:moveTo>
                    <a:pt x="6768" y="9697"/>
                  </a:moveTo>
                  <a:lnTo>
                    <a:pt x="6633" y="9832"/>
                  </a:lnTo>
                  <a:lnTo>
                    <a:pt x="6229" y="10202"/>
                  </a:lnTo>
                  <a:lnTo>
                    <a:pt x="6027" y="10337"/>
                  </a:lnTo>
                  <a:lnTo>
                    <a:pt x="5825" y="10505"/>
                  </a:lnTo>
                  <a:lnTo>
                    <a:pt x="5455" y="10674"/>
                  </a:lnTo>
                  <a:lnTo>
                    <a:pt x="5051" y="10808"/>
                  </a:lnTo>
                  <a:lnTo>
                    <a:pt x="5152" y="10741"/>
                  </a:lnTo>
                  <a:lnTo>
                    <a:pt x="5522" y="10472"/>
                  </a:lnTo>
                  <a:lnTo>
                    <a:pt x="5893" y="10202"/>
                  </a:lnTo>
                  <a:lnTo>
                    <a:pt x="6768" y="9697"/>
                  </a:lnTo>
                  <a:close/>
                  <a:moveTo>
                    <a:pt x="9125" y="5893"/>
                  </a:moveTo>
                  <a:lnTo>
                    <a:pt x="9091" y="6330"/>
                  </a:lnTo>
                  <a:lnTo>
                    <a:pt x="9024" y="6768"/>
                  </a:lnTo>
                  <a:lnTo>
                    <a:pt x="8889" y="7576"/>
                  </a:lnTo>
                  <a:lnTo>
                    <a:pt x="8754" y="7980"/>
                  </a:lnTo>
                  <a:lnTo>
                    <a:pt x="8620" y="8384"/>
                  </a:lnTo>
                  <a:lnTo>
                    <a:pt x="8451" y="8755"/>
                  </a:lnTo>
                  <a:lnTo>
                    <a:pt x="8249" y="9091"/>
                  </a:lnTo>
                  <a:lnTo>
                    <a:pt x="8014" y="9428"/>
                  </a:lnTo>
                  <a:lnTo>
                    <a:pt x="7778" y="9731"/>
                  </a:lnTo>
                  <a:lnTo>
                    <a:pt x="7509" y="10000"/>
                  </a:lnTo>
                  <a:lnTo>
                    <a:pt x="7239" y="10270"/>
                  </a:lnTo>
                  <a:lnTo>
                    <a:pt x="7172" y="10202"/>
                  </a:lnTo>
                  <a:lnTo>
                    <a:pt x="7105" y="10169"/>
                  </a:lnTo>
                  <a:lnTo>
                    <a:pt x="7037" y="10202"/>
                  </a:lnTo>
                  <a:lnTo>
                    <a:pt x="6701" y="10404"/>
                  </a:lnTo>
                  <a:lnTo>
                    <a:pt x="6532" y="10505"/>
                  </a:lnTo>
                  <a:lnTo>
                    <a:pt x="6364" y="10573"/>
                  </a:lnTo>
                  <a:lnTo>
                    <a:pt x="6364" y="10573"/>
                  </a:lnTo>
                  <a:lnTo>
                    <a:pt x="6734" y="10270"/>
                  </a:lnTo>
                  <a:lnTo>
                    <a:pt x="7138" y="9967"/>
                  </a:lnTo>
                  <a:lnTo>
                    <a:pt x="7576" y="9697"/>
                  </a:lnTo>
                  <a:lnTo>
                    <a:pt x="7980" y="9428"/>
                  </a:lnTo>
                  <a:lnTo>
                    <a:pt x="8014" y="9361"/>
                  </a:lnTo>
                  <a:lnTo>
                    <a:pt x="8014" y="9260"/>
                  </a:lnTo>
                  <a:lnTo>
                    <a:pt x="7946" y="9192"/>
                  </a:lnTo>
                  <a:lnTo>
                    <a:pt x="7643" y="9192"/>
                  </a:lnTo>
                  <a:lnTo>
                    <a:pt x="7845" y="9058"/>
                  </a:lnTo>
                  <a:lnTo>
                    <a:pt x="7980" y="8856"/>
                  </a:lnTo>
                  <a:lnTo>
                    <a:pt x="8014" y="8788"/>
                  </a:lnTo>
                  <a:lnTo>
                    <a:pt x="8014" y="8687"/>
                  </a:lnTo>
                  <a:lnTo>
                    <a:pt x="7980" y="8620"/>
                  </a:lnTo>
                  <a:lnTo>
                    <a:pt x="7879" y="8553"/>
                  </a:lnTo>
                  <a:lnTo>
                    <a:pt x="7812" y="8519"/>
                  </a:lnTo>
                  <a:lnTo>
                    <a:pt x="7711" y="8519"/>
                  </a:lnTo>
                  <a:lnTo>
                    <a:pt x="7542" y="8553"/>
                  </a:lnTo>
                  <a:lnTo>
                    <a:pt x="7307" y="8654"/>
                  </a:lnTo>
                  <a:lnTo>
                    <a:pt x="7105" y="8788"/>
                  </a:lnTo>
                  <a:lnTo>
                    <a:pt x="6734" y="9125"/>
                  </a:lnTo>
                  <a:lnTo>
                    <a:pt x="6465" y="9394"/>
                  </a:lnTo>
                  <a:lnTo>
                    <a:pt x="5960" y="9832"/>
                  </a:lnTo>
                  <a:lnTo>
                    <a:pt x="5421" y="10169"/>
                  </a:lnTo>
                  <a:lnTo>
                    <a:pt x="4916" y="10539"/>
                  </a:lnTo>
                  <a:lnTo>
                    <a:pt x="4512" y="10707"/>
                  </a:lnTo>
                  <a:lnTo>
                    <a:pt x="4075" y="10842"/>
                  </a:lnTo>
                  <a:lnTo>
                    <a:pt x="4075" y="10842"/>
                  </a:lnTo>
                  <a:lnTo>
                    <a:pt x="4546" y="10539"/>
                  </a:lnTo>
                  <a:lnTo>
                    <a:pt x="5017" y="10202"/>
                  </a:lnTo>
                  <a:lnTo>
                    <a:pt x="5994" y="9596"/>
                  </a:lnTo>
                  <a:lnTo>
                    <a:pt x="6465" y="9226"/>
                  </a:lnTo>
                  <a:lnTo>
                    <a:pt x="6936" y="8856"/>
                  </a:lnTo>
                  <a:lnTo>
                    <a:pt x="7206" y="8687"/>
                  </a:lnTo>
                  <a:lnTo>
                    <a:pt x="7441" y="8519"/>
                  </a:lnTo>
                  <a:lnTo>
                    <a:pt x="7711" y="8384"/>
                  </a:lnTo>
                  <a:lnTo>
                    <a:pt x="8014" y="8283"/>
                  </a:lnTo>
                  <a:lnTo>
                    <a:pt x="8317" y="8182"/>
                  </a:lnTo>
                  <a:lnTo>
                    <a:pt x="8384" y="8182"/>
                  </a:lnTo>
                  <a:lnTo>
                    <a:pt x="8418" y="8115"/>
                  </a:lnTo>
                  <a:lnTo>
                    <a:pt x="8418" y="8047"/>
                  </a:lnTo>
                  <a:lnTo>
                    <a:pt x="8384" y="7946"/>
                  </a:lnTo>
                  <a:lnTo>
                    <a:pt x="8249" y="7946"/>
                  </a:lnTo>
                  <a:lnTo>
                    <a:pt x="7913" y="8014"/>
                  </a:lnTo>
                  <a:lnTo>
                    <a:pt x="7408" y="8081"/>
                  </a:lnTo>
                  <a:lnTo>
                    <a:pt x="7138" y="8148"/>
                  </a:lnTo>
                  <a:lnTo>
                    <a:pt x="6869" y="8249"/>
                  </a:lnTo>
                  <a:lnTo>
                    <a:pt x="7172" y="8014"/>
                  </a:lnTo>
                  <a:lnTo>
                    <a:pt x="7576" y="7744"/>
                  </a:lnTo>
                  <a:lnTo>
                    <a:pt x="8014" y="7542"/>
                  </a:lnTo>
                  <a:lnTo>
                    <a:pt x="8889" y="7138"/>
                  </a:lnTo>
                  <a:lnTo>
                    <a:pt x="8956" y="7071"/>
                  </a:lnTo>
                  <a:lnTo>
                    <a:pt x="8956" y="6970"/>
                  </a:lnTo>
                  <a:lnTo>
                    <a:pt x="8889" y="6903"/>
                  </a:lnTo>
                  <a:lnTo>
                    <a:pt x="8822" y="6869"/>
                  </a:lnTo>
                  <a:lnTo>
                    <a:pt x="8620" y="6903"/>
                  </a:lnTo>
                  <a:lnTo>
                    <a:pt x="8418" y="6936"/>
                  </a:lnTo>
                  <a:lnTo>
                    <a:pt x="8081" y="7071"/>
                  </a:lnTo>
                  <a:lnTo>
                    <a:pt x="7744" y="7273"/>
                  </a:lnTo>
                  <a:lnTo>
                    <a:pt x="7408" y="7475"/>
                  </a:lnTo>
                  <a:lnTo>
                    <a:pt x="6330" y="8081"/>
                  </a:lnTo>
                  <a:lnTo>
                    <a:pt x="5287" y="8687"/>
                  </a:lnTo>
                  <a:lnTo>
                    <a:pt x="5085" y="8788"/>
                  </a:lnTo>
                  <a:lnTo>
                    <a:pt x="5455" y="8553"/>
                  </a:lnTo>
                  <a:lnTo>
                    <a:pt x="6162" y="7980"/>
                  </a:lnTo>
                  <a:lnTo>
                    <a:pt x="6869" y="7441"/>
                  </a:lnTo>
                  <a:lnTo>
                    <a:pt x="7239" y="7206"/>
                  </a:lnTo>
                  <a:lnTo>
                    <a:pt x="7610" y="6970"/>
                  </a:lnTo>
                  <a:lnTo>
                    <a:pt x="8014" y="6802"/>
                  </a:lnTo>
                  <a:lnTo>
                    <a:pt x="8451" y="6667"/>
                  </a:lnTo>
                  <a:lnTo>
                    <a:pt x="8519" y="6633"/>
                  </a:lnTo>
                  <a:lnTo>
                    <a:pt x="8552" y="6600"/>
                  </a:lnTo>
                  <a:lnTo>
                    <a:pt x="8552" y="6532"/>
                  </a:lnTo>
                  <a:lnTo>
                    <a:pt x="8519" y="6431"/>
                  </a:lnTo>
                  <a:lnTo>
                    <a:pt x="8485" y="6398"/>
                  </a:lnTo>
                  <a:lnTo>
                    <a:pt x="8418" y="6398"/>
                  </a:lnTo>
                  <a:lnTo>
                    <a:pt x="8081" y="6431"/>
                  </a:lnTo>
                  <a:lnTo>
                    <a:pt x="7744" y="6499"/>
                  </a:lnTo>
                  <a:lnTo>
                    <a:pt x="8216" y="6297"/>
                  </a:lnTo>
                  <a:lnTo>
                    <a:pt x="8687" y="6061"/>
                  </a:lnTo>
                  <a:lnTo>
                    <a:pt x="9125" y="5893"/>
                  </a:lnTo>
                  <a:close/>
                  <a:moveTo>
                    <a:pt x="6734" y="7172"/>
                  </a:moveTo>
                  <a:lnTo>
                    <a:pt x="6263" y="7542"/>
                  </a:lnTo>
                  <a:lnTo>
                    <a:pt x="5758" y="7946"/>
                  </a:lnTo>
                  <a:lnTo>
                    <a:pt x="5186" y="8418"/>
                  </a:lnTo>
                  <a:lnTo>
                    <a:pt x="4613" y="8822"/>
                  </a:lnTo>
                  <a:lnTo>
                    <a:pt x="3401" y="9596"/>
                  </a:lnTo>
                  <a:lnTo>
                    <a:pt x="2997" y="9798"/>
                  </a:lnTo>
                  <a:lnTo>
                    <a:pt x="2627" y="10034"/>
                  </a:lnTo>
                  <a:lnTo>
                    <a:pt x="2256" y="10270"/>
                  </a:lnTo>
                  <a:lnTo>
                    <a:pt x="1886" y="10539"/>
                  </a:lnTo>
                  <a:lnTo>
                    <a:pt x="1852" y="10573"/>
                  </a:lnTo>
                  <a:lnTo>
                    <a:pt x="1852" y="10640"/>
                  </a:lnTo>
                  <a:lnTo>
                    <a:pt x="1886" y="10707"/>
                  </a:lnTo>
                  <a:lnTo>
                    <a:pt x="1953" y="10775"/>
                  </a:lnTo>
                  <a:lnTo>
                    <a:pt x="2054" y="10775"/>
                  </a:lnTo>
                  <a:lnTo>
                    <a:pt x="3502" y="9832"/>
                  </a:lnTo>
                  <a:lnTo>
                    <a:pt x="4512" y="9361"/>
                  </a:lnTo>
                  <a:lnTo>
                    <a:pt x="4142" y="9563"/>
                  </a:lnTo>
                  <a:lnTo>
                    <a:pt x="3738" y="9832"/>
                  </a:lnTo>
                  <a:lnTo>
                    <a:pt x="3334" y="10135"/>
                  </a:lnTo>
                  <a:lnTo>
                    <a:pt x="2964" y="10438"/>
                  </a:lnTo>
                  <a:lnTo>
                    <a:pt x="2560" y="10741"/>
                  </a:lnTo>
                  <a:lnTo>
                    <a:pt x="2492" y="10775"/>
                  </a:lnTo>
                  <a:lnTo>
                    <a:pt x="2492" y="10808"/>
                  </a:lnTo>
                  <a:lnTo>
                    <a:pt x="2492" y="10909"/>
                  </a:lnTo>
                  <a:lnTo>
                    <a:pt x="2560" y="10977"/>
                  </a:lnTo>
                  <a:lnTo>
                    <a:pt x="2694" y="10977"/>
                  </a:lnTo>
                  <a:lnTo>
                    <a:pt x="2997" y="10775"/>
                  </a:lnTo>
                  <a:lnTo>
                    <a:pt x="3368" y="10640"/>
                  </a:lnTo>
                  <a:lnTo>
                    <a:pt x="3704" y="10472"/>
                  </a:lnTo>
                  <a:lnTo>
                    <a:pt x="4041" y="10303"/>
                  </a:lnTo>
                  <a:lnTo>
                    <a:pt x="4782" y="9899"/>
                  </a:lnTo>
                  <a:lnTo>
                    <a:pt x="5489" y="9428"/>
                  </a:lnTo>
                  <a:lnTo>
                    <a:pt x="6128" y="8990"/>
                  </a:lnTo>
                  <a:lnTo>
                    <a:pt x="6802" y="8586"/>
                  </a:lnTo>
                  <a:lnTo>
                    <a:pt x="6936" y="8519"/>
                  </a:lnTo>
                  <a:lnTo>
                    <a:pt x="6936" y="8519"/>
                  </a:lnTo>
                  <a:lnTo>
                    <a:pt x="6465" y="8856"/>
                  </a:lnTo>
                  <a:lnTo>
                    <a:pt x="5994" y="9226"/>
                  </a:lnTo>
                  <a:lnTo>
                    <a:pt x="5388" y="9664"/>
                  </a:lnTo>
                  <a:lnTo>
                    <a:pt x="4748" y="10101"/>
                  </a:lnTo>
                  <a:lnTo>
                    <a:pt x="4108" y="10505"/>
                  </a:lnTo>
                  <a:lnTo>
                    <a:pt x="3502" y="10977"/>
                  </a:lnTo>
                  <a:lnTo>
                    <a:pt x="3435" y="11044"/>
                  </a:lnTo>
                  <a:lnTo>
                    <a:pt x="3469" y="11111"/>
                  </a:lnTo>
                  <a:lnTo>
                    <a:pt x="3502" y="11179"/>
                  </a:lnTo>
                  <a:lnTo>
                    <a:pt x="3603" y="11212"/>
                  </a:lnTo>
                  <a:lnTo>
                    <a:pt x="3974" y="11179"/>
                  </a:lnTo>
                  <a:lnTo>
                    <a:pt x="4310" y="11078"/>
                  </a:lnTo>
                  <a:lnTo>
                    <a:pt x="4310" y="11145"/>
                  </a:lnTo>
                  <a:lnTo>
                    <a:pt x="4344" y="11246"/>
                  </a:lnTo>
                  <a:lnTo>
                    <a:pt x="4378" y="11280"/>
                  </a:lnTo>
                  <a:lnTo>
                    <a:pt x="4479" y="11280"/>
                  </a:lnTo>
                  <a:lnTo>
                    <a:pt x="5152" y="11044"/>
                  </a:lnTo>
                  <a:lnTo>
                    <a:pt x="5489" y="10943"/>
                  </a:lnTo>
                  <a:lnTo>
                    <a:pt x="5825" y="10808"/>
                  </a:lnTo>
                  <a:lnTo>
                    <a:pt x="5859" y="10876"/>
                  </a:lnTo>
                  <a:lnTo>
                    <a:pt x="5926" y="10909"/>
                  </a:lnTo>
                  <a:lnTo>
                    <a:pt x="6128" y="10909"/>
                  </a:lnTo>
                  <a:lnTo>
                    <a:pt x="6263" y="10876"/>
                  </a:lnTo>
                  <a:lnTo>
                    <a:pt x="6263" y="10876"/>
                  </a:lnTo>
                  <a:lnTo>
                    <a:pt x="5859" y="11044"/>
                  </a:lnTo>
                  <a:lnTo>
                    <a:pt x="5421" y="11212"/>
                  </a:lnTo>
                  <a:lnTo>
                    <a:pt x="4984" y="11313"/>
                  </a:lnTo>
                  <a:lnTo>
                    <a:pt x="4512" y="11381"/>
                  </a:lnTo>
                  <a:lnTo>
                    <a:pt x="4041" y="11414"/>
                  </a:lnTo>
                  <a:lnTo>
                    <a:pt x="3570" y="11381"/>
                  </a:lnTo>
                  <a:lnTo>
                    <a:pt x="3098" y="11347"/>
                  </a:lnTo>
                  <a:lnTo>
                    <a:pt x="2593" y="11246"/>
                  </a:lnTo>
                  <a:lnTo>
                    <a:pt x="2088" y="11111"/>
                  </a:lnTo>
                  <a:lnTo>
                    <a:pt x="1617" y="10943"/>
                  </a:lnTo>
                  <a:lnTo>
                    <a:pt x="1179" y="10741"/>
                  </a:lnTo>
                  <a:lnTo>
                    <a:pt x="741" y="10505"/>
                  </a:lnTo>
                  <a:lnTo>
                    <a:pt x="775" y="10505"/>
                  </a:lnTo>
                  <a:lnTo>
                    <a:pt x="1246" y="10236"/>
                  </a:lnTo>
                  <a:lnTo>
                    <a:pt x="1718" y="10034"/>
                  </a:lnTo>
                  <a:lnTo>
                    <a:pt x="2189" y="9832"/>
                  </a:lnTo>
                  <a:lnTo>
                    <a:pt x="2694" y="9630"/>
                  </a:lnTo>
                  <a:lnTo>
                    <a:pt x="3166" y="9394"/>
                  </a:lnTo>
                  <a:lnTo>
                    <a:pt x="3637" y="9125"/>
                  </a:lnTo>
                  <a:lnTo>
                    <a:pt x="4546" y="8586"/>
                  </a:lnTo>
                  <a:lnTo>
                    <a:pt x="5623" y="7845"/>
                  </a:lnTo>
                  <a:lnTo>
                    <a:pt x="6196" y="7475"/>
                  </a:lnTo>
                  <a:lnTo>
                    <a:pt x="6734" y="7172"/>
                  </a:lnTo>
                  <a:close/>
                  <a:moveTo>
                    <a:pt x="3637" y="1"/>
                  </a:moveTo>
                  <a:lnTo>
                    <a:pt x="3031" y="68"/>
                  </a:lnTo>
                  <a:lnTo>
                    <a:pt x="2492" y="203"/>
                  </a:lnTo>
                  <a:lnTo>
                    <a:pt x="1920" y="371"/>
                  </a:lnTo>
                  <a:lnTo>
                    <a:pt x="1415" y="573"/>
                  </a:lnTo>
                  <a:lnTo>
                    <a:pt x="910" y="843"/>
                  </a:lnTo>
                  <a:lnTo>
                    <a:pt x="438" y="1146"/>
                  </a:lnTo>
                  <a:lnTo>
                    <a:pt x="1" y="1516"/>
                  </a:lnTo>
                  <a:lnTo>
                    <a:pt x="1" y="1853"/>
                  </a:lnTo>
                  <a:lnTo>
                    <a:pt x="270" y="1617"/>
                  </a:lnTo>
                  <a:lnTo>
                    <a:pt x="539" y="1381"/>
                  </a:lnTo>
                  <a:lnTo>
                    <a:pt x="842" y="1179"/>
                  </a:lnTo>
                  <a:lnTo>
                    <a:pt x="1145" y="1011"/>
                  </a:lnTo>
                  <a:lnTo>
                    <a:pt x="1448" y="843"/>
                  </a:lnTo>
                  <a:lnTo>
                    <a:pt x="1785" y="674"/>
                  </a:lnTo>
                  <a:lnTo>
                    <a:pt x="2122" y="573"/>
                  </a:lnTo>
                  <a:lnTo>
                    <a:pt x="2122" y="573"/>
                  </a:lnTo>
                  <a:lnTo>
                    <a:pt x="1953" y="641"/>
                  </a:lnTo>
                  <a:lnTo>
                    <a:pt x="1448" y="876"/>
                  </a:lnTo>
                  <a:lnTo>
                    <a:pt x="977" y="1146"/>
                  </a:lnTo>
                  <a:lnTo>
                    <a:pt x="539" y="1449"/>
                  </a:lnTo>
                  <a:lnTo>
                    <a:pt x="506" y="1516"/>
                  </a:lnTo>
                  <a:lnTo>
                    <a:pt x="506" y="1583"/>
                  </a:lnTo>
                  <a:lnTo>
                    <a:pt x="539" y="1617"/>
                  </a:lnTo>
                  <a:lnTo>
                    <a:pt x="640" y="1617"/>
                  </a:lnTo>
                  <a:lnTo>
                    <a:pt x="1314" y="1213"/>
                  </a:lnTo>
                  <a:lnTo>
                    <a:pt x="2021" y="843"/>
                  </a:lnTo>
                  <a:lnTo>
                    <a:pt x="2492" y="674"/>
                  </a:lnTo>
                  <a:lnTo>
                    <a:pt x="2930" y="540"/>
                  </a:lnTo>
                  <a:lnTo>
                    <a:pt x="3401" y="438"/>
                  </a:lnTo>
                  <a:lnTo>
                    <a:pt x="3873" y="405"/>
                  </a:lnTo>
                  <a:lnTo>
                    <a:pt x="3873" y="405"/>
                  </a:lnTo>
                  <a:lnTo>
                    <a:pt x="2863" y="775"/>
                  </a:lnTo>
                  <a:lnTo>
                    <a:pt x="1852" y="1146"/>
                  </a:lnTo>
                  <a:lnTo>
                    <a:pt x="1347" y="1348"/>
                  </a:lnTo>
                  <a:lnTo>
                    <a:pt x="876" y="1583"/>
                  </a:lnTo>
                  <a:lnTo>
                    <a:pt x="405" y="1853"/>
                  </a:lnTo>
                  <a:lnTo>
                    <a:pt x="1" y="2156"/>
                  </a:lnTo>
                  <a:lnTo>
                    <a:pt x="1" y="2492"/>
                  </a:lnTo>
                  <a:lnTo>
                    <a:pt x="640" y="2189"/>
                  </a:lnTo>
                  <a:lnTo>
                    <a:pt x="1280" y="1886"/>
                  </a:lnTo>
                  <a:lnTo>
                    <a:pt x="1953" y="1617"/>
                  </a:lnTo>
                  <a:lnTo>
                    <a:pt x="2627" y="1348"/>
                  </a:lnTo>
                  <a:lnTo>
                    <a:pt x="3300" y="1146"/>
                  </a:lnTo>
                  <a:lnTo>
                    <a:pt x="4007" y="1011"/>
                  </a:lnTo>
                  <a:lnTo>
                    <a:pt x="4546" y="876"/>
                  </a:lnTo>
                  <a:lnTo>
                    <a:pt x="4849" y="843"/>
                  </a:lnTo>
                  <a:lnTo>
                    <a:pt x="5152" y="809"/>
                  </a:lnTo>
                  <a:lnTo>
                    <a:pt x="4815" y="944"/>
                  </a:lnTo>
                  <a:lnTo>
                    <a:pt x="4512" y="1011"/>
                  </a:lnTo>
                  <a:lnTo>
                    <a:pt x="3873" y="1179"/>
                  </a:lnTo>
                  <a:lnTo>
                    <a:pt x="3098" y="1415"/>
                  </a:lnTo>
                  <a:lnTo>
                    <a:pt x="2324" y="1684"/>
                  </a:lnTo>
                  <a:lnTo>
                    <a:pt x="1650" y="1920"/>
                  </a:lnTo>
                  <a:lnTo>
                    <a:pt x="842" y="2189"/>
                  </a:lnTo>
                  <a:lnTo>
                    <a:pt x="438" y="2324"/>
                  </a:lnTo>
                  <a:lnTo>
                    <a:pt x="1" y="2526"/>
                  </a:lnTo>
                  <a:lnTo>
                    <a:pt x="1" y="2829"/>
                  </a:lnTo>
                  <a:lnTo>
                    <a:pt x="236" y="2728"/>
                  </a:lnTo>
                  <a:lnTo>
                    <a:pt x="1" y="2863"/>
                  </a:lnTo>
                  <a:lnTo>
                    <a:pt x="1" y="3132"/>
                  </a:lnTo>
                  <a:lnTo>
                    <a:pt x="876" y="2627"/>
                  </a:lnTo>
                  <a:lnTo>
                    <a:pt x="1314" y="2391"/>
                  </a:lnTo>
                  <a:lnTo>
                    <a:pt x="1785" y="2189"/>
                  </a:lnTo>
                  <a:lnTo>
                    <a:pt x="2762" y="1819"/>
                  </a:lnTo>
                  <a:lnTo>
                    <a:pt x="3267" y="1651"/>
                  </a:lnTo>
                  <a:lnTo>
                    <a:pt x="3772" y="1516"/>
                  </a:lnTo>
                  <a:lnTo>
                    <a:pt x="4310" y="1415"/>
                  </a:lnTo>
                  <a:lnTo>
                    <a:pt x="4815" y="1314"/>
                  </a:lnTo>
                  <a:lnTo>
                    <a:pt x="5354" y="1280"/>
                  </a:lnTo>
                  <a:lnTo>
                    <a:pt x="5859" y="1314"/>
                  </a:lnTo>
                  <a:lnTo>
                    <a:pt x="5085" y="1550"/>
                  </a:lnTo>
                  <a:lnTo>
                    <a:pt x="3839" y="1987"/>
                  </a:lnTo>
                  <a:lnTo>
                    <a:pt x="1718" y="2795"/>
                  </a:lnTo>
                  <a:lnTo>
                    <a:pt x="842" y="3166"/>
                  </a:lnTo>
                  <a:lnTo>
                    <a:pt x="405" y="3368"/>
                  </a:lnTo>
                  <a:lnTo>
                    <a:pt x="1" y="3603"/>
                  </a:lnTo>
                  <a:lnTo>
                    <a:pt x="1" y="3906"/>
                  </a:lnTo>
                  <a:lnTo>
                    <a:pt x="539" y="3570"/>
                  </a:lnTo>
                  <a:lnTo>
                    <a:pt x="1145" y="3300"/>
                  </a:lnTo>
                  <a:lnTo>
                    <a:pt x="1718" y="3065"/>
                  </a:lnTo>
                  <a:lnTo>
                    <a:pt x="2290" y="2829"/>
                  </a:lnTo>
                  <a:lnTo>
                    <a:pt x="4411" y="2055"/>
                  </a:lnTo>
                  <a:lnTo>
                    <a:pt x="4512" y="2021"/>
                  </a:lnTo>
                  <a:lnTo>
                    <a:pt x="3300" y="2526"/>
                  </a:lnTo>
                  <a:lnTo>
                    <a:pt x="2155" y="2997"/>
                  </a:lnTo>
                  <a:lnTo>
                    <a:pt x="977" y="3502"/>
                  </a:lnTo>
                  <a:lnTo>
                    <a:pt x="506" y="3772"/>
                  </a:lnTo>
                  <a:lnTo>
                    <a:pt x="1" y="4075"/>
                  </a:lnTo>
                  <a:lnTo>
                    <a:pt x="1" y="4310"/>
                  </a:lnTo>
                  <a:lnTo>
                    <a:pt x="438" y="4041"/>
                  </a:lnTo>
                  <a:lnTo>
                    <a:pt x="977" y="3772"/>
                  </a:lnTo>
                  <a:lnTo>
                    <a:pt x="1516" y="3536"/>
                  </a:lnTo>
                  <a:lnTo>
                    <a:pt x="1516" y="3536"/>
                  </a:lnTo>
                  <a:lnTo>
                    <a:pt x="741" y="4007"/>
                  </a:lnTo>
                  <a:lnTo>
                    <a:pt x="1" y="4512"/>
                  </a:lnTo>
                  <a:lnTo>
                    <a:pt x="1" y="4782"/>
                  </a:lnTo>
                  <a:lnTo>
                    <a:pt x="236" y="4613"/>
                  </a:lnTo>
                  <a:lnTo>
                    <a:pt x="876" y="4209"/>
                  </a:lnTo>
                  <a:lnTo>
                    <a:pt x="1516" y="3839"/>
                  </a:lnTo>
                  <a:lnTo>
                    <a:pt x="2189" y="3502"/>
                  </a:lnTo>
                  <a:lnTo>
                    <a:pt x="2863" y="3199"/>
                  </a:lnTo>
                  <a:lnTo>
                    <a:pt x="4243" y="2694"/>
                  </a:lnTo>
                  <a:lnTo>
                    <a:pt x="5590" y="2189"/>
                  </a:lnTo>
                  <a:lnTo>
                    <a:pt x="6398" y="1853"/>
                  </a:lnTo>
                  <a:lnTo>
                    <a:pt x="6802" y="1684"/>
                  </a:lnTo>
                  <a:lnTo>
                    <a:pt x="7138" y="1415"/>
                  </a:lnTo>
                  <a:lnTo>
                    <a:pt x="7475" y="1718"/>
                  </a:lnTo>
                  <a:lnTo>
                    <a:pt x="7812" y="2055"/>
                  </a:lnTo>
                  <a:lnTo>
                    <a:pt x="8115" y="2425"/>
                  </a:lnTo>
                  <a:lnTo>
                    <a:pt x="8384" y="2795"/>
                  </a:lnTo>
                  <a:lnTo>
                    <a:pt x="8350" y="2795"/>
                  </a:lnTo>
                  <a:lnTo>
                    <a:pt x="8014" y="2829"/>
                  </a:lnTo>
                  <a:lnTo>
                    <a:pt x="7711" y="2896"/>
                  </a:lnTo>
                  <a:lnTo>
                    <a:pt x="7408" y="3031"/>
                  </a:lnTo>
                  <a:lnTo>
                    <a:pt x="7071" y="3166"/>
                  </a:lnTo>
                  <a:lnTo>
                    <a:pt x="6499" y="3469"/>
                  </a:lnTo>
                  <a:lnTo>
                    <a:pt x="5926" y="3805"/>
                  </a:lnTo>
                  <a:lnTo>
                    <a:pt x="5893" y="3805"/>
                  </a:lnTo>
                  <a:lnTo>
                    <a:pt x="3098" y="5118"/>
                  </a:lnTo>
                  <a:lnTo>
                    <a:pt x="2290" y="5455"/>
                  </a:lnTo>
                  <a:lnTo>
                    <a:pt x="2863" y="5118"/>
                  </a:lnTo>
                  <a:lnTo>
                    <a:pt x="4714" y="4007"/>
                  </a:lnTo>
                  <a:lnTo>
                    <a:pt x="5489" y="3772"/>
                  </a:lnTo>
                  <a:lnTo>
                    <a:pt x="6263" y="3469"/>
                  </a:lnTo>
                  <a:lnTo>
                    <a:pt x="7004" y="3166"/>
                  </a:lnTo>
                  <a:lnTo>
                    <a:pt x="7374" y="2964"/>
                  </a:lnTo>
                  <a:lnTo>
                    <a:pt x="7744" y="2762"/>
                  </a:lnTo>
                  <a:lnTo>
                    <a:pt x="7778" y="2694"/>
                  </a:lnTo>
                  <a:lnTo>
                    <a:pt x="7812" y="2627"/>
                  </a:lnTo>
                  <a:lnTo>
                    <a:pt x="7744" y="2560"/>
                  </a:lnTo>
                  <a:lnTo>
                    <a:pt x="7677" y="2526"/>
                  </a:lnTo>
                  <a:lnTo>
                    <a:pt x="7239" y="2593"/>
                  </a:lnTo>
                  <a:lnTo>
                    <a:pt x="6802" y="2694"/>
                  </a:lnTo>
                  <a:lnTo>
                    <a:pt x="6364" y="2829"/>
                  </a:lnTo>
                  <a:lnTo>
                    <a:pt x="5960" y="3031"/>
                  </a:lnTo>
                  <a:lnTo>
                    <a:pt x="5522" y="3199"/>
                  </a:lnTo>
                  <a:lnTo>
                    <a:pt x="5118" y="3435"/>
                  </a:lnTo>
                  <a:lnTo>
                    <a:pt x="4310" y="3906"/>
                  </a:lnTo>
                  <a:lnTo>
                    <a:pt x="3536" y="4176"/>
                  </a:lnTo>
                  <a:lnTo>
                    <a:pt x="2728" y="4445"/>
                  </a:lnTo>
                  <a:lnTo>
                    <a:pt x="2728" y="4445"/>
                  </a:lnTo>
                  <a:lnTo>
                    <a:pt x="4479" y="3502"/>
                  </a:lnTo>
                  <a:lnTo>
                    <a:pt x="5623" y="2896"/>
                  </a:lnTo>
                  <a:lnTo>
                    <a:pt x="6128" y="2627"/>
                  </a:lnTo>
                  <a:lnTo>
                    <a:pt x="6768" y="2425"/>
                  </a:lnTo>
                  <a:lnTo>
                    <a:pt x="7071" y="2290"/>
                  </a:lnTo>
                  <a:lnTo>
                    <a:pt x="7374" y="2156"/>
                  </a:lnTo>
                  <a:lnTo>
                    <a:pt x="7441" y="2122"/>
                  </a:lnTo>
                  <a:lnTo>
                    <a:pt x="7441" y="2021"/>
                  </a:lnTo>
                  <a:lnTo>
                    <a:pt x="7408" y="1954"/>
                  </a:lnTo>
                  <a:lnTo>
                    <a:pt x="7307" y="1920"/>
                  </a:lnTo>
                  <a:lnTo>
                    <a:pt x="6970" y="1987"/>
                  </a:lnTo>
                  <a:lnTo>
                    <a:pt x="6600" y="2088"/>
                  </a:lnTo>
                  <a:lnTo>
                    <a:pt x="6263" y="2257"/>
                  </a:lnTo>
                  <a:lnTo>
                    <a:pt x="5926" y="2425"/>
                  </a:lnTo>
                  <a:lnTo>
                    <a:pt x="5421" y="2593"/>
                  </a:lnTo>
                  <a:lnTo>
                    <a:pt x="4950" y="2762"/>
                  </a:lnTo>
                  <a:lnTo>
                    <a:pt x="3873" y="3199"/>
                  </a:lnTo>
                  <a:lnTo>
                    <a:pt x="2795" y="3671"/>
                  </a:lnTo>
                  <a:lnTo>
                    <a:pt x="472" y="4782"/>
                  </a:lnTo>
                  <a:lnTo>
                    <a:pt x="1" y="5017"/>
                  </a:lnTo>
                  <a:lnTo>
                    <a:pt x="1" y="5320"/>
                  </a:lnTo>
                  <a:lnTo>
                    <a:pt x="169" y="5219"/>
                  </a:lnTo>
                  <a:lnTo>
                    <a:pt x="2694" y="4007"/>
                  </a:lnTo>
                  <a:lnTo>
                    <a:pt x="4209" y="3334"/>
                  </a:lnTo>
                  <a:lnTo>
                    <a:pt x="2728" y="4142"/>
                  </a:lnTo>
                  <a:lnTo>
                    <a:pt x="1650" y="4681"/>
                  </a:lnTo>
                  <a:lnTo>
                    <a:pt x="539" y="5219"/>
                  </a:lnTo>
                  <a:lnTo>
                    <a:pt x="1" y="5556"/>
                  </a:lnTo>
                  <a:lnTo>
                    <a:pt x="1" y="5960"/>
                  </a:lnTo>
                  <a:lnTo>
                    <a:pt x="775" y="5590"/>
                  </a:lnTo>
                  <a:lnTo>
                    <a:pt x="1415" y="5287"/>
                  </a:lnTo>
                  <a:lnTo>
                    <a:pt x="2088" y="4984"/>
                  </a:lnTo>
                  <a:lnTo>
                    <a:pt x="3435" y="4445"/>
                  </a:lnTo>
                  <a:lnTo>
                    <a:pt x="2728" y="4883"/>
                  </a:lnTo>
                  <a:lnTo>
                    <a:pt x="2088" y="5253"/>
                  </a:lnTo>
                  <a:lnTo>
                    <a:pt x="1448" y="5590"/>
                  </a:lnTo>
                  <a:lnTo>
                    <a:pt x="135" y="6263"/>
                  </a:lnTo>
                  <a:lnTo>
                    <a:pt x="1" y="6330"/>
                  </a:lnTo>
                  <a:lnTo>
                    <a:pt x="1" y="6768"/>
                  </a:lnTo>
                  <a:lnTo>
                    <a:pt x="371" y="6566"/>
                  </a:lnTo>
                  <a:lnTo>
                    <a:pt x="842" y="6364"/>
                  </a:lnTo>
                  <a:lnTo>
                    <a:pt x="405" y="6600"/>
                  </a:lnTo>
                  <a:lnTo>
                    <a:pt x="1" y="6903"/>
                  </a:lnTo>
                  <a:lnTo>
                    <a:pt x="1" y="7509"/>
                  </a:lnTo>
                  <a:lnTo>
                    <a:pt x="1112" y="6970"/>
                  </a:lnTo>
                  <a:lnTo>
                    <a:pt x="2290" y="6398"/>
                  </a:lnTo>
                  <a:lnTo>
                    <a:pt x="3300" y="5977"/>
                  </a:lnTo>
                  <a:lnTo>
                    <a:pt x="3300" y="5977"/>
                  </a:lnTo>
                  <a:lnTo>
                    <a:pt x="2189" y="6532"/>
                  </a:lnTo>
                  <a:lnTo>
                    <a:pt x="1617" y="6835"/>
                  </a:lnTo>
                  <a:lnTo>
                    <a:pt x="1011" y="7206"/>
                  </a:lnTo>
                  <a:lnTo>
                    <a:pt x="573" y="7542"/>
                  </a:lnTo>
                  <a:lnTo>
                    <a:pt x="102" y="7879"/>
                  </a:lnTo>
                  <a:lnTo>
                    <a:pt x="1" y="7946"/>
                  </a:lnTo>
                  <a:lnTo>
                    <a:pt x="1" y="8485"/>
                  </a:lnTo>
                  <a:lnTo>
                    <a:pt x="640" y="8081"/>
                  </a:lnTo>
                  <a:lnTo>
                    <a:pt x="1314" y="7677"/>
                  </a:lnTo>
                  <a:lnTo>
                    <a:pt x="1718" y="7475"/>
                  </a:lnTo>
                  <a:lnTo>
                    <a:pt x="2122" y="7307"/>
                  </a:lnTo>
                  <a:lnTo>
                    <a:pt x="1078" y="8115"/>
                  </a:lnTo>
                  <a:lnTo>
                    <a:pt x="34" y="8923"/>
                  </a:lnTo>
                  <a:lnTo>
                    <a:pt x="1" y="8923"/>
                  </a:lnTo>
                  <a:lnTo>
                    <a:pt x="1" y="9293"/>
                  </a:lnTo>
                  <a:lnTo>
                    <a:pt x="236" y="9125"/>
                  </a:lnTo>
                  <a:lnTo>
                    <a:pt x="876" y="8856"/>
                  </a:lnTo>
                  <a:lnTo>
                    <a:pt x="1448" y="8620"/>
                  </a:lnTo>
                  <a:lnTo>
                    <a:pt x="1886" y="8451"/>
                  </a:lnTo>
                  <a:lnTo>
                    <a:pt x="1886" y="8451"/>
                  </a:lnTo>
                  <a:lnTo>
                    <a:pt x="1011" y="9024"/>
                  </a:lnTo>
                  <a:lnTo>
                    <a:pt x="135" y="9563"/>
                  </a:lnTo>
                  <a:lnTo>
                    <a:pt x="102" y="9596"/>
                  </a:lnTo>
                  <a:lnTo>
                    <a:pt x="68" y="9630"/>
                  </a:lnTo>
                  <a:lnTo>
                    <a:pt x="102" y="9731"/>
                  </a:lnTo>
                  <a:lnTo>
                    <a:pt x="135" y="9798"/>
                  </a:lnTo>
                  <a:lnTo>
                    <a:pt x="236" y="9798"/>
                  </a:lnTo>
                  <a:lnTo>
                    <a:pt x="1213" y="9495"/>
                  </a:lnTo>
                  <a:lnTo>
                    <a:pt x="1684" y="9327"/>
                  </a:lnTo>
                  <a:lnTo>
                    <a:pt x="2155" y="9159"/>
                  </a:lnTo>
                  <a:lnTo>
                    <a:pt x="2694" y="8889"/>
                  </a:lnTo>
                  <a:lnTo>
                    <a:pt x="3233" y="8620"/>
                  </a:lnTo>
                  <a:lnTo>
                    <a:pt x="4277" y="8047"/>
                  </a:lnTo>
                  <a:lnTo>
                    <a:pt x="5219" y="7542"/>
                  </a:lnTo>
                  <a:lnTo>
                    <a:pt x="6162" y="7105"/>
                  </a:lnTo>
                  <a:lnTo>
                    <a:pt x="5085" y="7744"/>
                  </a:lnTo>
                  <a:lnTo>
                    <a:pt x="2863" y="8990"/>
                  </a:lnTo>
                  <a:lnTo>
                    <a:pt x="640" y="10236"/>
                  </a:lnTo>
                  <a:lnTo>
                    <a:pt x="573" y="10303"/>
                  </a:lnTo>
                  <a:lnTo>
                    <a:pt x="573" y="10404"/>
                  </a:lnTo>
                  <a:lnTo>
                    <a:pt x="270" y="10169"/>
                  </a:lnTo>
                  <a:lnTo>
                    <a:pt x="1" y="9967"/>
                  </a:lnTo>
                  <a:lnTo>
                    <a:pt x="1" y="10270"/>
                  </a:lnTo>
                  <a:lnTo>
                    <a:pt x="371" y="10573"/>
                  </a:lnTo>
                  <a:lnTo>
                    <a:pt x="809" y="10808"/>
                  </a:lnTo>
                  <a:lnTo>
                    <a:pt x="1179" y="11010"/>
                  </a:lnTo>
                  <a:lnTo>
                    <a:pt x="1583" y="11212"/>
                  </a:lnTo>
                  <a:lnTo>
                    <a:pt x="1987" y="11347"/>
                  </a:lnTo>
                  <a:lnTo>
                    <a:pt x="2425" y="11482"/>
                  </a:lnTo>
                  <a:lnTo>
                    <a:pt x="2863" y="11549"/>
                  </a:lnTo>
                  <a:lnTo>
                    <a:pt x="3267" y="11616"/>
                  </a:lnTo>
                  <a:lnTo>
                    <a:pt x="3704" y="11650"/>
                  </a:lnTo>
                  <a:lnTo>
                    <a:pt x="4142" y="11650"/>
                  </a:lnTo>
                  <a:lnTo>
                    <a:pt x="4580" y="11616"/>
                  </a:lnTo>
                  <a:lnTo>
                    <a:pt x="5017" y="11549"/>
                  </a:lnTo>
                  <a:lnTo>
                    <a:pt x="5421" y="11448"/>
                  </a:lnTo>
                  <a:lnTo>
                    <a:pt x="5825" y="11347"/>
                  </a:lnTo>
                  <a:lnTo>
                    <a:pt x="6229" y="11179"/>
                  </a:lnTo>
                  <a:lnTo>
                    <a:pt x="6633" y="10977"/>
                  </a:lnTo>
                  <a:lnTo>
                    <a:pt x="7004" y="10741"/>
                  </a:lnTo>
                  <a:lnTo>
                    <a:pt x="7374" y="10505"/>
                  </a:lnTo>
                  <a:lnTo>
                    <a:pt x="7744" y="10135"/>
                  </a:lnTo>
                  <a:lnTo>
                    <a:pt x="8081" y="9731"/>
                  </a:lnTo>
                  <a:lnTo>
                    <a:pt x="8418" y="9293"/>
                  </a:lnTo>
                  <a:lnTo>
                    <a:pt x="8653" y="8856"/>
                  </a:lnTo>
                  <a:lnTo>
                    <a:pt x="8889" y="8350"/>
                  </a:lnTo>
                  <a:lnTo>
                    <a:pt x="9057" y="7812"/>
                  </a:lnTo>
                  <a:lnTo>
                    <a:pt x="9226" y="7273"/>
                  </a:lnTo>
                  <a:lnTo>
                    <a:pt x="9293" y="6734"/>
                  </a:lnTo>
                  <a:lnTo>
                    <a:pt x="9360" y="6196"/>
                  </a:lnTo>
                  <a:lnTo>
                    <a:pt x="9360" y="5623"/>
                  </a:lnTo>
                  <a:lnTo>
                    <a:pt x="9327" y="5085"/>
                  </a:lnTo>
                  <a:lnTo>
                    <a:pt x="9259" y="4546"/>
                  </a:lnTo>
                  <a:lnTo>
                    <a:pt x="9158" y="4007"/>
                  </a:lnTo>
                  <a:lnTo>
                    <a:pt x="8990" y="3502"/>
                  </a:lnTo>
                  <a:lnTo>
                    <a:pt x="8788" y="3031"/>
                  </a:lnTo>
                  <a:lnTo>
                    <a:pt x="8519" y="2560"/>
                  </a:lnTo>
                  <a:lnTo>
                    <a:pt x="8283" y="2189"/>
                  </a:lnTo>
                  <a:lnTo>
                    <a:pt x="7980" y="1853"/>
                  </a:lnTo>
                  <a:lnTo>
                    <a:pt x="7677" y="1550"/>
                  </a:lnTo>
                  <a:lnTo>
                    <a:pt x="7340" y="1247"/>
                  </a:lnTo>
                  <a:lnTo>
                    <a:pt x="7374" y="1179"/>
                  </a:lnTo>
                  <a:lnTo>
                    <a:pt x="7374" y="1112"/>
                  </a:lnTo>
                  <a:lnTo>
                    <a:pt x="7307" y="1045"/>
                  </a:lnTo>
                  <a:lnTo>
                    <a:pt x="7071" y="1045"/>
                  </a:lnTo>
                  <a:lnTo>
                    <a:pt x="6768" y="843"/>
                  </a:lnTo>
                  <a:lnTo>
                    <a:pt x="6431" y="674"/>
                  </a:lnTo>
                  <a:lnTo>
                    <a:pt x="6095" y="506"/>
                  </a:lnTo>
                  <a:lnTo>
                    <a:pt x="5758" y="371"/>
                  </a:lnTo>
                  <a:lnTo>
                    <a:pt x="5388" y="270"/>
                  </a:lnTo>
                  <a:lnTo>
                    <a:pt x="5051" y="203"/>
                  </a:lnTo>
                  <a:lnTo>
                    <a:pt x="4681" y="135"/>
                  </a:lnTo>
                  <a:lnTo>
                    <a:pt x="4310" y="102"/>
                  </a:lnTo>
                  <a:lnTo>
                    <a:pt x="4277" y="34"/>
                  </a:lnTo>
                  <a:lnTo>
                    <a:pt x="4209" y="34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8" name="Google Shape;1268;p8"/>
          <p:cNvGrpSpPr/>
          <p:nvPr/>
        </p:nvGrpSpPr>
        <p:grpSpPr>
          <a:xfrm>
            <a:off x="7926507" y="-9"/>
            <a:ext cx="3366141" cy="1013257"/>
            <a:chOff x="4012455" y="-7"/>
            <a:chExt cx="2524606" cy="759943"/>
          </a:xfrm>
        </p:grpSpPr>
        <p:sp>
          <p:nvSpPr>
            <p:cNvPr id="1269" name="Google Shape;1269;p8"/>
            <p:cNvSpPr/>
            <p:nvPr/>
          </p:nvSpPr>
          <p:spPr>
            <a:xfrm>
              <a:off x="6114267" y="102328"/>
              <a:ext cx="112449" cy="10114"/>
            </a:xfrm>
            <a:custGeom>
              <a:avLst/>
              <a:gdLst/>
              <a:ahLst/>
              <a:cxnLst/>
              <a:rect l="l" t="t" r="r" b="b"/>
              <a:pathLst>
                <a:path w="2257" h="203" extrusionOk="0">
                  <a:moveTo>
                    <a:pt x="304" y="0"/>
                  </a:moveTo>
                  <a:lnTo>
                    <a:pt x="34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70" y="202"/>
                  </a:lnTo>
                  <a:lnTo>
                    <a:pt x="1920" y="202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56" y="101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5763716" y="-7"/>
              <a:ext cx="538482" cy="320458"/>
            </a:xfrm>
            <a:custGeom>
              <a:avLst/>
              <a:gdLst/>
              <a:ahLst/>
              <a:cxnLst/>
              <a:rect l="l" t="t" r="r" b="b"/>
              <a:pathLst>
                <a:path w="10808" h="6432" extrusionOk="0">
                  <a:moveTo>
                    <a:pt x="6330" y="438"/>
                  </a:moveTo>
                  <a:lnTo>
                    <a:pt x="6195" y="910"/>
                  </a:lnTo>
                  <a:lnTo>
                    <a:pt x="6027" y="1381"/>
                  </a:lnTo>
                  <a:lnTo>
                    <a:pt x="6027" y="1213"/>
                  </a:lnTo>
                  <a:lnTo>
                    <a:pt x="5959" y="640"/>
                  </a:lnTo>
                  <a:lnTo>
                    <a:pt x="6330" y="438"/>
                  </a:lnTo>
                  <a:close/>
                  <a:moveTo>
                    <a:pt x="4781" y="1583"/>
                  </a:moveTo>
                  <a:lnTo>
                    <a:pt x="4747" y="2054"/>
                  </a:lnTo>
                  <a:lnTo>
                    <a:pt x="4478" y="2155"/>
                  </a:lnTo>
                  <a:lnTo>
                    <a:pt x="4512" y="1987"/>
                  </a:lnTo>
                  <a:lnTo>
                    <a:pt x="4512" y="1920"/>
                  </a:lnTo>
                  <a:lnTo>
                    <a:pt x="4478" y="1886"/>
                  </a:lnTo>
                  <a:lnTo>
                    <a:pt x="4781" y="1583"/>
                  </a:lnTo>
                  <a:close/>
                  <a:moveTo>
                    <a:pt x="5892" y="674"/>
                  </a:moveTo>
                  <a:lnTo>
                    <a:pt x="5892" y="1213"/>
                  </a:lnTo>
                  <a:lnTo>
                    <a:pt x="5926" y="1617"/>
                  </a:lnTo>
                  <a:lnTo>
                    <a:pt x="5791" y="1785"/>
                  </a:lnTo>
                  <a:lnTo>
                    <a:pt x="5656" y="1953"/>
                  </a:lnTo>
                  <a:lnTo>
                    <a:pt x="5656" y="1819"/>
                  </a:lnTo>
                  <a:lnTo>
                    <a:pt x="5589" y="1011"/>
                  </a:lnTo>
                  <a:lnTo>
                    <a:pt x="5522" y="1819"/>
                  </a:lnTo>
                  <a:lnTo>
                    <a:pt x="5488" y="2122"/>
                  </a:lnTo>
                  <a:lnTo>
                    <a:pt x="5151" y="2391"/>
                  </a:lnTo>
                  <a:lnTo>
                    <a:pt x="5118" y="2021"/>
                  </a:lnTo>
                  <a:lnTo>
                    <a:pt x="5118" y="1617"/>
                  </a:lnTo>
                  <a:lnTo>
                    <a:pt x="5151" y="1179"/>
                  </a:lnTo>
                  <a:lnTo>
                    <a:pt x="5522" y="910"/>
                  </a:lnTo>
                  <a:lnTo>
                    <a:pt x="5892" y="674"/>
                  </a:lnTo>
                  <a:close/>
                  <a:moveTo>
                    <a:pt x="5084" y="1280"/>
                  </a:moveTo>
                  <a:lnTo>
                    <a:pt x="5017" y="1583"/>
                  </a:lnTo>
                  <a:lnTo>
                    <a:pt x="4983" y="1886"/>
                  </a:lnTo>
                  <a:lnTo>
                    <a:pt x="4983" y="2189"/>
                  </a:lnTo>
                  <a:lnTo>
                    <a:pt x="5017" y="2492"/>
                  </a:lnTo>
                  <a:lnTo>
                    <a:pt x="4848" y="2593"/>
                  </a:lnTo>
                  <a:lnTo>
                    <a:pt x="4781" y="1549"/>
                  </a:lnTo>
                  <a:lnTo>
                    <a:pt x="4848" y="1482"/>
                  </a:lnTo>
                  <a:lnTo>
                    <a:pt x="5084" y="1280"/>
                  </a:lnTo>
                  <a:close/>
                  <a:moveTo>
                    <a:pt x="4747" y="2122"/>
                  </a:moveTo>
                  <a:lnTo>
                    <a:pt x="4714" y="2661"/>
                  </a:lnTo>
                  <a:lnTo>
                    <a:pt x="4512" y="2762"/>
                  </a:lnTo>
                  <a:lnTo>
                    <a:pt x="4512" y="2627"/>
                  </a:lnTo>
                  <a:lnTo>
                    <a:pt x="4478" y="2492"/>
                  </a:lnTo>
                  <a:lnTo>
                    <a:pt x="4444" y="2290"/>
                  </a:lnTo>
                  <a:lnTo>
                    <a:pt x="4747" y="2122"/>
                  </a:lnTo>
                  <a:close/>
                  <a:moveTo>
                    <a:pt x="4242" y="2425"/>
                  </a:moveTo>
                  <a:lnTo>
                    <a:pt x="4242" y="2458"/>
                  </a:lnTo>
                  <a:lnTo>
                    <a:pt x="4276" y="2661"/>
                  </a:lnTo>
                  <a:lnTo>
                    <a:pt x="4310" y="2762"/>
                  </a:lnTo>
                  <a:lnTo>
                    <a:pt x="4377" y="2829"/>
                  </a:lnTo>
                  <a:lnTo>
                    <a:pt x="4141" y="2896"/>
                  </a:lnTo>
                  <a:lnTo>
                    <a:pt x="3906" y="2964"/>
                  </a:lnTo>
                  <a:lnTo>
                    <a:pt x="3906" y="2964"/>
                  </a:lnTo>
                  <a:lnTo>
                    <a:pt x="4074" y="2559"/>
                  </a:lnTo>
                  <a:lnTo>
                    <a:pt x="4242" y="2425"/>
                  </a:lnTo>
                  <a:close/>
                  <a:moveTo>
                    <a:pt x="3704" y="2829"/>
                  </a:moveTo>
                  <a:lnTo>
                    <a:pt x="3670" y="2997"/>
                  </a:lnTo>
                  <a:lnTo>
                    <a:pt x="3535" y="2997"/>
                  </a:lnTo>
                  <a:lnTo>
                    <a:pt x="3704" y="2829"/>
                  </a:lnTo>
                  <a:close/>
                  <a:moveTo>
                    <a:pt x="67" y="1"/>
                  </a:moveTo>
                  <a:lnTo>
                    <a:pt x="0" y="270"/>
                  </a:lnTo>
                  <a:lnTo>
                    <a:pt x="0" y="539"/>
                  </a:lnTo>
                  <a:lnTo>
                    <a:pt x="34" y="809"/>
                  </a:lnTo>
                  <a:lnTo>
                    <a:pt x="67" y="1078"/>
                  </a:lnTo>
                  <a:lnTo>
                    <a:pt x="168" y="1347"/>
                  </a:lnTo>
                  <a:lnTo>
                    <a:pt x="269" y="1583"/>
                  </a:lnTo>
                  <a:lnTo>
                    <a:pt x="404" y="1819"/>
                  </a:lnTo>
                  <a:lnTo>
                    <a:pt x="539" y="2054"/>
                  </a:lnTo>
                  <a:lnTo>
                    <a:pt x="774" y="2324"/>
                  </a:lnTo>
                  <a:lnTo>
                    <a:pt x="1044" y="2559"/>
                  </a:lnTo>
                  <a:lnTo>
                    <a:pt x="1347" y="2762"/>
                  </a:lnTo>
                  <a:lnTo>
                    <a:pt x="1684" y="2896"/>
                  </a:lnTo>
                  <a:lnTo>
                    <a:pt x="2020" y="2997"/>
                  </a:lnTo>
                  <a:lnTo>
                    <a:pt x="2391" y="3098"/>
                  </a:lnTo>
                  <a:lnTo>
                    <a:pt x="2727" y="3166"/>
                  </a:lnTo>
                  <a:lnTo>
                    <a:pt x="3098" y="3199"/>
                  </a:lnTo>
                  <a:lnTo>
                    <a:pt x="2525" y="3805"/>
                  </a:lnTo>
                  <a:lnTo>
                    <a:pt x="2121" y="4243"/>
                  </a:lnTo>
                  <a:lnTo>
                    <a:pt x="1919" y="4512"/>
                  </a:lnTo>
                  <a:lnTo>
                    <a:pt x="1751" y="4782"/>
                  </a:lnTo>
                  <a:lnTo>
                    <a:pt x="1616" y="5051"/>
                  </a:lnTo>
                  <a:lnTo>
                    <a:pt x="1482" y="5320"/>
                  </a:lnTo>
                  <a:lnTo>
                    <a:pt x="1381" y="5623"/>
                  </a:lnTo>
                  <a:lnTo>
                    <a:pt x="1347" y="5926"/>
                  </a:lnTo>
                  <a:lnTo>
                    <a:pt x="1212" y="5691"/>
                  </a:lnTo>
                  <a:lnTo>
                    <a:pt x="1077" y="5455"/>
                  </a:lnTo>
                  <a:lnTo>
                    <a:pt x="1010" y="5354"/>
                  </a:lnTo>
                  <a:lnTo>
                    <a:pt x="875" y="5253"/>
                  </a:lnTo>
                  <a:lnTo>
                    <a:pt x="875" y="5354"/>
                  </a:lnTo>
                  <a:lnTo>
                    <a:pt x="943" y="5489"/>
                  </a:lnTo>
                  <a:lnTo>
                    <a:pt x="1044" y="5691"/>
                  </a:lnTo>
                  <a:lnTo>
                    <a:pt x="1414" y="6398"/>
                  </a:lnTo>
                  <a:lnTo>
                    <a:pt x="1448" y="6431"/>
                  </a:lnTo>
                  <a:lnTo>
                    <a:pt x="1482" y="6431"/>
                  </a:lnTo>
                  <a:lnTo>
                    <a:pt x="1583" y="6398"/>
                  </a:lnTo>
                  <a:lnTo>
                    <a:pt x="1785" y="6128"/>
                  </a:lnTo>
                  <a:lnTo>
                    <a:pt x="2020" y="5893"/>
                  </a:lnTo>
                  <a:lnTo>
                    <a:pt x="2256" y="5691"/>
                  </a:lnTo>
                  <a:lnTo>
                    <a:pt x="2492" y="5455"/>
                  </a:lnTo>
                  <a:lnTo>
                    <a:pt x="2525" y="5388"/>
                  </a:lnTo>
                  <a:lnTo>
                    <a:pt x="2492" y="5354"/>
                  </a:lnTo>
                  <a:lnTo>
                    <a:pt x="2458" y="5320"/>
                  </a:lnTo>
                  <a:lnTo>
                    <a:pt x="2391" y="5320"/>
                  </a:lnTo>
                  <a:lnTo>
                    <a:pt x="2155" y="5489"/>
                  </a:lnTo>
                  <a:lnTo>
                    <a:pt x="1919" y="5691"/>
                  </a:lnTo>
                  <a:lnTo>
                    <a:pt x="1684" y="5926"/>
                  </a:lnTo>
                  <a:lnTo>
                    <a:pt x="1482" y="6162"/>
                  </a:lnTo>
                  <a:lnTo>
                    <a:pt x="1448" y="6128"/>
                  </a:lnTo>
                  <a:lnTo>
                    <a:pt x="1684" y="5455"/>
                  </a:lnTo>
                  <a:lnTo>
                    <a:pt x="1987" y="4849"/>
                  </a:lnTo>
                  <a:lnTo>
                    <a:pt x="2155" y="4580"/>
                  </a:lnTo>
                  <a:lnTo>
                    <a:pt x="2323" y="4310"/>
                  </a:lnTo>
                  <a:lnTo>
                    <a:pt x="2795" y="3772"/>
                  </a:lnTo>
                  <a:lnTo>
                    <a:pt x="3333" y="3199"/>
                  </a:lnTo>
                  <a:lnTo>
                    <a:pt x="3636" y="3199"/>
                  </a:lnTo>
                  <a:lnTo>
                    <a:pt x="3603" y="3469"/>
                  </a:lnTo>
                  <a:lnTo>
                    <a:pt x="3603" y="3738"/>
                  </a:lnTo>
                  <a:lnTo>
                    <a:pt x="3636" y="3974"/>
                  </a:lnTo>
                  <a:lnTo>
                    <a:pt x="3704" y="4209"/>
                  </a:lnTo>
                  <a:lnTo>
                    <a:pt x="3805" y="4445"/>
                  </a:lnTo>
                  <a:lnTo>
                    <a:pt x="3906" y="4681"/>
                  </a:lnTo>
                  <a:lnTo>
                    <a:pt x="4074" y="4883"/>
                  </a:lnTo>
                  <a:lnTo>
                    <a:pt x="4242" y="5085"/>
                  </a:lnTo>
                  <a:lnTo>
                    <a:pt x="4411" y="5253"/>
                  </a:lnTo>
                  <a:lnTo>
                    <a:pt x="4613" y="5421"/>
                  </a:lnTo>
                  <a:lnTo>
                    <a:pt x="4848" y="5556"/>
                  </a:lnTo>
                  <a:lnTo>
                    <a:pt x="5084" y="5657"/>
                  </a:lnTo>
                  <a:lnTo>
                    <a:pt x="5353" y="5792"/>
                  </a:lnTo>
                  <a:lnTo>
                    <a:pt x="5623" y="5859"/>
                  </a:lnTo>
                  <a:lnTo>
                    <a:pt x="5892" y="5926"/>
                  </a:lnTo>
                  <a:lnTo>
                    <a:pt x="6599" y="5926"/>
                  </a:lnTo>
                  <a:lnTo>
                    <a:pt x="7003" y="5893"/>
                  </a:lnTo>
                  <a:lnTo>
                    <a:pt x="7407" y="5758"/>
                  </a:lnTo>
                  <a:lnTo>
                    <a:pt x="7811" y="5623"/>
                  </a:lnTo>
                  <a:lnTo>
                    <a:pt x="8215" y="5455"/>
                  </a:lnTo>
                  <a:lnTo>
                    <a:pt x="8585" y="5253"/>
                  </a:lnTo>
                  <a:lnTo>
                    <a:pt x="9292" y="4815"/>
                  </a:lnTo>
                  <a:lnTo>
                    <a:pt x="9865" y="4378"/>
                  </a:lnTo>
                  <a:lnTo>
                    <a:pt x="10101" y="4176"/>
                  </a:lnTo>
                  <a:lnTo>
                    <a:pt x="10336" y="3906"/>
                  </a:lnTo>
                  <a:lnTo>
                    <a:pt x="10538" y="3637"/>
                  </a:lnTo>
                  <a:lnTo>
                    <a:pt x="10673" y="3368"/>
                  </a:lnTo>
                  <a:lnTo>
                    <a:pt x="10774" y="3031"/>
                  </a:lnTo>
                  <a:lnTo>
                    <a:pt x="10808" y="2661"/>
                  </a:lnTo>
                  <a:lnTo>
                    <a:pt x="10808" y="2324"/>
                  </a:lnTo>
                  <a:lnTo>
                    <a:pt x="10774" y="1987"/>
                  </a:lnTo>
                  <a:lnTo>
                    <a:pt x="10707" y="1650"/>
                  </a:lnTo>
                  <a:lnTo>
                    <a:pt x="10606" y="1280"/>
                  </a:lnTo>
                  <a:lnTo>
                    <a:pt x="10505" y="943"/>
                  </a:lnTo>
                  <a:lnTo>
                    <a:pt x="10370" y="607"/>
                  </a:lnTo>
                  <a:lnTo>
                    <a:pt x="10202" y="304"/>
                  </a:lnTo>
                  <a:lnTo>
                    <a:pt x="10000" y="1"/>
                  </a:lnTo>
                  <a:lnTo>
                    <a:pt x="9730" y="1"/>
                  </a:lnTo>
                  <a:lnTo>
                    <a:pt x="9865" y="203"/>
                  </a:lnTo>
                  <a:lnTo>
                    <a:pt x="10000" y="405"/>
                  </a:lnTo>
                  <a:lnTo>
                    <a:pt x="10235" y="842"/>
                  </a:lnTo>
                  <a:lnTo>
                    <a:pt x="10404" y="1347"/>
                  </a:lnTo>
                  <a:lnTo>
                    <a:pt x="10505" y="1852"/>
                  </a:lnTo>
                  <a:lnTo>
                    <a:pt x="10572" y="2357"/>
                  </a:lnTo>
                  <a:lnTo>
                    <a:pt x="10572" y="2829"/>
                  </a:lnTo>
                  <a:lnTo>
                    <a:pt x="10471" y="3233"/>
                  </a:lnTo>
                  <a:lnTo>
                    <a:pt x="10437" y="3435"/>
                  </a:lnTo>
                  <a:lnTo>
                    <a:pt x="10336" y="3603"/>
                  </a:lnTo>
                  <a:lnTo>
                    <a:pt x="10168" y="3839"/>
                  </a:lnTo>
                  <a:lnTo>
                    <a:pt x="9966" y="4041"/>
                  </a:lnTo>
                  <a:lnTo>
                    <a:pt x="9730" y="4277"/>
                  </a:lnTo>
                  <a:lnTo>
                    <a:pt x="9461" y="4445"/>
                  </a:lnTo>
                  <a:lnTo>
                    <a:pt x="8922" y="4782"/>
                  </a:lnTo>
                  <a:lnTo>
                    <a:pt x="8417" y="5085"/>
                  </a:lnTo>
                  <a:lnTo>
                    <a:pt x="8080" y="5253"/>
                  </a:lnTo>
                  <a:lnTo>
                    <a:pt x="7777" y="5388"/>
                  </a:lnTo>
                  <a:lnTo>
                    <a:pt x="7441" y="5522"/>
                  </a:lnTo>
                  <a:lnTo>
                    <a:pt x="7104" y="5623"/>
                  </a:lnTo>
                  <a:lnTo>
                    <a:pt x="6734" y="5691"/>
                  </a:lnTo>
                  <a:lnTo>
                    <a:pt x="6397" y="5724"/>
                  </a:lnTo>
                  <a:lnTo>
                    <a:pt x="6027" y="5724"/>
                  </a:lnTo>
                  <a:lnTo>
                    <a:pt x="5690" y="5657"/>
                  </a:lnTo>
                  <a:lnTo>
                    <a:pt x="5387" y="5590"/>
                  </a:lnTo>
                  <a:lnTo>
                    <a:pt x="5118" y="5489"/>
                  </a:lnTo>
                  <a:lnTo>
                    <a:pt x="4848" y="5354"/>
                  </a:lnTo>
                  <a:lnTo>
                    <a:pt x="4613" y="5186"/>
                  </a:lnTo>
                  <a:lnTo>
                    <a:pt x="4377" y="4984"/>
                  </a:lnTo>
                  <a:lnTo>
                    <a:pt x="4209" y="4782"/>
                  </a:lnTo>
                  <a:lnTo>
                    <a:pt x="4040" y="4512"/>
                  </a:lnTo>
                  <a:lnTo>
                    <a:pt x="3906" y="4277"/>
                  </a:lnTo>
                  <a:lnTo>
                    <a:pt x="3805" y="4007"/>
                  </a:lnTo>
                  <a:lnTo>
                    <a:pt x="3771" y="3738"/>
                  </a:lnTo>
                  <a:lnTo>
                    <a:pt x="3771" y="3469"/>
                  </a:lnTo>
                  <a:lnTo>
                    <a:pt x="3838" y="3199"/>
                  </a:lnTo>
                  <a:lnTo>
                    <a:pt x="4074" y="3132"/>
                  </a:lnTo>
                  <a:lnTo>
                    <a:pt x="4276" y="3065"/>
                  </a:lnTo>
                  <a:lnTo>
                    <a:pt x="4747" y="2896"/>
                  </a:lnTo>
                  <a:lnTo>
                    <a:pt x="4747" y="3166"/>
                  </a:lnTo>
                  <a:lnTo>
                    <a:pt x="4781" y="3199"/>
                  </a:lnTo>
                  <a:lnTo>
                    <a:pt x="4815" y="3166"/>
                  </a:lnTo>
                  <a:lnTo>
                    <a:pt x="4848" y="2829"/>
                  </a:lnTo>
                  <a:lnTo>
                    <a:pt x="5084" y="2694"/>
                  </a:lnTo>
                  <a:lnTo>
                    <a:pt x="5118" y="2762"/>
                  </a:lnTo>
                  <a:lnTo>
                    <a:pt x="5151" y="2795"/>
                  </a:lnTo>
                  <a:lnTo>
                    <a:pt x="5185" y="2762"/>
                  </a:lnTo>
                  <a:lnTo>
                    <a:pt x="5185" y="2627"/>
                  </a:lnTo>
                  <a:lnTo>
                    <a:pt x="5522" y="2357"/>
                  </a:lnTo>
                  <a:lnTo>
                    <a:pt x="5555" y="2492"/>
                  </a:lnTo>
                  <a:lnTo>
                    <a:pt x="5555" y="2526"/>
                  </a:lnTo>
                  <a:lnTo>
                    <a:pt x="5623" y="2526"/>
                  </a:lnTo>
                  <a:lnTo>
                    <a:pt x="5623" y="2492"/>
                  </a:lnTo>
                  <a:lnTo>
                    <a:pt x="5656" y="2357"/>
                  </a:lnTo>
                  <a:lnTo>
                    <a:pt x="5690" y="2189"/>
                  </a:lnTo>
                  <a:lnTo>
                    <a:pt x="5993" y="1852"/>
                  </a:lnTo>
                  <a:lnTo>
                    <a:pt x="6027" y="1819"/>
                  </a:lnTo>
                  <a:lnTo>
                    <a:pt x="6128" y="1650"/>
                  </a:lnTo>
                  <a:lnTo>
                    <a:pt x="6229" y="1482"/>
                  </a:lnTo>
                  <a:lnTo>
                    <a:pt x="6363" y="1112"/>
                  </a:lnTo>
                  <a:lnTo>
                    <a:pt x="6565" y="337"/>
                  </a:lnTo>
                  <a:lnTo>
                    <a:pt x="6565" y="304"/>
                  </a:lnTo>
                  <a:lnTo>
                    <a:pt x="6969" y="135"/>
                  </a:lnTo>
                  <a:lnTo>
                    <a:pt x="7407" y="1"/>
                  </a:lnTo>
                  <a:lnTo>
                    <a:pt x="7104" y="1"/>
                  </a:lnTo>
                  <a:lnTo>
                    <a:pt x="6633" y="169"/>
                  </a:lnTo>
                  <a:lnTo>
                    <a:pt x="6666" y="1"/>
                  </a:lnTo>
                  <a:lnTo>
                    <a:pt x="6464" y="1"/>
                  </a:lnTo>
                  <a:lnTo>
                    <a:pt x="6363" y="270"/>
                  </a:lnTo>
                  <a:lnTo>
                    <a:pt x="6027" y="438"/>
                  </a:lnTo>
                  <a:lnTo>
                    <a:pt x="5724" y="607"/>
                  </a:lnTo>
                  <a:lnTo>
                    <a:pt x="5387" y="809"/>
                  </a:lnTo>
                  <a:lnTo>
                    <a:pt x="5084" y="1044"/>
                  </a:lnTo>
                  <a:lnTo>
                    <a:pt x="4815" y="1280"/>
                  </a:lnTo>
                  <a:lnTo>
                    <a:pt x="4545" y="1549"/>
                  </a:lnTo>
                  <a:lnTo>
                    <a:pt x="4276" y="1852"/>
                  </a:lnTo>
                  <a:lnTo>
                    <a:pt x="4040" y="2189"/>
                  </a:lnTo>
                  <a:lnTo>
                    <a:pt x="3838" y="2559"/>
                  </a:lnTo>
                  <a:lnTo>
                    <a:pt x="3569" y="2762"/>
                  </a:lnTo>
                  <a:lnTo>
                    <a:pt x="3300" y="2997"/>
                  </a:lnTo>
                  <a:lnTo>
                    <a:pt x="2963" y="2997"/>
                  </a:lnTo>
                  <a:lnTo>
                    <a:pt x="2626" y="2964"/>
                  </a:lnTo>
                  <a:lnTo>
                    <a:pt x="2290" y="2863"/>
                  </a:lnTo>
                  <a:lnTo>
                    <a:pt x="1953" y="2795"/>
                  </a:lnTo>
                  <a:lnTo>
                    <a:pt x="1650" y="2661"/>
                  </a:lnTo>
                  <a:lnTo>
                    <a:pt x="1347" y="2492"/>
                  </a:lnTo>
                  <a:lnTo>
                    <a:pt x="1077" y="2324"/>
                  </a:lnTo>
                  <a:lnTo>
                    <a:pt x="808" y="2088"/>
                  </a:lnTo>
                  <a:lnTo>
                    <a:pt x="640" y="1886"/>
                  </a:lnTo>
                  <a:lnTo>
                    <a:pt x="471" y="1650"/>
                  </a:lnTo>
                  <a:lnTo>
                    <a:pt x="337" y="1381"/>
                  </a:lnTo>
                  <a:lnTo>
                    <a:pt x="269" y="1112"/>
                  </a:lnTo>
                  <a:lnTo>
                    <a:pt x="202" y="842"/>
                  </a:lnTo>
                  <a:lnTo>
                    <a:pt x="168" y="573"/>
                  </a:lnTo>
                  <a:lnTo>
                    <a:pt x="135" y="270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4012455" y="-7"/>
              <a:ext cx="2524606" cy="759943"/>
            </a:xfrm>
            <a:custGeom>
              <a:avLst/>
              <a:gdLst/>
              <a:ahLst/>
              <a:cxnLst/>
              <a:rect l="l" t="t" r="r" b="b"/>
              <a:pathLst>
                <a:path w="50672" h="15253" extrusionOk="0">
                  <a:moveTo>
                    <a:pt x="22592" y="5219"/>
                  </a:moveTo>
                  <a:lnTo>
                    <a:pt x="22558" y="5859"/>
                  </a:lnTo>
                  <a:lnTo>
                    <a:pt x="22154" y="5893"/>
                  </a:lnTo>
                  <a:lnTo>
                    <a:pt x="22188" y="5825"/>
                  </a:lnTo>
                  <a:lnTo>
                    <a:pt x="22188" y="5758"/>
                  </a:lnTo>
                  <a:lnTo>
                    <a:pt x="22154" y="5623"/>
                  </a:lnTo>
                  <a:lnTo>
                    <a:pt x="22121" y="5421"/>
                  </a:lnTo>
                  <a:lnTo>
                    <a:pt x="22087" y="5253"/>
                  </a:lnTo>
                  <a:lnTo>
                    <a:pt x="22558" y="5219"/>
                  </a:lnTo>
                  <a:close/>
                  <a:moveTo>
                    <a:pt x="21919" y="5253"/>
                  </a:moveTo>
                  <a:lnTo>
                    <a:pt x="21919" y="5590"/>
                  </a:lnTo>
                  <a:lnTo>
                    <a:pt x="21952" y="5758"/>
                  </a:lnTo>
                  <a:lnTo>
                    <a:pt x="21952" y="5859"/>
                  </a:lnTo>
                  <a:lnTo>
                    <a:pt x="21986" y="5926"/>
                  </a:lnTo>
                  <a:lnTo>
                    <a:pt x="21750" y="5960"/>
                  </a:lnTo>
                  <a:lnTo>
                    <a:pt x="21717" y="5792"/>
                  </a:lnTo>
                  <a:lnTo>
                    <a:pt x="21649" y="5623"/>
                  </a:lnTo>
                  <a:lnTo>
                    <a:pt x="21616" y="5455"/>
                  </a:lnTo>
                  <a:lnTo>
                    <a:pt x="21515" y="5287"/>
                  </a:lnTo>
                  <a:lnTo>
                    <a:pt x="21919" y="5253"/>
                  </a:lnTo>
                  <a:close/>
                  <a:moveTo>
                    <a:pt x="21447" y="5287"/>
                  </a:moveTo>
                  <a:lnTo>
                    <a:pt x="21447" y="5455"/>
                  </a:lnTo>
                  <a:lnTo>
                    <a:pt x="21481" y="5623"/>
                  </a:lnTo>
                  <a:lnTo>
                    <a:pt x="21515" y="5792"/>
                  </a:lnTo>
                  <a:lnTo>
                    <a:pt x="21548" y="5960"/>
                  </a:lnTo>
                  <a:lnTo>
                    <a:pt x="21313" y="5994"/>
                  </a:lnTo>
                  <a:lnTo>
                    <a:pt x="21313" y="5859"/>
                  </a:lnTo>
                  <a:lnTo>
                    <a:pt x="21279" y="5724"/>
                  </a:lnTo>
                  <a:lnTo>
                    <a:pt x="21178" y="5287"/>
                  </a:lnTo>
                  <a:close/>
                  <a:moveTo>
                    <a:pt x="21111" y="5287"/>
                  </a:moveTo>
                  <a:lnTo>
                    <a:pt x="21144" y="5691"/>
                  </a:lnTo>
                  <a:lnTo>
                    <a:pt x="21178" y="5859"/>
                  </a:lnTo>
                  <a:lnTo>
                    <a:pt x="21212" y="5994"/>
                  </a:lnTo>
                  <a:lnTo>
                    <a:pt x="20909" y="6027"/>
                  </a:lnTo>
                  <a:lnTo>
                    <a:pt x="20909" y="5960"/>
                  </a:lnTo>
                  <a:lnTo>
                    <a:pt x="20909" y="5859"/>
                  </a:lnTo>
                  <a:lnTo>
                    <a:pt x="20841" y="5724"/>
                  </a:lnTo>
                  <a:lnTo>
                    <a:pt x="20774" y="5320"/>
                  </a:lnTo>
                  <a:lnTo>
                    <a:pt x="21111" y="5287"/>
                  </a:lnTo>
                  <a:close/>
                  <a:moveTo>
                    <a:pt x="20673" y="5320"/>
                  </a:moveTo>
                  <a:lnTo>
                    <a:pt x="20673" y="5724"/>
                  </a:lnTo>
                  <a:lnTo>
                    <a:pt x="20673" y="5893"/>
                  </a:lnTo>
                  <a:lnTo>
                    <a:pt x="20707" y="5994"/>
                  </a:lnTo>
                  <a:lnTo>
                    <a:pt x="20740" y="6061"/>
                  </a:lnTo>
                  <a:lnTo>
                    <a:pt x="20471" y="6061"/>
                  </a:lnTo>
                  <a:lnTo>
                    <a:pt x="20471" y="5926"/>
                  </a:lnTo>
                  <a:lnTo>
                    <a:pt x="20437" y="5758"/>
                  </a:lnTo>
                  <a:lnTo>
                    <a:pt x="20404" y="5522"/>
                  </a:lnTo>
                  <a:lnTo>
                    <a:pt x="20370" y="5320"/>
                  </a:lnTo>
                  <a:close/>
                  <a:moveTo>
                    <a:pt x="20201" y="5320"/>
                  </a:moveTo>
                  <a:lnTo>
                    <a:pt x="20201" y="5522"/>
                  </a:lnTo>
                  <a:lnTo>
                    <a:pt x="20235" y="5691"/>
                  </a:lnTo>
                  <a:lnTo>
                    <a:pt x="20269" y="5893"/>
                  </a:lnTo>
                  <a:lnTo>
                    <a:pt x="20269" y="5994"/>
                  </a:lnTo>
                  <a:lnTo>
                    <a:pt x="20302" y="6095"/>
                  </a:lnTo>
                  <a:lnTo>
                    <a:pt x="20033" y="6128"/>
                  </a:lnTo>
                  <a:lnTo>
                    <a:pt x="19999" y="5893"/>
                  </a:lnTo>
                  <a:lnTo>
                    <a:pt x="19966" y="5623"/>
                  </a:lnTo>
                  <a:lnTo>
                    <a:pt x="19898" y="5354"/>
                  </a:lnTo>
                  <a:lnTo>
                    <a:pt x="20201" y="5320"/>
                  </a:lnTo>
                  <a:close/>
                  <a:moveTo>
                    <a:pt x="19730" y="5354"/>
                  </a:moveTo>
                  <a:lnTo>
                    <a:pt x="19764" y="5623"/>
                  </a:lnTo>
                  <a:lnTo>
                    <a:pt x="19764" y="5859"/>
                  </a:lnTo>
                  <a:lnTo>
                    <a:pt x="19797" y="5994"/>
                  </a:lnTo>
                  <a:lnTo>
                    <a:pt x="19831" y="6162"/>
                  </a:lnTo>
                  <a:lnTo>
                    <a:pt x="19528" y="6196"/>
                  </a:lnTo>
                  <a:lnTo>
                    <a:pt x="19494" y="5994"/>
                  </a:lnTo>
                  <a:lnTo>
                    <a:pt x="19461" y="5825"/>
                  </a:lnTo>
                  <a:lnTo>
                    <a:pt x="19427" y="5590"/>
                  </a:lnTo>
                  <a:lnTo>
                    <a:pt x="19360" y="5388"/>
                  </a:lnTo>
                  <a:lnTo>
                    <a:pt x="19730" y="5354"/>
                  </a:lnTo>
                  <a:close/>
                  <a:moveTo>
                    <a:pt x="22592" y="6095"/>
                  </a:moveTo>
                  <a:lnTo>
                    <a:pt x="22626" y="7071"/>
                  </a:lnTo>
                  <a:lnTo>
                    <a:pt x="22693" y="7778"/>
                  </a:lnTo>
                  <a:lnTo>
                    <a:pt x="22121" y="7778"/>
                  </a:lnTo>
                  <a:lnTo>
                    <a:pt x="21582" y="7845"/>
                  </a:lnTo>
                  <a:lnTo>
                    <a:pt x="20505" y="8014"/>
                  </a:lnTo>
                  <a:lnTo>
                    <a:pt x="19427" y="8115"/>
                  </a:lnTo>
                  <a:lnTo>
                    <a:pt x="18888" y="8182"/>
                  </a:lnTo>
                  <a:lnTo>
                    <a:pt x="18350" y="8317"/>
                  </a:lnTo>
                  <a:lnTo>
                    <a:pt x="18249" y="7441"/>
                  </a:lnTo>
                  <a:lnTo>
                    <a:pt x="18181" y="7037"/>
                  </a:lnTo>
                  <a:lnTo>
                    <a:pt x="18114" y="6633"/>
                  </a:lnTo>
                  <a:lnTo>
                    <a:pt x="18653" y="6600"/>
                  </a:lnTo>
                  <a:lnTo>
                    <a:pt x="19225" y="6532"/>
                  </a:lnTo>
                  <a:lnTo>
                    <a:pt x="20336" y="6398"/>
                  </a:lnTo>
                  <a:lnTo>
                    <a:pt x="21481" y="6229"/>
                  </a:lnTo>
                  <a:lnTo>
                    <a:pt x="22592" y="6095"/>
                  </a:lnTo>
                  <a:close/>
                  <a:moveTo>
                    <a:pt x="22693" y="7946"/>
                  </a:moveTo>
                  <a:lnTo>
                    <a:pt x="22760" y="8283"/>
                  </a:lnTo>
                  <a:lnTo>
                    <a:pt x="22828" y="8653"/>
                  </a:lnTo>
                  <a:lnTo>
                    <a:pt x="22356" y="8721"/>
                  </a:lnTo>
                  <a:lnTo>
                    <a:pt x="22289" y="8485"/>
                  </a:lnTo>
                  <a:lnTo>
                    <a:pt x="22222" y="8047"/>
                  </a:lnTo>
                  <a:lnTo>
                    <a:pt x="22693" y="7946"/>
                  </a:lnTo>
                  <a:close/>
                  <a:moveTo>
                    <a:pt x="22121" y="8047"/>
                  </a:moveTo>
                  <a:lnTo>
                    <a:pt x="22121" y="8249"/>
                  </a:lnTo>
                  <a:lnTo>
                    <a:pt x="22121" y="8451"/>
                  </a:lnTo>
                  <a:lnTo>
                    <a:pt x="22154" y="8721"/>
                  </a:lnTo>
                  <a:lnTo>
                    <a:pt x="21784" y="8788"/>
                  </a:lnTo>
                  <a:lnTo>
                    <a:pt x="21750" y="8586"/>
                  </a:lnTo>
                  <a:lnTo>
                    <a:pt x="21717" y="8418"/>
                  </a:lnTo>
                  <a:lnTo>
                    <a:pt x="21683" y="8249"/>
                  </a:lnTo>
                  <a:lnTo>
                    <a:pt x="21616" y="8115"/>
                  </a:lnTo>
                  <a:lnTo>
                    <a:pt x="22121" y="8047"/>
                  </a:lnTo>
                  <a:close/>
                  <a:moveTo>
                    <a:pt x="21481" y="8115"/>
                  </a:moveTo>
                  <a:lnTo>
                    <a:pt x="21481" y="8283"/>
                  </a:lnTo>
                  <a:lnTo>
                    <a:pt x="21515" y="8418"/>
                  </a:lnTo>
                  <a:lnTo>
                    <a:pt x="21548" y="8620"/>
                  </a:lnTo>
                  <a:lnTo>
                    <a:pt x="21582" y="8788"/>
                  </a:lnTo>
                  <a:lnTo>
                    <a:pt x="21313" y="8822"/>
                  </a:lnTo>
                  <a:lnTo>
                    <a:pt x="21245" y="8350"/>
                  </a:lnTo>
                  <a:lnTo>
                    <a:pt x="21178" y="8148"/>
                  </a:lnTo>
                  <a:lnTo>
                    <a:pt x="21481" y="8115"/>
                  </a:lnTo>
                  <a:close/>
                  <a:moveTo>
                    <a:pt x="20976" y="8182"/>
                  </a:moveTo>
                  <a:lnTo>
                    <a:pt x="21010" y="8384"/>
                  </a:lnTo>
                  <a:lnTo>
                    <a:pt x="21077" y="8855"/>
                  </a:lnTo>
                  <a:lnTo>
                    <a:pt x="20774" y="8889"/>
                  </a:lnTo>
                  <a:lnTo>
                    <a:pt x="20774" y="8721"/>
                  </a:lnTo>
                  <a:lnTo>
                    <a:pt x="20740" y="8552"/>
                  </a:lnTo>
                  <a:lnTo>
                    <a:pt x="20707" y="8384"/>
                  </a:lnTo>
                  <a:lnTo>
                    <a:pt x="20639" y="8216"/>
                  </a:lnTo>
                  <a:lnTo>
                    <a:pt x="20976" y="8182"/>
                  </a:lnTo>
                  <a:close/>
                  <a:moveTo>
                    <a:pt x="20505" y="8216"/>
                  </a:moveTo>
                  <a:lnTo>
                    <a:pt x="20505" y="8418"/>
                  </a:lnTo>
                  <a:lnTo>
                    <a:pt x="20538" y="8586"/>
                  </a:lnTo>
                  <a:lnTo>
                    <a:pt x="20538" y="8754"/>
                  </a:lnTo>
                  <a:lnTo>
                    <a:pt x="20606" y="8923"/>
                  </a:lnTo>
                  <a:lnTo>
                    <a:pt x="20336" y="8956"/>
                  </a:lnTo>
                  <a:lnTo>
                    <a:pt x="20336" y="8889"/>
                  </a:lnTo>
                  <a:lnTo>
                    <a:pt x="20336" y="8788"/>
                  </a:lnTo>
                  <a:lnTo>
                    <a:pt x="20302" y="8653"/>
                  </a:lnTo>
                  <a:lnTo>
                    <a:pt x="20235" y="8249"/>
                  </a:lnTo>
                  <a:lnTo>
                    <a:pt x="20505" y="8216"/>
                  </a:lnTo>
                  <a:close/>
                  <a:moveTo>
                    <a:pt x="20134" y="8283"/>
                  </a:moveTo>
                  <a:lnTo>
                    <a:pt x="20100" y="8451"/>
                  </a:lnTo>
                  <a:lnTo>
                    <a:pt x="20100" y="8620"/>
                  </a:lnTo>
                  <a:lnTo>
                    <a:pt x="20134" y="8822"/>
                  </a:lnTo>
                  <a:lnTo>
                    <a:pt x="20168" y="8889"/>
                  </a:lnTo>
                  <a:lnTo>
                    <a:pt x="20235" y="8956"/>
                  </a:lnTo>
                  <a:lnTo>
                    <a:pt x="19865" y="8990"/>
                  </a:lnTo>
                  <a:lnTo>
                    <a:pt x="19831" y="8788"/>
                  </a:lnTo>
                  <a:lnTo>
                    <a:pt x="19764" y="8552"/>
                  </a:lnTo>
                  <a:lnTo>
                    <a:pt x="19730" y="8350"/>
                  </a:lnTo>
                  <a:lnTo>
                    <a:pt x="20134" y="8283"/>
                  </a:lnTo>
                  <a:close/>
                  <a:moveTo>
                    <a:pt x="19629" y="8350"/>
                  </a:moveTo>
                  <a:lnTo>
                    <a:pt x="19595" y="8552"/>
                  </a:lnTo>
                  <a:lnTo>
                    <a:pt x="19595" y="8754"/>
                  </a:lnTo>
                  <a:lnTo>
                    <a:pt x="19629" y="9024"/>
                  </a:lnTo>
                  <a:lnTo>
                    <a:pt x="19292" y="9024"/>
                  </a:lnTo>
                  <a:lnTo>
                    <a:pt x="19326" y="8956"/>
                  </a:lnTo>
                  <a:lnTo>
                    <a:pt x="19326" y="8889"/>
                  </a:lnTo>
                  <a:lnTo>
                    <a:pt x="19292" y="8754"/>
                  </a:lnTo>
                  <a:lnTo>
                    <a:pt x="19259" y="8586"/>
                  </a:lnTo>
                  <a:lnTo>
                    <a:pt x="19191" y="8418"/>
                  </a:lnTo>
                  <a:lnTo>
                    <a:pt x="19629" y="8350"/>
                  </a:lnTo>
                  <a:close/>
                  <a:moveTo>
                    <a:pt x="809" y="8855"/>
                  </a:moveTo>
                  <a:lnTo>
                    <a:pt x="842" y="9024"/>
                  </a:lnTo>
                  <a:lnTo>
                    <a:pt x="842" y="9226"/>
                  </a:lnTo>
                  <a:lnTo>
                    <a:pt x="640" y="9259"/>
                  </a:lnTo>
                  <a:lnTo>
                    <a:pt x="438" y="9327"/>
                  </a:lnTo>
                  <a:lnTo>
                    <a:pt x="337" y="9091"/>
                  </a:lnTo>
                  <a:lnTo>
                    <a:pt x="203" y="8855"/>
                  </a:lnTo>
                  <a:lnTo>
                    <a:pt x="405" y="8855"/>
                  </a:lnTo>
                  <a:lnTo>
                    <a:pt x="607" y="8889"/>
                  </a:lnTo>
                  <a:lnTo>
                    <a:pt x="708" y="8889"/>
                  </a:lnTo>
                  <a:lnTo>
                    <a:pt x="809" y="8855"/>
                  </a:lnTo>
                  <a:close/>
                  <a:moveTo>
                    <a:pt x="876" y="8586"/>
                  </a:moveTo>
                  <a:lnTo>
                    <a:pt x="1078" y="8620"/>
                  </a:lnTo>
                  <a:lnTo>
                    <a:pt x="1448" y="8620"/>
                  </a:lnTo>
                  <a:lnTo>
                    <a:pt x="1482" y="8855"/>
                  </a:lnTo>
                  <a:lnTo>
                    <a:pt x="1516" y="9091"/>
                  </a:lnTo>
                  <a:lnTo>
                    <a:pt x="1516" y="9293"/>
                  </a:lnTo>
                  <a:lnTo>
                    <a:pt x="1213" y="9360"/>
                  </a:lnTo>
                  <a:lnTo>
                    <a:pt x="1044" y="9360"/>
                  </a:lnTo>
                  <a:lnTo>
                    <a:pt x="1044" y="9259"/>
                  </a:lnTo>
                  <a:lnTo>
                    <a:pt x="1044" y="9226"/>
                  </a:lnTo>
                  <a:lnTo>
                    <a:pt x="1011" y="9024"/>
                  </a:lnTo>
                  <a:lnTo>
                    <a:pt x="977" y="8788"/>
                  </a:lnTo>
                  <a:lnTo>
                    <a:pt x="876" y="8586"/>
                  </a:lnTo>
                  <a:close/>
                  <a:moveTo>
                    <a:pt x="19191" y="5388"/>
                  </a:moveTo>
                  <a:lnTo>
                    <a:pt x="19191" y="5590"/>
                  </a:lnTo>
                  <a:lnTo>
                    <a:pt x="19225" y="5825"/>
                  </a:lnTo>
                  <a:lnTo>
                    <a:pt x="19259" y="6027"/>
                  </a:lnTo>
                  <a:lnTo>
                    <a:pt x="19326" y="6229"/>
                  </a:lnTo>
                  <a:lnTo>
                    <a:pt x="18686" y="6330"/>
                  </a:lnTo>
                  <a:lnTo>
                    <a:pt x="18047" y="6465"/>
                  </a:lnTo>
                  <a:lnTo>
                    <a:pt x="18013" y="6465"/>
                  </a:lnTo>
                  <a:lnTo>
                    <a:pt x="17979" y="6499"/>
                  </a:lnTo>
                  <a:lnTo>
                    <a:pt x="17946" y="6532"/>
                  </a:lnTo>
                  <a:lnTo>
                    <a:pt x="17946" y="6566"/>
                  </a:lnTo>
                  <a:lnTo>
                    <a:pt x="17979" y="6600"/>
                  </a:lnTo>
                  <a:lnTo>
                    <a:pt x="17979" y="7105"/>
                  </a:lnTo>
                  <a:lnTo>
                    <a:pt x="18013" y="7576"/>
                  </a:lnTo>
                  <a:lnTo>
                    <a:pt x="18181" y="8552"/>
                  </a:lnTo>
                  <a:lnTo>
                    <a:pt x="18215" y="8586"/>
                  </a:lnTo>
                  <a:lnTo>
                    <a:pt x="18249" y="8620"/>
                  </a:lnTo>
                  <a:lnTo>
                    <a:pt x="18316" y="8620"/>
                  </a:lnTo>
                  <a:lnTo>
                    <a:pt x="18383" y="8586"/>
                  </a:lnTo>
                  <a:lnTo>
                    <a:pt x="18383" y="8485"/>
                  </a:lnTo>
                  <a:lnTo>
                    <a:pt x="18383" y="8418"/>
                  </a:lnTo>
                  <a:lnTo>
                    <a:pt x="18754" y="8451"/>
                  </a:lnTo>
                  <a:lnTo>
                    <a:pt x="19124" y="8418"/>
                  </a:lnTo>
                  <a:lnTo>
                    <a:pt x="19124" y="8552"/>
                  </a:lnTo>
                  <a:lnTo>
                    <a:pt x="19124" y="8721"/>
                  </a:lnTo>
                  <a:lnTo>
                    <a:pt x="19124" y="8889"/>
                  </a:lnTo>
                  <a:lnTo>
                    <a:pt x="19158" y="8990"/>
                  </a:lnTo>
                  <a:lnTo>
                    <a:pt x="19191" y="9057"/>
                  </a:lnTo>
                  <a:lnTo>
                    <a:pt x="18855" y="9091"/>
                  </a:lnTo>
                  <a:lnTo>
                    <a:pt x="18552" y="9158"/>
                  </a:lnTo>
                  <a:lnTo>
                    <a:pt x="18249" y="9226"/>
                  </a:lnTo>
                  <a:lnTo>
                    <a:pt x="17979" y="9360"/>
                  </a:lnTo>
                  <a:lnTo>
                    <a:pt x="17946" y="9327"/>
                  </a:lnTo>
                  <a:lnTo>
                    <a:pt x="17744" y="8182"/>
                  </a:lnTo>
                  <a:lnTo>
                    <a:pt x="17676" y="7576"/>
                  </a:lnTo>
                  <a:lnTo>
                    <a:pt x="17643" y="7004"/>
                  </a:lnTo>
                  <a:lnTo>
                    <a:pt x="17643" y="6667"/>
                  </a:lnTo>
                  <a:lnTo>
                    <a:pt x="17643" y="6297"/>
                  </a:lnTo>
                  <a:lnTo>
                    <a:pt x="17643" y="5893"/>
                  </a:lnTo>
                  <a:lnTo>
                    <a:pt x="17575" y="5556"/>
                  </a:lnTo>
                  <a:lnTo>
                    <a:pt x="18215" y="5489"/>
                  </a:lnTo>
                  <a:lnTo>
                    <a:pt x="18821" y="5421"/>
                  </a:lnTo>
                  <a:lnTo>
                    <a:pt x="18821" y="5590"/>
                  </a:lnTo>
                  <a:lnTo>
                    <a:pt x="18821" y="6128"/>
                  </a:lnTo>
                  <a:lnTo>
                    <a:pt x="18821" y="6196"/>
                  </a:lnTo>
                  <a:lnTo>
                    <a:pt x="18888" y="6229"/>
                  </a:lnTo>
                  <a:lnTo>
                    <a:pt x="18922" y="6263"/>
                  </a:lnTo>
                  <a:lnTo>
                    <a:pt x="18989" y="6229"/>
                  </a:lnTo>
                  <a:lnTo>
                    <a:pt x="19023" y="6196"/>
                  </a:lnTo>
                  <a:lnTo>
                    <a:pt x="19023" y="6128"/>
                  </a:lnTo>
                  <a:lnTo>
                    <a:pt x="19023" y="5792"/>
                  </a:lnTo>
                  <a:lnTo>
                    <a:pt x="18989" y="5421"/>
                  </a:lnTo>
                  <a:lnTo>
                    <a:pt x="19191" y="5388"/>
                  </a:lnTo>
                  <a:close/>
                  <a:moveTo>
                    <a:pt x="3401" y="7441"/>
                  </a:moveTo>
                  <a:lnTo>
                    <a:pt x="3367" y="7744"/>
                  </a:lnTo>
                  <a:lnTo>
                    <a:pt x="3334" y="8047"/>
                  </a:lnTo>
                  <a:lnTo>
                    <a:pt x="3300" y="8687"/>
                  </a:lnTo>
                  <a:lnTo>
                    <a:pt x="3334" y="9360"/>
                  </a:lnTo>
                  <a:lnTo>
                    <a:pt x="3401" y="10000"/>
                  </a:lnTo>
                  <a:lnTo>
                    <a:pt x="2862" y="9865"/>
                  </a:lnTo>
                  <a:lnTo>
                    <a:pt x="2627" y="9764"/>
                  </a:lnTo>
                  <a:lnTo>
                    <a:pt x="2391" y="9663"/>
                  </a:lnTo>
                  <a:lnTo>
                    <a:pt x="2189" y="9529"/>
                  </a:lnTo>
                  <a:lnTo>
                    <a:pt x="1953" y="9394"/>
                  </a:lnTo>
                  <a:lnTo>
                    <a:pt x="1785" y="9360"/>
                  </a:lnTo>
                  <a:lnTo>
                    <a:pt x="1785" y="9327"/>
                  </a:lnTo>
                  <a:lnTo>
                    <a:pt x="1751" y="9293"/>
                  </a:lnTo>
                  <a:lnTo>
                    <a:pt x="1718" y="9091"/>
                  </a:lnTo>
                  <a:lnTo>
                    <a:pt x="1718" y="8923"/>
                  </a:lnTo>
                  <a:lnTo>
                    <a:pt x="1684" y="8586"/>
                  </a:lnTo>
                  <a:lnTo>
                    <a:pt x="1785" y="8586"/>
                  </a:lnTo>
                  <a:lnTo>
                    <a:pt x="1852" y="8552"/>
                  </a:lnTo>
                  <a:lnTo>
                    <a:pt x="1852" y="8485"/>
                  </a:lnTo>
                  <a:lnTo>
                    <a:pt x="1819" y="8451"/>
                  </a:lnTo>
                  <a:lnTo>
                    <a:pt x="1785" y="8418"/>
                  </a:lnTo>
                  <a:lnTo>
                    <a:pt x="1617" y="8451"/>
                  </a:lnTo>
                  <a:lnTo>
                    <a:pt x="1852" y="8317"/>
                  </a:lnTo>
                  <a:lnTo>
                    <a:pt x="2054" y="8216"/>
                  </a:lnTo>
                  <a:lnTo>
                    <a:pt x="2458" y="7946"/>
                  </a:lnTo>
                  <a:lnTo>
                    <a:pt x="3401" y="7441"/>
                  </a:lnTo>
                  <a:close/>
                  <a:moveTo>
                    <a:pt x="4176" y="6970"/>
                  </a:moveTo>
                  <a:lnTo>
                    <a:pt x="4176" y="7845"/>
                  </a:lnTo>
                  <a:lnTo>
                    <a:pt x="4209" y="8721"/>
                  </a:lnTo>
                  <a:lnTo>
                    <a:pt x="4209" y="9394"/>
                  </a:lnTo>
                  <a:lnTo>
                    <a:pt x="4243" y="9731"/>
                  </a:lnTo>
                  <a:lnTo>
                    <a:pt x="4277" y="10067"/>
                  </a:lnTo>
                  <a:lnTo>
                    <a:pt x="4176" y="9966"/>
                  </a:lnTo>
                  <a:lnTo>
                    <a:pt x="4142" y="9798"/>
                  </a:lnTo>
                  <a:lnTo>
                    <a:pt x="4108" y="9630"/>
                  </a:lnTo>
                  <a:lnTo>
                    <a:pt x="4108" y="9428"/>
                  </a:lnTo>
                  <a:lnTo>
                    <a:pt x="4108" y="8721"/>
                  </a:lnTo>
                  <a:lnTo>
                    <a:pt x="4075" y="8014"/>
                  </a:lnTo>
                  <a:lnTo>
                    <a:pt x="4041" y="7307"/>
                  </a:lnTo>
                  <a:lnTo>
                    <a:pt x="4075" y="7307"/>
                  </a:lnTo>
                  <a:lnTo>
                    <a:pt x="4108" y="7273"/>
                  </a:lnTo>
                  <a:lnTo>
                    <a:pt x="4075" y="7239"/>
                  </a:lnTo>
                  <a:lnTo>
                    <a:pt x="4041" y="7172"/>
                  </a:lnTo>
                  <a:lnTo>
                    <a:pt x="4007" y="6970"/>
                  </a:lnTo>
                  <a:close/>
                  <a:moveTo>
                    <a:pt x="3637" y="7307"/>
                  </a:moveTo>
                  <a:lnTo>
                    <a:pt x="3872" y="7340"/>
                  </a:lnTo>
                  <a:lnTo>
                    <a:pt x="3839" y="8014"/>
                  </a:lnTo>
                  <a:lnTo>
                    <a:pt x="3872" y="8721"/>
                  </a:lnTo>
                  <a:lnTo>
                    <a:pt x="3974" y="10135"/>
                  </a:lnTo>
                  <a:lnTo>
                    <a:pt x="3805" y="10168"/>
                  </a:lnTo>
                  <a:lnTo>
                    <a:pt x="3771" y="10168"/>
                  </a:lnTo>
                  <a:lnTo>
                    <a:pt x="3771" y="10101"/>
                  </a:lnTo>
                  <a:lnTo>
                    <a:pt x="3738" y="10067"/>
                  </a:lnTo>
                  <a:lnTo>
                    <a:pt x="3704" y="10034"/>
                  </a:lnTo>
                  <a:lnTo>
                    <a:pt x="3637" y="10034"/>
                  </a:lnTo>
                  <a:lnTo>
                    <a:pt x="3603" y="9360"/>
                  </a:lnTo>
                  <a:lnTo>
                    <a:pt x="3569" y="8687"/>
                  </a:lnTo>
                  <a:lnTo>
                    <a:pt x="3569" y="8014"/>
                  </a:lnTo>
                  <a:lnTo>
                    <a:pt x="3536" y="7374"/>
                  </a:lnTo>
                  <a:lnTo>
                    <a:pt x="3569" y="7340"/>
                  </a:lnTo>
                  <a:lnTo>
                    <a:pt x="3603" y="7307"/>
                  </a:lnTo>
                  <a:close/>
                  <a:moveTo>
                    <a:pt x="17340" y="5556"/>
                  </a:moveTo>
                  <a:lnTo>
                    <a:pt x="17340" y="6532"/>
                  </a:lnTo>
                  <a:lnTo>
                    <a:pt x="17373" y="7475"/>
                  </a:lnTo>
                  <a:lnTo>
                    <a:pt x="17508" y="8418"/>
                  </a:lnTo>
                  <a:lnTo>
                    <a:pt x="17676" y="9360"/>
                  </a:lnTo>
                  <a:lnTo>
                    <a:pt x="16027" y="9596"/>
                  </a:lnTo>
                  <a:lnTo>
                    <a:pt x="14377" y="9764"/>
                  </a:lnTo>
                  <a:lnTo>
                    <a:pt x="12727" y="9899"/>
                  </a:lnTo>
                  <a:lnTo>
                    <a:pt x="11077" y="10000"/>
                  </a:lnTo>
                  <a:lnTo>
                    <a:pt x="7610" y="10236"/>
                  </a:lnTo>
                  <a:lnTo>
                    <a:pt x="6869" y="10236"/>
                  </a:lnTo>
                  <a:lnTo>
                    <a:pt x="6095" y="10269"/>
                  </a:lnTo>
                  <a:lnTo>
                    <a:pt x="5320" y="10303"/>
                  </a:lnTo>
                  <a:lnTo>
                    <a:pt x="4916" y="10370"/>
                  </a:lnTo>
                  <a:lnTo>
                    <a:pt x="4546" y="10438"/>
                  </a:lnTo>
                  <a:lnTo>
                    <a:pt x="4546" y="10404"/>
                  </a:lnTo>
                  <a:lnTo>
                    <a:pt x="4546" y="10303"/>
                  </a:lnTo>
                  <a:lnTo>
                    <a:pt x="4580" y="10236"/>
                  </a:lnTo>
                  <a:lnTo>
                    <a:pt x="4546" y="10168"/>
                  </a:lnTo>
                  <a:lnTo>
                    <a:pt x="4479" y="9360"/>
                  </a:lnTo>
                  <a:lnTo>
                    <a:pt x="4445" y="8552"/>
                  </a:lnTo>
                  <a:lnTo>
                    <a:pt x="4411" y="7744"/>
                  </a:lnTo>
                  <a:lnTo>
                    <a:pt x="4344" y="6936"/>
                  </a:lnTo>
                  <a:lnTo>
                    <a:pt x="4378" y="6936"/>
                  </a:lnTo>
                  <a:lnTo>
                    <a:pt x="4411" y="6903"/>
                  </a:lnTo>
                  <a:lnTo>
                    <a:pt x="4411" y="6869"/>
                  </a:lnTo>
                  <a:lnTo>
                    <a:pt x="4411" y="6802"/>
                  </a:lnTo>
                  <a:lnTo>
                    <a:pt x="5152" y="6734"/>
                  </a:lnTo>
                  <a:lnTo>
                    <a:pt x="5859" y="6667"/>
                  </a:lnTo>
                  <a:lnTo>
                    <a:pt x="7307" y="6465"/>
                  </a:lnTo>
                  <a:lnTo>
                    <a:pt x="9024" y="6229"/>
                  </a:lnTo>
                  <a:lnTo>
                    <a:pt x="10741" y="6061"/>
                  </a:lnTo>
                  <a:lnTo>
                    <a:pt x="12391" y="5893"/>
                  </a:lnTo>
                  <a:lnTo>
                    <a:pt x="14040" y="5758"/>
                  </a:lnTo>
                  <a:lnTo>
                    <a:pt x="15690" y="5657"/>
                  </a:lnTo>
                  <a:lnTo>
                    <a:pt x="17340" y="5556"/>
                  </a:lnTo>
                  <a:close/>
                  <a:moveTo>
                    <a:pt x="10606" y="1"/>
                  </a:moveTo>
                  <a:lnTo>
                    <a:pt x="10471" y="674"/>
                  </a:lnTo>
                  <a:lnTo>
                    <a:pt x="10370" y="1347"/>
                  </a:lnTo>
                  <a:lnTo>
                    <a:pt x="10202" y="2661"/>
                  </a:lnTo>
                  <a:lnTo>
                    <a:pt x="10067" y="3671"/>
                  </a:lnTo>
                  <a:lnTo>
                    <a:pt x="9933" y="4647"/>
                  </a:lnTo>
                  <a:lnTo>
                    <a:pt x="9798" y="5287"/>
                  </a:lnTo>
                  <a:lnTo>
                    <a:pt x="9731" y="5623"/>
                  </a:lnTo>
                  <a:lnTo>
                    <a:pt x="9697" y="5960"/>
                  </a:lnTo>
                  <a:lnTo>
                    <a:pt x="8350" y="6095"/>
                  </a:lnTo>
                  <a:lnTo>
                    <a:pt x="7004" y="6229"/>
                  </a:lnTo>
                  <a:lnTo>
                    <a:pt x="5657" y="6431"/>
                  </a:lnTo>
                  <a:lnTo>
                    <a:pt x="4984" y="6566"/>
                  </a:lnTo>
                  <a:lnTo>
                    <a:pt x="4344" y="6701"/>
                  </a:lnTo>
                  <a:lnTo>
                    <a:pt x="4310" y="6667"/>
                  </a:lnTo>
                  <a:lnTo>
                    <a:pt x="4310" y="6633"/>
                  </a:lnTo>
                  <a:lnTo>
                    <a:pt x="4243" y="6600"/>
                  </a:lnTo>
                  <a:lnTo>
                    <a:pt x="4209" y="6633"/>
                  </a:lnTo>
                  <a:lnTo>
                    <a:pt x="4209" y="6667"/>
                  </a:lnTo>
                  <a:lnTo>
                    <a:pt x="4209" y="6734"/>
                  </a:lnTo>
                  <a:lnTo>
                    <a:pt x="4142" y="6734"/>
                  </a:lnTo>
                  <a:lnTo>
                    <a:pt x="4108" y="6768"/>
                  </a:lnTo>
                  <a:lnTo>
                    <a:pt x="4108" y="6802"/>
                  </a:lnTo>
                  <a:lnTo>
                    <a:pt x="4007" y="6835"/>
                  </a:lnTo>
                  <a:lnTo>
                    <a:pt x="3940" y="6903"/>
                  </a:lnTo>
                  <a:lnTo>
                    <a:pt x="3906" y="6936"/>
                  </a:lnTo>
                  <a:lnTo>
                    <a:pt x="3940" y="6970"/>
                  </a:lnTo>
                  <a:lnTo>
                    <a:pt x="3906" y="7138"/>
                  </a:lnTo>
                  <a:lnTo>
                    <a:pt x="3502" y="7138"/>
                  </a:lnTo>
                  <a:lnTo>
                    <a:pt x="3435" y="7172"/>
                  </a:lnTo>
                  <a:lnTo>
                    <a:pt x="3435" y="7206"/>
                  </a:lnTo>
                  <a:lnTo>
                    <a:pt x="2357" y="7778"/>
                  </a:lnTo>
                  <a:lnTo>
                    <a:pt x="1920" y="8047"/>
                  </a:lnTo>
                  <a:lnTo>
                    <a:pt x="1718" y="8216"/>
                  </a:lnTo>
                  <a:lnTo>
                    <a:pt x="1549" y="8418"/>
                  </a:lnTo>
                  <a:lnTo>
                    <a:pt x="1482" y="8451"/>
                  </a:lnTo>
                  <a:lnTo>
                    <a:pt x="1280" y="8485"/>
                  </a:lnTo>
                  <a:lnTo>
                    <a:pt x="1078" y="8485"/>
                  </a:lnTo>
                  <a:lnTo>
                    <a:pt x="977" y="8519"/>
                  </a:lnTo>
                  <a:lnTo>
                    <a:pt x="876" y="8552"/>
                  </a:lnTo>
                  <a:lnTo>
                    <a:pt x="842" y="8519"/>
                  </a:lnTo>
                  <a:lnTo>
                    <a:pt x="809" y="8519"/>
                  </a:lnTo>
                  <a:lnTo>
                    <a:pt x="809" y="8721"/>
                  </a:lnTo>
                  <a:lnTo>
                    <a:pt x="472" y="8721"/>
                  </a:lnTo>
                  <a:lnTo>
                    <a:pt x="270" y="8687"/>
                  </a:lnTo>
                  <a:lnTo>
                    <a:pt x="68" y="8721"/>
                  </a:lnTo>
                  <a:lnTo>
                    <a:pt x="68" y="8687"/>
                  </a:lnTo>
                  <a:lnTo>
                    <a:pt x="34" y="8721"/>
                  </a:lnTo>
                  <a:lnTo>
                    <a:pt x="1" y="8721"/>
                  </a:lnTo>
                  <a:lnTo>
                    <a:pt x="1" y="8754"/>
                  </a:lnTo>
                  <a:lnTo>
                    <a:pt x="34" y="8788"/>
                  </a:lnTo>
                  <a:lnTo>
                    <a:pt x="68" y="8956"/>
                  </a:lnTo>
                  <a:lnTo>
                    <a:pt x="135" y="9158"/>
                  </a:lnTo>
                  <a:lnTo>
                    <a:pt x="304" y="9495"/>
                  </a:lnTo>
                  <a:lnTo>
                    <a:pt x="371" y="9529"/>
                  </a:lnTo>
                  <a:lnTo>
                    <a:pt x="405" y="9529"/>
                  </a:lnTo>
                  <a:lnTo>
                    <a:pt x="640" y="9461"/>
                  </a:lnTo>
                  <a:lnTo>
                    <a:pt x="876" y="9394"/>
                  </a:lnTo>
                  <a:lnTo>
                    <a:pt x="910" y="9428"/>
                  </a:lnTo>
                  <a:lnTo>
                    <a:pt x="876" y="9461"/>
                  </a:lnTo>
                  <a:lnTo>
                    <a:pt x="943" y="9529"/>
                  </a:lnTo>
                  <a:lnTo>
                    <a:pt x="1011" y="9562"/>
                  </a:lnTo>
                  <a:lnTo>
                    <a:pt x="1246" y="9596"/>
                  </a:lnTo>
                  <a:lnTo>
                    <a:pt x="1448" y="9562"/>
                  </a:lnTo>
                  <a:lnTo>
                    <a:pt x="1650" y="9495"/>
                  </a:lnTo>
                  <a:lnTo>
                    <a:pt x="1718" y="9495"/>
                  </a:lnTo>
                  <a:lnTo>
                    <a:pt x="2122" y="9731"/>
                  </a:lnTo>
                  <a:lnTo>
                    <a:pt x="2559" y="9933"/>
                  </a:lnTo>
                  <a:lnTo>
                    <a:pt x="2997" y="10101"/>
                  </a:lnTo>
                  <a:lnTo>
                    <a:pt x="3435" y="10202"/>
                  </a:lnTo>
                  <a:lnTo>
                    <a:pt x="3468" y="10370"/>
                  </a:lnTo>
                  <a:lnTo>
                    <a:pt x="3502" y="10438"/>
                  </a:lnTo>
                  <a:lnTo>
                    <a:pt x="3603" y="10438"/>
                  </a:lnTo>
                  <a:lnTo>
                    <a:pt x="3637" y="10370"/>
                  </a:lnTo>
                  <a:lnTo>
                    <a:pt x="3738" y="10404"/>
                  </a:lnTo>
                  <a:lnTo>
                    <a:pt x="3872" y="10404"/>
                  </a:lnTo>
                  <a:lnTo>
                    <a:pt x="4075" y="10370"/>
                  </a:lnTo>
                  <a:lnTo>
                    <a:pt x="4310" y="10337"/>
                  </a:lnTo>
                  <a:lnTo>
                    <a:pt x="4344" y="10438"/>
                  </a:lnTo>
                  <a:lnTo>
                    <a:pt x="4378" y="10471"/>
                  </a:lnTo>
                  <a:lnTo>
                    <a:pt x="4378" y="10505"/>
                  </a:lnTo>
                  <a:lnTo>
                    <a:pt x="4411" y="10539"/>
                  </a:lnTo>
                  <a:lnTo>
                    <a:pt x="4782" y="10572"/>
                  </a:lnTo>
                  <a:lnTo>
                    <a:pt x="5186" y="10606"/>
                  </a:lnTo>
                  <a:lnTo>
                    <a:pt x="5994" y="10572"/>
                  </a:lnTo>
                  <a:lnTo>
                    <a:pt x="7610" y="10438"/>
                  </a:lnTo>
                  <a:lnTo>
                    <a:pt x="11077" y="10202"/>
                  </a:lnTo>
                  <a:lnTo>
                    <a:pt x="12828" y="10101"/>
                  </a:lnTo>
                  <a:lnTo>
                    <a:pt x="14545" y="9966"/>
                  </a:lnTo>
                  <a:lnTo>
                    <a:pt x="14579" y="9966"/>
                  </a:lnTo>
                  <a:lnTo>
                    <a:pt x="14949" y="10135"/>
                  </a:lnTo>
                  <a:lnTo>
                    <a:pt x="15387" y="10303"/>
                  </a:lnTo>
                  <a:lnTo>
                    <a:pt x="15791" y="10438"/>
                  </a:lnTo>
                  <a:lnTo>
                    <a:pt x="16229" y="10539"/>
                  </a:lnTo>
                  <a:lnTo>
                    <a:pt x="17104" y="10707"/>
                  </a:lnTo>
                  <a:lnTo>
                    <a:pt x="18013" y="10808"/>
                  </a:lnTo>
                  <a:lnTo>
                    <a:pt x="18922" y="10876"/>
                  </a:lnTo>
                  <a:lnTo>
                    <a:pt x="19831" y="10943"/>
                  </a:lnTo>
                  <a:lnTo>
                    <a:pt x="20707" y="11010"/>
                  </a:lnTo>
                  <a:lnTo>
                    <a:pt x="21582" y="11078"/>
                  </a:lnTo>
                  <a:lnTo>
                    <a:pt x="22626" y="11212"/>
                  </a:lnTo>
                  <a:lnTo>
                    <a:pt x="23636" y="11347"/>
                  </a:lnTo>
                  <a:lnTo>
                    <a:pt x="25689" y="11684"/>
                  </a:lnTo>
                  <a:lnTo>
                    <a:pt x="27743" y="12054"/>
                  </a:lnTo>
                  <a:lnTo>
                    <a:pt x="29797" y="12391"/>
                  </a:lnTo>
                  <a:lnTo>
                    <a:pt x="29427" y="14882"/>
                  </a:lnTo>
                  <a:lnTo>
                    <a:pt x="29460" y="14949"/>
                  </a:lnTo>
                  <a:lnTo>
                    <a:pt x="29460" y="14983"/>
                  </a:lnTo>
                  <a:lnTo>
                    <a:pt x="29528" y="15017"/>
                  </a:lnTo>
                  <a:lnTo>
                    <a:pt x="29629" y="14983"/>
                  </a:lnTo>
                  <a:lnTo>
                    <a:pt x="29629" y="14949"/>
                  </a:lnTo>
                  <a:lnTo>
                    <a:pt x="29662" y="14916"/>
                  </a:lnTo>
                  <a:lnTo>
                    <a:pt x="29797" y="14815"/>
                  </a:lnTo>
                  <a:lnTo>
                    <a:pt x="29932" y="14680"/>
                  </a:lnTo>
                  <a:lnTo>
                    <a:pt x="30066" y="14545"/>
                  </a:lnTo>
                  <a:lnTo>
                    <a:pt x="30201" y="14444"/>
                  </a:lnTo>
                  <a:lnTo>
                    <a:pt x="30268" y="14613"/>
                  </a:lnTo>
                  <a:lnTo>
                    <a:pt x="30369" y="14747"/>
                  </a:lnTo>
                  <a:lnTo>
                    <a:pt x="30470" y="14882"/>
                  </a:lnTo>
                  <a:lnTo>
                    <a:pt x="30605" y="15017"/>
                  </a:lnTo>
                  <a:lnTo>
                    <a:pt x="30571" y="15151"/>
                  </a:lnTo>
                  <a:lnTo>
                    <a:pt x="30571" y="15219"/>
                  </a:lnTo>
                  <a:lnTo>
                    <a:pt x="30605" y="15252"/>
                  </a:lnTo>
                  <a:lnTo>
                    <a:pt x="30740" y="15252"/>
                  </a:lnTo>
                  <a:lnTo>
                    <a:pt x="30773" y="15219"/>
                  </a:lnTo>
                  <a:lnTo>
                    <a:pt x="30807" y="15151"/>
                  </a:lnTo>
                  <a:lnTo>
                    <a:pt x="30807" y="14949"/>
                  </a:lnTo>
                  <a:lnTo>
                    <a:pt x="31076" y="12492"/>
                  </a:lnTo>
                  <a:lnTo>
                    <a:pt x="31682" y="12593"/>
                  </a:lnTo>
                  <a:lnTo>
                    <a:pt x="32288" y="12694"/>
                  </a:lnTo>
                  <a:lnTo>
                    <a:pt x="33467" y="12795"/>
                  </a:lnTo>
                  <a:lnTo>
                    <a:pt x="34241" y="12896"/>
                  </a:lnTo>
                  <a:lnTo>
                    <a:pt x="34611" y="12963"/>
                  </a:lnTo>
                  <a:lnTo>
                    <a:pt x="34982" y="13064"/>
                  </a:lnTo>
                  <a:lnTo>
                    <a:pt x="35251" y="13131"/>
                  </a:lnTo>
                  <a:lnTo>
                    <a:pt x="35520" y="13165"/>
                  </a:lnTo>
                  <a:lnTo>
                    <a:pt x="35756" y="13199"/>
                  </a:lnTo>
                  <a:lnTo>
                    <a:pt x="36025" y="13165"/>
                  </a:lnTo>
                  <a:lnTo>
                    <a:pt x="36665" y="13165"/>
                  </a:lnTo>
                  <a:lnTo>
                    <a:pt x="36968" y="13232"/>
                  </a:lnTo>
                  <a:lnTo>
                    <a:pt x="37238" y="13300"/>
                  </a:lnTo>
                  <a:lnTo>
                    <a:pt x="37844" y="13434"/>
                  </a:lnTo>
                  <a:lnTo>
                    <a:pt x="38147" y="13502"/>
                  </a:lnTo>
                  <a:lnTo>
                    <a:pt x="38450" y="13502"/>
                  </a:lnTo>
                  <a:lnTo>
                    <a:pt x="39190" y="13569"/>
                  </a:lnTo>
                  <a:lnTo>
                    <a:pt x="39965" y="13670"/>
                  </a:lnTo>
                  <a:lnTo>
                    <a:pt x="41446" y="13872"/>
                  </a:lnTo>
                  <a:lnTo>
                    <a:pt x="44274" y="14377"/>
                  </a:lnTo>
                  <a:lnTo>
                    <a:pt x="45520" y="14646"/>
                  </a:lnTo>
                  <a:lnTo>
                    <a:pt x="46160" y="14714"/>
                  </a:lnTo>
                  <a:lnTo>
                    <a:pt x="46799" y="14747"/>
                  </a:lnTo>
                  <a:lnTo>
                    <a:pt x="47069" y="14714"/>
                  </a:lnTo>
                  <a:lnTo>
                    <a:pt x="47338" y="14646"/>
                  </a:lnTo>
                  <a:lnTo>
                    <a:pt x="47540" y="14579"/>
                  </a:lnTo>
                  <a:lnTo>
                    <a:pt x="47742" y="14444"/>
                  </a:lnTo>
                  <a:lnTo>
                    <a:pt x="47910" y="14310"/>
                  </a:lnTo>
                  <a:lnTo>
                    <a:pt x="48079" y="14141"/>
                  </a:lnTo>
                  <a:lnTo>
                    <a:pt x="48213" y="13939"/>
                  </a:lnTo>
                  <a:lnTo>
                    <a:pt x="48314" y="13737"/>
                  </a:lnTo>
                  <a:lnTo>
                    <a:pt x="48382" y="13535"/>
                  </a:lnTo>
                  <a:lnTo>
                    <a:pt x="48449" y="13300"/>
                  </a:lnTo>
                  <a:lnTo>
                    <a:pt x="48550" y="12828"/>
                  </a:lnTo>
                  <a:lnTo>
                    <a:pt x="48584" y="12323"/>
                  </a:lnTo>
                  <a:lnTo>
                    <a:pt x="48584" y="11852"/>
                  </a:lnTo>
                  <a:lnTo>
                    <a:pt x="48752" y="11111"/>
                  </a:lnTo>
                  <a:lnTo>
                    <a:pt x="48887" y="10404"/>
                  </a:lnTo>
                  <a:lnTo>
                    <a:pt x="49122" y="8956"/>
                  </a:lnTo>
                  <a:lnTo>
                    <a:pt x="49695" y="5522"/>
                  </a:lnTo>
                  <a:lnTo>
                    <a:pt x="50671" y="1"/>
                  </a:lnTo>
                  <a:lnTo>
                    <a:pt x="50402" y="1"/>
                  </a:lnTo>
                  <a:lnTo>
                    <a:pt x="49425" y="5455"/>
                  </a:lnTo>
                  <a:lnTo>
                    <a:pt x="48853" y="8855"/>
                  </a:lnTo>
                  <a:lnTo>
                    <a:pt x="48651" y="10269"/>
                  </a:lnTo>
                  <a:lnTo>
                    <a:pt x="48550" y="10977"/>
                  </a:lnTo>
                  <a:lnTo>
                    <a:pt x="48483" y="11684"/>
                  </a:lnTo>
                  <a:lnTo>
                    <a:pt x="48415" y="11684"/>
                  </a:lnTo>
                  <a:lnTo>
                    <a:pt x="48382" y="11785"/>
                  </a:lnTo>
                  <a:lnTo>
                    <a:pt x="48382" y="12492"/>
                  </a:lnTo>
                  <a:lnTo>
                    <a:pt x="48348" y="12828"/>
                  </a:lnTo>
                  <a:lnTo>
                    <a:pt x="48281" y="13199"/>
                  </a:lnTo>
                  <a:lnTo>
                    <a:pt x="48180" y="13502"/>
                  </a:lnTo>
                  <a:lnTo>
                    <a:pt x="48011" y="13805"/>
                  </a:lnTo>
                  <a:lnTo>
                    <a:pt x="47776" y="14074"/>
                  </a:lnTo>
                  <a:lnTo>
                    <a:pt x="47641" y="14209"/>
                  </a:lnTo>
                  <a:lnTo>
                    <a:pt x="47473" y="14310"/>
                  </a:lnTo>
                  <a:lnTo>
                    <a:pt x="47338" y="14377"/>
                  </a:lnTo>
                  <a:lnTo>
                    <a:pt x="47203" y="14444"/>
                  </a:lnTo>
                  <a:lnTo>
                    <a:pt x="46867" y="14512"/>
                  </a:lnTo>
                  <a:lnTo>
                    <a:pt x="46530" y="14512"/>
                  </a:lnTo>
                  <a:lnTo>
                    <a:pt x="46160" y="14478"/>
                  </a:lnTo>
                  <a:lnTo>
                    <a:pt x="45486" y="14377"/>
                  </a:lnTo>
                  <a:lnTo>
                    <a:pt x="44847" y="14242"/>
                  </a:lnTo>
                  <a:lnTo>
                    <a:pt x="42288" y="13771"/>
                  </a:lnTo>
                  <a:lnTo>
                    <a:pt x="39729" y="13367"/>
                  </a:lnTo>
                  <a:lnTo>
                    <a:pt x="39224" y="13300"/>
                  </a:lnTo>
                  <a:lnTo>
                    <a:pt x="38685" y="13266"/>
                  </a:lnTo>
                  <a:lnTo>
                    <a:pt x="38180" y="13232"/>
                  </a:lnTo>
                  <a:lnTo>
                    <a:pt x="37911" y="13199"/>
                  </a:lnTo>
                  <a:lnTo>
                    <a:pt x="37642" y="13098"/>
                  </a:lnTo>
                  <a:lnTo>
                    <a:pt x="37406" y="13030"/>
                  </a:lnTo>
                  <a:lnTo>
                    <a:pt x="37170" y="12997"/>
                  </a:lnTo>
                  <a:lnTo>
                    <a:pt x="36665" y="12963"/>
                  </a:lnTo>
                  <a:lnTo>
                    <a:pt x="36160" y="12963"/>
                  </a:lnTo>
                  <a:lnTo>
                    <a:pt x="35655" y="12997"/>
                  </a:lnTo>
                  <a:lnTo>
                    <a:pt x="35487" y="12997"/>
                  </a:lnTo>
                  <a:lnTo>
                    <a:pt x="35352" y="12963"/>
                  </a:lnTo>
                  <a:lnTo>
                    <a:pt x="35015" y="12862"/>
                  </a:lnTo>
                  <a:lnTo>
                    <a:pt x="34712" y="12761"/>
                  </a:lnTo>
                  <a:lnTo>
                    <a:pt x="34409" y="12694"/>
                  </a:lnTo>
                  <a:lnTo>
                    <a:pt x="33938" y="12626"/>
                  </a:lnTo>
                  <a:lnTo>
                    <a:pt x="33467" y="12559"/>
                  </a:lnTo>
                  <a:lnTo>
                    <a:pt x="32288" y="12424"/>
                  </a:lnTo>
                  <a:lnTo>
                    <a:pt x="31682" y="12391"/>
                  </a:lnTo>
                  <a:lnTo>
                    <a:pt x="31110" y="12357"/>
                  </a:lnTo>
                  <a:lnTo>
                    <a:pt x="31211" y="11482"/>
                  </a:lnTo>
                  <a:lnTo>
                    <a:pt x="31783" y="11650"/>
                  </a:lnTo>
                  <a:lnTo>
                    <a:pt x="32389" y="11785"/>
                  </a:lnTo>
                  <a:lnTo>
                    <a:pt x="33601" y="12020"/>
                  </a:lnTo>
                  <a:lnTo>
                    <a:pt x="36025" y="12424"/>
                  </a:lnTo>
                  <a:lnTo>
                    <a:pt x="38483" y="12828"/>
                  </a:lnTo>
                  <a:lnTo>
                    <a:pt x="40941" y="13165"/>
                  </a:lnTo>
                  <a:lnTo>
                    <a:pt x="43533" y="13502"/>
                  </a:lnTo>
                  <a:lnTo>
                    <a:pt x="44644" y="13603"/>
                  </a:lnTo>
                  <a:lnTo>
                    <a:pt x="45217" y="13636"/>
                  </a:lnTo>
                  <a:lnTo>
                    <a:pt x="45486" y="13636"/>
                  </a:lnTo>
                  <a:lnTo>
                    <a:pt x="45789" y="13603"/>
                  </a:lnTo>
                  <a:lnTo>
                    <a:pt x="46193" y="13502"/>
                  </a:lnTo>
                  <a:lnTo>
                    <a:pt x="46530" y="13333"/>
                  </a:lnTo>
                  <a:lnTo>
                    <a:pt x="46833" y="13131"/>
                  </a:lnTo>
                  <a:lnTo>
                    <a:pt x="47069" y="12896"/>
                  </a:lnTo>
                  <a:lnTo>
                    <a:pt x="47271" y="12593"/>
                  </a:lnTo>
                  <a:lnTo>
                    <a:pt x="47405" y="12256"/>
                  </a:lnTo>
                  <a:lnTo>
                    <a:pt x="47473" y="11886"/>
                  </a:lnTo>
                  <a:lnTo>
                    <a:pt x="47506" y="11448"/>
                  </a:lnTo>
                  <a:lnTo>
                    <a:pt x="47473" y="11414"/>
                  </a:lnTo>
                  <a:lnTo>
                    <a:pt x="47708" y="10707"/>
                  </a:lnTo>
                  <a:lnTo>
                    <a:pt x="47843" y="10000"/>
                  </a:lnTo>
                  <a:lnTo>
                    <a:pt x="48112" y="8552"/>
                  </a:lnTo>
                  <a:lnTo>
                    <a:pt x="48382" y="6970"/>
                  </a:lnTo>
                  <a:lnTo>
                    <a:pt x="48617" y="5388"/>
                  </a:lnTo>
                  <a:lnTo>
                    <a:pt x="48954" y="2694"/>
                  </a:lnTo>
                  <a:lnTo>
                    <a:pt x="49257" y="1"/>
                  </a:lnTo>
                  <a:lnTo>
                    <a:pt x="48988" y="1"/>
                  </a:lnTo>
                  <a:lnTo>
                    <a:pt x="48685" y="2795"/>
                  </a:lnTo>
                  <a:lnTo>
                    <a:pt x="48314" y="5590"/>
                  </a:lnTo>
                  <a:lnTo>
                    <a:pt x="48079" y="7172"/>
                  </a:lnTo>
                  <a:lnTo>
                    <a:pt x="47843" y="8721"/>
                  </a:lnTo>
                  <a:lnTo>
                    <a:pt x="47574" y="10034"/>
                  </a:lnTo>
                  <a:lnTo>
                    <a:pt x="47473" y="10707"/>
                  </a:lnTo>
                  <a:lnTo>
                    <a:pt x="47405" y="11381"/>
                  </a:lnTo>
                  <a:lnTo>
                    <a:pt x="47338" y="11381"/>
                  </a:lnTo>
                  <a:lnTo>
                    <a:pt x="47304" y="11448"/>
                  </a:lnTo>
                  <a:lnTo>
                    <a:pt x="47304" y="11785"/>
                  </a:lnTo>
                  <a:lnTo>
                    <a:pt x="47237" y="12088"/>
                  </a:lnTo>
                  <a:lnTo>
                    <a:pt x="47170" y="12357"/>
                  </a:lnTo>
                  <a:lnTo>
                    <a:pt x="47035" y="12593"/>
                  </a:lnTo>
                  <a:lnTo>
                    <a:pt x="46900" y="12828"/>
                  </a:lnTo>
                  <a:lnTo>
                    <a:pt x="46698" y="12997"/>
                  </a:lnTo>
                  <a:lnTo>
                    <a:pt x="46429" y="13165"/>
                  </a:lnTo>
                  <a:lnTo>
                    <a:pt x="46126" y="13300"/>
                  </a:lnTo>
                  <a:lnTo>
                    <a:pt x="45890" y="13367"/>
                  </a:lnTo>
                  <a:lnTo>
                    <a:pt x="45621" y="13434"/>
                  </a:lnTo>
                  <a:lnTo>
                    <a:pt x="45116" y="13434"/>
                  </a:lnTo>
                  <a:lnTo>
                    <a:pt x="44577" y="13401"/>
                  </a:lnTo>
                  <a:lnTo>
                    <a:pt x="44072" y="13333"/>
                  </a:lnTo>
                  <a:lnTo>
                    <a:pt x="41749" y="13064"/>
                  </a:lnTo>
                  <a:lnTo>
                    <a:pt x="39426" y="12761"/>
                  </a:lnTo>
                  <a:lnTo>
                    <a:pt x="37339" y="12458"/>
                  </a:lnTo>
                  <a:lnTo>
                    <a:pt x="35285" y="12121"/>
                  </a:lnTo>
                  <a:lnTo>
                    <a:pt x="34275" y="11919"/>
                  </a:lnTo>
                  <a:lnTo>
                    <a:pt x="33265" y="11717"/>
                  </a:lnTo>
                  <a:lnTo>
                    <a:pt x="32221" y="11515"/>
                  </a:lnTo>
                  <a:lnTo>
                    <a:pt x="31211" y="11347"/>
                  </a:lnTo>
                  <a:lnTo>
                    <a:pt x="31480" y="9192"/>
                  </a:lnTo>
                  <a:lnTo>
                    <a:pt x="31750" y="7037"/>
                  </a:lnTo>
                  <a:lnTo>
                    <a:pt x="32322" y="3132"/>
                  </a:lnTo>
                  <a:lnTo>
                    <a:pt x="32457" y="2357"/>
                  </a:lnTo>
                  <a:lnTo>
                    <a:pt x="32591" y="1583"/>
                  </a:lnTo>
                  <a:lnTo>
                    <a:pt x="32726" y="775"/>
                  </a:lnTo>
                  <a:lnTo>
                    <a:pt x="32827" y="1"/>
                  </a:lnTo>
                  <a:lnTo>
                    <a:pt x="32625" y="1"/>
                  </a:lnTo>
                  <a:lnTo>
                    <a:pt x="32457" y="809"/>
                  </a:lnTo>
                  <a:lnTo>
                    <a:pt x="32322" y="1650"/>
                  </a:lnTo>
                  <a:lnTo>
                    <a:pt x="32086" y="3334"/>
                  </a:lnTo>
                  <a:lnTo>
                    <a:pt x="31783" y="5287"/>
                  </a:lnTo>
                  <a:lnTo>
                    <a:pt x="31514" y="7273"/>
                  </a:lnTo>
                  <a:lnTo>
                    <a:pt x="31043" y="10977"/>
                  </a:lnTo>
                  <a:lnTo>
                    <a:pt x="30639" y="14680"/>
                  </a:lnTo>
                  <a:lnTo>
                    <a:pt x="30504" y="14478"/>
                  </a:lnTo>
                  <a:lnTo>
                    <a:pt x="30403" y="14242"/>
                  </a:lnTo>
                  <a:lnTo>
                    <a:pt x="30336" y="14175"/>
                  </a:lnTo>
                  <a:lnTo>
                    <a:pt x="30235" y="14175"/>
                  </a:lnTo>
                  <a:lnTo>
                    <a:pt x="30134" y="14209"/>
                  </a:lnTo>
                  <a:lnTo>
                    <a:pt x="30033" y="14276"/>
                  </a:lnTo>
                  <a:lnTo>
                    <a:pt x="29831" y="14444"/>
                  </a:lnTo>
                  <a:lnTo>
                    <a:pt x="29696" y="14613"/>
                  </a:lnTo>
                  <a:lnTo>
                    <a:pt x="29999" y="12424"/>
                  </a:lnTo>
                  <a:lnTo>
                    <a:pt x="30066" y="12391"/>
                  </a:lnTo>
                  <a:lnTo>
                    <a:pt x="30066" y="12323"/>
                  </a:lnTo>
                  <a:lnTo>
                    <a:pt x="30066" y="12256"/>
                  </a:lnTo>
                  <a:lnTo>
                    <a:pt x="30033" y="12222"/>
                  </a:lnTo>
                  <a:lnTo>
                    <a:pt x="30740" y="7206"/>
                  </a:lnTo>
                  <a:lnTo>
                    <a:pt x="31009" y="5421"/>
                  </a:lnTo>
                  <a:lnTo>
                    <a:pt x="31312" y="3603"/>
                  </a:lnTo>
                  <a:lnTo>
                    <a:pt x="31581" y="1819"/>
                  </a:lnTo>
                  <a:lnTo>
                    <a:pt x="31682" y="910"/>
                  </a:lnTo>
                  <a:lnTo>
                    <a:pt x="31783" y="1"/>
                  </a:lnTo>
                  <a:lnTo>
                    <a:pt x="31615" y="1"/>
                  </a:lnTo>
                  <a:lnTo>
                    <a:pt x="31413" y="876"/>
                  </a:lnTo>
                  <a:lnTo>
                    <a:pt x="31278" y="1785"/>
                  </a:lnTo>
                  <a:lnTo>
                    <a:pt x="31009" y="3570"/>
                  </a:lnTo>
                  <a:lnTo>
                    <a:pt x="30773" y="5354"/>
                  </a:lnTo>
                  <a:lnTo>
                    <a:pt x="30538" y="7138"/>
                  </a:lnTo>
                  <a:lnTo>
                    <a:pt x="29965" y="11145"/>
                  </a:lnTo>
                  <a:lnTo>
                    <a:pt x="29427" y="11111"/>
                  </a:lnTo>
                  <a:lnTo>
                    <a:pt x="30033" y="5421"/>
                  </a:lnTo>
                  <a:lnTo>
                    <a:pt x="30201" y="4075"/>
                  </a:lnTo>
                  <a:lnTo>
                    <a:pt x="30369" y="2728"/>
                  </a:lnTo>
                  <a:lnTo>
                    <a:pt x="30571" y="1347"/>
                  </a:lnTo>
                  <a:lnTo>
                    <a:pt x="30706" y="1"/>
                  </a:lnTo>
                  <a:lnTo>
                    <a:pt x="30470" y="1"/>
                  </a:lnTo>
                  <a:lnTo>
                    <a:pt x="30268" y="1280"/>
                  </a:lnTo>
                  <a:lnTo>
                    <a:pt x="30100" y="2593"/>
                  </a:lnTo>
                  <a:lnTo>
                    <a:pt x="29965" y="3873"/>
                  </a:lnTo>
                  <a:lnTo>
                    <a:pt x="29831" y="5152"/>
                  </a:lnTo>
                  <a:lnTo>
                    <a:pt x="29494" y="8115"/>
                  </a:lnTo>
                  <a:lnTo>
                    <a:pt x="29157" y="11111"/>
                  </a:lnTo>
                  <a:lnTo>
                    <a:pt x="27709" y="11010"/>
                  </a:lnTo>
                  <a:lnTo>
                    <a:pt x="26228" y="10909"/>
                  </a:lnTo>
                  <a:lnTo>
                    <a:pt x="25487" y="10808"/>
                  </a:lnTo>
                  <a:lnTo>
                    <a:pt x="24780" y="10741"/>
                  </a:lnTo>
                  <a:lnTo>
                    <a:pt x="24040" y="10606"/>
                  </a:lnTo>
                  <a:lnTo>
                    <a:pt x="23333" y="10438"/>
                  </a:lnTo>
                  <a:lnTo>
                    <a:pt x="21750" y="10101"/>
                  </a:lnTo>
                  <a:lnTo>
                    <a:pt x="20942" y="9933"/>
                  </a:lnTo>
                  <a:lnTo>
                    <a:pt x="20134" y="9798"/>
                  </a:lnTo>
                  <a:lnTo>
                    <a:pt x="19562" y="9731"/>
                  </a:lnTo>
                  <a:lnTo>
                    <a:pt x="19259" y="9697"/>
                  </a:lnTo>
                  <a:lnTo>
                    <a:pt x="18989" y="9596"/>
                  </a:lnTo>
                  <a:lnTo>
                    <a:pt x="18754" y="9529"/>
                  </a:lnTo>
                  <a:lnTo>
                    <a:pt x="18518" y="9495"/>
                  </a:lnTo>
                  <a:lnTo>
                    <a:pt x="18282" y="9495"/>
                  </a:lnTo>
                  <a:lnTo>
                    <a:pt x="18047" y="9562"/>
                  </a:lnTo>
                  <a:lnTo>
                    <a:pt x="18013" y="9596"/>
                  </a:lnTo>
                  <a:lnTo>
                    <a:pt x="17979" y="9663"/>
                  </a:lnTo>
                  <a:lnTo>
                    <a:pt x="18013" y="9697"/>
                  </a:lnTo>
                  <a:lnTo>
                    <a:pt x="18417" y="9697"/>
                  </a:lnTo>
                  <a:lnTo>
                    <a:pt x="18754" y="9731"/>
                  </a:lnTo>
                  <a:lnTo>
                    <a:pt x="18922" y="9832"/>
                  </a:lnTo>
                  <a:lnTo>
                    <a:pt x="19023" y="9865"/>
                  </a:lnTo>
                  <a:lnTo>
                    <a:pt x="19124" y="9899"/>
                  </a:lnTo>
                  <a:lnTo>
                    <a:pt x="19966" y="10034"/>
                  </a:lnTo>
                  <a:lnTo>
                    <a:pt x="20841" y="10135"/>
                  </a:lnTo>
                  <a:lnTo>
                    <a:pt x="21616" y="10303"/>
                  </a:lnTo>
                  <a:lnTo>
                    <a:pt x="22424" y="10471"/>
                  </a:lnTo>
                  <a:lnTo>
                    <a:pt x="23972" y="10842"/>
                  </a:lnTo>
                  <a:lnTo>
                    <a:pt x="24612" y="10977"/>
                  </a:lnTo>
                  <a:lnTo>
                    <a:pt x="25252" y="11078"/>
                  </a:lnTo>
                  <a:lnTo>
                    <a:pt x="26531" y="11212"/>
                  </a:lnTo>
                  <a:lnTo>
                    <a:pt x="27844" y="11280"/>
                  </a:lnTo>
                  <a:lnTo>
                    <a:pt x="29124" y="11347"/>
                  </a:lnTo>
                  <a:lnTo>
                    <a:pt x="29124" y="11482"/>
                  </a:lnTo>
                  <a:lnTo>
                    <a:pt x="29124" y="11549"/>
                  </a:lnTo>
                  <a:lnTo>
                    <a:pt x="29157" y="11583"/>
                  </a:lnTo>
                  <a:lnTo>
                    <a:pt x="29225" y="11616"/>
                  </a:lnTo>
                  <a:lnTo>
                    <a:pt x="29326" y="11583"/>
                  </a:lnTo>
                  <a:lnTo>
                    <a:pt x="29359" y="11549"/>
                  </a:lnTo>
                  <a:lnTo>
                    <a:pt x="29359" y="11482"/>
                  </a:lnTo>
                  <a:lnTo>
                    <a:pt x="29393" y="11381"/>
                  </a:lnTo>
                  <a:lnTo>
                    <a:pt x="29932" y="11414"/>
                  </a:lnTo>
                  <a:lnTo>
                    <a:pt x="29797" y="12189"/>
                  </a:lnTo>
                  <a:lnTo>
                    <a:pt x="27945" y="11818"/>
                  </a:lnTo>
                  <a:lnTo>
                    <a:pt x="26093" y="11515"/>
                  </a:lnTo>
                  <a:lnTo>
                    <a:pt x="24242" y="11246"/>
                  </a:lnTo>
                  <a:lnTo>
                    <a:pt x="22356" y="10977"/>
                  </a:lnTo>
                  <a:lnTo>
                    <a:pt x="21414" y="10876"/>
                  </a:lnTo>
                  <a:lnTo>
                    <a:pt x="20471" y="10775"/>
                  </a:lnTo>
                  <a:lnTo>
                    <a:pt x="18585" y="10606"/>
                  </a:lnTo>
                  <a:lnTo>
                    <a:pt x="17643" y="10505"/>
                  </a:lnTo>
                  <a:lnTo>
                    <a:pt x="16734" y="10337"/>
                  </a:lnTo>
                  <a:lnTo>
                    <a:pt x="15825" y="10168"/>
                  </a:lnTo>
                  <a:lnTo>
                    <a:pt x="14916" y="9933"/>
                  </a:lnTo>
                  <a:lnTo>
                    <a:pt x="16330" y="9764"/>
                  </a:lnTo>
                  <a:lnTo>
                    <a:pt x="17744" y="9562"/>
                  </a:lnTo>
                  <a:lnTo>
                    <a:pt x="17777" y="9596"/>
                  </a:lnTo>
                  <a:lnTo>
                    <a:pt x="17845" y="9630"/>
                  </a:lnTo>
                  <a:lnTo>
                    <a:pt x="17912" y="9596"/>
                  </a:lnTo>
                  <a:lnTo>
                    <a:pt x="17946" y="9529"/>
                  </a:lnTo>
                  <a:lnTo>
                    <a:pt x="17979" y="9529"/>
                  </a:lnTo>
                  <a:lnTo>
                    <a:pt x="18013" y="9495"/>
                  </a:lnTo>
                  <a:lnTo>
                    <a:pt x="18047" y="9461"/>
                  </a:lnTo>
                  <a:lnTo>
                    <a:pt x="18282" y="9428"/>
                  </a:lnTo>
                  <a:lnTo>
                    <a:pt x="18552" y="9394"/>
                  </a:lnTo>
                  <a:lnTo>
                    <a:pt x="19023" y="9327"/>
                  </a:lnTo>
                  <a:lnTo>
                    <a:pt x="20505" y="9158"/>
                  </a:lnTo>
                  <a:lnTo>
                    <a:pt x="22289" y="8956"/>
                  </a:lnTo>
                  <a:lnTo>
                    <a:pt x="22323" y="8956"/>
                  </a:lnTo>
                  <a:lnTo>
                    <a:pt x="22356" y="8923"/>
                  </a:lnTo>
                  <a:lnTo>
                    <a:pt x="23030" y="8855"/>
                  </a:lnTo>
                  <a:lnTo>
                    <a:pt x="23097" y="8822"/>
                  </a:lnTo>
                  <a:lnTo>
                    <a:pt x="23097" y="8754"/>
                  </a:lnTo>
                  <a:lnTo>
                    <a:pt x="23097" y="8721"/>
                  </a:lnTo>
                  <a:lnTo>
                    <a:pt x="23063" y="8653"/>
                  </a:lnTo>
                  <a:lnTo>
                    <a:pt x="22962" y="8216"/>
                  </a:lnTo>
                  <a:lnTo>
                    <a:pt x="22895" y="7744"/>
                  </a:lnTo>
                  <a:lnTo>
                    <a:pt x="22828" y="6835"/>
                  </a:lnTo>
                  <a:lnTo>
                    <a:pt x="22794" y="5893"/>
                  </a:lnTo>
                  <a:lnTo>
                    <a:pt x="22760" y="5421"/>
                  </a:lnTo>
                  <a:lnTo>
                    <a:pt x="22659" y="4984"/>
                  </a:lnTo>
                  <a:lnTo>
                    <a:pt x="22659" y="4950"/>
                  </a:lnTo>
                  <a:lnTo>
                    <a:pt x="22626" y="4950"/>
                  </a:lnTo>
                  <a:lnTo>
                    <a:pt x="22592" y="4984"/>
                  </a:lnTo>
                  <a:lnTo>
                    <a:pt x="22592" y="5017"/>
                  </a:lnTo>
                  <a:lnTo>
                    <a:pt x="22558" y="5017"/>
                  </a:lnTo>
                  <a:lnTo>
                    <a:pt x="19764" y="5152"/>
                  </a:lnTo>
                  <a:lnTo>
                    <a:pt x="19191" y="5152"/>
                  </a:lnTo>
                  <a:lnTo>
                    <a:pt x="18653" y="5186"/>
                  </a:lnTo>
                  <a:lnTo>
                    <a:pt x="18080" y="5287"/>
                  </a:lnTo>
                  <a:lnTo>
                    <a:pt x="17811" y="5354"/>
                  </a:lnTo>
                  <a:lnTo>
                    <a:pt x="17542" y="5455"/>
                  </a:lnTo>
                  <a:lnTo>
                    <a:pt x="17542" y="5421"/>
                  </a:lnTo>
                  <a:lnTo>
                    <a:pt x="17508" y="5388"/>
                  </a:lnTo>
                  <a:lnTo>
                    <a:pt x="17474" y="5388"/>
                  </a:lnTo>
                  <a:lnTo>
                    <a:pt x="17441" y="5354"/>
                  </a:lnTo>
                  <a:lnTo>
                    <a:pt x="17373" y="5354"/>
                  </a:lnTo>
                  <a:lnTo>
                    <a:pt x="14040" y="5556"/>
                  </a:lnTo>
                  <a:lnTo>
                    <a:pt x="12391" y="5691"/>
                  </a:lnTo>
                  <a:lnTo>
                    <a:pt x="10741" y="5859"/>
                  </a:lnTo>
                  <a:lnTo>
                    <a:pt x="9865" y="5926"/>
                  </a:lnTo>
                  <a:lnTo>
                    <a:pt x="10000" y="5657"/>
                  </a:lnTo>
                  <a:lnTo>
                    <a:pt x="10067" y="5320"/>
                  </a:lnTo>
                  <a:lnTo>
                    <a:pt x="10168" y="4714"/>
                  </a:lnTo>
                  <a:lnTo>
                    <a:pt x="10303" y="3940"/>
                  </a:lnTo>
                  <a:lnTo>
                    <a:pt x="10404" y="3166"/>
                  </a:lnTo>
                  <a:lnTo>
                    <a:pt x="10505" y="2391"/>
                  </a:lnTo>
                  <a:lnTo>
                    <a:pt x="10640" y="1583"/>
                  </a:lnTo>
                  <a:lnTo>
                    <a:pt x="10774" y="809"/>
                  </a:lnTo>
                  <a:lnTo>
                    <a:pt x="1090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092495" y="162713"/>
              <a:ext cx="117432" cy="18484"/>
            </a:xfrm>
            <a:custGeom>
              <a:avLst/>
              <a:gdLst/>
              <a:ahLst/>
              <a:cxnLst/>
              <a:rect l="l" t="t" r="r" b="b"/>
              <a:pathLst>
                <a:path w="2357" h="371" extrusionOk="0">
                  <a:moveTo>
                    <a:pt x="1448" y="1"/>
                  </a:moveTo>
                  <a:lnTo>
                    <a:pt x="741" y="34"/>
                  </a:lnTo>
                  <a:lnTo>
                    <a:pt x="370" y="68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606" y="203"/>
                  </a:lnTo>
                  <a:lnTo>
                    <a:pt x="1178" y="169"/>
                  </a:lnTo>
                  <a:lnTo>
                    <a:pt x="1448" y="169"/>
                  </a:lnTo>
                  <a:lnTo>
                    <a:pt x="1717" y="203"/>
                  </a:lnTo>
                  <a:lnTo>
                    <a:pt x="1986" y="236"/>
                  </a:lnTo>
                  <a:lnTo>
                    <a:pt x="2256" y="371"/>
                  </a:lnTo>
                  <a:lnTo>
                    <a:pt x="2323" y="371"/>
                  </a:lnTo>
                  <a:lnTo>
                    <a:pt x="2357" y="337"/>
                  </a:lnTo>
                  <a:lnTo>
                    <a:pt x="2357" y="304"/>
                  </a:lnTo>
                  <a:lnTo>
                    <a:pt x="2357" y="236"/>
                  </a:lnTo>
                  <a:lnTo>
                    <a:pt x="2256" y="169"/>
                  </a:lnTo>
                  <a:lnTo>
                    <a:pt x="2155" y="102"/>
                  </a:lnTo>
                  <a:lnTo>
                    <a:pt x="1919" y="34"/>
                  </a:lnTo>
                  <a:lnTo>
                    <a:pt x="168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5788876" y="362352"/>
              <a:ext cx="213041" cy="72143"/>
            </a:xfrm>
            <a:custGeom>
              <a:avLst/>
              <a:gdLst/>
              <a:ahLst/>
              <a:cxnLst/>
              <a:rect l="l" t="t" r="r" b="b"/>
              <a:pathLst>
                <a:path w="4276" h="1448" extrusionOk="0">
                  <a:moveTo>
                    <a:pt x="4108" y="0"/>
                  </a:moveTo>
                  <a:lnTo>
                    <a:pt x="3872" y="67"/>
                  </a:lnTo>
                  <a:lnTo>
                    <a:pt x="3502" y="168"/>
                  </a:lnTo>
                  <a:lnTo>
                    <a:pt x="3131" y="303"/>
                  </a:lnTo>
                  <a:lnTo>
                    <a:pt x="2424" y="539"/>
                  </a:lnTo>
                  <a:lnTo>
                    <a:pt x="1212" y="943"/>
                  </a:lnTo>
                  <a:lnTo>
                    <a:pt x="606" y="1145"/>
                  </a:lnTo>
                  <a:lnTo>
                    <a:pt x="34" y="1380"/>
                  </a:lnTo>
                  <a:lnTo>
                    <a:pt x="0" y="1414"/>
                  </a:lnTo>
                  <a:lnTo>
                    <a:pt x="0" y="1448"/>
                  </a:lnTo>
                  <a:lnTo>
                    <a:pt x="34" y="1448"/>
                  </a:lnTo>
                  <a:lnTo>
                    <a:pt x="606" y="1347"/>
                  </a:lnTo>
                  <a:lnTo>
                    <a:pt x="1145" y="1178"/>
                  </a:lnTo>
                  <a:lnTo>
                    <a:pt x="2222" y="842"/>
                  </a:lnTo>
                  <a:lnTo>
                    <a:pt x="3266" y="539"/>
                  </a:lnTo>
                  <a:lnTo>
                    <a:pt x="3805" y="337"/>
                  </a:lnTo>
                  <a:lnTo>
                    <a:pt x="4040" y="236"/>
                  </a:lnTo>
                  <a:lnTo>
                    <a:pt x="4242" y="101"/>
                  </a:lnTo>
                  <a:lnTo>
                    <a:pt x="4276" y="67"/>
                  </a:lnTo>
                  <a:lnTo>
                    <a:pt x="4242" y="34"/>
                  </a:lnTo>
                  <a:lnTo>
                    <a:pt x="41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5788876" y="432801"/>
              <a:ext cx="145980" cy="50371"/>
            </a:xfrm>
            <a:custGeom>
              <a:avLst/>
              <a:gdLst/>
              <a:ahLst/>
              <a:cxnLst/>
              <a:rect l="l" t="t" r="r" b="b"/>
              <a:pathLst>
                <a:path w="2930" h="1011" extrusionOk="0">
                  <a:moveTo>
                    <a:pt x="2862" y="0"/>
                  </a:moveTo>
                  <a:lnTo>
                    <a:pt x="2492" y="67"/>
                  </a:lnTo>
                  <a:lnTo>
                    <a:pt x="2121" y="168"/>
                  </a:lnTo>
                  <a:lnTo>
                    <a:pt x="1414" y="404"/>
                  </a:lnTo>
                  <a:lnTo>
                    <a:pt x="707" y="640"/>
                  </a:lnTo>
                  <a:lnTo>
                    <a:pt x="337" y="774"/>
                  </a:lnTo>
                  <a:lnTo>
                    <a:pt x="34" y="976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404" y="943"/>
                  </a:lnTo>
                  <a:lnTo>
                    <a:pt x="774" y="842"/>
                  </a:lnTo>
                  <a:lnTo>
                    <a:pt x="1448" y="572"/>
                  </a:lnTo>
                  <a:lnTo>
                    <a:pt x="2189" y="370"/>
                  </a:lnTo>
                  <a:lnTo>
                    <a:pt x="2559" y="269"/>
                  </a:lnTo>
                  <a:lnTo>
                    <a:pt x="2896" y="135"/>
                  </a:lnTo>
                  <a:lnTo>
                    <a:pt x="2896" y="101"/>
                  </a:lnTo>
                  <a:lnTo>
                    <a:pt x="2929" y="67"/>
                  </a:lnTo>
                  <a:lnTo>
                    <a:pt x="2896" y="34"/>
                  </a:lnTo>
                  <a:lnTo>
                    <a:pt x="286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5778812" y="337191"/>
              <a:ext cx="186237" cy="43645"/>
            </a:xfrm>
            <a:custGeom>
              <a:avLst/>
              <a:gdLst/>
              <a:ahLst/>
              <a:cxnLst/>
              <a:rect l="l" t="t" r="r" b="b"/>
              <a:pathLst>
                <a:path w="3738" h="876" extrusionOk="0">
                  <a:moveTo>
                    <a:pt x="3266" y="0"/>
                  </a:moveTo>
                  <a:lnTo>
                    <a:pt x="3098" y="34"/>
                  </a:lnTo>
                  <a:lnTo>
                    <a:pt x="2795" y="168"/>
                  </a:lnTo>
                  <a:lnTo>
                    <a:pt x="2492" y="269"/>
                  </a:lnTo>
                  <a:lnTo>
                    <a:pt x="1886" y="471"/>
                  </a:lnTo>
                  <a:lnTo>
                    <a:pt x="1280" y="572"/>
                  </a:lnTo>
                  <a:lnTo>
                    <a:pt x="34" y="741"/>
                  </a:lnTo>
                  <a:lnTo>
                    <a:pt x="0" y="774"/>
                  </a:lnTo>
                  <a:lnTo>
                    <a:pt x="34" y="808"/>
                  </a:lnTo>
                  <a:lnTo>
                    <a:pt x="269" y="842"/>
                  </a:lnTo>
                  <a:lnTo>
                    <a:pt x="505" y="875"/>
                  </a:lnTo>
                  <a:lnTo>
                    <a:pt x="976" y="875"/>
                  </a:lnTo>
                  <a:lnTo>
                    <a:pt x="1414" y="774"/>
                  </a:lnTo>
                  <a:lnTo>
                    <a:pt x="1886" y="640"/>
                  </a:lnTo>
                  <a:lnTo>
                    <a:pt x="2761" y="337"/>
                  </a:lnTo>
                  <a:lnTo>
                    <a:pt x="3232" y="236"/>
                  </a:lnTo>
                  <a:lnTo>
                    <a:pt x="3704" y="202"/>
                  </a:lnTo>
                  <a:lnTo>
                    <a:pt x="3737" y="168"/>
                  </a:lnTo>
                  <a:lnTo>
                    <a:pt x="3737" y="135"/>
                  </a:lnTo>
                  <a:lnTo>
                    <a:pt x="3704" y="101"/>
                  </a:lnTo>
                  <a:lnTo>
                    <a:pt x="3569" y="34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4567677" y="-7"/>
              <a:ext cx="53758" cy="290266"/>
            </a:xfrm>
            <a:custGeom>
              <a:avLst/>
              <a:gdLst/>
              <a:ahLst/>
              <a:cxnLst/>
              <a:rect l="l" t="t" r="r" b="b"/>
              <a:pathLst>
                <a:path w="1079" h="5826" extrusionOk="0">
                  <a:moveTo>
                    <a:pt x="842" y="1"/>
                  </a:moveTo>
                  <a:lnTo>
                    <a:pt x="405" y="2896"/>
                  </a:lnTo>
                  <a:lnTo>
                    <a:pt x="135" y="4479"/>
                  </a:lnTo>
                  <a:lnTo>
                    <a:pt x="34" y="5152"/>
                  </a:lnTo>
                  <a:lnTo>
                    <a:pt x="1" y="5489"/>
                  </a:lnTo>
                  <a:lnTo>
                    <a:pt x="34" y="5792"/>
                  </a:lnTo>
                  <a:lnTo>
                    <a:pt x="68" y="5825"/>
                  </a:lnTo>
                  <a:lnTo>
                    <a:pt x="203" y="5522"/>
                  </a:lnTo>
                  <a:lnTo>
                    <a:pt x="270" y="5186"/>
                  </a:lnTo>
                  <a:lnTo>
                    <a:pt x="371" y="4546"/>
                  </a:lnTo>
                  <a:lnTo>
                    <a:pt x="640" y="2964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77" name="Google Shape;1277;p8"/>
          <p:cNvGrpSpPr/>
          <p:nvPr/>
        </p:nvGrpSpPr>
        <p:grpSpPr>
          <a:xfrm>
            <a:off x="11341825" y="2085455"/>
            <a:ext cx="849905" cy="1507496"/>
            <a:chOff x="6233393" y="2021291"/>
            <a:chExt cx="637429" cy="1130622"/>
          </a:xfrm>
        </p:grpSpPr>
        <p:sp>
          <p:nvSpPr>
            <p:cNvPr id="1278" name="Google Shape;1278;p8"/>
            <p:cNvSpPr/>
            <p:nvPr/>
          </p:nvSpPr>
          <p:spPr>
            <a:xfrm>
              <a:off x="6280325" y="2131997"/>
              <a:ext cx="590496" cy="900841"/>
            </a:xfrm>
            <a:custGeom>
              <a:avLst/>
              <a:gdLst/>
              <a:ahLst/>
              <a:cxnLst/>
              <a:rect l="l" t="t" r="r" b="b"/>
              <a:pathLst>
                <a:path w="11852" h="18081" extrusionOk="0">
                  <a:moveTo>
                    <a:pt x="8721" y="1"/>
                  </a:moveTo>
                  <a:lnTo>
                    <a:pt x="6431" y="506"/>
                  </a:lnTo>
                  <a:lnTo>
                    <a:pt x="4142" y="1045"/>
                  </a:lnTo>
                  <a:lnTo>
                    <a:pt x="1886" y="1651"/>
                  </a:lnTo>
                  <a:lnTo>
                    <a:pt x="977" y="1886"/>
                  </a:lnTo>
                  <a:lnTo>
                    <a:pt x="742" y="1954"/>
                  </a:lnTo>
                  <a:lnTo>
                    <a:pt x="540" y="2055"/>
                  </a:lnTo>
                  <a:lnTo>
                    <a:pt x="338" y="2156"/>
                  </a:lnTo>
                  <a:lnTo>
                    <a:pt x="169" y="2290"/>
                  </a:lnTo>
                  <a:lnTo>
                    <a:pt x="169" y="2324"/>
                  </a:lnTo>
                  <a:lnTo>
                    <a:pt x="136" y="2257"/>
                  </a:lnTo>
                  <a:lnTo>
                    <a:pt x="68" y="2223"/>
                  </a:lnTo>
                  <a:lnTo>
                    <a:pt x="1" y="2223"/>
                  </a:lnTo>
                  <a:lnTo>
                    <a:pt x="1" y="2290"/>
                  </a:lnTo>
                  <a:lnTo>
                    <a:pt x="35" y="2762"/>
                  </a:lnTo>
                  <a:lnTo>
                    <a:pt x="136" y="3233"/>
                  </a:lnTo>
                  <a:lnTo>
                    <a:pt x="371" y="4176"/>
                  </a:lnTo>
                  <a:lnTo>
                    <a:pt x="641" y="5118"/>
                  </a:lnTo>
                  <a:lnTo>
                    <a:pt x="876" y="6061"/>
                  </a:lnTo>
                  <a:lnTo>
                    <a:pt x="1785" y="10068"/>
                  </a:lnTo>
                  <a:lnTo>
                    <a:pt x="2223" y="12054"/>
                  </a:lnTo>
                  <a:lnTo>
                    <a:pt x="2728" y="14040"/>
                  </a:lnTo>
                  <a:lnTo>
                    <a:pt x="3267" y="16027"/>
                  </a:lnTo>
                  <a:lnTo>
                    <a:pt x="3536" y="17037"/>
                  </a:lnTo>
                  <a:lnTo>
                    <a:pt x="3873" y="17980"/>
                  </a:lnTo>
                  <a:lnTo>
                    <a:pt x="3940" y="18081"/>
                  </a:lnTo>
                  <a:lnTo>
                    <a:pt x="4007" y="18081"/>
                  </a:lnTo>
                  <a:lnTo>
                    <a:pt x="4075" y="18047"/>
                  </a:lnTo>
                  <a:lnTo>
                    <a:pt x="4142" y="17980"/>
                  </a:lnTo>
                  <a:lnTo>
                    <a:pt x="4681" y="17879"/>
                  </a:lnTo>
                  <a:lnTo>
                    <a:pt x="5253" y="17710"/>
                  </a:lnTo>
                  <a:lnTo>
                    <a:pt x="6330" y="17374"/>
                  </a:lnTo>
                  <a:lnTo>
                    <a:pt x="7576" y="17003"/>
                  </a:lnTo>
                  <a:lnTo>
                    <a:pt x="8856" y="16667"/>
                  </a:lnTo>
                  <a:lnTo>
                    <a:pt x="10337" y="16296"/>
                  </a:lnTo>
                  <a:lnTo>
                    <a:pt x="11111" y="16128"/>
                  </a:lnTo>
                  <a:lnTo>
                    <a:pt x="11852" y="15892"/>
                  </a:lnTo>
                  <a:lnTo>
                    <a:pt x="11852" y="15656"/>
                  </a:lnTo>
                  <a:lnTo>
                    <a:pt x="11044" y="15892"/>
                  </a:lnTo>
                  <a:lnTo>
                    <a:pt x="10202" y="16094"/>
                  </a:lnTo>
                  <a:lnTo>
                    <a:pt x="8519" y="16532"/>
                  </a:lnTo>
                  <a:lnTo>
                    <a:pt x="6263" y="17172"/>
                  </a:lnTo>
                  <a:lnTo>
                    <a:pt x="5152" y="17475"/>
                  </a:lnTo>
                  <a:lnTo>
                    <a:pt x="4613" y="17643"/>
                  </a:lnTo>
                  <a:lnTo>
                    <a:pt x="4108" y="17879"/>
                  </a:lnTo>
                  <a:lnTo>
                    <a:pt x="3536" y="15926"/>
                  </a:lnTo>
                  <a:lnTo>
                    <a:pt x="2997" y="13939"/>
                  </a:lnTo>
                  <a:lnTo>
                    <a:pt x="2526" y="11987"/>
                  </a:lnTo>
                  <a:lnTo>
                    <a:pt x="2055" y="9967"/>
                  </a:lnTo>
                  <a:lnTo>
                    <a:pt x="1146" y="5960"/>
                  </a:lnTo>
                  <a:lnTo>
                    <a:pt x="742" y="4108"/>
                  </a:lnTo>
                  <a:lnTo>
                    <a:pt x="506" y="3199"/>
                  </a:lnTo>
                  <a:lnTo>
                    <a:pt x="338" y="2762"/>
                  </a:lnTo>
                  <a:lnTo>
                    <a:pt x="182" y="2358"/>
                  </a:lnTo>
                  <a:lnTo>
                    <a:pt x="405" y="2358"/>
                  </a:lnTo>
                  <a:lnTo>
                    <a:pt x="641" y="2324"/>
                  </a:lnTo>
                  <a:lnTo>
                    <a:pt x="1078" y="2223"/>
                  </a:lnTo>
                  <a:lnTo>
                    <a:pt x="1954" y="1920"/>
                  </a:lnTo>
                  <a:lnTo>
                    <a:pt x="4209" y="1314"/>
                  </a:lnTo>
                  <a:lnTo>
                    <a:pt x="6465" y="775"/>
                  </a:lnTo>
                  <a:lnTo>
                    <a:pt x="8755" y="304"/>
                  </a:lnTo>
                  <a:lnTo>
                    <a:pt x="8889" y="977"/>
                  </a:lnTo>
                  <a:lnTo>
                    <a:pt x="9024" y="1651"/>
                  </a:lnTo>
                  <a:lnTo>
                    <a:pt x="9394" y="3031"/>
                  </a:lnTo>
                  <a:lnTo>
                    <a:pt x="10303" y="6330"/>
                  </a:lnTo>
                  <a:lnTo>
                    <a:pt x="11280" y="9664"/>
                  </a:lnTo>
                  <a:lnTo>
                    <a:pt x="11549" y="10674"/>
                  </a:lnTo>
                  <a:lnTo>
                    <a:pt x="11852" y="11717"/>
                  </a:lnTo>
                  <a:lnTo>
                    <a:pt x="11852" y="10640"/>
                  </a:lnTo>
                  <a:lnTo>
                    <a:pt x="11583" y="9832"/>
                  </a:lnTo>
                  <a:lnTo>
                    <a:pt x="10640" y="6532"/>
                  </a:lnTo>
                  <a:lnTo>
                    <a:pt x="9798" y="3469"/>
                  </a:lnTo>
                  <a:lnTo>
                    <a:pt x="9394" y="1785"/>
                  </a:lnTo>
                  <a:lnTo>
                    <a:pt x="9159" y="944"/>
                  </a:lnTo>
                  <a:lnTo>
                    <a:pt x="8923" y="136"/>
                  </a:lnTo>
                  <a:lnTo>
                    <a:pt x="8889" y="102"/>
                  </a:lnTo>
                  <a:lnTo>
                    <a:pt x="8822" y="35"/>
                  </a:lnTo>
                  <a:lnTo>
                    <a:pt x="87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6542043" y="3044546"/>
              <a:ext cx="65467" cy="46983"/>
            </a:xfrm>
            <a:custGeom>
              <a:avLst/>
              <a:gdLst/>
              <a:ahLst/>
              <a:cxnLst/>
              <a:rect l="l" t="t" r="r" b="b"/>
              <a:pathLst>
                <a:path w="1314" h="943" extrusionOk="0">
                  <a:moveTo>
                    <a:pt x="943" y="0"/>
                  </a:moveTo>
                  <a:lnTo>
                    <a:pt x="471" y="169"/>
                  </a:lnTo>
                  <a:lnTo>
                    <a:pt x="236" y="236"/>
                  </a:lnTo>
                  <a:lnTo>
                    <a:pt x="168" y="270"/>
                  </a:lnTo>
                  <a:lnTo>
                    <a:pt x="101" y="270"/>
                  </a:lnTo>
                  <a:lnTo>
                    <a:pt x="101" y="236"/>
                  </a:lnTo>
                  <a:lnTo>
                    <a:pt x="34" y="236"/>
                  </a:lnTo>
                  <a:lnTo>
                    <a:pt x="34" y="270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67" y="404"/>
                  </a:lnTo>
                  <a:lnTo>
                    <a:pt x="101" y="404"/>
                  </a:lnTo>
                  <a:lnTo>
                    <a:pt x="168" y="438"/>
                  </a:lnTo>
                  <a:lnTo>
                    <a:pt x="269" y="438"/>
                  </a:lnTo>
                  <a:lnTo>
                    <a:pt x="572" y="404"/>
                  </a:lnTo>
                  <a:lnTo>
                    <a:pt x="875" y="303"/>
                  </a:lnTo>
                  <a:lnTo>
                    <a:pt x="909" y="472"/>
                  </a:lnTo>
                  <a:lnTo>
                    <a:pt x="976" y="606"/>
                  </a:lnTo>
                  <a:lnTo>
                    <a:pt x="875" y="606"/>
                  </a:lnTo>
                  <a:lnTo>
                    <a:pt x="808" y="674"/>
                  </a:lnTo>
                  <a:lnTo>
                    <a:pt x="640" y="741"/>
                  </a:lnTo>
                  <a:lnTo>
                    <a:pt x="572" y="775"/>
                  </a:lnTo>
                  <a:lnTo>
                    <a:pt x="539" y="775"/>
                  </a:lnTo>
                  <a:lnTo>
                    <a:pt x="572" y="741"/>
                  </a:lnTo>
                  <a:lnTo>
                    <a:pt x="707" y="674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42" y="505"/>
                  </a:lnTo>
                  <a:lnTo>
                    <a:pt x="808" y="472"/>
                  </a:lnTo>
                  <a:lnTo>
                    <a:pt x="741" y="438"/>
                  </a:lnTo>
                  <a:lnTo>
                    <a:pt x="572" y="539"/>
                  </a:lnTo>
                  <a:lnTo>
                    <a:pt x="370" y="640"/>
                  </a:lnTo>
                  <a:lnTo>
                    <a:pt x="269" y="741"/>
                  </a:lnTo>
                  <a:lnTo>
                    <a:pt x="236" y="775"/>
                  </a:lnTo>
                  <a:lnTo>
                    <a:pt x="269" y="842"/>
                  </a:lnTo>
                  <a:lnTo>
                    <a:pt x="303" y="876"/>
                  </a:lnTo>
                  <a:lnTo>
                    <a:pt x="337" y="876"/>
                  </a:lnTo>
                  <a:lnTo>
                    <a:pt x="438" y="808"/>
                  </a:lnTo>
                  <a:lnTo>
                    <a:pt x="438" y="876"/>
                  </a:lnTo>
                  <a:lnTo>
                    <a:pt x="471" y="909"/>
                  </a:lnTo>
                  <a:lnTo>
                    <a:pt x="539" y="943"/>
                  </a:lnTo>
                  <a:lnTo>
                    <a:pt x="707" y="909"/>
                  </a:lnTo>
                  <a:lnTo>
                    <a:pt x="875" y="808"/>
                  </a:lnTo>
                  <a:lnTo>
                    <a:pt x="976" y="741"/>
                  </a:lnTo>
                  <a:lnTo>
                    <a:pt x="1044" y="674"/>
                  </a:lnTo>
                  <a:lnTo>
                    <a:pt x="1111" y="741"/>
                  </a:lnTo>
                  <a:lnTo>
                    <a:pt x="1212" y="741"/>
                  </a:lnTo>
                  <a:lnTo>
                    <a:pt x="1279" y="707"/>
                  </a:lnTo>
                  <a:lnTo>
                    <a:pt x="1313" y="640"/>
                  </a:lnTo>
                  <a:lnTo>
                    <a:pt x="1279" y="573"/>
                  </a:lnTo>
                  <a:lnTo>
                    <a:pt x="1246" y="505"/>
                  </a:lnTo>
                  <a:lnTo>
                    <a:pt x="1145" y="303"/>
                  </a:lnTo>
                  <a:lnTo>
                    <a:pt x="1111" y="135"/>
                  </a:lnTo>
                  <a:lnTo>
                    <a:pt x="1111" y="68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6292083" y="2138723"/>
              <a:ext cx="35274" cy="35274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438" y="203"/>
                  </a:moveTo>
                  <a:lnTo>
                    <a:pt x="506" y="236"/>
                  </a:lnTo>
                  <a:lnTo>
                    <a:pt x="539" y="304"/>
                  </a:lnTo>
                  <a:lnTo>
                    <a:pt x="539" y="405"/>
                  </a:lnTo>
                  <a:lnTo>
                    <a:pt x="506" y="472"/>
                  </a:lnTo>
                  <a:lnTo>
                    <a:pt x="438" y="539"/>
                  </a:lnTo>
                  <a:lnTo>
                    <a:pt x="270" y="539"/>
                  </a:lnTo>
                  <a:lnTo>
                    <a:pt x="203" y="506"/>
                  </a:lnTo>
                  <a:lnTo>
                    <a:pt x="169" y="405"/>
                  </a:lnTo>
                  <a:lnTo>
                    <a:pt x="236" y="304"/>
                  </a:lnTo>
                  <a:lnTo>
                    <a:pt x="270" y="270"/>
                  </a:lnTo>
                  <a:lnTo>
                    <a:pt x="337" y="236"/>
                  </a:lnTo>
                  <a:lnTo>
                    <a:pt x="371" y="203"/>
                  </a:lnTo>
                  <a:close/>
                  <a:moveTo>
                    <a:pt x="337" y="1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35" y="135"/>
                  </a:lnTo>
                  <a:lnTo>
                    <a:pt x="102" y="203"/>
                  </a:lnTo>
                  <a:lnTo>
                    <a:pt x="102" y="236"/>
                  </a:lnTo>
                  <a:lnTo>
                    <a:pt x="34" y="337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68" y="607"/>
                  </a:lnTo>
                  <a:lnTo>
                    <a:pt x="135" y="674"/>
                  </a:lnTo>
                  <a:lnTo>
                    <a:pt x="203" y="708"/>
                  </a:lnTo>
                  <a:lnTo>
                    <a:pt x="371" y="708"/>
                  </a:lnTo>
                  <a:lnTo>
                    <a:pt x="506" y="674"/>
                  </a:lnTo>
                  <a:lnTo>
                    <a:pt x="607" y="640"/>
                  </a:lnTo>
                  <a:lnTo>
                    <a:pt x="640" y="573"/>
                  </a:lnTo>
                  <a:lnTo>
                    <a:pt x="708" y="438"/>
                  </a:lnTo>
                  <a:lnTo>
                    <a:pt x="708" y="270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6538655" y="3066318"/>
              <a:ext cx="16840" cy="30242"/>
            </a:xfrm>
            <a:custGeom>
              <a:avLst/>
              <a:gdLst/>
              <a:ahLst/>
              <a:cxnLst/>
              <a:rect l="l" t="t" r="r" b="b"/>
              <a:pathLst>
                <a:path w="338" h="607" extrusionOk="0">
                  <a:moveTo>
                    <a:pt x="34" y="1"/>
                  </a:moveTo>
                  <a:lnTo>
                    <a:pt x="1" y="35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540"/>
                  </a:lnTo>
                  <a:lnTo>
                    <a:pt x="102" y="607"/>
                  </a:lnTo>
                  <a:lnTo>
                    <a:pt x="304" y="607"/>
                  </a:lnTo>
                  <a:lnTo>
                    <a:pt x="337" y="540"/>
                  </a:lnTo>
                  <a:lnTo>
                    <a:pt x="337" y="472"/>
                  </a:lnTo>
                  <a:lnTo>
                    <a:pt x="270" y="405"/>
                  </a:lnTo>
                  <a:lnTo>
                    <a:pt x="236" y="405"/>
                  </a:lnTo>
                  <a:lnTo>
                    <a:pt x="203" y="169"/>
                  </a:lnTo>
                  <a:lnTo>
                    <a:pt x="135" y="1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6421223" y="2091740"/>
              <a:ext cx="105773" cy="40306"/>
            </a:xfrm>
            <a:custGeom>
              <a:avLst/>
              <a:gdLst/>
              <a:ahLst/>
              <a:cxnLst/>
              <a:rect l="l" t="t" r="r" b="b"/>
              <a:pathLst>
                <a:path w="2123" h="809" extrusionOk="0">
                  <a:moveTo>
                    <a:pt x="1920" y="1"/>
                  </a:moveTo>
                  <a:lnTo>
                    <a:pt x="1853" y="34"/>
                  </a:lnTo>
                  <a:lnTo>
                    <a:pt x="1617" y="102"/>
                  </a:lnTo>
                  <a:lnTo>
                    <a:pt x="1381" y="169"/>
                  </a:lnTo>
                  <a:lnTo>
                    <a:pt x="944" y="270"/>
                  </a:lnTo>
                  <a:lnTo>
                    <a:pt x="472" y="371"/>
                  </a:lnTo>
                  <a:lnTo>
                    <a:pt x="270" y="472"/>
                  </a:lnTo>
                  <a:lnTo>
                    <a:pt x="35" y="573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809"/>
                  </a:lnTo>
                  <a:lnTo>
                    <a:pt x="136" y="809"/>
                  </a:lnTo>
                  <a:lnTo>
                    <a:pt x="1112" y="640"/>
                  </a:lnTo>
                  <a:lnTo>
                    <a:pt x="1583" y="506"/>
                  </a:lnTo>
                  <a:lnTo>
                    <a:pt x="2021" y="337"/>
                  </a:lnTo>
                  <a:lnTo>
                    <a:pt x="2088" y="304"/>
                  </a:lnTo>
                  <a:lnTo>
                    <a:pt x="2122" y="236"/>
                  </a:lnTo>
                  <a:lnTo>
                    <a:pt x="2122" y="169"/>
                  </a:lnTo>
                  <a:lnTo>
                    <a:pt x="2088" y="102"/>
                  </a:lnTo>
                  <a:lnTo>
                    <a:pt x="2055" y="68"/>
                  </a:lnTo>
                  <a:lnTo>
                    <a:pt x="1987" y="34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6654393" y="2992531"/>
              <a:ext cx="152706" cy="80563"/>
            </a:xfrm>
            <a:custGeom>
              <a:avLst/>
              <a:gdLst/>
              <a:ahLst/>
              <a:cxnLst/>
              <a:rect l="l" t="t" r="r" b="b"/>
              <a:pathLst>
                <a:path w="3065" h="1617" extrusionOk="0">
                  <a:moveTo>
                    <a:pt x="2896" y="1"/>
                  </a:moveTo>
                  <a:lnTo>
                    <a:pt x="1482" y="371"/>
                  </a:lnTo>
                  <a:lnTo>
                    <a:pt x="68" y="809"/>
                  </a:lnTo>
                  <a:lnTo>
                    <a:pt x="1" y="842"/>
                  </a:lnTo>
                  <a:lnTo>
                    <a:pt x="1" y="910"/>
                  </a:lnTo>
                  <a:lnTo>
                    <a:pt x="35" y="977"/>
                  </a:lnTo>
                  <a:lnTo>
                    <a:pt x="102" y="977"/>
                  </a:lnTo>
                  <a:lnTo>
                    <a:pt x="775" y="842"/>
                  </a:lnTo>
                  <a:lnTo>
                    <a:pt x="1449" y="674"/>
                  </a:lnTo>
                  <a:lnTo>
                    <a:pt x="2762" y="304"/>
                  </a:lnTo>
                  <a:lnTo>
                    <a:pt x="2762" y="405"/>
                  </a:lnTo>
                  <a:lnTo>
                    <a:pt x="2762" y="506"/>
                  </a:lnTo>
                  <a:lnTo>
                    <a:pt x="2728" y="607"/>
                  </a:lnTo>
                  <a:lnTo>
                    <a:pt x="2694" y="708"/>
                  </a:lnTo>
                  <a:lnTo>
                    <a:pt x="2526" y="842"/>
                  </a:lnTo>
                  <a:lnTo>
                    <a:pt x="2290" y="977"/>
                  </a:lnTo>
                  <a:lnTo>
                    <a:pt x="2021" y="1078"/>
                  </a:lnTo>
                  <a:lnTo>
                    <a:pt x="1785" y="1145"/>
                  </a:lnTo>
                  <a:lnTo>
                    <a:pt x="1348" y="1246"/>
                  </a:lnTo>
                  <a:lnTo>
                    <a:pt x="573" y="1381"/>
                  </a:lnTo>
                  <a:lnTo>
                    <a:pt x="439" y="1347"/>
                  </a:lnTo>
                  <a:lnTo>
                    <a:pt x="338" y="1280"/>
                  </a:lnTo>
                  <a:lnTo>
                    <a:pt x="237" y="1213"/>
                  </a:lnTo>
                  <a:lnTo>
                    <a:pt x="136" y="1145"/>
                  </a:lnTo>
                  <a:lnTo>
                    <a:pt x="102" y="1179"/>
                  </a:lnTo>
                  <a:lnTo>
                    <a:pt x="136" y="1280"/>
                  </a:lnTo>
                  <a:lnTo>
                    <a:pt x="169" y="1381"/>
                  </a:lnTo>
                  <a:lnTo>
                    <a:pt x="304" y="1583"/>
                  </a:lnTo>
                  <a:lnTo>
                    <a:pt x="371" y="1617"/>
                  </a:lnTo>
                  <a:lnTo>
                    <a:pt x="439" y="1617"/>
                  </a:lnTo>
                  <a:lnTo>
                    <a:pt x="1550" y="1448"/>
                  </a:lnTo>
                  <a:lnTo>
                    <a:pt x="2088" y="1314"/>
                  </a:lnTo>
                  <a:lnTo>
                    <a:pt x="2358" y="1213"/>
                  </a:lnTo>
                  <a:lnTo>
                    <a:pt x="2627" y="1112"/>
                  </a:lnTo>
                  <a:lnTo>
                    <a:pt x="2728" y="1044"/>
                  </a:lnTo>
                  <a:lnTo>
                    <a:pt x="2795" y="943"/>
                  </a:lnTo>
                  <a:lnTo>
                    <a:pt x="2930" y="741"/>
                  </a:lnTo>
                  <a:lnTo>
                    <a:pt x="2997" y="472"/>
                  </a:lnTo>
                  <a:lnTo>
                    <a:pt x="2997" y="337"/>
                  </a:lnTo>
                  <a:lnTo>
                    <a:pt x="2964" y="236"/>
                  </a:lnTo>
                  <a:lnTo>
                    <a:pt x="3031" y="203"/>
                  </a:lnTo>
                  <a:lnTo>
                    <a:pt x="3065" y="169"/>
                  </a:lnTo>
                  <a:lnTo>
                    <a:pt x="3065" y="68"/>
                  </a:lnTo>
                  <a:lnTo>
                    <a:pt x="299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6233393" y="2021291"/>
              <a:ext cx="637429" cy="1130622"/>
            </a:xfrm>
            <a:custGeom>
              <a:avLst/>
              <a:gdLst/>
              <a:ahLst/>
              <a:cxnLst/>
              <a:rect l="l" t="t" r="r" b="b"/>
              <a:pathLst>
                <a:path w="12794" h="22693" extrusionOk="0">
                  <a:moveTo>
                    <a:pt x="10774" y="3334"/>
                  </a:moveTo>
                  <a:lnTo>
                    <a:pt x="10841" y="3368"/>
                  </a:lnTo>
                  <a:lnTo>
                    <a:pt x="11178" y="4209"/>
                  </a:lnTo>
                  <a:lnTo>
                    <a:pt x="11245" y="4378"/>
                  </a:lnTo>
                  <a:lnTo>
                    <a:pt x="11346" y="4580"/>
                  </a:lnTo>
                  <a:lnTo>
                    <a:pt x="11346" y="4681"/>
                  </a:lnTo>
                  <a:lnTo>
                    <a:pt x="11346" y="4748"/>
                  </a:lnTo>
                  <a:lnTo>
                    <a:pt x="11313" y="4815"/>
                  </a:lnTo>
                  <a:lnTo>
                    <a:pt x="11212" y="4849"/>
                  </a:lnTo>
                  <a:lnTo>
                    <a:pt x="11111" y="4546"/>
                  </a:lnTo>
                  <a:lnTo>
                    <a:pt x="10774" y="3334"/>
                  </a:lnTo>
                  <a:close/>
                  <a:moveTo>
                    <a:pt x="6868" y="1"/>
                  </a:moveTo>
                  <a:lnTo>
                    <a:pt x="6363" y="34"/>
                  </a:lnTo>
                  <a:lnTo>
                    <a:pt x="5892" y="102"/>
                  </a:lnTo>
                  <a:lnTo>
                    <a:pt x="5387" y="169"/>
                  </a:lnTo>
                  <a:lnTo>
                    <a:pt x="4882" y="270"/>
                  </a:lnTo>
                  <a:lnTo>
                    <a:pt x="3939" y="506"/>
                  </a:lnTo>
                  <a:lnTo>
                    <a:pt x="2963" y="809"/>
                  </a:lnTo>
                  <a:lnTo>
                    <a:pt x="2492" y="977"/>
                  </a:lnTo>
                  <a:lnTo>
                    <a:pt x="2020" y="1145"/>
                  </a:lnTo>
                  <a:lnTo>
                    <a:pt x="1583" y="1381"/>
                  </a:lnTo>
                  <a:lnTo>
                    <a:pt x="1145" y="1617"/>
                  </a:lnTo>
                  <a:lnTo>
                    <a:pt x="876" y="1819"/>
                  </a:lnTo>
                  <a:lnTo>
                    <a:pt x="640" y="2021"/>
                  </a:lnTo>
                  <a:lnTo>
                    <a:pt x="438" y="2257"/>
                  </a:lnTo>
                  <a:lnTo>
                    <a:pt x="236" y="2560"/>
                  </a:lnTo>
                  <a:lnTo>
                    <a:pt x="101" y="2829"/>
                  </a:lnTo>
                  <a:lnTo>
                    <a:pt x="0" y="3132"/>
                  </a:lnTo>
                  <a:lnTo>
                    <a:pt x="0" y="3469"/>
                  </a:lnTo>
                  <a:lnTo>
                    <a:pt x="34" y="3772"/>
                  </a:lnTo>
                  <a:lnTo>
                    <a:pt x="34" y="3805"/>
                  </a:lnTo>
                  <a:lnTo>
                    <a:pt x="34" y="3839"/>
                  </a:lnTo>
                  <a:lnTo>
                    <a:pt x="101" y="4378"/>
                  </a:lnTo>
                  <a:lnTo>
                    <a:pt x="236" y="4883"/>
                  </a:lnTo>
                  <a:lnTo>
                    <a:pt x="505" y="5893"/>
                  </a:lnTo>
                  <a:lnTo>
                    <a:pt x="808" y="6903"/>
                  </a:lnTo>
                  <a:lnTo>
                    <a:pt x="1111" y="7946"/>
                  </a:lnTo>
                  <a:lnTo>
                    <a:pt x="1583" y="10101"/>
                  </a:lnTo>
                  <a:lnTo>
                    <a:pt x="2020" y="12256"/>
                  </a:lnTo>
                  <a:lnTo>
                    <a:pt x="2559" y="14478"/>
                  </a:lnTo>
                  <a:lnTo>
                    <a:pt x="3131" y="16700"/>
                  </a:lnTo>
                  <a:lnTo>
                    <a:pt x="3704" y="18889"/>
                  </a:lnTo>
                  <a:lnTo>
                    <a:pt x="4377" y="21077"/>
                  </a:lnTo>
                  <a:lnTo>
                    <a:pt x="4411" y="21144"/>
                  </a:lnTo>
                  <a:lnTo>
                    <a:pt x="4411" y="21346"/>
                  </a:lnTo>
                  <a:lnTo>
                    <a:pt x="4478" y="21481"/>
                  </a:lnTo>
                  <a:lnTo>
                    <a:pt x="4613" y="21649"/>
                  </a:lnTo>
                  <a:lnTo>
                    <a:pt x="4747" y="21818"/>
                  </a:lnTo>
                  <a:lnTo>
                    <a:pt x="5084" y="22087"/>
                  </a:lnTo>
                  <a:lnTo>
                    <a:pt x="5421" y="22255"/>
                  </a:lnTo>
                  <a:lnTo>
                    <a:pt x="5724" y="22424"/>
                  </a:lnTo>
                  <a:lnTo>
                    <a:pt x="6027" y="22525"/>
                  </a:lnTo>
                  <a:lnTo>
                    <a:pt x="6363" y="22626"/>
                  </a:lnTo>
                  <a:lnTo>
                    <a:pt x="6734" y="22659"/>
                  </a:lnTo>
                  <a:lnTo>
                    <a:pt x="7070" y="22693"/>
                  </a:lnTo>
                  <a:lnTo>
                    <a:pt x="7407" y="22693"/>
                  </a:lnTo>
                  <a:lnTo>
                    <a:pt x="8114" y="22659"/>
                  </a:lnTo>
                  <a:lnTo>
                    <a:pt x="8720" y="22592"/>
                  </a:lnTo>
                  <a:lnTo>
                    <a:pt x="9293" y="22491"/>
                  </a:lnTo>
                  <a:lnTo>
                    <a:pt x="9899" y="22390"/>
                  </a:lnTo>
                  <a:lnTo>
                    <a:pt x="10471" y="22255"/>
                  </a:lnTo>
                  <a:lnTo>
                    <a:pt x="11649" y="21919"/>
                  </a:lnTo>
                  <a:lnTo>
                    <a:pt x="12794" y="21515"/>
                  </a:lnTo>
                  <a:lnTo>
                    <a:pt x="12794" y="21212"/>
                  </a:lnTo>
                  <a:lnTo>
                    <a:pt x="11313" y="21717"/>
                  </a:lnTo>
                  <a:lnTo>
                    <a:pt x="10538" y="21919"/>
                  </a:lnTo>
                  <a:lnTo>
                    <a:pt x="9798" y="22121"/>
                  </a:lnTo>
                  <a:lnTo>
                    <a:pt x="9124" y="22255"/>
                  </a:lnTo>
                  <a:lnTo>
                    <a:pt x="8485" y="22390"/>
                  </a:lnTo>
                  <a:lnTo>
                    <a:pt x="7811" y="22424"/>
                  </a:lnTo>
                  <a:lnTo>
                    <a:pt x="7138" y="22457"/>
                  </a:lnTo>
                  <a:lnTo>
                    <a:pt x="6801" y="22424"/>
                  </a:lnTo>
                  <a:lnTo>
                    <a:pt x="6498" y="22390"/>
                  </a:lnTo>
                  <a:lnTo>
                    <a:pt x="6195" y="22289"/>
                  </a:lnTo>
                  <a:lnTo>
                    <a:pt x="5858" y="22188"/>
                  </a:lnTo>
                  <a:lnTo>
                    <a:pt x="5522" y="22053"/>
                  </a:lnTo>
                  <a:lnTo>
                    <a:pt x="5320" y="21919"/>
                  </a:lnTo>
                  <a:lnTo>
                    <a:pt x="5084" y="21784"/>
                  </a:lnTo>
                  <a:lnTo>
                    <a:pt x="4916" y="21616"/>
                  </a:lnTo>
                  <a:lnTo>
                    <a:pt x="4747" y="21447"/>
                  </a:lnTo>
                  <a:lnTo>
                    <a:pt x="4646" y="21279"/>
                  </a:lnTo>
                  <a:lnTo>
                    <a:pt x="4613" y="21077"/>
                  </a:lnTo>
                  <a:lnTo>
                    <a:pt x="4613" y="21043"/>
                  </a:lnTo>
                  <a:lnTo>
                    <a:pt x="4007" y="18889"/>
                  </a:lnTo>
                  <a:lnTo>
                    <a:pt x="3434" y="16734"/>
                  </a:lnTo>
                  <a:lnTo>
                    <a:pt x="2862" y="14579"/>
                  </a:lnTo>
                  <a:lnTo>
                    <a:pt x="2323" y="12424"/>
                  </a:lnTo>
                  <a:lnTo>
                    <a:pt x="1852" y="10269"/>
                  </a:lnTo>
                  <a:lnTo>
                    <a:pt x="1414" y="8115"/>
                  </a:lnTo>
                  <a:lnTo>
                    <a:pt x="1280" y="7576"/>
                  </a:lnTo>
                  <a:lnTo>
                    <a:pt x="1145" y="7037"/>
                  </a:lnTo>
                  <a:lnTo>
                    <a:pt x="808" y="5960"/>
                  </a:lnTo>
                  <a:lnTo>
                    <a:pt x="472" y="4883"/>
                  </a:lnTo>
                  <a:lnTo>
                    <a:pt x="303" y="4344"/>
                  </a:lnTo>
                  <a:lnTo>
                    <a:pt x="169" y="3805"/>
                  </a:lnTo>
                  <a:lnTo>
                    <a:pt x="135" y="3772"/>
                  </a:lnTo>
                  <a:lnTo>
                    <a:pt x="202" y="3368"/>
                  </a:lnTo>
                  <a:lnTo>
                    <a:pt x="303" y="2997"/>
                  </a:lnTo>
                  <a:lnTo>
                    <a:pt x="472" y="2694"/>
                  </a:lnTo>
                  <a:lnTo>
                    <a:pt x="674" y="2391"/>
                  </a:lnTo>
                  <a:lnTo>
                    <a:pt x="909" y="2122"/>
                  </a:lnTo>
                  <a:lnTo>
                    <a:pt x="1179" y="1920"/>
                  </a:lnTo>
                  <a:lnTo>
                    <a:pt x="1482" y="1684"/>
                  </a:lnTo>
                  <a:lnTo>
                    <a:pt x="1818" y="1516"/>
                  </a:lnTo>
                  <a:lnTo>
                    <a:pt x="2155" y="1347"/>
                  </a:lnTo>
                  <a:lnTo>
                    <a:pt x="2525" y="1213"/>
                  </a:lnTo>
                  <a:lnTo>
                    <a:pt x="3266" y="943"/>
                  </a:lnTo>
                  <a:lnTo>
                    <a:pt x="4007" y="741"/>
                  </a:lnTo>
                  <a:lnTo>
                    <a:pt x="4714" y="573"/>
                  </a:lnTo>
                  <a:lnTo>
                    <a:pt x="5555" y="405"/>
                  </a:lnTo>
                  <a:lnTo>
                    <a:pt x="5959" y="337"/>
                  </a:lnTo>
                  <a:lnTo>
                    <a:pt x="6397" y="304"/>
                  </a:lnTo>
                  <a:lnTo>
                    <a:pt x="6801" y="270"/>
                  </a:lnTo>
                  <a:lnTo>
                    <a:pt x="7239" y="304"/>
                  </a:lnTo>
                  <a:lnTo>
                    <a:pt x="7643" y="304"/>
                  </a:lnTo>
                  <a:lnTo>
                    <a:pt x="8080" y="371"/>
                  </a:lnTo>
                  <a:lnTo>
                    <a:pt x="8518" y="472"/>
                  </a:lnTo>
                  <a:lnTo>
                    <a:pt x="8922" y="607"/>
                  </a:lnTo>
                  <a:lnTo>
                    <a:pt x="9326" y="809"/>
                  </a:lnTo>
                  <a:lnTo>
                    <a:pt x="9495" y="943"/>
                  </a:lnTo>
                  <a:lnTo>
                    <a:pt x="9697" y="1078"/>
                  </a:lnTo>
                  <a:lnTo>
                    <a:pt x="9831" y="1246"/>
                  </a:lnTo>
                  <a:lnTo>
                    <a:pt x="9966" y="1448"/>
                  </a:lnTo>
                  <a:lnTo>
                    <a:pt x="10101" y="1650"/>
                  </a:lnTo>
                  <a:lnTo>
                    <a:pt x="10202" y="1852"/>
                  </a:lnTo>
                  <a:lnTo>
                    <a:pt x="10168" y="1886"/>
                  </a:lnTo>
                  <a:lnTo>
                    <a:pt x="10168" y="2088"/>
                  </a:lnTo>
                  <a:lnTo>
                    <a:pt x="10202" y="2223"/>
                  </a:lnTo>
                  <a:lnTo>
                    <a:pt x="10303" y="2593"/>
                  </a:lnTo>
                  <a:lnTo>
                    <a:pt x="10707" y="4108"/>
                  </a:lnTo>
                  <a:lnTo>
                    <a:pt x="11616" y="7138"/>
                  </a:lnTo>
                  <a:lnTo>
                    <a:pt x="12491" y="10168"/>
                  </a:lnTo>
                  <a:lnTo>
                    <a:pt x="12794" y="11347"/>
                  </a:lnTo>
                  <a:lnTo>
                    <a:pt x="12794" y="10337"/>
                  </a:lnTo>
                  <a:lnTo>
                    <a:pt x="12727" y="10101"/>
                  </a:lnTo>
                  <a:lnTo>
                    <a:pt x="11919" y="7340"/>
                  </a:lnTo>
                  <a:lnTo>
                    <a:pt x="11582" y="6196"/>
                  </a:lnTo>
                  <a:lnTo>
                    <a:pt x="11279" y="5085"/>
                  </a:lnTo>
                  <a:lnTo>
                    <a:pt x="11346" y="5085"/>
                  </a:lnTo>
                  <a:lnTo>
                    <a:pt x="11414" y="5051"/>
                  </a:lnTo>
                  <a:lnTo>
                    <a:pt x="11447" y="5017"/>
                  </a:lnTo>
                  <a:lnTo>
                    <a:pt x="11515" y="4916"/>
                  </a:lnTo>
                  <a:lnTo>
                    <a:pt x="11582" y="4849"/>
                  </a:lnTo>
                  <a:lnTo>
                    <a:pt x="11616" y="4815"/>
                  </a:lnTo>
                  <a:lnTo>
                    <a:pt x="11616" y="4748"/>
                  </a:lnTo>
                  <a:lnTo>
                    <a:pt x="11346" y="3974"/>
                  </a:lnTo>
                  <a:lnTo>
                    <a:pt x="11043" y="3233"/>
                  </a:lnTo>
                  <a:lnTo>
                    <a:pt x="10976" y="3166"/>
                  </a:lnTo>
                  <a:lnTo>
                    <a:pt x="10707" y="3166"/>
                  </a:lnTo>
                  <a:lnTo>
                    <a:pt x="10471" y="2560"/>
                  </a:lnTo>
                  <a:lnTo>
                    <a:pt x="10639" y="2560"/>
                  </a:lnTo>
                  <a:lnTo>
                    <a:pt x="10673" y="2492"/>
                  </a:lnTo>
                  <a:lnTo>
                    <a:pt x="10673" y="2425"/>
                  </a:lnTo>
                  <a:lnTo>
                    <a:pt x="10538" y="2054"/>
                  </a:lnTo>
                  <a:lnTo>
                    <a:pt x="10404" y="1718"/>
                  </a:lnTo>
                  <a:lnTo>
                    <a:pt x="10235" y="1415"/>
                  </a:lnTo>
                  <a:lnTo>
                    <a:pt x="10033" y="1112"/>
                  </a:lnTo>
                  <a:lnTo>
                    <a:pt x="9798" y="876"/>
                  </a:lnTo>
                  <a:lnTo>
                    <a:pt x="9528" y="640"/>
                  </a:lnTo>
                  <a:lnTo>
                    <a:pt x="9225" y="472"/>
                  </a:lnTo>
                  <a:lnTo>
                    <a:pt x="8855" y="304"/>
                  </a:lnTo>
                  <a:lnTo>
                    <a:pt x="8384" y="169"/>
                  </a:lnTo>
                  <a:lnTo>
                    <a:pt x="7878" y="68"/>
                  </a:lnTo>
                  <a:lnTo>
                    <a:pt x="7373" y="34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6609104" y="2068274"/>
              <a:ext cx="21872" cy="20178"/>
            </a:xfrm>
            <a:custGeom>
              <a:avLst/>
              <a:gdLst/>
              <a:ahLst/>
              <a:cxnLst/>
              <a:rect l="l" t="t" r="r" b="b"/>
              <a:pathLst>
                <a:path w="439" h="405" extrusionOk="0">
                  <a:moveTo>
                    <a:pt x="135" y="0"/>
                  </a:moveTo>
                  <a:lnTo>
                    <a:pt x="34" y="101"/>
                  </a:lnTo>
                  <a:lnTo>
                    <a:pt x="34" y="169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68" y="371"/>
                  </a:lnTo>
                  <a:lnTo>
                    <a:pt x="135" y="404"/>
                  </a:lnTo>
                  <a:lnTo>
                    <a:pt x="203" y="404"/>
                  </a:lnTo>
                  <a:lnTo>
                    <a:pt x="270" y="371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38" y="169"/>
                  </a:lnTo>
                  <a:lnTo>
                    <a:pt x="405" y="101"/>
                  </a:lnTo>
                  <a:lnTo>
                    <a:pt x="337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6" name="Google Shape;1286;p8"/>
          <p:cNvGrpSpPr/>
          <p:nvPr/>
        </p:nvGrpSpPr>
        <p:grpSpPr>
          <a:xfrm>
            <a:off x="9952905" y="4824270"/>
            <a:ext cx="2238824" cy="2046509"/>
            <a:chOff x="5191704" y="3618202"/>
            <a:chExt cx="1679118" cy="1534882"/>
          </a:xfrm>
        </p:grpSpPr>
        <p:sp>
          <p:nvSpPr>
            <p:cNvPr id="1287" name="Google Shape;1287;p8"/>
            <p:cNvSpPr/>
            <p:nvPr/>
          </p:nvSpPr>
          <p:spPr>
            <a:xfrm>
              <a:off x="6010287" y="4958477"/>
              <a:ext cx="610625" cy="194607"/>
            </a:xfrm>
            <a:custGeom>
              <a:avLst/>
              <a:gdLst/>
              <a:ahLst/>
              <a:cxnLst/>
              <a:rect l="l" t="t" r="r" b="b"/>
              <a:pathLst>
                <a:path w="12256" h="3906" extrusionOk="0">
                  <a:moveTo>
                    <a:pt x="2492" y="775"/>
                  </a:moveTo>
                  <a:lnTo>
                    <a:pt x="2727" y="809"/>
                  </a:lnTo>
                  <a:lnTo>
                    <a:pt x="2963" y="943"/>
                  </a:lnTo>
                  <a:lnTo>
                    <a:pt x="3131" y="1078"/>
                  </a:lnTo>
                  <a:lnTo>
                    <a:pt x="3266" y="1280"/>
                  </a:lnTo>
                  <a:lnTo>
                    <a:pt x="3333" y="1549"/>
                  </a:lnTo>
                  <a:lnTo>
                    <a:pt x="2727" y="2189"/>
                  </a:lnTo>
                  <a:lnTo>
                    <a:pt x="2222" y="2795"/>
                  </a:lnTo>
                  <a:lnTo>
                    <a:pt x="1953" y="3132"/>
                  </a:lnTo>
                  <a:lnTo>
                    <a:pt x="1684" y="3401"/>
                  </a:lnTo>
                  <a:lnTo>
                    <a:pt x="1515" y="3536"/>
                  </a:lnTo>
                  <a:lnTo>
                    <a:pt x="1347" y="3603"/>
                  </a:lnTo>
                  <a:lnTo>
                    <a:pt x="1145" y="3670"/>
                  </a:lnTo>
                  <a:lnTo>
                    <a:pt x="943" y="3670"/>
                  </a:lnTo>
                  <a:lnTo>
                    <a:pt x="808" y="3637"/>
                  </a:lnTo>
                  <a:lnTo>
                    <a:pt x="707" y="3569"/>
                  </a:lnTo>
                  <a:lnTo>
                    <a:pt x="606" y="3502"/>
                  </a:lnTo>
                  <a:lnTo>
                    <a:pt x="539" y="3435"/>
                  </a:lnTo>
                  <a:lnTo>
                    <a:pt x="404" y="3233"/>
                  </a:lnTo>
                  <a:lnTo>
                    <a:pt x="371" y="2997"/>
                  </a:lnTo>
                  <a:lnTo>
                    <a:pt x="371" y="2728"/>
                  </a:lnTo>
                  <a:lnTo>
                    <a:pt x="404" y="2492"/>
                  </a:lnTo>
                  <a:lnTo>
                    <a:pt x="472" y="2256"/>
                  </a:lnTo>
                  <a:lnTo>
                    <a:pt x="539" y="2054"/>
                  </a:lnTo>
                  <a:lnTo>
                    <a:pt x="640" y="1886"/>
                  </a:lnTo>
                  <a:lnTo>
                    <a:pt x="775" y="1751"/>
                  </a:lnTo>
                  <a:lnTo>
                    <a:pt x="1044" y="1482"/>
                  </a:lnTo>
                  <a:lnTo>
                    <a:pt x="1347" y="1213"/>
                  </a:lnTo>
                  <a:lnTo>
                    <a:pt x="1684" y="1011"/>
                  </a:lnTo>
                  <a:lnTo>
                    <a:pt x="1953" y="842"/>
                  </a:lnTo>
                  <a:lnTo>
                    <a:pt x="2256" y="775"/>
                  </a:lnTo>
                  <a:close/>
                  <a:moveTo>
                    <a:pt x="6229" y="1"/>
                  </a:moveTo>
                  <a:lnTo>
                    <a:pt x="5892" y="34"/>
                  </a:lnTo>
                  <a:lnTo>
                    <a:pt x="5556" y="102"/>
                  </a:lnTo>
                  <a:lnTo>
                    <a:pt x="5219" y="203"/>
                  </a:lnTo>
                  <a:lnTo>
                    <a:pt x="4882" y="371"/>
                  </a:lnTo>
                  <a:lnTo>
                    <a:pt x="4579" y="539"/>
                  </a:lnTo>
                  <a:lnTo>
                    <a:pt x="4242" y="775"/>
                  </a:lnTo>
                  <a:lnTo>
                    <a:pt x="3939" y="1011"/>
                  </a:lnTo>
                  <a:lnTo>
                    <a:pt x="3670" y="1246"/>
                  </a:lnTo>
                  <a:lnTo>
                    <a:pt x="3569" y="1078"/>
                  </a:lnTo>
                  <a:lnTo>
                    <a:pt x="3502" y="943"/>
                  </a:lnTo>
                  <a:lnTo>
                    <a:pt x="3401" y="809"/>
                  </a:lnTo>
                  <a:lnTo>
                    <a:pt x="3266" y="674"/>
                  </a:lnTo>
                  <a:lnTo>
                    <a:pt x="3131" y="573"/>
                  </a:lnTo>
                  <a:lnTo>
                    <a:pt x="2997" y="506"/>
                  </a:lnTo>
                  <a:lnTo>
                    <a:pt x="2828" y="438"/>
                  </a:lnTo>
                  <a:lnTo>
                    <a:pt x="2626" y="371"/>
                  </a:lnTo>
                  <a:lnTo>
                    <a:pt x="2391" y="371"/>
                  </a:lnTo>
                  <a:lnTo>
                    <a:pt x="2121" y="405"/>
                  </a:lnTo>
                  <a:lnTo>
                    <a:pt x="1886" y="506"/>
                  </a:lnTo>
                  <a:lnTo>
                    <a:pt x="1616" y="607"/>
                  </a:lnTo>
                  <a:lnTo>
                    <a:pt x="1414" y="741"/>
                  </a:lnTo>
                  <a:lnTo>
                    <a:pt x="1179" y="910"/>
                  </a:lnTo>
                  <a:lnTo>
                    <a:pt x="775" y="1246"/>
                  </a:lnTo>
                  <a:lnTo>
                    <a:pt x="505" y="1516"/>
                  </a:lnTo>
                  <a:lnTo>
                    <a:pt x="270" y="1852"/>
                  </a:lnTo>
                  <a:lnTo>
                    <a:pt x="101" y="2223"/>
                  </a:lnTo>
                  <a:lnTo>
                    <a:pt x="34" y="2627"/>
                  </a:lnTo>
                  <a:lnTo>
                    <a:pt x="0" y="2795"/>
                  </a:lnTo>
                  <a:lnTo>
                    <a:pt x="0" y="2997"/>
                  </a:lnTo>
                  <a:lnTo>
                    <a:pt x="34" y="3165"/>
                  </a:lnTo>
                  <a:lnTo>
                    <a:pt x="101" y="3334"/>
                  </a:lnTo>
                  <a:lnTo>
                    <a:pt x="202" y="3502"/>
                  </a:lnTo>
                  <a:lnTo>
                    <a:pt x="303" y="3670"/>
                  </a:lnTo>
                  <a:lnTo>
                    <a:pt x="438" y="3805"/>
                  </a:lnTo>
                  <a:lnTo>
                    <a:pt x="640" y="3906"/>
                  </a:lnTo>
                  <a:lnTo>
                    <a:pt x="1583" y="3906"/>
                  </a:lnTo>
                  <a:lnTo>
                    <a:pt x="1751" y="3771"/>
                  </a:lnTo>
                  <a:lnTo>
                    <a:pt x="1919" y="3637"/>
                  </a:lnTo>
                  <a:lnTo>
                    <a:pt x="2222" y="3334"/>
                  </a:lnTo>
                  <a:lnTo>
                    <a:pt x="2795" y="2728"/>
                  </a:lnTo>
                  <a:lnTo>
                    <a:pt x="3367" y="2088"/>
                  </a:lnTo>
                  <a:lnTo>
                    <a:pt x="3333" y="2189"/>
                  </a:lnTo>
                  <a:lnTo>
                    <a:pt x="3300" y="2425"/>
                  </a:lnTo>
                  <a:lnTo>
                    <a:pt x="3199" y="2627"/>
                  </a:lnTo>
                  <a:lnTo>
                    <a:pt x="2997" y="3064"/>
                  </a:lnTo>
                  <a:lnTo>
                    <a:pt x="2727" y="3502"/>
                  </a:lnTo>
                  <a:lnTo>
                    <a:pt x="2424" y="3906"/>
                  </a:lnTo>
                  <a:lnTo>
                    <a:pt x="2828" y="3906"/>
                  </a:lnTo>
                  <a:lnTo>
                    <a:pt x="2997" y="3670"/>
                  </a:lnTo>
                  <a:lnTo>
                    <a:pt x="3266" y="3233"/>
                  </a:lnTo>
                  <a:lnTo>
                    <a:pt x="3535" y="2761"/>
                  </a:lnTo>
                  <a:lnTo>
                    <a:pt x="3636" y="2492"/>
                  </a:lnTo>
                  <a:lnTo>
                    <a:pt x="3704" y="2223"/>
                  </a:lnTo>
                  <a:lnTo>
                    <a:pt x="3737" y="1987"/>
                  </a:lnTo>
                  <a:lnTo>
                    <a:pt x="3737" y="1718"/>
                  </a:lnTo>
                  <a:lnTo>
                    <a:pt x="4343" y="1213"/>
                  </a:lnTo>
                  <a:lnTo>
                    <a:pt x="4647" y="1011"/>
                  </a:lnTo>
                  <a:lnTo>
                    <a:pt x="4950" y="775"/>
                  </a:lnTo>
                  <a:lnTo>
                    <a:pt x="5286" y="607"/>
                  </a:lnTo>
                  <a:lnTo>
                    <a:pt x="5623" y="438"/>
                  </a:lnTo>
                  <a:lnTo>
                    <a:pt x="5859" y="371"/>
                  </a:lnTo>
                  <a:lnTo>
                    <a:pt x="6094" y="337"/>
                  </a:lnTo>
                  <a:lnTo>
                    <a:pt x="6330" y="371"/>
                  </a:lnTo>
                  <a:lnTo>
                    <a:pt x="6566" y="405"/>
                  </a:lnTo>
                  <a:lnTo>
                    <a:pt x="7003" y="573"/>
                  </a:lnTo>
                  <a:lnTo>
                    <a:pt x="7441" y="775"/>
                  </a:lnTo>
                  <a:lnTo>
                    <a:pt x="8114" y="1145"/>
                  </a:lnTo>
                  <a:lnTo>
                    <a:pt x="8754" y="1549"/>
                  </a:lnTo>
                  <a:lnTo>
                    <a:pt x="9394" y="1987"/>
                  </a:lnTo>
                  <a:lnTo>
                    <a:pt x="10000" y="2492"/>
                  </a:lnTo>
                  <a:lnTo>
                    <a:pt x="10370" y="2829"/>
                  </a:lnTo>
                  <a:lnTo>
                    <a:pt x="10740" y="3199"/>
                  </a:lnTo>
                  <a:lnTo>
                    <a:pt x="11111" y="3569"/>
                  </a:lnTo>
                  <a:lnTo>
                    <a:pt x="11515" y="3906"/>
                  </a:lnTo>
                  <a:lnTo>
                    <a:pt x="12255" y="3906"/>
                  </a:lnTo>
                  <a:lnTo>
                    <a:pt x="12020" y="3771"/>
                  </a:lnTo>
                  <a:lnTo>
                    <a:pt x="11784" y="3603"/>
                  </a:lnTo>
                  <a:lnTo>
                    <a:pt x="11313" y="3233"/>
                  </a:lnTo>
                  <a:lnTo>
                    <a:pt x="10572" y="2526"/>
                  </a:lnTo>
                  <a:lnTo>
                    <a:pt x="10101" y="2122"/>
                  </a:lnTo>
                  <a:lnTo>
                    <a:pt x="9629" y="1718"/>
                  </a:lnTo>
                  <a:lnTo>
                    <a:pt x="9091" y="1347"/>
                  </a:lnTo>
                  <a:lnTo>
                    <a:pt x="8586" y="1011"/>
                  </a:lnTo>
                  <a:lnTo>
                    <a:pt x="8047" y="674"/>
                  </a:lnTo>
                  <a:lnTo>
                    <a:pt x="7475" y="371"/>
                  </a:lnTo>
                  <a:lnTo>
                    <a:pt x="7172" y="203"/>
                  </a:lnTo>
                  <a:lnTo>
                    <a:pt x="6869" y="102"/>
                  </a:lnTo>
                  <a:lnTo>
                    <a:pt x="6532" y="34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5332602" y="4691777"/>
              <a:ext cx="114094" cy="107417"/>
            </a:xfrm>
            <a:custGeom>
              <a:avLst/>
              <a:gdLst/>
              <a:ahLst/>
              <a:cxnLst/>
              <a:rect l="l" t="t" r="r" b="b"/>
              <a:pathLst>
                <a:path w="2290" h="2156" extrusionOk="0">
                  <a:moveTo>
                    <a:pt x="0" y="0"/>
                  </a:moveTo>
                  <a:lnTo>
                    <a:pt x="0" y="34"/>
                  </a:lnTo>
                  <a:lnTo>
                    <a:pt x="68" y="202"/>
                  </a:lnTo>
                  <a:lnTo>
                    <a:pt x="202" y="337"/>
                  </a:lnTo>
                  <a:lnTo>
                    <a:pt x="438" y="606"/>
                  </a:lnTo>
                  <a:lnTo>
                    <a:pt x="1010" y="1078"/>
                  </a:lnTo>
                  <a:lnTo>
                    <a:pt x="1549" y="1583"/>
                  </a:lnTo>
                  <a:lnTo>
                    <a:pt x="2088" y="2121"/>
                  </a:lnTo>
                  <a:lnTo>
                    <a:pt x="2155" y="2155"/>
                  </a:lnTo>
                  <a:lnTo>
                    <a:pt x="2223" y="2121"/>
                  </a:lnTo>
                  <a:lnTo>
                    <a:pt x="2290" y="2054"/>
                  </a:lnTo>
                  <a:lnTo>
                    <a:pt x="2290" y="2020"/>
                  </a:lnTo>
                  <a:lnTo>
                    <a:pt x="2256" y="1987"/>
                  </a:lnTo>
                  <a:lnTo>
                    <a:pt x="2021" y="1684"/>
                  </a:lnTo>
                  <a:lnTo>
                    <a:pt x="1751" y="1414"/>
                  </a:lnTo>
                  <a:lnTo>
                    <a:pt x="1179" y="909"/>
                  </a:lnTo>
                  <a:lnTo>
                    <a:pt x="640" y="404"/>
                  </a:lnTo>
                  <a:lnTo>
                    <a:pt x="337" y="169"/>
                  </a:lnTo>
                  <a:lnTo>
                    <a:pt x="202" y="6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5191704" y="4493833"/>
              <a:ext cx="781715" cy="659251"/>
            </a:xfrm>
            <a:custGeom>
              <a:avLst/>
              <a:gdLst/>
              <a:ahLst/>
              <a:cxnLst/>
              <a:rect l="l" t="t" r="r" b="b"/>
              <a:pathLst>
                <a:path w="15690" h="13232" extrusionOk="0">
                  <a:moveTo>
                    <a:pt x="2929" y="640"/>
                  </a:moveTo>
                  <a:lnTo>
                    <a:pt x="3131" y="943"/>
                  </a:lnTo>
                  <a:lnTo>
                    <a:pt x="3165" y="977"/>
                  </a:lnTo>
                  <a:lnTo>
                    <a:pt x="3098" y="977"/>
                  </a:lnTo>
                  <a:lnTo>
                    <a:pt x="3030" y="909"/>
                  </a:lnTo>
                  <a:lnTo>
                    <a:pt x="2997" y="808"/>
                  </a:lnTo>
                  <a:lnTo>
                    <a:pt x="2929" y="640"/>
                  </a:lnTo>
                  <a:close/>
                  <a:moveTo>
                    <a:pt x="2458" y="270"/>
                  </a:moveTo>
                  <a:lnTo>
                    <a:pt x="2626" y="337"/>
                  </a:lnTo>
                  <a:lnTo>
                    <a:pt x="2593" y="371"/>
                  </a:lnTo>
                  <a:lnTo>
                    <a:pt x="2626" y="573"/>
                  </a:lnTo>
                  <a:lnTo>
                    <a:pt x="2694" y="808"/>
                  </a:lnTo>
                  <a:lnTo>
                    <a:pt x="2761" y="1044"/>
                  </a:lnTo>
                  <a:lnTo>
                    <a:pt x="2828" y="1112"/>
                  </a:lnTo>
                  <a:lnTo>
                    <a:pt x="2896" y="1179"/>
                  </a:lnTo>
                  <a:lnTo>
                    <a:pt x="3064" y="1280"/>
                  </a:lnTo>
                  <a:lnTo>
                    <a:pt x="3266" y="1381"/>
                  </a:lnTo>
                  <a:lnTo>
                    <a:pt x="3502" y="1448"/>
                  </a:lnTo>
                  <a:lnTo>
                    <a:pt x="3603" y="1448"/>
                  </a:lnTo>
                  <a:lnTo>
                    <a:pt x="3670" y="1415"/>
                  </a:lnTo>
                  <a:lnTo>
                    <a:pt x="3704" y="1448"/>
                  </a:lnTo>
                  <a:lnTo>
                    <a:pt x="3737" y="1650"/>
                  </a:lnTo>
                  <a:lnTo>
                    <a:pt x="3737" y="1920"/>
                  </a:lnTo>
                  <a:lnTo>
                    <a:pt x="3704" y="1886"/>
                  </a:lnTo>
                  <a:lnTo>
                    <a:pt x="3434" y="1852"/>
                  </a:lnTo>
                  <a:lnTo>
                    <a:pt x="3300" y="1852"/>
                  </a:lnTo>
                  <a:lnTo>
                    <a:pt x="3165" y="1785"/>
                  </a:lnTo>
                  <a:lnTo>
                    <a:pt x="3064" y="1751"/>
                  </a:lnTo>
                  <a:lnTo>
                    <a:pt x="2963" y="1718"/>
                  </a:lnTo>
                  <a:lnTo>
                    <a:pt x="2862" y="1684"/>
                  </a:lnTo>
                  <a:lnTo>
                    <a:pt x="2761" y="1617"/>
                  </a:lnTo>
                  <a:lnTo>
                    <a:pt x="2593" y="1482"/>
                  </a:lnTo>
                  <a:lnTo>
                    <a:pt x="2391" y="1280"/>
                  </a:lnTo>
                  <a:lnTo>
                    <a:pt x="2189" y="1044"/>
                  </a:lnTo>
                  <a:lnTo>
                    <a:pt x="2121" y="909"/>
                  </a:lnTo>
                  <a:lnTo>
                    <a:pt x="2054" y="741"/>
                  </a:lnTo>
                  <a:lnTo>
                    <a:pt x="1987" y="438"/>
                  </a:lnTo>
                  <a:lnTo>
                    <a:pt x="2054" y="438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89" y="303"/>
                  </a:lnTo>
                  <a:lnTo>
                    <a:pt x="2290" y="270"/>
                  </a:lnTo>
                  <a:close/>
                  <a:moveTo>
                    <a:pt x="1886" y="371"/>
                  </a:moveTo>
                  <a:lnTo>
                    <a:pt x="1919" y="404"/>
                  </a:lnTo>
                  <a:lnTo>
                    <a:pt x="1886" y="573"/>
                  </a:lnTo>
                  <a:lnTo>
                    <a:pt x="1886" y="741"/>
                  </a:lnTo>
                  <a:lnTo>
                    <a:pt x="1919" y="909"/>
                  </a:lnTo>
                  <a:lnTo>
                    <a:pt x="1987" y="1078"/>
                  </a:lnTo>
                  <a:lnTo>
                    <a:pt x="2222" y="1381"/>
                  </a:lnTo>
                  <a:lnTo>
                    <a:pt x="2458" y="1650"/>
                  </a:lnTo>
                  <a:lnTo>
                    <a:pt x="2593" y="1751"/>
                  </a:lnTo>
                  <a:lnTo>
                    <a:pt x="2694" y="1852"/>
                  </a:lnTo>
                  <a:lnTo>
                    <a:pt x="2795" y="1886"/>
                  </a:lnTo>
                  <a:lnTo>
                    <a:pt x="2929" y="1920"/>
                  </a:lnTo>
                  <a:lnTo>
                    <a:pt x="3030" y="1953"/>
                  </a:lnTo>
                  <a:lnTo>
                    <a:pt x="3131" y="1987"/>
                  </a:lnTo>
                  <a:lnTo>
                    <a:pt x="3266" y="2054"/>
                  </a:lnTo>
                  <a:lnTo>
                    <a:pt x="3434" y="2088"/>
                  </a:lnTo>
                  <a:lnTo>
                    <a:pt x="3569" y="2054"/>
                  </a:lnTo>
                  <a:lnTo>
                    <a:pt x="3737" y="1987"/>
                  </a:lnTo>
                  <a:lnTo>
                    <a:pt x="3704" y="2189"/>
                  </a:lnTo>
                  <a:lnTo>
                    <a:pt x="3670" y="2391"/>
                  </a:lnTo>
                  <a:lnTo>
                    <a:pt x="3603" y="2593"/>
                  </a:lnTo>
                  <a:lnTo>
                    <a:pt x="3502" y="2795"/>
                  </a:lnTo>
                  <a:lnTo>
                    <a:pt x="3401" y="2963"/>
                  </a:lnTo>
                  <a:lnTo>
                    <a:pt x="3300" y="3132"/>
                  </a:lnTo>
                  <a:lnTo>
                    <a:pt x="3131" y="3266"/>
                  </a:lnTo>
                  <a:lnTo>
                    <a:pt x="2997" y="3367"/>
                  </a:lnTo>
                  <a:lnTo>
                    <a:pt x="2963" y="3401"/>
                  </a:lnTo>
                  <a:lnTo>
                    <a:pt x="2997" y="3435"/>
                  </a:lnTo>
                  <a:lnTo>
                    <a:pt x="3165" y="3435"/>
                  </a:lnTo>
                  <a:lnTo>
                    <a:pt x="3300" y="3401"/>
                  </a:lnTo>
                  <a:lnTo>
                    <a:pt x="3535" y="3805"/>
                  </a:lnTo>
                  <a:lnTo>
                    <a:pt x="3805" y="4175"/>
                  </a:lnTo>
                  <a:lnTo>
                    <a:pt x="4377" y="4916"/>
                  </a:lnTo>
                  <a:lnTo>
                    <a:pt x="4680" y="5253"/>
                  </a:lnTo>
                  <a:lnTo>
                    <a:pt x="5051" y="5522"/>
                  </a:lnTo>
                  <a:lnTo>
                    <a:pt x="5286" y="5724"/>
                  </a:lnTo>
                  <a:lnTo>
                    <a:pt x="5488" y="5926"/>
                  </a:lnTo>
                  <a:lnTo>
                    <a:pt x="5892" y="6397"/>
                  </a:lnTo>
                  <a:lnTo>
                    <a:pt x="5791" y="6532"/>
                  </a:lnTo>
                  <a:lnTo>
                    <a:pt x="5724" y="6667"/>
                  </a:lnTo>
                  <a:lnTo>
                    <a:pt x="5623" y="6835"/>
                  </a:lnTo>
                  <a:lnTo>
                    <a:pt x="5556" y="7003"/>
                  </a:lnTo>
                  <a:lnTo>
                    <a:pt x="5421" y="6902"/>
                  </a:lnTo>
                  <a:lnTo>
                    <a:pt x="5253" y="6835"/>
                  </a:lnTo>
                  <a:lnTo>
                    <a:pt x="5051" y="6734"/>
                  </a:lnTo>
                  <a:lnTo>
                    <a:pt x="4882" y="6633"/>
                  </a:lnTo>
                  <a:lnTo>
                    <a:pt x="4579" y="6397"/>
                  </a:lnTo>
                  <a:lnTo>
                    <a:pt x="4310" y="6162"/>
                  </a:lnTo>
                  <a:lnTo>
                    <a:pt x="4040" y="5859"/>
                  </a:lnTo>
                  <a:lnTo>
                    <a:pt x="3064" y="4748"/>
                  </a:lnTo>
                  <a:lnTo>
                    <a:pt x="2727" y="4276"/>
                  </a:lnTo>
                  <a:lnTo>
                    <a:pt x="2525" y="4074"/>
                  </a:lnTo>
                  <a:lnTo>
                    <a:pt x="2290" y="3872"/>
                  </a:lnTo>
                  <a:lnTo>
                    <a:pt x="2525" y="3805"/>
                  </a:lnTo>
                  <a:lnTo>
                    <a:pt x="2559" y="3771"/>
                  </a:lnTo>
                  <a:lnTo>
                    <a:pt x="2593" y="3738"/>
                  </a:lnTo>
                  <a:lnTo>
                    <a:pt x="2559" y="3637"/>
                  </a:lnTo>
                  <a:lnTo>
                    <a:pt x="2492" y="3603"/>
                  </a:lnTo>
                  <a:lnTo>
                    <a:pt x="2458" y="3569"/>
                  </a:lnTo>
                  <a:lnTo>
                    <a:pt x="2391" y="3603"/>
                  </a:lnTo>
                  <a:lnTo>
                    <a:pt x="2222" y="3670"/>
                  </a:lnTo>
                  <a:lnTo>
                    <a:pt x="2054" y="3704"/>
                  </a:lnTo>
                  <a:lnTo>
                    <a:pt x="1886" y="3704"/>
                  </a:lnTo>
                  <a:lnTo>
                    <a:pt x="1717" y="3670"/>
                  </a:lnTo>
                  <a:lnTo>
                    <a:pt x="1347" y="3569"/>
                  </a:lnTo>
                  <a:lnTo>
                    <a:pt x="1044" y="3435"/>
                  </a:lnTo>
                  <a:lnTo>
                    <a:pt x="808" y="3300"/>
                  </a:lnTo>
                  <a:lnTo>
                    <a:pt x="606" y="3165"/>
                  </a:lnTo>
                  <a:lnTo>
                    <a:pt x="438" y="2997"/>
                  </a:lnTo>
                  <a:lnTo>
                    <a:pt x="337" y="2795"/>
                  </a:lnTo>
                  <a:lnTo>
                    <a:pt x="270" y="2593"/>
                  </a:lnTo>
                  <a:lnTo>
                    <a:pt x="270" y="2357"/>
                  </a:lnTo>
                  <a:lnTo>
                    <a:pt x="270" y="2122"/>
                  </a:lnTo>
                  <a:lnTo>
                    <a:pt x="303" y="1886"/>
                  </a:lnTo>
                  <a:lnTo>
                    <a:pt x="404" y="1617"/>
                  </a:lnTo>
                  <a:lnTo>
                    <a:pt x="573" y="1381"/>
                  </a:lnTo>
                  <a:lnTo>
                    <a:pt x="741" y="1179"/>
                  </a:lnTo>
                  <a:lnTo>
                    <a:pt x="943" y="977"/>
                  </a:lnTo>
                  <a:lnTo>
                    <a:pt x="1179" y="808"/>
                  </a:lnTo>
                  <a:lnTo>
                    <a:pt x="1414" y="640"/>
                  </a:lnTo>
                  <a:lnTo>
                    <a:pt x="1886" y="371"/>
                  </a:lnTo>
                  <a:close/>
                  <a:moveTo>
                    <a:pt x="2290" y="0"/>
                  </a:moveTo>
                  <a:lnTo>
                    <a:pt x="2189" y="34"/>
                  </a:lnTo>
                  <a:lnTo>
                    <a:pt x="2054" y="68"/>
                  </a:lnTo>
                  <a:lnTo>
                    <a:pt x="1987" y="169"/>
                  </a:lnTo>
                  <a:lnTo>
                    <a:pt x="1616" y="303"/>
                  </a:lnTo>
                  <a:lnTo>
                    <a:pt x="1246" y="505"/>
                  </a:lnTo>
                  <a:lnTo>
                    <a:pt x="909" y="741"/>
                  </a:lnTo>
                  <a:lnTo>
                    <a:pt x="573" y="1011"/>
                  </a:lnTo>
                  <a:lnTo>
                    <a:pt x="303" y="1347"/>
                  </a:lnTo>
                  <a:lnTo>
                    <a:pt x="202" y="1516"/>
                  </a:lnTo>
                  <a:lnTo>
                    <a:pt x="135" y="1684"/>
                  </a:lnTo>
                  <a:lnTo>
                    <a:pt x="68" y="1886"/>
                  </a:lnTo>
                  <a:lnTo>
                    <a:pt x="0" y="2088"/>
                  </a:lnTo>
                  <a:lnTo>
                    <a:pt x="0" y="2256"/>
                  </a:lnTo>
                  <a:lnTo>
                    <a:pt x="0" y="2458"/>
                  </a:lnTo>
                  <a:lnTo>
                    <a:pt x="68" y="2660"/>
                  </a:lnTo>
                  <a:lnTo>
                    <a:pt x="101" y="2829"/>
                  </a:lnTo>
                  <a:lnTo>
                    <a:pt x="202" y="2963"/>
                  </a:lnTo>
                  <a:lnTo>
                    <a:pt x="303" y="3132"/>
                  </a:lnTo>
                  <a:lnTo>
                    <a:pt x="539" y="3401"/>
                  </a:lnTo>
                  <a:lnTo>
                    <a:pt x="842" y="3603"/>
                  </a:lnTo>
                  <a:lnTo>
                    <a:pt x="1145" y="3805"/>
                  </a:lnTo>
                  <a:lnTo>
                    <a:pt x="1515" y="3906"/>
                  </a:lnTo>
                  <a:lnTo>
                    <a:pt x="1886" y="3940"/>
                  </a:lnTo>
                  <a:lnTo>
                    <a:pt x="2054" y="3940"/>
                  </a:lnTo>
                  <a:lnTo>
                    <a:pt x="2222" y="3906"/>
                  </a:lnTo>
                  <a:lnTo>
                    <a:pt x="2357" y="4175"/>
                  </a:lnTo>
                  <a:lnTo>
                    <a:pt x="2492" y="4445"/>
                  </a:lnTo>
                  <a:lnTo>
                    <a:pt x="2660" y="4680"/>
                  </a:lnTo>
                  <a:lnTo>
                    <a:pt x="2862" y="4950"/>
                  </a:lnTo>
                  <a:lnTo>
                    <a:pt x="3300" y="5421"/>
                  </a:lnTo>
                  <a:lnTo>
                    <a:pt x="3737" y="5825"/>
                  </a:lnTo>
                  <a:lnTo>
                    <a:pt x="4175" y="6330"/>
                  </a:lnTo>
                  <a:lnTo>
                    <a:pt x="4680" y="6801"/>
                  </a:lnTo>
                  <a:lnTo>
                    <a:pt x="4882" y="6936"/>
                  </a:lnTo>
                  <a:lnTo>
                    <a:pt x="5084" y="7037"/>
                  </a:lnTo>
                  <a:lnTo>
                    <a:pt x="5320" y="7138"/>
                  </a:lnTo>
                  <a:lnTo>
                    <a:pt x="5522" y="7273"/>
                  </a:lnTo>
                  <a:lnTo>
                    <a:pt x="5589" y="7306"/>
                  </a:lnTo>
                  <a:lnTo>
                    <a:pt x="5657" y="7273"/>
                  </a:lnTo>
                  <a:lnTo>
                    <a:pt x="5690" y="7239"/>
                  </a:lnTo>
                  <a:lnTo>
                    <a:pt x="5724" y="7172"/>
                  </a:lnTo>
                  <a:lnTo>
                    <a:pt x="5791" y="7003"/>
                  </a:lnTo>
                  <a:lnTo>
                    <a:pt x="5892" y="6869"/>
                  </a:lnTo>
                  <a:lnTo>
                    <a:pt x="7003" y="7710"/>
                  </a:lnTo>
                  <a:lnTo>
                    <a:pt x="8148" y="8485"/>
                  </a:lnTo>
                  <a:lnTo>
                    <a:pt x="8720" y="8855"/>
                  </a:lnTo>
                  <a:lnTo>
                    <a:pt x="9326" y="9226"/>
                  </a:lnTo>
                  <a:lnTo>
                    <a:pt x="9932" y="9562"/>
                  </a:lnTo>
                  <a:lnTo>
                    <a:pt x="10572" y="9865"/>
                  </a:lnTo>
                  <a:lnTo>
                    <a:pt x="11279" y="10135"/>
                  </a:lnTo>
                  <a:lnTo>
                    <a:pt x="11986" y="10370"/>
                  </a:lnTo>
                  <a:lnTo>
                    <a:pt x="12727" y="10606"/>
                  </a:lnTo>
                  <a:lnTo>
                    <a:pt x="13400" y="10875"/>
                  </a:lnTo>
                  <a:lnTo>
                    <a:pt x="13737" y="11044"/>
                  </a:lnTo>
                  <a:lnTo>
                    <a:pt x="14040" y="11212"/>
                  </a:lnTo>
                  <a:lnTo>
                    <a:pt x="14309" y="11448"/>
                  </a:lnTo>
                  <a:lnTo>
                    <a:pt x="14579" y="11683"/>
                  </a:lnTo>
                  <a:lnTo>
                    <a:pt x="14814" y="11953"/>
                  </a:lnTo>
                  <a:lnTo>
                    <a:pt x="14983" y="12256"/>
                  </a:lnTo>
                  <a:lnTo>
                    <a:pt x="15151" y="12592"/>
                  </a:lnTo>
                  <a:lnTo>
                    <a:pt x="15286" y="12996"/>
                  </a:lnTo>
                  <a:lnTo>
                    <a:pt x="15353" y="13232"/>
                  </a:lnTo>
                  <a:lnTo>
                    <a:pt x="15690" y="13232"/>
                  </a:lnTo>
                  <a:lnTo>
                    <a:pt x="15622" y="12895"/>
                  </a:lnTo>
                  <a:lnTo>
                    <a:pt x="15521" y="12592"/>
                  </a:lnTo>
                  <a:lnTo>
                    <a:pt x="15420" y="12323"/>
                  </a:lnTo>
                  <a:lnTo>
                    <a:pt x="15286" y="12054"/>
                  </a:lnTo>
                  <a:lnTo>
                    <a:pt x="15151" y="11818"/>
                  </a:lnTo>
                  <a:lnTo>
                    <a:pt x="14983" y="11616"/>
                  </a:lnTo>
                  <a:lnTo>
                    <a:pt x="14814" y="11414"/>
                  </a:lnTo>
                  <a:lnTo>
                    <a:pt x="14612" y="11212"/>
                  </a:lnTo>
                  <a:lnTo>
                    <a:pt x="14377" y="11044"/>
                  </a:lnTo>
                  <a:lnTo>
                    <a:pt x="13939" y="10741"/>
                  </a:lnTo>
                  <a:lnTo>
                    <a:pt x="13400" y="10505"/>
                  </a:lnTo>
                  <a:lnTo>
                    <a:pt x="12862" y="10303"/>
                  </a:lnTo>
                  <a:lnTo>
                    <a:pt x="12289" y="10101"/>
                  </a:lnTo>
                  <a:lnTo>
                    <a:pt x="11548" y="9865"/>
                  </a:lnTo>
                  <a:lnTo>
                    <a:pt x="10841" y="9562"/>
                  </a:lnTo>
                  <a:lnTo>
                    <a:pt x="10168" y="9259"/>
                  </a:lnTo>
                  <a:lnTo>
                    <a:pt x="9495" y="8922"/>
                  </a:lnTo>
                  <a:lnTo>
                    <a:pt x="8855" y="8552"/>
                  </a:lnTo>
                  <a:lnTo>
                    <a:pt x="8182" y="8148"/>
                  </a:lnTo>
                  <a:lnTo>
                    <a:pt x="6936" y="7306"/>
                  </a:lnTo>
                  <a:lnTo>
                    <a:pt x="6027" y="6667"/>
                  </a:lnTo>
                  <a:lnTo>
                    <a:pt x="6094" y="6532"/>
                  </a:lnTo>
                  <a:lnTo>
                    <a:pt x="6162" y="6364"/>
                  </a:lnTo>
                  <a:lnTo>
                    <a:pt x="6162" y="6330"/>
                  </a:lnTo>
                  <a:lnTo>
                    <a:pt x="6128" y="6296"/>
                  </a:lnTo>
                  <a:lnTo>
                    <a:pt x="6027" y="6296"/>
                  </a:lnTo>
                  <a:lnTo>
                    <a:pt x="5926" y="6061"/>
                  </a:lnTo>
                  <a:lnTo>
                    <a:pt x="5825" y="5892"/>
                  </a:lnTo>
                  <a:lnTo>
                    <a:pt x="5657" y="5724"/>
                  </a:lnTo>
                  <a:lnTo>
                    <a:pt x="5488" y="5556"/>
                  </a:lnTo>
                  <a:lnTo>
                    <a:pt x="5152" y="5286"/>
                  </a:lnTo>
                  <a:lnTo>
                    <a:pt x="4781" y="5017"/>
                  </a:lnTo>
                  <a:lnTo>
                    <a:pt x="4108" y="4108"/>
                  </a:lnTo>
                  <a:lnTo>
                    <a:pt x="3670" y="3569"/>
                  </a:lnTo>
                  <a:lnTo>
                    <a:pt x="3502" y="3401"/>
                  </a:lnTo>
                  <a:lnTo>
                    <a:pt x="3434" y="3367"/>
                  </a:lnTo>
                  <a:lnTo>
                    <a:pt x="3401" y="3367"/>
                  </a:lnTo>
                  <a:lnTo>
                    <a:pt x="3502" y="3266"/>
                  </a:lnTo>
                  <a:lnTo>
                    <a:pt x="3603" y="3165"/>
                  </a:lnTo>
                  <a:lnTo>
                    <a:pt x="3737" y="2930"/>
                  </a:lnTo>
                  <a:lnTo>
                    <a:pt x="3838" y="2593"/>
                  </a:lnTo>
                  <a:lnTo>
                    <a:pt x="3906" y="2256"/>
                  </a:lnTo>
                  <a:lnTo>
                    <a:pt x="3906" y="1920"/>
                  </a:lnTo>
                  <a:lnTo>
                    <a:pt x="3906" y="1583"/>
                  </a:lnTo>
                  <a:lnTo>
                    <a:pt x="3838" y="1280"/>
                  </a:lnTo>
                  <a:lnTo>
                    <a:pt x="3805" y="1044"/>
                  </a:lnTo>
                  <a:lnTo>
                    <a:pt x="3670" y="842"/>
                  </a:lnTo>
                  <a:lnTo>
                    <a:pt x="3502" y="640"/>
                  </a:lnTo>
                  <a:lnTo>
                    <a:pt x="3232" y="438"/>
                  </a:lnTo>
                  <a:lnTo>
                    <a:pt x="2963" y="236"/>
                  </a:lnTo>
                  <a:lnTo>
                    <a:pt x="2694" y="101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6674521" y="5069183"/>
              <a:ext cx="196301" cy="83901"/>
            </a:xfrm>
            <a:custGeom>
              <a:avLst/>
              <a:gdLst/>
              <a:ahLst/>
              <a:cxnLst/>
              <a:rect l="l" t="t" r="r" b="b"/>
              <a:pathLst>
                <a:path w="3940" h="1684" extrusionOk="0">
                  <a:moveTo>
                    <a:pt x="1886" y="1"/>
                  </a:moveTo>
                  <a:lnTo>
                    <a:pt x="1583" y="34"/>
                  </a:lnTo>
                  <a:lnTo>
                    <a:pt x="1348" y="102"/>
                  </a:lnTo>
                  <a:lnTo>
                    <a:pt x="1146" y="203"/>
                  </a:lnTo>
                  <a:lnTo>
                    <a:pt x="977" y="337"/>
                  </a:lnTo>
                  <a:lnTo>
                    <a:pt x="843" y="506"/>
                  </a:lnTo>
                  <a:lnTo>
                    <a:pt x="573" y="910"/>
                  </a:lnTo>
                  <a:lnTo>
                    <a:pt x="338" y="1280"/>
                  </a:lnTo>
                  <a:lnTo>
                    <a:pt x="169" y="1516"/>
                  </a:lnTo>
                  <a:lnTo>
                    <a:pt x="1" y="1684"/>
                  </a:lnTo>
                  <a:lnTo>
                    <a:pt x="506" y="1684"/>
                  </a:lnTo>
                  <a:lnTo>
                    <a:pt x="674" y="1516"/>
                  </a:lnTo>
                  <a:lnTo>
                    <a:pt x="775" y="1347"/>
                  </a:lnTo>
                  <a:lnTo>
                    <a:pt x="1078" y="910"/>
                  </a:lnTo>
                  <a:lnTo>
                    <a:pt x="1247" y="708"/>
                  </a:lnTo>
                  <a:lnTo>
                    <a:pt x="1415" y="573"/>
                  </a:lnTo>
                  <a:lnTo>
                    <a:pt x="1617" y="472"/>
                  </a:lnTo>
                  <a:lnTo>
                    <a:pt x="1853" y="405"/>
                  </a:lnTo>
                  <a:lnTo>
                    <a:pt x="2088" y="405"/>
                  </a:lnTo>
                  <a:lnTo>
                    <a:pt x="2391" y="438"/>
                  </a:lnTo>
                  <a:lnTo>
                    <a:pt x="2795" y="539"/>
                  </a:lnTo>
                  <a:lnTo>
                    <a:pt x="3166" y="674"/>
                  </a:lnTo>
                  <a:lnTo>
                    <a:pt x="3570" y="809"/>
                  </a:lnTo>
                  <a:lnTo>
                    <a:pt x="3940" y="943"/>
                  </a:lnTo>
                  <a:lnTo>
                    <a:pt x="3940" y="539"/>
                  </a:lnTo>
                  <a:lnTo>
                    <a:pt x="3368" y="337"/>
                  </a:lnTo>
                  <a:lnTo>
                    <a:pt x="2762" y="135"/>
                  </a:lnTo>
                  <a:lnTo>
                    <a:pt x="2492" y="68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5243718" y="4597812"/>
              <a:ext cx="45338" cy="43694"/>
            </a:xfrm>
            <a:custGeom>
              <a:avLst/>
              <a:gdLst/>
              <a:ahLst/>
              <a:cxnLst/>
              <a:rect l="l" t="t" r="r" b="b"/>
              <a:pathLst>
                <a:path w="910" h="877" extrusionOk="0">
                  <a:moveTo>
                    <a:pt x="673" y="1"/>
                  </a:moveTo>
                  <a:lnTo>
                    <a:pt x="606" y="35"/>
                  </a:lnTo>
                  <a:lnTo>
                    <a:pt x="303" y="338"/>
                  </a:lnTo>
                  <a:lnTo>
                    <a:pt x="168" y="506"/>
                  </a:lnTo>
                  <a:lnTo>
                    <a:pt x="34" y="641"/>
                  </a:lnTo>
                  <a:lnTo>
                    <a:pt x="0" y="708"/>
                  </a:lnTo>
                  <a:lnTo>
                    <a:pt x="0" y="742"/>
                  </a:lnTo>
                  <a:lnTo>
                    <a:pt x="67" y="843"/>
                  </a:lnTo>
                  <a:lnTo>
                    <a:pt x="135" y="876"/>
                  </a:lnTo>
                  <a:lnTo>
                    <a:pt x="236" y="876"/>
                  </a:lnTo>
                  <a:lnTo>
                    <a:pt x="404" y="742"/>
                  </a:lnTo>
                  <a:lnTo>
                    <a:pt x="539" y="607"/>
                  </a:lnTo>
                  <a:lnTo>
                    <a:pt x="842" y="304"/>
                  </a:lnTo>
                  <a:lnTo>
                    <a:pt x="909" y="237"/>
                  </a:lnTo>
                  <a:lnTo>
                    <a:pt x="909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5460098" y="4067751"/>
              <a:ext cx="1410724" cy="868954"/>
            </a:xfrm>
            <a:custGeom>
              <a:avLst/>
              <a:gdLst/>
              <a:ahLst/>
              <a:cxnLst/>
              <a:rect l="l" t="t" r="r" b="b"/>
              <a:pathLst>
                <a:path w="28315" h="17441" extrusionOk="0">
                  <a:moveTo>
                    <a:pt x="2929" y="1011"/>
                  </a:moveTo>
                  <a:lnTo>
                    <a:pt x="2997" y="1112"/>
                  </a:lnTo>
                  <a:lnTo>
                    <a:pt x="3064" y="1145"/>
                  </a:lnTo>
                  <a:lnTo>
                    <a:pt x="3098" y="1179"/>
                  </a:lnTo>
                  <a:lnTo>
                    <a:pt x="3199" y="1145"/>
                  </a:lnTo>
                  <a:lnTo>
                    <a:pt x="3199" y="1213"/>
                  </a:lnTo>
                  <a:lnTo>
                    <a:pt x="3232" y="1280"/>
                  </a:lnTo>
                  <a:lnTo>
                    <a:pt x="3232" y="1280"/>
                  </a:lnTo>
                  <a:lnTo>
                    <a:pt x="3098" y="1213"/>
                  </a:lnTo>
                  <a:lnTo>
                    <a:pt x="2997" y="1145"/>
                  </a:lnTo>
                  <a:lnTo>
                    <a:pt x="2929" y="1011"/>
                  </a:lnTo>
                  <a:close/>
                  <a:moveTo>
                    <a:pt x="2088" y="236"/>
                  </a:moveTo>
                  <a:lnTo>
                    <a:pt x="2492" y="304"/>
                  </a:lnTo>
                  <a:lnTo>
                    <a:pt x="2492" y="371"/>
                  </a:lnTo>
                  <a:lnTo>
                    <a:pt x="2458" y="472"/>
                  </a:lnTo>
                  <a:lnTo>
                    <a:pt x="2458" y="573"/>
                  </a:lnTo>
                  <a:lnTo>
                    <a:pt x="2492" y="842"/>
                  </a:lnTo>
                  <a:lnTo>
                    <a:pt x="2593" y="1044"/>
                  </a:lnTo>
                  <a:lnTo>
                    <a:pt x="2727" y="1246"/>
                  </a:lnTo>
                  <a:lnTo>
                    <a:pt x="2896" y="1415"/>
                  </a:lnTo>
                  <a:lnTo>
                    <a:pt x="2997" y="1482"/>
                  </a:lnTo>
                  <a:lnTo>
                    <a:pt x="3098" y="1550"/>
                  </a:lnTo>
                  <a:lnTo>
                    <a:pt x="3199" y="1550"/>
                  </a:lnTo>
                  <a:lnTo>
                    <a:pt x="3333" y="1583"/>
                  </a:lnTo>
                  <a:lnTo>
                    <a:pt x="3434" y="1550"/>
                  </a:lnTo>
                  <a:lnTo>
                    <a:pt x="3468" y="1516"/>
                  </a:lnTo>
                  <a:lnTo>
                    <a:pt x="3502" y="1482"/>
                  </a:lnTo>
                  <a:lnTo>
                    <a:pt x="3468" y="1886"/>
                  </a:lnTo>
                  <a:lnTo>
                    <a:pt x="3367" y="2257"/>
                  </a:lnTo>
                  <a:lnTo>
                    <a:pt x="3030" y="2156"/>
                  </a:lnTo>
                  <a:lnTo>
                    <a:pt x="2727" y="2055"/>
                  </a:lnTo>
                  <a:lnTo>
                    <a:pt x="2458" y="1853"/>
                  </a:lnTo>
                  <a:lnTo>
                    <a:pt x="2189" y="1617"/>
                  </a:lnTo>
                  <a:lnTo>
                    <a:pt x="2088" y="1482"/>
                  </a:lnTo>
                  <a:lnTo>
                    <a:pt x="1987" y="1314"/>
                  </a:lnTo>
                  <a:lnTo>
                    <a:pt x="1852" y="977"/>
                  </a:lnTo>
                  <a:lnTo>
                    <a:pt x="1751" y="640"/>
                  </a:lnTo>
                  <a:lnTo>
                    <a:pt x="1684" y="270"/>
                  </a:lnTo>
                  <a:lnTo>
                    <a:pt x="2088" y="236"/>
                  </a:lnTo>
                  <a:close/>
                  <a:moveTo>
                    <a:pt x="1583" y="304"/>
                  </a:moveTo>
                  <a:lnTo>
                    <a:pt x="1583" y="674"/>
                  </a:lnTo>
                  <a:lnTo>
                    <a:pt x="1650" y="1078"/>
                  </a:lnTo>
                  <a:lnTo>
                    <a:pt x="1818" y="1449"/>
                  </a:lnTo>
                  <a:lnTo>
                    <a:pt x="2020" y="1785"/>
                  </a:lnTo>
                  <a:lnTo>
                    <a:pt x="2290" y="2055"/>
                  </a:lnTo>
                  <a:lnTo>
                    <a:pt x="2626" y="2324"/>
                  </a:lnTo>
                  <a:lnTo>
                    <a:pt x="2761" y="2391"/>
                  </a:lnTo>
                  <a:lnTo>
                    <a:pt x="2929" y="2425"/>
                  </a:lnTo>
                  <a:lnTo>
                    <a:pt x="3232" y="2459"/>
                  </a:lnTo>
                  <a:lnTo>
                    <a:pt x="3064" y="2728"/>
                  </a:lnTo>
                  <a:lnTo>
                    <a:pt x="2896" y="2896"/>
                  </a:lnTo>
                  <a:lnTo>
                    <a:pt x="2727" y="2997"/>
                  </a:lnTo>
                  <a:lnTo>
                    <a:pt x="2525" y="3065"/>
                  </a:lnTo>
                  <a:lnTo>
                    <a:pt x="2290" y="3132"/>
                  </a:lnTo>
                  <a:lnTo>
                    <a:pt x="1987" y="3166"/>
                  </a:lnTo>
                  <a:lnTo>
                    <a:pt x="1785" y="3166"/>
                  </a:lnTo>
                  <a:lnTo>
                    <a:pt x="1684" y="3132"/>
                  </a:lnTo>
                  <a:lnTo>
                    <a:pt x="1650" y="3098"/>
                  </a:lnTo>
                  <a:lnTo>
                    <a:pt x="1616" y="3098"/>
                  </a:lnTo>
                  <a:lnTo>
                    <a:pt x="1616" y="3132"/>
                  </a:lnTo>
                  <a:lnTo>
                    <a:pt x="1616" y="3199"/>
                  </a:lnTo>
                  <a:lnTo>
                    <a:pt x="1650" y="3267"/>
                  </a:lnTo>
                  <a:lnTo>
                    <a:pt x="1751" y="3334"/>
                  </a:lnTo>
                  <a:lnTo>
                    <a:pt x="2189" y="3334"/>
                  </a:lnTo>
                  <a:lnTo>
                    <a:pt x="2525" y="3267"/>
                  </a:lnTo>
                  <a:lnTo>
                    <a:pt x="2525" y="3300"/>
                  </a:lnTo>
                  <a:lnTo>
                    <a:pt x="2694" y="3502"/>
                  </a:lnTo>
                  <a:lnTo>
                    <a:pt x="2896" y="3738"/>
                  </a:lnTo>
                  <a:lnTo>
                    <a:pt x="3367" y="4108"/>
                  </a:lnTo>
                  <a:lnTo>
                    <a:pt x="3771" y="4479"/>
                  </a:lnTo>
                  <a:lnTo>
                    <a:pt x="3973" y="4681"/>
                  </a:lnTo>
                  <a:lnTo>
                    <a:pt x="4141" y="4950"/>
                  </a:lnTo>
                  <a:lnTo>
                    <a:pt x="4276" y="5152"/>
                  </a:lnTo>
                  <a:lnTo>
                    <a:pt x="4444" y="5354"/>
                  </a:lnTo>
                  <a:lnTo>
                    <a:pt x="4781" y="5758"/>
                  </a:lnTo>
                  <a:lnTo>
                    <a:pt x="5185" y="6128"/>
                  </a:lnTo>
                  <a:lnTo>
                    <a:pt x="5589" y="6499"/>
                  </a:lnTo>
                  <a:lnTo>
                    <a:pt x="5421" y="6701"/>
                  </a:lnTo>
                  <a:lnTo>
                    <a:pt x="5252" y="6936"/>
                  </a:lnTo>
                  <a:lnTo>
                    <a:pt x="5118" y="7138"/>
                  </a:lnTo>
                  <a:lnTo>
                    <a:pt x="3300" y="5388"/>
                  </a:lnTo>
                  <a:lnTo>
                    <a:pt x="2424" y="4546"/>
                  </a:lnTo>
                  <a:lnTo>
                    <a:pt x="1953" y="4142"/>
                  </a:lnTo>
                  <a:lnTo>
                    <a:pt x="1482" y="3805"/>
                  </a:lnTo>
                  <a:lnTo>
                    <a:pt x="909" y="3469"/>
                  </a:lnTo>
                  <a:lnTo>
                    <a:pt x="674" y="3267"/>
                  </a:lnTo>
                  <a:lnTo>
                    <a:pt x="573" y="3132"/>
                  </a:lnTo>
                  <a:lnTo>
                    <a:pt x="472" y="2997"/>
                  </a:lnTo>
                  <a:lnTo>
                    <a:pt x="371" y="2829"/>
                  </a:lnTo>
                  <a:lnTo>
                    <a:pt x="337" y="2661"/>
                  </a:lnTo>
                  <a:lnTo>
                    <a:pt x="270" y="2290"/>
                  </a:lnTo>
                  <a:lnTo>
                    <a:pt x="270" y="1954"/>
                  </a:lnTo>
                  <a:lnTo>
                    <a:pt x="303" y="1583"/>
                  </a:lnTo>
                  <a:lnTo>
                    <a:pt x="371" y="1314"/>
                  </a:lnTo>
                  <a:lnTo>
                    <a:pt x="472" y="1078"/>
                  </a:lnTo>
                  <a:lnTo>
                    <a:pt x="606" y="876"/>
                  </a:lnTo>
                  <a:lnTo>
                    <a:pt x="775" y="708"/>
                  </a:lnTo>
                  <a:lnTo>
                    <a:pt x="943" y="573"/>
                  </a:lnTo>
                  <a:lnTo>
                    <a:pt x="1145" y="438"/>
                  </a:lnTo>
                  <a:lnTo>
                    <a:pt x="1347" y="337"/>
                  </a:lnTo>
                  <a:lnTo>
                    <a:pt x="1583" y="304"/>
                  </a:lnTo>
                  <a:close/>
                  <a:moveTo>
                    <a:pt x="21548" y="6701"/>
                  </a:moveTo>
                  <a:lnTo>
                    <a:pt x="21682" y="6903"/>
                  </a:lnTo>
                  <a:lnTo>
                    <a:pt x="21548" y="7037"/>
                  </a:lnTo>
                  <a:lnTo>
                    <a:pt x="21447" y="7206"/>
                  </a:lnTo>
                  <a:lnTo>
                    <a:pt x="21346" y="7071"/>
                  </a:lnTo>
                  <a:lnTo>
                    <a:pt x="21278" y="7004"/>
                  </a:lnTo>
                  <a:lnTo>
                    <a:pt x="21413" y="6869"/>
                  </a:lnTo>
                  <a:lnTo>
                    <a:pt x="21480" y="6802"/>
                  </a:lnTo>
                  <a:lnTo>
                    <a:pt x="21514" y="6734"/>
                  </a:lnTo>
                  <a:lnTo>
                    <a:pt x="21548" y="6701"/>
                  </a:lnTo>
                  <a:close/>
                  <a:moveTo>
                    <a:pt x="22086" y="7004"/>
                  </a:moveTo>
                  <a:lnTo>
                    <a:pt x="22288" y="7037"/>
                  </a:lnTo>
                  <a:lnTo>
                    <a:pt x="22490" y="7105"/>
                  </a:lnTo>
                  <a:lnTo>
                    <a:pt x="22692" y="7206"/>
                  </a:lnTo>
                  <a:lnTo>
                    <a:pt x="22894" y="7307"/>
                  </a:lnTo>
                  <a:lnTo>
                    <a:pt x="23063" y="7475"/>
                  </a:lnTo>
                  <a:lnTo>
                    <a:pt x="23770" y="8115"/>
                  </a:lnTo>
                  <a:lnTo>
                    <a:pt x="24477" y="8754"/>
                  </a:lnTo>
                  <a:lnTo>
                    <a:pt x="25117" y="9428"/>
                  </a:lnTo>
                  <a:lnTo>
                    <a:pt x="25723" y="10101"/>
                  </a:lnTo>
                  <a:lnTo>
                    <a:pt x="26295" y="10842"/>
                  </a:lnTo>
                  <a:lnTo>
                    <a:pt x="26800" y="11549"/>
                  </a:lnTo>
                  <a:lnTo>
                    <a:pt x="26733" y="11583"/>
                  </a:lnTo>
                  <a:lnTo>
                    <a:pt x="26699" y="11616"/>
                  </a:lnTo>
                  <a:lnTo>
                    <a:pt x="26665" y="11684"/>
                  </a:lnTo>
                  <a:lnTo>
                    <a:pt x="26665" y="11751"/>
                  </a:lnTo>
                  <a:lnTo>
                    <a:pt x="26699" y="11785"/>
                  </a:lnTo>
                  <a:lnTo>
                    <a:pt x="26733" y="11852"/>
                  </a:lnTo>
                  <a:lnTo>
                    <a:pt x="26800" y="11987"/>
                  </a:lnTo>
                  <a:lnTo>
                    <a:pt x="26564" y="12290"/>
                  </a:lnTo>
                  <a:lnTo>
                    <a:pt x="26531" y="12357"/>
                  </a:lnTo>
                  <a:lnTo>
                    <a:pt x="26463" y="12391"/>
                  </a:lnTo>
                  <a:lnTo>
                    <a:pt x="26329" y="12391"/>
                  </a:lnTo>
                  <a:lnTo>
                    <a:pt x="26160" y="12357"/>
                  </a:lnTo>
                  <a:lnTo>
                    <a:pt x="25992" y="12256"/>
                  </a:lnTo>
                  <a:lnTo>
                    <a:pt x="25655" y="12020"/>
                  </a:lnTo>
                  <a:lnTo>
                    <a:pt x="25453" y="11852"/>
                  </a:lnTo>
                  <a:lnTo>
                    <a:pt x="25083" y="11549"/>
                  </a:lnTo>
                  <a:lnTo>
                    <a:pt x="24746" y="11246"/>
                  </a:lnTo>
                  <a:lnTo>
                    <a:pt x="24107" y="10573"/>
                  </a:lnTo>
                  <a:lnTo>
                    <a:pt x="23433" y="9832"/>
                  </a:lnTo>
                  <a:lnTo>
                    <a:pt x="22793" y="9057"/>
                  </a:lnTo>
                  <a:lnTo>
                    <a:pt x="22120" y="8317"/>
                  </a:lnTo>
                  <a:lnTo>
                    <a:pt x="21783" y="7946"/>
                  </a:lnTo>
                  <a:lnTo>
                    <a:pt x="21413" y="7610"/>
                  </a:lnTo>
                  <a:lnTo>
                    <a:pt x="21548" y="7408"/>
                  </a:lnTo>
                  <a:lnTo>
                    <a:pt x="21716" y="7206"/>
                  </a:lnTo>
                  <a:lnTo>
                    <a:pt x="21884" y="7071"/>
                  </a:lnTo>
                  <a:lnTo>
                    <a:pt x="22086" y="7004"/>
                  </a:lnTo>
                  <a:close/>
                  <a:moveTo>
                    <a:pt x="26935" y="12088"/>
                  </a:moveTo>
                  <a:lnTo>
                    <a:pt x="27271" y="12222"/>
                  </a:lnTo>
                  <a:lnTo>
                    <a:pt x="27406" y="12323"/>
                  </a:lnTo>
                  <a:lnTo>
                    <a:pt x="27507" y="12424"/>
                  </a:lnTo>
                  <a:lnTo>
                    <a:pt x="27339" y="12694"/>
                  </a:lnTo>
                  <a:lnTo>
                    <a:pt x="27137" y="12896"/>
                  </a:lnTo>
                  <a:lnTo>
                    <a:pt x="26800" y="12424"/>
                  </a:lnTo>
                  <a:lnTo>
                    <a:pt x="26867" y="12256"/>
                  </a:lnTo>
                  <a:lnTo>
                    <a:pt x="26935" y="12088"/>
                  </a:lnTo>
                  <a:close/>
                  <a:moveTo>
                    <a:pt x="1650" y="1"/>
                  </a:moveTo>
                  <a:lnTo>
                    <a:pt x="1414" y="68"/>
                  </a:lnTo>
                  <a:lnTo>
                    <a:pt x="1179" y="135"/>
                  </a:lnTo>
                  <a:lnTo>
                    <a:pt x="977" y="236"/>
                  </a:lnTo>
                  <a:lnTo>
                    <a:pt x="775" y="371"/>
                  </a:lnTo>
                  <a:lnTo>
                    <a:pt x="539" y="607"/>
                  </a:lnTo>
                  <a:lnTo>
                    <a:pt x="371" y="842"/>
                  </a:lnTo>
                  <a:lnTo>
                    <a:pt x="236" y="1078"/>
                  </a:lnTo>
                  <a:lnTo>
                    <a:pt x="101" y="1347"/>
                  </a:lnTo>
                  <a:lnTo>
                    <a:pt x="34" y="1651"/>
                  </a:lnTo>
                  <a:lnTo>
                    <a:pt x="0" y="1920"/>
                  </a:lnTo>
                  <a:lnTo>
                    <a:pt x="0" y="2223"/>
                  </a:lnTo>
                  <a:lnTo>
                    <a:pt x="34" y="2526"/>
                  </a:lnTo>
                  <a:lnTo>
                    <a:pt x="101" y="2728"/>
                  </a:lnTo>
                  <a:lnTo>
                    <a:pt x="135" y="2930"/>
                  </a:lnTo>
                  <a:lnTo>
                    <a:pt x="236" y="3098"/>
                  </a:lnTo>
                  <a:lnTo>
                    <a:pt x="337" y="3233"/>
                  </a:lnTo>
                  <a:lnTo>
                    <a:pt x="573" y="3502"/>
                  </a:lnTo>
                  <a:lnTo>
                    <a:pt x="842" y="3738"/>
                  </a:lnTo>
                  <a:lnTo>
                    <a:pt x="1482" y="4142"/>
                  </a:lnTo>
                  <a:lnTo>
                    <a:pt x="1785" y="4378"/>
                  </a:lnTo>
                  <a:lnTo>
                    <a:pt x="2088" y="4613"/>
                  </a:lnTo>
                  <a:lnTo>
                    <a:pt x="3535" y="5994"/>
                  </a:lnTo>
                  <a:lnTo>
                    <a:pt x="4949" y="7374"/>
                  </a:lnTo>
                  <a:lnTo>
                    <a:pt x="5017" y="7408"/>
                  </a:lnTo>
                  <a:lnTo>
                    <a:pt x="5084" y="7408"/>
                  </a:lnTo>
                  <a:lnTo>
                    <a:pt x="5151" y="7340"/>
                  </a:lnTo>
                  <a:lnTo>
                    <a:pt x="5185" y="7307"/>
                  </a:lnTo>
                  <a:lnTo>
                    <a:pt x="5320" y="7172"/>
                  </a:lnTo>
                  <a:lnTo>
                    <a:pt x="5421" y="7037"/>
                  </a:lnTo>
                  <a:lnTo>
                    <a:pt x="5488" y="7037"/>
                  </a:lnTo>
                  <a:lnTo>
                    <a:pt x="5757" y="7374"/>
                  </a:lnTo>
                  <a:lnTo>
                    <a:pt x="5993" y="7643"/>
                  </a:lnTo>
                  <a:lnTo>
                    <a:pt x="6363" y="8014"/>
                  </a:lnTo>
                  <a:lnTo>
                    <a:pt x="6801" y="8384"/>
                  </a:lnTo>
                  <a:lnTo>
                    <a:pt x="7205" y="8687"/>
                  </a:lnTo>
                  <a:lnTo>
                    <a:pt x="7643" y="8956"/>
                  </a:lnTo>
                  <a:lnTo>
                    <a:pt x="8114" y="9192"/>
                  </a:lnTo>
                  <a:lnTo>
                    <a:pt x="8619" y="9360"/>
                  </a:lnTo>
                  <a:lnTo>
                    <a:pt x="8922" y="9428"/>
                  </a:lnTo>
                  <a:lnTo>
                    <a:pt x="9259" y="9461"/>
                  </a:lnTo>
                  <a:lnTo>
                    <a:pt x="9899" y="9529"/>
                  </a:lnTo>
                  <a:lnTo>
                    <a:pt x="10202" y="9563"/>
                  </a:lnTo>
                  <a:lnTo>
                    <a:pt x="10505" y="9664"/>
                  </a:lnTo>
                  <a:lnTo>
                    <a:pt x="10774" y="9832"/>
                  </a:lnTo>
                  <a:lnTo>
                    <a:pt x="11043" y="10034"/>
                  </a:lnTo>
                  <a:lnTo>
                    <a:pt x="11245" y="10303"/>
                  </a:lnTo>
                  <a:lnTo>
                    <a:pt x="11414" y="10606"/>
                  </a:lnTo>
                  <a:lnTo>
                    <a:pt x="11515" y="10977"/>
                  </a:lnTo>
                  <a:lnTo>
                    <a:pt x="11616" y="11347"/>
                  </a:lnTo>
                  <a:lnTo>
                    <a:pt x="11717" y="12088"/>
                  </a:lnTo>
                  <a:lnTo>
                    <a:pt x="11784" y="12761"/>
                  </a:lnTo>
                  <a:lnTo>
                    <a:pt x="11885" y="13805"/>
                  </a:lnTo>
                  <a:lnTo>
                    <a:pt x="11919" y="14310"/>
                  </a:lnTo>
                  <a:lnTo>
                    <a:pt x="11986" y="14781"/>
                  </a:lnTo>
                  <a:lnTo>
                    <a:pt x="12121" y="15252"/>
                  </a:lnTo>
                  <a:lnTo>
                    <a:pt x="12188" y="15488"/>
                  </a:lnTo>
                  <a:lnTo>
                    <a:pt x="12289" y="15690"/>
                  </a:lnTo>
                  <a:lnTo>
                    <a:pt x="12424" y="15892"/>
                  </a:lnTo>
                  <a:lnTo>
                    <a:pt x="12592" y="16094"/>
                  </a:lnTo>
                  <a:lnTo>
                    <a:pt x="12760" y="16296"/>
                  </a:lnTo>
                  <a:lnTo>
                    <a:pt x="12962" y="16464"/>
                  </a:lnTo>
                  <a:lnTo>
                    <a:pt x="13164" y="16599"/>
                  </a:lnTo>
                  <a:lnTo>
                    <a:pt x="13400" y="16734"/>
                  </a:lnTo>
                  <a:lnTo>
                    <a:pt x="13838" y="16936"/>
                  </a:lnTo>
                  <a:lnTo>
                    <a:pt x="14309" y="17070"/>
                  </a:lnTo>
                  <a:lnTo>
                    <a:pt x="14780" y="17205"/>
                  </a:lnTo>
                  <a:lnTo>
                    <a:pt x="15252" y="17306"/>
                  </a:lnTo>
                  <a:lnTo>
                    <a:pt x="15757" y="17373"/>
                  </a:lnTo>
                  <a:lnTo>
                    <a:pt x="16296" y="17441"/>
                  </a:lnTo>
                  <a:lnTo>
                    <a:pt x="16531" y="17407"/>
                  </a:lnTo>
                  <a:lnTo>
                    <a:pt x="16767" y="17407"/>
                  </a:lnTo>
                  <a:lnTo>
                    <a:pt x="17205" y="17340"/>
                  </a:lnTo>
                  <a:lnTo>
                    <a:pt x="17609" y="17239"/>
                  </a:lnTo>
                  <a:lnTo>
                    <a:pt x="18013" y="17070"/>
                  </a:lnTo>
                  <a:lnTo>
                    <a:pt x="18383" y="16902"/>
                  </a:lnTo>
                  <a:lnTo>
                    <a:pt x="18753" y="16700"/>
                  </a:lnTo>
                  <a:lnTo>
                    <a:pt x="19090" y="16464"/>
                  </a:lnTo>
                  <a:lnTo>
                    <a:pt x="19393" y="16161"/>
                  </a:lnTo>
                  <a:lnTo>
                    <a:pt x="19629" y="15791"/>
                  </a:lnTo>
                  <a:lnTo>
                    <a:pt x="19763" y="15555"/>
                  </a:lnTo>
                  <a:lnTo>
                    <a:pt x="19831" y="15320"/>
                  </a:lnTo>
                  <a:lnTo>
                    <a:pt x="19898" y="15084"/>
                  </a:lnTo>
                  <a:lnTo>
                    <a:pt x="19898" y="14815"/>
                  </a:lnTo>
                  <a:lnTo>
                    <a:pt x="19898" y="14579"/>
                  </a:lnTo>
                  <a:lnTo>
                    <a:pt x="19831" y="14343"/>
                  </a:lnTo>
                  <a:lnTo>
                    <a:pt x="19763" y="14108"/>
                  </a:lnTo>
                  <a:lnTo>
                    <a:pt x="19696" y="13872"/>
                  </a:lnTo>
                  <a:lnTo>
                    <a:pt x="19460" y="13367"/>
                  </a:lnTo>
                  <a:lnTo>
                    <a:pt x="19225" y="12929"/>
                  </a:lnTo>
                  <a:lnTo>
                    <a:pt x="18922" y="12492"/>
                  </a:lnTo>
                  <a:lnTo>
                    <a:pt x="18652" y="12121"/>
                  </a:lnTo>
                  <a:lnTo>
                    <a:pt x="18248" y="11549"/>
                  </a:lnTo>
                  <a:lnTo>
                    <a:pt x="17878" y="10909"/>
                  </a:lnTo>
                  <a:lnTo>
                    <a:pt x="17575" y="10202"/>
                  </a:lnTo>
                  <a:lnTo>
                    <a:pt x="17339" y="9529"/>
                  </a:lnTo>
                  <a:lnTo>
                    <a:pt x="17238" y="9158"/>
                  </a:lnTo>
                  <a:lnTo>
                    <a:pt x="17171" y="8788"/>
                  </a:lnTo>
                  <a:lnTo>
                    <a:pt x="17104" y="8418"/>
                  </a:lnTo>
                  <a:lnTo>
                    <a:pt x="17070" y="8047"/>
                  </a:lnTo>
                  <a:lnTo>
                    <a:pt x="17070" y="7711"/>
                  </a:lnTo>
                  <a:lnTo>
                    <a:pt x="17104" y="7340"/>
                  </a:lnTo>
                  <a:lnTo>
                    <a:pt x="17137" y="6970"/>
                  </a:lnTo>
                  <a:lnTo>
                    <a:pt x="17238" y="6633"/>
                  </a:lnTo>
                  <a:lnTo>
                    <a:pt x="17339" y="6297"/>
                  </a:lnTo>
                  <a:lnTo>
                    <a:pt x="17541" y="5960"/>
                  </a:lnTo>
                  <a:lnTo>
                    <a:pt x="17777" y="5691"/>
                  </a:lnTo>
                  <a:lnTo>
                    <a:pt x="18046" y="5455"/>
                  </a:lnTo>
                  <a:lnTo>
                    <a:pt x="18349" y="5253"/>
                  </a:lnTo>
                  <a:lnTo>
                    <a:pt x="18686" y="5152"/>
                  </a:lnTo>
                  <a:lnTo>
                    <a:pt x="19023" y="5085"/>
                  </a:lnTo>
                  <a:lnTo>
                    <a:pt x="19393" y="5085"/>
                  </a:lnTo>
                  <a:lnTo>
                    <a:pt x="19696" y="5186"/>
                  </a:lnTo>
                  <a:lnTo>
                    <a:pt x="19965" y="5320"/>
                  </a:lnTo>
                  <a:lnTo>
                    <a:pt x="20235" y="5489"/>
                  </a:lnTo>
                  <a:lnTo>
                    <a:pt x="20470" y="5724"/>
                  </a:lnTo>
                  <a:lnTo>
                    <a:pt x="20672" y="5960"/>
                  </a:lnTo>
                  <a:lnTo>
                    <a:pt x="20874" y="6196"/>
                  </a:lnTo>
                  <a:lnTo>
                    <a:pt x="21211" y="6734"/>
                  </a:lnTo>
                  <a:lnTo>
                    <a:pt x="21076" y="6936"/>
                  </a:lnTo>
                  <a:lnTo>
                    <a:pt x="21043" y="6936"/>
                  </a:lnTo>
                  <a:lnTo>
                    <a:pt x="21043" y="7037"/>
                  </a:lnTo>
                  <a:lnTo>
                    <a:pt x="21076" y="7071"/>
                  </a:lnTo>
                  <a:lnTo>
                    <a:pt x="21144" y="7071"/>
                  </a:lnTo>
                  <a:lnTo>
                    <a:pt x="21177" y="7138"/>
                  </a:lnTo>
                  <a:lnTo>
                    <a:pt x="21245" y="7273"/>
                  </a:lnTo>
                  <a:lnTo>
                    <a:pt x="21278" y="7340"/>
                  </a:lnTo>
                  <a:lnTo>
                    <a:pt x="21346" y="7374"/>
                  </a:lnTo>
                  <a:lnTo>
                    <a:pt x="21312" y="7542"/>
                  </a:lnTo>
                  <a:lnTo>
                    <a:pt x="21245" y="7576"/>
                  </a:lnTo>
                  <a:lnTo>
                    <a:pt x="21211" y="7643"/>
                  </a:lnTo>
                  <a:lnTo>
                    <a:pt x="21245" y="7677"/>
                  </a:lnTo>
                  <a:lnTo>
                    <a:pt x="21649" y="8216"/>
                  </a:lnTo>
                  <a:lnTo>
                    <a:pt x="22086" y="8721"/>
                  </a:lnTo>
                  <a:lnTo>
                    <a:pt x="22962" y="9697"/>
                  </a:lnTo>
                  <a:lnTo>
                    <a:pt x="23837" y="10674"/>
                  </a:lnTo>
                  <a:lnTo>
                    <a:pt x="24275" y="11145"/>
                  </a:lnTo>
                  <a:lnTo>
                    <a:pt x="24746" y="11583"/>
                  </a:lnTo>
                  <a:lnTo>
                    <a:pt x="25049" y="11886"/>
                  </a:lnTo>
                  <a:lnTo>
                    <a:pt x="25453" y="12256"/>
                  </a:lnTo>
                  <a:lnTo>
                    <a:pt x="25689" y="12424"/>
                  </a:lnTo>
                  <a:lnTo>
                    <a:pt x="25925" y="12593"/>
                  </a:lnTo>
                  <a:lnTo>
                    <a:pt x="26127" y="12660"/>
                  </a:lnTo>
                  <a:lnTo>
                    <a:pt x="26295" y="12694"/>
                  </a:lnTo>
                  <a:lnTo>
                    <a:pt x="26497" y="12660"/>
                  </a:lnTo>
                  <a:lnTo>
                    <a:pt x="26665" y="12593"/>
                  </a:lnTo>
                  <a:lnTo>
                    <a:pt x="26699" y="12559"/>
                  </a:lnTo>
                  <a:lnTo>
                    <a:pt x="27036" y="13064"/>
                  </a:lnTo>
                  <a:lnTo>
                    <a:pt x="27103" y="13098"/>
                  </a:lnTo>
                  <a:lnTo>
                    <a:pt x="27170" y="13098"/>
                  </a:lnTo>
                  <a:lnTo>
                    <a:pt x="27440" y="12862"/>
                  </a:lnTo>
                  <a:lnTo>
                    <a:pt x="27608" y="13030"/>
                  </a:lnTo>
                  <a:lnTo>
                    <a:pt x="27810" y="13165"/>
                  </a:lnTo>
                  <a:lnTo>
                    <a:pt x="28046" y="13232"/>
                  </a:lnTo>
                  <a:lnTo>
                    <a:pt x="28315" y="13266"/>
                  </a:lnTo>
                  <a:lnTo>
                    <a:pt x="28315" y="12862"/>
                  </a:lnTo>
                  <a:lnTo>
                    <a:pt x="27978" y="12795"/>
                  </a:lnTo>
                  <a:lnTo>
                    <a:pt x="27608" y="12660"/>
                  </a:lnTo>
                  <a:lnTo>
                    <a:pt x="27709" y="12525"/>
                  </a:lnTo>
                  <a:lnTo>
                    <a:pt x="27743" y="12458"/>
                  </a:lnTo>
                  <a:lnTo>
                    <a:pt x="27709" y="12357"/>
                  </a:lnTo>
                  <a:lnTo>
                    <a:pt x="27574" y="12189"/>
                  </a:lnTo>
                  <a:lnTo>
                    <a:pt x="27372" y="12020"/>
                  </a:lnTo>
                  <a:lnTo>
                    <a:pt x="27170" y="11919"/>
                  </a:lnTo>
                  <a:lnTo>
                    <a:pt x="27204" y="11852"/>
                  </a:lnTo>
                  <a:lnTo>
                    <a:pt x="27204" y="11751"/>
                  </a:lnTo>
                  <a:lnTo>
                    <a:pt x="27137" y="11650"/>
                  </a:lnTo>
                  <a:lnTo>
                    <a:pt x="27137" y="11616"/>
                  </a:lnTo>
                  <a:lnTo>
                    <a:pt x="27137" y="11583"/>
                  </a:lnTo>
                  <a:lnTo>
                    <a:pt x="27137" y="11549"/>
                  </a:lnTo>
                  <a:lnTo>
                    <a:pt x="27069" y="11549"/>
                  </a:lnTo>
                  <a:lnTo>
                    <a:pt x="26733" y="10977"/>
                  </a:lnTo>
                  <a:lnTo>
                    <a:pt x="26362" y="10438"/>
                  </a:lnTo>
                  <a:lnTo>
                    <a:pt x="25958" y="9933"/>
                  </a:lnTo>
                  <a:lnTo>
                    <a:pt x="25521" y="9428"/>
                  </a:lnTo>
                  <a:lnTo>
                    <a:pt x="25049" y="8956"/>
                  </a:lnTo>
                  <a:lnTo>
                    <a:pt x="24578" y="8519"/>
                  </a:lnTo>
                  <a:lnTo>
                    <a:pt x="23601" y="7610"/>
                  </a:lnTo>
                  <a:lnTo>
                    <a:pt x="23298" y="7307"/>
                  </a:lnTo>
                  <a:lnTo>
                    <a:pt x="22928" y="6970"/>
                  </a:lnTo>
                  <a:lnTo>
                    <a:pt x="22726" y="6835"/>
                  </a:lnTo>
                  <a:lnTo>
                    <a:pt x="22524" y="6734"/>
                  </a:lnTo>
                  <a:lnTo>
                    <a:pt x="22288" y="6667"/>
                  </a:lnTo>
                  <a:lnTo>
                    <a:pt x="22086" y="6701"/>
                  </a:lnTo>
                  <a:lnTo>
                    <a:pt x="21884" y="6768"/>
                  </a:lnTo>
                  <a:lnTo>
                    <a:pt x="21783" y="6600"/>
                  </a:lnTo>
                  <a:lnTo>
                    <a:pt x="21682" y="6431"/>
                  </a:lnTo>
                  <a:lnTo>
                    <a:pt x="21649" y="6398"/>
                  </a:lnTo>
                  <a:lnTo>
                    <a:pt x="21581" y="6364"/>
                  </a:lnTo>
                  <a:lnTo>
                    <a:pt x="21514" y="6364"/>
                  </a:lnTo>
                  <a:lnTo>
                    <a:pt x="21480" y="6398"/>
                  </a:lnTo>
                  <a:lnTo>
                    <a:pt x="21413" y="6499"/>
                  </a:lnTo>
                  <a:lnTo>
                    <a:pt x="21177" y="6162"/>
                  </a:lnTo>
                  <a:lnTo>
                    <a:pt x="20942" y="5825"/>
                  </a:lnTo>
                  <a:lnTo>
                    <a:pt x="20639" y="5522"/>
                  </a:lnTo>
                  <a:lnTo>
                    <a:pt x="20336" y="5219"/>
                  </a:lnTo>
                  <a:lnTo>
                    <a:pt x="19999" y="4984"/>
                  </a:lnTo>
                  <a:lnTo>
                    <a:pt x="19831" y="4916"/>
                  </a:lnTo>
                  <a:lnTo>
                    <a:pt x="19662" y="4849"/>
                  </a:lnTo>
                  <a:lnTo>
                    <a:pt x="19460" y="4782"/>
                  </a:lnTo>
                  <a:lnTo>
                    <a:pt x="19258" y="4748"/>
                  </a:lnTo>
                  <a:lnTo>
                    <a:pt x="19056" y="4748"/>
                  </a:lnTo>
                  <a:lnTo>
                    <a:pt x="18854" y="4782"/>
                  </a:lnTo>
                  <a:lnTo>
                    <a:pt x="18585" y="4849"/>
                  </a:lnTo>
                  <a:lnTo>
                    <a:pt x="18383" y="4916"/>
                  </a:lnTo>
                  <a:lnTo>
                    <a:pt x="18147" y="5017"/>
                  </a:lnTo>
                  <a:lnTo>
                    <a:pt x="17945" y="5152"/>
                  </a:lnTo>
                  <a:lnTo>
                    <a:pt x="17777" y="5287"/>
                  </a:lnTo>
                  <a:lnTo>
                    <a:pt x="17609" y="5421"/>
                  </a:lnTo>
                  <a:lnTo>
                    <a:pt x="17474" y="5590"/>
                  </a:lnTo>
                  <a:lnTo>
                    <a:pt x="17339" y="5792"/>
                  </a:lnTo>
                  <a:lnTo>
                    <a:pt x="17104" y="6162"/>
                  </a:lnTo>
                  <a:lnTo>
                    <a:pt x="16935" y="6600"/>
                  </a:lnTo>
                  <a:lnTo>
                    <a:pt x="16834" y="7071"/>
                  </a:lnTo>
                  <a:lnTo>
                    <a:pt x="16767" y="7542"/>
                  </a:lnTo>
                  <a:lnTo>
                    <a:pt x="16767" y="8148"/>
                  </a:lnTo>
                  <a:lnTo>
                    <a:pt x="16834" y="8754"/>
                  </a:lnTo>
                  <a:lnTo>
                    <a:pt x="16969" y="9360"/>
                  </a:lnTo>
                  <a:lnTo>
                    <a:pt x="17137" y="9933"/>
                  </a:lnTo>
                  <a:lnTo>
                    <a:pt x="17339" y="10505"/>
                  </a:lnTo>
                  <a:lnTo>
                    <a:pt x="17609" y="11078"/>
                  </a:lnTo>
                  <a:lnTo>
                    <a:pt x="17912" y="11616"/>
                  </a:lnTo>
                  <a:lnTo>
                    <a:pt x="18248" y="12088"/>
                  </a:lnTo>
                  <a:lnTo>
                    <a:pt x="18652" y="12626"/>
                  </a:lnTo>
                  <a:lnTo>
                    <a:pt x="18989" y="13165"/>
                  </a:lnTo>
                  <a:lnTo>
                    <a:pt x="19157" y="13434"/>
                  </a:lnTo>
                  <a:lnTo>
                    <a:pt x="19292" y="13737"/>
                  </a:lnTo>
                  <a:lnTo>
                    <a:pt x="19427" y="14040"/>
                  </a:lnTo>
                  <a:lnTo>
                    <a:pt x="19528" y="14377"/>
                  </a:lnTo>
                  <a:lnTo>
                    <a:pt x="19561" y="14579"/>
                  </a:lnTo>
                  <a:lnTo>
                    <a:pt x="19595" y="14781"/>
                  </a:lnTo>
                  <a:lnTo>
                    <a:pt x="19561" y="14983"/>
                  </a:lnTo>
                  <a:lnTo>
                    <a:pt x="19528" y="15185"/>
                  </a:lnTo>
                  <a:lnTo>
                    <a:pt x="19494" y="15353"/>
                  </a:lnTo>
                  <a:lnTo>
                    <a:pt x="19427" y="15522"/>
                  </a:lnTo>
                  <a:lnTo>
                    <a:pt x="19225" y="15858"/>
                  </a:lnTo>
                  <a:lnTo>
                    <a:pt x="18955" y="16161"/>
                  </a:lnTo>
                  <a:lnTo>
                    <a:pt x="18652" y="16397"/>
                  </a:lnTo>
                  <a:lnTo>
                    <a:pt x="18316" y="16599"/>
                  </a:lnTo>
                  <a:lnTo>
                    <a:pt x="17945" y="16767"/>
                  </a:lnTo>
                  <a:lnTo>
                    <a:pt x="17676" y="16902"/>
                  </a:lnTo>
                  <a:lnTo>
                    <a:pt x="17373" y="16969"/>
                  </a:lnTo>
                  <a:lnTo>
                    <a:pt x="17070" y="17037"/>
                  </a:lnTo>
                  <a:lnTo>
                    <a:pt x="16733" y="17070"/>
                  </a:lnTo>
                  <a:lnTo>
                    <a:pt x="16094" y="17104"/>
                  </a:lnTo>
                  <a:lnTo>
                    <a:pt x="15420" y="17070"/>
                  </a:lnTo>
                  <a:lnTo>
                    <a:pt x="14747" y="16936"/>
                  </a:lnTo>
                  <a:lnTo>
                    <a:pt x="14444" y="16868"/>
                  </a:lnTo>
                  <a:lnTo>
                    <a:pt x="14141" y="16734"/>
                  </a:lnTo>
                  <a:lnTo>
                    <a:pt x="13838" y="16633"/>
                  </a:lnTo>
                  <a:lnTo>
                    <a:pt x="13535" y="16464"/>
                  </a:lnTo>
                  <a:lnTo>
                    <a:pt x="13299" y="16330"/>
                  </a:lnTo>
                  <a:lnTo>
                    <a:pt x="13030" y="16128"/>
                  </a:lnTo>
                  <a:lnTo>
                    <a:pt x="12760" y="15892"/>
                  </a:lnTo>
                  <a:lnTo>
                    <a:pt x="12558" y="15589"/>
                  </a:lnTo>
                  <a:lnTo>
                    <a:pt x="12390" y="15286"/>
                  </a:lnTo>
                  <a:lnTo>
                    <a:pt x="12323" y="14949"/>
                  </a:lnTo>
                  <a:lnTo>
                    <a:pt x="12255" y="14613"/>
                  </a:lnTo>
                  <a:lnTo>
                    <a:pt x="12188" y="14276"/>
                  </a:lnTo>
                  <a:lnTo>
                    <a:pt x="12154" y="13535"/>
                  </a:lnTo>
                  <a:lnTo>
                    <a:pt x="12087" y="12862"/>
                  </a:lnTo>
                  <a:lnTo>
                    <a:pt x="12020" y="12222"/>
                  </a:lnTo>
                  <a:lnTo>
                    <a:pt x="11919" y="11549"/>
                  </a:lnTo>
                  <a:lnTo>
                    <a:pt x="11784" y="10909"/>
                  </a:lnTo>
                  <a:lnTo>
                    <a:pt x="11649" y="10539"/>
                  </a:lnTo>
                  <a:lnTo>
                    <a:pt x="11481" y="10135"/>
                  </a:lnTo>
                  <a:lnTo>
                    <a:pt x="11380" y="9967"/>
                  </a:lnTo>
                  <a:lnTo>
                    <a:pt x="11245" y="9798"/>
                  </a:lnTo>
                  <a:lnTo>
                    <a:pt x="11111" y="9664"/>
                  </a:lnTo>
                  <a:lnTo>
                    <a:pt x="10942" y="9563"/>
                  </a:lnTo>
                  <a:lnTo>
                    <a:pt x="10673" y="9428"/>
                  </a:lnTo>
                  <a:lnTo>
                    <a:pt x="10404" y="9327"/>
                  </a:lnTo>
                  <a:lnTo>
                    <a:pt x="10134" y="9259"/>
                  </a:lnTo>
                  <a:lnTo>
                    <a:pt x="9831" y="9192"/>
                  </a:lnTo>
                  <a:lnTo>
                    <a:pt x="9259" y="9158"/>
                  </a:lnTo>
                  <a:lnTo>
                    <a:pt x="8687" y="9057"/>
                  </a:lnTo>
                  <a:lnTo>
                    <a:pt x="8350" y="8990"/>
                  </a:lnTo>
                  <a:lnTo>
                    <a:pt x="8013" y="8855"/>
                  </a:lnTo>
                  <a:lnTo>
                    <a:pt x="7710" y="8687"/>
                  </a:lnTo>
                  <a:lnTo>
                    <a:pt x="7407" y="8485"/>
                  </a:lnTo>
                  <a:lnTo>
                    <a:pt x="6835" y="8047"/>
                  </a:lnTo>
                  <a:lnTo>
                    <a:pt x="6296" y="7576"/>
                  </a:lnTo>
                  <a:lnTo>
                    <a:pt x="6128" y="7408"/>
                  </a:lnTo>
                  <a:lnTo>
                    <a:pt x="5993" y="7206"/>
                  </a:lnTo>
                  <a:lnTo>
                    <a:pt x="5825" y="7004"/>
                  </a:lnTo>
                  <a:lnTo>
                    <a:pt x="5656" y="6869"/>
                  </a:lnTo>
                  <a:lnTo>
                    <a:pt x="5589" y="6835"/>
                  </a:lnTo>
                  <a:lnTo>
                    <a:pt x="5724" y="6667"/>
                  </a:lnTo>
                  <a:lnTo>
                    <a:pt x="5757" y="6600"/>
                  </a:lnTo>
                  <a:lnTo>
                    <a:pt x="5825" y="6600"/>
                  </a:lnTo>
                  <a:lnTo>
                    <a:pt x="5892" y="6566"/>
                  </a:lnTo>
                  <a:lnTo>
                    <a:pt x="5892" y="6499"/>
                  </a:lnTo>
                  <a:lnTo>
                    <a:pt x="5858" y="6431"/>
                  </a:lnTo>
                  <a:lnTo>
                    <a:pt x="4983" y="5590"/>
                  </a:lnTo>
                  <a:lnTo>
                    <a:pt x="4579" y="5152"/>
                  </a:lnTo>
                  <a:lnTo>
                    <a:pt x="4411" y="4916"/>
                  </a:lnTo>
                  <a:lnTo>
                    <a:pt x="4242" y="4681"/>
                  </a:lnTo>
                  <a:lnTo>
                    <a:pt x="4108" y="4445"/>
                  </a:lnTo>
                  <a:lnTo>
                    <a:pt x="3939" y="4243"/>
                  </a:lnTo>
                  <a:lnTo>
                    <a:pt x="3737" y="4041"/>
                  </a:lnTo>
                  <a:lnTo>
                    <a:pt x="3502" y="3873"/>
                  </a:lnTo>
                  <a:lnTo>
                    <a:pt x="3064" y="3536"/>
                  </a:lnTo>
                  <a:lnTo>
                    <a:pt x="2626" y="3233"/>
                  </a:lnTo>
                  <a:lnTo>
                    <a:pt x="2896" y="3132"/>
                  </a:lnTo>
                  <a:lnTo>
                    <a:pt x="3030" y="3065"/>
                  </a:lnTo>
                  <a:lnTo>
                    <a:pt x="3165" y="2964"/>
                  </a:lnTo>
                  <a:lnTo>
                    <a:pt x="3367" y="2728"/>
                  </a:lnTo>
                  <a:lnTo>
                    <a:pt x="3502" y="2459"/>
                  </a:lnTo>
                  <a:lnTo>
                    <a:pt x="3636" y="2156"/>
                  </a:lnTo>
                  <a:lnTo>
                    <a:pt x="3704" y="1819"/>
                  </a:lnTo>
                  <a:lnTo>
                    <a:pt x="3737" y="1516"/>
                  </a:lnTo>
                  <a:lnTo>
                    <a:pt x="3737" y="1179"/>
                  </a:lnTo>
                  <a:lnTo>
                    <a:pt x="3704" y="876"/>
                  </a:lnTo>
                  <a:lnTo>
                    <a:pt x="3670" y="775"/>
                  </a:lnTo>
                  <a:lnTo>
                    <a:pt x="3535" y="775"/>
                  </a:lnTo>
                  <a:lnTo>
                    <a:pt x="3502" y="809"/>
                  </a:lnTo>
                  <a:lnTo>
                    <a:pt x="3502" y="876"/>
                  </a:lnTo>
                  <a:lnTo>
                    <a:pt x="3502" y="1145"/>
                  </a:lnTo>
                  <a:lnTo>
                    <a:pt x="3401" y="876"/>
                  </a:lnTo>
                  <a:lnTo>
                    <a:pt x="3232" y="674"/>
                  </a:lnTo>
                  <a:lnTo>
                    <a:pt x="3030" y="539"/>
                  </a:lnTo>
                  <a:lnTo>
                    <a:pt x="2963" y="472"/>
                  </a:lnTo>
                  <a:lnTo>
                    <a:pt x="2896" y="337"/>
                  </a:lnTo>
                  <a:lnTo>
                    <a:pt x="2862" y="236"/>
                  </a:lnTo>
                  <a:lnTo>
                    <a:pt x="2761" y="203"/>
                  </a:lnTo>
                  <a:lnTo>
                    <a:pt x="2694" y="169"/>
                  </a:lnTo>
                  <a:lnTo>
                    <a:pt x="2593" y="169"/>
                  </a:lnTo>
                  <a:lnTo>
                    <a:pt x="2559" y="203"/>
                  </a:lnTo>
                  <a:lnTo>
                    <a:pt x="2357" y="102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5518788" y="4151652"/>
              <a:ext cx="28548" cy="30242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405" y="0"/>
                  </a:moveTo>
                  <a:lnTo>
                    <a:pt x="337" y="34"/>
                  </a:lnTo>
                  <a:lnTo>
                    <a:pt x="270" y="68"/>
                  </a:lnTo>
                  <a:lnTo>
                    <a:pt x="102" y="303"/>
                  </a:lnTo>
                  <a:lnTo>
                    <a:pt x="34" y="438"/>
                  </a:lnTo>
                  <a:lnTo>
                    <a:pt x="1" y="573"/>
                  </a:lnTo>
                  <a:lnTo>
                    <a:pt x="34" y="606"/>
                  </a:lnTo>
                  <a:lnTo>
                    <a:pt x="169" y="573"/>
                  </a:lnTo>
                  <a:lnTo>
                    <a:pt x="304" y="505"/>
                  </a:lnTo>
                  <a:lnTo>
                    <a:pt x="506" y="303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6605766" y="4480430"/>
              <a:ext cx="134222" cy="130884"/>
            </a:xfrm>
            <a:custGeom>
              <a:avLst/>
              <a:gdLst/>
              <a:ahLst/>
              <a:cxnLst/>
              <a:rect l="l" t="t" r="r" b="b"/>
              <a:pathLst>
                <a:path w="2694" h="2627" extrusionOk="0">
                  <a:moveTo>
                    <a:pt x="505" y="337"/>
                  </a:moveTo>
                  <a:lnTo>
                    <a:pt x="775" y="539"/>
                  </a:lnTo>
                  <a:lnTo>
                    <a:pt x="1044" y="741"/>
                  </a:lnTo>
                  <a:lnTo>
                    <a:pt x="977" y="842"/>
                  </a:lnTo>
                  <a:lnTo>
                    <a:pt x="910" y="943"/>
                  </a:lnTo>
                  <a:lnTo>
                    <a:pt x="842" y="1077"/>
                  </a:lnTo>
                  <a:lnTo>
                    <a:pt x="606" y="842"/>
                  </a:lnTo>
                  <a:lnTo>
                    <a:pt x="674" y="741"/>
                  </a:lnTo>
                  <a:lnTo>
                    <a:pt x="707" y="539"/>
                  </a:lnTo>
                  <a:lnTo>
                    <a:pt x="707" y="505"/>
                  </a:lnTo>
                  <a:lnTo>
                    <a:pt x="573" y="640"/>
                  </a:lnTo>
                  <a:lnTo>
                    <a:pt x="505" y="774"/>
                  </a:lnTo>
                  <a:lnTo>
                    <a:pt x="135" y="471"/>
                  </a:lnTo>
                  <a:lnTo>
                    <a:pt x="337" y="370"/>
                  </a:lnTo>
                  <a:lnTo>
                    <a:pt x="438" y="337"/>
                  </a:lnTo>
                  <a:close/>
                  <a:moveTo>
                    <a:pt x="1179" y="875"/>
                  </a:moveTo>
                  <a:lnTo>
                    <a:pt x="1415" y="1077"/>
                  </a:lnTo>
                  <a:lnTo>
                    <a:pt x="1482" y="1178"/>
                  </a:lnTo>
                  <a:lnTo>
                    <a:pt x="1381" y="1313"/>
                  </a:lnTo>
                  <a:lnTo>
                    <a:pt x="1280" y="1515"/>
                  </a:lnTo>
                  <a:lnTo>
                    <a:pt x="1145" y="1381"/>
                  </a:lnTo>
                  <a:lnTo>
                    <a:pt x="977" y="1212"/>
                  </a:lnTo>
                  <a:lnTo>
                    <a:pt x="1044" y="1111"/>
                  </a:lnTo>
                  <a:lnTo>
                    <a:pt x="1112" y="976"/>
                  </a:lnTo>
                  <a:lnTo>
                    <a:pt x="1179" y="875"/>
                  </a:lnTo>
                  <a:close/>
                  <a:moveTo>
                    <a:pt x="1583" y="1246"/>
                  </a:moveTo>
                  <a:lnTo>
                    <a:pt x="1852" y="1583"/>
                  </a:lnTo>
                  <a:lnTo>
                    <a:pt x="1751" y="1717"/>
                  </a:lnTo>
                  <a:lnTo>
                    <a:pt x="1684" y="1886"/>
                  </a:lnTo>
                  <a:lnTo>
                    <a:pt x="1448" y="1650"/>
                  </a:lnTo>
                  <a:lnTo>
                    <a:pt x="1516" y="1414"/>
                  </a:lnTo>
                  <a:lnTo>
                    <a:pt x="1583" y="1246"/>
                  </a:lnTo>
                  <a:close/>
                  <a:moveTo>
                    <a:pt x="1920" y="1684"/>
                  </a:moveTo>
                  <a:lnTo>
                    <a:pt x="2122" y="1919"/>
                  </a:lnTo>
                  <a:lnTo>
                    <a:pt x="2021" y="2020"/>
                  </a:lnTo>
                  <a:lnTo>
                    <a:pt x="2021" y="2088"/>
                  </a:lnTo>
                  <a:lnTo>
                    <a:pt x="2021" y="2155"/>
                  </a:lnTo>
                  <a:lnTo>
                    <a:pt x="1819" y="1987"/>
                  </a:lnTo>
                  <a:lnTo>
                    <a:pt x="1852" y="1919"/>
                  </a:lnTo>
                  <a:lnTo>
                    <a:pt x="1886" y="1818"/>
                  </a:lnTo>
                  <a:lnTo>
                    <a:pt x="1920" y="1684"/>
                  </a:lnTo>
                  <a:close/>
                  <a:moveTo>
                    <a:pt x="2122" y="1953"/>
                  </a:moveTo>
                  <a:lnTo>
                    <a:pt x="2324" y="2155"/>
                  </a:lnTo>
                  <a:lnTo>
                    <a:pt x="2223" y="2357"/>
                  </a:lnTo>
                  <a:lnTo>
                    <a:pt x="2054" y="2189"/>
                  </a:lnTo>
                  <a:lnTo>
                    <a:pt x="2054" y="2054"/>
                  </a:lnTo>
                  <a:lnTo>
                    <a:pt x="2088" y="1987"/>
                  </a:lnTo>
                  <a:lnTo>
                    <a:pt x="2122" y="1953"/>
                  </a:lnTo>
                  <a:close/>
                  <a:moveTo>
                    <a:pt x="404" y="0"/>
                  </a:moveTo>
                  <a:lnTo>
                    <a:pt x="303" y="34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438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236" y="808"/>
                  </a:lnTo>
                  <a:lnTo>
                    <a:pt x="472" y="1077"/>
                  </a:lnTo>
                  <a:lnTo>
                    <a:pt x="1011" y="1616"/>
                  </a:lnTo>
                  <a:lnTo>
                    <a:pt x="1617" y="2121"/>
                  </a:lnTo>
                  <a:lnTo>
                    <a:pt x="2189" y="2593"/>
                  </a:lnTo>
                  <a:lnTo>
                    <a:pt x="2223" y="2626"/>
                  </a:lnTo>
                  <a:lnTo>
                    <a:pt x="2290" y="2626"/>
                  </a:lnTo>
                  <a:lnTo>
                    <a:pt x="2324" y="2593"/>
                  </a:lnTo>
                  <a:lnTo>
                    <a:pt x="2357" y="2559"/>
                  </a:lnTo>
                  <a:lnTo>
                    <a:pt x="2458" y="2290"/>
                  </a:lnTo>
                  <a:lnTo>
                    <a:pt x="2593" y="2391"/>
                  </a:lnTo>
                  <a:lnTo>
                    <a:pt x="2627" y="2424"/>
                  </a:lnTo>
                  <a:lnTo>
                    <a:pt x="2694" y="2391"/>
                  </a:lnTo>
                  <a:lnTo>
                    <a:pt x="2694" y="2357"/>
                  </a:lnTo>
                  <a:lnTo>
                    <a:pt x="2694" y="2290"/>
                  </a:lnTo>
                  <a:lnTo>
                    <a:pt x="2559" y="1987"/>
                  </a:lnTo>
                  <a:lnTo>
                    <a:pt x="2324" y="1717"/>
                  </a:lnTo>
                  <a:lnTo>
                    <a:pt x="1852" y="1145"/>
                  </a:lnTo>
                  <a:lnTo>
                    <a:pt x="1583" y="875"/>
                  </a:lnTo>
                  <a:lnTo>
                    <a:pt x="1280" y="606"/>
                  </a:lnTo>
                  <a:lnTo>
                    <a:pt x="1280" y="539"/>
                  </a:lnTo>
                  <a:lnTo>
                    <a:pt x="1246" y="539"/>
                  </a:lnTo>
                  <a:lnTo>
                    <a:pt x="1213" y="572"/>
                  </a:lnTo>
                  <a:lnTo>
                    <a:pt x="842" y="269"/>
                  </a:lnTo>
                  <a:lnTo>
                    <a:pt x="472" y="34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5567415" y="4250599"/>
              <a:ext cx="99047" cy="98997"/>
            </a:xfrm>
            <a:custGeom>
              <a:avLst/>
              <a:gdLst/>
              <a:ahLst/>
              <a:cxnLst/>
              <a:rect l="l" t="t" r="r" b="b"/>
              <a:pathLst>
                <a:path w="1988" h="1987" extrusionOk="0">
                  <a:moveTo>
                    <a:pt x="35" y="1"/>
                  </a:moveTo>
                  <a:lnTo>
                    <a:pt x="1" y="34"/>
                  </a:lnTo>
                  <a:lnTo>
                    <a:pt x="68" y="203"/>
                  </a:lnTo>
                  <a:lnTo>
                    <a:pt x="169" y="371"/>
                  </a:lnTo>
                  <a:lnTo>
                    <a:pt x="439" y="640"/>
                  </a:lnTo>
                  <a:lnTo>
                    <a:pt x="1112" y="1314"/>
                  </a:lnTo>
                  <a:lnTo>
                    <a:pt x="1348" y="1583"/>
                  </a:lnTo>
                  <a:lnTo>
                    <a:pt x="1583" y="1852"/>
                  </a:lnTo>
                  <a:lnTo>
                    <a:pt x="1651" y="1920"/>
                  </a:lnTo>
                  <a:lnTo>
                    <a:pt x="1752" y="1953"/>
                  </a:lnTo>
                  <a:lnTo>
                    <a:pt x="1819" y="1987"/>
                  </a:lnTo>
                  <a:lnTo>
                    <a:pt x="1920" y="1953"/>
                  </a:lnTo>
                  <a:lnTo>
                    <a:pt x="1987" y="1886"/>
                  </a:lnTo>
                  <a:lnTo>
                    <a:pt x="1954" y="1819"/>
                  </a:lnTo>
                  <a:lnTo>
                    <a:pt x="1954" y="1785"/>
                  </a:lnTo>
                  <a:lnTo>
                    <a:pt x="1718" y="1583"/>
                  </a:lnTo>
                  <a:lnTo>
                    <a:pt x="1516" y="1381"/>
                  </a:lnTo>
                  <a:lnTo>
                    <a:pt x="1112" y="943"/>
                  </a:lnTo>
                  <a:lnTo>
                    <a:pt x="540" y="371"/>
                  </a:lnTo>
                  <a:lnTo>
                    <a:pt x="304" y="135"/>
                  </a:lnTo>
                  <a:lnTo>
                    <a:pt x="169" y="6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6531979" y="3618202"/>
              <a:ext cx="338843" cy="838762"/>
            </a:xfrm>
            <a:custGeom>
              <a:avLst/>
              <a:gdLst/>
              <a:ahLst/>
              <a:cxnLst/>
              <a:rect l="l" t="t" r="r" b="b"/>
              <a:pathLst>
                <a:path w="6801" h="16835" extrusionOk="0">
                  <a:moveTo>
                    <a:pt x="6195" y="472"/>
                  </a:moveTo>
                  <a:lnTo>
                    <a:pt x="5892" y="943"/>
                  </a:lnTo>
                  <a:lnTo>
                    <a:pt x="5825" y="910"/>
                  </a:lnTo>
                  <a:lnTo>
                    <a:pt x="5791" y="842"/>
                  </a:lnTo>
                  <a:lnTo>
                    <a:pt x="5757" y="809"/>
                  </a:lnTo>
                  <a:lnTo>
                    <a:pt x="6195" y="472"/>
                  </a:lnTo>
                  <a:close/>
                  <a:moveTo>
                    <a:pt x="5589" y="977"/>
                  </a:moveTo>
                  <a:lnTo>
                    <a:pt x="5656" y="1078"/>
                  </a:lnTo>
                  <a:lnTo>
                    <a:pt x="5724" y="1145"/>
                  </a:lnTo>
                  <a:lnTo>
                    <a:pt x="5589" y="1381"/>
                  </a:lnTo>
                  <a:lnTo>
                    <a:pt x="5387" y="1246"/>
                  </a:lnTo>
                  <a:lnTo>
                    <a:pt x="5488" y="1112"/>
                  </a:lnTo>
                  <a:lnTo>
                    <a:pt x="5589" y="977"/>
                  </a:lnTo>
                  <a:close/>
                  <a:moveTo>
                    <a:pt x="5252" y="1381"/>
                  </a:moveTo>
                  <a:lnTo>
                    <a:pt x="5353" y="1482"/>
                  </a:lnTo>
                  <a:lnTo>
                    <a:pt x="5454" y="1549"/>
                  </a:lnTo>
                  <a:lnTo>
                    <a:pt x="5320" y="1819"/>
                  </a:lnTo>
                  <a:lnTo>
                    <a:pt x="5286" y="1785"/>
                  </a:lnTo>
                  <a:lnTo>
                    <a:pt x="5084" y="1684"/>
                  </a:lnTo>
                  <a:lnTo>
                    <a:pt x="5050" y="1684"/>
                  </a:lnTo>
                  <a:lnTo>
                    <a:pt x="5252" y="1381"/>
                  </a:lnTo>
                  <a:close/>
                  <a:moveTo>
                    <a:pt x="4949" y="1886"/>
                  </a:moveTo>
                  <a:lnTo>
                    <a:pt x="5084" y="1920"/>
                  </a:lnTo>
                  <a:lnTo>
                    <a:pt x="5219" y="1987"/>
                  </a:lnTo>
                  <a:lnTo>
                    <a:pt x="5084" y="2223"/>
                  </a:lnTo>
                  <a:lnTo>
                    <a:pt x="4815" y="1987"/>
                  </a:lnTo>
                  <a:lnTo>
                    <a:pt x="4882" y="1886"/>
                  </a:lnTo>
                  <a:close/>
                  <a:moveTo>
                    <a:pt x="4411" y="1920"/>
                  </a:moveTo>
                  <a:lnTo>
                    <a:pt x="4680" y="2189"/>
                  </a:lnTo>
                  <a:lnTo>
                    <a:pt x="4815" y="2324"/>
                  </a:lnTo>
                  <a:lnTo>
                    <a:pt x="4983" y="2459"/>
                  </a:lnTo>
                  <a:lnTo>
                    <a:pt x="4949" y="2459"/>
                  </a:lnTo>
                  <a:lnTo>
                    <a:pt x="4949" y="2526"/>
                  </a:lnTo>
                  <a:lnTo>
                    <a:pt x="4983" y="2593"/>
                  </a:lnTo>
                  <a:lnTo>
                    <a:pt x="5050" y="2593"/>
                  </a:lnTo>
                  <a:lnTo>
                    <a:pt x="5084" y="2560"/>
                  </a:lnTo>
                  <a:lnTo>
                    <a:pt x="5118" y="2526"/>
                  </a:lnTo>
                  <a:lnTo>
                    <a:pt x="4040" y="3704"/>
                  </a:lnTo>
                  <a:lnTo>
                    <a:pt x="3973" y="3839"/>
                  </a:lnTo>
                  <a:lnTo>
                    <a:pt x="3872" y="4041"/>
                  </a:lnTo>
                  <a:lnTo>
                    <a:pt x="3737" y="4176"/>
                  </a:lnTo>
                  <a:lnTo>
                    <a:pt x="3670" y="4209"/>
                  </a:lnTo>
                  <a:lnTo>
                    <a:pt x="3603" y="4209"/>
                  </a:lnTo>
                  <a:lnTo>
                    <a:pt x="3266" y="3940"/>
                  </a:lnTo>
                  <a:lnTo>
                    <a:pt x="2862" y="3570"/>
                  </a:lnTo>
                  <a:lnTo>
                    <a:pt x="3098" y="3401"/>
                  </a:lnTo>
                  <a:lnTo>
                    <a:pt x="3300" y="3199"/>
                  </a:lnTo>
                  <a:lnTo>
                    <a:pt x="3704" y="2762"/>
                  </a:lnTo>
                  <a:lnTo>
                    <a:pt x="4074" y="2357"/>
                  </a:lnTo>
                  <a:lnTo>
                    <a:pt x="4242" y="2155"/>
                  </a:lnTo>
                  <a:lnTo>
                    <a:pt x="4411" y="1920"/>
                  </a:lnTo>
                  <a:close/>
                  <a:moveTo>
                    <a:pt x="2963" y="4041"/>
                  </a:moveTo>
                  <a:lnTo>
                    <a:pt x="3030" y="4108"/>
                  </a:lnTo>
                  <a:lnTo>
                    <a:pt x="2997" y="4142"/>
                  </a:lnTo>
                  <a:lnTo>
                    <a:pt x="2862" y="4277"/>
                  </a:lnTo>
                  <a:lnTo>
                    <a:pt x="2694" y="4479"/>
                  </a:lnTo>
                  <a:lnTo>
                    <a:pt x="2593" y="4647"/>
                  </a:lnTo>
                  <a:lnTo>
                    <a:pt x="2559" y="4782"/>
                  </a:lnTo>
                  <a:lnTo>
                    <a:pt x="2525" y="4883"/>
                  </a:lnTo>
                  <a:lnTo>
                    <a:pt x="2391" y="4748"/>
                  </a:lnTo>
                  <a:lnTo>
                    <a:pt x="2256" y="4647"/>
                  </a:lnTo>
                  <a:lnTo>
                    <a:pt x="2424" y="4512"/>
                  </a:lnTo>
                  <a:lnTo>
                    <a:pt x="2559" y="4344"/>
                  </a:lnTo>
                  <a:lnTo>
                    <a:pt x="2761" y="4176"/>
                  </a:lnTo>
                  <a:lnTo>
                    <a:pt x="2963" y="4041"/>
                  </a:lnTo>
                  <a:close/>
                  <a:moveTo>
                    <a:pt x="6565" y="1"/>
                  </a:moveTo>
                  <a:lnTo>
                    <a:pt x="6498" y="34"/>
                  </a:lnTo>
                  <a:lnTo>
                    <a:pt x="5959" y="371"/>
                  </a:lnTo>
                  <a:lnTo>
                    <a:pt x="5690" y="573"/>
                  </a:lnTo>
                  <a:lnTo>
                    <a:pt x="5454" y="809"/>
                  </a:lnTo>
                  <a:lnTo>
                    <a:pt x="5219" y="1078"/>
                  </a:lnTo>
                  <a:lnTo>
                    <a:pt x="5017" y="1347"/>
                  </a:lnTo>
                  <a:lnTo>
                    <a:pt x="4848" y="1650"/>
                  </a:lnTo>
                  <a:lnTo>
                    <a:pt x="4747" y="1953"/>
                  </a:lnTo>
                  <a:lnTo>
                    <a:pt x="4613" y="1785"/>
                  </a:lnTo>
                  <a:lnTo>
                    <a:pt x="4444" y="1650"/>
                  </a:lnTo>
                  <a:lnTo>
                    <a:pt x="4377" y="1617"/>
                  </a:lnTo>
                  <a:lnTo>
                    <a:pt x="4343" y="1650"/>
                  </a:lnTo>
                  <a:lnTo>
                    <a:pt x="4276" y="1684"/>
                  </a:lnTo>
                  <a:lnTo>
                    <a:pt x="4108" y="1953"/>
                  </a:lnTo>
                  <a:lnTo>
                    <a:pt x="3939" y="2189"/>
                  </a:lnTo>
                  <a:lnTo>
                    <a:pt x="3535" y="2627"/>
                  </a:lnTo>
                  <a:lnTo>
                    <a:pt x="3131" y="3031"/>
                  </a:lnTo>
                  <a:lnTo>
                    <a:pt x="2929" y="3267"/>
                  </a:lnTo>
                  <a:lnTo>
                    <a:pt x="2795" y="3536"/>
                  </a:lnTo>
                  <a:lnTo>
                    <a:pt x="2761" y="3536"/>
                  </a:lnTo>
                  <a:lnTo>
                    <a:pt x="2761" y="3570"/>
                  </a:lnTo>
                  <a:lnTo>
                    <a:pt x="2795" y="3704"/>
                  </a:lnTo>
                  <a:lnTo>
                    <a:pt x="2862" y="3839"/>
                  </a:lnTo>
                  <a:lnTo>
                    <a:pt x="2626" y="3974"/>
                  </a:lnTo>
                  <a:lnTo>
                    <a:pt x="2458" y="4142"/>
                  </a:lnTo>
                  <a:lnTo>
                    <a:pt x="2222" y="4378"/>
                  </a:lnTo>
                  <a:lnTo>
                    <a:pt x="2155" y="4479"/>
                  </a:lnTo>
                  <a:lnTo>
                    <a:pt x="2087" y="4613"/>
                  </a:lnTo>
                  <a:lnTo>
                    <a:pt x="2087" y="4681"/>
                  </a:lnTo>
                  <a:lnTo>
                    <a:pt x="2121" y="4714"/>
                  </a:lnTo>
                  <a:lnTo>
                    <a:pt x="2188" y="4849"/>
                  </a:lnTo>
                  <a:lnTo>
                    <a:pt x="2256" y="4984"/>
                  </a:lnTo>
                  <a:lnTo>
                    <a:pt x="2188" y="5017"/>
                  </a:lnTo>
                  <a:lnTo>
                    <a:pt x="1953" y="5186"/>
                  </a:lnTo>
                  <a:lnTo>
                    <a:pt x="1717" y="5388"/>
                  </a:lnTo>
                  <a:lnTo>
                    <a:pt x="1515" y="5590"/>
                  </a:lnTo>
                  <a:lnTo>
                    <a:pt x="1313" y="5792"/>
                  </a:lnTo>
                  <a:lnTo>
                    <a:pt x="976" y="6263"/>
                  </a:lnTo>
                  <a:lnTo>
                    <a:pt x="707" y="6768"/>
                  </a:lnTo>
                  <a:lnTo>
                    <a:pt x="505" y="7307"/>
                  </a:lnTo>
                  <a:lnTo>
                    <a:pt x="337" y="7879"/>
                  </a:lnTo>
                  <a:lnTo>
                    <a:pt x="202" y="8451"/>
                  </a:lnTo>
                  <a:lnTo>
                    <a:pt x="101" y="9024"/>
                  </a:lnTo>
                  <a:lnTo>
                    <a:pt x="34" y="9663"/>
                  </a:lnTo>
                  <a:lnTo>
                    <a:pt x="0" y="10303"/>
                  </a:lnTo>
                  <a:lnTo>
                    <a:pt x="0" y="10943"/>
                  </a:lnTo>
                  <a:lnTo>
                    <a:pt x="34" y="11583"/>
                  </a:lnTo>
                  <a:lnTo>
                    <a:pt x="135" y="12189"/>
                  </a:lnTo>
                  <a:lnTo>
                    <a:pt x="202" y="12492"/>
                  </a:lnTo>
                  <a:lnTo>
                    <a:pt x="303" y="12795"/>
                  </a:lnTo>
                  <a:lnTo>
                    <a:pt x="404" y="13064"/>
                  </a:lnTo>
                  <a:lnTo>
                    <a:pt x="572" y="13367"/>
                  </a:lnTo>
                  <a:lnTo>
                    <a:pt x="741" y="13636"/>
                  </a:lnTo>
                  <a:lnTo>
                    <a:pt x="909" y="13906"/>
                  </a:lnTo>
                  <a:lnTo>
                    <a:pt x="1347" y="14377"/>
                  </a:lnTo>
                  <a:lnTo>
                    <a:pt x="1784" y="14848"/>
                  </a:lnTo>
                  <a:lnTo>
                    <a:pt x="2289" y="15286"/>
                  </a:lnTo>
                  <a:lnTo>
                    <a:pt x="2761" y="15690"/>
                  </a:lnTo>
                  <a:lnTo>
                    <a:pt x="3266" y="16027"/>
                  </a:lnTo>
                  <a:lnTo>
                    <a:pt x="3535" y="16161"/>
                  </a:lnTo>
                  <a:lnTo>
                    <a:pt x="3805" y="16296"/>
                  </a:lnTo>
                  <a:lnTo>
                    <a:pt x="4108" y="16363"/>
                  </a:lnTo>
                  <a:lnTo>
                    <a:pt x="4377" y="16431"/>
                  </a:lnTo>
                  <a:lnTo>
                    <a:pt x="4680" y="16397"/>
                  </a:lnTo>
                  <a:lnTo>
                    <a:pt x="4983" y="16330"/>
                  </a:lnTo>
                  <a:lnTo>
                    <a:pt x="5151" y="16262"/>
                  </a:lnTo>
                  <a:lnTo>
                    <a:pt x="5320" y="16195"/>
                  </a:lnTo>
                  <a:lnTo>
                    <a:pt x="5623" y="15926"/>
                  </a:lnTo>
                  <a:lnTo>
                    <a:pt x="5858" y="16161"/>
                  </a:lnTo>
                  <a:lnTo>
                    <a:pt x="6094" y="16397"/>
                  </a:lnTo>
                  <a:lnTo>
                    <a:pt x="6229" y="16532"/>
                  </a:lnTo>
                  <a:lnTo>
                    <a:pt x="6431" y="16633"/>
                  </a:lnTo>
                  <a:lnTo>
                    <a:pt x="6801" y="16835"/>
                  </a:lnTo>
                  <a:lnTo>
                    <a:pt x="6801" y="16532"/>
                  </a:lnTo>
                  <a:lnTo>
                    <a:pt x="6532" y="16330"/>
                  </a:lnTo>
                  <a:lnTo>
                    <a:pt x="6296" y="16128"/>
                  </a:lnTo>
                  <a:lnTo>
                    <a:pt x="6060" y="15926"/>
                  </a:lnTo>
                  <a:lnTo>
                    <a:pt x="5858" y="15690"/>
                  </a:lnTo>
                  <a:lnTo>
                    <a:pt x="6262" y="15151"/>
                  </a:lnTo>
                  <a:lnTo>
                    <a:pt x="6599" y="14714"/>
                  </a:lnTo>
                  <a:lnTo>
                    <a:pt x="6801" y="14411"/>
                  </a:lnTo>
                  <a:lnTo>
                    <a:pt x="6801" y="13906"/>
                  </a:lnTo>
                  <a:lnTo>
                    <a:pt x="6229" y="14680"/>
                  </a:lnTo>
                  <a:lnTo>
                    <a:pt x="5623" y="15387"/>
                  </a:lnTo>
                  <a:lnTo>
                    <a:pt x="5252" y="14815"/>
                  </a:lnTo>
                  <a:lnTo>
                    <a:pt x="4882" y="14175"/>
                  </a:lnTo>
                  <a:lnTo>
                    <a:pt x="4613" y="13636"/>
                  </a:lnTo>
                  <a:lnTo>
                    <a:pt x="4343" y="13064"/>
                  </a:lnTo>
                  <a:lnTo>
                    <a:pt x="4141" y="12525"/>
                  </a:lnTo>
                  <a:lnTo>
                    <a:pt x="3973" y="11987"/>
                  </a:lnTo>
                  <a:lnTo>
                    <a:pt x="3838" y="11414"/>
                  </a:lnTo>
                  <a:lnTo>
                    <a:pt x="3771" y="10842"/>
                  </a:lnTo>
                  <a:lnTo>
                    <a:pt x="3771" y="10236"/>
                  </a:lnTo>
                  <a:lnTo>
                    <a:pt x="3838" y="9630"/>
                  </a:lnTo>
                  <a:lnTo>
                    <a:pt x="3939" y="9057"/>
                  </a:lnTo>
                  <a:lnTo>
                    <a:pt x="4007" y="8754"/>
                  </a:lnTo>
                  <a:lnTo>
                    <a:pt x="4108" y="8519"/>
                  </a:lnTo>
                  <a:lnTo>
                    <a:pt x="4242" y="8249"/>
                  </a:lnTo>
                  <a:lnTo>
                    <a:pt x="4411" y="8047"/>
                  </a:lnTo>
                  <a:lnTo>
                    <a:pt x="4613" y="7845"/>
                  </a:lnTo>
                  <a:lnTo>
                    <a:pt x="4882" y="7677"/>
                  </a:lnTo>
                  <a:lnTo>
                    <a:pt x="5084" y="7576"/>
                  </a:lnTo>
                  <a:lnTo>
                    <a:pt x="5320" y="7509"/>
                  </a:lnTo>
                  <a:lnTo>
                    <a:pt x="5555" y="7441"/>
                  </a:lnTo>
                  <a:lnTo>
                    <a:pt x="5791" y="7408"/>
                  </a:lnTo>
                  <a:lnTo>
                    <a:pt x="6262" y="7374"/>
                  </a:lnTo>
                  <a:lnTo>
                    <a:pt x="6734" y="7374"/>
                  </a:lnTo>
                  <a:lnTo>
                    <a:pt x="6801" y="7408"/>
                  </a:lnTo>
                  <a:lnTo>
                    <a:pt x="6801" y="7004"/>
                  </a:lnTo>
                  <a:lnTo>
                    <a:pt x="6128" y="7004"/>
                  </a:lnTo>
                  <a:lnTo>
                    <a:pt x="5791" y="7037"/>
                  </a:lnTo>
                  <a:lnTo>
                    <a:pt x="5454" y="7105"/>
                  </a:lnTo>
                  <a:lnTo>
                    <a:pt x="5151" y="7206"/>
                  </a:lnTo>
                  <a:lnTo>
                    <a:pt x="4848" y="7340"/>
                  </a:lnTo>
                  <a:lnTo>
                    <a:pt x="4579" y="7475"/>
                  </a:lnTo>
                  <a:lnTo>
                    <a:pt x="4377" y="7610"/>
                  </a:lnTo>
                  <a:lnTo>
                    <a:pt x="4175" y="7812"/>
                  </a:lnTo>
                  <a:lnTo>
                    <a:pt x="4007" y="8014"/>
                  </a:lnTo>
                  <a:lnTo>
                    <a:pt x="3872" y="8249"/>
                  </a:lnTo>
                  <a:lnTo>
                    <a:pt x="3771" y="8485"/>
                  </a:lnTo>
                  <a:lnTo>
                    <a:pt x="3704" y="8721"/>
                  </a:lnTo>
                  <a:lnTo>
                    <a:pt x="3636" y="8990"/>
                  </a:lnTo>
                  <a:lnTo>
                    <a:pt x="3502" y="9529"/>
                  </a:lnTo>
                  <a:lnTo>
                    <a:pt x="3434" y="10202"/>
                  </a:lnTo>
                  <a:lnTo>
                    <a:pt x="3434" y="10876"/>
                  </a:lnTo>
                  <a:lnTo>
                    <a:pt x="3434" y="11212"/>
                  </a:lnTo>
                  <a:lnTo>
                    <a:pt x="3502" y="11549"/>
                  </a:lnTo>
                  <a:lnTo>
                    <a:pt x="3569" y="11886"/>
                  </a:lnTo>
                  <a:lnTo>
                    <a:pt x="3636" y="12222"/>
                  </a:lnTo>
                  <a:lnTo>
                    <a:pt x="3872" y="12795"/>
                  </a:lnTo>
                  <a:lnTo>
                    <a:pt x="4108" y="13401"/>
                  </a:lnTo>
                  <a:lnTo>
                    <a:pt x="4714" y="14512"/>
                  </a:lnTo>
                  <a:lnTo>
                    <a:pt x="5017" y="15084"/>
                  </a:lnTo>
                  <a:lnTo>
                    <a:pt x="5387" y="15623"/>
                  </a:lnTo>
                  <a:lnTo>
                    <a:pt x="5320" y="15690"/>
                  </a:lnTo>
                  <a:lnTo>
                    <a:pt x="5084" y="15926"/>
                  </a:lnTo>
                  <a:lnTo>
                    <a:pt x="4815" y="16027"/>
                  </a:lnTo>
                  <a:lnTo>
                    <a:pt x="4545" y="16094"/>
                  </a:lnTo>
                  <a:lnTo>
                    <a:pt x="4276" y="16094"/>
                  </a:lnTo>
                  <a:lnTo>
                    <a:pt x="3973" y="16027"/>
                  </a:lnTo>
                  <a:lnTo>
                    <a:pt x="3670" y="15892"/>
                  </a:lnTo>
                  <a:lnTo>
                    <a:pt x="3367" y="15724"/>
                  </a:lnTo>
                  <a:lnTo>
                    <a:pt x="3098" y="15522"/>
                  </a:lnTo>
                  <a:lnTo>
                    <a:pt x="2795" y="15286"/>
                  </a:lnTo>
                  <a:lnTo>
                    <a:pt x="2525" y="15050"/>
                  </a:lnTo>
                  <a:lnTo>
                    <a:pt x="1986" y="14545"/>
                  </a:lnTo>
                  <a:lnTo>
                    <a:pt x="1549" y="14040"/>
                  </a:lnTo>
                  <a:lnTo>
                    <a:pt x="1178" y="13636"/>
                  </a:lnTo>
                  <a:lnTo>
                    <a:pt x="1010" y="13401"/>
                  </a:lnTo>
                  <a:lnTo>
                    <a:pt x="842" y="13165"/>
                  </a:lnTo>
                  <a:lnTo>
                    <a:pt x="741" y="12929"/>
                  </a:lnTo>
                  <a:lnTo>
                    <a:pt x="606" y="12660"/>
                  </a:lnTo>
                  <a:lnTo>
                    <a:pt x="539" y="12391"/>
                  </a:lnTo>
                  <a:lnTo>
                    <a:pt x="471" y="12121"/>
                  </a:lnTo>
                  <a:lnTo>
                    <a:pt x="370" y="11549"/>
                  </a:lnTo>
                  <a:lnTo>
                    <a:pt x="337" y="10977"/>
                  </a:lnTo>
                  <a:lnTo>
                    <a:pt x="370" y="10404"/>
                  </a:lnTo>
                  <a:lnTo>
                    <a:pt x="471" y="9259"/>
                  </a:lnTo>
                  <a:lnTo>
                    <a:pt x="539" y="8687"/>
                  </a:lnTo>
                  <a:lnTo>
                    <a:pt x="640" y="8148"/>
                  </a:lnTo>
                  <a:lnTo>
                    <a:pt x="808" y="7610"/>
                  </a:lnTo>
                  <a:lnTo>
                    <a:pt x="976" y="7071"/>
                  </a:lnTo>
                  <a:lnTo>
                    <a:pt x="1246" y="6566"/>
                  </a:lnTo>
                  <a:lnTo>
                    <a:pt x="1549" y="6095"/>
                  </a:lnTo>
                  <a:lnTo>
                    <a:pt x="1717" y="5893"/>
                  </a:lnTo>
                  <a:lnTo>
                    <a:pt x="1919" y="5691"/>
                  </a:lnTo>
                  <a:lnTo>
                    <a:pt x="2155" y="5489"/>
                  </a:lnTo>
                  <a:lnTo>
                    <a:pt x="2391" y="5320"/>
                  </a:lnTo>
                  <a:lnTo>
                    <a:pt x="2458" y="5253"/>
                  </a:lnTo>
                  <a:lnTo>
                    <a:pt x="2458" y="5186"/>
                  </a:lnTo>
                  <a:lnTo>
                    <a:pt x="2593" y="5287"/>
                  </a:lnTo>
                  <a:lnTo>
                    <a:pt x="2626" y="5320"/>
                  </a:lnTo>
                  <a:lnTo>
                    <a:pt x="2660" y="5320"/>
                  </a:lnTo>
                  <a:lnTo>
                    <a:pt x="2727" y="5287"/>
                  </a:lnTo>
                  <a:lnTo>
                    <a:pt x="3199" y="4883"/>
                  </a:lnTo>
                  <a:lnTo>
                    <a:pt x="3333" y="4748"/>
                  </a:lnTo>
                  <a:lnTo>
                    <a:pt x="3401" y="4681"/>
                  </a:lnTo>
                  <a:lnTo>
                    <a:pt x="3434" y="4580"/>
                  </a:lnTo>
                  <a:lnTo>
                    <a:pt x="3401" y="4512"/>
                  </a:lnTo>
                  <a:lnTo>
                    <a:pt x="3266" y="4512"/>
                  </a:lnTo>
                  <a:lnTo>
                    <a:pt x="3165" y="4580"/>
                  </a:lnTo>
                  <a:lnTo>
                    <a:pt x="3030" y="4714"/>
                  </a:lnTo>
                  <a:lnTo>
                    <a:pt x="2660" y="5051"/>
                  </a:lnTo>
                  <a:lnTo>
                    <a:pt x="2559" y="4916"/>
                  </a:lnTo>
                  <a:lnTo>
                    <a:pt x="2727" y="4782"/>
                  </a:lnTo>
                  <a:lnTo>
                    <a:pt x="2828" y="4613"/>
                  </a:lnTo>
                  <a:lnTo>
                    <a:pt x="2997" y="4445"/>
                  </a:lnTo>
                  <a:lnTo>
                    <a:pt x="3131" y="4277"/>
                  </a:lnTo>
                  <a:lnTo>
                    <a:pt x="3165" y="4243"/>
                  </a:lnTo>
                  <a:lnTo>
                    <a:pt x="3333" y="4411"/>
                  </a:lnTo>
                  <a:lnTo>
                    <a:pt x="3502" y="4512"/>
                  </a:lnTo>
                  <a:lnTo>
                    <a:pt x="3670" y="4546"/>
                  </a:lnTo>
                  <a:lnTo>
                    <a:pt x="3838" y="4546"/>
                  </a:lnTo>
                  <a:lnTo>
                    <a:pt x="3939" y="4479"/>
                  </a:lnTo>
                  <a:lnTo>
                    <a:pt x="3973" y="4445"/>
                  </a:lnTo>
                  <a:lnTo>
                    <a:pt x="4007" y="4411"/>
                  </a:lnTo>
                  <a:lnTo>
                    <a:pt x="4108" y="4176"/>
                  </a:lnTo>
                  <a:lnTo>
                    <a:pt x="4242" y="3974"/>
                  </a:lnTo>
                  <a:lnTo>
                    <a:pt x="4411" y="3772"/>
                  </a:lnTo>
                  <a:lnTo>
                    <a:pt x="4613" y="3603"/>
                  </a:lnTo>
                  <a:lnTo>
                    <a:pt x="4882" y="3334"/>
                  </a:lnTo>
                  <a:lnTo>
                    <a:pt x="5118" y="3031"/>
                  </a:lnTo>
                  <a:lnTo>
                    <a:pt x="5353" y="2762"/>
                  </a:lnTo>
                  <a:lnTo>
                    <a:pt x="5555" y="2425"/>
                  </a:lnTo>
                  <a:lnTo>
                    <a:pt x="5589" y="2324"/>
                  </a:lnTo>
                  <a:lnTo>
                    <a:pt x="5522" y="2256"/>
                  </a:lnTo>
                  <a:lnTo>
                    <a:pt x="5454" y="2256"/>
                  </a:lnTo>
                  <a:lnTo>
                    <a:pt x="5387" y="2290"/>
                  </a:lnTo>
                  <a:lnTo>
                    <a:pt x="5286" y="2391"/>
                  </a:lnTo>
                  <a:lnTo>
                    <a:pt x="5252" y="2357"/>
                  </a:lnTo>
                  <a:lnTo>
                    <a:pt x="5623" y="1852"/>
                  </a:lnTo>
                  <a:lnTo>
                    <a:pt x="5993" y="1280"/>
                  </a:lnTo>
                  <a:lnTo>
                    <a:pt x="6666" y="169"/>
                  </a:lnTo>
                  <a:lnTo>
                    <a:pt x="6666" y="102"/>
                  </a:lnTo>
                  <a:lnTo>
                    <a:pt x="6633" y="34"/>
                  </a:lnTo>
                  <a:lnTo>
                    <a:pt x="656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7" name="Google Shape;1297;p8"/>
          <p:cNvGrpSpPr/>
          <p:nvPr/>
        </p:nvGrpSpPr>
        <p:grpSpPr>
          <a:xfrm>
            <a:off x="10462960" y="4097384"/>
            <a:ext cx="798488" cy="794037"/>
            <a:chOff x="5944870" y="3341438"/>
            <a:chExt cx="598866" cy="595528"/>
          </a:xfrm>
        </p:grpSpPr>
        <p:sp>
          <p:nvSpPr>
            <p:cNvPr id="1298" name="Google Shape;1298;p8"/>
            <p:cNvSpPr/>
            <p:nvPr/>
          </p:nvSpPr>
          <p:spPr>
            <a:xfrm>
              <a:off x="5944870" y="3341438"/>
              <a:ext cx="593834" cy="583770"/>
            </a:xfrm>
            <a:custGeom>
              <a:avLst/>
              <a:gdLst/>
              <a:ahLst/>
              <a:cxnLst/>
              <a:rect l="l" t="t" r="r" b="b"/>
              <a:pathLst>
                <a:path w="11919" h="11717" extrusionOk="0">
                  <a:moveTo>
                    <a:pt x="270" y="6532"/>
                  </a:moveTo>
                  <a:lnTo>
                    <a:pt x="303" y="6734"/>
                  </a:lnTo>
                  <a:lnTo>
                    <a:pt x="371" y="6936"/>
                  </a:lnTo>
                  <a:lnTo>
                    <a:pt x="573" y="7273"/>
                  </a:lnTo>
                  <a:lnTo>
                    <a:pt x="808" y="7609"/>
                  </a:lnTo>
                  <a:lnTo>
                    <a:pt x="977" y="7744"/>
                  </a:lnTo>
                  <a:lnTo>
                    <a:pt x="1111" y="7845"/>
                  </a:lnTo>
                  <a:lnTo>
                    <a:pt x="1078" y="8148"/>
                  </a:lnTo>
                  <a:lnTo>
                    <a:pt x="1078" y="8451"/>
                  </a:lnTo>
                  <a:lnTo>
                    <a:pt x="1111" y="8721"/>
                  </a:lnTo>
                  <a:lnTo>
                    <a:pt x="1145" y="9024"/>
                  </a:lnTo>
                  <a:lnTo>
                    <a:pt x="1212" y="9158"/>
                  </a:lnTo>
                  <a:lnTo>
                    <a:pt x="943" y="8956"/>
                  </a:lnTo>
                  <a:lnTo>
                    <a:pt x="707" y="8687"/>
                  </a:lnTo>
                  <a:lnTo>
                    <a:pt x="505" y="8418"/>
                  </a:lnTo>
                  <a:lnTo>
                    <a:pt x="371" y="8115"/>
                  </a:lnTo>
                  <a:lnTo>
                    <a:pt x="270" y="7811"/>
                  </a:lnTo>
                  <a:lnTo>
                    <a:pt x="236" y="7508"/>
                  </a:lnTo>
                  <a:lnTo>
                    <a:pt x="202" y="7205"/>
                  </a:lnTo>
                  <a:lnTo>
                    <a:pt x="236" y="6869"/>
                  </a:lnTo>
                  <a:lnTo>
                    <a:pt x="270" y="6532"/>
                  </a:lnTo>
                  <a:close/>
                  <a:moveTo>
                    <a:pt x="2593" y="1"/>
                  </a:moveTo>
                  <a:lnTo>
                    <a:pt x="2559" y="34"/>
                  </a:lnTo>
                  <a:lnTo>
                    <a:pt x="2222" y="607"/>
                  </a:lnTo>
                  <a:lnTo>
                    <a:pt x="1953" y="1179"/>
                  </a:lnTo>
                  <a:lnTo>
                    <a:pt x="1650" y="1785"/>
                  </a:lnTo>
                  <a:lnTo>
                    <a:pt x="1414" y="2391"/>
                  </a:lnTo>
                  <a:lnTo>
                    <a:pt x="943" y="3637"/>
                  </a:lnTo>
                  <a:lnTo>
                    <a:pt x="539" y="4849"/>
                  </a:lnTo>
                  <a:lnTo>
                    <a:pt x="236" y="5825"/>
                  </a:lnTo>
                  <a:lnTo>
                    <a:pt x="101" y="6364"/>
                  </a:lnTo>
                  <a:lnTo>
                    <a:pt x="0" y="6869"/>
                  </a:lnTo>
                  <a:lnTo>
                    <a:pt x="0" y="7374"/>
                  </a:lnTo>
                  <a:lnTo>
                    <a:pt x="0" y="7643"/>
                  </a:lnTo>
                  <a:lnTo>
                    <a:pt x="68" y="7879"/>
                  </a:lnTo>
                  <a:lnTo>
                    <a:pt x="135" y="8148"/>
                  </a:lnTo>
                  <a:lnTo>
                    <a:pt x="236" y="8384"/>
                  </a:lnTo>
                  <a:lnTo>
                    <a:pt x="371" y="8586"/>
                  </a:lnTo>
                  <a:lnTo>
                    <a:pt x="539" y="8822"/>
                  </a:lnTo>
                  <a:lnTo>
                    <a:pt x="909" y="9192"/>
                  </a:lnTo>
                  <a:lnTo>
                    <a:pt x="1347" y="9562"/>
                  </a:lnTo>
                  <a:lnTo>
                    <a:pt x="1818" y="9865"/>
                  </a:lnTo>
                  <a:lnTo>
                    <a:pt x="2323" y="10135"/>
                  </a:lnTo>
                  <a:lnTo>
                    <a:pt x="2828" y="10370"/>
                  </a:lnTo>
                  <a:lnTo>
                    <a:pt x="3367" y="10572"/>
                  </a:lnTo>
                  <a:lnTo>
                    <a:pt x="4411" y="10909"/>
                  </a:lnTo>
                  <a:lnTo>
                    <a:pt x="5050" y="11077"/>
                  </a:lnTo>
                  <a:lnTo>
                    <a:pt x="5690" y="11212"/>
                  </a:lnTo>
                  <a:lnTo>
                    <a:pt x="6970" y="11414"/>
                  </a:lnTo>
                  <a:lnTo>
                    <a:pt x="8249" y="11582"/>
                  </a:lnTo>
                  <a:lnTo>
                    <a:pt x="9528" y="11717"/>
                  </a:lnTo>
                  <a:lnTo>
                    <a:pt x="9596" y="11717"/>
                  </a:lnTo>
                  <a:lnTo>
                    <a:pt x="9629" y="11650"/>
                  </a:lnTo>
                  <a:lnTo>
                    <a:pt x="9596" y="11549"/>
                  </a:lnTo>
                  <a:lnTo>
                    <a:pt x="9528" y="11515"/>
                  </a:lnTo>
                  <a:lnTo>
                    <a:pt x="7576" y="11313"/>
                  </a:lnTo>
                  <a:lnTo>
                    <a:pt x="6566" y="11178"/>
                  </a:lnTo>
                  <a:lnTo>
                    <a:pt x="5555" y="11010"/>
                  </a:lnTo>
                  <a:lnTo>
                    <a:pt x="4579" y="10774"/>
                  </a:lnTo>
                  <a:lnTo>
                    <a:pt x="4074" y="10640"/>
                  </a:lnTo>
                  <a:lnTo>
                    <a:pt x="3603" y="10471"/>
                  </a:lnTo>
                  <a:lnTo>
                    <a:pt x="3131" y="10303"/>
                  </a:lnTo>
                  <a:lnTo>
                    <a:pt x="2660" y="10067"/>
                  </a:lnTo>
                  <a:lnTo>
                    <a:pt x="2222" y="9865"/>
                  </a:lnTo>
                  <a:lnTo>
                    <a:pt x="1818" y="9596"/>
                  </a:lnTo>
                  <a:lnTo>
                    <a:pt x="1549" y="9226"/>
                  </a:lnTo>
                  <a:lnTo>
                    <a:pt x="1448" y="9057"/>
                  </a:lnTo>
                  <a:lnTo>
                    <a:pt x="1347" y="8822"/>
                  </a:lnTo>
                  <a:lnTo>
                    <a:pt x="1313" y="8620"/>
                  </a:lnTo>
                  <a:lnTo>
                    <a:pt x="1313" y="8384"/>
                  </a:lnTo>
                  <a:lnTo>
                    <a:pt x="1280" y="8148"/>
                  </a:lnTo>
                  <a:lnTo>
                    <a:pt x="1246" y="7912"/>
                  </a:lnTo>
                  <a:lnTo>
                    <a:pt x="1313" y="7879"/>
                  </a:lnTo>
                  <a:lnTo>
                    <a:pt x="1347" y="7811"/>
                  </a:lnTo>
                  <a:lnTo>
                    <a:pt x="1313" y="7744"/>
                  </a:lnTo>
                  <a:lnTo>
                    <a:pt x="1280" y="7710"/>
                  </a:lnTo>
                  <a:lnTo>
                    <a:pt x="1044" y="7542"/>
                  </a:lnTo>
                  <a:lnTo>
                    <a:pt x="876" y="7340"/>
                  </a:lnTo>
                  <a:lnTo>
                    <a:pt x="707" y="7104"/>
                  </a:lnTo>
                  <a:lnTo>
                    <a:pt x="539" y="6869"/>
                  </a:lnTo>
                  <a:lnTo>
                    <a:pt x="472" y="6633"/>
                  </a:lnTo>
                  <a:lnTo>
                    <a:pt x="404" y="6431"/>
                  </a:lnTo>
                  <a:lnTo>
                    <a:pt x="404" y="5960"/>
                  </a:lnTo>
                  <a:lnTo>
                    <a:pt x="640" y="5185"/>
                  </a:lnTo>
                  <a:lnTo>
                    <a:pt x="909" y="4445"/>
                  </a:lnTo>
                  <a:lnTo>
                    <a:pt x="1313" y="3367"/>
                  </a:lnTo>
                  <a:lnTo>
                    <a:pt x="1751" y="2290"/>
                  </a:lnTo>
                  <a:lnTo>
                    <a:pt x="2189" y="1246"/>
                  </a:lnTo>
                  <a:lnTo>
                    <a:pt x="2593" y="169"/>
                  </a:lnTo>
                  <a:lnTo>
                    <a:pt x="2727" y="304"/>
                  </a:lnTo>
                  <a:lnTo>
                    <a:pt x="2896" y="405"/>
                  </a:lnTo>
                  <a:lnTo>
                    <a:pt x="3098" y="506"/>
                  </a:lnTo>
                  <a:lnTo>
                    <a:pt x="3266" y="573"/>
                  </a:lnTo>
                  <a:lnTo>
                    <a:pt x="3670" y="640"/>
                  </a:lnTo>
                  <a:lnTo>
                    <a:pt x="4074" y="708"/>
                  </a:lnTo>
                  <a:lnTo>
                    <a:pt x="4714" y="842"/>
                  </a:lnTo>
                  <a:lnTo>
                    <a:pt x="5353" y="1011"/>
                  </a:lnTo>
                  <a:lnTo>
                    <a:pt x="6599" y="1415"/>
                  </a:lnTo>
                  <a:lnTo>
                    <a:pt x="7879" y="1785"/>
                  </a:lnTo>
                  <a:lnTo>
                    <a:pt x="9192" y="2088"/>
                  </a:lnTo>
                  <a:lnTo>
                    <a:pt x="10505" y="2324"/>
                  </a:lnTo>
                  <a:lnTo>
                    <a:pt x="11818" y="2492"/>
                  </a:lnTo>
                  <a:lnTo>
                    <a:pt x="11885" y="2492"/>
                  </a:lnTo>
                  <a:lnTo>
                    <a:pt x="11919" y="2425"/>
                  </a:lnTo>
                  <a:lnTo>
                    <a:pt x="11885" y="2324"/>
                  </a:lnTo>
                  <a:lnTo>
                    <a:pt x="11818" y="2290"/>
                  </a:lnTo>
                  <a:lnTo>
                    <a:pt x="10572" y="2122"/>
                  </a:lnTo>
                  <a:lnTo>
                    <a:pt x="9326" y="1920"/>
                  </a:lnTo>
                  <a:lnTo>
                    <a:pt x="8114" y="1650"/>
                  </a:lnTo>
                  <a:lnTo>
                    <a:pt x="6902" y="1314"/>
                  </a:lnTo>
                  <a:lnTo>
                    <a:pt x="5825" y="977"/>
                  </a:lnTo>
                  <a:lnTo>
                    <a:pt x="4781" y="674"/>
                  </a:lnTo>
                  <a:lnTo>
                    <a:pt x="4242" y="539"/>
                  </a:lnTo>
                  <a:lnTo>
                    <a:pt x="3670" y="438"/>
                  </a:lnTo>
                  <a:lnTo>
                    <a:pt x="3165" y="304"/>
                  </a:lnTo>
                  <a:lnTo>
                    <a:pt x="2896" y="236"/>
                  </a:lnTo>
                  <a:lnTo>
                    <a:pt x="2626" y="102"/>
                  </a:lnTo>
                  <a:lnTo>
                    <a:pt x="2626" y="68"/>
                  </a:lnTo>
                  <a:lnTo>
                    <a:pt x="2626" y="34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6424611" y="3458870"/>
              <a:ext cx="119126" cy="478097"/>
            </a:xfrm>
            <a:custGeom>
              <a:avLst/>
              <a:gdLst/>
              <a:ahLst/>
              <a:cxnLst/>
              <a:rect l="l" t="t" r="r" b="b"/>
              <a:pathLst>
                <a:path w="2391" h="9596" extrusionOk="0">
                  <a:moveTo>
                    <a:pt x="2323" y="0"/>
                  </a:moveTo>
                  <a:lnTo>
                    <a:pt x="2323" y="34"/>
                  </a:lnTo>
                  <a:lnTo>
                    <a:pt x="2155" y="606"/>
                  </a:lnTo>
                  <a:lnTo>
                    <a:pt x="1987" y="1179"/>
                  </a:lnTo>
                  <a:lnTo>
                    <a:pt x="1751" y="2323"/>
                  </a:lnTo>
                  <a:lnTo>
                    <a:pt x="1515" y="3502"/>
                  </a:lnTo>
                  <a:lnTo>
                    <a:pt x="1246" y="4646"/>
                  </a:lnTo>
                  <a:lnTo>
                    <a:pt x="640" y="7071"/>
                  </a:lnTo>
                  <a:lnTo>
                    <a:pt x="0" y="9495"/>
                  </a:lnTo>
                  <a:lnTo>
                    <a:pt x="0" y="9562"/>
                  </a:lnTo>
                  <a:lnTo>
                    <a:pt x="68" y="9596"/>
                  </a:lnTo>
                  <a:lnTo>
                    <a:pt x="135" y="9596"/>
                  </a:lnTo>
                  <a:lnTo>
                    <a:pt x="169" y="9528"/>
                  </a:lnTo>
                  <a:lnTo>
                    <a:pt x="842" y="7138"/>
                  </a:lnTo>
                  <a:lnTo>
                    <a:pt x="1414" y="4680"/>
                  </a:lnTo>
                  <a:lnTo>
                    <a:pt x="1987" y="2391"/>
                  </a:lnTo>
                  <a:lnTo>
                    <a:pt x="2256" y="1212"/>
                  </a:lnTo>
                  <a:lnTo>
                    <a:pt x="2323" y="640"/>
                  </a:lnTo>
                  <a:lnTo>
                    <a:pt x="2391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0" name="Google Shape;1300;p8"/>
          <p:cNvGrpSpPr/>
          <p:nvPr/>
        </p:nvGrpSpPr>
        <p:grpSpPr>
          <a:xfrm>
            <a:off x="2938929" y="140889"/>
            <a:ext cx="729203" cy="315476"/>
            <a:chOff x="2204197" y="105666"/>
            <a:chExt cx="546902" cy="236607"/>
          </a:xfrm>
        </p:grpSpPr>
        <p:sp>
          <p:nvSpPr>
            <p:cNvPr id="1301" name="Google Shape;1301;p8"/>
            <p:cNvSpPr/>
            <p:nvPr/>
          </p:nvSpPr>
          <p:spPr>
            <a:xfrm>
              <a:off x="2242760" y="211340"/>
              <a:ext cx="33630" cy="20178"/>
            </a:xfrm>
            <a:custGeom>
              <a:avLst/>
              <a:gdLst/>
              <a:ahLst/>
              <a:cxnLst/>
              <a:rect l="l" t="t" r="r" b="b"/>
              <a:pathLst>
                <a:path w="675" h="405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5" y="136"/>
                  </a:lnTo>
                  <a:lnTo>
                    <a:pt x="102" y="237"/>
                  </a:lnTo>
                  <a:lnTo>
                    <a:pt x="237" y="304"/>
                  </a:lnTo>
                  <a:lnTo>
                    <a:pt x="371" y="371"/>
                  </a:lnTo>
                  <a:lnTo>
                    <a:pt x="506" y="405"/>
                  </a:lnTo>
                  <a:lnTo>
                    <a:pt x="607" y="405"/>
                  </a:lnTo>
                  <a:lnTo>
                    <a:pt x="674" y="338"/>
                  </a:lnTo>
                  <a:lnTo>
                    <a:pt x="674" y="237"/>
                  </a:lnTo>
                  <a:lnTo>
                    <a:pt x="607" y="136"/>
                  </a:lnTo>
                  <a:lnTo>
                    <a:pt x="472" y="68"/>
                  </a:lnTo>
                  <a:lnTo>
                    <a:pt x="338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2249486" y="176115"/>
              <a:ext cx="35274" cy="18534"/>
            </a:xfrm>
            <a:custGeom>
              <a:avLst/>
              <a:gdLst/>
              <a:ahLst/>
              <a:cxnLst/>
              <a:rect l="l" t="t" r="r" b="b"/>
              <a:pathLst>
                <a:path w="708" h="372" extrusionOk="0">
                  <a:moveTo>
                    <a:pt x="169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34" y="203"/>
                  </a:lnTo>
                  <a:lnTo>
                    <a:pt x="135" y="270"/>
                  </a:lnTo>
                  <a:lnTo>
                    <a:pt x="236" y="304"/>
                  </a:lnTo>
                  <a:lnTo>
                    <a:pt x="506" y="371"/>
                  </a:lnTo>
                  <a:lnTo>
                    <a:pt x="640" y="371"/>
                  </a:lnTo>
                  <a:lnTo>
                    <a:pt x="674" y="338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40" y="102"/>
                  </a:lnTo>
                  <a:lnTo>
                    <a:pt x="573" y="68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2204197" y="105666"/>
              <a:ext cx="546902" cy="236607"/>
            </a:xfrm>
            <a:custGeom>
              <a:avLst/>
              <a:gdLst/>
              <a:ahLst/>
              <a:cxnLst/>
              <a:rect l="l" t="t" r="r" b="b"/>
              <a:pathLst>
                <a:path w="10977" h="4749" extrusionOk="0">
                  <a:moveTo>
                    <a:pt x="438" y="843"/>
                  </a:moveTo>
                  <a:lnTo>
                    <a:pt x="674" y="910"/>
                  </a:lnTo>
                  <a:lnTo>
                    <a:pt x="876" y="977"/>
                  </a:lnTo>
                  <a:lnTo>
                    <a:pt x="1145" y="944"/>
                  </a:lnTo>
                  <a:lnTo>
                    <a:pt x="1415" y="944"/>
                  </a:lnTo>
                  <a:lnTo>
                    <a:pt x="1684" y="977"/>
                  </a:lnTo>
                  <a:lnTo>
                    <a:pt x="1920" y="1078"/>
                  </a:lnTo>
                  <a:lnTo>
                    <a:pt x="1852" y="1651"/>
                  </a:lnTo>
                  <a:lnTo>
                    <a:pt x="1718" y="2829"/>
                  </a:lnTo>
                  <a:lnTo>
                    <a:pt x="1482" y="2762"/>
                  </a:lnTo>
                  <a:lnTo>
                    <a:pt x="1280" y="2694"/>
                  </a:lnTo>
                  <a:lnTo>
                    <a:pt x="1044" y="2627"/>
                  </a:lnTo>
                  <a:lnTo>
                    <a:pt x="809" y="2560"/>
                  </a:lnTo>
                  <a:lnTo>
                    <a:pt x="573" y="2560"/>
                  </a:lnTo>
                  <a:lnTo>
                    <a:pt x="304" y="2526"/>
                  </a:lnTo>
                  <a:lnTo>
                    <a:pt x="236" y="2526"/>
                  </a:lnTo>
                  <a:lnTo>
                    <a:pt x="270" y="2257"/>
                  </a:lnTo>
                  <a:lnTo>
                    <a:pt x="304" y="1987"/>
                  </a:lnTo>
                  <a:lnTo>
                    <a:pt x="371" y="1449"/>
                  </a:lnTo>
                  <a:lnTo>
                    <a:pt x="438" y="1146"/>
                  </a:lnTo>
                  <a:lnTo>
                    <a:pt x="438" y="977"/>
                  </a:lnTo>
                  <a:lnTo>
                    <a:pt x="438" y="843"/>
                  </a:lnTo>
                  <a:close/>
                  <a:moveTo>
                    <a:pt x="3031" y="236"/>
                  </a:moveTo>
                  <a:lnTo>
                    <a:pt x="3367" y="337"/>
                  </a:lnTo>
                  <a:lnTo>
                    <a:pt x="3704" y="405"/>
                  </a:lnTo>
                  <a:lnTo>
                    <a:pt x="4377" y="438"/>
                  </a:lnTo>
                  <a:lnTo>
                    <a:pt x="6229" y="607"/>
                  </a:lnTo>
                  <a:lnTo>
                    <a:pt x="7980" y="775"/>
                  </a:lnTo>
                  <a:lnTo>
                    <a:pt x="9697" y="977"/>
                  </a:lnTo>
                  <a:lnTo>
                    <a:pt x="9764" y="977"/>
                  </a:lnTo>
                  <a:lnTo>
                    <a:pt x="9933" y="1045"/>
                  </a:lnTo>
                  <a:lnTo>
                    <a:pt x="10067" y="1146"/>
                  </a:lnTo>
                  <a:lnTo>
                    <a:pt x="10303" y="1381"/>
                  </a:lnTo>
                  <a:lnTo>
                    <a:pt x="10471" y="1583"/>
                  </a:lnTo>
                  <a:lnTo>
                    <a:pt x="10572" y="1752"/>
                  </a:lnTo>
                  <a:lnTo>
                    <a:pt x="10640" y="1920"/>
                  </a:lnTo>
                  <a:lnTo>
                    <a:pt x="10707" y="2088"/>
                  </a:lnTo>
                  <a:lnTo>
                    <a:pt x="10741" y="2290"/>
                  </a:lnTo>
                  <a:lnTo>
                    <a:pt x="10741" y="2492"/>
                  </a:lnTo>
                  <a:lnTo>
                    <a:pt x="10673" y="2964"/>
                  </a:lnTo>
                  <a:lnTo>
                    <a:pt x="10640" y="3199"/>
                  </a:lnTo>
                  <a:lnTo>
                    <a:pt x="10572" y="3435"/>
                  </a:lnTo>
                  <a:lnTo>
                    <a:pt x="10471" y="3671"/>
                  </a:lnTo>
                  <a:lnTo>
                    <a:pt x="10337" y="3873"/>
                  </a:lnTo>
                  <a:lnTo>
                    <a:pt x="10202" y="4041"/>
                  </a:lnTo>
                  <a:lnTo>
                    <a:pt x="10067" y="4209"/>
                  </a:lnTo>
                  <a:lnTo>
                    <a:pt x="9865" y="4344"/>
                  </a:lnTo>
                  <a:lnTo>
                    <a:pt x="9663" y="4445"/>
                  </a:lnTo>
                  <a:lnTo>
                    <a:pt x="8687" y="4445"/>
                  </a:lnTo>
                  <a:lnTo>
                    <a:pt x="8249" y="4378"/>
                  </a:lnTo>
                  <a:lnTo>
                    <a:pt x="7778" y="4310"/>
                  </a:lnTo>
                  <a:lnTo>
                    <a:pt x="6902" y="4176"/>
                  </a:lnTo>
                  <a:lnTo>
                    <a:pt x="5993" y="4041"/>
                  </a:lnTo>
                  <a:lnTo>
                    <a:pt x="5118" y="3940"/>
                  </a:lnTo>
                  <a:lnTo>
                    <a:pt x="4243" y="3839"/>
                  </a:lnTo>
                  <a:lnTo>
                    <a:pt x="2896" y="3839"/>
                  </a:lnTo>
                  <a:lnTo>
                    <a:pt x="2492" y="3873"/>
                  </a:lnTo>
                  <a:lnTo>
                    <a:pt x="2458" y="3805"/>
                  </a:lnTo>
                  <a:lnTo>
                    <a:pt x="2391" y="3704"/>
                  </a:lnTo>
                  <a:lnTo>
                    <a:pt x="2256" y="3570"/>
                  </a:lnTo>
                  <a:lnTo>
                    <a:pt x="2088" y="3368"/>
                  </a:lnTo>
                  <a:lnTo>
                    <a:pt x="1987" y="3267"/>
                  </a:lnTo>
                  <a:lnTo>
                    <a:pt x="1920" y="3132"/>
                  </a:lnTo>
                  <a:lnTo>
                    <a:pt x="1886" y="3132"/>
                  </a:lnTo>
                  <a:lnTo>
                    <a:pt x="2021" y="1853"/>
                  </a:lnTo>
                  <a:lnTo>
                    <a:pt x="2054" y="1482"/>
                  </a:lnTo>
                  <a:lnTo>
                    <a:pt x="2122" y="1078"/>
                  </a:lnTo>
                  <a:lnTo>
                    <a:pt x="2122" y="1011"/>
                  </a:lnTo>
                  <a:lnTo>
                    <a:pt x="2122" y="910"/>
                  </a:lnTo>
                  <a:lnTo>
                    <a:pt x="2088" y="843"/>
                  </a:lnTo>
                  <a:lnTo>
                    <a:pt x="2256" y="775"/>
                  </a:lnTo>
                  <a:lnTo>
                    <a:pt x="2391" y="708"/>
                  </a:lnTo>
                  <a:lnTo>
                    <a:pt x="2660" y="506"/>
                  </a:lnTo>
                  <a:lnTo>
                    <a:pt x="3031" y="270"/>
                  </a:lnTo>
                  <a:lnTo>
                    <a:pt x="3031" y="236"/>
                  </a:lnTo>
                  <a:close/>
                  <a:moveTo>
                    <a:pt x="2930" y="1"/>
                  </a:moveTo>
                  <a:lnTo>
                    <a:pt x="2862" y="34"/>
                  </a:lnTo>
                  <a:lnTo>
                    <a:pt x="2324" y="405"/>
                  </a:lnTo>
                  <a:lnTo>
                    <a:pt x="2088" y="573"/>
                  </a:lnTo>
                  <a:lnTo>
                    <a:pt x="2021" y="641"/>
                  </a:lnTo>
                  <a:lnTo>
                    <a:pt x="1953" y="775"/>
                  </a:lnTo>
                  <a:lnTo>
                    <a:pt x="1987" y="809"/>
                  </a:lnTo>
                  <a:lnTo>
                    <a:pt x="1987" y="843"/>
                  </a:lnTo>
                  <a:lnTo>
                    <a:pt x="1785" y="742"/>
                  </a:lnTo>
                  <a:lnTo>
                    <a:pt x="1549" y="708"/>
                  </a:lnTo>
                  <a:lnTo>
                    <a:pt x="910" y="708"/>
                  </a:lnTo>
                  <a:lnTo>
                    <a:pt x="741" y="674"/>
                  </a:lnTo>
                  <a:lnTo>
                    <a:pt x="573" y="641"/>
                  </a:lnTo>
                  <a:lnTo>
                    <a:pt x="405" y="674"/>
                  </a:lnTo>
                  <a:lnTo>
                    <a:pt x="405" y="641"/>
                  </a:lnTo>
                  <a:lnTo>
                    <a:pt x="371" y="607"/>
                  </a:lnTo>
                  <a:lnTo>
                    <a:pt x="371" y="641"/>
                  </a:lnTo>
                  <a:lnTo>
                    <a:pt x="270" y="843"/>
                  </a:lnTo>
                  <a:lnTo>
                    <a:pt x="203" y="1078"/>
                  </a:lnTo>
                  <a:lnTo>
                    <a:pt x="102" y="1516"/>
                  </a:lnTo>
                  <a:lnTo>
                    <a:pt x="34" y="2021"/>
                  </a:lnTo>
                  <a:lnTo>
                    <a:pt x="1" y="2290"/>
                  </a:lnTo>
                  <a:lnTo>
                    <a:pt x="1" y="2560"/>
                  </a:lnTo>
                  <a:lnTo>
                    <a:pt x="68" y="2627"/>
                  </a:lnTo>
                  <a:lnTo>
                    <a:pt x="135" y="2661"/>
                  </a:lnTo>
                  <a:lnTo>
                    <a:pt x="203" y="2728"/>
                  </a:lnTo>
                  <a:lnTo>
                    <a:pt x="337" y="2762"/>
                  </a:lnTo>
                  <a:lnTo>
                    <a:pt x="607" y="2795"/>
                  </a:lnTo>
                  <a:lnTo>
                    <a:pt x="876" y="2829"/>
                  </a:lnTo>
                  <a:lnTo>
                    <a:pt x="1145" y="2930"/>
                  </a:lnTo>
                  <a:lnTo>
                    <a:pt x="1415" y="2997"/>
                  </a:lnTo>
                  <a:lnTo>
                    <a:pt x="1718" y="3065"/>
                  </a:lnTo>
                  <a:lnTo>
                    <a:pt x="1684" y="3267"/>
                  </a:lnTo>
                  <a:lnTo>
                    <a:pt x="1684" y="3334"/>
                  </a:lnTo>
                  <a:lnTo>
                    <a:pt x="1718" y="3334"/>
                  </a:lnTo>
                  <a:lnTo>
                    <a:pt x="1785" y="3368"/>
                  </a:lnTo>
                  <a:lnTo>
                    <a:pt x="1920" y="3536"/>
                  </a:lnTo>
                  <a:lnTo>
                    <a:pt x="2155" y="3839"/>
                  </a:lnTo>
                  <a:lnTo>
                    <a:pt x="2256" y="3974"/>
                  </a:lnTo>
                  <a:lnTo>
                    <a:pt x="2324" y="4007"/>
                  </a:lnTo>
                  <a:lnTo>
                    <a:pt x="2458" y="4007"/>
                  </a:lnTo>
                  <a:lnTo>
                    <a:pt x="2930" y="4075"/>
                  </a:lnTo>
                  <a:lnTo>
                    <a:pt x="3401" y="4142"/>
                  </a:lnTo>
                  <a:lnTo>
                    <a:pt x="4344" y="4176"/>
                  </a:lnTo>
                  <a:lnTo>
                    <a:pt x="5253" y="4209"/>
                  </a:lnTo>
                  <a:lnTo>
                    <a:pt x="5724" y="4243"/>
                  </a:lnTo>
                  <a:lnTo>
                    <a:pt x="6195" y="4277"/>
                  </a:lnTo>
                  <a:lnTo>
                    <a:pt x="7711" y="4546"/>
                  </a:lnTo>
                  <a:lnTo>
                    <a:pt x="8451" y="4647"/>
                  </a:lnTo>
                  <a:lnTo>
                    <a:pt x="9192" y="4681"/>
                  </a:lnTo>
                  <a:lnTo>
                    <a:pt x="9226" y="4748"/>
                  </a:lnTo>
                  <a:lnTo>
                    <a:pt x="9495" y="4748"/>
                  </a:lnTo>
                  <a:lnTo>
                    <a:pt x="9697" y="4714"/>
                  </a:lnTo>
                  <a:lnTo>
                    <a:pt x="9865" y="4647"/>
                  </a:lnTo>
                  <a:lnTo>
                    <a:pt x="10034" y="4580"/>
                  </a:lnTo>
                  <a:lnTo>
                    <a:pt x="10168" y="4445"/>
                  </a:lnTo>
                  <a:lnTo>
                    <a:pt x="10303" y="4344"/>
                  </a:lnTo>
                  <a:lnTo>
                    <a:pt x="10505" y="4007"/>
                  </a:lnTo>
                  <a:lnTo>
                    <a:pt x="10707" y="3671"/>
                  </a:lnTo>
                  <a:lnTo>
                    <a:pt x="10808" y="3267"/>
                  </a:lnTo>
                  <a:lnTo>
                    <a:pt x="10909" y="2896"/>
                  </a:lnTo>
                  <a:lnTo>
                    <a:pt x="10976" y="2560"/>
                  </a:lnTo>
                  <a:lnTo>
                    <a:pt x="10976" y="2290"/>
                  </a:lnTo>
                  <a:lnTo>
                    <a:pt x="10943" y="2021"/>
                  </a:lnTo>
                  <a:lnTo>
                    <a:pt x="10842" y="1752"/>
                  </a:lnTo>
                  <a:lnTo>
                    <a:pt x="10673" y="1482"/>
                  </a:lnTo>
                  <a:lnTo>
                    <a:pt x="10505" y="1213"/>
                  </a:lnTo>
                  <a:lnTo>
                    <a:pt x="10303" y="1045"/>
                  </a:lnTo>
                  <a:lnTo>
                    <a:pt x="10168" y="944"/>
                  </a:lnTo>
                  <a:lnTo>
                    <a:pt x="10067" y="910"/>
                  </a:lnTo>
                  <a:lnTo>
                    <a:pt x="9933" y="876"/>
                  </a:lnTo>
                  <a:lnTo>
                    <a:pt x="9798" y="876"/>
                  </a:lnTo>
                  <a:lnTo>
                    <a:pt x="9798" y="775"/>
                  </a:lnTo>
                  <a:lnTo>
                    <a:pt x="9697" y="742"/>
                  </a:lnTo>
                  <a:lnTo>
                    <a:pt x="6229" y="405"/>
                  </a:lnTo>
                  <a:lnTo>
                    <a:pt x="5455" y="304"/>
                  </a:lnTo>
                  <a:lnTo>
                    <a:pt x="4647" y="203"/>
                  </a:lnTo>
                  <a:lnTo>
                    <a:pt x="4243" y="169"/>
                  </a:lnTo>
                  <a:lnTo>
                    <a:pt x="3839" y="135"/>
                  </a:lnTo>
                  <a:lnTo>
                    <a:pt x="3468" y="169"/>
                  </a:lnTo>
                  <a:lnTo>
                    <a:pt x="3098" y="203"/>
                  </a:lnTo>
                  <a:lnTo>
                    <a:pt x="3098" y="102"/>
                  </a:lnTo>
                  <a:lnTo>
                    <a:pt x="3098" y="34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2593361" y="174471"/>
              <a:ext cx="112449" cy="112400"/>
            </a:xfrm>
            <a:custGeom>
              <a:avLst/>
              <a:gdLst/>
              <a:ahLst/>
              <a:cxnLst/>
              <a:rect l="l" t="t" r="r" b="b"/>
              <a:pathLst>
                <a:path w="2257" h="2256" extrusionOk="0">
                  <a:moveTo>
                    <a:pt x="1213" y="169"/>
                  </a:moveTo>
                  <a:lnTo>
                    <a:pt x="1179" y="202"/>
                  </a:lnTo>
                  <a:lnTo>
                    <a:pt x="1179" y="270"/>
                  </a:lnTo>
                  <a:lnTo>
                    <a:pt x="1213" y="337"/>
                  </a:lnTo>
                  <a:lnTo>
                    <a:pt x="1516" y="337"/>
                  </a:lnTo>
                  <a:lnTo>
                    <a:pt x="1684" y="371"/>
                  </a:lnTo>
                  <a:lnTo>
                    <a:pt x="1819" y="505"/>
                  </a:lnTo>
                  <a:lnTo>
                    <a:pt x="1920" y="640"/>
                  </a:lnTo>
                  <a:lnTo>
                    <a:pt x="1987" y="842"/>
                  </a:lnTo>
                  <a:lnTo>
                    <a:pt x="2021" y="1044"/>
                  </a:lnTo>
                  <a:lnTo>
                    <a:pt x="2021" y="1212"/>
                  </a:lnTo>
                  <a:lnTo>
                    <a:pt x="1987" y="1414"/>
                  </a:lnTo>
                  <a:lnTo>
                    <a:pt x="1920" y="1616"/>
                  </a:lnTo>
                  <a:lnTo>
                    <a:pt x="1819" y="1785"/>
                  </a:lnTo>
                  <a:lnTo>
                    <a:pt x="1650" y="1886"/>
                  </a:lnTo>
                  <a:lnTo>
                    <a:pt x="1482" y="1987"/>
                  </a:lnTo>
                  <a:lnTo>
                    <a:pt x="1314" y="2020"/>
                  </a:lnTo>
                  <a:lnTo>
                    <a:pt x="1112" y="2020"/>
                  </a:lnTo>
                  <a:lnTo>
                    <a:pt x="943" y="1987"/>
                  </a:lnTo>
                  <a:lnTo>
                    <a:pt x="741" y="1886"/>
                  </a:lnTo>
                  <a:lnTo>
                    <a:pt x="573" y="1751"/>
                  </a:lnTo>
                  <a:lnTo>
                    <a:pt x="438" y="1616"/>
                  </a:lnTo>
                  <a:lnTo>
                    <a:pt x="337" y="1448"/>
                  </a:lnTo>
                  <a:lnTo>
                    <a:pt x="270" y="1280"/>
                  </a:lnTo>
                  <a:lnTo>
                    <a:pt x="236" y="1111"/>
                  </a:lnTo>
                  <a:lnTo>
                    <a:pt x="270" y="909"/>
                  </a:lnTo>
                  <a:lnTo>
                    <a:pt x="337" y="741"/>
                  </a:lnTo>
                  <a:lnTo>
                    <a:pt x="472" y="539"/>
                  </a:lnTo>
                  <a:lnTo>
                    <a:pt x="640" y="371"/>
                  </a:lnTo>
                  <a:lnTo>
                    <a:pt x="809" y="270"/>
                  </a:lnTo>
                  <a:lnTo>
                    <a:pt x="1011" y="202"/>
                  </a:lnTo>
                  <a:lnTo>
                    <a:pt x="1213" y="169"/>
                  </a:lnTo>
                  <a:close/>
                  <a:moveTo>
                    <a:pt x="1179" y="0"/>
                  </a:moveTo>
                  <a:lnTo>
                    <a:pt x="1011" y="34"/>
                  </a:lnTo>
                  <a:lnTo>
                    <a:pt x="842" y="101"/>
                  </a:lnTo>
                  <a:lnTo>
                    <a:pt x="674" y="169"/>
                  </a:lnTo>
                  <a:lnTo>
                    <a:pt x="506" y="270"/>
                  </a:lnTo>
                  <a:lnTo>
                    <a:pt x="371" y="404"/>
                  </a:lnTo>
                  <a:lnTo>
                    <a:pt x="270" y="539"/>
                  </a:lnTo>
                  <a:lnTo>
                    <a:pt x="135" y="741"/>
                  </a:lnTo>
                  <a:lnTo>
                    <a:pt x="34" y="943"/>
                  </a:lnTo>
                  <a:lnTo>
                    <a:pt x="1" y="1179"/>
                  </a:lnTo>
                  <a:lnTo>
                    <a:pt x="1" y="1313"/>
                  </a:lnTo>
                  <a:lnTo>
                    <a:pt x="68" y="1414"/>
                  </a:lnTo>
                  <a:lnTo>
                    <a:pt x="203" y="1650"/>
                  </a:lnTo>
                  <a:lnTo>
                    <a:pt x="371" y="1886"/>
                  </a:lnTo>
                  <a:lnTo>
                    <a:pt x="607" y="2088"/>
                  </a:lnTo>
                  <a:lnTo>
                    <a:pt x="876" y="2222"/>
                  </a:lnTo>
                  <a:lnTo>
                    <a:pt x="1112" y="2256"/>
                  </a:lnTo>
                  <a:lnTo>
                    <a:pt x="1347" y="2256"/>
                  </a:lnTo>
                  <a:lnTo>
                    <a:pt x="1549" y="2222"/>
                  </a:lnTo>
                  <a:lnTo>
                    <a:pt x="1785" y="2121"/>
                  </a:lnTo>
                  <a:lnTo>
                    <a:pt x="1953" y="1953"/>
                  </a:lnTo>
                  <a:lnTo>
                    <a:pt x="2088" y="1785"/>
                  </a:lnTo>
                  <a:lnTo>
                    <a:pt x="2189" y="1583"/>
                  </a:lnTo>
                  <a:lnTo>
                    <a:pt x="2256" y="1313"/>
                  </a:lnTo>
                  <a:lnTo>
                    <a:pt x="2256" y="1145"/>
                  </a:lnTo>
                  <a:lnTo>
                    <a:pt x="2223" y="943"/>
                  </a:lnTo>
                  <a:lnTo>
                    <a:pt x="2189" y="707"/>
                  </a:lnTo>
                  <a:lnTo>
                    <a:pt x="2088" y="505"/>
                  </a:lnTo>
                  <a:lnTo>
                    <a:pt x="1987" y="303"/>
                  </a:lnTo>
                  <a:lnTo>
                    <a:pt x="1852" y="169"/>
                  </a:lnTo>
                  <a:lnTo>
                    <a:pt x="1684" y="68"/>
                  </a:lnTo>
                  <a:lnTo>
                    <a:pt x="1516" y="68"/>
                  </a:lnTo>
                  <a:lnTo>
                    <a:pt x="1347" y="3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5" name="Google Shape;1305;p8"/>
          <p:cNvGrpSpPr/>
          <p:nvPr/>
        </p:nvGrpSpPr>
        <p:grpSpPr>
          <a:xfrm>
            <a:off x="67" y="-9"/>
            <a:ext cx="2733196" cy="1031127"/>
            <a:chOff x="50" y="-7"/>
            <a:chExt cx="2049897" cy="773345"/>
          </a:xfrm>
        </p:grpSpPr>
        <p:sp>
          <p:nvSpPr>
            <p:cNvPr id="1306" name="Google Shape;1306;p8"/>
            <p:cNvSpPr/>
            <p:nvPr/>
          </p:nvSpPr>
          <p:spPr>
            <a:xfrm>
              <a:off x="1065205" y="176115"/>
              <a:ext cx="40306" cy="35274"/>
            </a:xfrm>
            <a:custGeom>
              <a:avLst/>
              <a:gdLst/>
              <a:ahLst/>
              <a:cxnLst/>
              <a:rect l="l" t="t" r="r" b="b"/>
              <a:pathLst>
                <a:path w="809" h="708" extrusionOk="0">
                  <a:moveTo>
                    <a:pt x="641" y="1"/>
                  </a:moveTo>
                  <a:lnTo>
                    <a:pt x="573" y="35"/>
                  </a:lnTo>
                  <a:lnTo>
                    <a:pt x="573" y="102"/>
                  </a:lnTo>
                  <a:lnTo>
                    <a:pt x="607" y="237"/>
                  </a:lnTo>
                  <a:lnTo>
                    <a:pt x="573" y="371"/>
                  </a:lnTo>
                  <a:lnTo>
                    <a:pt x="540" y="439"/>
                  </a:lnTo>
                  <a:lnTo>
                    <a:pt x="472" y="472"/>
                  </a:lnTo>
                  <a:lnTo>
                    <a:pt x="338" y="506"/>
                  </a:lnTo>
                  <a:lnTo>
                    <a:pt x="270" y="506"/>
                  </a:lnTo>
                  <a:lnTo>
                    <a:pt x="237" y="472"/>
                  </a:lnTo>
                  <a:lnTo>
                    <a:pt x="203" y="405"/>
                  </a:lnTo>
                  <a:lnTo>
                    <a:pt x="169" y="371"/>
                  </a:lnTo>
                  <a:lnTo>
                    <a:pt x="169" y="304"/>
                  </a:lnTo>
                  <a:lnTo>
                    <a:pt x="203" y="270"/>
                  </a:lnTo>
                  <a:lnTo>
                    <a:pt x="237" y="169"/>
                  </a:lnTo>
                  <a:lnTo>
                    <a:pt x="237" y="102"/>
                  </a:lnTo>
                  <a:lnTo>
                    <a:pt x="102" y="102"/>
                  </a:lnTo>
                  <a:lnTo>
                    <a:pt x="35" y="169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68" y="573"/>
                  </a:lnTo>
                  <a:lnTo>
                    <a:pt x="169" y="641"/>
                  </a:lnTo>
                  <a:lnTo>
                    <a:pt x="270" y="674"/>
                  </a:lnTo>
                  <a:lnTo>
                    <a:pt x="405" y="708"/>
                  </a:lnTo>
                  <a:lnTo>
                    <a:pt x="506" y="674"/>
                  </a:lnTo>
                  <a:lnTo>
                    <a:pt x="641" y="607"/>
                  </a:lnTo>
                  <a:lnTo>
                    <a:pt x="708" y="506"/>
                  </a:lnTo>
                  <a:lnTo>
                    <a:pt x="775" y="405"/>
                  </a:lnTo>
                  <a:lnTo>
                    <a:pt x="809" y="270"/>
                  </a:lnTo>
                  <a:lnTo>
                    <a:pt x="809" y="136"/>
                  </a:lnTo>
                  <a:lnTo>
                    <a:pt x="742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1021610" y="129182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21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8" y="2121"/>
                  </a:lnTo>
                  <a:lnTo>
                    <a:pt x="910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69" y="270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34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51"/>
                  </a:lnTo>
                  <a:lnTo>
                    <a:pt x="135" y="2020"/>
                  </a:lnTo>
                  <a:lnTo>
                    <a:pt x="203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7" y="2391"/>
                  </a:lnTo>
                  <a:lnTo>
                    <a:pt x="842" y="2391"/>
                  </a:lnTo>
                  <a:lnTo>
                    <a:pt x="1314" y="2357"/>
                  </a:lnTo>
                  <a:lnTo>
                    <a:pt x="2088" y="2357"/>
                  </a:lnTo>
                  <a:lnTo>
                    <a:pt x="2357" y="2290"/>
                  </a:lnTo>
                  <a:lnTo>
                    <a:pt x="2391" y="2323"/>
                  </a:lnTo>
                  <a:lnTo>
                    <a:pt x="2458" y="2323"/>
                  </a:lnTo>
                  <a:lnTo>
                    <a:pt x="2492" y="2256"/>
                  </a:lnTo>
                  <a:lnTo>
                    <a:pt x="2526" y="2020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345357" y="164407"/>
              <a:ext cx="36968" cy="38612"/>
            </a:xfrm>
            <a:custGeom>
              <a:avLst/>
              <a:gdLst/>
              <a:ahLst/>
              <a:cxnLst/>
              <a:rect l="l" t="t" r="r" b="b"/>
              <a:pathLst>
                <a:path w="742" h="775" extrusionOk="0">
                  <a:moveTo>
                    <a:pt x="304" y="169"/>
                  </a:moveTo>
                  <a:lnTo>
                    <a:pt x="337" y="202"/>
                  </a:lnTo>
                  <a:lnTo>
                    <a:pt x="371" y="236"/>
                  </a:lnTo>
                  <a:lnTo>
                    <a:pt x="506" y="236"/>
                  </a:lnTo>
                  <a:lnTo>
                    <a:pt x="539" y="404"/>
                  </a:lnTo>
                  <a:lnTo>
                    <a:pt x="506" y="472"/>
                  </a:lnTo>
                  <a:lnTo>
                    <a:pt x="472" y="539"/>
                  </a:lnTo>
                  <a:lnTo>
                    <a:pt x="438" y="573"/>
                  </a:lnTo>
                  <a:lnTo>
                    <a:pt x="371" y="606"/>
                  </a:lnTo>
                  <a:lnTo>
                    <a:pt x="304" y="573"/>
                  </a:lnTo>
                  <a:lnTo>
                    <a:pt x="236" y="539"/>
                  </a:lnTo>
                  <a:lnTo>
                    <a:pt x="203" y="472"/>
                  </a:lnTo>
                  <a:lnTo>
                    <a:pt x="169" y="404"/>
                  </a:lnTo>
                  <a:lnTo>
                    <a:pt x="203" y="270"/>
                  </a:lnTo>
                  <a:lnTo>
                    <a:pt x="304" y="169"/>
                  </a:lnTo>
                  <a:close/>
                  <a:moveTo>
                    <a:pt x="304" y="0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0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707"/>
                  </a:lnTo>
                  <a:lnTo>
                    <a:pt x="236" y="775"/>
                  </a:lnTo>
                  <a:lnTo>
                    <a:pt x="506" y="775"/>
                  </a:lnTo>
                  <a:lnTo>
                    <a:pt x="607" y="707"/>
                  </a:lnTo>
                  <a:lnTo>
                    <a:pt x="708" y="573"/>
                  </a:lnTo>
                  <a:lnTo>
                    <a:pt x="741" y="404"/>
                  </a:lnTo>
                  <a:lnTo>
                    <a:pt x="708" y="236"/>
                  </a:lnTo>
                  <a:lnTo>
                    <a:pt x="674" y="101"/>
                  </a:lnTo>
                  <a:lnTo>
                    <a:pt x="607" y="68"/>
                  </a:lnTo>
                  <a:lnTo>
                    <a:pt x="573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081995" y="-7"/>
              <a:ext cx="16840" cy="114143"/>
            </a:xfrm>
            <a:custGeom>
              <a:avLst/>
              <a:gdLst/>
              <a:ahLst/>
              <a:cxnLst/>
              <a:rect l="l" t="t" r="r" b="b"/>
              <a:pathLst>
                <a:path w="338" h="2291" extrusionOk="0">
                  <a:moveTo>
                    <a:pt x="34" y="1"/>
                  </a:moveTo>
                  <a:lnTo>
                    <a:pt x="1" y="270"/>
                  </a:lnTo>
                  <a:lnTo>
                    <a:pt x="1" y="506"/>
                  </a:lnTo>
                  <a:lnTo>
                    <a:pt x="34" y="1044"/>
                  </a:lnTo>
                  <a:lnTo>
                    <a:pt x="68" y="1650"/>
                  </a:lnTo>
                  <a:lnTo>
                    <a:pt x="102" y="1953"/>
                  </a:lnTo>
                  <a:lnTo>
                    <a:pt x="169" y="2223"/>
                  </a:lnTo>
                  <a:lnTo>
                    <a:pt x="203" y="2290"/>
                  </a:lnTo>
                  <a:lnTo>
                    <a:pt x="270" y="2290"/>
                  </a:lnTo>
                  <a:lnTo>
                    <a:pt x="304" y="2256"/>
                  </a:lnTo>
                  <a:lnTo>
                    <a:pt x="304" y="2223"/>
                  </a:lnTo>
                  <a:lnTo>
                    <a:pt x="337" y="1920"/>
                  </a:lnTo>
                  <a:lnTo>
                    <a:pt x="304" y="1617"/>
                  </a:lnTo>
                  <a:lnTo>
                    <a:pt x="236" y="1011"/>
                  </a:lnTo>
                  <a:lnTo>
                    <a:pt x="203" y="506"/>
                  </a:lnTo>
                  <a:lnTo>
                    <a:pt x="203" y="236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360453" y="-7"/>
              <a:ext cx="124158" cy="110755"/>
            </a:xfrm>
            <a:custGeom>
              <a:avLst/>
              <a:gdLst/>
              <a:ahLst/>
              <a:cxnLst/>
              <a:rect l="l" t="t" r="r" b="b"/>
              <a:pathLst>
                <a:path w="2492" h="2223" extrusionOk="0">
                  <a:moveTo>
                    <a:pt x="1" y="1"/>
                  </a:moveTo>
                  <a:lnTo>
                    <a:pt x="1" y="539"/>
                  </a:lnTo>
                  <a:lnTo>
                    <a:pt x="34" y="1078"/>
                  </a:lnTo>
                  <a:lnTo>
                    <a:pt x="102" y="1617"/>
                  </a:lnTo>
                  <a:lnTo>
                    <a:pt x="203" y="2155"/>
                  </a:lnTo>
                  <a:lnTo>
                    <a:pt x="236" y="2223"/>
                  </a:lnTo>
                  <a:lnTo>
                    <a:pt x="304" y="2223"/>
                  </a:lnTo>
                  <a:lnTo>
                    <a:pt x="371" y="2189"/>
                  </a:lnTo>
                  <a:lnTo>
                    <a:pt x="405" y="2122"/>
                  </a:lnTo>
                  <a:lnTo>
                    <a:pt x="405" y="2054"/>
                  </a:lnTo>
                  <a:lnTo>
                    <a:pt x="876" y="2122"/>
                  </a:lnTo>
                  <a:lnTo>
                    <a:pt x="1347" y="2155"/>
                  </a:lnTo>
                  <a:lnTo>
                    <a:pt x="1852" y="2122"/>
                  </a:lnTo>
                  <a:lnTo>
                    <a:pt x="2088" y="2088"/>
                  </a:lnTo>
                  <a:lnTo>
                    <a:pt x="2290" y="2054"/>
                  </a:lnTo>
                  <a:lnTo>
                    <a:pt x="2357" y="1987"/>
                  </a:lnTo>
                  <a:lnTo>
                    <a:pt x="2357" y="1920"/>
                  </a:lnTo>
                  <a:lnTo>
                    <a:pt x="2425" y="1920"/>
                  </a:lnTo>
                  <a:lnTo>
                    <a:pt x="2458" y="1886"/>
                  </a:lnTo>
                  <a:lnTo>
                    <a:pt x="2458" y="1852"/>
                  </a:lnTo>
                  <a:lnTo>
                    <a:pt x="2492" y="943"/>
                  </a:lnTo>
                  <a:lnTo>
                    <a:pt x="2425" y="1"/>
                  </a:lnTo>
                  <a:lnTo>
                    <a:pt x="2256" y="1"/>
                  </a:lnTo>
                  <a:lnTo>
                    <a:pt x="2223" y="472"/>
                  </a:lnTo>
                  <a:lnTo>
                    <a:pt x="2223" y="943"/>
                  </a:lnTo>
                  <a:lnTo>
                    <a:pt x="2256" y="1415"/>
                  </a:lnTo>
                  <a:lnTo>
                    <a:pt x="2290" y="1852"/>
                  </a:lnTo>
                  <a:lnTo>
                    <a:pt x="2324" y="1886"/>
                  </a:lnTo>
                  <a:lnTo>
                    <a:pt x="2290" y="1886"/>
                  </a:lnTo>
                  <a:lnTo>
                    <a:pt x="2054" y="1852"/>
                  </a:lnTo>
                  <a:lnTo>
                    <a:pt x="1819" y="1886"/>
                  </a:lnTo>
                  <a:lnTo>
                    <a:pt x="371" y="1886"/>
                  </a:lnTo>
                  <a:lnTo>
                    <a:pt x="270" y="943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723" y="-7"/>
              <a:ext cx="124207" cy="23566"/>
            </a:xfrm>
            <a:custGeom>
              <a:avLst/>
              <a:gdLst/>
              <a:ahLst/>
              <a:cxnLst/>
              <a:rect l="l" t="t" r="r" b="b"/>
              <a:pathLst>
                <a:path w="2493" h="473" extrusionOk="0">
                  <a:moveTo>
                    <a:pt x="1" y="1"/>
                  </a:moveTo>
                  <a:lnTo>
                    <a:pt x="34" y="337"/>
                  </a:lnTo>
                  <a:lnTo>
                    <a:pt x="68" y="405"/>
                  </a:lnTo>
                  <a:lnTo>
                    <a:pt x="169" y="405"/>
                  </a:lnTo>
                  <a:lnTo>
                    <a:pt x="203" y="371"/>
                  </a:lnTo>
                  <a:lnTo>
                    <a:pt x="439" y="438"/>
                  </a:lnTo>
                  <a:lnTo>
                    <a:pt x="674" y="472"/>
                  </a:lnTo>
                  <a:lnTo>
                    <a:pt x="1213" y="472"/>
                  </a:lnTo>
                  <a:lnTo>
                    <a:pt x="1752" y="405"/>
                  </a:lnTo>
                  <a:lnTo>
                    <a:pt x="2257" y="304"/>
                  </a:lnTo>
                  <a:lnTo>
                    <a:pt x="2257" y="337"/>
                  </a:lnTo>
                  <a:lnTo>
                    <a:pt x="2324" y="405"/>
                  </a:lnTo>
                  <a:lnTo>
                    <a:pt x="2391" y="438"/>
                  </a:lnTo>
                  <a:lnTo>
                    <a:pt x="2459" y="405"/>
                  </a:lnTo>
                  <a:lnTo>
                    <a:pt x="2492" y="371"/>
                  </a:lnTo>
                  <a:lnTo>
                    <a:pt x="2492" y="304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7" y="135"/>
                  </a:lnTo>
                  <a:lnTo>
                    <a:pt x="1179" y="236"/>
                  </a:lnTo>
                  <a:lnTo>
                    <a:pt x="708" y="270"/>
                  </a:lnTo>
                  <a:lnTo>
                    <a:pt x="439" y="270"/>
                  </a:lnTo>
                  <a:lnTo>
                    <a:pt x="203" y="30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1311826" y="119118"/>
              <a:ext cx="115787" cy="119126"/>
            </a:xfrm>
            <a:custGeom>
              <a:avLst/>
              <a:gdLst/>
              <a:ahLst/>
              <a:cxnLst/>
              <a:rect l="l" t="t" r="r" b="b"/>
              <a:pathLst>
                <a:path w="2324" h="2391" extrusionOk="0">
                  <a:moveTo>
                    <a:pt x="1515" y="0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67" y="202"/>
                  </a:lnTo>
                  <a:lnTo>
                    <a:pt x="168" y="236"/>
                  </a:lnTo>
                  <a:lnTo>
                    <a:pt x="370" y="270"/>
                  </a:lnTo>
                  <a:lnTo>
                    <a:pt x="1414" y="270"/>
                  </a:lnTo>
                  <a:lnTo>
                    <a:pt x="2020" y="202"/>
                  </a:lnTo>
                  <a:lnTo>
                    <a:pt x="2020" y="202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583"/>
                  </a:lnTo>
                  <a:lnTo>
                    <a:pt x="2088" y="1852"/>
                  </a:lnTo>
                  <a:lnTo>
                    <a:pt x="2121" y="2121"/>
                  </a:lnTo>
                  <a:lnTo>
                    <a:pt x="977" y="2155"/>
                  </a:lnTo>
                  <a:lnTo>
                    <a:pt x="539" y="2121"/>
                  </a:lnTo>
                  <a:lnTo>
                    <a:pt x="370" y="2155"/>
                  </a:lnTo>
                  <a:lnTo>
                    <a:pt x="269" y="2222"/>
                  </a:lnTo>
                  <a:lnTo>
                    <a:pt x="202" y="2256"/>
                  </a:lnTo>
                  <a:lnTo>
                    <a:pt x="202" y="2290"/>
                  </a:lnTo>
                  <a:lnTo>
                    <a:pt x="269" y="2323"/>
                  </a:lnTo>
                  <a:lnTo>
                    <a:pt x="370" y="2357"/>
                  </a:lnTo>
                  <a:lnTo>
                    <a:pt x="572" y="2391"/>
                  </a:lnTo>
                  <a:lnTo>
                    <a:pt x="1583" y="2391"/>
                  </a:lnTo>
                  <a:lnTo>
                    <a:pt x="2222" y="2357"/>
                  </a:lnTo>
                  <a:lnTo>
                    <a:pt x="2290" y="2323"/>
                  </a:lnTo>
                  <a:lnTo>
                    <a:pt x="2323" y="2290"/>
                  </a:lnTo>
                  <a:lnTo>
                    <a:pt x="2323" y="2222"/>
                  </a:lnTo>
                  <a:lnTo>
                    <a:pt x="2290" y="2155"/>
                  </a:lnTo>
                  <a:lnTo>
                    <a:pt x="2323" y="1886"/>
                  </a:lnTo>
                  <a:lnTo>
                    <a:pt x="2290" y="1616"/>
                  </a:lnTo>
                  <a:lnTo>
                    <a:pt x="2256" y="1044"/>
                  </a:lnTo>
                  <a:lnTo>
                    <a:pt x="2256" y="606"/>
                  </a:lnTo>
                  <a:lnTo>
                    <a:pt x="2222" y="404"/>
                  </a:lnTo>
                  <a:lnTo>
                    <a:pt x="2189" y="202"/>
                  </a:lnTo>
                  <a:lnTo>
                    <a:pt x="2222" y="135"/>
                  </a:lnTo>
                  <a:lnTo>
                    <a:pt x="2222" y="67"/>
                  </a:lnTo>
                  <a:lnTo>
                    <a:pt x="2189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276602" y="52007"/>
              <a:ext cx="30242" cy="33580"/>
            </a:xfrm>
            <a:custGeom>
              <a:avLst/>
              <a:gdLst/>
              <a:ahLst/>
              <a:cxnLst/>
              <a:rect l="l" t="t" r="r" b="b"/>
              <a:pathLst>
                <a:path w="607" h="674" extrusionOk="0">
                  <a:moveTo>
                    <a:pt x="202" y="0"/>
                  </a:moveTo>
                  <a:lnTo>
                    <a:pt x="101" y="34"/>
                  </a:lnTo>
                  <a:lnTo>
                    <a:pt x="34" y="101"/>
                  </a:lnTo>
                  <a:lnTo>
                    <a:pt x="0" y="202"/>
                  </a:lnTo>
                  <a:lnTo>
                    <a:pt x="0" y="270"/>
                  </a:lnTo>
                  <a:lnTo>
                    <a:pt x="34" y="337"/>
                  </a:lnTo>
                  <a:lnTo>
                    <a:pt x="101" y="371"/>
                  </a:lnTo>
                  <a:lnTo>
                    <a:pt x="202" y="404"/>
                  </a:lnTo>
                  <a:lnTo>
                    <a:pt x="438" y="404"/>
                  </a:lnTo>
                  <a:lnTo>
                    <a:pt x="438" y="472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471" y="674"/>
                  </a:lnTo>
                  <a:lnTo>
                    <a:pt x="505" y="674"/>
                  </a:lnTo>
                  <a:lnTo>
                    <a:pt x="572" y="573"/>
                  </a:lnTo>
                  <a:lnTo>
                    <a:pt x="606" y="472"/>
                  </a:lnTo>
                  <a:lnTo>
                    <a:pt x="606" y="270"/>
                  </a:lnTo>
                  <a:lnTo>
                    <a:pt x="606" y="202"/>
                  </a:lnTo>
                  <a:lnTo>
                    <a:pt x="539" y="169"/>
                  </a:lnTo>
                  <a:lnTo>
                    <a:pt x="505" y="202"/>
                  </a:lnTo>
                  <a:lnTo>
                    <a:pt x="337" y="270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169"/>
                  </a:lnTo>
                  <a:lnTo>
                    <a:pt x="202" y="135"/>
                  </a:lnTo>
                  <a:lnTo>
                    <a:pt x="505" y="135"/>
                  </a:lnTo>
                  <a:lnTo>
                    <a:pt x="505" y="169"/>
                  </a:lnTo>
                  <a:lnTo>
                    <a:pt x="572" y="169"/>
                  </a:lnTo>
                  <a:lnTo>
                    <a:pt x="606" y="135"/>
                  </a:lnTo>
                  <a:lnTo>
                    <a:pt x="539" y="68"/>
                  </a:lnTo>
                  <a:lnTo>
                    <a:pt x="471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90365" y="-7"/>
              <a:ext cx="115837" cy="112449"/>
            </a:xfrm>
            <a:custGeom>
              <a:avLst/>
              <a:gdLst/>
              <a:ahLst/>
              <a:cxnLst/>
              <a:rect l="l" t="t" r="r" b="b"/>
              <a:pathLst>
                <a:path w="2325" h="2257" extrusionOk="0">
                  <a:moveTo>
                    <a:pt x="1" y="1"/>
                  </a:moveTo>
                  <a:lnTo>
                    <a:pt x="169" y="102"/>
                  </a:lnTo>
                  <a:lnTo>
                    <a:pt x="371" y="135"/>
                  </a:lnTo>
                  <a:lnTo>
                    <a:pt x="775" y="135"/>
                  </a:lnTo>
                  <a:lnTo>
                    <a:pt x="1415" y="102"/>
                  </a:lnTo>
                  <a:lnTo>
                    <a:pt x="2021" y="68"/>
                  </a:lnTo>
                  <a:lnTo>
                    <a:pt x="2021" y="68"/>
                  </a:lnTo>
                  <a:lnTo>
                    <a:pt x="1987" y="270"/>
                  </a:lnTo>
                  <a:lnTo>
                    <a:pt x="2021" y="506"/>
                  </a:lnTo>
                  <a:lnTo>
                    <a:pt x="2055" y="910"/>
                  </a:lnTo>
                  <a:lnTo>
                    <a:pt x="2055" y="1448"/>
                  </a:lnTo>
                  <a:lnTo>
                    <a:pt x="2088" y="1718"/>
                  </a:lnTo>
                  <a:lnTo>
                    <a:pt x="2122" y="1987"/>
                  </a:lnTo>
                  <a:lnTo>
                    <a:pt x="573" y="1987"/>
                  </a:lnTo>
                  <a:lnTo>
                    <a:pt x="371" y="2021"/>
                  </a:lnTo>
                  <a:lnTo>
                    <a:pt x="270" y="2054"/>
                  </a:lnTo>
                  <a:lnTo>
                    <a:pt x="203" y="2122"/>
                  </a:lnTo>
                  <a:lnTo>
                    <a:pt x="270" y="2189"/>
                  </a:lnTo>
                  <a:lnTo>
                    <a:pt x="371" y="2223"/>
                  </a:lnTo>
                  <a:lnTo>
                    <a:pt x="573" y="2256"/>
                  </a:lnTo>
                  <a:lnTo>
                    <a:pt x="977" y="2223"/>
                  </a:lnTo>
                  <a:lnTo>
                    <a:pt x="2223" y="2223"/>
                  </a:lnTo>
                  <a:lnTo>
                    <a:pt x="2290" y="2189"/>
                  </a:lnTo>
                  <a:lnTo>
                    <a:pt x="2324" y="2122"/>
                  </a:lnTo>
                  <a:lnTo>
                    <a:pt x="2324" y="2088"/>
                  </a:lnTo>
                  <a:lnTo>
                    <a:pt x="2290" y="2021"/>
                  </a:lnTo>
                  <a:lnTo>
                    <a:pt x="2324" y="1751"/>
                  </a:lnTo>
                  <a:lnTo>
                    <a:pt x="2290" y="1448"/>
                  </a:lnTo>
                  <a:lnTo>
                    <a:pt x="2257" y="910"/>
                  </a:lnTo>
                  <a:lnTo>
                    <a:pt x="2257" y="472"/>
                  </a:lnTo>
                  <a:lnTo>
                    <a:pt x="2223" y="236"/>
                  </a:lnTo>
                  <a:lnTo>
                    <a:pt x="2189" y="34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219555" y="-7"/>
              <a:ext cx="16840" cy="104079"/>
            </a:xfrm>
            <a:custGeom>
              <a:avLst/>
              <a:gdLst/>
              <a:ahLst/>
              <a:cxnLst/>
              <a:rect l="l" t="t" r="r" b="b"/>
              <a:pathLst>
                <a:path w="338" h="2089" extrusionOk="0">
                  <a:moveTo>
                    <a:pt x="34" y="1"/>
                  </a:moveTo>
                  <a:lnTo>
                    <a:pt x="0" y="405"/>
                  </a:lnTo>
                  <a:lnTo>
                    <a:pt x="0" y="809"/>
                  </a:lnTo>
                  <a:lnTo>
                    <a:pt x="34" y="1448"/>
                  </a:lnTo>
                  <a:lnTo>
                    <a:pt x="101" y="1751"/>
                  </a:lnTo>
                  <a:lnTo>
                    <a:pt x="169" y="2021"/>
                  </a:lnTo>
                  <a:lnTo>
                    <a:pt x="202" y="2088"/>
                  </a:lnTo>
                  <a:lnTo>
                    <a:pt x="270" y="2088"/>
                  </a:lnTo>
                  <a:lnTo>
                    <a:pt x="303" y="2054"/>
                  </a:lnTo>
                  <a:lnTo>
                    <a:pt x="337" y="1987"/>
                  </a:lnTo>
                  <a:lnTo>
                    <a:pt x="337" y="1718"/>
                  </a:lnTo>
                  <a:lnTo>
                    <a:pt x="303" y="1415"/>
                  </a:lnTo>
                  <a:lnTo>
                    <a:pt x="236" y="809"/>
                  </a:lnTo>
                  <a:lnTo>
                    <a:pt x="236" y="40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501351" y="-7"/>
              <a:ext cx="124207" cy="94015"/>
            </a:xfrm>
            <a:custGeom>
              <a:avLst/>
              <a:gdLst/>
              <a:ahLst/>
              <a:cxnLst/>
              <a:rect l="l" t="t" r="r" b="b"/>
              <a:pathLst>
                <a:path w="2493" h="1887" extrusionOk="0">
                  <a:moveTo>
                    <a:pt x="1" y="1"/>
                  </a:moveTo>
                  <a:lnTo>
                    <a:pt x="1" y="304"/>
                  </a:lnTo>
                  <a:lnTo>
                    <a:pt x="1" y="640"/>
                  </a:lnTo>
                  <a:lnTo>
                    <a:pt x="68" y="1213"/>
                  </a:lnTo>
                  <a:lnTo>
                    <a:pt x="102" y="1516"/>
                  </a:lnTo>
                  <a:lnTo>
                    <a:pt x="203" y="1785"/>
                  </a:lnTo>
                  <a:lnTo>
                    <a:pt x="203" y="1819"/>
                  </a:lnTo>
                  <a:lnTo>
                    <a:pt x="236" y="1852"/>
                  </a:lnTo>
                  <a:lnTo>
                    <a:pt x="304" y="1819"/>
                  </a:lnTo>
                  <a:lnTo>
                    <a:pt x="337" y="1852"/>
                  </a:lnTo>
                  <a:lnTo>
                    <a:pt x="573" y="1886"/>
                  </a:lnTo>
                  <a:lnTo>
                    <a:pt x="809" y="1852"/>
                  </a:lnTo>
                  <a:lnTo>
                    <a:pt x="1280" y="1852"/>
                  </a:lnTo>
                  <a:lnTo>
                    <a:pt x="1819" y="1819"/>
                  </a:lnTo>
                  <a:lnTo>
                    <a:pt x="2054" y="1819"/>
                  </a:lnTo>
                  <a:lnTo>
                    <a:pt x="2324" y="1785"/>
                  </a:lnTo>
                  <a:lnTo>
                    <a:pt x="2357" y="1819"/>
                  </a:lnTo>
                  <a:lnTo>
                    <a:pt x="2391" y="1819"/>
                  </a:lnTo>
                  <a:lnTo>
                    <a:pt x="2458" y="1785"/>
                  </a:lnTo>
                  <a:lnTo>
                    <a:pt x="2458" y="1751"/>
                  </a:lnTo>
                  <a:lnTo>
                    <a:pt x="2492" y="1516"/>
                  </a:lnTo>
                  <a:lnTo>
                    <a:pt x="2492" y="1246"/>
                  </a:lnTo>
                  <a:lnTo>
                    <a:pt x="2458" y="741"/>
                  </a:lnTo>
                  <a:lnTo>
                    <a:pt x="2425" y="1"/>
                  </a:lnTo>
                  <a:lnTo>
                    <a:pt x="2223" y="1"/>
                  </a:lnTo>
                  <a:lnTo>
                    <a:pt x="2256" y="573"/>
                  </a:lnTo>
                  <a:lnTo>
                    <a:pt x="2256" y="1078"/>
                  </a:lnTo>
                  <a:lnTo>
                    <a:pt x="2290" y="1617"/>
                  </a:lnTo>
                  <a:lnTo>
                    <a:pt x="2088" y="1583"/>
                  </a:lnTo>
                  <a:lnTo>
                    <a:pt x="1852" y="1583"/>
                  </a:lnTo>
                  <a:lnTo>
                    <a:pt x="1415" y="1617"/>
                  </a:lnTo>
                  <a:lnTo>
                    <a:pt x="876" y="1617"/>
                  </a:lnTo>
                  <a:lnTo>
                    <a:pt x="607" y="1650"/>
                  </a:lnTo>
                  <a:lnTo>
                    <a:pt x="337" y="1718"/>
                  </a:lnTo>
                  <a:lnTo>
                    <a:pt x="304" y="1179"/>
                  </a:lnTo>
                  <a:lnTo>
                    <a:pt x="236" y="64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800199" y="3380"/>
              <a:ext cx="125852" cy="117432"/>
            </a:xfrm>
            <a:custGeom>
              <a:avLst/>
              <a:gdLst/>
              <a:ahLst/>
              <a:cxnLst/>
              <a:rect l="l" t="t" r="r" b="b"/>
              <a:pathLst>
                <a:path w="2526" h="2357" extrusionOk="0">
                  <a:moveTo>
                    <a:pt x="2256" y="202"/>
                  </a:moveTo>
                  <a:lnTo>
                    <a:pt x="2256" y="640"/>
                  </a:lnTo>
                  <a:lnTo>
                    <a:pt x="2290" y="1077"/>
                  </a:lnTo>
                  <a:lnTo>
                    <a:pt x="2290" y="1582"/>
                  </a:lnTo>
                  <a:lnTo>
                    <a:pt x="2323" y="2121"/>
                  </a:lnTo>
                  <a:lnTo>
                    <a:pt x="2088" y="2087"/>
                  </a:lnTo>
                  <a:lnTo>
                    <a:pt x="1886" y="2087"/>
                  </a:lnTo>
                  <a:lnTo>
                    <a:pt x="1448" y="2121"/>
                  </a:lnTo>
                  <a:lnTo>
                    <a:pt x="909" y="2121"/>
                  </a:lnTo>
                  <a:lnTo>
                    <a:pt x="640" y="2155"/>
                  </a:lnTo>
                  <a:lnTo>
                    <a:pt x="371" y="2222"/>
                  </a:lnTo>
                  <a:lnTo>
                    <a:pt x="337" y="1683"/>
                  </a:lnTo>
                  <a:lnTo>
                    <a:pt x="236" y="1145"/>
                  </a:lnTo>
                  <a:lnTo>
                    <a:pt x="202" y="707"/>
                  </a:lnTo>
                  <a:lnTo>
                    <a:pt x="169" y="269"/>
                  </a:lnTo>
                  <a:lnTo>
                    <a:pt x="1212" y="269"/>
                  </a:lnTo>
                  <a:lnTo>
                    <a:pt x="2256" y="202"/>
                  </a:lnTo>
                  <a:close/>
                  <a:moveTo>
                    <a:pt x="1179" y="0"/>
                  </a:moveTo>
                  <a:lnTo>
                    <a:pt x="674" y="34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68" y="168"/>
                  </a:lnTo>
                  <a:lnTo>
                    <a:pt x="34" y="438"/>
                  </a:lnTo>
                  <a:lnTo>
                    <a:pt x="0" y="673"/>
                  </a:lnTo>
                  <a:lnTo>
                    <a:pt x="34" y="1145"/>
                  </a:lnTo>
                  <a:lnTo>
                    <a:pt x="101" y="1717"/>
                  </a:lnTo>
                  <a:lnTo>
                    <a:pt x="135" y="2020"/>
                  </a:lnTo>
                  <a:lnTo>
                    <a:pt x="202" y="2289"/>
                  </a:lnTo>
                  <a:lnTo>
                    <a:pt x="236" y="2323"/>
                  </a:lnTo>
                  <a:lnTo>
                    <a:pt x="270" y="2357"/>
                  </a:lnTo>
                  <a:lnTo>
                    <a:pt x="337" y="2323"/>
                  </a:lnTo>
                  <a:lnTo>
                    <a:pt x="371" y="2357"/>
                  </a:lnTo>
                  <a:lnTo>
                    <a:pt x="1313" y="2357"/>
                  </a:lnTo>
                  <a:lnTo>
                    <a:pt x="1818" y="2323"/>
                  </a:lnTo>
                  <a:lnTo>
                    <a:pt x="2088" y="2323"/>
                  </a:lnTo>
                  <a:lnTo>
                    <a:pt x="2357" y="2289"/>
                  </a:lnTo>
                  <a:lnTo>
                    <a:pt x="2391" y="2323"/>
                  </a:lnTo>
                  <a:lnTo>
                    <a:pt x="2424" y="2323"/>
                  </a:lnTo>
                  <a:lnTo>
                    <a:pt x="2458" y="2289"/>
                  </a:lnTo>
                  <a:lnTo>
                    <a:pt x="2492" y="2256"/>
                  </a:lnTo>
                  <a:lnTo>
                    <a:pt x="2525" y="2020"/>
                  </a:lnTo>
                  <a:lnTo>
                    <a:pt x="2525" y="1751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7"/>
                  </a:lnTo>
                  <a:lnTo>
                    <a:pt x="2323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993112" y="63765"/>
              <a:ext cx="21822" cy="35274"/>
            </a:xfrm>
            <a:custGeom>
              <a:avLst/>
              <a:gdLst/>
              <a:ahLst/>
              <a:cxnLst/>
              <a:rect l="l" t="t" r="r" b="b"/>
              <a:pathLst>
                <a:path w="438" h="708" extrusionOk="0">
                  <a:moveTo>
                    <a:pt x="303" y="0"/>
                  </a:moveTo>
                  <a:lnTo>
                    <a:pt x="169" y="34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270" y="202"/>
                  </a:lnTo>
                  <a:lnTo>
                    <a:pt x="236" y="404"/>
                  </a:lnTo>
                  <a:lnTo>
                    <a:pt x="169" y="572"/>
                  </a:lnTo>
                  <a:lnTo>
                    <a:pt x="135" y="640"/>
                  </a:lnTo>
                  <a:lnTo>
                    <a:pt x="202" y="707"/>
                  </a:lnTo>
                  <a:lnTo>
                    <a:pt x="270" y="707"/>
                  </a:lnTo>
                  <a:lnTo>
                    <a:pt x="337" y="673"/>
                  </a:lnTo>
                  <a:lnTo>
                    <a:pt x="404" y="539"/>
                  </a:lnTo>
                  <a:lnTo>
                    <a:pt x="438" y="370"/>
                  </a:lnTo>
                  <a:lnTo>
                    <a:pt x="438" y="236"/>
                  </a:lnTo>
                  <a:lnTo>
                    <a:pt x="438" y="67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853858" y="70442"/>
              <a:ext cx="28598" cy="35274"/>
            </a:xfrm>
            <a:custGeom>
              <a:avLst/>
              <a:gdLst/>
              <a:ahLst/>
              <a:cxnLst/>
              <a:rect l="l" t="t" r="r" b="b"/>
              <a:pathLst>
                <a:path w="574" h="708" extrusionOk="0">
                  <a:moveTo>
                    <a:pt x="337" y="1"/>
                  </a:moveTo>
                  <a:lnTo>
                    <a:pt x="270" y="34"/>
                  </a:lnTo>
                  <a:lnTo>
                    <a:pt x="169" y="68"/>
                  </a:lnTo>
                  <a:lnTo>
                    <a:pt x="68" y="203"/>
                  </a:lnTo>
                  <a:lnTo>
                    <a:pt x="34" y="270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539"/>
                  </a:lnTo>
                  <a:lnTo>
                    <a:pt x="135" y="640"/>
                  </a:lnTo>
                  <a:lnTo>
                    <a:pt x="270" y="708"/>
                  </a:lnTo>
                  <a:lnTo>
                    <a:pt x="371" y="708"/>
                  </a:lnTo>
                  <a:lnTo>
                    <a:pt x="438" y="640"/>
                  </a:lnTo>
                  <a:lnTo>
                    <a:pt x="573" y="506"/>
                  </a:lnTo>
                  <a:lnTo>
                    <a:pt x="573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135" y="371"/>
                  </a:lnTo>
                  <a:lnTo>
                    <a:pt x="169" y="270"/>
                  </a:lnTo>
                  <a:lnTo>
                    <a:pt x="236" y="203"/>
                  </a:lnTo>
                  <a:lnTo>
                    <a:pt x="304" y="1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560304" y="-7"/>
              <a:ext cx="20178" cy="50"/>
            </a:xfrm>
            <a:custGeom>
              <a:avLst/>
              <a:gdLst/>
              <a:ahLst/>
              <a:cxnLst/>
              <a:rect l="l" t="t" r="r" b="b"/>
              <a:pathLst>
                <a:path w="405" h="1" extrusionOk="0">
                  <a:moveTo>
                    <a:pt x="40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382537" y="25153"/>
              <a:ext cx="15146" cy="117481"/>
            </a:xfrm>
            <a:custGeom>
              <a:avLst/>
              <a:gdLst/>
              <a:ahLst/>
              <a:cxnLst/>
              <a:rect l="l" t="t" r="r" b="b"/>
              <a:pathLst>
                <a:path w="304" h="2358" extrusionOk="0">
                  <a:moveTo>
                    <a:pt x="67" y="1"/>
                  </a:moveTo>
                  <a:lnTo>
                    <a:pt x="34" y="34"/>
                  </a:lnTo>
                  <a:lnTo>
                    <a:pt x="34" y="68"/>
                  </a:lnTo>
                  <a:lnTo>
                    <a:pt x="0" y="304"/>
                  </a:lnTo>
                  <a:lnTo>
                    <a:pt x="0" y="573"/>
                  </a:lnTo>
                  <a:lnTo>
                    <a:pt x="0" y="1078"/>
                  </a:lnTo>
                  <a:lnTo>
                    <a:pt x="34" y="1718"/>
                  </a:lnTo>
                  <a:lnTo>
                    <a:pt x="101" y="2021"/>
                  </a:lnTo>
                  <a:lnTo>
                    <a:pt x="168" y="2290"/>
                  </a:lnTo>
                  <a:lnTo>
                    <a:pt x="202" y="2358"/>
                  </a:lnTo>
                  <a:lnTo>
                    <a:pt x="236" y="2358"/>
                  </a:lnTo>
                  <a:lnTo>
                    <a:pt x="303" y="2324"/>
                  </a:lnTo>
                  <a:lnTo>
                    <a:pt x="303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73"/>
                  </a:lnTo>
                  <a:lnTo>
                    <a:pt x="168" y="304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137348" y="58733"/>
              <a:ext cx="25210" cy="38612"/>
            </a:xfrm>
            <a:custGeom>
              <a:avLst/>
              <a:gdLst/>
              <a:ahLst/>
              <a:cxnLst/>
              <a:rect l="l" t="t" r="r" b="b"/>
              <a:pathLst>
                <a:path w="506" h="775" extrusionOk="0">
                  <a:moveTo>
                    <a:pt x="270" y="168"/>
                  </a:moveTo>
                  <a:lnTo>
                    <a:pt x="304" y="202"/>
                  </a:lnTo>
                  <a:lnTo>
                    <a:pt x="337" y="269"/>
                  </a:lnTo>
                  <a:lnTo>
                    <a:pt x="304" y="370"/>
                  </a:lnTo>
                  <a:lnTo>
                    <a:pt x="236" y="303"/>
                  </a:lnTo>
                  <a:lnTo>
                    <a:pt x="203" y="236"/>
                  </a:lnTo>
                  <a:lnTo>
                    <a:pt x="203" y="202"/>
                  </a:lnTo>
                  <a:lnTo>
                    <a:pt x="236" y="168"/>
                  </a:lnTo>
                  <a:close/>
                  <a:moveTo>
                    <a:pt x="203" y="0"/>
                  </a:moveTo>
                  <a:lnTo>
                    <a:pt x="102" y="67"/>
                  </a:lnTo>
                  <a:lnTo>
                    <a:pt x="34" y="135"/>
                  </a:lnTo>
                  <a:lnTo>
                    <a:pt x="1" y="236"/>
                  </a:lnTo>
                  <a:lnTo>
                    <a:pt x="34" y="337"/>
                  </a:lnTo>
                  <a:lnTo>
                    <a:pt x="102" y="404"/>
                  </a:lnTo>
                  <a:lnTo>
                    <a:pt x="169" y="471"/>
                  </a:lnTo>
                  <a:lnTo>
                    <a:pt x="68" y="539"/>
                  </a:lnTo>
                  <a:lnTo>
                    <a:pt x="34" y="606"/>
                  </a:lnTo>
                  <a:lnTo>
                    <a:pt x="68" y="673"/>
                  </a:lnTo>
                  <a:lnTo>
                    <a:pt x="135" y="741"/>
                  </a:lnTo>
                  <a:lnTo>
                    <a:pt x="203" y="774"/>
                  </a:lnTo>
                  <a:lnTo>
                    <a:pt x="304" y="774"/>
                  </a:lnTo>
                  <a:lnTo>
                    <a:pt x="371" y="741"/>
                  </a:lnTo>
                  <a:lnTo>
                    <a:pt x="438" y="707"/>
                  </a:lnTo>
                  <a:lnTo>
                    <a:pt x="506" y="640"/>
                  </a:lnTo>
                  <a:lnTo>
                    <a:pt x="506" y="572"/>
                  </a:lnTo>
                  <a:lnTo>
                    <a:pt x="438" y="471"/>
                  </a:lnTo>
                  <a:lnTo>
                    <a:pt x="472" y="471"/>
                  </a:lnTo>
                  <a:lnTo>
                    <a:pt x="472" y="438"/>
                  </a:lnTo>
                  <a:lnTo>
                    <a:pt x="472" y="404"/>
                  </a:lnTo>
                  <a:lnTo>
                    <a:pt x="438" y="337"/>
                  </a:lnTo>
                  <a:lnTo>
                    <a:pt x="472" y="269"/>
                  </a:lnTo>
                  <a:lnTo>
                    <a:pt x="472" y="168"/>
                  </a:lnTo>
                  <a:lnTo>
                    <a:pt x="472" y="101"/>
                  </a:lnTo>
                  <a:lnTo>
                    <a:pt x="371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409342" y="-7"/>
              <a:ext cx="112449" cy="8470"/>
            </a:xfrm>
            <a:custGeom>
              <a:avLst/>
              <a:gdLst/>
              <a:ahLst/>
              <a:cxnLst/>
              <a:rect l="l" t="t" r="r" b="b"/>
              <a:pathLst>
                <a:path w="2257" h="170" extrusionOk="0">
                  <a:moveTo>
                    <a:pt x="304" y="1"/>
                  </a:moveTo>
                  <a:lnTo>
                    <a:pt x="1" y="68"/>
                  </a:lnTo>
                  <a:lnTo>
                    <a:pt x="1" y="102"/>
                  </a:lnTo>
                  <a:lnTo>
                    <a:pt x="236" y="135"/>
                  </a:lnTo>
                  <a:lnTo>
                    <a:pt x="472" y="169"/>
                  </a:lnTo>
                  <a:lnTo>
                    <a:pt x="977" y="135"/>
                  </a:lnTo>
                  <a:lnTo>
                    <a:pt x="1549" y="135"/>
                  </a:lnTo>
                  <a:lnTo>
                    <a:pt x="2021" y="102"/>
                  </a:lnTo>
                  <a:lnTo>
                    <a:pt x="2054" y="135"/>
                  </a:lnTo>
                  <a:lnTo>
                    <a:pt x="2122" y="169"/>
                  </a:lnTo>
                  <a:lnTo>
                    <a:pt x="2189" y="135"/>
                  </a:lnTo>
                  <a:lnTo>
                    <a:pt x="2223" y="68"/>
                  </a:lnTo>
                  <a:lnTo>
                    <a:pt x="2256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660945" y="5025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57"/>
                  </a:lnTo>
                  <a:lnTo>
                    <a:pt x="371" y="2357"/>
                  </a:lnTo>
                  <a:lnTo>
                    <a:pt x="270" y="1314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7" y="270"/>
                  </a:lnTo>
                  <a:lnTo>
                    <a:pt x="2290" y="203"/>
                  </a:lnTo>
                  <a:close/>
                  <a:moveTo>
                    <a:pt x="2324" y="1"/>
                  </a:moveTo>
                  <a:lnTo>
                    <a:pt x="1785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35" y="169"/>
                  </a:lnTo>
                  <a:lnTo>
                    <a:pt x="35" y="236"/>
                  </a:lnTo>
                  <a:lnTo>
                    <a:pt x="1" y="809"/>
                  </a:lnTo>
                  <a:lnTo>
                    <a:pt x="1" y="1415"/>
                  </a:lnTo>
                  <a:lnTo>
                    <a:pt x="68" y="2021"/>
                  </a:lnTo>
                  <a:lnTo>
                    <a:pt x="169" y="2627"/>
                  </a:lnTo>
                  <a:lnTo>
                    <a:pt x="237" y="2694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93"/>
                  </a:lnTo>
                  <a:lnTo>
                    <a:pt x="405" y="2492"/>
                  </a:lnTo>
                  <a:lnTo>
                    <a:pt x="843" y="2593"/>
                  </a:lnTo>
                  <a:lnTo>
                    <a:pt x="1348" y="2627"/>
                  </a:lnTo>
                  <a:lnTo>
                    <a:pt x="1853" y="2593"/>
                  </a:lnTo>
                  <a:lnTo>
                    <a:pt x="2055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324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35"/>
                  </a:lnTo>
                  <a:lnTo>
                    <a:pt x="2391" y="68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432858" y="75474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269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0" y="203"/>
                  </a:lnTo>
                  <a:lnTo>
                    <a:pt x="0" y="236"/>
                  </a:lnTo>
                  <a:lnTo>
                    <a:pt x="0" y="304"/>
                  </a:lnTo>
                  <a:lnTo>
                    <a:pt x="34" y="337"/>
                  </a:lnTo>
                  <a:lnTo>
                    <a:pt x="101" y="304"/>
                  </a:lnTo>
                  <a:lnTo>
                    <a:pt x="202" y="236"/>
                  </a:lnTo>
                  <a:lnTo>
                    <a:pt x="303" y="169"/>
                  </a:lnTo>
                  <a:lnTo>
                    <a:pt x="337" y="169"/>
                  </a:lnTo>
                  <a:lnTo>
                    <a:pt x="404" y="203"/>
                  </a:lnTo>
                  <a:lnTo>
                    <a:pt x="404" y="236"/>
                  </a:lnTo>
                  <a:lnTo>
                    <a:pt x="438" y="270"/>
                  </a:lnTo>
                  <a:lnTo>
                    <a:pt x="370" y="371"/>
                  </a:lnTo>
                  <a:lnTo>
                    <a:pt x="236" y="506"/>
                  </a:lnTo>
                  <a:lnTo>
                    <a:pt x="168" y="640"/>
                  </a:lnTo>
                  <a:lnTo>
                    <a:pt x="168" y="708"/>
                  </a:lnTo>
                  <a:lnTo>
                    <a:pt x="168" y="741"/>
                  </a:lnTo>
                  <a:lnTo>
                    <a:pt x="236" y="775"/>
                  </a:lnTo>
                  <a:lnTo>
                    <a:pt x="269" y="775"/>
                  </a:lnTo>
                  <a:lnTo>
                    <a:pt x="337" y="741"/>
                  </a:lnTo>
                  <a:lnTo>
                    <a:pt x="471" y="741"/>
                  </a:lnTo>
                  <a:lnTo>
                    <a:pt x="438" y="842"/>
                  </a:lnTo>
                  <a:lnTo>
                    <a:pt x="404" y="876"/>
                  </a:lnTo>
                  <a:lnTo>
                    <a:pt x="202" y="876"/>
                  </a:lnTo>
                  <a:lnTo>
                    <a:pt x="168" y="910"/>
                  </a:lnTo>
                  <a:lnTo>
                    <a:pt x="168" y="977"/>
                  </a:lnTo>
                  <a:lnTo>
                    <a:pt x="236" y="1011"/>
                  </a:lnTo>
                  <a:lnTo>
                    <a:pt x="337" y="1044"/>
                  </a:lnTo>
                  <a:lnTo>
                    <a:pt x="505" y="1011"/>
                  </a:lnTo>
                  <a:lnTo>
                    <a:pt x="606" y="977"/>
                  </a:lnTo>
                  <a:lnTo>
                    <a:pt x="673" y="943"/>
                  </a:lnTo>
                  <a:lnTo>
                    <a:pt x="707" y="876"/>
                  </a:lnTo>
                  <a:lnTo>
                    <a:pt x="707" y="775"/>
                  </a:lnTo>
                  <a:lnTo>
                    <a:pt x="673" y="674"/>
                  </a:lnTo>
                  <a:lnTo>
                    <a:pt x="606" y="607"/>
                  </a:lnTo>
                  <a:lnTo>
                    <a:pt x="539" y="573"/>
                  </a:lnTo>
                  <a:lnTo>
                    <a:pt x="438" y="539"/>
                  </a:lnTo>
                  <a:lnTo>
                    <a:pt x="505" y="472"/>
                  </a:lnTo>
                  <a:lnTo>
                    <a:pt x="572" y="371"/>
                  </a:lnTo>
                  <a:lnTo>
                    <a:pt x="606" y="236"/>
                  </a:lnTo>
                  <a:lnTo>
                    <a:pt x="572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390907" y="20121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1" y="1"/>
                  </a:moveTo>
                  <a:lnTo>
                    <a:pt x="1515" y="34"/>
                  </a:lnTo>
                  <a:lnTo>
                    <a:pt x="909" y="68"/>
                  </a:lnTo>
                  <a:lnTo>
                    <a:pt x="438" y="34"/>
                  </a:lnTo>
                  <a:lnTo>
                    <a:pt x="202" y="68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37" y="304"/>
                  </a:lnTo>
                  <a:lnTo>
                    <a:pt x="775" y="304"/>
                  </a:lnTo>
                  <a:lnTo>
                    <a:pt x="1381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1987" y="674"/>
                  </a:lnTo>
                  <a:lnTo>
                    <a:pt x="2020" y="1078"/>
                  </a:lnTo>
                  <a:lnTo>
                    <a:pt x="2054" y="1617"/>
                  </a:lnTo>
                  <a:lnTo>
                    <a:pt x="2054" y="1886"/>
                  </a:lnTo>
                  <a:lnTo>
                    <a:pt x="2088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169" y="2290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573" y="2425"/>
                  </a:lnTo>
                  <a:lnTo>
                    <a:pt x="977" y="2391"/>
                  </a:lnTo>
                  <a:lnTo>
                    <a:pt x="2222" y="2391"/>
                  </a:lnTo>
                  <a:lnTo>
                    <a:pt x="2290" y="2358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89"/>
                  </a:lnTo>
                  <a:lnTo>
                    <a:pt x="2290" y="1920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40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69"/>
                  </a:lnTo>
                  <a:lnTo>
                    <a:pt x="2222" y="102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540176" y="-7"/>
              <a:ext cx="8470" cy="1744"/>
            </a:xfrm>
            <a:custGeom>
              <a:avLst/>
              <a:gdLst/>
              <a:ahLst/>
              <a:cxnLst/>
              <a:rect l="l" t="t" r="r" b="b"/>
              <a:pathLst>
                <a:path w="170" h="35" extrusionOk="0">
                  <a:moveTo>
                    <a:pt x="1" y="1"/>
                  </a:moveTo>
                  <a:lnTo>
                    <a:pt x="35" y="34"/>
                  </a:lnTo>
                  <a:lnTo>
                    <a:pt x="1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882406" y="130826"/>
              <a:ext cx="124158" cy="134272"/>
            </a:xfrm>
            <a:custGeom>
              <a:avLst/>
              <a:gdLst/>
              <a:ahLst/>
              <a:cxnLst/>
              <a:rect l="l" t="t" r="r" b="b"/>
              <a:pathLst>
                <a:path w="2492" h="2695" extrusionOk="0">
                  <a:moveTo>
                    <a:pt x="2290" y="237"/>
                  </a:moveTo>
                  <a:lnTo>
                    <a:pt x="2222" y="742"/>
                  </a:lnTo>
                  <a:lnTo>
                    <a:pt x="2189" y="1280"/>
                  </a:lnTo>
                  <a:lnTo>
                    <a:pt x="2222" y="1819"/>
                  </a:lnTo>
                  <a:lnTo>
                    <a:pt x="2290" y="2324"/>
                  </a:lnTo>
                  <a:lnTo>
                    <a:pt x="2290" y="2358"/>
                  </a:lnTo>
                  <a:lnTo>
                    <a:pt x="1818" y="2358"/>
                  </a:lnTo>
                  <a:lnTo>
                    <a:pt x="1347" y="2391"/>
                  </a:lnTo>
                  <a:lnTo>
                    <a:pt x="370" y="2391"/>
                  </a:lnTo>
                  <a:lnTo>
                    <a:pt x="269" y="1314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707" y="304"/>
                  </a:lnTo>
                  <a:lnTo>
                    <a:pt x="1246" y="304"/>
                  </a:lnTo>
                  <a:lnTo>
                    <a:pt x="2290" y="237"/>
                  </a:lnTo>
                  <a:close/>
                  <a:moveTo>
                    <a:pt x="2323" y="1"/>
                  </a:moveTo>
                  <a:lnTo>
                    <a:pt x="1785" y="35"/>
                  </a:lnTo>
                  <a:lnTo>
                    <a:pt x="1212" y="68"/>
                  </a:lnTo>
                  <a:lnTo>
                    <a:pt x="673" y="68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7" y="169"/>
                  </a:lnTo>
                  <a:lnTo>
                    <a:pt x="34" y="203"/>
                  </a:lnTo>
                  <a:lnTo>
                    <a:pt x="34" y="237"/>
                  </a:lnTo>
                  <a:lnTo>
                    <a:pt x="0" y="843"/>
                  </a:lnTo>
                  <a:lnTo>
                    <a:pt x="0" y="1449"/>
                  </a:lnTo>
                  <a:lnTo>
                    <a:pt x="67" y="2055"/>
                  </a:lnTo>
                  <a:lnTo>
                    <a:pt x="168" y="2627"/>
                  </a:lnTo>
                  <a:lnTo>
                    <a:pt x="236" y="2694"/>
                  </a:lnTo>
                  <a:lnTo>
                    <a:pt x="303" y="2694"/>
                  </a:lnTo>
                  <a:lnTo>
                    <a:pt x="370" y="2661"/>
                  </a:lnTo>
                  <a:lnTo>
                    <a:pt x="404" y="2593"/>
                  </a:lnTo>
                  <a:lnTo>
                    <a:pt x="404" y="2526"/>
                  </a:lnTo>
                  <a:lnTo>
                    <a:pt x="842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54" y="2560"/>
                  </a:lnTo>
                  <a:lnTo>
                    <a:pt x="2290" y="2526"/>
                  </a:lnTo>
                  <a:lnTo>
                    <a:pt x="2323" y="2459"/>
                  </a:lnTo>
                  <a:lnTo>
                    <a:pt x="2323" y="2391"/>
                  </a:lnTo>
                  <a:lnTo>
                    <a:pt x="2357" y="2425"/>
                  </a:lnTo>
                  <a:lnTo>
                    <a:pt x="2424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58" y="1280"/>
                  </a:lnTo>
                  <a:lnTo>
                    <a:pt x="2424" y="708"/>
                  </a:lnTo>
                  <a:lnTo>
                    <a:pt x="2391" y="203"/>
                  </a:lnTo>
                  <a:lnTo>
                    <a:pt x="2391" y="136"/>
                  </a:lnTo>
                  <a:lnTo>
                    <a:pt x="2391" y="68"/>
                  </a:lnTo>
                  <a:lnTo>
                    <a:pt x="2357" y="35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885744" y="276757"/>
              <a:ext cx="13452" cy="115837"/>
            </a:xfrm>
            <a:custGeom>
              <a:avLst/>
              <a:gdLst/>
              <a:ahLst/>
              <a:cxnLst/>
              <a:rect l="l" t="t" r="r" b="b"/>
              <a:pathLst>
                <a:path w="270" h="2325" extrusionOk="0">
                  <a:moveTo>
                    <a:pt x="68" y="1"/>
                  </a:moveTo>
                  <a:lnTo>
                    <a:pt x="34" y="35"/>
                  </a:lnTo>
                  <a:lnTo>
                    <a:pt x="0" y="304"/>
                  </a:lnTo>
                  <a:lnTo>
                    <a:pt x="0" y="540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7"/>
                  </a:lnTo>
                  <a:lnTo>
                    <a:pt x="68" y="2324"/>
                  </a:lnTo>
                  <a:lnTo>
                    <a:pt x="169" y="2324"/>
                  </a:lnTo>
                  <a:lnTo>
                    <a:pt x="169" y="2290"/>
                  </a:lnTo>
                  <a:lnTo>
                    <a:pt x="236" y="1987"/>
                  </a:lnTo>
                  <a:lnTo>
                    <a:pt x="270" y="1684"/>
                  </a:lnTo>
                  <a:lnTo>
                    <a:pt x="236" y="1078"/>
                  </a:lnTo>
                  <a:lnTo>
                    <a:pt x="236" y="540"/>
                  </a:lnTo>
                  <a:lnTo>
                    <a:pt x="202" y="270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934371" y="181147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573" y="1"/>
                  </a:moveTo>
                  <a:lnTo>
                    <a:pt x="439" y="102"/>
                  </a:lnTo>
                  <a:lnTo>
                    <a:pt x="304" y="203"/>
                  </a:lnTo>
                  <a:lnTo>
                    <a:pt x="237" y="169"/>
                  </a:lnTo>
                  <a:lnTo>
                    <a:pt x="169" y="102"/>
                  </a:lnTo>
                  <a:lnTo>
                    <a:pt x="68" y="35"/>
                  </a:lnTo>
                  <a:lnTo>
                    <a:pt x="1" y="35"/>
                  </a:lnTo>
                  <a:lnTo>
                    <a:pt x="1" y="68"/>
                  </a:lnTo>
                  <a:lnTo>
                    <a:pt x="34" y="169"/>
                  </a:lnTo>
                  <a:lnTo>
                    <a:pt x="135" y="304"/>
                  </a:lnTo>
                  <a:lnTo>
                    <a:pt x="169" y="338"/>
                  </a:lnTo>
                  <a:lnTo>
                    <a:pt x="34" y="573"/>
                  </a:lnTo>
                  <a:lnTo>
                    <a:pt x="34" y="641"/>
                  </a:lnTo>
                  <a:lnTo>
                    <a:pt x="68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371" y="371"/>
                  </a:lnTo>
                  <a:lnTo>
                    <a:pt x="439" y="371"/>
                  </a:lnTo>
                  <a:lnTo>
                    <a:pt x="472" y="338"/>
                  </a:lnTo>
                  <a:lnTo>
                    <a:pt x="439" y="270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941097" y="-7"/>
              <a:ext cx="127546" cy="117481"/>
            </a:xfrm>
            <a:custGeom>
              <a:avLst/>
              <a:gdLst/>
              <a:ahLst/>
              <a:cxnLst/>
              <a:rect l="l" t="t" r="r" b="b"/>
              <a:pathLst>
                <a:path w="2560" h="2358" extrusionOk="0">
                  <a:moveTo>
                    <a:pt x="169" y="102"/>
                  </a:moveTo>
                  <a:lnTo>
                    <a:pt x="371" y="169"/>
                  </a:lnTo>
                  <a:lnTo>
                    <a:pt x="573" y="203"/>
                  </a:lnTo>
                  <a:lnTo>
                    <a:pt x="1011" y="203"/>
                  </a:lnTo>
                  <a:lnTo>
                    <a:pt x="1650" y="236"/>
                  </a:lnTo>
                  <a:lnTo>
                    <a:pt x="2324" y="236"/>
                  </a:lnTo>
                  <a:lnTo>
                    <a:pt x="2324" y="607"/>
                  </a:lnTo>
                  <a:lnTo>
                    <a:pt x="2324" y="1011"/>
                  </a:lnTo>
                  <a:lnTo>
                    <a:pt x="2324" y="1516"/>
                  </a:lnTo>
                  <a:lnTo>
                    <a:pt x="2357" y="1751"/>
                  </a:lnTo>
                  <a:lnTo>
                    <a:pt x="2391" y="2021"/>
                  </a:lnTo>
                  <a:lnTo>
                    <a:pt x="1347" y="2021"/>
                  </a:lnTo>
                  <a:lnTo>
                    <a:pt x="809" y="2054"/>
                  </a:lnTo>
                  <a:lnTo>
                    <a:pt x="539" y="2088"/>
                  </a:lnTo>
                  <a:lnTo>
                    <a:pt x="304" y="2155"/>
                  </a:lnTo>
                  <a:lnTo>
                    <a:pt x="270" y="1650"/>
                  </a:lnTo>
                  <a:lnTo>
                    <a:pt x="236" y="1145"/>
                  </a:lnTo>
                  <a:lnTo>
                    <a:pt x="270" y="607"/>
                  </a:lnTo>
                  <a:lnTo>
                    <a:pt x="236" y="337"/>
                  </a:lnTo>
                  <a:lnTo>
                    <a:pt x="203" y="236"/>
                  </a:lnTo>
                  <a:lnTo>
                    <a:pt x="169" y="102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68" y="270"/>
                  </a:lnTo>
                  <a:lnTo>
                    <a:pt x="34" y="405"/>
                  </a:lnTo>
                  <a:lnTo>
                    <a:pt x="0" y="775"/>
                  </a:lnTo>
                  <a:lnTo>
                    <a:pt x="34" y="1516"/>
                  </a:lnTo>
                  <a:lnTo>
                    <a:pt x="34" y="1718"/>
                  </a:lnTo>
                  <a:lnTo>
                    <a:pt x="34" y="1987"/>
                  </a:lnTo>
                  <a:lnTo>
                    <a:pt x="68" y="2088"/>
                  </a:lnTo>
                  <a:lnTo>
                    <a:pt x="102" y="2223"/>
                  </a:lnTo>
                  <a:lnTo>
                    <a:pt x="169" y="2290"/>
                  </a:lnTo>
                  <a:lnTo>
                    <a:pt x="270" y="2357"/>
                  </a:lnTo>
                  <a:lnTo>
                    <a:pt x="304" y="2324"/>
                  </a:lnTo>
                  <a:lnTo>
                    <a:pt x="337" y="2290"/>
                  </a:lnTo>
                  <a:lnTo>
                    <a:pt x="573" y="2324"/>
                  </a:lnTo>
                  <a:lnTo>
                    <a:pt x="1347" y="2324"/>
                  </a:lnTo>
                  <a:lnTo>
                    <a:pt x="2391" y="2223"/>
                  </a:lnTo>
                  <a:lnTo>
                    <a:pt x="2526" y="2223"/>
                  </a:lnTo>
                  <a:lnTo>
                    <a:pt x="2526" y="2189"/>
                  </a:lnTo>
                  <a:lnTo>
                    <a:pt x="2559" y="1953"/>
                  </a:lnTo>
                  <a:lnTo>
                    <a:pt x="2559" y="1684"/>
                  </a:lnTo>
                  <a:lnTo>
                    <a:pt x="2526" y="1179"/>
                  </a:lnTo>
                  <a:lnTo>
                    <a:pt x="2526" y="573"/>
                  </a:lnTo>
                  <a:lnTo>
                    <a:pt x="2492" y="304"/>
                  </a:lnTo>
                  <a:lnTo>
                    <a:pt x="2458" y="1"/>
                  </a:lnTo>
                  <a:lnTo>
                    <a:pt x="2357" y="1"/>
                  </a:lnTo>
                  <a:lnTo>
                    <a:pt x="2324" y="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1412468" y="48669"/>
              <a:ext cx="30242" cy="35274"/>
            </a:xfrm>
            <a:custGeom>
              <a:avLst/>
              <a:gdLst/>
              <a:ahLst/>
              <a:cxnLst/>
              <a:rect l="l" t="t" r="r" b="b"/>
              <a:pathLst>
                <a:path w="607" h="708" extrusionOk="0">
                  <a:moveTo>
                    <a:pt x="371" y="370"/>
                  </a:moveTo>
                  <a:lnTo>
                    <a:pt x="371" y="438"/>
                  </a:lnTo>
                  <a:lnTo>
                    <a:pt x="337" y="471"/>
                  </a:lnTo>
                  <a:lnTo>
                    <a:pt x="270" y="505"/>
                  </a:lnTo>
                  <a:lnTo>
                    <a:pt x="169" y="505"/>
                  </a:lnTo>
                  <a:lnTo>
                    <a:pt x="202" y="438"/>
                  </a:lnTo>
                  <a:lnTo>
                    <a:pt x="236" y="404"/>
                  </a:lnTo>
                  <a:lnTo>
                    <a:pt x="337" y="370"/>
                  </a:lnTo>
                  <a:close/>
                  <a:moveTo>
                    <a:pt x="371" y="0"/>
                  </a:moveTo>
                  <a:lnTo>
                    <a:pt x="236" y="34"/>
                  </a:lnTo>
                  <a:lnTo>
                    <a:pt x="202" y="67"/>
                  </a:lnTo>
                  <a:lnTo>
                    <a:pt x="169" y="135"/>
                  </a:lnTo>
                  <a:lnTo>
                    <a:pt x="169" y="168"/>
                  </a:lnTo>
                  <a:lnTo>
                    <a:pt x="169" y="236"/>
                  </a:lnTo>
                  <a:lnTo>
                    <a:pt x="202" y="236"/>
                  </a:lnTo>
                  <a:lnTo>
                    <a:pt x="135" y="269"/>
                  </a:lnTo>
                  <a:lnTo>
                    <a:pt x="34" y="337"/>
                  </a:lnTo>
                  <a:lnTo>
                    <a:pt x="0" y="471"/>
                  </a:lnTo>
                  <a:lnTo>
                    <a:pt x="0" y="572"/>
                  </a:lnTo>
                  <a:lnTo>
                    <a:pt x="34" y="673"/>
                  </a:lnTo>
                  <a:lnTo>
                    <a:pt x="135" y="707"/>
                  </a:lnTo>
                  <a:lnTo>
                    <a:pt x="371" y="707"/>
                  </a:lnTo>
                  <a:lnTo>
                    <a:pt x="472" y="640"/>
                  </a:lnTo>
                  <a:lnTo>
                    <a:pt x="573" y="505"/>
                  </a:lnTo>
                  <a:lnTo>
                    <a:pt x="606" y="370"/>
                  </a:lnTo>
                  <a:lnTo>
                    <a:pt x="606" y="236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654269" y="189567"/>
              <a:ext cx="28548" cy="41951"/>
            </a:xfrm>
            <a:custGeom>
              <a:avLst/>
              <a:gdLst/>
              <a:ahLst/>
              <a:cxnLst/>
              <a:rect l="l" t="t" r="r" b="b"/>
              <a:pathLst>
                <a:path w="573" h="842" extrusionOk="0">
                  <a:moveTo>
                    <a:pt x="371" y="202"/>
                  </a:moveTo>
                  <a:lnTo>
                    <a:pt x="337" y="337"/>
                  </a:lnTo>
                  <a:lnTo>
                    <a:pt x="270" y="371"/>
                  </a:lnTo>
                  <a:lnTo>
                    <a:pt x="202" y="404"/>
                  </a:lnTo>
                  <a:lnTo>
                    <a:pt x="169" y="472"/>
                  </a:lnTo>
                  <a:lnTo>
                    <a:pt x="169" y="438"/>
                  </a:lnTo>
                  <a:lnTo>
                    <a:pt x="169" y="371"/>
                  </a:lnTo>
                  <a:lnTo>
                    <a:pt x="202" y="303"/>
                  </a:lnTo>
                  <a:lnTo>
                    <a:pt x="236" y="236"/>
                  </a:lnTo>
                  <a:lnTo>
                    <a:pt x="303" y="202"/>
                  </a:lnTo>
                  <a:close/>
                  <a:moveTo>
                    <a:pt x="371" y="0"/>
                  </a:moveTo>
                  <a:lnTo>
                    <a:pt x="236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34" y="169"/>
                  </a:lnTo>
                  <a:lnTo>
                    <a:pt x="34" y="236"/>
                  </a:lnTo>
                  <a:lnTo>
                    <a:pt x="0" y="371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68" y="808"/>
                  </a:lnTo>
                  <a:lnTo>
                    <a:pt x="135" y="808"/>
                  </a:lnTo>
                  <a:lnTo>
                    <a:pt x="169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36" y="674"/>
                  </a:lnTo>
                  <a:lnTo>
                    <a:pt x="303" y="775"/>
                  </a:lnTo>
                  <a:lnTo>
                    <a:pt x="371" y="808"/>
                  </a:lnTo>
                  <a:lnTo>
                    <a:pt x="472" y="842"/>
                  </a:lnTo>
                  <a:lnTo>
                    <a:pt x="539" y="842"/>
                  </a:lnTo>
                  <a:lnTo>
                    <a:pt x="573" y="775"/>
                  </a:lnTo>
                  <a:lnTo>
                    <a:pt x="573" y="741"/>
                  </a:lnTo>
                  <a:lnTo>
                    <a:pt x="505" y="674"/>
                  </a:lnTo>
                  <a:lnTo>
                    <a:pt x="404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39" y="270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610625" y="147617"/>
              <a:ext cx="117481" cy="119126"/>
            </a:xfrm>
            <a:custGeom>
              <a:avLst/>
              <a:gdLst/>
              <a:ahLst/>
              <a:cxnLst/>
              <a:rect l="l" t="t" r="r" b="b"/>
              <a:pathLst>
                <a:path w="2358" h="2391" extrusionOk="0">
                  <a:moveTo>
                    <a:pt x="1550" y="1"/>
                  </a:moveTo>
                  <a:lnTo>
                    <a:pt x="944" y="34"/>
                  </a:lnTo>
                  <a:lnTo>
                    <a:pt x="237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102" y="203"/>
                  </a:lnTo>
                  <a:lnTo>
                    <a:pt x="203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55" y="203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88" y="1583"/>
                  </a:lnTo>
                  <a:lnTo>
                    <a:pt x="2088" y="1852"/>
                  </a:lnTo>
                  <a:lnTo>
                    <a:pt x="2122" y="2122"/>
                  </a:lnTo>
                  <a:lnTo>
                    <a:pt x="977" y="2155"/>
                  </a:lnTo>
                  <a:lnTo>
                    <a:pt x="573" y="2122"/>
                  </a:lnTo>
                  <a:lnTo>
                    <a:pt x="371" y="2155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203" y="2290"/>
                  </a:lnTo>
                  <a:lnTo>
                    <a:pt x="304" y="2324"/>
                  </a:lnTo>
                  <a:lnTo>
                    <a:pt x="405" y="2357"/>
                  </a:lnTo>
                  <a:lnTo>
                    <a:pt x="573" y="2391"/>
                  </a:lnTo>
                  <a:lnTo>
                    <a:pt x="1617" y="2391"/>
                  </a:lnTo>
                  <a:lnTo>
                    <a:pt x="2257" y="2357"/>
                  </a:lnTo>
                  <a:lnTo>
                    <a:pt x="2324" y="2324"/>
                  </a:lnTo>
                  <a:lnTo>
                    <a:pt x="2358" y="2290"/>
                  </a:lnTo>
                  <a:lnTo>
                    <a:pt x="2358" y="2223"/>
                  </a:lnTo>
                  <a:lnTo>
                    <a:pt x="2324" y="2155"/>
                  </a:lnTo>
                  <a:lnTo>
                    <a:pt x="2324" y="1886"/>
                  </a:lnTo>
                  <a:lnTo>
                    <a:pt x="2324" y="1617"/>
                  </a:lnTo>
                  <a:lnTo>
                    <a:pt x="2290" y="1044"/>
                  </a:lnTo>
                  <a:lnTo>
                    <a:pt x="2290" y="607"/>
                  </a:lnTo>
                  <a:lnTo>
                    <a:pt x="2257" y="405"/>
                  </a:lnTo>
                  <a:lnTo>
                    <a:pt x="2223" y="169"/>
                  </a:lnTo>
                  <a:lnTo>
                    <a:pt x="2257" y="135"/>
                  </a:lnTo>
                  <a:lnTo>
                    <a:pt x="2257" y="68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86797" y="186179"/>
              <a:ext cx="41951" cy="36968"/>
            </a:xfrm>
            <a:custGeom>
              <a:avLst/>
              <a:gdLst/>
              <a:ahLst/>
              <a:cxnLst/>
              <a:rect l="l" t="t" r="r" b="b"/>
              <a:pathLst>
                <a:path w="842" h="742" extrusionOk="0">
                  <a:moveTo>
                    <a:pt x="34" y="1"/>
                  </a:moveTo>
                  <a:lnTo>
                    <a:pt x="0" y="35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135" y="169"/>
                  </a:lnTo>
                  <a:lnTo>
                    <a:pt x="236" y="203"/>
                  </a:lnTo>
                  <a:lnTo>
                    <a:pt x="168" y="405"/>
                  </a:lnTo>
                  <a:lnTo>
                    <a:pt x="135" y="607"/>
                  </a:lnTo>
                  <a:lnTo>
                    <a:pt x="168" y="674"/>
                  </a:lnTo>
                  <a:lnTo>
                    <a:pt x="236" y="708"/>
                  </a:lnTo>
                  <a:lnTo>
                    <a:pt x="269" y="742"/>
                  </a:lnTo>
                  <a:lnTo>
                    <a:pt x="303" y="674"/>
                  </a:lnTo>
                  <a:lnTo>
                    <a:pt x="337" y="506"/>
                  </a:lnTo>
                  <a:lnTo>
                    <a:pt x="370" y="304"/>
                  </a:lnTo>
                  <a:lnTo>
                    <a:pt x="606" y="304"/>
                  </a:lnTo>
                  <a:lnTo>
                    <a:pt x="741" y="270"/>
                  </a:lnTo>
                  <a:lnTo>
                    <a:pt x="808" y="203"/>
                  </a:lnTo>
                  <a:lnTo>
                    <a:pt x="842" y="169"/>
                  </a:lnTo>
                  <a:lnTo>
                    <a:pt x="842" y="136"/>
                  </a:lnTo>
                  <a:lnTo>
                    <a:pt x="842" y="68"/>
                  </a:lnTo>
                  <a:lnTo>
                    <a:pt x="808" y="35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09622" y="72136"/>
              <a:ext cx="35274" cy="48677"/>
            </a:xfrm>
            <a:custGeom>
              <a:avLst/>
              <a:gdLst/>
              <a:ahLst/>
              <a:cxnLst/>
              <a:rect l="l" t="t" r="r" b="b"/>
              <a:pathLst>
                <a:path w="708" h="977" extrusionOk="0">
                  <a:moveTo>
                    <a:pt x="505" y="0"/>
                  </a:moveTo>
                  <a:lnTo>
                    <a:pt x="371" y="34"/>
                  </a:lnTo>
                  <a:lnTo>
                    <a:pt x="68" y="135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35" y="539"/>
                  </a:lnTo>
                  <a:lnTo>
                    <a:pt x="202" y="606"/>
                  </a:lnTo>
                  <a:lnTo>
                    <a:pt x="270" y="573"/>
                  </a:lnTo>
                  <a:lnTo>
                    <a:pt x="404" y="539"/>
                  </a:lnTo>
                  <a:lnTo>
                    <a:pt x="505" y="539"/>
                  </a:lnTo>
                  <a:lnTo>
                    <a:pt x="573" y="606"/>
                  </a:lnTo>
                  <a:lnTo>
                    <a:pt x="539" y="640"/>
                  </a:lnTo>
                  <a:lnTo>
                    <a:pt x="438" y="674"/>
                  </a:lnTo>
                  <a:lnTo>
                    <a:pt x="236" y="707"/>
                  </a:lnTo>
                  <a:lnTo>
                    <a:pt x="101" y="741"/>
                  </a:lnTo>
                  <a:lnTo>
                    <a:pt x="34" y="808"/>
                  </a:lnTo>
                  <a:lnTo>
                    <a:pt x="0" y="876"/>
                  </a:lnTo>
                  <a:lnTo>
                    <a:pt x="0" y="909"/>
                  </a:lnTo>
                  <a:lnTo>
                    <a:pt x="34" y="943"/>
                  </a:lnTo>
                  <a:lnTo>
                    <a:pt x="68" y="977"/>
                  </a:lnTo>
                  <a:lnTo>
                    <a:pt x="101" y="943"/>
                  </a:lnTo>
                  <a:lnTo>
                    <a:pt x="169" y="909"/>
                  </a:lnTo>
                  <a:lnTo>
                    <a:pt x="270" y="876"/>
                  </a:lnTo>
                  <a:lnTo>
                    <a:pt x="438" y="876"/>
                  </a:lnTo>
                  <a:lnTo>
                    <a:pt x="573" y="808"/>
                  </a:lnTo>
                  <a:lnTo>
                    <a:pt x="640" y="775"/>
                  </a:lnTo>
                  <a:lnTo>
                    <a:pt x="707" y="707"/>
                  </a:lnTo>
                  <a:lnTo>
                    <a:pt x="707" y="640"/>
                  </a:lnTo>
                  <a:lnTo>
                    <a:pt x="707" y="539"/>
                  </a:lnTo>
                  <a:lnTo>
                    <a:pt x="674" y="472"/>
                  </a:lnTo>
                  <a:lnTo>
                    <a:pt x="606" y="404"/>
                  </a:lnTo>
                  <a:lnTo>
                    <a:pt x="539" y="371"/>
                  </a:lnTo>
                  <a:lnTo>
                    <a:pt x="438" y="371"/>
                  </a:lnTo>
                  <a:lnTo>
                    <a:pt x="270" y="404"/>
                  </a:lnTo>
                  <a:lnTo>
                    <a:pt x="236" y="270"/>
                  </a:lnTo>
                  <a:lnTo>
                    <a:pt x="472" y="169"/>
                  </a:lnTo>
                  <a:lnTo>
                    <a:pt x="674" y="101"/>
                  </a:lnTo>
                  <a:lnTo>
                    <a:pt x="674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41508" y="140891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986" y="1"/>
                  </a:moveTo>
                  <a:lnTo>
                    <a:pt x="1616" y="68"/>
                  </a:lnTo>
                  <a:lnTo>
                    <a:pt x="909" y="68"/>
                  </a:lnTo>
                  <a:lnTo>
                    <a:pt x="539" y="102"/>
                  </a:lnTo>
                  <a:lnTo>
                    <a:pt x="202" y="136"/>
                  </a:lnTo>
                  <a:lnTo>
                    <a:pt x="168" y="68"/>
                  </a:lnTo>
                  <a:lnTo>
                    <a:pt x="168" y="35"/>
                  </a:lnTo>
                  <a:lnTo>
                    <a:pt x="101" y="35"/>
                  </a:lnTo>
                  <a:lnTo>
                    <a:pt x="67" y="68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34" y="1718"/>
                  </a:lnTo>
                  <a:lnTo>
                    <a:pt x="67" y="2021"/>
                  </a:lnTo>
                  <a:lnTo>
                    <a:pt x="168" y="2324"/>
                  </a:lnTo>
                  <a:lnTo>
                    <a:pt x="202" y="2358"/>
                  </a:lnTo>
                  <a:lnTo>
                    <a:pt x="303" y="2358"/>
                  </a:lnTo>
                  <a:lnTo>
                    <a:pt x="337" y="2290"/>
                  </a:lnTo>
                  <a:lnTo>
                    <a:pt x="303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2" y="237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2" y="203"/>
                  </a:lnTo>
                  <a:lnTo>
                    <a:pt x="2256" y="237"/>
                  </a:lnTo>
                  <a:lnTo>
                    <a:pt x="2289" y="270"/>
                  </a:lnTo>
                  <a:lnTo>
                    <a:pt x="2323" y="270"/>
                  </a:lnTo>
                  <a:lnTo>
                    <a:pt x="2289" y="573"/>
                  </a:lnTo>
                  <a:lnTo>
                    <a:pt x="2323" y="910"/>
                  </a:lnTo>
                  <a:lnTo>
                    <a:pt x="2357" y="2088"/>
                  </a:lnTo>
                  <a:lnTo>
                    <a:pt x="2121" y="2055"/>
                  </a:lnTo>
                  <a:lnTo>
                    <a:pt x="1885" y="2088"/>
                  </a:lnTo>
                  <a:lnTo>
                    <a:pt x="1414" y="2122"/>
                  </a:lnTo>
                  <a:lnTo>
                    <a:pt x="673" y="2122"/>
                  </a:lnTo>
                  <a:lnTo>
                    <a:pt x="539" y="2156"/>
                  </a:lnTo>
                  <a:lnTo>
                    <a:pt x="404" y="2189"/>
                  </a:lnTo>
                  <a:lnTo>
                    <a:pt x="337" y="2290"/>
                  </a:lnTo>
                  <a:lnTo>
                    <a:pt x="404" y="2358"/>
                  </a:lnTo>
                  <a:lnTo>
                    <a:pt x="505" y="2391"/>
                  </a:lnTo>
                  <a:lnTo>
                    <a:pt x="774" y="2425"/>
                  </a:lnTo>
                  <a:lnTo>
                    <a:pt x="1279" y="2358"/>
                  </a:lnTo>
                  <a:lnTo>
                    <a:pt x="2087" y="2358"/>
                  </a:lnTo>
                  <a:lnTo>
                    <a:pt x="2357" y="2290"/>
                  </a:lnTo>
                  <a:lnTo>
                    <a:pt x="2424" y="2324"/>
                  </a:lnTo>
                  <a:lnTo>
                    <a:pt x="2525" y="2324"/>
                  </a:lnTo>
                  <a:lnTo>
                    <a:pt x="2559" y="2257"/>
                  </a:lnTo>
                  <a:lnTo>
                    <a:pt x="2491" y="1078"/>
                  </a:lnTo>
                  <a:lnTo>
                    <a:pt x="2525" y="573"/>
                  </a:lnTo>
                  <a:lnTo>
                    <a:pt x="2491" y="304"/>
                  </a:lnTo>
                  <a:lnTo>
                    <a:pt x="2424" y="68"/>
                  </a:lnTo>
                  <a:lnTo>
                    <a:pt x="2390" y="68"/>
                  </a:lnTo>
                  <a:lnTo>
                    <a:pt x="2390" y="102"/>
                  </a:lnTo>
                  <a:lnTo>
                    <a:pt x="2357" y="102"/>
                  </a:lnTo>
                  <a:lnTo>
                    <a:pt x="2289" y="35"/>
                  </a:lnTo>
                  <a:lnTo>
                    <a:pt x="2222" y="35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211397" y="296885"/>
              <a:ext cx="130884" cy="120869"/>
            </a:xfrm>
            <a:custGeom>
              <a:avLst/>
              <a:gdLst/>
              <a:ahLst/>
              <a:cxnLst/>
              <a:rect l="l" t="t" r="r" b="b"/>
              <a:pathLst>
                <a:path w="2627" h="2426" extrusionOk="0">
                  <a:moveTo>
                    <a:pt x="1819" y="1"/>
                  </a:moveTo>
                  <a:lnTo>
                    <a:pt x="1314" y="68"/>
                  </a:lnTo>
                  <a:lnTo>
                    <a:pt x="742" y="102"/>
                  </a:lnTo>
                  <a:lnTo>
                    <a:pt x="169" y="203"/>
                  </a:lnTo>
                  <a:lnTo>
                    <a:pt x="136" y="136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36"/>
                  </a:lnTo>
                  <a:lnTo>
                    <a:pt x="1" y="439"/>
                  </a:lnTo>
                  <a:lnTo>
                    <a:pt x="35" y="742"/>
                  </a:lnTo>
                  <a:lnTo>
                    <a:pt x="68" y="1348"/>
                  </a:lnTo>
                  <a:lnTo>
                    <a:pt x="68" y="1853"/>
                  </a:lnTo>
                  <a:lnTo>
                    <a:pt x="68" y="2122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391"/>
                  </a:lnTo>
                  <a:lnTo>
                    <a:pt x="1314" y="2391"/>
                  </a:lnTo>
                  <a:lnTo>
                    <a:pt x="1853" y="2358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58" y="2324"/>
                  </a:lnTo>
                  <a:lnTo>
                    <a:pt x="2425" y="2324"/>
                  </a:lnTo>
                  <a:lnTo>
                    <a:pt x="2526" y="2257"/>
                  </a:lnTo>
                  <a:lnTo>
                    <a:pt x="2560" y="2189"/>
                  </a:lnTo>
                  <a:lnTo>
                    <a:pt x="2593" y="2088"/>
                  </a:lnTo>
                  <a:lnTo>
                    <a:pt x="2627" y="1954"/>
                  </a:lnTo>
                  <a:lnTo>
                    <a:pt x="2593" y="1684"/>
                  </a:lnTo>
                  <a:lnTo>
                    <a:pt x="2560" y="1482"/>
                  </a:lnTo>
                  <a:lnTo>
                    <a:pt x="2560" y="742"/>
                  </a:lnTo>
                  <a:lnTo>
                    <a:pt x="2492" y="405"/>
                  </a:lnTo>
                  <a:lnTo>
                    <a:pt x="2425" y="237"/>
                  </a:lnTo>
                  <a:lnTo>
                    <a:pt x="2358" y="102"/>
                  </a:lnTo>
                  <a:lnTo>
                    <a:pt x="2324" y="102"/>
                  </a:lnTo>
                  <a:lnTo>
                    <a:pt x="2290" y="203"/>
                  </a:lnTo>
                  <a:lnTo>
                    <a:pt x="2257" y="338"/>
                  </a:lnTo>
                  <a:lnTo>
                    <a:pt x="2257" y="607"/>
                  </a:lnTo>
                  <a:lnTo>
                    <a:pt x="2324" y="1146"/>
                  </a:lnTo>
                  <a:lnTo>
                    <a:pt x="2358" y="1651"/>
                  </a:lnTo>
                  <a:lnTo>
                    <a:pt x="2358" y="2156"/>
                  </a:lnTo>
                  <a:lnTo>
                    <a:pt x="2088" y="2122"/>
                  </a:lnTo>
                  <a:lnTo>
                    <a:pt x="1853" y="2088"/>
                  </a:lnTo>
                  <a:lnTo>
                    <a:pt x="1314" y="2088"/>
                  </a:lnTo>
                  <a:lnTo>
                    <a:pt x="270" y="2189"/>
                  </a:lnTo>
                  <a:lnTo>
                    <a:pt x="270" y="1920"/>
                  </a:lnTo>
                  <a:lnTo>
                    <a:pt x="270" y="1684"/>
                  </a:lnTo>
                  <a:lnTo>
                    <a:pt x="237" y="1146"/>
                  </a:lnTo>
                  <a:lnTo>
                    <a:pt x="237" y="775"/>
                  </a:lnTo>
                  <a:lnTo>
                    <a:pt x="203" y="405"/>
                  </a:lnTo>
                  <a:lnTo>
                    <a:pt x="843" y="338"/>
                  </a:lnTo>
                  <a:lnTo>
                    <a:pt x="1482" y="270"/>
                  </a:lnTo>
                  <a:lnTo>
                    <a:pt x="1920" y="237"/>
                  </a:lnTo>
                  <a:lnTo>
                    <a:pt x="2122" y="203"/>
                  </a:lnTo>
                  <a:lnTo>
                    <a:pt x="2324" y="102"/>
                  </a:lnTo>
                  <a:lnTo>
                    <a:pt x="2324" y="68"/>
                  </a:lnTo>
                  <a:lnTo>
                    <a:pt x="2189" y="35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1734520" y="504894"/>
              <a:ext cx="122514" cy="147674"/>
            </a:xfrm>
            <a:custGeom>
              <a:avLst/>
              <a:gdLst/>
              <a:ahLst/>
              <a:cxnLst/>
              <a:rect l="l" t="t" r="r" b="b"/>
              <a:pathLst>
                <a:path w="2459" h="2964" extrusionOk="0">
                  <a:moveTo>
                    <a:pt x="270" y="1516"/>
                  </a:moveTo>
                  <a:lnTo>
                    <a:pt x="472" y="1583"/>
                  </a:lnTo>
                  <a:lnTo>
                    <a:pt x="708" y="1617"/>
                  </a:lnTo>
                  <a:lnTo>
                    <a:pt x="1953" y="1617"/>
                  </a:lnTo>
                  <a:lnTo>
                    <a:pt x="2223" y="1583"/>
                  </a:lnTo>
                  <a:lnTo>
                    <a:pt x="2223" y="2088"/>
                  </a:lnTo>
                  <a:lnTo>
                    <a:pt x="2223" y="2324"/>
                  </a:lnTo>
                  <a:lnTo>
                    <a:pt x="2256" y="2593"/>
                  </a:lnTo>
                  <a:lnTo>
                    <a:pt x="1785" y="2593"/>
                  </a:lnTo>
                  <a:lnTo>
                    <a:pt x="1347" y="2661"/>
                  </a:lnTo>
                  <a:lnTo>
                    <a:pt x="842" y="2694"/>
                  </a:lnTo>
                  <a:lnTo>
                    <a:pt x="573" y="2728"/>
                  </a:lnTo>
                  <a:lnTo>
                    <a:pt x="337" y="2795"/>
                  </a:lnTo>
                  <a:lnTo>
                    <a:pt x="311" y="2821"/>
                  </a:lnTo>
                  <a:lnTo>
                    <a:pt x="337" y="2560"/>
                  </a:lnTo>
                  <a:lnTo>
                    <a:pt x="303" y="2189"/>
                  </a:lnTo>
                  <a:lnTo>
                    <a:pt x="270" y="1516"/>
                  </a:lnTo>
                  <a:close/>
                  <a:moveTo>
                    <a:pt x="2155" y="1"/>
                  </a:moveTo>
                  <a:lnTo>
                    <a:pt x="1886" y="34"/>
                  </a:lnTo>
                  <a:lnTo>
                    <a:pt x="1583" y="34"/>
                  </a:lnTo>
                  <a:lnTo>
                    <a:pt x="1044" y="102"/>
                  </a:lnTo>
                  <a:lnTo>
                    <a:pt x="607" y="169"/>
                  </a:lnTo>
                  <a:lnTo>
                    <a:pt x="135" y="236"/>
                  </a:lnTo>
                  <a:lnTo>
                    <a:pt x="101" y="169"/>
                  </a:lnTo>
                  <a:lnTo>
                    <a:pt x="68" y="203"/>
                  </a:lnTo>
                  <a:lnTo>
                    <a:pt x="0" y="506"/>
                  </a:lnTo>
                  <a:lnTo>
                    <a:pt x="0" y="809"/>
                  </a:lnTo>
                  <a:lnTo>
                    <a:pt x="34" y="1449"/>
                  </a:lnTo>
                  <a:lnTo>
                    <a:pt x="34" y="2189"/>
                  </a:lnTo>
                  <a:lnTo>
                    <a:pt x="68" y="2560"/>
                  </a:lnTo>
                  <a:lnTo>
                    <a:pt x="135" y="2896"/>
                  </a:lnTo>
                  <a:lnTo>
                    <a:pt x="169" y="2964"/>
                  </a:lnTo>
                  <a:lnTo>
                    <a:pt x="236" y="2964"/>
                  </a:lnTo>
                  <a:lnTo>
                    <a:pt x="270" y="2930"/>
                  </a:lnTo>
                  <a:lnTo>
                    <a:pt x="303" y="2896"/>
                  </a:lnTo>
                  <a:lnTo>
                    <a:pt x="310" y="2835"/>
                  </a:lnTo>
                  <a:lnTo>
                    <a:pt x="337" y="2863"/>
                  </a:lnTo>
                  <a:lnTo>
                    <a:pt x="842" y="2863"/>
                  </a:lnTo>
                  <a:lnTo>
                    <a:pt x="1347" y="2829"/>
                  </a:lnTo>
                  <a:lnTo>
                    <a:pt x="1819" y="2795"/>
                  </a:lnTo>
                  <a:lnTo>
                    <a:pt x="2290" y="2728"/>
                  </a:lnTo>
                  <a:lnTo>
                    <a:pt x="2324" y="2795"/>
                  </a:lnTo>
                  <a:lnTo>
                    <a:pt x="2357" y="2829"/>
                  </a:lnTo>
                  <a:lnTo>
                    <a:pt x="2391" y="2795"/>
                  </a:lnTo>
                  <a:lnTo>
                    <a:pt x="2391" y="2728"/>
                  </a:lnTo>
                  <a:lnTo>
                    <a:pt x="2425" y="2661"/>
                  </a:lnTo>
                  <a:lnTo>
                    <a:pt x="2425" y="2627"/>
                  </a:lnTo>
                  <a:lnTo>
                    <a:pt x="2458" y="2358"/>
                  </a:lnTo>
                  <a:lnTo>
                    <a:pt x="2458" y="2088"/>
                  </a:lnTo>
                  <a:lnTo>
                    <a:pt x="2425" y="1583"/>
                  </a:lnTo>
                  <a:lnTo>
                    <a:pt x="2391" y="843"/>
                  </a:lnTo>
                  <a:lnTo>
                    <a:pt x="2357" y="506"/>
                  </a:lnTo>
                  <a:lnTo>
                    <a:pt x="2290" y="135"/>
                  </a:lnTo>
                  <a:lnTo>
                    <a:pt x="2256" y="135"/>
                  </a:lnTo>
                  <a:lnTo>
                    <a:pt x="2223" y="438"/>
                  </a:lnTo>
                  <a:lnTo>
                    <a:pt x="2189" y="775"/>
                  </a:lnTo>
                  <a:lnTo>
                    <a:pt x="2223" y="1381"/>
                  </a:lnTo>
                  <a:lnTo>
                    <a:pt x="2223" y="1415"/>
                  </a:lnTo>
                  <a:lnTo>
                    <a:pt x="1953" y="1381"/>
                  </a:lnTo>
                  <a:lnTo>
                    <a:pt x="472" y="1381"/>
                  </a:lnTo>
                  <a:lnTo>
                    <a:pt x="236" y="1449"/>
                  </a:lnTo>
                  <a:lnTo>
                    <a:pt x="236" y="910"/>
                  </a:lnTo>
                  <a:lnTo>
                    <a:pt x="202" y="641"/>
                  </a:lnTo>
                  <a:lnTo>
                    <a:pt x="169" y="371"/>
                  </a:lnTo>
                  <a:lnTo>
                    <a:pt x="674" y="371"/>
                  </a:lnTo>
                  <a:lnTo>
                    <a:pt x="1213" y="304"/>
                  </a:lnTo>
                  <a:lnTo>
                    <a:pt x="1684" y="236"/>
                  </a:lnTo>
                  <a:lnTo>
                    <a:pt x="2189" y="169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1873725" y="566973"/>
              <a:ext cx="127546" cy="80563"/>
            </a:xfrm>
            <a:custGeom>
              <a:avLst/>
              <a:gdLst/>
              <a:ahLst/>
              <a:cxnLst/>
              <a:rect l="l" t="t" r="r" b="b"/>
              <a:pathLst>
                <a:path w="2560" h="1617" extrusionOk="0">
                  <a:moveTo>
                    <a:pt x="1314" y="1"/>
                  </a:moveTo>
                  <a:lnTo>
                    <a:pt x="674" y="34"/>
                  </a:lnTo>
                  <a:lnTo>
                    <a:pt x="371" y="68"/>
                  </a:lnTo>
                  <a:lnTo>
                    <a:pt x="68" y="135"/>
                  </a:lnTo>
                  <a:lnTo>
                    <a:pt x="35" y="169"/>
                  </a:lnTo>
                  <a:lnTo>
                    <a:pt x="1" y="203"/>
                  </a:lnTo>
                  <a:lnTo>
                    <a:pt x="35" y="236"/>
                  </a:lnTo>
                  <a:lnTo>
                    <a:pt x="102" y="270"/>
                  </a:lnTo>
                  <a:lnTo>
                    <a:pt x="708" y="270"/>
                  </a:lnTo>
                  <a:lnTo>
                    <a:pt x="1314" y="236"/>
                  </a:lnTo>
                  <a:lnTo>
                    <a:pt x="2290" y="236"/>
                  </a:lnTo>
                  <a:lnTo>
                    <a:pt x="2358" y="506"/>
                  </a:lnTo>
                  <a:lnTo>
                    <a:pt x="2391" y="775"/>
                  </a:lnTo>
                  <a:lnTo>
                    <a:pt x="2358" y="1347"/>
                  </a:lnTo>
                  <a:lnTo>
                    <a:pt x="1247" y="1381"/>
                  </a:lnTo>
                  <a:lnTo>
                    <a:pt x="742" y="1415"/>
                  </a:lnTo>
                  <a:lnTo>
                    <a:pt x="472" y="1415"/>
                  </a:lnTo>
                  <a:lnTo>
                    <a:pt x="237" y="1482"/>
                  </a:lnTo>
                  <a:lnTo>
                    <a:pt x="203" y="1516"/>
                  </a:lnTo>
                  <a:lnTo>
                    <a:pt x="237" y="1549"/>
                  </a:lnTo>
                  <a:lnTo>
                    <a:pt x="472" y="1617"/>
                  </a:lnTo>
                  <a:lnTo>
                    <a:pt x="742" y="1617"/>
                  </a:lnTo>
                  <a:lnTo>
                    <a:pt x="1280" y="1583"/>
                  </a:lnTo>
                  <a:lnTo>
                    <a:pt x="2459" y="1549"/>
                  </a:lnTo>
                  <a:lnTo>
                    <a:pt x="2526" y="1516"/>
                  </a:lnTo>
                  <a:lnTo>
                    <a:pt x="2560" y="1448"/>
                  </a:lnTo>
                  <a:lnTo>
                    <a:pt x="2560" y="1145"/>
                  </a:lnTo>
                  <a:lnTo>
                    <a:pt x="2492" y="842"/>
                  </a:lnTo>
                  <a:lnTo>
                    <a:pt x="2358" y="236"/>
                  </a:lnTo>
                  <a:lnTo>
                    <a:pt x="2391" y="203"/>
                  </a:lnTo>
                  <a:lnTo>
                    <a:pt x="2425" y="203"/>
                  </a:lnTo>
                  <a:lnTo>
                    <a:pt x="2459" y="135"/>
                  </a:lnTo>
                  <a:lnTo>
                    <a:pt x="2425" y="102"/>
                  </a:lnTo>
                  <a:lnTo>
                    <a:pt x="2391" y="102"/>
                  </a:lnTo>
                  <a:lnTo>
                    <a:pt x="2324" y="68"/>
                  </a:lnTo>
                  <a:lnTo>
                    <a:pt x="2324" y="1"/>
                  </a:lnTo>
                  <a:lnTo>
                    <a:pt x="2257" y="1"/>
                  </a:lnTo>
                  <a:lnTo>
                    <a:pt x="2257" y="34"/>
                  </a:lnTo>
                  <a:lnTo>
                    <a:pt x="2021" y="3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1924045" y="590439"/>
              <a:ext cx="26904" cy="36968"/>
            </a:xfrm>
            <a:custGeom>
              <a:avLst/>
              <a:gdLst/>
              <a:ahLst/>
              <a:cxnLst/>
              <a:rect l="l" t="t" r="r" b="b"/>
              <a:pathLst>
                <a:path w="540" h="742" extrusionOk="0">
                  <a:moveTo>
                    <a:pt x="136" y="1"/>
                  </a:moveTo>
                  <a:lnTo>
                    <a:pt x="68" y="35"/>
                  </a:lnTo>
                  <a:lnTo>
                    <a:pt x="68" y="102"/>
                  </a:lnTo>
                  <a:lnTo>
                    <a:pt x="102" y="203"/>
                  </a:lnTo>
                  <a:lnTo>
                    <a:pt x="169" y="237"/>
                  </a:lnTo>
                  <a:lnTo>
                    <a:pt x="270" y="304"/>
                  </a:lnTo>
                  <a:lnTo>
                    <a:pt x="203" y="338"/>
                  </a:lnTo>
                  <a:lnTo>
                    <a:pt x="35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5" y="708"/>
                  </a:lnTo>
                  <a:lnTo>
                    <a:pt x="102" y="742"/>
                  </a:lnTo>
                  <a:lnTo>
                    <a:pt x="136" y="708"/>
                  </a:lnTo>
                  <a:lnTo>
                    <a:pt x="203" y="708"/>
                  </a:lnTo>
                  <a:lnTo>
                    <a:pt x="371" y="472"/>
                  </a:lnTo>
                  <a:lnTo>
                    <a:pt x="439" y="371"/>
                  </a:lnTo>
                  <a:lnTo>
                    <a:pt x="506" y="338"/>
                  </a:lnTo>
                  <a:lnTo>
                    <a:pt x="540" y="304"/>
                  </a:lnTo>
                  <a:lnTo>
                    <a:pt x="540" y="237"/>
                  </a:lnTo>
                  <a:lnTo>
                    <a:pt x="506" y="203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1776471" y="528410"/>
              <a:ext cx="43645" cy="28548"/>
            </a:xfrm>
            <a:custGeom>
              <a:avLst/>
              <a:gdLst/>
              <a:ahLst/>
              <a:cxnLst/>
              <a:rect l="l" t="t" r="r" b="b"/>
              <a:pathLst>
                <a:path w="876" h="573" extrusionOk="0">
                  <a:moveTo>
                    <a:pt x="404" y="0"/>
                  </a:moveTo>
                  <a:lnTo>
                    <a:pt x="270" y="101"/>
                  </a:lnTo>
                  <a:lnTo>
                    <a:pt x="169" y="202"/>
                  </a:lnTo>
                  <a:lnTo>
                    <a:pt x="68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0" y="505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38" y="236"/>
                  </a:lnTo>
                  <a:lnTo>
                    <a:pt x="573" y="404"/>
                  </a:lnTo>
                  <a:lnTo>
                    <a:pt x="741" y="539"/>
                  </a:lnTo>
                  <a:lnTo>
                    <a:pt x="775" y="573"/>
                  </a:lnTo>
                  <a:lnTo>
                    <a:pt x="842" y="573"/>
                  </a:lnTo>
                  <a:lnTo>
                    <a:pt x="842" y="539"/>
                  </a:lnTo>
                  <a:lnTo>
                    <a:pt x="876" y="505"/>
                  </a:lnTo>
                  <a:lnTo>
                    <a:pt x="842" y="472"/>
                  </a:lnTo>
                  <a:lnTo>
                    <a:pt x="707" y="303"/>
                  </a:lnTo>
                  <a:lnTo>
                    <a:pt x="505" y="135"/>
                  </a:lnTo>
                  <a:lnTo>
                    <a:pt x="505" y="101"/>
                  </a:lnTo>
                  <a:lnTo>
                    <a:pt x="505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1689232" y="358964"/>
              <a:ext cx="303668" cy="140948"/>
            </a:xfrm>
            <a:custGeom>
              <a:avLst/>
              <a:gdLst/>
              <a:ahLst/>
              <a:cxnLst/>
              <a:rect l="l" t="t" r="r" b="b"/>
              <a:pathLst>
                <a:path w="6095" h="2829" extrusionOk="0">
                  <a:moveTo>
                    <a:pt x="5522" y="1"/>
                  </a:moveTo>
                  <a:lnTo>
                    <a:pt x="3704" y="68"/>
                  </a:lnTo>
                  <a:lnTo>
                    <a:pt x="1886" y="169"/>
                  </a:lnTo>
                  <a:lnTo>
                    <a:pt x="977" y="236"/>
                  </a:lnTo>
                  <a:lnTo>
                    <a:pt x="505" y="304"/>
                  </a:lnTo>
                  <a:lnTo>
                    <a:pt x="68" y="405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01" y="472"/>
                  </a:lnTo>
                  <a:lnTo>
                    <a:pt x="34" y="708"/>
                  </a:lnTo>
                  <a:lnTo>
                    <a:pt x="0" y="977"/>
                  </a:lnTo>
                  <a:lnTo>
                    <a:pt x="34" y="1482"/>
                  </a:lnTo>
                  <a:lnTo>
                    <a:pt x="101" y="2088"/>
                  </a:lnTo>
                  <a:lnTo>
                    <a:pt x="202" y="2728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61"/>
                  </a:lnTo>
                  <a:lnTo>
                    <a:pt x="1044" y="2829"/>
                  </a:lnTo>
                  <a:lnTo>
                    <a:pt x="1718" y="2829"/>
                  </a:lnTo>
                  <a:lnTo>
                    <a:pt x="2425" y="2795"/>
                  </a:lnTo>
                  <a:lnTo>
                    <a:pt x="3098" y="2728"/>
                  </a:lnTo>
                  <a:lnTo>
                    <a:pt x="4445" y="2593"/>
                  </a:lnTo>
                  <a:lnTo>
                    <a:pt x="5152" y="2559"/>
                  </a:lnTo>
                  <a:lnTo>
                    <a:pt x="5825" y="2559"/>
                  </a:lnTo>
                  <a:lnTo>
                    <a:pt x="5892" y="2593"/>
                  </a:lnTo>
                  <a:lnTo>
                    <a:pt x="5960" y="2593"/>
                  </a:lnTo>
                  <a:lnTo>
                    <a:pt x="6027" y="2559"/>
                  </a:lnTo>
                  <a:lnTo>
                    <a:pt x="6061" y="2492"/>
                  </a:lnTo>
                  <a:lnTo>
                    <a:pt x="6094" y="1280"/>
                  </a:lnTo>
                  <a:lnTo>
                    <a:pt x="6061" y="674"/>
                  </a:lnTo>
                  <a:lnTo>
                    <a:pt x="6061" y="371"/>
                  </a:lnTo>
                  <a:lnTo>
                    <a:pt x="6027" y="68"/>
                  </a:lnTo>
                  <a:lnTo>
                    <a:pt x="5993" y="34"/>
                  </a:lnTo>
                  <a:lnTo>
                    <a:pt x="5926" y="34"/>
                  </a:lnTo>
                  <a:lnTo>
                    <a:pt x="5892" y="68"/>
                  </a:lnTo>
                  <a:lnTo>
                    <a:pt x="5825" y="607"/>
                  </a:lnTo>
                  <a:lnTo>
                    <a:pt x="5791" y="1179"/>
                  </a:lnTo>
                  <a:lnTo>
                    <a:pt x="5825" y="2290"/>
                  </a:lnTo>
                  <a:lnTo>
                    <a:pt x="5152" y="2324"/>
                  </a:lnTo>
                  <a:lnTo>
                    <a:pt x="4478" y="2357"/>
                  </a:lnTo>
                  <a:lnTo>
                    <a:pt x="3132" y="2458"/>
                  </a:lnTo>
                  <a:lnTo>
                    <a:pt x="1785" y="2593"/>
                  </a:lnTo>
                  <a:lnTo>
                    <a:pt x="1111" y="2627"/>
                  </a:lnTo>
                  <a:lnTo>
                    <a:pt x="438" y="2627"/>
                  </a:lnTo>
                  <a:lnTo>
                    <a:pt x="303" y="2054"/>
                  </a:lnTo>
                  <a:lnTo>
                    <a:pt x="236" y="1448"/>
                  </a:lnTo>
                  <a:lnTo>
                    <a:pt x="236" y="977"/>
                  </a:lnTo>
                  <a:lnTo>
                    <a:pt x="236" y="708"/>
                  </a:lnTo>
                  <a:lnTo>
                    <a:pt x="169" y="472"/>
                  </a:lnTo>
                  <a:lnTo>
                    <a:pt x="472" y="506"/>
                  </a:lnTo>
                  <a:lnTo>
                    <a:pt x="775" y="506"/>
                  </a:lnTo>
                  <a:lnTo>
                    <a:pt x="1414" y="472"/>
                  </a:lnTo>
                  <a:lnTo>
                    <a:pt x="2054" y="405"/>
                  </a:lnTo>
                  <a:lnTo>
                    <a:pt x="2694" y="337"/>
                  </a:lnTo>
                  <a:lnTo>
                    <a:pt x="3973" y="270"/>
                  </a:lnTo>
                  <a:lnTo>
                    <a:pt x="4781" y="236"/>
                  </a:lnTo>
                  <a:lnTo>
                    <a:pt x="5219" y="203"/>
                  </a:lnTo>
                  <a:lnTo>
                    <a:pt x="5455" y="203"/>
                  </a:lnTo>
                  <a:lnTo>
                    <a:pt x="5556" y="236"/>
                  </a:lnTo>
                  <a:lnTo>
                    <a:pt x="5623" y="270"/>
                  </a:lnTo>
                  <a:lnTo>
                    <a:pt x="5690" y="304"/>
                  </a:lnTo>
                  <a:lnTo>
                    <a:pt x="5758" y="270"/>
                  </a:lnTo>
                  <a:lnTo>
                    <a:pt x="5791" y="236"/>
                  </a:lnTo>
                  <a:lnTo>
                    <a:pt x="5791" y="169"/>
                  </a:lnTo>
                  <a:lnTo>
                    <a:pt x="5758" y="102"/>
                  </a:lnTo>
                  <a:lnTo>
                    <a:pt x="5690" y="34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120820" y="568667"/>
              <a:ext cx="124207" cy="154350"/>
            </a:xfrm>
            <a:custGeom>
              <a:avLst/>
              <a:gdLst/>
              <a:ahLst/>
              <a:cxnLst/>
              <a:rect l="l" t="t" r="r" b="b"/>
              <a:pathLst>
                <a:path w="2493" h="3098" extrusionOk="0">
                  <a:moveTo>
                    <a:pt x="2290" y="202"/>
                  </a:moveTo>
                  <a:lnTo>
                    <a:pt x="2223" y="808"/>
                  </a:lnTo>
                  <a:lnTo>
                    <a:pt x="2223" y="1482"/>
                  </a:lnTo>
                  <a:lnTo>
                    <a:pt x="2223" y="2155"/>
                  </a:lnTo>
                  <a:lnTo>
                    <a:pt x="2290" y="2727"/>
                  </a:lnTo>
                  <a:lnTo>
                    <a:pt x="2324" y="2761"/>
                  </a:lnTo>
                  <a:lnTo>
                    <a:pt x="2290" y="2761"/>
                  </a:lnTo>
                  <a:lnTo>
                    <a:pt x="2055" y="2727"/>
                  </a:lnTo>
                  <a:lnTo>
                    <a:pt x="1819" y="2727"/>
                  </a:lnTo>
                  <a:lnTo>
                    <a:pt x="1348" y="2761"/>
                  </a:lnTo>
                  <a:lnTo>
                    <a:pt x="371" y="2761"/>
                  </a:lnTo>
                  <a:lnTo>
                    <a:pt x="270" y="1515"/>
                  </a:lnTo>
                  <a:lnTo>
                    <a:pt x="169" y="236"/>
                  </a:lnTo>
                  <a:lnTo>
                    <a:pt x="708" y="303"/>
                  </a:lnTo>
                  <a:lnTo>
                    <a:pt x="1213" y="270"/>
                  </a:lnTo>
                  <a:lnTo>
                    <a:pt x="2290" y="202"/>
                  </a:lnTo>
                  <a:close/>
                  <a:moveTo>
                    <a:pt x="2290" y="0"/>
                  </a:moveTo>
                  <a:lnTo>
                    <a:pt x="1752" y="34"/>
                  </a:lnTo>
                  <a:lnTo>
                    <a:pt x="1213" y="34"/>
                  </a:lnTo>
                  <a:lnTo>
                    <a:pt x="674" y="68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34" y="236"/>
                  </a:lnTo>
                  <a:lnTo>
                    <a:pt x="1" y="876"/>
                  </a:lnTo>
                  <a:lnTo>
                    <a:pt x="34" y="1616"/>
                  </a:lnTo>
                  <a:lnTo>
                    <a:pt x="102" y="2357"/>
                  </a:lnTo>
                  <a:lnTo>
                    <a:pt x="203" y="3030"/>
                  </a:lnTo>
                  <a:lnTo>
                    <a:pt x="237" y="3064"/>
                  </a:lnTo>
                  <a:lnTo>
                    <a:pt x="304" y="3098"/>
                  </a:lnTo>
                  <a:lnTo>
                    <a:pt x="371" y="3064"/>
                  </a:lnTo>
                  <a:lnTo>
                    <a:pt x="405" y="2997"/>
                  </a:lnTo>
                  <a:lnTo>
                    <a:pt x="405" y="2896"/>
                  </a:lnTo>
                  <a:lnTo>
                    <a:pt x="876" y="2997"/>
                  </a:lnTo>
                  <a:lnTo>
                    <a:pt x="1348" y="3030"/>
                  </a:lnTo>
                  <a:lnTo>
                    <a:pt x="1853" y="2997"/>
                  </a:lnTo>
                  <a:lnTo>
                    <a:pt x="2088" y="2963"/>
                  </a:lnTo>
                  <a:lnTo>
                    <a:pt x="2290" y="2896"/>
                  </a:lnTo>
                  <a:lnTo>
                    <a:pt x="2358" y="2862"/>
                  </a:lnTo>
                  <a:lnTo>
                    <a:pt x="2358" y="2795"/>
                  </a:lnTo>
                  <a:lnTo>
                    <a:pt x="2425" y="2795"/>
                  </a:lnTo>
                  <a:lnTo>
                    <a:pt x="2459" y="2761"/>
                  </a:lnTo>
                  <a:lnTo>
                    <a:pt x="2459" y="2727"/>
                  </a:lnTo>
                  <a:lnTo>
                    <a:pt x="2492" y="2121"/>
                  </a:lnTo>
                  <a:lnTo>
                    <a:pt x="2459" y="1448"/>
                  </a:lnTo>
                  <a:lnTo>
                    <a:pt x="2425" y="775"/>
                  </a:lnTo>
                  <a:lnTo>
                    <a:pt x="2358" y="169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8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1274908" y="519990"/>
              <a:ext cx="159382" cy="144336"/>
            </a:xfrm>
            <a:custGeom>
              <a:avLst/>
              <a:gdLst/>
              <a:ahLst/>
              <a:cxnLst/>
              <a:rect l="l" t="t" r="r" b="b"/>
              <a:pathLst>
                <a:path w="3199" h="2897" extrusionOk="0">
                  <a:moveTo>
                    <a:pt x="2963" y="1"/>
                  </a:moveTo>
                  <a:lnTo>
                    <a:pt x="2963" y="34"/>
                  </a:lnTo>
                  <a:lnTo>
                    <a:pt x="2930" y="34"/>
                  </a:lnTo>
                  <a:lnTo>
                    <a:pt x="2896" y="338"/>
                  </a:lnTo>
                  <a:lnTo>
                    <a:pt x="2930" y="674"/>
                  </a:lnTo>
                  <a:lnTo>
                    <a:pt x="2963" y="1280"/>
                  </a:lnTo>
                  <a:lnTo>
                    <a:pt x="2963" y="1954"/>
                  </a:lnTo>
                  <a:lnTo>
                    <a:pt x="2997" y="2290"/>
                  </a:lnTo>
                  <a:lnTo>
                    <a:pt x="3031" y="2627"/>
                  </a:lnTo>
                  <a:lnTo>
                    <a:pt x="2324" y="2627"/>
                  </a:lnTo>
                  <a:lnTo>
                    <a:pt x="1650" y="2661"/>
                  </a:lnTo>
                  <a:lnTo>
                    <a:pt x="977" y="2694"/>
                  </a:lnTo>
                  <a:lnTo>
                    <a:pt x="640" y="2728"/>
                  </a:lnTo>
                  <a:lnTo>
                    <a:pt x="270" y="2728"/>
                  </a:lnTo>
                  <a:lnTo>
                    <a:pt x="303" y="2391"/>
                  </a:lnTo>
                  <a:lnTo>
                    <a:pt x="303" y="2055"/>
                  </a:lnTo>
                  <a:lnTo>
                    <a:pt x="270" y="1348"/>
                  </a:lnTo>
                  <a:lnTo>
                    <a:pt x="236" y="742"/>
                  </a:lnTo>
                  <a:lnTo>
                    <a:pt x="202" y="439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0" y="472"/>
                  </a:lnTo>
                  <a:lnTo>
                    <a:pt x="0" y="775"/>
                  </a:lnTo>
                  <a:lnTo>
                    <a:pt x="34" y="1381"/>
                  </a:lnTo>
                  <a:lnTo>
                    <a:pt x="34" y="1718"/>
                  </a:lnTo>
                  <a:lnTo>
                    <a:pt x="101" y="2088"/>
                  </a:lnTo>
                  <a:lnTo>
                    <a:pt x="236" y="2795"/>
                  </a:lnTo>
                  <a:lnTo>
                    <a:pt x="236" y="2829"/>
                  </a:lnTo>
                  <a:lnTo>
                    <a:pt x="236" y="2863"/>
                  </a:lnTo>
                  <a:lnTo>
                    <a:pt x="539" y="2795"/>
                  </a:lnTo>
                  <a:lnTo>
                    <a:pt x="573" y="2863"/>
                  </a:lnTo>
                  <a:lnTo>
                    <a:pt x="640" y="2896"/>
                  </a:lnTo>
                  <a:lnTo>
                    <a:pt x="842" y="2896"/>
                  </a:lnTo>
                  <a:lnTo>
                    <a:pt x="1347" y="2863"/>
                  </a:lnTo>
                  <a:lnTo>
                    <a:pt x="2223" y="2829"/>
                  </a:lnTo>
                  <a:lnTo>
                    <a:pt x="3064" y="2795"/>
                  </a:lnTo>
                  <a:lnTo>
                    <a:pt x="3098" y="2795"/>
                  </a:lnTo>
                  <a:lnTo>
                    <a:pt x="3098" y="2762"/>
                  </a:lnTo>
                  <a:lnTo>
                    <a:pt x="3132" y="2762"/>
                  </a:lnTo>
                  <a:lnTo>
                    <a:pt x="3165" y="2694"/>
                  </a:lnTo>
                  <a:lnTo>
                    <a:pt x="3199" y="2391"/>
                  </a:lnTo>
                  <a:lnTo>
                    <a:pt x="3199" y="2088"/>
                  </a:lnTo>
                  <a:lnTo>
                    <a:pt x="3199" y="1482"/>
                  </a:lnTo>
                  <a:lnTo>
                    <a:pt x="3165" y="742"/>
                  </a:lnTo>
                  <a:lnTo>
                    <a:pt x="3132" y="371"/>
                  </a:lnTo>
                  <a:lnTo>
                    <a:pt x="3031" y="34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402665" y="555214"/>
              <a:ext cx="171140" cy="149368"/>
            </a:xfrm>
            <a:custGeom>
              <a:avLst/>
              <a:gdLst/>
              <a:ahLst/>
              <a:cxnLst/>
              <a:rect l="l" t="t" r="r" b="b"/>
              <a:pathLst>
                <a:path w="3435" h="2998" extrusionOk="0">
                  <a:moveTo>
                    <a:pt x="1279" y="1"/>
                  </a:moveTo>
                  <a:lnTo>
                    <a:pt x="909" y="68"/>
                  </a:lnTo>
                  <a:lnTo>
                    <a:pt x="539" y="136"/>
                  </a:lnTo>
                  <a:lnTo>
                    <a:pt x="202" y="203"/>
                  </a:lnTo>
                  <a:lnTo>
                    <a:pt x="101" y="136"/>
                  </a:lnTo>
                  <a:lnTo>
                    <a:pt x="34" y="136"/>
                  </a:lnTo>
                  <a:lnTo>
                    <a:pt x="0" y="169"/>
                  </a:lnTo>
                  <a:lnTo>
                    <a:pt x="0" y="237"/>
                  </a:lnTo>
                  <a:lnTo>
                    <a:pt x="34" y="304"/>
                  </a:lnTo>
                  <a:lnTo>
                    <a:pt x="67" y="338"/>
                  </a:lnTo>
                  <a:lnTo>
                    <a:pt x="34" y="876"/>
                  </a:lnTo>
                  <a:lnTo>
                    <a:pt x="67" y="1684"/>
                  </a:lnTo>
                  <a:lnTo>
                    <a:pt x="135" y="2896"/>
                  </a:lnTo>
                  <a:lnTo>
                    <a:pt x="168" y="2997"/>
                  </a:lnTo>
                  <a:lnTo>
                    <a:pt x="269" y="2997"/>
                  </a:lnTo>
                  <a:lnTo>
                    <a:pt x="337" y="2964"/>
                  </a:lnTo>
                  <a:lnTo>
                    <a:pt x="337" y="2896"/>
                  </a:lnTo>
                  <a:lnTo>
                    <a:pt x="303" y="1920"/>
                  </a:lnTo>
                  <a:lnTo>
                    <a:pt x="269" y="944"/>
                  </a:lnTo>
                  <a:lnTo>
                    <a:pt x="269" y="674"/>
                  </a:lnTo>
                  <a:lnTo>
                    <a:pt x="269" y="371"/>
                  </a:lnTo>
                  <a:lnTo>
                    <a:pt x="943" y="304"/>
                  </a:lnTo>
                  <a:lnTo>
                    <a:pt x="1616" y="270"/>
                  </a:lnTo>
                  <a:lnTo>
                    <a:pt x="1986" y="270"/>
                  </a:lnTo>
                  <a:lnTo>
                    <a:pt x="2357" y="304"/>
                  </a:lnTo>
                  <a:lnTo>
                    <a:pt x="2727" y="338"/>
                  </a:lnTo>
                  <a:lnTo>
                    <a:pt x="3098" y="371"/>
                  </a:lnTo>
                  <a:lnTo>
                    <a:pt x="3131" y="371"/>
                  </a:lnTo>
                  <a:lnTo>
                    <a:pt x="3098" y="573"/>
                  </a:lnTo>
                  <a:lnTo>
                    <a:pt x="3098" y="809"/>
                  </a:lnTo>
                  <a:lnTo>
                    <a:pt x="3098" y="1247"/>
                  </a:lnTo>
                  <a:lnTo>
                    <a:pt x="3098" y="2055"/>
                  </a:lnTo>
                  <a:lnTo>
                    <a:pt x="3131" y="2425"/>
                  </a:lnTo>
                  <a:lnTo>
                    <a:pt x="3199" y="2795"/>
                  </a:lnTo>
                  <a:lnTo>
                    <a:pt x="2795" y="2728"/>
                  </a:lnTo>
                  <a:lnTo>
                    <a:pt x="2390" y="2728"/>
                  </a:lnTo>
                  <a:lnTo>
                    <a:pt x="1549" y="2694"/>
                  </a:lnTo>
                  <a:lnTo>
                    <a:pt x="774" y="2694"/>
                  </a:lnTo>
                  <a:lnTo>
                    <a:pt x="640" y="2762"/>
                  </a:lnTo>
                  <a:lnTo>
                    <a:pt x="505" y="2795"/>
                  </a:lnTo>
                  <a:lnTo>
                    <a:pt x="370" y="2896"/>
                  </a:lnTo>
                  <a:lnTo>
                    <a:pt x="539" y="2930"/>
                  </a:lnTo>
                  <a:lnTo>
                    <a:pt x="707" y="2964"/>
                  </a:lnTo>
                  <a:lnTo>
                    <a:pt x="1044" y="2964"/>
                  </a:lnTo>
                  <a:lnTo>
                    <a:pt x="1414" y="2930"/>
                  </a:lnTo>
                  <a:lnTo>
                    <a:pt x="1784" y="2930"/>
                  </a:lnTo>
                  <a:lnTo>
                    <a:pt x="2525" y="2997"/>
                  </a:lnTo>
                  <a:lnTo>
                    <a:pt x="2929" y="2997"/>
                  </a:lnTo>
                  <a:lnTo>
                    <a:pt x="3300" y="2930"/>
                  </a:lnTo>
                  <a:lnTo>
                    <a:pt x="3333" y="2930"/>
                  </a:lnTo>
                  <a:lnTo>
                    <a:pt x="3401" y="2896"/>
                  </a:lnTo>
                  <a:lnTo>
                    <a:pt x="3434" y="2829"/>
                  </a:lnTo>
                  <a:lnTo>
                    <a:pt x="3434" y="2795"/>
                  </a:lnTo>
                  <a:lnTo>
                    <a:pt x="3367" y="2425"/>
                  </a:lnTo>
                  <a:lnTo>
                    <a:pt x="3333" y="2021"/>
                  </a:lnTo>
                  <a:lnTo>
                    <a:pt x="3300" y="1247"/>
                  </a:lnTo>
                  <a:lnTo>
                    <a:pt x="3333" y="674"/>
                  </a:lnTo>
                  <a:lnTo>
                    <a:pt x="3300" y="405"/>
                  </a:lnTo>
                  <a:lnTo>
                    <a:pt x="3232" y="136"/>
                  </a:lnTo>
                  <a:lnTo>
                    <a:pt x="3232" y="102"/>
                  </a:lnTo>
                  <a:lnTo>
                    <a:pt x="3199" y="136"/>
                  </a:lnTo>
                  <a:lnTo>
                    <a:pt x="3165" y="270"/>
                  </a:lnTo>
                  <a:lnTo>
                    <a:pt x="3131" y="237"/>
                  </a:lnTo>
                  <a:lnTo>
                    <a:pt x="2795" y="102"/>
                  </a:lnTo>
                  <a:lnTo>
                    <a:pt x="2424" y="35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1890515" y="21815"/>
              <a:ext cx="55403" cy="40306"/>
            </a:xfrm>
            <a:custGeom>
              <a:avLst/>
              <a:gdLst/>
              <a:ahLst/>
              <a:cxnLst/>
              <a:rect l="l" t="t" r="r" b="b"/>
              <a:pathLst>
                <a:path w="1112" h="809" extrusionOk="0">
                  <a:moveTo>
                    <a:pt x="371" y="0"/>
                  </a:moveTo>
                  <a:lnTo>
                    <a:pt x="304" y="34"/>
                  </a:lnTo>
                  <a:lnTo>
                    <a:pt x="203" y="101"/>
                  </a:lnTo>
                  <a:lnTo>
                    <a:pt x="102" y="202"/>
                  </a:lnTo>
                  <a:lnTo>
                    <a:pt x="1" y="404"/>
                  </a:lnTo>
                  <a:lnTo>
                    <a:pt x="1" y="472"/>
                  </a:lnTo>
                  <a:lnTo>
                    <a:pt x="34" y="505"/>
                  </a:lnTo>
                  <a:lnTo>
                    <a:pt x="371" y="775"/>
                  </a:lnTo>
                  <a:lnTo>
                    <a:pt x="472" y="808"/>
                  </a:lnTo>
                  <a:lnTo>
                    <a:pt x="539" y="775"/>
                  </a:lnTo>
                  <a:lnTo>
                    <a:pt x="573" y="707"/>
                  </a:lnTo>
                  <a:lnTo>
                    <a:pt x="506" y="606"/>
                  </a:lnTo>
                  <a:lnTo>
                    <a:pt x="337" y="472"/>
                  </a:lnTo>
                  <a:lnTo>
                    <a:pt x="674" y="438"/>
                  </a:lnTo>
                  <a:lnTo>
                    <a:pt x="1044" y="371"/>
                  </a:lnTo>
                  <a:lnTo>
                    <a:pt x="1112" y="337"/>
                  </a:lnTo>
                  <a:lnTo>
                    <a:pt x="1112" y="270"/>
                  </a:lnTo>
                  <a:lnTo>
                    <a:pt x="1112" y="202"/>
                  </a:lnTo>
                  <a:lnTo>
                    <a:pt x="1044" y="169"/>
                  </a:lnTo>
                  <a:lnTo>
                    <a:pt x="674" y="236"/>
                  </a:lnTo>
                  <a:lnTo>
                    <a:pt x="304" y="303"/>
                  </a:lnTo>
                  <a:lnTo>
                    <a:pt x="405" y="169"/>
                  </a:lnTo>
                  <a:lnTo>
                    <a:pt x="438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390907" y="-7"/>
              <a:ext cx="10114" cy="11808"/>
            </a:xfrm>
            <a:custGeom>
              <a:avLst/>
              <a:gdLst/>
              <a:ahLst/>
              <a:cxnLst/>
              <a:rect l="l" t="t" r="r" b="b"/>
              <a:pathLst>
                <a:path w="203" h="237" extrusionOk="0">
                  <a:moveTo>
                    <a:pt x="0" y="1"/>
                  </a:moveTo>
                  <a:lnTo>
                    <a:pt x="0" y="135"/>
                  </a:lnTo>
                  <a:lnTo>
                    <a:pt x="34" y="203"/>
                  </a:lnTo>
                  <a:lnTo>
                    <a:pt x="101" y="236"/>
                  </a:lnTo>
                  <a:lnTo>
                    <a:pt x="169" y="203"/>
                  </a:lnTo>
                  <a:lnTo>
                    <a:pt x="202" y="1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853858" y="404252"/>
              <a:ext cx="124207" cy="134272"/>
            </a:xfrm>
            <a:custGeom>
              <a:avLst/>
              <a:gdLst/>
              <a:ahLst/>
              <a:cxnLst/>
              <a:rect l="l" t="t" r="r" b="b"/>
              <a:pathLst>
                <a:path w="2493" h="2695" extrusionOk="0">
                  <a:moveTo>
                    <a:pt x="2290" y="203"/>
                  </a:moveTo>
                  <a:lnTo>
                    <a:pt x="2223" y="708"/>
                  </a:lnTo>
                  <a:lnTo>
                    <a:pt x="2223" y="1246"/>
                  </a:lnTo>
                  <a:lnTo>
                    <a:pt x="2223" y="1785"/>
                  </a:lnTo>
                  <a:lnTo>
                    <a:pt x="2290" y="2324"/>
                  </a:lnTo>
                  <a:lnTo>
                    <a:pt x="2290" y="2357"/>
                  </a:lnTo>
                  <a:lnTo>
                    <a:pt x="2055" y="2324"/>
                  </a:lnTo>
                  <a:lnTo>
                    <a:pt x="1819" y="2324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80"/>
                  </a:lnTo>
                  <a:lnTo>
                    <a:pt x="203" y="236"/>
                  </a:lnTo>
                  <a:lnTo>
                    <a:pt x="203" y="236"/>
                  </a:lnTo>
                  <a:lnTo>
                    <a:pt x="708" y="270"/>
                  </a:lnTo>
                  <a:lnTo>
                    <a:pt x="1246" y="270"/>
                  </a:lnTo>
                  <a:lnTo>
                    <a:pt x="2290" y="203"/>
                  </a:lnTo>
                  <a:close/>
                  <a:moveTo>
                    <a:pt x="1785" y="1"/>
                  </a:moveTo>
                  <a:lnTo>
                    <a:pt x="1246" y="34"/>
                  </a:lnTo>
                  <a:lnTo>
                    <a:pt x="708" y="34"/>
                  </a:lnTo>
                  <a:lnTo>
                    <a:pt x="169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34" y="169"/>
                  </a:lnTo>
                  <a:lnTo>
                    <a:pt x="34" y="203"/>
                  </a:lnTo>
                  <a:lnTo>
                    <a:pt x="1" y="809"/>
                  </a:lnTo>
                  <a:lnTo>
                    <a:pt x="34" y="1415"/>
                  </a:lnTo>
                  <a:lnTo>
                    <a:pt x="102" y="2021"/>
                  </a:lnTo>
                  <a:lnTo>
                    <a:pt x="203" y="2627"/>
                  </a:lnTo>
                  <a:lnTo>
                    <a:pt x="236" y="2661"/>
                  </a:lnTo>
                  <a:lnTo>
                    <a:pt x="304" y="2694"/>
                  </a:lnTo>
                  <a:lnTo>
                    <a:pt x="371" y="2661"/>
                  </a:lnTo>
                  <a:lnTo>
                    <a:pt x="405" y="2560"/>
                  </a:lnTo>
                  <a:lnTo>
                    <a:pt x="405" y="2492"/>
                  </a:lnTo>
                  <a:lnTo>
                    <a:pt x="842" y="2593"/>
                  </a:lnTo>
                  <a:lnTo>
                    <a:pt x="1853" y="2593"/>
                  </a:lnTo>
                  <a:lnTo>
                    <a:pt x="2088" y="2560"/>
                  </a:lnTo>
                  <a:lnTo>
                    <a:pt x="2290" y="2492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425" y="2391"/>
                  </a:lnTo>
                  <a:lnTo>
                    <a:pt x="2459" y="2357"/>
                  </a:lnTo>
                  <a:lnTo>
                    <a:pt x="2459" y="2290"/>
                  </a:lnTo>
                  <a:lnTo>
                    <a:pt x="2492" y="1785"/>
                  </a:lnTo>
                  <a:lnTo>
                    <a:pt x="2459" y="1246"/>
                  </a:lnTo>
                  <a:lnTo>
                    <a:pt x="2425" y="708"/>
                  </a:lnTo>
                  <a:lnTo>
                    <a:pt x="2391" y="169"/>
                  </a:lnTo>
                  <a:lnTo>
                    <a:pt x="2425" y="102"/>
                  </a:lnTo>
                  <a:lnTo>
                    <a:pt x="2425" y="68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1333599" y="248258"/>
              <a:ext cx="127546" cy="125852"/>
            </a:xfrm>
            <a:custGeom>
              <a:avLst/>
              <a:gdLst/>
              <a:ahLst/>
              <a:cxnLst/>
              <a:rect l="l" t="t" r="r" b="b"/>
              <a:pathLst>
                <a:path w="2560" h="2526" extrusionOk="0">
                  <a:moveTo>
                    <a:pt x="2324" y="1"/>
                  </a:moveTo>
                  <a:lnTo>
                    <a:pt x="2290" y="34"/>
                  </a:lnTo>
                  <a:lnTo>
                    <a:pt x="2290" y="68"/>
                  </a:lnTo>
                  <a:lnTo>
                    <a:pt x="2257" y="135"/>
                  </a:lnTo>
                  <a:lnTo>
                    <a:pt x="1920" y="102"/>
                  </a:lnTo>
                  <a:lnTo>
                    <a:pt x="1550" y="135"/>
                  </a:lnTo>
                  <a:lnTo>
                    <a:pt x="843" y="169"/>
                  </a:lnTo>
                  <a:lnTo>
                    <a:pt x="236" y="169"/>
                  </a:lnTo>
                  <a:lnTo>
                    <a:pt x="169" y="203"/>
                  </a:lnTo>
                  <a:lnTo>
                    <a:pt x="102" y="270"/>
                  </a:lnTo>
                  <a:lnTo>
                    <a:pt x="68" y="236"/>
                  </a:lnTo>
                  <a:lnTo>
                    <a:pt x="34" y="236"/>
                  </a:lnTo>
                  <a:lnTo>
                    <a:pt x="1" y="506"/>
                  </a:lnTo>
                  <a:lnTo>
                    <a:pt x="1" y="741"/>
                  </a:lnTo>
                  <a:lnTo>
                    <a:pt x="34" y="1246"/>
                  </a:lnTo>
                  <a:lnTo>
                    <a:pt x="68" y="2425"/>
                  </a:lnTo>
                  <a:lnTo>
                    <a:pt x="102" y="2492"/>
                  </a:lnTo>
                  <a:lnTo>
                    <a:pt x="169" y="2526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540" y="2492"/>
                  </a:lnTo>
                  <a:lnTo>
                    <a:pt x="843" y="2492"/>
                  </a:lnTo>
                  <a:lnTo>
                    <a:pt x="1381" y="2458"/>
                  </a:lnTo>
                  <a:lnTo>
                    <a:pt x="1886" y="2458"/>
                  </a:lnTo>
                  <a:lnTo>
                    <a:pt x="2122" y="2425"/>
                  </a:lnTo>
                  <a:lnTo>
                    <a:pt x="2223" y="2357"/>
                  </a:lnTo>
                  <a:lnTo>
                    <a:pt x="2324" y="2290"/>
                  </a:lnTo>
                  <a:lnTo>
                    <a:pt x="2223" y="2223"/>
                  </a:lnTo>
                  <a:lnTo>
                    <a:pt x="2088" y="2155"/>
                  </a:lnTo>
                  <a:lnTo>
                    <a:pt x="1785" y="2155"/>
                  </a:lnTo>
                  <a:lnTo>
                    <a:pt x="1213" y="2189"/>
                  </a:lnTo>
                  <a:lnTo>
                    <a:pt x="742" y="2189"/>
                  </a:lnTo>
                  <a:lnTo>
                    <a:pt x="506" y="2223"/>
                  </a:lnTo>
                  <a:lnTo>
                    <a:pt x="270" y="2256"/>
                  </a:lnTo>
                  <a:lnTo>
                    <a:pt x="236" y="1078"/>
                  </a:lnTo>
                  <a:lnTo>
                    <a:pt x="203" y="741"/>
                  </a:lnTo>
                  <a:lnTo>
                    <a:pt x="135" y="438"/>
                  </a:lnTo>
                  <a:lnTo>
                    <a:pt x="203" y="438"/>
                  </a:lnTo>
                  <a:lnTo>
                    <a:pt x="236" y="405"/>
                  </a:lnTo>
                  <a:lnTo>
                    <a:pt x="270" y="371"/>
                  </a:lnTo>
                  <a:lnTo>
                    <a:pt x="1348" y="337"/>
                  </a:lnTo>
                  <a:lnTo>
                    <a:pt x="1819" y="304"/>
                  </a:lnTo>
                  <a:lnTo>
                    <a:pt x="2055" y="270"/>
                  </a:lnTo>
                  <a:lnTo>
                    <a:pt x="2257" y="236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290" y="1684"/>
                  </a:lnTo>
                  <a:lnTo>
                    <a:pt x="2290" y="1987"/>
                  </a:lnTo>
                  <a:lnTo>
                    <a:pt x="2324" y="2290"/>
                  </a:lnTo>
                  <a:lnTo>
                    <a:pt x="2358" y="2324"/>
                  </a:lnTo>
                  <a:lnTo>
                    <a:pt x="2391" y="2357"/>
                  </a:lnTo>
                  <a:lnTo>
                    <a:pt x="2459" y="2357"/>
                  </a:lnTo>
                  <a:lnTo>
                    <a:pt x="2492" y="2290"/>
                  </a:lnTo>
                  <a:lnTo>
                    <a:pt x="2526" y="1987"/>
                  </a:lnTo>
                  <a:lnTo>
                    <a:pt x="2560" y="1684"/>
                  </a:lnTo>
                  <a:lnTo>
                    <a:pt x="2526" y="1078"/>
                  </a:lnTo>
                  <a:lnTo>
                    <a:pt x="2492" y="573"/>
                  </a:lnTo>
                  <a:lnTo>
                    <a:pt x="2459" y="304"/>
                  </a:lnTo>
                  <a:lnTo>
                    <a:pt x="2391" y="34"/>
                  </a:lnTo>
                  <a:lnTo>
                    <a:pt x="2358" y="34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2960" y="414316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39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7" y="2256"/>
                  </a:lnTo>
                  <a:lnTo>
                    <a:pt x="304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3" y="169"/>
                  </a:lnTo>
                  <a:lnTo>
                    <a:pt x="2256" y="236"/>
                  </a:lnTo>
                  <a:lnTo>
                    <a:pt x="2324" y="236"/>
                  </a:lnTo>
                  <a:lnTo>
                    <a:pt x="2324" y="539"/>
                  </a:lnTo>
                  <a:lnTo>
                    <a:pt x="2324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674" y="2088"/>
                  </a:lnTo>
                  <a:lnTo>
                    <a:pt x="539" y="2122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05" y="2324"/>
                  </a:lnTo>
                  <a:lnTo>
                    <a:pt x="539" y="2358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1819" y="2358"/>
                  </a:lnTo>
                  <a:lnTo>
                    <a:pt x="2122" y="2324"/>
                  </a:lnTo>
                  <a:lnTo>
                    <a:pt x="2357" y="2256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59" y="2290"/>
                  </a:lnTo>
                  <a:lnTo>
                    <a:pt x="2559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270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68"/>
                  </a:lnTo>
                  <a:lnTo>
                    <a:pt x="2357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2021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39" y="68"/>
                  </a:lnTo>
                  <a:lnTo>
                    <a:pt x="203" y="102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1162508" y="12245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57" y="0"/>
                  </a:moveTo>
                  <a:lnTo>
                    <a:pt x="2357" y="34"/>
                  </a:lnTo>
                  <a:lnTo>
                    <a:pt x="2324" y="135"/>
                  </a:lnTo>
                  <a:lnTo>
                    <a:pt x="1751" y="68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5" y="68"/>
                  </a:lnTo>
                  <a:lnTo>
                    <a:pt x="304" y="101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011" y="270"/>
                  </a:lnTo>
                  <a:lnTo>
                    <a:pt x="1650" y="304"/>
                  </a:lnTo>
                  <a:lnTo>
                    <a:pt x="2324" y="337"/>
                  </a:lnTo>
                  <a:lnTo>
                    <a:pt x="2290" y="708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7" y="1852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47" y="2122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6" y="1213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3" y="304"/>
                  </a:lnTo>
                  <a:lnTo>
                    <a:pt x="169" y="169"/>
                  </a:lnTo>
                  <a:lnTo>
                    <a:pt x="135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1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4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6" y="2324"/>
                  </a:lnTo>
                  <a:lnTo>
                    <a:pt x="2526" y="2290"/>
                  </a:lnTo>
                  <a:lnTo>
                    <a:pt x="2559" y="2021"/>
                  </a:lnTo>
                  <a:lnTo>
                    <a:pt x="2559" y="1751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1387307" y="296885"/>
              <a:ext cx="35274" cy="42000"/>
            </a:xfrm>
            <a:custGeom>
              <a:avLst/>
              <a:gdLst/>
              <a:ahLst/>
              <a:cxnLst/>
              <a:rect l="l" t="t" r="r" b="b"/>
              <a:pathLst>
                <a:path w="708" h="843" extrusionOk="0">
                  <a:moveTo>
                    <a:pt x="202" y="1"/>
                  </a:moveTo>
                  <a:lnTo>
                    <a:pt x="101" y="35"/>
                  </a:lnTo>
                  <a:lnTo>
                    <a:pt x="68" y="136"/>
                  </a:lnTo>
                  <a:lnTo>
                    <a:pt x="0" y="338"/>
                  </a:lnTo>
                  <a:lnTo>
                    <a:pt x="0" y="573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68" y="843"/>
                  </a:lnTo>
                  <a:lnTo>
                    <a:pt x="101" y="843"/>
                  </a:lnTo>
                  <a:lnTo>
                    <a:pt x="404" y="809"/>
                  </a:lnTo>
                  <a:lnTo>
                    <a:pt x="573" y="775"/>
                  </a:lnTo>
                  <a:lnTo>
                    <a:pt x="707" y="708"/>
                  </a:lnTo>
                  <a:lnTo>
                    <a:pt x="707" y="674"/>
                  </a:lnTo>
                  <a:lnTo>
                    <a:pt x="707" y="641"/>
                  </a:lnTo>
                  <a:lnTo>
                    <a:pt x="674" y="573"/>
                  </a:lnTo>
                  <a:lnTo>
                    <a:pt x="438" y="573"/>
                  </a:lnTo>
                  <a:lnTo>
                    <a:pt x="202" y="607"/>
                  </a:lnTo>
                  <a:lnTo>
                    <a:pt x="236" y="304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895809" y="444509"/>
              <a:ext cx="36968" cy="45338"/>
            </a:xfrm>
            <a:custGeom>
              <a:avLst/>
              <a:gdLst/>
              <a:ahLst/>
              <a:cxnLst/>
              <a:rect l="l" t="t" r="r" b="b"/>
              <a:pathLst>
                <a:path w="742" h="910" extrusionOk="0">
                  <a:moveTo>
                    <a:pt x="573" y="169"/>
                  </a:moveTo>
                  <a:lnTo>
                    <a:pt x="539" y="236"/>
                  </a:lnTo>
                  <a:lnTo>
                    <a:pt x="505" y="304"/>
                  </a:lnTo>
                  <a:lnTo>
                    <a:pt x="472" y="304"/>
                  </a:lnTo>
                  <a:lnTo>
                    <a:pt x="371" y="337"/>
                  </a:lnTo>
                  <a:lnTo>
                    <a:pt x="270" y="371"/>
                  </a:lnTo>
                  <a:lnTo>
                    <a:pt x="202" y="169"/>
                  </a:lnTo>
                  <a:close/>
                  <a:moveTo>
                    <a:pt x="539" y="506"/>
                  </a:moveTo>
                  <a:lnTo>
                    <a:pt x="573" y="573"/>
                  </a:lnTo>
                  <a:lnTo>
                    <a:pt x="505" y="674"/>
                  </a:lnTo>
                  <a:lnTo>
                    <a:pt x="472" y="708"/>
                  </a:lnTo>
                  <a:lnTo>
                    <a:pt x="270" y="708"/>
                  </a:lnTo>
                  <a:lnTo>
                    <a:pt x="270" y="539"/>
                  </a:lnTo>
                  <a:lnTo>
                    <a:pt x="303" y="539"/>
                  </a:lnTo>
                  <a:lnTo>
                    <a:pt x="472" y="506"/>
                  </a:lnTo>
                  <a:close/>
                  <a:moveTo>
                    <a:pt x="472" y="1"/>
                  </a:moveTo>
                  <a:lnTo>
                    <a:pt x="270" y="68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506"/>
                  </a:lnTo>
                  <a:lnTo>
                    <a:pt x="101" y="674"/>
                  </a:lnTo>
                  <a:lnTo>
                    <a:pt x="34" y="674"/>
                  </a:lnTo>
                  <a:lnTo>
                    <a:pt x="0" y="741"/>
                  </a:lnTo>
                  <a:lnTo>
                    <a:pt x="0" y="809"/>
                  </a:lnTo>
                  <a:lnTo>
                    <a:pt x="68" y="876"/>
                  </a:lnTo>
                  <a:lnTo>
                    <a:pt x="270" y="910"/>
                  </a:lnTo>
                  <a:lnTo>
                    <a:pt x="472" y="910"/>
                  </a:lnTo>
                  <a:lnTo>
                    <a:pt x="573" y="876"/>
                  </a:lnTo>
                  <a:lnTo>
                    <a:pt x="640" y="809"/>
                  </a:lnTo>
                  <a:lnTo>
                    <a:pt x="707" y="741"/>
                  </a:lnTo>
                  <a:lnTo>
                    <a:pt x="741" y="640"/>
                  </a:lnTo>
                  <a:lnTo>
                    <a:pt x="741" y="506"/>
                  </a:lnTo>
                  <a:lnTo>
                    <a:pt x="707" y="438"/>
                  </a:lnTo>
                  <a:lnTo>
                    <a:pt x="674" y="371"/>
                  </a:lnTo>
                  <a:lnTo>
                    <a:pt x="707" y="304"/>
                  </a:lnTo>
                  <a:lnTo>
                    <a:pt x="707" y="169"/>
                  </a:lnTo>
                  <a:lnTo>
                    <a:pt x="707" y="68"/>
                  </a:lnTo>
                  <a:lnTo>
                    <a:pt x="640" y="3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583820" y="419349"/>
              <a:ext cx="115787" cy="119175"/>
            </a:xfrm>
            <a:custGeom>
              <a:avLst/>
              <a:gdLst/>
              <a:ahLst/>
              <a:cxnLst/>
              <a:rect l="l" t="t" r="r" b="b"/>
              <a:pathLst>
                <a:path w="2324" h="2392" extrusionOk="0">
                  <a:moveTo>
                    <a:pt x="1515" y="1"/>
                  </a:moveTo>
                  <a:lnTo>
                    <a:pt x="909" y="34"/>
                  </a:lnTo>
                  <a:lnTo>
                    <a:pt x="202" y="34"/>
                  </a:lnTo>
                  <a:lnTo>
                    <a:pt x="0" y="102"/>
                  </a:lnTo>
                  <a:lnTo>
                    <a:pt x="0" y="135"/>
                  </a:lnTo>
                  <a:lnTo>
                    <a:pt x="68" y="203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4" y="270"/>
                  </a:lnTo>
                  <a:lnTo>
                    <a:pt x="2020" y="236"/>
                  </a:lnTo>
                  <a:lnTo>
                    <a:pt x="1987" y="438"/>
                  </a:lnTo>
                  <a:lnTo>
                    <a:pt x="2020" y="640"/>
                  </a:lnTo>
                  <a:lnTo>
                    <a:pt x="2054" y="1078"/>
                  </a:lnTo>
                  <a:lnTo>
                    <a:pt x="2054" y="1617"/>
                  </a:lnTo>
                  <a:lnTo>
                    <a:pt x="2054" y="1852"/>
                  </a:lnTo>
                  <a:lnTo>
                    <a:pt x="2088" y="2122"/>
                  </a:lnTo>
                  <a:lnTo>
                    <a:pt x="977" y="2155"/>
                  </a:lnTo>
                  <a:lnTo>
                    <a:pt x="539" y="2155"/>
                  </a:lnTo>
                  <a:lnTo>
                    <a:pt x="371" y="2189"/>
                  </a:lnTo>
                  <a:lnTo>
                    <a:pt x="270" y="2223"/>
                  </a:lnTo>
                  <a:lnTo>
                    <a:pt x="202" y="2290"/>
                  </a:lnTo>
                  <a:lnTo>
                    <a:pt x="270" y="2358"/>
                  </a:lnTo>
                  <a:lnTo>
                    <a:pt x="371" y="2391"/>
                  </a:lnTo>
                  <a:lnTo>
                    <a:pt x="1583" y="2391"/>
                  </a:lnTo>
                  <a:lnTo>
                    <a:pt x="2222" y="2358"/>
                  </a:lnTo>
                  <a:lnTo>
                    <a:pt x="2290" y="2324"/>
                  </a:lnTo>
                  <a:lnTo>
                    <a:pt x="2323" y="2290"/>
                  </a:lnTo>
                  <a:lnTo>
                    <a:pt x="2323" y="2223"/>
                  </a:lnTo>
                  <a:lnTo>
                    <a:pt x="2290" y="2155"/>
                  </a:lnTo>
                  <a:lnTo>
                    <a:pt x="2290" y="1886"/>
                  </a:lnTo>
                  <a:lnTo>
                    <a:pt x="2290" y="1617"/>
                  </a:lnTo>
                  <a:lnTo>
                    <a:pt x="2256" y="1078"/>
                  </a:lnTo>
                  <a:lnTo>
                    <a:pt x="2256" y="607"/>
                  </a:lnTo>
                  <a:lnTo>
                    <a:pt x="2222" y="405"/>
                  </a:lnTo>
                  <a:lnTo>
                    <a:pt x="2189" y="203"/>
                  </a:lnTo>
                  <a:lnTo>
                    <a:pt x="2222" y="135"/>
                  </a:lnTo>
                  <a:lnTo>
                    <a:pt x="2222" y="68"/>
                  </a:lnTo>
                  <a:lnTo>
                    <a:pt x="2189" y="34"/>
                  </a:lnTo>
                  <a:lnTo>
                    <a:pt x="212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61637" y="452929"/>
              <a:ext cx="36918" cy="31886"/>
            </a:xfrm>
            <a:custGeom>
              <a:avLst/>
              <a:gdLst/>
              <a:ahLst/>
              <a:cxnLst/>
              <a:rect l="l" t="t" r="r" b="b"/>
              <a:pathLst>
                <a:path w="741" h="640" extrusionOk="0">
                  <a:moveTo>
                    <a:pt x="67" y="0"/>
                  </a:moveTo>
                  <a:lnTo>
                    <a:pt x="0" y="67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67" y="202"/>
                  </a:lnTo>
                  <a:lnTo>
                    <a:pt x="101" y="303"/>
                  </a:lnTo>
                  <a:lnTo>
                    <a:pt x="135" y="438"/>
                  </a:lnTo>
                  <a:lnTo>
                    <a:pt x="202" y="539"/>
                  </a:lnTo>
                  <a:lnTo>
                    <a:pt x="303" y="640"/>
                  </a:lnTo>
                  <a:lnTo>
                    <a:pt x="438" y="640"/>
                  </a:lnTo>
                  <a:lnTo>
                    <a:pt x="471" y="606"/>
                  </a:lnTo>
                  <a:lnTo>
                    <a:pt x="606" y="337"/>
                  </a:lnTo>
                  <a:lnTo>
                    <a:pt x="707" y="236"/>
                  </a:lnTo>
                  <a:lnTo>
                    <a:pt x="741" y="168"/>
                  </a:lnTo>
                  <a:lnTo>
                    <a:pt x="741" y="101"/>
                  </a:lnTo>
                  <a:lnTo>
                    <a:pt x="741" y="67"/>
                  </a:lnTo>
                  <a:lnTo>
                    <a:pt x="707" y="34"/>
                  </a:lnTo>
                  <a:lnTo>
                    <a:pt x="606" y="67"/>
                  </a:lnTo>
                  <a:lnTo>
                    <a:pt x="505" y="135"/>
                  </a:lnTo>
                  <a:lnTo>
                    <a:pt x="404" y="269"/>
                  </a:lnTo>
                  <a:lnTo>
                    <a:pt x="337" y="370"/>
                  </a:lnTo>
                  <a:lnTo>
                    <a:pt x="269" y="236"/>
                  </a:lnTo>
                  <a:lnTo>
                    <a:pt x="236" y="6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434502" y="422736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391" y="0"/>
                  </a:moveTo>
                  <a:lnTo>
                    <a:pt x="2358" y="34"/>
                  </a:lnTo>
                  <a:lnTo>
                    <a:pt x="2324" y="135"/>
                  </a:lnTo>
                  <a:lnTo>
                    <a:pt x="1751" y="67"/>
                  </a:lnTo>
                  <a:lnTo>
                    <a:pt x="1179" y="67"/>
                  </a:lnTo>
                  <a:lnTo>
                    <a:pt x="640" y="34"/>
                  </a:lnTo>
                  <a:lnTo>
                    <a:pt x="405" y="67"/>
                  </a:lnTo>
                  <a:lnTo>
                    <a:pt x="270" y="101"/>
                  </a:lnTo>
                  <a:lnTo>
                    <a:pt x="169" y="168"/>
                  </a:lnTo>
                  <a:lnTo>
                    <a:pt x="169" y="202"/>
                  </a:lnTo>
                  <a:lnTo>
                    <a:pt x="371" y="269"/>
                  </a:lnTo>
                  <a:lnTo>
                    <a:pt x="573" y="303"/>
                  </a:lnTo>
                  <a:lnTo>
                    <a:pt x="1011" y="269"/>
                  </a:lnTo>
                  <a:lnTo>
                    <a:pt x="1650" y="303"/>
                  </a:lnTo>
                  <a:lnTo>
                    <a:pt x="2324" y="337"/>
                  </a:lnTo>
                  <a:lnTo>
                    <a:pt x="2290" y="707"/>
                  </a:lnTo>
                  <a:lnTo>
                    <a:pt x="2324" y="1077"/>
                  </a:lnTo>
                  <a:lnTo>
                    <a:pt x="2324" y="1582"/>
                  </a:lnTo>
                  <a:lnTo>
                    <a:pt x="2358" y="1852"/>
                  </a:lnTo>
                  <a:lnTo>
                    <a:pt x="2391" y="2087"/>
                  </a:lnTo>
                  <a:lnTo>
                    <a:pt x="2358" y="2087"/>
                  </a:lnTo>
                  <a:lnTo>
                    <a:pt x="1314" y="2121"/>
                  </a:lnTo>
                  <a:lnTo>
                    <a:pt x="809" y="2155"/>
                  </a:lnTo>
                  <a:lnTo>
                    <a:pt x="539" y="2189"/>
                  </a:lnTo>
                  <a:lnTo>
                    <a:pt x="304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7"/>
                  </a:lnTo>
                  <a:lnTo>
                    <a:pt x="236" y="438"/>
                  </a:lnTo>
                  <a:lnTo>
                    <a:pt x="203" y="303"/>
                  </a:lnTo>
                  <a:lnTo>
                    <a:pt x="169" y="202"/>
                  </a:lnTo>
                  <a:lnTo>
                    <a:pt x="135" y="202"/>
                  </a:lnTo>
                  <a:lnTo>
                    <a:pt x="68" y="337"/>
                  </a:lnTo>
                  <a:lnTo>
                    <a:pt x="34" y="505"/>
                  </a:lnTo>
                  <a:lnTo>
                    <a:pt x="1" y="875"/>
                  </a:lnTo>
                  <a:lnTo>
                    <a:pt x="34" y="1582"/>
                  </a:lnTo>
                  <a:lnTo>
                    <a:pt x="34" y="1818"/>
                  </a:lnTo>
                  <a:lnTo>
                    <a:pt x="34" y="2054"/>
                  </a:lnTo>
                  <a:lnTo>
                    <a:pt x="34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24"/>
                  </a:lnTo>
                  <a:lnTo>
                    <a:pt x="304" y="2424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09" y="2424"/>
                  </a:lnTo>
                  <a:lnTo>
                    <a:pt x="1347" y="2391"/>
                  </a:lnTo>
                  <a:lnTo>
                    <a:pt x="2391" y="2323"/>
                  </a:lnTo>
                  <a:lnTo>
                    <a:pt x="2459" y="2290"/>
                  </a:lnTo>
                  <a:lnTo>
                    <a:pt x="2492" y="2323"/>
                  </a:lnTo>
                  <a:lnTo>
                    <a:pt x="2526" y="2323"/>
                  </a:lnTo>
                  <a:lnTo>
                    <a:pt x="2526" y="2290"/>
                  </a:lnTo>
                  <a:lnTo>
                    <a:pt x="2560" y="2020"/>
                  </a:lnTo>
                  <a:lnTo>
                    <a:pt x="2560" y="1784"/>
                  </a:lnTo>
                  <a:lnTo>
                    <a:pt x="2526" y="1246"/>
                  </a:lnTo>
                  <a:lnTo>
                    <a:pt x="2526" y="640"/>
                  </a:lnTo>
                  <a:lnTo>
                    <a:pt x="2492" y="337"/>
                  </a:lnTo>
                  <a:lnTo>
                    <a:pt x="2459" y="34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624077" y="461299"/>
              <a:ext cx="30242" cy="30242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236" y="0"/>
                  </a:moveTo>
                  <a:lnTo>
                    <a:pt x="135" y="68"/>
                  </a:lnTo>
                  <a:lnTo>
                    <a:pt x="68" y="135"/>
                  </a:lnTo>
                  <a:lnTo>
                    <a:pt x="0" y="202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68" y="505"/>
                  </a:lnTo>
                  <a:lnTo>
                    <a:pt x="135" y="573"/>
                  </a:lnTo>
                  <a:lnTo>
                    <a:pt x="236" y="606"/>
                  </a:lnTo>
                  <a:lnTo>
                    <a:pt x="371" y="606"/>
                  </a:lnTo>
                  <a:lnTo>
                    <a:pt x="438" y="573"/>
                  </a:lnTo>
                  <a:lnTo>
                    <a:pt x="539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505" y="371"/>
                  </a:lnTo>
                  <a:lnTo>
                    <a:pt x="438" y="337"/>
                  </a:lnTo>
                  <a:lnTo>
                    <a:pt x="371" y="371"/>
                  </a:lnTo>
                  <a:lnTo>
                    <a:pt x="303" y="404"/>
                  </a:lnTo>
                  <a:lnTo>
                    <a:pt x="202" y="371"/>
                  </a:lnTo>
                  <a:lnTo>
                    <a:pt x="202" y="337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236" y="202"/>
                  </a:lnTo>
                  <a:lnTo>
                    <a:pt x="337" y="169"/>
                  </a:lnTo>
                  <a:lnTo>
                    <a:pt x="472" y="169"/>
                  </a:lnTo>
                  <a:lnTo>
                    <a:pt x="606" y="135"/>
                  </a:lnTo>
                  <a:lnTo>
                    <a:pt x="606" y="101"/>
                  </a:lnTo>
                  <a:lnTo>
                    <a:pt x="606" y="68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1476191" y="246564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51" y="1"/>
                  </a:moveTo>
                  <a:lnTo>
                    <a:pt x="1280" y="68"/>
                  </a:lnTo>
                  <a:lnTo>
                    <a:pt x="674" y="68"/>
                  </a:lnTo>
                  <a:lnTo>
                    <a:pt x="68" y="102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34" y="1179"/>
                  </a:lnTo>
                  <a:lnTo>
                    <a:pt x="34" y="1718"/>
                  </a:lnTo>
                  <a:lnTo>
                    <a:pt x="34" y="2021"/>
                  </a:lnTo>
                  <a:lnTo>
                    <a:pt x="68" y="2290"/>
                  </a:lnTo>
                  <a:lnTo>
                    <a:pt x="68" y="2324"/>
                  </a:lnTo>
                  <a:lnTo>
                    <a:pt x="68" y="2391"/>
                  </a:lnTo>
                  <a:lnTo>
                    <a:pt x="102" y="2459"/>
                  </a:lnTo>
                  <a:lnTo>
                    <a:pt x="169" y="2459"/>
                  </a:lnTo>
                  <a:lnTo>
                    <a:pt x="809" y="2425"/>
                  </a:lnTo>
                  <a:lnTo>
                    <a:pt x="1415" y="2391"/>
                  </a:lnTo>
                  <a:lnTo>
                    <a:pt x="1819" y="2391"/>
                  </a:lnTo>
                  <a:lnTo>
                    <a:pt x="2021" y="2324"/>
                  </a:lnTo>
                  <a:lnTo>
                    <a:pt x="2122" y="2290"/>
                  </a:lnTo>
                  <a:lnTo>
                    <a:pt x="2189" y="2223"/>
                  </a:lnTo>
                  <a:lnTo>
                    <a:pt x="2088" y="2156"/>
                  </a:lnTo>
                  <a:lnTo>
                    <a:pt x="2021" y="2122"/>
                  </a:lnTo>
                  <a:lnTo>
                    <a:pt x="1819" y="2122"/>
                  </a:lnTo>
                  <a:lnTo>
                    <a:pt x="1415" y="2156"/>
                  </a:lnTo>
                  <a:lnTo>
                    <a:pt x="270" y="2223"/>
                  </a:lnTo>
                  <a:lnTo>
                    <a:pt x="270" y="1954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36" y="742"/>
                  </a:lnTo>
                  <a:lnTo>
                    <a:pt x="236" y="540"/>
                  </a:lnTo>
                  <a:lnTo>
                    <a:pt x="203" y="304"/>
                  </a:lnTo>
                  <a:lnTo>
                    <a:pt x="809" y="304"/>
                  </a:lnTo>
                  <a:lnTo>
                    <a:pt x="1448" y="270"/>
                  </a:lnTo>
                  <a:lnTo>
                    <a:pt x="1852" y="237"/>
                  </a:lnTo>
                  <a:lnTo>
                    <a:pt x="2054" y="169"/>
                  </a:lnTo>
                  <a:lnTo>
                    <a:pt x="2122" y="136"/>
                  </a:lnTo>
                  <a:lnTo>
                    <a:pt x="2223" y="68"/>
                  </a:lnTo>
                  <a:lnTo>
                    <a:pt x="2223" y="35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1856984" y="93958"/>
              <a:ext cx="135916" cy="253347"/>
            </a:xfrm>
            <a:custGeom>
              <a:avLst/>
              <a:gdLst/>
              <a:ahLst/>
              <a:cxnLst/>
              <a:rect l="l" t="t" r="r" b="b"/>
              <a:pathLst>
                <a:path w="2728" h="5085" extrusionOk="0">
                  <a:moveTo>
                    <a:pt x="2391" y="202"/>
                  </a:moveTo>
                  <a:lnTo>
                    <a:pt x="2357" y="471"/>
                  </a:lnTo>
                  <a:lnTo>
                    <a:pt x="2323" y="741"/>
                  </a:lnTo>
                  <a:lnTo>
                    <a:pt x="2357" y="1313"/>
                  </a:lnTo>
                  <a:lnTo>
                    <a:pt x="2391" y="1886"/>
                  </a:lnTo>
                  <a:lnTo>
                    <a:pt x="2424" y="2424"/>
                  </a:lnTo>
                  <a:lnTo>
                    <a:pt x="2458" y="3636"/>
                  </a:lnTo>
                  <a:lnTo>
                    <a:pt x="2424" y="4848"/>
                  </a:lnTo>
                  <a:lnTo>
                    <a:pt x="1785" y="4848"/>
                  </a:lnTo>
                  <a:lnTo>
                    <a:pt x="1448" y="4815"/>
                  </a:lnTo>
                  <a:lnTo>
                    <a:pt x="1280" y="4848"/>
                  </a:lnTo>
                  <a:lnTo>
                    <a:pt x="1111" y="4882"/>
                  </a:lnTo>
                  <a:lnTo>
                    <a:pt x="1111" y="4242"/>
                  </a:lnTo>
                  <a:lnTo>
                    <a:pt x="1078" y="3636"/>
                  </a:lnTo>
                  <a:lnTo>
                    <a:pt x="943" y="2391"/>
                  </a:lnTo>
                  <a:lnTo>
                    <a:pt x="977" y="2323"/>
                  </a:lnTo>
                  <a:lnTo>
                    <a:pt x="977" y="2256"/>
                  </a:lnTo>
                  <a:lnTo>
                    <a:pt x="943" y="2222"/>
                  </a:lnTo>
                  <a:lnTo>
                    <a:pt x="842" y="2189"/>
                  </a:lnTo>
                  <a:lnTo>
                    <a:pt x="337" y="2323"/>
                  </a:lnTo>
                  <a:lnTo>
                    <a:pt x="303" y="1751"/>
                  </a:lnTo>
                  <a:lnTo>
                    <a:pt x="236" y="1212"/>
                  </a:lnTo>
                  <a:lnTo>
                    <a:pt x="236" y="741"/>
                  </a:lnTo>
                  <a:lnTo>
                    <a:pt x="202" y="505"/>
                  </a:lnTo>
                  <a:lnTo>
                    <a:pt x="169" y="269"/>
                  </a:lnTo>
                  <a:lnTo>
                    <a:pt x="741" y="303"/>
                  </a:lnTo>
                  <a:lnTo>
                    <a:pt x="1280" y="269"/>
                  </a:lnTo>
                  <a:lnTo>
                    <a:pt x="2391" y="202"/>
                  </a:lnTo>
                  <a:close/>
                  <a:moveTo>
                    <a:pt x="2391" y="0"/>
                  </a:moveTo>
                  <a:lnTo>
                    <a:pt x="1280" y="34"/>
                  </a:lnTo>
                  <a:lnTo>
                    <a:pt x="707" y="67"/>
                  </a:lnTo>
                  <a:lnTo>
                    <a:pt x="169" y="135"/>
                  </a:lnTo>
                  <a:lnTo>
                    <a:pt x="135" y="168"/>
                  </a:lnTo>
                  <a:lnTo>
                    <a:pt x="101" y="168"/>
                  </a:lnTo>
                  <a:lnTo>
                    <a:pt x="68" y="202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212"/>
                  </a:lnTo>
                  <a:lnTo>
                    <a:pt x="34" y="1818"/>
                  </a:lnTo>
                  <a:lnTo>
                    <a:pt x="68" y="2121"/>
                  </a:lnTo>
                  <a:lnTo>
                    <a:pt x="135" y="2424"/>
                  </a:lnTo>
                  <a:lnTo>
                    <a:pt x="135" y="2458"/>
                  </a:lnTo>
                  <a:lnTo>
                    <a:pt x="202" y="2492"/>
                  </a:lnTo>
                  <a:lnTo>
                    <a:pt x="303" y="2492"/>
                  </a:lnTo>
                  <a:lnTo>
                    <a:pt x="808" y="2424"/>
                  </a:lnTo>
                  <a:lnTo>
                    <a:pt x="842" y="3704"/>
                  </a:lnTo>
                  <a:lnTo>
                    <a:pt x="876" y="4377"/>
                  </a:lnTo>
                  <a:lnTo>
                    <a:pt x="943" y="5017"/>
                  </a:lnTo>
                  <a:lnTo>
                    <a:pt x="977" y="5050"/>
                  </a:lnTo>
                  <a:lnTo>
                    <a:pt x="1044" y="5084"/>
                  </a:lnTo>
                  <a:lnTo>
                    <a:pt x="1078" y="5050"/>
                  </a:lnTo>
                  <a:lnTo>
                    <a:pt x="1111" y="4983"/>
                  </a:lnTo>
                  <a:lnTo>
                    <a:pt x="1246" y="5017"/>
                  </a:lnTo>
                  <a:lnTo>
                    <a:pt x="1381" y="5050"/>
                  </a:lnTo>
                  <a:lnTo>
                    <a:pt x="1684" y="5050"/>
                  </a:lnTo>
                  <a:lnTo>
                    <a:pt x="2088" y="5084"/>
                  </a:lnTo>
                  <a:lnTo>
                    <a:pt x="2458" y="5050"/>
                  </a:lnTo>
                  <a:lnTo>
                    <a:pt x="2559" y="5084"/>
                  </a:lnTo>
                  <a:lnTo>
                    <a:pt x="2626" y="5050"/>
                  </a:lnTo>
                  <a:lnTo>
                    <a:pt x="2694" y="5017"/>
                  </a:lnTo>
                  <a:lnTo>
                    <a:pt x="2727" y="4949"/>
                  </a:lnTo>
                  <a:lnTo>
                    <a:pt x="2727" y="4882"/>
                  </a:lnTo>
                  <a:lnTo>
                    <a:pt x="2660" y="4848"/>
                  </a:lnTo>
                  <a:lnTo>
                    <a:pt x="2660" y="3636"/>
                  </a:lnTo>
                  <a:lnTo>
                    <a:pt x="2626" y="2424"/>
                  </a:lnTo>
                  <a:lnTo>
                    <a:pt x="2626" y="1280"/>
                  </a:lnTo>
                  <a:lnTo>
                    <a:pt x="2593" y="707"/>
                  </a:lnTo>
                  <a:lnTo>
                    <a:pt x="2525" y="438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58" y="67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1756343" y="234856"/>
              <a:ext cx="122464" cy="120820"/>
            </a:xfrm>
            <a:custGeom>
              <a:avLst/>
              <a:gdLst/>
              <a:ahLst/>
              <a:cxnLst/>
              <a:rect l="l" t="t" r="r" b="b"/>
              <a:pathLst>
                <a:path w="2458" h="2425" extrusionOk="0">
                  <a:moveTo>
                    <a:pt x="2256" y="202"/>
                  </a:moveTo>
                  <a:lnTo>
                    <a:pt x="2222" y="640"/>
                  </a:lnTo>
                  <a:lnTo>
                    <a:pt x="2222" y="1078"/>
                  </a:lnTo>
                  <a:lnTo>
                    <a:pt x="2222" y="1616"/>
                  </a:lnTo>
                  <a:lnTo>
                    <a:pt x="2189" y="2155"/>
                  </a:lnTo>
                  <a:lnTo>
                    <a:pt x="1919" y="2121"/>
                  </a:lnTo>
                  <a:lnTo>
                    <a:pt x="1650" y="2088"/>
                  </a:lnTo>
                  <a:lnTo>
                    <a:pt x="1111" y="2121"/>
                  </a:lnTo>
                  <a:lnTo>
                    <a:pt x="674" y="2155"/>
                  </a:lnTo>
                  <a:lnTo>
                    <a:pt x="472" y="2155"/>
                  </a:lnTo>
                  <a:lnTo>
                    <a:pt x="270" y="2222"/>
                  </a:lnTo>
                  <a:lnTo>
                    <a:pt x="236" y="1684"/>
                  </a:lnTo>
                  <a:lnTo>
                    <a:pt x="202" y="1179"/>
                  </a:lnTo>
                  <a:lnTo>
                    <a:pt x="202" y="741"/>
                  </a:lnTo>
                  <a:lnTo>
                    <a:pt x="169" y="303"/>
                  </a:lnTo>
                  <a:lnTo>
                    <a:pt x="1212" y="270"/>
                  </a:lnTo>
                  <a:lnTo>
                    <a:pt x="1751" y="236"/>
                  </a:lnTo>
                  <a:lnTo>
                    <a:pt x="2256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169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472"/>
                  </a:lnTo>
                  <a:lnTo>
                    <a:pt x="0" y="741"/>
                  </a:lnTo>
                  <a:lnTo>
                    <a:pt x="0" y="1347"/>
                  </a:lnTo>
                  <a:lnTo>
                    <a:pt x="34" y="1852"/>
                  </a:lnTo>
                  <a:lnTo>
                    <a:pt x="34" y="2121"/>
                  </a:lnTo>
                  <a:lnTo>
                    <a:pt x="101" y="2357"/>
                  </a:lnTo>
                  <a:lnTo>
                    <a:pt x="101" y="2391"/>
                  </a:lnTo>
                  <a:lnTo>
                    <a:pt x="169" y="2424"/>
                  </a:lnTo>
                  <a:lnTo>
                    <a:pt x="202" y="2424"/>
                  </a:lnTo>
                  <a:lnTo>
                    <a:pt x="236" y="2391"/>
                  </a:lnTo>
                  <a:lnTo>
                    <a:pt x="741" y="2391"/>
                  </a:lnTo>
                  <a:lnTo>
                    <a:pt x="1280" y="2357"/>
                  </a:lnTo>
                  <a:lnTo>
                    <a:pt x="1751" y="2357"/>
                  </a:lnTo>
                  <a:lnTo>
                    <a:pt x="1987" y="2323"/>
                  </a:lnTo>
                  <a:lnTo>
                    <a:pt x="2222" y="2290"/>
                  </a:lnTo>
                  <a:lnTo>
                    <a:pt x="2323" y="2290"/>
                  </a:lnTo>
                  <a:lnTo>
                    <a:pt x="2357" y="2256"/>
                  </a:lnTo>
                  <a:lnTo>
                    <a:pt x="2357" y="2222"/>
                  </a:lnTo>
                  <a:lnTo>
                    <a:pt x="2424" y="1953"/>
                  </a:lnTo>
                  <a:lnTo>
                    <a:pt x="2458" y="1650"/>
                  </a:lnTo>
                  <a:lnTo>
                    <a:pt x="2458" y="1044"/>
                  </a:lnTo>
                  <a:lnTo>
                    <a:pt x="2424" y="573"/>
                  </a:lnTo>
                  <a:lnTo>
                    <a:pt x="2424" y="337"/>
                  </a:lnTo>
                  <a:lnTo>
                    <a:pt x="2357" y="101"/>
                  </a:lnTo>
                  <a:lnTo>
                    <a:pt x="2323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1640605" y="-7"/>
              <a:ext cx="129190" cy="88983"/>
            </a:xfrm>
            <a:custGeom>
              <a:avLst/>
              <a:gdLst/>
              <a:ahLst/>
              <a:cxnLst/>
              <a:rect l="l" t="t" r="r" b="b"/>
              <a:pathLst>
                <a:path w="2593" h="1786" extrusionOk="0">
                  <a:moveTo>
                    <a:pt x="34" y="1"/>
                  </a:moveTo>
                  <a:lnTo>
                    <a:pt x="0" y="236"/>
                  </a:lnTo>
                  <a:lnTo>
                    <a:pt x="34" y="472"/>
                  </a:lnTo>
                  <a:lnTo>
                    <a:pt x="34" y="943"/>
                  </a:lnTo>
                  <a:lnTo>
                    <a:pt x="34" y="1145"/>
                  </a:lnTo>
                  <a:lnTo>
                    <a:pt x="34" y="1415"/>
                  </a:lnTo>
                  <a:lnTo>
                    <a:pt x="67" y="1516"/>
                  </a:lnTo>
                  <a:lnTo>
                    <a:pt x="101" y="1650"/>
                  </a:lnTo>
                  <a:lnTo>
                    <a:pt x="168" y="1718"/>
                  </a:lnTo>
                  <a:lnTo>
                    <a:pt x="269" y="1785"/>
                  </a:lnTo>
                  <a:lnTo>
                    <a:pt x="303" y="1751"/>
                  </a:lnTo>
                  <a:lnTo>
                    <a:pt x="337" y="1718"/>
                  </a:lnTo>
                  <a:lnTo>
                    <a:pt x="572" y="1751"/>
                  </a:lnTo>
                  <a:lnTo>
                    <a:pt x="1347" y="1751"/>
                  </a:lnTo>
                  <a:lnTo>
                    <a:pt x="2390" y="1650"/>
                  </a:lnTo>
                  <a:lnTo>
                    <a:pt x="2525" y="1650"/>
                  </a:lnTo>
                  <a:lnTo>
                    <a:pt x="2559" y="1617"/>
                  </a:lnTo>
                  <a:lnTo>
                    <a:pt x="2593" y="1381"/>
                  </a:lnTo>
                  <a:lnTo>
                    <a:pt x="2559" y="1112"/>
                  </a:lnTo>
                  <a:lnTo>
                    <a:pt x="2525" y="607"/>
                  </a:lnTo>
                  <a:lnTo>
                    <a:pt x="2525" y="1"/>
                  </a:lnTo>
                  <a:lnTo>
                    <a:pt x="2323" y="1"/>
                  </a:lnTo>
                  <a:lnTo>
                    <a:pt x="2323" y="438"/>
                  </a:lnTo>
                  <a:lnTo>
                    <a:pt x="2323" y="943"/>
                  </a:lnTo>
                  <a:lnTo>
                    <a:pt x="2357" y="1179"/>
                  </a:lnTo>
                  <a:lnTo>
                    <a:pt x="2390" y="1448"/>
                  </a:lnTo>
                  <a:lnTo>
                    <a:pt x="1347" y="1448"/>
                  </a:lnTo>
                  <a:lnTo>
                    <a:pt x="808" y="1482"/>
                  </a:lnTo>
                  <a:lnTo>
                    <a:pt x="572" y="1516"/>
                  </a:lnTo>
                  <a:lnTo>
                    <a:pt x="303" y="1583"/>
                  </a:lnTo>
                  <a:lnTo>
                    <a:pt x="269" y="1078"/>
                  </a:lnTo>
                  <a:lnTo>
                    <a:pt x="236" y="573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1910643" y="162713"/>
              <a:ext cx="52065" cy="45338"/>
            </a:xfrm>
            <a:custGeom>
              <a:avLst/>
              <a:gdLst/>
              <a:ahLst/>
              <a:cxnLst/>
              <a:rect l="l" t="t" r="r" b="b"/>
              <a:pathLst>
                <a:path w="1045" h="910" extrusionOk="0">
                  <a:moveTo>
                    <a:pt x="876" y="1"/>
                  </a:moveTo>
                  <a:lnTo>
                    <a:pt x="842" y="34"/>
                  </a:lnTo>
                  <a:lnTo>
                    <a:pt x="842" y="102"/>
                  </a:lnTo>
                  <a:lnTo>
                    <a:pt x="842" y="236"/>
                  </a:lnTo>
                  <a:lnTo>
                    <a:pt x="809" y="337"/>
                  </a:lnTo>
                  <a:lnTo>
                    <a:pt x="741" y="405"/>
                  </a:lnTo>
                  <a:lnTo>
                    <a:pt x="607" y="472"/>
                  </a:lnTo>
                  <a:lnTo>
                    <a:pt x="371" y="472"/>
                  </a:lnTo>
                  <a:lnTo>
                    <a:pt x="371" y="405"/>
                  </a:lnTo>
                  <a:lnTo>
                    <a:pt x="371" y="337"/>
                  </a:lnTo>
                  <a:lnTo>
                    <a:pt x="405" y="270"/>
                  </a:lnTo>
                  <a:lnTo>
                    <a:pt x="405" y="236"/>
                  </a:lnTo>
                  <a:lnTo>
                    <a:pt x="371" y="203"/>
                  </a:lnTo>
                  <a:lnTo>
                    <a:pt x="337" y="236"/>
                  </a:lnTo>
                  <a:lnTo>
                    <a:pt x="203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876"/>
                  </a:lnTo>
                  <a:lnTo>
                    <a:pt x="270" y="910"/>
                  </a:lnTo>
                  <a:lnTo>
                    <a:pt x="337" y="876"/>
                  </a:lnTo>
                  <a:lnTo>
                    <a:pt x="371" y="876"/>
                  </a:lnTo>
                  <a:lnTo>
                    <a:pt x="371" y="809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775" y="607"/>
                  </a:lnTo>
                  <a:lnTo>
                    <a:pt x="910" y="506"/>
                  </a:lnTo>
                  <a:lnTo>
                    <a:pt x="1011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1721118" y="100634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078"/>
                  </a:lnTo>
                  <a:lnTo>
                    <a:pt x="2290" y="1617"/>
                  </a:lnTo>
                  <a:lnTo>
                    <a:pt x="2323" y="2122"/>
                  </a:lnTo>
                  <a:lnTo>
                    <a:pt x="2121" y="2088"/>
                  </a:lnTo>
                  <a:lnTo>
                    <a:pt x="1886" y="2088"/>
                  </a:lnTo>
                  <a:lnTo>
                    <a:pt x="1448" y="2122"/>
                  </a:lnTo>
                  <a:lnTo>
                    <a:pt x="909" y="2122"/>
                  </a:lnTo>
                  <a:lnTo>
                    <a:pt x="640" y="2156"/>
                  </a:lnTo>
                  <a:lnTo>
                    <a:pt x="370" y="2223"/>
                  </a:lnTo>
                  <a:lnTo>
                    <a:pt x="337" y="1684"/>
                  </a:lnTo>
                  <a:lnTo>
                    <a:pt x="269" y="1146"/>
                  </a:lnTo>
                  <a:lnTo>
                    <a:pt x="236" y="708"/>
                  </a:lnTo>
                  <a:lnTo>
                    <a:pt x="168" y="270"/>
                  </a:lnTo>
                  <a:lnTo>
                    <a:pt x="673" y="304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212" y="34"/>
                  </a:lnTo>
                  <a:lnTo>
                    <a:pt x="673" y="34"/>
                  </a:lnTo>
                  <a:lnTo>
                    <a:pt x="135" y="102"/>
                  </a:lnTo>
                  <a:lnTo>
                    <a:pt x="67" y="135"/>
                  </a:lnTo>
                  <a:lnTo>
                    <a:pt x="67" y="203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46"/>
                  </a:lnTo>
                  <a:lnTo>
                    <a:pt x="101" y="1752"/>
                  </a:lnTo>
                  <a:lnTo>
                    <a:pt x="135" y="2021"/>
                  </a:lnTo>
                  <a:lnTo>
                    <a:pt x="236" y="2324"/>
                  </a:lnTo>
                  <a:lnTo>
                    <a:pt x="236" y="2358"/>
                  </a:lnTo>
                  <a:lnTo>
                    <a:pt x="370" y="2358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8"/>
                  </a:lnTo>
                  <a:lnTo>
                    <a:pt x="2088" y="2358"/>
                  </a:lnTo>
                  <a:lnTo>
                    <a:pt x="2357" y="2290"/>
                  </a:lnTo>
                  <a:lnTo>
                    <a:pt x="2391" y="2324"/>
                  </a:lnTo>
                  <a:lnTo>
                    <a:pt x="2492" y="2324"/>
                  </a:lnTo>
                  <a:lnTo>
                    <a:pt x="2492" y="2290"/>
                  </a:lnTo>
                  <a:lnTo>
                    <a:pt x="2525" y="2021"/>
                  </a:lnTo>
                  <a:lnTo>
                    <a:pt x="2525" y="1752"/>
                  </a:lnTo>
                  <a:lnTo>
                    <a:pt x="2492" y="1247"/>
                  </a:lnTo>
                  <a:lnTo>
                    <a:pt x="2458" y="641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1581864" y="102328"/>
              <a:ext cx="124207" cy="135916"/>
            </a:xfrm>
            <a:custGeom>
              <a:avLst/>
              <a:gdLst/>
              <a:ahLst/>
              <a:cxnLst/>
              <a:rect l="l" t="t" r="r" b="b"/>
              <a:pathLst>
                <a:path w="2493" h="2728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223" y="1280"/>
                  </a:lnTo>
                  <a:lnTo>
                    <a:pt x="2223" y="1819"/>
                  </a:lnTo>
                  <a:lnTo>
                    <a:pt x="2290" y="2324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708" y="303"/>
                  </a:lnTo>
                  <a:lnTo>
                    <a:pt x="1246" y="303"/>
                  </a:lnTo>
                  <a:lnTo>
                    <a:pt x="2290" y="236"/>
                  </a:lnTo>
                  <a:close/>
                  <a:moveTo>
                    <a:pt x="2324" y="0"/>
                  </a:moveTo>
                  <a:lnTo>
                    <a:pt x="1785" y="34"/>
                  </a:lnTo>
                  <a:lnTo>
                    <a:pt x="1246" y="68"/>
                  </a:lnTo>
                  <a:lnTo>
                    <a:pt x="708" y="68"/>
                  </a:lnTo>
                  <a:lnTo>
                    <a:pt x="169" y="101"/>
                  </a:lnTo>
                  <a:lnTo>
                    <a:pt x="102" y="135"/>
                  </a:lnTo>
                  <a:lnTo>
                    <a:pt x="102" y="169"/>
                  </a:lnTo>
                  <a:lnTo>
                    <a:pt x="68" y="202"/>
                  </a:lnTo>
                  <a:lnTo>
                    <a:pt x="34" y="236"/>
                  </a:lnTo>
                  <a:lnTo>
                    <a:pt x="1" y="842"/>
                  </a:lnTo>
                  <a:lnTo>
                    <a:pt x="34" y="1448"/>
                  </a:lnTo>
                  <a:lnTo>
                    <a:pt x="102" y="2054"/>
                  </a:lnTo>
                  <a:lnTo>
                    <a:pt x="203" y="2627"/>
                  </a:lnTo>
                  <a:lnTo>
                    <a:pt x="236" y="2694"/>
                  </a:lnTo>
                  <a:lnTo>
                    <a:pt x="304" y="2728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405" y="2526"/>
                  </a:lnTo>
                  <a:lnTo>
                    <a:pt x="876" y="2593"/>
                  </a:lnTo>
                  <a:lnTo>
                    <a:pt x="1347" y="2627"/>
                  </a:lnTo>
                  <a:lnTo>
                    <a:pt x="1852" y="2627"/>
                  </a:lnTo>
                  <a:lnTo>
                    <a:pt x="2088" y="2559"/>
                  </a:lnTo>
                  <a:lnTo>
                    <a:pt x="2290" y="2526"/>
                  </a:lnTo>
                  <a:lnTo>
                    <a:pt x="2357" y="2458"/>
                  </a:lnTo>
                  <a:lnTo>
                    <a:pt x="2324" y="2391"/>
                  </a:lnTo>
                  <a:lnTo>
                    <a:pt x="2324" y="2391"/>
                  </a:lnTo>
                  <a:lnTo>
                    <a:pt x="2391" y="2425"/>
                  </a:lnTo>
                  <a:lnTo>
                    <a:pt x="2425" y="2425"/>
                  </a:lnTo>
                  <a:lnTo>
                    <a:pt x="2458" y="2391"/>
                  </a:lnTo>
                  <a:lnTo>
                    <a:pt x="2458" y="2324"/>
                  </a:lnTo>
                  <a:lnTo>
                    <a:pt x="2492" y="1819"/>
                  </a:lnTo>
                  <a:lnTo>
                    <a:pt x="2492" y="1280"/>
                  </a:lnTo>
                  <a:lnTo>
                    <a:pt x="2458" y="708"/>
                  </a:lnTo>
                  <a:lnTo>
                    <a:pt x="2391" y="202"/>
                  </a:lnTo>
                  <a:lnTo>
                    <a:pt x="2425" y="135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1612057" y="239888"/>
              <a:ext cx="129240" cy="120820"/>
            </a:xfrm>
            <a:custGeom>
              <a:avLst/>
              <a:gdLst/>
              <a:ahLst/>
              <a:cxnLst/>
              <a:rect l="l" t="t" r="r" b="b"/>
              <a:pathLst>
                <a:path w="2594" h="2425" extrusionOk="0">
                  <a:moveTo>
                    <a:pt x="1819" y="0"/>
                  </a:moveTo>
                  <a:lnTo>
                    <a:pt x="1280" y="68"/>
                  </a:lnTo>
                  <a:lnTo>
                    <a:pt x="708" y="101"/>
                  </a:lnTo>
                  <a:lnTo>
                    <a:pt x="135" y="202"/>
                  </a:lnTo>
                  <a:lnTo>
                    <a:pt x="135" y="135"/>
                  </a:lnTo>
                  <a:lnTo>
                    <a:pt x="102" y="101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8" y="2121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69" y="2424"/>
                  </a:lnTo>
                  <a:lnTo>
                    <a:pt x="203" y="2391"/>
                  </a:lnTo>
                  <a:lnTo>
                    <a:pt x="1314" y="2391"/>
                  </a:lnTo>
                  <a:lnTo>
                    <a:pt x="1819" y="2357"/>
                  </a:lnTo>
                  <a:lnTo>
                    <a:pt x="2088" y="2323"/>
                  </a:lnTo>
                  <a:lnTo>
                    <a:pt x="2324" y="2290"/>
                  </a:lnTo>
                  <a:lnTo>
                    <a:pt x="2357" y="2323"/>
                  </a:lnTo>
                  <a:lnTo>
                    <a:pt x="2391" y="2323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93" y="2088"/>
                  </a:lnTo>
                  <a:lnTo>
                    <a:pt x="2593" y="1953"/>
                  </a:lnTo>
                  <a:lnTo>
                    <a:pt x="2559" y="1717"/>
                  </a:lnTo>
                  <a:lnTo>
                    <a:pt x="2559" y="1482"/>
                  </a:lnTo>
                  <a:lnTo>
                    <a:pt x="2526" y="775"/>
                  </a:lnTo>
                  <a:lnTo>
                    <a:pt x="2458" y="404"/>
                  </a:lnTo>
                  <a:lnTo>
                    <a:pt x="2425" y="236"/>
                  </a:lnTo>
                  <a:lnTo>
                    <a:pt x="2324" y="101"/>
                  </a:lnTo>
                  <a:lnTo>
                    <a:pt x="2256" y="202"/>
                  </a:lnTo>
                  <a:lnTo>
                    <a:pt x="2256" y="337"/>
                  </a:lnTo>
                  <a:lnTo>
                    <a:pt x="2256" y="606"/>
                  </a:lnTo>
                  <a:lnTo>
                    <a:pt x="2324" y="1145"/>
                  </a:lnTo>
                  <a:lnTo>
                    <a:pt x="2324" y="1650"/>
                  </a:lnTo>
                  <a:lnTo>
                    <a:pt x="2324" y="2155"/>
                  </a:lnTo>
                  <a:lnTo>
                    <a:pt x="2088" y="2121"/>
                  </a:lnTo>
                  <a:lnTo>
                    <a:pt x="1819" y="2088"/>
                  </a:lnTo>
                  <a:lnTo>
                    <a:pt x="1314" y="2121"/>
                  </a:lnTo>
                  <a:lnTo>
                    <a:pt x="270" y="2189"/>
                  </a:lnTo>
                  <a:lnTo>
                    <a:pt x="236" y="2189"/>
                  </a:lnTo>
                  <a:lnTo>
                    <a:pt x="270" y="1919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3" y="775"/>
                  </a:lnTo>
                  <a:lnTo>
                    <a:pt x="169" y="404"/>
                  </a:lnTo>
                  <a:lnTo>
                    <a:pt x="809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2"/>
                  </a:lnTo>
                  <a:lnTo>
                    <a:pt x="2290" y="101"/>
                  </a:lnTo>
                  <a:lnTo>
                    <a:pt x="2290" y="68"/>
                  </a:lnTo>
                  <a:lnTo>
                    <a:pt x="2189" y="34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1781503" y="598859"/>
              <a:ext cx="43645" cy="25210"/>
            </a:xfrm>
            <a:custGeom>
              <a:avLst/>
              <a:gdLst/>
              <a:ahLst/>
              <a:cxnLst/>
              <a:rect l="l" t="t" r="r" b="b"/>
              <a:pathLst>
                <a:path w="876" h="506" extrusionOk="0">
                  <a:moveTo>
                    <a:pt x="707" y="0"/>
                  </a:moveTo>
                  <a:lnTo>
                    <a:pt x="539" y="169"/>
                  </a:lnTo>
                  <a:lnTo>
                    <a:pt x="404" y="303"/>
                  </a:lnTo>
                  <a:lnTo>
                    <a:pt x="270" y="169"/>
                  </a:lnTo>
                  <a:lnTo>
                    <a:pt x="169" y="34"/>
                  </a:lnTo>
                  <a:lnTo>
                    <a:pt x="34" y="34"/>
                  </a:lnTo>
                  <a:lnTo>
                    <a:pt x="0" y="101"/>
                  </a:lnTo>
                  <a:lnTo>
                    <a:pt x="34" y="169"/>
                  </a:lnTo>
                  <a:lnTo>
                    <a:pt x="135" y="303"/>
                  </a:lnTo>
                  <a:lnTo>
                    <a:pt x="270" y="472"/>
                  </a:lnTo>
                  <a:lnTo>
                    <a:pt x="303" y="505"/>
                  </a:lnTo>
                  <a:lnTo>
                    <a:pt x="337" y="505"/>
                  </a:lnTo>
                  <a:lnTo>
                    <a:pt x="404" y="472"/>
                  </a:lnTo>
                  <a:lnTo>
                    <a:pt x="438" y="472"/>
                  </a:lnTo>
                  <a:lnTo>
                    <a:pt x="472" y="438"/>
                  </a:lnTo>
                  <a:lnTo>
                    <a:pt x="674" y="303"/>
                  </a:lnTo>
                  <a:lnTo>
                    <a:pt x="842" y="169"/>
                  </a:lnTo>
                  <a:lnTo>
                    <a:pt x="876" y="101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1243022" y="303611"/>
              <a:ext cx="40306" cy="42000"/>
            </a:xfrm>
            <a:custGeom>
              <a:avLst/>
              <a:gdLst/>
              <a:ahLst/>
              <a:cxnLst/>
              <a:rect l="l" t="t" r="r" b="b"/>
              <a:pathLst>
                <a:path w="809" h="843" extrusionOk="0">
                  <a:moveTo>
                    <a:pt x="34" y="1"/>
                  </a:moveTo>
                  <a:lnTo>
                    <a:pt x="1" y="135"/>
                  </a:lnTo>
                  <a:lnTo>
                    <a:pt x="1" y="270"/>
                  </a:lnTo>
                  <a:lnTo>
                    <a:pt x="1" y="640"/>
                  </a:lnTo>
                  <a:lnTo>
                    <a:pt x="34" y="708"/>
                  </a:lnTo>
                  <a:lnTo>
                    <a:pt x="68" y="741"/>
                  </a:lnTo>
                  <a:lnTo>
                    <a:pt x="135" y="741"/>
                  </a:lnTo>
                  <a:lnTo>
                    <a:pt x="169" y="708"/>
                  </a:lnTo>
                  <a:lnTo>
                    <a:pt x="371" y="506"/>
                  </a:lnTo>
                  <a:lnTo>
                    <a:pt x="371" y="539"/>
                  </a:lnTo>
                  <a:lnTo>
                    <a:pt x="405" y="607"/>
                  </a:lnTo>
                  <a:lnTo>
                    <a:pt x="472" y="708"/>
                  </a:lnTo>
                  <a:lnTo>
                    <a:pt x="573" y="809"/>
                  </a:lnTo>
                  <a:lnTo>
                    <a:pt x="607" y="842"/>
                  </a:lnTo>
                  <a:lnTo>
                    <a:pt x="674" y="842"/>
                  </a:lnTo>
                  <a:lnTo>
                    <a:pt x="708" y="775"/>
                  </a:lnTo>
                  <a:lnTo>
                    <a:pt x="708" y="741"/>
                  </a:lnTo>
                  <a:lnTo>
                    <a:pt x="640" y="640"/>
                  </a:lnTo>
                  <a:lnTo>
                    <a:pt x="539" y="506"/>
                  </a:lnTo>
                  <a:lnTo>
                    <a:pt x="472" y="472"/>
                  </a:lnTo>
                  <a:lnTo>
                    <a:pt x="438" y="472"/>
                  </a:lnTo>
                  <a:lnTo>
                    <a:pt x="506" y="405"/>
                  </a:lnTo>
                  <a:lnTo>
                    <a:pt x="640" y="270"/>
                  </a:lnTo>
                  <a:lnTo>
                    <a:pt x="674" y="304"/>
                  </a:lnTo>
                  <a:lnTo>
                    <a:pt x="741" y="270"/>
                  </a:lnTo>
                  <a:lnTo>
                    <a:pt x="809" y="203"/>
                  </a:lnTo>
                  <a:lnTo>
                    <a:pt x="809" y="169"/>
                  </a:lnTo>
                  <a:lnTo>
                    <a:pt x="775" y="102"/>
                  </a:lnTo>
                  <a:lnTo>
                    <a:pt x="741" y="68"/>
                  </a:lnTo>
                  <a:lnTo>
                    <a:pt x="573" y="68"/>
                  </a:lnTo>
                  <a:lnTo>
                    <a:pt x="438" y="169"/>
                  </a:lnTo>
                  <a:lnTo>
                    <a:pt x="337" y="304"/>
                  </a:lnTo>
                  <a:lnTo>
                    <a:pt x="169" y="472"/>
                  </a:lnTo>
                  <a:lnTo>
                    <a:pt x="135" y="304"/>
                  </a:lnTo>
                  <a:lnTo>
                    <a:pt x="135" y="135"/>
                  </a:lnTo>
                  <a:lnTo>
                    <a:pt x="102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1196089" y="254984"/>
              <a:ext cx="124158" cy="130884"/>
            </a:xfrm>
            <a:custGeom>
              <a:avLst/>
              <a:gdLst/>
              <a:ahLst/>
              <a:cxnLst/>
              <a:rect l="l" t="t" r="r" b="b"/>
              <a:pathLst>
                <a:path w="2492" h="2627" extrusionOk="0">
                  <a:moveTo>
                    <a:pt x="2222" y="135"/>
                  </a:moveTo>
                  <a:lnTo>
                    <a:pt x="2222" y="1212"/>
                  </a:lnTo>
                  <a:lnTo>
                    <a:pt x="2188" y="2290"/>
                  </a:lnTo>
                  <a:lnTo>
                    <a:pt x="1717" y="2323"/>
                  </a:lnTo>
                  <a:lnTo>
                    <a:pt x="1212" y="2357"/>
                  </a:lnTo>
                  <a:lnTo>
                    <a:pt x="774" y="2357"/>
                  </a:lnTo>
                  <a:lnTo>
                    <a:pt x="539" y="2391"/>
                  </a:lnTo>
                  <a:lnTo>
                    <a:pt x="303" y="2424"/>
                  </a:lnTo>
                  <a:lnTo>
                    <a:pt x="269" y="2424"/>
                  </a:lnTo>
                  <a:lnTo>
                    <a:pt x="269" y="2391"/>
                  </a:lnTo>
                  <a:lnTo>
                    <a:pt x="303" y="1886"/>
                  </a:lnTo>
                  <a:lnTo>
                    <a:pt x="269" y="1347"/>
                  </a:lnTo>
                  <a:lnTo>
                    <a:pt x="236" y="808"/>
                  </a:lnTo>
                  <a:lnTo>
                    <a:pt x="135" y="270"/>
                  </a:lnTo>
                  <a:lnTo>
                    <a:pt x="1178" y="270"/>
                  </a:lnTo>
                  <a:lnTo>
                    <a:pt x="1683" y="236"/>
                  </a:lnTo>
                  <a:lnTo>
                    <a:pt x="2222" y="135"/>
                  </a:lnTo>
                  <a:close/>
                  <a:moveTo>
                    <a:pt x="1683" y="0"/>
                  </a:moveTo>
                  <a:lnTo>
                    <a:pt x="1145" y="34"/>
                  </a:lnTo>
                  <a:lnTo>
                    <a:pt x="606" y="68"/>
                  </a:lnTo>
                  <a:lnTo>
                    <a:pt x="67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34" y="270"/>
                  </a:lnTo>
                  <a:lnTo>
                    <a:pt x="0" y="775"/>
                  </a:lnTo>
                  <a:lnTo>
                    <a:pt x="34" y="1347"/>
                  </a:lnTo>
                  <a:lnTo>
                    <a:pt x="67" y="1886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168" y="2458"/>
                  </a:lnTo>
                  <a:lnTo>
                    <a:pt x="202" y="2492"/>
                  </a:lnTo>
                  <a:lnTo>
                    <a:pt x="236" y="2458"/>
                  </a:lnTo>
                  <a:lnTo>
                    <a:pt x="236" y="2525"/>
                  </a:lnTo>
                  <a:lnTo>
                    <a:pt x="303" y="2559"/>
                  </a:lnTo>
                  <a:lnTo>
                    <a:pt x="539" y="2593"/>
                  </a:lnTo>
                  <a:lnTo>
                    <a:pt x="774" y="2626"/>
                  </a:lnTo>
                  <a:lnTo>
                    <a:pt x="1246" y="2626"/>
                  </a:lnTo>
                  <a:lnTo>
                    <a:pt x="1751" y="2525"/>
                  </a:lnTo>
                  <a:lnTo>
                    <a:pt x="2188" y="2424"/>
                  </a:lnTo>
                  <a:lnTo>
                    <a:pt x="2188" y="2492"/>
                  </a:lnTo>
                  <a:lnTo>
                    <a:pt x="2222" y="2559"/>
                  </a:lnTo>
                  <a:lnTo>
                    <a:pt x="2289" y="2593"/>
                  </a:lnTo>
                  <a:lnTo>
                    <a:pt x="2357" y="2593"/>
                  </a:lnTo>
                  <a:lnTo>
                    <a:pt x="2424" y="2525"/>
                  </a:lnTo>
                  <a:lnTo>
                    <a:pt x="2458" y="1919"/>
                  </a:lnTo>
                  <a:lnTo>
                    <a:pt x="2491" y="1313"/>
                  </a:lnTo>
                  <a:lnTo>
                    <a:pt x="2458" y="707"/>
                  </a:lnTo>
                  <a:lnTo>
                    <a:pt x="2357" y="101"/>
                  </a:lnTo>
                  <a:lnTo>
                    <a:pt x="2357" y="68"/>
                  </a:lnTo>
                  <a:lnTo>
                    <a:pt x="2323" y="68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1170928" y="436139"/>
              <a:ext cx="45338" cy="38612"/>
            </a:xfrm>
            <a:custGeom>
              <a:avLst/>
              <a:gdLst/>
              <a:ahLst/>
              <a:cxnLst/>
              <a:rect l="l" t="t" r="r" b="b"/>
              <a:pathLst>
                <a:path w="910" h="775" extrusionOk="0">
                  <a:moveTo>
                    <a:pt x="67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06"/>
                  </a:lnTo>
                  <a:lnTo>
                    <a:pt x="370" y="640"/>
                  </a:lnTo>
                  <a:lnTo>
                    <a:pt x="404" y="640"/>
                  </a:lnTo>
                  <a:lnTo>
                    <a:pt x="438" y="606"/>
                  </a:lnTo>
                  <a:lnTo>
                    <a:pt x="640" y="404"/>
                  </a:lnTo>
                  <a:lnTo>
                    <a:pt x="673" y="573"/>
                  </a:lnTo>
                  <a:lnTo>
                    <a:pt x="741" y="741"/>
                  </a:lnTo>
                  <a:lnTo>
                    <a:pt x="808" y="775"/>
                  </a:lnTo>
                  <a:lnTo>
                    <a:pt x="875" y="741"/>
                  </a:lnTo>
                  <a:lnTo>
                    <a:pt x="909" y="707"/>
                  </a:lnTo>
                  <a:lnTo>
                    <a:pt x="909" y="640"/>
                  </a:lnTo>
                  <a:lnTo>
                    <a:pt x="842" y="404"/>
                  </a:lnTo>
                  <a:lnTo>
                    <a:pt x="842" y="270"/>
                  </a:lnTo>
                  <a:lnTo>
                    <a:pt x="842" y="135"/>
                  </a:lnTo>
                  <a:lnTo>
                    <a:pt x="842" y="68"/>
                  </a:lnTo>
                  <a:lnTo>
                    <a:pt x="808" y="34"/>
                  </a:lnTo>
                  <a:lnTo>
                    <a:pt x="741" y="34"/>
                  </a:lnTo>
                  <a:lnTo>
                    <a:pt x="673" y="68"/>
                  </a:lnTo>
                  <a:lnTo>
                    <a:pt x="404" y="371"/>
                  </a:lnTo>
                  <a:lnTo>
                    <a:pt x="168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1412468" y="385818"/>
              <a:ext cx="127496" cy="119126"/>
            </a:xfrm>
            <a:custGeom>
              <a:avLst/>
              <a:gdLst/>
              <a:ahLst/>
              <a:cxnLst/>
              <a:rect l="l" t="t" r="r" b="b"/>
              <a:pathLst>
                <a:path w="2559" h="2391" extrusionOk="0">
                  <a:moveTo>
                    <a:pt x="101" y="0"/>
                  </a:moveTo>
                  <a:lnTo>
                    <a:pt x="101" y="34"/>
                  </a:lnTo>
                  <a:lnTo>
                    <a:pt x="34" y="303"/>
                  </a:lnTo>
                  <a:lnTo>
                    <a:pt x="0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2" y="202"/>
                  </a:lnTo>
                  <a:lnTo>
                    <a:pt x="438" y="236"/>
                  </a:lnTo>
                  <a:lnTo>
                    <a:pt x="1145" y="236"/>
                  </a:lnTo>
                  <a:lnTo>
                    <a:pt x="2222" y="169"/>
                  </a:lnTo>
                  <a:lnTo>
                    <a:pt x="2256" y="236"/>
                  </a:lnTo>
                  <a:lnTo>
                    <a:pt x="2357" y="236"/>
                  </a:lnTo>
                  <a:lnTo>
                    <a:pt x="2323" y="573"/>
                  </a:lnTo>
                  <a:lnTo>
                    <a:pt x="2323" y="876"/>
                  </a:lnTo>
                  <a:lnTo>
                    <a:pt x="2357" y="2054"/>
                  </a:lnTo>
                  <a:lnTo>
                    <a:pt x="1886" y="2054"/>
                  </a:lnTo>
                  <a:lnTo>
                    <a:pt x="1414" y="2088"/>
                  </a:lnTo>
                  <a:lnTo>
                    <a:pt x="707" y="2088"/>
                  </a:lnTo>
                  <a:lnTo>
                    <a:pt x="539" y="2121"/>
                  </a:lnTo>
                  <a:lnTo>
                    <a:pt x="438" y="2189"/>
                  </a:lnTo>
                  <a:lnTo>
                    <a:pt x="337" y="2256"/>
                  </a:lnTo>
                  <a:lnTo>
                    <a:pt x="438" y="2323"/>
                  </a:lnTo>
                  <a:lnTo>
                    <a:pt x="539" y="2357"/>
                  </a:lnTo>
                  <a:lnTo>
                    <a:pt x="775" y="2391"/>
                  </a:lnTo>
                  <a:lnTo>
                    <a:pt x="1280" y="2357"/>
                  </a:lnTo>
                  <a:lnTo>
                    <a:pt x="1818" y="2357"/>
                  </a:lnTo>
                  <a:lnTo>
                    <a:pt x="2121" y="2323"/>
                  </a:lnTo>
                  <a:lnTo>
                    <a:pt x="2391" y="2256"/>
                  </a:lnTo>
                  <a:lnTo>
                    <a:pt x="2424" y="2323"/>
                  </a:lnTo>
                  <a:lnTo>
                    <a:pt x="2492" y="2323"/>
                  </a:lnTo>
                  <a:lnTo>
                    <a:pt x="2559" y="2290"/>
                  </a:lnTo>
                  <a:lnTo>
                    <a:pt x="2559" y="2222"/>
                  </a:lnTo>
                  <a:lnTo>
                    <a:pt x="2525" y="1044"/>
                  </a:lnTo>
                  <a:lnTo>
                    <a:pt x="2525" y="539"/>
                  </a:lnTo>
                  <a:lnTo>
                    <a:pt x="2492" y="270"/>
                  </a:lnTo>
                  <a:lnTo>
                    <a:pt x="2458" y="34"/>
                  </a:lnTo>
                  <a:lnTo>
                    <a:pt x="2424" y="34"/>
                  </a:lnTo>
                  <a:lnTo>
                    <a:pt x="2391" y="68"/>
                  </a:lnTo>
                  <a:lnTo>
                    <a:pt x="2323" y="34"/>
                  </a:lnTo>
                  <a:lnTo>
                    <a:pt x="2222" y="0"/>
                  </a:lnTo>
                  <a:lnTo>
                    <a:pt x="2020" y="0"/>
                  </a:lnTo>
                  <a:lnTo>
                    <a:pt x="1616" y="34"/>
                  </a:lnTo>
                  <a:lnTo>
                    <a:pt x="909" y="34"/>
                  </a:lnTo>
                  <a:lnTo>
                    <a:pt x="539" y="68"/>
                  </a:lnTo>
                  <a:lnTo>
                    <a:pt x="202" y="101"/>
                  </a:lnTo>
                  <a:lnTo>
                    <a:pt x="202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1479529" y="155987"/>
              <a:ext cx="45338" cy="35274"/>
            </a:xfrm>
            <a:custGeom>
              <a:avLst/>
              <a:gdLst/>
              <a:ahLst/>
              <a:cxnLst/>
              <a:rect l="l" t="t" r="r" b="b"/>
              <a:pathLst>
                <a:path w="910" h="708" extrusionOk="0">
                  <a:moveTo>
                    <a:pt x="607" y="169"/>
                  </a:moveTo>
                  <a:lnTo>
                    <a:pt x="742" y="203"/>
                  </a:lnTo>
                  <a:lnTo>
                    <a:pt x="641" y="304"/>
                  </a:lnTo>
                  <a:lnTo>
                    <a:pt x="540" y="371"/>
                  </a:lnTo>
                  <a:lnTo>
                    <a:pt x="270" y="371"/>
                  </a:lnTo>
                  <a:lnTo>
                    <a:pt x="270" y="203"/>
                  </a:lnTo>
                  <a:lnTo>
                    <a:pt x="371" y="169"/>
                  </a:lnTo>
                  <a:close/>
                  <a:moveTo>
                    <a:pt x="506" y="1"/>
                  </a:moveTo>
                  <a:lnTo>
                    <a:pt x="371" y="35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03"/>
                  </a:lnTo>
                  <a:lnTo>
                    <a:pt x="102" y="338"/>
                  </a:lnTo>
                  <a:lnTo>
                    <a:pt x="35" y="371"/>
                  </a:lnTo>
                  <a:lnTo>
                    <a:pt x="1" y="439"/>
                  </a:lnTo>
                  <a:lnTo>
                    <a:pt x="35" y="506"/>
                  </a:lnTo>
                  <a:lnTo>
                    <a:pt x="102" y="540"/>
                  </a:lnTo>
                  <a:lnTo>
                    <a:pt x="102" y="607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03" y="708"/>
                  </a:lnTo>
                  <a:lnTo>
                    <a:pt x="237" y="674"/>
                  </a:lnTo>
                  <a:lnTo>
                    <a:pt x="270" y="641"/>
                  </a:lnTo>
                  <a:lnTo>
                    <a:pt x="304" y="607"/>
                  </a:lnTo>
                  <a:lnTo>
                    <a:pt x="270" y="540"/>
                  </a:lnTo>
                  <a:lnTo>
                    <a:pt x="506" y="540"/>
                  </a:lnTo>
                  <a:lnTo>
                    <a:pt x="708" y="472"/>
                  </a:lnTo>
                  <a:lnTo>
                    <a:pt x="775" y="439"/>
                  </a:lnTo>
                  <a:lnTo>
                    <a:pt x="843" y="371"/>
                  </a:lnTo>
                  <a:lnTo>
                    <a:pt x="876" y="270"/>
                  </a:lnTo>
                  <a:lnTo>
                    <a:pt x="910" y="169"/>
                  </a:lnTo>
                  <a:lnTo>
                    <a:pt x="910" y="102"/>
                  </a:lnTo>
                  <a:lnTo>
                    <a:pt x="876" y="102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1442660" y="533442"/>
              <a:ext cx="11758" cy="130884"/>
            </a:xfrm>
            <a:custGeom>
              <a:avLst/>
              <a:gdLst/>
              <a:ahLst/>
              <a:cxnLst/>
              <a:rect l="l" t="t" r="r" b="b"/>
              <a:pathLst>
                <a:path w="236" h="2627" extrusionOk="0">
                  <a:moveTo>
                    <a:pt x="68" y="0"/>
                  </a:moveTo>
                  <a:lnTo>
                    <a:pt x="0" y="236"/>
                  </a:lnTo>
                  <a:lnTo>
                    <a:pt x="0" y="472"/>
                  </a:lnTo>
                  <a:lnTo>
                    <a:pt x="0" y="977"/>
                  </a:lnTo>
                  <a:lnTo>
                    <a:pt x="0" y="1785"/>
                  </a:lnTo>
                  <a:lnTo>
                    <a:pt x="0" y="2155"/>
                  </a:lnTo>
                  <a:lnTo>
                    <a:pt x="34" y="2559"/>
                  </a:lnTo>
                  <a:lnTo>
                    <a:pt x="68" y="2593"/>
                  </a:lnTo>
                  <a:lnTo>
                    <a:pt x="101" y="2626"/>
                  </a:lnTo>
                  <a:lnTo>
                    <a:pt x="169" y="2626"/>
                  </a:lnTo>
                  <a:lnTo>
                    <a:pt x="202" y="2559"/>
                  </a:lnTo>
                  <a:lnTo>
                    <a:pt x="202" y="2256"/>
                  </a:lnTo>
                  <a:lnTo>
                    <a:pt x="236" y="1953"/>
                  </a:lnTo>
                  <a:lnTo>
                    <a:pt x="202" y="1381"/>
                  </a:lnTo>
                  <a:lnTo>
                    <a:pt x="202" y="674"/>
                  </a:lnTo>
                  <a:lnTo>
                    <a:pt x="202" y="337"/>
                  </a:lnTo>
                  <a:lnTo>
                    <a:pt x="169" y="1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1647281" y="600503"/>
              <a:ext cx="21872" cy="33630"/>
            </a:xfrm>
            <a:custGeom>
              <a:avLst/>
              <a:gdLst/>
              <a:ahLst/>
              <a:cxnLst/>
              <a:rect l="l" t="t" r="r" b="b"/>
              <a:pathLst>
                <a:path w="439" h="675" extrusionOk="0">
                  <a:moveTo>
                    <a:pt x="270" y="1"/>
                  </a:moveTo>
                  <a:lnTo>
                    <a:pt x="203" y="68"/>
                  </a:lnTo>
                  <a:lnTo>
                    <a:pt x="135" y="136"/>
                  </a:lnTo>
                  <a:lnTo>
                    <a:pt x="34" y="237"/>
                  </a:lnTo>
                  <a:lnTo>
                    <a:pt x="1" y="371"/>
                  </a:lnTo>
                  <a:lnTo>
                    <a:pt x="34" y="405"/>
                  </a:lnTo>
                  <a:lnTo>
                    <a:pt x="34" y="439"/>
                  </a:lnTo>
                  <a:lnTo>
                    <a:pt x="135" y="439"/>
                  </a:lnTo>
                  <a:lnTo>
                    <a:pt x="169" y="506"/>
                  </a:lnTo>
                  <a:lnTo>
                    <a:pt x="304" y="641"/>
                  </a:lnTo>
                  <a:lnTo>
                    <a:pt x="371" y="674"/>
                  </a:lnTo>
                  <a:lnTo>
                    <a:pt x="438" y="641"/>
                  </a:lnTo>
                  <a:lnTo>
                    <a:pt x="438" y="607"/>
                  </a:lnTo>
                  <a:lnTo>
                    <a:pt x="438" y="540"/>
                  </a:lnTo>
                  <a:lnTo>
                    <a:pt x="337" y="439"/>
                  </a:lnTo>
                  <a:lnTo>
                    <a:pt x="236" y="338"/>
                  </a:lnTo>
                  <a:lnTo>
                    <a:pt x="405" y="169"/>
                  </a:lnTo>
                  <a:lnTo>
                    <a:pt x="438" y="136"/>
                  </a:lnTo>
                  <a:lnTo>
                    <a:pt x="438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1553366" y="375754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222" y="1246"/>
                  </a:lnTo>
                  <a:lnTo>
                    <a:pt x="2256" y="1785"/>
                  </a:lnTo>
                  <a:lnTo>
                    <a:pt x="2290" y="2323"/>
                  </a:lnTo>
                  <a:lnTo>
                    <a:pt x="2323" y="2357"/>
                  </a:lnTo>
                  <a:lnTo>
                    <a:pt x="2290" y="2357"/>
                  </a:lnTo>
                  <a:lnTo>
                    <a:pt x="2054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313"/>
                  </a:lnTo>
                  <a:lnTo>
                    <a:pt x="202" y="236"/>
                  </a:lnTo>
                  <a:lnTo>
                    <a:pt x="707" y="270"/>
                  </a:lnTo>
                  <a:lnTo>
                    <a:pt x="1246" y="270"/>
                  </a:lnTo>
                  <a:lnTo>
                    <a:pt x="2290" y="202"/>
                  </a:lnTo>
                  <a:close/>
                  <a:moveTo>
                    <a:pt x="2323" y="0"/>
                  </a:moveTo>
                  <a:lnTo>
                    <a:pt x="1785" y="34"/>
                  </a:lnTo>
                  <a:lnTo>
                    <a:pt x="707" y="34"/>
                  </a:lnTo>
                  <a:lnTo>
                    <a:pt x="169" y="68"/>
                  </a:lnTo>
                  <a:lnTo>
                    <a:pt x="101" y="101"/>
                  </a:lnTo>
                  <a:lnTo>
                    <a:pt x="101" y="169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34" y="1414"/>
                  </a:lnTo>
                  <a:lnTo>
                    <a:pt x="101" y="2020"/>
                  </a:lnTo>
                  <a:lnTo>
                    <a:pt x="202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404" y="2660"/>
                  </a:lnTo>
                  <a:lnTo>
                    <a:pt x="404" y="2559"/>
                  </a:lnTo>
                  <a:lnTo>
                    <a:pt x="404" y="2492"/>
                  </a:lnTo>
                  <a:lnTo>
                    <a:pt x="876" y="2593"/>
                  </a:lnTo>
                  <a:lnTo>
                    <a:pt x="1852" y="2593"/>
                  </a:lnTo>
                  <a:lnTo>
                    <a:pt x="2088" y="2559"/>
                  </a:lnTo>
                  <a:lnTo>
                    <a:pt x="2290" y="2492"/>
                  </a:lnTo>
                  <a:lnTo>
                    <a:pt x="2357" y="2458"/>
                  </a:lnTo>
                  <a:lnTo>
                    <a:pt x="2357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92" y="2323"/>
                  </a:lnTo>
                  <a:lnTo>
                    <a:pt x="2492" y="1785"/>
                  </a:lnTo>
                  <a:lnTo>
                    <a:pt x="2492" y="1246"/>
                  </a:lnTo>
                  <a:lnTo>
                    <a:pt x="2458" y="707"/>
                  </a:lnTo>
                  <a:lnTo>
                    <a:pt x="2391" y="169"/>
                  </a:lnTo>
                  <a:lnTo>
                    <a:pt x="2424" y="101"/>
                  </a:lnTo>
                  <a:lnTo>
                    <a:pt x="2424" y="68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1447692" y="514958"/>
              <a:ext cx="129190" cy="151012"/>
            </a:xfrm>
            <a:custGeom>
              <a:avLst/>
              <a:gdLst/>
              <a:ahLst/>
              <a:cxnLst/>
              <a:rect l="l" t="t" r="r" b="b"/>
              <a:pathLst>
                <a:path w="2593" h="3031" extrusionOk="0">
                  <a:moveTo>
                    <a:pt x="2424" y="1"/>
                  </a:moveTo>
                  <a:lnTo>
                    <a:pt x="2391" y="34"/>
                  </a:lnTo>
                  <a:lnTo>
                    <a:pt x="2357" y="68"/>
                  </a:lnTo>
                  <a:lnTo>
                    <a:pt x="2054" y="68"/>
                  </a:lnTo>
                  <a:lnTo>
                    <a:pt x="1785" y="102"/>
                  </a:lnTo>
                  <a:lnTo>
                    <a:pt x="1212" y="203"/>
                  </a:lnTo>
                  <a:lnTo>
                    <a:pt x="909" y="203"/>
                  </a:lnTo>
                  <a:lnTo>
                    <a:pt x="606" y="135"/>
                  </a:lnTo>
                  <a:lnTo>
                    <a:pt x="303" y="135"/>
                  </a:lnTo>
                  <a:lnTo>
                    <a:pt x="169" y="169"/>
                  </a:lnTo>
                  <a:lnTo>
                    <a:pt x="34" y="236"/>
                  </a:lnTo>
                  <a:lnTo>
                    <a:pt x="0" y="270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303" y="371"/>
                  </a:lnTo>
                  <a:lnTo>
                    <a:pt x="539" y="405"/>
                  </a:lnTo>
                  <a:lnTo>
                    <a:pt x="1044" y="439"/>
                  </a:lnTo>
                  <a:lnTo>
                    <a:pt x="1381" y="439"/>
                  </a:lnTo>
                  <a:lnTo>
                    <a:pt x="1684" y="371"/>
                  </a:lnTo>
                  <a:lnTo>
                    <a:pt x="2020" y="304"/>
                  </a:lnTo>
                  <a:lnTo>
                    <a:pt x="2357" y="304"/>
                  </a:lnTo>
                  <a:lnTo>
                    <a:pt x="2323" y="809"/>
                  </a:lnTo>
                  <a:lnTo>
                    <a:pt x="2357" y="1314"/>
                  </a:lnTo>
                  <a:lnTo>
                    <a:pt x="2357" y="1954"/>
                  </a:lnTo>
                  <a:lnTo>
                    <a:pt x="2357" y="2290"/>
                  </a:lnTo>
                  <a:lnTo>
                    <a:pt x="2424" y="2627"/>
                  </a:lnTo>
                  <a:lnTo>
                    <a:pt x="2357" y="2593"/>
                  </a:lnTo>
                  <a:lnTo>
                    <a:pt x="1751" y="2661"/>
                  </a:lnTo>
                  <a:lnTo>
                    <a:pt x="1111" y="2728"/>
                  </a:lnTo>
                  <a:lnTo>
                    <a:pt x="606" y="2795"/>
                  </a:lnTo>
                  <a:lnTo>
                    <a:pt x="337" y="2863"/>
                  </a:lnTo>
                  <a:lnTo>
                    <a:pt x="101" y="2964"/>
                  </a:lnTo>
                  <a:lnTo>
                    <a:pt x="371" y="3031"/>
                  </a:lnTo>
                  <a:lnTo>
                    <a:pt x="606" y="2997"/>
                  </a:lnTo>
                  <a:lnTo>
                    <a:pt x="1111" y="2930"/>
                  </a:lnTo>
                  <a:lnTo>
                    <a:pt x="1751" y="2863"/>
                  </a:lnTo>
                  <a:lnTo>
                    <a:pt x="2357" y="2795"/>
                  </a:lnTo>
                  <a:lnTo>
                    <a:pt x="2424" y="2762"/>
                  </a:lnTo>
                  <a:lnTo>
                    <a:pt x="2458" y="2728"/>
                  </a:lnTo>
                  <a:lnTo>
                    <a:pt x="2458" y="2762"/>
                  </a:lnTo>
                  <a:lnTo>
                    <a:pt x="2525" y="2762"/>
                  </a:lnTo>
                  <a:lnTo>
                    <a:pt x="2559" y="2728"/>
                  </a:lnTo>
                  <a:lnTo>
                    <a:pt x="2593" y="2425"/>
                  </a:lnTo>
                  <a:lnTo>
                    <a:pt x="2593" y="2122"/>
                  </a:lnTo>
                  <a:lnTo>
                    <a:pt x="2593" y="1516"/>
                  </a:lnTo>
                  <a:lnTo>
                    <a:pt x="2559" y="775"/>
                  </a:lnTo>
                  <a:lnTo>
                    <a:pt x="2559" y="439"/>
                  </a:lnTo>
                  <a:lnTo>
                    <a:pt x="2492" y="68"/>
                  </a:lnTo>
                  <a:lnTo>
                    <a:pt x="2492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578788" y="536780"/>
              <a:ext cx="682768" cy="164414"/>
            </a:xfrm>
            <a:custGeom>
              <a:avLst/>
              <a:gdLst/>
              <a:ahLst/>
              <a:cxnLst/>
              <a:rect l="l" t="t" r="r" b="b"/>
              <a:pathLst>
                <a:path w="13704" h="3300" extrusionOk="0">
                  <a:moveTo>
                    <a:pt x="13366" y="337"/>
                  </a:moveTo>
                  <a:lnTo>
                    <a:pt x="13366" y="674"/>
                  </a:lnTo>
                  <a:lnTo>
                    <a:pt x="13366" y="1011"/>
                  </a:lnTo>
                  <a:lnTo>
                    <a:pt x="13434" y="2593"/>
                  </a:lnTo>
                  <a:lnTo>
                    <a:pt x="13400" y="2559"/>
                  </a:lnTo>
                  <a:lnTo>
                    <a:pt x="13030" y="2492"/>
                  </a:lnTo>
                  <a:lnTo>
                    <a:pt x="12659" y="2458"/>
                  </a:lnTo>
                  <a:lnTo>
                    <a:pt x="11986" y="2458"/>
                  </a:lnTo>
                  <a:lnTo>
                    <a:pt x="11279" y="2526"/>
                  </a:lnTo>
                  <a:lnTo>
                    <a:pt x="10572" y="2627"/>
                  </a:lnTo>
                  <a:lnTo>
                    <a:pt x="9697" y="2728"/>
                  </a:lnTo>
                  <a:lnTo>
                    <a:pt x="8855" y="2795"/>
                  </a:lnTo>
                  <a:lnTo>
                    <a:pt x="7171" y="2862"/>
                  </a:lnTo>
                  <a:lnTo>
                    <a:pt x="5488" y="2896"/>
                  </a:lnTo>
                  <a:lnTo>
                    <a:pt x="3805" y="2930"/>
                  </a:lnTo>
                  <a:lnTo>
                    <a:pt x="2088" y="2963"/>
                  </a:lnTo>
                  <a:lnTo>
                    <a:pt x="1246" y="2997"/>
                  </a:lnTo>
                  <a:lnTo>
                    <a:pt x="438" y="3064"/>
                  </a:lnTo>
                  <a:lnTo>
                    <a:pt x="404" y="2761"/>
                  </a:lnTo>
                  <a:lnTo>
                    <a:pt x="371" y="2425"/>
                  </a:lnTo>
                  <a:lnTo>
                    <a:pt x="270" y="1751"/>
                  </a:lnTo>
                  <a:lnTo>
                    <a:pt x="202" y="1145"/>
                  </a:lnTo>
                  <a:lnTo>
                    <a:pt x="135" y="842"/>
                  </a:lnTo>
                  <a:lnTo>
                    <a:pt x="68" y="573"/>
                  </a:lnTo>
                  <a:lnTo>
                    <a:pt x="1751" y="573"/>
                  </a:lnTo>
                  <a:lnTo>
                    <a:pt x="3434" y="539"/>
                  </a:lnTo>
                  <a:lnTo>
                    <a:pt x="6801" y="438"/>
                  </a:lnTo>
                  <a:lnTo>
                    <a:pt x="13366" y="337"/>
                  </a:lnTo>
                  <a:close/>
                  <a:moveTo>
                    <a:pt x="13467" y="1"/>
                  </a:moveTo>
                  <a:lnTo>
                    <a:pt x="13400" y="68"/>
                  </a:lnTo>
                  <a:lnTo>
                    <a:pt x="6801" y="236"/>
                  </a:lnTo>
                  <a:lnTo>
                    <a:pt x="3434" y="270"/>
                  </a:lnTo>
                  <a:lnTo>
                    <a:pt x="1751" y="304"/>
                  </a:lnTo>
                  <a:lnTo>
                    <a:pt x="68" y="371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842"/>
                  </a:lnTo>
                  <a:lnTo>
                    <a:pt x="0" y="1145"/>
                  </a:lnTo>
                  <a:lnTo>
                    <a:pt x="68" y="1751"/>
                  </a:lnTo>
                  <a:lnTo>
                    <a:pt x="135" y="2526"/>
                  </a:lnTo>
                  <a:lnTo>
                    <a:pt x="169" y="2896"/>
                  </a:lnTo>
                  <a:lnTo>
                    <a:pt x="270" y="3266"/>
                  </a:lnTo>
                  <a:lnTo>
                    <a:pt x="303" y="3300"/>
                  </a:lnTo>
                  <a:lnTo>
                    <a:pt x="337" y="3300"/>
                  </a:lnTo>
                  <a:lnTo>
                    <a:pt x="404" y="3266"/>
                  </a:lnTo>
                  <a:lnTo>
                    <a:pt x="404" y="3233"/>
                  </a:lnTo>
                  <a:lnTo>
                    <a:pt x="1212" y="3266"/>
                  </a:lnTo>
                  <a:lnTo>
                    <a:pt x="2054" y="3266"/>
                  </a:lnTo>
                  <a:lnTo>
                    <a:pt x="3670" y="3233"/>
                  </a:lnTo>
                  <a:lnTo>
                    <a:pt x="6936" y="3098"/>
                  </a:lnTo>
                  <a:lnTo>
                    <a:pt x="8518" y="3031"/>
                  </a:lnTo>
                  <a:lnTo>
                    <a:pt x="9326" y="2997"/>
                  </a:lnTo>
                  <a:lnTo>
                    <a:pt x="10101" y="2930"/>
                  </a:lnTo>
                  <a:lnTo>
                    <a:pt x="10909" y="2829"/>
                  </a:lnTo>
                  <a:lnTo>
                    <a:pt x="11717" y="2728"/>
                  </a:lnTo>
                  <a:lnTo>
                    <a:pt x="12525" y="2728"/>
                  </a:lnTo>
                  <a:lnTo>
                    <a:pt x="12929" y="2761"/>
                  </a:lnTo>
                  <a:lnTo>
                    <a:pt x="13333" y="2795"/>
                  </a:lnTo>
                  <a:lnTo>
                    <a:pt x="13434" y="2795"/>
                  </a:lnTo>
                  <a:lnTo>
                    <a:pt x="13467" y="2694"/>
                  </a:lnTo>
                  <a:lnTo>
                    <a:pt x="13535" y="2728"/>
                  </a:lnTo>
                  <a:lnTo>
                    <a:pt x="13602" y="2728"/>
                  </a:lnTo>
                  <a:lnTo>
                    <a:pt x="13669" y="2660"/>
                  </a:lnTo>
                  <a:lnTo>
                    <a:pt x="13703" y="2593"/>
                  </a:lnTo>
                  <a:lnTo>
                    <a:pt x="13636" y="1179"/>
                  </a:lnTo>
                  <a:lnTo>
                    <a:pt x="13636" y="741"/>
                  </a:lnTo>
                  <a:lnTo>
                    <a:pt x="13636" y="539"/>
                  </a:lnTo>
                  <a:lnTo>
                    <a:pt x="13602" y="304"/>
                  </a:lnTo>
                  <a:lnTo>
                    <a:pt x="13636" y="270"/>
                  </a:lnTo>
                  <a:lnTo>
                    <a:pt x="13669" y="169"/>
                  </a:lnTo>
                  <a:lnTo>
                    <a:pt x="13602" y="102"/>
                  </a:lnTo>
                  <a:lnTo>
                    <a:pt x="13535" y="68"/>
                  </a:lnTo>
                  <a:lnTo>
                    <a:pt x="13501" y="68"/>
                  </a:lnTo>
                  <a:lnTo>
                    <a:pt x="1346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1454369" y="409284"/>
              <a:ext cx="35274" cy="31936"/>
            </a:xfrm>
            <a:custGeom>
              <a:avLst/>
              <a:gdLst/>
              <a:ahLst/>
              <a:cxnLst/>
              <a:rect l="l" t="t" r="r" b="b"/>
              <a:pathLst>
                <a:path w="708" h="641" extrusionOk="0">
                  <a:moveTo>
                    <a:pt x="68" y="1"/>
                  </a:moveTo>
                  <a:lnTo>
                    <a:pt x="1" y="34"/>
                  </a:lnTo>
                  <a:lnTo>
                    <a:pt x="1" y="68"/>
                  </a:lnTo>
                  <a:lnTo>
                    <a:pt x="35" y="102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102" y="472"/>
                  </a:lnTo>
                  <a:lnTo>
                    <a:pt x="68" y="539"/>
                  </a:lnTo>
                  <a:lnTo>
                    <a:pt x="102" y="607"/>
                  </a:lnTo>
                  <a:lnTo>
                    <a:pt x="169" y="640"/>
                  </a:lnTo>
                  <a:lnTo>
                    <a:pt x="237" y="640"/>
                  </a:lnTo>
                  <a:lnTo>
                    <a:pt x="439" y="472"/>
                  </a:lnTo>
                  <a:lnTo>
                    <a:pt x="641" y="304"/>
                  </a:lnTo>
                  <a:lnTo>
                    <a:pt x="674" y="270"/>
                  </a:lnTo>
                  <a:lnTo>
                    <a:pt x="708" y="203"/>
                  </a:lnTo>
                  <a:lnTo>
                    <a:pt x="674" y="169"/>
                  </a:lnTo>
                  <a:lnTo>
                    <a:pt x="607" y="135"/>
                  </a:lnTo>
                  <a:lnTo>
                    <a:pt x="338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50" y="439477"/>
              <a:ext cx="139304" cy="130884"/>
            </a:xfrm>
            <a:custGeom>
              <a:avLst/>
              <a:gdLst/>
              <a:ahLst/>
              <a:cxnLst/>
              <a:rect l="l" t="t" r="r" b="b"/>
              <a:pathLst>
                <a:path w="2796" h="2627" extrusionOk="0">
                  <a:moveTo>
                    <a:pt x="2627" y="1"/>
                  </a:moveTo>
                  <a:lnTo>
                    <a:pt x="2593" y="34"/>
                  </a:lnTo>
                  <a:lnTo>
                    <a:pt x="2560" y="68"/>
                  </a:lnTo>
                  <a:lnTo>
                    <a:pt x="2492" y="236"/>
                  </a:lnTo>
                  <a:lnTo>
                    <a:pt x="1819" y="169"/>
                  </a:lnTo>
                  <a:lnTo>
                    <a:pt x="1145" y="135"/>
                  </a:lnTo>
                  <a:lnTo>
                    <a:pt x="573" y="135"/>
                  </a:lnTo>
                  <a:lnTo>
                    <a:pt x="1" y="169"/>
                  </a:lnTo>
                  <a:lnTo>
                    <a:pt x="1" y="371"/>
                  </a:lnTo>
                  <a:lnTo>
                    <a:pt x="1684" y="371"/>
                  </a:lnTo>
                  <a:lnTo>
                    <a:pt x="2458" y="405"/>
                  </a:lnTo>
                  <a:lnTo>
                    <a:pt x="2425" y="876"/>
                  </a:lnTo>
                  <a:lnTo>
                    <a:pt x="2458" y="1347"/>
                  </a:lnTo>
                  <a:lnTo>
                    <a:pt x="2526" y="2257"/>
                  </a:lnTo>
                  <a:lnTo>
                    <a:pt x="1953" y="2324"/>
                  </a:lnTo>
                  <a:lnTo>
                    <a:pt x="1179" y="2358"/>
                  </a:lnTo>
                  <a:lnTo>
                    <a:pt x="472" y="2391"/>
                  </a:lnTo>
                  <a:lnTo>
                    <a:pt x="169" y="2358"/>
                  </a:lnTo>
                  <a:lnTo>
                    <a:pt x="1" y="2324"/>
                  </a:lnTo>
                  <a:lnTo>
                    <a:pt x="1" y="2492"/>
                  </a:lnTo>
                  <a:lnTo>
                    <a:pt x="640" y="2593"/>
                  </a:lnTo>
                  <a:lnTo>
                    <a:pt x="1314" y="2627"/>
                  </a:lnTo>
                  <a:lnTo>
                    <a:pt x="1987" y="2560"/>
                  </a:lnTo>
                  <a:lnTo>
                    <a:pt x="2627" y="2459"/>
                  </a:lnTo>
                  <a:lnTo>
                    <a:pt x="2728" y="2459"/>
                  </a:lnTo>
                  <a:lnTo>
                    <a:pt x="2795" y="2391"/>
                  </a:lnTo>
                  <a:lnTo>
                    <a:pt x="2795" y="2324"/>
                  </a:lnTo>
                  <a:lnTo>
                    <a:pt x="2728" y="1718"/>
                  </a:lnTo>
                  <a:lnTo>
                    <a:pt x="2694" y="1112"/>
                  </a:lnTo>
                  <a:lnTo>
                    <a:pt x="2728" y="573"/>
                  </a:lnTo>
                  <a:lnTo>
                    <a:pt x="2728" y="337"/>
                  </a:lnTo>
                  <a:lnTo>
                    <a:pt x="2694" y="68"/>
                  </a:lnTo>
                  <a:lnTo>
                    <a:pt x="2661" y="34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261718" y="-7"/>
              <a:ext cx="120869" cy="20178"/>
            </a:xfrm>
            <a:custGeom>
              <a:avLst/>
              <a:gdLst/>
              <a:ahLst/>
              <a:cxnLst/>
              <a:rect l="l" t="t" r="r" b="b"/>
              <a:pathLst>
                <a:path w="2426" h="405" extrusionOk="0">
                  <a:moveTo>
                    <a:pt x="2189" y="1"/>
                  </a:moveTo>
                  <a:lnTo>
                    <a:pt x="2223" y="169"/>
                  </a:lnTo>
                  <a:lnTo>
                    <a:pt x="1684" y="169"/>
                  </a:lnTo>
                  <a:lnTo>
                    <a:pt x="1112" y="203"/>
                  </a:lnTo>
                  <a:lnTo>
                    <a:pt x="540" y="169"/>
                  </a:lnTo>
                  <a:lnTo>
                    <a:pt x="270" y="169"/>
                  </a:lnTo>
                  <a:lnTo>
                    <a:pt x="1" y="236"/>
                  </a:lnTo>
                  <a:lnTo>
                    <a:pt x="237" y="304"/>
                  </a:lnTo>
                  <a:lnTo>
                    <a:pt x="472" y="337"/>
                  </a:lnTo>
                  <a:lnTo>
                    <a:pt x="977" y="371"/>
                  </a:lnTo>
                  <a:lnTo>
                    <a:pt x="1651" y="405"/>
                  </a:lnTo>
                  <a:lnTo>
                    <a:pt x="1954" y="371"/>
                  </a:lnTo>
                  <a:lnTo>
                    <a:pt x="2290" y="270"/>
                  </a:lnTo>
                  <a:lnTo>
                    <a:pt x="2358" y="270"/>
                  </a:lnTo>
                  <a:lnTo>
                    <a:pt x="2391" y="236"/>
                  </a:lnTo>
                  <a:lnTo>
                    <a:pt x="2425" y="203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50" y="578731"/>
              <a:ext cx="107417" cy="139254"/>
            </a:xfrm>
            <a:custGeom>
              <a:avLst/>
              <a:gdLst/>
              <a:ahLst/>
              <a:cxnLst/>
              <a:rect l="l" t="t" r="r" b="b"/>
              <a:pathLst>
                <a:path w="2156" h="2795" extrusionOk="0">
                  <a:moveTo>
                    <a:pt x="1583" y="0"/>
                  </a:moveTo>
                  <a:lnTo>
                    <a:pt x="1179" y="34"/>
                  </a:lnTo>
                  <a:lnTo>
                    <a:pt x="607" y="68"/>
                  </a:lnTo>
                  <a:lnTo>
                    <a:pt x="304" y="68"/>
                  </a:lnTo>
                  <a:lnTo>
                    <a:pt x="1" y="101"/>
                  </a:lnTo>
                  <a:lnTo>
                    <a:pt x="1" y="270"/>
                  </a:lnTo>
                  <a:lnTo>
                    <a:pt x="741" y="270"/>
                  </a:lnTo>
                  <a:lnTo>
                    <a:pt x="1785" y="202"/>
                  </a:lnTo>
                  <a:lnTo>
                    <a:pt x="1819" y="236"/>
                  </a:lnTo>
                  <a:lnTo>
                    <a:pt x="1886" y="236"/>
                  </a:lnTo>
                  <a:lnTo>
                    <a:pt x="1886" y="270"/>
                  </a:lnTo>
                  <a:lnTo>
                    <a:pt x="1920" y="236"/>
                  </a:lnTo>
                  <a:lnTo>
                    <a:pt x="1886" y="573"/>
                  </a:lnTo>
                  <a:lnTo>
                    <a:pt x="1886" y="909"/>
                  </a:lnTo>
                  <a:lnTo>
                    <a:pt x="1920" y="1684"/>
                  </a:lnTo>
                  <a:lnTo>
                    <a:pt x="1953" y="2458"/>
                  </a:lnTo>
                  <a:lnTo>
                    <a:pt x="1482" y="2458"/>
                  </a:lnTo>
                  <a:lnTo>
                    <a:pt x="1011" y="2492"/>
                  </a:lnTo>
                  <a:lnTo>
                    <a:pt x="506" y="2492"/>
                  </a:lnTo>
                  <a:lnTo>
                    <a:pt x="236" y="2525"/>
                  </a:lnTo>
                  <a:lnTo>
                    <a:pt x="102" y="2559"/>
                  </a:lnTo>
                  <a:lnTo>
                    <a:pt x="1" y="2593"/>
                  </a:lnTo>
                  <a:lnTo>
                    <a:pt x="1" y="2727"/>
                  </a:lnTo>
                  <a:lnTo>
                    <a:pt x="102" y="2761"/>
                  </a:lnTo>
                  <a:lnTo>
                    <a:pt x="203" y="2795"/>
                  </a:lnTo>
                  <a:lnTo>
                    <a:pt x="438" y="2795"/>
                  </a:lnTo>
                  <a:lnTo>
                    <a:pt x="876" y="2761"/>
                  </a:lnTo>
                  <a:lnTo>
                    <a:pt x="1415" y="2761"/>
                  </a:lnTo>
                  <a:lnTo>
                    <a:pt x="1718" y="2727"/>
                  </a:lnTo>
                  <a:lnTo>
                    <a:pt x="1987" y="2694"/>
                  </a:lnTo>
                  <a:lnTo>
                    <a:pt x="2021" y="2727"/>
                  </a:lnTo>
                  <a:lnTo>
                    <a:pt x="2088" y="2727"/>
                  </a:lnTo>
                  <a:lnTo>
                    <a:pt x="2155" y="2694"/>
                  </a:lnTo>
                  <a:lnTo>
                    <a:pt x="2155" y="2626"/>
                  </a:lnTo>
                  <a:lnTo>
                    <a:pt x="2088" y="1078"/>
                  </a:lnTo>
                  <a:lnTo>
                    <a:pt x="2088" y="539"/>
                  </a:lnTo>
                  <a:lnTo>
                    <a:pt x="2088" y="303"/>
                  </a:lnTo>
                  <a:lnTo>
                    <a:pt x="2021" y="68"/>
                  </a:lnTo>
                  <a:lnTo>
                    <a:pt x="2021" y="34"/>
                  </a:lnTo>
                  <a:lnTo>
                    <a:pt x="1987" y="68"/>
                  </a:lnTo>
                  <a:lnTo>
                    <a:pt x="1987" y="101"/>
                  </a:lnTo>
                  <a:lnTo>
                    <a:pt x="1953" y="68"/>
                  </a:lnTo>
                  <a:lnTo>
                    <a:pt x="1886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154400" y="432801"/>
              <a:ext cx="124158" cy="134222"/>
            </a:xfrm>
            <a:custGeom>
              <a:avLst/>
              <a:gdLst/>
              <a:ahLst/>
              <a:cxnLst/>
              <a:rect l="l" t="t" r="r" b="b"/>
              <a:pathLst>
                <a:path w="2492" h="2694" extrusionOk="0">
                  <a:moveTo>
                    <a:pt x="2290" y="202"/>
                  </a:moveTo>
                  <a:lnTo>
                    <a:pt x="2222" y="707"/>
                  </a:lnTo>
                  <a:lnTo>
                    <a:pt x="2189" y="1246"/>
                  </a:lnTo>
                  <a:lnTo>
                    <a:pt x="2222" y="1784"/>
                  </a:lnTo>
                  <a:lnTo>
                    <a:pt x="2290" y="2323"/>
                  </a:lnTo>
                  <a:lnTo>
                    <a:pt x="1818" y="2323"/>
                  </a:lnTo>
                  <a:lnTo>
                    <a:pt x="1347" y="2357"/>
                  </a:lnTo>
                  <a:lnTo>
                    <a:pt x="371" y="2357"/>
                  </a:lnTo>
                  <a:lnTo>
                    <a:pt x="270" y="1279"/>
                  </a:lnTo>
                  <a:lnTo>
                    <a:pt x="169" y="236"/>
                  </a:lnTo>
                  <a:lnTo>
                    <a:pt x="707" y="269"/>
                  </a:lnTo>
                  <a:lnTo>
                    <a:pt x="1246" y="269"/>
                  </a:lnTo>
                  <a:lnTo>
                    <a:pt x="2290" y="202"/>
                  </a:lnTo>
                  <a:close/>
                  <a:moveTo>
                    <a:pt x="1751" y="0"/>
                  </a:moveTo>
                  <a:lnTo>
                    <a:pt x="1212" y="34"/>
                  </a:lnTo>
                  <a:lnTo>
                    <a:pt x="674" y="34"/>
                  </a:lnTo>
                  <a:lnTo>
                    <a:pt x="135" y="67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0" y="808"/>
                  </a:lnTo>
                  <a:lnTo>
                    <a:pt x="0" y="1414"/>
                  </a:lnTo>
                  <a:lnTo>
                    <a:pt x="68" y="2020"/>
                  </a:lnTo>
                  <a:lnTo>
                    <a:pt x="169" y="2626"/>
                  </a:lnTo>
                  <a:lnTo>
                    <a:pt x="236" y="2660"/>
                  </a:lnTo>
                  <a:lnTo>
                    <a:pt x="303" y="2694"/>
                  </a:lnTo>
                  <a:lnTo>
                    <a:pt x="371" y="2660"/>
                  </a:lnTo>
                  <a:lnTo>
                    <a:pt x="404" y="2559"/>
                  </a:lnTo>
                  <a:lnTo>
                    <a:pt x="371" y="2492"/>
                  </a:lnTo>
                  <a:lnTo>
                    <a:pt x="842" y="2559"/>
                  </a:lnTo>
                  <a:lnTo>
                    <a:pt x="1347" y="2593"/>
                  </a:lnTo>
                  <a:lnTo>
                    <a:pt x="1818" y="2593"/>
                  </a:lnTo>
                  <a:lnTo>
                    <a:pt x="2054" y="2559"/>
                  </a:lnTo>
                  <a:lnTo>
                    <a:pt x="2290" y="2492"/>
                  </a:lnTo>
                  <a:lnTo>
                    <a:pt x="2323" y="2458"/>
                  </a:lnTo>
                  <a:lnTo>
                    <a:pt x="2323" y="2391"/>
                  </a:lnTo>
                  <a:lnTo>
                    <a:pt x="2424" y="2391"/>
                  </a:lnTo>
                  <a:lnTo>
                    <a:pt x="2458" y="2357"/>
                  </a:lnTo>
                  <a:lnTo>
                    <a:pt x="2458" y="2290"/>
                  </a:lnTo>
                  <a:lnTo>
                    <a:pt x="2492" y="1784"/>
                  </a:lnTo>
                  <a:lnTo>
                    <a:pt x="2458" y="1246"/>
                  </a:lnTo>
                  <a:lnTo>
                    <a:pt x="2424" y="707"/>
                  </a:lnTo>
                  <a:lnTo>
                    <a:pt x="2357" y="168"/>
                  </a:lnTo>
                  <a:lnTo>
                    <a:pt x="2391" y="101"/>
                  </a:lnTo>
                  <a:lnTo>
                    <a:pt x="2391" y="67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1585252" y="248258"/>
              <a:ext cx="13452" cy="115787"/>
            </a:xfrm>
            <a:custGeom>
              <a:avLst/>
              <a:gdLst/>
              <a:ahLst/>
              <a:cxnLst/>
              <a:rect l="l" t="t" r="r" b="b"/>
              <a:pathLst>
                <a:path w="270" h="2324" extrusionOk="0">
                  <a:moveTo>
                    <a:pt x="67" y="1"/>
                  </a:moveTo>
                  <a:lnTo>
                    <a:pt x="34" y="34"/>
                  </a:lnTo>
                  <a:lnTo>
                    <a:pt x="34" y="304"/>
                  </a:lnTo>
                  <a:lnTo>
                    <a:pt x="34" y="539"/>
                  </a:lnTo>
                  <a:lnTo>
                    <a:pt x="34" y="1078"/>
                  </a:lnTo>
                  <a:lnTo>
                    <a:pt x="0" y="1684"/>
                  </a:lnTo>
                  <a:lnTo>
                    <a:pt x="0" y="1987"/>
                  </a:lnTo>
                  <a:lnTo>
                    <a:pt x="34" y="2256"/>
                  </a:lnTo>
                  <a:lnTo>
                    <a:pt x="67" y="2324"/>
                  </a:lnTo>
                  <a:lnTo>
                    <a:pt x="168" y="2324"/>
                  </a:lnTo>
                  <a:lnTo>
                    <a:pt x="202" y="2290"/>
                  </a:lnTo>
                  <a:lnTo>
                    <a:pt x="236" y="1987"/>
                  </a:lnTo>
                  <a:lnTo>
                    <a:pt x="269" y="1684"/>
                  </a:lnTo>
                  <a:lnTo>
                    <a:pt x="236" y="1078"/>
                  </a:lnTo>
                  <a:lnTo>
                    <a:pt x="236" y="539"/>
                  </a:lnTo>
                  <a:lnTo>
                    <a:pt x="202" y="270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538531" y="325433"/>
              <a:ext cx="36918" cy="52065"/>
            </a:xfrm>
            <a:custGeom>
              <a:avLst/>
              <a:gdLst/>
              <a:ahLst/>
              <a:cxnLst/>
              <a:rect l="l" t="t" r="r" b="b"/>
              <a:pathLst>
                <a:path w="741" h="1045" extrusionOk="0">
                  <a:moveTo>
                    <a:pt x="438" y="270"/>
                  </a:moveTo>
                  <a:lnTo>
                    <a:pt x="539" y="303"/>
                  </a:lnTo>
                  <a:lnTo>
                    <a:pt x="573" y="371"/>
                  </a:lnTo>
                  <a:lnTo>
                    <a:pt x="606" y="438"/>
                  </a:lnTo>
                  <a:lnTo>
                    <a:pt x="606" y="606"/>
                  </a:lnTo>
                  <a:lnTo>
                    <a:pt x="539" y="674"/>
                  </a:lnTo>
                  <a:lnTo>
                    <a:pt x="505" y="741"/>
                  </a:lnTo>
                  <a:lnTo>
                    <a:pt x="337" y="842"/>
                  </a:lnTo>
                  <a:lnTo>
                    <a:pt x="303" y="842"/>
                  </a:lnTo>
                  <a:lnTo>
                    <a:pt x="270" y="472"/>
                  </a:lnTo>
                  <a:lnTo>
                    <a:pt x="303" y="270"/>
                  </a:lnTo>
                  <a:lnTo>
                    <a:pt x="337" y="303"/>
                  </a:lnTo>
                  <a:lnTo>
                    <a:pt x="438" y="270"/>
                  </a:lnTo>
                  <a:close/>
                  <a:moveTo>
                    <a:pt x="270" y="0"/>
                  </a:moveTo>
                  <a:lnTo>
                    <a:pt x="270" y="34"/>
                  </a:lnTo>
                  <a:lnTo>
                    <a:pt x="202" y="101"/>
                  </a:lnTo>
                  <a:lnTo>
                    <a:pt x="135" y="202"/>
                  </a:lnTo>
                  <a:lnTo>
                    <a:pt x="101" y="404"/>
                  </a:lnTo>
                  <a:lnTo>
                    <a:pt x="101" y="640"/>
                  </a:lnTo>
                  <a:lnTo>
                    <a:pt x="135" y="876"/>
                  </a:lnTo>
                  <a:lnTo>
                    <a:pt x="34" y="876"/>
                  </a:lnTo>
                  <a:lnTo>
                    <a:pt x="0" y="909"/>
                  </a:lnTo>
                  <a:lnTo>
                    <a:pt x="0" y="943"/>
                  </a:lnTo>
                  <a:lnTo>
                    <a:pt x="0" y="1010"/>
                  </a:lnTo>
                  <a:lnTo>
                    <a:pt x="34" y="1010"/>
                  </a:lnTo>
                  <a:lnTo>
                    <a:pt x="135" y="1044"/>
                  </a:lnTo>
                  <a:lnTo>
                    <a:pt x="236" y="1044"/>
                  </a:lnTo>
                  <a:lnTo>
                    <a:pt x="337" y="1010"/>
                  </a:lnTo>
                  <a:lnTo>
                    <a:pt x="438" y="977"/>
                  </a:lnTo>
                  <a:lnTo>
                    <a:pt x="606" y="808"/>
                  </a:lnTo>
                  <a:lnTo>
                    <a:pt x="741" y="640"/>
                  </a:lnTo>
                  <a:lnTo>
                    <a:pt x="741" y="539"/>
                  </a:lnTo>
                  <a:lnTo>
                    <a:pt x="741" y="438"/>
                  </a:lnTo>
                  <a:lnTo>
                    <a:pt x="707" y="337"/>
                  </a:lnTo>
                  <a:lnTo>
                    <a:pt x="674" y="236"/>
                  </a:lnTo>
                  <a:lnTo>
                    <a:pt x="606" y="169"/>
                  </a:lnTo>
                  <a:lnTo>
                    <a:pt x="303" y="169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60073" y="566973"/>
              <a:ext cx="125852" cy="137610"/>
            </a:xfrm>
            <a:custGeom>
              <a:avLst/>
              <a:gdLst/>
              <a:ahLst/>
              <a:cxnLst/>
              <a:rect l="l" t="t" r="r" b="b"/>
              <a:pathLst>
                <a:path w="2526" h="2762" extrusionOk="0">
                  <a:moveTo>
                    <a:pt x="2256" y="236"/>
                  </a:moveTo>
                  <a:lnTo>
                    <a:pt x="2256" y="640"/>
                  </a:lnTo>
                  <a:lnTo>
                    <a:pt x="2290" y="1078"/>
                  </a:lnTo>
                  <a:lnTo>
                    <a:pt x="2290" y="1785"/>
                  </a:lnTo>
                  <a:lnTo>
                    <a:pt x="2323" y="2492"/>
                  </a:lnTo>
                  <a:lnTo>
                    <a:pt x="1448" y="2492"/>
                  </a:lnTo>
                  <a:lnTo>
                    <a:pt x="909" y="2526"/>
                  </a:lnTo>
                  <a:lnTo>
                    <a:pt x="640" y="2559"/>
                  </a:lnTo>
                  <a:lnTo>
                    <a:pt x="371" y="2593"/>
                  </a:lnTo>
                  <a:lnTo>
                    <a:pt x="337" y="1886"/>
                  </a:lnTo>
                  <a:lnTo>
                    <a:pt x="236" y="1145"/>
                  </a:lnTo>
                  <a:lnTo>
                    <a:pt x="202" y="708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6" y="236"/>
                  </a:lnTo>
                  <a:close/>
                  <a:moveTo>
                    <a:pt x="2222" y="1"/>
                  </a:moveTo>
                  <a:lnTo>
                    <a:pt x="1179" y="34"/>
                  </a:lnTo>
                  <a:lnTo>
                    <a:pt x="640" y="34"/>
                  </a:lnTo>
                  <a:lnTo>
                    <a:pt x="135" y="68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0" y="438"/>
                  </a:lnTo>
                  <a:lnTo>
                    <a:pt x="0" y="674"/>
                  </a:lnTo>
                  <a:lnTo>
                    <a:pt x="34" y="1145"/>
                  </a:lnTo>
                  <a:lnTo>
                    <a:pt x="101" y="1920"/>
                  </a:lnTo>
                  <a:lnTo>
                    <a:pt x="135" y="2357"/>
                  </a:lnTo>
                  <a:lnTo>
                    <a:pt x="236" y="2694"/>
                  </a:lnTo>
                  <a:lnTo>
                    <a:pt x="236" y="2728"/>
                  </a:lnTo>
                  <a:lnTo>
                    <a:pt x="270" y="2761"/>
                  </a:lnTo>
                  <a:lnTo>
                    <a:pt x="337" y="2728"/>
                  </a:lnTo>
                  <a:lnTo>
                    <a:pt x="371" y="2728"/>
                  </a:lnTo>
                  <a:lnTo>
                    <a:pt x="606" y="2761"/>
                  </a:lnTo>
                  <a:lnTo>
                    <a:pt x="842" y="2761"/>
                  </a:lnTo>
                  <a:lnTo>
                    <a:pt x="1313" y="2728"/>
                  </a:lnTo>
                  <a:lnTo>
                    <a:pt x="2088" y="2728"/>
                  </a:lnTo>
                  <a:lnTo>
                    <a:pt x="2357" y="2694"/>
                  </a:lnTo>
                  <a:lnTo>
                    <a:pt x="2492" y="2694"/>
                  </a:lnTo>
                  <a:lnTo>
                    <a:pt x="2492" y="2660"/>
                  </a:lnTo>
                  <a:lnTo>
                    <a:pt x="2525" y="2324"/>
                  </a:lnTo>
                  <a:lnTo>
                    <a:pt x="2525" y="1953"/>
                  </a:lnTo>
                  <a:lnTo>
                    <a:pt x="2492" y="1246"/>
                  </a:lnTo>
                  <a:lnTo>
                    <a:pt x="2458" y="640"/>
                  </a:lnTo>
                  <a:lnTo>
                    <a:pt x="2424" y="337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494887" y="283483"/>
              <a:ext cx="124207" cy="130884"/>
            </a:xfrm>
            <a:custGeom>
              <a:avLst/>
              <a:gdLst/>
              <a:ahLst/>
              <a:cxnLst/>
              <a:rect l="l" t="t" r="r" b="b"/>
              <a:pathLst>
                <a:path w="2493" h="2627" extrusionOk="0">
                  <a:moveTo>
                    <a:pt x="2223" y="135"/>
                  </a:moveTo>
                  <a:lnTo>
                    <a:pt x="2257" y="1213"/>
                  </a:lnTo>
                  <a:lnTo>
                    <a:pt x="2223" y="2290"/>
                  </a:lnTo>
                  <a:lnTo>
                    <a:pt x="1752" y="2324"/>
                  </a:lnTo>
                  <a:lnTo>
                    <a:pt x="1247" y="2357"/>
                  </a:lnTo>
                  <a:lnTo>
                    <a:pt x="775" y="2357"/>
                  </a:lnTo>
                  <a:lnTo>
                    <a:pt x="539" y="2391"/>
                  </a:lnTo>
                  <a:lnTo>
                    <a:pt x="337" y="2425"/>
                  </a:lnTo>
                  <a:lnTo>
                    <a:pt x="304" y="2425"/>
                  </a:lnTo>
                  <a:lnTo>
                    <a:pt x="304" y="2391"/>
                  </a:lnTo>
                  <a:lnTo>
                    <a:pt x="337" y="1886"/>
                  </a:lnTo>
                  <a:lnTo>
                    <a:pt x="304" y="1347"/>
                  </a:lnTo>
                  <a:lnTo>
                    <a:pt x="236" y="809"/>
                  </a:lnTo>
                  <a:lnTo>
                    <a:pt x="135" y="270"/>
                  </a:lnTo>
                  <a:lnTo>
                    <a:pt x="1213" y="270"/>
                  </a:lnTo>
                  <a:lnTo>
                    <a:pt x="1718" y="236"/>
                  </a:lnTo>
                  <a:lnTo>
                    <a:pt x="2223" y="135"/>
                  </a:lnTo>
                  <a:close/>
                  <a:moveTo>
                    <a:pt x="1718" y="1"/>
                  </a:moveTo>
                  <a:lnTo>
                    <a:pt x="1179" y="34"/>
                  </a:lnTo>
                  <a:lnTo>
                    <a:pt x="640" y="68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1" y="135"/>
                  </a:lnTo>
                  <a:lnTo>
                    <a:pt x="1" y="203"/>
                  </a:lnTo>
                  <a:lnTo>
                    <a:pt x="34" y="270"/>
                  </a:lnTo>
                  <a:lnTo>
                    <a:pt x="34" y="775"/>
                  </a:lnTo>
                  <a:lnTo>
                    <a:pt x="34" y="1347"/>
                  </a:lnTo>
                  <a:lnTo>
                    <a:pt x="68" y="1886"/>
                  </a:lnTo>
                  <a:lnTo>
                    <a:pt x="135" y="2391"/>
                  </a:lnTo>
                  <a:lnTo>
                    <a:pt x="169" y="2458"/>
                  </a:lnTo>
                  <a:lnTo>
                    <a:pt x="203" y="2458"/>
                  </a:lnTo>
                  <a:lnTo>
                    <a:pt x="236" y="2492"/>
                  </a:lnTo>
                  <a:lnTo>
                    <a:pt x="270" y="2458"/>
                  </a:lnTo>
                  <a:lnTo>
                    <a:pt x="270" y="2526"/>
                  </a:lnTo>
                  <a:lnTo>
                    <a:pt x="337" y="2559"/>
                  </a:lnTo>
                  <a:lnTo>
                    <a:pt x="539" y="2593"/>
                  </a:lnTo>
                  <a:lnTo>
                    <a:pt x="775" y="2627"/>
                  </a:lnTo>
                  <a:lnTo>
                    <a:pt x="1280" y="2593"/>
                  </a:lnTo>
                  <a:lnTo>
                    <a:pt x="1752" y="2526"/>
                  </a:lnTo>
                  <a:lnTo>
                    <a:pt x="2223" y="2425"/>
                  </a:lnTo>
                  <a:lnTo>
                    <a:pt x="2223" y="2492"/>
                  </a:lnTo>
                  <a:lnTo>
                    <a:pt x="2257" y="2559"/>
                  </a:lnTo>
                  <a:lnTo>
                    <a:pt x="2324" y="2593"/>
                  </a:lnTo>
                  <a:lnTo>
                    <a:pt x="2391" y="2593"/>
                  </a:lnTo>
                  <a:lnTo>
                    <a:pt x="2425" y="2526"/>
                  </a:lnTo>
                  <a:lnTo>
                    <a:pt x="2492" y="1920"/>
                  </a:lnTo>
                  <a:lnTo>
                    <a:pt x="2492" y="1314"/>
                  </a:lnTo>
                  <a:lnTo>
                    <a:pt x="2492" y="708"/>
                  </a:lnTo>
                  <a:lnTo>
                    <a:pt x="2391" y="102"/>
                  </a:lnTo>
                  <a:lnTo>
                    <a:pt x="2391" y="68"/>
                  </a:lnTo>
                  <a:lnTo>
                    <a:pt x="2324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575400" y="424381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1"/>
                  </a:moveTo>
                  <a:lnTo>
                    <a:pt x="35" y="34"/>
                  </a:lnTo>
                  <a:lnTo>
                    <a:pt x="1" y="304"/>
                  </a:lnTo>
                  <a:lnTo>
                    <a:pt x="1" y="573"/>
                  </a:lnTo>
                  <a:lnTo>
                    <a:pt x="35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4"/>
                  </a:lnTo>
                  <a:lnTo>
                    <a:pt x="304" y="2324"/>
                  </a:lnTo>
                  <a:lnTo>
                    <a:pt x="304" y="2257"/>
                  </a:lnTo>
                  <a:lnTo>
                    <a:pt x="338" y="1987"/>
                  </a:lnTo>
                  <a:lnTo>
                    <a:pt x="304" y="1684"/>
                  </a:lnTo>
                  <a:lnTo>
                    <a:pt x="237" y="1078"/>
                  </a:lnTo>
                  <a:lnTo>
                    <a:pt x="203" y="539"/>
                  </a:lnTo>
                  <a:lnTo>
                    <a:pt x="169" y="304"/>
                  </a:lnTo>
                  <a:lnTo>
                    <a:pt x="136" y="3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42281" y="469669"/>
              <a:ext cx="36918" cy="43694"/>
            </a:xfrm>
            <a:custGeom>
              <a:avLst/>
              <a:gdLst/>
              <a:ahLst/>
              <a:cxnLst/>
              <a:rect l="l" t="t" r="r" b="b"/>
              <a:pathLst>
                <a:path w="741" h="877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35" y="203"/>
                  </a:lnTo>
                  <a:lnTo>
                    <a:pt x="337" y="270"/>
                  </a:lnTo>
                  <a:lnTo>
                    <a:pt x="168" y="472"/>
                  </a:lnTo>
                  <a:lnTo>
                    <a:pt x="34" y="708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101" y="876"/>
                  </a:lnTo>
                  <a:lnTo>
                    <a:pt x="168" y="876"/>
                  </a:lnTo>
                  <a:lnTo>
                    <a:pt x="505" y="775"/>
                  </a:lnTo>
                  <a:lnTo>
                    <a:pt x="673" y="741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741" y="573"/>
                  </a:lnTo>
                  <a:lnTo>
                    <a:pt x="673" y="539"/>
                  </a:lnTo>
                  <a:lnTo>
                    <a:pt x="640" y="539"/>
                  </a:lnTo>
                  <a:lnTo>
                    <a:pt x="505" y="573"/>
                  </a:lnTo>
                  <a:lnTo>
                    <a:pt x="370" y="607"/>
                  </a:lnTo>
                  <a:lnTo>
                    <a:pt x="640" y="236"/>
                  </a:lnTo>
                  <a:lnTo>
                    <a:pt x="673" y="169"/>
                  </a:lnTo>
                  <a:lnTo>
                    <a:pt x="640" y="135"/>
                  </a:lnTo>
                  <a:lnTo>
                    <a:pt x="606" y="102"/>
                  </a:lnTo>
                  <a:lnTo>
                    <a:pt x="539" y="68"/>
                  </a:lnTo>
                  <a:lnTo>
                    <a:pt x="236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293604" y="429413"/>
              <a:ext cx="125852" cy="119175"/>
            </a:xfrm>
            <a:custGeom>
              <a:avLst/>
              <a:gdLst/>
              <a:ahLst/>
              <a:cxnLst/>
              <a:rect l="l" t="t" r="r" b="b"/>
              <a:pathLst>
                <a:path w="2526" h="2392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2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1448" y="2122"/>
                  </a:lnTo>
                  <a:lnTo>
                    <a:pt x="910" y="2156"/>
                  </a:lnTo>
                  <a:lnTo>
                    <a:pt x="640" y="2156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8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674" y="304"/>
                  </a:lnTo>
                  <a:lnTo>
                    <a:pt x="1213" y="270"/>
                  </a:lnTo>
                  <a:lnTo>
                    <a:pt x="2256" y="236"/>
                  </a:lnTo>
                  <a:close/>
                  <a:moveTo>
                    <a:pt x="2256" y="1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79"/>
                  </a:lnTo>
                  <a:lnTo>
                    <a:pt x="102" y="1751"/>
                  </a:lnTo>
                  <a:lnTo>
                    <a:pt x="135" y="2055"/>
                  </a:lnTo>
                  <a:lnTo>
                    <a:pt x="203" y="2324"/>
                  </a:lnTo>
                  <a:lnTo>
                    <a:pt x="236" y="2358"/>
                  </a:lnTo>
                  <a:lnTo>
                    <a:pt x="371" y="2358"/>
                  </a:lnTo>
                  <a:lnTo>
                    <a:pt x="573" y="2391"/>
                  </a:lnTo>
                  <a:lnTo>
                    <a:pt x="842" y="2391"/>
                  </a:lnTo>
                  <a:lnTo>
                    <a:pt x="1314" y="2358"/>
                  </a:lnTo>
                  <a:lnTo>
                    <a:pt x="2088" y="2358"/>
                  </a:lnTo>
                  <a:lnTo>
                    <a:pt x="2357" y="2324"/>
                  </a:lnTo>
                  <a:lnTo>
                    <a:pt x="2458" y="2324"/>
                  </a:lnTo>
                  <a:lnTo>
                    <a:pt x="2492" y="2290"/>
                  </a:lnTo>
                  <a:lnTo>
                    <a:pt x="2526" y="2021"/>
                  </a:lnTo>
                  <a:lnTo>
                    <a:pt x="2526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5" y="371"/>
                  </a:lnTo>
                  <a:lnTo>
                    <a:pt x="2357" y="68"/>
                  </a:lnTo>
                  <a:lnTo>
                    <a:pt x="2324" y="34"/>
                  </a:lnTo>
                  <a:lnTo>
                    <a:pt x="2290" y="3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1134010" y="394188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2391" y="1"/>
                  </a:moveTo>
                  <a:lnTo>
                    <a:pt x="2357" y="34"/>
                  </a:lnTo>
                  <a:lnTo>
                    <a:pt x="2323" y="135"/>
                  </a:lnTo>
                  <a:lnTo>
                    <a:pt x="1751" y="102"/>
                  </a:lnTo>
                  <a:lnTo>
                    <a:pt x="1179" y="68"/>
                  </a:lnTo>
                  <a:lnTo>
                    <a:pt x="674" y="34"/>
                  </a:lnTo>
                  <a:lnTo>
                    <a:pt x="404" y="68"/>
                  </a:lnTo>
                  <a:lnTo>
                    <a:pt x="303" y="135"/>
                  </a:lnTo>
                  <a:lnTo>
                    <a:pt x="202" y="169"/>
                  </a:lnTo>
                  <a:lnTo>
                    <a:pt x="202" y="203"/>
                  </a:lnTo>
                  <a:lnTo>
                    <a:pt x="371" y="270"/>
                  </a:lnTo>
                  <a:lnTo>
                    <a:pt x="573" y="304"/>
                  </a:lnTo>
                  <a:lnTo>
                    <a:pt x="1684" y="304"/>
                  </a:lnTo>
                  <a:lnTo>
                    <a:pt x="2323" y="337"/>
                  </a:lnTo>
                  <a:lnTo>
                    <a:pt x="2323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57" y="1852"/>
                  </a:lnTo>
                  <a:lnTo>
                    <a:pt x="2387" y="2088"/>
                  </a:lnTo>
                  <a:lnTo>
                    <a:pt x="2387" y="2088"/>
                  </a:lnTo>
                  <a:lnTo>
                    <a:pt x="1347" y="2122"/>
                  </a:lnTo>
                  <a:lnTo>
                    <a:pt x="808" y="2155"/>
                  </a:lnTo>
                  <a:lnTo>
                    <a:pt x="539" y="2189"/>
                  </a:lnTo>
                  <a:lnTo>
                    <a:pt x="303" y="2256"/>
                  </a:lnTo>
                  <a:lnTo>
                    <a:pt x="270" y="1751"/>
                  </a:lnTo>
                  <a:lnTo>
                    <a:pt x="236" y="1246"/>
                  </a:lnTo>
                  <a:lnTo>
                    <a:pt x="270" y="708"/>
                  </a:lnTo>
                  <a:lnTo>
                    <a:pt x="236" y="438"/>
                  </a:lnTo>
                  <a:lnTo>
                    <a:pt x="202" y="304"/>
                  </a:lnTo>
                  <a:lnTo>
                    <a:pt x="169" y="203"/>
                  </a:lnTo>
                  <a:lnTo>
                    <a:pt x="68" y="337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88"/>
                  </a:lnTo>
                  <a:lnTo>
                    <a:pt x="68" y="2189"/>
                  </a:lnTo>
                  <a:lnTo>
                    <a:pt x="101" y="2290"/>
                  </a:lnTo>
                  <a:lnTo>
                    <a:pt x="169" y="2391"/>
                  </a:lnTo>
                  <a:lnTo>
                    <a:pt x="270" y="2425"/>
                  </a:lnTo>
                  <a:lnTo>
                    <a:pt x="303" y="2425"/>
                  </a:lnTo>
                  <a:lnTo>
                    <a:pt x="337" y="2391"/>
                  </a:lnTo>
                  <a:lnTo>
                    <a:pt x="337" y="2357"/>
                  </a:lnTo>
                  <a:lnTo>
                    <a:pt x="573" y="2391"/>
                  </a:lnTo>
                  <a:lnTo>
                    <a:pt x="842" y="2425"/>
                  </a:lnTo>
                  <a:lnTo>
                    <a:pt x="1347" y="2391"/>
                  </a:lnTo>
                  <a:lnTo>
                    <a:pt x="2391" y="2324"/>
                  </a:lnTo>
                  <a:lnTo>
                    <a:pt x="2458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59" y="2290"/>
                  </a:lnTo>
                  <a:lnTo>
                    <a:pt x="2593" y="2021"/>
                  </a:lnTo>
                  <a:lnTo>
                    <a:pt x="2559" y="1785"/>
                  </a:lnTo>
                  <a:lnTo>
                    <a:pt x="2525" y="1246"/>
                  </a:lnTo>
                  <a:lnTo>
                    <a:pt x="2525" y="640"/>
                  </a:lnTo>
                  <a:lnTo>
                    <a:pt x="2492" y="337"/>
                  </a:lnTo>
                  <a:lnTo>
                    <a:pt x="2458" y="34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1598655" y="572005"/>
              <a:ext cx="129190" cy="83901"/>
            </a:xfrm>
            <a:custGeom>
              <a:avLst/>
              <a:gdLst/>
              <a:ahLst/>
              <a:cxnLst/>
              <a:rect l="l" t="t" r="r" b="b"/>
              <a:pathLst>
                <a:path w="2593" h="1684" extrusionOk="0">
                  <a:moveTo>
                    <a:pt x="2222" y="304"/>
                  </a:moveTo>
                  <a:lnTo>
                    <a:pt x="2290" y="910"/>
                  </a:lnTo>
                  <a:lnTo>
                    <a:pt x="2357" y="1381"/>
                  </a:lnTo>
                  <a:lnTo>
                    <a:pt x="2121" y="1347"/>
                  </a:lnTo>
                  <a:lnTo>
                    <a:pt x="1886" y="1347"/>
                  </a:lnTo>
                  <a:lnTo>
                    <a:pt x="1414" y="1381"/>
                  </a:lnTo>
                  <a:lnTo>
                    <a:pt x="808" y="1381"/>
                  </a:lnTo>
                  <a:lnTo>
                    <a:pt x="539" y="1415"/>
                  </a:lnTo>
                  <a:lnTo>
                    <a:pt x="270" y="1482"/>
                  </a:lnTo>
                  <a:lnTo>
                    <a:pt x="236" y="876"/>
                  </a:lnTo>
                  <a:lnTo>
                    <a:pt x="202" y="573"/>
                  </a:lnTo>
                  <a:lnTo>
                    <a:pt x="202" y="438"/>
                  </a:lnTo>
                  <a:lnTo>
                    <a:pt x="169" y="304"/>
                  </a:lnTo>
                  <a:lnTo>
                    <a:pt x="404" y="371"/>
                  </a:lnTo>
                  <a:lnTo>
                    <a:pt x="674" y="405"/>
                  </a:lnTo>
                  <a:lnTo>
                    <a:pt x="1684" y="405"/>
                  </a:lnTo>
                  <a:lnTo>
                    <a:pt x="1953" y="371"/>
                  </a:lnTo>
                  <a:lnTo>
                    <a:pt x="2222" y="304"/>
                  </a:lnTo>
                  <a:close/>
                  <a:moveTo>
                    <a:pt x="2256" y="1"/>
                  </a:moveTo>
                  <a:lnTo>
                    <a:pt x="2222" y="34"/>
                  </a:lnTo>
                  <a:lnTo>
                    <a:pt x="2222" y="68"/>
                  </a:lnTo>
                  <a:lnTo>
                    <a:pt x="2222" y="169"/>
                  </a:lnTo>
                  <a:lnTo>
                    <a:pt x="1785" y="169"/>
                  </a:lnTo>
                  <a:lnTo>
                    <a:pt x="1347" y="203"/>
                  </a:lnTo>
                  <a:lnTo>
                    <a:pt x="438" y="203"/>
                  </a:lnTo>
                  <a:lnTo>
                    <a:pt x="135" y="236"/>
                  </a:lnTo>
                  <a:lnTo>
                    <a:pt x="101" y="236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6"/>
                  </a:lnTo>
                  <a:lnTo>
                    <a:pt x="34" y="775"/>
                  </a:lnTo>
                  <a:lnTo>
                    <a:pt x="34" y="1549"/>
                  </a:lnTo>
                  <a:lnTo>
                    <a:pt x="68" y="1617"/>
                  </a:lnTo>
                  <a:lnTo>
                    <a:pt x="135" y="1650"/>
                  </a:lnTo>
                  <a:lnTo>
                    <a:pt x="202" y="1617"/>
                  </a:lnTo>
                  <a:lnTo>
                    <a:pt x="236" y="1583"/>
                  </a:lnTo>
                  <a:lnTo>
                    <a:pt x="505" y="1617"/>
                  </a:lnTo>
                  <a:lnTo>
                    <a:pt x="741" y="1617"/>
                  </a:lnTo>
                  <a:lnTo>
                    <a:pt x="1246" y="1583"/>
                  </a:lnTo>
                  <a:lnTo>
                    <a:pt x="1818" y="1583"/>
                  </a:lnTo>
                  <a:lnTo>
                    <a:pt x="2121" y="1549"/>
                  </a:lnTo>
                  <a:lnTo>
                    <a:pt x="2391" y="1482"/>
                  </a:lnTo>
                  <a:lnTo>
                    <a:pt x="2458" y="1684"/>
                  </a:lnTo>
                  <a:lnTo>
                    <a:pt x="2525" y="1684"/>
                  </a:lnTo>
                  <a:lnTo>
                    <a:pt x="2559" y="1650"/>
                  </a:lnTo>
                  <a:lnTo>
                    <a:pt x="2593" y="1482"/>
                  </a:lnTo>
                  <a:lnTo>
                    <a:pt x="2559" y="1280"/>
                  </a:lnTo>
                  <a:lnTo>
                    <a:pt x="2492" y="910"/>
                  </a:lnTo>
                  <a:lnTo>
                    <a:pt x="2391" y="270"/>
                  </a:lnTo>
                  <a:lnTo>
                    <a:pt x="2424" y="236"/>
                  </a:lnTo>
                  <a:lnTo>
                    <a:pt x="2424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2323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50" y="-7"/>
              <a:ext cx="2049897" cy="773345"/>
            </a:xfrm>
            <a:custGeom>
              <a:avLst/>
              <a:gdLst/>
              <a:ahLst/>
              <a:cxnLst/>
              <a:rect l="l" t="t" r="r" b="b"/>
              <a:pathLst>
                <a:path w="41144" h="15522" extrusionOk="0">
                  <a:moveTo>
                    <a:pt x="40604" y="1"/>
                  </a:moveTo>
                  <a:lnTo>
                    <a:pt x="40705" y="2425"/>
                  </a:lnTo>
                  <a:lnTo>
                    <a:pt x="40773" y="4849"/>
                  </a:lnTo>
                  <a:lnTo>
                    <a:pt x="40806" y="7374"/>
                  </a:lnTo>
                  <a:lnTo>
                    <a:pt x="40806" y="9899"/>
                  </a:lnTo>
                  <a:lnTo>
                    <a:pt x="40773" y="11078"/>
                  </a:lnTo>
                  <a:lnTo>
                    <a:pt x="40705" y="12256"/>
                  </a:lnTo>
                  <a:lnTo>
                    <a:pt x="40705" y="12626"/>
                  </a:lnTo>
                  <a:lnTo>
                    <a:pt x="40638" y="12997"/>
                  </a:lnTo>
                  <a:lnTo>
                    <a:pt x="40604" y="13199"/>
                  </a:lnTo>
                  <a:lnTo>
                    <a:pt x="40503" y="13367"/>
                  </a:lnTo>
                  <a:lnTo>
                    <a:pt x="40369" y="13468"/>
                  </a:lnTo>
                  <a:lnTo>
                    <a:pt x="40200" y="13535"/>
                  </a:lnTo>
                  <a:lnTo>
                    <a:pt x="39998" y="13569"/>
                  </a:lnTo>
                  <a:lnTo>
                    <a:pt x="39830" y="13603"/>
                  </a:lnTo>
                  <a:lnTo>
                    <a:pt x="29629" y="13939"/>
                  </a:lnTo>
                  <a:lnTo>
                    <a:pt x="19461" y="14276"/>
                  </a:lnTo>
                  <a:lnTo>
                    <a:pt x="14276" y="14478"/>
                  </a:lnTo>
                  <a:lnTo>
                    <a:pt x="9091" y="14714"/>
                  </a:lnTo>
                  <a:lnTo>
                    <a:pt x="6499" y="14882"/>
                  </a:lnTo>
                  <a:lnTo>
                    <a:pt x="3940" y="15050"/>
                  </a:lnTo>
                  <a:lnTo>
                    <a:pt x="1179" y="15252"/>
                  </a:lnTo>
                  <a:lnTo>
                    <a:pt x="607" y="15286"/>
                  </a:lnTo>
                  <a:lnTo>
                    <a:pt x="304" y="15320"/>
                  </a:lnTo>
                  <a:lnTo>
                    <a:pt x="1" y="15286"/>
                  </a:lnTo>
                  <a:lnTo>
                    <a:pt x="1" y="15522"/>
                  </a:lnTo>
                  <a:lnTo>
                    <a:pt x="910" y="15522"/>
                  </a:lnTo>
                  <a:lnTo>
                    <a:pt x="3671" y="15320"/>
                  </a:lnTo>
                  <a:lnTo>
                    <a:pt x="6398" y="15118"/>
                  </a:lnTo>
                  <a:lnTo>
                    <a:pt x="9226" y="14949"/>
                  </a:lnTo>
                  <a:lnTo>
                    <a:pt x="12020" y="14815"/>
                  </a:lnTo>
                  <a:lnTo>
                    <a:pt x="17676" y="14579"/>
                  </a:lnTo>
                  <a:lnTo>
                    <a:pt x="23164" y="14377"/>
                  </a:lnTo>
                  <a:lnTo>
                    <a:pt x="28619" y="14209"/>
                  </a:lnTo>
                  <a:lnTo>
                    <a:pt x="39594" y="13872"/>
                  </a:lnTo>
                  <a:lnTo>
                    <a:pt x="39662" y="13939"/>
                  </a:lnTo>
                  <a:lnTo>
                    <a:pt x="39729" y="13973"/>
                  </a:lnTo>
                  <a:lnTo>
                    <a:pt x="39763" y="13939"/>
                  </a:lnTo>
                  <a:lnTo>
                    <a:pt x="39897" y="13906"/>
                  </a:lnTo>
                  <a:lnTo>
                    <a:pt x="40066" y="13872"/>
                  </a:lnTo>
                  <a:lnTo>
                    <a:pt x="40167" y="13872"/>
                  </a:lnTo>
                  <a:lnTo>
                    <a:pt x="40234" y="13838"/>
                  </a:lnTo>
                  <a:lnTo>
                    <a:pt x="40402" y="13805"/>
                  </a:lnTo>
                  <a:lnTo>
                    <a:pt x="40571" y="13737"/>
                  </a:lnTo>
                  <a:lnTo>
                    <a:pt x="40705" y="13636"/>
                  </a:lnTo>
                  <a:lnTo>
                    <a:pt x="40806" y="13468"/>
                  </a:lnTo>
                  <a:lnTo>
                    <a:pt x="40907" y="13232"/>
                  </a:lnTo>
                  <a:lnTo>
                    <a:pt x="40975" y="12997"/>
                  </a:lnTo>
                  <a:lnTo>
                    <a:pt x="41042" y="12458"/>
                  </a:lnTo>
                  <a:lnTo>
                    <a:pt x="41076" y="11414"/>
                  </a:lnTo>
                  <a:lnTo>
                    <a:pt x="41109" y="10000"/>
                  </a:lnTo>
                  <a:lnTo>
                    <a:pt x="41143" y="8586"/>
                  </a:lnTo>
                  <a:lnTo>
                    <a:pt x="41109" y="5758"/>
                  </a:lnTo>
                  <a:lnTo>
                    <a:pt x="41042" y="3065"/>
                  </a:lnTo>
                  <a:lnTo>
                    <a:pt x="40907" y="337"/>
                  </a:lnTo>
                  <a:lnTo>
                    <a:pt x="409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1872080" y="582069"/>
              <a:ext cx="10114" cy="67161"/>
            </a:xfrm>
            <a:custGeom>
              <a:avLst/>
              <a:gdLst/>
              <a:ahLst/>
              <a:cxnLst/>
              <a:rect l="l" t="t" r="r" b="b"/>
              <a:pathLst>
                <a:path w="203" h="1348" extrusionOk="0">
                  <a:moveTo>
                    <a:pt x="101" y="1"/>
                  </a:moveTo>
                  <a:lnTo>
                    <a:pt x="34" y="102"/>
                  </a:lnTo>
                  <a:lnTo>
                    <a:pt x="0" y="236"/>
                  </a:lnTo>
                  <a:lnTo>
                    <a:pt x="34" y="506"/>
                  </a:lnTo>
                  <a:lnTo>
                    <a:pt x="34" y="1280"/>
                  </a:lnTo>
                  <a:lnTo>
                    <a:pt x="68" y="1347"/>
                  </a:lnTo>
                  <a:lnTo>
                    <a:pt x="135" y="1347"/>
                  </a:lnTo>
                  <a:lnTo>
                    <a:pt x="169" y="1314"/>
                  </a:lnTo>
                  <a:lnTo>
                    <a:pt x="202" y="1280"/>
                  </a:lnTo>
                  <a:lnTo>
                    <a:pt x="169" y="472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1776471" y="-7"/>
              <a:ext cx="199639" cy="83951"/>
            </a:xfrm>
            <a:custGeom>
              <a:avLst/>
              <a:gdLst/>
              <a:ahLst/>
              <a:cxnLst/>
              <a:rect l="l" t="t" r="r" b="b"/>
              <a:pathLst>
                <a:path w="4007" h="1685" extrusionOk="0">
                  <a:moveTo>
                    <a:pt x="0" y="1"/>
                  </a:moveTo>
                  <a:lnTo>
                    <a:pt x="0" y="539"/>
                  </a:lnTo>
                  <a:lnTo>
                    <a:pt x="0" y="1011"/>
                  </a:lnTo>
                  <a:lnTo>
                    <a:pt x="68" y="1246"/>
                  </a:lnTo>
                  <a:lnTo>
                    <a:pt x="135" y="1448"/>
                  </a:lnTo>
                  <a:lnTo>
                    <a:pt x="202" y="1482"/>
                  </a:lnTo>
                  <a:lnTo>
                    <a:pt x="202" y="1516"/>
                  </a:lnTo>
                  <a:lnTo>
                    <a:pt x="236" y="1549"/>
                  </a:lnTo>
                  <a:lnTo>
                    <a:pt x="674" y="1617"/>
                  </a:lnTo>
                  <a:lnTo>
                    <a:pt x="1111" y="1650"/>
                  </a:lnTo>
                  <a:lnTo>
                    <a:pt x="2020" y="1684"/>
                  </a:lnTo>
                  <a:lnTo>
                    <a:pt x="2929" y="1650"/>
                  </a:lnTo>
                  <a:lnTo>
                    <a:pt x="3805" y="1549"/>
                  </a:lnTo>
                  <a:lnTo>
                    <a:pt x="3872" y="1583"/>
                  </a:lnTo>
                  <a:lnTo>
                    <a:pt x="3906" y="1583"/>
                  </a:lnTo>
                  <a:lnTo>
                    <a:pt x="3973" y="1549"/>
                  </a:lnTo>
                  <a:lnTo>
                    <a:pt x="4007" y="1482"/>
                  </a:lnTo>
                  <a:lnTo>
                    <a:pt x="3906" y="1"/>
                  </a:lnTo>
                  <a:lnTo>
                    <a:pt x="3704" y="1"/>
                  </a:lnTo>
                  <a:lnTo>
                    <a:pt x="3771" y="1347"/>
                  </a:lnTo>
                  <a:lnTo>
                    <a:pt x="2020" y="1381"/>
                  </a:lnTo>
                  <a:lnTo>
                    <a:pt x="1111" y="1381"/>
                  </a:lnTo>
                  <a:lnTo>
                    <a:pt x="236" y="1448"/>
                  </a:lnTo>
                  <a:lnTo>
                    <a:pt x="236" y="1415"/>
                  </a:lnTo>
                  <a:lnTo>
                    <a:pt x="270" y="1213"/>
                  </a:lnTo>
                  <a:lnTo>
                    <a:pt x="236" y="977"/>
                  </a:lnTo>
                  <a:lnTo>
                    <a:pt x="169" y="53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65747" y="204663"/>
              <a:ext cx="47032" cy="33580"/>
            </a:xfrm>
            <a:custGeom>
              <a:avLst/>
              <a:gdLst/>
              <a:ahLst/>
              <a:cxnLst/>
              <a:rect l="l" t="t" r="r" b="b"/>
              <a:pathLst>
                <a:path w="944" h="674" extrusionOk="0">
                  <a:moveTo>
                    <a:pt x="876" y="0"/>
                  </a:moveTo>
                  <a:lnTo>
                    <a:pt x="808" y="34"/>
                  </a:lnTo>
                  <a:lnTo>
                    <a:pt x="741" y="135"/>
                  </a:lnTo>
                  <a:lnTo>
                    <a:pt x="707" y="236"/>
                  </a:lnTo>
                  <a:lnTo>
                    <a:pt x="640" y="505"/>
                  </a:lnTo>
                  <a:lnTo>
                    <a:pt x="539" y="371"/>
                  </a:lnTo>
                  <a:lnTo>
                    <a:pt x="472" y="270"/>
                  </a:lnTo>
                  <a:lnTo>
                    <a:pt x="539" y="169"/>
                  </a:lnTo>
                  <a:lnTo>
                    <a:pt x="539" y="101"/>
                  </a:lnTo>
                  <a:lnTo>
                    <a:pt x="505" y="68"/>
                  </a:lnTo>
                  <a:lnTo>
                    <a:pt x="438" y="68"/>
                  </a:lnTo>
                  <a:lnTo>
                    <a:pt x="371" y="101"/>
                  </a:lnTo>
                  <a:lnTo>
                    <a:pt x="202" y="404"/>
                  </a:lnTo>
                  <a:lnTo>
                    <a:pt x="202" y="371"/>
                  </a:lnTo>
                  <a:lnTo>
                    <a:pt x="169" y="236"/>
                  </a:lnTo>
                  <a:lnTo>
                    <a:pt x="135" y="202"/>
                  </a:lnTo>
                  <a:lnTo>
                    <a:pt x="101" y="169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0" y="270"/>
                  </a:lnTo>
                  <a:lnTo>
                    <a:pt x="34" y="371"/>
                  </a:lnTo>
                  <a:lnTo>
                    <a:pt x="101" y="606"/>
                  </a:lnTo>
                  <a:lnTo>
                    <a:pt x="135" y="674"/>
                  </a:lnTo>
                  <a:lnTo>
                    <a:pt x="202" y="674"/>
                  </a:lnTo>
                  <a:lnTo>
                    <a:pt x="270" y="640"/>
                  </a:lnTo>
                  <a:lnTo>
                    <a:pt x="404" y="404"/>
                  </a:lnTo>
                  <a:lnTo>
                    <a:pt x="438" y="472"/>
                  </a:lnTo>
                  <a:lnTo>
                    <a:pt x="505" y="606"/>
                  </a:lnTo>
                  <a:lnTo>
                    <a:pt x="640" y="674"/>
                  </a:lnTo>
                  <a:lnTo>
                    <a:pt x="707" y="674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43" y="101"/>
                  </a:lnTo>
                  <a:lnTo>
                    <a:pt x="943" y="34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2102" y="157681"/>
              <a:ext cx="125901" cy="119126"/>
            </a:xfrm>
            <a:custGeom>
              <a:avLst/>
              <a:gdLst/>
              <a:ahLst/>
              <a:cxnLst/>
              <a:rect l="l" t="t" r="r" b="b"/>
              <a:pathLst>
                <a:path w="2527" h="2391" extrusionOk="0">
                  <a:moveTo>
                    <a:pt x="2257" y="236"/>
                  </a:moveTo>
                  <a:lnTo>
                    <a:pt x="2257" y="674"/>
                  </a:lnTo>
                  <a:lnTo>
                    <a:pt x="2257" y="1078"/>
                  </a:lnTo>
                  <a:lnTo>
                    <a:pt x="2290" y="1617"/>
                  </a:lnTo>
                  <a:lnTo>
                    <a:pt x="2324" y="2122"/>
                  </a:lnTo>
                  <a:lnTo>
                    <a:pt x="2088" y="2088"/>
                  </a:lnTo>
                  <a:lnTo>
                    <a:pt x="1886" y="2088"/>
                  </a:lnTo>
                  <a:lnTo>
                    <a:pt x="1449" y="2122"/>
                  </a:lnTo>
                  <a:lnTo>
                    <a:pt x="910" y="2122"/>
                  </a:lnTo>
                  <a:lnTo>
                    <a:pt x="641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03" y="708"/>
                  </a:lnTo>
                  <a:lnTo>
                    <a:pt x="136" y="270"/>
                  </a:lnTo>
                  <a:lnTo>
                    <a:pt x="1179" y="270"/>
                  </a:lnTo>
                  <a:lnTo>
                    <a:pt x="2257" y="236"/>
                  </a:lnTo>
                  <a:close/>
                  <a:moveTo>
                    <a:pt x="2223" y="1"/>
                  </a:moveTo>
                  <a:lnTo>
                    <a:pt x="1179" y="34"/>
                  </a:lnTo>
                  <a:lnTo>
                    <a:pt x="641" y="34"/>
                  </a:lnTo>
                  <a:lnTo>
                    <a:pt x="136" y="102"/>
                  </a:lnTo>
                  <a:lnTo>
                    <a:pt x="68" y="135"/>
                  </a:lnTo>
                  <a:lnTo>
                    <a:pt x="35" y="203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36" y="2021"/>
                  </a:lnTo>
                  <a:lnTo>
                    <a:pt x="203" y="2324"/>
                  </a:lnTo>
                  <a:lnTo>
                    <a:pt x="237" y="2357"/>
                  </a:lnTo>
                  <a:lnTo>
                    <a:pt x="338" y="2357"/>
                  </a:lnTo>
                  <a:lnTo>
                    <a:pt x="573" y="2391"/>
                  </a:lnTo>
                  <a:lnTo>
                    <a:pt x="809" y="2391"/>
                  </a:lnTo>
                  <a:lnTo>
                    <a:pt x="1280" y="2357"/>
                  </a:lnTo>
                  <a:lnTo>
                    <a:pt x="2088" y="2357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59" y="2324"/>
                  </a:lnTo>
                  <a:lnTo>
                    <a:pt x="2492" y="2256"/>
                  </a:lnTo>
                  <a:lnTo>
                    <a:pt x="2526" y="2021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71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270138" y="335497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03" y="0"/>
                  </a:moveTo>
                  <a:lnTo>
                    <a:pt x="236" y="34"/>
                  </a:lnTo>
                  <a:lnTo>
                    <a:pt x="202" y="68"/>
                  </a:lnTo>
                  <a:lnTo>
                    <a:pt x="101" y="472"/>
                  </a:lnTo>
                  <a:lnTo>
                    <a:pt x="34" y="640"/>
                  </a:lnTo>
                  <a:lnTo>
                    <a:pt x="0" y="741"/>
                  </a:lnTo>
                  <a:lnTo>
                    <a:pt x="0" y="808"/>
                  </a:lnTo>
                  <a:lnTo>
                    <a:pt x="34" y="842"/>
                  </a:lnTo>
                  <a:lnTo>
                    <a:pt x="68" y="842"/>
                  </a:lnTo>
                  <a:lnTo>
                    <a:pt x="169" y="775"/>
                  </a:lnTo>
                  <a:lnTo>
                    <a:pt x="202" y="707"/>
                  </a:lnTo>
                  <a:lnTo>
                    <a:pt x="371" y="707"/>
                  </a:lnTo>
                  <a:lnTo>
                    <a:pt x="438" y="842"/>
                  </a:lnTo>
                  <a:lnTo>
                    <a:pt x="472" y="876"/>
                  </a:lnTo>
                  <a:lnTo>
                    <a:pt x="505" y="876"/>
                  </a:lnTo>
                  <a:lnTo>
                    <a:pt x="573" y="842"/>
                  </a:lnTo>
                  <a:lnTo>
                    <a:pt x="573" y="808"/>
                  </a:lnTo>
                  <a:lnTo>
                    <a:pt x="573" y="674"/>
                  </a:lnTo>
                  <a:lnTo>
                    <a:pt x="573" y="640"/>
                  </a:lnTo>
                  <a:lnTo>
                    <a:pt x="606" y="606"/>
                  </a:lnTo>
                  <a:lnTo>
                    <a:pt x="573" y="573"/>
                  </a:lnTo>
                  <a:lnTo>
                    <a:pt x="539" y="573"/>
                  </a:lnTo>
                  <a:lnTo>
                    <a:pt x="505" y="438"/>
                  </a:lnTo>
                  <a:lnTo>
                    <a:pt x="371" y="6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182898" y="159375"/>
              <a:ext cx="122514" cy="134222"/>
            </a:xfrm>
            <a:custGeom>
              <a:avLst/>
              <a:gdLst/>
              <a:ahLst/>
              <a:cxnLst/>
              <a:rect l="l" t="t" r="r" b="b"/>
              <a:pathLst>
                <a:path w="2459" h="2694" extrusionOk="0">
                  <a:moveTo>
                    <a:pt x="2290" y="236"/>
                  </a:moveTo>
                  <a:lnTo>
                    <a:pt x="2223" y="741"/>
                  </a:lnTo>
                  <a:lnTo>
                    <a:pt x="2189" y="1280"/>
                  </a:lnTo>
                  <a:lnTo>
                    <a:pt x="2223" y="1818"/>
                  </a:lnTo>
                  <a:lnTo>
                    <a:pt x="2290" y="2323"/>
                  </a:lnTo>
                  <a:lnTo>
                    <a:pt x="2290" y="2357"/>
                  </a:lnTo>
                  <a:lnTo>
                    <a:pt x="1819" y="2357"/>
                  </a:lnTo>
                  <a:lnTo>
                    <a:pt x="1347" y="2391"/>
                  </a:lnTo>
                  <a:lnTo>
                    <a:pt x="371" y="2391"/>
                  </a:lnTo>
                  <a:lnTo>
                    <a:pt x="270" y="1313"/>
                  </a:lnTo>
                  <a:lnTo>
                    <a:pt x="169" y="270"/>
                  </a:lnTo>
                  <a:lnTo>
                    <a:pt x="708" y="303"/>
                  </a:lnTo>
                  <a:lnTo>
                    <a:pt x="1213" y="303"/>
                  </a:lnTo>
                  <a:lnTo>
                    <a:pt x="2290" y="236"/>
                  </a:lnTo>
                  <a:close/>
                  <a:moveTo>
                    <a:pt x="2290" y="0"/>
                  </a:moveTo>
                  <a:lnTo>
                    <a:pt x="1751" y="34"/>
                  </a:lnTo>
                  <a:lnTo>
                    <a:pt x="1213" y="68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236"/>
                  </a:lnTo>
                  <a:lnTo>
                    <a:pt x="1" y="842"/>
                  </a:lnTo>
                  <a:lnTo>
                    <a:pt x="1" y="1448"/>
                  </a:lnTo>
                  <a:lnTo>
                    <a:pt x="68" y="2054"/>
                  </a:lnTo>
                  <a:lnTo>
                    <a:pt x="169" y="2626"/>
                  </a:lnTo>
                  <a:lnTo>
                    <a:pt x="236" y="2694"/>
                  </a:lnTo>
                  <a:lnTo>
                    <a:pt x="304" y="2694"/>
                  </a:lnTo>
                  <a:lnTo>
                    <a:pt x="371" y="2660"/>
                  </a:lnTo>
                  <a:lnTo>
                    <a:pt x="405" y="2593"/>
                  </a:lnTo>
                  <a:lnTo>
                    <a:pt x="371" y="2525"/>
                  </a:lnTo>
                  <a:lnTo>
                    <a:pt x="842" y="2593"/>
                  </a:lnTo>
                  <a:lnTo>
                    <a:pt x="1347" y="2626"/>
                  </a:lnTo>
                  <a:lnTo>
                    <a:pt x="1819" y="2593"/>
                  </a:lnTo>
                  <a:lnTo>
                    <a:pt x="2054" y="2559"/>
                  </a:lnTo>
                  <a:lnTo>
                    <a:pt x="2290" y="2525"/>
                  </a:lnTo>
                  <a:lnTo>
                    <a:pt x="2324" y="2458"/>
                  </a:lnTo>
                  <a:lnTo>
                    <a:pt x="2324" y="2391"/>
                  </a:lnTo>
                  <a:lnTo>
                    <a:pt x="2357" y="2424"/>
                  </a:lnTo>
                  <a:lnTo>
                    <a:pt x="2391" y="2424"/>
                  </a:lnTo>
                  <a:lnTo>
                    <a:pt x="2425" y="2391"/>
                  </a:lnTo>
                  <a:lnTo>
                    <a:pt x="2458" y="2323"/>
                  </a:lnTo>
                  <a:lnTo>
                    <a:pt x="2458" y="1818"/>
                  </a:lnTo>
                  <a:lnTo>
                    <a:pt x="2458" y="1246"/>
                  </a:lnTo>
                  <a:lnTo>
                    <a:pt x="2425" y="707"/>
                  </a:lnTo>
                  <a:lnTo>
                    <a:pt x="2357" y="202"/>
                  </a:lnTo>
                  <a:lnTo>
                    <a:pt x="2391" y="135"/>
                  </a:lnTo>
                  <a:lnTo>
                    <a:pt x="2391" y="68"/>
                  </a:lnTo>
                  <a:lnTo>
                    <a:pt x="2357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481485" y="466331"/>
              <a:ext cx="38612" cy="38612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674" y="0"/>
                  </a:moveTo>
                  <a:lnTo>
                    <a:pt x="505" y="135"/>
                  </a:lnTo>
                  <a:lnTo>
                    <a:pt x="371" y="236"/>
                  </a:lnTo>
                  <a:lnTo>
                    <a:pt x="169" y="135"/>
                  </a:lnTo>
                  <a:lnTo>
                    <a:pt x="135" y="101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101" y="236"/>
                  </a:lnTo>
                  <a:lnTo>
                    <a:pt x="236" y="371"/>
                  </a:lnTo>
                  <a:lnTo>
                    <a:pt x="135" y="472"/>
                  </a:lnTo>
                  <a:lnTo>
                    <a:pt x="68" y="573"/>
                  </a:lnTo>
                  <a:lnTo>
                    <a:pt x="34" y="606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202" y="707"/>
                  </a:lnTo>
                  <a:lnTo>
                    <a:pt x="270" y="640"/>
                  </a:lnTo>
                  <a:lnTo>
                    <a:pt x="404" y="472"/>
                  </a:lnTo>
                  <a:lnTo>
                    <a:pt x="640" y="573"/>
                  </a:lnTo>
                  <a:lnTo>
                    <a:pt x="741" y="539"/>
                  </a:lnTo>
                  <a:lnTo>
                    <a:pt x="775" y="472"/>
                  </a:lnTo>
                  <a:lnTo>
                    <a:pt x="775" y="404"/>
                  </a:lnTo>
                  <a:lnTo>
                    <a:pt x="707" y="371"/>
                  </a:lnTo>
                  <a:lnTo>
                    <a:pt x="539" y="337"/>
                  </a:lnTo>
                  <a:lnTo>
                    <a:pt x="606" y="270"/>
                  </a:lnTo>
                  <a:lnTo>
                    <a:pt x="707" y="34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463050" y="150955"/>
              <a:ext cx="127496" cy="120820"/>
            </a:xfrm>
            <a:custGeom>
              <a:avLst/>
              <a:gdLst/>
              <a:ahLst/>
              <a:cxnLst/>
              <a:rect l="l" t="t" r="r" b="b"/>
              <a:pathLst>
                <a:path w="2559" h="2425" extrusionOk="0">
                  <a:moveTo>
                    <a:pt x="168" y="169"/>
                  </a:moveTo>
                  <a:lnTo>
                    <a:pt x="370" y="270"/>
                  </a:lnTo>
                  <a:lnTo>
                    <a:pt x="572" y="304"/>
                  </a:lnTo>
                  <a:lnTo>
                    <a:pt x="1010" y="270"/>
                  </a:lnTo>
                  <a:lnTo>
                    <a:pt x="1650" y="304"/>
                  </a:lnTo>
                  <a:lnTo>
                    <a:pt x="2290" y="338"/>
                  </a:lnTo>
                  <a:lnTo>
                    <a:pt x="2290" y="708"/>
                  </a:lnTo>
                  <a:lnTo>
                    <a:pt x="2323" y="1078"/>
                  </a:lnTo>
                  <a:lnTo>
                    <a:pt x="2323" y="1583"/>
                  </a:lnTo>
                  <a:lnTo>
                    <a:pt x="2323" y="1853"/>
                  </a:lnTo>
                  <a:lnTo>
                    <a:pt x="2391" y="2088"/>
                  </a:lnTo>
                  <a:lnTo>
                    <a:pt x="2357" y="2088"/>
                  </a:lnTo>
                  <a:lnTo>
                    <a:pt x="1313" y="2122"/>
                  </a:lnTo>
                  <a:lnTo>
                    <a:pt x="808" y="2156"/>
                  </a:lnTo>
                  <a:lnTo>
                    <a:pt x="539" y="2189"/>
                  </a:lnTo>
                  <a:lnTo>
                    <a:pt x="303" y="2223"/>
                  </a:lnTo>
                  <a:lnTo>
                    <a:pt x="236" y="1718"/>
                  </a:lnTo>
                  <a:lnTo>
                    <a:pt x="236" y="1213"/>
                  </a:lnTo>
                  <a:lnTo>
                    <a:pt x="269" y="708"/>
                  </a:lnTo>
                  <a:lnTo>
                    <a:pt x="236" y="439"/>
                  </a:lnTo>
                  <a:lnTo>
                    <a:pt x="202" y="304"/>
                  </a:lnTo>
                  <a:lnTo>
                    <a:pt x="168" y="169"/>
                  </a:lnTo>
                  <a:close/>
                  <a:moveTo>
                    <a:pt x="2357" y="1"/>
                  </a:moveTo>
                  <a:lnTo>
                    <a:pt x="2357" y="35"/>
                  </a:lnTo>
                  <a:lnTo>
                    <a:pt x="2323" y="136"/>
                  </a:lnTo>
                  <a:lnTo>
                    <a:pt x="1751" y="68"/>
                  </a:lnTo>
                  <a:lnTo>
                    <a:pt x="1178" y="68"/>
                  </a:lnTo>
                  <a:lnTo>
                    <a:pt x="640" y="35"/>
                  </a:lnTo>
                  <a:lnTo>
                    <a:pt x="404" y="68"/>
                  </a:lnTo>
                  <a:lnTo>
                    <a:pt x="269" y="102"/>
                  </a:lnTo>
                  <a:lnTo>
                    <a:pt x="168" y="169"/>
                  </a:lnTo>
                  <a:lnTo>
                    <a:pt x="135" y="169"/>
                  </a:lnTo>
                  <a:lnTo>
                    <a:pt x="67" y="338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583"/>
                  </a:lnTo>
                  <a:lnTo>
                    <a:pt x="34" y="1819"/>
                  </a:lnTo>
                  <a:lnTo>
                    <a:pt x="34" y="2055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35" y="2358"/>
                  </a:lnTo>
                  <a:lnTo>
                    <a:pt x="236" y="2425"/>
                  </a:lnTo>
                  <a:lnTo>
                    <a:pt x="303" y="2425"/>
                  </a:lnTo>
                  <a:lnTo>
                    <a:pt x="303" y="2358"/>
                  </a:lnTo>
                  <a:lnTo>
                    <a:pt x="572" y="2391"/>
                  </a:lnTo>
                  <a:lnTo>
                    <a:pt x="808" y="2425"/>
                  </a:lnTo>
                  <a:lnTo>
                    <a:pt x="1347" y="2391"/>
                  </a:lnTo>
                  <a:lnTo>
                    <a:pt x="2357" y="2324"/>
                  </a:lnTo>
                  <a:lnTo>
                    <a:pt x="2424" y="2290"/>
                  </a:lnTo>
                  <a:lnTo>
                    <a:pt x="2492" y="2324"/>
                  </a:lnTo>
                  <a:lnTo>
                    <a:pt x="2525" y="2324"/>
                  </a:lnTo>
                  <a:lnTo>
                    <a:pt x="2525" y="2290"/>
                  </a:lnTo>
                  <a:lnTo>
                    <a:pt x="2559" y="2021"/>
                  </a:lnTo>
                  <a:lnTo>
                    <a:pt x="2559" y="1752"/>
                  </a:lnTo>
                  <a:lnTo>
                    <a:pt x="2525" y="1247"/>
                  </a:lnTo>
                  <a:lnTo>
                    <a:pt x="2492" y="641"/>
                  </a:lnTo>
                  <a:lnTo>
                    <a:pt x="2492" y="338"/>
                  </a:lnTo>
                  <a:lnTo>
                    <a:pt x="2458" y="35"/>
                  </a:lnTo>
                  <a:lnTo>
                    <a:pt x="242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513371" y="199631"/>
              <a:ext cx="31886" cy="38612"/>
            </a:xfrm>
            <a:custGeom>
              <a:avLst/>
              <a:gdLst/>
              <a:ahLst/>
              <a:cxnLst/>
              <a:rect l="l" t="t" r="r" b="b"/>
              <a:pathLst>
                <a:path w="640" h="775" extrusionOk="0">
                  <a:moveTo>
                    <a:pt x="101" y="0"/>
                  </a:moveTo>
                  <a:lnTo>
                    <a:pt x="67" y="34"/>
                  </a:lnTo>
                  <a:lnTo>
                    <a:pt x="34" y="337"/>
                  </a:lnTo>
                  <a:lnTo>
                    <a:pt x="34" y="606"/>
                  </a:lnTo>
                  <a:lnTo>
                    <a:pt x="67" y="640"/>
                  </a:lnTo>
                  <a:lnTo>
                    <a:pt x="67" y="674"/>
                  </a:lnTo>
                  <a:lnTo>
                    <a:pt x="0" y="674"/>
                  </a:lnTo>
                  <a:lnTo>
                    <a:pt x="0" y="707"/>
                  </a:lnTo>
                  <a:lnTo>
                    <a:pt x="168" y="775"/>
                  </a:lnTo>
                  <a:lnTo>
                    <a:pt x="370" y="775"/>
                  </a:lnTo>
                  <a:lnTo>
                    <a:pt x="505" y="741"/>
                  </a:lnTo>
                  <a:lnTo>
                    <a:pt x="573" y="707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06" y="606"/>
                  </a:lnTo>
                  <a:lnTo>
                    <a:pt x="539" y="573"/>
                  </a:lnTo>
                  <a:lnTo>
                    <a:pt x="472" y="606"/>
                  </a:lnTo>
                  <a:lnTo>
                    <a:pt x="337" y="640"/>
                  </a:lnTo>
                  <a:lnTo>
                    <a:pt x="168" y="674"/>
                  </a:lnTo>
                  <a:lnTo>
                    <a:pt x="168" y="606"/>
                  </a:lnTo>
                  <a:lnTo>
                    <a:pt x="168" y="371"/>
                  </a:lnTo>
                  <a:lnTo>
                    <a:pt x="236" y="404"/>
                  </a:lnTo>
                  <a:lnTo>
                    <a:pt x="472" y="404"/>
                  </a:lnTo>
                  <a:lnTo>
                    <a:pt x="505" y="337"/>
                  </a:lnTo>
                  <a:lnTo>
                    <a:pt x="505" y="303"/>
                  </a:lnTo>
                  <a:lnTo>
                    <a:pt x="472" y="236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34"/>
                  </a:lnTo>
                  <a:lnTo>
                    <a:pt x="101" y="3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404310" y="337191"/>
              <a:ext cx="30242" cy="43645"/>
            </a:xfrm>
            <a:custGeom>
              <a:avLst/>
              <a:gdLst/>
              <a:ahLst/>
              <a:cxnLst/>
              <a:rect l="l" t="t" r="r" b="b"/>
              <a:pathLst>
                <a:path w="607" h="876" extrusionOk="0">
                  <a:moveTo>
                    <a:pt x="371" y="0"/>
                  </a:moveTo>
                  <a:lnTo>
                    <a:pt x="304" y="34"/>
                  </a:lnTo>
                  <a:lnTo>
                    <a:pt x="169" y="67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68" y="269"/>
                  </a:lnTo>
                  <a:lnTo>
                    <a:pt x="68" y="337"/>
                  </a:lnTo>
                  <a:lnTo>
                    <a:pt x="135" y="438"/>
                  </a:lnTo>
                  <a:lnTo>
                    <a:pt x="270" y="505"/>
                  </a:lnTo>
                  <a:lnTo>
                    <a:pt x="405" y="539"/>
                  </a:lnTo>
                  <a:lnTo>
                    <a:pt x="405" y="606"/>
                  </a:lnTo>
                  <a:lnTo>
                    <a:pt x="337" y="673"/>
                  </a:lnTo>
                  <a:lnTo>
                    <a:pt x="304" y="707"/>
                  </a:lnTo>
                  <a:lnTo>
                    <a:pt x="236" y="673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3"/>
                  </a:lnTo>
                  <a:lnTo>
                    <a:pt x="1" y="741"/>
                  </a:lnTo>
                  <a:lnTo>
                    <a:pt x="34" y="774"/>
                  </a:lnTo>
                  <a:lnTo>
                    <a:pt x="135" y="842"/>
                  </a:lnTo>
                  <a:lnTo>
                    <a:pt x="236" y="875"/>
                  </a:lnTo>
                  <a:lnTo>
                    <a:pt x="337" y="875"/>
                  </a:lnTo>
                  <a:lnTo>
                    <a:pt x="438" y="808"/>
                  </a:lnTo>
                  <a:lnTo>
                    <a:pt x="539" y="741"/>
                  </a:lnTo>
                  <a:lnTo>
                    <a:pt x="573" y="640"/>
                  </a:lnTo>
                  <a:lnTo>
                    <a:pt x="607" y="539"/>
                  </a:lnTo>
                  <a:lnTo>
                    <a:pt x="573" y="438"/>
                  </a:lnTo>
                  <a:lnTo>
                    <a:pt x="539" y="404"/>
                  </a:lnTo>
                  <a:lnTo>
                    <a:pt x="472" y="370"/>
                  </a:lnTo>
                  <a:lnTo>
                    <a:pt x="337" y="337"/>
                  </a:lnTo>
                  <a:lnTo>
                    <a:pt x="304" y="303"/>
                  </a:lnTo>
                  <a:lnTo>
                    <a:pt x="270" y="269"/>
                  </a:lnTo>
                  <a:lnTo>
                    <a:pt x="270" y="202"/>
                  </a:lnTo>
                  <a:lnTo>
                    <a:pt x="337" y="168"/>
                  </a:lnTo>
                  <a:lnTo>
                    <a:pt x="506" y="168"/>
                  </a:lnTo>
                  <a:lnTo>
                    <a:pt x="506" y="135"/>
                  </a:lnTo>
                  <a:lnTo>
                    <a:pt x="472" y="67"/>
                  </a:lnTo>
                  <a:lnTo>
                    <a:pt x="438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55683" y="291853"/>
              <a:ext cx="122514" cy="120869"/>
            </a:xfrm>
            <a:custGeom>
              <a:avLst/>
              <a:gdLst/>
              <a:ahLst/>
              <a:cxnLst/>
              <a:rect l="l" t="t" r="r" b="b"/>
              <a:pathLst>
                <a:path w="2459" h="2426" extrusionOk="0">
                  <a:moveTo>
                    <a:pt x="2290" y="203"/>
                  </a:moveTo>
                  <a:lnTo>
                    <a:pt x="2256" y="641"/>
                  </a:lnTo>
                  <a:lnTo>
                    <a:pt x="2256" y="1078"/>
                  </a:lnTo>
                  <a:lnTo>
                    <a:pt x="2222" y="1617"/>
                  </a:lnTo>
                  <a:lnTo>
                    <a:pt x="2222" y="2156"/>
                  </a:lnTo>
                  <a:lnTo>
                    <a:pt x="1953" y="2122"/>
                  </a:lnTo>
                  <a:lnTo>
                    <a:pt x="1684" y="2088"/>
                  </a:lnTo>
                  <a:lnTo>
                    <a:pt x="1145" y="2122"/>
                  </a:lnTo>
                  <a:lnTo>
                    <a:pt x="707" y="2156"/>
                  </a:lnTo>
                  <a:lnTo>
                    <a:pt x="472" y="2156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6" y="1179"/>
                  </a:lnTo>
                  <a:lnTo>
                    <a:pt x="202" y="742"/>
                  </a:lnTo>
                  <a:lnTo>
                    <a:pt x="202" y="304"/>
                  </a:lnTo>
                  <a:lnTo>
                    <a:pt x="1246" y="270"/>
                  </a:lnTo>
                  <a:lnTo>
                    <a:pt x="1751" y="237"/>
                  </a:lnTo>
                  <a:lnTo>
                    <a:pt x="2290" y="203"/>
                  </a:lnTo>
                  <a:close/>
                  <a:moveTo>
                    <a:pt x="1751" y="1"/>
                  </a:moveTo>
                  <a:lnTo>
                    <a:pt x="1212" y="35"/>
                  </a:lnTo>
                  <a:lnTo>
                    <a:pt x="169" y="102"/>
                  </a:lnTo>
                  <a:lnTo>
                    <a:pt x="135" y="102"/>
                  </a:lnTo>
                  <a:lnTo>
                    <a:pt x="101" y="136"/>
                  </a:lnTo>
                  <a:lnTo>
                    <a:pt x="68" y="169"/>
                  </a:lnTo>
                  <a:lnTo>
                    <a:pt x="0" y="439"/>
                  </a:lnTo>
                  <a:lnTo>
                    <a:pt x="0" y="742"/>
                  </a:lnTo>
                  <a:lnTo>
                    <a:pt x="34" y="1348"/>
                  </a:lnTo>
                  <a:lnTo>
                    <a:pt x="34" y="1853"/>
                  </a:lnTo>
                  <a:lnTo>
                    <a:pt x="68" y="2122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9" y="2425"/>
                  </a:lnTo>
                  <a:lnTo>
                    <a:pt x="202" y="2425"/>
                  </a:lnTo>
                  <a:lnTo>
                    <a:pt x="236" y="2391"/>
                  </a:lnTo>
                  <a:lnTo>
                    <a:pt x="775" y="2391"/>
                  </a:lnTo>
                  <a:lnTo>
                    <a:pt x="1313" y="2358"/>
                  </a:lnTo>
                  <a:lnTo>
                    <a:pt x="1785" y="2358"/>
                  </a:lnTo>
                  <a:lnTo>
                    <a:pt x="2020" y="2324"/>
                  </a:lnTo>
                  <a:lnTo>
                    <a:pt x="2256" y="2290"/>
                  </a:lnTo>
                  <a:lnTo>
                    <a:pt x="2256" y="2257"/>
                  </a:lnTo>
                  <a:lnTo>
                    <a:pt x="2323" y="2290"/>
                  </a:lnTo>
                  <a:lnTo>
                    <a:pt x="2357" y="2257"/>
                  </a:lnTo>
                  <a:lnTo>
                    <a:pt x="2391" y="2223"/>
                  </a:lnTo>
                  <a:lnTo>
                    <a:pt x="2424" y="1954"/>
                  </a:lnTo>
                  <a:lnTo>
                    <a:pt x="2458" y="1651"/>
                  </a:lnTo>
                  <a:lnTo>
                    <a:pt x="2458" y="1045"/>
                  </a:lnTo>
                  <a:lnTo>
                    <a:pt x="2458" y="573"/>
                  </a:lnTo>
                  <a:lnTo>
                    <a:pt x="2424" y="338"/>
                  </a:lnTo>
                  <a:lnTo>
                    <a:pt x="2357" y="102"/>
                  </a:lnTo>
                  <a:lnTo>
                    <a:pt x="2357" y="35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250009" y="-7"/>
              <a:ext cx="10114" cy="16840"/>
            </a:xfrm>
            <a:custGeom>
              <a:avLst/>
              <a:gdLst/>
              <a:ahLst/>
              <a:cxnLst/>
              <a:rect l="l" t="t" r="r" b="b"/>
              <a:pathLst>
                <a:path w="203" h="338" extrusionOk="0">
                  <a:moveTo>
                    <a:pt x="0" y="1"/>
                  </a:moveTo>
                  <a:lnTo>
                    <a:pt x="68" y="270"/>
                  </a:lnTo>
                  <a:lnTo>
                    <a:pt x="101" y="304"/>
                  </a:lnTo>
                  <a:lnTo>
                    <a:pt x="135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50" y="33573"/>
              <a:ext cx="83951" cy="130884"/>
            </a:xfrm>
            <a:custGeom>
              <a:avLst/>
              <a:gdLst/>
              <a:ahLst/>
              <a:cxnLst/>
              <a:rect l="l" t="t" r="r" b="b"/>
              <a:pathLst>
                <a:path w="1685" h="2627" extrusionOk="0">
                  <a:moveTo>
                    <a:pt x="1516" y="0"/>
                  </a:moveTo>
                  <a:lnTo>
                    <a:pt x="775" y="34"/>
                  </a:lnTo>
                  <a:lnTo>
                    <a:pt x="1" y="67"/>
                  </a:lnTo>
                  <a:lnTo>
                    <a:pt x="1" y="269"/>
                  </a:lnTo>
                  <a:lnTo>
                    <a:pt x="741" y="269"/>
                  </a:lnTo>
                  <a:lnTo>
                    <a:pt x="1516" y="202"/>
                  </a:lnTo>
                  <a:lnTo>
                    <a:pt x="1448" y="741"/>
                  </a:lnTo>
                  <a:lnTo>
                    <a:pt x="1415" y="1279"/>
                  </a:lnTo>
                  <a:lnTo>
                    <a:pt x="1448" y="1818"/>
                  </a:lnTo>
                  <a:lnTo>
                    <a:pt x="1516" y="2323"/>
                  </a:lnTo>
                  <a:lnTo>
                    <a:pt x="1516" y="2357"/>
                  </a:lnTo>
                  <a:lnTo>
                    <a:pt x="1482" y="2357"/>
                  </a:lnTo>
                  <a:lnTo>
                    <a:pt x="1280" y="2323"/>
                  </a:lnTo>
                  <a:lnTo>
                    <a:pt x="1044" y="2357"/>
                  </a:lnTo>
                  <a:lnTo>
                    <a:pt x="1" y="2357"/>
                  </a:lnTo>
                  <a:lnTo>
                    <a:pt x="1" y="2593"/>
                  </a:lnTo>
                  <a:lnTo>
                    <a:pt x="371" y="2626"/>
                  </a:lnTo>
                  <a:lnTo>
                    <a:pt x="775" y="2626"/>
                  </a:lnTo>
                  <a:lnTo>
                    <a:pt x="1145" y="2593"/>
                  </a:lnTo>
                  <a:lnTo>
                    <a:pt x="1516" y="2492"/>
                  </a:lnTo>
                  <a:lnTo>
                    <a:pt x="1549" y="2458"/>
                  </a:lnTo>
                  <a:lnTo>
                    <a:pt x="1549" y="2391"/>
                  </a:lnTo>
                  <a:lnTo>
                    <a:pt x="1650" y="2391"/>
                  </a:lnTo>
                  <a:lnTo>
                    <a:pt x="1684" y="2357"/>
                  </a:lnTo>
                  <a:lnTo>
                    <a:pt x="1684" y="2323"/>
                  </a:lnTo>
                  <a:lnTo>
                    <a:pt x="1684" y="1784"/>
                  </a:lnTo>
                  <a:lnTo>
                    <a:pt x="1684" y="1246"/>
                  </a:lnTo>
                  <a:lnTo>
                    <a:pt x="1650" y="707"/>
                  </a:lnTo>
                  <a:lnTo>
                    <a:pt x="1583" y="168"/>
                  </a:lnTo>
                  <a:lnTo>
                    <a:pt x="1617" y="135"/>
                  </a:lnTo>
                  <a:lnTo>
                    <a:pt x="1617" y="6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50" y="233162"/>
              <a:ext cx="53758" cy="43645"/>
            </a:xfrm>
            <a:custGeom>
              <a:avLst/>
              <a:gdLst/>
              <a:ahLst/>
              <a:cxnLst/>
              <a:rect l="l" t="t" r="r" b="b"/>
              <a:pathLst>
                <a:path w="1079" h="876" extrusionOk="0">
                  <a:moveTo>
                    <a:pt x="943" y="1"/>
                  </a:moveTo>
                  <a:lnTo>
                    <a:pt x="910" y="34"/>
                  </a:lnTo>
                  <a:lnTo>
                    <a:pt x="910" y="203"/>
                  </a:lnTo>
                  <a:lnTo>
                    <a:pt x="910" y="405"/>
                  </a:lnTo>
                  <a:lnTo>
                    <a:pt x="910" y="472"/>
                  </a:lnTo>
                  <a:lnTo>
                    <a:pt x="876" y="438"/>
                  </a:lnTo>
                  <a:lnTo>
                    <a:pt x="708" y="337"/>
                  </a:lnTo>
                  <a:lnTo>
                    <a:pt x="573" y="169"/>
                  </a:lnTo>
                  <a:lnTo>
                    <a:pt x="438" y="169"/>
                  </a:lnTo>
                  <a:lnTo>
                    <a:pt x="405" y="236"/>
                  </a:lnTo>
                  <a:lnTo>
                    <a:pt x="405" y="304"/>
                  </a:lnTo>
                  <a:lnTo>
                    <a:pt x="438" y="337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337" y="438"/>
                  </a:lnTo>
                  <a:lnTo>
                    <a:pt x="68" y="438"/>
                  </a:lnTo>
                  <a:lnTo>
                    <a:pt x="1" y="472"/>
                  </a:lnTo>
                  <a:lnTo>
                    <a:pt x="1" y="539"/>
                  </a:lnTo>
                  <a:lnTo>
                    <a:pt x="135" y="607"/>
                  </a:lnTo>
                  <a:lnTo>
                    <a:pt x="270" y="607"/>
                  </a:lnTo>
                  <a:lnTo>
                    <a:pt x="573" y="640"/>
                  </a:lnTo>
                  <a:lnTo>
                    <a:pt x="438" y="708"/>
                  </a:lnTo>
                  <a:lnTo>
                    <a:pt x="371" y="741"/>
                  </a:lnTo>
                  <a:lnTo>
                    <a:pt x="405" y="809"/>
                  </a:lnTo>
                  <a:lnTo>
                    <a:pt x="438" y="876"/>
                  </a:lnTo>
                  <a:lnTo>
                    <a:pt x="506" y="876"/>
                  </a:lnTo>
                  <a:lnTo>
                    <a:pt x="708" y="775"/>
                  </a:lnTo>
                  <a:lnTo>
                    <a:pt x="910" y="607"/>
                  </a:lnTo>
                  <a:lnTo>
                    <a:pt x="910" y="809"/>
                  </a:lnTo>
                  <a:lnTo>
                    <a:pt x="943" y="842"/>
                  </a:lnTo>
                  <a:lnTo>
                    <a:pt x="1011" y="876"/>
                  </a:lnTo>
                  <a:lnTo>
                    <a:pt x="1078" y="842"/>
                  </a:lnTo>
                  <a:lnTo>
                    <a:pt x="1078" y="775"/>
                  </a:lnTo>
                  <a:lnTo>
                    <a:pt x="1078" y="371"/>
                  </a:lnTo>
                  <a:lnTo>
                    <a:pt x="1044" y="203"/>
                  </a:lnTo>
                  <a:lnTo>
                    <a:pt x="1011" y="3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293604" y="80506"/>
              <a:ext cx="38612" cy="45338"/>
            </a:xfrm>
            <a:custGeom>
              <a:avLst/>
              <a:gdLst/>
              <a:ahLst/>
              <a:cxnLst/>
              <a:rect l="l" t="t" r="r" b="b"/>
              <a:pathLst>
                <a:path w="775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102" y="203"/>
                  </a:lnTo>
                  <a:lnTo>
                    <a:pt x="102" y="270"/>
                  </a:lnTo>
                  <a:lnTo>
                    <a:pt x="169" y="270"/>
                  </a:lnTo>
                  <a:lnTo>
                    <a:pt x="371" y="203"/>
                  </a:lnTo>
                  <a:lnTo>
                    <a:pt x="371" y="203"/>
                  </a:lnTo>
                  <a:lnTo>
                    <a:pt x="203" y="472"/>
                  </a:lnTo>
                  <a:lnTo>
                    <a:pt x="34" y="741"/>
                  </a:lnTo>
                  <a:lnTo>
                    <a:pt x="1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2" y="910"/>
                  </a:lnTo>
                  <a:lnTo>
                    <a:pt x="438" y="842"/>
                  </a:lnTo>
                  <a:lnTo>
                    <a:pt x="573" y="842"/>
                  </a:lnTo>
                  <a:lnTo>
                    <a:pt x="741" y="775"/>
                  </a:lnTo>
                  <a:lnTo>
                    <a:pt x="775" y="741"/>
                  </a:lnTo>
                  <a:lnTo>
                    <a:pt x="775" y="708"/>
                  </a:lnTo>
                  <a:lnTo>
                    <a:pt x="741" y="674"/>
                  </a:lnTo>
                  <a:lnTo>
                    <a:pt x="708" y="640"/>
                  </a:lnTo>
                  <a:lnTo>
                    <a:pt x="573" y="640"/>
                  </a:lnTo>
                  <a:lnTo>
                    <a:pt x="405" y="674"/>
                  </a:lnTo>
                  <a:lnTo>
                    <a:pt x="304" y="674"/>
                  </a:lnTo>
                  <a:lnTo>
                    <a:pt x="472" y="405"/>
                  </a:lnTo>
                  <a:lnTo>
                    <a:pt x="573" y="135"/>
                  </a:lnTo>
                  <a:lnTo>
                    <a:pt x="573" y="68"/>
                  </a:lnTo>
                  <a:lnTo>
                    <a:pt x="506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241589" y="25153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169" y="169"/>
                  </a:moveTo>
                  <a:lnTo>
                    <a:pt x="371" y="236"/>
                  </a:lnTo>
                  <a:lnTo>
                    <a:pt x="573" y="270"/>
                  </a:lnTo>
                  <a:lnTo>
                    <a:pt x="1011" y="270"/>
                  </a:lnTo>
                  <a:lnTo>
                    <a:pt x="1651" y="304"/>
                  </a:lnTo>
                  <a:lnTo>
                    <a:pt x="2290" y="304"/>
                  </a:lnTo>
                  <a:lnTo>
                    <a:pt x="2290" y="674"/>
                  </a:lnTo>
                  <a:lnTo>
                    <a:pt x="2324" y="1078"/>
                  </a:lnTo>
                  <a:lnTo>
                    <a:pt x="2324" y="1583"/>
                  </a:lnTo>
                  <a:lnTo>
                    <a:pt x="2358" y="1819"/>
                  </a:lnTo>
                  <a:lnTo>
                    <a:pt x="2391" y="2088"/>
                  </a:lnTo>
                  <a:lnTo>
                    <a:pt x="1314" y="2088"/>
                  </a:lnTo>
                  <a:lnTo>
                    <a:pt x="809" y="2122"/>
                  </a:lnTo>
                  <a:lnTo>
                    <a:pt x="540" y="2156"/>
                  </a:lnTo>
                  <a:lnTo>
                    <a:pt x="304" y="2223"/>
                  </a:lnTo>
                  <a:lnTo>
                    <a:pt x="270" y="1718"/>
                  </a:lnTo>
                  <a:lnTo>
                    <a:pt x="237" y="1213"/>
                  </a:lnTo>
                  <a:lnTo>
                    <a:pt x="270" y="674"/>
                  </a:lnTo>
                  <a:lnTo>
                    <a:pt x="237" y="405"/>
                  </a:lnTo>
                  <a:lnTo>
                    <a:pt x="203" y="304"/>
                  </a:lnTo>
                  <a:lnTo>
                    <a:pt x="169" y="169"/>
                  </a:lnTo>
                  <a:close/>
                  <a:moveTo>
                    <a:pt x="2358" y="1"/>
                  </a:moveTo>
                  <a:lnTo>
                    <a:pt x="2358" y="34"/>
                  </a:lnTo>
                  <a:lnTo>
                    <a:pt x="2324" y="102"/>
                  </a:lnTo>
                  <a:lnTo>
                    <a:pt x="1752" y="68"/>
                  </a:lnTo>
                  <a:lnTo>
                    <a:pt x="1179" y="34"/>
                  </a:lnTo>
                  <a:lnTo>
                    <a:pt x="641" y="34"/>
                  </a:lnTo>
                  <a:lnTo>
                    <a:pt x="405" y="68"/>
                  </a:lnTo>
                  <a:lnTo>
                    <a:pt x="270" y="102"/>
                  </a:lnTo>
                  <a:lnTo>
                    <a:pt x="169" y="169"/>
                  </a:lnTo>
                  <a:lnTo>
                    <a:pt x="136" y="169"/>
                  </a:lnTo>
                  <a:lnTo>
                    <a:pt x="68" y="304"/>
                  </a:lnTo>
                  <a:lnTo>
                    <a:pt x="35" y="472"/>
                  </a:lnTo>
                  <a:lnTo>
                    <a:pt x="1" y="842"/>
                  </a:lnTo>
                  <a:lnTo>
                    <a:pt x="35" y="1583"/>
                  </a:lnTo>
                  <a:lnTo>
                    <a:pt x="35" y="1785"/>
                  </a:lnTo>
                  <a:lnTo>
                    <a:pt x="35" y="2054"/>
                  </a:lnTo>
                  <a:lnTo>
                    <a:pt x="35" y="2156"/>
                  </a:lnTo>
                  <a:lnTo>
                    <a:pt x="68" y="2290"/>
                  </a:lnTo>
                  <a:lnTo>
                    <a:pt x="136" y="2358"/>
                  </a:lnTo>
                  <a:lnTo>
                    <a:pt x="237" y="2425"/>
                  </a:lnTo>
                  <a:lnTo>
                    <a:pt x="304" y="2391"/>
                  </a:lnTo>
                  <a:lnTo>
                    <a:pt x="304" y="2358"/>
                  </a:lnTo>
                  <a:lnTo>
                    <a:pt x="573" y="2391"/>
                  </a:lnTo>
                  <a:lnTo>
                    <a:pt x="1348" y="2391"/>
                  </a:lnTo>
                  <a:lnTo>
                    <a:pt x="2391" y="2290"/>
                  </a:lnTo>
                  <a:lnTo>
                    <a:pt x="2526" y="2290"/>
                  </a:lnTo>
                  <a:lnTo>
                    <a:pt x="2526" y="2257"/>
                  </a:lnTo>
                  <a:lnTo>
                    <a:pt x="2560" y="2021"/>
                  </a:lnTo>
                  <a:lnTo>
                    <a:pt x="2560" y="1751"/>
                  </a:lnTo>
                  <a:lnTo>
                    <a:pt x="2526" y="1213"/>
                  </a:lnTo>
                  <a:lnTo>
                    <a:pt x="2492" y="607"/>
                  </a:lnTo>
                  <a:lnTo>
                    <a:pt x="2492" y="304"/>
                  </a:lnTo>
                  <a:lnTo>
                    <a:pt x="2459" y="34"/>
                  </a:lnTo>
                  <a:lnTo>
                    <a:pt x="242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520047" y="196243"/>
              <a:ext cx="26904" cy="10114"/>
            </a:xfrm>
            <a:custGeom>
              <a:avLst/>
              <a:gdLst/>
              <a:ahLst/>
              <a:cxnLst/>
              <a:rect l="l" t="t" r="r" b="b"/>
              <a:pathLst>
                <a:path w="540" h="203" extrusionOk="0">
                  <a:moveTo>
                    <a:pt x="405" y="1"/>
                  </a:moveTo>
                  <a:lnTo>
                    <a:pt x="338" y="35"/>
                  </a:lnTo>
                  <a:lnTo>
                    <a:pt x="68" y="35"/>
                  </a:lnTo>
                  <a:lnTo>
                    <a:pt x="34" y="68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439" y="169"/>
                  </a:lnTo>
                  <a:lnTo>
                    <a:pt x="506" y="136"/>
                  </a:lnTo>
                  <a:lnTo>
                    <a:pt x="540" y="102"/>
                  </a:lnTo>
                  <a:lnTo>
                    <a:pt x="540" y="68"/>
                  </a:lnTo>
                  <a:lnTo>
                    <a:pt x="540" y="35"/>
                  </a:lnTo>
                  <a:lnTo>
                    <a:pt x="506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50" y="-7"/>
              <a:ext cx="92321" cy="26904"/>
            </a:xfrm>
            <a:custGeom>
              <a:avLst/>
              <a:gdLst/>
              <a:ahLst/>
              <a:cxnLst/>
              <a:rect l="l" t="t" r="r" b="b"/>
              <a:pathLst>
                <a:path w="1853" h="540" extrusionOk="0">
                  <a:moveTo>
                    <a:pt x="1583" y="1"/>
                  </a:moveTo>
                  <a:lnTo>
                    <a:pt x="1617" y="236"/>
                  </a:lnTo>
                  <a:lnTo>
                    <a:pt x="809" y="270"/>
                  </a:lnTo>
                  <a:lnTo>
                    <a:pt x="1" y="304"/>
                  </a:lnTo>
                  <a:lnTo>
                    <a:pt x="1" y="539"/>
                  </a:lnTo>
                  <a:lnTo>
                    <a:pt x="842" y="472"/>
                  </a:lnTo>
                  <a:lnTo>
                    <a:pt x="1684" y="405"/>
                  </a:lnTo>
                  <a:lnTo>
                    <a:pt x="1718" y="438"/>
                  </a:lnTo>
                  <a:lnTo>
                    <a:pt x="1751" y="405"/>
                  </a:lnTo>
                  <a:lnTo>
                    <a:pt x="1819" y="371"/>
                  </a:lnTo>
                  <a:lnTo>
                    <a:pt x="1852" y="337"/>
                  </a:lnTo>
                  <a:lnTo>
                    <a:pt x="1819" y="270"/>
                  </a:lnTo>
                  <a:lnTo>
                    <a:pt x="1785" y="236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50" y="305305"/>
              <a:ext cx="203027" cy="120820"/>
            </a:xfrm>
            <a:custGeom>
              <a:avLst/>
              <a:gdLst/>
              <a:ahLst/>
              <a:cxnLst/>
              <a:rect l="l" t="t" r="r" b="b"/>
              <a:pathLst>
                <a:path w="4075" h="2425" extrusionOk="0">
                  <a:moveTo>
                    <a:pt x="2694" y="0"/>
                  </a:moveTo>
                  <a:lnTo>
                    <a:pt x="1448" y="34"/>
                  </a:lnTo>
                  <a:lnTo>
                    <a:pt x="371" y="34"/>
                  </a:lnTo>
                  <a:lnTo>
                    <a:pt x="1" y="101"/>
                  </a:lnTo>
                  <a:lnTo>
                    <a:pt x="1" y="303"/>
                  </a:lnTo>
                  <a:lnTo>
                    <a:pt x="943" y="270"/>
                  </a:lnTo>
                  <a:lnTo>
                    <a:pt x="1920" y="270"/>
                  </a:lnTo>
                  <a:lnTo>
                    <a:pt x="3805" y="236"/>
                  </a:lnTo>
                  <a:lnTo>
                    <a:pt x="3772" y="404"/>
                  </a:lnTo>
                  <a:lnTo>
                    <a:pt x="3772" y="606"/>
                  </a:lnTo>
                  <a:lnTo>
                    <a:pt x="3805" y="977"/>
                  </a:lnTo>
                  <a:lnTo>
                    <a:pt x="3805" y="1515"/>
                  </a:lnTo>
                  <a:lnTo>
                    <a:pt x="3839" y="2088"/>
                  </a:lnTo>
                  <a:lnTo>
                    <a:pt x="1852" y="2088"/>
                  </a:lnTo>
                  <a:lnTo>
                    <a:pt x="910" y="2155"/>
                  </a:lnTo>
                  <a:lnTo>
                    <a:pt x="438" y="2189"/>
                  </a:lnTo>
                  <a:lnTo>
                    <a:pt x="1" y="2290"/>
                  </a:lnTo>
                  <a:lnTo>
                    <a:pt x="1" y="2391"/>
                  </a:lnTo>
                  <a:lnTo>
                    <a:pt x="405" y="2424"/>
                  </a:lnTo>
                  <a:lnTo>
                    <a:pt x="809" y="2391"/>
                  </a:lnTo>
                  <a:lnTo>
                    <a:pt x="1617" y="2323"/>
                  </a:lnTo>
                  <a:lnTo>
                    <a:pt x="2728" y="2290"/>
                  </a:lnTo>
                  <a:lnTo>
                    <a:pt x="3873" y="2290"/>
                  </a:lnTo>
                  <a:lnTo>
                    <a:pt x="3873" y="2357"/>
                  </a:lnTo>
                  <a:lnTo>
                    <a:pt x="3906" y="2424"/>
                  </a:lnTo>
                  <a:lnTo>
                    <a:pt x="4041" y="2424"/>
                  </a:lnTo>
                  <a:lnTo>
                    <a:pt x="4075" y="2323"/>
                  </a:lnTo>
                  <a:lnTo>
                    <a:pt x="4075" y="1751"/>
                  </a:lnTo>
                  <a:lnTo>
                    <a:pt x="4041" y="1145"/>
                  </a:lnTo>
                  <a:lnTo>
                    <a:pt x="4041" y="674"/>
                  </a:lnTo>
                  <a:lnTo>
                    <a:pt x="4007" y="438"/>
                  </a:lnTo>
                  <a:lnTo>
                    <a:pt x="3974" y="236"/>
                  </a:lnTo>
                  <a:lnTo>
                    <a:pt x="4007" y="202"/>
                  </a:lnTo>
                  <a:lnTo>
                    <a:pt x="4007" y="135"/>
                  </a:lnTo>
                  <a:lnTo>
                    <a:pt x="3974" y="68"/>
                  </a:lnTo>
                  <a:lnTo>
                    <a:pt x="3906" y="34"/>
                  </a:lnTo>
                  <a:lnTo>
                    <a:pt x="330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100691" y="31879"/>
              <a:ext cx="125852" cy="117481"/>
            </a:xfrm>
            <a:custGeom>
              <a:avLst/>
              <a:gdLst/>
              <a:ahLst/>
              <a:cxnLst/>
              <a:rect l="l" t="t" r="r" b="b"/>
              <a:pathLst>
                <a:path w="2526" h="2358" extrusionOk="0">
                  <a:moveTo>
                    <a:pt x="2257" y="202"/>
                  </a:moveTo>
                  <a:lnTo>
                    <a:pt x="2257" y="640"/>
                  </a:lnTo>
                  <a:lnTo>
                    <a:pt x="2290" y="1078"/>
                  </a:lnTo>
                  <a:lnTo>
                    <a:pt x="2290" y="1616"/>
                  </a:lnTo>
                  <a:lnTo>
                    <a:pt x="2324" y="2155"/>
                  </a:lnTo>
                  <a:lnTo>
                    <a:pt x="2088" y="2122"/>
                  </a:lnTo>
                  <a:lnTo>
                    <a:pt x="1886" y="2155"/>
                  </a:lnTo>
                  <a:lnTo>
                    <a:pt x="1449" y="2189"/>
                  </a:lnTo>
                  <a:lnTo>
                    <a:pt x="1449" y="2122"/>
                  </a:lnTo>
                  <a:lnTo>
                    <a:pt x="1449" y="1919"/>
                  </a:lnTo>
                  <a:lnTo>
                    <a:pt x="1449" y="1717"/>
                  </a:lnTo>
                  <a:lnTo>
                    <a:pt x="1415" y="1313"/>
                  </a:lnTo>
                  <a:lnTo>
                    <a:pt x="1381" y="1246"/>
                  </a:lnTo>
                  <a:lnTo>
                    <a:pt x="1348" y="1212"/>
                  </a:lnTo>
                  <a:lnTo>
                    <a:pt x="1280" y="1246"/>
                  </a:lnTo>
                  <a:lnTo>
                    <a:pt x="1247" y="1313"/>
                  </a:lnTo>
                  <a:lnTo>
                    <a:pt x="1247" y="1717"/>
                  </a:lnTo>
                  <a:lnTo>
                    <a:pt x="1247" y="1919"/>
                  </a:lnTo>
                  <a:lnTo>
                    <a:pt x="1314" y="2088"/>
                  </a:lnTo>
                  <a:lnTo>
                    <a:pt x="1348" y="2122"/>
                  </a:lnTo>
                  <a:lnTo>
                    <a:pt x="843" y="2122"/>
                  </a:lnTo>
                  <a:lnTo>
                    <a:pt x="607" y="2155"/>
                  </a:lnTo>
                  <a:lnTo>
                    <a:pt x="371" y="2223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03" y="707"/>
                  </a:lnTo>
                  <a:lnTo>
                    <a:pt x="135" y="270"/>
                  </a:lnTo>
                  <a:lnTo>
                    <a:pt x="1179" y="270"/>
                  </a:lnTo>
                  <a:lnTo>
                    <a:pt x="2257" y="202"/>
                  </a:lnTo>
                  <a:close/>
                  <a:moveTo>
                    <a:pt x="1179" y="0"/>
                  </a:moveTo>
                  <a:lnTo>
                    <a:pt x="641" y="34"/>
                  </a:lnTo>
                  <a:lnTo>
                    <a:pt x="135" y="68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1" y="438"/>
                  </a:lnTo>
                  <a:lnTo>
                    <a:pt x="1" y="674"/>
                  </a:lnTo>
                  <a:lnTo>
                    <a:pt x="34" y="1145"/>
                  </a:lnTo>
                  <a:lnTo>
                    <a:pt x="102" y="1717"/>
                  </a:lnTo>
                  <a:lnTo>
                    <a:pt x="135" y="2021"/>
                  </a:lnTo>
                  <a:lnTo>
                    <a:pt x="203" y="2290"/>
                  </a:lnTo>
                  <a:lnTo>
                    <a:pt x="236" y="2324"/>
                  </a:lnTo>
                  <a:lnTo>
                    <a:pt x="270" y="2357"/>
                  </a:lnTo>
                  <a:lnTo>
                    <a:pt x="337" y="2324"/>
                  </a:lnTo>
                  <a:lnTo>
                    <a:pt x="337" y="2357"/>
                  </a:lnTo>
                  <a:lnTo>
                    <a:pt x="1314" y="2357"/>
                  </a:lnTo>
                  <a:lnTo>
                    <a:pt x="1819" y="2324"/>
                  </a:lnTo>
                  <a:lnTo>
                    <a:pt x="2088" y="2324"/>
                  </a:lnTo>
                  <a:lnTo>
                    <a:pt x="2358" y="2290"/>
                  </a:lnTo>
                  <a:lnTo>
                    <a:pt x="2391" y="2324"/>
                  </a:lnTo>
                  <a:lnTo>
                    <a:pt x="2425" y="2324"/>
                  </a:lnTo>
                  <a:lnTo>
                    <a:pt x="2459" y="2290"/>
                  </a:lnTo>
                  <a:lnTo>
                    <a:pt x="2492" y="2256"/>
                  </a:lnTo>
                  <a:lnTo>
                    <a:pt x="2526" y="1987"/>
                  </a:lnTo>
                  <a:lnTo>
                    <a:pt x="2526" y="1751"/>
                  </a:lnTo>
                  <a:lnTo>
                    <a:pt x="2492" y="1246"/>
                  </a:lnTo>
                  <a:lnTo>
                    <a:pt x="2459" y="640"/>
                  </a:lnTo>
                  <a:lnTo>
                    <a:pt x="2425" y="337"/>
                  </a:lnTo>
                  <a:lnTo>
                    <a:pt x="2358" y="68"/>
                  </a:lnTo>
                  <a:lnTo>
                    <a:pt x="2324" y="34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226493" y="201275"/>
              <a:ext cx="40306" cy="50371"/>
            </a:xfrm>
            <a:custGeom>
              <a:avLst/>
              <a:gdLst/>
              <a:ahLst/>
              <a:cxnLst/>
              <a:rect l="l" t="t" r="r" b="b"/>
              <a:pathLst>
                <a:path w="809" h="1011" extrusionOk="0">
                  <a:moveTo>
                    <a:pt x="439" y="237"/>
                  </a:moveTo>
                  <a:lnTo>
                    <a:pt x="472" y="270"/>
                  </a:lnTo>
                  <a:lnTo>
                    <a:pt x="472" y="338"/>
                  </a:lnTo>
                  <a:lnTo>
                    <a:pt x="439" y="439"/>
                  </a:lnTo>
                  <a:lnTo>
                    <a:pt x="338" y="540"/>
                  </a:lnTo>
                  <a:lnTo>
                    <a:pt x="203" y="573"/>
                  </a:lnTo>
                  <a:lnTo>
                    <a:pt x="237" y="439"/>
                  </a:lnTo>
                  <a:lnTo>
                    <a:pt x="270" y="338"/>
                  </a:lnTo>
                  <a:lnTo>
                    <a:pt x="338" y="270"/>
                  </a:lnTo>
                  <a:lnTo>
                    <a:pt x="371" y="270"/>
                  </a:lnTo>
                  <a:lnTo>
                    <a:pt x="439" y="237"/>
                  </a:lnTo>
                  <a:close/>
                  <a:moveTo>
                    <a:pt x="405" y="1"/>
                  </a:moveTo>
                  <a:lnTo>
                    <a:pt x="304" y="35"/>
                  </a:lnTo>
                  <a:lnTo>
                    <a:pt x="237" y="102"/>
                  </a:lnTo>
                  <a:lnTo>
                    <a:pt x="136" y="169"/>
                  </a:lnTo>
                  <a:lnTo>
                    <a:pt x="35" y="338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2"/>
                  </a:lnTo>
                  <a:lnTo>
                    <a:pt x="136" y="775"/>
                  </a:lnTo>
                  <a:lnTo>
                    <a:pt x="304" y="775"/>
                  </a:lnTo>
                  <a:lnTo>
                    <a:pt x="439" y="742"/>
                  </a:lnTo>
                  <a:lnTo>
                    <a:pt x="439" y="775"/>
                  </a:lnTo>
                  <a:lnTo>
                    <a:pt x="506" y="843"/>
                  </a:lnTo>
                  <a:lnTo>
                    <a:pt x="540" y="910"/>
                  </a:lnTo>
                  <a:lnTo>
                    <a:pt x="708" y="1011"/>
                  </a:lnTo>
                  <a:lnTo>
                    <a:pt x="742" y="1011"/>
                  </a:lnTo>
                  <a:lnTo>
                    <a:pt x="775" y="977"/>
                  </a:lnTo>
                  <a:lnTo>
                    <a:pt x="809" y="944"/>
                  </a:lnTo>
                  <a:lnTo>
                    <a:pt x="775" y="876"/>
                  </a:lnTo>
                  <a:lnTo>
                    <a:pt x="641" y="809"/>
                  </a:lnTo>
                  <a:lnTo>
                    <a:pt x="607" y="742"/>
                  </a:lnTo>
                  <a:lnTo>
                    <a:pt x="540" y="674"/>
                  </a:lnTo>
                  <a:lnTo>
                    <a:pt x="607" y="573"/>
                  </a:lnTo>
                  <a:lnTo>
                    <a:pt x="674" y="472"/>
                  </a:lnTo>
                  <a:lnTo>
                    <a:pt x="708" y="371"/>
                  </a:lnTo>
                  <a:lnTo>
                    <a:pt x="708" y="270"/>
                  </a:lnTo>
                  <a:lnTo>
                    <a:pt x="708" y="203"/>
                  </a:lnTo>
                  <a:lnTo>
                    <a:pt x="641" y="102"/>
                  </a:lnTo>
                  <a:lnTo>
                    <a:pt x="607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50" y="164407"/>
              <a:ext cx="164464" cy="127496"/>
            </a:xfrm>
            <a:custGeom>
              <a:avLst/>
              <a:gdLst/>
              <a:ahLst/>
              <a:cxnLst/>
              <a:rect l="l" t="t" r="r" b="b"/>
              <a:pathLst>
                <a:path w="3301" h="2559" extrusionOk="0">
                  <a:moveTo>
                    <a:pt x="3098" y="0"/>
                  </a:moveTo>
                  <a:lnTo>
                    <a:pt x="3031" y="34"/>
                  </a:lnTo>
                  <a:lnTo>
                    <a:pt x="2997" y="101"/>
                  </a:lnTo>
                  <a:lnTo>
                    <a:pt x="2997" y="169"/>
                  </a:lnTo>
                  <a:lnTo>
                    <a:pt x="2189" y="101"/>
                  </a:lnTo>
                  <a:lnTo>
                    <a:pt x="337" y="101"/>
                  </a:lnTo>
                  <a:lnTo>
                    <a:pt x="1" y="135"/>
                  </a:lnTo>
                  <a:lnTo>
                    <a:pt x="1" y="337"/>
                  </a:lnTo>
                  <a:lnTo>
                    <a:pt x="573" y="303"/>
                  </a:lnTo>
                  <a:lnTo>
                    <a:pt x="2088" y="303"/>
                  </a:lnTo>
                  <a:lnTo>
                    <a:pt x="2997" y="371"/>
                  </a:lnTo>
                  <a:lnTo>
                    <a:pt x="3065" y="1381"/>
                  </a:lnTo>
                  <a:lnTo>
                    <a:pt x="3031" y="1818"/>
                  </a:lnTo>
                  <a:lnTo>
                    <a:pt x="3031" y="2256"/>
                  </a:lnTo>
                  <a:lnTo>
                    <a:pt x="2930" y="2222"/>
                  </a:lnTo>
                  <a:lnTo>
                    <a:pt x="2795" y="2155"/>
                  </a:lnTo>
                  <a:lnTo>
                    <a:pt x="2155" y="2155"/>
                  </a:lnTo>
                  <a:lnTo>
                    <a:pt x="1920" y="2189"/>
                  </a:lnTo>
                  <a:lnTo>
                    <a:pt x="1381" y="2256"/>
                  </a:lnTo>
                  <a:lnTo>
                    <a:pt x="842" y="2357"/>
                  </a:lnTo>
                  <a:lnTo>
                    <a:pt x="1" y="2357"/>
                  </a:lnTo>
                  <a:lnTo>
                    <a:pt x="1" y="2525"/>
                  </a:lnTo>
                  <a:lnTo>
                    <a:pt x="304" y="2559"/>
                  </a:lnTo>
                  <a:lnTo>
                    <a:pt x="640" y="2559"/>
                  </a:lnTo>
                  <a:lnTo>
                    <a:pt x="1280" y="2492"/>
                  </a:lnTo>
                  <a:lnTo>
                    <a:pt x="1718" y="2458"/>
                  </a:lnTo>
                  <a:lnTo>
                    <a:pt x="2155" y="2424"/>
                  </a:lnTo>
                  <a:lnTo>
                    <a:pt x="2593" y="2458"/>
                  </a:lnTo>
                  <a:lnTo>
                    <a:pt x="3065" y="2458"/>
                  </a:lnTo>
                  <a:lnTo>
                    <a:pt x="3065" y="2492"/>
                  </a:lnTo>
                  <a:lnTo>
                    <a:pt x="3098" y="2525"/>
                  </a:lnTo>
                  <a:lnTo>
                    <a:pt x="3132" y="2559"/>
                  </a:lnTo>
                  <a:lnTo>
                    <a:pt x="3199" y="2525"/>
                  </a:lnTo>
                  <a:lnTo>
                    <a:pt x="3233" y="2492"/>
                  </a:lnTo>
                  <a:lnTo>
                    <a:pt x="3300" y="2222"/>
                  </a:lnTo>
                  <a:lnTo>
                    <a:pt x="3300" y="1919"/>
                  </a:lnTo>
                  <a:lnTo>
                    <a:pt x="3300" y="1381"/>
                  </a:lnTo>
                  <a:lnTo>
                    <a:pt x="3300" y="707"/>
                  </a:lnTo>
                  <a:lnTo>
                    <a:pt x="3267" y="404"/>
                  </a:lnTo>
                  <a:lnTo>
                    <a:pt x="3233" y="6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1098785" y="306949"/>
              <a:ext cx="28548" cy="38662"/>
            </a:xfrm>
            <a:custGeom>
              <a:avLst/>
              <a:gdLst/>
              <a:ahLst/>
              <a:cxnLst/>
              <a:rect l="l" t="t" r="r" b="b"/>
              <a:pathLst>
                <a:path w="573" h="776" extrusionOk="0">
                  <a:moveTo>
                    <a:pt x="404" y="1"/>
                  </a:moveTo>
                  <a:lnTo>
                    <a:pt x="438" y="203"/>
                  </a:lnTo>
                  <a:lnTo>
                    <a:pt x="438" y="405"/>
                  </a:lnTo>
                  <a:lnTo>
                    <a:pt x="438" y="472"/>
                  </a:lnTo>
                  <a:lnTo>
                    <a:pt x="371" y="540"/>
                  </a:lnTo>
                  <a:lnTo>
                    <a:pt x="303" y="607"/>
                  </a:lnTo>
                  <a:lnTo>
                    <a:pt x="236" y="607"/>
                  </a:lnTo>
                  <a:lnTo>
                    <a:pt x="236" y="506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68" y="405"/>
                  </a:lnTo>
                  <a:lnTo>
                    <a:pt x="0" y="472"/>
                  </a:lnTo>
                  <a:lnTo>
                    <a:pt x="34" y="540"/>
                  </a:lnTo>
                  <a:lnTo>
                    <a:pt x="68" y="573"/>
                  </a:lnTo>
                  <a:lnTo>
                    <a:pt x="68" y="641"/>
                  </a:lnTo>
                  <a:lnTo>
                    <a:pt x="68" y="708"/>
                  </a:lnTo>
                  <a:lnTo>
                    <a:pt x="135" y="742"/>
                  </a:lnTo>
                  <a:lnTo>
                    <a:pt x="236" y="775"/>
                  </a:lnTo>
                  <a:lnTo>
                    <a:pt x="337" y="742"/>
                  </a:lnTo>
                  <a:lnTo>
                    <a:pt x="438" y="674"/>
                  </a:lnTo>
                  <a:lnTo>
                    <a:pt x="505" y="573"/>
                  </a:lnTo>
                  <a:lnTo>
                    <a:pt x="573" y="439"/>
                  </a:lnTo>
                  <a:lnTo>
                    <a:pt x="573" y="270"/>
                  </a:lnTo>
                  <a:lnTo>
                    <a:pt x="539" y="136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1236345" y="-7"/>
              <a:ext cx="110755" cy="105723"/>
            </a:xfrm>
            <a:custGeom>
              <a:avLst/>
              <a:gdLst/>
              <a:ahLst/>
              <a:cxnLst/>
              <a:rect l="l" t="t" r="r" b="b"/>
              <a:pathLst>
                <a:path w="2223" h="2122" extrusionOk="0">
                  <a:moveTo>
                    <a:pt x="1986" y="1"/>
                  </a:moveTo>
                  <a:lnTo>
                    <a:pt x="1986" y="304"/>
                  </a:lnTo>
                  <a:lnTo>
                    <a:pt x="1986" y="640"/>
                  </a:lnTo>
                  <a:lnTo>
                    <a:pt x="2020" y="1819"/>
                  </a:lnTo>
                  <a:lnTo>
                    <a:pt x="1784" y="1785"/>
                  </a:lnTo>
                  <a:lnTo>
                    <a:pt x="1549" y="1785"/>
                  </a:lnTo>
                  <a:lnTo>
                    <a:pt x="1077" y="1819"/>
                  </a:lnTo>
                  <a:lnTo>
                    <a:pt x="505" y="1819"/>
                  </a:lnTo>
                  <a:lnTo>
                    <a:pt x="337" y="1852"/>
                  </a:lnTo>
                  <a:lnTo>
                    <a:pt x="202" y="1852"/>
                  </a:lnTo>
                  <a:lnTo>
                    <a:pt x="101" y="1920"/>
                  </a:lnTo>
                  <a:lnTo>
                    <a:pt x="0" y="1987"/>
                  </a:lnTo>
                  <a:lnTo>
                    <a:pt x="0" y="2021"/>
                  </a:lnTo>
                  <a:lnTo>
                    <a:pt x="101" y="2088"/>
                  </a:lnTo>
                  <a:lnTo>
                    <a:pt x="202" y="2122"/>
                  </a:lnTo>
                  <a:lnTo>
                    <a:pt x="438" y="2122"/>
                  </a:lnTo>
                  <a:lnTo>
                    <a:pt x="943" y="2088"/>
                  </a:lnTo>
                  <a:lnTo>
                    <a:pt x="1784" y="2088"/>
                  </a:lnTo>
                  <a:lnTo>
                    <a:pt x="2054" y="2021"/>
                  </a:lnTo>
                  <a:lnTo>
                    <a:pt x="2087" y="2054"/>
                  </a:lnTo>
                  <a:lnTo>
                    <a:pt x="2155" y="2054"/>
                  </a:lnTo>
                  <a:lnTo>
                    <a:pt x="2222" y="2021"/>
                  </a:lnTo>
                  <a:lnTo>
                    <a:pt x="2222" y="1953"/>
                  </a:lnTo>
                  <a:lnTo>
                    <a:pt x="2188" y="775"/>
                  </a:lnTo>
                  <a:lnTo>
                    <a:pt x="2188" y="405"/>
                  </a:lnTo>
                  <a:lnTo>
                    <a:pt x="2188" y="203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1212829" y="169439"/>
              <a:ext cx="11808" cy="35274"/>
            </a:xfrm>
            <a:custGeom>
              <a:avLst/>
              <a:gdLst/>
              <a:ahLst/>
              <a:cxnLst/>
              <a:rect l="l" t="t" r="r" b="b"/>
              <a:pathLst>
                <a:path w="237" h="708" extrusionOk="0">
                  <a:moveTo>
                    <a:pt x="102" y="0"/>
                  </a:moveTo>
                  <a:lnTo>
                    <a:pt x="68" y="34"/>
                  </a:lnTo>
                  <a:lnTo>
                    <a:pt x="1" y="202"/>
                  </a:lnTo>
                  <a:lnTo>
                    <a:pt x="1" y="337"/>
                  </a:lnTo>
                  <a:lnTo>
                    <a:pt x="1" y="505"/>
                  </a:lnTo>
                  <a:lnTo>
                    <a:pt x="1" y="640"/>
                  </a:lnTo>
                  <a:lnTo>
                    <a:pt x="34" y="674"/>
                  </a:lnTo>
                  <a:lnTo>
                    <a:pt x="102" y="707"/>
                  </a:lnTo>
                  <a:lnTo>
                    <a:pt x="169" y="707"/>
                  </a:lnTo>
                  <a:lnTo>
                    <a:pt x="203" y="640"/>
                  </a:lnTo>
                  <a:lnTo>
                    <a:pt x="203" y="606"/>
                  </a:lnTo>
                  <a:lnTo>
                    <a:pt x="203" y="33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1055141" y="263354"/>
              <a:ext cx="122514" cy="120820"/>
            </a:xfrm>
            <a:custGeom>
              <a:avLst/>
              <a:gdLst/>
              <a:ahLst/>
              <a:cxnLst/>
              <a:rect l="l" t="t" r="r" b="b"/>
              <a:pathLst>
                <a:path w="2459" h="2425" extrusionOk="0">
                  <a:moveTo>
                    <a:pt x="2290" y="203"/>
                  </a:moveTo>
                  <a:lnTo>
                    <a:pt x="2257" y="640"/>
                  </a:lnTo>
                  <a:lnTo>
                    <a:pt x="2257" y="1078"/>
                  </a:lnTo>
                  <a:lnTo>
                    <a:pt x="2223" y="1617"/>
                  </a:lnTo>
                  <a:lnTo>
                    <a:pt x="2223" y="2155"/>
                  </a:lnTo>
                  <a:lnTo>
                    <a:pt x="1954" y="2122"/>
                  </a:lnTo>
                  <a:lnTo>
                    <a:pt x="1684" y="2088"/>
                  </a:lnTo>
                  <a:lnTo>
                    <a:pt x="1146" y="2122"/>
                  </a:lnTo>
                  <a:lnTo>
                    <a:pt x="708" y="2155"/>
                  </a:lnTo>
                  <a:lnTo>
                    <a:pt x="506" y="2155"/>
                  </a:lnTo>
                  <a:lnTo>
                    <a:pt x="270" y="2223"/>
                  </a:lnTo>
                  <a:lnTo>
                    <a:pt x="270" y="1684"/>
                  </a:lnTo>
                  <a:lnTo>
                    <a:pt x="237" y="1179"/>
                  </a:lnTo>
                  <a:lnTo>
                    <a:pt x="237" y="741"/>
                  </a:lnTo>
                  <a:lnTo>
                    <a:pt x="203" y="304"/>
                  </a:lnTo>
                  <a:lnTo>
                    <a:pt x="1247" y="270"/>
                  </a:lnTo>
                  <a:lnTo>
                    <a:pt x="1752" y="236"/>
                  </a:lnTo>
                  <a:lnTo>
                    <a:pt x="2290" y="203"/>
                  </a:lnTo>
                  <a:close/>
                  <a:moveTo>
                    <a:pt x="1752" y="1"/>
                  </a:moveTo>
                  <a:lnTo>
                    <a:pt x="1247" y="34"/>
                  </a:lnTo>
                  <a:lnTo>
                    <a:pt x="169" y="102"/>
                  </a:lnTo>
                  <a:lnTo>
                    <a:pt x="136" y="102"/>
                  </a:lnTo>
                  <a:lnTo>
                    <a:pt x="102" y="135"/>
                  </a:lnTo>
                  <a:lnTo>
                    <a:pt x="68" y="169"/>
                  </a:lnTo>
                  <a:lnTo>
                    <a:pt x="35" y="472"/>
                  </a:lnTo>
                  <a:lnTo>
                    <a:pt x="1" y="741"/>
                  </a:lnTo>
                  <a:lnTo>
                    <a:pt x="35" y="1347"/>
                  </a:lnTo>
                  <a:lnTo>
                    <a:pt x="35" y="1852"/>
                  </a:lnTo>
                  <a:lnTo>
                    <a:pt x="68" y="2122"/>
                  </a:lnTo>
                  <a:lnTo>
                    <a:pt x="136" y="2357"/>
                  </a:lnTo>
                  <a:lnTo>
                    <a:pt x="136" y="2391"/>
                  </a:lnTo>
                  <a:lnTo>
                    <a:pt x="169" y="2425"/>
                  </a:lnTo>
                  <a:lnTo>
                    <a:pt x="237" y="2425"/>
                  </a:lnTo>
                  <a:lnTo>
                    <a:pt x="270" y="2391"/>
                  </a:lnTo>
                  <a:lnTo>
                    <a:pt x="775" y="2391"/>
                  </a:lnTo>
                  <a:lnTo>
                    <a:pt x="1314" y="2357"/>
                  </a:lnTo>
                  <a:lnTo>
                    <a:pt x="1785" y="2357"/>
                  </a:lnTo>
                  <a:lnTo>
                    <a:pt x="2021" y="2324"/>
                  </a:lnTo>
                  <a:lnTo>
                    <a:pt x="2257" y="2290"/>
                  </a:lnTo>
                  <a:lnTo>
                    <a:pt x="2324" y="2290"/>
                  </a:lnTo>
                  <a:lnTo>
                    <a:pt x="2358" y="2256"/>
                  </a:lnTo>
                  <a:lnTo>
                    <a:pt x="2391" y="2223"/>
                  </a:lnTo>
                  <a:lnTo>
                    <a:pt x="2459" y="1953"/>
                  </a:lnTo>
                  <a:lnTo>
                    <a:pt x="2459" y="1650"/>
                  </a:lnTo>
                  <a:lnTo>
                    <a:pt x="2459" y="1044"/>
                  </a:lnTo>
                  <a:lnTo>
                    <a:pt x="2459" y="573"/>
                  </a:lnTo>
                  <a:lnTo>
                    <a:pt x="2425" y="337"/>
                  </a:lnTo>
                  <a:lnTo>
                    <a:pt x="2391" y="102"/>
                  </a:lnTo>
                  <a:lnTo>
                    <a:pt x="2358" y="34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1303406" y="124150"/>
              <a:ext cx="16840" cy="115787"/>
            </a:xfrm>
            <a:custGeom>
              <a:avLst/>
              <a:gdLst/>
              <a:ahLst/>
              <a:cxnLst/>
              <a:rect l="l" t="t" r="r" b="b"/>
              <a:pathLst>
                <a:path w="338" h="2324" extrusionOk="0">
                  <a:moveTo>
                    <a:pt x="68" y="0"/>
                  </a:moveTo>
                  <a:lnTo>
                    <a:pt x="34" y="34"/>
                  </a:lnTo>
                  <a:lnTo>
                    <a:pt x="1" y="303"/>
                  </a:lnTo>
                  <a:lnTo>
                    <a:pt x="1" y="539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2" y="1987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304" y="2323"/>
                  </a:lnTo>
                  <a:lnTo>
                    <a:pt x="304" y="2256"/>
                  </a:lnTo>
                  <a:lnTo>
                    <a:pt x="337" y="1953"/>
                  </a:lnTo>
                  <a:lnTo>
                    <a:pt x="304" y="1650"/>
                  </a:lnTo>
                  <a:lnTo>
                    <a:pt x="236" y="1078"/>
                  </a:lnTo>
                  <a:lnTo>
                    <a:pt x="203" y="539"/>
                  </a:lnTo>
                  <a:lnTo>
                    <a:pt x="169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1283278" y="526716"/>
              <a:ext cx="135916" cy="15146"/>
            </a:xfrm>
            <a:custGeom>
              <a:avLst/>
              <a:gdLst/>
              <a:ahLst/>
              <a:cxnLst/>
              <a:rect l="l" t="t" r="r" b="b"/>
              <a:pathLst>
                <a:path w="2728" h="304" extrusionOk="0">
                  <a:moveTo>
                    <a:pt x="708" y="0"/>
                  </a:moveTo>
                  <a:lnTo>
                    <a:pt x="337" y="34"/>
                  </a:lnTo>
                  <a:lnTo>
                    <a:pt x="169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135" y="236"/>
                  </a:lnTo>
                  <a:lnTo>
                    <a:pt x="304" y="270"/>
                  </a:lnTo>
                  <a:lnTo>
                    <a:pt x="607" y="304"/>
                  </a:lnTo>
                  <a:lnTo>
                    <a:pt x="1246" y="270"/>
                  </a:lnTo>
                  <a:lnTo>
                    <a:pt x="2358" y="270"/>
                  </a:lnTo>
                  <a:lnTo>
                    <a:pt x="2694" y="169"/>
                  </a:lnTo>
                  <a:lnTo>
                    <a:pt x="2728" y="135"/>
                  </a:lnTo>
                  <a:lnTo>
                    <a:pt x="2694" y="102"/>
                  </a:lnTo>
                  <a:lnTo>
                    <a:pt x="2391" y="34"/>
                  </a:lnTo>
                  <a:lnTo>
                    <a:pt x="1415" y="34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1283278" y="390850"/>
              <a:ext cx="115787" cy="120820"/>
            </a:xfrm>
            <a:custGeom>
              <a:avLst/>
              <a:gdLst/>
              <a:ahLst/>
              <a:cxnLst/>
              <a:rect l="l" t="t" r="r" b="b"/>
              <a:pathLst>
                <a:path w="2324" h="2425" extrusionOk="0">
                  <a:moveTo>
                    <a:pt x="2122" y="0"/>
                  </a:moveTo>
                  <a:lnTo>
                    <a:pt x="1516" y="34"/>
                  </a:lnTo>
                  <a:lnTo>
                    <a:pt x="203" y="34"/>
                  </a:lnTo>
                  <a:lnTo>
                    <a:pt x="1" y="135"/>
                  </a:lnTo>
                  <a:lnTo>
                    <a:pt x="68" y="202"/>
                  </a:lnTo>
                  <a:lnTo>
                    <a:pt x="169" y="236"/>
                  </a:lnTo>
                  <a:lnTo>
                    <a:pt x="371" y="270"/>
                  </a:lnTo>
                  <a:lnTo>
                    <a:pt x="1415" y="270"/>
                  </a:lnTo>
                  <a:lnTo>
                    <a:pt x="2021" y="236"/>
                  </a:lnTo>
                  <a:lnTo>
                    <a:pt x="2021" y="438"/>
                  </a:lnTo>
                  <a:lnTo>
                    <a:pt x="2021" y="640"/>
                  </a:lnTo>
                  <a:lnTo>
                    <a:pt x="2055" y="1078"/>
                  </a:lnTo>
                  <a:lnTo>
                    <a:pt x="2055" y="1616"/>
                  </a:lnTo>
                  <a:lnTo>
                    <a:pt x="2088" y="1852"/>
                  </a:lnTo>
                  <a:lnTo>
                    <a:pt x="2122" y="2121"/>
                  </a:lnTo>
                  <a:lnTo>
                    <a:pt x="977" y="2155"/>
                  </a:lnTo>
                  <a:lnTo>
                    <a:pt x="573" y="2155"/>
                  </a:lnTo>
                  <a:lnTo>
                    <a:pt x="371" y="2189"/>
                  </a:lnTo>
                  <a:lnTo>
                    <a:pt x="270" y="2222"/>
                  </a:lnTo>
                  <a:lnTo>
                    <a:pt x="203" y="2290"/>
                  </a:lnTo>
                  <a:lnTo>
                    <a:pt x="270" y="2357"/>
                  </a:lnTo>
                  <a:lnTo>
                    <a:pt x="371" y="2391"/>
                  </a:lnTo>
                  <a:lnTo>
                    <a:pt x="573" y="2424"/>
                  </a:lnTo>
                  <a:lnTo>
                    <a:pt x="977" y="2391"/>
                  </a:lnTo>
                  <a:lnTo>
                    <a:pt x="1617" y="2391"/>
                  </a:lnTo>
                  <a:lnTo>
                    <a:pt x="2223" y="2357"/>
                  </a:lnTo>
                  <a:lnTo>
                    <a:pt x="2290" y="2357"/>
                  </a:lnTo>
                  <a:lnTo>
                    <a:pt x="2324" y="2290"/>
                  </a:lnTo>
                  <a:lnTo>
                    <a:pt x="2324" y="2222"/>
                  </a:lnTo>
                  <a:lnTo>
                    <a:pt x="2290" y="2155"/>
                  </a:lnTo>
                  <a:lnTo>
                    <a:pt x="2324" y="1886"/>
                  </a:lnTo>
                  <a:lnTo>
                    <a:pt x="2290" y="1616"/>
                  </a:lnTo>
                  <a:lnTo>
                    <a:pt x="2257" y="1078"/>
                  </a:lnTo>
                  <a:lnTo>
                    <a:pt x="2257" y="640"/>
                  </a:lnTo>
                  <a:lnTo>
                    <a:pt x="2223" y="404"/>
                  </a:lnTo>
                  <a:lnTo>
                    <a:pt x="2189" y="202"/>
                  </a:lnTo>
                  <a:lnTo>
                    <a:pt x="2223" y="135"/>
                  </a:lnTo>
                  <a:lnTo>
                    <a:pt x="2223" y="68"/>
                  </a:lnTo>
                  <a:lnTo>
                    <a:pt x="2189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993112" y="400914"/>
              <a:ext cx="125852" cy="119126"/>
            </a:xfrm>
            <a:custGeom>
              <a:avLst/>
              <a:gdLst/>
              <a:ahLst/>
              <a:cxnLst/>
              <a:rect l="l" t="t" r="r" b="b"/>
              <a:pathLst>
                <a:path w="2526" h="2391" extrusionOk="0">
                  <a:moveTo>
                    <a:pt x="2256" y="236"/>
                  </a:moveTo>
                  <a:lnTo>
                    <a:pt x="2256" y="674"/>
                  </a:lnTo>
                  <a:lnTo>
                    <a:pt x="2290" y="1111"/>
                  </a:lnTo>
                  <a:lnTo>
                    <a:pt x="2290" y="1616"/>
                  </a:lnTo>
                  <a:lnTo>
                    <a:pt x="2323" y="2121"/>
                  </a:lnTo>
                  <a:lnTo>
                    <a:pt x="1448" y="2121"/>
                  </a:lnTo>
                  <a:lnTo>
                    <a:pt x="909" y="2155"/>
                  </a:lnTo>
                  <a:lnTo>
                    <a:pt x="640" y="2189"/>
                  </a:lnTo>
                  <a:lnTo>
                    <a:pt x="371" y="2222"/>
                  </a:lnTo>
                  <a:lnTo>
                    <a:pt x="337" y="1684"/>
                  </a:lnTo>
                  <a:lnTo>
                    <a:pt x="270" y="1145"/>
                  </a:lnTo>
                  <a:lnTo>
                    <a:pt x="202" y="707"/>
                  </a:lnTo>
                  <a:lnTo>
                    <a:pt x="169" y="303"/>
                  </a:lnTo>
                  <a:lnTo>
                    <a:pt x="674" y="303"/>
                  </a:lnTo>
                  <a:lnTo>
                    <a:pt x="1212" y="270"/>
                  </a:lnTo>
                  <a:lnTo>
                    <a:pt x="2256" y="236"/>
                  </a:lnTo>
                  <a:close/>
                  <a:moveTo>
                    <a:pt x="2256" y="0"/>
                  </a:moveTo>
                  <a:lnTo>
                    <a:pt x="1179" y="34"/>
                  </a:lnTo>
                  <a:lnTo>
                    <a:pt x="674" y="68"/>
                  </a:lnTo>
                  <a:lnTo>
                    <a:pt x="135" y="101"/>
                  </a:lnTo>
                  <a:lnTo>
                    <a:pt x="68" y="135"/>
                  </a:lnTo>
                  <a:lnTo>
                    <a:pt x="68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1179"/>
                  </a:lnTo>
                  <a:lnTo>
                    <a:pt x="101" y="1751"/>
                  </a:lnTo>
                  <a:lnTo>
                    <a:pt x="135" y="2054"/>
                  </a:lnTo>
                  <a:lnTo>
                    <a:pt x="236" y="2323"/>
                  </a:lnTo>
                  <a:lnTo>
                    <a:pt x="236" y="2357"/>
                  </a:lnTo>
                  <a:lnTo>
                    <a:pt x="371" y="2357"/>
                  </a:lnTo>
                  <a:lnTo>
                    <a:pt x="606" y="2391"/>
                  </a:lnTo>
                  <a:lnTo>
                    <a:pt x="842" y="2391"/>
                  </a:lnTo>
                  <a:lnTo>
                    <a:pt x="1313" y="2357"/>
                  </a:lnTo>
                  <a:lnTo>
                    <a:pt x="2088" y="2357"/>
                  </a:lnTo>
                  <a:lnTo>
                    <a:pt x="2357" y="2323"/>
                  </a:lnTo>
                  <a:lnTo>
                    <a:pt x="2458" y="2323"/>
                  </a:lnTo>
                  <a:lnTo>
                    <a:pt x="2492" y="2290"/>
                  </a:lnTo>
                  <a:lnTo>
                    <a:pt x="2525" y="2020"/>
                  </a:lnTo>
                  <a:lnTo>
                    <a:pt x="2525" y="1785"/>
                  </a:lnTo>
                  <a:lnTo>
                    <a:pt x="2492" y="1246"/>
                  </a:lnTo>
                  <a:lnTo>
                    <a:pt x="2458" y="674"/>
                  </a:lnTo>
                  <a:lnTo>
                    <a:pt x="2424" y="371"/>
                  </a:lnTo>
                  <a:lnTo>
                    <a:pt x="2357" y="68"/>
                  </a:lnTo>
                  <a:lnTo>
                    <a:pt x="2323" y="34"/>
                  </a:lnTo>
                  <a:lnTo>
                    <a:pt x="2290" y="34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1440966" y="112392"/>
              <a:ext cx="127546" cy="120820"/>
            </a:xfrm>
            <a:custGeom>
              <a:avLst/>
              <a:gdLst/>
              <a:ahLst/>
              <a:cxnLst/>
              <a:rect l="l" t="t" r="r" b="b"/>
              <a:pathLst>
                <a:path w="2560" h="2425" extrusionOk="0">
                  <a:moveTo>
                    <a:pt x="2021" y="0"/>
                  </a:moveTo>
                  <a:lnTo>
                    <a:pt x="1617" y="68"/>
                  </a:lnTo>
                  <a:lnTo>
                    <a:pt x="910" y="68"/>
                  </a:lnTo>
                  <a:lnTo>
                    <a:pt x="539" y="101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69" y="34"/>
                  </a:lnTo>
                  <a:lnTo>
                    <a:pt x="102" y="34"/>
                  </a:lnTo>
                  <a:lnTo>
                    <a:pt x="68" y="68"/>
                  </a:lnTo>
                  <a:lnTo>
                    <a:pt x="34" y="303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34" y="1718"/>
                  </a:lnTo>
                  <a:lnTo>
                    <a:pt x="102" y="2021"/>
                  </a:lnTo>
                  <a:lnTo>
                    <a:pt x="169" y="2324"/>
                  </a:lnTo>
                  <a:lnTo>
                    <a:pt x="203" y="2357"/>
                  </a:lnTo>
                  <a:lnTo>
                    <a:pt x="304" y="2357"/>
                  </a:lnTo>
                  <a:lnTo>
                    <a:pt x="337" y="2290"/>
                  </a:lnTo>
                  <a:lnTo>
                    <a:pt x="337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74"/>
                  </a:lnTo>
                  <a:lnTo>
                    <a:pt x="203" y="236"/>
                  </a:lnTo>
                  <a:lnTo>
                    <a:pt x="438" y="270"/>
                  </a:lnTo>
                  <a:lnTo>
                    <a:pt x="1145" y="270"/>
                  </a:lnTo>
                  <a:lnTo>
                    <a:pt x="2223" y="202"/>
                  </a:lnTo>
                  <a:lnTo>
                    <a:pt x="2256" y="236"/>
                  </a:lnTo>
                  <a:lnTo>
                    <a:pt x="2290" y="270"/>
                  </a:lnTo>
                  <a:lnTo>
                    <a:pt x="2357" y="270"/>
                  </a:lnTo>
                  <a:lnTo>
                    <a:pt x="2324" y="573"/>
                  </a:lnTo>
                  <a:lnTo>
                    <a:pt x="2324" y="910"/>
                  </a:lnTo>
                  <a:lnTo>
                    <a:pt x="2357" y="2088"/>
                  </a:lnTo>
                  <a:lnTo>
                    <a:pt x="2122" y="2054"/>
                  </a:lnTo>
                  <a:lnTo>
                    <a:pt x="1886" y="2088"/>
                  </a:lnTo>
                  <a:lnTo>
                    <a:pt x="1415" y="2122"/>
                  </a:lnTo>
                  <a:lnTo>
                    <a:pt x="674" y="2122"/>
                  </a:lnTo>
                  <a:lnTo>
                    <a:pt x="539" y="2155"/>
                  </a:lnTo>
                  <a:lnTo>
                    <a:pt x="438" y="2189"/>
                  </a:lnTo>
                  <a:lnTo>
                    <a:pt x="337" y="2290"/>
                  </a:lnTo>
                  <a:lnTo>
                    <a:pt x="438" y="2357"/>
                  </a:lnTo>
                  <a:lnTo>
                    <a:pt x="539" y="2391"/>
                  </a:lnTo>
                  <a:lnTo>
                    <a:pt x="775" y="2425"/>
                  </a:lnTo>
                  <a:lnTo>
                    <a:pt x="1280" y="2357"/>
                  </a:lnTo>
                  <a:lnTo>
                    <a:pt x="2122" y="2357"/>
                  </a:lnTo>
                  <a:lnTo>
                    <a:pt x="2391" y="2290"/>
                  </a:lnTo>
                  <a:lnTo>
                    <a:pt x="2425" y="2324"/>
                  </a:lnTo>
                  <a:lnTo>
                    <a:pt x="2492" y="2357"/>
                  </a:lnTo>
                  <a:lnTo>
                    <a:pt x="2559" y="2324"/>
                  </a:lnTo>
                  <a:lnTo>
                    <a:pt x="2559" y="2256"/>
                  </a:lnTo>
                  <a:lnTo>
                    <a:pt x="2526" y="1078"/>
                  </a:lnTo>
                  <a:lnTo>
                    <a:pt x="2526" y="573"/>
                  </a:lnTo>
                  <a:lnTo>
                    <a:pt x="2492" y="303"/>
                  </a:lnTo>
                  <a:lnTo>
                    <a:pt x="2425" y="68"/>
                  </a:lnTo>
                  <a:lnTo>
                    <a:pt x="2391" y="68"/>
                  </a:lnTo>
                  <a:lnTo>
                    <a:pt x="2391" y="101"/>
                  </a:lnTo>
                  <a:lnTo>
                    <a:pt x="2324" y="34"/>
                  </a:lnTo>
                  <a:lnTo>
                    <a:pt x="2223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1274908" y="395882"/>
              <a:ext cx="16840" cy="117481"/>
            </a:xfrm>
            <a:custGeom>
              <a:avLst/>
              <a:gdLst/>
              <a:ahLst/>
              <a:cxnLst/>
              <a:rect l="l" t="t" r="r" b="b"/>
              <a:pathLst>
                <a:path w="338" h="2358" extrusionOk="0">
                  <a:moveTo>
                    <a:pt x="68" y="0"/>
                  </a:moveTo>
                  <a:lnTo>
                    <a:pt x="34" y="34"/>
                  </a:lnTo>
                  <a:lnTo>
                    <a:pt x="0" y="303"/>
                  </a:lnTo>
                  <a:lnTo>
                    <a:pt x="0" y="573"/>
                  </a:lnTo>
                  <a:lnTo>
                    <a:pt x="34" y="1078"/>
                  </a:lnTo>
                  <a:lnTo>
                    <a:pt x="68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3"/>
                  </a:lnTo>
                  <a:lnTo>
                    <a:pt x="270" y="2357"/>
                  </a:lnTo>
                  <a:lnTo>
                    <a:pt x="303" y="2323"/>
                  </a:lnTo>
                  <a:lnTo>
                    <a:pt x="337" y="2256"/>
                  </a:lnTo>
                  <a:lnTo>
                    <a:pt x="337" y="1987"/>
                  </a:lnTo>
                  <a:lnTo>
                    <a:pt x="303" y="1684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202" y="303"/>
                  </a:lnTo>
                  <a:lnTo>
                    <a:pt x="135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520047" y="15089"/>
              <a:ext cx="127546" cy="119175"/>
            </a:xfrm>
            <a:custGeom>
              <a:avLst/>
              <a:gdLst/>
              <a:ahLst/>
              <a:cxnLst/>
              <a:rect l="l" t="t" r="r" b="b"/>
              <a:pathLst>
                <a:path w="2560" h="2392" extrusionOk="0">
                  <a:moveTo>
                    <a:pt x="135" y="1"/>
                  </a:moveTo>
                  <a:lnTo>
                    <a:pt x="102" y="34"/>
                  </a:ln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078"/>
                  </a:lnTo>
                  <a:lnTo>
                    <a:pt x="34" y="1684"/>
                  </a:lnTo>
                  <a:lnTo>
                    <a:pt x="68" y="2021"/>
                  </a:lnTo>
                  <a:lnTo>
                    <a:pt x="169" y="2290"/>
                  </a:lnTo>
                  <a:lnTo>
                    <a:pt x="203" y="2358"/>
                  </a:lnTo>
                  <a:lnTo>
                    <a:pt x="236" y="2358"/>
                  </a:lnTo>
                  <a:lnTo>
                    <a:pt x="304" y="2324"/>
                  </a:lnTo>
                  <a:lnTo>
                    <a:pt x="338" y="2256"/>
                  </a:lnTo>
                  <a:lnTo>
                    <a:pt x="304" y="1987"/>
                  </a:lnTo>
                  <a:lnTo>
                    <a:pt x="304" y="1684"/>
                  </a:lnTo>
                  <a:lnTo>
                    <a:pt x="236" y="1078"/>
                  </a:lnTo>
                  <a:lnTo>
                    <a:pt x="236" y="640"/>
                  </a:lnTo>
                  <a:lnTo>
                    <a:pt x="203" y="236"/>
                  </a:lnTo>
                  <a:lnTo>
                    <a:pt x="439" y="236"/>
                  </a:lnTo>
                  <a:lnTo>
                    <a:pt x="674" y="270"/>
                  </a:lnTo>
                  <a:lnTo>
                    <a:pt x="1146" y="236"/>
                  </a:lnTo>
                  <a:lnTo>
                    <a:pt x="2223" y="203"/>
                  </a:lnTo>
                  <a:lnTo>
                    <a:pt x="2257" y="236"/>
                  </a:lnTo>
                  <a:lnTo>
                    <a:pt x="2324" y="236"/>
                  </a:lnTo>
                  <a:lnTo>
                    <a:pt x="2290" y="573"/>
                  </a:lnTo>
                  <a:lnTo>
                    <a:pt x="2324" y="910"/>
                  </a:lnTo>
                  <a:lnTo>
                    <a:pt x="2358" y="2088"/>
                  </a:lnTo>
                  <a:lnTo>
                    <a:pt x="2122" y="2054"/>
                  </a:lnTo>
                  <a:lnTo>
                    <a:pt x="1886" y="2054"/>
                  </a:lnTo>
                  <a:lnTo>
                    <a:pt x="1415" y="2088"/>
                  </a:lnTo>
                  <a:lnTo>
                    <a:pt x="843" y="2088"/>
                  </a:lnTo>
                  <a:lnTo>
                    <a:pt x="674" y="2122"/>
                  </a:lnTo>
                  <a:lnTo>
                    <a:pt x="540" y="2122"/>
                  </a:lnTo>
                  <a:lnTo>
                    <a:pt x="405" y="2189"/>
                  </a:lnTo>
                  <a:lnTo>
                    <a:pt x="338" y="2256"/>
                  </a:lnTo>
                  <a:lnTo>
                    <a:pt x="338" y="2290"/>
                  </a:lnTo>
                  <a:lnTo>
                    <a:pt x="405" y="2358"/>
                  </a:lnTo>
                  <a:lnTo>
                    <a:pt x="540" y="2391"/>
                  </a:lnTo>
                  <a:lnTo>
                    <a:pt x="775" y="2391"/>
                  </a:lnTo>
                  <a:lnTo>
                    <a:pt x="1280" y="2358"/>
                  </a:lnTo>
                  <a:lnTo>
                    <a:pt x="2088" y="2358"/>
                  </a:lnTo>
                  <a:lnTo>
                    <a:pt x="2358" y="2290"/>
                  </a:lnTo>
                  <a:lnTo>
                    <a:pt x="2425" y="2324"/>
                  </a:lnTo>
                  <a:lnTo>
                    <a:pt x="2492" y="2324"/>
                  </a:lnTo>
                  <a:lnTo>
                    <a:pt x="2526" y="2290"/>
                  </a:lnTo>
                  <a:lnTo>
                    <a:pt x="2560" y="2223"/>
                  </a:lnTo>
                  <a:lnTo>
                    <a:pt x="2526" y="1044"/>
                  </a:lnTo>
                  <a:lnTo>
                    <a:pt x="2526" y="539"/>
                  </a:lnTo>
                  <a:lnTo>
                    <a:pt x="2492" y="304"/>
                  </a:lnTo>
                  <a:lnTo>
                    <a:pt x="2425" y="68"/>
                  </a:lnTo>
                  <a:lnTo>
                    <a:pt x="2425" y="34"/>
                  </a:lnTo>
                  <a:lnTo>
                    <a:pt x="2391" y="34"/>
                  </a:lnTo>
                  <a:lnTo>
                    <a:pt x="2391" y="102"/>
                  </a:lnTo>
                  <a:lnTo>
                    <a:pt x="2358" y="68"/>
                  </a:lnTo>
                  <a:lnTo>
                    <a:pt x="2290" y="34"/>
                  </a:lnTo>
                  <a:lnTo>
                    <a:pt x="2223" y="1"/>
                  </a:lnTo>
                  <a:lnTo>
                    <a:pt x="1987" y="1"/>
                  </a:lnTo>
                  <a:lnTo>
                    <a:pt x="1617" y="34"/>
                  </a:lnTo>
                  <a:lnTo>
                    <a:pt x="910" y="34"/>
                  </a:lnTo>
                  <a:lnTo>
                    <a:pt x="540" y="68"/>
                  </a:lnTo>
                  <a:lnTo>
                    <a:pt x="203" y="135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1311826" y="416010"/>
              <a:ext cx="45338" cy="25210"/>
            </a:xfrm>
            <a:custGeom>
              <a:avLst/>
              <a:gdLst/>
              <a:ahLst/>
              <a:cxnLst/>
              <a:rect l="l" t="t" r="r" b="b"/>
              <a:pathLst>
                <a:path w="910" h="506" extrusionOk="0">
                  <a:moveTo>
                    <a:pt x="572" y="0"/>
                  </a:moveTo>
                  <a:lnTo>
                    <a:pt x="404" y="68"/>
                  </a:lnTo>
                  <a:lnTo>
                    <a:pt x="101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101" y="404"/>
                  </a:lnTo>
                  <a:lnTo>
                    <a:pt x="774" y="505"/>
                  </a:lnTo>
                  <a:lnTo>
                    <a:pt x="842" y="472"/>
                  </a:lnTo>
                  <a:lnTo>
                    <a:pt x="909" y="404"/>
                  </a:lnTo>
                  <a:lnTo>
                    <a:pt x="876" y="337"/>
                  </a:lnTo>
                  <a:lnTo>
                    <a:pt x="808" y="303"/>
                  </a:lnTo>
                  <a:lnTo>
                    <a:pt x="505" y="270"/>
                  </a:lnTo>
                  <a:lnTo>
                    <a:pt x="640" y="169"/>
                  </a:lnTo>
                  <a:lnTo>
                    <a:pt x="774" y="6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682768" y="323739"/>
              <a:ext cx="35274" cy="52065"/>
            </a:xfrm>
            <a:custGeom>
              <a:avLst/>
              <a:gdLst/>
              <a:ahLst/>
              <a:cxnLst/>
              <a:rect l="l" t="t" r="r" b="b"/>
              <a:pathLst>
                <a:path w="708" h="1045" extrusionOk="0">
                  <a:moveTo>
                    <a:pt x="506" y="1"/>
                  </a:moveTo>
                  <a:lnTo>
                    <a:pt x="371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69" y="977"/>
                  </a:lnTo>
                  <a:lnTo>
                    <a:pt x="203" y="1044"/>
                  </a:lnTo>
                  <a:lnTo>
                    <a:pt x="270" y="1044"/>
                  </a:lnTo>
                  <a:lnTo>
                    <a:pt x="337" y="1011"/>
                  </a:lnTo>
                  <a:lnTo>
                    <a:pt x="337" y="943"/>
                  </a:lnTo>
                  <a:lnTo>
                    <a:pt x="304" y="573"/>
                  </a:lnTo>
                  <a:lnTo>
                    <a:pt x="371" y="607"/>
                  </a:lnTo>
                  <a:lnTo>
                    <a:pt x="472" y="573"/>
                  </a:lnTo>
                  <a:lnTo>
                    <a:pt x="573" y="539"/>
                  </a:lnTo>
                  <a:lnTo>
                    <a:pt x="607" y="506"/>
                  </a:lnTo>
                  <a:lnTo>
                    <a:pt x="607" y="472"/>
                  </a:lnTo>
                  <a:lnTo>
                    <a:pt x="573" y="405"/>
                  </a:lnTo>
                  <a:lnTo>
                    <a:pt x="506" y="405"/>
                  </a:lnTo>
                  <a:lnTo>
                    <a:pt x="337" y="438"/>
                  </a:lnTo>
                  <a:lnTo>
                    <a:pt x="270" y="472"/>
                  </a:lnTo>
                  <a:lnTo>
                    <a:pt x="236" y="236"/>
                  </a:lnTo>
                  <a:lnTo>
                    <a:pt x="371" y="236"/>
                  </a:lnTo>
                  <a:lnTo>
                    <a:pt x="539" y="203"/>
                  </a:lnTo>
                  <a:lnTo>
                    <a:pt x="607" y="169"/>
                  </a:lnTo>
                  <a:lnTo>
                    <a:pt x="674" y="135"/>
                  </a:lnTo>
                  <a:lnTo>
                    <a:pt x="708" y="102"/>
                  </a:lnTo>
                  <a:lnTo>
                    <a:pt x="708" y="68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565336" y="72136"/>
              <a:ext cx="38662" cy="43645"/>
            </a:xfrm>
            <a:custGeom>
              <a:avLst/>
              <a:gdLst/>
              <a:ahLst/>
              <a:cxnLst/>
              <a:rect l="l" t="t" r="r" b="b"/>
              <a:pathLst>
                <a:path w="776" h="876" extrusionOk="0">
                  <a:moveTo>
                    <a:pt x="405" y="0"/>
                  </a:moveTo>
                  <a:lnTo>
                    <a:pt x="270" y="135"/>
                  </a:lnTo>
                  <a:lnTo>
                    <a:pt x="169" y="270"/>
                  </a:lnTo>
                  <a:lnTo>
                    <a:pt x="1" y="606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102" y="741"/>
                  </a:lnTo>
                  <a:lnTo>
                    <a:pt x="338" y="741"/>
                  </a:lnTo>
                  <a:lnTo>
                    <a:pt x="573" y="707"/>
                  </a:lnTo>
                  <a:lnTo>
                    <a:pt x="573" y="808"/>
                  </a:lnTo>
                  <a:lnTo>
                    <a:pt x="607" y="876"/>
                  </a:lnTo>
                  <a:lnTo>
                    <a:pt x="708" y="876"/>
                  </a:lnTo>
                  <a:lnTo>
                    <a:pt x="708" y="775"/>
                  </a:lnTo>
                  <a:lnTo>
                    <a:pt x="708" y="674"/>
                  </a:lnTo>
                  <a:lnTo>
                    <a:pt x="775" y="674"/>
                  </a:lnTo>
                  <a:lnTo>
                    <a:pt x="775" y="606"/>
                  </a:lnTo>
                  <a:lnTo>
                    <a:pt x="775" y="539"/>
                  </a:lnTo>
                  <a:lnTo>
                    <a:pt x="708" y="505"/>
                  </a:lnTo>
                  <a:lnTo>
                    <a:pt x="742" y="337"/>
                  </a:lnTo>
                  <a:lnTo>
                    <a:pt x="742" y="270"/>
                  </a:lnTo>
                  <a:lnTo>
                    <a:pt x="708" y="303"/>
                  </a:lnTo>
                  <a:lnTo>
                    <a:pt x="607" y="505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371" y="303"/>
                  </a:lnTo>
                  <a:lnTo>
                    <a:pt x="472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775039" y="275112"/>
              <a:ext cx="110755" cy="122514"/>
            </a:xfrm>
            <a:custGeom>
              <a:avLst/>
              <a:gdLst/>
              <a:ahLst/>
              <a:cxnLst/>
              <a:rect l="l" t="t" r="r" b="b"/>
              <a:pathLst>
                <a:path w="2223" h="2459" extrusionOk="0">
                  <a:moveTo>
                    <a:pt x="1785" y="0"/>
                  </a:moveTo>
                  <a:lnTo>
                    <a:pt x="1313" y="68"/>
                  </a:lnTo>
                  <a:lnTo>
                    <a:pt x="707" y="68"/>
                  </a:lnTo>
                  <a:lnTo>
                    <a:pt x="101" y="101"/>
                  </a:lnTo>
                  <a:lnTo>
                    <a:pt x="34" y="135"/>
                  </a:lnTo>
                  <a:lnTo>
                    <a:pt x="0" y="202"/>
                  </a:lnTo>
                  <a:lnTo>
                    <a:pt x="34" y="236"/>
                  </a:lnTo>
                  <a:lnTo>
                    <a:pt x="68" y="303"/>
                  </a:lnTo>
                  <a:lnTo>
                    <a:pt x="34" y="505"/>
                  </a:lnTo>
                  <a:lnTo>
                    <a:pt x="34" y="741"/>
                  </a:lnTo>
                  <a:lnTo>
                    <a:pt x="68" y="1179"/>
                  </a:lnTo>
                  <a:lnTo>
                    <a:pt x="68" y="1717"/>
                  </a:lnTo>
                  <a:lnTo>
                    <a:pt x="68" y="2020"/>
                  </a:lnTo>
                  <a:lnTo>
                    <a:pt x="101" y="2290"/>
                  </a:lnTo>
                  <a:lnTo>
                    <a:pt x="68" y="2323"/>
                  </a:lnTo>
                  <a:lnTo>
                    <a:pt x="101" y="2391"/>
                  </a:lnTo>
                  <a:lnTo>
                    <a:pt x="135" y="2458"/>
                  </a:lnTo>
                  <a:lnTo>
                    <a:pt x="202" y="2458"/>
                  </a:lnTo>
                  <a:lnTo>
                    <a:pt x="808" y="2424"/>
                  </a:lnTo>
                  <a:lnTo>
                    <a:pt x="1448" y="2391"/>
                  </a:lnTo>
                  <a:lnTo>
                    <a:pt x="1852" y="2391"/>
                  </a:lnTo>
                  <a:lnTo>
                    <a:pt x="2054" y="2323"/>
                  </a:lnTo>
                  <a:lnTo>
                    <a:pt x="2121" y="2290"/>
                  </a:lnTo>
                  <a:lnTo>
                    <a:pt x="2222" y="2222"/>
                  </a:lnTo>
                  <a:lnTo>
                    <a:pt x="2121" y="2155"/>
                  </a:lnTo>
                  <a:lnTo>
                    <a:pt x="2020" y="2121"/>
                  </a:lnTo>
                  <a:lnTo>
                    <a:pt x="1852" y="2121"/>
                  </a:lnTo>
                  <a:lnTo>
                    <a:pt x="1414" y="2155"/>
                  </a:lnTo>
                  <a:lnTo>
                    <a:pt x="303" y="2222"/>
                  </a:lnTo>
                  <a:lnTo>
                    <a:pt x="303" y="1953"/>
                  </a:lnTo>
                  <a:lnTo>
                    <a:pt x="303" y="1684"/>
                  </a:lnTo>
                  <a:lnTo>
                    <a:pt x="270" y="1179"/>
                  </a:lnTo>
                  <a:lnTo>
                    <a:pt x="270" y="741"/>
                  </a:lnTo>
                  <a:lnTo>
                    <a:pt x="270" y="505"/>
                  </a:lnTo>
                  <a:lnTo>
                    <a:pt x="202" y="303"/>
                  </a:lnTo>
                  <a:lnTo>
                    <a:pt x="842" y="303"/>
                  </a:lnTo>
                  <a:lnTo>
                    <a:pt x="1482" y="270"/>
                  </a:lnTo>
                  <a:lnTo>
                    <a:pt x="1886" y="236"/>
                  </a:lnTo>
                  <a:lnTo>
                    <a:pt x="2088" y="169"/>
                  </a:lnTo>
                  <a:lnTo>
                    <a:pt x="2155" y="135"/>
                  </a:lnTo>
                  <a:lnTo>
                    <a:pt x="2222" y="68"/>
                  </a:lnTo>
                  <a:lnTo>
                    <a:pt x="2222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603948" y="152649"/>
              <a:ext cx="15146" cy="115787"/>
            </a:xfrm>
            <a:custGeom>
              <a:avLst/>
              <a:gdLst/>
              <a:ahLst/>
              <a:cxnLst/>
              <a:rect l="l" t="t" r="r" b="b"/>
              <a:pathLst>
                <a:path w="304" h="2324" extrusionOk="0">
                  <a:moveTo>
                    <a:pt x="34" y="1"/>
                  </a:moveTo>
                  <a:lnTo>
                    <a:pt x="34" y="34"/>
                  </a:lnTo>
                  <a:lnTo>
                    <a:pt x="0" y="304"/>
                  </a:lnTo>
                  <a:lnTo>
                    <a:pt x="0" y="539"/>
                  </a:lnTo>
                  <a:lnTo>
                    <a:pt x="0" y="1078"/>
                  </a:lnTo>
                  <a:lnTo>
                    <a:pt x="34" y="1684"/>
                  </a:lnTo>
                  <a:lnTo>
                    <a:pt x="101" y="1987"/>
                  </a:lnTo>
                  <a:lnTo>
                    <a:pt x="169" y="2290"/>
                  </a:lnTo>
                  <a:lnTo>
                    <a:pt x="202" y="2324"/>
                  </a:lnTo>
                  <a:lnTo>
                    <a:pt x="303" y="2324"/>
                  </a:lnTo>
                  <a:lnTo>
                    <a:pt x="303" y="2256"/>
                  </a:lnTo>
                  <a:lnTo>
                    <a:pt x="303" y="1953"/>
                  </a:lnTo>
                  <a:lnTo>
                    <a:pt x="303" y="1650"/>
                  </a:lnTo>
                  <a:lnTo>
                    <a:pt x="236" y="1078"/>
                  </a:lnTo>
                  <a:lnTo>
                    <a:pt x="202" y="539"/>
                  </a:lnTo>
                  <a:lnTo>
                    <a:pt x="169" y="270"/>
                  </a:lnTo>
                  <a:lnTo>
                    <a:pt x="135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632447" y="276757"/>
              <a:ext cx="129240" cy="125901"/>
            </a:xfrm>
            <a:custGeom>
              <a:avLst/>
              <a:gdLst/>
              <a:ahLst/>
              <a:cxnLst/>
              <a:rect l="l" t="t" r="r" b="b"/>
              <a:pathLst>
                <a:path w="2594" h="2527" extrusionOk="0">
                  <a:moveTo>
                    <a:pt x="2290" y="237"/>
                  </a:moveTo>
                  <a:lnTo>
                    <a:pt x="2324" y="674"/>
                  </a:lnTo>
                  <a:lnTo>
                    <a:pt x="2324" y="1078"/>
                  </a:lnTo>
                  <a:lnTo>
                    <a:pt x="2324" y="1684"/>
                  </a:lnTo>
                  <a:lnTo>
                    <a:pt x="2324" y="1987"/>
                  </a:lnTo>
                  <a:lnTo>
                    <a:pt x="2357" y="2290"/>
                  </a:lnTo>
                  <a:lnTo>
                    <a:pt x="2357" y="2290"/>
                  </a:lnTo>
                  <a:lnTo>
                    <a:pt x="2223" y="2223"/>
                  </a:lnTo>
                  <a:lnTo>
                    <a:pt x="2122" y="2156"/>
                  </a:lnTo>
                  <a:lnTo>
                    <a:pt x="1819" y="2156"/>
                  </a:lnTo>
                  <a:lnTo>
                    <a:pt x="1246" y="2189"/>
                  </a:lnTo>
                  <a:lnTo>
                    <a:pt x="775" y="2189"/>
                  </a:lnTo>
                  <a:lnTo>
                    <a:pt x="539" y="2223"/>
                  </a:lnTo>
                  <a:lnTo>
                    <a:pt x="304" y="2257"/>
                  </a:lnTo>
                  <a:lnTo>
                    <a:pt x="236" y="1078"/>
                  </a:lnTo>
                  <a:lnTo>
                    <a:pt x="236" y="742"/>
                  </a:lnTo>
                  <a:lnTo>
                    <a:pt x="169" y="439"/>
                  </a:lnTo>
                  <a:lnTo>
                    <a:pt x="236" y="439"/>
                  </a:lnTo>
                  <a:lnTo>
                    <a:pt x="270" y="405"/>
                  </a:lnTo>
                  <a:lnTo>
                    <a:pt x="304" y="371"/>
                  </a:lnTo>
                  <a:lnTo>
                    <a:pt x="1347" y="338"/>
                  </a:lnTo>
                  <a:lnTo>
                    <a:pt x="1819" y="304"/>
                  </a:lnTo>
                  <a:lnTo>
                    <a:pt x="2054" y="270"/>
                  </a:lnTo>
                  <a:lnTo>
                    <a:pt x="2290" y="237"/>
                  </a:lnTo>
                  <a:close/>
                  <a:moveTo>
                    <a:pt x="2357" y="1"/>
                  </a:moveTo>
                  <a:lnTo>
                    <a:pt x="2324" y="35"/>
                  </a:lnTo>
                  <a:lnTo>
                    <a:pt x="2290" y="35"/>
                  </a:lnTo>
                  <a:lnTo>
                    <a:pt x="2290" y="136"/>
                  </a:lnTo>
                  <a:lnTo>
                    <a:pt x="1953" y="102"/>
                  </a:lnTo>
                  <a:lnTo>
                    <a:pt x="1583" y="102"/>
                  </a:lnTo>
                  <a:lnTo>
                    <a:pt x="876" y="169"/>
                  </a:lnTo>
                  <a:lnTo>
                    <a:pt x="270" y="169"/>
                  </a:lnTo>
                  <a:lnTo>
                    <a:pt x="203" y="203"/>
                  </a:lnTo>
                  <a:lnTo>
                    <a:pt x="135" y="270"/>
                  </a:lnTo>
                  <a:lnTo>
                    <a:pt x="102" y="270"/>
                  </a:lnTo>
                  <a:lnTo>
                    <a:pt x="102" y="237"/>
                  </a:lnTo>
                  <a:lnTo>
                    <a:pt x="68" y="237"/>
                  </a:lnTo>
                  <a:lnTo>
                    <a:pt x="1" y="506"/>
                  </a:lnTo>
                  <a:lnTo>
                    <a:pt x="1" y="742"/>
                  </a:lnTo>
                  <a:lnTo>
                    <a:pt x="68" y="1247"/>
                  </a:lnTo>
                  <a:lnTo>
                    <a:pt x="102" y="2425"/>
                  </a:lnTo>
                  <a:lnTo>
                    <a:pt x="135" y="2492"/>
                  </a:lnTo>
                  <a:lnTo>
                    <a:pt x="203" y="2526"/>
                  </a:lnTo>
                  <a:lnTo>
                    <a:pt x="270" y="2492"/>
                  </a:lnTo>
                  <a:lnTo>
                    <a:pt x="304" y="2459"/>
                  </a:lnTo>
                  <a:lnTo>
                    <a:pt x="573" y="2492"/>
                  </a:lnTo>
                  <a:lnTo>
                    <a:pt x="842" y="2492"/>
                  </a:lnTo>
                  <a:lnTo>
                    <a:pt x="1415" y="2459"/>
                  </a:lnTo>
                  <a:lnTo>
                    <a:pt x="1920" y="2459"/>
                  </a:lnTo>
                  <a:lnTo>
                    <a:pt x="2155" y="2425"/>
                  </a:lnTo>
                  <a:lnTo>
                    <a:pt x="2256" y="2358"/>
                  </a:lnTo>
                  <a:lnTo>
                    <a:pt x="2357" y="2290"/>
                  </a:lnTo>
                  <a:lnTo>
                    <a:pt x="2357" y="2324"/>
                  </a:lnTo>
                  <a:lnTo>
                    <a:pt x="2425" y="2358"/>
                  </a:lnTo>
                  <a:lnTo>
                    <a:pt x="2492" y="2358"/>
                  </a:lnTo>
                  <a:lnTo>
                    <a:pt x="2526" y="2290"/>
                  </a:lnTo>
                  <a:lnTo>
                    <a:pt x="2559" y="1987"/>
                  </a:lnTo>
                  <a:lnTo>
                    <a:pt x="2593" y="1684"/>
                  </a:lnTo>
                  <a:lnTo>
                    <a:pt x="2559" y="1078"/>
                  </a:lnTo>
                  <a:lnTo>
                    <a:pt x="2526" y="540"/>
                  </a:lnTo>
                  <a:lnTo>
                    <a:pt x="2492" y="304"/>
                  </a:lnTo>
                  <a:lnTo>
                    <a:pt x="2425" y="35"/>
                  </a:lnTo>
                  <a:lnTo>
                    <a:pt x="2391" y="35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966258" y="318707"/>
              <a:ext cx="38612" cy="35274"/>
            </a:xfrm>
            <a:custGeom>
              <a:avLst/>
              <a:gdLst/>
              <a:ahLst/>
              <a:cxnLst/>
              <a:rect l="l" t="t" r="r" b="b"/>
              <a:pathLst>
                <a:path w="775" h="708" extrusionOk="0">
                  <a:moveTo>
                    <a:pt x="573" y="1"/>
                  </a:moveTo>
                  <a:lnTo>
                    <a:pt x="506" y="34"/>
                  </a:lnTo>
                  <a:lnTo>
                    <a:pt x="472" y="102"/>
                  </a:lnTo>
                  <a:lnTo>
                    <a:pt x="438" y="236"/>
                  </a:lnTo>
                  <a:lnTo>
                    <a:pt x="438" y="270"/>
                  </a:lnTo>
                  <a:lnTo>
                    <a:pt x="203" y="304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36" y="573"/>
                  </a:lnTo>
                  <a:lnTo>
                    <a:pt x="203" y="472"/>
                  </a:lnTo>
                  <a:lnTo>
                    <a:pt x="472" y="472"/>
                  </a:lnTo>
                  <a:lnTo>
                    <a:pt x="506" y="607"/>
                  </a:lnTo>
                  <a:lnTo>
                    <a:pt x="506" y="640"/>
                  </a:lnTo>
                  <a:lnTo>
                    <a:pt x="573" y="708"/>
                  </a:lnTo>
                  <a:lnTo>
                    <a:pt x="607" y="708"/>
                  </a:lnTo>
                  <a:lnTo>
                    <a:pt x="640" y="674"/>
                  </a:lnTo>
                  <a:lnTo>
                    <a:pt x="640" y="640"/>
                  </a:lnTo>
                  <a:lnTo>
                    <a:pt x="674" y="573"/>
                  </a:lnTo>
                  <a:lnTo>
                    <a:pt x="640" y="438"/>
                  </a:lnTo>
                  <a:lnTo>
                    <a:pt x="741" y="371"/>
                  </a:lnTo>
                  <a:lnTo>
                    <a:pt x="775" y="304"/>
                  </a:lnTo>
                  <a:lnTo>
                    <a:pt x="775" y="270"/>
                  </a:lnTo>
                  <a:lnTo>
                    <a:pt x="741" y="236"/>
                  </a:lnTo>
                  <a:lnTo>
                    <a:pt x="674" y="203"/>
                  </a:lnTo>
                  <a:lnTo>
                    <a:pt x="607" y="236"/>
                  </a:lnTo>
                  <a:lnTo>
                    <a:pt x="607" y="135"/>
                  </a:lnTo>
                  <a:lnTo>
                    <a:pt x="640" y="68"/>
                  </a:lnTo>
                  <a:lnTo>
                    <a:pt x="640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818633" y="318707"/>
              <a:ext cx="50371" cy="45338"/>
            </a:xfrm>
            <a:custGeom>
              <a:avLst/>
              <a:gdLst/>
              <a:ahLst/>
              <a:cxnLst/>
              <a:rect l="l" t="t" r="r" b="b"/>
              <a:pathLst>
                <a:path w="1011" h="910" extrusionOk="0">
                  <a:moveTo>
                    <a:pt x="371" y="1"/>
                  </a:moveTo>
                  <a:lnTo>
                    <a:pt x="270" y="34"/>
                  </a:lnTo>
                  <a:lnTo>
                    <a:pt x="169" y="135"/>
                  </a:lnTo>
                  <a:lnTo>
                    <a:pt x="68" y="203"/>
                  </a:lnTo>
                  <a:lnTo>
                    <a:pt x="34" y="337"/>
                  </a:lnTo>
                  <a:lnTo>
                    <a:pt x="1" y="472"/>
                  </a:lnTo>
                  <a:lnTo>
                    <a:pt x="34" y="573"/>
                  </a:lnTo>
                  <a:lnTo>
                    <a:pt x="68" y="674"/>
                  </a:lnTo>
                  <a:lnTo>
                    <a:pt x="135" y="741"/>
                  </a:lnTo>
                  <a:lnTo>
                    <a:pt x="203" y="809"/>
                  </a:lnTo>
                  <a:lnTo>
                    <a:pt x="304" y="842"/>
                  </a:lnTo>
                  <a:lnTo>
                    <a:pt x="405" y="876"/>
                  </a:lnTo>
                  <a:lnTo>
                    <a:pt x="506" y="876"/>
                  </a:lnTo>
                  <a:lnTo>
                    <a:pt x="607" y="809"/>
                  </a:lnTo>
                  <a:lnTo>
                    <a:pt x="607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8" y="876"/>
                  </a:lnTo>
                  <a:lnTo>
                    <a:pt x="708" y="842"/>
                  </a:lnTo>
                  <a:lnTo>
                    <a:pt x="708" y="741"/>
                  </a:lnTo>
                  <a:lnTo>
                    <a:pt x="708" y="607"/>
                  </a:lnTo>
                  <a:lnTo>
                    <a:pt x="708" y="573"/>
                  </a:lnTo>
                  <a:lnTo>
                    <a:pt x="943" y="539"/>
                  </a:lnTo>
                  <a:lnTo>
                    <a:pt x="977" y="506"/>
                  </a:lnTo>
                  <a:lnTo>
                    <a:pt x="1011" y="438"/>
                  </a:lnTo>
                  <a:lnTo>
                    <a:pt x="977" y="371"/>
                  </a:lnTo>
                  <a:lnTo>
                    <a:pt x="910" y="337"/>
                  </a:lnTo>
                  <a:lnTo>
                    <a:pt x="674" y="337"/>
                  </a:lnTo>
                  <a:lnTo>
                    <a:pt x="539" y="371"/>
                  </a:lnTo>
                  <a:lnTo>
                    <a:pt x="438" y="438"/>
                  </a:lnTo>
                  <a:lnTo>
                    <a:pt x="405" y="472"/>
                  </a:lnTo>
                  <a:lnTo>
                    <a:pt x="438" y="506"/>
                  </a:lnTo>
                  <a:lnTo>
                    <a:pt x="607" y="539"/>
                  </a:lnTo>
                  <a:lnTo>
                    <a:pt x="607" y="573"/>
                  </a:lnTo>
                  <a:lnTo>
                    <a:pt x="607" y="640"/>
                  </a:lnTo>
                  <a:lnTo>
                    <a:pt x="506" y="674"/>
                  </a:lnTo>
                  <a:lnTo>
                    <a:pt x="405" y="674"/>
                  </a:lnTo>
                  <a:lnTo>
                    <a:pt x="304" y="640"/>
                  </a:lnTo>
                  <a:lnTo>
                    <a:pt x="236" y="607"/>
                  </a:lnTo>
                  <a:lnTo>
                    <a:pt x="203" y="539"/>
                  </a:lnTo>
                  <a:lnTo>
                    <a:pt x="203" y="438"/>
                  </a:lnTo>
                  <a:lnTo>
                    <a:pt x="203" y="337"/>
                  </a:lnTo>
                  <a:lnTo>
                    <a:pt x="270" y="270"/>
                  </a:lnTo>
                  <a:lnTo>
                    <a:pt x="337" y="203"/>
                  </a:lnTo>
                  <a:lnTo>
                    <a:pt x="539" y="135"/>
                  </a:lnTo>
                  <a:lnTo>
                    <a:pt x="741" y="102"/>
                  </a:lnTo>
                  <a:lnTo>
                    <a:pt x="741" y="68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1040045" y="446203"/>
              <a:ext cx="38662" cy="33580"/>
            </a:xfrm>
            <a:custGeom>
              <a:avLst/>
              <a:gdLst/>
              <a:ahLst/>
              <a:cxnLst/>
              <a:rect l="l" t="t" r="r" b="b"/>
              <a:pathLst>
                <a:path w="776" h="674" extrusionOk="0">
                  <a:moveTo>
                    <a:pt x="102" y="0"/>
                  </a:moveTo>
                  <a:lnTo>
                    <a:pt x="35" y="34"/>
                  </a:lnTo>
                  <a:lnTo>
                    <a:pt x="35" y="101"/>
                  </a:lnTo>
                  <a:lnTo>
                    <a:pt x="35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35" y="640"/>
                  </a:lnTo>
                  <a:lnTo>
                    <a:pt x="102" y="674"/>
                  </a:lnTo>
                  <a:lnTo>
                    <a:pt x="136" y="640"/>
                  </a:lnTo>
                  <a:lnTo>
                    <a:pt x="203" y="606"/>
                  </a:lnTo>
                  <a:lnTo>
                    <a:pt x="203" y="371"/>
                  </a:lnTo>
                  <a:lnTo>
                    <a:pt x="405" y="573"/>
                  </a:lnTo>
                  <a:lnTo>
                    <a:pt x="472" y="606"/>
                  </a:lnTo>
                  <a:lnTo>
                    <a:pt x="573" y="640"/>
                  </a:lnTo>
                  <a:lnTo>
                    <a:pt x="674" y="640"/>
                  </a:lnTo>
                  <a:lnTo>
                    <a:pt x="742" y="573"/>
                  </a:lnTo>
                  <a:lnTo>
                    <a:pt x="775" y="505"/>
                  </a:lnTo>
                  <a:lnTo>
                    <a:pt x="775" y="438"/>
                  </a:lnTo>
                  <a:lnTo>
                    <a:pt x="742" y="270"/>
                  </a:lnTo>
                  <a:lnTo>
                    <a:pt x="708" y="135"/>
                  </a:lnTo>
                  <a:lnTo>
                    <a:pt x="708" y="68"/>
                  </a:lnTo>
                  <a:lnTo>
                    <a:pt x="641" y="34"/>
                  </a:lnTo>
                  <a:lnTo>
                    <a:pt x="607" y="34"/>
                  </a:lnTo>
                  <a:lnTo>
                    <a:pt x="540" y="68"/>
                  </a:lnTo>
                  <a:lnTo>
                    <a:pt x="506" y="169"/>
                  </a:lnTo>
                  <a:lnTo>
                    <a:pt x="506" y="236"/>
                  </a:lnTo>
                  <a:lnTo>
                    <a:pt x="573" y="438"/>
                  </a:lnTo>
                  <a:lnTo>
                    <a:pt x="506" y="404"/>
                  </a:lnTo>
                  <a:lnTo>
                    <a:pt x="439" y="337"/>
                  </a:lnTo>
                  <a:lnTo>
                    <a:pt x="203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912599" y="268386"/>
              <a:ext cx="129190" cy="120820"/>
            </a:xfrm>
            <a:custGeom>
              <a:avLst/>
              <a:gdLst/>
              <a:ahLst/>
              <a:cxnLst/>
              <a:rect l="l" t="t" r="r" b="b"/>
              <a:pathLst>
                <a:path w="2593" h="2425" extrusionOk="0">
                  <a:moveTo>
                    <a:pt x="1785" y="1"/>
                  </a:moveTo>
                  <a:lnTo>
                    <a:pt x="1280" y="68"/>
                  </a:lnTo>
                  <a:lnTo>
                    <a:pt x="707" y="102"/>
                  </a:lnTo>
                  <a:lnTo>
                    <a:pt x="135" y="203"/>
                  </a:lnTo>
                  <a:lnTo>
                    <a:pt x="101" y="135"/>
                  </a:lnTo>
                  <a:lnTo>
                    <a:pt x="101" y="102"/>
                  </a:lnTo>
                  <a:lnTo>
                    <a:pt x="34" y="102"/>
                  </a:lnTo>
                  <a:lnTo>
                    <a:pt x="0" y="135"/>
                  </a:lnTo>
                  <a:lnTo>
                    <a:pt x="0" y="438"/>
                  </a:lnTo>
                  <a:lnTo>
                    <a:pt x="0" y="741"/>
                  </a:lnTo>
                  <a:lnTo>
                    <a:pt x="34" y="1347"/>
                  </a:lnTo>
                  <a:lnTo>
                    <a:pt x="34" y="1852"/>
                  </a:lnTo>
                  <a:lnTo>
                    <a:pt x="67" y="2122"/>
                  </a:lnTo>
                  <a:lnTo>
                    <a:pt x="101" y="2391"/>
                  </a:lnTo>
                  <a:lnTo>
                    <a:pt x="135" y="2391"/>
                  </a:lnTo>
                  <a:lnTo>
                    <a:pt x="135" y="2425"/>
                  </a:lnTo>
                  <a:lnTo>
                    <a:pt x="202" y="2391"/>
                  </a:lnTo>
                  <a:lnTo>
                    <a:pt x="1313" y="2391"/>
                  </a:lnTo>
                  <a:lnTo>
                    <a:pt x="1818" y="2357"/>
                  </a:lnTo>
                  <a:lnTo>
                    <a:pt x="2088" y="2324"/>
                  </a:lnTo>
                  <a:lnTo>
                    <a:pt x="2323" y="2290"/>
                  </a:lnTo>
                  <a:lnTo>
                    <a:pt x="2357" y="2324"/>
                  </a:lnTo>
                  <a:lnTo>
                    <a:pt x="2391" y="2324"/>
                  </a:lnTo>
                  <a:lnTo>
                    <a:pt x="2492" y="2290"/>
                  </a:lnTo>
                  <a:lnTo>
                    <a:pt x="2559" y="2189"/>
                  </a:lnTo>
                  <a:lnTo>
                    <a:pt x="2559" y="2088"/>
                  </a:lnTo>
                  <a:lnTo>
                    <a:pt x="2593" y="1953"/>
                  </a:lnTo>
                  <a:lnTo>
                    <a:pt x="2559" y="1718"/>
                  </a:lnTo>
                  <a:lnTo>
                    <a:pt x="2525" y="1482"/>
                  </a:lnTo>
                  <a:lnTo>
                    <a:pt x="2525" y="741"/>
                  </a:lnTo>
                  <a:lnTo>
                    <a:pt x="2458" y="405"/>
                  </a:lnTo>
                  <a:lnTo>
                    <a:pt x="2391" y="236"/>
                  </a:lnTo>
                  <a:lnTo>
                    <a:pt x="2323" y="102"/>
                  </a:lnTo>
                  <a:lnTo>
                    <a:pt x="2290" y="102"/>
                  </a:lnTo>
                  <a:lnTo>
                    <a:pt x="2256" y="203"/>
                  </a:lnTo>
                  <a:lnTo>
                    <a:pt x="2256" y="337"/>
                  </a:lnTo>
                  <a:lnTo>
                    <a:pt x="2256" y="607"/>
                  </a:lnTo>
                  <a:lnTo>
                    <a:pt x="2290" y="1145"/>
                  </a:lnTo>
                  <a:lnTo>
                    <a:pt x="2323" y="1650"/>
                  </a:lnTo>
                  <a:lnTo>
                    <a:pt x="2323" y="2155"/>
                  </a:lnTo>
                  <a:lnTo>
                    <a:pt x="2088" y="2122"/>
                  </a:lnTo>
                  <a:lnTo>
                    <a:pt x="1818" y="2088"/>
                  </a:lnTo>
                  <a:lnTo>
                    <a:pt x="1280" y="2088"/>
                  </a:lnTo>
                  <a:lnTo>
                    <a:pt x="269" y="2189"/>
                  </a:lnTo>
                  <a:lnTo>
                    <a:pt x="236" y="2189"/>
                  </a:lnTo>
                  <a:lnTo>
                    <a:pt x="269" y="1920"/>
                  </a:lnTo>
                  <a:lnTo>
                    <a:pt x="269" y="1684"/>
                  </a:lnTo>
                  <a:lnTo>
                    <a:pt x="236" y="1145"/>
                  </a:lnTo>
                  <a:lnTo>
                    <a:pt x="202" y="775"/>
                  </a:lnTo>
                  <a:lnTo>
                    <a:pt x="168" y="405"/>
                  </a:lnTo>
                  <a:lnTo>
                    <a:pt x="808" y="337"/>
                  </a:lnTo>
                  <a:lnTo>
                    <a:pt x="1448" y="270"/>
                  </a:lnTo>
                  <a:lnTo>
                    <a:pt x="1886" y="236"/>
                  </a:lnTo>
                  <a:lnTo>
                    <a:pt x="2088" y="203"/>
                  </a:lnTo>
                  <a:lnTo>
                    <a:pt x="2290" y="102"/>
                  </a:lnTo>
                  <a:lnTo>
                    <a:pt x="2290" y="68"/>
                  </a:lnTo>
                  <a:lnTo>
                    <a:pt x="2155" y="34"/>
                  </a:lnTo>
                  <a:lnTo>
                    <a:pt x="2054" y="1"/>
                  </a:lnTo>
                  <a:close/>
                </a:path>
              </a:pathLst>
            </a:custGeom>
            <a:solidFill>
              <a:srgbClr val="BDD1D3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6" name="Google Shape;1436;p8"/>
          <p:cNvSpPr txBox="1">
            <a:spLocks noGrp="1"/>
          </p:cNvSpPr>
          <p:nvPr>
            <p:ph type="title"/>
          </p:nvPr>
        </p:nvSpPr>
        <p:spPr>
          <a:xfrm>
            <a:off x="1509000" y="830700"/>
            <a:ext cx="91740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437" name="Google Shape;1437;p8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27666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8411377" y="0"/>
            <a:ext cx="3780623" cy="6858000"/>
          </a:xfrm>
          <a:custGeom>
            <a:avLst/>
            <a:gdLst/>
            <a:ahLst/>
            <a:cxnLst/>
            <a:rect l="0" t="0" r="r" b="b"/>
            <a:pathLst>
              <a:path w="1189" h="2160">
                <a:moveTo>
                  <a:pt x="1000" y="1982"/>
                </a:moveTo>
                <a:cubicBezTo>
                  <a:pt x="1033" y="1946"/>
                  <a:pt x="1054" y="1904"/>
                  <a:pt x="1077" y="1863"/>
                </a:cubicBezTo>
                <a:cubicBezTo>
                  <a:pt x="1113" y="1797"/>
                  <a:pt x="1109" y="1731"/>
                  <a:pt x="1090" y="1663"/>
                </a:cubicBezTo>
                <a:cubicBezTo>
                  <a:pt x="1088" y="1658"/>
                  <a:pt x="1083" y="1654"/>
                  <a:pt x="1079" y="1649"/>
                </a:cubicBezTo>
                <a:cubicBezTo>
                  <a:pt x="1010" y="1686"/>
                  <a:pt x="950" y="1730"/>
                  <a:pt x="908" y="1797"/>
                </a:cubicBezTo>
                <a:cubicBezTo>
                  <a:pt x="887" y="1768"/>
                  <a:pt x="876" y="1734"/>
                  <a:pt x="839" y="1720"/>
                </a:cubicBezTo>
                <a:cubicBezTo>
                  <a:pt x="827" y="1741"/>
                  <a:pt x="812" y="1760"/>
                  <a:pt x="804" y="1781"/>
                </a:cubicBezTo>
                <a:cubicBezTo>
                  <a:pt x="793" y="1811"/>
                  <a:pt x="782" y="1843"/>
                  <a:pt x="780" y="1875"/>
                </a:cubicBezTo>
                <a:cubicBezTo>
                  <a:pt x="777" y="1933"/>
                  <a:pt x="787" y="1988"/>
                  <a:pt x="835" y="2029"/>
                </a:cubicBezTo>
                <a:cubicBezTo>
                  <a:pt x="840" y="2033"/>
                  <a:pt x="843" y="2038"/>
                  <a:pt x="849" y="2044"/>
                </a:cubicBezTo>
                <a:cubicBezTo>
                  <a:pt x="837" y="2050"/>
                  <a:pt x="828" y="2056"/>
                  <a:pt x="819" y="2060"/>
                </a:cubicBezTo>
                <a:cubicBezTo>
                  <a:pt x="758" y="2086"/>
                  <a:pt x="702" y="2119"/>
                  <a:pt x="652" y="2160"/>
                </a:cubicBezTo>
                <a:cubicBezTo>
                  <a:pt x="677" y="2160"/>
                  <a:pt x="677" y="2160"/>
                  <a:pt x="677" y="2160"/>
                </a:cubicBezTo>
                <a:cubicBezTo>
                  <a:pt x="722" y="2127"/>
                  <a:pt x="769" y="2098"/>
                  <a:pt x="821" y="2077"/>
                </a:cubicBezTo>
                <a:cubicBezTo>
                  <a:pt x="892" y="2047"/>
                  <a:pt x="964" y="2019"/>
                  <a:pt x="1035" y="1988"/>
                </a:cubicBezTo>
                <a:cubicBezTo>
                  <a:pt x="1087" y="1966"/>
                  <a:pt x="1138" y="1942"/>
                  <a:pt x="1188" y="1917"/>
                </a:cubicBezTo>
                <a:cubicBezTo>
                  <a:pt x="1188" y="1788"/>
                  <a:pt x="1188" y="1788"/>
                  <a:pt x="1188" y="1788"/>
                </a:cubicBezTo>
                <a:cubicBezTo>
                  <a:pt x="1187" y="1793"/>
                  <a:pt x="1185" y="1798"/>
                  <a:pt x="1184" y="1804"/>
                </a:cubicBezTo>
                <a:cubicBezTo>
                  <a:pt x="1155" y="1896"/>
                  <a:pt x="1087" y="1949"/>
                  <a:pt x="1000" y="1982"/>
                </a:cubicBezTo>
                <a:close/>
                <a:moveTo>
                  <a:pt x="853" y="1831"/>
                </a:moveTo>
                <a:cubicBezTo>
                  <a:pt x="826" y="1881"/>
                  <a:pt x="853" y="1928"/>
                  <a:pt x="844" y="1973"/>
                </a:cubicBezTo>
                <a:cubicBezTo>
                  <a:pt x="821" y="1968"/>
                  <a:pt x="811" y="1960"/>
                  <a:pt x="802" y="1937"/>
                </a:cubicBezTo>
                <a:cubicBezTo>
                  <a:pt x="791" y="1908"/>
                  <a:pt x="794" y="1878"/>
                  <a:pt x="800" y="1848"/>
                </a:cubicBezTo>
                <a:cubicBezTo>
                  <a:pt x="808" y="1802"/>
                  <a:pt x="822" y="1769"/>
                  <a:pt x="846" y="1742"/>
                </a:cubicBezTo>
                <a:cubicBezTo>
                  <a:pt x="898" y="1786"/>
                  <a:pt x="900" y="1828"/>
                  <a:pt x="855" y="1880"/>
                </a:cubicBezTo>
                <a:cubicBezTo>
                  <a:pt x="854" y="1864"/>
                  <a:pt x="854" y="1851"/>
                  <a:pt x="853" y="1831"/>
                </a:cubicBezTo>
                <a:close/>
                <a:moveTo>
                  <a:pt x="924" y="1977"/>
                </a:moveTo>
                <a:cubicBezTo>
                  <a:pt x="951" y="1933"/>
                  <a:pt x="976" y="1894"/>
                  <a:pt x="1000" y="1853"/>
                </a:cubicBezTo>
                <a:cubicBezTo>
                  <a:pt x="1003" y="1848"/>
                  <a:pt x="1002" y="1839"/>
                  <a:pt x="1004" y="1825"/>
                </a:cubicBezTo>
                <a:cubicBezTo>
                  <a:pt x="975" y="1879"/>
                  <a:pt x="940" y="1919"/>
                  <a:pt x="904" y="1960"/>
                </a:cubicBezTo>
                <a:cubicBezTo>
                  <a:pt x="883" y="1946"/>
                  <a:pt x="878" y="1924"/>
                  <a:pt x="883" y="1905"/>
                </a:cubicBezTo>
                <a:cubicBezTo>
                  <a:pt x="902" y="1823"/>
                  <a:pt x="944" y="1755"/>
                  <a:pt x="1014" y="1705"/>
                </a:cubicBezTo>
                <a:cubicBezTo>
                  <a:pt x="1033" y="1692"/>
                  <a:pt x="1054" y="1681"/>
                  <a:pt x="1076" y="1668"/>
                </a:cubicBezTo>
                <a:cubicBezTo>
                  <a:pt x="1092" y="1735"/>
                  <a:pt x="1097" y="1797"/>
                  <a:pt x="1063" y="1857"/>
                </a:cubicBezTo>
                <a:cubicBezTo>
                  <a:pt x="1054" y="1873"/>
                  <a:pt x="1046" y="1890"/>
                  <a:pt x="1037" y="1906"/>
                </a:cubicBezTo>
                <a:cubicBezTo>
                  <a:pt x="1015" y="1941"/>
                  <a:pt x="983" y="1963"/>
                  <a:pt x="944" y="1975"/>
                </a:cubicBezTo>
                <a:cubicBezTo>
                  <a:pt x="938" y="1977"/>
                  <a:pt x="932" y="1976"/>
                  <a:pt x="924" y="1977"/>
                </a:cubicBezTo>
                <a:close/>
                <a:moveTo>
                  <a:pt x="1188" y="0"/>
                </a:moveTo>
                <a:cubicBezTo>
                  <a:pt x="1188" y="0"/>
                  <a:pt x="1188" y="1"/>
                  <a:pt x="1188" y="1"/>
                </a:cubicBezTo>
                <a:cubicBezTo>
                  <a:pt x="1188" y="0"/>
                  <a:pt x="1188" y="0"/>
                  <a:pt x="1188" y="0"/>
                </a:cubicBezTo>
                <a:close/>
                <a:moveTo>
                  <a:pt x="944" y="2044"/>
                </a:moveTo>
                <a:cubicBezTo>
                  <a:pt x="938" y="2046"/>
                  <a:pt x="933" y="2051"/>
                  <a:pt x="928" y="2058"/>
                </a:cubicBezTo>
                <a:cubicBezTo>
                  <a:pt x="981" y="2061"/>
                  <a:pt x="1032" y="2041"/>
                  <a:pt x="1085" y="2058"/>
                </a:cubicBezTo>
                <a:cubicBezTo>
                  <a:pt x="1085" y="2072"/>
                  <a:pt x="1077" y="2075"/>
                  <a:pt x="1064" y="2073"/>
                </a:cubicBezTo>
                <a:cubicBezTo>
                  <a:pt x="1015" y="2065"/>
                  <a:pt x="965" y="2070"/>
                  <a:pt x="916" y="2071"/>
                </a:cubicBezTo>
                <a:cubicBezTo>
                  <a:pt x="888" y="2072"/>
                  <a:pt x="859" y="2074"/>
                  <a:pt x="843" y="2104"/>
                </a:cubicBezTo>
                <a:cubicBezTo>
                  <a:pt x="825" y="2097"/>
                  <a:pt x="812" y="2102"/>
                  <a:pt x="800" y="2116"/>
                </a:cubicBezTo>
                <a:cubicBezTo>
                  <a:pt x="792" y="2125"/>
                  <a:pt x="781" y="2130"/>
                  <a:pt x="772" y="2137"/>
                </a:cubicBezTo>
                <a:cubicBezTo>
                  <a:pt x="761" y="2146"/>
                  <a:pt x="752" y="2147"/>
                  <a:pt x="740" y="2130"/>
                </a:cubicBezTo>
                <a:cubicBezTo>
                  <a:pt x="739" y="2142"/>
                  <a:pt x="735" y="2152"/>
                  <a:pt x="731" y="2160"/>
                </a:cubicBezTo>
                <a:cubicBezTo>
                  <a:pt x="768" y="2160"/>
                  <a:pt x="768" y="2160"/>
                  <a:pt x="768" y="2160"/>
                </a:cubicBezTo>
                <a:cubicBezTo>
                  <a:pt x="782" y="2150"/>
                  <a:pt x="797" y="2140"/>
                  <a:pt x="813" y="2130"/>
                </a:cubicBezTo>
                <a:cubicBezTo>
                  <a:pt x="819" y="2127"/>
                  <a:pt x="827" y="2123"/>
                  <a:pt x="833" y="2124"/>
                </a:cubicBezTo>
                <a:cubicBezTo>
                  <a:pt x="854" y="2129"/>
                  <a:pt x="870" y="2119"/>
                  <a:pt x="887" y="2110"/>
                </a:cubicBezTo>
                <a:cubicBezTo>
                  <a:pt x="943" y="2084"/>
                  <a:pt x="1002" y="2083"/>
                  <a:pt x="1063" y="2091"/>
                </a:cubicBezTo>
                <a:cubicBezTo>
                  <a:pt x="1054" y="2113"/>
                  <a:pt x="1049" y="2137"/>
                  <a:pt x="1048" y="2160"/>
                </a:cubicBezTo>
                <a:cubicBezTo>
                  <a:pt x="1082" y="2160"/>
                  <a:pt x="1082" y="2160"/>
                  <a:pt x="1082" y="2160"/>
                </a:cubicBezTo>
                <a:cubicBezTo>
                  <a:pt x="1088" y="2149"/>
                  <a:pt x="1096" y="2139"/>
                  <a:pt x="1105" y="2128"/>
                </a:cubicBezTo>
                <a:cubicBezTo>
                  <a:pt x="1106" y="2139"/>
                  <a:pt x="1107" y="2150"/>
                  <a:pt x="1108" y="2160"/>
                </a:cubicBezTo>
                <a:cubicBezTo>
                  <a:pt x="1126" y="2160"/>
                  <a:pt x="1126" y="2160"/>
                  <a:pt x="1126" y="2160"/>
                </a:cubicBezTo>
                <a:cubicBezTo>
                  <a:pt x="1125" y="2147"/>
                  <a:pt x="1125" y="2134"/>
                  <a:pt x="1127" y="2120"/>
                </a:cubicBezTo>
                <a:cubicBezTo>
                  <a:pt x="1139" y="2123"/>
                  <a:pt x="1151" y="2126"/>
                  <a:pt x="1162" y="2129"/>
                </a:cubicBezTo>
                <a:cubicBezTo>
                  <a:pt x="1171" y="2137"/>
                  <a:pt x="1178" y="2147"/>
                  <a:pt x="1183" y="2160"/>
                </a:cubicBezTo>
                <a:cubicBezTo>
                  <a:pt x="1188" y="2160"/>
                  <a:pt x="1188" y="2160"/>
                  <a:pt x="1188" y="2160"/>
                </a:cubicBezTo>
                <a:cubicBezTo>
                  <a:pt x="1188" y="2075"/>
                  <a:pt x="1188" y="2075"/>
                  <a:pt x="1188" y="2075"/>
                </a:cubicBezTo>
                <a:cubicBezTo>
                  <a:pt x="1180" y="2072"/>
                  <a:pt x="1171" y="2068"/>
                  <a:pt x="1164" y="2063"/>
                </a:cubicBezTo>
                <a:cubicBezTo>
                  <a:pt x="1172" y="2059"/>
                  <a:pt x="1180" y="2055"/>
                  <a:pt x="1188" y="2052"/>
                </a:cubicBezTo>
                <a:cubicBezTo>
                  <a:pt x="1188" y="2033"/>
                  <a:pt x="1188" y="2033"/>
                  <a:pt x="1188" y="2033"/>
                </a:cubicBezTo>
                <a:cubicBezTo>
                  <a:pt x="1184" y="2033"/>
                  <a:pt x="1179" y="2034"/>
                  <a:pt x="1174" y="2035"/>
                </a:cubicBezTo>
                <a:cubicBezTo>
                  <a:pt x="1173" y="2033"/>
                  <a:pt x="1172" y="2032"/>
                  <a:pt x="1170" y="2030"/>
                </a:cubicBezTo>
                <a:cubicBezTo>
                  <a:pt x="1176" y="2023"/>
                  <a:pt x="1181" y="2014"/>
                  <a:pt x="1188" y="2008"/>
                </a:cubicBezTo>
                <a:cubicBezTo>
                  <a:pt x="1188" y="1978"/>
                  <a:pt x="1188" y="1978"/>
                  <a:pt x="1188" y="1978"/>
                </a:cubicBezTo>
                <a:cubicBezTo>
                  <a:pt x="1156" y="1994"/>
                  <a:pt x="1124" y="2015"/>
                  <a:pt x="1093" y="2040"/>
                </a:cubicBezTo>
                <a:cubicBezTo>
                  <a:pt x="1072" y="2038"/>
                  <a:pt x="1051" y="2035"/>
                  <a:pt x="1027" y="2033"/>
                </a:cubicBezTo>
                <a:cubicBezTo>
                  <a:pt x="1082" y="2005"/>
                  <a:pt x="1136" y="1979"/>
                  <a:pt x="1188" y="1952"/>
                </a:cubicBezTo>
                <a:cubicBezTo>
                  <a:pt x="1188" y="1936"/>
                  <a:pt x="1188" y="1936"/>
                  <a:pt x="1188" y="1936"/>
                </a:cubicBezTo>
                <a:cubicBezTo>
                  <a:pt x="1175" y="1942"/>
                  <a:pt x="1161" y="1949"/>
                  <a:pt x="1147" y="1955"/>
                </a:cubicBezTo>
                <a:cubicBezTo>
                  <a:pt x="1079" y="1983"/>
                  <a:pt x="1011" y="2014"/>
                  <a:pt x="944" y="2044"/>
                </a:cubicBezTo>
                <a:close/>
                <a:moveTo>
                  <a:pt x="1172" y="974"/>
                </a:moveTo>
                <a:cubicBezTo>
                  <a:pt x="1082" y="958"/>
                  <a:pt x="1004" y="929"/>
                  <a:pt x="935" y="870"/>
                </a:cubicBezTo>
                <a:cubicBezTo>
                  <a:pt x="1024" y="864"/>
                  <a:pt x="1090" y="826"/>
                  <a:pt x="1132" y="750"/>
                </a:cubicBezTo>
                <a:cubicBezTo>
                  <a:pt x="1084" y="682"/>
                  <a:pt x="924" y="680"/>
                  <a:pt x="841" y="773"/>
                </a:cubicBezTo>
                <a:cubicBezTo>
                  <a:pt x="807" y="722"/>
                  <a:pt x="781" y="669"/>
                  <a:pt x="780" y="607"/>
                </a:cubicBezTo>
                <a:cubicBezTo>
                  <a:pt x="780" y="588"/>
                  <a:pt x="782" y="570"/>
                  <a:pt x="768" y="553"/>
                </a:cubicBezTo>
                <a:cubicBezTo>
                  <a:pt x="764" y="548"/>
                  <a:pt x="764" y="539"/>
                  <a:pt x="765" y="532"/>
                </a:cubicBezTo>
                <a:cubicBezTo>
                  <a:pt x="772" y="448"/>
                  <a:pt x="793" y="367"/>
                  <a:pt x="828" y="290"/>
                </a:cubicBezTo>
                <a:cubicBezTo>
                  <a:pt x="840" y="264"/>
                  <a:pt x="858" y="241"/>
                  <a:pt x="881" y="222"/>
                </a:cubicBezTo>
                <a:cubicBezTo>
                  <a:pt x="889" y="215"/>
                  <a:pt x="897" y="206"/>
                  <a:pt x="905" y="198"/>
                </a:cubicBezTo>
                <a:cubicBezTo>
                  <a:pt x="893" y="174"/>
                  <a:pt x="874" y="173"/>
                  <a:pt x="854" y="176"/>
                </a:cubicBezTo>
                <a:cubicBezTo>
                  <a:pt x="811" y="182"/>
                  <a:pt x="781" y="209"/>
                  <a:pt x="764" y="246"/>
                </a:cubicBezTo>
                <a:cubicBezTo>
                  <a:pt x="715" y="348"/>
                  <a:pt x="698" y="456"/>
                  <a:pt x="705" y="569"/>
                </a:cubicBezTo>
                <a:cubicBezTo>
                  <a:pt x="705" y="579"/>
                  <a:pt x="704" y="590"/>
                  <a:pt x="704" y="603"/>
                </a:cubicBezTo>
                <a:cubicBezTo>
                  <a:pt x="696" y="600"/>
                  <a:pt x="690" y="599"/>
                  <a:pt x="684" y="597"/>
                </a:cubicBezTo>
                <a:cubicBezTo>
                  <a:pt x="626" y="573"/>
                  <a:pt x="572" y="588"/>
                  <a:pt x="521" y="617"/>
                </a:cubicBezTo>
                <a:cubicBezTo>
                  <a:pt x="494" y="633"/>
                  <a:pt x="470" y="656"/>
                  <a:pt x="448" y="680"/>
                </a:cubicBezTo>
                <a:cubicBezTo>
                  <a:pt x="432" y="696"/>
                  <a:pt x="422" y="718"/>
                  <a:pt x="409" y="738"/>
                </a:cubicBezTo>
                <a:cubicBezTo>
                  <a:pt x="438" y="766"/>
                  <a:pt x="474" y="760"/>
                  <a:pt x="509" y="766"/>
                </a:cubicBezTo>
                <a:cubicBezTo>
                  <a:pt x="467" y="834"/>
                  <a:pt x="455" y="907"/>
                  <a:pt x="453" y="985"/>
                </a:cubicBezTo>
                <a:cubicBezTo>
                  <a:pt x="459" y="986"/>
                  <a:pt x="465" y="989"/>
                  <a:pt x="470" y="988"/>
                </a:cubicBezTo>
                <a:cubicBezTo>
                  <a:pt x="540" y="975"/>
                  <a:pt x="601" y="949"/>
                  <a:pt x="643" y="887"/>
                </a:cubicBezTo>
                <a:cubicBezTo>
                  <a:pt x="670" y="848"/>
                  <a:pt x="698" y="811"/>
                  <a:pt x="715" y="766"/>
                </a:cubicBezTo>
                <a:cubicBezTo>
                  <a:pt x="724" y="859"/>
                  <a:pt x="708" y="943"/>
                  <a:pt x="638" y="1010"/>
                </a:cubicBezTo>
                <a:cubicBezTo>
                  <a:pt x="601" y="1045"/>
                  <a:pt x="563" y="1079"/>
                  <a:pt x="517" y="1100"/>
                </a:cubicBezTo>
                <a:cubicBezTo>
                  <a:pt x="460" y="1127"/>
                  <a:pt x="402" y="1151"/>
                  <a:pt x="334" y="1152"/>
                </a:cubicBezTo>
                <a:cubicBezTo>
                  <a:pt x="332" y="1058"/>
                  <a:pt x="242" y="958"/>
                  <a:pt x="98" y="963"/>
                </a:cubicBezTo>
                <a:cubicBezTo>
                  <a:pt x="78" y="994"/>
                  <a:pt x="91" y="1023"/>
                  <a:pt x="106" y="1052"/>
                </a:cubicBezTo>
                <a:cubicBezTo>
                  <a:pt x="115" y="1068"/>
                  <a:pt x="127" y="1083"/>
                  <a:pt x="138" y="1098"/>
                </a:cubicBezTo>
                <a:cubicBezTo>
                  <a:pt x="91" y="1119"/>
                  <a:pt x="46" y="1139"/>
                  <a:pt x="0" y="1159"/>
                </a:cubicBezTo>
                <a:cubicBezTo>
                  <a:pt x="3" y="1169"/>
                  <a:pt x="4" y="1176"/>
                  <a:pt x="8" y="1180"/>
                </a:cubicBezTo>
                <a:cubicBezTo>
                  <a:pt x="41" y="1215"/>
                  <a:pt x="84" y="1237"/>
                  <a:pt x="130" y="1247"/>
                </a:cubicBezTo>
                <a:cubicBezTo>
                  <a:pt x="165" y="1255"/>
                  <a:pt x="200" y="1242"/>
                  <a:pt x="234" y="1232"/>
                </a:cubicBezTo>
                <a:cubicBezTo>
                  <a:pt x="265" y="1223"/>
                  <a:pt x="290" y="1205"/>
                  <a:pt x="313" y="1184"/>
                </a:cubicBezTo>
                <a:cubicBezTo>
                  <a:pt x="322" y="1176"/>
                  <a:pt x="331" y="1169"/>
                  <a:pt x="348" y="1176"/>
                </a:cubicBezTo>
                <a:cubicBezTo>
                  <a:pt x="308" y="1202"/>
                  <a:pt x="285" y="1239"/>
                  <a:pt x="266" y="1280"/>
                </a:cubicBezTo>
                <a:cubicBezTo>
                  <a:pt x="247" y="1323"/>
                  <a:pt x="247" y="1367"/>
                  <a:pt x="252" y="1414"/>
                </a:cubicBezTo>
                <a:cubicBezTo>
                  <a:pt x="315" y="1407"/>
                  <a:pt x="362" y="1374"/>
                  <a:pt x="401" y="1328"/>
                </a:cubicBezTo>
                <a:cubicBezTo>
                  <a:pt x="440" y="1283"/>
                  <a:pt x="461" y="1230"/>
                  <a:pt x="453" y="1167"/>
                </a:cubicBezTo>
                <a:cubicBezTo>
                  <a:pt x="562" y="1132"/>
                  <a:pt x="652" y="1073"/>
                  <a:pt x="719" y="980"/>
                </a:cubicBezTo>
                <a:cubicBezTo>
                  <a:pt x="728" y="1089"/>
                  <a:pt x="709" y="1195"/>
                  <a:pt x="681" y="1300"/>
                </a:cubicBezTo>
                <a:cubicBezTo>
                  <a:pt x="661" y="1301"/>
                  <a:pt x="643" y="1300"/>
                  <a:pt x="625" y="1302"/>
                </a:cubicBezTo>
                <a:cubicBezTo>
                  <a:pt x="568" y="1309"/>
                  <a:pt x="517" y="1331"/>
                  <a:pt x="475" y="1370"/>
                </a:cubicBezTo>
                <a:cubicBezTo>
                  <a:pt x="455" y="1388"/>
                  <a:pt x="440" y="1413"/>
                  <a:pt x="424" y="1436"/>
                </a:cubicBezTo>
                <a:cubicBezTo>
                  <a:pt x="418" y="1445"/>
                  <a:pt x="423" y="1453"/>
                  <a:pt x="431" y="1461"/>
                </a:cubicBezTo>
                <a:cubicBezTo>
                  <a:pt x="454" y="1481"/>
                  <a:pt x="482" y="1483"/>
                  <a:pt x="510" y="1485"/>
                </a:cubicBezTo>
                <a:cubicBezTo>
                  <a:pt x="532" y="1487"/>
                  <a:pt x="554" y="1482"/>
                  <a:pt x="579" y="1480"/>
                </a:cubicBezTo>
                <a:cubicBezTo>
                  <a:pt x="558" y="1527"/>
                  <a:pt x="528" y="1566"/>
                  <a:pt x="497" y="1609"/>
                </a:cubicBezTo>
                <a:cubicBezTo>
                  <a:pt x="488" y="1595"/>
                  <a:pt x="481" y="1581"/>
                  <a:pt x="472" y="1571"/>
                </a:cubicBezTo>
                <a:cubicBezTo>
                  <a:pt x="448" y="1545"/>
                  <a:pt x="415" y="1541"/>
                  <a:pt x="383" y="1545"/>
                </a:cubicBezTo>
                <a:cubicBezTo>
                  <a:pt x="347" y="1550"/>
                  <a:pt x="314" y="1564"/>
                  <a:pt x="286" y="1586"/>
                </a:cubicBezTo>
                <a:cubicBezTo>
                  <a:pt x="270" y="1598"/>
                  <a:pt x="254" y="1608"/>
                  <a:pt x="238" y="1619"/>
                </a:cubicBezTo>
                <a:cubicBezTo>
                  <a:pt x="212" y="1637"/>
                  <a:pt x="184" y="1649"/>
                  <a:pt x="144" y="1639"/>
                </a:cubicBezTo>
                <a:cubicBezTo>
                  <a:pt x="166" y="1670"/>
                  <a:pt x="188" y="1693"/>
                  <a:pt x="217" y="1703"/>
                </a:cubicBezTo>
                <a:cubicBezTo>
                  <a:pt x="244" y="1712"/>
                  <a:pt x="275" y="1710"/>
                  <a:pt x="308" y="1713"/>
                </a:cubicBezTo>
                <a:cubicBezTo>
                  <a:pt x="271" y="1780"/>
                  <a:pt x="258" y="1852"/>
                  <a:pt x="259" y="1932"/>
                </a:cubicBezTo>
                <a:cubicBezTo>
                  <a:pt x="265" y="1929"/>
                  <a:pt x="270" y="1928"/>
                  <a:pt x="272" y="1925"/>
                </a:cubicBezTo>
                <a:cubicBezTo>
                  <a:pt x="293" y="1892"/>
                  <a:pt x="328" y="1876"/>
                  <a:pt x="360" y="1857"/>
                </a:cubicBezTo>
                <a:cubicBezTo>
                  <a:pt x="386" y="1841"/>
                  <a:pt x="414" y="1828"/>
                  <a:pt x="442" y="1814"/>
                </a:cubicBezTo>
                <a:cubicBezTo>
                  <a:pt x="456" y="1830"/>
                  <a:pt x="472" y="1849"/>
                  <a:pt x="487" y="1868"/>
                </a:cubicBezTo>
                <a:cubicBezTo>
                  <a:pt x="502" y="1887"/>
                  <a:pt x="516" y="1907"/>
                  <a:pt x="532" y="1927"/>
                </a:cubicBezTo>
                <a:cubicBezTo>
                  <a:pt x="580" y="1892"/>
                  <a:pt x="583" y="1835"/>
                  <a:pt x="585" y="1780"/>
                </a:cubicBezTo>
                <a:cubicBezTo>
                  <a:pt x="587" y="1723"/>
                  <a:pt x="573" y="1671"/>
                  <a:pt x="522" y="1636"/>
                </a:cubicBezTo>
                <a:cubicBezTo>
                  <a:pt x="543" y="1611"/>
                  <a:pt x="563" y="1589"/>
                  <a:pt x="581" y="1565"/>
                </a:cubicBezTo>
                <a:cubicBezTo>
                  <a:pt x="600" y="1542"/>
                  <a:pt x="616" y="1516"/>
                  <a:pt x="636" y="1487"/>
                </a:cubicBezTo>
                <a:cubicBezTo>
                  <a:pt x="655" y="1580"/>
                  <a:pt x="699" y="1653"/>
                  <a:pt x="785" y="1695"/>
                </a:cubicBezTo>
                <a:cubicBezTo>
                  <a:pt x="804" y="1678"/>
                  <a:pt x="809" y="1654"/>
                  <a:pt x="816" y="1632"/>
                </a:cubicBezTo>
                <a:cubicBezTo>
                  <a:pt x="835" y="1577"/>
                  <a:pt x="826" y="1522"/>
                  <a:pt x="808" y="1467"/>
                </a:cubicBezTo>
                <a:cubicBezTo>
                  <a:pt x="788" y="1406"/>
                  <a:pt x="752" y="1354"/>
                  <a:pt x="713" y="1301"/>
                </a:cubicBezTo>
                <a:cubicBezTo>
                  <a:pt x="741" y="1217"/>
                  <a:pt x="763" y="1129"/>
                  <a:pt x="769" y="1039"/>
                </a:cubicBezTo>
                <a:cubicBezTo>
                  <a:pt x="775" y="950"/>
                  <a:pt x="772" y="861"/>
                  <a:pt x="773" y="768"/>
                </a:cubicBezTo>
                <a:cubicBezTo>
                  <a:pt x="786" y="787"/>
                  <a:pt x="798" y="806"/>
                  <a:pt x="809" y="823"/>
                </a:cubicBezTo>
                <a:cubicBezTo>
                  <a:pt x="778" y="957"/>
                  <a:pt x="799" y="1075"/>
                  <a:pt x="903" y="1174"/>
                </a:cubicBezTo>
                <a:cubicBezTo>
                  <a:pt x="936" y="1140"/>
                  <a:pt x="950" y="1101"/>
                  <a:pt x="950" y="1058"/>
                </a:cubicBezTo>
                <a:cubicBezTo>
                  <a:pt x="949" y="1018"/>
                  <a:pt x="943" y="978"/>
                  <a:pt x="939" y="935"/>
                </a:cubicBezTo>
                <a:cubicBezTo>
                  <a:pt x="1011" y="985"/>
                  <a:pt x="1093" y="1003"/>
                  <a:pt x="1181" y="1016"/>
                </a:cubicBezTo>
                <a:cubicBezTo>
                  <a:pt x="1183" y="1021"/>
                  <a:pt x="1186" y="1027"/>
                  <a:pt x="1188" y="1032"/>
                </a:cubicBezTo>
                <a:cubicBezTo>
                  <a:pt x="1188" y="906"/>
                  <a:pt x="1188" y="906"/>
                  <a:pt x="1188" y="906"/>
                </a:cubicBezTo>
                <a:cubicBezTo>
                  <a:pt x="1185" y="895"/>
                  <a:pt x="1185" y="883"/>
                  <a:pt x="1188" y="871"/>
                </a:cubicBezTo>
                <a:cubicBezTo>
                  <a:pt x="1188" y="826"/>
                  <a:pt x="1188" y="826"/>
                  <a:pt x="1188" y="826"/>
                </a:cubicBezTo>
                <a:cubicBezTo>
                  <a:pt x="1164" y="869"/>
                  <a:pt x="1159" y="919"/>
                  <a:pt x="1172" y="974"/>
                </a:cubicBezTo>
                <a:close/>
                <a:moveTo>
                  <a:pt x="827" y="220"/>
                </a:moveTo>
                <a:cubicBezTo>
                  <a:pt x="823" y="242"/>
                  <a:pt x="823" y="242"/>
                  <a:pt x="790" y="245"/>
                </a:cubicBezTo>
                <a:cubicBezTo>
                  <a:pt x="804" y="221"/>
                  <a:pt x="804" y="221"/>
                  <a:pt x="827" y="220"/>
                </a:cubicBezTo>
                <a:close/>
                <a:moveTo>
                  <a:pt x="432" y="735"/>
                </a:moveTo>
                <a:cubicBezTo>
                  <a:pt x="446" y="701"/>
                  <a:pt x="469" y="674"/>
                  <a:pt x="506" y="646"/>
                </a:cubicBezTo>
                <a:cubicBezTo>
                  <a:pt x="531" y="628"/>
                  <a:pt x="556" y="612"/>
                  <a:pt x="587" y="609"/>
                </a:cubicBezTo>
                <a:cubicBezTo>
                  <a:pt x="611" y="607"/>
                  <a:pt x="623" y="612"/>
                  <a:pt x="638" y="630"/>
                </a:cubicBezTo>
                <a:cubicBezTo>
                  <a:pt x="602" y="658"/>
                  <a:pt x="548" y="655"/>
                  <a:pt x="515" y="701"/>
                </a:cubicBezTo>
                <a:cubicBezTo>
                  <a:pt x="533" y="693"/>
                  <a:pt x="545" y="688"/>
                  <a:pt x="559" y="682"/>
                </a:cubicBezTo>
                <a:cubicBezTo>
                  <a:pt x="533" y="745"/>
                  <a:pt x="494" y="762"/>
                  <a:pt x="432" y="735"/>
                </a:cubicBezTo>
                <a:close/>
                <a:moveTo>
                  <a:pt x="664" y="833"/>
                </a:moveTo>
                <a:cubicBezTo>
                  <a:pt x="654" y="848"/>
                  <a:pt x="642" y="862"/>
                  <a:pt x="632" y="878"/>
                </a:cubicBezTo>
                <a:cubicBezTo>
                  <a:pt x="594" y="935"/>
                  <a:pt x="535" y="958"/>
                  <a:pt x="469" y="974"/>
                </a:cubicBezTo>
                <a:cubicBezTo>
                  <a:pt x="471" y="948"/>
                  <a:pt x="470" y="924"/>
                  <a:pt x="474" y="901"/>
                </a:cubicBezTo>
                <a:cubicBezTo>
                  <a:pt x="487" y="817"/>
                  <a:pt x="529" y="749"/>
                  <a:pt x="594" y="695"/>
                </a:cubicBezTo>
                <a:cubicBezTo>
                  <a:pt x="609" y="682"/>
                  <a:pt x="631" y="677"/>
                  <a:pt x="653" y="690"/>
                </a:cubicBezTo>
                <a:cubicBezTo>
                  <a:pt x="632" y="740"/>
                  <a:pt x="613" y="789"/>
                  <a:pt x="577" y="840"/>
                </a:cubicBezTo>
                <a:cubicBezTo>
                  <a:pt x="589" y="831"/>
                  <a:pt x="597" y="828"/>
                  <a:pt x="600" y="823"/>
                </a:cubicBezTo>
                <a:cubicBezTo>
                  <a:pt x="626" y="783"/>
                  <a:pt x="650" y="743"/>
                  <a:pt x="677" y="700"/>
                </a:cubicBezTo>
                <a:cubicBezTo>
                  <a:pt x="680" y="707"/>
                  <a:pt x="684" y="713"/>
                  <a:pt x="685" y="719"/>
                </a:cubicBezTo>
                <a:cubicBezTo>
                  <a:pt x="691" y="759"/>
                  <a:pt x="686" y="798"/>
                  <a:pt x="664" y="833"/>
                </a:cubicBezTo>
                <a:close/>
                <a:moveTo>
                  <a:pt x="227" y="1218"/>
                </a:moveTo>
                <a:cubicBezTo>
                  <a:pt x="184" y="1233"/>
                  <a:pt x="141" y="1241"/>
                  <a:pt x="97" y="1218"/>
                </a:cubicBezTo>
                <a:cubicBezTo>
                  <a:pt x="72" y="1204"/>
                  <a:pt x="44" y="1196"/>
                  <a:pt x="19" y="1169"/>
                </a:cubicBezTo>
                <a:cubicBezTo>
                  <a:pt x="65" y="1154"/>
                  <a:pt x="100" y="1126"/>
                  <a:pt x="145" y="1118"/>
                </a:cubicBezTo>
                <a:cubicBezTo>
                  <a:pt x="189" y="1110"/>
                  <a:pt x="228" y="1112"/>
                  <a:pt x="262" y="1153"/>
                </a:cubicBezTo>
                <a:cubicBezTo>
                  <a:pt x="247" y="1158"/>
                  <a:pt x="236" y="1164"/>
                  <a:pt x="225" y="1166"/>
                </a:cubicBezTo>
                <a:cubicBezTo>
                  <a:pt x="214" y="1169"/>
                  <a:pt x="202" y="1169"/>
                  <a:pt x="190" y="1170"/>
                </a:cubicBezTo>
                <a:cubicBezTo>
                  <a:pt x="180" y="1171"/>
                  <a:pt x="169" y="1173"/>
                  <a:pt x="159" y="1174"/>
                </a:cubicBezTo>
                <a:cubicBezTo>
                  <a:pt x="196" y="1190"/>
                  <a:pt x="232" y="1183"/>
                  <a:pt x="270" y="1174"/>
                </a:cubicBezTo>
                <a:cubicBezTo>
                  <a:pt x="264" y="1201"/>
                  <a:pt x="247" y="1211"/>
                  <a:pt x="227" y="1218"/>
                </a:cubicBezTo>
                <a:close/>
                <a:moveTo>
                  <a:pt x="294" y="1105"/>
                </a:moveTo>
                <a:cubicBezTo>
                  <a:pt x="253" y="1083"/>
                  <a:pt x="221" y="1052"/>
                  <a:pt x="176" y="1043"/>
                </a:cubicBezTo>
                <a:cubicBezTo>
                  <a:pt x="200" y="1062"/>
                  <a:pt x="224" y="1081"/>
                  <a:pt x="253" y="1104"/>
                </a:cubicBezTo>
                <a:cubicBezTo>
                  <a:pt x="220" y="1100"/>
                  <a:pt x="193" y="1098"/>
                  <a:pt x="166" y="1094"/>
                </a:cubicBezTo>
                <a:cubicBezTo>
                  <a:pt x="163" y="1094"/>
                  <a:pt x="160" y="1091"/>
                  <a:pt x="158" y="1089"/>
                </a:cubicBezTo>
                <a:cubicBezTo>
                  <a:pt x="127" y="1060"/>
                  <a:pt x="105" y="1027"/>
                  <a:pt x="104" y="980"/>
                </a:cubicBezTo>
                <a:cubicBezTo>
                  <a:pt x="164" y="977"/>
                  <a:pt x="215" y="993"/>
                  <a:pt x="258" y="1030"/>
                </a:cubicBezTo>
                <a:cubicBezTo>
                  <a:pt x="279" y="1048"/>
                  <a:pt x="297" y="1070"/>
                  <a:pt x="294" y="1105"/>
                </a:cubicBezTo>
                <a:close/>
                <a:moveTo>
                  <a:pt x="414" y="1276"/>
                </a:moveTo>
                <a:cubicBezTo>
                  <a:pt x="398" y="1312"/>
                  <a:pt x="372" y="1338"/>
                  <a:pt x="341" y="1361"/>
                </a:cubicBezTo>
                <a:cubicBezTo>
                  <a:pt x="319" y="1378"/>
                  <a:pt x="296" y="1392"/>
                  <a:pt x="264" y="1394"/>
                </a:cubicBezTo>
                <a:cubicBezTo>
                  <a:pt x="266" y="1369"/>
                  <a:pt x="266" y="1347"/>
                  <a:pt x="270" y="1325"/>
                </a:cubicBezTo>
                <a:cubicBezTo>
                  <a:pt x="277" y="1283"/>
                  <a:pt x="297" y="1246"/>
                  <a:pt x="328" y="1216"/>
                </a:cubicBezTo>
                <a:cubicBezTo>
                  <a:pt x="345" y="1199"/>
                  <a:pt x="366" y="1187"/>
                  <a:pt x="396" y="1196"/>
                </a:cubicBezTo>
                <a:cubicBezTo>
                  <a:pt x="385" y="1234"/>
                  <a:pt x="350" y="1260"/>
                  <a:pt x="348" y="1299"/>
                </a:cubicBezTo>
                <a:cubicBezTo>
                  <a:pt x="368" y="1273"/>
                  <a:pt x="389" y="1247"/>
                  <a:pt x="412" y="1218"/>
                </a:cubicBezTo>
                <a:cubicBezTo>
                  <a:pt x="424" y="1242"/>
                  <a:pt x="421" y="1259"/>
                  <a:pt x="414" y="1276"/>
                </a:cubicBezTo>
                <a:close/>
                <a:moveTo>
                  <a:pt x="536" y="1112"/>
                </a:moveTo>
                <a:cubicBezTo>
                  <a:pt x="573" y="1085"/>
                  <a:pt x="606" y="1060"/>
                  <a:pt x="639" y="1035"/>
                </a:cubicBezTo>
                <a:cubicBezTo>
                  <a:pt x="615" y="1068"/>
                  <a:pt x="570" y="1101"/>
                  <a:pt x="536" y="1112"/>
                </a:cubicBezTo>
                <a:close/>
                <a:moveTo>
                  <a:pt x="233" y="1691"/>
                </a:moveTo>
                <a:cubicBezTo>
                  <a:pt x="217" y="1689"/>
                  <a:pt x="201" y="1683"/>
                  <a:pt x="191" y="1665"/>
                </a:cubicBezTo>
                <a:cubicBezTo>
                  <a:pt x="222" y="1646"/>
                  <a:pt x="251" y="1631"/>
                  <a:pt x="278" y="1611"/>
                </a:cubicBezTo>
                <a:cubicBezTo>
                  <a:pt x="300" y="1594"/>
                  <a:pt x="325" y="1586"/>
                  <a:pt x="351" y="1580"/>
                </a:cubicBezTo>
                <a:cubicBezTo>
                  <a:pt x="372" y="1575"/>
                  <a:pt x="392" y="1577"/>
                  <a:pt x="411" y="1594"/>
                </a:cubicBezTo>
                <a:cubicBezTo>
                  <a:pt x="389" y="1602"/>
                  <a:pt x="369" y="1609"/>
                  <a:pt x="350" y="1616"/>
                </a:cubicBezTo>
                <a:cubicBezTo>
                  <a:pt x="367" y="1617"/>
                  <a:pt x="382" y="1614"/>
                  <a:pt x="398" y="1613"/>
                </a:cubicBezTo>
                <a:cubicBezTo>
                  <a:pt x="413" y="1612"/>
                  <a:pt x="430" y="1609"/>
                  <a:pt x="442" y="1627"/>
                </a:cubicBezTo>
                <a:cubicBezTo>
                  <a:pt x="420" y="1634"/>
                  <a:pt x="399" y="1639"/>
                  <a:pt x="380" y="1646"/>
                </a:cubicBezTo>
                <a:cubicBezTo>
                  <a:pt x="359" y="1654"/>
                  <a:pt x="347" y="1678"/>
                  <a:pt x="321" y="1677"/>
                </a:cubicBezTo>
                <a:cubicBezTo>
                  <a:pt x="295" y="1704"/>
                  <a:pt x="263" y="1694"/>
                  <a:pt x="233" y="1691"/>
                </a:cubicBezTo>
                <a:close/>
                <a:moveTo>
                  <a:pt x="386" y="1825"/>
                </a:moveTo>
                <a:cubicBezTo>
                  <a:pt x="349" y="1843"/>
                  <a:pt x="311" y="1859"/>
                  <a:pt x="277" y="1888"/>
                </a:cubicBezTo>
                <a:cubicBezTo>
                  <a:pt x="280" y="1864"/>
                  <a:pt x="281" y="1839"/>
                  <a:pt x="286" y="1816"/>
                </a:cubicBezTo>
                <a:cubicBezTo>
                  <a:pt x="296" y="1773"/>
                  <a:pt x="312" y="1732"/>
                  <a:pt x="341" y="1697"/>
                </a:cubicBezTo>
                <a:cubicBezTo>
                  <a:pt x="375" y="1657"/>
                  <a:pt x="403" y="1649"/>
                  <a:pt x="447" y="1669"/>
                </a:cubicBezTo>
                <a:cubicBezTo>
                  <a:pt x="422" y="1694"/>
                  <a:pt x="393" y="1717"/>
                  <a:pt x="378" y="1751"/>
                </a:cubicBezTo>
                <a:cubicBezTo>
                  <a:pt x="407" y="1730"/>
                  <a:pt x="429" y="1700"/>
                  <a:pt x="463" y="1687"/>
                </a:cubicBezTo>
                <a:cubicBezTo>
                  <a:pt x="466" y="1692"/>
                  <a:pt x="467" y="1693"/>
                  <a:pt x="468" y="1695"/>
                </a:cubicBezTo>
                <a:cubicBezTo>
                  <a:pt x="469" y="1697"/>
                  <a:pt x="469" y="1699"/>
                  <a:pt x="469" y="1701"/>
                </a:cubicBezTo>
                <a:cubicBezTo>
                  <a:pt x="465" y="1758"/>
                  <a:pt x="438" y="1800"/>
                  <a:pt x="386" y="1825"/>
                </a:cubicBezTo>
                <a:close/>
                <a:moveTo>
                  <a:pt x="563" y="1732"/>
                </a:moveTo>
                <a:cubicBezTo>
                  <a:pt x="573" y="1784"/>
                  <a:pt x="568" y="1835"/>
                  <a:pt x="549" y="1884"/>
                </a:cubicBezTo>
                <a:cubicBezTo>
                  <a:pt x="547" y="1890"/>
                  <a:pt x="541" y="1896"/>
                  <a:pt x="538" y="1899"/>
                </a:cubicBezTo>
                <a:cubicBezTo>
                  <a:pt x="520" y="1879"/>
                  <a:pt x="504" y="1860"/>
                  <a:pt x="487" y="1842"/>
                </a:cubicBezTo>
                <a:cubicBezTo>
                  <a:pt x="471" y="1826"/>
                  <a:pt x="460" y="1809"/>
                  <a:pt x="458" y="1790"/>
                </a:cubicBezTo>
                <a:cubicBezTo>
                  <a:pt x="471" y="1769"/>
                  <a:pt x="482" y="1751"/>
                  <a:pt x="494" y="1730"/>
                </a:cubicBezTo>
                <a:cubicBezTo>
                  <a:pt x="503" y="1752"/>
                  <a:pt x="510" y="1772"/>
                  <a:pt x="518" y="1791"/>
                </a:cubicBezTo>
                <a:cubicBezTo>
                  <a:pt x="518" y="1758"/>
                  <a:pt x="504" y="1727"/>
                  <a:pt x="517" y="1694"/>
                </a:cubicBezTo>
                <a:cubicBezTo>
                  <a:pt x="547" y="1699"/>
                  <a:pt x="558" y="1707"/>
                  <a:pt x="563" y="1732"/>
                </a:cubicBezTo>
                <a:close/>
                <a:moveTo>
                  <a:pt x="537" y="1590"/>
                </a:moveTo>
                <a:cubicBezTo>
                  <a:pt x="578" y="1505"/>
                  <a:pt x="602" y="1470"/>
                  <a:pt x="627" y="1456"/>
                </a:cubicBezTo>
                <a:cubicBezTo>
                  <a:pt x="607" y="1510"/>
                  <a:pt x="575" y="1552"/>
                  <a:pt x="537" y="1590"/>
                </a:cubicBezTo>
                <a:close/>
                <a:moveTo>
                  <a:pt x="588" y="1454"/>
                </a:moveTo>
                <a:cubicBezTo>
                  <a:pt x="574" y="1460"/>
                  <a:pt x="560" y="1467"/>
                  <a:pt x="545" y="1468"/>
                </a:cubicBezTo>
                <a:cubicBezTo>
                  <a:pt x="510" y="1473"/>
                  <a:pt x="475" y="1471"/>
                  <a:pt x="443" y="1450"/>
                </a:cubicBezTo>
                <a:cubicBezTo>
                  <a:pt x="461" y="1372"/>
                  <a:pt x="589" y="1301"/>
                  <a:pt x="638" y="1340"/>
                </a:cubicBezTo>
                <a:cubicBezTo>
                  <a:pt x="614" y="1381"/>
                  <a:pt x="569" y="1395"/>
                  <a:pt x="529" y="1423"/>
                </a:cubicBezTo>
                <a:cubicBezTo>
                  <a:pt x="575" y="1418"/>
                  <a:pt x="605" y="1389"/>
                  <a:pt x="642" y="1370"/>
                </a:cubicBezTo>
                <a:cubicBezTo>
                  <a:pt x="642" y="1414"/>
                  <a:pt x="622" y="1439"/>
                  <a:pt x="588" y="1454"/>
                </a:cubicBezTo>
                <a:close/>
                <a:moveTo>
                  <a:pt x="786" y="1460"/>
                </a:moveTo>
                <a:cubicBezTo>
                  <a:pt x="821" y="1530"/>
                  <a:pt x="818" y="1601"/>
                  <a:pt x="781" y="1672"/>
                </a:cubicBezTo>
                <a:cubicBezTo>
                  <a:pt x="697" y="1634"/>
                  <a:pt x="647" y="1532"/>
                  <a:pt x="653" y="1449"/>
                </a:cubicBezTo>
                <a:cubicBezTo>
                  <a:pt x="655" y="1429"/>
                  <a:pt x="662" y="1408"/>
                  <a:pt x="682" y="1393"/>
                </a:cubicBezTo>
                <a:cubicBezTo>
                  <a:pt x="696" y="1428"/>
                  <a:pt x="710" y="1461"/>
                  <a:pt x="723" y="1493"/>
                </a:cubicBezTo>
                <a:cubicBezTo>
                  <a:pt x="725" y="1492"/>
                  <a:pt x="727" y="1492"/>
                  <a:pt x="729" y="1491"/>
                </a:cubicBezTo>
                <a:cubicBezTo>
                  <a:pt x="721" y="1457"/>
                  <a:pt x="713" y="1422"/>
                  <a:pt x="704" y="1387"/>
                </a:cubicBezTo>
                <a:cubicBezTo>
                  <a:pt x="732" y="1387"/>
                  <a:pt x="760" y="1408"/>
                  <a:pt x="786" y="1460"/>
                </a:cubicBezTo>
                <a:close/>
                <a:moveTo>
                  <a:pt x="966" y="721"/>
                </a:moveTo>
                <a:cubicBezTo>
                  <a:pt x="1019" y="706"/>
                  <a:pt x="1068" y="725"/>
                  <a:pt x="1115" y="748"/>
                </a:cubicBezTo>
                <a:cubicBezTo>
                  <a:pt x="1073" y="819"/>
                  <a:pt x="974" y="867"/>
                  <a:pt x="919" y="845"/>
                </a:cubicBezTo>
                <a:cubicBezTo>
                  <a:pt x="912" y="836"/>
                  <a:pt x="904" y="828"/>
                  <a:pt x="896" y="818"/>
                </a:cubicBezTo>
                <a:cubicBezTo>
                  <a:pt x="931" y="793"/>
                  <a:pt x="972" y="788"/>
                  <a:pt x="1012" y="773"/>
                </a:cubicBezTo>
                <a:cubicBezTo>
                  <a:pt x="977" y="768"/>
                  <a:pt x="937" y="775"/>
                  <a:pt x="894" y="795"/>
                </a:cubicBezTo>
                <a:cubicBezTo>
                  <a:pt x="909" y="755"/>
                  <a:pt x="931" y="731"/>
                  <a:pt x="966" y="721"/>
                </a:cubicBezTo>
                <a:close/>
                <a:moveTo>
                  <a:pt x="752" y="668"/>
                </a:moveTo>
                <a:cubicBezTo>
                  <a:pt x="748" y="675"/>
                  <a:pt x="745" y="682"/>
                  <a:pt x="746" y="688"/>
                </a:cubicBezTo>
                <a:cubicBezTo>
                  <a:pt x="749" y="762"/>
                  <a:pt x="752" y="836"/>
                  <a:pt x="756" y="909"/>
                </a:cubicBezTo>
                <a:cubicBezTo>
                  <a:pt x="761" y="981"/>
                  <a:pt x="754" y="1051"/>
                  <a:pt x="743" y="1121"/>
                </a:cubicBezTo>
                <a:cubicBezTo>
                  <a:pt x="740" y="1134"/>
                  <a:pt x="736" y="1148"/>
                  <a:pt x="733" y="1161"/>
                </a:cubicBezTo>
                <a:cubicBezTo>
                  <a:pt x="731" y="1132"/>
                  <a:pt x="736" y="1105"/>
                  <a:pt x="738" y="1077"/>
                </a:cubicBezTo>
                <a:cubicBezTo>
                  <a:pt x="744" y="983"/>
                  <a:pt x="742" y="889"/>
                  <a:pt x="737" y="795"/>
                </a:cubicBezTo>
                <a:cubicBezTo>
                  <a:pt x="732" y="718"/>
                  <a:pt x="726" y="640"/>
                  <a:pt x="720" y="563"/>
                </a:cubicBezTo>
                <a:cubicBezTo>
                  <a:pt x="715" y="490"/>
                  <a:pt x="724" y="418"/>
                  <a:pt x="742" y="347"/>
                </a:cubicBezTo>
                <a:cubicBezTo>
                  <a:pt x="748" y="323"/>
                  <a:pt x="759" y="301"/>
                  <a:pt x="768" y="278"/>
                </a:cubicBezTo>
                <a:cubicBezTo>
                  <a:pt x="788" y="284"/>
                  <a:pt x="787" y="298"/>
                  <a:pt x="786" y="310"/>
                </a:cubicBezTo>
                <a:cubicBezTo>
                  <a:pt x="785" y="324"/>
                  <a:pt x="783" y="338"/>
                  <a:pt x="779" y="351"/>
                </a:cubicBezTo>
                <a:cubicBezTo>
                  <a:pt x="767" y="390"/>
                  <a:pt x="779" y="437"/>
                  <a:pt x="732" y="467"/>
                </a:cubicBezTo>
                <a:cubicBezTo>
                  <a:pt x="752" y="470"/>
                  <a:pt x="756" y="479"/>
                  <a:pt x="753" y="492"/>
                </a:cubicBezTo>
                <a:cubicBezTo>
                  <a:pt x="750" y="504"/>
                  <a:pt x="750" y="516"/>
                  <a:pt x="746" y="527"/>
                </a:cubicBezTo>
                <a:cubicBezTo>
                  <a:pt x="739" y="544"/>
                  <a:pt x="741" y="558"/>
                  <a:pt x="755" y="571"/>
                </a:cubicBezTo>
                <a:cubicBezTo>
                  <a:pt x="735" y="599"/>
                  <a:pt x="746" y="625"/>
                  <a:pt x="758" y="651"/>
                </a:cubicBezTo>
                <a:cubicBezTo>
                  <a:pt x="779" y="696"/>
                  <a:pt x="796" y="742"/>
                  <a:pt x="825" y="783"/>
                </a:cubicBezTo>
                <a:cubicBezTo>
                  <a:pt x="833" y="793"/>
                  <a:pt x="834" y="801"/>
                  <a:pt x="821" y="808"/>
                </a:cubicBezTo>
                <a:cubicBezTo>
                  <a:pt x="782" y="769"/>
                  <a:pt x="778" y="713"/>
                  <a:pt x="752" y="668"/>
                </a:cubicBezTo>
                <a:close/>
                <a:moveTo>
                  <a:pt x="904" y="1151"/>
                </a:moveTo>
                <a:cubicBezTo>
                  <a:pt x="900" y="1148"/>
                  <a:pt x="895" y="1145"/>
                  <a:pt x="892" y="1142"/>
                </a:cubicBezTo>
                <a:cubicBezTo>
                  <a:pt x="886" y="1135"/>
                  <a:pt x="880" y="1129"/>
                  <a:pt x="874" y="1122"/>
                </a:cubicBezTo>
                <a:cubicBezTo>
                  <a:pt x="829" y="1064"/>
                  <a:pt x="815" y="998"/>
                  <a:pt x="823" y="926"/>
                </a:cubicBezTo>
                <a:cubicBezTo>
                  <a:pt x="824" y="916"/>
                  <a:pt x="830" y="906"/>
                  <a:pt x="835" y="897"/>
                </a:cubicBezTo>
                <a:cubicBezTo>
                  <a:pt x="837" y="897"/>
                  <a:pt x="839" y="898"/>
                  <a:pt x="841" y="898"/>
                </a:cubicBezTo>
                <a:cubicBezTo>
                  <a:pt x="854" y="943"/>
                  <a:pt x="867" y="987"/>
                  <a:pt x="881" y="1032"/>
                </a:cubicBezTo>
                <a:cubicBezTo>
                  <a:pt x="885" y="979"/>
                  <a:pt x="857" y="932"/>
                  <a:pt x="861" y="876"/>
                </a:cubicBezTo>
                <a:cubicBezTo>
                  <a:pt x="941" y="925"/>
                  <a:pt x="958" y="1084"/>
                  <a:pt x="904" y="1151"/>
                </a:cubicBezTo>
                <a:close/>
                <a:moveTo>
                  <a:pt x="911" y="881"/>
                </a:moveTo>
                <a:cubicBezTo>
                  <a:pt x="947" y="902"/>
                  <a:pt x="982" y="927"/>
                  <a:pt x="1020" y="945"/>
                </a:cubicBezTo>
                <a:cubicBezTo>
                  <a:pt x="1058" y="962"/>
                  <a:pt x="1099" y="974"/>
                  <a:pt x="1143" y="990"/>
                </a:cubicBezTo>
                <a:cubicBezTo>
                  <a:pt x="1065" y="987"/>
                  <a:pt x="932" y="931"/>
                  <a:pt x="911" y="881"/>
                </a:cubicBezTo>
                <a:close/>
                <a:moveTo>
                  <a:pt x="756" y="413"/>
                </a:moveTo>
                <a:cubicBezTo>
                  <a:pt x="764" y="398"/>
                  <a:pt x="771" y="384"/>
                  <a:pt x="749" y="373"/>
                </a:cubicBezTo>
                <a:cubicBezTo>
                  <a:pt x="744" y="388"/>
                  <a:pt x="740" y="401"/>
                  <a:pt x="756" y="413"/>
                </a:cubicBezTo>
                <a:close/>
                <a:moveTo>
                  <a:pt x="1143" y="14"/>
                </a:moveTo>
                <a:cubicBezTo>
                  <a:pt x="1141" y="10"/>
                  <a:pt x="1139" y="5"/>
                  <a:pt x="1137" y="0"/>
                </a:cubicBezTo>
                <a:cubicBezTo>
                  <a:pt x="1114" y="0"/>
                  <a:pt x="1114" y="0"/>
                  <a:pt x="1114" y="0"/>
                </a:cubicBezTo>
                <a:cubicBezTo>
                  <a:pt x="1121" y="27"/>
                  <a:pt x="1116" y="70"/>
                  <a:pt x="1097" y="152"/>
                </a:cubicBezTo>
                <a:cubicBezTo>
                  <a:pt x="1092" y="102"/>
                  <a:pt x="1093" y="52"/>
                  <a:pt x="1108" y="0"/>
                </a:cubicBezTo>
                <a:cubicBezTo>
                  <a:pt x="1069" y="0"/>
                  <a:pt x="1069" y="0"/>
                  <a:pt x="1069" y="0"/>
                </a:cubicBezTo>
                <a:cubicBezTo>
                  <a:pt x="1016" y="52"/>
                  <a:pt x="931" y="82"/>
                  <a:pt x="855" y="63"/>
                </a:cubicBezTo>
                <a:cubicBezTo>
                  <a:pt x="860" y="40"/>
                  <a:pt x="867" y="19"/>
                  <a:pt x="876" y="0"/>
                </a:cubicBezTo>
                <a:cubicBezTo>
                  <a:pt x="857" y="0"/>
                  <a:pt x="857" y="0"/>
                  <a:pt x="857" y="0"/>
                </a:cubicBezTo>
                <a:cubicBezTo>
                  <a:pt x="856" y="3"/>
                  <a:pt x="855" y="6"/>
                  <a:pt x="854" y="10"/>
                </a:cubicBezTo>
                <a:cubicBezTo>
                  <a:pt x="846" y="31"/>
                  <a:pt x="834" y="53"/>
                  <a:pt x="838" y="78"/>
                </a:cubicBezTo>
                <a:cubicBezTo>
                  <a:pt x="932" y="99"/>
                  <a:pt x="1011" y="70"/>
                  <a:pt x="1084" y="10"/>
                </a:cubicBezTo>
                <a:cubicBezTo>
                  <a:pt x="1082" y="45"/>
                  <a:pt x="1079" y="75"/>
                  <a:pt x="1078" y="105"/>
                </a:cubicBezTo>
                <a:cubicBezTo>
                  <a:pt x="1077" y="135"/>
                  <a:pt x="1079" y="165"/>
                  <a:pt x="1080" y="198"/>
                </a:cubicBezTo>
                <a:cubicBezTo>
                  <a:pt x="1018" y="192"/>
                  <a:pt x="974" y="224"/>
                  <a:pt x="941" y="270"/>
                </a:cubicBezTo>
                <a:cubicBezTo>
                  <a:pt x="908" y="314"/>
                  <a:pt x="874" y="360"/>
                  <a:pt x="889" y="418"/>
                </a:cubicBezTo>
                <a:cubicBezTo>
                  <a:pt x="914" y="412"/>
                  <a:pt x="938" y="405"/>
                  <a:pt x="962" y="400"/>
                </a:cubicBezTo>
                <a:cubicBezTo>
                  <a:pt x="985" y="394"/>
                  <a:pt x="1009" y="390"/>
                  <a:pt x="1030" y="386"/>
                </a:cubicBezTo>
                <a:cubicBezTo>
                  <a:pt x="1043" y="414"/>
                  <a:pt x="1057" y="442"/>
                  <a:pt x="1067" y="471"/>
                </a:cubicBezTo>
                <a:cubicBezTo>
                  <a:pt x="1081" y="506"/>
                  <a:pt x="1098" y="540"/>
                  <a:pt x="1093" y="579"/>
                </a:cubicBezTo>
                <a:cubicBezTo>
                  <a:pt x="1093" y="583"/>
                  <a:pt x="1096" y="586"/>
                  <a:pt x="1099" y="593"/>
                </a:cubicBezTo>
                <a:cubicBezTo>
                  <a:pt x="1140" y="543"/>
                  <a:pt x="1171" y="491"/>
                  <a:pt x="1188" y="432"/>
                </a:cubicBezTo>
                <a:cubicBezTo>
                  <a:pt x="1188" y="304"/>
                  <a:pt x="1188" y="304"/>
                  <a:pt x="1188" y="304"/>
                </a:cubicBezTo>
                <a:cubicBezTo>
                  <a:pt x="1187" y="301"/>
                  <a:pt x="1186" y="297"/>
                  <a:pt x="1184" y="295"/>
                </a:cubicBezTo>
                <a:cubicBezTo>
                  <a:pt x="1173" y="277"/>
                  <a:pt x="1161" y="260"/>
                  <a:pt x="1148" y="241"/>
                </a:cubicBezTo>
                <a:cubicBezTo>
                  <a:pt x="1167" y="235"/>
                  <a:pt x="1178" y="246"/>
                  <a:pt x="1188" y="256"/>
                </a:cubicBezTo>
                <a:cubicBezTo>
                  <a:pt x="1188" y="179"/>
                  <a:pt x="1188" y="179"/>
                  <a:pt x="1188" y="179"/>
                </a:cubicBezTo>
                <a:cubicBezTo>
                  <a:pt x="1179" y="177"/>
                  <a:pt x="1170" y="177"/>
                  <a:pt x="1160" y="178"/>
                </a:cubicBezTo>
                <a:cubicBezTo>
                  <a:pt x="1146" y="180"/>
                  <a:pt x="1133" y="187"/>
                  <a:pt x="1116" y="192"/>
                </a:cubicBezTo>
                <a:cubicBezTo>
                  <a:pt x="1119" y="139"/>
                  <a:pt x="1120" y="90"/>
                  <a:pt x="1133" y="41"/>
                </a:cubicBezTo>
                <a:cubicBezTo>
                  <a:pt x="1151" y="58"/>
                  <a:pt x="1166" y="75"/>
                  <a:pt x="1184" y="88"/>
                </a:cubicBezTo>
                <a:cubicBezTo>
                  <a:pt x="1186" y="89"/>
                  <a:pt x="1187" y="90"/>
                  <a:pt x="1188" y="91"/>
                </a:cubicBezTo>
                <a:cubicBezTo>
                  <a:pt x="1188" y="72"/>
                  <a:pt x="1188" y="72"/>
                  <a:pt x="1188" y="72"/>
                </a:cubicBezTo>
                <a:cubicBezTo>
                  <a:pt x="1181" y="66"/>
                  <a:pt x="1174" y="59"/>
                  <a:pt x="1167" y="52"/>
                </a:cubicBezTo>
                <a:cubicBezTo>
                  <a:pt x="1157" y="42"/>
                  <a:pt x="1150" y="28"/>
                  <a:pt x="1143" y="14"/>
                </a:cubicBezTo>
                <a:close/>
                <a:moveTo>
                  <a:pt x="1042" y="288"/>
                </a:moveTo>
                <a:cubicBezTo>
                  <a:pt x="1039" y="312"/>
                  <a:pt x="1036" y="333"/>
                  <a:pt x="1033" y="357"/>
                </a:cubicBezTo>
                <a:cubicBezTo>
                  <a:pt x="1019" y="371"/>
                  <a:pt x="1000" y="377"/>
                  <a:pt x="978" y="380"/>
                </a:cubicBezTo>
                <a:cubicBezTo>
                  <a:pt x="953" y="383"/>
                  <a:pt x="928" y="387"/>
                  <a:pt x="902" y="392"/>
                </a:cubicBezTo>
                <a:cubicBezTo>
                  <a:pt x="902" y="387"/>
                  <a:pt x="901" y="380"/>
                  <a:pt x="903" y="373"/>
                </a:cubicBezTo>
                <a:cubicBezTo>
                  <a:pt x="919" y="323"/>
                  <a:pt x="947" y="281"/>
                  <a:pt x="987" y="247"/>
                </a:cubicBezTo>
                <a:cubicBezTo>
                  <a:pt x="1007" y="230"/>
                  <a:pt x="1021" y="230"/>
                  <a:pt x="1047" y="246"/>
                </a:cubicBezTo>
                <a:cubicBezTo>
                  <a:pt x="1037" y="279"/>
                  <a:pt x="1006" y="295"/>
                  <a:pt x="986" y="321"/>
                </a:cubicBezTo>
                <a:cubicBezTo>
                  <a:pt x="1004" y="310"/>
                  <a:pt x="1022" y="300"/>
                  <a:pt x="1042" y="288"/>
                </a:cubicBezTo>
                <a:close/>
                <a:moveTo>
                  <a:pt x="1117" y="270"/>
                </a:moveTo>
                <a:cubicBezTo>
                  <a:pt x="1164" y="282"/>
                  <a:pt x="1181" y="306"/>
                  <a:pt x="1182" y="359"/>
                </a:cubicBezTo>
                <a:cubicBezTo>
                  <a:pt x="1183" y="404"/>
                  <a:pt x="1170" y="446"/>
                  <a:pt x="1150" y="485"/>
                </a:cubicBezTo>
                <a:cubicBezTo>
                  <a:pt x="1140" y="507"/>
                  <a:pt x="1125" y="527"/>
                  <a:pt x="1112" y="547"/>
                </a:cubicBezTo>
                <a:cubicBezTo>
                  <a:pt x="1104" y="503"/>
                  <a:pt x="1084" y="467"/>
                  <a:pt x="1067" y="430"/>
                </a:cubicBezTo>
                <a:cubicBezTo>
                  <a:pt x="1042" y="378"/>
                  <a:pt x="1048" y="329"/>
                  <a:pt x="1080" y="281"/>
                </a:cubicBezTo>
                <a:cubicBezTo>
                  <a:pt x="1081" y="280"/>
                  <a:pt x="1083" y="278"/>
                  <a:pt x="1085" y="277"/>
                </a:cubicBezTo>
                <a:cubicBezTo>
                  <a:pt x="1086" y="276"/>
                  <a:pt x="1089" y="276"/>
                  <a:pt x="1093" y="274"/>
                </a:cubicBezTo>
                <a:cubicBezTo>
                  <a:pt x="1111" y="306"/>
                  <a:pt x="1111" y="342"/>
                  <a:pt x="1120" y="377"/>
                </a:cubicBezTo>
                <a:cubicBezTo>
                  <a:pt x="1129" y="341"/>
                  <a:pt x="1121" y="306"/>
                  <a:pt x="1117" y="270"/>
                </a:cubicBezTo>
                <a:close/>
                <a:moveTo>
                  <a:pt x="1055" y="1164"/>
                </a:moveTo>
                <a:cubicBezTo>
                  <a:pt x="1049" y="1162"/>
                  <a:pt x="1043" y="1165"/>
                  <a:pt x="1033" y="1166"/>
                </a:cubicBezTo>
                <a:cubicBezTo>
                  <a:pt x="1035" y="1216"/>
                  <a:pt x="1037" y="1265"/>
                  <a:pt x="1040" y="1317"/>
                </a:cubicBezTo>
                <a:cubicBezTo>
                  <a:pt x="1021" y="1314"/>
                  <a:pt x="1003" y="1310"/>
                  <a:pt x="984" y="1309"/>
                </a:cubicBezTo>
                <a:cubicBezTo>
                  <a:pt x="952" y="1308"/>
                  <a:pt x="920" y="1310"/>
                  <a:pt x="900" y="1341"/>
                </a:cubicBezTo>
                <a:cubicBezTo>
                  <a:pt x="961" y="1472"/>
                  <a:pt x="1090" y="1509"/>
                  <a:pt x="1175" y="1469"/>
                </a:cubicBezTo>
                <a:cubicBezTo>
                  <a:pt x="1180" y="1479"/>
                  <a:pt x="1185" y="1489"/>
                  <a:pt x="1188" y="1500"/>
                </a:cubicBezTo>
                <a:cubicBezTo>
                  <a:pt x="1188" y="1279"/>
                  <a:pt x="1188" y="1279"/>
                  <a:pt x="1188" y="1279"/>
                </a:cubicBezTo>
                <a:cubicBezTo>
                  <a:pt x="1184" y="1266"/>
                  <a:pt x="1178" y="1254"/>
                  <a:pt x="1169" y="1243"/>
                </a:cubicBezTo>
                <a:cubicBezTo>
                  <a:pt x="1139" y="1206"/>
                  <a:pt x="1101" y="1179"/>
                  <a:pt x="1055" y="1164"/>
                </a:cubicBezTo>
                <a:close/>
                <a:moveTo>
                  <a:pt x="1033" y="1455"/>
                </a:moveTo>
                <a:cubicBezTo>
                  <a:pt x="980" y="1433"/>
                  <a:pt x="943" y="1395"/>
                  <a:pt x="918" y="1339"/>
                </a:cubicBezTo>
                <a:cubicBezTo>
                  <a:pt x="962" y="1319"/>
                  <a:pt x="1001" y="1324"/>
                  <a:pt x="1041" y="1338"/>
                </a:cubicBezTo>
                <a:cubicBezTo>
                  <a:pt x="1043" y="1340"/>
                  <a:pt x="1047" y="1341"/>
                  <a:pt x="1049" y="1343"/>
                </a:cubicBezTo>
                <a:cubicBezTo>
                  <a:pt x="1064" y="1366"/>
                  <a:pt x="1078" y="1389"/>
                  <a:pt x="1096" y="1418"/>
                </a:cubicBezTo>
                <a:cubicBezTo>
                  <a:pt x="1063" y="1402"/>
                  <a:pt x="1035" y="1389"/>
                  <a:pt x="1008" y="1376"/>
                </a:cubicBezTo>
                <a:cubicBezTo>
                  <a:pt x="1035" y="1412"/>
                  <a:pt x="1078" y="1426"/>
                  <a:pt x="1115" y="1453"/>
                </a:cubicBezTo>
                <a:cubicBezTo>
                  <a:pt x="1085" y="1471"/>
                  <a:pt x="1058" y="1465"/>
                  <a:pt x="1033" y="1455"/>
                </a:cubicBezTo>
                <a:close/>
                <a:moveTo>
                  <a:pt x="1166" y="1401"/>
                </a:moveTo>
                <a:cubicBezTo>
                  <a:pt x="1157" y="1363"/>
                  <a:pt x="1147" y="1328"/>
                  <a:pt x="1117" y="1302"/>
                </a:cubicBezTo>
                <a:cubicBezTo>
                  <a:pt x="1121" y="1312"/>
                  <a:pt x="1124" y="1322"/>
                  <a:pt x="1127" y="1331"/>
                </a:cubicBezTo>
                <a:cubicBezTo>
                  <a:pt x="1132" y="1342"/>
                  <a:pt x="1137" y="1353"/>
                  <a:pt x="1139" y="1365"/>
                </a:cubicBezTo>
                <a:cubicBezTo>
                  <a:pt x="1142" y="1376"/>
                  <a:pt x="1142" y="1388"/>
                  <a:pt x="1144" y="1403"/>
                </a:cubicBezTo>
                <a:cubicBezTo>
                  <a:pt x="1092" y="1391"/>
                  <a:pt x="1073" y="1357"/>
                  <a:pt x="1061" y="1315"/>
                </a:cubicBezTo>
                <a:cubicBezTo>
                  <a:pt x="1047" y="1271"/>
                  <a:pt x="1057" y="1226"/>
                  <a:pt x="1050" y="1179"/>
                </a:cubicBezTo>
                <a:cubicBezTo>
                  <a:pt x="1085" y="1189"/>
                  <a:pt x="1105" y="1210"/>
                  <a:pt x="1128" y="1227"/>
                </a:cubicBezTo>
                <a:cubicBezTo>
                  <a:pt x="1169" y="1255"/>
                  <a:pt x="1181" y="1298"/>
                  <a:pt x="1187" y="1344"/>
                </a:cubicBezTo>
                <a:cubicBezTo>
                  <a:pt x="1189" y="1364"/>
                  <a:pt x="1188" y="1384"/>
                  <a:pt x="1166" y="140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40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10"/>
            <a:ext cx="3230625" cy="1687924"/>
          </a:xfrm>
        </p:spPr>
        <p:txBody>
          <a:bodyPr anchor="b">
            <a:no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8102651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6"/>
            <a:ext cx="3227832" cy="2872194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488" y="6291072"/>
            <a:ext cx="3227832" cy="365125"/>
          </a:xfrm>
        </p:spPr>
        <p:txBody>
          <a:bodyPr/>
          <a:lstStyle>
            <a:lvl1pPr algn="l">
              <a:defRPr/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1" y="6291072"/>
            <a:ext cx="7598664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7"/>
            <a:ext cx="3227832" cy="816482"/>
          </a:xfrm>
        </p:spPr>
        <p:txBody>
          <a:bodyPr anchor="t"/>
          <a:lstStyle>
            <a:lvl1pPr algn="l">
              <a:defRPr sz="4400"/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1281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9" name="Google Shape;1439;p9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440" name="Google Shape;1440;p9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9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9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43" name="Google Shape;1443;p9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4" name="Google Shape;1444;p9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445" name="Google Shape;1445;p9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9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54" name="Google Shape;1454;p9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455" name="Google Shape;1455;p9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9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9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9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9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69" name="Google Shape;1469;p9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470" name="Google Shape;1470;p9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9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9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73" name="Google Shape;1473;p9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474" name="Google Shape;1474;p9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9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9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9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9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9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9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9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9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9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9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9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9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9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9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9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9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9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9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9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9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9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33" name="Google Shape;1533;p9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534" name="Google Shape;1534;p9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9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9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9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9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9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9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9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9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9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9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9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9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9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9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49" name="Google Shape;1549;p9"/>
          <p:cNvSpPr txBox="1">
            <a:spLocks noGrp="1"/>
          </p:cNvSpPr>
          <p:nvPr>
            <p:ph type="body" idx="1"/>
          </p:nvPr>
        </p:nvSpPr>
        <p:spPr>
          <a:xfrm>
            <a:off x="609600" y="5447700"/>
            <a:ext cx="10972800" cy="5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algn="ctr">
              <a:spcBef>
                <a:spcPts val="480"/>
              </a:spcBef>
              <a:spcAft>
                <a:spcPts val="0"/>
              </a:spcAft>
              <a:buSzPts val="2400"/>
              <a:buFont typeface="Amatic SC"/>
              <a:buNone/>
              <a:defRPr sz="3200" b="1">
                <a:latin typeface="Amatic SC"/>
                <a:ea typeface="Amatic SC"/>
                <a:cs typeface="Amatic SC"/>
                <a:sym typeface="Amatic SC"/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550" name="Google Shape;1550;p9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1pPr>
            <a:lvl2pPr lvl="1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2pPr>
            <a:lvl3pPr lvl="2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3pPr>
            <a:lvl4pPr lvl="3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4pPr>
            <a:lvl5pPr lvl="4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5pPr>
            <a:lvl6pPr lvl="5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6pPr>
            <a:lvl7pPr lvl="6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7pPr>
            <a:lvl8pPr lvl="7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8pPr>
            <a:lvl9pPr lvl="8">
              <a:buNone/>
              <a:defRPr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949096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p10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grpSp>
        <p:nvGrpSpPr>
          <p:cNvPr id="1553" name="Google Shape;1553;p10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554" name="Google Shape;1554;p10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10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10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7" name="Google Shape;1557;p10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58" name="Google Shape;1558;p10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559" name="Google Shape;1559;p10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10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10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10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10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10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10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10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10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68" name="Google Shape;1568;p10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569" name="Google Shape;1569;p10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10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10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10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10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10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10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10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10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10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10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10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10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10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83" name="Google Shape;1583;p10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584" name="Google Shape;1584;p10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10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10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87" name="Google Shape;1587;p10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588" name="Google Shape;1588;p10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10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10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10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10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10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10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10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10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10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10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10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10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10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10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10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10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10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10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10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10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10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10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10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10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10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10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10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10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10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10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10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10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10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10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10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10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10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10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10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10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10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10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10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10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10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10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10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10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10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10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10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10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0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0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0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0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0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0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47" name="Google Shape;1647;p10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648" name="Google Shape;1648;p10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0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0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0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0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0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0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10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10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10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10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10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0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10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10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04795097"/>
      </p:ext>
    </p:extLst>
  </p:cSld>
  <p:clrMapOvr>
    <a:masterClrMapping/>
  </p:clrMapOvr>
  <p:extLst>
    <p:ext uri="{DCECCB84-F9BA-43D5-87BE-67443E8EF086}">
      <p15:sldGuideLst xmlns="" xmlns:p15="http://schemas.microsoft.com/office/powerpoint/2012/main"/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dark">
  <p:cSld name="Blank dark">
    <p:bg>
      <p:bgPr>
        <a:solidFill>
          <a:schemeClr val="accent5"/>
        </a:solidFill>
        <a:effectLst/>
      </p:bgPr>
    </p:bg>
    <p:spTree>
      <p:nvGrpSpPr>
        <p:cNvPr id="1" name="Shape 1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4" name="Google Shape;1664;p11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665" name="Google Shape;1665;p11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11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11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8" name="Google Shape;1668;p11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69" name="Google Shape;1669;p11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670" name="Google Shape;1670;p11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11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11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11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11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11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11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11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11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9" name="Google Shape;1679;p11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680" name="Google Shape;1680;p11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11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11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11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11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11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11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11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11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11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11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11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11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11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4" name="Google Shape;1694;p11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695" name="Google Shape;1695;p11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11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11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8" name="Google Shape;1698;p11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699" name="Google Shape;1699;p11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11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11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11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11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11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11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11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11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11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11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11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11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11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11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1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1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1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11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11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11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11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1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1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1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1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1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1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1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1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1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1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1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11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11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11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1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1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1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1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1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1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1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1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1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1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1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1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1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11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11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1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1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1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1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1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1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1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1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58" name="Google Shape;1758;p11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759" name="Google Shape;1759;p11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1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1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1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11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11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1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1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1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1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1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1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1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1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1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74" name="Google Shape;1774;p11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67631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color">
  <p:cSld name="Blank color">
    <p:bg>
      <p:bgPr>
        <a:solidFill>
          <a:schemeClr val="accent1"/>
        </a:solidFill>
        <a:effectLst/>
      </p:bgPr>
    </p:bg>
    <p:spTree>
      <p:nvGrpSpPr>
        <p:cNvPr id="1" name="Shape 1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6" name="Google Shape;1776;p12"/>
          <p:cNvGrpSpPr/>
          <p:nvPr/>
        </p:nvGrpSpPr>
        <p:grpSpPr>
          <a:xfrm>
            <a:off x="4" y="1817138"/>
            <a:ext cx="1107989" cy="2463916"/>
            <a:chOff x="3" y="1439053"/>
            <a:chExt cx="830992" cy="1847937"/>
          </a:xfrm>
        </p:grpSpPr>
        <p:sp>
          <p:nvSpPr>
            <p:cNvPr id="1777" name="Google Shape;1777;p12"/>
            <p:cNvSpPr/>
            <p:nvPr/>
          </p:nvSpPr>
          <p:spPr>
            <a:xfrm>
              <a:off x="3" y="1598235"/>
              <a:ext cx="698630" cy="1537982"/>
            </a:xfrm>
            <a:custGeom>
              <a:avLst/>
              <a:gdLst/>
              <a:ahLst/>
              <a:cxnLst/>
              <a:rect l="l" t="t" r="r" b="b"/>
              <a:pathLst>
                <a:path w="14040" h="30908" extrusionOk="0">
                  <a:moveTo>
                    <a:pt x="0" y="0"/>
                  </a:moveTo>
                  <a:lnTo>
                    <a:pt x="0" y="135"/>
                  </a:lnTo>
                  <a:lnTo>
                    <a:pt x="303" y="236"/>
                  </a:lnTo>
                  <a:lnTo>
                    <a:pt x="606" y="371"/>
                  </a:lnTo>
                  <a:lnTo>
                    <a:pt x="1178" y="674"/>
                  </a:lnTo>
                  <a:lnTo>
                    <a:pt x="1549" y="842"/>
                  </a:lnTo>
                  <a:lnTo>
                    <a:pt x="1953" y="977"/>
                  </a:lnTo>
                  <a:lnTo>
                    <a:pt x="2761" y="1179"/>
                  </a:lnTo>
                  <a:lnTo>
                    <a:pt x="3703" y="1448"/>
                  </a:lnTo>
                  <a:lnTo>
                    <a:pt x="4613" y="1717"/>
                  </a:lnTo>
                  <a:lnTo>
                    <a:pt x="5522" y="2020"/>
                  </a:lnTo>
                  <a:lnTo>
                    <a:pt x="6397" y="2357"/>
                  </a:lnTo>
                  <a:lnTo>
                    <a:pt x="8215" y="3064"/>
                  </a:lnTo>
                  <a:lnTo>
                    <a:pt x="10067" y="3670"/>
                  </a:lnTo>
                  <a:lnTo>
                    <a:pt x="10976" y="3939"/>
                  </a:lnTo>
                  <a:lnTo>
                    <a:pt x="11885" y="4209"/>
                  </a:lnTo>
                  <a:lnTo>
                    <a:pt x="12794" y="4478"/>
                  </a:lnTo>
                  <a:lnTo>
                    <a:pt x="13703" y="4748"/>
                  </a:lnTo>
                  <a:lnTo>
                    <a:pt x="13703" y="4815"/>
                  </a:lnTo>
                  <a:lnTo>
                    <a:pt x="13737" y="4849"/>
                  </a:lnTo>
                  <a:lnTo>
                    <a:pt x="13770" y="4882"/>
                  </a:lnTo>
                  <a:lnTo>
                    <a:pt x="13669" y="5017"/>
                  </a:lnTo>
                  <a:lnTo>
                    <a:pt x="13568" y="5522"/>
                  </a:lnTo>
                  <a:lnTo>
                    <a:pt x="13400" y="6364"/>
                  </a:lnTo>
                  <a:lnTo>
                    <a:pt x="13164" y="7239"/>
                  </a:lnTo>
                  <a:lnTo>
                    <a:pt x="12895" y="8081"/>
                  </a:lnTo>
                  <a:lnTo>
                    <a:pt x="12626" y="8922"/>
                  </a:lnTo>
                  <a:lnTo>
                    <a:pt x="12053" y="10639"/>
                  </a:lnTo>
                  <a:lnTo>
                    <a:pt x="10841" y="14141"/>
                  </a:lnTo>
                  <a:lnTo>
                    <a:pt x="10235" y="15858"/>
                  </a:lnTo>
                  <a:lnTo>
                    <a:pt x="9562" y="17609"/>
                  </a:lnTo>
                  <a:lnTo>
                    <a:pt x="8989" y="19225"/>
                  </a:lnTo>
                  <a:lnTo>
                    <a:pt x="8383" y="20841"/>
                  </a:lnTo>
                  <a:lnTo>
                    <a:pt x="7272" y="24107"/>
                  </a:lnTo>
                  <a:lnTo>
                    <a:pt x="6161" y="27339"/>
                  </a:lnTo>
                  <a:lnTo>
                    <a:pt x="5017" y="30605"/>
                  </a:lnTo>
                  <a:lnTo>
                    <a:pt x="4680" y="30571"/>
                  </a:lnTo>
                  <a:lnTo>
                    <a:pt x="4411" y="30504"/>
                  </a:lnTo>
                  <a:lnTo>
                    <a:pt x="4175" y="30436"/>
                  </a:lnTo>
                  <a:lnTo>
                    <a:pt x="3703" y="30268"/>
                  </a:lnTo>
                  <a:lnTo>
                    <a:pt x="2693" y="29830"/>
                  </a:lnTo>
                  <a:lnTo>
                    <a:pt x="2222" y="29628"/>
                  </a:lnTo>
                  <a:lnTo>
                    <a:pt x="1717" y="29460"/>
                  </a:lnTo>
                  <a:lnTo>
                    <a:pt x="842" y="29191"/>
                  </a:lnTo>
                  <a:lnTo>
                    <a:pt x="0" y="28888"/>
                  </a:lnTo>
                  <a:lnTo>
                    <a:pt x="0" y="29224"/>
                  </a:lnTo>
                  <a:lnTo>
                    <a:pt x="505" y="29393"/>
                  </a:lnTo>
                  <a:lnTo>
                    <a:pt x="1044" y="29561"/>
                  </a:lnTo>
                  <a:lnTo>
                    <a:pt x="2087" y="29864"/>
                  </a:lnTo>
                  <a:lnTo>
                    <a:pt x="2559" y="30032"/>
                  </a:lnTo>
                  <a:lnTo>
                    <a:pt x="3030" y="30234"/>
                  </a:lnTo>
                  <a:lnTo>
                    <a:pt x="3501" y="30436"/>
                  </a:lnTo>
                  <a:lnTo>
                    <a:pt x="3973" y="30638"/>
                  </a:lnTo>
                  <a:lnTo>
                    <a:pt x="4444" y="30773"/>
                  </a:lnTo>
                  <a:lnTo>
                    <a:pt x="4714" y="30840"/>
                  </a:lnTo>
                  <a:lnTo>
                    <a:pt x="4848" y="30840"/>
                  </a:lnTo>
                  <a:lnTo>
                    <a:pt x="4983" y="30807"/>
                  </a:lnTo>
                  <a:lnTo>
                    <a:pt x="5017" y="30874"/>
                  </a:lnTo>
                  <a:lnTo>
                    <a:pt x="5118" y="30908"/>
                  </a:lnTo>
                  <a:lnTo>
                    <a:pt x="5185" y="30874"/>
                  </a:lnTo>
                  <a:lnTo>
                    <a:pt x="5252" y="30807"/>
                  </a:lnTo>
                  <a:lnTo>
                    <a:pt x="6330" y="27642"/>
                  </a:lnTo>
                  <a:lnTo>
                    <a:pt x="7407" y="24477"/>
                  </a:lnTo>
                  <a:lnTo>
                    <a:pt x="8484" y="21312"/>
                  </a:lnTo>
                  <a:lnTo>
                    <a:pt x="9057" y="19730"/>
                  </a:lnTo>
                  <a:lnTo>
                    <a:pt x="9663" y="18181"/>
                  </a:lnTo>
                  <a:lnTo>
                    <a:pt x="10302" y="16498"/>
                  </a:lnTo>
                  <a:lnTo>
                    <a:pt x="10908" y="14814"/>
                  </a:lnTo>
                  <a:lnTo>
                    <a:pt x="12053" y="11447"/>
                  </a:lnTo>
                  <a:lnTo>
                    <a:pt x="12626" y="9831"/>
                  </a:lnTo>
                  <a:lnTo>
                    <a:pt x="13198" y="8182"/>
                  </a:lnTo>
                  <a:lnTo>
                    <a:pt x="13434" y="7340"/>
                  </a:lnTo>
                  <a:lnTo>
                    <a:pt x="13669" y="6498"/>
                  </a:lnTo>
                  <a:lnTo>
                    <a:pt x="13838" y="5657"/>
                  </a:lnTo>
                  <a:lnTo>
                    <a:pt x="13905" y="4815"/>
                  </a:lnTo>
                  <a:lnTo>
                    <a:pt x="14006" y="4781"/>
                  </a:lnTo>
                  <a:lnTo>
                    <a:pt x="14040" y="4714"/>
                  </a:lnTo>
                  <a:lnTo>
                    <a:pt x="14006" y="4647"/>
                  </a:lnTo>
                  <a:lnTo>
                    <a:pt x="13939" y="4579"/>
                  </a:lnTo>
                  <a:lnTo>
                    <a:pt x="13063" y="4276"/>
                  </a:lnTo>
                  <a:lnTo>
                    <a:pt x="12154" y="4040"/>
                  </a:lnTo>
                  <a:lnTo>
                    <a:pt x="11279" y="3771"/>
                  </a:lnTo>
                  <a:lnTo>
                    <a:pt x="10370" y="3535"/>
                  </a:lnTo>
                  <a:lnTo>
                    <a:pt x="9393" y="3199"/>
                  </a:lnTo>
                  <a:lnTo>
                    <a:pt x="8417" y="2862"/>
                  </a:lnTo>
                  <a:lnTo>
                    <a:pt x="6464" y="2121"/>
                  </a:lnTo>
                  <a:lnTo>
                    <a:pt x="5555" y="1785"/>
                  </a:lnTo>
                  <a:lnTo>
                    <a:pt x="4680" y="1482"/>
                  </a:lnTo>
                  <a:lnTo>
                    <a:pt x="3771" y="1212"/>
                  </a:lnTo>
                  <a:lnTo>
                    <a:pt x="2828" y="977"/>
                  </a:lnTo>
                  <a:lnTo>
                    <a:pt x="2323" y="842"/>
                  </a:lnTo>
                  <a:lnTo>
                    <a:pt x="1818" y="707"/>
                  </a:lnTo>
                  <a:lnTo>
                    <a:pt x="1347" y="539"/>
                  </a:lnTo>
                  <a:lnTo>
                    <a:pt x="875" y="337"/>
                  </a:lnTo>
                  <a:lnTo>
                    <a:pt x="438" y="135"/>
                  </a:lnTo>
                  <a:lnTo>
                    <a:pt x="23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12"/>
            <p:cNvSpPr/>
            <p:nvPr/>
          </p:nvSpPr>
          <p:spPr>
            <a:xfrm>
              <a:off x="211084" y="1586492"/>
              <a:ext cx="20153" cy="23536"/>
            </a:xfrm>
            <a:custGeom>
              <a:avLst/>
              <a:gdLst/>
              <a:ahLst/>
              <a:cxnLst/>
              <a:rect l="l" t="t" r="r" b="b"/>
              <a:pathLst>
                <a:path w="405" h="473" extrusionOk="0">
                  <a:moveTo>
                    <a:pt x="202" y="1"/>
                  </a:moveTo>
                  <a:lnTo>
                    <a:pt x="101" y="68"/>
                  </a:lnTo>
                  <a:lnTo>
                    <a:pt x="68" y="102"/>
                  </a:lnTo>
                  <a:lnTo>
                    <a:pt x="34" y="135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236" y="438"/>
                  </a:lnTo>
                  <a:lnTo>
                    <a:pt x="303" y="405"/>
                  </a:lnTo>
                  <a:lnTo>
                    <a:pt x="371" y="304"/>
                  </a:lnTo>
                  <a:lnTo>
                    <a:pt x="371" y="270"/>
                  </a:lnTo>
                  <a:lnTo>
                    <a:pt x="404" y="270"/>
                  </a:lnTo>
                  <a:lnTo>
                    <a:pt x="404" y="203"/>
                  </a:lnTo>
                  <a:lnTo>
                    <a:pt x="404" y="169"/>
                  </a:lnTo>
                  <a:lnTo>
                    <a:pt x="404" y="102"/>
                  </a:lnTo>
                  <a:lnTo>
                    <a:pt x="371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12"/>
            <p:cNvSpPr/>
            <p:nvPr/>
          </p:nvSpPr>
          <p:spPr>
            <a:xfrm>
              <a:off x="3" y="1439053"/>
              <a:ext cx="830992" cy="1847937"/>
            </a:xfrm>
            <a:custGeom>
              <a:avLst/>
              <a:gdLst/>
              <a:ahLst/>
              <a:cxnLst/>
              <a:rect l="l" t="t" r="r" b="b"/>
              <a:pathLst>
                <a:path w="16700" h="37137" extrusionOk="0">
                  <a:moveTo>
                    <a:pt x="0" y="1"/>
                  </a:moveTo>
                  <a:lnTo>
                    <a:pt x="0" y="169"/>
                  </a:lnTo>
                  <a:lnTo>
                    <a:pt x="505" y="270"/>
                  </a:lnTo>
                  <a:lnTo>
                    <a:pt x="976" y="439"/>
                  </a:lnTo>
                  <a:lnTo>
                    <a:pt x="1953" y="809"/>
                  </a:lnTo>
                  <a:lnTo>
                    <a:pt x="2592" y="1011"/>
                  </a:lnTo>
                  <a:lnTo>
                    <a:pt x="3232" y="1179"/>
                  </a:lnTo>
                  <a:lnTo>
                    <a:pt x="3872" y="1348"/>
                  </a:lnTo>
                  <a:lnTo>
                    <a:pt x="4512" y="1550"/>
                  </a:lnTo>
                  <a:lnTo>
                    <a:pt x="7171" y="2358"/>
                  </a:lnTo>
                  <a:lnTo>
                    <a:pt x="8484" y="2795"/>
                  </a:lnTo>
                  <a:lnTo>
                    <a:pt x="9831" y="3233"/>
                  </a:lnTo>
                  <a:lnTo>
                    <a:pt x="12019" y="4007"/>
                  </a:lnTo>
                  <a:lnTo>
                    <a:pt x="14242" y="4815"/>
                  </a:lnTo>
                  <a:lnTo>
                    <a:pt x="14747" y="4984"/>
                  </a:lnTo>
                  <a:lnTo>
                    <a:pt x="15252" y="5186"/>
                  </a:lnTo>
                  <a:lnTo>
                    <a:pt x="15757" y="5455"/>
                  </a:lnTo>
                  <a:lnTo>
                    <a:pt x="15959" y="5623"/>
                  </a:lnTo>
                  <a:lnTo>
                    <a:pt x="16194" y="5792"/>
                  </a:lnTo>
                  <a:lnTo>
                    <a:pt x="16329" y="5960"/>
                  </a:lnTo>
                  <a:lnTo>
                    <a:pt x="16396" y="6162"/>
                  </a:lnTo>
                  <a:lnTo>
                    <a:pt x="16430" y="6431"/>
                  </a:lnTo>
                  <a:lnTo>
                    <a:pt x="16430" y="6768"/>
                  </a:lnTo>
                  <a:lnTo>
                    <a:pt x="16430" y="7105"/>
                  </a:lnTo>
                  <a:lnTo>
                    <a:pt x="16363" y="7475"/>
                  </a:lnTo>
                  <a:lnTo>
                    <a:pt x="16228" y="8283"/>
                  </a:lnTo>
                  <a:lnTo>
                    <a:pt x="16026" y="9091"/>
                  </a:lnTo>
                  <a:lnTo>
                    <a:pt x="15790" y="9798"/>
                  </a:lnTo>
                  <a:lnTo>
                    <a:pt x="15487" y="10808"/>
                  </a:lnTo>
                  <a:lnTo>
                    <a:pt x="15285" y="11448"/>
                  </a:lnTo>
                  <a:lnTo>
                    <a:pt x="15083" y="12054"/>
                  </a:lnTo>
                  <a:lnTo>
                    <a:pt x="14612" y="13333"/>
                  </a:lnTo>
                  <a:lnTo>
                    <a:pt x="14141" y="14613"/>
                  </a:lnTo>
                  <a:lnTo>
                    <a:pt x="13703" y="15892"/>
                  </a:lnTo>
                  <a:lnTo>
                    <a:pt x="13299" y="17172"/>
                  </a:lnTo>
                  <a:lnTo>
                    <a:pt x="12929" y="18485"/>
                  </a:lnTo>
                  <a:lnTo>
                    <a:pt x="12525" y="19831"/>
                  </a:lnTo>
                  <a:lnTo>
                    <a:pt x="12120" y="21144"/>
                  </a:lnTo>
                  <a:lnTo>
                    <a:pt x="11211" y="23838"/>
                  </a:lnTo>
                  <a:lnTo>
                    <a:pt x="9326" y="29124"/>
                  </a:lnTo>
                  <a:lnTo>
                    <a:pt x="7508" y="34376"/>
                  </a:lnTo>
                  <a:lnTo>
                    <a:pt x="7340" y="34982"/>
                  </a:lnTo>
                  <a:lnTo>
                    <a:pt x="7138" y="35655"/>
                  </a:lnTo>
                  <a:lnTo>
                    <a:pt x="7003" y="35992"/>
                  </a:lnTo>
                  <a:lnTo>
                    <a:pt x="6835" y="36261"/>
                  </a:lnTo>
                  <a:lnTo>
                    <a:pt x="6599" y="36497"/>
                  </a:lnTo>
                  <a:lnTo>
                    <a:pt x="6498" y="36598"/>
                  </a:lnTo>
                  <a:lnTo>
                    <a:pt x="6363" y="36699"/>
                  </a:lnTo>
                  <a:lnTo>
                    <a:pt x="6161" y="36800"/>
                  </a:lnTo>
                  <a:lnTo>
                    <a:pt x="5926" y="36834"/>
                  </a:lnTo>
                  <a:lnTo>
                    <a:pt x="5690" y="36867"/>
                  </a:lnTo>
                  <a:lnTo>
                    <a:pt x="5454" y="36834"/>
                  </a:lnTo>
                  <a:lnTo>
                    <a:pt x="4983" y="36733"/>
                  </a:lnTo>
                  <a:lnTo>
                    <a:pt x="4512" y="36598"/>
                  </a:lnTo>
                  <a:lnTo>
                    <a:pt x="4074" y="36430"/>
                  </a:lnTo>
                  <a:lnTo>
                    <a:pt x="3670" y="36228"/>
                  </a:lnTo>
                  <a:lnTo>
                    <a:pt x="2794" y="35824"/>
                  </a:lnTo>
                  <a:lnTo>
                    <a:pt x="2525" y="35689"/>
                  </a:lnTo>
                  <a:lnTo>
                    <a:pt x="2222" y="35588"/>
                  </a:lnTo>
                  <a:lnTo>
                    <a:pt x="1616" y="35386"/>
                  </a:lnTo>
                  <a:lnTo>
                    <a:pt x="1010" y="35218"/>
                  </a:lnTo>
                  <a:lnTo>
                    <a:pt x="404" y="35049"/>
                  </a:lnTo>
                  <a:lnTo>
                    <a:pt x="202" y="34948"/>
                  </a:lnTo>
                  <a:lnTo>
                    <a:pt x="0" y="34847"/>
                  </a:lnTo>
                  <a:lnTo>
                    <a:pt x="0" y="35184"/>
                  </a:lnTo>
                  <a:lnTo>
                    <a:pt x="505" y="35386"/>
                  </a:lnTo>
                  <a:lnTo>
                    <a:pt x="1044" y="35554"/>
                  </a:lnTo>
                  <a:lnTo>
                    <a:pt x="1650" y="35756"/>
                  </a:lnTo>
                  <a:lnTo>
                    <a:pt x="2222" y="35992"/>
                  </a:lnTo>
                  <a:lnTo>
                    <a:pt x="2828" y="36228"/>
                  </a:lnTo>
                  <a:lnTo>
                    <a:pt x="3400" y="36497"/>
                  </a:lnTo>
                  <a:lnTo>
                    <a:pt x="3804" y="36665"/>
                  </a:lnTo>
                  <a:lnTo>
                    <a:pt x="4209" y="36834"/>
                  </a:lnTo>
                  <a:lnTo>
                    <a:pt x="4613" y="36968"/>
                  </a:lnTo>
                  <a:lnTo>
                    <a:pt x="5050" y="37103"/>
                  </a:lnTo>
                  <a:lnTo>
                    <a:pt x="5387" y="37137"/>
                  </a:lnTo>
                  <a:lnTo>
                    <a:pt x="5690" y="37137"/>
                  </a:lnTo>
                  <a:lnTo>
                    <a:pt x="6027" y="37103"/>
                  </a:lnTo>
                  <a:lnTo>
                    <a:pt x="6330" y="37002"/>
                  </a:lnTo>
                  <a:lnTo>
                    <a:pt x="6599" y="36867"/>
                  </a:lnTo>
                  <a:lnTo>
                    <a:pt x="6835" y="36665"/>
                  </a:lnTo>
                  <a:lnTo>
                    <a:pt x="7037" y="36430"/>
                  </a:lnTo>
                  <a:lnTo>
                    <a:pt x="7205" y="36093"/>
                  </a:lnTo>
                  <a:lnTo>
                    <a:pt x="7710" y="34679"/>
                  </a:lnTo>
                  <a:lnTo>
                    <a:pt x="8181" y="33265"/>
                  </a:lnTo>
                  <a:lnTo>
                    <a:pt x="9158" y="30437"/>
                  </a:lnTo>
                  <a:lnTo>
                    <a:pt x="11178" y="24747"/>
                  </a:lnTo>
                  <a:lnTo>
                    <a:pt x="12154" y="21885"/>
                  </a:lnTo>
                  <a:lnTo>
                    <a:pt x="12592" y="20471"/>
                  </a:lnTo>
                  <a:lnTo>
                    <a:pt x="13030" y="19023"/>
                  </a:lnTo>
                  <a:lnTo>
                    <a:pt x="13838" y="16296"/>
                  </a:lnTo>
                  <a:lnTo>
                    <a:pt x="14275" y="14949"/>
                  </a:lnTo>
                  <a:lnTo>
                    <a:pt x="14747" y="13636"/>
                  </a:lnTo>
                  <a:lnTo>
                    <a:pt x="15252" y="12256"/>
                  </a:lnTo>
                  <a:lnTo>
                    <a:pt x="15723" y="10842"/>
                  </a:lnTo>
                  <a:lnTo>
                    <a:pt x="16060" y="9765"/>
                  </a:lnTo>
                  <a:lnTo>
                    <a:pt x="16329" y="8957"/>
                  </a:lnTo>
                  <a:lnTo>
                    <a:pt x="16531" y="8048"/>
                  </a:lnTo>
                  <a:lnTo>
                    <a:pt x="16632" y="7610"/>
                  </a:lnTo>
                  <a:lnTo>
                    <a:pt x="16666" y="7172"/>
                  </a:lnTo>
                  <a:lnTo>
                    <a:pt x="16699" y="6734"/>
                  </a:lnTo>
                  <a:lnTo>
                    <a:pt x="16666" y="6364"/>
                  </a:lnTo>
                  <a:lnTo>
                    <a:pt x="16598" y="5994"/>
                  </a:lnTo>
                  <a:lnTo>
                    <a:pt x="16464" y="5691"/>
                  </a:lnTo>
                  <a:lnTo>
                    <a:pt x="16363" y="5556"/>
                  </a:lnTo>
                  <a:lnTo>
                    <a:pt x="16262" y="5455"/>
                  </a:lnTo>
                  <a:lnTo>
                    <a:pt x="16127" y="5354"/>
                  </a:lnTo>
                  <a:lnTo>
                    <a:pt x="15992" y="5287"/>
                  </a:lnTo>
                  <a:lnTo>
                    <a:pt x="14982" y="4815"/>
                  </a:lnTo>
                  <a:lnTo>
                    <a:pt x="14477" y="4613"/>
                  </a:lnTo>
                  <a:lnTo>
                    <a:pt x="13972" y="4445"/>
                  </a:lnTo>
                  <a:lnTo>
                    <a:pt x="12659" y="3974"/>
                  </a:lnTo>
                  <a:lnTo>
                    <a:pt x="11346" y="3502"/>
                  </a:lnTo>
                  <a:lnTo>
                    <a:pt x="9831" y="2964"/>
                  </a:lnTo>
                  <a:lnTo>
                    <a:pt x="8316" y="2492"/>
                  </a:lnTo>
                  <a:lnTo>
                    <a:pt x="5286" y="1516"/>
                  </a:lnTo>
                  <a:lnTo>
                    <a:pt x="3737" y="1078"/>
                  </a:lnTo>
                  <a:lnTo>
                    <a:pt x="2188" y="641"/>
                  </a:lnTo>
                  <a:lnTo>
                    <a:pt x="1650" y="439"/>
                  </a:lnTo>
                  <a:lnTo>
                    <a:pt x="1111" y="237"/>
                  </a:lnTo>
                  <a:lnTo>
                    <a:pt x="842" y="136"/>
                  </a:lnTo>
                  <a:lnTo>
                    <a:pt x="572" y="68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80" name="Google Shape;1780;p12"/>
          <p:cNvSpPr/>
          <p:nvPr/>
        </p:nvSpPr>
        <p:spPr>
          <a:xfrm>
            <a:off x="10093666" y="250119"/>
            <a:ext cx="1107989" cy="1130348"/>
          </a:xfrm>
          <a:custGeom>
            <a:avLst/>
            <a:gdLst/>
            <a:ahLst/>
            <a:cxnLst/>
            <a:rect l="l" t="t" r="r" b="b"/>
            <a:pathLst>
              <a:path w="16700" h="17037" extrusionOk="0">
                <a:moveTo>
                  <a:pt x="10471" y="169"/>
                </a:moveTo>
                <a:lnTo>
                  <a:pt x="10471" y="338"/>
                </a:lnTo>
                <a:lnTo>
                  <a:pt x="10538" y="472"/>
                </a:lnTo>
                <a:lnTo>
                  <a:pt x="10606" y="674"/>
                </a:lnTo>
                <a:lnTo>
                  <a:pt x="10336" y="775"/>
                </a:lnTo>
                <a:lnTo>
                  <a:pt x="10303" y="809"/>
                </a:lnTo>
                <a:lnTo>
                  <a:pt x="10202" y="641"/>
                </a:lnTo>
                <a:lnTo>
                  <a:pt x="10101" y="472"/>
                </a:lnTo>
                <a:lnTo>
                  <a:pt x="10269" y="338"/>
                </a:lnTo>
                <a:lnTo>
                  <a:pt x="10404" y="236"/>
                </a:lnTo>
                <a:lnTo>
                  <a:pt x="10471" y="169"/>
                </a:lnTo>
                <a:close/>
                <a:moveTo>
                  <a:pt x="10673" y="944"/>
                </a:moveTo>
                <a:lnTo>
                  <a:pt x="10673" y="1011"/>
                </a:lnTo>
                <a:lnTo>
                  <a:pt x="10707" y="1112"/>
                </a:lnTo>
                <a:lnTo>
                  <a:pt x="10774" y="1314"/>
                </a:lnTo>
                <a:lnTo>
                  <a:pt x="10673" y="1314"/>
                </a:lnTo>
                <a:lnTo>
                  <a:pt x="10336" y="1381"/>
                </a:lnTo>
                <a:lnTo>
                  <a:pt x="10303" y="1213"/>
                </a:lnTo>
                <a:lnTo>
                  <a:pt x="10269" y="1078"/>
                </a:lnTo>
                <a:lnTo>
                  <a:pt x="10404" y="1045"/>
                </a:lnTo>
                <a:lnTo>
                  <a:pt x="10673" y="944"/>
                </a:lnTo>
                <a:close/>
                <a:moveTo>
                  <a:pt x="10942" y="1516"/>
                </a:moveTo>
                <a:lnTo>
                  <a:pt x="11043" y="1617"/>
                </a:lnTo>
                <a:lnTo>
                  <a:pt x="11481" y="2055"/>
                </a:lnTo>
                <a:lnTo>
                  <a:pt x="11717" y="2290"/>
                </a:lnTo>
                <a:lnTo>
                  <a:pt x="11919" y="2526"/>
                </a:lnTo>
                <a:lnTo>
                  <a:pt x="11649" y="2627"/>
                </a:lnTo>
                <a:lnTo>
                  <a:pt x="11346" y="2694"/>
                </a:lnTo>
                <a:lnTo>
                  <a:pt x="10740" y="2829"/>
                </a:lnTo>
                <a:lnTo>
                  <a:pt x="10404" y="2896"/>
                </a:lnTo>
                <a:lnTo>
                  <a:pt x="10235" y="2930"/>
                </a:lnTo>
                <a:lnTo>
                  <a:pt x="10101" y="3031"/>
                </a:lnTo>
                <a:lnTo>
                  <a:pt x="10168" y="2425"/>
                </a:lnTo>
                <a:lnTo>
                  <a:pt x="10303" y="1819"/>
                </a:lnTo>
                <a:lnTo>
                  <a:pt x="10336" y="1583"/>
                </a:lnTo>
                <a:lnTo>
                  <a:pt x="10505" y="1550"/>
                </a:lnTo>
                <a:lnTo>
                  <a:pt x="10808" y="1516"/>
                </a:lnTo>
                <a:close/>
                <a:moveTo>
                  <a:pt x="12087" y="2728"/>
                </a:moveTo>
                <a:lnTo>
                  <a:pt x="12255" y="2964"/>
                </a:lnTo>
                <a:lnTo>
                  <a:pt x="11582" y="3199"/>
                </a:lnTo>
                <a:lnTo>
                  <a:pt x="10942" y="3368"/>
                </a:lnTo>
                <a:lnTo>
                  <a:pt x="10505" y="3502"/>
                </a:lnTo>
                <a:lnTo>
                  <a:pt x="10067" y="3637"/>
                </a:lnTo>
                <a:lnTo>
                  <a:pt x="10101" y="3199"/>
                </a:lnTo>
                <a:lnTo>
                  <a:pt x="10303" y="3166"/>
                </a:lnTo>
                <a:lnTo>
                  <a:pt x="10505" y="3132"/>
                </a:lnTo>
                <a:lnTo>
                  <a:pt x="10942" y="3031"/>
                </a:lnTo>
                <a:lnTo>
                  <a:pt x="11515" y="2896"/>
                </a:lnTo>
                <a:lnTo>
                  <a:pt x="11818" y="2829"/>
                </a:lnTo>
                <a:lnTo>
                  <a:pt x="12087" y="2728"/>
                </a:lnTo>
                <a:close/>
                <a:moveTo>
                  <a:pt x="12525" y="3098"/>
                </a:moveTo>
                <a:lnTo>
                  <a:pt x="12626" y="3671"/>
                </a:lnTo>
                <a:lnTo>
                  <a:pt x="12760" y="4243"/>
                </a:lnTo>
                <a:lnTo>
                  <a:pt x="13063" y="5320"/>
                </a:lnTo>
                <a:lnTo>
                  <a:pt x="13265" y="5994"/>
                </a:lnTo>
                <a:lnTo>
                  <a:pt x="13535" y="6633"/>
                </a:lnTo>
                <a:lnTo>
                  <a:pt x="13804" y="7273"/>
                </a:lnTo>
                <a:lnTo>
                  <a:pt x="14040" y="7913"/>
                </a:lnTo>
                <a:lnTo>
                  <a:pt x="14242" y="8519"/>
                </a:lnTo>
                <a:lnTo>
                  <a:pt x="14410" y="9159"/>
                </a:lnTo>
                <a:lnTo>
                  <a:pt x="14679" y="10404"/>
                </a:lnTo>
                <a:lnTo>
                  <a:pt x="14780" y="10876"/>
                </a:lnTo>
                <a:lnTo>
                  <a:pt x="14881" y="11347"/>
                </a:lnTo>
                <a:lnTo>
                  <a:pt x="15016" y="11818"/>
                </a:lnTo>
                <a:lnTo>
                  <a:pt x="15117" y="12020"/>
                </a:lnTo>
                <a:lnTo>
                  <a:pt x="15252" y="12222"/>
                </a:lnTo>
                <a:lnTo>
                  <a:pt x="14612" y="12458"/>
                </a:lnTo>
                <a:lnTo>
                  <a:pt x="13939" y="12660"/>
                </a:lnTo>
                <a:lnTo>
                  <a:pt x="13333" y="12828"/>
                </a:lnTo>
                <a:lnTo>
                  <a:pt x="12996" y="12929"/>
                </a:lnTo>
                <a:lnTo>
                  <a:pt x="12727" y="13030"/>
                </a:lnTo>
                <a:lnTo>
                  <a:pt x="12592" y="12458"/>
                </a:lnTo>
                <a:lnTo>
                  <a:pt x="12457" y="11919"/>
                </a:lnTo>
                <a:lnTo>
                  <a:pt x="12154" y="10808"/>
                </a:lnTo>
                <a:lnTo>
                  <a:pt x="11818" y="9563"/>
                </a:lnTo>
                <a:lnTo>
                  <a:pt x="11616" y="8923"/>
                </a:lnTo>
                <a:lnTo>
                  <a:pt x="11414" y="8317"/>
                </a:lnTo>
                <a:lnTo>
                  <a:pt x="11010" y="7239"/>
                </a:lnTo>
                <a:lnTo>
                  <a:pt x="10808" y="6667"/>
                </a:lnTo>
                <a:lnTo>
                  <a:pt x="10639" y="6128"/>
                </a:lnTo>
                <a:lnTo>
                  <a:pt x="10471" y="5590"/>
                </a:lnTo>
                <a:lnTo>
                  <a:pt x="10269" y="5051"/>
                </a:lnTo>
                <a:lnTo>
                  <a:pt x="10101" y="4479"/>
                </a:lnTo>
                <a:lnTo>
                  <a:pt x="9932" y="3940"/>
                </a:lnTo>
                <a:lnTo>
                  <a:pt x="9966" y="3906"/>
                </a:lnTo>
                <a:lnTo>
                  <a:pt x="10572" y="3704"/>
                </a:lnTo>
                <a:lnTo>
                  <a:pt x="11178" y="3536"/>
                </a:lnTo>
                <a:lnTo>
                  <a:pt x="11885" y="3368"/>
                </a:lnTo>
                <a:lnTo>
                  <a:pt x="12222" y="3233"/>
                </a:lnTo>
                <a:lnTo>
                  <a:pt x="12525" y="3098"/>
                </a:lnTo>
                <a:close/>
                <a:moveTo>
                  <a:pt x="15353" y="12492"/>
                </a:moveTo>
                <a:lnTo>
                  <a:pt x="15386" y="12761"/>
                </a:lnTo>
                <a:lnTo>
                  <a:pt x="15454" y="12997"/>
                </a:lnTo>
                <a:lnTo>
                  <a:pt x="15622" y="13535"/>
                </a:lnTo>
                <a:lnTo>
                  <a:pt x="15521" y="13502"/>
                </a:lnTo>
                <a:lnTo>
                  <a:pt x="15420" y="13502"/>
                </a:lnTo>
                <a:lnTo>
                  <a:pt x="15117" y="13535"/>
                </a:lnTo>
                <a:lnTo>
                  <a:pt x="14646" y="13670"/>
                </a:lnTo>
                <a:lnTo>
                  <a:pt x="13972" y="13872"/>
                </a:lnTo>
                <a:lnTo>
                  <a:pt x="13535" y="13973"/>
                </a:lnTo>
                <a:lnTo>
                  <a:pt x="13265" y="14040"/>
                </a:lnTo>
                <a:lnTo>
                  <a:pt x="13164" y="13805"/>
                </a:lnTo>
                <a:lnTo>
                  <a:pt x="13097" y="13569"/>
                </a:lnTo>
                <a:lnTo>
                  <a:pt x="12996" y="13367"/>
                </a:lnTo>
                <a:lnTo>
                  <a:pt x="12861" y="13199"/>
                </a:lnTo>
                <a:lnTo>
                  <a:pt x="13097" y="13165"/>
                </a:lnTo>
                <a:lnTo>
                  <a:pt x="13366" y="13098"/>
                </a:lnTo>
                <a:lnTo>
                  <a:pt x="13838" y="12963"/>
                </a:lnTo>
                <a:lnTo>
                  <a:pt x="14612" y="12727"/>
                </a:lnTo>
                <a:lnTo>
                  <a:pt x="15353" y="12492"/>
                </a:lnTo>
                <a:close/>
                <a:moveTo>
                  <a:pt x="337" y="11886"/>
                </a:moveTo>
                <a:lnTo>
                  <a:pt x="472" y="12155"/>
                </a:lnTo>
                <a:lnTo>
                  <a:pt x="674" y="12357"/>
                </a:lnTo>
                <a:lnTo>
                  <a:pt x="909" y="12593"/>
                </a:lnTo>
                <a:lnTo>
                  <a:pt x="1145" y="12727"/>
                </a:lnTo>
                <a:lnTo>
                  <a:pt x="1381" y="12828"/>
                </a:lnTo>
                <a:lnTo>
                  <a:pt x="1650" y="12896"/>
                </a:lnTo>
                <a:lnTo>
                  <a:pt x="1919" y="12929"/>
                </a:lnTo>
                <a:lnTo>
                  <a:pt x="2020" y="13333"/>
                </a:lnTo>
                <a:lnTo>
                  <a:pt x="2121" y="13805"/>
                </a:lnTo>
                <a:lnTo>
                  <a:pt x="2222" y="13939"/>
                </a:lnTo>
                <a:lnTo>
                  <a:pt x="2290" y="14074"/>
                </a:lnTo>
                <a:lnTo>
                  <a:pt x="2525" y="14276"/>
                </a:lnTo>
                <a:lnTo>
                  <a:pt x="2189" y="14175"/>
                </a:lnTo>
                <a:lnTo>
                  <a:pt x="1886" y="14040"/>
                </a:lnTo>
                <a:lnTo>
                  <a:pt x="1583" y="13906"/>
                </a:lnTo>
                <a:lnTo>
                  <a:pt x="1313" y="13704"/>
                </a:lnTo>
                <a:lnTo>
                  <a:pt x="1078" y="13468"/>
                </a:lnTo>
                <a:lnTo>
                  <a:pt x="876" y="13199"/>
                </a:lnTo>
                <a:lnTo>
                  <a:pt x="674" y="12929"/>
                </a:lnTo>
                <a:lnTo>
                  <a:pt x="539" y="12593"/>
                </a:lnTo>
                <a:lnTo>
                  <a:pt x="404" y="12256"/>
                </a:lnTo>
                <a:lnTo>
                  <a:pt x="337" y="11886"/>
                </a:lnTo>
                <a:close/>
                <a:moveTo>
                  <a:pt x="15285" y="13838"/>
                </a:moveTo>
                <a:lnTo>
                  <a:pt x="14545" y="14074"/>
                </a:lnTo>
                <a:lnTo>
                  <a:pt x="13972" y="14276"/>
                </a:lnTo>
                <a:lnTo>
                  <a:pt x="13669" y="14377"/>
                </a:lnTo>
                <a:lnTo>
                  <a:pt x="13400" y="14512"/>
                </a:lnTo>
                <a:lnTo>
                  <a:pt x="13400" y="14545"/>
                </a:lnTo>
                <a:lnTo>
                  <a:pt x="13400" y="14579"/>
                </a:lnTo>
                <a:lnTo>
                  <a:pt x="13669" y="14579"/>
                </a:lnTo>
                <a:lnTo>
                  <a:pt x="13939" y="14512"/>
                </a:lnTo>
                <a:lnTo>
                  <a:pt x="14444" y="14377"/>
                </a:lnTo>
                <a:lnTo>
                  <a:pt x="15117" y="14175"/>
                </a:lnTo>
                <a:lnTo>
                  <a:pt x="15757" y="13973"/>
                </a:lnTo>
                <a:lnTo>
                  <a:pt x="15790" y="14108"/>
                </a:lnTo>
                <a:lnTo>
                  <a:pt x="15184" y="14209"/>
                </a:lnTo>
                <a:lnTo>
                  <a:pt x="14578" y="14377"/>
                </a:lnTo>
                <a:lnTo>
                  <a:pt x="13972" y="14646"/>
                </a:lnTo>
                <a:lnTo>
                  <a:pt x="13703" y="14781"/>
                </a:lnTo>
                <a:lnTo>
                  <a:pt x="13467" y="14949"/>
                </a:lnTo>
                <a:lnTo>
                  <a:pt x="13400" y="14747"/>
                </a:lnTo>
                <a:lnTo>
                  <a:pt x="13299" y="14242"/>
                </a:lnTo>
                <a:lnTo>
                  <a:pt x="13669" y="14175"/>
                </a:lnTo>
                <a:lnTo>
                  <a:pt x="14073" y="14108"/>
                </a:lnTo>
                <a:lnTo>
                  <a:pt x="14814" y="13906"/>
                </a:lnTo>
                <a:lnTo>
                  <a:pt x="15285" y="13838"/>
                </a:lnTo>
                <a:close/>
                <a:moveTo>
                  <a:pt x="1145" y="3098"/>
                </a:moveTo>
                <a:lnTo>
                  <a:pt x="1684" y="3199"/>
                </a:lnTo>
                <a:lnTo>
                  <a:pt x="2189" y="3267"/>
                </a:lnTo>
                <a:lnTo>
                  <a:pt x="3232" y="3368"/>
                </a:lnTo>
                <a:lnTo>
                  <a:pt x="4276" y="3435"/>
                </a:lnTo>
                <a:lnTo>
                  <a:pt x="5320" y="3502"/>
                </a:lnTo>
                <a:lnTo>
                  <a:pt x="6397" y="3637"/>
                </a:lnTo>
                <a:lnTo>
                  <a:pt x="7508" y="3772"/>
                </a:lnTo>
                <a:lnTo>
                  <a:pt x="8619" y="3906"/>
                </a:lnTo>
                <a:lnTo>
                  <a:pt x="9730" y="3974"/>
                </a:lnTo>
                <a:lnTo>
                  <a:pt x="9831" y="4411"/>
                </a:lnTo>
                <a:lnTo>
                  <a:pt x="9932" y="4883"/>
                </a:lnTo>
                <a:lnTo>
                  <a:pt x="10269" y="5758"/>
                </a:lnTo>
                <a:lnTo>
                  <a:pt x="10639" y="6970"/>
                </a:lnTo>
                <a:lnTo>
                  <a:pt x="11077" y="8148"/>
                </a:lnTo>
                <a:lnTo>
                  <a:pt x="11346" y="8990"/>
                </a:lnTo>
                <a:lnTo>
                  <a:pt x="11616" y="9866"/>
                </a:lnTo>
                <a:lnTo>
                  <a:pt x="11582" y="9899"/>
                </a:lnTo>
                <a:lnTo>
                  <a:pt x="11649" y="10573"/>
                </a:lnTo>
                <a:lnTo>
                  <a:pt x="11616" y="11246"/>
                </a:lnTo>
                <a:lnTo>
                  <a:pt x="11548" y="11919"/>
                </a:lnTo>
                <a:lnTo>
                  <a:pt x="11447" y="12593"/>
                </a:lnTo>
                <a:lnTo>
                  <a:pt x="11178" y="13771"/>
                </a:lnTo>
                <a:lnTo>
                  <a:pt x="11111" y="14377"/>
                </a:lnTo>
                <a:lnTo>
                  <a:pt x="11077" y="14983"/>
                </a:lnTo>
                <a:lnTo>
                  <a:pt x="10538" y="15050"/>
                </a:lnTo>
                <a:lnTo>
                  <a:pt x="9495" y="15050"/>
                </a:lnTo>
                <a:lnTo>
                  <a:pt x="8956" y="14983"/>
                </a:lnTo>
                <a:lnTo>
                  <a:pt x="7878" y="14848"/>
                </a:lnTo>
                <a:lnTo>
                  <a:pt x="6835" y="14714"/>
                </a:lnTo>
                <a:lnTo>
                  <a:pt x="5892" y="14613"/>
                </a:lnTo>
                <a:lnTo>
                  <a:pt x="4949" y="14545"/>
                </a:lnTo>
                <a:lnTo>
                  <a:pt x="3064" y="14444"/>
                </a:lnTo>
                <a:lnTo>
                  <a:pt x="3064" y="14411"/>
                </a:lnTo>
                <a:lnTo>
                  <a:pt x="3064" y="14343"/>
                </a:lnTo>
                <a:lnTo>
                  <a:pt x="3030" y="14310"/>
                </a:lnTo>
                <a:lnTo>
                  <a:pt x="2997" y="14276"/>
                </a:lnTo>
                <a:lnTo>
                  <a:pt x="2795" y="14175"/>
                </a:lnTo>
                <a:lnTo>
                  <a:pt x="2593" y="14040"/>
                </a:lnTo>
                <a:lnTo>
                  <a:pt x="2458" y="13872"/>
                </a:lnTo>
                <a:lnTo>
                  <a:pt x="2323" y="13704"/>
                </a:lnTo>
                <a:lnTo>
                  <a:pt x="2256" y="13502"/>
                </a:lnTo>
                <a:lnTo>
                  <a:pt x="2189" y="13300"/>
                </a:lnTo>
                <a:lnTo>
                  <a:pt x="2189" y="13064"/>
                </a:lnTo>
                <a:lnTo>
                  <a:pt x="2189" y="12828"/>
                </a:lnTo>
                <a:lnTo>
                  <a:pt x="2155" y="12761"/>
                </a:lnTo>
                <a:lnTo>
                  <a:pt x="2088" y="12727"/>
                </a:lnTo>
                <a:lnTo>
                  <a:pt x="1852" y="12727"/>
                </a:lnTo>
                <a:lnTo>
                  <a:pt x="1650" y="12694"/>
                </a:lnTo>
                <a:lnTo>
                  <a:pt x="1448" y="12626"/>
                </a:lnTo>
                <a:lnTo>
                  <a:pt x="1246" y="12559"/>
                </a:lnTo>
                <a:lnTo>
                  <a:pt x="1078" y="12458"/>
                </a:lnTo>
                <a:lnTo>
                  <a:pt x="909" y="12357"/>
                </a:lnTo>
                <a:lnTo>
                  <a:pt x="573" y="12054"/>
                </a:lnTo>
                <a:lnTo>
                  <a:pt x="472" y="11886"/>
                </a:lnTo>
                <a:lnTo>
                  <a:pt x="303" y="11717"/>
                </a:lnTo>
                <a:lnTo>
                  <a:pt x="236" y="11111"/>
                </a:lnTo>
                <a:lnTo>
                  <a:pt x="269" y="10505"/>
                </a:lnTo>
                <a:lnTo>
                  <a:pt x="303" y="9899"/>
                </a:lnTo>
                <a:lnTo>
                  <a:pt x="370" y="9327"/>
                </a:lnTo>
                <a:lnTo>
                  <a:pt x="505" y="7778"/>
                </a:lnTo>
                <a:lnTo>
                  <a:pt x="674" y="6196"/>
                </a:lnTo>
                <a:lnTo>
                  <a:pt x="741" y="5421"/>
                </a:lnTo>
                <a:lnTo>
                  <a:pt x="842" y="4647"/>
                </a:lnTo>
                <a:lnTo>
                  <a:pt x="977" y="3873"/>
                </a:lnTo>
                <a:lnTo>
                  <a:pt x="1145" y="3098"/>
                </a:lnTo>
                <a:close/>
                <a:moveTo>
                  <a:pt x="15858" y="14377"/>
                </a:moveTo>
                <a:lnTo>
                  <a:pt x="15858" y="14444"/>
                </a:lnTo>
                <a:lnTo>
                  <a:pt x="15656" y="14478"/>
                </a:lnTo>
                <a:lnTo>
                  <a:pt x="15420" y="14545"/>
                </a:lnTo>
                <a:lnTo>
                  <a:pt x="15083" y="14646"/>
                </a:lnTo>
                <a:lnTo>
                  <a:pt x="14679" y="14747"/>
                </a:lnTo>
                <a:lnTo>
                  <a:pt x="14275" y="14916"/>
                </a:lnTo>
                <a:lnTo>
                  <a:pt x="13871" y="15084"/>
                </a:lnTo>
                <a:lnTo>
                  <a:pt x="13703" y="15185"/>
                </a:lnTo>
                <a:lnTo>
                  <a:pt x="13535" y="15320"/>
                </a:lnTo>
                <a:lnTo>
                  <a:pt x="13467" y="15017"/>
                </a:lnTo>
                <a:lnTo>
                  <a:pt x="13905" y="14916"/>
                </a:lnTo>
                <a:lnTo>
                  <a:pt x="14376" y="14781"/>
                </a:lnTo>
                <a:lnTo>
                  <a:pt x="14814" y="14646"/>
                </a:lnTo>
                <a:lnTo>
                  <a:pt x="15285" y="14512"/>
                </a:lnTo>
                <a:lnTo>
                  <a:pt x="15521" y="14444"/>
                </a:lnTo>
                <a:lnTo>
                  <a:pt x="15689" y="14411"/>
                </a:lnTo>
                <a:lnTo>
                  <a:pt x="15858" y="14377"/>
                </a:lnTo>
                <a:close/>
                <a:moveTo>
                  <a:pt x="15925" y="14747"/>
                </a:moveTo>
                <a:lnTo>
                  <a:pt x="15925" y="14815"/>
                </a:lnTo>
                <a:lnTo>
                  <a:pt x="14747" y="15151"/>
                </a:lnTo>
                <a:lnTo>
                  <a:pt x="14141" y="15387"/>
                </a:lnTo>
                <a:lnTo>
                  <a:pt x="13871" y="15522"/>
                </a:lnTo>
                <a:lnTo>
                  <a:pt x="13602" y="15656"/>
                </a:lnTo>
                <a:lnTo>
                  <a:pt x="13535" y="15421"/>
                </a:lnTo>
                <a:lnTo>
                  <a:pt x="13905" y="15320"/>
                </a:lnTo>
                <a:lnTo>
                  <a:pt x="14275" y="15219"/>
                </a:lnTo>
                <a:lnTo>
                  <a:pt x="14612" y="15084"/>
                </a:lnTo>
                <a:lnTo>
                  <a:pt x="14982" y="14949"/>
                </a:lnTo>
                <a:lnTo>
                  <a:pt x="15420" y="14882"/>
                </a:lnTo>
                <a:lnTo>
                  <a:pt x="15689" y="14815"/>
                </a:lnTo>
                <a:lnTo>
                  <a:pt x="15925" y="14747"/>
                </a:lnTo>
                <a:close/>
                <a:moveTo>
                  <a:pt x="15959" y="15050"/>
                </a:moveTo>
                <a:lnTo>
                  <a:pt x="15992" y="15185"/>
                </a:lnTo>
                <a:lnTo>
                  <a:pt x="15790" y="15219"/>
                </a:lnTo>
                <a:lnTo>
                  <a:pt x="15588" y="15252"/>
                </a:lnTo>
                <a:lnTo>
                  <a:pt x="15218" y="15387"/>
                </a:lnTo>
                <a:lnTo>
                  <a:pt x="14444" y="15690"/>
                </a:lnTo>
                <a:lnTo>
                  <a:pt x="14073" y="15858"/>
                </a:lnTo>
                <a:lnTo>
                  <a:pt x="13703" y="16060"/>
                </a:lnTo>
                <a:lnTo>
                  <a:pt x="13636" y="15791"/>
                </a:lnTo>
                <a:lnTo>
                  <a:pt x="13804" y="15757"/>
                </a:lnTo>
                <a:lnTo>
                  <a:pt x="13972" y="15724"/>
                </a:lnTo>
                <a:lnTo>
                  <a:pt x="14275" y="15623"/>
                </a:lnTo>
                <a:lnTo>
                  <a:pt x="14612" y="15488"/>
                </a:lnTo>
                <a:lnTo>
                  <a:pt x="14915" y="15387"/>
                </a:lnTo>
                <a:lnTo>
                  <a:pt x="15454" y="15252"/>
                </a:lnTo>
                <a:lnTo>
                  <a:pt x="15723" y="15151"/>
                </a:lnTo>
                <a:lnTo>
                  <a:pt x="15959" y="15050"/>
                </a:lnTo>
                <a:close/>
                <a:moveTo>
                  <a:pt x="16026" y="15421"/>
                </a:moveTo>
                <a:lnTo>
                  <a:pt x="16093" y="15623"/>
                </a:lnTo>
                <a:lnTo>
                  <a:pt x="15420" y="15858"/>
                </a:lnTo>
                <a:lnTo>
                  <a:pt x="14747" y="16027"/>
                </a:lnTo>
                <a:lnTo>
                  <a:pt x="14275" y="16195"/>
                </a:lnTo>
                <a:lnTo>
                  <a:pt x="14040" y="16262"/>
                </a:lnTo>
                <a:lnTo>
                  <a:pt x="13838" y="16397"/>
                </a:lnTo>
                <a:lnTo>
                  <a:pt x="13737" y="16128"/>
                </a:lnTo>
                <a:lnTo>
                  <a:pt x="14073" y="16060"/>
                </a:lnTo>
                <a:lnTo>
                  <a:pt x="14410" y="15959"/>
                </a:lnTo>
                <a:lnTo>
                  <a:pt x="14713" y="15825"/>
                </a:lnTo>
                <a:lnTo>
                  <a:pt x="15050" y="15690"/>
                </a:lnTo>
                <a:lnTo>
                  <a:pt x="16026" y="15421"/>
                </a:lnTo>
                <a:close/>
                <a:moveTo>
                  <a:pt x="16161" y="15825"/>
                </a:moveTo>
                <a:lnTo>
                  <a:pt x="16228" y="15993"/>
                </a:lnTo>
                <a:lnTo>
                  <a:pt x="15151" y="16330"/>
                </a:lnTo>
                <a:lnTo>
                  <a:pt x="14578" y="16532"/>
                </a:lnTo>
                <a:lnTo>
                  <a:pt x="14309" y="16667"/>
                </a:lnTo>
                <a:lnTo>
                  <a:pt x="14040" y="16835"/>
                </a:lnTo>
                <a:lnTo>
                  <a:pt x="13871" y="16532"/>
                </a:lnTo>
                <a:lnTo>
                  <a:pt x="14174" y="16465"/>
                </a:lnTo>
                <a:lnTo>
                  <a:pt x="14444" y="16397"/>
                </a:lnTo>
                <a:lnTo>
                  <a:pt x="14982" y="16229"/>
                </a:lnTo>
                <a:lnTo>
                  <a:pt x="15588" y="16060"/>
                </a:lnTo>
                <a:lnTo>
                  <a:pt x="16161" y="15825"/>
                </a:lnTo>
                <a:close/>
                <a:moveTo>
                  <a:pt x="10370" y="1"/>
                </a:moveTo>
                <a:lnTo>
                  <a:pt x="10303" y="68"/>
                </a:lnTo>
                <a:lnTo>
                  <a:pt x="10168" y="169"/>
                </a:lnTo>
                <a:lnTo>
                  <a:pt x="10033" y="304"/>
                </a:lnTo>
                <a:lnTo>
                  <a:pt x="10000" y="371"/>
                </a:lnTo>
                <a:lnTo>
                  <a:pt x="9966" y="472"/>
                </a:lnTo>
                <a:lnTo>
                  <a:pt x="10000" y="506"/>
                </a:lnTo>
                <a:lnTo>
                  <a:pt x="10033" y="607"/>
                </a:lnTo>
                <a:lnTo>
                  <a:pt x="10067" y="674"/>
                </a:lnTo>
                <a:lnTo>
                  <a:pt x="10134" y="876"/>
                </a:lnTo>
                <a:lnTo>
                  <a:pt x="10067" y="910"/>
                </a:lnTo>
                <a:lnTo>
                  <a:pt x="10033" y="977"/>
                </a:lnTo>
                <a:lnTo>
                  <a:pt x="10033" y="1045"/>
                </a:lnTo>
                <a:lnTo>
                  <a:pt x="10067" y="1078"/>
                </a:lnTo>
                <a:lnTo>
                  <a:pt x="10033" y="1449"/>
                </a:lnTo>
                <a:lnTo>
                  <a:pt x="10033" y="1651"/>
                </a:lnTo>
                <a:lnTo>
                  <a:pt x="10000" y="1886"/>
                </a:lnTo>
                <a:lnTo>
                  <a:pt x="9899" y="2324"/>
                </a:lnTo>
                <a:lnTo>
                  <a:pt x="9831" y="2661"/>
                </a:lnTo>
                <a:lnTo>
                  <a:pt x="9798" y="2997"/>
                </a:lnTo>
                <a:lnTo>
                  <a:pt x="9764" y="3334"/>
                </a:lnTo>
                <a:lnTo>
                  <a:pt x="9798" y="3671"/>
                </a:lnTo>
                <a:lnTo>
                  <a:pt x="9831" y="3772"/>
                </a:lnTo>
                <a:lnTo>
                  <a:pt x="9798" y="3772"/>
                </a:lnTo>
                <a:lnTo>
                  <a:pt x="7643" y="3536"/>
                </a:lnTo>
                <a:lnTo>
                  <a:pt x="5488" y="3368"/>
                </a:lnTo>
                <a:lnTo>
                  <a:pt x="3333" y="3166"/>
                </a:lnTo>
                <a:lnTo>
                  <a:pt x="1179" y="2964"/>
                </a:lnTo>
                <a:lnTo>
                  <a:pt x="1145" y="2930"/>
                </a:lnTo>
                <a:lnTo>
                  <a:pt x="1078" y="2930"/>
                </a:lnTo>
                <a:lnTo>
                  <a:pt x="1044" y="2964"/>
                </a:lnTo>
                <a:lnTo>
                  <a:pt x="1010" y="2997"/>
                </a:lnTo>
                <a:lnTo>
                  <a:pt x="1010" y="3031"/>
                </a:lnTo>
                <a:lnTo>
                  <a:pt x="876" y="3469"/>
                </a:lnTo>
                <a:lnTo>
                  <a:pt x="775" y="3906"/>
                </a:lnTo>
                <a:lnTo>
                  <a:pt x="674" y="4344"/>
                </a:lnTo>
                <a:lnTo>
                  <a:pt x="606" y="4782"/>
                </a:lnTo>
                <a:lnTo>
                  <a:pt x="539" y="5691"/>
                </a:lnTo>
                <a:lnTo>
                  <a:pt x="472" y="6566"/>
                </a:lnTo>
                <a:lnTo>
                  <a:pt x="370" y="7542"/>
                </a:lnTo>
                <a:lnTo>
                  <a:pt x="236" y="8519"/>
                </a:lnTo>
                <a:lnTo>
                  <a:pt x="101" y="9495"/>
                </a:lnTo>
                <a:lnTo>
                  <a:pt x="34" y="10472"/>
                </a:lnTo>
                <a:lnTo>
                  <a:pt x="0" y="10842"/>
                </a:lnTo>
                <a:lnTo>
                  <a:pt x="0" y="11246"/>
                </a:lnTo>
                <a:lnTo>
                  <a:pt x="34" y="11650"/>
                </a:lnTo>
                <a:lnTo>
                  <a:pt x="101" y="12054"/>
                </a:lnTo>
                <a:lnTo>
                  <a:pt x="168" y="12424"/>
                </a:lnTo>
                <a:lnTo>
                  <a:pt x="303" y="12795"/>
                </a:lnTo>
                <a:lnTo>
                  <a:pt x="505" y="13165"/>
                </a:lnTo>
                <a:lnTo>
                  <a:pt x="741" y="13468"/>
                </a:lnTo>
                <a:lnTo>
                  <a:pt x="909" y="13704"/>
                </a:lnTo>
                <a:lnTo>
                  <a:pt x="1145" y="13906"/>
                </a:lnTo>
                <a:lnTo>
                  <a:pt x="1381" y="14108"/>
                </a:lnTo>
                <a:lnTo>
                  <a:pt x="1650" y="14310"/>
                </a:lnTo>
                <a:lnTo>
                  <a:pt x="1953" y="14444"/>
                </a:lnTo>
                <a:lnTo>
                  <a:pt x="2256" y="14579"/>
                </a:lnTo>
                <a:lnTo>
                  <a:pt x="2559" y="14613"/>
                </a:lnTo>
                <a:lnTo>
                  <a:pt x="2828" y="14579"/>
                </a:lnTo>
                <a:lnTo>
                  <a:pt x="3333" y="14714"/>
                </a:lnTo>
                <a:lnTo>
                  <a:pt x="3838" y="14781"/>
                </a:lnTo>
                <a:lnTo>
                  <a:pt x="4310" y="14815"/>
                </a:lnTo>
                <a:lnTo>
                  <a:pt x="4848" y="14848"/>
                </a:lnTo>
                <a:lnTo>
                  <a:pt x="5858" y="14882"/>
                </a:lnTo>
                <a:lnTo>
                  <a:pt x="6835" y="14949"/>
                </a:lnTo>
                <a:lnTo>
                  <a:pt x="7912" y="15084"/>
                </a:lnTo>
                <a:lnTo>
                  <a:pt x="8956" y="15252"/>
                </a:lnTo>
                <a:lnTo>
                  <a:pt x="9495" y="15286"/>
                </a:lnTo>
                <a:lnTo>
                  <a:pt x="10033" y="15320"/>
                </a:lnTo>
                <a:lnTo>
                  <a:pt x="10572" y="15286"/>
                </a:lnTo>
                <a:lnTo>
                  <a:pt x="11111" y="15252"/>
                </a:lnTo>
                <a:lnTo>
                  <a:pt x="11245" y="15252"/>
                </a:lnTo>
                <a:lnTo>
                  <a:pt x="11279" y="15219"/>
                </a:lnTo>
                <a:lnTo>
                  <a:pt x="11313" y="15151"/>
                </a:lnTo>
                <a:lnTo>
                  <a:pt x="11313" y="14680"/>
                </a:lnTo>
                <a:lnTo>
                  <a:pt x="11380" y="14175"/>
                </a:lnTo>
                <a:lnTo>
                  <a:pt x="11616" y="13165"/>
                </a:lnTo>
                <a:lnTo>
                  <a:pt x="11818" y="12155"/>
                </a:lnTo>
                <a:lnTo>
                  <a:pt x="11919" y="11616"/>
                </a:lnTo>
                <a:lnTo>
                  <a:pt x="11919" y="11145"/>
                </a:lnTo>
                <a:lnTo>
                  <a:pt x="12222" y="12155"/>
                </a:lnTo>
                <a:lnTo>
                  <a:pt x="12356" y="12660"/>
                </a:lnTo>
                <a:lnTo>
                  <a:pt x="12491" y="13199"/>
                </a:lnTo>
                <a:lnTo>
                  <a:pt x="12525" y="13266"/>
                </a:lnTo>
                <a:lnTo>
                  <a:pt x="12626" y="13266"/>
                </a:lnTo>
                <a:lnTo>
                  <a:pt x="12693" y="13232"/>
                </a:lnTo>
                <a:lnTo>
                  <a:pt x="12727" y="13468"/>
                </a:lnTo>
                <a:lnTo>
                  <a:pt x="12828" y="13704"/>
                </a:lnTo>
                <a:lnTo>
                  <a:pt x="12996" y="14108"/>
                </a:lnTo>
                <a:lnTo>
                  <a:pt x="13131" y="14613"/>
                </a:lnTo>
                <a:lnTo>
                  <a:pt x="13265" y="15151"/>
                </a:lnTo>
                <a:lnTo>
                  <a:pt x="13333" y="15589"/>
                </a:lnTo>
                <a:lnTo>
                  <a:pt x="13467" y="16229"/>
                </a:lnTo>
                <a:lnTo>
                  <a:pt x="13568" y="16532"/>
                </a:lnTo>
                <a:lnTo>
                  <a:pt x="13669" y="16801"/>
                </a:lnTo>
                <a:lnTo>
                  <a:pt x="13737" y="16902"/>
                </a:lnTo>
                <a:lnTo>
                  <a:pt x="13804" y="16970"/>
                </a:lnTo>
                <a:lnTo>
                  <a:pt x="13905" y="17037"/>
                </a:lnTo>
                <a:lnTo>
                  <a:pt x="14040" y="17037"/>
                </a:lnTo>
                <a:lnTo>
                  <a:pt x="14107" y="16970"/>
                </a:lnTo>
                <a:lnTo>
                  <a:pt x="14376" y="16902"/>
                </a:lnTo>
                <a:lnTo>
                  <a:pt x="14679" y="16801"/>
                </a:lnTo>
                <a:lnTo>
                  <a:pt x="15218" y="16566"/>
                </a:lnTo>
                <a:lnTo>
                  <a:pt x="16262" y="16229"/>
                </a:lnTo>
                <a:lnTo>
                  <a:pt x="16295" y="16296"/>
                </a:lnTo>
                <a:lnTo>
                  <a:pt x="16329" y="16330"/>
                </a:lnTo>
                <a:lnTo>
                  <a:pt x="16430" y="16330"/>
                </a:lnTo>
                <a:lnTo>
                  <a:pt x="16497" y="16262"/>
                </a:lnTo>
                <a:lnTo>
                  <a:pt x="16497" y="16229"/>
                </a:lnTo>
                <a:lnTo>
                  <a:pt x="16531" y="16161"/>
                </a:lnTo>
                <a:lnTo>
                  <a:pt x="16497" y="16161"/>
                </a:lnTo>
                <a:lnTo>
                  <a:pt x="16598" y="16128"/>
                </a:lnTo>
                <a:lnTo>
                  <a:pt x="16666" y="16094"/>
                </a:lnTo>
                <a:lnTo>
                  <a:pt x="16666" y="16060"/>
                </a:lnTo>
                <a:lnTo>
                  <a:pt x="16699" y="15959"/>
                </a:lnTo>
                <a:lnTo>
                  <a:pt x="16632" y="15892"/>
                </a:lnTo>
                <a:lnTo>
                  <a:pt x="16531" y="15892"/>
                </a:lnTo>
                <a:lnTo>
                  <a:pt x="16464" y="15926"/>
                </a:lnTo>
                <a:lnTo>
                  <a:pt x="16396" y="15724"/>
                </a:lnTo>
                <a:lnTo>
                  <a:pt x="16464" y="15690"/>
                </a:lnTo>
                <a:lnTo>
                  <a:pt x="16430" y="15623"/>
                </a:lnTo>
                <a:lnTo>
                  <a:pt x="16396" y="15555"/>
                </a:lnTo>
                <a:lnTo>
                  <a:pt x="16363" y="15522"/>
                </a:lnTo>
                <a:lnTo>
                  <a:pt x="16262" y="15219"/>
                </a:lnTo>
                <a:lnTo>
                  <a:pt x="16161" y="14949"/>
                </a:lnTo>
                <a:lnTo>
                  <a:pt x="16127" y="14646"/>
                </a:lnTo>
                <a:lnTo>
                  <a:pt x="16026" y="14074"/>
                </a:lnTo>
                <a:lnTo>
                  <a:pt x="15959" y="13670"/>
                </a:lnTo>
                <a:lnTo>
                  <a:pt x="15824" y="13232"/>
                </a:lnTo>
                <a:lnTo>
                  <a:pt x="15656" y="12828"/>
                </a:lnTo>
                <a:lnTo>
                  <a:pt x="15454" y="12424"/>
                </a:lnTo>
                <a:lnTo>
                  <a:pt x="15521" y="12424"/>
                </a:lnTo>
                <a:lnTo>
                  <a:pt x="15588" y="12357"/>
                </a:lnTo>
                <a:lnTo>
                  <a:pt x="15588" y="12290"/>
                </a:lnTo>
                <a:lnTo>
                  <a:pt x="15555" y="12222"/>
                </a:lnTo>
                <a:lnTo>
                  <a:pt x="15487" y="12155"/>
                </a:lnTo>
                <a:lnTo>
                  <a:pt x="15487" y="12088"/>
                </a:lnTo>
                <a:lnTo>
                  <a:pt x="15353" y="11886"/>
                </a:lnTo>
                <a:lnTo>
                  <a:pt x="15218" y="11650"/>
                </a:lnTo>
                <a:lnTo>
                  <a:pt x="15151" y="11414"/>
                </a:lnTo>
                <a:lnTo>
                  <a:pt x="15083" y="11179"/>
                </a:lnTo>
                <a:lnTo>
                  <a:pt x="14982" y="10674"/>
                </a:lnTo>
                <a:lnTo>
                  <a:pt x="14881" y="10169"/>
                </a:lnTo>
                <a:lnTo>
                  <a:pt x="14612" y="8990"/>
                </a:lnTo>
                <a:lnTo>
                  <a:pt x="14477" y="8418"/>
                </a:lnTo>
                <a:lnTo>
                  <a:pt x="14309" y="7845"/>
                </a:lnTo>
                <a:lnTo>
                  <a:pt x="14073" y="7239"/>
                </a:lnTo>
                <a:lnTo>
                  <a:pt x="13838" y="6667"/>
                </a:lnTo>
                <a:lnTo>
                  <a:pt x="13568" y="6095"/>
                </a:lnTo>
                <a:lnTo>
                  <a:pt x="13366" y="5489"/>
                </a:lnTo>
                <a:lnTo>
                  <a:pt x="13164" y="4883"/>
                </a:lnTo>
                <a:lnTo>
                  <a:pt x="13030" y="4243"/>
                </a:lnTo>
                <a:lnTo>
                  <a:pt x="12861" y="3603"/>
                </a:lnTo>
                <a:lnTo>
                  <a:pt x="12693" y="2997"/>
                </a:lnTo>
                <a:lnTo>
                  <a:pt x="12693" y="2930"/>
                </a:lnTo>
                <a:lnTo>
                  <a:pt x="12693" y="2896"/>
                </a:lnTo>
                <a:lnTo>
                  <a:pt x="12659" y="2863"/>
                </a:lnTo>
                <a:lnTo>
                  <a:pt x="12626" y="2829"/>
                </a:lnTo>
                <a:lnTo>
                  <a:pt x="12558" y="2829"/>
                </a:lnTo>
                <a:lnTo>
                  <a:pt x="12525" y="2863"/>
                </a:lnTo>
                <a:lnTo>
                  <a:pt x="12457" y="2896"/>
                </a:lnTo>
                <a:lnTo>
                  <a:pt x="12323" y="2627"/>
                </a:lnTo>
                <a:lnTo>
                  <a:pt x="12154" y="2358"/>
                </a:lnTo>
                <a:lnTo>
                  <a:pt x="11952" y="2122"/>
                </a:lnTo>
                <a:lnTo>
                  <a:pt x="11717" y="1920"/>
                </a:lnTo>
                <a:lnTo>
                  <a:pt x="11447" y="1651"/>
                </a:lnTo>
                <a:lnTo>
                  <a:pt x="11212" y="1415"/>
                </a:lnTo>
                <a:lnTo>
                  <a:pt x="11010" y="1146"/>
                </a:lnTo>
                <a:lnTo>
                  <a:pt x="10909" y="977"/>
                </a:lnTo>
                <a:lnTo>
                  <a:pt x="10841" y="809"/>
                </a:lnTo>
                <a:lnTo>
                  <a:pt x="10841" y="742"/>
                </a:lnTo>
                <a:lnTo>
                  <a:pt x="10808" y="641"/>
                </a:lnTo>
                <a:lnTo>
                  <a:pt x="10707" y="439"/>
                </a:lnTo>
                <a:lnTo>
                  <a:pt x="10639" y="203"/>
                </a:lnTo>
                <a:lnTo>
                  <a:pt x="10606" y="102"/>
                </a:lnTo>
                <a:lnTo>
                  <a:pt x="10538" y="34"/>
                </a:lnTo>
                <a:lnTo>
                  <a:pt x="10505" y="1"/>
                </a:lnTo>
                <a:lnTo>
                  <a:pt x="10471" y="34"/>
                </a:lnTo>
                <a:lnTo>
                  <a:pt x="1043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56033" tIns="156033" rIns="156033" bIns="156033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81" name="Google Shape;1781;p12"/>
          <p:cNvGrpSpPr/>
          <p:nvPr/>
        </p:nvGrpSpPr>
        <p:grpSpPr>
          <a:xfrm>
            <a:off x="1853917" y="-8"/>
            <a:ext cx="2137756" cy="540592"/>
            <a:chOff x="448987" y="-6"/>
            <a:chExt cx="1603317" cy="405444"/>
          </a:xfrm>
        </p:grpSpPr>
        <p:sp>
          <p:nvSpPr>
            <p:cNvPr id="1782" name="Google Shape;1782;p12"/>
            <p:cNvSpPr/>
            <p:nvPr/>
          </p:nvSpPr>
          <p:spPr>
            <a:xfrm>
              <a:off x="495861" y="65329"/>
              <a:ext cx="387083" cy="314981"/>
            </a:xfrm>
            <a:custGeom>
              <a:avLst/>
              <a:gdLst/>
              <a:ahLst/>
              <a:cxnLst/>
              <a:rect l="l" t="t" r="r" b="b"/>
              <a:pathLst>
                <a:path w="7779" h="6330" extrusionOk="0">
                  <a:moveTo>
                    <a:pt x="5893" y="168"/>
                  </a:moveTo>
                  <a:lnTo>
                    <a:pt x="6196" y="202"/>
                  </a:lnTo>
                  <a:lnTo>
                    <a:pt x="6532" y="269"/>
                  </a:lnTo>
                  <a:lnTo>
                    <a:pt x="6835" y="337"/>
                  </a:lnTo>
                  <a:lnTo>
                    <a:pt x="7105" y="438"/>
                  </a:lnTo>
                  <a:lnTo>
                    <a:pt x="7239" y="673"/>
                  </a:lnTo>
                  <a:lnTo>
                    <a:pt x="7340" y="909"/>
                  </a:lnTo>
                  <a:lnTo>
                    <a:pt x="5960" y="943"/>
                  </a:lnTo>
                  <a:lnTo>
                    <a:pt x="4613" y="976"/>
                  </a:lnTo>
                  <a:lnTo>
                    <a:pt x="2795" y="976"/>
                  </a:lnTo>
                  <a:lnTo>
                    <a:pt x="2189" y="1010"/>
                  </a:lnTo>
                  <a:lnTo>
                    <a:pt x="2189" y="1010"/>
                  </a:lnTo>
                  <a:lnTo>
                    <a:pt x="3368" y="606"/>
                  </a:lnTo>
                  <a:lnTo>
                    <a:pt x="4007" y="438"/>
                  </a:lnTo>
                  <a:lnTo>
                    <a:pt x="4647" y="303"/>
                  </a:lnTo>
                  <a:lnTo>
                    <a:pt x="5287" y="202"/>
                  </a:lnTo>
                  <a:lnTo>
                    <a:pt x="5590" y="168"/>
                  </a:lnTo>
                  <a:close/>
                  <a:moveTo>
                    <a:pt x="6768" y="1111"/>
                  </a:moveTo>
                  <a:lnTo>
                    <a:pt x="6027" y="1347"/>
                  </a:lnTo>
                  <a:lnTo>
                    <a:pt x="4984" y="1717"/>
                  </a:lnTo>
                  <a:lnTo>
                    <a:pt x="4445" y="1919"/>
                  </a:lnTo>
                  <a:lnTo>
                    <a:pt x="3940" y="2155"/>
                  </a:lnTo>
                  <a:lnTo>
                    <a:pt x="3637" y="2323"/>
                  </a:lnTo>
                  <a:lnTo>
                    <a:pt x="3334" y="2525"/>
                  </a:lnTo>
                  <a:lnTo>
                    <a:pt x="3065" y="2761"/>
                  </a:lnTo>
                  <a:lnTo>
                    <a:pt x="2795" y="2997"/>
                  </a:lnTo>
                  <a:lnTo>
                    <a:pt x="2762" y="2997"/>
                  </a:lnTo>
                  <a:lnTo>
                    <a:pt x="2459" y="3030"/>
                  </a:lnTo>
                  <a:lnTo>
                    <a:pt x="2155" y="3064"/>
                  </a:lnTo>
                  <a:lnTo>
                    <a:pt x="1516" y="3030"/>
                  </a:lnTo>
                  <a:lnTo>
                    <a:pt x="876" y="2997"/>
                  </a:lnTo>
                  <a:lnTo>
                    <a:pt x="539" y="3030"/>
                  </a:lnTo>
                  <a:lnTo>
                    <a:pt x="236" y="3098"/>
                  </a:lnTo>
                  <a:lnTo>
                    <a:pt x="236" y="2795"/>
                  </a:lnTo>
                  <a:lnTo>
                    <a:pt x="270" y="2424"/>
                  </a:lnTo>
                  <a:lnTo>
                    <a:pt x="337" y="2155"/>
                  </a:lnTo>
                  <a:lnTo>
                    <a:pt x="472" y="1885"/>
                  </a:lnTo>
                  <a:lnTo>
                    <a:pt x="640" y="1683"/>
                  </a:lnTo>
                  <a:lnTo>
                    <a:pt x="842" y="1515"/>
                  </a:lnTo>
                  <a:lnTo>
                    <a:pt x="1078" y="1380"/>
                  </a:lnTo>
                  <a:lnTo>
                    <a:pt x="1347" y="1246"/>
                  </a:lnTo>
                  <a:lnTo>
                    <a:pt x="1617" y="1145"/>
                  </a:lnTo>
                  <a:lnTo>
                    <a:pt x="2256" y="1212"/>
                  </a:lnTo>
                  <a:lnTo>
                    <a:pt x="4176" y="1212"/>
                  </a:lnTo>
                  <a:lnTo>
                    <a:pt x="5489" y="1145"/>
                  </a:lnTo>
                  <a:lnTo>
                    <a:pt x="6768" y="1111"/>
                  </a:lnTo>
                  <a:close/>
                  <a:moveTo>
                    <a:pt x="7441" y="1212"/>
                  </a:moveTo>
                  <a:lnTo>
                    <a:pt x="7509" y="1616"/>
                  </a:lnTo>
                  <a:lnTo>
                    <a:pt x="7509" y="2054"/>
                  </a:lnTo>
                  <a:lnTo>
                    <a:pt x="7475" y="2087"/>
                  </a:lnTo>
                  <a:lnTo>
                    <a:pt x="7307" y="2222"/>
                  </a:lnTo>
                  <a:lnTo>
                    <a:pt x="7105" y="2357"/>
                  </a:lnTo>
                  <a:lnTo>
                    <a:pt x="6869" y="2458"/>
                  </a:lnTo>
                  <a:lnTo>
                    <a:pt x="6600" y="2525"/>
                  </a:lnTo>
                  <a:lnTo>
                    <a:pt x="6061" y="2693"/>
                  </a:lnTo>
                  <a:lnTo>
                    <a:pt x="5623" y="2828"/>
                  </a:lnTo>
                  <a:lnTo>
                    <a:pt x="4748" y="3131"/>
                  </a:lnTo>
                  <a:lnTo>
                    <a:pt x="3906" y="3502"/>
                  </a:lnTo>
                  <a:lnTo>
                    <a:pt x="3570" y="3670"/>
                  </a:lnTo>
                  <a:lnTo>
                    <a:pt x="3300" y="3872"/>
                  </a:lnTo>
                  <a:lnTo>
                    <a:pt x="3031" y="4108"/>
                  </a:lnTo>
                  <a:lnTo>
                    <a:pt x="2829" y="4377"/>
                  </a:lnTo>
                  <a:lnTo>
                    <a:pt x="2694" y="4579"/>
                  </a:lnTo>
                  <a:lnTo>
                    <a:pt x="2627" y="4781"/>
                  </a:lnTo>
                  <a:lnTo>
                    <a:pt x="2492" y="5185"/>
                  </a:lnTo>
                  <a:lnTo>
                    <a:pt x="2425" y="5387"/>
                  </a:lnTo>
                  <a:lnTo>
                    <a:pt x="2358" y="5589"/>
                  </a:lnTo>
                  <a:lnTo>
                    <a:pt x="2223" y="5791"/>
                  </a:lnTo>
                  <a:lnTo>
                    <a:pt x="2088" y="5959"/>
                  </a:lnTo>
                  <a:lnTo>
                    <a:pt x="2054" y="6027"/>
                  </a:lnTo>
                  <a:lnTo>
                    <a:pt x="1751" y="5892"/>
                  </a:lnTo>
                  <a:lnTo>
                    <a:pt x="1415" y="5724"/>
                  </a:lnTo>
                  <a:lnTo>
                    <a:pt x="1145" y="5488"/>
                  </a:lnTo>
                  <a:lnTo>
                    <a:pt x="876" y="5185"/>
                  </a:lnTo>
                  <a:lnTo>
                    <a:pt x="741" y="4983"/>
                  </a:lnTo>
                  <a:lnTo>
                    <a:pt x="640" y="4747"/>
                  </a:lnTo>
                  <a:lnTo>
                    <a:pt x="438" y="4242"/>
                  </a:lnTo>
                  <a:lnTo>
                    <a:pt x="304" y="3737"/>
                  </a:lnTo>
                  <a:lnTo>
                    <a:pt x="270" y="3199"/>
                  </a:lnTo>
                  <a:lnTo>
                    <a:pt x="270" y="3199"/>
                  </a:lnTo>
                  <a:lnTo>
                    <a:pt x="573" y="3266"/>
                  </a:lnTo>
                  <a:lnTo>
                    <a:pt x="2021" y="3266"/>
                  </a:lnTo>
                  <a:lnTo>
                    <a:pt x="2560" y="3232"/>
                  </a:lnTo>
                  <a:lnTo>
                    <a:pt x="2155" y="3737"/>
                  </a:lnTo>
                  <a:lnTo>
                    <a:pt x="1751" y="4242"/>
                  </a:lnTo>
                  <a:lnTo>
                    <a:pt x="1011" y="5286"/>
                  </a:lnTo>
                  <a:lnTo>
                    <a:pt x="1011" y="5320"/>
                  </a:lnTo>
                  <a:lnTo>
                    <a:pt x="1044" y="5353"/>
                  </a:lnTo>
                  <a:lnTo>
                    <a:pt x="1112" y="5353"/>
                  </a:lnTo>
                  <a:lnTo>
                    <a:pt x="1280" y="5185"/>
                  </a:lnTo>
                  <a:lnTo>
                    <a:pt x="1448" y="5017"/>
                  </a:lnTo>
                  <a:lnTo>
                    <a:pt x="1751" y="4646"/>
                  </a:lnTo>
                  <a:lnTo>
                    <a:pt x="2324" y="3872"/>
                  </a:lnTo>
                  <a:lnTo>
                    <a:pt x="2694" y="3401"/>
                  </a:lnTo>
                  <a:lnTo>
                    <a:pt x="3098" y="2997"/>
                  </a:lnTo>
                  <a:lnTo>
                    <a:pt x="3536" y="2626"/>
                  </a:lnTo>
                  <a:lnTo>
                    <a:pt x="4041" y="2323"/>
                  </a:lnTo>
                  <a:lnTo>
                    <a:pt x="4445" y="2121"/>
                  </a:lnTo>
                  <a:lnTo>
                    <a:pt x="4849" y="1953"/>
                  </a:lnTo>
                  <a:lnTo>
                    <a:pt x="5724" y="1683"/>
                  </a:lnTo>
                  <a:lnTo>
                    <a:pt x="7441" y="1212"/>
                  </a:lnTo>
                  <a:close/>
                  <a:moveTo>
                    <a:pt x="7509" y="2390"/>
                  </a:moveTo>
                  <a:lnTo>
                    <a:pt x="7441" y="2795"/>
                  </a:lnTo>
                  <a:lnTo>
                    <a:pt x="7307" y="3199"/>
                  </a:lnTo>
                  <a:lnTo>
                    <a:pt x="7172" y="3603"/>
                  </a:lnTo>
                  <a:lnTo>
                    <a:pt x="6970" y="3973"/>
                  </a:lnTo>
                  <a:lnTo>
                    <a:pt x="6768" y="4310"/>
                  </a:lnTo>
                  <a:lnTo>
                    <a:pt x="6532" y="4646"/>
                  </a:lnTo>
                  <a:lnTo>
                    <a:pt x="6263" y="4916"/>
                  </a:lnTo>
                  <a:lnTo>
                    <a:pt x="5960" y="5151"/>
                  </a:lnTo>
                  <a:lnTo>
                    <a:pt x="5691" y="5320"/>
                  </a:lnTo>
                  <a:lnTo>
                    <a:pt x="5421" y="5454"/>
                  </a:lnTo>
                  <a:lnTo>
                    <a:pt x="4849" y="5656"/>
                  </a:lnTo>
                  <a:lnTo>
                    <a:pt x="4277" y="5825"/>
                  </a:lnTo>
                  <a:lnTo>
                    <a:pt x="3671" y="5959"/>
                  </a:lnTo>
                  <a:lnTo>
                    <a:pt x="3300" y="6027"/>
                  </a:lnTo>
                  <a:lnTo>
                    <a:pt x="2930" y="6060"/>
                  </a:lnTo>
                  <a:lnTo>
                    <a:pt x="2223" y="6060"/>
                  </a:lnTo>
                  <a:lnTo>
                    <a:pt x="2425" y="5825"/>
                  </a:lnTo>
                  <a:lnTo>
                    <a:pt x="2560" y="5589"/>
                  </a:lnTo>
                  <a:lnTo>
                    <a:pt x="2661" y="5320"/>
                  </a:lnTo>
                  <a:lnTo>
                    <a:pt x="2762" y="5050"/>
                  </a:lnTo>
                  <a:lnTo>
                    <a:pt x="2863" y="4781"/>
                  </a:lnTo>
                  <a:lnTo>
                    <a:pt x="2964" y="4545"/>
                  </a:lnTo>
                  <a:lnTo>
                    <a:pt x="3132" y="4343"/>
                  </a:lnTo>
                  <a:lnTo>
                    <a:pt x="3267" y="4141"/>
                  </a:lnTo>
                  <a:lnTo>
                    <a:pt x="3469" y="3973"/>
                  </a:lnTo>
                  <a:lnTo>
                    <a:pt x="3671" y="3838"/>
                  </a:lnTo>
                  <a:lnTo>
                    <a:pt x="4142" y="3569"/>
                  </a:lnTo>
                  <a:lnTo>
                    <a:pt x="4681" y="3333"/>
                  </a:lnTo>
                  <a:lnTo>
                    <a:pt x="5219" y="3165"/>
                  </a:lnTo>
                  <a:lnTo>
                    <a:pt x="6297" y="2828"/>
                  </a:lnTo>
                  <a:lnTo>
                    <a:pt x="6903" y="2660"/>
                  </a:lnTo>
                  <a:lnTo>
                    <a:pt x="7206" y="2525"/>
                  </a:lnTo>
                  <a:lnTo>
                    <a:pt x="7509" y="2390"/>
                  </a:lnTo>
                  <a:close/>
                  <a:moveTo>
                    <a:pt x="5219" y="0"/>
                  </a:moveTo>
                  <a:lnTo>
                    <a:pt x="4613" y="67"/>
                  </a:lnTo>
                  <a:lnTo>
                    <a:pt x="3738" y="269"/>
                  </a:lnTo>
                  <a:lnTo>
                    <a:pt x="2896" y="505"/>
                  </a:lnTo>
                  <a:lnTo>
                    <a:pt x="2054" y="774"/>
                  </a:lnTo>
                  <a:lnTo>
                    <a:pt x="1213" y="1077"/>
                  </a:lnTo>
                  <a:lnTo>
                    <a:pt x="910" y="1212"/>
                  </a:lnTo>
                  <a:lnTo>
                    <a:pt x="640" y="1380"/>
                  </a:lnTo>
                  <a:lnTo>
                    <a:pt x="438" y="1616"/>
                  </a:lnTo>
                  <a:lnTo>
                    <a:pt x="270" y="1852"/>
                  </a:lnTo>
                  <a:lnTo>
                    <a:pt x="135" y="2121"/>
                  </a:lnTo>
                  <a:lnTo>
                    <a:pt x="68" y="2424"/>
                  </a:lnTo>
                  <a:lnTo>
                    <a:pt x="1" y="2727"/>
                  </a:lnTo>
                  <a:lnTo>
                    <a:pt x="1" y="3030"/>
                  </a:lnTo>
                  <a:lnTo>
                    <a:pt x="34" y="3367"/>
                  </a:lnTo>
                  <a:lnTo>
                    <a:pt x="68" y="3704"/>
                  </a:lnTo>
                  <a:lnTo>
                    <a:pt x="135" y="4007"/>
                  </a:lnTo>
                  <a:lnTo>
                    <a:pt x="236" y="4343"/>
                  </a:lnTo>
                  <a:lnTo>
                    <a:pt x="371" y="4646"/>
                  </a:lnTo>
                  <a:lnTo>
                    <a:pt x="506" y="4949"/>
                  </a:lnTo>
                  <a:lnTo>
                    <a:pt x="640" y="5219"/>
                  </a:lnTo>
                  <a:lnTo>
                    <a:pt x="809" y="5454"/>
                  </a:lnTo>
                  <a:lnTo>
                    <a:pt x="1011" y="5724"/>
                  </a:lnTo>
                  <a:lnTo>
                    <a:pt x="1280" y="5926"/>
                  </a:lnTo>
                  <a:lnTo>
                    <a:pt x="1549" y="6094"/>
                  </a:lnTo>
                  <a:lnTo>
                    <a:pt x="1819" y="6229"/>
                  </a:lnTo>
                  <a:lnTo>
                    <a:pt x="2155" y="6296"/>
                  </a:lnTo>
                  <a:lnTo>
                    <a:pt x="2459" y="6330"/>
                  </a:lnTo>
                  <a:lnTo>
                    <a:pt x="2795" y="6330"/>
                  </a:lnTo>
                  <a:lnTo>
                    <a:pt x="3132" y="6296"/>
                  </a:lnTo>
                  <a:lnTo>
                    <a:pt x="3906" y="6195"/>
                  </a:lnTo>
                  <a:lnTo>
                    <a:pt x="4647" y="5993"/>
                  </a:lnTo>
                  <a:lnTo>
                    <a:pt x="5017" y="5892"/>
                  </a:lnTo>
                  <a:lnTo>
                    <a:pt x="5388" y="5724"/>
                  </a:lnTo>
                  <a:lnTo>
                    <a:pt x="5758" y="5555"/>
                  </a:lnTo>
                  <a:lnTo>
                    <a:pt x="6095" y="5387"/>
                  </a:lnTo>
                  <a:lnTo>
                    <a:pt x="6364" y="5185"/>
                  </a:lnTo>
                  <a:lnTo>
                    <a:pt x="6600" y="4949"/>
                  </a:lnTo>
                  <a:lnTo>
                    <a:pt x="6835" y="4680"/>
                  </a:lnTo>
                  <a:lnTo>
                    <a:pt x="7037" y="4411"/>
                  </a:lnTo>
                  <a:lnTo>
                    <a:pt x="7239" y="4074"/>
                  </a:lnTo>
                  <a:lnTo>
                    <a:pt x="7408" y="3771"/>
                  </a:lnTo>
                  <a:lnTo>
                    <a:pt x="7542" y="3401"/>
                  </a:lnTo>
                  <a:lnTo>
                    <a:pt x="7643" y="3064"/>
                  </a:lnTo>
                  <a:lnTo>
                    <a:pt x="7711" y="2693"/>
                  </a:lnTo>
                  <a:lnTo>
                    <a:pt x="7744" y="2323"/>
                  </a:lnTo>
                  <a:lnTo>
                    <a:pt x="7778" y="1953"/>
                  </a:lnTo>
                  <a:lnTo>
                    <a:pt x="7744" y="1582"/>
                  </a:lnTo>
                  <a:lnTo>
                    <a:pt x="7677" y="1246"/>
                  </a:lnTo>
                  <a:lnTo>
                    <a:pt x="7610" y="909"/>
                  </a:lnTo>
                  <a:lnTo>
                    <a:pt x="7475" y="572"/>
                  </a:lnTo>
                  <a:lnTo>
                    <a:pt x="7307" y="303"/>
                  </a:lnTo>
                  <a:lnTo>
                    <a:pt x="7273" y="236"/>
                  </a:lnTo>
                  <a:lnTo>
                    <a:pt x="7172" y="236"/>
                  </a:lnTo>
                  <a:lnTo>
                    <a:pt x="7105" y="269"/>
                  </a:lnTo>
                  <a:lnTo>
                    <a:pt x="6835" y="168"/>
                  </a:lnTo>
                  <a:lnTo>
                    <a:pt x="6499" y="67"/>
                  </a:lnTo>
                  <a:lnTo>
                    <a:pt x="6196" y="34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12"/>
            <p:cNvSpPr/>
            <p:nvPr/>
          </p:nvSpPr>
          <p:spPr>
            <a:xfrm>
              <a:off x="448987" y="-6"/>
              <a:ext cx="954944" cy="405444"/>
            </a:xfrm>
            <a:custGeom>
              <a:avLst/>
              <a:gdLst/>
              <a:ahLst/>
              <a:cxnLst/>
              <a:rect l="l" t="t" r="r" b="b"/>
              <a:pathLst>
                <a:path w="19191" h="8148" extrusionOk="0">
                  <a:moveTo>
                    <a:pt x="9528" y="2761"/>
                  </a:moveTo>
                  <a:lnTo>
                    <a:pt x="9663" y="2794"/>
                  </a:lnTo>
                  <a:lnTo>
                    <a:pt x="9932" y="2895"/>
                  </a:lnTo>
                  <a:lnTo>
                    <a:pt x="10100" y="3030"/>
                  </a:lnTo>
                  <a:lnTo>
                    <a:pt x="10235" y="3165"/>
                  </a:lnTo>
                  <a:lnTo>
                    <a:pt x="10336" y="3333"/>
                  </a:lnTo>
                  <a:lnTo>
                    <a:pt x="9730" y="3367"/>
                  </a:lnTo>
                  <a:lnTo>
                    <a:pt x="9461" y="3367"/>
                  </a:lnTo>
                  <a:lnTo>
                    <a:pt x="9158" y="3434"/>
                  </a:lnTo>
                  <a:lnTo>
                    <a:pt x="9191" y="3400"/>
                  </a:lnTo>
                  <a:lnTo>
                    <a:pt x="9259" y="2963"/>
                  </a:lnTo>
                  <a:lnTo>
                    <a:pt x="9292" y="2828"/>
                  </a:lnTo>
                  <a:lnTo>
                    <a:pt x="9393" y="2761"/>
                  </a:lnTo>
                  <a:close/>
                  <a:moveTo>
                    <a:pt x="18618" y="3973"/>
                  </a:moveTo>
                  <a:lnTo>
                    <a:pt x="18719" y="4006"/>
                  </a:lnTo>
                  <a:lnTo>
                    <a:pt x="18820" y="4074"/>
                  </a:lnTo>
                  <a:lnTo>
                    <a:pt x="18888" y="4141"/>
                  </a:lnTo>
                  <a:lnTo>
                    <a:pt x="18955" y="4209"/>
                  </a:lnTo>
                  <a:lnTo>
                    <a:pt x="18989" y="4310"/>
                  </a:lnTo>
                  <a:lnTo>
                    <a:pt x="18989" y="4444"/>
                  </a:lnTo>
                  <a:lnTo>
                    <a:pt x="18989" y="4545"/>
                  </a:lnTo>
                  <a:lnTo>
                    <a:pt x="18955" y="4646"/>
                  </a:lnTo>
                  <a:lnTo>
                    <a:pt x="18854" y="4781"/>
                  </a:lnTo>
                  <a:lnTo>
                    <a:pt x="18719" y="4848"/>
                  </a:lnTo>
                  <a:lnTo>
                    <a:pt x="18585" y="4916"/>
                  </a:lnTo>
                  <a:lnTo>
                    <a:pt x="18450" y="4949"/>
                  </a:lnTo>
                  <a:lnTo>
                    <a:pt x="18214" y="4916"/>
                  </a:lnTo>
                  <a:lnTo>
                    <a:pt x="18012" y="4916"/>
                  </a:lnTo>
                  <a:lnTo>
                    <a:pt x="18181" y="4680"/>
                  </a:lnTo>
                  <a:lnTo>
                    <a:pt x="18349" y="4478"/>
                  </a:lnTo>
                  <a:lnTo>
                    <a:pt x="18484" y="4209"/>
                  </a:lnTo>
                  <a:lnTo>
                    <a:pt x="18618" y="3973"/>
                  </a:lnTo>
                  <a:close/>
                  <a:moveTo>
                    <a:pt x="1650" y="7171"/>
                  </a:moveTo>
                  <a:lnTo>
                    <a:pt x="1885" y="7373"/>
                  </a:lnTo>
                  <a:lnTo>
                    <a:pt x="2121" y="7542"/>
                  </a:lnTo>
                  <a:lnTo>
                    <a:pt x="2390" y="7676"/>
                  </a:lnTo>
                  <a:lnTo>
                    <a:pt x="2660" y="7811"/>
                  </a:lnTo>
                  <a:lnTo>
                    <a:pt x="2491" y="7878"/>
                  </a:lnTo>
                  <a:lnTo>
                    <a:pt x="2289" y="7946"/>
                  </a:lnTo>
                  <a:lnTo>
                    <a:pt x="2087" y="7946"/>
                  </a:lnTo>
                  <a:lnTo>
                    <a:pt x="1852" y="7912"/>
                  </a:lnTo>
                  <a:lnTo>
                    <a:pt x="1683" y="7845"/>
                  </a:lnTo>
                  <a:lnTo>
                    <a:pt x="1582" y="7777"/>
                  </a:lnTo>
                  <a:lnTo>
                    <a:pt x="1549" y="7710"/>
                  </a:lnTo>
                  <a:lnTo>
                    <a:pt x="1515" y="7609"/>
                  </a:lnTo>
                  <a:lnTo>
                    <a:pt x="1549" y="7542"/>
                  </a:lnTo>
                  <a:lnTo>
                    <a:pt x="1582" y="7340"/>
                  </a:lnTo>
                  <a:lnTo>
                    <a:pt x="1650" y="7171"/>
                  </a:lnTo>
                  <a:close/>
                  <a:moveTo>
                    <a:pt x="9090" y="0"/>
                  </a:moveTo>
                  <a:lnTo>
                    <a:pt x="7845" y="370"/>
                  </a:lnTo>
                  <a:lnTo>
                    <a:pt x="7373" y="471"/>
                  </a:lnTo>
                  <a:lnTo>
                    <a:pt x="6902" y="606"/>
                  </a:lnTo>
                  <a:lnTo>
                    <a:pt x="6397" y="707"/>
                  </a:lnTo>
                  <a:lnTo>
                    <a:pt x="5926" y="808"/>
                  </a:lnTo>
                  <a:lnTo>
                    <a:pt x="5017" y="1077"/>
                  </a:lnTo>
                  <a:lnTo>
                    <a:pt x="4141" y="1380"/>
                  </a:lnTo>
                  <a:lnTo>
                    <a:pt x="2323" y="1953"/>
                  </a:lnTo>
                  <a:lnTo>
                    <a:pt x="1549" y="2155"/>
                  </a:lnTo>
                  <a:lnTo>
                    <a:pt x="774" y="2390"/>
                  </a:lnTo>
                  <a:lnTo>
                    <a:pt x="438" y="2491"/>
                  </a:lnTo>
                  <a:lnTo>
                    <a:pt x="269" y="2559"/>
                  </a:lnTo>
                  <a:lnTo>
                    <a:pt x="135" y="2626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727"/>
                  </a:lnTo>
                  <a:lnTo>
                    <a:pt x="0" y="3266"/>
                  </a:lnTo>
                  <a:lnTo>
                    <a:pt x="67" y="3838"/>
                  </a:lnTo>
                  <a:lnTo>
                    <a:pt x="168" y="4377"/>
                  </a:lnTo>
                  <a:lnTo>
                    <a:pt x="303" y="4949"/>
                  </a:lnTo>
                  <a:lnTo>
                    <a:pt x="539" y="5488"/>
                  </a:lnTo>
                  <a:lnTo>
                    <a:pt x="774" y="5993"/>
                  </a:lnTo>
                  <a:lnTo>
                    <a:pt x="1077" y="6464"/>
                  </a:lnTo>
                  <a:lnTo>
                    <a:pt x="1414" y="6902"/>
                  </a:lnTo>
                  <a:lnTo>
                    <a:pt x="1549" y="7070"/>
                  </a:lnTo>
                  <a:lnTo>
                    <a:pt x="1549" y="7104"/>
                  </a:lnTo>
                  <a:lnTo>
                    <a:pt x="1414" y="7306"/>
                  </a:lnTo>
                  <a:lnTo>
                    <a:pt x="1347" y="7542"/>
                  </a:lnTo>
                  <a:lnTo>
                    <a:pt x="1347" y="7676"/>
                  </a:lnTo>
                  <a:lnTo>
                    <a:pt x="1347" y="7777"/>
                  </a:lnTo>
                  <a:lnTo>
                    <a:pt x="1414" y="7878"/>
                  </a:lnTo>
                  <a:lnTo>
                    <a:pt x="1515" y="7979"/>
                  </a:lnTo>
                  <a:lnTo>
                    <a:pt x="1650" y="8047"/>
                  </a:lnTo>
                  <a:lnTo>
                    <a:pt x="1784" y="8114"/>
                  </a:lnTo>
                  <a:lnTo>
                    <a:pt x="1919" y="8148"/>
                  </a:lnTo>
                  <a:lnTo>
                    <a:pt x="2424" y="8148"/>
                  </a:lnTo>
                  <a:lnTo>
                    <a:pt x="2693" y="8047"/>
                  </a:lnTo>
                  <a:lnTo>
                    <a:pt x="2794" y="7979"/>
                  </a:lnTo>
                  <a:lnTo>
                    <a:pt x="2895" y="7912"/>
                  </a:lnTo>
                  <a:lnTo>
                    <a:pt x="3165" y="7979"/>
                  </a:lnTo>
                  <a:lnTo>
                    <a:pt x="3468" y="8047"/>
                  </a:lnTo>
                  <a:lnTo>
                    <a:pt x="4040" y="8148"/>
                  </a:lnTo>
                  <a:lnTo>
                    <a:pt x="4646" y="8148"/>
                  </a:lnTo>
                  <a:lnTo>
                    <a:pt x="5252" y="8080"/>
                  </a:lnTo>
                  <a:lnTo>
                    <a:pt x="5757" y="7946"/>
                  </a:lnTo>
                  <a:lnTo>
                    <a:pt x="6262" y="7811"/>
                  </a:lnTo>
                  <a:lnTo>
                    <a:pt x="6734" y="7609"/>
                  </a:lnTo>
                  <a:lnTo>
                    <a:pt x="7205" y="7373"/>
                  </a:lnTo>
                  <a:lnTo>
                    <a:pt x="7643" y="7070"/>
                  </a:lnTo>
                  <a:lnTo>
                    <a:pt x="8013" y="6734"/>
                  </a:lnTo>
                  <a:lnTo>
                    <a:pt x="8181" y="6565"/>
                  </a:lnTo>
                  <a:lnTo>
                    <a:pt x="8350" y="6330"/>
                  </a:lnTo>
                  <a:lnTo>
                    <a:pt x="8451" y="6128"/>
                  </a:lnTo>
                  <a:lnTo>
                    <a:pt x="8585" y="5892"/>
                  </a:lnTo>
                  <a:lnTo>
                    <a:pt x="8787" y="5320"/>
                  </a:lnTo>
                  <a:lnTo>
                    <a:pt x="8922" y="4781"/>
                  </a:lnTo>
                  <a:lnTo>
                    <a:pt x="9023" y="4209"/>
                  </a:lnTo>
                  <a:lnTo>
                    <a:pt x="9124" y="3636"/>
                  </a:lnTo>
                  <a:lnTo>
                    <a:pt x="10370" y="3535"/>
                  </a:lnTo>
                  <a:lnTo>
                    <a:pt x="10403" y="3501"/>
                  </a:lnTo>
                  <a:lnTo>
                    <a:pt x="10504" y="3771"/>
                  </a:lnTo>
                  <a:lnTo>
                    <a:pt x="10605" y="4040"/>
                  </a:lnTo>
                  <a:lnTo>
                    <a:pt x="10706" y="4242"/>
                  </a:lnTo>
                  <a:lnTo>
                    <a:pt x="10841" y="4444"/>
                  </a:lnTo>
                  <a:lnTo>
                    <a:pt x="11144" y="4781"/>
                  </a:lnTo>
                  <a:lnTo>
                    <a:pt x="11481" y="5118"/>
                  </a:lnTo>
                  <a:lnTo>
                    <a:pt x="11885" y="5387"/>
                  </a:lnTo>
                  <a:lnTo>
                    <a:pt x="12323" y="5623"/>
                  </a:lnTo>
                  <a:lnTo>
                    <a:pt x="12794" y="5825"/>
                  </a:lnTo>
                  <a:lnTo>
                    <a:pt x="13232" y="5959"/>
                  </a:lnTo>
                  <a:lnTo>
                    <a:pt x="13669" y="6060"/>
                  </a:lnTo>
                  <a:lnTo>
                    <a:pt x="14073" y="6128"/>
                  </a:lnTo>
                  <a:lnTo>
                    <a:pt x="14511" y="6161"/>
                  </a:lnTo>
                  <a:lnTo>
                    <a:pt x="14915" y="6161"/>
                  </a:lnTo>
                  <a:lnTo>
                    <a:pt x="15319" y="6128"/>
                  </a:lnTo>
                  <a:lnTo>
                    <a:pt x="15723" y="6060"/>
                  </a:lnTo>
                  <a:lnTo>
                    <a:pt x="16127" y="5959"/>
                  </a:lnTo>
                  <a:lnTo>
                    <a:pt x="16497" y="5858"/>
                  </a:lnTo>
                  <a:lnTo>
                    <a:pt x="16901" y="5690"/>
                  </a:lnTo>
                  <a:lnTo>
                    <a:pt x="17171" y="5555"/>
                  </a:lnTo>
                  <a:lnTo>
                    <a:pt x="17440" y="5387"/>
                  </a:lnTo>
                  <a:lnTo>
                    <a:pt x="17676" y="5219"/>
                  </a:lnTo>
                  <a:lnTo>
                    <a:pt x="17911" y="5017"/>
                  </a:lnTo>
                  <a:lnTo>
                    <a:pt x="18046" y="5084"/>
                  </a:lnTo>
                  <a:lnTo>
                    <a:pt x="18214" y="5118"/>
                  </a:lnTo>
                  <a:lnTo>
                    <a:pt x="18517" y="5118"/>
                  </a:lnTo>
                  <a:lnTo>
                    <a:pt x="18719" y="5050"/>
                  </a:lnTo>
                  <a:lnTo>
                    <a:pt x="18888" y="4983"/>
                  </a:lnTo>
                  <a:lnTo>
                    <a:pt x="19022" y="4848"/>
                  </a:lnTo>
                  <a:lnTo>
                    <a:pt x="19123" y="4714"/>
                  </a:lnTo>
                  <a:lnTo>
                    <a:pt x="19191" y="4579"/>
                  </a:lnTo>
                  <a:lnTo>
                    <a:pt x="19191" y="4411"/>
                  </a:lnTo>
                  <a:lnTo>
                    <a:pt x="19157" y="4276"/>
                  </a:lnTo>
                  <a:lnTo>
                    <a:pt x="19123" y="4141"/>
                  </a:lnTo>
                  <a:lnTo>
                    <a:pt x="19056" y="4040"/>
                  </a:lnTo>
                  <a:lnTo>
                    <a:pt x="18921" y="3905"/>
                  </a:lnTo>
                  <a:lnTo>
                    <a:pt x="18820" y="3838"/>
                  </a:lnTo>
                  <a:lnTo>
                    <a:pt x="18686" y="3804"/>
                  </a:lnTo>
                  <a:lnTo>
                    <a:pt x="18787" y="3400"/>
                  </a:lnTo>
                  <a:lnTo>
                    <a:pt x="18888" y="2996"/>
                  </a:lnTo>
                  <a:lnTo>
                    <a:pt x="18989" y="2357"/>
                  </a:lnTo>
                  <a:lnTo>
                    <a:pt x="19022" y="1717"/>
                  </a:lnTo>
                  <a:lnTo>
                    <a:pt x="19056" y="1077"/>
                  </a:lnTo>
                  <a:lnTo>
                    <a:pt x="19022" y="438"/>
                  </a:lnTo>
                  <a:lnTo>
                    <a:pt x="19022" y="0"/>
                  </a:lnTo>
                  <a:lnTo>
                    <a:pt x="18753" y="0"/>
                  </a:lnTo>
                  <a:lnTo>
                    <a:pt x="18753" y="640"/>
                  </a:lnTo>
                  <a:lnTo>
                    <a:pt x="18787" y="1279"/>
                  </a:lnTo>
                  <a:lnTo>
                    <a:pt x="18753" y="1919"/>
                  </a:lnTo>
                  <a:lnTo>
                    <a:pt x="18686" y="2559"/>
                  </a:lnTo>
                  <a:lnTo>
                    <a:pt x="18585" y="3165"/>
                  </a:lnTo>
                  <a:lnTo>
                    <a:pt x="18551" y="3400"/>
                  </a:lnTo>
                  <a:lnTo>
                    <a:pt x="18450" y="3636"/>
                  </a:lnTo>
                  <a:lnTo>
                    <a:pt x="18282" y="4074"/>
                  </a:lnTo>
                  <a:lnTo>
                    <a:pt x="18012" y="4478"/>
                  </a:lnTo>
                  <a:lnTo>
                    <a:pt x="17709" y="4815"/>
                  </a:lnTo>
                  <a:lnTo>
                    <a:pt x="17339" y="5118"/>
                  </a:lnTo>
                  <a:lnTo>
                    <a:pt x="16969" y="5353"/>
                  </a:lnTo>
                  <a:lnTo>
                    <a:pt x="16531" y="5555"/>
                  </a:lnTo>
                  <a:lnTo>
                    <a:pt x="16060" y="5724"/>
                  </a:lnTo>
                  <a:lnTo>
                    <a:pt x="15656" y="5825"/>
                  </a:lnTo>
                  <a:lnTo>
                    <a:pt x="15252" y="5858"/>
                  </a:lnTo>
                  <a:lnTo>
                    <a:pt x="14848" y="5892"/>
                  </a:lnTo>
                  <a:lnTo>
                    <a:pt x="14444" y="5892"/>
                  </a:lnTo>
                  <a:lnTo>
                    <a:pt x="14040" y="5858"/>
                  </a:lnTo>
                  <a:lnTo>
                    <a:pt x="13636" y="5791"/>
                  </a:lnTo>
                  <a:lnTo>
                    <a:pt x="13265" y="5690"/>
                  </a:lnTo>
                  <a:lnTo>
                    <a:pt x="12861" y="5589"/>
                  </a:lnTo>
                  <a:lnTo>
                    <a:pt x="12592" y="5454"/>
                  </a:lnTo>
                  <a:lnTo>
                    <a:pt x="12289" y="5320"/>
                  </a:lnTo>
                  <a:lnTo>
                    <a:pt x="12020" y="5151"/>
                  </a:lnTo>
                  <a:lnTo>
                    <a:pt x="11750" y="4983"/>
                  </a:lnTo>
                  <a:lnTo>
                    <a:pt x="11481" y="4781"/>
                  </a:lnTo>
                  <a:lnTo>
                    <a:pt x="11245" y="4545"/>
                  </a:lnTo>
                  <a:lnTo>
                    <a:pt x="11043" y="4310"/>
                  </a:lnTo>
                  <a:lnTo>
                    <a:pt x="10875" y="4040"/>
                  </a:lnTo>
                  <a:lnTo>
                    <a:pt x="10706" y="3703"/>
                  </a:lnTo>
                  <a:lnTo>
                    <a:pt x="10572" y="3367"/>
                  </a:lnTo>
                  <a:lnTo>
                    <a:pt x="10403" y="3030"/>
                  </a:lnTo>
                  <a:lnTo>
                    <a:pt x="10302" y="2862"/>
                  </a:lnTo>
                  <a:lnTo>
                    <a:pt x="10168" y="2727"/>
                  </a:lnTo>
                  <a:lnTo>
                    <a:pt x="9999" y="2626"/>
                  </a:lnTo>
                  <a:lnTo>
                    <a:pt x="9764" y="2559"/>
                  </a:lnTo>
                  <a:lnTo>
                    <a:pt x="9528" y="2491"/>
                  </a:lnTo>
                  <a:lnTo>
                    <a:pt x="9326" y="2525"/>
                  </a:lnTo>
                  <a:lnTo>
                    <a:pt x="9191" y="2592"/>
                  </a:lnTo>
                  <a:lnTo>
                    <a:pt x="9124" y="2660"/>
                  </a:lnTo>
                  <a:lnTo>
                    <a:pt x="9057" y="2761"/>
                  </a:lnTo>
                  <a:lnTo>
                    <a:pt x="9023" y="2862"/>
                  </a:lnTo>
                  <a:lnTo>
                    <a:pt x="8956" y="3097"/>
                  </a:lnTo>
                  <a:lnTo>
                    <a:pt x="8922" y="3367"/>
                  </a:lnTo>
                  <a:lnTo>
                    <a:pt x="8720" y="4478"/>
                  </a:lnTo>
                  <a:lnTo>
                    <a:pt x="8585" y="5017"/>
                  </a:lnTo>
                  <a:lnTo>
                    <a:pt x="8417" y="5555"/>
                  </a:lnTo>
                  <a:lnTo>
                    <a:pt x="8316" y="5825"/>
                  </a:lnTo>
                  <a:lnTo>
                    <a:pt x="8181" y="6060"/>
                  </a:lnTo>
                  <a:lnTo>
                    <a:pt x="8047" y="6296"/>
                  </a:lnTo>
                  <a:lnTo>
                    <a:pt x="7878" y="6498"/>
                  </a:lnTo>
                  <a:lnTo>
                    <a:pt x="7676" y="6700"/>
                  </a:lnTo>
                  <a:lnTo>
                    <a:pt x="7474" y="6868"/>
                  </a:lnTo>
                  <a:lnTo>
                    <a:pt x="7239" y="7037"/>
                  </a:lnTo>
                  <a:lnTo>
                    <a:pt x="6969" y="7205"/>
                  </a:lnTo>
                  <a:lnTo>
                    <a:pt x="6363" y="7441"/>
                  </a:lnTo>
                  <a:lnTo>
                    <a:pt x="5757" y="7643"/>
                  </a:lnTo>
                  <a:lnTo>
                    <a:pt x="5151" y="7811"/>
                  </a:lnTo>
                  <a:lnTo>
                    <a:pt x="4545" y="7878"/>
                  </a:lnTo>
                  <a:lnTo>
                    <a:pt x="3939" y="7878"/>
                  </a:lnTo>
                  <a:lnTo>
                    <a:pt x="3636" y="7845"/>
                  </a:lnTo>
                  <a:lnTo>
                    <a:pt x="3333" y="7777"/>
                  </a:lnTo>
                  <a:lnTo>
                    <a:pt x="3030" y="7676"/>
                  </a:lnTo>
                  <a:lnTo>
                    <a:pt x="2727" y="7575"/>
                  </a:lnTo>
                  <a:lnTo>
                    <a:pt x="2424" y="7407"/>
                  </a:lnTo>
                  <a:lnTo>
                    <a:pt x="2155" y="7239"/>
                  </a:lnTo>
                  <a:lnTo>
                    <a:pt x="1919" y="7070"/>
                  </a:lnTo>
                  <a:lnTo>
                    <a:pt x="1683" y="6868"/>
                  </a:lnTo>
                  <a:lnTo>
                    <a:pt x="1481" y="6633"/>
                  </a:lnTo>
                  <a:lnTo>
                    <a:pt x="1279" y="6397"/>
                  </a:lnTo>
                  <a:lnTo>
                    <a:pt x="1077" y="6128"/>
                  </a:lnTo>
                  <a:lnTo>
                    <a:pt x="943" y="5858"/>
                  </a:lnTo>
                  <a:lnTo>
                    <a:pt x="640" y="5252"/>
                  </a:lnTo>
                  <a:lnTo>
                    <a:pt x="438" y="4613"/>
                  </a:lnTo>
                  <a:lnTo>
                    <a:pt x="303" y="4006"/>
                  </a:lnTo>
                  <a:lnTo>
                    <a:pt x="202" y="3367"/>
                  </a:lnTo>
                  <a:lnTo>
                    <a:pt x="202" y="2761"/>
                  </a:lnTo>
                  <a:lnTo>
                    <a:pt x="505" y="2626"/>
                  </a:lnTo>
                  <a:lnTo>
                    <a:pt x="808" y="2491"/>
                  </a:lnTo>
                  <a:lnTo>
                    <a:pt x="1515" y="2323"/>
                  </a:lnTo>
                  <a:lnTo>
                    <a:pt x="2188" y="2155"/>
                  </a:lnTo>
                  <a:lnTo>
                    <a:pt x="2862" y="1986"/>
                  </a:lnTo>
                  <a:lnTo>
                    <a:pt x="4545" y="1481"/>
                  </a:lnTo>
                  <a:lnTo>
                    <a:pt x="5387" y="1212"/>
                  </a:lnTo>
                  <a:lnTo>
                    <a:pt x="6229" y="943"/>
                  </a:lnTo>
                  <a:lnTo>
                    <a:pt x="7070" y="774"/>
                  </a:lnTo>
                  <a:lnTo>
                    <a:pt x="7912" y="572"/>
                  </a:lnTo>
                  <a:lnTo>
                    <a:pt x="8686" y="370"/>
                  </a:lnTo>
                  <a:lnTo>
                    <a:pt x="9090" y="269"/>
                  </a:lnTo>
                  <a:lnTo>
                    <a:pt x="9461" y="168"/>
                  </a:lnTo>
                  <a:lnTo>
                    <a:pt x="102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12"/>
            <p:cNvSpPr/>
            <p:nvPr/>
          </p:nvSpPr>
          <p:spPr>
            <a:xfrm>
              <a:off x="963306" y="-6"/>
              <a:ext cx="395393" cy="271441"/>
            </a:xfrm>
            <a:custGeom>
              <a:avLst/>
              <a:gdLst/>
              <a:ahLst/>
              <a:cxnLst/>
              <a:rect l="l" t="t" r="r" b="b"/>
              <a:pathLst>
                <a:path w="7946" h="5455" extrusionOk="0">
                  <a:moveTo>
                    <a:pt x="7373" y="1380"/>
                  </a:moveTo>
                  <a:lnTo>
                    <a:pt x="7609" y="2155"/>
                  </a:lnTo>
                  <a:lnTo>
                    <a:pt x="7676" y="2559"/>
                  </a:lnTo>
                  <a:lnTo>
                    <a:pt x="7710" y="2996"/>
                  </a:lnTo>
                  <a:lnTo>
                    <a:pt x="7710" y="3232"/>
                  </a:lnTo>
                  <a:lnTo>
                    <a:pt x="7676" y="3434"/>
                  </a:lnTo>
                  <a:lnTo>
                    <a:pt x="7643" y="3400"/>
                  </a:lnTo>
                  <a:lnTo>
                    <a:pt x="6700" y="2828"/>
                  </a:lnTo>
                  <a:lnTo>
                    <a:pt x="6229" y="2559"/>
                  </a:lnTo>
                  <a:lnTo>
                    <a:pt x="5757" y="2323"/>
                  </a:lnTo>
                  <a:lnTo>
                    <a:pt x="5387" y="2121"/>
                  </a:lnTo>
                  <a:lnTo>
                    <a:pt x="5185" y="2054"/>
                  </a:lnTo>
                  <a:lnTo>
                    <a:pt x="4983" y="1986"/>
                  </a:lnTo>
                  <a:lnTo>
                    <a:pt x="6195" y="1717"/>
                  </a:lnTo>
                  <a:lnTo>
                    <a:pt x="6801" y="1549"/>
                  </a:lnTo>
                  <a:lnTo>
                    <a:pt x="7373" y="1380"/>
                  </a:lnTo>
                  <a:close/>
                  <a:moveTo>
                    <a:pt x="4512" y="2087"/>
                  </a:moveTo>
                  <a:lnTo>
                    <a:pt x="5151" y="2323"/>
                  </a:lnTo>
                  <a:lnTo>
                    <a:pt x="5454" y="2424"/>
                  </a:lnTo>
                  <a:lnTo>
                    <a:pt x="5791" y="2559"/>
                  </a:lnTo>
                  <a:lnTo>
                    <a:pt x="6229" y="2794"/>
                  </a:lnTo>
                  <a:lnTo>
                    <a:pt x="6666" y="3064"/>
                  </a:lnTo>
                  <a:lnTo>
                    <a:pt x="7104" y="3333"/>
                  </a:lnTo>
                  <a:lnTo>
                    <a:pt x="7542" y="3602"/>
                  </a:lnTo>
                  <a:lnTo>
                    <a:pt x="7609" y="3602"/>
                  </a:lnTo>
                  <a:lnTo>
                    <a:pt x="7508" y="3838"/>
                  </a:lnTo>
                  <a:lnTo>
                    <a:pt x="7373" y="4040"/>
                  </a:lnTo>
                  <a:lnTo>
                    <a:pt x="7205" y="4242"/>
                  </a:lnTo>
                  <a:lnTo>
                    <a:pt x="7003" y="4411"/>
                  </a:lnTo>
                  <a:lnTo>
                    <a:pt x="6599" y="3939"/>
                  </a:lnTo>
                  <a:lnTo>
                    <a:pt x="6363" y="3703"/>
                  </a:lnTo>
                  <a:lnTo>
                    <a:pt x="6128" y="3468"/>
                  </a:lnTo>
                  <a:lnTo>
                    <a:pt x="5858" y="3266"/>
                  </a:lnTo>
                  <a:lnTo>
                    <a:pt x="5589" y="3097"/>
                  </a:lnTo>
                  <a:lnTo>
                    <a:pt x="5286" y="2963"/>
                  </a:lnTo>
                  <a:lnTo>
                    <a:pt x="4983" y="2929"/>
                  </a:lnTo>
                  <a:lnTo>
                    <a:pt x="4478" y="2895"/>
                  </a:lnTo>
                  <a:lnTo>
                    <a:pt x="3973" y="2929"/>
                  </a:lnTo>
                  <a:lnTo>
                    <a:pt x="2963" y="2996"/>
                  </a:lnTo>
                  <a:lnTo>
                    <a:pt x="1987" y="3097"/>
                  </a:lnTo>
                  <a:lnTo>
                    <a:pt x="976" y="3165"/>
                  </a:lnTo>
                  <a:lnTo>
                    <a:pt x="909" y="3198"/>
                  </a:lnTo>
                  <a:lnTo>
                    <a:pt x="909" y="3232"/>
                  </a:lnTo>
                  <a:lnTo>
                    <a:pt x="875" y="3165"/>
                  </a:lnTo>
                  <a:lnTo>
                    <a:pt x="741" y="2996"/>
                  </a:lnTo>
                  <a:lnTo>
                    <a:pt x="1145" y="2895"/>
                  </a:lnTo>
                  <a:lnTo>
                    <a:pt x="1549" y="2794"/>
                  </a:lnTo>
                  <a:lnTo>
                    <a:pt x="2357" y="2592"/>
                  </a:lnTo>
                  <a:lnTo>
                    <a:pt x="3973" y="2222"/>
                  </a:lnTo>
                  <a:lnTo>
                    <a:pt x="4512" y="2087"/>
                  </a:lnTo>
                  <a:close/>
                  <a:moveTo>
                    <a:pt x="4646" y="3131"/>
                  </a:moveTo>
                  <a:lnTo>
                    <a:pt x="4882" y="3165"/>
                  </a:lnTo>
                  <a:lnTo>
                    <a:pt x="5084" y="3198"/>
                  </a:lnTo>
                  <a:lnTo>
                    <a:pt x="5320" y="3232"/>
                  </a:lnTo>
                  <a:lnTo>
                    <a:pt x="5522" y="3333"/>
                  </a:lnTo>
                  <a:lnTo>
                    <a:pt x="5757" y="3434"/>
                  </a:lnTo>
                  <a:lnTo>
                    <a:pt x="5959" y="3602"/>
                  </a:lnTo>
                  <a:lnTo>
                    <a:pt x="6195" y="3804"/>
                  </a:lnTo>
                  <a:lnTo>
                    <a:pt x="6397" y="4040"/>
                  </a:lnTo>
                  <a:lnTo>
                    <a:pt x="6835" y="4545"/>
                  </a:lnTo>
                  <a:lnTo>
                    <a:pt x="6532" y="4680"/>
                  </a:lnTo>
                  <a:lnTo>
                    <a:pt x="6195" y="4815"/>
                  </a:lnTo>
                  <a:lnTo>
                    <a:pt x="5825" y="4916"/>
                  </a:lnTo>
                  <a:lnTo>
                    <a:pt x="5454" y="5017"/>
                  </a:lnTo>
                  <a:lnTo>
                    <a:pt x="4714" y="5118"/>
                  </a:lnTo>
                  <a:lnTo>
                    <a:pt x="4040" y="5185"/>
                  </a:lnTo>
                  <a:lnTo>
                    <a:pt x="3468" y="5219"/>
                  </a:lnTo>
                  <a:lnTo>
                    <a:pt x="3199" y="5185"/>
                  </a:lnTo>
                  <a:lnTo>
                    <a:pt x="2929" y="5151"/>
                  </a:lnTo>
                  <a:lnTo>
                    <a:pt x="2660" y="5084"/>
                  </a:lnTo>
                  <a:lnTo>
                    <a:pt x="2424" y="4983"/>
                  </a:lnTo>
                  <a:lnTo>
                    <a:pt x="2189" y="4848"/>
                  </a:lnTo>
                  <a:lnTo>
                    <a:pt x="1953" y="4680"/>
                  </a:lnTo>
                  <a:lnTo>
                    <a:pt x="1650" y="4377"/>
                  </a:lnTo>
                  <a:lnTo>
                    <a:pt x="1414" y="4040"/>
                  </a:lnTo>
                  <a:lnTo>
                    <a:pt x="943" y="3299"/>
                  </a:lnTo>
                  <a:lnTo>
                    <a:pt x="943" y="3299"/>
                  </a:lnTo>
                  <a:lnTo>
                    <a:pt x="976" y="3333"/>
                  </a:lnTo>
                  <a:lnTo>
                    <a:pt x="1785" y="3333"/>
                  </a:lnTo>
                  <a:lnTo>
                    <a:pt x="2559" y="3299"/>
                  </a:lnTo>
                  <a:lnTo>
                    <a:pt x="3367" y="3198"/>
                  </a:lnTo>
                  <a:lnTo>
                    <a:pt x="4141" y="3131"/>
                  </a:lnTo>
                  <a:close/>
                  <a:moveTo>
                    <a:pt x="1583" y="0"/>
                  </a:moveTo>
                  <a:lnTo>
                    <a:pt x="1313" y="101"/>
                  </a:lnTo>
                  <a:lnTo>
                    <a:pt x="1010" y="236"/>
                  </a:lnTo>
                  <a:lnTo>
                    <a:pt x="774" y="404"/>
                  </a:lnTo>
                  <a:lnTo>
                    <a:pt x="572" y="539"/>
                  </a:lnTo>
                  <a:lnTo>
                    <a:pt x="370" y="707"/>
                  </a:lnTo>
                  <a:lnTo>
                    <a:pt x="202" y="909"/>
                  </a:lnTo>
                  <a:lnTo>
                    <a:pt x="101" y="1111"/>
                  </a:lnTo>
                  <a:lnTo>
                    <a:pt x="0" y="1347"/>
                  </a:lnTo>
                  <a:lnTo>
                    <a:pt x="0" y="1582"/>
                  </a:lnTo>
                  <a:lnTo>
                    <a:pt x="0" y="1818"/>
                  </a:lnTo>
                  <a:lnTo>
                    <a:pt x="34" y="2054"/>
                  </a:lnTo>
                  <a:lnTo>
                    <a:pt x="135" y="2323"/>
                  </a:lnTo>
                  <a:lnTo>
                    <a:pt x="370" y="2828"/>
                  </a:lnTo>
                  <a:lnTo>
                    <a:pt x="673" y="3367"/>
                  </a:lnTo>
                  <a:lnTo>
                    <a:pt x="976" y="3838"/>
                  </a:lnTo>
                  <a:lnTo>
                    <a:pt x="1313" y="4310"/>
                  </a:lnTo>
                  <a:lnTo>
                    <a:pt x="1616" y="4714"/>
                  </a:lnTo>
                  <a:lnTo>
                    <a:pt x="1818" y="4882"/>
                  </a:lnTo>
                  <a:lnTo>
                    <a:pt x="2020" y="5017"/>
                  </a:lnTo>
                  <a:lnTo>
                    <a:pt x="2222" y="5151"/>
                  </a:lnTo>
                  <a:lnTo>
                    <a:pt x="2424" y="5286"/>
                  </a:lnTo>
                  <a:lnTo>
                    <a:pt x="2660" y="5353"/>
                  </a:lnTo>
                  <a:lnTo>
                    <a:pt x="2929" y="5421"/>
                  </a:lnTo>
                  <a:lnTo>
                    <a:pt x="3300" y="5454"/>
                  </a:lnTo>
                  <a:lnTo>
                    <a:pt x="3670" y="5454"/>
                  </a:lnTo>
                  <a:lnTo>
                    <a:pt x="4040" y="5421"/>
                  </a:lnTo>
                  <a:lnTo>
                    <a:pt x="4444" y="5387"/>
                  </a:lnTo>
                  <a:lnTo>
                    <a:pt x="5185" y="5286"/>
                  </a:lnTo>
                  <a:lnTo>
                    <a:pt x="5926" y="5118"/>
                  </a:lnTo>
                  <a:lnTo>
                    <a:pt x="6229" y="5050"/>
                  </a:lnTo>
                  <a:lnTo>
                    <a:pt x="6498" y="4949"/>
                  </a:lnTo>
                  <a:lnTo>
                    <a:pt x="6767" y="4848"/>
                  </a:lnTo>
                  <a:lnTo>
                    <a:pt x="7003" y="4714"/>
                  </a:lnTo>
                  <a:lnTo>
                    <a:pt x="7205" y="4579"/>
                  </a:lnTo>
                  <a:lnTo>
                    <a:pt x="7407" y="4377"/>
                  </a:lnTo>
                  <a:lnTo>
                    <a:pt x="7609" y="4175"/>
                  </a:lnTo>
                  <a:lnTo>
                    <a:pt x="7744" y="3905"/>
                  </a:lnTo>
                  <a:lnTo>
                    <a:pt x="7878" y="3636"/>
                  </a:lnTo>
                  <a:lnTo>
                    <a:pt x="7946" y="3367"/>
                  </a:lnTo>
                  <a:lnTo>
                    <a:pt x="7946" y="3064"/>
                  </a:lnTo>
                  <a:lnTo>
                    <a:pt x="7946" y="2794"/>
                  </a:lnTo>
                  <a:lnTo>
                    <a:pt x="7946" y="2525"/>
                  </a:lnTo>
                  <a:lnTo>
                    <a:pt x="7878" y="2222"/>
                  </a:lnTo>
                  <a:lnTo>
                    <a:pt x="7777" y="1683"/>
                  </a:lnTo>
                  <a:lnTo>
                    <a:pt x="7542" y="842"/>
                  </a:lnTo>
                  <a:lnTo>
                    <a:pt x="7272" y="0"/>
                  </a:lnTo>
                  <a:lnTo>
                    <a:pt x="6936" y="0"/>
                  </a:lnTo>
                  <a:lnTo>
                    <a:pt x="7104" y="404"/>
                  </a:lnTo>
                  <a:lnTo>
                    <a:pt x="7239" y="875"/>
                  </a:lnTo>
                  <a:lnTo>
                    <a:pt x="7306" y="1145"/>
                  </a:lnTo>
                  <a:lnTo>
                    <a:pt x="6498" y="1380"/>
                  </a:lnTo>
                  <a:lnTo>
                    <a:pt x="5623" y="1616"/>
                  </a:lnTo>
                  <a:lnTo>
                    <a:pt x="3939" y="2020"/>
                  </a:lnTo>
                  <a:lnTo>
                    <a:pt x="3131" y="2188"/>
                  </a:lnTo>
                  <a:lnTo>
                    <a:pt x="2256" y="2323"/>
                  </a:lnTo>
                  <a:lnTo>
                    <a:pt x="1852" y="2424"/>
                  </a:lnTo>
                  <a:lnTo>
                    <a:pt x="1448" y="2559"/>
                  </a:lnTo>
                  <a:lnTo>
                    <a:pt x="1044" y="2693"/>
                  </a:lnTo>
                  <a:lnTo>
                    <a:pt x="707" y="2895"/>
                  </a:lnTo>
                  <a:lnTo>
                    <a:pt x="505" y="2592"/>
                  </a:lnTo>
                  <a:lnTo>
                    <a:pt x="370" y="2289"/>
                  </a:lnTo>
                  <a:lnTo>
                    <a:pt x="269" y="1986"/>
                  </a:lnTo>
                  <a:lnTo>
                    <a:pt x="202" y="1650"/>
                  </a:lnTo>
                  <a:lnTo>
                    <a:pt x="370" y="1683"/>
                  </a:lnTo>
                  <a:lnTo>
                    <a:pt x="741" y="1683"/>
                  </a:lnTo>
                  <a:lnTo>
                    <a:pt x="909" y="1616"/>
                  </a:lnTo>
                  <a:lnTo>
                    <a:pt x="1280" y="1481"/>
                  </a:lnTo>
                  <a:lnTo>
                    <a:pt x="1583" y="1347"/>
                  </a:lnTo>
                  <a:lnTo>
                    <a:pt x="3805" y="606"/>
                  </a:lnTo>
                  <a:lnTo>
                    <a:pt x="4512" y="303"/>
                  </a:lnTo>
                  <a:lnTo>
                    <a:pt x="5252" y="0"/>
                  </a:lnTo>
                  <a:lnTo>
                    <a:pt x="4579" y="0"/>
                  </a:lnTo>
                  <a:lnTo>
                    <a:pt x="4040" y="236"/>
                  </a:lnTo>
                  <a:lnTo>
                    <a:pt x="3502" y="438"/>
                  </a:lnTo>
                  <a:lnTo>
                    <a:pt x="202" y="1582"/>
                  </a:lnTo>
                  <a:lnTo>
                    <a:pt x="236" y="1347"/>
                  </a:lnTo>
                  <a:lnTo>
                    <a:pt x="269" y="1212"/>
                  </a:lnTo>
                  <a:lnTo>
                    <a:pt x="337" y="1077"/>
                  </a:lnTo>
                  <a:lnTo>
                    <a:pt x="505" y="842"/>
                  </a:lnTo>
                  <a:lnTo>
                    <a:pt x="774" y="640"/>
                  </a:lnTo>
                  <a:lnTo>
                    <a:pt x="1078" y="471"/>
                  </a:lnTo>
                  <a:lnTo>
                    <a:pt x="1414" y="303"/>
                  </a:lnTo>
                  <a:lnTo>
                    <a:pt x="1717" y="202"/>
                  </a:lnTo>
                  <a:lnTo>
                    <a:pt x="2054" y="101"/>
                  </a:lnTo>
                  <a:lnTo>
                    <a:pt x="2323" y="67"/>
                  </a:lnTo>
                  <a:lnTo>
                    <a:pt x="2357" y="67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12"/>
            <p:cNvSpPr/>
            <p:nvPr/>
          </p:nvSpPr>
          <p:spPr>
            <a:xfrm>
              <a:off x="1661887" y="155793"/>
              <a:ext cx="390417" cy="172568"/>
            </a:xfrm>
            <a:custGeom>
              <a:avLst/>
              <a:gdLst/>
              <a:ahLst/>
              <a:cxnLst/>
              <a:rect l="l" t="t" r="r" b="b"/>
              <a:pathLst>
                <a:path w="7846" h="3468" extrusionOk="0">
                  <a:moveTo>
                    <a:pt x="135" y="707"/>
                  </a:moveTo>
                  <a:lnTo>
                    <a:pt x="304" y="774"/>
                  </a:lnTo>
                  <a:lnTo>
                    <a:pt x="1583" y="774"/>
                  </a:lnTo>
                  <a:lnTo>
                    <a:pt x="1549" y="1179"/>
                  </a:lnTo>
                  <a:lnTo>
                    <a:pt x="1516" y="1549"/>
                  </a:lnTo>
                  <a:lnTo>
                    <a:pt x="1549" y="1953"/>
                  </a:lnTo>
                  <a:lnTo>
                    <a:pt x="506" y="1953"/>
                  </a:lnTo>
                  <a:lnTo>
                    <a:pt x="371" y="1987"/>
                  </a:lnTo>
                  <a:lnTo>
                    <a:pt x="203" y="2054"/>
                  </a:lnTo>
                  <a:lnTo>
                    <a:pt x="203" y="1717"/>
                  </a:lnTo>
                  <a:lnTo>
                    <a:pt x="203" y="1347"/>
                  </a:lnTo>
                  <a:lnTo>
                    <a:pt x="203" y="1010"/>
                  </a:lnTo>
                  <a:lnTo>
                    <a:pt x="203" y="875"/>
                  </a:lnTo>
                  <a:lnTo>
                    <a:pt x="135" y="707"/>
                  </a:lnTo>
                  <a:close/>
                  <a:moveTo>
                    <a:pt x="2189" y="236"/>
                  </a:moveTo>
                  <a:lnTo>
                    <a:pt x="2862" y="303"/>
                  </a:lnTo>
                  <a:lnTo>
                    <a:pt x="3536" y="303"/>
                  </a:lnTo>
                  <a:lnTo>
                    <a:pt x="4883" y="269"/>
                  </a:lnTo>
                  <a:lnTo>
                    <a:pt x="5556" y="303"/>
                  </a:lnTo>
                  <a:lnTo>
                    <a:pt x="6229" y="337"/>
                  </a:lnTo>
                  <a:lnTo>
                    <a:pt x="6903" y="370"/>
                  </a:lnTo>
                  <a:lnTo>
                    <a:pt x="7610" y="404"/>
                  </a:lnTo>
                  <a:lnTo>
                    <a:pt x="7542" y="707"/>
                  </a:lnTo>
                  <a:lnTo>
                    <a:pt x="7509" y="1044"/>
                  </a:lnTo>
                  <a:lnTo>
                    <a:pt x="7542" y="1684"/>
                  </a:lnTo>
                  <a:lnTo>
                    <a:pt x="7542" y="3098"/>
                  </a:lnTo>
                  <a:lnTo>
                    <a:pt x="6229" y="3030"/>
                  </a:lnTo>
                  <a:lnTo>
                    <a:pt x="4883" y="2963"/>
                  </a:lnTo>
                  <a:lnTo>
                    <a:pt x="3671" y="2862"/>
                  </a:lnTo>
                  <a:lnTo>
                    <a:pt x="3064" y="2828"/>
                  </a:lnTo>
                  <a:lnTo>
                    <a:pt x="2458" y="2862"/>
                  </a:lnTo>
                  <a:lnTo>
                    <a:pt x="2458" y="2828"/>
                  </a:lnTo>
                  <a:lnTo>
                    <a:pt x="2391" y="2795"/>
                  </a:lnTo>
                  <a:lnTo>
                    <a:pt x="2189" y="2694"/>
                  </a:lnTo>
                  <a:lnTo>
                    <a:pt x="2021" y="2626"/>
                  </a:lnTo>
                  <a:lnTo>
                    <a:pt x="1953" y="2559"/>
                  </a:lnTo>
                  <a:lnTo>
                    <a:pt x="1886" y="2492"/>
                  </a:lnTo>
                  <a:lnTo>
                    <a:pt x="1785" y="2256"/>
                  </a:lnTo>
                  <a:lnTo>
                    <a:pt x="1751" y="2088"/>
                  </a:lnTo>
                  <a:lnTo>
                    <a:pt x="1751" y="1886"/>
                  </a:lnTo>
                  <a:lnTo>
                    <a:pt x="1785" y="1549"/>
                  </a:lnTo>
                  <a:lnTo>
                    <a:pt x="1785" y="1179"/>
                  </a:lnTo>
                  <a:lnTo>
                    <a:pt x="1785" y="774"/>
                  </a:lnTo>
                  <a:lnTo>
                    <a:pt x="1852" y="606"/>
                  </a:lnTo>
                  <a:lnTo>
                    <a:pt x="1920" y="438"/>
                  </a:lnTo>
                  <a:lnTo>
                    <a:pt x="2021" y="337"/>
                  </a:lnTo>
                  <a:lnTo>
                    <a:pt x="2189" y="236"/>
                  </a:lnTo>
                  <a:close/>
                  <a:moveTo>
                    <a:pt x="3603" y="0"/>
                  </a:moveTo>
                  <a:lnTo>
                    <a:pt x="2930" y="34"/>
                  </a:lnTo>
                  <a:lnTo>
                    <a:pt x="2290" y="101"/>
                  </a:lnTo>
                  <a:lnTo>
                    <a:pt x="2256" y="67"/>
                  </a:lnTo>
                  <a:lnTo>
                    <a:pt x="1987" y="67"/>
                  </a:lnTo>
                  <a:lnTo>
                    <a:pt x="1886" y="135"/>
                  </a:lnTo>
                  <a:lnTo>
                    <a:pt x="1819" y="168"/>
                  </a:lnTo>
                  <a:lnTo>
                    <a:pt x="1751" y="269"/>
                  </a:lnTo>
                  <a:lnTo>
                    <a:pt x="1684" y="370"/>
                  </a:lnTo>
                  <a:lnTo>
                    <a:pt x="1617" y="606"/>
                  </a:lnTo>
                  <a:lnTo>
                    <a:pt x="1213" y="572"/>
                  </a:lnTo>
                  <a:lnTo>
                    <a:pt x="438" y="572"/>
                  </a:lnTo>
                  <a:lnTo>
                    <a:pt x="270" y="606"/>
                  </a:lnTo>
                  <a:lnTo>
                    <a:pt x="102" y="673"/>
                  </a:lnTo>
                  <a:lnTo>
                    <a:pt x="68" y="673"/>
                  </a:lnTo>
                  <a:lnTo>
                    <a:pt x="102" y="707"/>
                  </a:lnTo>
                  <a:lnTo>
                    <a:pt x="68" y="842"/>
                  </a:lnTo>
                  <a:lnTo>
                    <a:pt x="34" y="1010"/>
                  </a:lnTo>
                  <a:lnTo>
                    <a:pt x="34" y="1347"/>
                  </a:lnTo>
                  <a:lnTo>
                    <a:pt x="1" y="1751"/>
                  </a:lnTo>
                  <a:lnTo>
                    <a:pt x="34" y="1919"/>
                  </a:lnTo>
                  <a:lnTo>
                    <a:pt x="68" y="2121"/>
                  </a:lnTo>
                  <a:lnTo>
                    <a:pt x="102" y="2155"/>
                  </a:lnTo>
                  <a:lnTo>
                    <a:pt x="68" y="2189"/>
                  </a:lnTo>
                  <a:lnTo>
                    <a:pt x="405" y="2189"/>
                  </a:lnTo>
                  <a:lnTo>
                    <a:pt x="741" y="2155"/>
                  </a:lnTo>
                  <a:lnTo>
                    <a:pt x="1145" y="2189"/>
                  </a:lnTo>
                  <a:lnTo>
                    <a:pt x="1549" y="2155"/>
                  </a:lnTo>
                  <a:lnTo>
                    <a:pt x="1617" y="2492"/>
                  </a:lnTo>
                  <a:lnTo>
                    <a:pt x="1684" y="2626"/>
                  </a:lnTo>
                  <a:lnTo>
                    <a:pt x="1751" y="2761"/>
                  </a:lnTo>
                  <a:lnTo>
                    <a:pt x="1852" y="2862"/>
                  </a:lnTo>
                  <a:lnTo>
                    <a:pt x="1953" y="2963"/>
                  </a:lnTo>
                  <a:lnTo>
                    <a:pt x="2088" y="2997"/>
                  </a:lnTo>
                  <a:lnTo>
                    <a:pt x="2290" y="2997"/>
                  </a:lnTo>
                  <a:lnTo>
                    <a:pt x="2930" y="3064"/>
                  </a:lnTo>
                  <a:lnTo>
                    <a:pt x="3603" y="3131"/>
                  </a:lnTo>
                  <a:lnTo>
                    <a:pt x="4883" y="3165"/>
                  </a:lnTo>
                  <a:lnTo>
                    <a:pt x="6196" y="3266"/>
                  </a:lnTo>
                  <a:lnTo>
                    <a:pt x="7542" y="3333"/>
                  </a:lnTo>
                  <a:lnTo>
                    <a:pt x="7542" y="3367"/>
                  </a:lnTo>
                  <a:lnTo>
                    <a:pt x="7576" y="3434"/>
                  </a:lnTo>
                  <a:lnTo>
                    <a:pt x="7677" y="3468"/>
                  </a:lnTo>
                  <a:lnTo>
                    <a:pt x="7778" y="3434"/>
                  </a:lnTo>
                  <a:lnTo>
                    <a:pt x="7812" y="3367"/>
                  </a:lnTo>
                  <a:lnTo>
                    <a:pt x="7812" y="3333"/>
                  </a:lnTo>
                  <a:lnTo>
                    <a:pt x="7812" y="2559"/>
                  </a:lnTo>
                  <a:lnTo>
                    <a:pt x="7812" y="1818"/>
                  </a:lnTo>
                  <a:lnTo>
                    <a:pt x="7845" y="1078"/>
                  </a:lnTo>
                  <a:lnTo>
                    <a:pt x="7812" y="707"/>
                  </a:lnTo>
                  <a:lnTo>
                    <a:pt x="7778" y="337"/>
                  </a:lnTo>
                  <a:lnTo>
                    <a:pt x="7744" y="303"/>
                  </a:lnTo>
                  <a:lnTo>
                    <a:pt x="7778" y="269"/>
                  </a:lnTo>
                  <a:lnTo>
                    <a:pt x="7744" y="202"/>
                  </a:lnTo>
                  <a:lnTo>
                    <a:pt x="7711" y="168"/>
                  </a:lnTo>
                  <a:lnTo>
                    <a:pt x="7643" y="135"/>
                  </a:lnTo>
                  <a:lnTo>
                    <a:pt x="6970" y="135"/>
                  </a:lnTo>
                  <a:lnTo>
                    <a:pt x="6297" y="101"/>
                  </a:lnTo>
                  <a:lnTo>
                    <a:pt x="4950" y="34"/>
                  </a:lnTo>
                  <a:lnTo>
                    <a:pt x="4277" y="34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12"/>
            <p:cNvSpPr/>
            <p:nvPr/>
          </p:nvSpPr>
          <p:spPr>
            <a:xfrm>
              <a:off x="1698759" y="204358"/>
              <a:ext cx="28512" cy="13435"/>
            </a:xfrm>
            <a:custGeom>
              <a:avLst/>
              <a:gdLst/>
              <a:ahLst/>
              <a:cxnLst/>
              <a:rect l="l" t="t" r="r" b="b"/>
              <a:pathLst>
                <a:path w="573" h="270" extrusionOk="0">
                  <a:moveTo>
                    <a:pt x="169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135" y="236"/>
                  </a:lnTo>
                  <a:lnTo>
                    <a:pt x="236" y="236"/>
                  </a:lnTo>
                  <a:lnTo>
                    <a:pt x="438" y="270"/>
                  </a:lnTo>
                  <a:lnTo>
                    <a:pt x="505" y="270"/>
                  </a:lnTo>
                  <a:lnTo>
                    <a:pt x="539" y="236"/>
                  </a:lnTo>
                  <a:lnTo>
                    <a:pt x="573" y="169"/>
                  </a:lnTo>
                  <a:lnTo>
                    <a:pt x="539" y="68"/>
                  </a:lnTo>
                  <a:lnTo>
                    <a:pt x="505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12"/>
            <p:cNvSpPr/>
            <p:nvPr/>
          </p:nvSpPr>
          <p:spPr>
            <a:xfrm>
              <a:off x="1978510" y="202666"/>
              <a:ext cx="15127" cy="77128"/>
            </a:xfrm>
            <a:custGeom>
              <a:avLst/>
              <a:gdLst/>
              <a:ahLst/>
              <a:cxnLst/>
              <a:rect l="l" t="t" r="r" b="b"/>
              <a:pathLst>
                <a:path w="304" h="1550" extrusionOk="0">
                  <a:moveTo>
                    <a:pt x="237" y="1"/>
                  </a:moveTo>
                  <a:lnTo>
                    <a:pt x="136" y="136"/>
                  </a:lnTo>
                  <a:lnTo>
                    <a:pt x="68" y="304"/>
                  </a:lnTo>
                  <a:lnTo>
                    <a:pt x="35" y="641"/>
                  </a:lnTo>
                  <a:lnTo>
                    <a:pt x="1" y="1045"/>
                  </a:lnTo>
                  <a:lnTo>
                    <a:pt x="68" y="1449"/>
                  </a:lnTo>
                  <a:lnTo>
                    <a:pt x="68" y="1516"/>
                  </a:lnTo>
                  <a:lnTo>
                    <a:pt x="102" y="1516"/>
                  </a:lnTo>
                  <a:lnTo>
                    <a:pt x="203" y="1550"/>
                  </a:lnTo>
                  <a:lnTo>
                    <a:pt x="304" y="1482"/>
                  </a:lnTo>
                  <a:lnTo>
                    <a:pt x="304" y="1449"/>
                  </a:lnTo>
                  <a:lnTo>
                    <a:pt x="304" y="1381"/>
                  </a:lnTo>
                  <a:lnTo>
                    <a:pt x="270" y="1011"/>
                  </a:lnTo>
                  <a:lnTo>
                    <a:pt x="270" y="641"/>
                  </a:lnTo>
                  <a:lnTo>
                    <a:pt x="304" y="338"/>
                  </a:lnTo>
                  <a:lnTo>
                    <a:pt x="304" y="169"/>
                  </a:lnTo>
                  <a:lnTo>
                    <a:pt x="304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2"/>
            <p:cNvSpPr/>
            <p:nvPr/>
          </p:nvSpPr>
          <p:spPr>
            <a:xfrm>
              <a:off x="1956765" y="217744"/>
              <a:ext cx="11743" cy="41948"/>
            </a:xfrm>
            <a:custGeom>
              <a:avLst/>
              <a:gdLst/>
              <a:ahLst/>
              <a:cxnLst/>
              <a:rect l="l" t="t" r="r" b="b"/>
              <a:pathLst>
                <a:path w="236" h="843" extrusionOk="0">
                  <a:moveTo>
                    <a:pt x="135" y="1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38"/>
                  </a:lnTo>
                  <a:lnTo>
                    <a:pt x="0" y="742"/>
                  </a:lnTo>
                  <a:lnTo>
                    <a:pt x="34" y="775"/>
                  </a:lnTo>
                  <a:lnTo>
                    <a:pt x="68" y="809"/>
                  </a:lnTo>
                  <a:lnTo>
                    <a:pt x="135" y="843"/>
                  </a:lnTo>
                  <a:lnTo>
                    <a:pt x="202" y="809"/>
                  </a:lnTo>
                  <a:lnTo>
                    <a:pt x="236" y="775"/>
                  </a:lnTo>
                  <a:lnTo>
                    <a:pt x="236" y="742"/>
                  </a:lnTo>
                  <a:lnTo>
                    <a:pt x="202" y="405"/>
                  </a:lnTo>
                  <a:lnTo>
                    <a:pt x="236" y="237"/>
                  </a:lnTo>
                  <a:lnTo>
                    <a:pt x="236" y="68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2"/>
            <p:cNvSpPr/>
            <p:nvPr/>
          </p:nvSpPr>
          <p:spPr>
            <a:xfrm>
              <a:off x="1485985" y="92100"/>
              <a:ext cx="174309" cy="150823"/>
            </a:xfrm>
            <a:custGeom>
              <a:avLst/>
              <a:gdLst/>
              <a:ahLst/>
              <a:cxnLst/>
              <a:rect l="l" t="t" r="r" b="b"/>
              <a:pathLst>
                <a:path w="3503" h="3031" extrusionOk="0">
                  <a:moveTo>
                    <a:pt x="1516" y="169"/>
                  </a:moveTo>
                  <a:lnTo>
                    <a:pt x="1886" y="304"/>
                  </a:lnTo>
                  <a:lnTo>
                    <a:pt x="2256" y="472"/>
                  </a:lnTo>
                  <a:lnTo>
                    <a:pt x="2627" y="708"/>
                  </a:lnTo>
                  <a:lnTo>
                    <a:pt x="2930" y="977"/>
                  </a:lnTo>
                  <a:lnTo>
                    <a:pt x="2829" y="1011"/>
                  </a:lnTo>
                  <a:lnTo>
                    <a:pt x="2728" y="1044"/>
                  </a:lnTo>
                  <a:lnTo>
                    <a:pt x="2559" y="1145"/>
                  </a:lnTo>
                  <a:lnTo>
                    <a:pt x="2391" y="1314"/>
                  </a:lnTo>
                  <a:lnTo>
                    <a:pt x="2256" y="1482"/>
                  </a:lnTo>
                  <a:lnTo>
                    <a:pt x="2021" y="1819"/>
                  </a:lnTo>
                  <a:lnTo>
                    <a:pt x="1819" y="2155"/>
                  </a:lnTo>
                  <a:lnTo>
                    <a:pt x="1751" y="2358"/>
                  </a:lnTo>
                  <a:lnTo>
                    <a:pt x="1684" y="2560"/>
                  </a:lnTo>
                  <a:lnTo>
                    <a:pt x="1650" y="2526"/>
                  </a:lnTo>
                  <a:lnTo>
                    <a:pt x="1314" y="2324"/>
                  </a:lnTo>
                  <a:lnTo>
                    <a:pt x="1011" y="2088"/>
                  </a:lnTo>
                  <a:lnTo>
                    <a:pt x="809" y="1852"/>
                  </a:lnTo>
                  <a:lnTo>
                    <a:pt x="573" y="1617"/>
                  </a:lnTo>
                  <a:lnTo>
                    <a:pt x="135" y="1213"/>
                  </a:lnTo>
                  <a:lnTo>
                    <a:pt x="169" y="1179"/>
                  </a:lnTo>
                  <a:lnTo>
                    <a:pt x="304" y="1011"/>
                  </a:lnTo>
                  <a:lnTo>
                    <a:pt x="438" y="876"/>
                  </a:lnTo>
                  <a:lnTo>
                    <a:pt x="775" y="640"/>
                  </a:lnTo>
                  <a:lnTo>
                    <a:pt x="1112" y="405"/>
                  </a:lnTo>
                  <a:lnTo>
                    <a:pt x="1280" y="304"/>
                  </a:lnTo>
                  <a:lnTo>
                    <a:pt x="1482" y="203"/>
                  </a:lnTo>
                  <a:lnTo>
                    <a:pt x="1516" y="169"/>
                  </a:lnTo>
                  <a:close/>
                  <a:moveTo>
                    <a:pt x="3064" y="1044"/>
                  </a:moveTo>
                  <a:lnTo>
                    <a:pt x="3266" y="1246"/>
                  </a:lnTo>
                  <a:lnTo>
                    <a:pt x="3165" y="1482"/>
                  </a:lnTo>
                  <a:lnTo>
                    <a:pt x="3031" y="1718"/>
                  </a:lnTo>
                  <a:lnTo>
                    <a:pt x="2694" y="2122"/>
                  </a:lnTo>
                  <a:lnTo>
                    <a:pt x="2324" y="2492"/>
                  </a:lnTo>
                  <a:lnTo>
                    <a:pt x="2155" y="2661"/>
                  </a:lnTo>
                  <a:lnTo>
                    <a:pt x="1953" y="2728"/>
                  </a:lnTo>
                  <a:lnTo>
                    <a:pt x="1987" y="2492"/>
                  </a:lnTo>
                  <a:lnTo>
                    <a:pt x="2054" y="2324"/>
                  </a:lnTo>
                  <a:lnTo>
                    <a:pt x="2122" y="2155"/>
                  </a:lnTo>
                  <a:lnTo>
                    <a:pt x="2324" y="1852"/>
                  </a:lnTo>
                  <a:lnTo>
                    <a:pt x="2458" y="1650"/>
                  </a:lnTo>
                  <a:lnTo>
                    <a:pt x="2627" y="1415"/>
                  </a:lnTo>
                  <a:lnTo>
                    <a:pt x="2795" y="1213"/>
                  </a:lnTo>
                  <a:lnTo>
                    <a:pt x="3031" y="1078"/>
                  </a:lnTo>
                  <a:lnTo>
                    <a:pt x="3031" y="1044"/>
                  </a:lnTo>
                  <a:close/>
                  <a:moveTo>
                    <a:pt x="1415" y="1"/>
                  </a:moveTo>
                  <a:lnTo>
                    <a:pt x="1179" y="102"/>
                  </a:lnTo>
                  <a:lnTo>
                    <a:pt x="977" y="203"/>
                  </a:lnTo>
                  <a:lnTo>
                    <a:pt x="573" y="506"/>
                  </a:lnTo>
                  <a:lnTo>
                    <a:pt x="405" y="640"/>
                  </a:lnTo>
                  <a:lnTo>
                    <a:pt x="236" y="775"/>
                  </a:lnTo>
                  <a:lnTo>
                    <a:pt x="68" y="943"/>
                  </a:lnTo>
                  <a:lnTo>
                    <a:pt x="34" y="1044"/>
                  </a:lnTo>
                  <a:lnTo>
                    <a:pt x="34" y="1145"/>
                  </a:lnTo>
                  <a:lnTo>
                    <a:pt x="34" y="1179"/>
                  </a:lnTo>
                  <a:lnTo>
                    <a:pt x="1" y="1246"/>
                  </a:lnTo>
                  <a:lnTo>
                    <a:pt x="1" y="1314"/>
                  </a:lnTo>
                  <a:lnTo>
                    <a:pt x="68" y="1415"/>
                  </a:lnTo>
                  <a:lnTo>
                    <a:pt x="169" y="1583"/>
                  </a:lnTo>
                  <a:lnTo>
                    <a:pt x="337" y="1751"/>
                  </a:lnTo>
                  <a:lnTo>
                    <a:pt x="607" y="2054"/>
                  </a:lnTo>
                  <a:lnTo>
                    <a:pt x="842" y="2290"/>
                  </a:lnTo>
                  <a:lnTo>
                    <a:pt x="1112" y="2492"/>
                  </a:lnTo>
                  <a:lnTo>
                    <a:pt x="1381" y="2661"/>
                  </a:lnTo>
                  <a:lnTo>
                    <a:pt x="1617" y="2829"/>
                  </a:lnTo>
                  <a:lnTo>
                    <a:pt x="1617" y="2863"/>
                  </a:lnTo>
                  <a:lnTo>
                    <a:pt x="1617" y="2896"/>
                  </a:lnTo>
                  <a:lnTo>
                    <a:pt x="1617" y="2930"/>
                  </a:lnTo>
                  <a:lnTo>
                    <a:pt x="1684" y="2997"/>
                  </a:lnTo>
                  <a:lnTo>
                    <a:pt x="1785" y="3031"/>
                  </a:lnTo>
                  <a:lnTo>
                    <a:pt x="1852" y="2964"/>
                  </a:lnTo>
                  <a:lnTo>
                    <a:pt x="2088" y="2964"/>
                  </a:lnTo>
                  <a:lnTo>
                    <a:pt x="2223" y="2896"/>
                  </a:lnTo>
                  <a:lnTo>
                    <a:pt x="2324" y="2829"/>
                  </a:lnTo>
                  <a:lnTo>
                    <a:pt x="2593" y="2593"/>
                  </a:lnTo>
                  <a:lnTo>
                    <a:pt x="2829" y="2290"/>
                  </a:lnTo>
                  <a:lnTo>
                    <a:pt x="3064" y="1987"/>
                  </a:lnTo>
                  <a:lnTo>
                    <a:pt x="3266" y="1650"/>
                  </a:lnTo>
                  <a:lnTo>
                    <a:pt x="3401" y="1415"/>
                  </a:lnTo>
                  <a:lnTo>
                    <a:pt x="3502" y="1246"/>
                  </a:lnTo>
                  <a:lnTo>
                    <a:pt x="3468" y="1179"/>
                  </a:lnTo>
                  <a:lnTo>
                    <a:pt x="3435" y="1112"/>
                  </a:lnTo>
                  <a:lnTo>
                    <a:pt x="3334" y="1011"/>
                  </a:lnTo>
                  <a:lnTo>
                    <a:pt x="3233" y="943"/>
                  </a:lnTo>
                  <a:lnTo>
                    <a:pt x="3233" y="876"/>
                  </a:lnTo>
                  <a:lnTo>
                    <a:pt x="3199" y="842"/>
                  </a:lnTo>
                  <a:lnTo>
                    <a:pt x="2829" y="539"/>
                  </a:lnTo>
                  <a:lnTo>
                    <a:pt x="2425" y="270"/>
                  </a:lnTo>
                  <a:lnTo>
                    <a:pt x="2189" y="135"/>
                  </a:lnTo>
                  <a:lnTo>
                    <a:pt x="1953" y="34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2"/>
            <p:cNvSpPr/>
            <p:nvPr/>
          </p:nvSpPr>
          <p:spPr>
            <a:xfrm>
              <a:off x="1697067" y="227795"/>
              <a:ext cx="28562" cy="15127"/>
            </a:xfrm>
            <a:custGeom>
              <a:avLst/>
              <a:gdLst/>
              <a:ahLst/>
              <a:cxnLst/>
              <a:rect l="l" t="t" r="r" b="b"/>
              <a:pathLst>
                <a:path w="574" h="304" extrusionOk="0">
                  <a:moveTo>
                    <a:pt x="405" y="1"/>
                  </a:moveTo>
                  <a:lnTo>
                    <a:pt x="169" y="35"/>
                  </a:lnTo>
                  <a:lnTo>
                    <a:pt x="68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1" y="203"/>
                  </a:lnTo>
                  <a:lnTo>
                    <a:pt x="68" y="270"/>
                  </a:lnTo>
                  <a:lnTo>
                    <a:pt x="135" y="270"/>
                  </a:lnTo>
                  <a:lnTo>
                    <a:pt x="203" y="304"/>
                  </a:lnTo>
                  <a:lnTo>
                    <a:pt x="438" y="270"/>
                  </a:lnTo>
                  <a:lnTo>
                    <a:pt x="506" y="237"/>
                  </a:lnTo>
                  <a:lnTo>
                    <a:pt x="573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73" y="68"/>
                  </a:lnTo>
                  <a:lnTo>
                    <a:pt x="539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1" name="Google Shape;1791;p12"/>
          <p:cNvGrpSpPr/>
          <p:nvPr/>
        </p:nvGrpSpPr>
        <p:grpSpPr>
          <a:xfrm>
            <a:off x="10581109" y="2232687"/>
            <a:ext cx="1610632" cy="1927835"/>
            <a:chOff x="5654182" y="1903115"/>
            <a:chExt cx="1207974" cy="1445876"/>
          </a:xfrm>
        </p:grpSpPr>
        <p:sp>
          <p:nvSpPr>
            <p:cNvPr id="1792" name="Google Shape;1792;p12"/>
            <p:cNvSpPr/>
            <p:nvPr/>
          </p:nvSpPr>
          <p:spPr>
            <a:xfrm>
              <a:off x="6773284" y="2228147"/>
              <a:ext cx="88871" cy="36922"/>
            </a:xfrm>
            <a:custGeom>
              <a:avLst/>
              <a:gdLst/>
              <a:ahLst/>
              <a:cxnLst/>
              <a:rect l="l" t="t" r="r" b="b"/>
              <a:pathLst>
                <a:path w="1786" h="742" extrusionOk="0">
                  <a:moveTo>
                    <a:pt x="1752" y="1"/>
                  </a:moveTo>
                  <a:lnTo>
                    <a:pt x="1314" y="102"/>
                  </a:lnTo>
                  <a:lnTo>
                    <a:pt x="876" y="236"/>
                  </a:lnTo>
                  <a:lnTo>
                    <a:pt x="439" y="405"/>
                  </a:lnTo>
                  <a:lnTo>
                    <a:pt x="35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08"/>
                  </a:lnTo>
                  <a:lnTo>
                    <a:pt x="68" y="741"/>
                  </a:lnTo>
                  <a:lnTo>
                    <a:pt x="371" y="708"/>
                  </a:lnTo>
                  <a:lnTo>
                    <a:pt x="641" y="640"/>
                  </a:lnTo>
                  <a:lnTo>
                    <a:pt x="1213" y="438"/>
                  </a:lnTo>
                  <a:lnTo>
                    <a:pt x="1785" y="270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2"/>
            <p:cNvSpPr/>
            <p:nvPr/>
          </p:nvSpPr>
          <p:spPr>
            <a:xfrm>
              <a:off x="6726410" y="2104195"/>
              <a:ext cx="135745" cy="48616"/>
            </a:xfrm>
            <a:custGeom>
              <a:avLst/>
              <a:gdLst/>
              <a:ahLst/>
              <a:cxnLst/>
              <a:rect l="l" t="t" r="r" b="b"/>
              <a:pathLst>
                <a:path w="2728" h="977" extrusionOk="0">
                  <a:moveTo>
                    <a:pt x="2727" y="0"/>
                  </a:moveTo>
                  <a:lnTo>
                    <a:pt x="2492" y="67"/>
                  </a:lnTo>
                  <a:lnTo>
                    <a:pt x="1886" y="236"/>
                  </a:lnTo>
                  <a:lnTo>
                    <a:pt x="1246" y="438"/>
                  </a:lnTo>
                  <a:lnTo>
                    <a:pt x="34" y="909"/>
                  </a:lnTo>
                  <a:lnTo>
                    <a:pt x="0" y="943"/>
                  </a:lnTo>
                  <a:lnTo>
                    <a:pt x="34" y="976"/>
                  </a:lnTo>
                  <a:lnTo>
                    <a:pt x="371" y="976"/>
                  </a:lnTo>
                  <a:lnTo>
                    <a:pt x="707" y="943"/>
                  </a:lnTo>
                  <a:lnTo>
                    <a:pt x="1044" y="842"/>
                  </a:lnTo>
                  <a:lnTo>
                    <a:pt x="1381" y="741"/>
                  </a:lnTo>
                  <a:lnTo>
                    <a:pt x="2054" y="505"/>
                  </a:lnTo>
                  <a:lnTo>
                    <a:pt x="2391" y="404"/>
                  </a:lnTo>
                  <a:lnTo>
                    <a:pt x="2727" y="303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12"/>
            <p:cNvSpPr/>
            <p:nvPr/>
          </p:nvSpPr>
          <p:spPr>
            <a:xfrm>
              <a:off x="6746513" y="2144401"/>
              <a:ext cx="115642" cy="43590"/>
            </a:xfrm>
            <a:custGeom>
              <a:avLst/>
              <a:gdLst/>
              <a:ahLst/>
              <a:cxnLst/>
              <a:rect l="l" t="t" r="r" b="b"/>
              <a:pathLst>
                <a:path w="2324" h="876" extrusionOk="0">
                  <a:moveTo>
                    <a:pt x="2323" y="0"/>
                  </a:moveTo>
                  <a:lnTo>
                    <a:pt x="1953" y="135"/>
                  </a:lnTo>
                  <a:lnTo>
                    <a:pt x="1448" y="303"/>
                  </a:lnTo>
                  <a:lnTo>
                    <a:pt x="977" y="471"/>
                  </a:lnTo>
                  <a:lnTo>
                    <a:pt x="472" y="640"/>
                  </a:lnTo>
                  <a:lnTo>
                    <a:pt x="34" y="842"/>
                  </a:lnTo>
                  <a:lnTo>
                    <a:pt x="0" y="875"/>
                  </a:lnTo>
                  <a:lnTo>
                    <a:pt x="303" y="875"/>
                  </a:lnTo>
                  <a:lnTo>
                    <a:pt x="539" y="842"/>
                  </a:lnTo>
                  <a:lnTo>
                    <a:pt x="1044" y="741"/>
                  </a:lnTo>
                  <a:lnTo>
                    <a:pt x="1549" y="606"/>
                  </a:lnTo>
                  <a:lnTo>
                    <a:pt x="2020" y="438"/>
                  </a:lnTo>
                  <a:lnTo>
                    <a:pt x="2323" y="303"/>
                  </a:lnTo>
                  <a:lnTo>
                    <a:pt x="2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12"/>
            <p:cNvSpPr/>
            <p:nvPr/>
          </p:nvSpPr>
          <p:spPr>
            <a:xfrm>
              <a:off x="6793387" y="2305226"/>
              <a:ext cx="68768" cy="31846"/>
            </a:xfrm>
            <a:custGeom>
              <a:avLst/>
              <a:gdLst/>
              <a:ahLst/>
              <a:cxnLst/>
              <a:rect l="l" t="t" r="r" b="b"/>
              <a:pathLst>
                <a:path w="1382" h="640" extrusionOk="0">
                  <a:moveTo>
                    <a:pt x="1381" y="0"/>
                  </a:moveTo>
                  <a:lnTo>
                    <a:pt x="1045" y="101"/>
                  </a:lnTo>
                  <a:lnTo>
                    <a:pt x="775" y="169"/>
                  </a:lnTo>
                  <a:lnTo>
                    <a:pt x="439" y="236"/>
                  </a:lnTo>
                  <a:lnTo>
                    <a:pt x="270" y="303"/>
                  </a:lnTo>
                  <a:lnTo>
                    <a:pt x="136" y="404"/>
                  </a:lnTo>
                  <a:lnTo>
                    <a:pt x="68" y="505"/>
                  </a:lnTo>
                  <a:lnTo>
                    <a:pt x="1" y="640"/>
                  </a:lnTo>
                  <a:lnTo>
                    <a:pt x="35" y="640"/>
                  </a:lnTo>
                  <a:lnTo>
                    <a:pt x="371" y="573"/>
                  </a:lnTo>
                  <a:lnTo>
                    <a:pt x="708" y="472"/>
                  </a:lnTo>
                  <a:lnTo>
                    <a:pt x="1381" y="303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2"/>
            <p:cNvSpPr/>
            <p:nvPr/>
          </p:nvSpPr>
          <p:spPr>
            <a:xfrm>
              <a:off x="6726410" y="2055580"/>
              <a:ext cx="135745" cy="50307"/>
            </a:xfrm>
            <a:custGeom>
              <a:avLst/>
              <a:gdLst/>
              <a:ahLst/>
              <a:cxnLst/>
              <a:rect l="l" t="t" r="r" b="b"/>
              <a:pathLst>
                <a:path w="2728" h="1011" extrusionOk="0">
                  <a:moveTo>
                    <a:pt x="2727" y="1"/>
                  </a:moveTo>
                  <a:lnTo>
                    <a:pt x="1347" y="438"/>
                  </a:lnTo>
                  <a:lnTo>
                    <a:pt x="674" y="674"/>
                  </a:lnTo>
                  <a:lnTo>
                    <a:pt x="34" y="943"/>
                  </a:lnTo>
                  <a:lnTo>
                    <a:pt x="0" y="977"/>
                  </a:lnTo>
                  <a:lnTo>
                    <a:pt x="34" y="1011"/>
                  </a:lnTo>
                  <a:lnTo>
                    <a:pt x="404" y="1011"/>
                  </a:lnTo>
                  <a:lnTo>
                    <a:pt x="775" y="943"/>
                  </a:lnTo>
                  <a:lnTo>
                    <a:pt x="1145" y="809"/>
                  </a:lnTo>
                  <a:lnTo>
                    <a:pt x="1515" y="674"/>
                  </a:lnTo>
                  <a:lnTo>
                    <a:pt x="2121" y="438"/>
                  </a:lnTo>
                  <a:lnTo>
                    <a:pt x="2727" y="236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12"/>
            <p:cNvSpPr/>
            <p:nvPr/>
          </p:nvSpPr>
          <p:spPr>
            <a:xfrm>
              <a:off x="6776668" y="2268353"/>
              <a:ext cx="85488" cy="38564"/>
            </a:xfrm>
            <a:custGeom>
              <a:avLst/>
              <a:gdLst/>
              <a:ahLst/>
              <a:cxnLst/>
              <a:rect l="l" t="t" r="r" b="b"/>
              <a:pathLst>
                <a:path w="1718" h="775" extrusionOk="0">
                  <a:moveTo>
                    <a:pt x="1717" y="1"/>
                  </a:moveTo>
                  <a:lnTo>
                    <a:pt x="842" y="337"/>
                  </a:lnTo>
                  <a:lnTo>
                    <a:pt x="34" y="708"/>
                  </a:lnTo>
                  <a:lnTo>
                    <a:pt x="0" y="741"/>
                  </a:lnTo>
                  <a:lnTo>
                    <a:pt x="68" y="775"/>
                  </a:lnTo>
                  <a:lnTo>
                    <a:pt x="472" y="741"/>
                  </a:lnTo>
                  <a:lnTo>
                    <a:pt x="876" y="640"/>
                  </a:lnTo>
                  <a:lnTo>
                    <a:pt x="1313" y="506"/>
                  </a:lnTo>
                  <a:lnTo>
                    <a:pt x="1717" y="371"/>
                  </a:lnTo>
                  <a:lnTo>
                    <a:pt x="17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12"/>
            <p:cNvSpPr/>
            <p:nvPr/>
          </p:nvSpPr>
          <p:spPr>
            <a:xfrm>
              <a:off x="5994291" y="2241533"/>
              <a:ext cx="321698" cy="110616"/>
            </a:xfrm>
            <a:custGeom>
              <a:avLst/>
              <a:gdLst/>
              <a:ahLst/>
              <a:cxnLst/>
              <a:rect l="l" t="t" r="r" b="b"/>
              <a:pathLst>
                <a:path w="6465" h="2223" extrusionOk="0">
                  <a:moveTo>
                    <a:pt x="6364" y="1"/>
                  </a:moveTo>
                  <a:lnTo>
                    <a:pt x="6128" y="102"/>
                  </a:lnTo>
                  <a:lnTo>
                    <a:pt x="5825" y="237"/>
                  </a:lnTo>
                  <a:lnTo>
                    <a:pt x="5252" y="540"/>
                  </a:lnTo>
                  <a:lnTo>
                    <a:pt x="4949" y="641"/>
                  </a:lnTo>
                  <a:lnTo>
                    <a:pt x="4646" y="708"/>
                  </a:lnTo>
                  <a:lnTo>
                    <a:pt x="4512" y="742"/>
                  </a:lnTo>
                  <a:lnTo>
                    <a:pt x="4343" y="742"/>
                  </a:lnTo>
                  <a:lnTo>
                    <a:pt x="4209" y="708"/>
                  </a:lnTo>
                  <a:lnTo>
                    <a:pt x="4074" y="641"/>
                  </a:lnTo>
                  <a:lnTo>
                    <a:pt x="4007" y="641"/>
                  </a:lnTo>
                  <a:lnTo>
                    <a:pt x="3939" y="674"/>
                  </a:lnTo>
                  <a:lnTo>
                    <a:pt x="3872" y="775"/>
                  </a:lnTo>
                  <a:lnTo>
                    <a:pt x="3805" y="876"/>
                  </a:lnTo>
                  <a:lnTo>
                    <a:pt x="3704" y="910"/>
                  </a:lnTo>
                  <a:lnTo>
                    <a:pt x="3636" y="944"/>
                  </a:lnTo>
                  <a:lnTo>
                    <a:pt x="3569" y="910"/>
                  </a:lnTo>
                  <a:lnTo>
                    <a:pt x="3502" y="843"/>
                  </a:lnTo>
                  <a:lnTo>
                    <a:pt x="3333" y="641"/>
                  </a:lnTo>
                  <a:lnTo>
                    <a:pt x="3367" y="472"/>
                  </a:lnTo>
                  <a:lnTo>
                    <a:pt x="3333" y="405"/>
                  </a:lnTo>
                  <a:lnTo>
                    <a:pt x="3300" y="371"/>
                  </a:lnTo>
                  <a:lnTo>
                    <a:pt x="3199" y="371"/>
                  </a:lnTo>
                  <a:lnTo>
                    <a:pt x="3030" y="506"/>
                  </a:lnTo>
                  <a:lnTo>
                    <a:pt x="2963" y="641"/>
                  </a:lnTo>
                  <a:lnTo>
                    <a:pt x="2929" y="775"/>
                  </a:lnTo>
                  <a:lnTo>
                    <a:pt x="2963" y="876"/>
                  </a:lnTo>
                  <a:lnTo>
                    <a:pt x="2828" y="1011"/>
                  </a:lnTo>
                  <a:lnTo>
                    <a:pt x="2727" y="1045"/>
                  </a:lnTo>
                  <a:lnTo>
                    <a:pt x="2593" y="1112"/>
                  </a:lnTo>
                  <a:lnTo>
                    <a:pt x="2458" y="1112"/>
                  </a:lnTo>
                  <a:lnTo>
                    <a:pt x="2391" y="1045"/>
                  </a:lnTo>
                  <a:lnTo>
                    <a:pt x="2391" y="977"/>
                  </a:lnTo>
                  <a:lnTo>
                    <a:pt x="2424" y="876"/>
                  </a:lnTo>
                  <a:lnTo>
                    <a:pt x="2424" y="843"/>
                  </a:lnTo>
                  <a:lnTo>
                    <a:pt x="2391" y="775"/>
                  </a:lnTo>
                  <a:lnTo>
                    <a:pt x="2323" y="742"/>
                  </a:lnTo>
                  <a:lnTo>
                    <a:pt x="2256" y="742"/>
                  </a:lnTo>
                  <a:lnTo>
                    <a:pt x="2222" y="809"/>
                  </a:lnTo>
                  <a:lnTo>
                    <a:pt x="2189" y="977"/>
                  </a:lnTo>
                  <a:lnTo>
                    <a:pt x="2088" y="1179"/>
                  </a:lnTo>
                  <a:lnTo>
                    <a:pt x="1919" y="1348"/>
                  </a:lnTo>
                  <a:lnTo>
                    <a:pt x="1751" y="1449"/>
                  </a:lnTo>
                  <a:lnTo>
                    <a:pt x="1515" y="1482"/>
                  </a:lnTo>
                  <a:lnTo>
                    <a:pt x="1313" y="1482"/>
                  </a:lnTo>
                  <a:lnTo>
                    <a:pt x="1179" y="1449"/>
                  </a:lnTo>
                  <a:lnTo>
                    <a:pt x="1347" y="1078"/>
                  </a:lnTo>
                  <a:lnTo>
                    <a:pt x="1414" y="809"/>
                  </a:lnTo>
                  <a:lnTo>
                    <a:pt x="1414" y="742"/>
                  </a:lnTo>
                  <a:lnTo>
                    <a:pt x="1381" y="708"/>
                  </a:lnTo>
                  <a:lnTo>
                    <a:pt x="1347" y="674"/>
                  </a:lnTo>
                  <a:lnTo>
                    <a:pt x="1280" y="708"/>
                  </a:lnTo>
                  <a:lnTo>
                    <a:pt x="1044" y="843"/>
                  </a:lnTo>
                  <a:lnTo>
                    <a:pt x="876" y="1078"/>
                  </a:lnTo>
                  <a:lnTo>
                    <a:pt x="842" y="1179"/>
                  </a:lnTo>
                  <a:lnTo>
                    <a:pt x="808" y="1280"/>
                  </a:lnTo>
                  <a:lnTo>
                    <a:pt x="808" y="1415"/>
                  </a:lnTo>
                  <a:lnTo>
                    <a:pt x="876" y="1516"/>
                  </a:lnTo>
                  <a:lnTo>
                    <a:pt x="606" y="1819"/>
                  </a:lnTo>
                  <a:lnTo>
                    <a:pt x="539" y="1886"/>
                  </a:lnTo>
                  <a:lnTo>
                    <a:pt x="472" y="1920"/>
                  </a:lnTo>
                  <a:lnTo>
                    <a:pt x="404" y="1920"/>
                  </a:lnTo>
                  <a:lnTo>
                    <a:pt x="371" y="1886"/>
                  </a:lnTo>
                  <a:lnTo>
                    <a:pt x="270" y="1819"/>
                  </a:lnTo>
                  <a:lnTo>
                    <a:pt x="202" y="1651"/>
                  </a:lnTo>
                  <a:lnTo>
                    <a:pt x="202" y="1482"/>
                  </a:lnTo>
                  <a:lnTo>
                    <a:pt x="236" y="1280"/>
                  </a:lnTo>
                  <a:lnTo>
                    <a:pt x="337" y="1112"/>
                  </a:lnTo>
                  <a:lnTo>
                    <a:pt x="404" y="1045"/>
                  </a:lnTo>
                  <a:lnTo>
                    <a:pt x="505" y="977"/>
                  </a:lnTo>
                  <a:lnTo>
                    <a:pt x="539" y="944"/>
                  </a:lnTo>
                  <a:lnTo>
                    <a:pt x="539" y="910"/>
                  </a:lnTo>
                  <a:lnTo>
                    <a:pt x="505" y="876"/>
                  </a:lnTo>
                  <a:lnTo>
                    <a:pt x="472" y="876"/>
                  </a:lnTo>
                  <a:lnTo>
                    <a:pt x="371" y="910"/>
                  </a:lnTo>
                  <a:lnTo>
                    <a:pt x="303" y="944"/>
                  </a:lnTo>
                  <a:lnTo>
                    <a:pt x="169" y="1078"/>
                  </a:lnTo>
                  <a:lnTo>
                    <a:pt x="68" y="1280"/>
                  </a:lnTo>
                  <a:lnTo>
                    <a:pt x="0" y="1516"/>
                  </a:lnTo>
                  <a:lnTo>
                    <a:pt x="0" y="1752"/>
                  </a:lnTo>
                  <a:lnTo>
                    <a:pt x="34" y="1954"/>
                  </a:lnTo>
                  <a:lnTo>
                    <a:pt x="68" y="2021"/>
                  </a:lnTo>
                  <a:lnTo>
                    <a:pt x="135" y="2122"/>
                  </a:lnTo>
                  <a:lnTo>
                    <a:pt x="202" y="2156"/>
                  </a:lnTo>
                  <a:lnTo>
                    <a:pt x="303" y="2189"/>
                  </a:lnTo>
                  <a:lnTo>
                    <a:pt x="404" y="2223"/>
                  </a:lnTo>
                  <a:lnTo>
                    <a:pt x="505" y="2189"/>
                  </a:lnTo>
                  <a:lnTo>
                    <a:pt x="606" y="2156"/>
                  </a:lnTo>
                  <a:lnTo>
                    <a:pt x="707" y="2088"/>
                  </a:lnTo>
                  <a:lnTo>
                    <a:pt x="909" y="1886"/>
                  </a:lnTo>
                  <a:lnTo>
                    <a:pt x="1078" y="1617"/>
                  </a:lnTo>
                  <a:lnTo>
                    <a:pt x="1145" y="1651"/>
                  </a:lnTo>
                  <a:lnTo>
                    <a:pt x="1313" y="1684"/>
                  </a:lnTo>
                  <a:lnTo>
                    <a:pt x="1482" y="1718"/>
                  </a:lnTo>
                  <a:lnTo>
                    <a:pt x="1650" y="1684"/>
                  </a:lnTo>
                  <a:lnTo>
                    <a:pt x="1818" y="1651"/>
                  </a:lnTo>
                  <a:lnTo>
                    <a:pt x="1953" y="1583"/>
                  </a:lnTo>
                  <a:lnTo>
                    <a:pt x="2088" y="1482"/>
                  </a:lnTo>
                  <a:lnTo>
                    <a:pt x="2189" y="1381"/>
                  </a:lnTo>
                  <a:lnTo>
                    <a:pt x="2290" y="1247"/>
                  </a:lnTo>
                  <a:lnTo>
                    <a:pt x="2357" y="1280"/>
                  </a:lnTo>
                  <a:lnTo>
                    <a:pt x="2458" y="1314"/>
                  </a:lnTo>
                  <a:lnTo>
                    <a:pt x="2660" y="1280"/>
                  </a:lnTo>
                  <a:lnTo>
                    <a:pt x="2896" y="1179"/>
                  </a:lnTo>
                  <a:lnTo>
                    <a:pt x="3098" y="1045"/>
                  </a:lnTo>
                  <a:lnTo>
                    <a:pt x="3232" y="1112"/>
                  </a:lnTo>
                  <a:lnTo>
                    <a:pt x="3401" y="1146"/>
                  </a:lnTo>
                  <a:lnTo>
                    <a:pt x="3603" y="1179"/>
                  </a:lnTo>
                  <a:lnTo>
                    <a:pt x="3771" y="1112"/>
                  </a:lnTo>
                  <a:lnTo>
                    <a:pt x="3906" y="1045"/>
                  </a:lnTo>
                  <a:lnTo>
                    <a:pt x="4007" y="977"/>
                  </a:lnTo>
                  <a:lnTo>
                    <a:pt x="4074" y="944"/>
                  </a:lnTo>
                  <a:lnTo>
                    <a:pt x="4209" y="910"/>
                  </a:lnTo>
                  <a:lnTo>
                    <a:pt x="4613" y="910"/>
                  </a:lnTo>
                  <a:lnTo>
                    <a:pt x="4983" y="809"/>
                  </a:lnTo>
                  <a:lnTo>
                    <a:pt x="5353" y="708"/>
                  </a:lnTo>
                  <a:lnTo>
                    <a:pt x="5757" y="540"/>
                  </a:lnTo>
                  <a:lnTo>
                    <a:pt x="6128" y="371"/>
                  </a:lnTo>
                  <a:lnTo>
                    <a:pt x="6296" y="237"/>
                  </a:lnTo>
                  <a:lnTo>
                    <a:pt x="6465" y="136"/>
                  </a:lnTo>
                  <a:lnTo>
                    <a:pt x="6465" y="68"/>
                  </a:lnTo>
                  <a:lnTo>
                    <a:pt x="6465" y="35"/>
                  </a:lnTo>
                  <a:lnTo>
                    <a:pt x="64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12"/>
            <p:cNvSpPr/>
            <p:nvPr/>
          </p:nvSpPr>
          <p:spPr>
            <a:xfrm>
              <a:off x="6123269" y="2578308"/>
              <a:ext cx="474163" cy="135745"/>
            </a:xfrm>
            <a:custGeom>
              <a:avLst/>
              <a:gdLst/>
              <a:ahLst/>
              <a:cxnLst/>
              <a:rect l="l" t="t" r="r" b="b"/>
              <a:pathLst>
                <a:path w="9529" h="2728" extrusionOk="0">
                  <a:moveTo>
                    <a:pt x="9360" y="0"/>
                  </a:moveTo>
                  <a:lnTo>
                    <a:pt x="8855" y="67"/>
                  </a:lnTo>
                  <a:lnTo>
                    <a:pt x="8350" y="168"/>
                  </a:lnTo>
                  <a:lnTo>
                    <a:pt x="7845" y="303"/>
                  </a:lnTo>
                  <a:lnTo>
                    <a:pt x="7340" y="471"/>
                  </a:lnTo>
                  <a:lnTo>
                    <a:pt x="6330" y="842"/>
                  </a:lnTo>
                  <a:lnTo>
                    <a:pt x="5825" y="1010"/>
                  </a:lnTo>
                  <a:lnTo>
                    <a:pt x="5320" y="1145"/>
                  </a:lnTo>
                  <a:lnTo>
                    <a:pt x="2694" y="1886"/>
                  </a:lnTo>
                  <a:lnTo>
                    <a:pt x="1516" y="2189"/>
                  </a:lnTo>
                  <a:lnTo>
                    <a:pt x="775" y="2357"/>
                  </a:lnTo>
                  <a:lnTo>
                    <a:pt x="539" y="2424"/>
                  </a:lnTo>
                  <a:lnTo>
                    <a:pt x="438" y="2424"/>
                  </a:lnTo>
                  <a:lnTo>
                    <a:pt x="337" y="2458"/>
                  </a:lnTo>
                  <a:lnTo>
                    <a:pt x="270" y="2525"/>
                  </a:lnTo>
                  <a:lnTo>
                    <a:pt x="203" y="2593"/>
                  </a:lnTo>
                  <a:lnTo>
                    <a:pt x="169" y="2559"/>
                  </a:lnTo>
                  <a:lnTo>
                    <a:pt x="1" y="2559"/>
                  </a:lnTo>
                  <a:lnTo>
                    <a:pt x="1" y="2593"/>
                  </a:lnTo>
                  <a:lnTo>
                    <a:pt x="1" y="2626"/>
                  </a:lnTo>
                  <a:lnTo>
                    <a:pt x="34" y="2694"/>
                  </a:lnTo>
                  <a:lnTo>
                    <a:pt x="68" y="2727"/>
                  </a:lnTo>
                  <a:lnTo>
                    <a:pt x="708" y="2660"/>
                  </a:lnTo>
                  <a:lnTo>
                    <a:pt x="1314" y="2559"/>
                  </a:lnTo>
                  <a:lnTo>
                    <a:pt x="1920" y="2424"/>
                  </a:lnTo>
                  <a:lnTo>
                    <a:pt x="2526" y="2290"/>
                  </a:lnTo>
                  <a:lnTo>
                    <a:pt x="3738" y="1919"/>
                  </a:lnTo>
                  <a:lnTo>
                    <a:pt x="4950" y="1549"/>
                  </a:lnTo>
                  <a:lnTo>
                    <a:pt x="5489" y="1414"/>
                  </a:lnTo>
                  <a:lnTo>
                    <a:pt x="6027" y="1212"/>
                  </a:lnTo>
                  <a:lnTo>
                    <a:pt x="7138" y="808"/>
                  </a:lnTo>
                  <a:lnTo>
                    <a:pt x="7677" y="640"/>
                  </a:lnTo>
                  <a:lnTo>
                    <a:pt x="8249" y="471"/>
                  </a:lnTo>
                  <a:lnTo>
                    <a:pt x="8822" y="370"/>
                  </a:lnTo>
                  <a:lnTo>
                    <a:pt x="9360" y="337"/>
                  </a:lnTo>
                  <a:lnTo>
                    <a:pt x="9428" y="303"/>
                  </a:lnTo>
                  <a:lnTo>
                    <a:pt x="9495" y="269"/>
                  </a:lnTo>
                  <a:lnTo>
                    <a:pt x="9495" y="236"/>
                  </a:lnTo>
                  <a:lnTo>
                    <a:pt x="9529" y="168"/>
                  </a:lnTo>
                  <a:lnTo>
                    <a:pt x="9495" y="101"/>
                  </a:lnTo>
                  <a:lnTo>
                    <a:pt x="9495" y="67"/>
                  </a:lnTo>
                  <a:lnTo>
                    <a:pt x="9428" y="34"/>
                  </a:lnTo>
                  <a:lnTo>
                    <a:pt x="93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12"/>
            <p:cNvSpPr/>
            <p:nvPr/>
          </p:nvSpPr>
          <p:spPr>
            <a:xfrm>
              <a:off x="5691054" y="2422510"/>
              <a:ext cx="236260" cy="217800"/>
            </a:xfrm>
            <a:custGeom>
              <a:avLst/>
              <a:gdLst/>
              <a:ahLst/>
              <a:cxnLst/>
              <a:rect l="l" t="t" r="r" b="b"/>
              <a:pathLst>
                <a:path w="4748" h="4377" extrusionOk="0">
                  <a:moveTo>
                    <a:pt x="606" y="202"/>
                  </a:moveTo>
                  <a:lnTo>
                    <a:pt x="674" y="269"/>
                  </a:lnTo>
                  <a:lnTo>
                    <a:pt x="775" y="370"/>
                  </a:lnTo>
                  <a:lnTo>
                    <a:pt x="943" y="539"/>
                  </a:lnTo>
                  <a:lnTo>
                    <a:pt x="1482" y="1077"/>
                  </a:lnTo>
                  <a:lnTo>
                    <a:pt x="1987" y="1650"/>
                  </a:lnTo>
                  <a:lnTo>
                    <a:pt x="2559" y="2256"/>
                  </a:lnTo>
                  <a:lnTo>
                    <a:pt x="3165" y="2794"/>
                  </a:lnTo>
                  <a:lnTo>
                    <a:pt x="3333" y="2895"/>
                  </a:lnTo>
                  <a:lnTo>
                    <a:pt x="3502" y="3030"/>
                  </a:lnTo>
                  <a:lnTo>
                    <a:pt x="3872" y="3232"/>
                  </a:lnTo>
                  <a:lnTo>
                    <a:pt x="4040" y="3333"/>
                  </a:lnTo>
                  <a:lnTo>
                    <a:pt x="4209" y="3468"/>
                  </a:lnTo>
                  <a:lnTo>
                    <a:pt x="4310" y="3636"/>
                  </a:lnTo>
                  <a:lnTo>
                    <a:pt x="4377" y="3805"/>
                  </a:lnTo>
                  <a:lnTo>
                    <a:pt x="4243" y="3838"/>
                  </a:lnTo>
                  <a:lnTo>
                    <a:pt x="4141" y="3805"/>
                  </a:lnTo>
                  <a:lnTo>
                    <a:pt x="4007" y="3737"/>
                  </a:lnTo>
                  <a:lnTo>
                    <a:pt x="3906" y="3636"/>
                  </a:lnTo>
                  <a:lnTo>
                    <a:pt x="3805" y="3501"/>
                  </a:lnTo>
                  <a:lnTo>
                    <a:pt x="3704" y="3400"/>
                  </a:lnTo>
                  <a:lnTo>
                    <a:pt x="3468" y="3198"/>
                  </a:lnTo>
                  <a:lnTo>
                    <a:pt x="3199" y="2996"/>
                  </a:lnTo>
                  <a:lnTo>
                    <a:pt x="2929" y="2828"/>
                  </a:lnTo>
                  <a:lnTo>
                    <a:pt x="2357" y="2525"/>
                  </a:lnTo>
                  <a:lnTo>
                    <a:pt x="2020" y="2289"/>
                  </a:lnTo>
                  <a:lnTo>
                    <a:pt x="1684" y="2020"/>
                  </a:lnTo>
                  <a:lnTo>
                    <a:pt x="1381" y="1751"/>
                  </a:lnTo>
                  <a:lnTo>
                    <a:pt x="1078" y="1448"/>
                  </a:lnTo>
                  <a:lnTo>
                    <a:pt x="640" y="943"/>
                  </a:lnTo>
                  <a:lnTo>
                    <a:pt x="404" y="707"/>
                  </a:lnTo>
                  <a:lnTo>
                    <a:pt x="169" y="505"/>
                  </a:lnTo>
                  <a:lnTo>
                    <a:pt x="202" y="471"/>
                  </a:lnTo>
                  <a:lnTo>
                    <a:pt x="337" y="337"/>
                  </a:lnTo>
                  <a:lnTo>
                    <a:pt x="472" y="269"/>
                  </a:lnTo>
                  <a:lnTo>
                    <a:pt x="606" y="202"/>
                  </a:lnTo>
                  <a:close/>
                  <a:moveTo>
                    <a:pt x="505" y="0"/>
                  </a:moveTo>
                  <a:lnTo>
                    <a:pt x="371" y="67"/>
                  </a:lnTo>
                  <a:lnTo>
                    <a:pt x="169" y="202"/>
                  </a:lnTo>
                  <a:lnTo>
                    <a:pt x="34" y="370"/>
                  </a:lnTo>
                  <a:lnTo>
                    <a:pt x="0" y="404"/>
                  </a:lnTo>
                  <a:lnTo>
                    <a:pt x="0" y="471"/>
                  </a:lnTo>
                  <a:lnTo>
                    <a:pt x="34" y="505"/>
                  </a:lnTo>
                  <a:lnTo>
                    <a:pt x="68" y="539"/>
                  </a:lnTo>
                  <a:lnTo>
                    <a:pt x="135" y="505"/>
                  </a:lnTo>
                  <a:lnTo>
                    <a:pt x="303" y="707"/>
                  </a:lnTo>
                  <a:lnTo>
                    <a:pt x="505" y="943"/>
                  </a:lnTo>
                  <a:lnTo>
                    <a:pt x="808" y="1414"/>
                  </a:lnTo>
                  <a:lnTo>
                    <a:pt x="1246" y="1885"/>
                  </a:lnTo>
                  <a:lnTo>
                    <a:pt x="1717" y="2323"/>
                  </a:lnTo>
                  <a:lnTo>
                    <a:pt x="2020" y="2525"/>
                  </a:lnTo>
                  <a:lnTo>
                    <a:pt x="2323" y="2727"/>
                  </a:lnTo>
                  <a:lnTo>
                    <a:pt x="2929" y="3097"/>
                  </a:lnTo>
                  <a:lnTo>
                    <a:pt x="3199" y="3299"/>
                  </a:lnTo>
                  <a:lnTo>
                    <a:pt x="3468" y="3501"/>
                  </a:lnTo>
                  <a:lnTo>
                    <a:pt x="3737" y="3771"/>
                  </a:lnTo>
                  <a:lnTo>
                    <a:pt x="3939" y="4074"/>
                  </a:lnTo>
                  <a:lnTo>
                    <a:pt x="4040" y="4209"/>
                  </a:lnTo>
                  <a:lnTo>
                    <a:pt x="4141" y="4276"/>
                  </a:lnTo>
                  <a:lnTo>
                    <a:pt x="4243" y="4343"/>
                  </a:lnTo>
                  <a:lnTo>
                    <a:pt x="4344" y="4377"/>
                  </a:lnTo>
                  <a:lnTo>
                    <a:pt x="4411" y="4377"/>
                  </a:lnTo>
                  <a:lnTo>
                    <a:pt x="4512" y="4343"/>
                  </a:lnTo>
                  <a:lnTo>
                    <a:pt x="4647" y="4209"/>
                  </a:lnTo>
                  <a:lnTo>
                    <a:pt x="4748" y="4074"/>
                  </a:lnTo>
                  <a:lnTo>
                    <a:pt x="4748" y="3872"/>
                  </a:lnTo>
                  <a:lnTo>
                    <a:pt x="4748" y="3805"/>
                  </a:lnTo>
                  <a:lnTo>
                    <a:pt x="4680" y="3704"/>
                  </a:lnTo>
                  <a:lnTo>
                    <a:pt x="4613" y="3636"/>
                  </a:lnTo>
                  <a:lnTo>
                    <a:pt x="4512" y="3569"/>
                  </a:lnTo>
                  <a:lnTo>
                    <a:pt x="4445" y="3434"/>
                  </a:lnTo>
                  <a:lnTo>
                    <a:pt x="4310" y="3266"/>
                  </a:lnTo>
                  <a:lnTo>
                    <a:pt x="4209" y="3165"/>
                  </a:lnTo>
                  <a:lnTo>
                    <a:pt x="4074" y="3097"/>
                  </a:lnTo>
                  <a:lnTo>
                    <a:pt x="3771" y="2963"/>
                  </a:lnTo>
                  <a:lnTo>
                    <a:pt x="3535" y="2828"/>
                  </a:lnTo>
                  <a:lnTo>
                    <a:pt x="3300" y="2660"/>
                  </a:lnTo>
                  <a:lnTo>
                    <a:pt x="2828" y="2256"/>
                  </a:lnTo>
                  <a:lnTo>
                    <a:pt x="2189" y="1582"/>
                  </a:lnTo>
                  <a:lnTo>
                    <a:pt x="1549" y="875"/>
                  </a:lnTo>
                  <a:lnTo>
                    <a:pt x="1111" y="471"/>
                  </a:lnTo>
                  <a:lnTo>
                    <a:pt x="909" y="269"/>
                  </a:lnTo>
                  <a:lnTo>
                    <a:pt x="674" y="101"/>
                  </a:lnTo>
                  <a:lnTo>
                    <a:pt x="640" y="3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12"/>
            <p:cNvSpPr/>
            <p:nvPr/>
          </p:nvSpPr>
          <p:spPr>
            <a:xfrm>
              <a:off x="6800105" y="2340406"/>
              <a:ext cx="62051" cy="30204"/>
            </a:xfrm>
            <a:custGeom>
              <a:avLst/>
              <a:gdLst/>
              <a:ahLst/>
              <a:cxnLst/>
              <a:rect l="l" t="t" r="r" b="b"/>
              <a:pathLst>
                <a:path w="1247" h="607" extrusionOk="0">
                  <a:moveTo>
                    <a:pt x="1246" y="0"/>
                  </a:moveTo>
                  <a:lnTo>
                    <a:pt x="607" y="202"/>
                  </a:lnTo>
                  <a:lnTo>
                    <a:pt x="304" y="337"/>
                  </a:lnTo>
                  <a:lnTo>
                    <a:pt x="1" y="505"/>
                  </a:lnTo>
                  <a:lnTo>
                    <a:pt x="1" y="539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06"/>
                  </a:lnTo>
                  <a:lnTo>
                    <a:pt x="1246" y="303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12"/>
            <p:cNvSpPr/>
            <p:nvPr/>
          </p:nvSpPr>
          <p:spPr>
            <a:xfrm>
              <a:off x="5654182" y="1903115"/>
              <a:ext cx="1207974" cy="1445876"/>
            </a:xfrm>
            <a:custGeom>
              <a:avLst/>
              <a:gdLst/>
              <a:ahLst/>
              <a:cxnLst/>
              <a:rect l="l" t="t" r="r" b="b"/>
              <a:pathLst>
                <a:path w="24276" h="29057" extrusionOk="0">
                  <a:moveTo>
                    <a:pt x="236" y="10909"/>
                  </a:moveTo>
                  <a:lnTo>
                    <a:pt x="203" y="10943"/>
                  </a:lnTo>
                  <a:lnTo>
                    <a:pt x="203" y="10909"/>
                  </a:lnTo>
                  <a:close/>
                  <a:moveTo>
                    <a:pt x="1246" y="9933"/>
                  </a:moveTo>
                  <a:lnTo>
                    <a:pt x="1650" y="10202"/>
                  </a:lnTo>
                  <a:lnTo>
                    <a:pt x="1987" y="10472"/>
                  </a:lnTo>
                  <a:lnTo>
                    <a:pt x="2660" y="11078"/>
                  </a:lnTo>
                  <a:lnTo>
                    <a:pt x="3064" y="11448"/>
                  </a:lnTo>
                  <a:lnTo>
                    <a:pt x="3468" y="11785"/>
                  </a:lnTo>
                  <a:lnTo>
                    <a:pt x="3872" y="12121"/>
                  </a:lnTo>
                  <a:lnTo>
                    <a:pt x="4243" y="12458"/>
                  </a:lnTo>
                  <a:lnTo>
                    <a:pt x="4916" y="13131"/>
                  </a:lnTo>
                  <a:lnTo>
                    <a:pt x="5556" y="13838"/>
                  </a:lnTo>
                  <a:lnTo>
                    <a:pt x="5724" y="14007"/>
                  </a:lnTo>
                  <a:lnTo>
                    <a:pt x="5724" y="14074"/>
                  </a:lnTo>
                  <a:lnTo>
                    <a:pt x="5792" y="14142"/>
                  </a:lnTo>
                  <a:lnTo>
                    <a:pt x="5859" y="14142"/>
                  </a:lnTo>
                  <a:lnTo>
                    <a:pt x="6364" y="14613"/>
                  </a:lnTo>
                  <a:lnTo>
                    <a:pt x="6600" y="14882"/>
                  </a:lnTo>
                  <a:lnTo>
                    <a:pt x="6835" y="15118"/>
                  </a:lnTo>
                  <a:lnTo>
                    <a:pt x="6734" y="15253"/>
                  </a:lnTo>
                  <a:lnTo>
                    <a:pt x="6633" y="15387"/>
                  </a:lnTo>
                  <a:lnTo>
                    <a:pt x="6465" y="15623"/>
                  </a:lnTo>
                  <a:lnTo>
                    <a:pt x="6162" y="15960"/>
                  </a:lnTo>
                  <a:lnTo>
                    <a:pt x="6027" y="16162"/>
                  </a:lnTo>
                  <a:lnTo>
                    <a:pt x="5893" y="16330"/>
                  </a:lnTo>
                  <a:lnTo>
                    <a:pt x="5590" y="15960"/>
                  </a:lnTo>
                  <a:lnTo>
                    <a:pt x="5287" y="15657"/>
                  </a:lnTo>
                  <a:lnTo>
                    <a:pt x="4950" y="15320"/>
                  </a:lnTo>
                  <a:lnTo>
                    <a:pt x="4613" y="15017"/>
                  </a:lnTo>
                  <a:lnTo>
                    <a:pt x="3738" y="14209"/>
                  </a:lnTo>
                  <a:lnTo>
                    <a:pt x="3300" y="13838"/>
                  </a:lnTo>
                  <a:lnTo>
                    <a:pt x="2829" y="13502"/>
                  </a:lnTo>
                  <a:lnTo>
                    <a:pt x="2391" y="13165"/>
                  </a:lnTo>
                  <a:lnTo>
                    <a:pt x="1953" y="12761"/>
                  </a:lnTo>
                  <a:lnTo>
                    <a:pt x="1583" y="12323"/>
                  </a:lnTo>
                  <a:lnTo>
                    <a:pt x="1213" y="11886"/>
                  </a:lnTo>
                  <a:lnTo>
                    <a:pt x="1044" y="11684"/>
                  </a:lnTo>
                  <a:lnTo>
                    <a:pt x="708" y="11313"/>
                  </a:lnTo>
                  <a:lnTo>
                    <a:pt x="405" y="11010"/>
                  </a:lnTo>
                  <a:lnTo>
                    <a:pt x="270" y="10943"/>
                  </a:lnTo>
                  <a:lnTo>
                    <a:pt x="236" y="10909"/>
                  </a:lnTo>
                  <a:lnTo>
                    <a:pt x="270" y="10909"/>
                  </a:lnTo>
                  <a:lnTo>
                    <a:pt x="304" y="10876"/>
                  </a:lnTo>
                  <a:lnTo>
                    <a:pt x="438" y="10775"/>
                  </a:lnTo>
                  <a:lnTo>
                    <a:pt x="607" y="10505"/>
                  </a:lnTo>
                  <a:lnTo>
                    <a:pt x="910" y="10202"/>
                  </a:lnTo>
                  <a:lnTo>
                    <a:pt x="1044" y="10068"/>
                  </a:lnTo>
                  <a:lnTo>
                    <a:pt x="1246" y="9933"/>
                  </a:lnTo>
                  <a:close/>
                  <a:moveTo>
                    <a:pt x="17003" y="3098"/>
                  </a:moveTo>
                  <a:lnTo>
                    <a:pt x="17138" y="3502"/>
                  </a:lnTo>
                  <a:lnTo>
                    <a:pt x="17272" y="3906"/>
                  </a:lnTo>
                  <a:lnTo>
                    <a:pt x="17609" y="4681"/>
                  </a:lnTo>
                  <a:lnTo>
                    <a:pt x="17744" y="4984"/>
                  </a:lnTo>
                  <a:lnTo>
                    <a:pt x="17845" y="5320"/>
                  </a:lnTo>
                  <a:lnTo>
                    <a:pt x="18013" y="5960"/>
                  </a:lnTo>
                  <a:lnTo>
                    <a:pt x="18249" y="7307"/>
                  </a:lnTo>
                  <a:lnTo>
                    <a:pt x="18518" y="8721"/>
                  </a:lnTo>
                  <a:lnTo>
                    <a:pt x="18282" y="8755"/>
                  </a:lnTo>
                  <a:lnTo>
                    <a:pt x="18047" y="8788"/>
                  </a:lnTo>
                  <a:lnTo>
                    <a:pt x="17575" y="8923"/>
                  </a:lnTo>
                  <a:lnTo>
                    <a:pt x="16700" y="9260"/>
                  </a:lnTo>
                  <a:lnTo>
                    <a:pt x="15959" y="9495"/>
                  </a:lnTo>
                  <a:lnTo>
                    <a:pt x="15219" y="9697"/>
                  </a:lnTo>
                  <a:lnTo>
                    <a:pt x="13670" y="10034"/>
                  </a:lnTo>
                  <a:lnTo>
                    <a:pt x="12895" y="10202"/>
                  </a:lnTo>
                  <a:lnTo>
                    <a:pt x="12087" y="10404"/>
                  </a:lnTo>
                  <a:lnTo>
                    <a:pt x="10539" y="10876"/>
                  </a:lnTo>
                  <a:lnTo>
                    <a:pt x="9933" y="11044"/>
                  </a:lnTo>
                  <a:lnTo>
                    <a:pt x="9293" y="11179"/>
                  </a:lnTo>
                  <a:lnTo>
                    <a:pt x="8956" y="11280"/>
                  </a:lnTo>
                  <a:lnTo>
                    <a:pt x="8653" y="11381"/>
                  </a:lnTo>
                  <a:lnTo>
                    <a:pt x="8384" y="11482"/>
                  </a:lnTo>
                  <a:lnTo>
                    <a:pt x="8115" y="11650"/>
                  </a:lnTo>
                  <a:lnTo>
                    <a:pt x="8081" y="11684"/>
                  </a:lnTo>
                  <a:lnTo>
                    <a:pt x="8081" y="11751"/>
                  </a:lnTo>
                  <a:lnTo>
                    <a:pt x="8115" y="11818"/>
                  </a:lnTo>
                  <a:lnTo>
                    <a:pt x="8182" y="11818"/>
                  </a:lnTo>
                  <a:lnTo>
                    <a:pt x="8788" y="11616"/>
                  </a:lnTo>
                  <a:lnTo>
                    <a:pt x="9394" y="11482"/>
                  </a:lnTo>
                  <a:lnTo>
                    <a:pt x="10000" y="11347"/>
                  </a:lnTo>
                  <a:lnTo>
                    <a:pt x="10606" y="11179"/>
                  </a:lnTo>
                  <a:lnTo>
                    <a:pt x="12054" y="10741"/>
                  </a:lnTo>
                  <a:lnTo>
                    <a:pt x="13502" y="10371"/>
                  </a:lnTo>
                  <a:lnTo>
                    <a:pt x="14983" y="10068"/>
                  </a:lnTo>
                  <a:lnTo>
                    <a:pt x="15690" y="9899"/>
                  </a:lnTo>
                  <a:lnTo>
                    <a:pt x="16397" y="9697"/>
                  </a:lnTo>
                  <a:lnTo>
                    <a:pt x="16936" y="9495"/>
                  </a:lnTo>
                  <a:lnTo>
                    <a:pt x="17474" y="9293"/>
                  </a:lnTo>
                  <a:lnTo>
                    <a:pt x="18013" y="9125"/>
                  </a:lnTo>
                  <a:lnTo>
                    <a:pt x="18282" y="9058"/>
                  </a:lnTo>
                  <a:lnTo>
                    <a:pt x="18585" y="9024"/>
                  </a:lnTo>
                  <a:lnTo>
                    <a:pt x="18686" y="9529"/>
                  </a:lnTo>
                  <a:lnTo>
                    <a:pt x="18484" y="9529"/>
                  </a:lnTo>
                  <a:lnTo>
                    <a:pt x="18249" y="9563"/>
                  </a:lnTo>
                  <a:lnTo>
                    <a:pt x="17845" y="9664"/>
                  </a:lnTo>
                  <a:lnTo>
                    <a:pt x="17037" y="9967"/>
                  </a:lnTo>
                  <a:lnTo>
                    <a:pt x="16363" y="10202"/>
                  </a:lnTo>
                  <a:lnTo>
                    <a:pt x="15656" y="10404"/>
                  </a:lnTo>
                  <a:lnTo>
                    <a:pt x="14276" y="10775"/>
                  </a:lnTo>
                  <a:lnTo>
                    <a:pt x="11313" y="11583"/>
                  </a:lnTo>
                  <a:lnTo>
                    <a:pt x="9832" y="11953"/>
                  </a:lnTo>
                  <a:lnTo>
                    <a:pt x="8350" y="12323"/>
                  </a:lnTo>
                  <a:lnTo>
                    <a:pt x="8283" y="12357"/>
                  </a:lnTo>
                  <a:lnTo>
                    <a:pt x="8283" y="12458"/>
                  </a:lnTo>
                  <a:lnTo>
                    <a:pt x="8317" y="12525"/>
                  </a:lnTo>
                  <a:lnTo>
                    <a:pt x="8384" y="12559"/>
                  </a:lnTo>
                  <a:lnTo>
                    <a:pt x="9091" y="12458"/>
                  </a:lnTo>
                  <a:lnTo>
                    <a:pt x="9764" y="12357"/>
                  </a:lnTo>
                  <a:lnTo>
                    <a:pt x="10471" y="12189"/>
                  </a:lnTo>
                  <a:lnTo>
                    <a:pt x="11145" y="12020"/>
                  </a:lnTo>
                  <a:lnTo>
                    <a:pt x="12525" y="11616"/>
                  </a:lnTo>
                  <a:lnTo>
                    <a:pt x="13872" y="11212"/>
                  </a:lnTo>
                  <a:lnTo>
                    <a:pt x="15320" y="10808"/>
                  </a:lnTo>
                  <a:lnTo>
                    <a:pt x="16767" y="10371"/>
                  </a:lnTo>
                  <a:lnTo>
                    <a:pt x="17744" y="10068"/>
                  </a:lnTo>
                  <a:lnTo>
                    <a:pt x="18249" y="9933"/>
                  </a:lnTo>
                  <a:lnTo>
                    <a:pt x="18754" y="9832"/>
                  </a:lnTo>
                  <a:lnTo>
                    <a:pt x="18855" y="10371"/>
                  </a:lnTo>
                  <a:lnTo>
                    <a:pt x="17542" y="10775"/>
                  </a:lnTo>
                  <a:lnTo>
                    <a:pt x="16229" y="11179"/>
                  </a:lnTo>
                  <a:lnTo>
                    <a:pt x="14882" y="11515"/>
                  </a:lnTo>
                  <a:lnTo>
                    <a:pt x="13569" y="11818"/>
                  </a:lnTo>
                  <a:lnTo>
                    <a:pt x="12256" y="12121"/>
                  </a:lnTo>
                  <a:lnTo>
                    <a:pt x="10976" y="12458"/>
                  </a:lnTo>
                  <a:lnTo>
                    <a:pt x="9731" y="12761"/>
                  </a:lnTo>
                  <a:lnTo>
                    <a:pt x="9428" y="12862"/>
                  </a:lnTo>
                  <a:lnTo>
                    <a:pt x="9125" y="12963"/>
                  </a:lnTo>
                  <a:lnTo>
                    <a:pt x="8923" y="13098"/>
                  </a:lnTo>
                  <a:lnTo>
                    <a:pt x="8788" y="13131"/>
                  </a:lnTo>
                  <a:lnTo>
                    <a:pt x="8721" y="13165"/>
                  </a:lnTo>
                  <a:lnTo>
                    <a:pt x="8653" y="13199"/>
                  </a:lnTo>
                  <a:lnTo>
                    <a:pt x="8620" y="13232"/>
                  </a:lnTo>
                  <a:lnTo>
                    <a:pt x="8620" y="13300"/>
                  </a:lnTo>
                  <a:lnTo>
                    <a:pt x="8687" y="13333"/>
                  </a:lnTo>
                  <a:lnTo>
                    <a:pt x="8754" y="13401"/>
                  </a:lnTo>
                  <a:lnTo>
                    <a:pt x="8855" y="13401"/>
                  </a:lnTo>
                  <a:lnTo>
                    <a:pt x="9024" y="13300"/>
                  </a:lnTo>
                  <a:lnTo>
                    <a:pt x="9394" y="13165"/>
                  </a:lnTo>
                  <a:lnTo>
                    <a:pt x="9731" y="13064"/>
                  </a:lnTo>
                  <a:lnTo>
                    <a:pt x="10438" y="12896"/>
                  </a:lnTo>
                  <a:lnTo>
                    <a:pt x="11784" y="12525"/>
                  </a:lnTo>
                  <a:lnTo>
                    <a:pt x="12458" y="12357"/>
                  </a:lnTo>
                  <a:lnTo>
                    <a:pt x="13165" y="12222"/>
                  </a:lnTo>
                  <a:lnTo>
                    <a:pt x="14613" y="11886"/>
                  </a:lnTo>
                  <a:lnTo>
                    <a:pt x="16060" y="11515"/>
                  </a:lnTo>
                  <a:lnTo>
                    <a:pt x="17508" y="11111"/>
                  </a:lnTo>
                  <a:lnTo>
                    <a:pt x="18922" y="10674"/>
                  </a:lnTo>
                  <a:lnTo>
                    <a:pt x="19023" y="11078"/>
                  </a:lnTo>
                  <a:lnTo>
                    <a:pt x="17676" y="11414"/>
                  </a:lnTo>
                  <a:lnTo>
                    <a:pt x="16330" y="11785"/>
                  </a:lnTo>
                  <a:lnTo>
                    <a:pt x="14983" y="12155"/>
                  </a:lnTo>
                  <a:lnTo>
                    <a:pt x="13636" y="12424"/>
                  </a:lnTo>
                  <a:lnTo>
                    <a:pt x="12996" y="12593"/>
                  </a:lnTo>
                  <a:lnTo>
                    <a:pt x="12390" y="12761"/>
                  </a:lnTo>
                  <a:lnTo>
                    <a:pt x="11212" y="13165"/>
                  </a:lnTo>
                  <a:lnTo>
                    <a:pt x="10640" y="13300"/>
                  </a:lnTo>
                  <a:lnTo>
                    <a:pt x="10034" y="13434"/>
                  </a:lnTo>
                  <a:lnTo>
                    <a:pt x="9461" y="13569"/>
                  </a:lnTo>
                  <a:lnTo>
                    <a:pt x="9192" y="13670"/>
                  </a:lnTo>
                  <a:lnTo>
                    <a:pt x="8923" y="13805"/>
                  </a:lnTo>
                  <a:lnTo>
                    <a:pt x="8923" y="13838"/>
                  </a:lnTo>
                  <a:lnTo>
                    <a:pt x="8923" y="13906"/>
                  </a:lnTo>
                  <a:lnTo>
                    <a:pt x="8923" y="13939"/>
                  </a:lnTo>
                  <a:lnTo>
                    <a:pt x="8990" y="13939"/>
                  </a:lnTo>
                  <a:lnTo>
                    <a:pt x="9596" y="13838"/>
                  </a:lnTo>
                  <a:lnTo>
                    <a:pt x="10168" y="13704"/>
                  </a:lnTo>
                  <a:lnTo>
                    <a:pt x="11347" y="13367"/>
                  </a:lnTo>
                  <a:lnTo>
                    <a:pt x="12525" y="12997"/>
                  </a:lnTo>
                  <a:lnTo>
                    <a:pt x="13097" y="12828"/>
                  </a:lnTo>
                  <a:lnTo>
                    <a:pt x="13704" y="12694"/>
                  </a:lnTo>
                  <a:lnTo>
                    <a:pt x="15050" y="12424"/>
                  </a:lnTo>
                  <a:lnTo>
                    <a:pt x="15724" y="12256"/>
                  </a:lnTo>
                  <a:lnTo>
                    <a:pt x="16397" y="12088"/>
                  </a:lnTo>
                  <a:lnTo>
                    <a:pt x="17744" y="11717"/>
                  </a:lnTo>
                  <a:lnTo>
                    <a:pt x="19090" y="11347"/>
                  </a:lnTo>
                  <a:lnTo>
                    <a:pt x="19225" y="11818"/>
                  </a:lnTo>
                  <a:lnTo>
                    <a:pt x="19191" y="11818"/>
                  </a:lnTo>
                  <a:lnTo>
                    <a:pt x="18484" y="11919"/>
                  </a:lnTo>
                  <a:lnTo>
                    <a:pt x="17811" y="12088"/>
                  </a:lnTo>
                  <a:lnTo>
                    <a:pt x="17138" y="12256"/>
                  </a:lnTo>
                  <a:lnTo>
                    <a:pt x="16431" y="12458"/>
                  </a:lnTo>
                  <a:lnTo>
                    <a:pt x="15084" y="12929"/>
                  </a:lnTo>
                  <a:lnTo>
                    <a:pt x="14411" y="13131"/>
                  </a:lnTo>
                  <a:lnTo>
                    <a:pt x="13737" y="13333"/>
                  </a:lnTo>
                  <a:lnTo>
                    <a:pt x="11010" y="14007"/>
                  </a:lnTo>
                  <a:lnTo>
                    <a:pt x="10471" y="14142"/>
                  </a:lnTo>
                  <a:lnTo>
                    <a:pt x="9865" y="14276"/>
                  </a:lnTo>
                  <a:lnTo>
                    <a:pt x="9562" y="14377"/>
                  </a:lnTo>
                  <a:lnTo>
                    <a:pt x="9293" y="14478"/>
                  </a:lnTo>
                  <a:lnTo>
                    <a:pt x="9057" y="14613"/>
                  </a:lnTo>
                  <a:lnTo>
                    <a:pt x="8855" y="14781"/>
                  </a:lnTo>
                  <a:lnTo>
                    <a:pt x="8855" y="14815"/>
                  </a:lnTo>
                  <a:lnTo>
                    <a:pt x="8889" y="14849"/>
                  </a:lnTo>
                  <a:lnTo>
                    <a:pt x="9125" y="14849"/>
                  </a:lnTo>
                  <a:lnTo>
                    <a:pt x="9428" y="14815"/>
                  </a:lnTo>
                  <a:lnTo>
                    <a:pt x="9697" y="14748"/>
                  </a:lnTo>
                  <a:lnTo>
                    <a:pt x="10000" y="14647"/>
                  </a:lnTo>
                  <a:lnTo>
                    <a:pt x="10539" y="14478"/>
                  </a:lnTo>
                  <a:lnTo>
                    <a:pt x="11077" y="14310"/>
                  </a:lnTo>
                  <a:lnTo>
                    <a:pt x="13603" y="13670"/>
                  </a:lnTo>
                  <a:lnTo>
                    <a:pt x="14310" y="13468"/>
                  </a:lnTo>
                  <a:lnTo>
                    <a:pt x="14983" y="13266"/>
                  </a:lnTo>
                  <a:lnTo>
                    <a:pt x="16363" y="12828"/>
                  </a:lnTo>
                  <a:lnTo>
                    <a:pt x="17070" y="12593"/>
                  </a:lnTo>
                  <a:lnTo>
                    <a:pt x="17777" y="12424"/>
                  </a:lnTo>
                  <a:lnTo>
                    <a:pt x="18484" y="12256"/>
                  </a:lnTo>
                  <a:lnTo>
                    <a:pt x="19191" y="12155"/>
                  </a:lnTo>
                  <a:lnTo>
                    <a:pt x="19292" y="12121"/>
                  </a:lnTo>
                  <a:lnTo>
                    <a:pt x="19427" y="12660"/>
                  </a:lnTo>
                  <a:lnTo>
                    <a:pt x="19158" y="12660"/>
                  </a:lnTo>
                  <a:lnTo>
                    <a:pt x="18888" y="12727"/>
                  </a:lnTo>
                  <a:lnTo>
                    <a:pt x="18215" y="12929"/>
                  </a:lnTo>
                  <a:lnTo>
                    <a:pt x="17542" y="13131"/>
                  </a:lnTo>
                  <a:lnTo>
                    <a:pt x="16633" y="13401"/>
                  </a:lnTo>
                  <a:lnTo>
                    <a:pt x="15757" y="13670"/>
                  </a:lnTo>
                  <a:lnTo>
                    <a:pt x="14848" y="13939"/>
                  </a:lnTo>
                  <a:lnTo>
                    <a:pt x="13973" y="14209"/>
                  </a:lnTo>
                  <a:lnTo>
                    <a:pt x="11549" y="14849"/>
                  </a:lnTo>
                  <a:lnTo>
                    <a:pt x="10269" y="15152"/>
                  </a:lnTo>
                  <a:lnTo>
                    <a:pt x="9933" y="15253"/>
                  </a:lnTo>
                  <a:lnTo>
                    <a:pt x="9731" y="15286"/>
                  </a:lnTo>
                  <a:lnTo>
                    <a:pt x="9529" y="15286"/>
                  </a:lnTo>
                  <a:lnTo>
                    <a:pt x="9495" y="15320"/>
                  </a:lnTo>
                  <a:lnTo>
                    <a:pt x="9495" y="15354"/>
                  </a:lnTo>
                  <a:lnTo>
                    <a:pt x="9495" y="15387"/>
                  </a:lnTo>
                  <a:lnTo>
                    <a:pt x="9630" y="15455"/>
                  </a:lnTo>
                  <a:lnTo>
                    <a:pt x="9764" y="15488"/>
                  </a:lnTo>
                  <a:lnTo>
                    <a:pt x="9933" y="15488"/>
                  </a:lnTo>
                  <a:lnTo>
                    <a:pt x="10101" y="15455"/>
                  </a:lnTo>
                  <a:lnTo>
                    <a:pt x="10438" y="15387"/>
                  </a:lnTo>
                  <a:lnTo>
                    <a:pt x="10707" y="15320"/>
                  </a:lnTo>
                  <a:lnTo>
                    <a:pt x="12054" y="14983"/>
                  </a:lnTo>
                  <a:lnTo>
                    <a:pt x="13401" y="14647"/>
                  </a:lnTo>
                  <a:lnTo>
                    <a:pt x="14882" y="14243"/>
                  </a:lnTo>
                  <a:lnTo>
                    <a:pt x="15623" y="14040"/>
                  </a:lnTo>
                  <a:lnTo>
                    <a:pt x="16330" y="13805"/>
                  </a:lnTo>
                  <a:lnTo>
                    <a:pt x="18114" y="13266"/>
                  </a:lnTo>
                  <a:lnTo>
                    <a:pt x="18754" y="13030"/>
                  </a:lnTo>
                  <a:lnTo>
                    <a:pt x="19090" y="12929"/>
                  </a:lnTo>
                  <a:lnTo>
                    <a:pt x="19494" y="12929"/>
                  </a:lnTo>
                  <a:lnTo>
                    <a:pt x="19999" y="14882"/>
                  </a:lnTo>
                  <a:lnTo>
                    <a:pt x="17508" y="15623"/>
                  </a:lnTo>
                  <a:lnTo>
                    <a:pt x="15017" y="16364"/>
                  </a:lnTo>
                  <a:lnTo>
                    <a:pt x="12559" y="17003"/>
                  </a:lnTo>
                  <a:lnTo>
                    <a:pt x="11885" y="17172"/>
                  </a:lnTo>
                  <a:lnTo>
                    <a:pt x="11212" y="17306"/>
                  </a:lnTo>
                  <a:lnTo>
                    <a:pt x="10539" y="17475"/>
                  </a:lnTo>
                  <a:lnTo>
                    <a:pt x="9899" y="17677"/>
                  </a:lnTo>
                  <a:lnTo>
                    <a:pt x="9865" y="17710"/>
                  </a:lnTo>
                  <a:lnTo>
                    <a:pt x="9865" y="17744"/>
                  </a:lnTo>
                  <a:lnTo>
                    <a:pt x="9865" y="17778"/>
                  </a:lnTo>
                  <a:lnTo>
                    <a:pt x="9899" y="17778"/>
                  </a:lnTo>
                  <a:lnTo>
                    <a:pt x="10471" y="17744"/>
                  </a:lnTo>
                  <a:lnTo>
                    <a:pt x="11044" y="17677"/>
                  </a:lnTo>
                  <a:lnTo>
                    <a:pt x="12121" y="17407"/>
                  </a:lnTo>
                  <a:lnTo>
                    <a:pt x="13502" y="17071"/>
                  </a:lnTo>
                  <a:lnTo>
                    <a:pt x="14848" y="16700"/>
                  </a:lnTo>
                  <a:lnTo>
                    <a:pt x="17474" y="15960"/>
                  </a:lnTo>
                  <a:lnTo>
                    <a:pt x="20067" y="15185"/>
                  </a:lnTo>
                  <a:lnTo>
                    <a:pt x="20168" y="15657"/>
                  </a:lnTo>
                  <a:lnTo>
                    <a:pt x="19629" y="15825"/>
                  </a:lnTo>
                  <a:lnTo>
                    <a:pt x="19090" y="15960"/>
                  </a:lnTo>
                  <a:lnTo>
                    <a:pt x="18552" y="16094"/>
                  </a:lnTo>
                  <a:lnTo>
                    <a:pt x="18013" y="16229"/>
                  </a:lnTo>
                  <a:lnTo>
                    <a:pt x="16666" y="16633"/>
                  </a:lnTo>
                  <a:lnTo>
                    <a:pt x="15993" y="16835"/>
                  </a:lnTo>
                  <a:lnTo>
                    <a:pt x="15320" y="17037"/>
                  </a:lnTo>
                  <a:lnTo>
                    <a:pt x="12862" y="17643"/>
                  </a:lnTo>
                  <a:lnTo>
                    <a:pt x="11616" y="17946"/>
                  </a:lnTo>
                  <a:lnTo>
                    <a:pt x="11010" y="18114"/>
                  </a:lnTo>
                  <a:lnTo>
                    <a:pt x="10404" y="18316"/>
                  </a:lnTo>
                  <a:lnTo>
                    <a:pt x="10303" y="18350"/>
                  </a:lnTo>
                  <a:lnTo>
                    <a:pt x="9630" y="17677"/>
                  </a:lnTo>
                  <a:lnTo>
                    <a:pt x="9125" y="17104"/>
                  </a:lnTo>
                  <a:lnTo>
                    <a:pt x="8552" y="16498"/>
                  </a:lnTo>
                  <a:lnTo>
                    <a:pt x="8249" y="16229"/>
                  </a:lnTo>
                  <a:lnTo>
                    <a:pt x="7946" y="15960"/>
                  </a:lnTo>
                  <a:lnTo>
                    <a:pt x="7610" y="15724"/>
                  </a:lnTo>
                  <a:lnTo>
                    <a:pt x="7273" y="15556"/>
                  </a:lnTo>
                  <a:lnTo>
                    <a:pt x="7172" y="15185"/>
                  </a:lnTo>
                  <a:lnTo>
                    <a:pt x="7172" y="15118"/>
                  </a:lnTo>
                  <a:lnTo>
                    <a:pt x="7138" y="15084"/>
                  </a:lnTo>
                  <a:lnTo>
                    <a:pt x="7105" y="15051"/>
                  </a:lnTo>
                  <a:lnTo>
                    <a:pt x="6768" y="14074"/>
                  </a:lnTo>
                  <a:lnTo>
                    <a:pt x="6600" y="13569"/>
                  </a:lnTo>
                  <a:lnTo>
                    <a:pt x="6465" y="13064"/>
                  </a:lnTo>
                  <a:lnTo>
                    <a:pt x="6095" y="11616"/>
                  </a:lnTo>
                  <a:lnTo>
                    <a:pt x="5792" y="10135"/>
                  </a:lnTo>
                  <a:lnTo>
                    <a:pt x="5489" y="8755"/>
                  </a:lnTo>
                  <a:lnTo>
                    <a:pt x="5320" y="8048"/>
                  </a:lnTo>
                  <a:lnTo>
                    <a:pt x="5219" y="7374"/>
                  </a:lnTo>
                  <a:lnTo>
                    <a:pt x="5219" y="7105"/>
                  </a:lnTo>
                  <a:lnTo>
                    <a:pt x="5253" y="6869"/>
                  </a:lnTo>
                  <a:lnTo>
                    <a:pt x="5320" y="6667"/>
                  </a:lnTo>
                  <a:lnTo>
                    <a:pt x="5421" y="6465"/>
                  </a:lnTo>
                  <a:lnTo>
                    <a:pt x="5556" y="6297"/>
                  </a:lnTo>
                  <a:lnTo>
                    <a:pt x="5724" y="6162"/>
                  </a:lnTo>
                  <a:lnTo>
                    <a:pt x="5926" y="6027"/>
                  </a:lnTo>
                  <a:lnTo>
                    <a:pt x="6128" y="5926"/>
                  </a:lnTo>
                  <a:lnTo>
                    <a:pt x="6398" y="5825"/>
                  </a:lnTo>
                  <a:lnTo>
                    <a:pt x="6499" y="5758"/>
                  </a:lnTo>
                  <a:lnTo>
                    <a:pt x="6566" y="5657"/>
                  </a:lnTo>
                  <a:lnTo>
                    <a:pt x="6600" y="5657"/>
                  </a:lnTo>
                  <a:lnTo>
                    <a:pt x="7071" y="5623"/>
                  </a:lnTo>
                  <a:lnTo>
                    <a:pt x="7542" y="5522"/>
                  </a:lnTo>
                  <a:lnTo>
                    <a:pt x="8485" y="5253"/>
                  </a:lnTo>
                  <a:lnTo>
                    <a:pt x="9259" y="5051"/>
                  </a:lnTo>
                  <a:lnTo>
                    <a:pt x="10000" y="4849"/>
                  </a:lnTo>
                  <a:lnTo>
                    <a:pt x="10774" y="4613"/>
                  </a:lnTo>
                  <a:lnTo>
                    <a:pt x="11549" y="4445"/>
                  </a:lnTo>
                  <a:lnTo>
                    <a:pt x="12929" y="4142"/>
                  </a:lnTo>
                  <a:lnTo>
                    <a:pt x="14310" y="3839"/>
                  </a:lnTo>
                  <a:lnTo>
                    <a:pt x="15656" y="3536"/>
                  </a:lnTo>
                  <a:lnTo>
                    <a:pt x="16330" y="3334"/>
                  </a:lnTo>
                  <a:lnTo>
                    <a:pt x="17003" y="3098"/>
                  </a:lnTo>
                  <a:close/>
                  <a:moveTo>
                    <a:pt x="20235" y="15892"/>
                  </a:moveTo>
                  <a:lnTo>
                    <a:pt x="20336" y="16397"/>
                  </a:lnTo>
                  <a:lnTo>
                    <a:pt x="18181" y="16835"/>
                  </a:lnTo>
                  <a:lnTo>
                    <a:pt x="17104" y="17104"/>
                  </a:lnTo>
                  <a:lnTo>
                    <a:pt x="16027" y="17374"/>
                  </a:lnTo>
                  <a:lnTo>
                    <a:pt x="14815" y="17710"/>
                  </a:lnTo>
                  <a:lnTo>
                    <a:pt x="13636" y="18114"/>
                  </a:lnTo>
                  <a:lnTo>
                    <a:pt x="13064" y="18283"/>
                  </a:lnTo>
                  <a:lnTo>
                    <a:pt x="12491" y="18451"/>
                  </a:lnTo>
                  <a:lnTo>
                    <a:pt x="11919" y="18619"/>
                  </a:lnTo>
                  <a:lnTo>
                    <a:pt x="11347" y="18821"/>
                  </a:lnTo>
                  <a:lnTo>
                    <a:pt x="11111" y="18855"/>
                  </a:lnTo>
                  <a:lnTo>
                    <a:pt x="10909" y="18956"/>
                  </a:lnTo>
                  <a:lnTo>
                    <a:pt x="10471" y="18518"/>
                  </a:lnTo>
                  <a:lnTo>
                    <a:pt x="10606" y="18485"/>
                  </a:lnTo>
                  <a:lnTo>
                    <a:pt x="10741" y="18451"/>
                  </a:lnTo>
                  <a:lnTo>
                    <a:pt x="10842" y="18384"/>
                  </a:lnTo>
                  <a:lnTo>
                    <a:pt x="11380" y="18283"/>
                  </a:lnTo>
                  <a:lnTo>
                    <a:pt x="11885" y="18182"/>
                  </a:lnTo>
                  <a:lnTo>
                    <a:pt x="12929" y="17879"/>
                  </a:lnTo>
                  <a:lnTo>
                    <a:pt x="15623" y="17205"/>
                  </a:lnTo>
                  <a:lnTo>
                    <a:pt x="16296" y="17003"/>
                  </a:lnTo>
                  <a:lnTo>
                    <a:pt x="16936" y="16801"/>
                  </a:lnTo>
                  <a:lnTo>
                    <a:pt x="18282" y="16397"/>
                  </a:lnTo>
                  <a:lnTo>
                    <a:pt x="19259" y="16162"/>
                  </a:lnTo>
                  <a:lnTo>
                    <a:pt x="19764" y="16061"/>
                  </a:lnTo>
                  <a:lnTo>
                    <a:pt x="20235" y="15892"/>
                  </a:lnTo>
                  <a:close/>
                  <a:moveTo>
                    <a:pt x="20403" y="16667"/>
                  </a:moveTo>
                  <a:lnTo>
                    <a:pt x="20504" y="17138"/>
                  </a:lnTo>
                  <a:lnTo>
                    <a:pt x="19393" y="17407"/>
                  </a:lnTo>
                  <a:lnTo>
                    <a:pt x="18282" y="17677"/>
                  </a:lnTo>
                  <a:lnTo>
                    <a:pt x="17205" y="18013"/>
                  </a:lnTo>
                  <a:lnTo>
                    <a:pt x="16128" y="18384"/>
                  </a:lnTo>
                  <a:lnTo>
                    <a:pt x="15118" y="18754"/>
                  </a:lnTo>
                  <a:lnTo>
                    <a:pt x="14074" y="19124"/>
                  </a:lnTo>
                  <a:lnTo>
                    <a:pt x="13502" y="19293"/>
                  </a:lnTo>
                  <a:lnTo>
                    <a:pt x="12929" y="19394"/>
                  </a:lnTo>
                  <a:lnTo>
                    <a:pt x="11751" y="19596"/>
                  </a:lnTo>
                  <a:lnTo>
                    <a:pt x="11717" y="19629"/>
                  </a:lnTo>
                  <a:lnTo>
                    <a:pt x="11683" y="19663"/>
                  </a:lnTo>
                  <a:lnTo>
                    <a:pt x="11212" y="19259"/>
                  </a:lnTo>
                  <a:lnTo>
                    <a:pt x="11111" y="19158"/>
                  </a:lnTo>
                  <a:lnTo>
                    <a:pt x="11313" y="19091"/>
                  </a:lnTo>
                  <a:lnTo>
                    <a:pt x="11515" y="19023"/>
                  </a:lnTo>
                  <a:lnTo>
                    <a:pt x="12020" y="18889"/>
                  </a:lnTo>
                  <a:lnTo>
                    <a:pt x="12289" y="18855"/>
                  </a:lnTo>
                  <a:lnTo>
                    <a:pt x="12424" y="18821"/>
                  </a:lnTo>
                  <a:lnTo>
                    <a:pt x="12525" y="18754"/>
                  </a:lnTo>
                  <a:lnTo>
                    <a:pt x="12559" y="18754"/>
                  </a:lnTo>
                  <a:lnTo>
                    <a:pt x="13468" y="18451"/>
                  </a:lnTo>
                  <a:lnTo>
                    <a:pt x="14680" y="18047"/>
                  </a:lnTo>
                  <a:lnTo>
                    <a:pt x="15858" y="17677"/>
                  </a:lnTo>
                  <a:lnTo>
                    <a:pt x="17003" y="17407"/>
                  </a:lnTo>
                  <a:lnTo>
                    <a:pt x="18114" y="17138"/>
                  </a:lnTo>
                  <a:lnTo>
                    <a:pt x="20403" y="16667"/>
                  </a:lnTo>
                  <a:close/>
                  <a:moveTo>
                    <a:pt x="6835" y="15556"/>
                  </a:moveTo>
                  <a:lnTo>
                    <a:pt x="7239" y="15825"/>
                  </a:lnTo>
                  <a:lnTo>
                    <a:pt x="7610" y="16094"/>
                  </a:lnTo>
                  <a:lnTo>
                    <a:pt x="7980" y="16397"/>
                  </a:lnTo>
                  <a:lnTo>
                    <a:pt x="8317" y="16700"/>
                  </a:lnTo>
                  <a:lnTo>
                    <a:pt x="8990" y="17340"/>
                  </a:lnTo>
                  <a:lnTo>
                    <a:pt x="9630" y="18013"/>
                  </a:lnTo>
                  <a:lnTo>
                    <a:pt x="10337" y="18754"/>
                  </a:lnTo>
                  <a:lnTo>
                    <a:pt x="11044" y="19461"/>
                  </a:lnTo>
                  <a:lnTo>
                    <a:pt x="11380" y="19730"/>
                  </a:lnTo>
                  <a:lnTo>
                    <a:pt x="11717" y="20000"/>
                  </a:lnTo>
                  <a:lnTo>
                    <a:pt x="12054" y="20303"/>
                  </a:lnTo>
                  <a:lnTo>
                    <a:pt x="12357" y="20572"/>
                  </a:lnTo>
                  <a:lnTo>
                    <a:pt x="12289" y="20639"/>
                  </a:lnTo>
                  <a:lnTo>
                    <a:pt x="12256" y="20707"/>
                  </a:lnTo>
                  <a:lnTo>
                    <a:pt x="12256" y="20740"/>
                  </a:lnTo>
                  <a:lnTo>
                    <a:pt x="12054" y="20976"/>
                  </a:lnTo>
                  <a:lnTo>
                    <a:pt x="11852" y="21178"/>
                  </a:lnTo>
                  <a:lnTo>
                    <a:pt x="11650" y="21346"/>
                  </a:lnTo>
                  <a:lnTo>
                    <a:pt x="11414" y="21212"/>
                  </a:lnTo>
                  <a:lnTo>
                    <a:pt x="11212" y="21077"/>
                  </a:lnTo>
                  <a:lnTo>
                    <a:pt x="10842" y="20740"/>
                  </a:lnTo>
                  <a:lnTo>
                    <a:pt x="10438" y="20404"/>
                  </a:lnTo>
                  <a:lnTo>
                    <a:pt x="10034" y="20067"/>
                  </a:lnTo>
                  <a:lnTo>
                    <a:pt x="9226" y="19293"/>
                  </a:lnTo>
                  <a:lnTo>
                    <a:pt x="8384" y="18552"/>
                  </a:lnTo>
                  <a:lnTo>
                    <a:pt x="7643" y="17946"/>
                  </a:lnTo>
                  <a:lnTo>
                    <a:pt x="7273" y="17643"/>
                  </a:lnTo>
                  <a:lnTo>
                    <a:pt x="6936" y="17273"/>
                  </a:lnTo>
                  <a:lnTo>
                    <a:pt x="6566" y="16835"/>
                  </a:lnTo>
                  <a:lnTo>
                    <a:pt x="6364" y="16633"/>
                  </a:lnTo>
                  <a:lnTo>
                    <a:pt x="6128" y="16465"/>
                  </a:lnTo>
                  <a:lnTo>
                    <a:pt x="6398" y="16128"/>
                  </a:lnTo>
                  <a:lnTo>
                    <a:pt x="6701" y="15791"/>
                  </a:lnTo>
                  <a:lnTo>
                    <a:pt x="6835" y="15556"/>
                  </a:lnTo>
                  <a:close/>
                  <a:moveTo>
                    <a:pt x="20538" y="17407"/>
                  </a:moveTo>
                  <a:lnTo>
                    <a:pt x="20673" y="18081"/>
                  </a:lnTo>
                  <a:lnTo>
                    <a:pt x="20942" y="19562"/>
                  </a:lnTo>
                  <a:lnTo>
                    <a:pt x="18619" y="20134"/>
                  </a:lnTo>
                  <a:lnTo>
                    <a:pt x="16296" y="20707"/>
                  </a:lnTo>
                  <a:lnTo>
                    <a:pt x="14916" y="21077"/>
                  </a:lnTo>
                  <a:lnTo>
                    <a:pt x="13535" y="21481"/>
                  </a:lnTo>
                  <a:lnTo>
                    <a:pt x="12862" y="21683"/>
                  </a:lnTo>
                  <a:lnTo>
                    <a:pt x="12963" y="21616"/>
                  </a:lnTo>
                  <a:lnTo>
                    <a:pt x="13030" y="21515"/>
                  </a:lnTo>
                  <a:lnTo>
                    <a:pt x="13064" y="21414"/>
                  </a:lnTo>
                  <a:lnTo>
                    <a:pt x="13064" y="21279"/>
                  </a:lnTo>
                  <a:lnTo>
                    <a:pt x="12996" y="21178"/>
                  </a:lnTo>
                  <a:lnTo>
                    <a:pt x="12895" y="21077"/>
                  </a:lnTo>
                  <a:lnTo>
                    <a:pt x="12794" y="20976"/>
                  </a:lnTo>
                  <a:lnTo>
                    <a:pt x="12559" y="20774"/>
                  </a:lnTo>
                  <a:lnTo>
                    <a:pt x="12660" y="20572"/>
                  </a:lnTo>
                  <a:lnTo>
                    <a:pt x="12660" y="20505"/>
                  </a:lnTo>
                  <a:lnTo>
                    <a:pt x="12592" y="20471"/>
                  </a:lnTo>
                  <a:lnTo>
                    <a:pt x="12592" y="20437"/>
                  </a:lnTo>
                  <a:lnTo>
                    <a:pt x="12929" y="20404"/>
                  </a:lnTo>
                  <a:lnTo>
                    <a:pt x="13266" y="20336"/>
                  </a:lnTo>
                  <a:lnTo>
                    <a:pt x="13973" y="20168"/>
                  </a:lnTo>
                  <a:lnTo>
                    <a:pt x="14646" y="19966"/>
                  </a:lnTo>
                  <a:lnTo>
                    <a:pt x="15286" y="19764"/>
                  </a:lnTo>
                  <a:lnTo>
                    <a:pt x="15690" y="19629"/>
                  </a:lnTo>
                  <a:lnTo>
                    <a:pt x="16094" y="19461"/>
                  </a:lnTo>
                  <a:lnTo>
                    <a:pt x="16868" y="19091"/>
                  </a:lnTo>
                  <a:lnTo>
                    <a:pt x="17239" y="18956"/>
                  </a:lnTo>
                  <a:lnTo>
                    <a:pt x="17643" y="18821"/>
                  </a:lnTo>
                  <a:lnTo>
                    <a:pt x="18047" y="18720"/>
                  </a:lnTo>
                  <a:lnTo>
                    <a:pt x="18484" y="18687"/>
                  </a:lnTo>
                  <a:lnTo>
                    <a:pt x="18552" y="18687"/>
                  </a:lnTo>
                  <a:lnTo>
                    <a:pt x="18585" y="18653"/>
                  </a:lnTo>
                  <a:lnTo>
                    <a:pt x="18619" y="18552"/>
                  </a:lnTo>
                  <a:lnTo>
                    <a:pt x="18585" y="18451"/>
                  </a:lnTo>
                  <a:lnTo>
                    <a:pt x="18552" y="18417"/>
                  </a:lnTo>
                  <a:lnTo>
                    <a:pt x="18484" y="18384"/>
                  </a:lnTo>
                  <a:lnTo>
                    <a:pt x="18114" y="18417"/>
                  </a:lnTo>
                  <a:lnTo>
                    <a:pt x="17777" y="18485"/>
                  </a:lnTo>
                  <a:lnTo>
                    <a:pt x="17407" y="18552"/>
                  </a:lnTo>
                  <a:lnTo>
                    <a:pt x="17070" y="18687"/>
                  </a:lnTo>
                  <a:lnTo>
                    <a:pt x="16397" y="18956"/>
                  </a:lnTo>
                  <a:lnTo>
                    <a:pt x="15757" y="19259"/>
                  </a:lnTo>
                  <a:lnTo>
                    <a:pt x="15353" y="19427"/>
                  </a:lnTo>
                  <a:lnTo>
                    <a:pt x="14916" y="19562"/>
                  </a:lnTo>
                  <a:lnTo>
                    <a:pt x="14108" y="19798"/>
                  </a:lnTo>
                  <a:lnTo>
                    <a:pt x="13232" y="20000"/>
                  </a:lnTo>
                  <a:lnTo>
                    <a:pt x="12828" y="20134"/>
                  </a:lnTo>
                  <a:lnTo>
                    <a:pt x="12424" y="20269"/>
                  </a:lnTo>
                  <a:lnTo>
                    <a:pt x="11784" y="19730"/>
                  </a:lnTo>
                  <a:lnTo>
                    <a:pt x="12054" y="19764"/>
                  </a:lnTo>
                  <a:lnTo>
                    <a:pt x="12323" y="19764"/>
                  </a:lnTo>
                  <a:lnTo>
                    <a:pt x="12828" y="19730"/>
                  </a:lnTo>
                  <a:lnTo>
                    <a:pt x="13367" y="19629"/>
                  </a:lnTo>
                  <a:lnTo>
                    <a:pt x="13906" y="19461"/>
                  </a:lnTo>
                  <a:lnTo>
                    <a:pt x="14444" y="19293"/>
                  </a:lnTo>
                  <a:lnTo>
                    <a:pt x="14983" y="19091"/>
                  </a:lnTo>
                  <a:lnTo>
                    <a:pt x="15959" y="18720"/>
                  </a:lnTo>
                  <a:lnTo>
                    <a:pt x="17070" y="18316"/>
                  </a:lnTo>
                  <a:lnTo>
                    <a:pt x="18215" y="17980"/>
                  </a:lnTo>
                  <a:lnTo>
                    <a:pt x="19393" y="17677"/>
                  </a:lnTo>
                  <a:lnTo>
                    <a:pt x="20538" y="17407"/>
                  </a:lnTo>
                  <a:close/>
                  <a:moveTo>
                    <a:pt x="12458" y="20909"/>
                  </a:moveTo>
                  <a:lnTo>
                    <a:pt x="12559" y="21010"/>
                  </a:lnTo>
                  <a:lnTo>
                    <a:pt x="12761" y="21178"/>
                  </a:lnTo>
                  <a:lnTo>
                    <a:pt x="12862" y="21245"/>
                  </a:lnTo>
                  <a:lnTo>
                    <a:pt x="12895" y="21313"/>
                  </a:lnTo>
                  <a:lnTo>
                    <a:pt x="12895" y="21380"/>
                  </a:lnTo>
                  <a:lnTo>
                    <a:pt x="12794" y="21447"/>
                  </a:lnTo>
                  <a:lnTo>
                    <a:pt x="12693" y="21582"/>
                  </a:lnTo>
                  <a:lnTo>
                    <a:pt x="12559" y="21649"/>
                  </a:lnTo>
                  <a:lnTo>
                    <a:pt x="12390" y="21717"/>
                  </a:lnTo>
                  <a:lnTo>
                    <a:pt x="12222" y="21717"/>
                  </a:lnTo>
                  <a:lnTo>
                    <a:pt x="12020" y="21616"/>
                  </a:lnTo>
                  <a:lnTo>
                    <a:pt x="11919" y="21548"/>
                  </a:lnTo>
                  <a:lnTo>
                    <a:pt x="11852" y="21481"/>
                  </a:lnTo>
                  <a:lnTo>
                    <a:pt x="12020" y="21346"/>
                  </a:lnTo>
                  <a:lnTo>
                    <a:pt x="12155" y="21212"/>
                  </a:lnTo>
                  <a:lnTo>
                    <a:pt x="12458" y="20909"/>
                  </a:lnTo>
                  <a:close/>
                  <a:moveTo>
                    <a:pt x="17979" y="2661"/>
                  </a:moveTo>
                  <a:lnTo>
                    <a:pt x="18047" y="2762"/>
                  </a:lnTo>
                  <a:lnTo>
                    <a:pt x="18148" y="2762"/>
                  </a:lnTo>
                  <a:lnTo>
                    <a:pt x="18080" y="2829"/>
                  </a:lnTo>
                  <a:lnTo>
                    <a:pt x="18080" y="2964"/>
                  </a:lnTo>
                  <a:lnTo>
                    <a:pt x="18181" y="3300"/>
                  </a:lnTo>
                  <a:lnTo>
                    <a:pt x="18417" y="3940"/>
                  </a:lnTo>
                  <a:lnTo>
                    <a:pt x="18787" y="5085"/>
                  </a:lnTo>
                  <a:lnTo>
                    <a:pt x="19124" y="6230"/>
                  </a:lnTo>
                  <a:lnTo>
                    <a:pt x="19427" y="7576"/>
                  </a:lnTo>
                  <a:lnTo>
                    <a:pt x="19595" y="8250"/>
                  </a:lnTo>
                  <a:lnTo>
                    <a:pt x="19764" y="8923"/>
                  </a:lnTo>
                  <a:lnTo>
                    <a:pt x="20134" y="10236"/>
                  </a:lnTo>
                  <a:lnTo>
                    <a:pt x="20302" y="10876"/>
                  </a:lnTo>
                  <a:lnTo>
                    <a:pt x="20471" y="11549"/>
                  </a:lnTo>
                  <a:lnTo>
                    <a:pt x="20605" y="12222"/>
                  </a:lnTo>
                  <a:lnTo>
                    <a:pt x="20706" y="12929"/>
                  </a:lnTo>
                  <a:lnTo>
                    <a:pt x="20807" y="13636"/>
                  </a:lnTo>
                  <a:lnTo>
                    <a:pt x="20942" y="14344"/>
                  </a:lnTo>
                  <a:lnTo>
                    <a:pt x="21211" y="15724"/>
                  </a:lnTo>
                  <a:lnTo>
                    <a:pt x="21548" y="17104"/>
                  </a:lnTo>
                  <a:lnTo>
                    <a:pt x="21885" y="18350"/>
                  </a:lnTo>
                  <a:lnTo>
                    <a:pt x="22289" y="19596"/>
                  </a:lnTo>
                  <a:lnTo>
                    <a:pt x="22659" y="20841"/>
                  </a:lnTo>
                  <a:lnTo>
                    <a:pt x="23063" y="22087"/>
                  </a:lnTo>
                  <a:lnTo>
                    <a:pt x="22895" y="21952"/>
                  </a:lnTo>
                  <a:lnTo>
                    <a:pt x="22760" y="21784"/>
                  </a:lnTo>
                  <a:lnTo>
                    <a:pt x="22727" y="21750"/>
                  </a:lnTo>
                  <a:lnTo>
                    <a:pt x="22659" y="21717"/>
                  </a:lnTo>
                  <a:lnTo>
                    <a:pt x="22592" y="21750"/>
                  </a:lnTo>
                  <a:lnTo>
                    <a:pt x="22558" y="21784"/>
                  </a:lnTo>
                  <a:lnTo>
                    <a:pt x="22424" y="21986"/>
                  </a:lnTo>
                  <a:lnTo>
                    <a:pt x="22356" y="22188"/>
                  </a:lnTo>
                  <a:lnTo>
                    <a:pt x="22222" y="22559"/>
                  </a:lnTo>
                  <a:lnTo>
                    <a:pt x="21986" y="22053"/>
                  </a:lnTo>
                  <a:lnTo>
                    <a:pt x="21784" y="21515"/>
                  </a:lnTo>
                  <a:lnTo>
                    <a:pt x="21616" y="20976"/>
                  </a:lnTo>
                  <a:lnTo>
                    <a:pt x="21447" y="20437"/>
                  </a:lnTo>
                  <a:lnTo>
                    <a:pt x="21481" y="20404"/>
                  </a:lnTo>
                  <a:lnTo>
                    <a:pt x="21447" y="20336"/>
                  </a:lnTo>
                  <a:lnTo>
                    <a:pt x="21447" y="20303"/>
                  </a:lnTo>
                  <a:lnTo>
                    <a:pt x="21380" y="20269"/>
                  </a:lnTo>
                  <a:lnTo>
                    <a:pt x="21245" y="19629"/>
                  </a:lnTo>
                  <a:lnTo>
                    <a:pt x="21077" y="18821"/>
                  </a:lnTo>
                  <a:lnTo>
                    <a:pt x="20908" y="18013"/>
                  </a:lnTo>
                  <a:lnTo>
                    <a:pt x="20774" y="17340"/>
                  </a:lnTo>
                  <a:lnTo>
                    <a:pt x="20807" y="17273"/>
                  </a:lnTo>
                  <a:lnTo>
                    <a:pt x="20807" y="17239"/>
                  </a:lnTo>
                  <a:lnTo>
                    <a:pt x="20774" y="17172"/>
                  </a:lnTo>
                  <a:lnTo>
                    <a:pt x="20740" y="17138"/>
                  </a:lnTo>
                  <a:lnTo>
                    <a:pt x="20471" y="15791"/>
                  </a:lnTo>
                  <a:lnTo>
                    <a:pt x="20504" y="15758"/>
                  </a:lnTo>
                  <a:lnTo>
                    <a:pt x="20504" y="15690"/>
                  </a:lnTo>
                  <a:lnTo>
                    <a:pt x="20471" y="15657"/>
                  </a:lnTo>
                  <a:lnTo>
                    <a:pt x="20403" y="15589"/>
                  </a:lnTo>
                  <a:lnTo>
                    <a:pt x="20302" y="15118"/>
                  </a:lnTo>
                  <a:lnTo>
                    <a:pt x="20336" y="15017"/>
                  </a:lnTo>
                  <a:lnTo>
                    <a:pt x="20336" y="14950"/>
                  </a:lnTo>
                  <a:lnTo>
                    <a:pt x="20302" y="14882"/>
                  </a:lnTo>
                  <a:lnTo>
                    <a:pt x="20235" y="14849"/>
                  </a:lnTo>
                  <a:lnTo>
                    <a:pt x="19764" y="12963"/>
                  </a:lnTo>
                  <a:lnTo>
                    <a:pt x="19326" y="11246"/>
                  </a:lnTo>
                  <a:lnTo>
                    <a:pt x="19326" y="11145"/>
                  </a:lnTo>
                  <a:lnTo>
                    <a:pt x="19259" y="11078"/>
                  </a:lnTo>
                  <a:lnTo>
                    <a:pt x="18956" y="9731"/>
                  </a:lnTo>
                  <a:lnTo>
                    <a:pt x="18956" y="9630"/>
                  </a:lnTo>
                  <a:lnTo>
                    <a:pt x="18787" y="8957"/>
                  </a:lnTo>
                  <a:lnTo>
                    <a:pt x="18821" y="8856"/>
                  </a:lnTo>
                  <a:lnTo>
                    <a:pt x="18787" y="8788"/>
                  </a:lnTo>
                  <a:lnTo>
                    <a:pt x="18754" y="8755"/>
                  </a:lnTo>
                  <a:lnTo>
                    <a:pt x="18552" y="7745"/>
                  </a:lnTo>
                  <a:lnTo>
                    <a:pt x="18316" y="6364"/>
                  </a:lnTo>
                  <a:lnTo>
                    <a:pt x="18148" y="5691"/>
                  </a:lnTo>
                  <a:lnTo>
                    <a:pt x="17979" y="4984"/>
                  </a:lnTo>
                  <a:lnTo>
                    <a:pt x="17777" y="4512"/>
                  </a:lnTo>
                  <a:lnTo>
                    <a:pt x="17575" y="4007"/>
                  </a:lnTo>
                  <a:lnTo>
                    <a:pt x="17340" y="3536"/>
                  </a:lnTo>
                  <a:lnTo>
                    <a:pt x="17239" y="3267"/>
                  </a:lnTo>
                  <a:lnTo>
                    <a:pt x="17171" y="3031"/>
                  </a:lnTo>
                  <a:lnTo>
                    <a:pt x="17205" y="2930"/>
                  </a:lnTo>
                  <a:lnTo>
                    <a:pt x="17171" y="2896"/>
                  </a:lnTo>
                  <a:lnTo>
                    <a:pt x="17138" y="2863"/>
                  </a:lnTo>
                  <a:lnTo>
                    <a:pt x="17138" y="2829"/>
                  </a:lnTo>
                  <a:lnTo>
                    <a:pt x="17171" y="2829"/>
                  </a:lnTo>
                  <a:lnTo>
                    <a:pt x="17441" y="2728"/>
                  </a:lnTo>
                  <a:lnTo>
                    <a:pt x="17710" y="2694"/>
                  </a:lnTo>
                  <a:lnTo>
                    <a:pt x="17979" y="2661"/>
                  </a:lnTo>
                  <a:close/>
                  <a:moveTo>
                    <a:pt x="24275" y="1"/>
                  </a:moveTo>
                  <a:lnTo>
                    <a:pt x="22626" y="506"/>
                  </a:lnTo>
                  <a:lnTo>
                    <a:pt x="20976" y="977"/>
                  </a:lnTo>
                  <a:lnTo>
                    <a:pt x="19326" y="1381"/>
                  </a:lnTo>
                  <a:lnTo>
                    <a:pt x="17643" y="1785"/>
                  </a:lnTo>
                  <a:lnTo>
                    <a:pt x="14310" y="2593"/>
                  </a:lnTo>
                  <a:lnTo>
                    <a:pt x="12626" y="2997"/>
                  </a:lnTo>
                  <a:lnTo>
                    <a:pt x="10976" y="3401"/>
                  </a:lnTo>
                  <a:lnTo>
                    <a:pt x="9630" y="3772"/>
                  </a:lnTo>
                  <a:lnTo>
                    <a:pt x="8317" y="4176"/>
                  </a:lnTo>
                  <a:lnTo>
                    <a:pt x="5691" y="5017"/>
                  </a:lnTo>
                  <a:lnTo>
                    <a:pt x="5051" y="5253"/>
                  </a:lnTo>
                  <a:lnTo>
                    <a:pt x="4714" y="5388"/>
                  </a:lnTo>
                  <a:lnTo>
                    <a:pt x="4377" y="5590"/>
                  </a:lnTo>
                  <a:lnTo>
                    <a:pt x="4108" y="5792"/>
                  </a:lnTo>
                  <a:lnTo>
                    <a:pt x="3973" y="5926"/>
                  </a:lnTo>
                  <a:lnTo>
                    <a:pt x="3906" y="6061"/>
                  </a:lnTo>
                  <a:lnTo>
                    <a:pt x="3839" y="6230"/>
                  </a:lnTo>
                  <a:lnTo>
                    <a:pt x="3805" y="6364"/>
                  </a:lnTo>
                  <a:lnTo>
                    <a:pt x="3771" y="6533"/>
                  </a:lnTo>
                  <a:lnTo>
                    <a:pt x="3805" y="6735"/>
                  </a:lnTo>
                  <a:lnTo>
                    <a:pt x="3771" y="7105"/>
                  </a:lnTo>
                  <a:lnTo>
                    <a:pt x="3805" y="7509"/>
                  </a:lnTo>
                  <a:lnTo>
                    <a:pt x="3906" y="7913"/>
                  </a:lnTo>
                  <a:lnTo>
                    <a:pt x="4007" y="8317"/>
                  </a:lnTo>
                  <a:lnTo>
                    <a:pt x="4310" y="9125"/>
                  </a:lnTo>
                  <a:lnTo>
                    <a:pt x="4546" y="9866"/>
                  </a:lnTo>
                  <a:lnTo>
                    <a:pt x="5556" y="13434"/>
                  </a:lnTo>
                  <a:lnTo>
                    <a:pt x="4916" y="12761"/>
                  </a:lnTo>
                  <a:lnTo>
                    <a:pt x="4243" y="12121"/>
                  </a:lnTo>
                  <a:lnTo>
                    <a:pt x="3839" y="11717"/>
                  </a:lnTo>
                  <a:lnTo>
                    <a:pt x="3401" y="11381"/>
                  </a:lnTo>
                  <a:lnTo>
                    <a:pt x="2963" y="11010"/>
                  </a:lnTo>
                  <a:lnTo>
                    <a:pt x="2559" y="10606"/>
                  </a:lnTo>
                  <a:lnTo>
                    <a:pt x="2290" y="10371"/>
                  </a:lnTo>
                  <a:lnTo>
                    <a:pt x="1987" y="10101"/>
                  </a:lnTo>
                  <a:lnTo>
                    <a:pt x="1819" y="9967"/>
                  </a:lnTo>
                  <a:lnTo>
                    <a:pt x="1650" y="9899"/>
                  </a:lnTo>
                  <a:lnTo>
                    <a:pt x="1482" y="9866"/>
                  </a:lnTo>
                  <a:lnTo>
                    <a:pt x="1280" y="9899"/>
                  </a:lnTo>
                  <a:lnTo>
                    <a:pt x="1280" y="9832"/>
                  </a:lnTo>
                  <a:lnTo>
                    <a:pt x="1246" y="9765"/>
                  </a:lnTo>
                  <a:lnTo>
                    <a:pt x="1179" y="9731"/>
                  </a:lnTo>
                  <a:lnTo>
                    <a:pt x="1112" y="9731"/>
                  </a:lnTo>
                  <a:lnTo>
                    <a:pt x="943" y="9832"/>
                  </a:lnTo>
                  <a:lnTo>
                    <a:pt x="775" y="10000"/>
                  </a:lnTo>
                  <a:lnTo>
                    <a:pt x="506" y="10303"/>
                  </a:lnTo>
                  <a:lnTo>
                    <a:pt x="270" y="10573"/>
                  </a:lnTo>
                  <a:lnTo>
                    <a:pt x="169" y="10741"/>
                  </a:lnTo>
                  <a:lnTo>
                    <a:pt x="135" y="10808"/>
                  </a:lnTo>
                  <a:lnTo>
                    <a:pt x="135" y="10876"/>
                  </a:lnTo>
                  <a:lnTo>
                    <a:pt x="102" y="10876"/>
                  </a:lnTo>
                  <a:lnTo>
                    <a:pt x="68" y="10909"/>
                  </a:lnTo>
                  <a:lnTo>
                    <a:pt x="34" y="10943"/>
                  </a:lnTo>
                  <a:lnTo>
                    <a:pt x="1" y="10977"/>
                  </a:lnTo>
                  <a:lnTo>
                    <a:pt x="34" y="11010"/>
                  </a:lnTo>
                  <a:lnTo>
                    <a:pt x="68" y="11044"/>
                  </a:lnTo>
                  <a:lnTo>
                    <a:pt x="236" y="11145"/>
                  </a:lnTo>
                  <a:lnTo>
                    <a:pt x="371" y="11280"/>
                  </a:lnTo>
                  <a:lnTo>
                    <a:pt x="640" y="11549"/>
                  </a:lnTo>
                  <a:lnTo>
                    <a:pt x="1145" y="12155"/>
                  </a:lnTo>
                  <a:lnTo>
                    <a:pt x="1448" y="12525"/>
                  </a:lnTo>
                  <a:lnTo>
                    <a:pt x="1785" y="12896"/>
                  </a:lnTo>
                  <a:lnTo>
                    <a:pt x="2155" y="13232"/>
                  </a:lnTo>
                  <a:lnTo>
                    <a:pt x="2526" y="13569"/>
                  </a:lnTo>
                  <a:lnTo>
                    <a:pt x="3401" y="14243"/>
                  </a:lnTo>
                  <a:lnTo>
                    <a:pt x="4276" y="14983"/>
                  </a:lnTo>
                  <a:lnTo>
                    <a:pt x="4680" y="15354"/>
                  </a:lnTo>
                  <a:lnTo>
                    <a:pt x="5085" y="15758"/>
                  </a:lnTo>
                  <a:lnTo>
                    <a:pt x="5455" y="16195"/>
                  </a:lnTo>
                  <a:lnTo>
                    <a:pt x="5792" y="16633"/>
                  </a:lnTo>
                  <a:lnTo>
                    <a:pt x="5859" y="16700"/>
                  </a:lnTo>
                  <a:lnTo>
                    <a:pt x="5994" y="16700"/>
                  </a:lnTo>
                  <a:lnTo>
                    <a:pt x="6027" y="16633"/>
                  </a:lnTo>
                  <a:lnTo>
                    <a:pt x="6061" y="16599"/>
                  </a:lnTo>
                  <a:lnTo>
                    <a:pt x="6162" y="16734"/>
                  </a:lnTo>
                  <a:lnTo>
                    <a:pt x="6263" y="16835"/>
                  </a:lnTo>
                  <a:lnTo>
                    <a:pt x="6330" y="16869"/>
                  </a:lnTo>
                  <a:lnTo>
                    <a:pt x="6330" y="16902"/>
                  </a:lnTo>
                  <a:lnTo>
                    <a:pt x="6600" y="17744"/>
                  </a:lnTo>
                  <a:lnTo>
                    <a:pt x="6869" y="18619"/>
                  </a:lnTo>
                  <a:lnTo>
                    <a:pt x="7071" y="19461"/>
                  </a:lnTo>
                  <a:lnTo>
                    <a:pt x="7239" y="20336"/>
                  </a:lnTo>
                  <a:lnTo>
                    <a:pt x="7610" y="22087"/>
                  </a:lnTo>
                  <a:lnTo>
                    <a:pt x="7812" y="22963"/>
                  </a:lnTo>
                  <a:lnTo>
                    <a:pt x="8081" y="23838"/>
                  </a:lnTo>
                  <a:lnTo>
                    <a:pt x="8653" y="25656"/>
                  </a:lnTo>
                  <a:lnTo>
                    <a:pt x="9226" y="27474"/>
                  </a:lnTo>
                  <a:lnTo>
                    <a:pt x="9327" y="27710"/>
                  </a:lnTo>
                  <a:lnTo>
                    <a:pt x="9428" y="27912"/>
                  </a:lnTo>
                  <a:lnTo>
                    <a:pt x="9529" y="28114"/>
                  </a:lnTo>
                  <a:lnTo>
                    <a:pt x="9663" y="28316"/>
                  </a:lnTo>
                  <a:lnTo>
                    <a:pt x="9832" y="28484"/>
                  </a:lnTo>
                  <a:lnTo>
                    <a:pt x="10000" y="28652"/>
                  </a:lnTo>
                  <a:lnTo>
                    <a:pt x="10202" y="28787"/>
                  </a:lnTo>
                  <a:lnTo>
                    <a:pt x="10438" y="28888"/>
                  </a:lnTo>
                  <a:lnTo>
                    <a:pt x="10707" y="28955"/>
                  </a:lnTo>
                  <a:lnTo>
                    <a:pt x="11010" y="29023"/>
                  </a:lnTo>
                  <a:lnTo>
                    <a:pt x="11313" y="29056"/>
                  </a:lnTo>
                  <a:lnTo>
                    <a:pt x="11616" y="29056"/>
                  </a:lnTo>
                  <a:lnTo>
                    <a:pt x="11919" y="29023"/>
                  </a:lnTo>
                  <a:lnTo>
                    <a:pt x="12222" y="28989"/>
                  </a:lnTo>
                  <a:lnTo>
                    <a:pt x="12828" y="28854"/>
                  </a:lnTo>
                  <a:lnTo>
                    <a:pt x="13434" y="28686"/>
                  </a:lnTo>
                  <a:lnTo>
                    <a:pt x="14040" y="28484"/>
                  </a:lnTo>
                  <a:lnTo>
                    <a:pt x="15151" y="28080"/>
                  </a:lnTo>
                  <a:lnTo>
                    <a:pt x="17104" y="27541"/>
                  </a:lnTo>
                  <a:lnTo>
                    <a:pt x="19057" y="27003"/>
                  </a:lnTo>
                  <a:lnTo>
                    <a:pt x="20067" y="26666"/>
                  </a:lnTo>
                  <a:lnTo>
                    <a:pt x="21110" y="26329"/>
                  </a:lnTo>
                  <a:lnTo>
                    <a:pt x="21616" y="26161"/>
                  </a:lnTo>
                  <a:lnTo>
                    <a:pt x="22154" y="26026"/>
                  </a:lnTo>
                  <a:lnTo>
                    <a:pt x="22659" y="25892"/>
                  </a:lnTo>
                  <a:lnTo>
                    <a:pt x="23198" y="25824"/>
                  </a:lnTo>
                  <a:lnTo>
                    <a:pt x="23265" y="25791"/>
                  </a:lnTo>
                  <a:lnTo>
                    <a:pt x="23333" y="25690"/>
                  </a:lnTo>
                  <a:lnTo>
                    <a:pt x="23467" y="25690"/>
                  </a:lnTo>
                  <a:lnTo>
                    <a:pt x="23636" y="25656"/>
                  </a:lnTo>
                  <a:lnTo>
                    <a:pt x="23972" y="25589"/>
                  </a:lnTo>
                  <a:lnTo>
                    <a:pt x="24275" y="25488"/>
                  </a:lnTo>
                  <a:lnTo>
                    <a:pt x="24275" y="25151"/>
                  </a:lnTo>
                  <a:lnTo>
                    <a:pt x="23636" y="25353"/>
                  </a:lnTo>
                  <a:lnTo>
                    <a:pt x="23366" y="25454"/>
                  </a:lnTo>
                  <a:lnTo>
                    <a:pt x="23198" y="25555"/>
                  </a:lnTo>
                  <a:lnTo>
                    <a:pt x="22760" y="25589"/>
                  </a:lnTo>
                  <a:lnTo>
                    <a:pt x="22356" y="25690"/>
                  </a:lnTo>
                  <a:lnTo>
                    <a:pt x="21548" y="25892"/>
                  </a:lnTo>
                  <a:lnTo>
                    <a:pt x="19966" y="26430"/>
                  </a:lnTo>
                  <a:lnTo>
                    <a:pt x="19057" y="26700"/>
                  </a:lnTo>
                  <a:lnTo>
                    <a:pt x="18148" y="26969"/>
                  </a:lnTo>
                  <a:lnTo>
                    <a:pt x="16296" y="27474"/>
                  </a:lnTo>
                  <a:lnTo>
                    <a:pt x="14882" y="27912"/>
                  </a:lnTo>
                  <a:lnTo>
                    <a:pt x="13468" y="28349"/>
                  </a:lnTo>
                  <a:lnTo>
                    <a:pt x="12895" y="28518"/>
                  </a:lnTo>
                  <a:lnTo>
                    <a:pt x="12323" y="28686"/>
                  </a:lnTo>
                  <a:lnTo>
                    <a:pt x="11717" y="28753"/>
                  </a:lnTo>
                  <a:lnTo>
                    <a:pt x="11414" y="28787"/>
                  </a:lnTo>
                  <a:lnTo>
                    <a:pt x="11111" y="28787"/>
                  </a:lnTo>
                  <a:lnTo>
                    <a:pt x="10741" y="28720"/>
                  </a:lnTo>
                  <a:lnTo>
                    <a:pt x="10438" y="28585"/>
                  </a:lnTo>
                  <a:lnTo>
                    <a:pt x="10202" y="28417"/>
                  </a:lnTo>
                  <a:lnTo>
                    <a:pt x="9966" y="28181"/>
                  </a:lnTo>
                  <a:lnTo>
                    <a:pt x="9798" y="27912"/>
                  </a:lnTo>
                  <a:lnTo>
                    <a:pt x="9630" y="27609"/>
                  </a:lnTo>
                  <a:lnTo>
                    <a:pt x="9495" y="27306"/>
                  </a:lnTo>
                  <a:lnTo>
                    <a:pt x="9394" y="26969"/>
                  </a:lnTo>
                  <a:lnTo>
                    <a:pt x="9125" y="26094"/>
                  </a:lnTo>
                  <a:lnTo>
                    <a:pt x="8822" y="25252"/>
                  </a:lnTo>
                  <a:lnTo>
                    <a:pt x="8249" y="23535"/>
                  </a:lnTo>
                  <a:lnTo>
                    <a:pt x="8014" y="22761"/>
                  </a:lnTo>
                  <a:lnTo>
                    <a:pt x="7812" y="21986"/>
                  </a:lnTo>
                  <a:lnTo>
                    <a:pt x="7475" y="20437"/>
                  </a:lnTo>
                  <a:lnTo>
                    <a:pt x="7138" y="18855"/>
                  </a:lnTo>
                  <a:lnTo>
                    <a:pt x="6936" y="18114"/>
                  </a:lnTo>
                  <a:lnTo>
                    <a:pt x="6667" y="17340"/>
                  </a:lnTo>
                  <a:lnTo>
                    <a:pt x="6768" y="17441"/>
                  </a:lnTo>
                  <a:lnTo>
                    <a:pt x="7037" y="17744"/>
                  </a:lnTo>
                  <a:lnTo>
                    <a:pt x="7307" y="18047"/>
                  </a:lnTo>
                  <a:lnTo>
                    <a:pt x="7946" y="18586"/>
                  </a:lnTo>
                  <a:lnTo>
                    <a:pt x="8115" y="18956"/>
                  </a:lnTo>
                  <a:lnTo>
                    <a:pt x="8216" y="19360"/>
                  </a:lnTo>
                  <a:lnTo>
                    <a:pt x="8418" y="20168"/>
                  </a:lnTo>
                  <a:lnTo>
                    <a:pt x="8586" y="21010"/>
                  </a:lnTo>
                  <a:lnTo>
                    <a:pt x="8721" y="21818"/>
                  </a:lnTo>
                  <a:lnTo>
                    <a:pt x="8923" y="23030"/>
                  </a:lnTo>
                  <a:lnTo>
                    <a:pt x="9192" y="24242"/>
                  </a:lnTo>
                  <a:lnTo>
                    <a:pt x="9394" y="25319"/>
                  </a:lnTo>
                  <a:lnTo>
                    <a:pt x="9562" y="25892"/>
                  </a:lnTo>
                  <a:lnTo>
                    <a:pt x="9731" y="26498"/>
                  </a:lnTo>
                  <a:lnTo>
                    <a:pt x="10000" y="27036"/>
                  </a:lnTo>
                  <a:lnTo>
                    <a:pt x="10135" y="27272"/>
                  </a:lnTo>
                  <a:lnTo>
                    <a:pt x="10303" y="27508"/>
                  </a:lnTo>
                  <a:lnTo>
                    <a:pt x="10505" y="27710"/>
                  </a:lnTo>
                  <a:lnTo>
                    <a:pt x="10707" y="27878"/>
                  </a:lnTo>
                  <a:lnTo>
                    <a:pt x="10943" y="28013"/>
                  </a:lnTo>
                  <a:lnTo>
                    <a:pt x="11178" y="28147"/>
                  </a:lnTo>
                  <a:lnTo>
                    <a:pt x="11515" y="28215"/>
                  </a:lnTo>
                  <a:lnTo>
                    <a:pt x="11852" y="28248"/>
                  </a:lnTo>
                  <a:lnTo>
                    <a:pt x="12188" y="28248"/>
                  </a:lnTo>
                  <a:lnTo>
                    <a:pt x="12525" y="28215"/>
                  </a:lnTo>
                  <a:lnTo>
                    <a:pt x="12862" y="28147"/>
                  </a:lnTo>
                  <a:lnTo>
                    <a:pt x="13199" y="28046"/>
                  </a:lnTo>
                  <a:lnTo>
                    <a:pt x="13838" y="27878"/>
                  </a:lnTo>
                  <a:lnTo>
                    <a:pt x="14613" y="27609"/>
                  </a:lnTo>
                  <a:lnTo>
                    <a:pt x="15387" y="27306"/>
                  </a:lnTo>
                  <a:lnTo>
                    <a:pt x="16195" y="27003"/>
                  </a:lnTo>
                  <a:lnTo>
                    <a:pt x="16969" y="26733"/>
                  </a:lnTo>
                  <a:lnTo>
                    <a:pt x="21279" y="25488"/>
                  </a:lnTo>
                  <a:lnTo>
                    <a:pt x="22356" y="25151"/>
                  </a:lnTo>
                  <a:lnTo>
                    <a:pt x="23467" y="24814"/>
                  </a:lnTo>
                  <a:lnTo>
                    <a:pt x="24275" y="24579"/>
                  </a:lnTo>
                  <a:lnTo>
                    <a:pt x="24275" y="24276"/>
                  </a:lnTo>
                  <a:lnTo>
                    <a:pt x="22929" y="24713"/>
                  </a:lnTo>
                  <a:lnTo>
                    <a:pt x="20807" y="25387"/>
                  </a:lnTo>
                  <a:lnTo>
                    <a:pt x="18686" y="25993"/>
                  </a:lnTo>
                  <a:lnTo>
                    <a:pt x="16936" y="26531"/>
                  </a:lnTo>
                  <a:lnTo>
                    <a:pt x="16094" y="26801"/>
                  </a:lnTo>
                  <a:lnTo>
                    <a:pt x="15252" y="27104"/>
                  </a:lnTo>
                  <a:lnTo>
                    <a:pt x="14444" y="27407"/>
                  </a:lnTo>
                  <a:lnTo>
                    <a:pt x="13670" y="27676"/>
                  </a:lnTo>
                  <a:lnTo>
                    <a:pt x="13232" y="27811"/>
                  </a:lnTo>
                  <a:lnTo>
                    <a:pt x="12828" y="27878"/>
                  </a:lnTo>
                  <a:lnTo>
                    <a:pt x="12424" y="27945"/>
                  </a:lnTo>
                  <a:lnTo>
                    <a:pt x="12020" y="27979"/>
                  </a:lnTo>
                  <a:lnTo>
                    <a:pt x="11650" y="27979"/>
                  </a:lnTo>
                  <a:lnTo>
                    <a:pt x="11313" y="27878"/>
                  </a:lnTo>
                  <a:lnTo>
                    <a:pt x="11044" y="27777"/>
                  </a:lnTo>
                  <a:lnTo>
                    <a:pt x="10774" y="27575"/>
                  </a:lnTo>
                  <a:lnTo>
                    <a:pt x="10539" y="27373"/>
                  </a:lnTo>
                  <a:lnTo>
                    <a:pt x="10337" y="27104"/>
                  </a:lnTo>
                  <a:lnTo>
                    <a:pt x="10168" y="26834"/>
                  </a:lnTo>
                  <a:lnTo>
                    <a:pt x="10034" y="26531"/>
                  </a:lnTo>
                  <a:lnTo>
                    <a:pt x="9899" y="26195"/>
                  </a:lnTo>
                  <a:lnTo>
                    <a:pt x="9764" y="25858"/>
                  </a:lnTo>
                  <a:lnTo>
                    <a:pt x="9596" y="25185"/>
                  </a:lnTo>
                  <a:lnTo>
                    <a:pt x="9461" y="24511"/>
                  </a:lnTo>
                  <a:lnTo>
                    <a:pt x="9327" y="23872"/>
                  </a:lnTo>
                  <a:lnTo>
                    <a:pt x="9125" y="22626"/>
                  </a:lnTo>
                  <a:lnTo>
                    <a:pt x="8923" y="21346"/>
                  </a:lnTo>
                  <a:lnTo>
                    <a:pt x="8822" y="20707"/>
                  </a:lnTo>
                  <a:lnTo>
                    <a:pt x="8687" y="20101"/>
                  </a:lnTo>
                  <a:lnTo>
                    <a:pt x="8519" y="19495"/>
                  </a:lnTo>
                  <a:lnTo>
                    <a:pt x="8317" y="18889"/>
                  </a:lnTo>
                  <a:lnTo>
                    <a:pt x="8350" y="18922"/>
                  </a:lnTo>
                  <a:lnTo>
                    <a:pt x="9259" y="19764"/>
                  </a:lnTo>
                  <a:lnTo>
                    <a:pt x="9697" y="20168"/>
                  </a:lnTo>
                  <a:lnTo>
                    <a:pt x="10135" y="20572"/>
                  </a:lnTo>
                  <a:lnTo>
                    <a:pt x="10539" y="20875"/>
                  </a:lnTo>
                  <a:lnTo>
                    <a:pt x="10741" y="21043"/>
                  </a:lnTo>
                  <a:lnTo>
                    <a:pt x="10909" y="21178"/>
                  </a:lnTo>
                  <a:lnTo>
                    <a:pt x="11212" y="21447"/>
                  </a:lnTo>
                  <a:lnTo>
                    <a:pt x="11347" y="21548"/>
                  </a:lnTo>
                  <a:lnTo>
                    <a:pt x="11549" y="21616"/>
                  </a:lnTo>
                  <a:lnTo>
                    <a:pt x="11616" y="21649"/>
                  </a:lnTo>
                  <a:lnTo>
                    <a:pt x="11683" y="21616"/>
                  </a:lnTo>
                  <a:lnTo>
                    <a:pt x="11717" y="21582"/>
                  </a:lnTo>
                  <a:lnTo>
                    <a:pt x="11717" y="21616"/>
                  </a:lnTo>
                  <a:lnTo>
                    <a:pt x="11751" y="21649"/>
                  </a:lnTo>
                  <a:lnTo>
                    <a:pt x="11919" y="21784"/>
                  </a:lnTo>
                  <a:lnTo>
                    <a:pt x="12121" y="21885"/>
                  </a:lnTo>
                  <a:lnTo>
                    <a:pt x="11616" y="21986"/>
                  </a:lnTo>
                  <a:lnTo>
                    <a:pt x="11380" y="22053"/>
                  </a:lnTo>
                  <a:lnTo>
                    <a:pt x="11178" y="22155"/>
                  </a:lnTo>
                  <a:lnTo>
                    <a:pt x="11111" y="22222"/>
                  </a:lnTo>
                  <a:lnTo>
                    <a:pt x="11111" y="22289"/>
                  </a:lnTo>
                  <a:lnTo>
                    <a:pt x="11178" y="22357"/>
                  </a:lnTo>
                  <a:lnTo>
                    <a:pt x="11246" y="22357"/>
                  </a:lnTo>
                  <a:lnTo>
                    <a:pt x="12525" y="22020"/>
                  </a:lnTo>
                  <a:lnTo>
                    <a:pt x="13805" y="21683"/>
                  </a:lnTo>
                  <a:lnTo>
                    <a:pt x="15084" y="21313"/>
                  </a:lnTo>
                  <a:lnTo>
                    <a:pt x="16363" y="20976"/>
                  </a:lnTo>
                  <a:lnTo>
                    <a:pt x="18686" y="20404"/>
                  </a:lnTo>
                  <a:lnTo>
                    <a:pt x="21009" y="19831"/>
                  </a:lnTo>
                  <a:lnTo>
                    <a:pt x="21110" y="20235"/>
                  </a:lnTo>
                  <a:lnTo>
                    <a:pt x="20841" y="20269"/>
                  </a:lnTo>
                  <a:lnTo>
                    <a:pt x="20538" y="20303"/>
                  </a:lnTo>
                  <a:lnTo>
                    <a:pt x="19932" y="20437"/>
                  </a:lnTo>
                  <a:lnTo>
                    <a:pt x="18821" y="20740"/>
                  </a:lnTo>
                  <a:lnTo>
                    <a:pt x="18013" y="20942"/>
                  </a:lnTo>
                  <a:lnTo>
                    <a:pt x="17239" y="21178"/>
                  </a:lnTo>
                  <a:lnTo>
                    <a:pt x="15690" y="21649"/>
                  </a:lnTo>
                  <a:lnTo>
                    <a:pt x="14108" y="22155"/>
                  </a:lnTo>
                  <a:lnTo>
                    <a:pt x="13333" y="22424"/>
                  </a:lnTo>
                  <a:lnTo>
                    <a:pt x="12525" y="22660"/>
                  </a:lnTo>
                  <a:lnTo>
                    <a:pt x="12188" y="22693"/>
                  </a:lnTo>
                  <a:lnTo>
                    <a:pt x="11852" y="22761"/>
                  </a:lnTo>
                  <a:lnTo>
                    <a:pt x="11683" y="22794"/>
                  </a:lnTo>
                  <a:lnTo>
                    <a:pt x="11515" y="22895"/>
                  </a:lnTo>
                  <a:lnTo>
                    <a:pt x="11414" y="22996"/>
                  </a:lnTo>
                  <a:lnTo>
                    <a:pt x="11313" y="23131"/>
                  </a:lnTo>
                  <a:lnTo>
                    <a:pt x="11313" y="23165"/>
                  </a:lnTo>
                  <a:lnTo>
                    <a:pt x="11347" y="23165"/>
                  </a:lnTo>
                  <a:lnTo>
                    <a:pt x="11784" y="23030"/>
                  </a:lnTo>
                  <a:lnTo>
                    <a:pt x="12222" y="22929"/>
                  </a:lnTo>
                  <a:lnTo>
                    <a:pt x="12660" y="22862"/>
                  </a:lnTo>
                  <a:lnTo>
                    <a:pt x="13097" y="22727"/>
                  </a:lnTo>
                  <a:lnTo>
                    <a:pt x="14545" y="22289"/>
                  </a:lnTo>
                  <a:lnTo>
                    <a:pt x="15993" y="21818"/>
                  </a:lnTo>
                  <a:lnTo>
                    <a:pt x="17306" y="21414"/>
                  </a:lnTo>
                  <a:lnTo>
                    <a:pt x="18653" y="21043"/>
                  </a:lnTo>
                  <a:lnTo>
                    <a:pt x="19259" y="20841"/>
                  </a:lnTo>
                  <a:lnTo>
                    <a:pt x="19898" y="20673"/>
                  </a:lnTo>
                  <a:lnTo>
                    <a:pt x="20538" y="20538"/>
                  </a:lnTo>
                  <a:lnTo>
                    <a:pt x="20875" y="20505"/>
                  </a:lnTo>
                  <a:lnTo>
                    <a:pt x="21178" y="20505"/>
                  </a:lnTo>
                  <a:lnTo>
                    <a:pt x="21346" y="21043"/>
                  </a:lnTo>
                  <a:lnTo>
                    <a:pt x="20740" y="21144"/>
                  </a:lnTo>
                  <a:lnTo>
                    <a:pt x="20134" y="21279"/>
                  </a:lnTo>
                  <a:lnTo>
                    <a:pt x="18922" y="21582"/>
                  </a:lnTo>
                  <a:lnTo>
                    <a:pt x="16498" y="22256"/>
                  </a:lnTo>
                  <a:lnTo>
                    <a:pt x="15252" y="22592"/>
                  </a:lnTo>
                  <a:lnTo>
                    <a:pt x="14007" y="22963"/>
                  </a:lnTo>
                  <a:lnTo>
                    <a:pt x="12761" y="23400"/>
                  </a:lnTo>
                  <a:lnTo>
                    <a:pt x="11549" y="23838"/>
                  </a:lnTo>
                  <a:lnTo>
                    <a:pt x="11515" y="23872"/>
                  </a:lnTo>
                  <a:lnTo>
                    <a:pt x="11515" y="23905"/>
                  </a:lnTo>
                  <a:lnTo>
                    <a:pt x="11549" y="23973"/>
                  </a:lnTo>
                  <a:lnTo>
                    <a:pt x="11582" y="23973"/>
                  </a:lnTo>
                  <a:lnTo>
                    <a:pt x="12188" y="23872"/>
                  </a:lnTo>
                  <a:lnTo>
                    <a:pt x="12794" y="23737"/>
                  </a:lnTo>
                  <a:lnTo>
                    <a:pt x="13367" y="23569"/>
                  </a:lnTo>
                  <a:lnTo>
                    <a:pt x="13973" y="23333"/>
                  </a:lnTo>
                  <a:lnTo>
                    <a:pt x="15151" y="22929"/>
                  </a:lnTo>
                  <a:lnTo>
                    <a:pt x="15724" y="22727"/>
                  </a:lnTo>
                  <a:lnTo>
                    <a:pt x="16330" y="22559"/>
                  </a:lnTo>
                  <a:lnTo>
                    <a:pt x="17575" y="22222"/>
                  </a:lnTo>
                  <a:lnTo>
                    <a:pt x="18855" y="21851"/>
                  </a:lnTo>
                  <a:lnTo>
                    <a:pt x="20134" y="21548"/>
                  </a:lnTo>
                  <a:lnTo>
                    <a:pt x="20774" y="21414"/>
                  </a:lnTo>
                  <a:lnTo>
                    <a:pt x="21414" y="21279"/>
                  </a:lnTo>
                  <a:lnTo>
                    <a:pt x="21750" y="22155"/>
                  </a:lnTo>
                  <a:lnTo>
                    <a:pt x="21919" y="22592"/>
                  </a:lnTo>
                  <a:lnTo>
                    <a:pt x="22154" y="22996"/>
                  </a:lnTo>
                  <a:lnTo>
                    <a:pt x="22188" y="23064"/>
                  </a:lnTo>
                  <a:lnTo>
                    <a:pt x="22255" y="23064"/>
                  </a:lnTo>
                  <a:lnTo>
                    <a:pt x="22356" y="23030"/>
                  </a:lnTo>
                  <a:lnTo>
                    <a:pt x="22390" y="22963"/>
                  </a:lnTo>
                  <a:lnTo>
                    <a:pt x="22525" y="22525"/>
                  </a:lnTo>
                  <a:lnTo>
                    <a:pt x="22592" y="22323"/>
                  </a:lnTo>
                  <a:lnTo>
                    <a:pt x="22659" y="22121"/>
                  </a:lnTo>
                  <a:lnTo>
                    <a:pt x="22760" y="22222"/>
                  </a:lnTo>
                  <a:lnTo>
                    <a:pt x="22861" y="22289"/>
                  </a:lnTo>
                  <a:lnTo>
                    <a:pt x="23131" y="22390"/>
                  </a:lnTo>
                  <a:lnTo>
                    <a:pt x="23164" y="22491"/>
                  </a:lnTo>
                  <a:lnTo>
                    <a:pt x="23198" y="22525"/>
                  </a:lnTo>
                  <a:lnTo>
                    <a:pt x="23232" y="22559"/>
                  </a:lnTo>
                  <a:lnTo>
                    <a:pt x="23333" y="22559"/>
                  </a:lnTo>
                  <a:lnTo>
                    <a:pt x="23400" y="22525"/>
                  </a:lnTo>
                  <a:lnTo>
                    <a:pt x="23434" y="22458"/>
                  </a:lnTo>
                  <a:lnTo>
                    <a:pt x="23434" y="22424"/>
                  </a:lnTo>
                  <a:lnTo>
                    <a:pt x="23400" y="22357"/>
                  </a:lnTo>
                  <a:lnTo>
                    <a:pt x="23400" y="22256"/>
                  </a:lnTo>
                  <a:lnTo>
                    <a:pt x="23366" y="22188"/>
                  </a:lnTo>
                  <a:lnTo>
                    <a:pt x="22962" y="20841"/>
                  </a:lnTo>
                  <a:lnTo>
                    <a:pt x="22558" y="19495"/>
                  </a:lnTo>
                  <a:lnTo>
                    <a:pt x="22121" y="18114"/>
                  </a:lnTo>
                  <a:lnTo>
                    <a:pt x="21750" y="16768"/>
                  </a:lnTo>
                  <a:lnTo>
                    <a:pt x="21582" y="16061"/>
                  </a:lnTo>
                  <a:lnTo>
                    <a:pt x="21414" y="15320"/>
                  </a:lnTo>
                  <a:lnTo>
                    <a:pt x="21178" y="13872"/>
                  </a:lnTo>
                  <a:lnTo>
                    <a:pt x="20908" y="12424"/>
                  </a:lnTo>
                  <a:lnTo>
                    <a:pt x="20774" y="11717"/>
                  </a:lnTo>
                  <a:lnTo>
                    <a:pt x="20639" y="10977"/>
                  </a:lnTo>
                  <a:lnTo>
                    <a:pt x="20437" y="10337"/>
                  </a:lnTo>
                  <a:lnTo>
                    <a:pt x="20269" y="9664"/>
                  </a:lnTo>
                  <a:lnTo>
                    <a:pt x="19898" y="8384"/>
                  </a:lnTo>
                  <a:lnTo>
                    <a:pt x="19528" y="6903"/>
                  </a:lnTo>
                  <a:lnTo>
                    <a:pt x="19360" y="6162"/>
                  </a:lnTo>
                  <a:lnTo>
                    <a:pt x="19158" y="5421"/>
                  </a:lnTo>
                  <a:lnTo>
                    <a:pt x="18855" y="4479"/>
                  </a:lnTo>
                  <a:lnTo>
                    <a:pt x="18552" y="3570"/>
                  </a:lnTo>
                  <a:lnTo>
                    <a:pt x="18451" y="3132"/>
                  </a:lnTo>
                  <a:lnTo>
                    <a:pt x="18350" y="2896"/>
                  </a:lnTo>
                  <a:lnTo>
                    <a:pt x="18282" y="2694"/>
                  </a:lnTo>
                  <a:lnTo>
                    <a:pt x="18518" y="2728"/>
                  </a:lnTo>
                  <a:lnTo>
                    <a:pt x="18821" y="2694"/>
                  </a:lnTo>
                  <a:lnTo>
                    <a:pt x="19494" y="2560"/>
                  </a:lnTo>
                  <a:lnTo>
                    <a:pt x="19494" y="2795"/>
                  </a:lnTo>
                  <a:lnTo>
                    <a:pt x="19528" y="3065"/>
                  </a:lnTo>
                  <a:lnTo>
                    <a:pt x="19629" y="3570"/>
                  </a:lnTo>
                  <a:lnTo>
                    <a:pt x="19764" y="4075"/>
                  </a:lnTo>
                  <a:lnTo>
                    <a:pt x="19932" y="4580"/>
                  </a:lnTo>
                  <a:lnTo>
                    <a:pt x="20100" y="5287"/>
                  </a:lnTo>
                  <a:lnTo>
                    <a:pt x="20269" y="5994"/>
                  </a:lnTo>
                  <a:lnTo>
                    <a:pt x="20572" y="7442"/>
                  </a:lnTo>
                  <a:lnTo>
                    <a:pt x="20740" y="8182"/>
                  </a:lnTo>
                  <a:lnTo>
                    <a:pt x="20908" y="8889"/>
                  </a:lnTo>
                  <a:lnTo>
                    <a:pt x="21312" y="10371"/>
                  </a:lnTo>
                  <a:lnTo>
                    <a:pt x="22154" y="13232"/>
                  </a:lnTo>
                  <a:lnTo>
                    <a:pt x="22962" y="16061"/>
                  </a:lnTo>
                  <a:lnTo>
                    <a:pt x="23366" y="17441"/>
                  </a:lnTo>
                  <a:lnTo>
                    <a:pt x="23737" y="18855"/>
                  </a:lnTo>
                  <a:lnTo>
                    <a:pt x="23972" y="19663"/>
                  </a:lnTo>
                  <a:lnTo>
                    <a:pt x="24275" y="20471"/>
                  </a:lnTo>
                  <a:lnTo>
                    <a:pt x="24275" y="19697"/>
                  </a:lnTo>
                  <a:lnTo>
                    <a:pt x="24107" y="19259"/>
                  </a:lnTo>
                  <a:lnTo>
                    <a:pt x="23972" y="18788"/>
                  </a:lnTo>
                  <a:lnTo>
                    <a:pt x="23602" y="17441"/>
                  </a:lnTo>
                  <a:lnTo>
                    <a:pt x="23232" y="16094"/>
                  </a:lnTo>
                  <a:lnTo>
                    <a:pt x="22457" y="13434"/>
                  </a:lnTo>
                  <a:lnTo>
                    <a:pt x="21649" y="10674"/>
                  </a:lnTo>
                  <a:lnTo>
                    <a:pt x="21245" y="9260"/>
                  </a:lnTo>
                  <a:lnTo>
                    <a:pt x="20875" y="7879"/>
                  </a:lnTo>
                  <a:lnTo>
                    <a:pt x="20605" y="6499"/>
                  </a:lnTo>
                  <a:lnTo>
                    <a:pt x="20302" y="5152"/>
                  </a:lnTo>
                  <a:lnTo>
                    <a:pt x="20134" y="4479"/>
                  </a:lnTo>
                  <a:lnTo>
                    <a:pt x="19932" y="3839"/>
                  </a:lnTo>
                  <a:lnTo>
                    <a:pt x="19764" y="3166"/>
                  </a:lnTo>
                  <a:lnTo>
                    <a:pt x="19629" y="2492"/>
                  </a:lnTo>
                  <a:lnTo>
                    <a:pt x="20504" y="2257"/>
                  </a:lnTo>
                  <a:lnTo>
                    <a:pt x="20976" y="2088"/>
                  </a:lnTo>
                  <a:lnTo>
                    <a:pt x="21818" y="1819"/>
                  </a:lnTo>
                  <a:lnTo>
                    <a:pt x="22626" y="1516"/>
                  </a:lnTo>
                  <a:lnTo>
                    <a:pt x="23434" y="1247"/>
                  </a:lnTo>
                  <a:lnTo>
                    <a:pt x="24275" y="1011"/>
                  </a:lnTo>
                  <a:lnTo>
                    <a:pt x="24275" y="742"/>
                  </a:lnTo>
                  <a:lnTo>
                    <a:pt x="24141" y="809"/>
                  </a:lnTo>
                  <a:lnTo>
                    <a:pt x="21851" y="1583"/>
                  </a:lnTo>
                  <a:lnTo>
                    <a:pt x="20706" y="1954"/>
                  </a:lnTo>
                  <a:lnTo>
                    <a:pt x="19595" y="2290"/>
                  </a:lnTo>
                  <a:lnTo>
                    <a:pt x="18922" y="2492"/>
                  </a:lnTo>
                  <a:lnTo>
                    <a:pt x="18518" y="2560"/>
                  </a:lnTo>
                  <a:lnTo>
                    <a:pt x="18350" y="2560"/>
                  </a:lnTo>
                  <a:lnTo>
                    <a:pt x="18215" y="2526"/>
                  </a:lnTo>
                  <a:lnTo>
                    <a:pt x="18181" y="2492"/>
                  </a:lnTo>
                  <a:lnTo>
                    <a:pt x="18047" y="2459"/>
                  </a:lnTo>
                  <a:lnTo>
                    <a:pt x="17609" y="2459"/>
                  </a:lnTo>
                  <a:lnTo>
                    <a:pt x="17340" y="2526"/>
                  </a:lnTo>
                  <a:lnTo>
                    <a:pt x="17205" y="2593"/>
                  </a:lnTo>
                  <a:lnTo>
                    <a:pt x="17104" y="2661"/>
                  </a:lnTo>
                  <a:lnTo>
                    <a:pt x="17003" y="2661"/>
                  </a:lnTo>
                  <a:lnTo>
                    <a:pt x="16969" y="2694"/>
                  </a:lnTo>
                  <a:lnTo>
                    <a:pt x="16969" y="2728"/>
                  </a:lnTo>
                  <a:lnTo>
                    <a:pt x="16969" y="2863"/>
                  </a:lnTo>
                  <a:lnTo>
                    <a:pt x="16969" y="2896"/>
                  </a:lnTo>
                  <a:lnTo>
                    <a:pt x="16296" y="3098"/>
                  </a:lnTo>
                  <a:lnTo>
                    <a:pt x="15623" y="3300"/>
                  </a:lnTo>
                  <a:lnTo>
                    <a:pt x="14242" y="3637"/>
                  </a:lnTo>
                  <a:lnTo>
                    <a:pt x="12862" y="3906"/>
                  </a:lnTo>
                  <a:lnTo>
                    <a:pt x="11481" y="4209"/>
                  </a:lnTo>
                  <a:lnTo>
                    <a:pt x="10707" y="4411"/>
                  </a:lnTo>
                  <a:lnTo>
                    <a:pt x="9933" y="4647"/>
                  </a:lnTo>
                  <a:lnTo>
                    <a:pt x="8418" y="5051"/>
                  </a:lnTo>
                  <a:lnTo>
                    <a:pt x="7812" y="5219"/>
                  </a:lnTo>
                  <a:lnTo>
                    <a:pt x="7239" y="5354"/>
                  </a:lnTo>
                  <a:lnTo>
                    <a:pt x="6869" y="5455"/>
                  </a:lnTo>
                  <a:lnTo>
                    <a:pt x="6667" y="5522"/>
                  </a:lnTo>
                  <a:lnTo>
                    <a:pt x="6532" y="5522"/>
                  </a:lnTo>
                  <a:lnTo>
                    <a:pt x="6532" y="5556"/>
                  </a:lnTo>
                  <a:lnTo>
                    <a:pt x="6532" y="5623"/>
                  </a:lnTo>
                  <a:lnTo>
                    <a:pt x="6095" y="5758"/>
                  </a:lnTo>
                  <a:lnTo>
                    <a:pt x="5859" y="5859"/>
                  </a:lnTo>
                  <a:lnTo>
                    <a:pt x="5657" y="5994"/>
                  </a:lnTo>
                  <a:lnTo>
                    <a:pt x="5489" y="6129"/>
                  </a:lnTo>
                  <a:lnTo>
                    <a:pt x="5320" y="6263"/>
                  </a:lnTo>
                  <a:lnTo>
                    <a:pt x="5186" y="6465"/>
                  </a:lnTo>
                  <a:lnTo>
                    <a:pt x="5085" y="6701"/>
                  </a:lnTo>
                  <a:lnTo>
                    <a:pt x="5017" y="6937"/>
                  </a:lnTo>
                  <a:lnTo>
                    <a:pt x="4984" y="7240"/>
                  </a:lnTo>
                  <a:lnTo>
                    <a:pt x="5017" y="7543"/>
                  </a:lnTo>
                  <a:lnTo>
                    <a:pt x="5051" y="7846"/>
                  </a:lnTo>
                  <a:lnTo>
                    <a:pt x="5219" y="8418"/>
                  </a:lnTo>
                  <a:lnTo>
                    <a:pt x="5354" y="8957"/>
                  </a:lnTo>
                  <a:lnTo>
                    <a:pt x="5691" y="10674"/>
                  </a:lnTo>
                  <a:lnTo>
                    <a:pt x="6095" y="12391"/>
                  </a:lnTo>
                  <a:lnTo>
                    <a:pt x="6229" y="12963"/>
                  </a:lnTo>
                  <a:lnTo>
                    <a:pt x="6398" y="13535"/>
                  </a:lnTo>
                  <a:lnTo>
                    <a:pt x="6768" y="14647"/>
                  </a:lnTo>
                  <a:lnTo>
                    <a:pt x="6330" y="14243"/>
                  </a:lnTo>
                  <a:lnTo>
                    <a:pt x="5893" y="13805"/>
                  </a:lnTo>
                  <a:lnTo>
                    <a:pt x="5792" y="13333"/>
                  </a:lnTo>
                  <a:lnTo>
                    <a:pt x="5691" y="12862"/>
                  </a:lnTo>
                  <a:lnTo>
                    <a:pt x="5421" y="11919"/>
                  </a:lnTo>
                  <a:lnTo>
                    <a:pt x="5118" y="10977"/>
                  </a:lnTo>
                  <a:lnTo>
                    <a:pt x="4815" y="10034"/>
                  </a:lnTo>
                  <a:lnTo>
                    <a:pt x="4579" y="9226"/>
                  </a:lnTo>
                  <a:lnTo>
                    <a:pt x="4310" y="8384"/>
                  </a:lnTo>
                  <a:lnTo>
                    <a:pt x="4209" y="8014"/>
                  </a:lnTo>
                  <a:lnTo>
                    <a:pt x="4142" y="7644"/>
                  </a:lnTo>
                  <a:lnTo>
                    <a:pt x="4007" y="6903"/>
                  </a:lnTo>
                  <a:lnTo>
                    <a:pt x="4041" y="6869"/>
                  </a:lnTo>
                  <a:lnTo>
                    <a:pt x="4041" y="6802"/>
                  </a:lnTo>
                  <a:lnTo>
                    <a:pt x="4007" y="6566"/>
                  </a:lnTo>
                  <a:lnTo>
                    <a:pt x="4041" y="6364"/>
                  </a:lnTo>
                  <a:lnTo>
                    <a:pt x="4108" y="6196"/>
                  </a:lnTo>
                  <a:lnTo>
                    <a:pt x="4243" y="6027"/>
                  </a:lnTo>
                  <a:lnTo>
                    <a:pt x="4411" y="5859"/>
                  </a:lnTo>
                  <a:lnTo>
                    <a:pt x="4579" y="5724"/>
                  </a:lnTo>
                  <a:lnTo>
                    <a:pt x="4815" y="5590"/>
                  </a:lnTo>
                  <a:lnTo>
                    <a:pt x="5051" y="5489"/>
                  </a:lnTo>
                  <a:lnTo>
                    <a:pt x="5556" y="5287"/>
                  </a:lnTo>
                  <a:lnTo>
                    <a:pt x="6095" y="5152"/>
                  </a:lnTo>
                  <a:lnTo>
                    <a:pt x="6903" y="4916"/>
                  </a:lnTo>
                  <a:lnTo>
                    <a:pt x="9663" y="4075"/>
                  </a:lnTo>
                  <a:lnTo>
                    <a:pt x="11077" y="3671"/>
                  </a:lnTo>
                  <a:lnTo>
                    <a:pt x="12458" y="3300"/>
                  </a:lnTo>
                  <a:lnTo>
                    <a:pt x="15421" y="2593"/>
                  </a:lnTo>
                  <a:lnTo>
                    <a:pt x="18383" y="1886"/>
                  </a:lnTo>
                  <a:lnTo>
                    <a:pt x="19865" y="1516"/>
                  </a:lnTo>
                  <a:lnTo>
                    <a:pt x="21346" y="1146"/>
                  </a:lnTo>
                  <a:lnTo>
                    <a:pt x="22828" y="742"/>
                  </a:lnTo>
                  <a:lnTo>
                    <a:pt x="24275" y="304"/>
                  </a:lnTo>
                  <a:lnTo>
                    <a:pt x="242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12"/>
            <p:cNvSpPr/>
            <p:nvPr/>
          </p:nvSpPr>
          <p:spPr>
            <a:xfrm>
              <a:off x="6823542" y="2472767"/>
              <a:ext cx="38614" cy="16769"/>
            </a:xfrm>
            <a:custGeom>
              <a:avLst/>
              <a:gdLst/>
              <a:ahLst/>
              <a:cxnLst/>
              <a:rect l="l" t="t" r="r" b="b"/>
              <a:pathLst>
                <a:path w="776" h="337" extrusionOk="0">
                  <a:moveTo>
                    <a:pt x="775" y="0"/>
                  </a:moveTo>
                  <a:lnTo>
                    <a:pt x="371" y="101"/>
                  </a:lnTo>
                  <a:lnTo>
                    <a:pt x="203" y="202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405" y="337"/>
                  </a:lnTo>
                  <a:lnTo>
                    <a:pt x="775" y="269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12"/>
            <p:cNvSpPr/>
            <p:nvPr/>
          </p:nvSpPr>
          <p:spPr>
            <a:xfrm>
              <a:off x="6810156" y="2378920"/>
              <a:ext cx="51999" cy="28512"/>
            </a:xfrm>
            <a:custGeom>
              <a:avLst/>
              <a:gdLst/>
              <a:ahLst/>
              <a:cxnLst/>
              <a:rect l="l" t="t" r="r" b="b"/>
              <a:pathLst>
                <a:path w="1045" h="573" extrusionOk="0">
                  <a:moveTo>
                    <a:pt x="1044" y="1"/>
                  </a:moveTo>
                  <a:lnTo>
                    <a:pt x="573" y="236"/>
                  </a:lnTo>
                  <a:lnTo>
                    <a:pt x="337" y="304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68" y="573"/>
                  </a:lnTo>
                  <a:lnTo>
                    <a:pt x="304" y="573"/>
                  </a:lnTo>
                  <a:lnTo>
                    <a:pt x="573" y="539"/>
                  </a:lnTo>
                  <a:lnTo>
                    <a:pt x="809" y="438"/>
                  </a:lnTo>
                  <a:lnTo>
                    <a:pt x="1044" y="337"/>
                  </a:lnTo>
                  <a:lnTo>
                    <a:pt x="10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12"/>
            <p:cNvSpPr/>
            <p:nvPr/>
          </p:nvSpPr>
          <p:spPr>
            <a:xfrm>
              <a:off x="6842003" y="2509590"/>
              <a:ext cx="20153" cy="16819"/>
            </a:xfrm>
            <a:custGeom>
              <a:avLst/>
              <a:gdLst/>
              <a:ahLst/>
              <a:cxnLst/>
              <a:rect l="l" t="t" r="r" b="b"/>
              <a:pathLst>
                <a:path w="405" h="338" extrusionOk="0">
                  <a:moveTo>
                    <a:pt x="404" y="1"/>
                  </a:moveTo>
                  <a:lnTo>
                    <a:pt x="236" y="68"/>
                  </a:lnTo>
                  <a:lnTo>
                    <a:pt x="68" y="135"/>
                  </a:lnTo>
                  <a:lnTo>
                    <a:pt x="0" y="203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270" y="337"/>
                  </a:lnTo>
                  <a:lnTo>
                    <a:pt x="404" y="3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06" name="Google Shape;1806;p12"/>
          <p:cNvGrpSpPr/>
          <p:nvPr/>
        </p:nvGrpSpPr>
        <p:grpSpPr>
          <a:xfrm>
            <a:off x="10808943" y="4677433"/>
            <a:ext cx="1382797" cy="1968041"/>
            <a:chOff x="5825057" y="3508074"/>
            <a:chExt cx="1037098" cy="1476031"/>
          </a:xfrm>
        </p:grpSpPr>
        <p:sp>
          <p:nvSpPr>
            <p:cNvPr id="1807" name="Google Shape;1807;p12"/>
            <p:cNvSpPr/>
            <p:nvPr/>
          </p:nvSpPr>
          <p:spPr>
            <a:xfrm>
              <a:off x="5825057" y="3508074"/>
              <a:ext cx="1037098" cy="1476031"/>
            </a:xfrm>
            <a:custGeom>
              <a:avLst/>
              <a:gdLst/>
              <a:ahLst/>
              <a:cxnLst/>
              <a:rect l="l" t="t" r="r" b="b"/>
              <a:pathLst>
                <a:path w="20842" h="29663" extrusionOk="0">
                  <a:moveTo>
                    <a:pt x="19394" y="10707"/>
                  </a:moveTo>
                  <a:lnTo>
                    <a:pt x="19427" y="10876"/>
                  </a:lnTo>
                  <a:lnTo>
                    <a:pt x="19495" y="11044"/>
                  </a:lnTo>
                  <a:lnTo>
                    <a:pt x="19663" y="11347"/>
                  </a:lnTo>
                  <a:lnTo>
                    <a:pt x="19865" y="11616"/>
                  </a:lnTo>
                  <a:lnTo>
                    <a:pt x="19966" y="11717"/>
                  </a:lnTo>
                  <a:lnTo>
                    <a:pt x="20101" y="11818"/>
                  </a:lnTo>
                  <a:lnTo>
                    <a:pt x="19865" y="12458"/>
                  </a:lnTo>
                  <a:lnTo>
                    <a:pt x="19798" y="12357"/>
                  </a:lnTo>
                  <a:lnTo>
                    <a:pt x="19730" y="12222"/>
                  </a:lnTo>
                  <a:lnTo>
                    <a:pt x="19495" y="11785"/>
                  </a:lnTo>
                  <a:lnTo>
                    <a:pt x="19326" y="11549"/>
                  </a:lnTo>
                  <a:lnTo>
                    <a:pt x="19225" y="11414"/>
                  </a:lnTo>
                  <a:lnTo>
                    <a:pt x="19091" y="11347"/>
                  </a:lnTo>
                  <a:lnTo>
                    <a:pt x="19394" y="10707"/>
                  </a:lnTo>
                  <a:close/>
                  <a:moveTo>
                    <a:pt x="19023" y="11448"/>
                  </a:moveTo>
                  <a:lnTo>
                    <a:pt x="19225" y="11717"/>
                  </a:lnTo>
                  <a:lnTo>
                    <a:pt x="19394" y="12020"/>
                  </a:lnTo>
                  <a:lnTo>
                    <a:pt x="19528" y="12357"/>
                  </a:lnTo>
                  <a:lnTo>
                    <a:pt x="19629" y="12525"/>
                  </a:lnTo>
                  <a:lnTo>
                    <a:pt x="19764" y="12626"/>
                  </a:lnTo>
                  <a:lnTo>
                    <a:pt x="19798" y="12626"/>
                  </a:lnTo>
                  <a:lnTo>
                    <a:pt x="19629" y="13165"/>
                  </a:lnTo>
                  <a:lnTo>
                    <a:pt x="19394" y="12828"/>
                  </a:lnTo>
                  <a:lnTo>
                    <a:pt x="19192" y="12424"/>
                  </a:lnTo>
                  <a:lnTo>
                    <a:pt x="18990" y="12020"/>
                  </a:lnTo>
                  <a:lnTo>
                    <a:pt x="18956" y="12020"/>
                  </a:lnTo>
                  <a:lnTo>
                    <a:pt x="18922" y="12054"/>
                  </a:lnTo>
                  <a:lnTo>
                    <a:pt x="18956" y="12256"/>
                  </a:lnTo>
                  <a:lnTo>
                    <a:pt x="19023" y="12458"/>
                  </a:lnTo>
                  <a:lnTo>
                    <a:pt x="19192" y="12828"/>
                  </a:lnTo>
                  <a:lnTo>
                    <a:pt x="19360" y="13098"/>
                  </a:lnTo>
                  <a:lnTo>
                    <a:pt x="19427" y="13266"/>
                  </a:lnTo>
                  <a:lnTo>
                    <a:pt x="19562" y="13367"/>
                  </a:lnTo>
                  <a:lnTo>
                    <a:pt x="19259" y="14108"/>
                  </a:lnTo>
                  <a:lnTo>
                    <a:pt x="19192" y="13973"/>
                  </a:lnTo>
                  <a:lnTo>
                    <a:pt x="19091" y="13805"/>
                  </a:lnTo>
                  <a:lnTo>
                    <a:pt x="18922" y="13535"/>
                  </a:lnTo>
                  <a:lnTo>
                    <a:pt x="18687" y="13098"/>
                  </a:lnTo>
                  <a:lnTo>
                    <a:pt x="18417" y="12694"/>
                  </a:lnTo>
                  <a:lnTo>
                    <a:pt x="18821" y="11919"/>
                  </a:lnTo>
                  <a:lnTo>
                    <a:pt x="19023" y="11448"/>
                  </a:lnTo>
                  <a:close/>
                  <a:moveTo>
                    <a:pt x="18350" y="12828"/>
                  </a:moveTo>
                  <a:lnTo>
                    <a:pt x="18518" y="13199"/>
                  </a:lnTo>
                  <a:lnTo>
                    <a:pt x="18687" y="13535"/>
                  </a:lnTo>
                  <a:lnTo>
                    <a:pt x="18889" y="13939"/>
                  </a:lnTo>
                  <a:lnTo>
                    <a:pt x="19023" y="14142"/>
                  </a:lnTo>
                  <a:lnTo>
                    <a:pt x="19158" y="14276"/>
                  </a:lnTo>
                  <a:lnTo>
                    <a:pt x="19124" y="14377"/>
                  </a:lnTo>
                  <a:lnTo>
                    <a:pt x="18922" y="14781"/>
                  </a:lnTo>
                  <a:lnTo>
                    <a:pt x="18788" y="14512"/>
                  </a:lnTo>
                  <a:lnTo>
                    <a:pt x="18653" y="14310"/>
                  </a:lnTo>
                  <a:lnTo>
                    <a:pt x="18384" y="13805"/>
                  </a:lnTo>
                  <a:lnTo>
                    <a:pt x="18249" y="13535"/>
                  </a:lnTo>
                  <a:lnTo>
                    <a:pt x="18215" y="13401"/>
                  </a:lnTo>
                  <a:lnTo>
                    <a:pt x="18215" y="13266"/>
                  </a:lnTo>
                  <a:lnTo>
                    <a:pt x="18215" y="13232"/>
                  </a:lnTo>
                  <a:lnTo>
                    <a:pt x="18182" y="13266"/>
                  </a:lnTo>
                  <a:lnTo>
                    <a:pt x="18182" y="13266"/>
                  </a:lnTo>
                  <a:lnTo>
                    <a:pt x="18350" y="12828"/>
                  </a:lnTo>
                  <a:close/>
                  <a:moveTo>
                    <a:pt x="18182" y="13266"/>
                  </a:moveTo>
                  <a:lnTo>
                    <a:pt x="18148" y="13468"/>
                  </a:lnTo>
                  <a:lnTo>
                    <a:pt x="18148" y="13670"/>
                  </a:lnTo>
                  <a:lnTo>
                    <a:pt x="18215" y="13872"/>
                  </a:lnTo>
                  <a:lnTo>
                    <a:pt x="18316" y="14074"/>
                  </a:lnTo>
                  <a:lnTo>
                    <a:pt x="18518" y="14546"/>
                  </a:lnTo>
                  <a:lnTo>
                    <a:pt x="18653" y="14781"/>
                  </a:lnTo>
                  <a:lnTo>
                    <a:pt x="18788" y="15017"/>
                  </a:lnTo>
                  <a:lnTo>
                    <a:pt x="18619" y="15387"/>
                  </a:lnTo>
                  <a:lnTo>
                    <a:pt x="18552" y="15185"/>
                  </a:lnTo>
                  <a:lnTo>
                    <a:pt x="18451" y="14983"/>
                  </a:lnTo>
                  <a:lnTo>
                    <a:pt x="18249" y="14613"/>
                  </a:lnTo>
                  <a:lnTo>
                    <a:pt x="18081" y="14310"/>
                  </a:lnTo>
                  <a:lnTo>
                    <a:pt x="17980" y="14175"/>
                  </a:lnTo>
                  <a:lnTo>
                    <a:pt x="17845" y="14041"/>
                  </a:lnTo>
                  <a:lnTo>
                    <a:pt x="18182" y="13266"/>
                  </a:lnTo>
                  <a:close/>
                  <a:moveTo>
                    <a:pt x="17777" y="14209"/>
                  </a:moveTo>
                  <a:lnTo>
                    <a:pt x="17946" y="14512"/>
                  </a:lnTo>
                  <a:lnTo>
                    <a:pt x="18114" y="14781"/>
                  </a:lnTo>
                  <a:lnTo>
                    <a:pt x="18283" y="15185"/>
                  </a:lnTo>
                  <a:lnTo>
                    <a:pt x="18384" y="15387"/>
                  </a:lnTo>
                  <a:lnTo>
                    <a:pt x="18485" y="15589"/>
                  </a:lnTo>
                  <a:lnTo>
                    <a:pt x="18518" y="15589"/>
                  </a:lnTo>
                  <a:lnTo>
                    <a:pt x="18283" y="16094"/>
                  </a:lnTo>
                  <a:lnTo>
                    <a:pt x="18081" y="15758"/>
                  </a:lnTo>
                  <a:lnTo>
                    <a:pt x="17845" y="15286"/>
                  </a:lnTo>
                  <a:lnTo>
                    <a:pt x="17609" y="14815"/>
                  </a:lnTo>
                  <a:lnTo>
                    <a:pt x="17575" y="14781"/>
                  </a:lnTo>
                  <a:lnTo>
                    <a:pt x="17542" y="14781"/>
                  </a:lnTo>
                  <a:lnTo>
                    <a:pt x="17777" y="14209"/>
                  </a:lnTo>
                  <a:close/>
                  <a:moveTo>
                    <a:pt x="17508" y="14882"/>
                  </a:moveTo>
                  <a:lnTo>
                    <a:pt x="17575" y="15084"/>
                  </a:lnTo>
                  <a:lnTo>
                    <a:pt x="17643" y="15286"/>
                  </a:lnTo>
                  <a:lnTo>
                    <a:pt x="17811" y="15657"/>
                  </a:lnTo>
                  <a:lnTo>
                    <a:pt x="18148" y="16364"/>
                  </a:lnTo>
                  <a:lnTo>
                    <a:pt x="17878" y="16970"/>
                  </a:lnTo>
                  <a:lnTo>
                    <a:pt x="17643" y="16532"/>
                  </a:lnTo>
                  <a:lnTo>
                    <a:pt x="17407" y="16128"/>
                  </a:lnTo>
                  <a:lnTo>
                    <a:pt x="17205" y="15758"/>
                  </a:lnTo>
                  <a:lnTo>
                    <a:pt x="17508" y="14882"/>
                  </a:lnTo>
                  <a:close/>
                  <a:moveTo>
                    <a:pt x="17138" y="15892"/>
                  </a:moveTo>
                  <a:lnTo>
                    <a:pt x="17474" y="16633"/>
                  </a:lnTo>
                  <a:lnTo>
                    <a:pt x="17609" y="16902"/>
                  </a:lnTo>
                  <a:lnTo>
                    <a:pt x="17777" y="17205"/>
                  </a:lnTo>
                  <a:lnTo>
                    <a:pt x="17643" y="17441"/>
                  </a:lnTo>
                  <a:lnTo>
                    <a:pt x="17373" y="16936"/>
                  </a:lnTo>
                  <a:lnTo>
                    <a:pt x="17003" y="16229"/>
                  </a:lnTo>
                  <a:lnTo>
                    <a:pt x="17138" y="15892"/>
                  </a:lnTo>
                  <a:close/>
                  <a:moveTo>
                    <a:pt x="16936" y="16431"/>
                  </a:moveTo>
                  <a:lnTo>
                    <a:pt x="17037" y="16768"/>
                  </a:lnTo>
                  <a:lnTo>
                    <a:pt x="17171" y="17104"/>
                  </a:lnTo>
                  <a:lnTo>
                    <a:pt x="17340" y="17441"/>
                  </a:lnTo>
                  <a:lnTo>
                    <a:pt x="17441" y="17576"/>
                  </a:lnTo>
                  <a:lnTo>
                    <a:pt x="17542" y="17677"/>
                  </a:lnTo>
                  <a:lnTo>
                    <a:pt x="17340" y="18114"/>
                  </a:lnTo>
                  <a:lnTo>
                    <a:pt x="17104" y="17677"/>
                  </a:lnTo>
                  <a:lnTo>
                    <a:pt x="16936" y="17374"/>
                  </a:lnTo>
                  <a:lnTo>
                    <a:pt x="16700" y="17037"/>
                  </a:lnTo>
                  <a:lnTo>
                    <a:pt x="16936" y="16431"/>
                  </a:lnTo>
                  <a:close/>
                  <a:moveTo>
                    <a:pt x="16666" y="17172"/>
                  </a:moveTo>
                  <a:lnTo>
                    <a:pt x="16868" y="17542"/>
                  </a:lnTo>
                  <a:lnTo>
                    <a:pt x="17037" y="17912"/>
                  </a:lnTo>
                  <a:lnTo>
                    <a:pt x="17104" y="18148"/>
                  </a:lnTo>
                  <a:lnTo>
                    <a:pt x="17239" y="18384"/>
                  </a:lnTo>
                  <a:lnTo>
                    <a:pt x="16902" y="19124"/>
                  </a:lnTo>
                  <a:lnTo>
                    <a:pt x="16767" y="18922"/>
                  </a:lnTo>
                  <a:lnTo>
                    <a:pt x="16532" y="18316"/>
                  </a:lnTo>
                  <a:lnTo>
                    <a:pt x="16464" y="18148"/>
                  </a:lnTo>
                  <a:lnTo>
                    <a:pt x="16397" y="18081"/>
                  </a:lnTo>
                  <a:lnTo>
                    <a:pt x="16363" y="18013"/>
                  </a:lnTo>
                  <a:lnTo>
                    <a:pt x="16464" y="17744"/>
                  </a:lnTo>
                  <a:lnTo>
                    <a:pt x="16666" y="17172"/>
                  </a:lnTo>
                  <a:close/>
                  <a:moveTo>
                    <a:pt x="6499" y="8654"/>
                  </a:moveTo>
                  <a:lnTo>
                    <a:pt x="9428" y="9866"/>
                  </a:lnTo>
                  <a:lnTo>
                    <a:pt x="10876" y="10472"/>
                  </a:lnTo>
                  <a:lnTo>
                    <a:pt x="12323" y="11111"/>
                  </a:lnTo>
                  <a:lnTo>
                    <a:pt x="13030" y="11414"/>
                  </a:lnTo>
                  <a:lnTo>
                    <a:pt x="13771" y="11684"/>
                  </a:lnTo>
                  <a:lnTo>
                    <a:pt x="14478" y="11987"/>
                  </a:lnTo>
                  <a:lnTo>
                    <a:pt x="15185" y="12290"/>
                  </a:lnTo>
                  <a:lnTo>
                    <a:pt x="16464" y="12963"/>
                  </a:lnTo>
                  <a:lnTo>
                    <a:pt x="17104" y="13232"/>
                  </a:lnTo>
                  <a:lnTo>
                    <a:pt x="17441" y="13367"/>
                  </a:lnTo>
                  <a:lnTo>
                    <a:pt x="17811" y="13468"/>
                  </a:lnTo>
                  <a:lnTo>
                    <a:pt x="17138" y="15084"/>
                  </a:lnTo>
                  <a:lnTo>
                    <a:pt x="16801" y="15892"/>
                  </a:lnTo>
                  <a:lnTo>
                    <a:pt x="16532" y="16734"/>
                  </a:lnTo>
                  <a:lnTo>
                    <a:pt x="16027" y="18047"/>
                  </a:lnTo>
                  <a:lnTo>
                    <a:pt x="15488" y="19326"/>
                  </a:lnTo>
                  <a:lnTo>
                    <a:pt x="14882" y="19023"/>
                  </a:lnTo>
                  <a:lnTo>
                    <a:pt x="14276" y="18788"/>
                  </a:lnTo>
                  <a:lnTo>
                    <a:pt x="13030" y="18316"/>
                  </a:lnTo>
                  <a:lnTo>
                    <a:pt x="12290" y="17980"/>
                  </a:lnTo>
                  <a:lnTo>
                    <a:pt x="11583" y="17643"/>
                  </a:lnTo>
                  <a:lnTo>
                    <a:pt x="10876" y="17273"/>
                  </a:lnTo>
                  <a:lnTo>
                    <a:pt x="10135" y="16970"/>
                  </a:lnTo>
                  <a:lnTo>
                    <a:pt x="8586" y="16330"/>
                  </a:lnTo>
                  <a:lnTo>
                    <a:pt x="7037" y="15657"/>
                  </a:lnTo>
                  <a:lnTo>
                    <a:pt x="5455" y="14983"/>
                  </a:lnTo>
                  <a:lnTo>
                    <a:pt x="4681" y="14680"/>
                  </a:lnTo>
                  <a:lnTo>
                    <a:pt x="3873" y="14377"/>
                  </a:lnTo>
                  <a:lnTo>
                    <a:pt x="3906" y="14310"/>
                  </a:lnTo>
                  <a:lnTo>
                    <a:pt x="4815" y="12290"/>
                  </a:lnTo>
                  <a:lnTo>
                    <a:pt x="5724" y="10303"/>
                  </a:lnTo>
                  <a:lnTo>
                    <a:pt x="6499" y="8654"/>
                  </a:lnTo>
                  <a:close/>
                  <a:moveTo>
                    <a:pt x="16262" y="18215"/>
                  </a:moveTo>
                  <a:lnTo>
                    <a:pt x="16330" y="18485"/>
                  </a:lnTo>
                  <a:lnTo>
                    <a:pt x="16431" y="18821"/>
                  </a:lnTo>
                  <a:lnTo>
                    <a:pt x="16599" y="19158"/>
                  </a:lnTo>
                  <a:lnTo>
                    <a:pt x="16767" y="19427"/>
                  </a:lnTo>
                  <a:lnTo>
                    <a:pt x="16599" y="19730"/>
                  </a:lnTo>
                  <a:lnTo>
                    <a:pt x="16397" y="19192"/>
                  </a:lnTo>
                  <a:lnTo>
                    <a:pt x="16229" y="18922"/>
                  </a:lnTo>
                  <a:lnTo>
                    <a:pt x="16060" y="18720"/>
                  </a:lnTo>
                  <a:lnTo>
                    <a:pt x="16262" y="18215"/>
                  </a:lnTo>
                  <a:close/>
                  <a:moveTo>
                    <a:pt x="15993" y="18855"/>
                  </a:moveTo>
                  <a:lnTo>
                    <a:pt x="16229" y="19427"/>
                  </a:lnTo>
                  <a:lnTo>
                    <a:pt x="16363" y="19730"/>
                  </a:lnTo>
                  <a:lnTo>
                    <a:pt x="16498" y="20000"/>
                  </a:lnTo>
                  <a:lnTo>
                    <a:pt x="16363" y="20303"/>
                  </a:lnTo>
                  <a:lnTo>
                    <a:pt x="16195" y="20000"/>
                  </a:lnTo>
                  <a:lnTo>
                    <a:pt x="16027" y="19596"/>
                  </a:lnTo>
                  <a:lnTo>
                    <a:pt x="15892" y="19158"/>
                  </a:lnTo>
                  <a:lnTo>
                    <a:pt x="15993" y="18855"/>
                  </a:lnTo>
                  <a:close/>
                  <a:moveTo>
                    <a:pt x="15791" y="19394"/>
                  </a:moveTo>
                  <a:lnTo>
                    <a:pt x="15858" y="19764"/>
                  </a:lnTo>
                  <a:lnTo>
                    <a:pt x="15926" y="20067"/>
                  </a:lnTo>
                  <a:lnTo>
                    <a:pt x="16027" y="20370"/>
                  </a:lnTo>
                  <a:lnTo>
                    <a:pt x="16094" y="20505"/>
                  </a:lnTo>
                  <a:lnTo>
                    <a:pt x="16195" y="20639"/>
                  </a:lnTo>
                  <a:lnTo>
                    <a:pt x="16060" y="20942"/>
                  </a:lnTo>
                  <a:lnTo>
                    <a:pt x="15858" y="20505"/>
                  </a:lnTo>
                  <a:lnTo>
                    <a:pt x="15724" y="20235"/>
                  </a:lnTo>
                  <a:lnTo>
                    <a:pt x="15589" y="19932"/>
                  </a:lnTo>
                  <a:lnTo>
                    <a:pt x="15791" y="19394"/>
                  </a:lnTo>
                  <a:close/>
                  <a:moveTo>
                    <a:pt x="15522" y="20067"/>
                  </a:moveTo>
                  <a:lnTo>
                    <a:pt x="15757" y="20740"/>
                  </a:lnTo>
                  <a:lnTo>
                    <a:pt x="15825" y="20976"/>
                  </a:lnTo>
                  <a:lnTo>
                    <a:pt x="15892" y="21111"/>
                  </a:lnTo>
                  <a:lnTo>
                    <a:pt x="15959" y="21212"/>
                  </a:lnTo>
                  <a:lnTo>
                    <a:pt x="15858" y="21447"/>
                  </a:lnTo>
                  <a:lnTo>
                    <a:pt x="15690" y="21144"/>
                  </a:lnTo>
                  <a:lnTo>
                    <a:pt x="15353" y="20437"/>
                  </a:lnTo>
                  <a:lnTo>
                    <a:pt x="15522" y="20067"/>
                  </a:lnTo>
                  <a:close/>
                  <a:moveTo>
                    <a:pt x="15286" y="20606"/>
                  </a:moveTo>
                  <a:lnTo>
                    <a:pt x="15488" y="21245"/>
                  </a:lnTo>
                  <a:lnTo>
                    <a:pt x="15589" y="21515"/>
                  </a:lnTo>
                  <a:lnTo>
                    <a:pt x="15724" y="21750"/>
                  </a:lnTo>
                  <a:lnTo>
                    <a:pt x="15555" y="22155"/>
                  </a:lnTo>
                  <a:lnTo>
                    <a:pt x="15454" y="21919"/>
                  </a:lnTo>
                  <a:lnTo>
                    <a:pt x="15353" y="21683"/>
                  </a:lnTo>
                  <a:lnTo>
                    <a:pt x="15219" y="21414"/>
                  </a:lnTo>
                  <a:lnTo>
                    <a:pt x="15084" y="21144"/>
                  </a:lnTo>
                  <a:lnTo>
                    <a:pt x="15286" y="20606"/>
                  </a:lnTo>
                  <a:close/>
                  <a:moveTo>
                    <a:pt x="15017" y="21279"/>
                  </a:moveTo>
                  <a:lnTo>
                    <a:pt x="15185" y="21750"/>
                  </a:lnTo>
                  <a:lnTo>
                    <a:pt x="15286" y="22087"/>
                  </a:lnTo>
                  <a:lnTo>
                    <a:pt x="15353" y="22222"/>
                  </a:lnTo>
                  <a:lnTo>
                    <a:pt x="15454" y="22357"/>
                  </a:lnTo>
                  <a:lnTo>
                    <a:pt x="15488" y="22357"/>
                  </a:lnTo>
                  <a:lnTo>
                    <a:pt x="15320" y="22794"/>
                  </a:lnTo>
                  <a:lnTo>
                    <a:pt x="15151" y="22525"/>
                  </a:lnTo>
                  <a:lnTo>
                    <a:pt x="14949" y="22188"/>
                  </a:lnTo>
                  <a:lnTo>
                    <a:pt x="14781" y="21885"/>
                  </a:lnTo>
                  <a:lnTo>
                    <a:pt x="15017" y="21279"/>
                  </a:lnTo>
                  <a:close/>
                  <a:moveTo>
                    <a:pt x="14747" y="21986"/>
                  </a:moveTo>
                  <a:lnTo>
                    <a:pt x="14815" y="22289"/>
                  </a:lnTo>
                  <a:lnTo>
                    <a:pt x="14949" y="22525"/>
                  </a:lnTo>
                  <a:lnTo>
                    <a:pt x="15050" y="22794"/>
                  </a:lnTo>
                  <a:lnTo>
                    <a:pt x="15219" y="23064"/>
                  </a:lnTo>
                  <a:lnTo>
                    <a:pt x="15050" y="23400"/>
                  </a:lnTo>
                  <a:lnTo>
                    <a:pt x="14949" y="23198"/>
                  </a:lnTo>
                  <a:lnTo>
                    <a:pt x="14882" y="22996"/>
                  </a:lnTo>
                  <a:lnTo>
                    <a:pt x="14747" y="22693"/>
                  </a:lnTo>
                  <a:lnTo>
                    <a:pt x="14579" y="22390"/>
                  </a:lnTo>
                  <a:lnTo>
                    <a:pt x="14747" y="21986"/>
                  </a:lnTo>
                  <a:close/>
                  <a:moveTo>
                    <a:pt x="14545" y="22458"/>
                  </a:moveTo>
                  <a:lnTo>
                    <a:pt x="14680" y="23097"/>
                  </a:lnTo>
                  <a:lnTo>
                    <a:pt x="14815" y="23400"/>
                  </a:lnTo>
                  <a:lnTo>
                    <a:pt x="14882" y="23535"/>
                  </a:lnTo>
                  <a:lnTo>
                    <a:pt x="14983" y="23670"/>
                  </a:lnTo>
                  <a:lnTo>
                    <a:pt x="14815" y="24074"/>
                  </a:lnTo>
                  <a:lnTo>
                    <a:pt x="14680" y="23771"/>
                  </a:lnTo>
                  <a:lnTo>
                    <a:pt x="14478" y="23434"/>
                  </a:lnTo>
                  <a:lnTo>
                    <a:pt x="14377" y="23299"/>
                  </a:lnTo>
                  <a:lnTo>
                    <a:pt x="14276" y="23131"/>
                  </a:lnTo>
                  <a:lnTo>
                    <a:pt x="14545" y="22458"/>
                  </a:lnTo>
                  <a:close/>
                  <a:moveTo>
                    <a:pt x="14242" y="23198"/>
                  </a:moveTo>
                  <a:lnTo>
                    <a:pt x="14512" y="23905"/>
                  </a:lnTo>
                  <a:lnTo>
                    <a:pt x="14613" y="24141"/>
                  </a:lnTo>
                  <a:lnTo>
                    <a:pt x="14714" y="24343"/>
                  </a:lnTo>
                  <a:lnTo>
                    <a:pt x="14613" y="24713"/>
                  </a:lnTo>
                  <a:lnTo>
                    <a:pt x="14478" y="24444"/>
                  </a:lnTo>
                  <a:lnTo>
                    <a:pt x="14377" y="24175"/>
                  </a:lnTo>
                  <a:lnTo>
                    <a:pt x="14242" y="23905"/>
                  </a:lnTo>
                  <a:lnTo>
                    <a:pt x="14074" y="23670"/>
                  </a:lnTo>
                  <a:lnTo>
                    <a:pt x="14108" y="23569"/>
                  </a:lnTo>
                  <a:lnTo>
                    <a:pt x="14242" y="23198"/>
                  </a:lnTo>
                  <a:close/>
                  <a:moveTo>
                    <a:pt x="13973" y="23838"/>
                  </a:moveTo>
                  <a:lnTo>
                    <a:pt x="14007" y="23939"/>
                  </a:lnTo>
                  <a:lnTo>
                    <a:pt x="14242" y="24511"/>
                  </a:lnTo>
                  <a:lnTo>
                    <a:pt x="14343" y="24747"/>
                  </a:lnTo>
                  <a:lnTo>
                    <a:pt x="14411" y="24882"/>
                  </a:lnTo>
                  <a:lnTo>
                    <a:pt x="14478" y="25016"/>
                  </a:lnTo>
                  <a:lnTo>
                    <a:pt x="14343" y="25420"/>
                  </a:lnTo>
                  <a:lnTo>
                    <a:pt x="14276" y="25319"/>
                  </a:lnTo>
                  <a:lnTo>
                    <a:pt x="14209" y="25218"/>
                  </a:lnTo>
                  <a:lnTo>
                    <a:pt x="14141" y="25117"/>
                  </a:lnTo>
                  <a:lnTo>
                    <a:pt x="14040" y="24915"/>
                  </a:lnTo>
                  <a:lnTo>
                    <a:pt x="13939" y="24646"/>
                  </a:lnTo>
                  <a:lnTo>
                    <a:pt x="13838" y="24511"/>
                  </a:lnTo>
                  <a:lnTo>
                    <a:pt x="13737" y="24410"/>
                  </a:lnTo>
                  <a:lnTo>
                    <a:pt x="13973" y="23838"/>
                  </a:lnTo>
                  <a:close/>
                  <a:moveTo>
                    <a:pt x="13704" y="24511"/>
                  </a:moveTo>
                  <a:lnTo>
                    <a:pt x="13838" y="24848"/>
                  </a:lnTo>
                  <a:lnTo>
                    <a:pt x="13973" y="25185"/>
                  </a:lnTo>
                  <a:lnTo>
                    <a:pt x="14108" y="25387"/>
                  </a:lnTo>
                  <a:lnTo>
                    <a:pt x="14175" y="25521"/>
                  </a:lnTo>
                  <a:lnTo>
                    <a:pt x="14310" y="25555"/>
                  </a:lnTo>
                  <a:lnTo>
                    <a:pt x="14108" y="26127"/>
                  </a:lnTo>
                  <a:lnTo>
                    <a:pt x="14040" y="26026"/>
                  </a:lnTo>
                  <a:lnTo>
                    <a:pt x="13838" y="25521"/>
                  </a:lnTo>
                  <a:lnTo>
                    <a:pt x="13704" y="25218"/>
                  </a:lnTo>
                  <a:lnTo>
                    <a:pt x="13603" y="25084"/>
                  </a:lnTo>
                  <a:lnTo>
                    <a:pt x="13502" y="24983"/>
                  </a:lnTo>
                  <a:lnTo>
                    <a:pt x="13704" y="24511"/>
                  </a:lnTo>
                  <a:close/>
                  <a:moveTo>
                    <a:pt x="13468" y="25050"/>
                  </a:moveTo>
                  <a:lnTo>
                    <a:pt x="13569" y="25218"/>
                  </a:lnTo>
                  <a:lnTo>
                    <a:pt x="13636" y="25420"/>
                  </a:lnTo>
                  <a:lnTo>
                    <a:pt x="13737" y="25757"/>
                  </a:lnTo>
                  <a:lnTo>
                    <a:pt x="13838" y="26060"/>
                  </a:lnTo>
                  <a:lnTo>
                    <a:pt x="13906" y="26195"/>
                  </a:lnTo>
                  <a:lnTo>
                    <a:pt x="14007" y="26329"/>
                  </a:lnTo>
                  <a:lnTo>
                    <a:pt x="13838" y="26733"/>
                  </a:lnTo>
                  <a:lnTo>
                    <a:pt x="13670" y="26397"/>
                  </a:lnTo>
                  <a:lnTo>
                    <a:pt x="13569" y="26094"/>
                  </a:lnTo>
                  <a:lnTo>
                    <a:pt x="13468" y="25757"/>
                  </a:lnTo>
                  <a:lnTo>
                    <a:pt x="13333" y="25454"/>
                  </a:lnTo>
                  <a:lnTo>
                    <a:pt x="13300" y="25454"/>
                  </a:lnTo>
                  <a:lnTo>
                    <a:pt x="13468" y="25050"/>
                  </a:lnTo>
                  <a:close/>
                  <a:moveTo>
                    <a:pt x="13266" y="25521"/>
                  </a:moveTo>
                  <a:lnTo>
                    <a:pt x="13333" y="25892"/>
                  </a:lnTo>
                  <a:lnTo>
                    <a:pt x="13401" y="26262"/>
                  </a:lnTo>
                  <a:lnTo>
                    <a:pt x="13468" y="26430"/>
                  </a:lnTo>
                  <a:lnTo>
                    <a:pt x="13535" y="26599"/>
                  </a:lnTo>
                  <a:lnTo>
                    <a:pt x="13603" y="26767"/>
                  </a:lnTo>
                  <a:lnTo>
                    <a:pt x="13737" y="26902"/>
                  </a:lnTo>
                  <a:lnTo>
                    <a:pt x="13603" y="27238"/>
                  </a:lnTo>
                  <a:lnTo>
                    <a:pt x="13367" y="26834"/>
                  </a:lnTo>
                  <a:lnTo>
                    <a:pt x="13199" y="26498"/>
                  </a:lnTo>
                  <a:lnTo>
                    <a:pt x="12997" y="26195"/>
                  </a:lnTo>
                  <a:lnTo>
                    <a:pt x="13266" y="25521"/>
                  </a:lnTo>
                  <a:close/>
                  <a:moveTo>
                    <a:pt x="270" y="23400"/>
                  </a:moveTo>
                  <a:lnTo>
                    <a:pt x="405" y="23569"/>
                  </a:lnTo>
                  <a:lnTo>
                    <a:pt x="573" y="23703"/>
                  </a:lnTo>
                  <a:lnTo>
                    <a:pt x="741" y="23838"/>
                  </a:lnTo>
                  <a:lnTo>
                    <a:pt x="977" y="23939"/>
                  </a:lnTo>
                  <a:lnTo>
                    <a:pt x="1381" y="24141"/>
                  </a:lnTo>
                  <a:lnTo>
                    <a:pt x="1785" y="24276"/>
                  </a:lnTo>
                  <a:lnTo>
                    <a:pt x="3469" y="24949"/>
                  </a:lnTo>
                  <a:lnTo>
                    <a:pt x="4310" y="25286"/>
                  </a:lnTo>
                  <a:lnTo>
                    <a:pt x="5152" y="25589"/>
                  </a:lnTo>
                  <a:lnTo>
                    <a:pt x="6936" y="26262"/>
                  </a:lnTo>
                  <a:lnTo>
                    <a:pt x="8721" y="26969"/>
                  </a:lnTo>
                  <a:lnTo>
                    <a:pt x="9529" y="27339"/>
                  </a:lnTo>
                  <a:lnTo>
                    <a:pt x="9529" y="27339"/>
                  </a:lnTo>
                  <a:lnTo>
                    <a:pt x="7273" y="26531"/>
                  </a:lnTo>
                  <a:lnTo>
                    <a:pt x="5455" y="25892"/>
                  </a:lnTo>
                  <a:lnTo>
                    <a:pt x="4546" y="25555"/>
                  </a:lnTo>
                  <a:lnTo>
                    <a:pt x="3637" y="25218"/>
                  </a:lnTo>
                  <a:lnTo>
                    <a:pt x="3536" y="25185"/>
                  </a:lnTo>
                  <a:lnTo>
                    <a:pt x="2896" y="24915"/>
                  </a:lnTo>
                  <a:lnTo>
                    <a:pt x="2223" y="24612"/>
                  </a:lnTo>
                  <a:lnTo>
                    <a:pt x="1583" y="24276"/>
                  </a:lnTo>
                  <a:lnTo>
                    <a:pt x="910" y="23973"/>
                  </a:lnTo>
                  <a:lnTo>
                    <a:pt x="304" y="23602"/>
                  </a:lnTo>
                  <a:lnTo>
                    <a:pt x="236" y="23434"/>
                  </a:lnTo>
                  <a:lnTo>
                    <a:pt x="270" y="23400"/>
                  </a:lnTo>
                  <a:close/>
                  <a:moveTo>
                    <a:pt x="3940" y="14546"/>
                  </a:moveTo>
                  <a:lnTo>
                    <a:pt x="4041" y="14680"/>
                  </a:lnTo>
                  <a:lnTo>
                    <a:pt x="4512" y="14882"/>
                  </a:lnTo>
                  <a:lnTo>
                    <a:pt x="6431" y="15690"/>
                  </a:lnTo>
                  <a:lnTo>
                    <a:pt x="7879" y="16296"/>
                  </a:lnTo>
                  <a:lnTo>
                    <a:pt x="9360" y="16902"/>
                  </a:lnTo>
                  <a:lnTo>
                    <a:pt x="10135" y="17273"/>
                  </a:lnTo>
                  <a:lnTo>
                    <a:pt x="10909" y="17609"/>
                  </a:lnTo>
                  <a:lnTo>
                    <a:pt x="12458" y="18350"/>
                  </a:lnTo>
                  <a:lnTo>
                    <a:pt x="13199" y="18653"/>
                  </a:lnTo>
                  <a:lnTo>
                    <a:pt x="13939" y="18922"/>
                  </a:lnTo>
                  <a:lnTo>
                    <a:pt x="14680" y="19225"/>
                  </a:lnTo>
                  <a:lnTo>
                    <a:pt x="15050" y="19394"/>
                  </a:lnTo>
                  <a:lnTo>
                    <a:pt x="15387" y="19562"/>
                  </a:lnTo>
                  <a:lnTo>
                    <a:pt x="14781" y="21043"/>
                  </a:lnTo>
                  <a:lnTo>
                    <a:pt x="14478" y="21750"/>
                  </a:lnTo>
                  <a:lnTo>
                    <a:pt x="14175" y="22525"/>
                  </a:lnTo>
                  <a:lnTo>
                    <a:pt x="13603" y="24040"/>
                  </a:lnTo>
                  <a:lnTo>
                    <a:pt x="12963" y="25589"/>
                  </a:lnTo>
                  <a:lnTo>
                    <a:pt x="12727" y="26195"/>
                  </a:lnTo>
                  <a:lnTo>
                    <a:pt x="12492" y="26834"/>
                  </a:lnTo>
                  <a:lnTo>
                    <a:pt x="12357" y="27137"/>
                  </a:lnTo>
                  <a:lnTo>
                    <a:pt x="12189" y="27407"/>
                  </a:lnTo>
                  <a:lnTo>
                    <a:pt x="12020" y="27710"/>
                  </a:lnTo>
                  <a:lnTo>
                    <a:pt x="11818" y="27945"/>
                  </a:lnTo>
                  <a:lnTo>
                    <a:pt x="11212" y="27777"/>
                  </a:lnTo>
                  <a:lnTo>
                    <a:pt x="10640" y="27508"/>
                  </a:lnTo>
                  <a:lnTo>
                    <a:pt x="9495" y="27003"/>
                  </a:lnTo>
                  <a:lnTo>
                    <a:pt x="7845" y="26329"/>
                  </a:lnTo>
                  <a:lnTo>
                    <a:pt x="6196" y="25690"/>
                  </a:lnTo>
                  <a:lnTo>
                    <a:pt x="2829" y="24410"/>
                  </a:lnTo>
                  <a:lnTo>
                    <a:pt x="2189" y="24175"/>
                  </a:lnTo>
                  <a:lnTo>
                    <a:pt x="1550" y="23939"/>
                  </a:lnTo>
                  <a:lnTo>
                    <a:pt x="943" y="23636"/>
                  </a:lnTo>
                  <a:lnTo>
                    <a:pt x="640" y="23468"/>
                  </a:lnTo>
                  <a:lnTo>
                    <a:pt x="371" y="23266"/>
                  </a:lnTo>
                  <a:lnTo>
                    <a:pt x="371" y="23232"/>
                  </a:lnTo>
                  <a:lnTo>
                    <a:pt x="371" y="23198"/>
                  </a:lnTo>
                  <a:lnTo>
                    <a:pt x="405" y="23131"/>
                  </a:lnTo>
                  <a:lnTo>
                    <a:pt x="405" y="23064"/>
                  </a:lnTo>
                  <a:lnTo>
                    <a:pt x="472" y="22895"/>
                  </a:lnTo>
                  <a:lnTo>
                    <a:pt x="708" y="22155"/>
                  </a:lnTo>
                  <a:lnTo>
                    <a:pt x="1583" y="19932"/>
                  </a:lnTo>
                  <a:lnTo>
                    <a:pt x="2661" y="17239"/>
                  </a:lnTo>
                  <a:lnTo>
                    <a:pt x="3805" y="14579"/>
                  </a:lnTo>
                  <a:lnTo>
                    <a:pt x="3873" y="14579"/>
                  </a:lnTo>
                  <a:lnTo>
                    <a:pt x="3906" y="14546"/>
                  </a:lnTo>
                  <a:close/>
                  <a:moveTo>
                    <a:pt x="12963" y="26296"/>
                  </a:moveTo>
                  <a:lnTo>
                    <a:pt x="13199" y="26834"/>
                  </a:lnTo>
                  <a:lnTo>
                    <a:pt x="13333" y="27137"/>
                  </a:lnTo>
                  <a:lnTo>
                    <a:pt x="13502" y="27440"/>
                  </a:lnTo>
                  <a:lnTo>
                    <a:pt x="13266" y="27912"/>
                  </a:lnTo>
                  <a:lnTo>
                    <a:pt x="13232" y="27945"/>
                  </a:lnTo>
                  <a:lnTo>
                    <a:pt x="13165" y="27710"/>
                  </a:lnTo>
                  <a:lnTo>
                    <a:pt x="13098" y="27508"/>
                  </a:lnTo>
                  <a:lnTo>
                    <a:pt x="12963" y="27104"/>
                  </a:lnTo>
                  <a:lnTo>
                    <a:pt x="12795" y="26700"/>
                  </a:lnTo>
                  <a:lnTo>
                    <a:pt x="12929" y="26397"/>
                  </a:lnTo>
                  <a:lnTo>
                    <a:pt x="12963" y="26296"/>
                  </a:lnTo>
                  <a:close/>
                  <a:moveTo>
                    <a:pt x="12391" y="27609"/>
                  </a:moveTo>
                  <a:lnTo>
                    <a:pt x="12424" y="27777"/>
                  </a:lnTo>
                  <a:lnTo>
                    <a:pt x="12492" y="27912"/>
                  </a:lnTo>
                  <a:lnTo>
                    <a:pt x="12626" y="28248"/>
                  </a:lnTo>
                  <a:lnTo>
                    <a:pt x="12626" y="28248"/>
                  </a:lnTo>
                  <a:lnTo>
                    <a:pt x="12020" y="28080"/>
                  </a:lnTo>
                  <a:lnTo>
                    <a:pt x="12222" y="27844"/>
                  </a:lnTo>
                  <a:lnTo>
                    <a:pt x="12391" y="27609"/>
                  </a:lnTo>
                  <a:close/>
                  <a:moveTo>
                    <a:pt x="12727" y="26902"/>
                  </a:moveTo>
                  <a:lnTo>
                    <a:pt x="12862" y="27440"/>
                  </a:lnTo>
                  <a:lnTo>
                    <a:pt x="12963" y="27811"/>
                  </a:lnTo>
                  <a:lnTo>
                    <a:pt x="13030" y="28013"/>
                  </a:lnTo>
                  <a:lnTo>
                    <a:pt x="13131" y="28147"/>
                  </a:lnTo>
                  <a:lnTo>
                    <a:pt x="13030" y="28349"/>
                  </a:lnTo>
                  <a:lnTo>
                    <a:pt x="12997" y="28349"/>
                  </a:lnTo>
                  <a:lnTo>
                    <a:pt x="12997" y="28248"/>
                  </a:lnTo>
                  <a:lnTo>
                    <a:pt x="12963" y="28215"/>
                  </a:lnTo>
                  <a:lnTo>
                    <a:pt x="12929" y="28215"/>
                  </a:lnTo>
                  <a:lnTo>
                    <a:pt x="12896" y="28248"/>
                  </a:lnTo>
                  <a:lnTo>
                    <a:pt x="12660" y="27777"/>
                  </a:lnTo>
                  <a:lnTo>
                    <a:pt x="12593" y="27575"/>
                  </a:lnTo>
                  <a:lnTo>
                    <a:pt x="12525" y="27339"/>
                  </a:lnTo>
                  <a:lnTo>
                    <a:pt x="12727" y="26902"/>
                  </a:lnTo>
                  <a:close/>
                  <a:moveTo>
                    <a:pt x="19764" y="18788"/>
                  </a:moveTo>
                  <a:lnTo>
                    <a:pt x="19360" y="19697"/>
                  </a:lnTo>
                  <a:lnTo>
                    <a:pt x="19023" y="20606"/>
                  </a:lnTo>
                  <a:lnTo>
                    <a:pt x="18687" y="21548"/>
                  </a:lnTo>
                  <a:lnTo>
                    <a:pt x="18316" y="22491"/>
                  </a:lnTo>
                  <a:lnTo>
                    <a:pt x="17878" y="23468"/>
                  </a:lnTo>
                  <a:lnTo>
                    <a:pt x="17441" y="24410"/>
                  </a:lnTo>
                  <a:lnTo>
                    <a:pt x="16969" y="25387"/>
                  </a:lnTo>
                  <a:lnTo>
                    <a:pt x="16532" y="26329"/>
                  </a:lnTo>
                  <a:lnTo>
                    <a:pt x="16296" y="26834"/>
                  </a:lnTo>
                  <a:lnTo>
                    <a:pt x="16094" y="27373"/>
                  </a:lnTo>
                  <a:lnTo>
                    <a:pt x="15892" y="27878"/>
                  </a:lnTo>
                  <a:lnTo>
                    <a:pt x="15623" y="28383"/>
                  </a:lnTo>
                  <a:lnTo>
                    <a:pt x="15724" y="28147"/>
                  </a:lnTo>
                  <a:lnTo>
                    <a:pt x="16767" y="25723"/>
                  </a:lnTo>
                  <a:lnTo>
                    <a:pt x="17811" y="23333"/>
                  </a:lnTo>
                  <a:lnTo>
                    <a:pt x="18249" y="22188"/>
                  </a:lnTo>
                  <a:lnTo>
                    <a:pt x="18653" y="21043"/>
                  </a:lnTo>
                  <a:lnTo>
                    <a:pt x="18889" y="20437"/>
                  </a:lnTo>
                  <a:lnTo>
                    <a:pt x="19158" y="19899"/>
                  </a:lnTo>
                  <a:lnTo>
                    <a:pt x="19764" y="18788"/>
                  </a:lnTo>
                  <a:close/>
                  <a:moveTo>
                    <a:pt x="5489" y="26060"/>
                  </a:moveTo>
                  <a:lnTo>
                    <a:pt x="6532" y="26430"/>
                  </a:lnTo>
                  <a:lnTo>
                    <a:pt x="8451" y="27070"/>
                  </a:lnTo>
                  <a:lnTo>
                    <a:pt x="10371" y="27743"/>
                  </a:lnTo>
                  <a:lnTo>
                    <a:pt x="11145" y="28013"/>
                  </a:lnTo>
                  <a:lnTo>
                    <a:pt x="11650" y="28181"/>
                  </a:lnTo>
                  <a:lnTo>
                    <a:pt x="11616" y="28215"/>
                  </a:lnTo>
                  <a:lnTo>
                    <a:pt x="11549" y="28349"/>
                  </a:lnTo>
                  <a:lnTo>
                    <a:pt x="11515" y="28450"/>
                  </a:lnTo>
                  <a:lnTo>
                    <a:pt x="11111" y="28282"/>
                  </a:lnTo>
                  <a:lnTo>
                    <a:pt x="9327" y="27541"/>
                  </a:lnTo>
                  <a:lnTo>
                    <a:pt x="7509" y="26868"/>
                  </a:lnTo>
                  <a:lnTo>
                    <a:pt x="6499" y="26464"/>
                  </a:lnTo>
                  <a:lnTo>
                    <a:pt x="5489" y="26060"/>
                  </a:lnTo>
                  <a:close/>
                  <a:moveTo>
                    <a:pt x="12323" y="28316"/>
                  </a:moveTo>
                  <a:lnTo>
                    <a:pt x="12761" y="28450"/>
                  </a:lnTo>
                  <a:lnTo>
                    <a:pt x="12525" y="28417"/>
                  </a:lnTo>
                  <a:lnTo>
                    <a:pt x="12323" y="28316"/>
                  </a:lnTo>
                  <a:close/>
                  <a:moveTo>
                    <a:pt x="371" y="23905"/>
                  </a:moveTo>
                  <a:lnTo>
                    <a:pt x="741" y="24141"/>
                  </a:lnTo>
                  <a:lnTo>
                    <a:pt x="1145" y="24377"/>
                  </a:lnTo>
                  <a:lnTo>
                    <a:pt x="1550" y="24579"/>
                  </a:lnTo>
                  <a:lnTo>
                    <a:pt x="1987" y="24747"/>
                  </a:lnTo>
                  <a:lnTo>
                    <a:pt x="2829" y="25084"/>
                  </a:lnTo>
                  <a:lnTo>
                    <a:pt x="3704" y="25420"/>
                  </a:lnTo>
                  <a:lnTo>
                    <a:pt x="5691" y="26296"/>
                  </a:lnTo>
                  <a:lnTo>
                    <a:pt x="6701" y="26733"/>
                  </a:lnTo>
                  <a:lnTo>
                    <a:pt x="7711" y="27137"/>
                  </a:lnTo>
                  <a:lnTo>
                    <a:pt x="9630" y="27878"/>
                  </a:lnTo>
                  <a:lnTo>
                    <a:pt x="11515" y="28652"/>
                  </a:lnTo>
                  <a:lnTo>
                    <a:pt x="11515" y="28753"/>
                  </a:lnTo>
                  <a:lnTo>
                    <a:pt x="11381" y="28720"/>
                  </a:lnTo>
                  <a:lnTo>
                    <a:pt x="10640" y="28383"/>
                  </a:lnTo>
                  <a:lnTo>
                    <a:pt x="9866" y="28080"/>
                  </a:lnTo>
                  <a:lnTo>
                    <a:pt x="8317" y="27474"/>
                  </a:lnTo>
                  <a:lnTo>
                    <a:pt x="7340" y="27070"/>
                  </a:lnTo>
                  <a:lnTo>
                    <a:pt x="6364" y="26666"/>
                  </a:lnTo>
                  <a:lnTo>
                    <a:pt x="4411" y="25791"/>
                  </a:lnTo>
                  <a:lnTo>
                    <a:pt x="2459" y="24949"/>
                  </a:lnTo>
                  <a:lnTo>
                    <a:pt x="1482" y="24579"/>
                  </a:lnTo>
                  <a:lnTo>
                    <a:pt x="506" y="24208"/>
                  </a:lnTo>
                  <a:lnTo>
                    <a:pt x="506" y="24175"/>
                  </a:lnTo>
                  <a:lnTo>
                    <a:pt x="472" y="24141"/>
                  </a:lnTo>
                  <a:lnTo>
                    <a:pt x="371" y="23905"/>
                  </a:lnTo>
                  <a:close/>
                  <a:moveTo>
                    <a:pt x="11852" y="28349"/>
                  </a:moveTo>
                  <a:lnTo>
                    <a:pt x="11919" y="28417"/>
                  </a:lnTo>
                  <a:lnTo>
                    <a:pt x="12020" y="28484"/>
                  </a:lnTo>
                  <a:lnTo>
                    <a:pt x="12256" y="28585"/>
                  </a:lnTo>
                  <a:lnTo>
                    <a:pt x="12525" y="28686"/>
                  </a:lnTo>
                  <a:lnTo>
                    <a:pt x="12795" y="28753"/>
                  </a:lnTo>
                  <a:lnTo>
                    <a:pt x="12727" y="28888"/>
                  </a:lnTo>
                  <a:lnTo>
                    <a:pt x="12256" y="28753"/>
                  </a:lnTo>
                  <a:lnTo>
                    <a:pt x="11785" y="28551"/>
                  </a:lnTo>
                  <a:lnTo>
                    <a:pt x="11785" y="28349"/>
                  </a:lnTo>
                  <a:close/>
                  <a:moveTo>
                    <a:pt x="13064" y="28753"/>
                  </a:moveTo>
                  <a:lnTo>
                    <a:pt x="13098" y="28821"/>
                  </a:lnTo>
                  <a:lnTo>
                    <a:pt x="13165" y="28854"/>
                  </a:lnTo>
                  <a:lnTo>
                    <a:pt x="13401" y="28888"/>
                  </a:lnTo>
                  <a:lnTo>
                    <a:pt x="13636" y="28922"/>
                  </a:lnTo>
                  <a:lnTo>
                    <a:pt x="14074" y="29023"/>
                  </a:lnTo>
                  <a:lnTo>
                    <a:pt x="13805" y="29056"/>
                  </a:lnTo>
                  <a:lnTo>
                    <a:pt x="13502" y="29023"/>
                  </a:lnTo>
                  <a:lnTo>
                    <a:pt x="13232" y="28989"/>
                  </a:lnTo>
                  <a:lnTo>
                    <a:pt x="12929" y="28955"/>
                  </a:lnTo>
                  <a:lnTo>
                    <a:pt x="12963" y="28753"/>
                  </a:lnTo>
                  <a:close/>
                  <a:moveTo>
                    <a:pt x="11751" y="28753"/>
                  </a:moveTo>
                  <a:lnTo>
                    <a:pt x="11852" y="28787"/>
                  </a:lnTo>
                  <a:lnTo>
                    <a:pt x="12290" y="28955"/>
                  </a:lnTo>
                  <a:lnTo>
                    <a:pt x="12727" y="29090"/>
                  </a:lnTo>
                  <a:lnTo>
                    <a:pt x="12761" y="29292"/>
                  </a:lnTo>
                  <a:lnTo>
                    <a:pt x="12256" y="29090"/>
                  </a:lnTo>
                  <a:lnTo>
                    <a:pt x="11751" y="28888"/>
                  </a:lnTo>
                  <a:lnTo>
                    <a:pt x="11751" y="28753"/>
                  </a:lnTo>
                  <a:close/>
                  <a:moveTo>
                    <a:pt x="15084" y="28989"/>
                  </a:moveTo>
                  <a:lnTo>
                    <a:pt x="14916" y="29124"/>
                  </a:lnTo>
                  <a:lnTo>
                    <a:pt x="14714" y="29258"/>
                  </a:lnTo>
                  <a:lnTo>
                    <a:pt x="14512" y="29359"/>
                  </a:lnTo>
                  <a:lnTo>
                    <a:pt x="14310" y="29427"/>
                  </a:lnTo>
                  <a:lnTo>
                    <a:pt x="14074" y="29460"/>
                  </a:lnTo>
                  <a:lnTo>
                    <a:pt x="13872" y="29460"/>
                  </a:lnTo>
                  <a:lnTo>
                    <a:pt x="13401" y="29427"/>
                  </a:lnTo>
                  <a:lnTo>
                    <a:pt x="12963" y="29326"/>
                  </a:lnTo>
                  <a:lnTo>
                    <a:pt x="12997" y="29292"/>
                  </a:lnTo>
                  <a:lnTo>
                    <a:pt x="12963" y="29225"/>
                  </a:lnTo>
                  <a:lnTo>
                    <a:pt x="12963" y="29157"/>
                  </a:lnTo>
                  <a:lnTo>
                    <a:pt x="13502" y="29225"/>
                  </a:lnTo>
                  <a:lnTo>
                    <a:pt x="14276" y="29225"/>
                  </a:lnTo>
                  <a:lnTo>
                    <a:pt x="14545" y="29157"/>
                  </a:lnTo>
                  <a:lnTo>
                    <a:pt x="14815" y="29090"/>
                  </a:lnTo>
                  <a:lnTo>
                    <a:pt x="15084" y="28989"/>
                  </a:lnTo>
                  <a:close/>
                  <a:moveTo>
                    <a:pt x="9765" y="1"/>
                  </a:moveTo>
                  <a:lnTo>
                    <a:pt x="9731" y="35"/>
                  </a:lnTo>
                  <a:lnTo>
                    <a:pt x="9529" y="775"/>
                  </a:lnTo>
                  <a:lnTo>
                    <a:pt x="9327" y="1482"/>
                  </a:lnTo>
                  <a:lnTo>
                    <a:pt x="9057" y="2189"/>
                  </a:lnTo>
                  <a:lnTo>
                    <a:pt x="8788" y="2863"/>
                  </a:lnTo>
                  <a:lnTo>
                    <a:pt x="8216" y="4243"/>
                  </a:lnTo>
                  <a:lnTo>
                    <a:pt x="7576" y="5590"/>
                  </a:lnTo>
                  <a:lnTo>
                    <a:pt x="6398" y="8250"/>
                  </a:lnTo>
                  <a:lnTo>
                    <a:pt x="5825" y="9563"/>
                  </a:lnTo>
                  <a:lnTo>
                    <a:pt x="5186" y="10876"/>
                  </a:lnTo>
                  <a:lnTo>
                    <a:pt x="4714" y="11818"/>
                  </a:lnTo>
                  <a:lnTo>
                    <a:pt x="4277" y="12795"/>
                  </a:lnTo>
                  <a:lnTo>
                    <a:pt x="3469" y="14781"/>
                  </a:lnTo>
                  <a:lnTo>
                    <a:pt x="2257" y="17576"/>
                  </a:lnTo>
                  <a:lnTo>
                    <a:pt x="1078" y="20437"/>
                  </a:lnTo>
                  <a:lnTo>
                    <a:pt x="674" y="21481"/>
                  </a:lnTo>
                  <a:lnTo>
                    <a:pt x="270" y="22525"/>
                  </a:lnTo>
                  <a:lnTo>
                    <a:pt x="169" y="22828"/>
                  </a:lnTo>
                  <a:lnTo>
                    <a:pt x="102" y="23030"/>
                  </a:lnTo>
                  <a:lnTo>
                    <a:pt x="68" y="23198"/>
                  </a:lnTo>
                  <a:lnTo>
                    <a:pt x="34" y="23232"/>
                  </a:lnTo>
                  <a:lnTo>
                    <a:pt x="1" y="23299"/>
                  </a:lnTo>
                  <a:lnTo>
                    <a:pt x="102" y="23535"/>
                  </a:lnTo>
                  <a:lnTo>
                    <a:pt x="135" y="23771"/>
                  </a:lnTo>
                  <a:lnTo>
                    <a:pt x="203" y="24006"/>
                  </a:lnTo>
                  <a:lnTo>
                    <a:pt x="304" y="24242"/>
                  </a:lnTo>
                  <a:lnTo>
                    <a:pt x="337" y="24276"/>
                  </a:lnTo>
                  <a:lnTo>
                    <a:pt x="405" y="24276"/>
                  </a:lnTo>
                  <a:lnTo>
                    <a:pt x="2459" y="25252"/>
                  </a:lnTo>
                  <a:lnTo>
                    <a:pt x="4512" y="26161"/>
                  </a:lnTo>
                  <a:lnTo>
                    <a:pt x="6633" y="27036"/>
                  </a:lnTo>
                  <a:lnTo>
                    <a:pt x="8721" y="27878"/>
                  </a:lnTo>
                  <a:lnTo>
                    <a:pt x="10135" y="28450"/>
                  </a:lnTo>
                  <a:lnTo>
                    <a:pt x="11549" y="29056"/>
                  </a:lnTo>
                  <a:lnTo>
                    <a:pt x="11583" y="29090"/>
                  </a:lnTo>
                  <a:lnTo>
                    <a:pt x="11650" y="29090"/>
                  </a:lnTo>
                  <a:lnTo>
                    <a:pt x="12020" y="29258"/>
                  </a:lnTo>
                  <a:lnTo>
                    <a:pt x="12694" y="29494"/>
                  </a:lnTo>
                  <a:lnTo>
                    <a:pt x="13064" y="29595"/>
                  </a:lnTo>
                  <a:lnTo>
                    <a:pt x="13401" y="29662"/>
                  </a:lnTo>
                  <a:lnTo>
                    <a:pt x="14141" y="29662"/>
                  </a:lnTo>
                  <a:lnTo>
                    <a:pt x="14478" y="29595"/>
                  </a:lnTo>
                  <a:lnTo>
                    <a:pt x="14848" y="29460"/>
                  </a:lnTo>
                  <a:lnTo>
                    <a:pt x="15151" y="29292"/>
                  </a:lnTo>
                  <a:lnTo>
                    <a:pt x="15421" y="29090"/>
                  </a:lnTo>
                  <a:lnTo>
                    <a:pt x="15656" y="28821"/>
                  </a:lnTo>
                  <a:lnTo>
                    <a:pt x="15825" y="28518"/>
                  </a:lnTo>
                  <a:lnTo>
                    <a:pt x="15993" y="28181"/>
                  </a:lnTo>
                  <a:lnTo>
                    <a:pt x="16161" y="27844"/>
                  </a:lnTo>
                  <a:lnTo>
                    <a:pt x="16431" y="27205"/>
                  </a:lnTo>
                  <a:lnTo>
                    <a:pt x="16868" y="26127"/>
                  </a:lnTo>
                  <a:lnTo>
                    <a:pt x="17373" y="25117"/>
                  </a:lnTo>
                  <a:lnTo>
                    <a:pt x="17878" y="24074"/>
                  </a:lnTo>
                  <a:lnTo>
                    <a:pt x="18350" y="23030"/>
                  </a:lnTo>
                  <a:lnTo>
                    <a:pt x="18788" y="21952"/>
                  </a:lnTo>
                  <a:lnTo>
                    <a:pt x="19192" y="20841"/>
                  </a:lnTo>
                  <a:lnTo>
                    <a:pt x="19596" y="19730"/>
                  </a:lnTo>
                  <a:lnTo>
                    <a:pt x="20067" y="18653"/>
                  </a:lnTo>
                  <a:lnTo>
                    <a:pt x="20437" y="17946"/>
                  </a:lnTo>
                  <a:lnTo>
                    <a:pt x="20841" y="17273"/>
                  </a:lnTo>
                  <a:lnTo>
                    <a:pt x="20841" y="16902"/>
                  </a:lnTo>
                  <a:lnTo>
                    <a:pt x="20505" y="17407"/>
                  </a:lnTo>
                  <a:lnTo>
                    <a:pt x="20202" y="17879"/>
                  </a:lnTo>
                  <a:lnTo>
                    <a:pt x="20505" y="17172"/>
                  </a:lnTo>
                  <a:lnTo>
                    <a:pt x="20673" y="16835"/>
                  </a:lnTo>
                  <a:lnTo>
                    <a:pt x="20841" y="16498"/>
                  </a:lnTo>
                  <a:lnTo>
                    <a:pt x="20841" y="15960"/>
                  </a:lnTo>
                  <a:lnTo>
                    <a:pt x="20639" y="16296"/>
                  </a:lnTo>
                  <a:lnTo>
                    <a:pt x="20370" y="16768"/>
                  </a:lnTo>
                  <a:lnTo>
                    <a:pt x="20168" y="17273"/>
                  </a:lnTo>
                  <a:lnTo>
                    <a:pt x="19966" y="17744"/>
                  </a:lnTo>
                  <a:lnTo>
                    <a:pt x="19730" y="18249"/>
                  </a:lnTo>
                  <a:lnTo>
                    <a:pt x="19192" y="19259"/>
                  </a:lnTo>
                  <a:lnTo>
                    <a:pt x="18922" y="19764"/>
                  </a:lnTo>
                  <a:lnTo>
                    <a:pt x="18653" y="20303"/>
                  </a:lnTo>
                  <a:lnTo>
                    <a:pt x="18451" y="20841"/>
                  </a:lnTo>
                  <a:lnTo>
                    <a:pt x="18249" y="21414"/>
                  </a:lnTo>
                  <a:lnTo>
                    <a:pt x="18047" y="21986"/>
                  </a:lnTo>
                  <a:lnTo>
                    <a:pt x="17845" y="22559"/>
                  </a:lnTo>
                  <a:lnTo>
                    <a:pt x="17373" y="23670"/>
                  </a:lnTo>
                  <a:lnTo>
                    <a:pt x="16868" y="24781"/>
                  </a:lnTo>
                  <a:lnTo>
                    <a:pt x="16363" y="25892"/>
                  </a:lnTo>
                  <a:lnTo>
                    <a:pt x="15858" y="27003"/>
                  </a:lnTo>
                  <a:lnTo>
                    <a:pt x="15555" y="27844"/>
                  </a:lnTo>
                  <a:lnTo>
                    <a:pt x="15353" y="28248"/>
                  </a:lnTo>
                  <a:lnTo>
                    <a:pt x="15252" y="28417"/>
                  </a:lnTo>
                  <a:lnTo>
                    <a:pt x="15084" y="28585"/>
                  </a:lnTo>
                  <a:lnTo>
                    <a:pt x="14983" y="28686"/>
                  </a:lnTo>
                  <a:lnTo>
                    <a:pt x="14848" y="28753"/>
                  </a:lnTo>
                  <a:lnTo>
                    <a:pt x="14747" y="28787"/>
                  </a:lnTo>
                  <a:lnTo>
                    <a:pt x="14613" y="28821"/>
                  </a:lnTo>
                  <a:lnTo>
                    <a:pt x="14343" y="28821"/>
                  </a:lnTo>
                  <a:lnTo>
                    <a:pt x="14040" y="28753"/>
                  </a:lnTo>
                  <a:lnTo>
                    <a:pt x="13636" y="28585"/>
                  </a:lnTo>
                  <a:lnTo>
                    <a:pt x="13232" y="28417"/>
                  </a:lnTo>
                  <a:lnTo>
                    <a:pt x="13670" y="27575"/>
                  </a:lnTo>
                  <a:lnTo>
                    <a:pt x="13704" y="27541"/>
                  </a:lnTo>
                  <a:lnTo>
                    <a:pt x="13906" y="27137"/>
                  </a:lnTo>
                  <a:lnTo>
                    <a:pt x="14141" y="26666"/>
                  </a:lnTo>
                  <a:lnTo>
                    <a:pt x="14343" y="26161"/>
                  </a:lnTo>
                  <a:lnTo>
                    <a:pt x="14680" y="25117"/>
                  </a:lnTo>
                  <a:lnTo>
                    <a:pt x="14747" y="25117"/>
                  </a:lnTo>
                  <a:lnTo>
                    <a:pt x="14781" y="25050"/>
                  </a:lnTo>
                  <a:lnTo>
                    <a:pt x="14781" y="25016"/>
                  </a:lnTo>
                  <a:lnTo>
                    <a:pt x="14781" y="24983"/>
                  </a:lnTo>
                  <a:lnTo>
                    <a:pt x="14747" y="24949"/>
                  </a:lnTo>
                  <a:lnTo>
                    <a:pt x="14848" y="24646"/>
                  </a:lnTo>
                  <a:lnTo>
                    <a:pt x="14882" y="24545"/>
                  </a:lnTo>
                  <a:lnTo>
                    <a:pt x="14916" y="24545"/>
                  </a:lnTo>
                  <a:lnTo>
                    <a:pt x="14983" y="24579"/>
                  </a:lnTo>
                  <a:lnTo>
                    <a:pt x="15017" y="24545"/>
                  </a:lnTo>
                  <a:lnTo>
                    <a:pt x="15050" y="24511"/>
                  </a:lnTo>
                  <a:lnTo>
                    <a:pt x="15050" y="24478"/>
                  </a:lnTo>
                  <a:lnTo>
                    <a:pt x="14949" y="24309"/>
                  </a:lnTo>
                  <a:lnTo>
                    <a:pt x="15151" y="23771"/>
                  </a:lnTo>
                  <a:lnTo>
                    <a:pt x="15219" y="23737"/>
                  </a:lnTo>
                  <a:lnTo>
                    <a:pt x="15252" y="23703"/>
                  </a:lnTo>
                  <a:lnTo>
                    <a:pt x="15252" y="23636"/>
                  </a:lnTo>
                  <a:lnTo>
                    <a:pt x="15219" y="23602"/>
                  </a:lnTo>
                  <a:lnTo>
                    <a:pt x="15353" y="23232"/>
                  </a:lnTo>
                  <a:lnTo>
                    <a:pt x="15421" y="23232"/>
                  </a:lnTo>
                  <a:lnTo>
                    <a:pt x="15488" y="23198"/>
                  </a:lnTo>
                  <a:lnTo>
                    <a:pt x="15488" y="23165"/>
                  </a:lnTo>
                  <a:lnTo>
                    <a:pt x="15488" y="23097"/>
                  </a:lnTo>
                  <a:lnTo>
                    <a:pt x="15454" y="22996"/>
                  </a:lnTo>
                  <a:lnTo>
                    <a:pt x="15858" y="21952"/>
                  </a:lnTo>
                  <a:lnTo>
                    <a:pt x="15892" y="21986"/>
                  </a:lnTo>
                  <a:lnTo>
                    <a:pt x="15993" y="21986"/>
                  </a:lnTo>
                  <a:lnTo>
                    <a:pt x="16027" y="21952"/>
                  </a:lnTo>
                  <a:lnTo>
                    <a:pt x="16027" y="21919"/>
                  </a:lnTo>
                  <a:lnTo>
                    <a:pt x="15959" y="21717"/>
                  </a:lnTo>
                  <a:lnTo>
                    <a:pt x="16161" y="21313"/>
                  </a:lnTo>
                  <a:lnTo>
                    <a:pt x="16195" y="21245"/>
                  </a:lnTo>
                  <a:lnTo>
                    <a:pt x="16397" y="20808"/>
                  </a:lnTo>
                  <a:lnTo>
                    <a:pt x="16431" y="20808"/>
                  </a:lnTo>
                  <a:lnTo>
                    <a:pt x="16498" y="20774"/>
                  </a:lnTo>
                  <a:lnTo>
                    <a:pt x="16532" y="20774"/>
                  </a:lnTo>
                  <a:lnTo>
                    <a:pt x="16532" y="20707"/>
                  </a:lnTo>
                  <a:lnTo>
                    <a:pt x="16498" y="20572"/>
                  </a:lnTo>
                  <a:lnTo>
                    <a:pt x="16666" y="20202"/>
                  </a:lnTo>
                  <a:lnTo>
                    <a:pt x="16700" y="20202"/>
                  </a:lnTo>
                  <a:lnTo>
                    <a:pt x="16734" y="20168"/>
                  </a:lnTo>
                  <a:lnTo>
                    <a:pt x="16868" y="20235"/>
                  </a:lnTo>
                  <a:lnTo>
                    <a:pt x="17037" y="20269"/>
                  </a:lnTo>
                  <a:lnTo>
                    <a:pt x="17306" y="20370"/>
                  </a:lnTo>
                  <a:lnTo>
                    <a:pt x="17575" y="20471"/>
                  </a:lnTo>
                  <a:lnTo>
                    <a:pt x="17946" y="20673"/>
                  </a:lnTo>
                  <a:lnTo>
                    <a:pt x="18114" y="20774"/>
                  </a:lnTo>
                  <a:lnTo>
                    <a:pt x="18316" y="20808"/>
                  </a:lnTo>
                  <a:lnTo>
                    <a:pt x="18350" y="20808"/>
                  </a:lnTo>
                  <a:lnTo>
                    <a:pt x="18384" y="20774"/>
                  </a:lnTo>
                  <a:lnTo>
                    <a:pt x="18417" y="20707"/>
                  </a:lnTo>
                  <a:lnTo>
                    <a:pt x="18417" y="20673"/>
                  </a:lnTo>
                  <a:lnTo>
                    <a:pt x="18384" y="20572"/>
                  </a:lnTo>
                  <a:lnTo>
                    <a:pt x="18283" y="20505"/>
                  </a:lnTo>
                  <a:lnTo>
                    <a:pt x="18081" y="20370"/>
                  </a:lnTo>
                  <a:lnTo>
                    <a:pt x="17676" y="20202"/>
                  </a:lnTo>
                  <a:lnTo>
                    <a:pt x="17239" y="20033"/>
                  </a:lnTo>
                  <a:lnTo>
                    <a:pt x="16969" y="19966"/>
                  </a:lnTo>
                  <a:lnTo>
                    <a:pt x="16868" y="19966"/>
                  </a:lnTo>
                  <a:lnTo>
                    <a:pt x="16767" y="20000"/>
                  </a:lnTo>
                  <a:lnTo>
                    <a:pt x="16969" y="19562"/>
                  </a:lnTo>
                  <a:lnTo>
                    <a:pt x="17070" y="19562"/>
                  </a:lnTo>
                  <a:lnTo>
                    <a:pt x="17104" y="19495"/>
                  </a:lnTo>
                  <a:lnTo>
                    <a:pt x="17138" y="19461"/>
                  </a:lnTo>
                  <a:lnTo>
                    <a:pt x="17104" y="19394"/>
                  </a:lnTo>
                  <a:lnTo>
                    <a:pt x="17070" y="19360"/>
                  </a:lnTo>
                  <a:lnTo>
                    <a:pt x="17306" y="18855"/>
                  </a:lnTo>
                  <a:lnTo>
                    <a:pt x="17441" y="18552"/>
                  </a:lnTo>
                  <a:lnTo>
                    <a:pt x="17474" y="18518"/>
                  </a:lnTo>
                  <a:lnTo>
                    <a:pt x="17508" y="18451"/>
                  </a:lnTo>
                  <a:lnTo>
                    <a:pt x="17980" y="17441"/>
                  </a:lnTo>
                  <a:lnTo>
                    <a:pt x="18047" y="17441"/>
                  </a:lnTo>
                  <a:lnTo>
                    <a:pt x="18081" y="17374"/>
                  </a:lnTo>
                  <a:lnTo>
                    <a:pt x="18047" y="17273"/>
                  </a:lnTo>
                  <a:lnTo>
                    <a:pt x="18384" y="16566"/>
                  </a:lnTo>
                  <a:lnTo>
                    <a:pt x="18417" y="16532"/>
                  </a:lnTo>
                  <a:lnTo>
                    <a:pt x="18417" y="16498"/>
                  </a:lnTo>
                  <a:lnTo>
                    <a:pt x="19528" y="14108"/>
                  </a:lnTo>
                  <a:lnTo>
                    <a:pt x="19697" y="14243"/>
                  </a:lnTo>
                  <a:lnTo>
                    <a:pt x="19865" y="14310"/>
                  </a:lnTo>
                  <a:lnTo>
                    <a:pt x="20235" y="14445"/>
                  </a:lnTo>
                  <a:lnTo>
                    <a:pt x="20841" y="14714"/>
                  </a:lnTo>
                  <a:lnTo>
                    <a:pt x="20841" y="14445"/>
                  </a:lnTo>
                  <a:lnTo>
                    <a:pt x="20639" y="14377"/>
                  </a:lnTo>
                  <a:lnTo>
                    <a:pt x="20101" y="14142"/>
                  </a:lnTo>
                  <a:lnTo>
                    <a:pt x="19831" y="14074"/>
                  </a:lnTo>
                  <a:lnTo>
                    <a:pt x="19562" y="14041"/>
                  </a:lnTo>
                  <a:lnTo>
                    <a:pt x="19629" y="13872"/>
                  </a:lnTo>
                  <a:lnTo>
                    <a:pt x="19865" y="13266"/>
                  </a:lnTo>
                  <a:lnTo>
                    <a:pt x="20067" y="12660"/>
                  </a:lnTo>
                  <a:lnTo>
                    <a:pt x="20269" y="12088"/>
                  </a:lnTo>
                  <a:lnTo>
                    <a:pt x="20505" y="11482"/>
                  </a:lnTo>
                  <a:lnTo>
                    <a:pt x="20673" y="11145"/>
                  </a:lnTo>
                  <a:lnTo>
                    <a:pt x="20841" y="10842"/>
                  </a:lnTo>
                  <a:lnTo>
                    <a:pt x="20841" y="10371"/>
                  </a:lnTo>
                  <a:lnTo>
                    <a:pt x="20774" y="10472"/>
                  </a:lnTo>
                  <a:lnTo>
                    <a:pt x="20404" y="9798"/>
                  </a:lnTo>
                  <a:lnTo>
                    <a:pt x="20269" y="9462"/>
                  </a:lnTo>
                  <a:lnTo>
                    <a:pt x="20134" y="9091"/>
                  </a:lnTo>
                  <a:lnTo>
                    <a:pt x="20134" y="9058"/>
                  </a:lnTo>
                  <a:lnTo>
                    <a:pt x="20101" y="9091"/>
                  </a:lnTo>
                  <a:lnTo>
                    <a:pt x="20101" y="9293"/>
                  </a:lnTo>
                  <a:lnTo>
                    <a:pt x="20134" y="9529"/>
                  </a:lnTo>
                  <a:lnTo>
                    <a:pt x="20269" y="9933"/>
                  </a:lnTo>
                  <a:lnTo>
                    <a:pt x="20437" y="10337"/>
                  </a:lnTo>
                  <a:lnTo>
                    <a:pt x="20639" y="10707"/>
                  </a:lnTo>
                  <a:lnTo>
                    <a:pt x="20471" y="11044"/>
                  </a:lnTo>
                  <a:lnTo>
                    <a:pt x="20336" y="10876"/>
                  </a:lnTo>
                  <a:lnTo>
                    <a:pt x="20269" y="10707"/>
                  </a:lnTo>
                  <a:lnTo>
                    <a:pt x="20101" y="10371"/>
                  </a:lnTo>
                  <a:lnTo>
                    <a:pt x="20000" y="10202"/>
                  </a:lnTo>
                  <a:lnTo>
                    <a:pt x="19865" y="10068"/>
                  </a:lnTo>
                  <a:lnTo>
                    <a:pt x="19831" y="10068"/>
                  </a:lnTo>
                  <a:lnTo>
                    <a:pt x="19831" y="10101"/>
                  </a:lnTo>
                  <a:lnTo>
                    <a:pt x="19932" y="10303"/>
                  </a:lnTo>
                  <a:lnTo>
                    <a:pt x="20000" y="10505"/>
                  </a:lnTo>
                  <a:lnTo>
                    <a:pt x="20067" y="10707"/>
                  </a:lnTo>
                  <a:lnTo>
                    <a:pt x="20134" y="10909"/>
                  </a:lnTo>
                  <a:lnTo>
                    <a:pt x="20235" y="11078"/>
                  </a:lnTo>
                  <a:lnTo>
                    <a:pt x="20370" y="11246"/>
                  </a:lnTo>
                  <a:lnTo>
                    <a:pt x="20202" y="11583"/>
                  </a:lnTo>
                  <a:lnTo>
                    <a:pt x="20134" y="11549"/>
                  </a:lnTo>
                  <a:lnTo>
                    <a:pt x="19899" y="11280"/>
                  </a:lnTo>
                  <a:lnTo>
                    <a:pt x="19764" y="11111"/>
                  </a:lnTo>
                  <a:lnTo>
                    <a:pt x="19663" y="10909"/>
                  </a:lnTo>
                  <a:lnTo>
                    <a:pt x="19495" y="10539"/>
                  </a:lnTo>
                  <a:lnTo>
                    <a:pt x="19461" y="10505"/>
                  </a:lnTo>
                  <a:lnTo>
                    <a:pt x="20168" y="8923"/>
                  </a:lnTo>
                  <a:lnTo>
                    <a:pt x="20841" y="7341"/>
                  </a:lnTo>
                  <a:lnTo>
                    <a:pt x="20841" y="6667"/>
                  </a:lnTo>
                  <a:lnTo>
                    <a:pt x="20336" y="7846"/>
                  </a:lnTo>
                  <a:lnTo>
                    <a:pt x="19831" y="9024"/>
                  </a:lnTo>
                  <a:lnTo>
                    <a:pt x="19326" y="10202"/>
                  </a:lnTo>
                  <a:lnTo>
                    <a:pt x="18788" y="11347"/>
                  </a:lnTo>
                  <a:lnTo>
                    <a:pt x="18350" y="12290"/>
                  </a:lnTo>
                  <a:lnTo>
                    <a:pt x="17912" y="13232"/>
                  </a:lnTo>
                  <a:lnTo>
                    <a:pt x="17508" y="13131"/>
                  </a:lnTo>
                  <a:lnTo>
                    <a:pt x="17171" y="12997"/>
                  </a:lnTo>
                  <a:lnTo>
                    <a:pt x="16801" y="12862"/>
                  </a:lnTo>
                  <a:lnTo>
                    <a:pt x="16464" y="12694"/>
                  </a:lnTo>
                  <a:lnTo>
                    <a:pt x="15118" y="11953"/>
                  </a:lnTo>
                  <a:lnTo>
                    <a:pt x="14343" y="11616"/>
                  </a:lnTo>
                  <a:lnTo>
                    <a:pt x="13569" y="11313"/>
                  </a:lnTo>
                  <a:lnTo>
                    <a:pt x="12795" y="11010"/>
                  </a:lnTo>
                  <a:lnTo>
                    <a:pt x="12020" y="10707"/>
                  </a:lnTo>
                  <a:lnTo>
                    <a:pt x="10640" y="10101"/>
                  </a:lnTo>
                  <a:lnTo>
                    <a:pt x="9226" y="9495"/>
                  </a:lnTo>
                  <a:lnTo>
                    <a:pt x="8317" y="9159"/>
                  </a:lnTo>
                  <a:lnTo>
                    <a:pt x="7879" y="8990"/>
                  </a:lnTo>
                  <a:lnTo>
                    <a:pt x="7441" y="8788"/>
                  </a:lnTo>
                  <a:lnTo>
                    <a:pt x="7004" y="8620"/>
                  </a:lnTo>
                  <a:lnTo>
                    <a:pt x="6802" y="8553"/>
                  </a:lnTo>
                  <a:lnTo>
                    <a:pt x="6566" y="8485"/>
                  </a:lnTo>
                  <a:lnTo>
                    <a:pt x="8014" y="5253"/>
                  </a:lnTo>
                  <a:lnTo>
                    <a:pt x="8552" y="4007"/>
                  </a:lnTo>
                  <a:lnTo>
                    <a:pt x="9091" y="2762"/>
                  </a:lnTo>
                  <a:lnTo>
                    <a:pt x="9327" y="2122"/>
                  </a:lnTo>
                  <a:lnTo>
                    <a:pt x="9529" y="1482"/>
                  </a:lnTo>
                  <a:lnTo>
                    <a:pt x="9697" y="809"/>
                  </a:lnTo>
                  <a:lnTo>
                    <a:pt x="9866" y="169"/>
                  </a:lnTo>
                  <a:lnTo>
                    <a:pt x="9899" y="203"/>
                  </a:lnTo>
                  <a:lnTo>
                    <a:pt x="10371" y="371"/>
                  </a:lnTo>
                  <a:lnTo>
                    <a:pt x="10775" y="540"/>
                  </a:lnTo>
                  <a:lnTo>
                    <a:pt x="11650" y="977"/>
                  </a:lnTo>
                  <a:lnTo>
                    <a:pt x="12088" y="1146"/>
                  </a:lnTo>
                  <a:lnTo>
                    <a:pt x="12559" y="1280"/>
                  </a:lnTo>
                  <a:lnTo>
                    <a:pt x="13468" y="1583"/>
                  </a:lnTo>
                  <a:lnTo>
                    <a:pt x="14478" y="1920"/>
                  </a:lnTo>
                  <a:lnTo>
                    <a:pt x="15488" y="2358"/>
                  </a:lnTo>
                  <a:lnTo>
                    <a:pt x="17474" y="3233"/>
                  </a:lnTo>
                  <a:lnTo>
                    <a:pt x="18586" y="3671"/>
                  </a:lnTo>
                  <a:lnTo>
                    <a:pt x="19697" y="4108"/>
                  </a:lnTo>
                  <a:lnTo>
                    <a:pt x="20740" y="4546"/>
                  </a:lnTo>
                  <a:lnTo>
                    <a:pt x="20841" y="4580"/>
                  </a:lnTo>
                  <a:lnTo>
                    <a:pt x="20841" y="4243"/>
                  </a:lnTo>
                  <a:lnTo>
                    <a:pt x="20033" y="3940"/>
                  </a:lnTo>
                  <a:lnTo>
                    <a:pt x="18720" y="3435"/>
                  </a:lnTo>
                  <a:lnTo>
                    <a:pt x="17407" y="2896"/>
                  </a:lnTo>
                  <a:lnTo>
                    <a:pt x="15488" y="2055"/>
                  </a:lnTo>
                  <a:lnTo>
                    <a:pt x="14512" y="1651"/>
                  </a:lnTo>
                  <a:lnTo>
                    <a:pt x="13535" y="1314"/>
                  </a:lnTo>
                  <a:lnTo>
                    <a:pt x="12458" y="977"/>
                  </a:lnTo>
                  <a:lnTo>
                    <a:pt x="11919" y="775"/>
                  </a:lnTo>
                  <a:lnTo>
                    <a:pt x="11414" y="540"/>
                  </a:lnTo>
                  <a:lnTo>
                    <a:pt x="11044" y="371"/>
                  </a:lnTo>
                  <a:lnTo>
                    <a:pt x="10674" y="203"/>
                  </a:lnTo>
                  <a:lnTo>
                    <a:pt x="10337" y="102"/>
                  </a:lnTo>
                  <a:lnTo>
                    <a:pt x="9933" y="35"/>
                  </a:lnTo>
                  <a:lnTo>
                    <a:pt x="9899" y="35"/>
                  </a:lnTo>
                  <a:lnTo>
                    <a:pt x="9866" y="68"/>
                  </a:lnTo>
                  <a:lnTo>
                    <a:pt x="9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12"/>
            <p:cNvSpPr/>
            <p:nvPr/>
          </p:nvSpPr>
          <p:spPr>
            <a:xfrm>
              <a:off x="6848670" y="3911827"/>
              <a:ext cx="13485" cy="28562"/>
            </a:xfrm>
            <a:custGeom>
              <a:avLst/>
              <a:gdLst/>
              <a:ahLst/>
              <a:cxnLst/>
              <a:rect l="l" t="t" r="r" b="b"/>
              <a:pathLst>
                <a:path w="271" h="574" extrusionOk="0">
                  <a:moveTo>
                    <a:pt x="68" y="1"/>
                  </a:moveTo>
                  <a:lnTo>
                    <a:pt x="35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36" y="338"/>
                  </a:lnTo>
                  <a:lnTo>
                    <a:pt x="270" y="573"/>
                  </a:lnTo>
                  <a:lnTo>
                    <a:pt x="270" y="169"/>
                  </a:lnTo>
                  <a:lnTo>
                    <a:pt x="136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12"/>
            <p:cNvSpPr/>
            <p:nvPr/>
          </p:nvSpPr>
          <p:spPr>
            <a:xfrm>
              <a:off x="6845336" y="3940339"/>
              <a:ext cx="16819" cy="50307"/>
            </a:xfrm>
            <a:custGeom>
              <a:avLst/>
              <a:gdLst/>
              <a:ahLst/>
              <a:cxnLst/>
              <a:rect l="l" t="t" r="r" b="b"/>
              <a:pathLst>
                <a:path w="338" h="1011" extrusionOk="0">
                  <a:moveTo>
                    <a:pt x="68" y="0"/>
                  </a:moveTo>
                  <a:lnTo>
                    <a:pt x="34" y="34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34" y="371"/>
                  </a:lnTo>
                  <a:lnTo>
                    <a:pt x="102" y="539"/>
                  </a:lnTo>
                  <a:lnTo>
                    <a:pt x="169" y="707"/>
                  </a:lnTo>
                  <a:lnTo>
                    <a:pt x="337" y="1010"/>
                  </a:lnTo>
                  <a:lnTo>
                    <a:pt x="337" y="505"/>
                  </a:lnTo>
                  <a:lnTo>
                    <a:pt x="236" y="270"/>
                  </a:lnTo>
                  <a:lnTo>
                    <a:pt x="102" y="68"/>
                  </a:lnTo>
                  <a:lnTo>
                    <a:pt x="102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10" name="Google Shape;1810;p12"/>
          <p:cNvGrpSpPr/>
          <p:nvPr/>
        </p:nvGrpSpPr>
        <p:grpSpPr>
          <a:xfrm>
            <a:off x="4617217" y="6299145"/>
            <a:ext cx="2957536" cy="563017"/>
            <a:chOff x="2330363" y="4724358"/>
            <a:chExt cx="2218152" cy="422263"/>
          </a:xfrm>
        </p:grpSpPr>
        <p:sp>
          <p:nvSpPr>
            <p:cNvPr id="1811" name="Google Shape;1811;p12"/>
            <p:cNvSpPr/>
            <p:nvPr/>
          </p:nvSpPr>
          <p:spPr>
            <a:xfrm>
              <a:off x="4117941" y="4942157"/>
              <a:ext cx="124002" cy="132411"/>
            </a:xfrm>
            <a:custGeom>
              <a:avLst/>
              <a:gdLst/>
              <a:ahLst/>
              <a:cxnLst/>
              <a:rect l="l" t="t" r="r" b="b"/>
              <a:pathLst>
                <a:path w="2492" h="2661" extrusionOk="0">
                  <a:moveTo>
                    <a:pt x="1885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23" y="1617"/>
                  </a:lnTo>
                  <a:lnTo>
                    <a:pt x="2289" y="2223"/>
                  </a:lnTo>
                  <a:lnTo>
                    <a:pt x="2256" y="2324"/>
                  </a:lnTo>
                  <a:lnTo>
                    <a:pt x="2256" y="2391"/>
                  </a:lnTo>
                  <a:lnTo>
                    <a:pt x="2222" y="2425"/>
                  </a:lnTo>
                  <a:lnTo>
                    <a:pt x="2121" y="2425"/>
                  </a:lnTo>
                  <a:lnTo>
                    <a:pt x="1650" y="2492"/>
                  </a:lnTo>
                  <a:lnTo>
                    <a:pt x="741" y="2492"/>
                  </a:lnTo>
                  <a:lnTo>
                    <a:pt x="505" y="2425"/>
                  </a:lnTo>
                  <a:lnTo>
                    <a:pt x="404" y="2391"/>
                  </a:lnTo>
                  <a:lnTo>
                    <a:pt x="337" y="2324"/>
                  </a:lnTo>
                  <a:lnTo>
                    <a:pt x="236" y="2156"/>
                  </a:lnTo>
                  <a:lnTo>
                    <a:pt x="202" y="1920"/>
                  </a:lnTo>
                  <a:lnTo>
                    <a:pt x="135" y="1516"/>
                  </a:lnTo>
                  <a:lnTo>
                    <a:pt x="101" y="1112"/>
                  </a:lnTo>
                  <a:lnTo>
                    <a:pt x="135" y="674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69" y="236"/>
                  </a:lnTo>
                  <a:lnTo>
                    <a:pt x="875" y="203"/>
                  </a:lnTo>
                  <a:lnTo>
                    <a:pt x="1515" y="135"/>
                  </a:lnTo>
                  <a:close/>
                  <a:moveTo>
                    <a:pt x="1279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7" y="169"/>
                  </a:lnTo>
                  <a:lnTo>
                    <a:pt x="67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7" y="472"/>
                  </a:lnTo>
                  <a:lnTo>
                    <a:pt x="34" y="708"/>
                  </a:lnTo>
                  <a:lnTo>
                    <a:pt x="0" y="1213"/>
                  </a:lnTo>
                  <a:lnTo>
                    <a:pt x="34" y="1752"/>
                  </a:lnTo>
                  <a:lnTo>
                    <a:pt x="67" y="2088"/>
                  </a:lnTo>
                  <a:lnTo>
                    <a:pt x="135" y="2223"/>
                  </a:lnTo>
                  <a:lnTo>
                    <a:pt x="202" y="2391"/>
                  </a:lnTo>
                  <a:lnTo>
                    <a:pt x="236" y="2459"/>
                  </a:lnTo>
                  <a:lnTo>
                    <a:pt x="303" y="2526"/>
                  </a:lnTo>
                  <a:lnTo>
                    <a:pt x="438" y="2593"/>
                  </a:lnTo>
                  <a:lnTo>
                    <a:pt x="606" y="2627"/>
                  </a:lnTo>
                  <a:lnTo>
                    <a:pt x="741" y="2627"/>
                  </a:lnTo>
                  <a:lnTo>
                    <a:pt x="1212" y="2661"/>
                  </a:lnTo>
                  <a:lnTo>
                    <a:pt x="1683" y="2627"/>
                  </a:lnTo>
                  <a:lnTo>
                    <a:pt x="2020" y="2627"/>
                  </a:lnTo>
                  <a:lnTo>
                    <a:pt x="2222" y="2593"/>
                  </a:lnTo>
                  <a:lnTo>
                    <a:pt x="2289" y="2560"/>
                  </a:lnTo>
                  <a:lnTo>
                    <a:pt x="2357" y="2526"/>
                  </a:lnTo>
                  <a:lnTo>
                    <a:pt x="2424" y="2358"/>
                  </a:lnTo>
                  <a:lnTo>
                    <a:pt x="2458" y="2156"/>
                  </a:lnTo>
                  <a:lnTo>
                    <a:pt x="2458" y="1785"/>
                  </a:lnTo>
                  <a:lnTo>
                    <a:pt x="2491" y="943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12"/>
            <p:cNvSpPr/>
            <p:nvPr/>
          </p:nvSpPr>
          <p:spPr>
            <a:xfrm>
              <a:off x="4171533" y="4979029"/>
              <a:ext cx="33538" cy="35230"/>
            </a:xfrm>
            <a:custGeom>
              <a:avLst/>
              <a:gdLst/>
              <a:ahLst/>
              <a:cxnLst/>
              <a:rect l="l" t="t" r="r" b="b"/>
              <a:pathLst>
                <a:path w="674" h="708" extrusionOk="0">
                  <a:moveTo>
                    <a:pt x="169" y="0"/>
                  </a:moveTo>
                  <a:lnTo>
                    <a:pt x="135" y="101"/>
                  </a:lnTo>
                  <a:lnTo>
                    <a:pt x="135" y="202"/>
                  </a:lnTo>
                  <a:lnTo>
                    <a:pt x="68" y="202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37"/>
                  </a:lnTo>
                  <a:lnTo>
                    <a:pt x="135" y="337"/>
                  </a:lnTo>
                  <a:lnTo>
                    <a:pt x="135" y="505"/>
                  </a:lnTo>
                  <a:lnTo>
                    <a:pt x="135" y="674"/>
                  </a:lnTo>
                  <a:lnTo>
                    <a:pt x="169" y="708"/>
                  </a:lnTo>
                  <a:lnTo>
                    <a:pt x="236" y="708"/>
                  </a:lnTo>
                  <a:lnTo>
                    <a:pt x="270" y="674"/>
                  </a:lnTo>
                  <a:lnTo>
                    <a:pt x="270" y="505"/>
                  </a:lnTo>
                  <a:lnTo>
                    <a:pt x="270" y="303"/>
                  </a:lnTo>
                  <a:lnTo>
                    <a:pt x="337" y="303"/>
                  </a:lnTo>
                  <a:lnTo>
                    <a:pt x="505" y="337"/>
                  </a:lnTo>
                  <a:lnTo>
                    <a:pt x="640" y="337"/>
                  </a:lnTo>
                  <a:lnTo>
                    <a:pt x="674" y="303"/>
                  </a:lnTo>
                  <a:lnTo>
                    <a:pt x="674" y="270"/>
                  </a:lnTo>
                  <a:lnTo>
                    <a:pt x="674" y="202"/>
                  </a:lnTo>
                  <a:lnTo>
                    <a:pt x="606" y="169"/>
                  </a:lnTo>
                  <a:lnTo>
                    <a:pt x="270" y="169"/>
                  </a:lnTo>
                  <a:lnTo>
                    <a:pt x="270" y="68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12"/>
            <p:cNvSpPr/>
            <p:nvPr/>
          </p:nvSpPr>
          <p:spPr>
            <a:xfrm>
              <a:off x="3876655" y="5019235"/>
              <a:ext cx="26870" cy="35230"/>
            </a:xfrm>
            <a:custGeom>
              <a:avLst/>
              <a:gdLst/>
              <a:ahLst/>
              <a:cxnLst/>
              <a:rect l="l" t="t" r="r" b="b"/>
              <a:pathLst>
                <a:path w="540" h="708" extrusionOk="0">
                  <a:moveTo>
                    <a:pt x="405" y="135"/>
                  </a:moveTo>
                  <a:lnTo>
                    <a:pt x="405" y="236"/>
                  </a:lnTo>
                  <a:lnTo>
                    <a:pt x="405" y="304"/>
                  </a:lnTo>
                  <a:lnTo>
                    <a:pt x="338" y="472"/>
                  </a:lnTo>
                  <a:lnTo>
                    <a:pt x="270" y="607"/>
                  </a:lnTo>
                  <a:lnTo>
                    <a:pt x="203" y="607"/>
                  </a:lnTo>
                  <a:lnTo>
                    <a:pt x="169" y="506"/>
                  </a:lnTo>
                  <a:lnTo>
                    <a:pt x="136" y="405"/>
                  </a:lnTo>
                  <a:lnTo>
                    <a:pt x="136" y="304"/>
                  </a:lnTo>
                  <a:lnTo>
                    <a:pt x="203" y="236"/>
                  </a:lnTo>
                  <a:lnTo>
                    <a:pt x="371" y="169"/>
                  </a:lnTo>
                  <a:lnTo>
                    <a:pt x="338" y="135"/>
                  </a:lnTo>
                  <a:close/>
                  <a:moveTo>
                    <a:pt x="371" y="1"/>
                  </a:moveTo>
                  <a:lnTo>
                    <a:pt x="270" y="34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68" y="236"/>
                  </a:lnTo>
                  <a:lnTo>
                    <a:pt x="1" y="337"/>
                  </a:lnTo>
                  <a:lnTo>
                    <a:pt x="1" y="405"/>
                  </a:lnTo>
                  <a:lnTo>
                    <a:pt x="68" y="607"/>
                  </a:lnTo>
                  <a:lnTo>
                    <a:pt x="136" y="674"/>
                  </a:lnTo>
                  <a:lnTo>
                    <a:pt x="203" y="708"/>
                  </a:lnTo>
                  <a:lnTo>
                    <a:pt x="270" y="708"/>
                  </a:lnTo>
                  <a:lnTo>
                    <a:pt x="371" y="674"/>
                  </a:lnTo>
                  <a:lnTo>
                    <a:pt x="439" y="607"/>
                  </a:lnTo>
                  <a:lnTo>
                    <a:pt x="472" y="539"/>
                  </a:lnTo>
                  <a:lnTo>
                    <a:pt x="506" y="337"/>
                  </a:lnTo>
                  <a:lnTo>
                    <a:pt x="540" y="169"/>
                  </a:lnTo>
                  <a:lnTo>
                    <a:pt x="506" y="68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12"/>
            <p:cNvSpPr/>
            <p:nvPr/>
          </p:nvSpPr>
          <p:spPr>
            <a:xfrm>
              <a:off x="2377237" y="4851694"/>
              <a:ext cx="134103" cy="77128"/>
            </a:xfrm>
            <a:custGeom>
              <a:avLst/>
              <a:gdLst/>
              <a:ahLst/>
              <a:cxnLst/>
              <a:rect l="l" t="t" r="r" b="b"/>
              <a:pathLst>
                <a:path w="2695" h="1550" extrusionOk="0">
                  <a:moveTo>
                    <a:pt x="2021" y="135"/>
                  </a:moveTo>
                  <a:lnTo>
                    <a:pt x="2358" y="169"/>
                  </a:lnTo>
                  <a:lnTo>
                    <a:pt x="2492" y="236"/>
                  </a:lnTo>
                  <a:lnTo>
                    <a:pt x="2560" y="304"/>
                  </a:lnTo>
                  <a:lnTo>
                    <a:pt x="2593" y="438"/>
                  </a:lnTo>
                  <a:lnTo>
                    <a:pt x="2593" y="573"/>
                  </a:lnTo>
                  <a:lnTo>
                    <a:pt x="2560" y="876"/>
                  </a:lnTo>
                  <a:lnTo>
                    <a:pt x="2492" y="1112"/>
                  </a:lnTo>
                  <a:lnTo>
                    <a:pt x="2459" y="1246"/>
                  </a:lnTo>
                  <a:lnTo>
                    <a:pt x="2391" y="1314"/>
                  </a:lnTo>
                  <a:lnTo>
                    <a:pt x="2324" y="1347"/>
                  </a:lnTo>
                  <a:lnTo>
                    <a:pt x="2223" y="1381"/>
                  </a:lnTo>
                  <a:lnTo>
                    <a:pt x="1617" y="1448"/>
                  </a:lnTo>
                  <a:lnTo>
                    <a:pt x="1146" y="1448"/>
                  </a:lnTo>
                  <a:lnTo>
                    <a:pt x="641" y="1415"/>
                  </a:lnTo>
                  <a:lnTo>
                    <a:pt x="270" y="1381"/>
                  </a:lnTo>
                  <a:lnTo>
                    <a:pt x="203" y="1381"/>
                  </a:lnTo>
                  <a:lnTo>
                    <a:pt x="169" y="1347"/>
                  </a:lnTo>
                  <a:lnTo>
                    <a:pt x="136" y="1246"/>
                  </a:lnTo>
                  <a:lnTo>
                    <a:pt x="102" y="1044"/>
                  </a:lnTo>
                  <a:lnTo>
                    <a:pt x="136" y="607"/>
                  </a:lnTo>
                  <a:lnTo>
                    <a:pt x="169" y="169"/>
                  </a:lnTo>
                  <a:lnTo>
                    <a:pt x="540" y="203"/>
                  </a:lnTo>
                  <a:lnTo>
                    <a:pt x="910" y="169"/>
                  </a:lnTo>
                  <a:lnTo>
                    <a:pt x="1651" y="135"/>
                  </a:lnTo>
                  <a:close/>
                  <a:moveTo>
                    <a:pt x="1785" y="1"/>
                  </a:moveTo>
                  <a:lnTo>
                    <a:pt x="1247" y="34"/>
                  </a:lnTo>
                  <a:lnTo>
                    <a:pt x="674" y="68"/>
                  </a:lnTo>
                  <a:lnTo>
                    <a:pt x="405" y="68"/>
                  </a:lnTo>
                  <a:lnTo>
                    <a:pt x="169" y="34"/>
                  </a:lnTo>
                  <a:lnTo>
                    <a:pt x="68" y="34"/>
                  </a:lnTo>
                  <a:lnTo>
                    <a:pt x="68" y="102"/>
                  </a:lnTo>
                  <a:lnTo>
                    <a:pt x="68" y="135"/>
                  </a:lnTo>
                  <a:lnTo>
                    <a:pt x="35" y="472"/>
                  </a:lnTo>
                  <a:lnTo>
                    <a:pt x="1" y="910"/>
                  </a:lnTo>
                  <a:lnTo>
                    <a:pt x="1" y="1145"/>
                  </a:lnTo>
                  <a:lnTo>
                    <a:pt x="35" y="1314"/>
                  </a:lnTo>
                  <a:lnTo>
                    <a:pt x="68" y="1448"/>
                  </a:lnTo>
                  <a:lnTo>
                    <a:pt x="136" y="1482"/>
                  </a:lnTo>
                  <a:lnTo>
                    <a:pt x="169" y="1516"/>
                  </a:lnTo>
                  <a:lnTo>
                    <a:pt x="775" y="1549"/>
                  </a:lnTo>
                  <a:lnTo>
                    <a:pt x="1348" y="1549"/>
                  </a:lnTo>
                  <a:lnTo>
                    <a:pt x="1920" y="1516"/>
                  </a:lnTo>
                  <a:lnTo>
                    <a:pt x="2492" y="1448"/>
                  </a:lnTo>
                  <a:lnTo>
                    <a:pt x="2526" y="1415"/>
                  </a:lnTo>
                  <a:lnTo>
                    <a:pt x="2526" y="1381"/>
                  </a:lnTo>
                  <a:lnTo>
                    <a:pt x="2627" y="1011"/>
                  </a:lnTo>
                  <a:lnTo>
                    <a:pt x="2661" y="809"/>
                  </a:lnTo>
                  <a:lnTo>
                    <a:pt x="2694" y="607"/>
                  </a:lnTo>
                  <a:lnTo>
                    <a:pt x="2694" y="405"/>
                  </a:lnTo>
                  <a:lnTo>
                    <a:pt x="2627" y="270"/>
                  </a:lnTo>
                  <a:lnTo>
                    <a:pt x="2593" y="169"/>
                  </a:lnTo>
                  <a:lnTo>
                    <a:pt x="2526" y="135"/>
                  </a:lnTo>
                  <a:lnTo>
                    <a:pt x="2425" y="68"/>
                  </a:lnTo>
                  <a:lnTo>
                    <a:pt x="2324" y="34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12"/>
            <p:cNvSpPr/>
            <p:nvPr/>
          </p:nvSpPr>
          <p:spPr>
            <a:xfrm>
              <a:off x="4019068" y="5000824"/>
              <a:ext cx="31896" cy="8409"/>
            </a:xfrm>
            <a:custGeom>
              <a:avLst/>
              <a:gdLst/>
              <a:ahLst/>
              <a:cxnLst/>
              <a:rect l="l" t="t" r="r" b="b"/>
              <a:pathLst>
                <a:path w="641" h="169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35" y="135"/>
                  </a:lnTo>
                  <a:lnTo>
                    <a:pt x="270" y="169"/>
                  </a:lnTo>
                  <a:lnTo>
                    <a:pt x="573" y="169"/>
                  </a:lnTo>
                  <a:lnTo>
                    <a:pt x="607" y="135"/>
                  </a:lnTo>
                  <a:lnTo>
                    <a:pt x="640" y="101"/>
                  </a:lnTo>
                  <a:lnTo>
                    <a:pt x="640" y="67"/>
                  </a:lnTo>
                  <a:lnTo>
                    <a:pt x="607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2"/>
            <p:cNvSpPr/>
            <p:nvPr/>
          </p:nvSpPr>
          <p:spPr>
            <a:xfrm>
              <a:off x="3962093" y="4940515"/>
              <a:ext cx="139129" cy="132362"/>
            </a:xfrm>
            <a:custGeom>
              <a:avLst/>
              <a:gdLst/>
              <a:ahLst/>
              <a:cxnLst/>
              <a:rect l="l" t="t" r="r" b="b"/>
              <a:pathLst>
                <a:path w="2796" h="2660" extrusionOk="0">
                  <a:moveTo>
                    <a:pt x="439" y="0"/>
                  </a:moveTo>
                  <a:lnTo>
                    <a:pt x="203" y="67"/>
                  </a:lnTo>
                  <a:lnTo>
                    <a:pt x="102" y="101"/>
                  </a:lnTo>
                  <a:lnTo>
                    <a:pt x="35" y="168"/>
                  </a:lnTo>
                  <a:lnTo>
                    <a:pt x="1" y="236"/>
                  </a:lnTo>
                  <a:lnTo>
                    <a:pt x="35" y="269"/>
                  </a:lnTo>
                  <a:lnTo>
                    <a:pt x="102" y="269"/>
                  </a:lnTo>
                  <a:lnTo>
                    <a:pt x="136" y="236"/>
                  </a:lnTo>
                  <a:lnTo>
                    <a:pt x="203" y="202"/>
                  </a:lnTo>
                  <a:lnTo>
                    <a:pt x="304" y="168"/>
                  </a:lnTo>
                  <a:lnTo>
                    <a:pt x="540" y="135"/>
                  </a:lnTo>
                  <a:lnTo>
                    <a:pt x="977" y="168"/>
                  </a:lnTo>
                  <a:lnTo>
                    <a:pt x="1920" y="202"/>
                  </a:lnTo>
                  <a:lnTo>
                    <a:pt x="2257" y="236"/>
                  </a:lnTo>
                  <a:lnTo>
                    <a:pt x="2391" y="269"/>
                  </a:lnTo>
                  <a:lnTo>
                    <a:pt x="2526" y="337"/>
                  </a:lnTo>
                  <a:lnTo>
                    <a:pt x="2593" y="370"/>
                  </a:lnTo>
                  <a:lnTo>
                    <a:pt x="2627" y="438"/>
                  </a:lnTo>
                  <a:lnTo>
                    <a:pt x="2661" y="606"/>
                  </a:lnTo>
                  <a:lnTo>
                    <a:pt x="2627" y="909"/>
                  </a:lnTo>
                  <a:lnTo>
                    <a:pt x="2661" y="1549"/>
                  </a:lnTo>
                  <a:lnTo>
                    <a:pt x="2627" y="2189"/>
                  </a:lnTo>
                  <a:lnTo>
                    <a:pt x="2593" y="2424"/>
                  </a:lnTo>
                  <a:lnTo>
                    <a:pt x="2593" y="2458"/>
                  </a:lnTo>
                  <a:lnTo>
                    <a:pt x="2526" y="2458"/>
                  </a:lnTo>
                  <a:lnTo>
                    <a:pt x="2425" y="2492"/>
                  </a:lnTo>
                  <a:lnTo>
                    <a:pt x="2156" y="2492"/>
                  </a:lnTo>
                  <a:lnTo>
                    <a:pt x="1449" y="2458"/>
                  </a:lnTo>
                  <a:lnTo>
                    <a:pt x="1146" y="2492"/>
                  </a:lnTo>
                  <a:lnTo>
                    <a:pt x="843" y="2525"/>
                  </a:lnTo>
                  <a:lnTo>
                    <a:pt x="708" y="2525"/>
                  </a:lnTo>
                  <a:lnTo>
                    <a:pt x="573" y="2458"/>
                  </a:lnTo>
                  <a:lnTo>
                    <a:pt x="472" y="2391"/>
                  </a:lnTo>
                  <a:lnTo>
                    <a:pt x="405" y="2256"/>
                  </a:lnTo>
                  <a:lnTo>
                    <a:pt x="338" y="2020"/>
                  </a:lnTo>
                  <a:lnTo>
                    <a:pt x="304" y="1785"/>
                  </a:lnTo>
                  <a:lnTo>
                    <a:pt x="304" y="1246"/>
                  </a:lnTo>
                  <a:lnTo>
                    <a:pt x="304" y="774"/>
                  </a:lnTo>
                  <a:lnTo>
                    <a:pt x="338" y="303"/>
                  </a:lnTo>
                  <a:lnTo>
                    <a:pt x="304" y="269"/>
                  </a:lnTo>
                  <a:lnTo>
                    <a:pt x="304" y="236"/>
                  </a:lnTo>
                  <a:lnTo>
                    <a:pt x="270" y="236"/>
                  </a:lnTo>
                  <a:lnTo>
                    <a:pt x="237" y="269"/>
                  </a:lnTo>
                  <a:lnTo>
                    <a:pt x="203" y="505"/>
                  </a:lnTo>
                  <a:lnTo>
                    <a:pt x="169" y="774"/>
                  </a:lnTo>
                  <a:lnTo>
                    <a:pt x="169" y="1246"/>
                  </a:lnTo>
                  <a:lnTo>
                    <a:pt x="203" y="1852"/>
                  </a:lnTo>
                  <a:lnTo>
                    <a:pt x="237" y="2121"/>
                  </a:lnTo>
                  <a:lnTo>
                    <a:pt x="270" y="2290"/>
                  </a:lnTo>
                  <a:lnTo>
                    <a:pt x="304" y="2391"/>
                  </a:lnTo>
                  <a:lnTo>
                    <a:pt x="371" y="2492"/>
                  </a:lnTo>
                  <a:lnTo>
                    <a:pt x="472" y="2559"/>
                  </a:lnTo>
                  <a:lnTo>
                    <a:pt x="540" y="2593"/>
                  </a:lnTo>
                  <a:lnTo>
                    <a:pt x="641" y="2626"/>
                  </a:lnTo>
                  <a:lnTo>
                    <a:pt x="843" y="2660"/>
                  </a:lnTo>
                  <a:lnTo>
                    <a:pt x="1078" y="2626"/>
                  </a:lnTo>
                  <a:lnTo>
                    <a:pt x="2290" y="2626"/>
                  </a:lnTo>
                  <a:lnTo>
                    <a:pt x="2694" y="2593"/>
                  </a:lnTo>
                  <a:lnTo>
                    <a:pt x="2728" y="2559"/>
                  </a:lnTo>
                  <a:lnTo>
                    <a:pt x="2728" y="2525"/>
                  </a:lnTo>
                  <a:lnTo>
                    <a:pt x="2762" y="2054"/>
                  </a:lnTo>
                  <a:lnTo>
                    <a:pt x="2795" y="1616"/>
                  </a:lnTo>
                  <a:lnTo>
                    <a:pt x="2762" y="707"/>
                  </a:lnTo>
                  <a:lnTo>
                    <a:pt x="2762" y="438"/>
                  </a:lnTo>
                  <a:lnTo>
                    <a:pt x="2728" y="370"/>
                  </a:lnTo>
                  <a:lnTo>
                    <a:pt x="2661" y="269"/>
                  </a:lnTo>
                  <a:lnTo>
                    <a:pt x="2593" y="236"/>
                  </a:lnTo>
                  <a:lnTo>
                    <a:pt x="2526" y="168"/>
                  </a:lnTo>
                  <a:lnTo>
                    <a:pt x="2257" y="101"/>
                  </a:lnTo>
                  <a:lnTo>
                    <a:pt x="1920" y="67"/>
                  </a:lnTo>
                  <a:lnTo>
                    <a:pt x="1583" y="67"/>
                  </a:lnTo>
                  <a:lnTo>
                    <a:pt x="910" y="34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12"/>
            <p:cNvSpPr/>
            <p:nvPr/>
          </p:nvSpPr>
          <p:spPr>
            <a:xfrm>
              <a:off x="3581827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7" y="202"/>
                  </a:lnTo>
                  <a:lnTo>
                    <a:pt x="1212" y="202"/>
                  </a:lnTo>
                  <a:lnTo>
                    <a:pt x="1886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6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70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9" y="270"/>
                  </a:lnTo>
                  <a:lnTo>
                    <a:pt x="135" y="236"/>
                  </a:lnTo>
                  <a:lnTo>
                    <a:pt x="169" y="236"/>
                  </a:lnTo>
                  <a:lnTo>
                    <a:pt x="169" y="202"/>
                  </a:lnTo>
                  <a:lnTo>
                    <a:pt x="169" y="169"/>
                  </a:lnTo>
                  <a:lnTo>
                    <a:pt x="438" y="135"/>
                  </a:lnTo>
                  <a:close/>
                  <a:moveTo>
                    <a:pt x="270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8" y="337"/>
                  </a:lnTo>
                  <a:lnTo>
                    <a:pt x="68" y="472"/>
                  </a:lnTo>
                  <a:lnTo>
                    <a:pt x="68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9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1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12"/>
            <p:cNvSpPr/>
            <p:nvPr/>
          </p:nvSpPr>
          <p:spPr>
            <a:xfrm>
              <a:off x="3539929" y="4942157"/>
              <a:ext cx="120668" cy="129077"/>
            </a:xfrm>
            <a:custGeom>
              <a:avLst/>
              <a:gdLst/>
              <a:ahLst/>
              <a:cxnLst/>
              <a:rect l="l" t="t" r="r" b="b"/>
              <a:pathLst>
                <a:path w="2425" h="2594" extrusionOk="0">
                  <a:moveTo>
                    <a:pt x="1044" y="1"/>
                  </a:moveTo>
                  <a:lnTo>
                    <a:pt x="640" y="34"/>
                  </a:lnTo>
                  <a:lnTo>
                    <a:pt x="371" y="68"/>
                  </a:lnTo>
                  <a:lnTo>
                    <a:pt x="270" y="102"/>
                  </a:lnTo>
                  <a:lnTo>
                    <a:pt x="135" y="169"/>
                  </a:lnTo>
                  <a:lnTo>
                    <a:pt x="102" y="270"/>
                  </a:lnTo>
                  <a:lnTo>
                    <a:pt x="68" y="371"/>
                  </a:lnTo>
                  <a:lnTo>
                    <a:pt x="68" y="607"/>
                  </a:lnTo>
                  <a:lnTo>
                    <a:pt x="34" y="1819"/>
                  </a:lnTo>
                  <a:lnTo>
                    <a:pt x="1" y="2122"/>
                  </a:lnTo>
                  <a:lnTo>
                    <a:pt x="34" y="2290"/>
                  </a:lnTo>
                  <a:lnTo>
                    <a:pt x="68" y="2358"/>
                  </a:lnTo>
                  <a:lnTo>
                    <a:pt x="102" y="2391"/>
                  </a:lnTo>
                  <a:lnTo>
                    <a:pt x="135" y="2391"/>
                  </a:lnTo>
                  <a:lnTo>
                    <a:pt x="135" y="2358"/>
                  </a:lnTo>
                  <a:lnTo>
                    <a:pt x="135" y="2257"/>
                  </a:lnTo>
                  <a:lnTo>
                    <a:pt x="135" y="2088"/>
                  </a:lnTo>
                  <a:lnTo>
                    <a:pt x="169" y="1819"/>
                  </a:lnTo>
                  <a:lnTo>
                    <a:pt x="203" y="842"/>
                  </a:lnTo>
                  <a:lnTo>
                    <a:pt x="203" y="539"/>
                  </a:lnTo>
                  <a:lnTo>
                    <a:pt x="236" y="371"/>
                  </a:lnTo>
                  <a:lnTo>
                    <a:pt x="270" y="304"/>
                  </a:lnTo>
                  <a:lnTo>
                    <a:pt x="337" y="236"/>
                  </a:lnTo>
                  <a:lnTo>
                    <a:pt x="539" y="169"/>
                  </a:lnTo>
                  <a:lnTo>
                    <a:pt x="775" y="135"/>
                  </a:lnTo>
                  <a:lnTo>
                    <a:pt x="1145" y="135"/>
                  </a:lnTo>
                  <a:lnTo>
                    <a:pt x="1549" y="169"/>
                  </a:lnTo>
                  <a:lnTo>
                    <a:pt x="1920" y="203"/>
                  </a:lnTo>
                  <a:lnTo>
                    <a:pt x="2290" y="304"/>
                  </a:lnTo>
                  <a:lnTo>
                    <a:pt x="2256" y="674"/>
                  </a:lnTo>
                  <a:lnTo>
                    <a:pt x="2290" y="1044"/>
                  </a:lnTo>
                  <a:lnTo>
                    <a:pt x="2223" y="1651"/>
                  </a:lnTo>
                  <a:lnTo>
                    <a:pt x="2189" y="2290"/>
                  </a:lnTo>
                  <a:lnTo>
                    <a:pt x="1886" y="2358"/>
                  </a:lnTo>
                  <a:lnTo>
                    <a:pt x="1549" y="2358"/>
                  </a:lnTo>
                  <a:lnTo>
                    <a:pt x="910" y="2290"/>
                  </a:lnTo>
                  <a:lnTo>
                    <a:pt x="438" y="2290"/>
                  </a:lnTo>
                  <a:lnTo>
                    <a:pt x="236" y="2358"/>
                  </a:lnTo>
                  <a:lnTo>
                    <a:pt x="135" y="2391"/>
                  </a:lnTo>
                  <a:lnTo>
                    <a:pt x="68" y="2492"/>
                  </a:lnTo>
                  <a:lnTo>
                    <a:pt x="68" y="2526"/>
                  </a:lnTo>
                  <a:lnTo>
                    <a:pt x="169" y="2526"/>
                  </a:lnTo>
                  <a:lnTo>
                    <a:pt x="304" y="2492"/>
                  </a:lnTo>
                  <a:lnTo>
                    <a:pt x="506" y="2459"/>
                  </a:lnTo>
                  <a:lnTo>
                    <a:pt x="809" y="2459"/>
                  </a:lnTo>
                  <a:lnTo>
                    <a:pt x="1112" y="2492"/>
                  </a:lnTo>
                  <a:lnTo>
                    <a:pt x="1650" y="2526"/>
                  </a:lnTo>
                  <a:lnTo>
                    <a:pt x="1920" y="2526"/>
                  </a:lnTo>
                  <a:lnTo>
                    <a:pt x="2189" y="2459"/>
                  </a:lnTo>
                  <a:lnTo>
                    <a:pt x="2189" y="2526"/>
                  </a:lnTo>
                  <a:lnTo>
                    <a:pt x="2223" y="2560"/>
                  </a:lnTo>
                  <a:lnTo>
                    <a:pt x="2256" y="2593"/>
                  </a:lnTo>
                  <a:lnTo>
                    <a:pt x="2290" y="2593"/>
                  </a:lnTo>
                  <a:lnTo>
                    <a:pt x="2324" y="2560"/>
                  </a:lnTo>
                  <a:lnTo>
                    <a:pt x="2357" y="2358"/>
                  </a:lnTo>
                  <a:lnTo>
                    <a:pt x="2357" y="2156"/>
                  </a:lnTo>
                  <a:lnTo>
                    <a:pt x="2391" y="1752"/>
                  </a:lnTo>
                  <a:lnTo>
                    <a:pt x="2391" y="1381"/>
                  </a:lnTo>
                  <a:lnTo>
                    <a:pt x="2425" y="977"/>
                  </a:lnTo>
                  <a:lnTo>
                    <a:pt x="2391" y="438"/>
                  </a:lnTo>
                  <a:lnTo>
                    <a:pt x="2391" y="304"/>
                  </a:lnTo>
                  <a:lnTo>
                    <a:pt x="2425" y="304"/>
                  </a:lnTo>
                  <a:lnTo>
                    <a:pt x="2425" y="236"/>
                  </a:lnTo>
                  <a:lnTo>
                    <a:pt x="2425" y="203"/>
                  </a:lnTo>
                  <a:lnTo>
                    <a:pt x="2391" y="169"/>
                  </a:lnTo>
                  <a:lnTo>
                    <a:pt x="2357" y="169"/>
                  </a:lnTo>
                  <a:lnTo>
                    <a:pt x="1953" y="68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12"/>
            <p:cNvSpPr/>
            <p:nvPr/>
          </p:nvSpPr>
          <p:spPr>
            <a:xfrm>
              <a:off x="4193327" y="5087904"/>
              <a:ext cx="122310" cy="58717"/>
            </a:xfrm>
            <a:custGeom>
              <a:avLst/>
              <a:gdLst/>
              <a:ahLst/>
              <a:cxnLst/>
              <a:rect l="l" t="t" r="r" b="b"/>
              <a:pathLst>
                <a:path w="2458" h="1180" extrusionOk="0">
                  <a:moveTo>
                    <a:pt x="1616" y="1"/>
                  </a:moveTo>
                  <a:lnTo>
                    <a:pt x="1178" y="68"/>
                  </a:lnTo>
                  <a:lnTo>
                    <a:pt x="909" y="102"/>
                  </a:lnTo>
                  <a:lnTo>
                    <a:pt x="640" y="68"/>
                  </a:lnTo>
                  <a:lnTo>
                    <a:pt x="404" y="68"/>
                  </a:lnTo>
                  <a:lnTo>
                    <a:pt x="168" y="136"/>
                  </a:lnTo>
                  <a:lnTo>
                    <a:pt x="168" y="102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34" y="371"/>
                  </a:lnTo>
                  <a:lnTo>
                    <a:pt x="34" y="641"/>
                  </a:lnTo>
                  <a:lnTo>
                    <a:pt x="0" y="1179"/>
                  </a:lnTo>
                  <a:lnTo>
                    <a:pt x="135" y="1179"/>
                  </a:lnTo>
                  <a:lnTo>
                    <a:pt x="168" y="742"/>
                  </a:lnTo>
                  <a:lnTo>
                    <a:pt x="135" y="270"/>
                  </a:lnTo>
                  <a:lnTo>
                    <a:pt x="404" y="237"/>
                  </a:lnTo>
                  <a:lnTo>
                    <a:pt x="673" y="203"/>
                  </a:lnTo>
                  <a:lnTo>
                    <a:pt x="1414" y="203"/>
                  </a:lnTo>
                  <a:lnTo>
                    <a:pt x="1616" y="169"/>
                  </a:lnTo>
                  <a:lnTo>
                    <a:pt x="1852" y="136"/>
                  </a:lnTo>
                  <a:lnTo>
                    <a:pt x="2054" y="136"/>
                  </a:lnTo>
                  <a:lnTo>
                    <a:pt x="2189" y="203"/>
                  </a:lnTo>
                  <a:lnTo>
                    <a:pt x="2256" y="304"/>
                  </a:lnTo>
                  <a:lnTo>
                    <a:pt x="2323" y="405"/>
                  </a:lnTo>
                  <a:lnTo>
                    <a:pt x="2357" y="573"/>
                  </a:lnTo>
                  <a:lnTo>
                    <a:pt x="2357" y="876"/>
                  </a:lnTo>
                  <a:lnTo>
                    <a:pt x="2357" y="1179"/>
                  </a:lnTo>
                  <a:lnTo>
                    <a:pt x="2458" y="1179"/>
                  </a:lnTo>
                  <a:lnTo>
                    <a:pt x="2458" y="843"/>
                  </a:lnTo>
                  <a:lnTo>
                    <a:pt x="2424" y="472"/>
                  </a:lnTo>
                  <a:lnTo>
                    <a:pt x="2391" y="338"/>
                  </a:lnTo>
                  <a:lnTo>
                    <a:pt x="2290" y="203"/>
                  </a:lnTo>
                  <a:lnTo>
                    <a:pt x="2189" y="68"/>
                  </a:lnTo>
                  <a:lnTo>
                    <a:pt x="20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12"/>
            <p:cNvSpPr/>
            <p:nvPr/>
          </p:nvSpPr>
          <p:spPr>
            <a:xfrm>
              <a:off x="4339075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472" y="0"/>
                  </a:moveTo>
                  <a:lnTo>
                    <a:pt x="101" y="101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0" y="674"/>
                  </a:lnTo>
                  <a:lnTo>
                    <a:pt x="0" y="1212"/>
                  </a:lnTo>
                  <a:lnTo>
                    <a:pt x="135" y="1212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2" y="169"/>
                  </a:lnTo>
                  <a:lnTo>
                    <a:pt x="2323" y="236"/>
                  </a:lnTo>
                  <a:lnTo>
                    <a:pt x="2391" y="337"/>
                  </a:lnTo>
                  <a:lnTo>
                    <a:pt x="2458" y="539"/>
                  </a:lnTo>
                  <a:lnTo>
                    <a:pt x="2458" y="741"/>
                  </a:lnTo>
                  <a:lnTo>
                    <a:pt x="2458" y="1179"/>
                  </a:lnTo>
                  <a:lnTo>
                    <a:pt x="2458" y="1212"/>
                  </a:lnTo>
                  <a:lnTo>
                    <a:pt x="2593" y="1212"/>
                  </a:lnTo>
                  <a:lnTo>
                    <a:pt x="2593" y="707"/>
                  </a:lnTo>
                  <a:lnTo>
                    <a:pt x="2593" y="438"/>
                  </a:lnTo>
                  <a:lnTo>
                    <a:pt x="2559" y="337"/>
                  </a:lnTo>
                  <a:lnTo>
                    <a:pt x="2492" y="236"/>
                  </a:lnTo>
                  <a:lnTo>
                    <a:pt x="2424" y="135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12"/>
            <p:cNvSpPr/>
            <p:nvPr/>
          </p:nvSpPr>
          <p:spPr>
            <a:xfrm>
              <a:off x="2424160" y="5041030"/>
              <a:ext cx="26870" cy="6718"/>
            </a:xfrm>
            <a:custGeom>
              <a:avLst/>
              <a:gdLst/>
              <a:ahLst/>
              <a:cxnLst/>
              <a:rect l="l" t="t" r="r" b="b"/>
              <a:pathLst>
                <a:path w="540" h="135" extrusionOk="0">
                  <a:moveTo>
                    <a:pt x="270" y="0"/>
                  </a:moveTo>
                  <a:lnTo>
                    <a:pt x="135" y="34"/>
                  </a:lnTo>
                  <a:lnTo>
                    <a:pt x="68" y="68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36" y="135"/>
                  </a:lnTo>
                  <a:lnTo>
                    <a:pt x="472" y="101"/>
                  </a:lnTo>
                  <a:lnTo>
                    <a:pt x="506" y="68"/>
                  </a:lnTo>
                  <a:lnTo>
                    <a:pt x="539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12"/>
            <p:cNvSpPr/>
            <p:nvPr/>
          </p:nvSpPr>
          <p:spPr>
            <a:xfrm>
              <a:off x="3826397" y="4948875"/>
              <a:ext cx="129077" cy="127386"/>
            </a:xfrm>
            <a:custGeom>
              <a:avLst/>
              <a:gdLst/>
              <a:ahLst/>
              <a:cxnLst/>
              <a:rect l="l" t="t" r="r" b="b"/>
              <a:pathLst>
                <a:path w="2594" h="2560" extrusionOk="0">
                  <a:moveTo>
                    <a:pt x="2290" y="101"/>
                  </a:moveTo>
                  <a:lnTo>
                    <a:pt x="2425" y="135"/>
                  </a:lnTo>
                  <a:lnTo>
                    <a:pt x="2459" y="169"/>
                  </a:lnTo>
                  <a:lnTo>
                    <a:pt x="2492" y="808"/>
                  </a:lnTo>
                  <a:lnTo>
                    <a:pt x="2492" y="1448"/>
                  </a:lnTo>
                  <a:lnTo>
                    <a:pt x="2459" y="1751"/>
                  </a:lnTo>
                  <a:lnTo>
                    <a:pt x="2425" y="2054"/>
                  </a:lnTo>
                  <a:lnTo>
                    <a:pt x="2358" y="2189"/>
                  </a:lnTo>
                  <a:lnTo>
                    <a:pt x="2290" y="2290"/>
                  </a:lnTo>
                  <a:lnTo>
                    <a:pt x="2189" y="2391"/>
                  </a:lnTo>
                  <a:lnTo>
                    <a:pt x="2055" y="2425"/>
                  </a:lnTo>
                  <a:lnTo>
                    <a:pt x="1550" y="2425"/>
                  </a:lnTo>
                  <a:lnTo>
                    <a:pt x="1045" y="2391"/>
                  </a:lnTo>
                  <a:lnTo>
                    <a:pt x="741" y="2391"/>
                  </a:lnTo>
                  <a:lnTo>
                    <a:pt x="573" y="2357"/>
                  </a:lnTo>
                  <a:lnTo>
                    <a:pt x="438" y="2324"/>
                  </a:lnTo>
                  <a:lnTo>
                    <a:pt x="337" y="2256"/>
                  </a:lnTo>
                  <a:lnTo>
                    <a:pt x="236" y="2189"/>
                  </a:lnTo>
                  <a:lnTo>
                    <a:pt x="169" y="2054"/>
                  </a:lnTo>
                  <a:lnTo>
                    <a:pt x="135" y="1886"/>
                  </a:lnTo>
                  <a:lnTo>
                    <a:pt x="135" y="1684"/>
                  </a:lnTo>
                  <a:lnTo>
                    <a:pt x="169" y="1482"/>
                  </a:lnTo>
                  <a:lnTo>
                    <a:pt x="203" y="1111"/>
                  </a:lnTo>
                  <a:lnTo>
                    <a:pt x="203" y="876"/>
                  </a:lnTo>
                  <a:lnTo>
                    <a:pt x="169" y="640"/>
                  </a:lnTo>
                  <a:lnTo>
                    <a:pt x="169" y="404"/>
                  </a:lnTo>
                  <a:lnTo>
                    <a:pt x="169" y="169"/>
                  </a:lnTo>
                  <a:lnTo>
                    <a:pt x="1314" y="135"/>
                  </a:lnTo>
                  <a:lnTo>
                    <a:pt x="1954" y="101"/>
                  </a:lnTo>
                  <a:close/>
                  <a:moveTo>
                    <a:pt x="1348" y="0"/>
                  </a:moveTo>
                  <a:lnTo>
                    <a:pt x="169" y="34"/>
                  </a:lnTo>
                  <a:lnTo>
                    <a:pt x="135" y="68"/>
                  </a:lnTo>
                  <a:lnTo>
                    <a:pt x="102" y="68"/>
                  </a:lnTo>
                  <a:lnTo>
                    <a:pt x="34" y="270"/>
                  </a:lnTo>
                  <a:lnTo>
                    <a:pt x="34" y="472"/>
                  </a:lnTo>
                  <a:lnTo>
                    <a:pt x="68" y="909"/>
                  </a:lnTo>
                  <a:lnTo>
                    <a:pt x="68" y="1145"/>
                  </a:lnTo>
                  <a:lnTo>
                    <a:pt x="68" y="1347"/>
                  </a:lnTo>
                  <a:lnTo>
                    <a:pt x="1" y="1819"/>
                  </a:lnTo>
                  <a:lnTo>
                    <a:pt x="34" y="2021"/>
                  </a:lnTo>
                  <a:lnTo>
                    <a:pt x="68" y="2189"/>
                  </a:lnTo>
                  <a:lnTo>
                    <a:pt x="169" y="2290"/>
                  </a:lnTo>
                  <a:lnTo>
                    <a:pt x="270" y="2391"/>
                  </a:lnTo>
                  <a:lnTo>
                    <a:pt x="405" y="2458"/>
                  </a:lnTo>
                  <a:lnTo>
                    <a:pt x="573" y="2492"/>
                  </a:lnTo>
                  <a:lnTo>
                    <a:pt x="944" y="2526"/>
                  </a:lnTo>
                  <a:lnTo>
                    <a:pt x="1482" y="2559"/>
                  </a:lnTo>
                  <a:lnTo>
                    <a:pt x="2055" y="2559"/>
                  </a:lnTo>
                  <a:lnTo>
                    <a:pt x="2189" y="2526"/>
                  </a:lnTo>
                  <a:lnTo>
                    <a:pt x="2324" y="2492"/>
                  </a:lnTo>
                  <a:lnTo>
                    <a:pt x="2459" y="2425"/>
                  </a:lnTo>
                  <a:lnTo>
                    <a:pt x="2492" y="2357"/>
                  </a:lnTo>
                  <a:lnTo>
                    <a:pt x="2526" y="2324"/>
                  </a:lnTo>
                  <a:lnTo>
                    <a:pt x="2560" y="2021"/>
                  </a:lnTo>
                  <a:lnTo>
                    <a:pt x="2593" y="1751"/>
                  </a:lnTo>
                  <a:lnTo>
                    <a:pt x="2593" y="1179"/>
                  </a:lnTo>
                  <a:lnTo>
                    <a:pt x="2560" y="606"/>
                  </a:lnTo>
                  <a:lnTo>
                    <a:pt x="2560" y="34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12"/>
            <p:cNvSpPr/>
            <p:nvPr/>
          </p:nvSpPr>
          <p:spPr>
            <a:xfrm>
              <a:off x="2375595" y="4948875"/>
              <a:ext cx="125694" cy="125694"/>
            </a:xfrm>
            <a:custGeom>
              <a:avLst/>
              <a:gdLst/>
              <a:ahLst/>
              <a:cxnLst/>
              <a:rect l="l" t="t" r="r" b="b"/>
              <a:pathLst>
                <a:path w="2526" h="2526" extrusionOk="0">
                  <a:moveTo>
                    <a:pt x="2323" y="135"/>
                  </a:moveTo>
                  <a:lnTo>
                    <a:pt x="2323" y="606"/>
                  </a:lnTo>
                  <a:lnTo>
                    <a:pt x="2290" y="1078"/>
                  </a:lnTo>
                  <a:lnTo>
                    <a:pt x="2323" y="1381"/>
                  </a:lnTo>
                  <a:lnTo>
                    <a:pt x="2357" y="1684"/>
                  </a:lnTo>
                  <a:lnTo>
                    <a:pt x="2391" y="1852"/>
                  </a:lnTo>
                  <a:lnTo>
                    <a:pt x="2391" y="2054"/>
                  </a:lnTo>
                  <a:lnTo>
                    <a:pt x="2357" y="2223"/>
                  </a:lnTo>
                  <a:lnTo>
                    <a:pt x="2290" y="2290"/>
                  </a:lnTo>
                  <a:lnTo>
                    <a:pt x="2222" y="2324"/>
                  </a:lnTo>
                  <a:lnTo>
                    <a:pt x="2054" y="2357"/>
                  </a:lnTo>
                  <a:lnTo>
                    <a:pt x="1886" y="2391"/>
                  </a:lnTo>
                  <a:lnTo>
                    <a:pt x="1010" y="2391"/>
                  </a:lnTo>
                  <a:lnTo>
                    <a:pt x="775" y="2357"/>
                  </a:lnTo>
                  <a:lnTo>
                    <a:pt x="539" y="2324"/>
                  </a:lnTo>
                  <a:lnTo>
                    <a:pt x="236" y="2324"/>
                  </a:lnTo>
                  <a:lnTo>
                    <a:pt x="202" y="2290"/>
                  </a:lnTo>
                  <a:lnTo>
                    <a:pt x="169" y="2256"/>
                  </a:lnTo>
                  <a:lnTo>
                    <a:pt x="135" y="2088"/>
                  </a:lnTo>
                  <a:lnTo>
                    <a:pt x="135" y="1617"/>
                  </a:lnTo>
                  <a:lnTo>
                    <a:pt x="202" y="1145"/>
                  </a:lnTo>
                  <a:lnTo>
                    <a:pt x="202" y="640"/>
                  </a:lnTo>
                  <a:lnTo>
                    <a:pt x="169" y="438"/>
                  </a:lnTo>
                  <a:lnTo>
                    <a:pt x="135" y="202"/>
                  </a:lnTo>
                  <a:lnTo>
                    <a:pt x="674" y="169"/>
                  </a:lnTo>
                  <a:lnTo>
                    <a:pt x="1212" y="202"/>
                  </a:lnTo>
                  <a:lnTo>
                    <a:pt x="1785" y="169"/>
                  </a:lnTo>
                  <a:lnTo>
                    <a:pt x="2323" y="135"/>
                  </a:lnTo>
                  <a:close/>
                  <a:moveTo>
                    <a:pt x="2357" y="0"/>
                  </a:moveTo>
                  <a:lnTo>
                    <a:pt x="2088" y="34"/>
                  </a:lnTo>
                  <a:lnTo>
                    <a:pt x="1785" y="68"/>
                  </a:lnTo>
                  <a:lnTo>
                    <a:pt x="1212" y="68"/>
                  </a:lnTo>
                  <a:lnTo>
                    <a:pt x="640" y="34"/>
                  </a:lnTo>
                  <a:lnTo>
                    <a:pt x="68" y="68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8" y="202"/>
                  </a:lnTo>
                  <a:lnTo>
                    <a:pt x="34" y="741"/>
                  </a:lnTo>
                  <a:lnTo>
                    <a:pt x="34" y="1280"/>
                  </a:lnTo>
                  <a:lnTo>
                    <a:pt x="0" y="1852"/>
                  </a:lnTo>
                  <a:lnTo>
                    <a:pt x="0" y="2122"/>
                  </a:lnTo>
                  <a:lnTo>
                    <a:pt x="34" y="2391"/>
                  </a:lnTo>
                  <a:lnTo>
                    <a:pt x="34" y="2458"/>
                  </a:lnTo>
                  <a:lnTo>
                    <a:pt x="438" y="2458"/>
                  </a:lnTo>
                  <a:lnTo>
                    <a:pt x="775" y="2492"/>
                  </a:lnTo>
                  <a:lnTo>
                    <a:pt x="1448" y="2526"/>
                  </a:lnTo>
                  <a:lnTo>
                    <a:pt x="1953" y="2526"/>
                  </a:lnTo>
                  <a:lnTo>
                    <a:pt x="2189" y="2492"/>
                  </a:lnTo>
                  <a:lnTo>
                    <a:pt x="2290" y="2458"/>
                  </a:lnTo>
                  <a:lnTo>
                    <a:pt x="2391" y="2391"/>
                  </a:lnTo>
                  <a:lnTo>
                    <a:pt x="2458" y="2324"/>
                  </a:lnTo>
                  <a:lnTo>
                    <a:pt x="2492" y="2223"/>
                  </a:lnTo>
                  <a:lnTo>
                    <a:pt x="2525" y="2021"/>
                  </a:lnTo>
                  <a:lnTo>
                    <a:pt x="2525" y="1819"/>
                  </a:lnTo>
                  <a:lnTo>
                    <a:pt x="2492" y="1617"/>
                  </a:lnTo>
                  <a:lnTo>
                    <a:pt x="2458" y="1347"/>
                  </a:lnTo>
                  <a:lnTo>
                    <a:pt x="2424" y="1078"/>
                  </a:lnTo>
                  <a:lnTo>
                    <a:pt x="2458" y="573"/>
                  </a:lnTo>
                  <a:lnTo>
                    <a:pt x="2458" y="337"/>
                  </a:lnTo>
                  <a:lnTo>
                    <a:pt x="2458" y="68"/>
                  </a:lnTo>
                  <a:lnTo>
                    <a:pt x="2424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2"/>
            <p:cNvSpPr/>
            <p:nvPr/>
          </p:nvSpPr>
          <p:spPr>
            <a:xfrm>
              <a:off x="3684034" y="4945541"/>
              <a:ext cx="129028" cy="129028"/>
            </a:xfrm>
            <a:custGeom>
              <a:avLst/>
              <a:gdLst/>
              <a:ahLst/>
              <a:cxnLst/>
              <a:rect l="l" t="t" r="r" b="b"/>
              <a:pathLst>
                <a:path w="2593" h="2593" extrusionOk="0">
                  <a:moveTo>
                    <a:pt x="606" y="101"/>
                  </a:moveTo>
                  <a:lnTo>
                    <a:pt x="1111" y="135"/>
                  </a:lnTo>
                  <a:lnTo>
                    <a:pt x="1616" y="168"/>
                  </a:lnTo>
                  <a:lnTo>
                    <a:pt x="2121" y="202"/>
                  </a:lnTo>
                  <a:lnTo>
                    <a:pt x="2256" y="236"/>
                  </a:lnTo>
                  <a:lnTo>
                    <a:pt x="2357" y="269"/>
                  </a:lnTo>
                  <a:lnTo>
                    <a:pt x="2390" y="370"/>
                  </a:lnTo>
                  <a:lnTo>
                    <a:pt x="2424" y="471"/>
                  </a:lnTo>
                  <a:lnTo>
                    <a:pt x="2458" y="707"/>
                  </a:lnTo>
                  <a:lnTo>
                    <a:pt x="2458" y="943"/>
                  </a:lnTo>
                  <a:lnTo>
                    <a:pt x="2424" y="1482"/>
                  </a:lnTo>
                  <a:lnTo>
                    <a:pt x="2390" y="2020"/>
                  </a:lnTo>
                  <a:lnTo>
                    <a:pt x="2357" y="2189"/>
                  </a:lnTo>
                  <a:lnTo>
                    <a:pt x="2289" y="2290"/>
                  </a:lnTo>
                  <a:lnTo>
                    <a:pt x="2188" y="2391"/>
                  </a:lnTo>
                  <a:lnTo>
                    <a:pt x="2087" y="2424"/>
                  </a:lnTo>
                  <a:lnTo>
                    <a:pt x="1953" y="2458"/>
                  </a:lnTo>
                  <a:lnTo>
                    <a:pt x="1818" y="2458"/>
                  </a:lnTo>
                  <a:lnTo>
                    <a:pt x="1549" y="2424"/>
                  </a:lnTo>
                  <a:lnTo>
                    <a:pt x="943" y="2391"/>
                  </a:lnTo>
                  <a:lnTo>
                    <a:pt x="539" y="2357"/>
                  </a:lnTo>
                  <a:lnTo>
                    <a:pt x="337" y="2323"/>
                  </a:lnTo>
                  <a:lnTo>
                    <a:pt x="236" y="2256"/>
                  </a:lnTo>
                  <a:lnTo>
                    <a:pt x="202" y="2189"/>
                  </a:lnTo>
                  <a:lnTo>
                    <a:pt x="135" y="1953"/>
                  </a:lnTo>
                  <a:lnTo>
                    <a:pt x="101" y="1717"/>
                  </a:lnTo>
                  <a:lnTo>
                    <a:pt x="101" y="1212"/>
                  </a:lnTo>
                  <a:lnTo>
                    <a:pt x="135" y="707"/>
                  </a:lnTo>
                  <a:lnTo>
                    <a:pt x="135" y="202"/>
                  </a:lnTo>
                  <a:lnTo>
                    <a:pt x="370" y="135"/>
                  </a:lnTo>
                  <a:lnTo>
                    <a:pt x="606" y="101"/>
                  </a:lnTo>
                  <a:close/>
                  <a:moveTo>
                    <a:pt x="438" y="0"/>
                  </a:moveTo>
                  <a:lnTo>
                    <a:pt x="67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0" y="842"/>
                  </a:lnTo>
                  <a:lnTo>
                    <a:pt x="0" y="1515"/>
                  </a:lnTo>
                  <a:lnTo>
                    <a:pt x="0" y="1717"/>
                  </a:lnTo>
                  <a:lnTo>
                    <a:pt x="0" y="1987"/>
                  </a:lnTo>
                  <a:lnTo>
                    <a:pt x="34" y="2121"/>
                  </a:lnTo>
                  <a:lnTo>
                    <a:pt x="67" y="2256"/>
                  </a:lnTo>
                  <a:lnTo>
                    <a:pt x="135" y="2357"/>
                  </a:lnTo>
                  <a:lnTo>
                    <a:pt x="236" y="2424"/>
                  </a:lnTo>
                  <a:lnTo>
                    <a:pt x="337" y="2458"/>
                  </a:lnTo>
                  <a:lnTo>
                    <a:pt x="438" y="2492"/>
                  </a:lnTo>
                  <a:lnTo>
                    <a:pt x="673" y="2492"/>
                  </a:lnTo>
                  <a:lnTo>
                    <a:pt x="1178" y="2559"/>
                  </a:lnTo>
                  <a:lnTo>
                    <a:pt x="1650" y="2559"/>
                  </a:lnTo>
                  <a:lnTo>
                    <a:pt x="1885" y="2593"/>
                  </a:lnTo>
                  <a:lnTo>
                    <a:pt x="2121" y="2559"/>
                  </a:lnTo>
                  <a:lnTo>
                    <a:pt x="2222" y="2525"/>
                  </a:lnTo>
                  <a:lnTo>
                    <a:pt x="2323" y="2492"/>
                  </a:lnTo>
                  <a:lnTo>
                    <a:pt x="2390" y="2391"/>
                  </a:lnTo>
                  <a:lnTo>
                    <a:pt x="2458" y="2290"/>
                  </a:lnTo>
                  <a:lnTo>
                    <a:pt x="2525" y="1987"/>
                  </a:lnTo>
                  <a:lnTo>
                    <a:pt x="2559" y="1684"/>
                  </a:lnTo>
                  <a:lnTo>
                    <a:pt x="2559" y="1044"/>
                  </a:lnTo>
                  <a:lnTo>
                    <a:pt x="2592" y="572"/>
                  </a:lnTo>
                  <a:lnTo>
                    <a:pt x="2559" y="370"/>
                  </a:lnTo>
                  <a:lnTo>
                    <a:pt x="2525" y="236"/>
                  </a:lnTo>
                  <a:lnTo>
                    <a:pt x="2458" y="168"/>
                  </a:lnTo>
                  <a:lnTo>
                    <a:pt x="2357" y="101"/>
                  </a:lnTo>
                  <a:lnTo>
                    <a:pt x="2256" y="67"/>
                  </a:lnTo>
                  <a:lnTo>
                    <a:pt x="1986" y="34"/>
                  </a:lnTo>
                  <a:lnTo>
                    <a:pt x="1481" y="3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2"/>
            <p:cNvSpPr/>
            <p:nvPr/>
          </p:nvSpPr>
          <p:spPr>
            <a:xfrm>
              <a:off x="3735934" y="5022569"/>
              <a:ext cx="25179" cy="31896"/>
            </a:xfrm>
            <a:custGeom>
              <a:avLst/>
              <a:gdLst/>
              <a:ahLst/>
              <a:cxnLst/>
              <a:rect l="l" t="t" r="r" b="b"/>
              <a:pathLst>
                <a:path w="506" h="641" extrusionOk="0">
                  <a:moveTo>
                    <a:pt x="270" y="136"/>
                  </a:moveTo>
                  <a:lnTo>
                    <a:pt x="371" y="169"/>
                  </a:lnTo>
                  <a:lnTo>
                    <a:pt x="304" y="237"/>
                  </a:lnTo>
                  <a:lnTo>
                    <a:pt x="270" y="270"/>
                  </a:lnTo>
                  <a:lnTo>
                    <a:pt x="169" y="270"/>
                  </a:lnTo>
                  <a:lnTo>
                    <a:pt x="135" y="203"/>
                  </a:lnTo>
                  <a:lnTo>
                    <a:pt x="135" y="136"/>
                  </a:lnTo>
                  <a:close/>
                  <a:moveTo>
                    <a:pt x="203" y="1"/>
                  </a:moveTo>
                  <a:lnTo>
                    <a:pt x="135" y="35"/>
                  </a:lnTo>
                  <a:lnTo>
                    <a:pt x="68" y="68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68" y="338"/>
                  </a:lnTo>
                  <a:lnTo>
                    <a:pt x="203" y="405"/>
                  </a:lnTo>
                  <a:lnTo>
                    <a:pt x="304" y="405"/>
                  </a:lnTo>
                  <a:lnTo>
                    <a:pt x="270" y="439"/>
                  </a:lnTo>
                  <a:lnTo>
                    <a:pt x="236" y="506"/>
                  </a:lnTo>
                  <a:lnTo>
                    <a:pt x="203" y="472"/>
                  </a:lnTo>
                  <a:lnTo>
                    <a:pt x="135" y="472"/>
                  </a:lnTo>
                  <a:lnTo>
                    <a:pt x="135" y="573"/>
                  </a:lnTo>
                  <a:lnTo>
                    <a:pt x="169" y="641"/>
                  </a:lnTo>
                  <a:lnTo>
                    <a:pt x="236" y="641"/>
                  </a:lnTo>
                  <a:lnTo>
                    <a:pt x="304" y="607"/>
                  </a:lnTo>
                  <a:lnTo>
                    <a:pt x="371" y="540"/>
                  </a:lnTo>
                  <a:lnTo>
                    <a:pt x="438" y="439"/>
                  </a:lnTo>
                  <a:lnTo>
                    <a:pt x="472" y="304"/>
                  </a:lnTo>
                  <a:lnTo>
                    <a:pt x="506" y="203"/>
                  </a:lnTo>
                  <a:lnTo>
                    <a:pt x="472" y="169"/>
                  </a:lnTo>
                  <a:lnTo>
                    <a:pt x="405" y="136"/>
                  </a:lnTo>
                  <a:lnTo>
                    <a:pt x="371" y="68"/>
                  </a:lnTo>
                  <a:lnTo>
                    <a:pt x="304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2"/>
            <p:cNvSpPr/>
            <p:nvPr/>
          </p:nvSpPr>
          <p:spPr>
            <a:xfrm>
              <a:off x="2422469" y="5014210"/>
              <a:ext cx="25179" cy="20153"/>
            </a:xfrm>
            <a:custGeom>
              <a:avLst/>
              <a:gdLst/>
              <a:ahLst/>
              <a:cxnLst/>
              <a:rect l="l" t="t" r="r" b="b"/>
              <a:pathLst>
                <a:path w="506" h="405" extrusionOk="0">
                  <a:moveTo>
                    <a:pt x="203" y="102"/>
                  </a:moveTo>
                  <a:lnTo>
                    <a:pt x="203" y="135"/>
                  </a:lnTo>
                  <a:lnTo>
                    <a:pt x="237" y="169"/>
                  </a:lnTo>
                  <a:lnTo>
                    <a:pt x="338" y="135"/>
                  </a:lnTo>
                  <a:lnTo>
                    <a:pt x="203" y="270"/>
                  </a:lnTo>
                  <a:lnTo>
                    <a:pt x="136" y="304"/>
                  </a:lnTo>
                  <a:lnTo>
                    <a:pt x="102" y="304"/>
                  </a:lnTo>
                  <a:lnTo>
                    <a:pt x="136" y="203"/>
                  </a:lnTo>
                  <a:lnTo>
                    <a:pt x="169" y="135"/>
                  </a:lnTo>
                  <a:lnTo>
                    <a:pt x="203" y="102"/>
                  </a:lnTo>
                  <a:close/>
                  <a:moveTo>
                    <a:pt x="169" y="1"/>
                  </a:moveTo>
                  <a:lnTo>
                    <a:pt x="102" y="68"/>
                  </a:lnTo>
                  <a:lnTo>
                    <a:pt x="35" y="102"/>
                  </a:lnTo>
                  <a:lnTo>
                    <a:pt x="1" y="270"/>
                  </a:lnTo>
                  <a:lnTo>
                    <a:pt x="1" y="371"/>
                  </a:lnTo>
                  <a:lnTo>
                    <a:pt x="68" y="405"/>
                  </a:lnTo>
                  <a:lnTo>
                    <a:pt x="237" y="405"/>
                  </a:lnTo>
                  <a:lnTo>
                    <a:pt x="371" y="304"/>
                  </a:lnTo>
                  <a:lnTo>
                    <a:pt x="439" y="236"/>
                  </a:lnTo>
                  <a:lnTo>
                    <a:pt x="506" y="169"/>
                  </a:lnTo>
                  <a:lnTo>
                    <a:pt x="506" y="102"/>
                  </a:lnTo>
                  <a:lnTo>
                    <a:pt x="472" y="34"/>
                  </a:lnTo>
                  <a:lnTo>
                    <a:pt x="439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2"/>
            <p:cNvSpPr/>
            <p:nvPr/>
          </p:nvSpPr>
          <p:spPr>
            <a:xfrm>
              <a:off x="3898450" y="5089596"/>
              <a:ext cx="134053" cy="57025"/>
            </a:xfrm>
            <a:custGeom>
              <a:avLst/>
              <a:gdLst/>
              <a:ahLst/>
              <a:cxnLst/>
              <a:rect l="l" t="t" r="r" b="b"/>
              <a:pathLst>
                <a:path w="2694" h="1146" extrusionOk="0">
                  <a:moveTo>
                    <a:pt x="1549" y="1"/>
                  </a:moveTo>
                  <a:lnTo>
                    <a:pt x="1112" y="34"/>
                  </a:lnTo>
                  <a:lnTo>
                    <a:pt x="337" y="34"/>
                  </a:lnTo>
                  <a:lnTo>
                    <a:pt x="102" y="68"/>
                  </a:lnTo>
                  <a:lnTo>
                    <a:pt x="34" y="102"/>
                  </a:lnTo>
                  <a:lnTo>
                    <a:pt x="34" y="169"/>
                  </a:lnTo>
                  <a:lnTo>
                    <a:pt x="1" y="304"/>
                  </a:lnTo>
                  <a:lnTo>
                    <a:pt x="1" y="438"/>
                  </a:lnTo>
                  <a:lnTo>
                    <a:pt x="1" y="741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35" y="741"/>
                  </a:lnTo>
                  <a:lnTo>
                    <a:pt x="135" y="337"/>
                  </a:lnTo>
                  <a:lnTo>
                    <a:pt x="135" y="203"/>
                  </a:lnTo>
                  <a:lnTo>
                    <a:pt x="506" y="169"/>
                  </a:lnTo>
                  <a:lnTo>
                    <a:pt x="876" y="135"/>
                  </a:lnTo>
                  <a:lnTo>
                    <a:pt x="1246" y="169"/>
                  </a:lnTo>
                  <a:lnTo>
                    <a:pt x="1583" y="135"/>
                  </a:lnTo>
                  <a:lnTo>
                    <a:pt x="1953" y="135"/>
                  </a:lnTo>
                  <a:lnTo>
                    <a:pt x="2155" y="169"/>
                  </a:lnTo>
                  <a:lnTo>
                    <a:pt x="2324" y="203"/>
                  </a:lnTo>
                  <a:lnTo>
                    <a:pt x="2425" y="236"/>
                  </a:lnTo>
                  <a:lnTo>
                    <a:pt x="2492" y="304"/>
                  </a:lnTo>
                  <a:lnTo>
                    <a:pt x="2526" y="405"/>
                  </a:lnTo>
                  <a:lnTo>
                    <a:pt x="2559" y="506"/>
                  </a:lnTo>
                  <a:lnTo>
                    <a:pt x="2559" y="741"/>
                  </a:lnTo>
                  <a:lnTo>
                    <a:pt x="2559" y="943"/>
                  </a:lnTo>
                  <a:lnTo>
                    <a:pt x="2526" y="1145"/>
                  </a:lnTo>
                  <a:lnTo>
                    <a:pt x="2660" y="1145"/>
                  </a:lnTo>
                  <a:lnTo>
                    <a:pt x="2694" y="876"/>
                  </a:lnTo>
                  <a:lnTo>
                    <a:pt x="2694" y="539"/>
                  </a:lnTo>
                  <a:lnTo>
                    <a:pt x="2660" y="337"/>
                  </a:lnTo>
                  <a:lnTo>
                    <a:pt x="2593" y="203"/>
                  </a:lnTo>
                  <a:lnTo>
                    <a:pt x="2458" y="102"/>
                  </a:lnTo>
                  <a:lnTo>
                    <a:pt x="2324" y="68"/>
                  </a:lnTo>
                  <a:lnTo>
                    <a:pt x="2155" y="34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2"/>
            <p:cNvSpPr/>
            <p:nvPr/>
          </p:nvSpPr>
          <p:spPr>
            <a:xfrm>
              <a:off x="2714012" y="5019235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03" y="1"/>
                  </a:moveTo>
                  <a:lnTo>
                    <a:pt x="169" y="68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270" y="135"/>
                  </a:lnTo>
                  <a:lnTo>
                    <a:pt x="371" y="102"/>
                  </a:lnTo>
                  <a:lnTo>
                    <a:pt x="438" y="135"/>
                  </a:lnTo>
                  <a:lnTo>
                    <a:pt x="202" y="337"/>
                  </a:lnTo>
                  <a:lnTo>
                    <a:pt x="34" y="506"/>
                  </a:lnTo>
                  <a:lnTo>
                    <a:pt x="0" y="539"/>
                  </a:lnTo>
                  <a:lnTo>
                    <a:pt x="0" y="607"/>
                  </a:lnTo>
                  <a:lnTo>
                    <a:pt x="34" y="607"/>
                  </a:lnTo>
                  <a:lnTo>
                    <a:pt x="101" y="640"/>
                  </a:lnTo>
                  <a:lnTo>
                    <a:pt x="404" y="573"/>
                  </a:lnTo>
                  <a:lnTo>
                    <a:pt x="539" y="573"/>
                  </a:lnTo>
                  <a:lnTo>
                    <a:pt x="573" y="539"/>
                  </a:lnTo>
                  <a:lnTo>
                    <a:pt x="573" y="472"/>
                  </a:lnTo>
                  <a:lnTo>
                    <a:pt x="539" y="438"/>
                  </a:lnTo>
                  <a:lnTo>
                    <a:pt x="404" y="438"/>
                  </a:lnTo>
                  <a:lnTo>
                    <a:pt x="270" y="472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35"/>
                  </a:lnTo>
                  <a:lnTo>
                    <a:pt x="539" y="6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2"/>
            <p:cNvSpPr/>
            <p:nvPr/>
          </p:nvSpPr>
          <p:spPr>
            <a:xfrm>
              <a:off x="2978686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3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8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5" y="1347"/>
                  </a:lnTo>
                  <a:lnTo>
                    <a:pt x="135" y="1179"/>
                  </a:lnTo>
                  <a:lnTo>
                    <a:pt x="135" y="909"/>
                  </a:lnTo>
                  <a:lnTo>
                    <a:pt x="135" y="573"/>
                  </a:lnTo>
                  <a:lnTo>
                    <a:pt x="102" y="236"/>
                  </a:lnTo>
                  <a:lnTo>
                    <a:pt x="135" y="236"/>
                  </a:lnTo>
                  <a:lnTo>
                    <a:pt x="236" y="169"/>
                  </a:lnTo>
                  <a:lnTo>
                    <a:pt x="337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4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4" y="1347"/>
                  </a:lnTo>
                  <a:lnTo>
                    <a:pt x="68" y="1448"/>
                  </a:lnTo>
                  <a:lnTo>
                    <a:pt x="135" y="1515"/>
                  </a:lnTo>
                  <a:lnTo>
                    <a:pt x="236" y="1583"/>
                  </a:lnTo>
                  <a:lnTo>
                    <a:pt x="472" y="1616"/>
                  </a:lnTo>
                  <a:lnTo>
                    <a:pt x="741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2"/>
            <p:cNvSpPr/>
            <p:nvPr/>
          </p:nvSpPr>
          <p:spPr>
            <a:xfrm>
              <a:off x="3611981" y="5086262"/>
              <a:ext cx="129028" cy="60359"/>
            </a:xfrm>
            <a:custGeom>
              <a:avLst/>
              <a:gdLst/>
              <a:ahLst/>
              <a:cxnLst/>
              <a:rect l="l" t="t" r="r" b="b"/>
              <a:pathLst>
                <a:path w="2593" h="1213" extrusionOk="0"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0" y="404"/>
                  </a:lnTo>
                  <a:lnTo>
                    <a:pt x="0" y="640"/>
                  </a:lnTo>
                  <a:lnTo>
                    <a:pt x="34" y="1078"/>
                  </a:lnTo>
                  <a:lnTo>
                    <a:pt x="34" y="1212"/>
                  </a:lnTo>
                  <a:lnTo>
                    <a:pt x="169" y="1212"/>
                  </a:lnTo>
                  <a:lnTo>
                    <a:pt x="169" y="741"/>
                  </a:lnTo>
                  <a:lnTo>
                    <a:pt x="135" y="472"/>
                  </a:lnTo>
                  <a:lnTo>
                    <a:pt x="135" y="236"/>
                  </a:lnTo>
                  <a:lnTo>
                    <a:pt x="909" y="202"/>
                  </a:lnTo>
                  <a:lnTo>
                    <a:pt x="1684" y="135"/>
                  </a:lnTo>
                  <a:lnTo>
                    <a:pt x="1953" y="135"/>
                  </a:lnTo>
                  <a:lnTo>
                    <a:pt x="2189" y="169"/>
                  </a:lnTo>
                  <a:lnTo>
                    <a:pt x="2323" y="202"/>
                  </a:lnTo>
                  <a:lnTo>
                    <a:pt x="2391" y="303"/>
                  </a:lnTo>
                  <a:lnTo>
                    <a:pt x="2424" y="404"/>
                  </a:lnTo>
                  <a:lnTo>
                    <a:pt x="2458" y="539"/>
                  </a:lnTo>
                  <a:lnTo>
                    <a:pt x="2458" y="876"/>
                  </a:lnTo>
                  <a:lnTo>
                    <a:pt x="2424" y="1212"/>
                  </a:lnTo>
                  <a:lnTo>
                    <a:pt x="2525" y="1212"/>
                  </a:lnTo>
                  <a:lnTo>
                    <a:pt x="2593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2"/>
            <p:cNvSpPr/>
            <p:nvPr/>
          </p:nvSpPr>
          <p:spPr>
            <a:xfrm>
              <a:off x="3427670" y="4851694"/>
              <a:ext cx="137437" cy="82154"/>
            </a:xfrm>
            <a:custGeom>
              <a:avLst/>
              <a:gdLst/>
              <a:ahLst/>
              <a:cxnLst/>
              <a:rect l="l" t="t" r="r" b="b"/>
              <a:pathLst>
                <a:path w="2762" h="1651" extrusionOk="0">
                  <a:moveTo>
                    <a:pt x="2593" y="135"/>
                  </a:moveTo>
                  <a:lnTo>
                    <a:pt x="2627" y="169"/>
                  </a:lnTo>
                  <a:lnTo>
                    <a:pt x="2661" y="169"/>
                  </a:lnTo>
                  <a:lnTo>
                    <a:pt x="2661" y="270"/>
                  </a:lnTo>
                  <a:lnTo>
                    <a:pt x="2627" y="573"/>
                  </a:lnTo>
                  <a:lnTo>
                    <a:pt x="2526" y="1145"/>
                  </a:lnTo>
                  <a:lnTo>
                    <a:pt x="2492" y="1314"/>
                  </a:lnTo>
                  <a:lnTo>
                    <a:pt x="2425" y="1415"/>
                  </a:lnTo>
                  <a:lnTo>
                    <a:pt x="2324" y="1448"/>
                  </a:lnTo>
                  <a:lnTo>
                    <a:pt x="2122" y="1482"/>
                  </a:lnTo>
                  <a:lnTo>
                    <a:pt x="1785" y="1516"/>
                  </a:lnTo>
                  <a:lnTo>
                    <a:pt x="1415" y="1482"/>
                  </a:lnTo>
                  <a:lnTo>
                    <a:pt x="843" y="1448"/>
                  </a:lnTo>
                  <a:lnTo>
                    <a:pt x="506" y="1448"/>
                  </a:lnTo>
                  <a:lnTo>
                    <a:pt x="337" y="1415"/>
                  </a:lnTo>
                  <a:lnTo>
                    <a:pt x="270" y="1381"/>
                  </a:lnTo>
                  <a:lnTo>
                    <a:pt x="203" y="1314"/>
                  </a:lnTo>
                  <a:lnTo>
                    <a:pt x="169" y="1246"/>
                  </a:lnTo>
                  <a:lnTo>
                    <a:pt x="135" y="1145"/>
                  </a:lnTo>
                  <a:lnTo>
                    <a:pt x="135" y="910"/>
                  </a:lnTo>
                  <a:lnTo>
                    <a:pt x="135" y="539"/>
                  </a:lnTo>
                  <a:lnTo>
                    <a:pt x="203" y="203"/>
                  </a:lnTo>
                  <a:lnTo>
                    <a:pt x="438" y="169"/>
                  </a:lnTo>
                  <a:lnTo>
                    <a:pt x="742" y="169"/>
                  </a:lnTo>
                  <a:lnTo>
                    <a:pt x="1213" y="135"/>
                  </a:lnTo>
                  <a:close/>
                  <a:moveTo>
                    <a:pt x="742" y="1"/>
                  </a:moveTo>
                  <a:lnTo>
                    <a:pt x="472" y="34"/>
                  </a:lnTo>
                  <a:lnTo>
                    <a:pt x="203" y="68"/>
                  </a:lnTo>
                  <a:lnTo>
                    <a:pt x="169" y="34"/>
                  </a:lnTo>
                  <a:lnTo>
                    <a:pt x="135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203"/>
                  </a:lnTo>
                  <a:lnTo>
                    <a:pt x="34" y="236"/>
                  </a:lnTo>
                  <a:lnTo>
                    <a:pt x="68" y="270"/>
                  </a:lnTo>
                  <a:lnTo>
                    <a:pt x="1" y="708"/>
                  </a:lnTo>
                  <a:lnTo>
                    <a:pt x="1" y="1145"/>
                  </a:lnTo>
                  <a:lnTo>
                    <a:pt x="34" y="1280"/>
                  </a:lnTo>
                  <a:lnTo>
                    <a:pt x="68" y="1381"/>
                  </a:lnTo>
                  <a:lnTo>
                    <a:pt x="135" y="1448"/>
                  </a:lnTo>
                  <a:lnTo>
                    <a:pt x="203" y="1516"/>
                  </a:lnTo>
                  <a:lnTo>
                    <a:pt x="472" y="1583"/>
                  </a:lnTo>
                  <a:lnTo>
                    <a:pt x="742" y="1617"/>
                  </a:lnTo>
                  <a:lnTo>
                    <a:pt x="1314" y="1650"/>
                  </a:lnTo>
                  <a:lnTo>
                    <a:pt x="1954" y="1650"/>
                  </a:lnTo>
                  <a:lnTo>
                    <a:pt x="2257" y="1617"/>
                  </a:lnTo>
                  <a:lnTo>
                    <a:pt x="2593" y="1549"/>
                  </a:lnTo>
                  <a:lnTo>
                    <a:pt x="2627" y="1516"/>
                  </a:lnTo>
                  <a:lnTo>
                    <a:pt x="2627" y="1482"/>
                  </a:lnTo>
                  <a:lnTo>
                    <a:pt x="2661" y="1145"/>
                  </a:lnTo>
                  <a:lnTo>
                    <a:pt x="2694" y="809"/>
                  </a:lnTo>
                  <a:lnTo>
                    <a:pt x="2728" y="472"/>
                  </a:lnTo>
                  <a:lnTo>
                    <a:pt x="2762" y="102"/>
                  </a:lnTo>
                  <a:lnTo>
                    <a:pt x="2762" y="68"/>
                  </a:lnTo>
                  <a:lnTo>
                    <a:pt x="2728" y="68"/>
                  </a:lnTo>
                  <a:lnTo>
                    <a:pt x="2324" y="34"/>
                  </a:lnTo>
                  <a:lnTo>
                    <a:pt x="1954" y="1"/>
                  </a:lnTo>
                  <a:lnTo>
                    <a:pt x="1146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2"/>
            <p:cNvSpPr/>
            <p:nvPr/>
          </p:nvSpPr>
          <p:spPr>
            <a:xfrm>
              <a:off x="2523034" y="4848360"/>
              <a:ext cx="134053" cy="83796"/>
            </a:xfrm>
            <a:custGeom>
              <a:avLst/>
              <a:gdLst/>
              <a:ahLst/>
              <a:cxnLst/>
              <a:rect l="l" t="t" r="r" b="b"/>
              <a:pathLst>
                <a:path w="2694" h="1684" extrusionOk="0">
                  <a:moveTo>
                    <a:pt x="707" y="135"/>
                  </a:moveTo>
                  <a:lnTo>
                    <a:pt x="976" y="202"/>
                  </a:lnTo>
                  <a:lnTo>
                    <a:pt x="1212" y="202"/>
                  </a:lnTo>
                  <a:lnTo>
                    <a:pt x="1885" y="236"/>
                  </a:lnTo>
                  <a:lnTo>
                    <a:pt x="2222" y="236"/>
                  </a:lnTo>
                  <a:lnTo>
                    <a:pt x="2559" y="202"/>
                  </a:lnTo>
                  <a:lnTo>
                    <a:pt x="2559" y="202"/>
                  </a:lnTo>
                  <a:lnTo>
                    <a:pt x="2492" y="707"/>
                  </a:lnTo>
                  <a:lnTo>
                    <a:pt x="2492" y="1179"/>
                  </a:lnTo>
                  <a:lnTo>
                    <a:pt x="2458" y="1313"/>
                  </a:lnTo>
                  <a:lnTo>
                    <a:pt x="2458" y="1414"/>
                  </a:lnTo>
                  <a:lnTo>
                    <a:pt x="2357" y="1482"/>
                  </a:lnTo>
                  <a:lnTo>
                    <a:pt x="2256" y="1482"/>
                  </a:lnTo>
                  <a:lnTo>
                    <a:pt x="1616" y="1515"/>
                  </a:lnTo>
                  <a:lnTo>
                    <a:pt x="1313" y="1515"/>
                  </a:lnTo>
                  <a:lnTo>
                    <a:pt x="875" y="1549"/>
                  </a:lnTo>
                  <a:lnTo>
                    <a:pt x="640" y="1515"/>
                  </a:lnTo>
                  <a:lnTo>
                    <a:pt x="438" y="1515"/>
                  </a:lnTo>
                  <a:lnTo>
                    <a:pt x="303" y="1448"/>
                  </a:lnTo>
                  <a:lnTo>
                    <a:pt x="269" y="1414"/>
                  </a:lnTo>
                  <a:lnTo>
                    <a:pt x="236" y="1381"/>
                  </a:lnTo>
                  <a:lnTo>
                    <a:pt x="202" y="606"/>
                  </a:lnTo>
                  <a:lnTo>
                    <a:pt x="202" y="303"/>
                  </a:lnTo>
                  <a:lnTo>
                    <a:pt x="202" y="236"/>
                  </a:lnTo>
                  <a:lnTo>
                    <a:pt x="168" y="270"/>
                  </a:lnTo>
                  <a:lnTo>
                    <a:pt x="135" y="236"/>
                  </a:lnTo>
                  <a:lnTo>
                    <a:pt x="168" y="236"/>
                  </a:lnTo>
                  <a:lnTo>
                    <a:pt x="168" y="202"/>
                  </a:lnTo>
                  <a:lnTo>
                    <a:pt x="168" y="169"/>
                  </a:lnTo>
                  <a:lnTo>
                    <a:pt x="438" y="135"/>
                  </a:lnTo>
                  <a:close/>
                  <a:moveTo>
                    <a:pt x="269" y="0"/>
                  </a:moveTo>
                  <a:lnTo>
                    <a:pt x="135" y="34"/>
                  </a:lnTo>
                  <a:lnTo>
                    <a:pt x="34" y="68"/>
                  </a:lnTo>
                  <a:lnTo>
                    <a:pt x="0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101" y="202"/>
                  </a:lnTo>
                  <a:lnTo>
                    <a:pt x="67" y="337"/>
                  </a:lnTo>
                  <a:lnTo>
                    <a:pt x="67" y="472"/>
                  </a:lnTo>
                  <a:lnTo>
                    <a:pt x="67" y="1010"/>
                  </a:lnTo>
                  <a:lnTo>
                    <a:pt x="101" y="1515"/>
                  </a:lnTo>
                  <a:lnTo>
                    <a:pt x="135" y="1549"/>
                  </a:lnTo>
                  <a:lnTo>
                    <a:pt x="168" y="1583"/>
                  </a:lnTo>
                  <a:lnTo>
                    <a:pt x="438" y="1650"/>
                  </a:lnTo>
                  <a:lnTo>
                    <a:pt x="707" y="1684"/>
                  </a:lnTo>
                  <a:lnTo>
                    <a:pt x="2121" y="1684"/>
                  </a:lnTo>
                  <a:lnTo>
                    <a:pt x="2390" y="1650"/>
                  </a:lnTo>
                  <a:lnTo>
                    <a:pt x="2492" y="1616"/>
                  </a:lnTo>
                  <a:lnTo>
                    <a:pt x="2559" y="1549"/>
                  </a:lnTo>
                  <a:lnTo>
                    <a:pt x="2593" y="1482"/>
                  </a:lnTo>
                  <a:lnTo>
                    <a:pt x="2626" y="1381"/>
                  </a:lnTo>
                  <a:lnTo>
                    <a:pt x="2626" y="775"/>
                  </a:lnTo>
                  <a:lnTo>
                    <a:pt x="2660" y="472"/>
                  </a:lnTo>
                  <a:lnTo>
                    <a:pt x="2694" y="169"/>
                  </a:lnTo>
                  <a:lnTo>
                    <a:pt x="2660" y="101"/>
                  </a:lnTo>
                  <a:lnTo>
                    <a:pt x="2593" y="68"/>
                  </a:lnTo>
                  <a:lnTo>
                    <a:pt x="2222" y="101"/>
                  </a:lnTo>
                  <a:lnTo>
                    <a:pt x="1818" y="101"/>
                  </a:lnTo>
                  <a:lnTo>
                    <a:pt x="976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2"/>
            <p:cNvSpPr/>
            <p:nvPr/>
          </p:nvSpPr>
          <p:spPr>
            <a:xfrm>
              <a:off x="4178250" y="4846668"/>
              <a:ext cx="139079" cy="87180"/>
            </a:xfrm>
            <a:custGeom>
              <a:avLst/>
              <a:gdLst/>
              <a:ahLst/>
              <a:cxnLst/>
              <a:rect l="l" t="t" r="r" b="b"/>
              <a:pathLst>
                <a:path w="2795" h="1752" extrusionOk="0">
                  <a:moveTo>
                    <a:pt x="505" y="102"/>
                  </a:moveTo>
                  <a:lnTo>
                    <a:pt x="909" y="135"/>
                  </a:lnTo>
                  <a:lnTo>
                    <a:pt x="1380" y="169"/>
                  </a:lnTo>
                  <a:lnTo>
                    <a:pt x="1818" y="203"/>
                  </a:lnTo>
                  <a:lnTo>
                    <a:pt x="2155" y="236"/>
                  </a:lnTo>
                  <a:lnTo>
                    <a:pt x="2492" y="236"/>
                  </a:lnTo>
                  <a:lnTo>
                    <a:pt x="2559" y="270"/>
                  </a:lnTo>
                  <a:lnTo>
                    <a:pt x="2593" y="337"/>
                  </a:lnTo>
                  <a:lnTo>
                    <a:pt x="2660" y="607"/>
                  </a:lnTo>
                  <a:lnTo>
                    <a:pt x="2660" y="876"/>
                  </a:lnTo>
                  <a:lnTo>
                    <a:pt x="2660" y="1078"/>
                  </a:lnTo>
                  <a:lnTo>
                    <a:pt x="2660" y="1246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59" y="1549"/>
                  </a:lnTo>
                  <a:lnTo>
                    <a:pt x="2424" y="1617"/>
                  </a:lnTo>
                  <a:lnTo>
                    <a:pt x="2155" y="1617"/>
                  </a:lnTo>
                  <a:lnTo>
                    <a:pt x="1717" y="1583"/>
                  </a:lnTo>
                  <a:lnTo>
                    <a:pt x="1481" y="1549"/>
                  </a:lnTo>
                  <a:lnTo>
                    <a:pt x="1279" y="1549"/>
                  </a:lnTo>
                  <a:lnTo>
                    <a:pt x="707" y="1617"/>
                  </a:lnTo>
                  <a:lnTo>
                    <a:pt x="471" y="1583"/>
                  </a:lnTo>
                  <a:lnTo>
                    <a:pt x="404" y="1583"/>
                  </a:lnTo>
                  <a:lnTo>
                    <a:pt x="370" y="1549"/>
                  </a:lnTo>
                  <a:lnTo>
                    <a:pt x="337" y="1482"/>
                  </a:lnTo>
                  <a:lnTo>
                    <a:pt x="303" y="1280"/>
                  </a:lnTo>
                  <a:lnTo>
                    <a:pt x="303" y="741"/>
                  </a:lnTo>
                  <a:lnTo>
                    <a:pt x="303" y="203"/>
                  </a:lnTo>
                  <a:lnTo>
                    <a:pt x="303" y="169"/>
                  </a:lnTo>
                  <a:lnTo>
                    <a:pt x="269" y="135"/>
                  </a:lnTo>
                  <a:lnTo>
                    <a:pt x="505" y="102"/>
                  </a:lnTo>
                  <a:close/>
                  <a:moveTo>
                    <a:pt x="337" y="1"/>
                  </a:moveTo>
                  <a:lnTo>
                    <a:pt x="168" y="34"/>
                  </a:lnTo>
                  <a:lnTo>
                    <a:pt x="34" y="135"/>
                  </a:lnTo>
                  <a:lnTo>
                    <a:pt x="0" y="169"/>
                  </a:lnTo>
                  <a:lnTo>
                    <a:pt x="34" y="203"/>
                  </a:lnTo>
                  <a:lnTo>
                    <a:pt x="67" y="236"/>
                  </a:lnTo>
                  <a:lnTo>
                    <a:pt x="101" y="203"/>
                  </a:lnTo>
                  <a:lnTo>
                    <a:pt x="202" y="169"/>
                  </a:lnTo>
                  <a:lnTo>
                    <a:pt x="236" y="152"/>
                  </a:lnTo>
                  <a:lnTo>
                    <a:pt x="236" y="169"/>
                  </a:lnTo>
                  <a:lnTo>
                    <a:pt x="168" y="506"/>
                  </a:lnTo>
                  <a:lnTo>
                    <a:pt x="135" y="809"/>
                  </a:lnTo>
                  <a:lnTo>
                    <a:pt x="135" y="1011"/>
                  </a:lnTo>
                  <a:lnTo>
                    <a:pt x="168" y="1213"/>
                  </a:lnTo>
                  <a:lnTo>
                    <a:pt x="168" y="1415"/>
                  </a:lnTo>
                  <a:lnTo>
                    <a:pt x="168" y="1617"/>
                  </a:lnTo>
                  <a:lnTo>
                    <a:pt x="202" y="1684"/>
                  </a:lnTo>
                  <a:lnTo>
                    <a:pt x="236" y="1684"/>
                  </a:lnTo>
                  <a:lnTo>
                    <a:pt x="539" y="1718"/>
                  </a:lnTo>
                  <a:lnTo>
                    <a:pt x="842" y="1718"/>
                  </a:lnTo>
                  <a:lnTo>
                    <a:pt x="1481" y="1684"/>
                  </a:lnTo>
                  <a:lnTo>
                    <a:pt x="1717" y="1718"/>
                  </a:lnTo>
                  <a:lnTo>
                    <a:pt x="1953" y="1751"/>
                  </a:lnTo>
                  <a:lnTo>
                    <a:pt x="2458" y="1751"/>
                  </a:lnTo>
                  <a:lnTo>
                    <a:pt x="2593" y="1684"/>
                  </a:lnTo>
                  <a:lnTo>
                    <a:pt x="2727" y="1583"/>
                  </a:lnTo>
                  <a:lnTo>
                    <a:pt x="2761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1" y="506"/>
                  </a:lnTo>
                  <a:lnTo>
                    <a:pt x="2694" y="304"/>
                  </a:lnTo>
                  <a:lnTo>
                    <a:pt x="2626" y="203"/>
                  </a:lnTo>
                  <a:lnTo>
                    <a:pt x="2559" y="135"/>
                  </a:lnTo>
                  <a:lnTo>
                    <a:pt x="2391" y="102"/>
                  </a:lnTo>
                  <a:lnTo>
                    <a:pt x="2222" y="135"/>
                  </a:lnTo>
                  <a:lnTo>
                    <a:pt x="2088" y="135"/>
                  </a:lnTo>
                  <a:lnTo>
                    <a:pt x="1919" y="102"/>
                  </a:lnTo>
                  <a:lnTo>
                    <a:pt x="1616" y="68"/>
                  </a:lnTo>
                  <a:lnTo>
                    <a:pt x="1145" y="3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2"/>
            <p:cNvSpPr/>
            <p:nvPr/>
          </p:nvSpPr>
          <p:spPr>
            <a:xfrm>
              <a:off x="3727574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2"/>
            <p:cNvSpPr/>
            <p:nvPr/>
          </p:nvSpPr>
          <p:spPr>
            <a:xfrm>
              <a:off x="2667089" y="4943849"/>
              <a:ext cx="129028" cy="130720"/>
            </a:xfrm>
            <a:custGeom>
              <a:avLst/>
              <a:gdLst/>
              <a:ahLst/>
              <a:cxnLst/>
              <a:rect l="l" t="t" r="r" b="b"/>
              <a:pathLst>
                <a:path w="2593" h="2627" extrusionOk="0">
                  <a:moveTo>
                    <a:pt x="1953" y="135"/>
                  </a:moveTo>
                  <a:lnTo>
                    <a:pt x="2189" y="169"/>
                  </a:lnTo>
                  <a:lnTo>
                    <a:pt x="2324" y="202"/>
                  </a:lnTo>
                  <a:lnTo>
                    <a:pt x="2391" y="270"/>
                  </a:lnTo>
                  <a:lnTo>
                    <a:pt x="2425" y="404"/>
                  </a:lnTo>
                  <a:lnTo>
                    <a:pt x="2458" y="539"/>
                  </a:lnTo>
                  <a:lnTo>
                    <a:pt x="2458" y="775"/>
                  </a:lnTo>
                  <a:lnTo>
                    <a:pt x="2425" y="1010"/>
                  </a:lnTo>
                  <a:lnTo>
                    <a:pt x="2357" y="1516"/>
                  </a:lnTo>
                  <a:lnTo>
                    <a:pt x="2357" y="1751"/>
                  </a:lnTo>
                  <a:lnTo>
                    <a:pt x="2357" y="2088"/>
                  </a:lnTo>
                  <a:lnTo>
                    <a:pt x="2357" y="2223"/>
                  </a:lnTo>
                  <a:lnTo>
                    <a:pt x="2324" y="2357"/>
                  </a:lnTo>
                  <a:lnTo>
                    <a:pt x="2223" y="2425"/>
                  </a:lnTo>
                  <a:lnTo>
                    <a:pt x="2122" y="2458"/>
                  </a:lnTo>
                  <a:lnTo>
                    <a:pt x="1987" y="2458"/>
                  </a:lnTo>
                  <a:lnTo>
                    <a:pt x="1852" y="2425"/>
                  </a:lnTo>
                  <a:lnTo>
                    <a:pt x="1617" y="2357"/>
                  </a:lnTo>
                  <a:lnTo>
                    <a:pt x="1246" y="2357"/>
                  </a:lnTo>
                  <a:lnTo>
                    <a:pt x="910" y="2391"/>
                  </a:lnTo>
                  <a:lnTo>
                    <a:pt x="708" y="2425"/>
                  </a:lnTo>
                  <a:lnTo>
                    <a:pt x="472" y="2425"/>
                  </a:lnTo>
                  <a:lnTo>
                    <a:pt x="337" y="2391"/>
                  </a:lnTo>
                  <a:lnTo>
                    <a:pt x="270" y="2357"/>
                  </a:lnTo>
                  <a:lnTo>
                    <a:pt x="169" y="2290"/>
                  </a:lnTo>
                  <a:lnTo>
                    <a:pt x="135" y="2189"/>
                  </a:lnTo>
                  <a:lnTo>
                    <a:pt x="135" y="1819"/>
                  </a:lnTo>
                  <a:lnTo>
                    <a:pt x="135" y="1415"/>
                  </a:lnTo>
                  <a:lnTo>
                    <a:pt x="169" y="1078"/>
                  </a:lnTo>
                  <a:lnTo>
                    <a:pt x="135" y="741"/>
                  </a:lnTo>
                  <a:lnTo>
                    <a:pt x="135" y="472"/>
                  </a:lnTo>
                  <a:lnTo>
                    <a:pt x="135" y="202"/>
                  </a:lnTo>
                  <a:lnTo>
                    <a:pt x="910" y="202"/>
                  </a:lnTo>
                  <a:lnTo>
                    <a:pt x="1684" y="135"/>
                  </a:lnTo>
                  <a:close/>
                  <a:moveTo>
                    <a:pt x="1852" y="0"/>
                  </a:moveTo>
                  <a:lnTo>
                    <a:pt x="1347" y="34"/>
                  </a:lnTo>
                  <a:lnTo>
                    <a:pt x="842" y="68"/>
                  </a:lnTo>
                  <a:lnTo>
                    <a:pt x="68" y="68"/>
                  </a:lnTo>
                  <a:lnTo>
                    <a:pt x="34" y="101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2"/>
                  </a:lnTo>
                  <a:lnTo>
                    <a:pt x="1" y="404"/>
                  </a:lnTo>
                  <a:lnTo>
                    <a:pt x="1" y="640"/>
                  </a:lnTo>
                  <a:lnTo>
                    <a:pt x="34" y="1078"/>
                  </a:lnTo>
                  <a:lnTo>
                    <a:pt x="1" y="1751"/>
                  </a:lnTo>
                  <a:lnTo>
                    <a:pt x="1" y="2088"/>
                  </a:lnTo>
                  <a:lnTo>
                    <a:pt x="34" y="2425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438" y="2526"/>
                  </a:lnTo>
                  <a:lnTo>
                    <a:pt x="775" y="2559"/>
                  </a:lnTo>
                  <a:lnTo>
                    <a:pt x="1482" y="2492"/>
                  </a:lnTo>
                  <a:lnTo>
                    <a:pt x="1684" y="2526"/>
                  </a:lnTo>
                  <a:lnTo>
                    <a:pt x="1920" y="2593"/>
                  </a:lnTo>
                  <a:lnTo>
                    <a:pt x="2189" y="2627"/>
                  </a:lnTo>
                  <a:lnTo>
                    <a:pt x="2290" y="2593"/>
                  </a:lnTo>
                  <a:lnTo>
                    <a:pt x="2357" y="2559"/>
                  </a:lnTo>
                  <a:lnTo>
                    <a:pt x="2425" y="2458"/>
                  </a:lnTo>
                  <a:lnTo>
                    <a:pt x="2458" y="2391"/>
                  </a:lnTo>
                  <a:lnTo>
                    <a:pt x="2492" y="2189"/>
                  </a:lnTo>
                  <a:lnTo>
                    <a:pt x="2492" y="1785"/>
                  </a:lnTo>
                  <a:lnTo>
                    <a:pt x="2492" y="1549"/>
                  </a:lnTo>
                  <a:lnTo>
                    <a:pt x="2526" y="1314"/>
                  </a:lnTo>
                  <a:lnTo>
                    <a:pt x="2559" y="842"/>
                  </a:lnTo>
                  <a:lnTo>
                    <a:pt x="2593" y="505"/>
                  </a:lnTo>
                  <a:lnTo>
                    <a:pt x="2559" y="303"/>
                  </a:lnTo>
                  <a:lnTo>
                    <a:pt x="2492" y="169"/>
                  </a:lnTo>
                  <a:lnTo>
                    <a:pt x="2357" y="68"/>
                  </a:lnTo>
                  <a:lnTo>
                    <a:pt x="2189" y="34"/>
                  </a:lnTo>
                  <a:lnTo>
                    <a:pt x="20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2"/>
            <p:cNvSpPr/>
            <p:nvPr/>
          </p:nvSpPr>
          <p:spPr>
            <a:xfrm>
              <a:off x="2668781" y="4851694"/>
              <a:ext cx="139079" cy="80462"/>
            </a:xfrm>
            <a:custGeom>
              <a:avLst/>
              <a:gdLst/>
              <a:ahLst/>
              <a:cxnLst/>
              <a:rect l="l" t="t" r="r" b="b"/>
              <a:pathLst>
                <a:path w="2795" h="1617" extrusionOk="0">
                  <a:moveTo>
                    <a:pt x="2660" y="169"/>
                  </a:moveTo>
                  <a:lnTo>
                    <a:pt x="2593" y="1415"/>
                  </a:lnTo>
                  <a:lnTo>
                    <a:pt x="2020" y="1448"/>
                  </a:lnTo>
                  <a:lnTo>
                    <a:pt x="1448" y="1415"/>
                  </a:lnTo>
                  <a:lnTo>
                    <a:pt x="876" y="1415"/>
                  </a:lnTo>
                  <a:lnTo>
                    <a:pt x="303" y="1448"/>
                  </a:lnTo>
                  <a:lnTo>
                    <a:pt x="202" y="1145"/>
                  </a:lnTo>
                  <a:lnTo>
                    <a:pt x="169" y="809"/>
                  </a:lnTo>
                  <a:lnTo>
                    <a:pt x="135" y="506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404" y="169"/>
                  </a:lnTo>
                  <a:lnTo>
                    <a:pt x="606" y="203"/>
                  </a:lnTo>
                  <a:lnTo>
                    <a:pt x="1111" y="236"/>
                  </a:lnTo>
                  <a:lnTo>
                    <a:pt x="1886" y="236"/>
                  </a:lnTo>
                  <a:lnTo>
                    <a:pt x="2660" y="169"/>
                  </a:lnTo>
                  <a:close/>
                  <a:moveTo>
                    <a:pt x="404" y="1"/>
                  </a:moveTo>
                  <a:lnTo>
                    <a:pt x="202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68"/>
                  </a:lnTo>
                  <a:lnTo>
                    <a:pt x="68" y="135"/>
                  </a:lnTo>
                  <a:lnTo>
                    <a:pt x="101" y="169"/>
                  </a:lnTo>
                  <a:lnTo>
                    <a:pt x="34" y="337"/>
                  </a:lnTo>
                  <a:lnTo>
                    <a:pt x="0" y="506"/>
                  </a:lnTo>
                  <a:lnTo>
                    <a:pt x="0" y="876"/>
                  </a:lnTo>
                  <a:lnTo>
                    <a:pt x="68" y="1246"/>
                  </a:lnTo>
                  <a:lnTo>
                    <a:pt x="169" y="1549"/>
                  </a:lnTo>
                  <a:lnTo>
                    <a:pt x="202" y="1583"/>
                  </a:lnTo>
                  <a:lnTo>
                    <a:pt x="270" y="1617"/>
                  </a:lnTo>
                  <a:lnTo>
                    <a:pt x="573" y="1583"/>
                  </a:lnTo>
                  <a:lnTo>
                    <a:pt x="876" y="1549"/>
                  </a:lnTo>
                  <a:lnTo>
                    <a:pt x="1482" y="1583"/>
                  </a:lnTo>
                  <a:lnTo>
                    <a:pt x="2088" y="1617"/>
                  </a:lnTo>
                  <a:lnTo>
                    <a:pt x="2694" y="1583"/>
                  </a:lnTo>
                  <a:lnTo>
                    <a:pt x="2727" y="1549"/>
                  </a:lnTo>
                  <a:lnTo>
                    <a:pt x="2761" y="1516"/>
                  </a:lnTo>
                  <a:lnTo>
                    <a:pt x="2761" y="809"/>
                  </a:lnTo>
                  <a:lnTo>
                    <a:pt x="2795" y="102"/>
                  </a:lnTo>
                  <a:lnTo>
                    <a:pt x="2795" y="34"/>
                  </a:lnTo>
                  <a:lnTo>
                    <a:pt x="2727" y="1"/>
                  </a:lnTo>
                  <a:lnTo>
                    <a:pt x="1886" y="68"/>
                  </a:lnTo>
                  <a:lnTo>
                    <a:pt x="1482" y="102"/>
                  </a:lnTo>
                  <a:lnTo>
                    <a:pt x="1044" y="68"/>
                  </a:lnTo>
                  <a:lnTo>
                    <a:pt x="640" y="3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2"/>
            <p:cNvSpPr/>
            <p:nvPr/>
          </p:nvSpPr>
          <p:spPr>
            <a:xfrm>
              <a:off x="2737449" y="5089596"/>
              <a:ext cx="118976" cy="57025"/>
            </a:xfrm>
            <a:custGeom>
              <a:avLst/>
              <a:gdLst/>
              <a:ahLst/>
              <a:cxnLst/>
              <a:rect l="l" t="t" r="r" b="b"/>
              <a:pathLst>
                <a:path w="2391" h="1146" extrusionOk="0">
                  <a:moveTo>
                    <a:pt x="1011" y="1"/>
                  </a:moveTo>
                  <a:lnTo>
                    <a:pt x="607" y="34"/>
                  </a:lnTo>
                  <a:lnTo>
                    <a:pt x="337" y="68"/>
                  </a:lnTo>
                  <a:lnTo>
                    <a:pt x="236" y="102"/>
                  </a:lnTo>
                  <a:lnTo>
                    <a:pt x="102" y="169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34" y="607"/>
                  </a:lnTo>
                  <a:lnTo>
                    <a:pt x="1" y="1145"/>
                  </a:lnTo>
                  <a:lnTo>
                    <a:pt x="135" y="1145"/>
                  </a:lnTo>
                  <a:lnTo>
                    <a:pt x="169" y="842"/>
                  </a:lnTo>
                  <a:lnTo>
                    <a:pt x="169" y="539"/>
                  </a:lnTo>
                  <a:lnTo>
                    <a:pt x="203" y="371"/>
                  </a:lnTo>
                  <a:lnTo>
                    <a:pt x="236" y="304"/>
                  </a:lnTo>
                  <a:lnTo>
                    <a:pt x="304" y="236"/>
                  </a:lnTo>
                  <a:lnTo>
                    <a:pt x="506" y="169"/>
                  </a:lnTo>
                  <a:lnTo>
                    <a:pt x="741" y="135"/>
                  </a:lnTo>
                  <a:lnTo>
                    <a:pt x="1112" y="135"/>
                  </a:lnTo>
                  <a:lnTo>
                    <a:pt x="1516" y="169"/>
                  </a:lnTo>
                  <a:lnTo>
                    <a:pt x="1886" y="203"/>
                  </a:lnTo>
                  <a:lnTo>
                    <a:pt x="2256" y="304"/>
                  </a:lnTo>
                  <a:lnTo>
                    <a:pt x="2223" y="674"/>
                  </a:lnTo>
                  <a:lnTo>
                    <a:pt x="2256" y="1044"/>
                  </a:lnTo>
                  <a:lnTo>
                    <a:pt x="2223" y="1145"/>
                  </a:lnTo>
                  <a:lnTo>
                    <a:pt x="2391" y="1145"/>
                  </a:lnTo>
                  <a:lnTo>
                    <a:pt x="2391" y="977"/>
                  </a:lnTo>
                  <a:lnTo>
                    <a:pt x="2357" y="438"/>
                  </a:lnTo>
                  <a:lnTo>
                    <a:pt x="2357" y="304"/>
                  </a:lnTo>
                  <a:lnTo>
                    <a:pt x="2391" y="304"/>
                  </a:lnTo>
                  <a:lnTo>
                    <a:pt x="2391" y="236"/>
                  </a:lnTo>
                  <a:lnTo>
                    <a:pt x="2391" y="203"/>
                  </a:lnTo>
                  <a:lnTo>
                    <a:pt x="2357" y="169"/>
                  </a:lnTo>
                  <a:lnTo>
                    <a:pt x="2324" y="169"/>
                  </a:lnTo>
                  <a:lnTo>
                    <a:pt x="1920" y="68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12"/>
            <p:cNvSpPr/>
            <p:nvPr/>
          </p:nvSpPr>
          <p:spPr>
            <a:xfrm>
              <a:off x="3756037" y="5086262"/>
              <a:ext cx="122360" cy="60359"/>
            </a:xfrm>
            <a:custGeom>
              <a:avLst/>
              <a:gdLst/>
              <a:ahLst/>
              <a:cxnLst/>
              <a:rect l="l" t="t" r="r" b="b"/>
              <a:pathLst>
                <a:path w="2459" h="1213" extrusionOk="0">
                  <a:moveTo>
                    <a:pt x="2391" y="0"/>
                  </a:moveTo>
                  <a:lnTo>
                    <a:pt x="2021" y="34"/>
                  </a:lnTo>
                  <a:lnTo>
                    <a:pt x="1650" y="68"/>
                  </a:lnTo>
                  <a:lnTo>
                    <a:pt x="128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4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4" y="236"/>
                  </a:lnTo>
                  <a:lnTo>
                    <a:pt x="34" y="404"/>
                  </a:lnTo>
                  <a:lnTo>
                    <a:pt x="34" y="573"/>
                  </a:lnTo>
                  <a:lnTo>
                    <a:pt x="68" y="876"/>
                  </a:lnTo>
                  <a:lnTo>
                    <a:pt x="68" y="1212"/>
                  </a:lnTo>
                  <a:lnTo>
                    <a:pt x="203" y="1212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5" y="404"/>
                  </a:lnTo>
                  <a:lnTo>
                    <a:pt x="169" y="202"/>
                  </a:lnTo>
                  <a:lnTo>
                    <a:pt x="270" y="236"/>
                  </a:lnTo>
                  <a:lnTo>
                    <a:pt x="506" y="270"/>
                  </a:lnTo>
                  <a:lnTo>
                    <a:pt x="1145" y="236"/>
                  </a:lnTo>
                  <a:lnTo>
                    <a:pt x="2324" y="169"/>
                  </a:lnTo>
                  <a:lnTo>
                    <a:pt x="2324" y="674"/>
                  </a:lnTo>
                  <a:lnTo>
                    <a:pt x="2290" y="1212"/>
                  </a:lnTo>
                  <a:lnTo>
                    <a:pt x="2459" y="1212"/>
                  </a:lnTo>
                  <a:lnTo>
                    <a:pt x="2459" y="640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12"/>
            <p:cNvSpPr/>
            <p:nvPr/>
          </p:nvSpPr>
          <p:spPr>
            <a:xfrm>
              <a:off x="2821195" y="4848360"/>
              <a:ext cx="135795" cy="83796"/>
            </a:xfrm>
            <a:custGeom>
              <a:avLst/>
              <a:gdLst/>
              <a:ahLst/>
              <a:cxnLst/>
              <a:rect l="l" t="t" r="r" b="b"/>
              <a:pathLst>
                <a:path w="2729" h="1684" extrusionOk="0">
                  <a:moveTo>
                    <a:pt x="1853" y="101"/>
                  </a:moveTo>
                  <a:lnTo>
                    <a:pt x="2324" y="135"/>
                  </a:lnTo>
                  <a:lnTo>
                    <a:pt x="2391" y="169"/>
                  </a:lnTo>
                  <a:lnTo>
                    <a:pt x="2459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6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6" y="1246"/>
                  </a:lnTo>
                  <a:lnTo>
                    <a:pt x="2560" y="1448"/>
                  </a:lnTo>
                  <a:lnTo>
                    <a:pt x="1449" y="1515"/>
                  </a:lnTo>
                  <a:lnTo>
                    <a:pt x="304" y="1515"/>
                  </a:lnTo>
                  <a:lnTo>
                    <a:pt x="237" y="707"/>
                  </a:lnTo>
                  <a:lnTo>
                    <a:pt x="237" y="303"/>
                  </a:lnTo>
                  <a:lnTo>
                    <a:pt x="237" y="236"/>
                  </a:lnTo>
                  <a:lnTo>
                    <a:pt x="641" y="202"/>
                  </a:lnTo>
                  <a:lnTo>
                    <a:pt x="1045" y="169"/>
                  </a:lnTo>
                  <a:lnTo>
                    <a:pt x="1449" y="135"/>
                  </a:lnTo>
                  <a:lnTo>
                    <a:pt x="1853" y="101"/>
                  </a:lnTo>
                  <a:close/>
                  <a:moveTo>
                    <a:pt x="1146" y="0"/>
                  </a:moveTo>
                  <a:lnTo>
                    <a:pt x="708" y="68"/>
                  </a:lnTo>
                  <a:lnTo>
                    <a:pt x="237" y="101"/>
                  </a:lnTo>
                  <a:lnTo>
                    <a:pt x="237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136" y="236"/>
                  </a:lnTo>
                  <a:lnTo>
                    <a:pt x="102" y="573"/>
                  </a:lnTo>
                  <a:lnTo>
                    <a:pt x="102" y="909"/>
                  </a:lnTo>
                  <a:lnTo>
                    <a:pt x="169" y="1583"/>
                  </a:lnTo>
                  <a:lnTo>
                    <a:pt x="203" y="1650"/>
                  </a:lnTo>
                  <a:lnTo>
                    <a:pt x="237" y="1684"/>
                  </a:lnTo>
                  <a:lnTo>
                    <a:pt x="1449" y="1684"/>
                  </a:lnTo>
                  <a:lnTo>
                    <a:pt x="2661" y="1583"/>
                  </a:lnTo>
                  <a:lnTo>
                    <a:pt x="2694" y="1583"/>
                  </a:lnTo>
                  <a:lnTo>
                    <a:pt x="2728" y="1515"/>
                  </a:lnTo>
                  <a:lnTo>
                    <a:pt x="2661" y="1145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627" y="101"/>
                  </a:lnTo>
                  <a:lnTo>
                    <a:pt x="2593" y="34"/>
                  </a:lnTo>
                  <a:lnTo>
                    <a:pt x="2560" y="34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2"/>
            <p:cNvSpPr/>
            <p:nvPr/>
          </p:nvSpPr>
          <p:spPr>
            <a:xfrm>
              <a:off x="3880039" y="4848360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1852" y="101"/>
                  </a:moveTo>
                  <a:lnTo>
                    <a:pt x="2323" y="135"/>
                  </a:lnTo>
                  <a:lnTo>
                    <a:pt x="2391" y="169"/>
                  </a:lnTo>
                  <a:lnTo>
                    <a:pt x="2458" y="169"/>
                  </a:lnTo>
                  <a:lnTo>
                    <a:pt x="2492" y="202"/>
                  </a:lnTo>
                  <a:lnTo>
                    <a:pt x="2492" y="270"/>
                  </a:lnTo>
                  <a:lnTo>
                    <a:pt x="2525" y="404"/>
                  </a:lnTo>
                  <a:lnTo>
                    <a:pt x="2492" y="539"/>
                  </a:lnTo>
                  <a:lnTo>
                    <a:pt x="2492" y="1010"/>
                  </a:lnTo>
                  <a:lnTo>
                    <a:pt x="2525" y="1246"/>
                  </a:lnTo>
                  <a:lnTo>
                    <a:pt x="2559" y="1448"/>
                  </a:lnTo>
                  <a:lnTo>
                    <a:pt x="1448" y="1515"/>
                  </a:lnTo>
                  <a:lnTo>
                    <a:pt x="303" y="1515"/>
                  </a:lnTo>
                  <a:lnTo>
                    <a:pt x="236" y="707"/>
                  </a:lnTo>
                  <a:lnTo>
                    <a:pt x="236" y="303"/>
                  </a:lnTo>
                  <a:lnTo>
                    <a:pt x="236" y="236"/>
                  </a:lnTo>
                  <a:lnTo>
                    <a:pt x="640" y="202"/>
                  </a:lnTo>
                  <a:lnTo>
                    <a:pt x="1044" y="169"/>
                  </a:lnTo>
                  <a:lnTo>
                    <a:pt x="1448" y="135"/>
                  </a:lnTo>
                  <a:lnTo>
                    <a:pt x="1852" y="101"/>
                  </a:lnTo>
                  <a:close/>
                  <a:moveTo>
                    <a:pt x="1145" y="0"/>
                  </a:moveTo>
                  <a:lnTo>
                    <a:pt x="707" y="68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34"/>
                  </a:lnTo>
                  <a:lnTo>
                    <a:pt x="169" y="101"/>
                  </a:lnTo>
                  <a:lnTo>
                    <a:pt x="34" y="101"/>
                  </a:lnTo>
                  <a:lnTo>
                    <a:pt x="0" y="169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135" y="236"/>
                  </a:lnTo>
                  <a:lnTo>
                    <a:pt x="101" y="573"/>
                  </a:lnTo>
                  <a:lnTo>
                    <a:pt x="101" y="909"/>
                  </a:lnTo>
                  <a:lnTo>
                    <a:pt x="169" y="1583"/>
                  </a:lnTo>
                  <a:lnTo>
                    <a:pt x="202" y="1650"/>
                  </a:lnTo>
                  <a:lnTo>
                    <a:pt x="236" y="1684"/>
                  </a:lnTo>
                  <a:lnTo>
                    <a:pt x="1448" y="1684"/>
                  </a:lnTo>
                  <a:lnTo>
                    <a:pt x="2660" y="1583"/>
                  </a:lnTo>
                  <a:lnTo>
                    <a:pt x="2694" y="1583"/>
                  </a:lnTo>
                  <a:lnTo>
                    <a:pt x="2727" y="1515"/>
                  </a:lnTo>
                  <a:lnTo>
                    <a:pt x="2660" y="1145"/>
                  </a:lnTo>
                  <a:lnTo>
                    <a:pt x="2626" y="808"/>
                  </a:lnTo>
                  <a:lnTo>
                    <a:pt x="2626" y="438"/>
                  </a:lnTo>
                  <a:lnTo>
                    <a:pt x="2626" y="101"/>
                  </a:lnTo>
                  <a:lnTo>
                    <a:pt x="2593" y="34"/>
                  </a:lnTo>
                  <a:lnTo>
                    <a:pt x="255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2"/>
            <p:cNvSpPr/>
            <p:nvPr/>
          </p:nvSpPr>
          <p:spPr>
            <a:xfrm>
              <a:off x="4397692" y="5030979"/>
              <a:ext cx="48616" cy="23487"/>
            </a:xfrm>
            <a:custGeom>
              <a:avLst/>
              <a:gdLst/>
              <a:ahLst/>
              <a:cxnLst/>
              <a:rect l="l" t="t" r="r" b="b"/>
              <a:pathLst>
                <a:path w="977" h="472" extrusionOk="0">
                  <a:moveTo>
                    <a:pt x="371" y="0"/>
                  </a:moveTo>
                  <a:lnTo>
                    <a:pt x="270" y="34"/>
                  </a:lnTo>
                  <a:lnTo>
                    <a:pt x="169" y="101"/>
                  </a:lnTo>
                  <a:lnTo>
                    <a:pt x="68" y="135"/>
                  </a:lnTo>
                  <a:lnTo>
                    <a:pt x="1" y="202"/>
                  </a:lnTo>
                  <a:lnTo>
                    <a:pt x="1" y="236"/>
                  </a:lnTo>
                  <a:lnTo>
                    <a:pt x="1" y="303"/>
                  </a:lnTo>
                  <a:lnTo>
                    <a:pt x="34" y="371"/>
                  </a:lnTo>
                  <a:lnTo>
                    <a:pt x="102" y="404"/>
                  </a:lnTo>
                  <a:lnTo>
                    <a:pt x="270" y="472"/>
                  </a:lnTo>
                  <a:lnTo>
                    <a:pt x="337" y="472"/>
                  </a:lnTo>
                  <a:lnTo>
                    <a:pt x="371" y="438"/>
                  </a:lnTo>
                  <a:lnTo>
                    <a:pt x="337" y="371"/>
                  </a:lnTo>
                  <a:lnTo>
                    <a:pt x="304" y="337"/>
                  </a:lnTo>
                  <a:lnTo>
                    <a:pt x="708" y="337"/>
                  </a:lnTo>
                  <a:lnTo>
                    <a:pt x="910" y="303"/>
                  </a:lnTo>
                  <a:lnTo>
                    <a:pt x="943" y="270"/>
                  </a:lnTo>
                  <a:lnTo>
                    <a:pt x="977" y="236"/>
                  </a:lnTo>
                  <a:lnTo>
                    <a:pt x="943" y="202"/>
                  </a:lnTo>
                  <a:lnTo>
                    <a:pt x="910" y="169"/>
                  </a:lnTo>
                  <a:lnTo>
                    <a:pt x="506" y="202"/>
                  </a:lnTo>
                  <a:lnTo>
                    <a:pt x="236" y="202"/>
                  </a:lnTo>
                  <a:lnTo>
                    <a:pt x="304" y="169"/>
                  </a:lnTo>
                  <a:lnTo>
                    <a:pt x="405" y="101"/>
                  </a:lnTo>
                  <a:lnTo>
                    <a:pt x="438" y="68"/>
                  </a:lnTo>
                  <a:lnTo>
                    <a:pt x="438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2"/>
            <p:cNvSpPr/>
            <p:nvPr/>
          </p:nvSpPr>
          <p:spPr>
            <a:xfrm>
              <a:off x="4332357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7" y="1549"/>
                  </a:lnTo>
                  <a:lnTo>
                    <a:pt x="910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4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3" y="707"/>
                  </a:lnTo>
                  <a:lnTo>
                    <a:pt x="203" y="438"/>
                  </a:lnTo>
                  <a:lnTo>
                    <a:pt x="236" y="303"/>
                  </a:lnTo>
                  <a:lnTo>
                    <a:pt x="203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1" y="67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8"/>
                  </a:lnTo>
                  <a:lnTo>
                    <a:pt x="102" y="168"/>
                  </a:lnTo>
                  <a:lnTo>
                    <a:pt x="102" y="202"/>
                  </a:lnTo>
                  <a:lnTo>
                    <a:pt x="102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2" y="1111"/>
                  </a:lnTo>
                  <a:lnTo>
                    <a:pt x="203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8" y="1549"/>
                  </a:lnTo>
                  <a:lnTo>
                    <a:pt x="2728" y="909"/>
                  </a:lnTo>
                  <a:lnTo>
                    <a:pt x="2728" y="572"/>
                  </a:lnTo>
                  <a:lnTo>
                    <a:pt x="2660" y="269"/>
                  </a:lnTo>
                  <a:lnTo>
                    <a:pt x="2627" y="168"/>
                  </a:lnTo>
                  <a:lnTo>
                    <a:pt x="2526" y="135"/>
                  </a:lnTo>
                  <a:lnTo>
                    <a:pt x="2425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2"/>
            <p:cNvSpPr/>
            <p:nvPr/>
          </p:nvSpPr>
          <p:spPr>
            <a:xfrm>
              <a:off x="4260304" y="4945541"/>
              <a:ext cx="206106" cy="129028"/>
            </a:xfrm>
            <a:custGeom>
              <a:avLst/>
              <a:gdLst/>
              <a:ahLst/>
              <a:cxnLst/>
              <a:rect l="l" t="t" r="r" b="b"/>
              <a:pathLst>
                <a:path w="4142" h="2593" extrusionOk="0">
                  <a:moveTo>
                    <a:pt x="2661" y="135"/>
                  </a:moveTo>
                  <a:lnTo>
                    <a:pt x="3772" y="168"/>
                  </a:lnTo>
                  <a:lnTo>
                    <a:pt x="3873" y="168"/>
                  </a:lnTo>
                  <a:lnTo>
                    <a:pt x="3940" y="269"/>
                  </a:lnTo>
                  <a:lnTo>
                    <a:pt x="3974" y="404"/>
                  </a:lnTo>
                  <a:lnTo>
                    <a:pt x="4007" y="539"/>
                  </a:lnTo>
                  <a:lnTo>
                    <a:pt x="4007" y="842"/>
                  </a:lnTo>
                  <a:lnTo>
                    <a:pt x="4007" y="1044"/>
                  </a:lnTo>
                  <a:lnTo>
                    <a:pt x="4007" y="1751"/>
                  </a:lnTo>
                  <a:lnTo>
                    <a:pt x="3974" y="2189"/>
                  </a:lnTo>
                  <a:lnTo>
                    <a:pt x="3940" y="2323"/>
                  </a:lnTo>
                  <a:lnTo>
                    <a:pt x="3873" y="2357"/>
                  </a:lnTo>
                  <a:lnTo>
                    <a:pt x="3267" y="2424"/>
                  </a:lnTo>
                  <a:lnTo>
                    <a:pt x="2021" y="2424"/>
                  </a:lnTo>
                  <a:lnTo>
                    <a:pt x="1415" y="2357"/>
                  </a:lnTo>
                  <a:lnTo>
                    <a:pt x="809" y="2323"/>
                  </a:lnTo>
                  <a:lnTo>
                    <a:pt x="506" y="2323"/>
                  </a:lnTo>
                  <a:lnTo>
                    <a:pt x="203" y="2357"/>
                  </a:lnTo>
                  <a:lnTo>
                    <a:pt x="169" y="1616"/>
                  </a:lnTo>
                  <a:lnTo>
                    <a:pt x="135" y="875"/>
                  </a:lnTo>
                  <a:lnTo>
                    <a:pt x="203" y="539"/>
                  </a:lnTo>
                  <a:lnTo>
                    <a:pt x="203" y="370"/>
                  </a:lnTo>
                  <a:lnTo>
                    <a:pt x="203" y="202"/>
                  </a:lnTo>
                  <a:lnTo>
                    <a:pt x="270" y="202"/>
                  </a:lnTo>
                  <a:lnTo>
                    <a:pt x="371" y="168"/>
                  </a:lnTo>
                  <a:lnTo>
                    <a:pt x="775" y="168"/>
                  </a:lnTo>
                  <a:lnTo>
                    <a:pt x="1415" y="135"/>
                  </a:lnTo>
                  <a:close/>
                  <a:moveTo>
                    <a:pt x="540" y="0"/>
                  </a:moveTo>
                  <a:lnTo>
                    <a:pt x="371" y="34"/>
                  </a:lnTo>
                  <a:lnTo>
                    <a:pt x="203" y="67"/>
                  </a:lnTo>
                  <a:lnTo>
                    <a:pt x="169" y="101"/>
                  </a:lnTo>
                  <a:lnTo>
                    <a:pt x="135" y="101"/>
                  </a:lnTo>
                  <a:lnTo>
                    <a:pt x="102" y="135"/>
                  </a:lnTo>
                  <a:lnTo>
                    <a:pt x="102" y="168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102" y="269"/>
                  </a:lnTo>
                  <a:lnTo>
                    <a:pt x="68" y="337"/>
                  </a:lnTo>
                  <a:lnTo>
                    <a:pt x="34" y="572"/>
                  </a:lnTo>
                  <a:lnTo>
                    <a:pt x="1" y="1010"/>
                  </a:lnTo>
                  <a:lnTo>
                    <a:pt x="1" y="1717"/>
                  </a:lnTo>
                  <a:lnTo>
                    <a:pt x="68" y="2458"/>
                  </a:lnTo>
                  <a:lnTo>
                    <a:pt x="102" y="2492"/>
                  </a:lnTo>
                  <a:lnTo>
                    <a:pt x="169" y="2525"/>
                  </a:lnTo>
                  <a:lnTo>
                    <a:pt x="641" y="2492"/>
                  </a:lnTo>
                  <a:lnTo>
                    <a:pt x="1146" y="2492"/>
                  </a:lnTo>
                  <a:lnTo>
                    <a:pt x="2122" y="2559"/>
                  </a:lnTo>
                  <a:lnTo>
                    <a:pt x="2593" y="2593"/>
                  </a:lnTo>
                  <a:lnTo>
                    <a:pt x="3065" y="2559"/>
                  </a:lnTo>
                  <a:lnTo>
                    <a:pt x="4007" y="2492"/>
                  </a:lnTo>
                  <a:lnTo>
                    <a:pt x="4041" y="2458"/>
                  </a:lnTo>
                  <a:lnTo>
                    <a:pt x="4075" y="2424"/>
                  </a:lnTo>
                  <a:lnTo>
                    <a:pt x="4108" y="1987"/>
                  </a:lnTo>
                  <a:lnTo>
                    <a:pt x="4142" y="1515"/>
                  </a:lnTo>
                  <a:lnTo>
                    <a:pt x="4142" y="606"/>
                  </a:lnTo>
                  <a:lnTo>
                    <a:pt x="4108" y="404"/>
                  </a:lnTo>
                  <a:lnTo>
                    <a:pt x="4041" y="236"/>
                  </a:lnTo>
                  <a:lnTo>
                    <a:pt x="4007" y="135"/>
                  </a:lnTo>
                  <a:lnTo>
                    <a:pt x="3940" y="101"/>
                  </a:lnTo>
                  <a:lnTo>
                    <a:pt x="3873" y="34"/>
                  </a:lnTo>
                  <a:lnTo>
                    <a:pt x="3772" y="34"/>
                  </a:lnTo>
                  <a:lnTo>
                    <a:pt x="2863" y="0"/>
                  </a:lnTo>
                  <a:lnTo>
                    <a:pt x="1920" y="0"/>
                  </a:lnTo>
                  <a:lnTo>
                    <a:pt x="910" y="34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2"/>
            <p:cNvSpPr/>
            <p:nvPr/>
          </p:nvSpPr>
          <p:spPr>
            <a:xfrm>
              <a:off x="2576625" y="5015902"/>
              <a:ext cx="18461" cy="35230"/>
            </a:xfrm>
            <a:custGeom>
              <a:avLst/>
              <a:gdLst/>
              <a:ahLst/>
              <a:cxnLst/>
              <a:rect l="l" t="t" r="r" b="b"/>
              <a:pathLst>
                <a:path w="371" h="708" extrusionOk="0">
                  <a:moveTo>
                    <a:pt x="303" y="0"/>
                  </a:moveTo>
                  <a:lnTo>
                    <a:pt x="270" y="34"/>
                  </a:lnTo>
                  <a:lnTo>
                    <a:pt x="135" y="135"/>
                  </a:lnTo>
                  <a:lnTo>
                    <a:pt x="0" y="270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68" y="371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69" y="640"/>
                  </a:lnTo>
                  <a:lnTo>
                    <a:pt x="202" y="674"/>
                  </a:lnTo>
                  <a:lnTo>
                    <a:pt x="236" y="707"/>
                  </a:lnTo>
                  <a:lnTo>
                    <a:pt x="303" y="674"/>
                  </a:lnTo>
                  <a:lnTo>
                    <a:pt x="303" y="640"/>
                  </a:lnTo>
                  <a:lnTo>
                    <a:pt x="337" y="371"/>
                  </a:lnTo>
                  <a:lnTo>
                    <a:pt x="371" y="101"/>
                  </a:lnTo>
                  <a:lnTo>
                    <a:pt x="3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2"/>
            <p:cNvSpPr/>
            <p:nvPr/>
          </p:nvSpPr>
          <p:spPr>
            <a:xfrm>
              <a:off x="4037479" y="4853385"/>
              <a:ext cx="132411" cy="82154"/>
            </a:xfrm>
            <a:custGeom>
              <a:avLst/>
              <a:gdLst/>
              <a:ahLst/>
              <a:cxnLst/>
              <a:rect l="l" t="t" r="r" b="b"/>
              <a:pathLst>
                <a:path w="2661" h="1651" extrusionOk="0">
                  <a:moveTo>
                    <a:pt x="944" y="135"/>
                  </a:moveTo>
                  <a:lnTo>
                    <a:pt x="1954" y="169"/>
                  </a:lnTo>
                  <a:lnTo>
                    <a:pt x="2257" y="169"/>
                  </a:lnTo>
                  <a:lnTo>
                    <a:pt x="2358" y="202"/>
                  </a:lnTo>
                  <a:lnTo>
                    <a:pt x="2425" y="236"/>
                  </a:lnTo>
                  <a:lnTo>
                    <a:pt x="2459" y="303"/>
                  </a:lnTo>
                  <a:lnTo>
                    <a:pt x="2459" y="438"/>
                  </a:lnTo>
                  <a:lnTo>
                    <a:pt x="2459" y="573"/>
                  </a:lnTo>
                  <a:lnTo>
                    <a:pt x="2425" y="808"/>
                  </a:lnTo>
                  <a:lnTo>
                    <a:pt x="2425" y="1111"/>
                  </a:lnTo>
                  <a:lnTo>
                    <a:pt x="2459" y="1246"/>
                  </a:lnTo>
                  <a:lnTo>
                    <a:pt x="2492" y="1381"/>
                  </a:lnTo>
                  <a:lnTo>
                    <a:pt x="2021" y="1414"/>
                  </a:lnTo>
                  <a:lnTo>
                    <a:pt x="1516" y="1414"/>
                  </a:lnTo>
                  <a:lnTo>
                    <a:pt x="1112" y="1448"/>
                  </a:lnTo>
                  <a:lnTo>
                    <a:pt x="674" y="1515"/>
                  </a:lnTo>
                  <a:lnTo>
                    <a:pt x="439" y="1482"/>
                  </a:lnTo>
                  <a:lnTo>
                    <a:pt x="203" y="1414"/>
                  </a:lnTo>
                  <a:lnTo>
                    <a:pt x="169" y="1381"/>
                  </a:lnTo>
                  <a:lnTo>
                    <a:pt x="136" y="1347"/>
                  </a:lnTo>
                  <a:lnTo>
                    <a:pt x="136" y="1179"/>
                  </a:lnTo>
                  <a:lnTo>
                    <a:pt x="136" y="909"/>
                  </a:lnTo>
                  <a:lnTo>
                    <a:pt x="136" y="573"/>
                  </a:lnTo>
                  <a:lnTo>
                    <a:pt x="102" y="236"/>
                  </a:lnTo>
                  <a:lnTo>
                    <a:pt x="136" y="236"/>
                  </a:lnTo>
                  <a:lnTo>
                    <a:pt x="237" y="169"/>
                  </a:lnTo>
                  <a:lnTo>
                    <a:pt x="338" y="135"/>
                  </a:lnTo>
                  <a:close/>
                  <a:moveTo>
                    <a:pt x="304" y="0"/>
                  </a:moveTo>
                  <a:lnTo>
                    <a:pt x="203" y="34"/>
                  </a:lnTo>
                  <a:lnTo>
                    <a:pt x="102" y="101"/>
                  </a:lnTo>
                  <a:lnTo>
                    <a:pt x="102" y="34"/>
                  </a:lnTo>
                  <a:lnTo>
                    <a:pt x="35" y="34"/>
                  </a:lnTo>
                  <a:lnTo>
                    <a:pt x="1" y="337"/>
                  </a:lnTo>
                  <a:lnTo>
                    <a:pt x="1" y="640"/>
                  </a:lnTo>
                  <a:lnTo>
                    <a:pt x="1" y="1246"/>
                  </a:lnTo>
                  <a:lnTo>
                    <a:pt x="35" y="1347"/>
                  </a:lnTo>
                  <a:lnTo>
                    <a:pt x="68" y="1448"/>
                  </a:lnTo>
                  <a:lnTo>
                    <a:pt x="136" y="1515"/>
                  </a:lnTo>
                  <a:lnTo>
                    <a:pt x="237" y="1583"/>
                  </a:lnTo>
                  <a:lnTo>
                    <a:pt x="472" y="1616"/>
                  </a:lnTo>
                  <a:lnTo>
                    <a:pt x="742" y="1650"/>
                  </a:lnTo>
                  <a:lnTo>
                    <a:pt x="1280" y="1583"/>
                  </a:lnTo>
                  <a:lnTo>
                    <a:pt x="1617" y="1549"/>
                  </a:lnTo>
                  <a:lnTo>
                    <a:pt x="2257" y="1549"/>
                  </a:lnTo>
                  <a:lnTo>
                    <a:pt x="2593" y="1515"/>
                  </a:lnTo>
                  <a:lnTo>
                    <a:pt x="2661" y="1482"/>
                  </a:lnTo>
                  <a:lnTo>
                    <a:pt x="2661" y="1448"/>
                  </a:lnTo>
                  <a:lnTo>
                    <a:pt x="2661" y="1414"/>
                  </a:lnTo>
                  <a:lnTo>
                    <a:pt x="2593" y="1246"/>
                  </a:lnTo>
                  <a:lnTo>
                    <a:pt x="2560" y="1078"/>
                  </a:lnTo>
                  <a:lnTo>
                    <a:pt x="2560" y="741"/>
                  </a:lnTo>
                  <a:lnTo>
                    <a:pt x="2593" y="539"/>
                  </a:lnTo>
                  <a:lnTo>
                    <a:pt x="2593" y="371"/>
                  </a:lnTo>
                  <a:lnTo>
                    <a:pt x="2560" y="202"/>
                  </a:lnTo>
                  <a:lnTo>
                    <a:pt x="2459" y="34"/>
                  </a:lnTo>
                  <a:lnTo>
                    <a:pt x="2425" y="34"/>
                  </a:lnTo>
                  <a:lnTo>
                    <a:pt x="2391" y="0"/>
                  </a:lnTo>
                  <a:lnTo>
                    <a:pt x="2055" y="34"/>
                  </a:lnTo>
                  <a:lnTo>
                    <a:pt x="1718" y="34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2"/>
            <p:cNvSpPr/>
            <p:nvPr/>
          </p:nvSpPr>
          <p:spPr>
            <a:xfrm>
              <a:off x="2590011" y="5091288"/>
              <a:ext cx="129077" cy="55333"/>
            </a:xfrm>
            <a:custGeom>
              <a:avLst/>
              <a:gdLst/>
              <a:ahLst/>
              <a:cxnLst/>
              <a:rect l="l" t="t" r="r" b="b"/>
              <a:pathLst>
                <a:path w="2594" h="1112" extrusionOk="0">
                  <a:moveTo>
                    <a:pt x="472" y="0"/>
                  </a:moveTo>
                  <a:lnTo>
                    <a:pt x="102" y="68"/>
                  </a:lnTo>
                  <a:lnTo>
                    <a:pt x="102" y="101"/>
                  </a:lnTo>
                  <a:lnTo>
                    <a:pt x="68" y="101"/>
                  </a:lnTo>
                  <a:lnTo>
                    <a:pt x="34" y="135"/>
                  </a:lnTo>
                  <a:lnTo>
                    <a:pt x="1" y="640"/>
                  </a:lnTo>
                  <a:lnTo>
                    <a:pt x="1" y="1111"/>
                  </a:lnTo>
                  <a:lnTo>
                    <a:pt x="135" y="1111"/>
                  </a:lnTo>
                  <a:lnTo>
                    <a:pt x="135" y="741"/>
                  </a:lnTo>
                  <a:lnTo>
                    <a:pt x="169" y="472"/>
                  </a:lnTo>
                  <a:lnTo>
                    <a:pt x="135" y="337"/>
                  </a:lnTo>
                  <a:lnTo>
                    <a:pt x="102" y="202"/>
                  </a:lnTo>
                  <a:lnTo>
                    <a:pt x="135" y="202"/>
                  </a:lnTo>
                  <a:lnTo>
                    <a:pt x="438" y="169"/>
                  </a:lnTo>
                  <a:lnTo>
                    <a:pt x="741" y="135"/>
                  </a:lnTo>
                  <a:lnTo>
                    <a:pt x="2088" y="135"/>
                  </a:lnTo>
                  <a:lnTo>
                    <a:pt x="2223" y="169"/>
                  </a:lnTo>
                  <a:lnTo>
                    <a:pt x="2324" y="236"/>
                  </a:lnTo>
                  <a:lnTo>
                    <a:pt x="2391" y="337"/>
                  </a:lnTo>
                  <a:lnTo>
                    <a:pt x="2459" y="505"/>
                  </a:lnTo>
                  <a:lnTo>
                    <a:pt x="2459" y="707"/>
                  </a:lnTo>
                  <a:lnTo>
                    <a:pt x="2459" y="1111"/>
                  </a:lnTo>
                  <a:lnTo>
                    <a:pt x="2593" y="1111"/>
                  </a:lnTo>
                  <a:lnTo>
                    <a:pt x="2593" y="640"/>
                  </a:lnTo>
                  <a:lnTo>
                    <a:pt x="2560" y="404"/>
                  </a:lnTo>
                  <a:lnTo>
                    <a:pt x="2492" y="202"/>
                  </a:lnTo>
                  <a:lnTo>
                    <a:pt x="2425" y="135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2"/>
            <p:cNvSpPr/>
            <p:nvPr/>
          </p:nvSpPr>
          <p:spPr>
            <a:xfrm>
              <a:off x="2518008" y="4947183"/>
              <a:ext cx="124002" cy="129077"/>
            </a:xfrm>
            <a:custGeom>
              <a:avLst/>
              <a:gdLst/>
              <a:ahLst/>
              <a:cxnLst/>
              <a:rect l="l" t="t" r="r" b="b"/>
              <a:pathLst>
                <a:path w="2492" h="2594" extrusionOk="0">
                  <a:moveTo>
                    <a:pt x="2222" y="135"/>
                  </a:moveTo>
                  <a:lnTo>
                    <a:pt x="2289" y="169"/>
                  </a:lnTo>
                  <a:lnTo>
                    <a:pt x="2323" y="203"/>
                  </a:lnTo>
                  <a:lnTo>
                    <a:pt x="2357" y="236"/>
                  </a:lnTo>
                  <a:lnTo>
                    <a:pt x="2357" y="337"/>
                  </a:lnTo>
                  <a:lnTo>
                    <a:pt x="2357" y="842"/>
                  </a:lnTo>
                  <a:lnTo>
                    <a:pt x="2323" y="1348"/>
                  </a:lnTo>
                  <a:lnTo>
                    <a:pt x="2323" y="1853"/>
                  </a:lnTo>
                  <a:lnTo>
                    <a:pt x="2357" y="2358"/>
                  </a:lnTo>
                  <a:lnTo>
                    <a:pt x="2087" y="2425"/>
                  </a:lnTo>
                  <a:lnTo>
                    <a:pt x="1818" y="2459"/>
                  </a:lnTo>
                  <a:lnTo>
                    <a:pt x="1246" y="2425"/>
                  </a:lnTo>
                  <a:lnTo>
                    <a:pt x="707" y="2391"/>
                  </a:lnTo>
                  <a:lnTo>
                    <a:pt x="438" y="2358"/>
                  </a:lnTo>
                  <a:lnTo>
                    <a:pt x="269" y="2324"/>
                  </a:lnTo>
                  <a:lnTo>
                    <a:pt x="202" y="2257"/>
                  </a:lnTo>
                  <a:lnTo>
                    <a:pt x="135" y="2021"/>
                  </a:lnTo>
                  <a:lnTo>
                    <a:pt x="135" y="1752"/>
                  </a:lnTo>
                  <a:lnTo>
                    <a:pt x="135" y="1247"/>
                  </a:lnTo>
                  <a:lnTo>
                    <a:pt x="168" y="708"/>
                  </a:lnTo>
                  <a:lnTo>
                    <a:pt x="202" y="169"/>
                  </a:lnTo>
                  <a:lnTo>
                    <a:pt x="1279" y="169"/>
                  </a:lnTo>
                  <a:lnTo>
                    <a:pt x="1919" y="135"/>
                  </a:lnTo>
                  <a:close/>
                  <a:moveTo>
                    <a:pt x="135" y="1"/>
                  </a:moveTo>
                  <a:lnTo>
                    <a:pt x="101" y="34"/>
                  </a:lnTo>
                  <a:lnTo>
                    <a:pt x="67" y="68"/>
                  </a:lnTo>
                  <a:lnTo>
                    <a:pt x="67" y="102"/>
                  </a:lnTo>
                  <a:lnTo>
                    <a:pt x="101" y="135"/>
                  </a:lnTo>
                  <a:lnTo>
                    <a:pt x="34" y="438"/>
                  </a:lnTo>
                  <a:lnTo>
                    <a:pt x="0" y="741"/>
                  </a:lnTo>
                  <a:lnTo>
                    <a:pt x="0" y="1348"/>
                  </a:lnTo>
                  <a:lnTo>
                    <a:pt x="34" y="2021"/>
                  </a:lnTo>
                  <a:lnTo>
                    <a:pt x="34" y="2189"/>
                  </a:lnTo>
                  <a:lnTo>
                    <a:pt x="67" y="2290"/>
                  </a:lnTo>
                  <a:lnTo>
                    <a:pt x="101" y="2358"/>
                  </a:lnTo>
                  <a:lnTo>
                    <a:pt x="135" y="2391"/>
                  </a:lnTo>
                  <a:lnTo>
                    <a:pt x="168" y="2425"/>
                  </a:lnTo>
                  <a:lnTo>
                    <a:pt x="303" y="2459"/>
                  </a:lnTo>
                  <a:lnTo>
                    <a:pt x="673" y="2492"/>
                  </a:lnTo>
                  <a:lnTo>
                    <a:pt x="1044" y="2560"/>
                  </a:lnTo>
                  <a:lnTo>
                    <a:pt x="1751" y="2593"/>
                  </a:lnTo>
                  <a:lnTo>
                    <a:pt x="2121" y="2560"/>
                  </a:lnTo>
                  <a:lnTo>
                    <a:pt x="2289" y="2526"/>
                  </a:lnTo>
                  <a:lnTo>
                    <a:pt x="2458" y="2492"/>
                  </a:lnTo>
                  <a:lnTo>
                    <a:pt x="2491" y="2459"/>
                  </a:lnTo>
                  <a:lnTo>
                    <a:pt x="2491" y="2391"/>
                  </a:lnTo>
                  <a:lnTo>
                    <a:pt x="2458" y="2122"/>
                  </a:lnTo>
                  <a:lnTo>
                    <a:pt x="2458" y="1819"/>
                  </a:lnTo>
                  <a:lnTo>
                    <a:pt x="2458" y="1247"/>
                  </a:lnTo>
                  <a:lnTo>
                    <a:pt x="2491" y="674"/>
                  </a:lnTo>
                  <a:lnTo>
                    <a:pt x="2491" y="102"/>
                  </a:lnTo>
                  <a:lnTo>
                    <a:pt x="2491" y="68"/>
                  </a:lnTo>
                  <a:lnTo>
                    <a:pt x="2424" y="34"/>
                  </a:lnTo>
                  <a:lnTo>
                    <a:pt x="1852" y="1"/>
                  </a:lnTo>
                  <a:lnTo>
                    <a:pt x="1279" y="1"/>
                  </a:lnTo>
                  <a:lnTo>
                    <a:pt x="707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2"/>
            <p:cNvSpPr/>
            <p:nvPr/>
          </p:nvSpPr>
          <p:spPr>
            <a:xfrm>
              <a:off x="3462851" y="5089596"/>
              <a:ext cx="124052" cy="57025"/>
            </a:xfrm>
            <a:custGeom>
              <a:avLst/>
              <a:gdLst/>
              <a:ahLst/>
              <a:cxnLst/>
              <a:rect l="l" t="t" r="r" b="b"/>
              <a:pathLst>
                <a:path w="2493" h="1146" extrusionOk="0">
                  <a:moveTo>
                    <a:pt x="169" y="1"/>
                  </a:moveTo>
                  <a:lnTo>
                    <a:pt x="102" y="34"/>
                  </a:lnTo>
                  <a:lnTo>
                    <a:pt x="102" y="68"/>
                  </a:lnTo>
                  <a:lnTo>
                    <a:pt x="102" y="102"/>
                  </a:lnTo>
                  <a:lnTo>
                    <a:pt x="102" y="135"/>
                  </a:lnTo>
                  <a:lnTo>
                    <a:pt x="68" y="371"/>
                  </a:lnTo>
                  <a:lnTo>
                    <a:pt x="35" y="640"/>
                  </a:lnTo>
                  <a:lnTo>
                    <a:pt x="1" y="1145"/>
                  </a:lnTo>
                  <a:lnTo>
                    <a:pt x="136" y="1145"/>
                  </a:lnTo>
                  <a:lnTo>
                    <a:pt x="203" y="169"/>
                  </a:lnTo>
                  <a:lnTo>
                    <a:pt x="1314" y="169"/>
                  </a:lnTo>
                  <a:lnTo>
                    <a:pt x="1920" y="135"/>
                  </a:lnTo>
                  <a:lnTo>
                    <a:pt x="2223" y="135"/>
                  </a:lnTo>
                  <a:lnTo>
                    <a:pt x="2290" y="169"/>
                  </a:lnTo>
                  <a:lnTo>
                    <a:pt x="2324" y="203"/>
                  </a:lnTo>
                  <a:lnTo>
                    <a:pt x="2358" y="236"/>
                  </a:lnTo>
                  <a:lnTo>
                    <a:pt x="2391" y="337"/>
                  </a:lnTo>
                  <a:lnTo>
                    <a:pt x="2358" y="1145"/>
                  </a:lnTo>
                  <a:lnTo>
                    <a:pt x="2459" y="1145"/>
                  </a:lnTo>
                  <a:lnTo>
                    <a:pt x="2492" y="640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9" y="34"/>
                  </a:lnTo>
                  <a:lnTo>
                    <a:pt x="1886" y="1"/>
                  </a:lnTo>
                  <a:lnTo>
                    <a:pt x="1314" y="34"/>
                  </a:lnTo>
                  <a:lnTo>
                    <a:pt x="74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2"/>
            <p:cNvSpPr/>
            <p:nvPr/>
          </p:nvSpPr>
          <p:spPr>
            <a:xfrm>
              <a:off x="2370569" y="5084570"/>
              <a:ext cx="211132" cy="62051"/>
            </a:xfrm>
            <a:custGeom>
              <a:avLst/>
              <a:gdLst/>
              <a:ahLst/>
              <a:cxnLst/>
              <a:rect l="l" t="t" r="r" b="b"/>
              <a:pathLst>
                <a:path w="4243" h="1247" extrusionOk="0">
                  <a:moveTo>
                    <a:pt x="3333" y="1"/>
                  </a:moveTo>
                  <a:lnTo>
                    <a:pt x="3098" y="34"/>
                  </a:lnTo>
                  <a:lnTo>
                    <a:pt x="2727" y="68"/>
                  </a:lnTo>
                  <a:lnTo>
                    <a:pt x="2155" y="102"/>
                  </a:lnTo>
                  <a:lnTo>
                    <a:pt x="1044" y="102"/>
                  </a:lnTo>
                  <a:lnTo>
                    <a:pt x="505" y="135"/>
                  </a:lnTo>
                  <a:lnTo>
                    <a:pt x="303" y="169"/>
                  </a:lnTo>
                  <a:lnTo>
                    <a:pt x="202" y="236"/>
                  </a:lnTo>
                  <a:lnTo>
                    <a:pt x="101" y="371"/>
                  </a:lnTo>
                  <a:lnTo>
                    <a:pt x="34" y="506"/>
                  </a:lnTo>
                  <a:lnTo>
                    <a:pt x="0" y="708"/>
                  </a:lnTo>
                  <a:lnTo>
                    <a:pt x="0" y="876"/>
                  </a:lnTo>
                  <a:lnTo>
                    <a:pt x="0" y="1246"/>
                  </a:lnTo>
                  <a:lnTo>
                    <a:pt x="169" y="1246"/>
                  </a:lnTo>
                  <a:lnTo>
                    <a:pt x="169" y="842"/>
                  </a:lnTo>
                  <a:lnTo>
                    <a:pt x="202" y="573"/>
                  </a:lnTo>
                  <a:lnTo>
                    <a:pt x="236" y="438"/>
                  </a:lnTo>
                  <a:lnTo>
                    <a:pt x="303" y="337"/>
                  </a:lnTo>
                  <a:lnTo>
                    <a:pt x="371" y="304"/>
                  </a:lnTo>
                  <a:lnTo>
                    <a:pt x="505" y="270"/>
                  </a:lnTo>
                  <a:lnTo>
                    <a:pt x="1650" y="270"/>
                  </a:lnTo>
                  <a:lnTo>
                    <a:pt x="2593" y="236"/>
                  </a:lnTo>
                  <a:lnTo>
                    <a:pt x="2963" y="203"/>
                  </a:lnTo>
                  <a:lnTo>
                    <a:pt x="3434" y="169"/>
                  </a:lnTo>
                  <a:lnTo>
                    <a:pt x="3636" y="203"/>
                  </a:lnTo>
                  <a:lnTo>
                    <a:pt x="3838" y="270"/>
                  </a:lnTo>
                  <a:lnTo>
                    <a:pt x="3973" y="371"/>
                  </a:lnTo>
                  <a:lnTo>
                    <a:pt x="4007" y="438"/>
                  </a:lnTo>
                  <a:lnTo>
                    <a:pt x="4040" y="539"/>
                  </a:lnTo>
                  <a:lnTo>
                    <a:pt x="4074" y="876"/>
                  </a:lnTo>
                  <a:lnTo>
                    <a:pt x="4040" y="1246"/>
                  </a:lnTo>
                  <a:lnTo>
                    <a:pt x="4242" y="1246"/>
                  </a:lnTo>
                  <a:lnTo>
                    <a:pt x="4242" y="842"/>
                  </a:lnTo>
                  <a:lnTo>
                    <a:pt x="4175" y="438"/>
                  </a:lnTo>
                  <a:lnTo>
                    <a:pt x="4175" y="337"/>
                  </a:lnTo>
                  <a:lnTo>
                    <a:pt x="4108" y="270"/>
                  </a:lnTo>
                  <a:lnTo>
                    <a:pt x="3973" y="135"/>
                  </a:lnTo>
                  <a:lnTo>
                    <a:pt x="3771" y="68"/>
                  </a:lnTo>
                  <a:lnTo>
                    <a:pt x="3569" y="34"/>
                  </a:lnTo>
                  <a:lnTo>
                    <a:pt x="33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2"/>
            <p:cNvSpPr/>
            <p:nvPr/>
          </p:nvSpPr>
          <p:spPr>
            <a:xfrm>
              <a:off x="3586853" y="5024261"/>
              <a:ext cx="23487" cy="26870"/>
            </a:xfrm>
            <a:custGeom>
              <a:avLst/>
              <a:gdLst/>
              <a:ahLst/>
              <a:cxnLst/>
              <a:rect l="l" t="t" r="r" b="b"/>
              <a:pathLst>
                <a:path w="472" h="540" extrusionOk="0">
                  <a:moveTo>
                    <a:pt x="303" y="102"/>
                  </a:moveTo>
                  <a:lnTo>
                    <a:pt x="337" y="169"/>
                  </a:lnTo>
                  <a:lnTo>
                    <a:pt x="303" y="203"/>
                  </a:lnTo>
                  <a:lnTo>
                    <a:pt x="169" y="135"/>
                  </a:lnTo>
                  <a:lnTo>
                    <a:pt x="236" y="102"/>
                  </a:lnTo>
                  <a:close/>
                  <a:moveTo>
                    <a:pt x="169" y="1"/>
                  </a:moveTo>
                  <a:lnTo>
                    <a:pt x="68" y="34"/>
                  </a:lnTo>
                  <a:lnTo>
                    <a:pt x="0" y="135"/>
                  </a:lnTo>
                  <a:lnTo>
                    <a:pt x="0" y="203"/>
                  </a:lnTo>
                  <a:lnTo>
                    <a:pt x="34" y="236"/>
                  </a:lnTo>
                  <a:lnTo>
                    <a:pt x="202" y="270"/>
                  </a:lnTo>
                  <a:lnTo>
                    <a:pt x="202" y="304"/>
                  </a:lnTo>
                  <a:lnTo>
                    <a:pt x="270" y="304"/>
                  </a:lnTo>
                  <a:lnTo>
                    <a:pt x="169" y="337"/>
                  </a:lnTo>
                  <a:lnTo>
                    <a:pt x="101" y="405"/>
                  </a:lnTo>
                  <a:lnTo>
                    <a:pt x="68" y="438"/>
                  </a:lnTo>
                  <a:lnTo>
                    <a:pt x="101" y="506"/>
                  </a:lnTo>
                  <a:lnTo>
                    <a:pt x="270" y="539"/>
                  </a:lnTo>
                  <a:lnTo>
                    <a:pt x="404" y="506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38" y="337"/>
                  </a:lnTo>
                  <a:lnTo>
                    <a:pt x="371" y="236"/>
                  </a:lnTo>
                  <a:lnTo>
                    <a:pt x="438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2"/>
            <p:cNvSpPr/>
            <p:nvPr/>
          </p:nvSpPr>
          <p:spPr>
            <a:xfrm>
              <a:off x="3313770" y="5089596"/>
              <a:ext cx="124002" cy="57025"/>
            </a:xfrm>
            <a:custGeom>
              <a:avLst/>
              <a:gdLst/>
              <a:ahLst/>
              <a:cxnLst/>
              <a:rect l="l" t="t" r="r" b="b"/>
              <a:pathLst>
                <a:path w="2492" h="1146" extrusionOk="0">
                  <a:moveTo>
                    <a:pt x="1280" y="1"/>
                  </a:moveTo>
                  <a:lnTo>
                    <a:pt x="135" y="102"/>
                  </a:lnTo>
                  <a:lnTo>
                    <a:pt x="101" y="135"/>
                  </a:lnTo>
                  <a:lnTo>
                    <a:pt x="68" y="169"/>
                  </a:lnTo>
                  <a:lnTo>
                    <a:pt x="68" y="203"/>
                  </a:lnTo>
                  <a:lnTo>
                    <a:pt x="101" y="236"/>
                  </a:lnTo>
                  <a:lnTo>
                    <a:pt x="135" y="236"/>
                  </a:lnTo>
                  <a:lnTo>
                    <a:pt x="68" y="472"/>
                  </a:lnTo>
                  <a:lnTo>
                    <a:pt x="34" y="708"/>
                  </a:lnTo>
                  <a:lnTo>
                    <a:pt x="0" y="1145"/>
                  </a:lnTo>
                  <a:lnTo>
                    <a:pt x="135" y="1145"/>
                  </a:lnTo>
                  <a:lnTo>
                    <a:pt x="135" y="708"/>
                  </a:lnTo>
                  <a:lnTo>
                    <a:pt x="202" y="270"/>
                  </a:lnTo>
                  <a:lnTo>
                    <a:pt x="236" y="270"/>
                  </a:lnTo>
                  <a:lnTo>
                    <a:pt x="270" y="236"/>
                  </a:lnTo>
                  <a:lnTo>
                    <a:pt x="876" y="203"/>
                  </a:lnTo>
                  <a:lnTo>
                    <a:pt x="1515" y="135"/>
                  </a:lnTo>
                  <a:lnTo>
                    <a:pt x="1886" y="135"/>
                  </a:lnTo>
                  <a:lnTo>
                    <a:pt x="2290" y="169"/>
                  </a:lnTo>
                  <a:lnTo>
                    <a:pt x="2323" y="203"/>
                  </a:lnTo>
                  <a:lnTo>
                    <a:pt x="2357" y="270"/>
                  </a:lnTo>
                  <a:lnTo>
                    <a:pt x="2357" y="539"/>
                  </a:lnTo>
                  <a:lnTo>
                    <a:pt x="2357" y="1011"/>
                  </a:lnTo>
                  <a:lnTo>
                    <a:pt x="2357" y="1145"/>
                  </a:lnTo>
                  <a:lnTo>
                    <a:pt x="2492" y="1145"/>
                  </a:lnTo>
                  <a:lnTo>
                    <a:pt x="2492" y="102"/>
                  </a:lnTo>
                  <a:lnTo>
                    <a:pt x="2492" y="68"/>
                  </a:lnTo>
                  <a:lnTo>
                    <a:pt x="2458" y="3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2"/>
            <p:cNvSpPr/>
            <p:nvPr/>
          </p:nvSpPr>
          <p:spPr>
            <a:xfrm>
              <a:off x="3444439" y="5022569"/>
              <a:ext cx="18461" cy="30204"/>
            </a:xfrm>
            <a:custGeom>
              <a:avLst/>
              <a:gdLst/>
              <a:ahLst/>
              <a:cxnLst/>
              <a:rect l="l" t="t" r="r" b="b"/>
              <a:pathLst>
                <a:path w="371" h="607" extrusionOk="0">
                  <a:moveTo>
                    <a:pt x="169" y="1"/>
                  </a:moveTo>
                  <a:lnTo>
                    <a:pt x="0" y="68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236" y="136"/>
                  </a:lnTo>
                  <a:lnTo>
                    <a:pt x="68" y="439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69" y="607"/>
                  </a:lnTo>
                  <a:lnTo>
                    <a:pt x="202" y="540"/>
                  </a:lnTo>
                  <a:lnTo>
                    <a:pt x="236" y="439"/>
                  </a:lnTo>
                  <a:lnTo>
                    <a:pt x="303" y="270"/>
                  </a:lnTo>
                  <a:lnTo>
                    <a:pt x="371" y="68"/>
                  </a:lnTo>
                  <a:lnTo>
                    <a:pt x="371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2"/>
            <p:cNvSpPr/>
            <p:nvPr/>
          </p:nvSpPr>
          <p:spPr>
            <a:xfrm>
              <a:off x="2866477" y="5020927"/>
              <a:ext cx="25179" cy="31846"/>
            </a:xfrm>
            <a:custGeom>
              <a:avLst/>
              <a:gdLst/>
              <a:ahLst/>
              <a:cxnLst/>
              <a:rect l="l" t="t" r="r" b="b"/>
              <a:pathLst>
                <a:path w="506" h="640" extrusionOk="0">
                  <a:moveTo>
                    <a:pt x="202" y="0"/>
                  </a:moveTo>
                  <a:lnTo>
                    <a:pt x="34" y="135"/>
                  </a:lnTo>
                  <a:lnTo>
                    <a:pt x="0" y="169"/>
                  </a:lnTo>
                  <a:lnTo>
                    <a:pt x="135" y="169"/>
                  </a:lnTo>
                  <a:lnTo>
                    <a:pt x="202" y="135"/>
                  </a:lnTo>
                  <a:lnTo>
                    <a:pt x="236" y="169"/>
                  </a:lnTo>
                  <a:lnTo>
                    <a:pt x="135" y="236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34" y="438"/>
                  </a:lnTo>
                  <a:lnTo>
                    <a:pt x="67" y="438"/>
                  </a:lnTo>
                  <a:lnTo>
                    <a:pt x="202" y="404"/>
                  </a:lnTo>
                  <a:lnTo>
                    <a:pt x="337" y="404"/>
                  </a:lnTo>
                  <a:lnTo>
                    <a:pt x="269" y="472"/>
                  </a:lnTo>
                  <a:lnTo>
                    <a:pt x="135" y="505"/>
                  </a:lnTo>
                  <a:lnTo>
                    <a:pt x="101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135" y="640"/>
                  </a:lnTo>
                  <a:lnTo>
                    <a:pt x="269" y="606"/>
                  </a:lnTo>
                  <a:lnTo>
                    <a:pt x="337" y="573"/>
                  </a:lnTo>
                  <a:lnTo>
                    <a:pt x="438" y="505"/>
                  </a:lnTo>
                  <a:lnTo>
                    <a:pt x="505" y="438"/>
                  </a:lnTo>
                  <a:lnTo>
                    <a:pt x="505" y="371"/>
                  </a:lnTo>
                  <a:lnTo>
                    <a:pt x="471" y="337"/>
                  </a:lnTo>
                  <a:lnTo>
                    <a:pt x="370" y="303"/>
                  </a:lnTo>
                  <a:lnTo>
                    <a:pt x="269" y="270"/>
                  </a:lnTo>
                  <a:lnTo>
                    <a:pt x="337" y="202"/>
                  </a:lnTo>
                  <a:lnTo>
                    <a:pt x="370" y="169"/>
                  </a:lnTo>
                  <a:lnTo>
                    <a:pt x="269" y="3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12"/>
            <p:cNvSpPr/>
            <p:nvPr/>
          </p:nvSpPr>
          <p:spPr>
            <a:xfrm>
              <a:off x="2811144" y="4943849"/>
              <a:ext cx="122360" cy="127386"/>
            </a:xfrm>
            <a:custGeom>
              <a:avLst/>
              <a:gdLst/>
              <a:ahLst/>
              <a:cxnLst/>
              <a:rect l="l" t="t" r="r" b="b"/>
              <a:pathLst>
                <a:path w="2459" h="2560" extrusionOk="0">
                  <a:moveTo>
                    <a:pt x="2324" y="135"/>
                  </a:moveTo>
                  <a:lnTo>
                    <a:pt x="2324" y="707"/>
                  </a:lnTo>
                  <a:lnTo>
                    <a:pt x="2290" y="1280"/>
                  </a:lnTo>
                  <a:lnTo>
                    <a:pt x="2257" y="1819"/>
                  </a:lnTo>
                  <a:lnTo>
                    <a:pt x="2290" y="2391"/>
                  </a:lnTo>
                  <a:lnTo>
                    <a:pt x="1213" y="2391"/>
                  </a:lnTo>
                  <a:lnTo>
                    <a:pt x="169" y="2425"/>
                  </a:lnTo>
                  <a:lnTo>
                    <a:pt x="169" y="2054"/>
                  </a:lnTo>
                  <a:lnTo>
                    <a:pt x="169" y="1718"/>
                  </a:lnTo>
                  <a:lnTo>
                    <a:pt x="203" y="1010"/>
                  </a:lnTo>
                  <a:lnTo>
                    <a:pt x="203" y="808"/>
                  </a:lnTo>
                  <a:lnTo>
                    <a:pt x="169" y="606"/>
                  </a:lnTo>
                  <a:lnTo>
                    <a:pt x="136" y="404"/>
                  </a:lnTo>
                  <a:lnTo>
                    <a:pt x="136" y="202"/>
                  </a:lnTo>
                  <a:lnTo>
                    <a:pt x="270" y="236"/>
                  </a:lnTo>
                  <a:lnTo>
                    <a:pt x="1146" y="236"/>
                  </a:lnTo>
                  <a:lnTo>
                    <a:pt x="2324" y="135"/>
                  </a:lnTo>
                  <a:close/>
                  <a:moveTo>
                    <a:pt x="2391" y="0"/>
                  </a:moveTo>
                  <a:lnTo>
                    <a:pt x="2021" y="34"/>
                  </a:lnTo>
                  <a:lnTo>
                    <a:pt x="1651" y="34"/>
                  </a:lnTo>
                  <a:lnTo>
                    <a:pt x="1280" y="68"/>
                  </a:lnTo>
                  <a:lnTo>
                    <a:pt x="910" y="101"/>
                  </a:lnTo>
                  <a:lnTo>
                    <a:pt x="304" y="101"/>
                  </a:lnTo>
                  <a:lnTo>
                    <a:pt x="169" y="68"/>
                  </a:lnTo>
                  <a:lnTo>
                    <a:pt x="35" y="101"/>
                  </a:lnTo>
                  <a:lnTo>
                    <a:pt x="1" y="169"/>
                  </a:lnTo>
                  <a:lnTo>
                    <a:pt x="1" y="202"/>
                  </a:lnTo>
                  <a:lnTo>
                    <a:pt x="35" y="236"/>
                  </a:lnTo>
                  <a:lnTo>
                    <a:pt x="35" y="404"/>
                  </a:lnTo>
                  <a:lnTo>
                    <a:pt x="35" y="573"/>
                  </a:lnTo>
                  <a:lnTo>
                    <a:pt x="68" y="876"/>
                  </a:lnTo>
                  <a:lnTo>
                    <a:pt x="68" y="1280"/>
                  </a:lnTo>
                  <a:lnTo>
                    <a:pt x="35" y="1684"/>
                  </a:lnTo>
                  <a:lnTo>
                    <a:pt x="35" y="2088"/>
                  </a:lnTo>
                  <a:lnTo>
                    <a:pt x="35" y="2492"/>
                  </a:lnTo>
                  <a:lnTo>
                    <a:pt x="35" y="2526"/>
                  </a:lnTo>
                  <a:lnTo>
                    <a:pt x="102" y="2559"/>
                  </a:lnTo>
                  <a:lnTo>
                    <a:pt x="1247" y="2526"/>
                  </a:lnTo>
                  <a:lnTo>
                    <a:pt x="2391" y="2526"/>
                  </a:lnTo>
                  <a:lnTo>
                    <a:pt x="2425" y="2492"/>
                  </a:lnTo>
                  <a:lnTo>
                    <a:pt x="2459" y="2425"/>
                  </a:lnTo>
                  <a:lnTo>
                    <a:pt x="2425" y="2155"/>
                  </a:lnTo>
                  <a:lnTo>
                    <a:pt x="2425" y="1852"/>
                  </a:lnTo>
                  <a:lnTo>
                    <a:pt x="2425" y="1246"/>
                  </a:lnTo>
                  <a:lnTo>
                    <a:pt x="2459" y="674"/>
                  </a:lnTo>
                  <a:lnTo>
                    <a:pt x="2459" y="371"/>
                  </a:lnTo>
                  <a:lnTo>
                    <a:pt x="2459" y="68"/>
                  </a:lnTo>
                  <a:lnTo>
                    <a:pt x="2425" y="34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12"/>
            <p:cNvSpPr/>
            <p:nvPr/>
          </p:nvSpPr>
          <p:spPr>
            <a:xfrm>
              <a:off x="2951915" y="4947183"/>
              <a:ext cx="135745" cy="127386"/>
            </a:xfrm>
            <a:custGeom>
              <a:avLst/>
              <a:gdLst/>
              <a:ahLst/>
              <a:cxnLst/>
              <a:rect l="l" t="t" r="r" b="b"/>
              <a:pathLst>
                <a:path w="2728" h="2560" extrusionOk="0">
                  <a:moveTo>
                    <a:pt x="2189" y="135"/>
                  </a:moveTo>
                  <a:lnTo>
                    <a:pt x="2357" y="203"/>
                  </a:lnTo>
                  <a:lnTo>
                    <a:pt x="2458" y="236"/>
                  </a:lnTo>
                  <a:lnTo>
                    <a:pt x="2525" y="304"/>
                  </a:lnTo>
                  <a:lnTo>
                    <a:pt x="2559" y="405"/>
                  </a:lnTo>
                  <a:lnTo>
                    <a:pt x="2593" y="506"/>
                  </a:lnTo>
                  <a:lnTo>
                    <a:pt x="2593" y="741"/>
                  </a:lnTo>
                  <a:lnTo>
                    <a:pt x="2559" y="943"/>
                  </a:lnTo>
                  <a:lnTo>
                    <a:pt x="2525" y="1314"/>
                  </a:lnTo>
                  <a:lnTo>
                    <a:pt x="2458" y="1718"/>
                  </a:lnTo>
                  <a:lnTo>
                    <a:pt x="2458" y="1920"/>
                  </a:lnTo>
                  <a:lnTo>
                    <a:pt x="2424" y="2156"/>
                  </a:lnTo>
                  <a:lnTo>
                    <a:pt x="2391" y="2257"/>
                  </a:lnTo>
                  <a:lnTo>
                    <a:pt x="2357" y="2324"/>
                  </a:lnTo>
                  <a:lnTo>
                    <a:pt x="2256" y="2391"/>
                  </a:lnTo>
                  <a:lnTo>
                    <a:pt x="2121" y="2391"/>
                  </a:lnTo>
                  <a:lnTo>
                    <a:pt x="1212" y="2324"/>
                  </a:lnTo>
                  <a:lnTo>
                    <a:pt x="303" y="2324"/>
                  </a:lnTo>
                  <a:lnTo>
                    <a:pt x="269" y="1920"/>
                  </a:lnTo>
                  <a:lnTo>
                    <a:pt x="236" y="1550"/>
                  </a:lnTo>
                  <a:lnTo>
                    <a:pt x="168" y="1145"/>
                  </a:lnTo>
                  <a:lnTo>
                    <a:pt x="168" y="741"/>
                  </a:lnTo>
                  <a:lnTo>
                    <a:pt x="168" y="304"/>
                  </a:lnTo>
                  <a:lnTo>
                    <a:pt x="168" y="203"/>
                  </a:lnTo>
                  <a:lnTo>
                    <a:pt x="505" y="169"/>
                  </a:lnTo>
                  <a:lnTo>
                    <a:pt x="875" y="135"/>
                  </a:lnTo>
                  <a:close/>
                  <a:moveTo>
                    <a:pt x="1582" y="1"/>
                  </a:moveTo>
                  <a:lnTo>
                    <a:pt x="1145" y="34"/>
                  </a:lnTo>
                  <a:lnTo>
                    <a:pt x="370" y="34"/>
                  </a:lnTo>
                  <a:lnTo>
                    <a:pt x="101" y="68"/>
                  </a:lnTo>
                  <a:lnTo>
                    <a:pt x="67" y="102"/>
                  </a:lnTo>
                  <a:lnTo>
                    <a:pt x="67" y="135"/>
                  </a:lnTo>
                  <a:lnTo>
                    <a:pt x="34" y="270"/>
                  </a:lnTo>
                  <a:lnTo>
                    <a:pt x="0" y="438"/>
                  </a:lnTo>
                  <a:lnTo>
                    <a:pt x="34" y="741"/>
                  </a:lnTo>
                  <a:lnTo>
                    <a:pt x="34" y="1179"/>
                  </a:lnTo>
                  <a:lnTo>
                    <a:pt x="101" y="1583"/>
                  </a:lnTo>
                  <a:lnTo>
                    <a:pt x="135" y="1987"/>
                  </a:lnTo>
                  <a:lnTo>
                    <a:pt x="168" y="2425"/>
                  </a:lnTo>
                  <a:lnTo>
                    <a:pt x="202" y="2459"/>
                  </a:lnTo>
                  <a:lnTo>
                    <a:pt x="236" y="2492"/>
                  </a:lnTo>
                  <a:lnTo>
                    <a:pt x="606" y="2459"/>
                  </a:lnTo>
                  <a:lnTo>
                    <a:pt x="943" y="2459"/>
                  </a:lnTo>
                  <a:lnTo>
                    <a:pt x="1650" y="2492"/>
                  </a:lnTo>
                  <a:lnTo>
                    <a:pt x="2054" y="2560"/>
                  </a:lnTo>
                  <a:lnTo>
                    <a:pt x="2256" y="2560"/>
                  </a:lnTo>
                  <a:lnTo>
                    <a:pt x="2323" y="2526"/>
                  </a:lnTo>
                  <a:lnTo>
                    <a:pt x="2424" y="2492"/>
                  </a:lnTo>
                  <a:lnTo>
                    <a:pt x="2492" y="2425"/>
                  </a:lnTo>
                  <a:lnTo>
                    <a:pt x="2525" y="2358"/>
                  </a:lnTo>
                  <a:lnTo>
                    <a:pt x="2593" y="2189"/>
                  </a:lnTo>
                  <a:lnTo>
                    <a:pt x="2593" y="1853"/>
                  </a:lnTo>
                  <a:lnTo>
                    <a:pt x="2660" y="1348"/>
                  </a:lnTo>
                  <a:lnTo>
                    <a:pt x="2727" y="842"/>
                  </a:lnTo>
                  <a:lnTo>
                    <a:pt x="2727" y="506"/>
                  </a:lnTo>
                  <a:lnTo>
                    <a:pt x="2694" y="337"/>
                  </a:lnTo>
                  <a:lnTo>
                    <a:pt x="2626" y="203"/>
                  </a:lnTo>
                  <a:lnTo>
                    <a:pt x="2492" y="102"/>
                  </a:lnTo>
                  <a:lnTo>
                    <a:pt x="2323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2"/>
            <p:cNvSpPr/>
            <p:nvPr/>
          </p:nvSpPr>
          <p:spPr>
            <a:xfrm>
              <a:off x="3007198" y="5024261"/>
              <a:ext cx="28512" cy="31896"/>
            </a:xfrm>
            <a:custGeom>
              <a:avLst/>
              <a:gdLst/>
              <a:ahLst/>
              <a:cxnLst/>
              <a:rect l="l" t="t" r="r" b="b"/>
              <a:pathLst>
                <a:path w="573" h="641" extrusionOk="0">
                  <a:moveTo>
                    <a:pt x="337" y="1"/>
                  </a:moveTo>
                  <a:lnTo>
                    <a:pt x="269" y="68"/>
                  </a:lnTo>
                  <a:lnTo>
                    <a:pt x="202" y="135"/>
                  </a:lnTo>
                  <a:lnTo>
                    <a:pt x="34" y="337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38"/>
                  </a:lnTo>
                  <a:lnTo>
                    <a:pt x="236" y="438"/>
                  </a:lnTo>
                  <a:lnTo>
                    <a:pt x="404" y="405"/>
                  </a:lnTo>
                  <a:lnTo>
                    <a:pt x="404" y="573"/>
                  </a:lnTo>
                  <a:lnTo>
                    <a:pt x="404" y="607"/>
                  </a:lnTo>
                  <a:lnTo>
                    <a:pt x="438" y="640"/>
                  </a:lnTo>
                  <a:lnTo>
                    <a:pt x="471" y="640"/>
                  </a:lnTo>
                  <a:lnTo>
                    <a:pt x="505" y="607"/>
                  </a:lnTo>
                  <a:lnTo>
                    <a:pt x="505" y="573"/>
                  </a:lnTo>
                  <a:lnTo>
                    <a:pt x="572" y="573"/>
                  </a:lnTo>
                  <a:lnTo>
                    <a:pt x="539" y="506"/>
                  </a:lnTo>
                  <a:lnTo>
                    <a:pt x="572" y="304"/>
                  </a:lnTo>
                  <a:lnTo>
                    <a:pt x="572" y="270"/>
                  </a:lnTo>
                  <a:lnTo>
                    <a:pt x="539" y="236"/>
                  </a:lnTo>
                  <a:lnTo>
                    <a:pt x="505" y="203"/>
                  </a:lnTo>
                  <a:lnTo>
                    <a:pt x="471" y="236"/>
                  </a:lnTo>
                  <a:lnTo>
                    <a:pt x="337" y="304"/>
                  </a:lnTo>
                  <a:lnTo>
                    <a:pt x="168" y="304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12"/>
            <p:cNvSpPr/>
            <p:nvPr/>
          </p:nvSpPr>
          <p:spPr>
            <a:xfrm>
              <a:off x="3166331" y="5099648"/>
              <a:ext cx="8409" cy="46973"/>
            </a:xfrm>
            <a:custGeom>
              <a:avLst/>
              <a:gdLst/>
              <a:ahLst/>
              <a:cxnLst/>
              <a:rect l="l" t="t" r="r" b="b"/>
              <a:pathLst>
                <a:path w="169" h="94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270"/>
                  </a:lnTo>
                  <a:lnTo>
                    <a:pt x="1" y="472"/>
                  </a:lnTo>
                  <a:lnTo>
                    <a:pt x="1" y="943"/>
                  </a:lnTo>
                  <a:lnTo>
                    <a:pt x="135" y="943"/>
                  </a:lnTo>
                  <a:lnTo>
                    <a:pt x="135" y="506"/>
                  </a:lnTo>
                  <a:lnTo>
                    <a:pt x="169" y="68"/>
                  </a:lnTo>
                  <a:lnTo>
                    <a:pt x="135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12"/>
            <p:cNvSpPr/>
            <p:nvPr/>
          </p:nvSpPr>
          <p:spPr>
            <a:xfrm>
              <a:off x="2879863" y="5092930"/>
              <a:ext cx="129028" cy="53691"/>
            </a:xfrm>
            <a:custGeom>
              <a:avLst/>
              <a:gdLst/>
              <a:ahLst/>
              <a:cxnLst/>
              <a:rect l="l" t="t" r="r" b="b"/>
              <a:pathLst>
                <a:path w="2593" h="1079" extrusionOk="0">
                  <a:moveTo>
                    <a:pt x="438" y="1"/>
                  </a:moveTo>
                  <a:lnTo>
                    <a:pt x="68" y="68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34" y="169"/>
                  </a:lnTo>
                  <a:lnTo>
                    <a:pt x="0" y="1078"/>
                  </a:lnTo>
                  <a:lnTo>
                    <a:pt x="101" y="1078"/>
                  </a:lnTo>
                  <a:lnTo>
                    <a:pt x="135" y="641"/>
                  </a:lnTo>
                  <a:lnTo>
                    <a:pt x="135" y="203"/>
                  </a:lnTo>
                  <a:lnTo>
                    <a:pt x="371" y="136"/>
                  </a:lnTo>
                  <a:lnTo>
                    <a:pt x="606" y="102"/>
                  </a:lnTo>
                  <a:lnTo>
                    <a:pt x="1111" y="136"/>
                  </a:lnTo>
                  <a:lnTo>
                    <a:pt x="1616" y="169"/>
                  </a:lnTo>
                  <a:lnTo>
                    <a:pt x="2121" y="203"/>
                  </a:lnTo>
                  <a:lnTo>
                    <a:pt x="2256" y="237"/>
                  </a:lnTo>
                  <a:lnTo>
                    <a:pt x="2357" y="270"/>
                  </a:lnTo>
                  <a:lnTo>
                    <a:pt x="2391" y="371"/>
                  </a:lnTo>
                  <a:lnTo>
                    <a:pt x="2424" y="472"/>
                  </a:lnTo>
                  <a:lnTo>
                    <a:pt x="2458" y="708"/>
                  </a:lnTo>
                  <a:lnTo>
                    <a:pt x="2458" y="944"/>
                  </a:lnTo>
                  <a:lnTo>
                    <a:pt x="2458" y="1078"/>
                  </a:lnTo>
                  <a:lnTo>
                    <a:pt x="2559" y="1078"/>
                  </a:lnTo>
                  <a:lnTo>
                    <a:pt x="2559" y="1045"/>
                  </a:lnTo>
                  <a:lnTo>
                    <a:pt x="2593" y="573"/>
                  </a:lnTo>
                  <a:lnTo>
                    <a:pt x="2559" y="371"/>
                  </a:lnTo>
                  <a:lnTo>
                    <a:pt x="2525" y="237"/>
                  </a:lnTo>
                  <a:lnTo>
                    <a:pt x="2458" y="169"/>
                  </a:lnTo>
                  <a:lnTo>
                    <a:pt x="2357" y="102"/>
                  </a:lnTo>
                  <a:lnTo>
                    <a:pt x="2256" y="68"/>
                  </a:lnTo>
                  <a:lnTo>
                    <a:pt x="1987" y="35"/>
                  </a:lnTo>
                  <a:lnTo>
                    <a:pt x="1482" y="35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12"/>
            <p:cNvSpPr/>
            <p:nvPr/>
          </p:nvSpPr>
          <p:spPr>
            <a:xfrm>
              <a:off x="3099304" y="4943849"/>
              <a:ext cx="125694" cy="135745"/>
            </a:xfrm>
            <a:custGeom>
              <a:avLst/>
              <a:gdLst/>
              <a:ahLst/>
              <a:cxnLst/>
              <a:rect l="l" t="t" r="r" b="b"/>
              <a:pathLst>
                <a:path w="2526" h="2728" extrusionOk="0">
                  <a:moveTo>
                    <a:pt x="439" y="135"/>
                  </a:moveTo>
                  <a:lnTo>
                    <a:pt x="708" y="169"/>
                  </a:lnTo>
                  <a:lnTo>
                    <a:pt x="1516" y="202"/>
                  </a:lnTo>
                  <a:lnTo>
                    <a:pt x="2189" y="202"/>
                  </a:lnTo>
                  <a:lnTo>
                    <a:pt x="2257" y="236"/>
                  </a:lnTo>
                  <a:lnTo>
                    <a:pt x="2290" y="270"/>
                  </a:lnTo>
                  <a:lnTo>
                    <a:pt x="2358" y="404"/>
                  </a:lnTo>
                  <a:lnTo>
                    <a:pt x="2391" y="606"/>
                  </a:lnTo>
                  <a:lnTo>
                    <a:pt x="2391" y="808"/>
                  </a:lnTo>
                  <a:lnTo>
                    <a:pt x="2358" y="1280"/>
                  </a:lnTo>
                  <a:lnTo>
                    <a:pt x="2358" y="1583"/>
                  </a:lnTo>
                  <a:lnTo>
                    <a:pt x="2324" y="1987"/>
                  </a:lnTo>
                  <a:lnTo>
                    <a:pt x="2290" y="2189"/>
                  </a:lnTo>
                  <a:lnTo>
                    <a:pt x="2189" y="2391"/>
                  </a:lnTo>
                  <a:lnTo>
                    <a:pt x="2156" y="2458"/>
                  </a:lnTo>
                  <a:lnTo>
                    <a:pt x="2122" y="2492"/>
                  </a:lnTo>
                  <a:lnTo>
                    <a:pt x="1987" y="2526"/>
                  </a:lnTo>
                  <a:lnTo>
                    <a:pt x="1684" y="2559"/>
                  </a:lnTo>
                  <a:lnTo>
                    <a:pt x="1112" y="2559"/>
                  </a:lnTo>
                  <a:lnTo>
                    <a:pt x="843" y="2526"/>
                  </a:lnTo>
                  <a:lnTo>
                    <a:pt x="540" y="2458"/>
                  </a:lnTo>
                  <a:lnTo>
                    <a:pt x="405" y="2391"/>
                  </a:lnTo>
                  <a:lnTo>
                    <a:pt x="304" y="2324"/>
                  </a:lnTo>
                  <a:lnTo>
                    <a:pt x="237" y="2189"/>
                  </a:lnTo>
                  <a:lnTo>
                    <a:pt x="203" y="2054"/>
                  </a:lnTo>
                  <a:lnTo>
                    <a:pt x="203" y="1718"/>
                  </a:lnTo>
                  <a:lnTo>
                    <a:pt x="237" y="1415"/>
                  </a:lnTo>
                  <a:lnTo>
                    <a:pt x="270" y="1111"/>
                  </a:lnTo>
                  <a:lnTo>
                    <a:pt x="237" y="775"/>
                  </a:lnTo>
                  <a:lnTo>
                    <a:pt x="169" y="135"/>
                  </a:lnTo>
                  <a:close/>
                  <a:moveTo>
                    <a:pt x="102" y="0"/>
                  </a:moveTo>
                  <a:lnTo>
                    <a:pt x="35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381"/>
                  </a:lnTo>
                  <a:lnTo>
                    <a:pt x="68" y="1751"/>
                  </a:lnTo>
                  <a:lnTo>
                    <a:pt x="35" y="2054"/>
                  </a:lnTo>
                  <a:lnTo>
                    <a:pt x="68" y="2189"/>
                  </a:lnTo>
                  <a:lnTo>
                    <a:pt x="102" y="2290"/>
                  </a:lnTo>
                  <a:lnTo>
                    <a:pt x="169" y="2391"/>
                  </a:lnTo>
                  <a:lnTo>
                    <a:pt x="270" y="2492"/>
                  </a:lnTo>
                  <a:lnTo>
                    <a:pt x="371" y="2559"/>
                  </a:lnTo>
                  <a:lnTo>
                    <a:pt x="506" y="2627"/>
                  </a:lnTo>
                  <a:lnTo>
                    <a:pt x="876" y="2694"/>
                  </a:lnTo>
                  <a:lnTo>
                    <a:pt x="1213" y="2728"/>
                  </a:lnTo>
                  <a:lnTo>
                    <a:pt x="1583" y="2728"/>
                  </a:lnTo>
                  <a:lnTo>
                    <a:pt x="1954" y="2660"/>
                  </a:lnTo>
                  <a:lnTo>
                    <a:pt x="2088" y="2660"/>
                  </a:lnTo>
                  <a:lnTo>
                    <a:pt x="2189" y="2593"/>
                  </a:lnTo>
                  <a:lnTo>
                    <a:pt x="2290" y="2526"/>
                  </a:lnTo>
                  <a:lnTo>
                    <a:pt x="2358" y="2425"/>
                  </a:lnTo>
                  <a:lnTo>
                    <a:pt x="2459" y="2223"/>
                  </a:lnTo>
                  <a:lnTo>
                    <a:pt x="2492" y="1953"/>
                  </a:lnTo>
                  <a:lnTo>
                    <a:pt x="2526" y="1684"/>
                  </a:lnTo>
                  <a:lnTo>
                    <a:pt x="2526" y="1448"/>
                  </a:lnTo>
                  <a:lnTo>
                    <a:pt x="2526" y="977"/>
                  </a:lnTo>
                  <a:lnTo>
                    <a:pt x="2526" y="606"/>
                  </a:lnTo>
                  <a:lnTo>
                    <a:pt x="2526" y="404"/>
                  </a:lnTo>
                  <a:lnTo>
                    <a:pt x="2459" y="236"/>
                  </a:lnTo>
                  <a:lnTo>
                    <a:pt x="2391" y="135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22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12"/>
            <p:cNvSpPr/>
            <p:nvPr/>
          </p:nvSpPr>
          <p:spPr>
            <a:xfrm>
              <a:off x="3295359" y="5022569"/>
              <a:ext cx="28512" cy="30204"/>
            </a:xfrm>
            <a:custGeom>
              <a:avLst/>
              <a:gdLst/>
              <a:ahLst/>
              <a:cxnLst/>
              <a:rect l="l" t="t" r="r" b="b"/>
              <a:pathLst>
                <a:path w="573" h="607" extrusionOk="0">
                  <a:moveTo>
                    <a:pt x="370" y="371"/>
                  </a:moveTo>
                  <a:lnTo>
                    <a:pt x="438" y="405"/>
                  </a:lnTo>
                  <a:lnTo>
                    <a:pt x="438" y="439"/>
                  </a:lnTo>
                  <a:lnTo>
                    <a:pt x="370" y="472"/>
                  </a:lnTo>
                  <a:lnTo>
                    <a:pt x="303" y="472"/>
                  </a:lnTo>
                  <a:lnTo>
                    <a:pt x="236" y="439"/>
                  </a:lnTo>
                  <a:lnTo>
                    <a:pt x="202" y="439"/>
                  </a:lnTo>
                  <a:lnTo>
                    <a:pt x="337" y="371"/>
                  </a:lnTo>
                  <a:close/>
                  <a:moveTo>
                    <a:pt x="337" y="1"/>
                  </a:moveTo>
                  <a:lnTo>
                    <a:pt x="168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38"/>
                  </a:lnTo>
                  <a:lnTo>
                    <a:pt x="0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67" y="573"/>
                  </a:lnTo>
                  <a:lnTo>
                    <a:pt x="135" y="540"/>
                  </a:lnTo>
                  <a:lnTo>
                    <a:pt x="236" y="607"/>
                  </a:lnTo>
                  <a:lnTo>
                    <a:pt x="438" y="607"/>
                  </a:lnTo>
                  <a:lnTo>
                    <a:pt x="505" y="573"/>
                  </a:lnTo>
                  <a:lnTo>
                    <a:pt x="572" y="506"/>
                  </a:lnTo>
                  <a:lnTo>
                    <a:pt x="572" y="439"/>
                  </a:lnTo>
                  <a:lnTo>
                    <a:pt x="572" y="371"/>
                  </a:lnTo>
                  <a:lnTo>
                    <a:pt x="539" y="304"/>
                  </a:lnTo>
                  <a:lnTo>
                    <a:pt x="438" y="270"/>
                  </a:lnTo>
                  <a:lnTo>
                    <a:pt x="337" y="237"/>
                  </a:lnTo>
                  <a:lnTo>
                    <a:pt x="236" y="270"/>
                  </a:lnTo>
                  <a:lnTo>
                    <a:pt x="135" y="338"/>
                  </a:lnTo>
                  <a:lnTo>
                    <a:pt x="135" y="270"/>
                  </a:lnTo>
                  <a:lnTo>
                    <a:pt x="202" y="203"/>
                  </a:lnTo>
                  <a:lnTo>
                    <a:pt x="269" y="136"/>
                  </a:lnTo>
                  <a:lnTo>
                    <a:pt x="370" y="102"/>
                  </a:lnTo>
                  <a:lnTo>
                    <a:pt x="471" y="102"/>
                  </a:lnTo>
                  <a:lnTo>
                    <a:pt x="505" y="68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12"/>
            <p:cNvSpPr/>
            <p:nvPr/>
          </p:nvSpPr>
          <p:spPr>
            <a:xfrm>
              <a:off x="3273564" y="4850051"/>
              <a:ext cx="135745" cy="83796"/>
            </a:xfrm>
            <a:custGeom>
              <a:avLst/>
              <a:gdLst/>
              <a:ahLst/>
              <a:cxnLst/>
              <a:rect l="l" t="t" r="r" b="b"/>
              <a:pathLst>
                <a:path w="2728" h="1684" extrusionOk="0">
                  <a:moveTo>
                    <a:pt x="236" y="135"/>
                  </a:moveTo>
                  <a:lnTo>
                    <a:pt x="640" y="168"/>
                  </a:lnTo>
                  <a:lnTo>
                    <a:pt x="1785" y="202"/>
                  </a:lnTo>
                  <a:lnTo>
                    <a:pt x="2189" y="202"/>
                  </a:lnTo>
                  <a:lnTo>
                    <a:pt x="2391" y="236"/>
                  </a:lnTo>
                  <a:lnTo>
                    <a:pt x="2492" y="236"/>
                  </a:lnTo>
                  <a:lnTo>
                    <a:pt x="2559" y="269"/>
                  </a:lnTo>
                  <a:lnTo>
                    <a:pt x="2593" y="404"/>
                  </a:lnTo>
                  <a:lnTo>
                    <a:pt x="2593" y="539"/>
                  </a:lnTo>
                  <a:lnTo>
                    <a:pt x="2593" y="808"/>
                  </a:lnTo>
                  <a:lnTo>
                    <a:pt x="2593" y="1414"/>
                  </a:lnTo>
                  <a:lnTo>
                    <a:pt x="2559" y="1448"/>
                  </a:lnTo>
                  <a:lnTo>
                    <a:pt x="2492" y="1515"/>
                  </a:lnTo>
                  <a:lnTo>
                    <a:pt x="2290" y="1549"/>
                  </a:lnTo>
                  <a:lnTo>
                    <a:pt x="1616" y="1549"/>
                  </a:lnTo>
                  <a:lnTo>
                    <a:pt x="909" y="1481"/>
                  </a:lnTo>
                  <a:lnTo>
                    <a:pt x="472" y="1448"/>
                  </a:lnTo>
                  <a:lnTo>
                    <a:pt x="371" y="1414"/>
                  </a:lnTo>
                  <a:lnTo>
                    <a:pt x="303" y="1313"/>
                  </a:lnTo>
                  <a:lnTo>
                    <a:pt x="236" y="1178"/>
                  </a:lnTo>
                  <a:lnTo>
                    <a:pt x="236" y="1044"/>
                  </a:lnTo>
                  <a:lnTo>
                    <a:pt x="202" y="707"/>
                  </a:lnTo>
                  <a:lnTo>
                    <a:pt x="202" y="438"/>
                  </a:lnTo>
                  <a:lnTo>
                    <a:pt x="236" y="303"/>
                  </a:lnTo>
                  <a:lnTo>
                    <a:pt x="202" y="135"/>
                  </a:lnTo>
                  <a:close/>
                  <a:moveTo>
                    <a:pt x="236" y="0"/>
                  </a:moveTo>
                  <a:lnTo>
                    <a:pt x="34" y="34"/>
                  </a:lnTo>
                  <a:lnTo>
                    <a:pt x="0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34" y="168"/>
                  </a:lnTo>
                  <a:lnTo>
                    <a:pt x="101" y="168"/>
                  </a:lnTo>
                  <a:lnTo>
                    <a:pt x="101" y="202"/>
                  </a:lnTo>
                  <a:lnTo>
                    <a:pt x="101" y="303"/>
                  </a:lnTo>
                  <a:lnTo>
                    <a:pt x="68" y="471"/>
                  </a:lnTo>
                  <a:lnTo>
                    <a:pt x="68" y="673"/>
                  </a:lnTo>
                  <a:lnTo>
                    <a:pt x="101" y="1111"/>
                  </a:lnTo>
                  <a:lnTo>
                    <a:pt x="202" y="1549"/>
                  </a:lnTo>
                  <a:lnTo>
                    <a:pt x="236" y="1582"/>
                  </a:lnTo>
                  <a:lnTo>
                    <a:pt x="573" y="1582"/>
                  </a:lnTo>
                  <a:lnTo>
                    <a:pt x="876" y="1616"/>
                  </a:lnTo>
                  <a:lnTo>
                    <a:pt x="1482" y="1683"/>
                  </a:lnTo>
                  <a:lnTo>
                    <a:pt x="2357" y="1683"/>
                  </a:lnTo>
                  <a:lnTo>
                    <a:pt x="2660" y="1616"/>
                  </a:lnTo>
                  <a:lnTo>
                    <a:pt x="2694" y="1582"/>
                  </a:lnTo>
                  <a:lnTo>
                    <a:pt x="2727" y="1549"/>
                  </a:lnTo>
                  <a:lnTo>
                    <a:pt x="2727" y="909"/>
                  </a:lnTo>
                  <a:lnTo>
                    <a:pt x="2727" y="572"/>
                  </a:lnTo>
                  <a:lnTo>
                    <a:pt x="2660" y="269"/>
                  </a:lnTo>
                  <a:lnTo>
                    <a:pt x="2626" y="168"/>
                  </a:lnTo>
                  <a:lnTo>
                    <a:pt x="2525" y="135"/>
                  </a:lnTo>
                  <a:lnTo>
                    <a:pt x="2424" y="101"/>
                  </a:lnTo>
                  <a:lnTo>
                    <a:pt x="1650" y="101"/>
                  </a:lnTo>
                  <a:lnTo>
                    <a:pt x="977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2"/>
            <p:cNvSpPr/>
            <p:nvPr/>
          </p:nvSpPr>
          <p:spPr>
            <a:xfrm>
              <a:off x="3157971" y="5087904"/>
              <a:ext cx="137437" cy="58717"/>
            </a:xfrm>
            <a:custGeom>
              <a:avLst/>
              <a:gdLst/>
              <a:ahLst/>
              <a:cxnLst/>
              <a:rect l="l" t="t" r="r" b="b"/>
              <a:pathLst>
                <a:path w="2762" h="1180" extrusionOk="0">
                  <a:moveTo>
                    <a:pt x="438" y="1"/>
                  </a:moveTo>
                  <a:lnTo>
                    <a:pt x="202" y="68"/>
                  </a:lnTo>
                  <a:lnTo>
                    <a:pt x="101" y="102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34" y="270"/>
                  </a:lnTo>
                  <a:lnTo>
                    <a:pt x="101" y="270"/>
                  </a:lnTo>
                  <a:lnTo>
                    <a:pt x="135" y="237"/>
                  </a:lnTo>
                  <a:lnTo>
                    <a:pt x="202" y="203"/>
                  </a:lnTo>
                  <a:lnTo>
                    <a:pt x="303" y="169"/>
                  </a:lnTo>
                  <a:lnTo>
                    <a:pt x="539" y="136"/>
                  </a:lnTo>
                  <a:lnTo>
                    <a:pt x="977" y="169"/>
                  </a:lnTo>
                  <a:lnTo>
                    <a:pt x="1919" y="203"/>
                  </a:lnTo>
                  <a:lnTo>
                    <a:pt x="2256" y="237"/>
                  </a:lnTo>
                  <a:lnTo>
                    <a:pt x="2391" y="270"/>
                  </a:lnTo>
                  <a:lnTo>
                    <a:pt x="2525" y="338"/>
                  </a:lnTo>
                  <a:lnTo>
                    <a:pt x="2593" y="371"/>
                  </a:lnTo>
                  <a:lnTo>
                    <a:pt x="2626" y="439"/>
                  </a:lnTo>
                  <a:lnTo>
                    <a:pt x="2660" y="607"/>
                  </a:lnTo>
                  <a:lnTo>
                    <a:pt x="2626" y="910"/>
                  </a:lnTo>
                  <a:lnTo>
                    <a:pt x="2660" y="1179"/>
                  </a:lnTo>
                  <a:lnTo>
                    <a:pt x="2761" y="1179"/>
                  </a:lnTo>
                  <a:lnTo>
                    <a:pt x="2761" y="708"/>
                  </a:lnTo>
                  <a:lnTo>
                    <a:pt x="2761" y="439"/>
                  </a:lnTo>
                  <a:lnTo>
                    <a:pt x="2727" y="371"/>
                  </a:lnTo>
                  <a:lnTo>
                    <a:pt x="2660" y="270"/>
                  </a:lnTo>
                  <a:lnTo>
                    <a:pt x="2593" y="237"/>
                  </a:lnTo>
                  <a:lnTo>
                    <a:pt x="2525" y="169"/>
                  </a:lnTo>
                  <a:lnTo>
                    <a:pt x="2256" y="102"/>
                  </a:lnTo>
                  <a:lnTo>
                    <a:pt x="1919" y="68"/>
                  </a:lnTo>
                  <a:lnTo>
                    <a:pt x="1583" y="68"/>
                  </a:lnTo>
                  <a:lnTo>
                    <a:pt x="909" y="3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2"/>
            <p:cNvSpPr/>
            <p:nvPr/>
          </p:nvSpPr>
          <p:spPr>
            <a:xfrm>
              <a:off x="3392490" y="4943849"/>
              <a:ext cx="130720" cy="132411"/>
            </a:xfrm>
            <a:custGeom>
              <a:avLst/>
              <a:gdLst/>
              <a:ahLst/>
              <a:cxnLst/>
              <a:rect l="l" t="t" r="r" b="b"/>
              <a:pathLst>
                <a:path w="2627" h="2661" extrusionOk="0">
                  <a:moveTo>
                    <a:pt x="2122" y="135"/>
                  </a:moveTo>
                  <a:lnTo>
                    <a:pt x="2257" y="169"/>
                  </a:lnTo>
                  <a:lnTo>
                    <a:pt x="2358" y="236"/>
                  </a:lnTo>
                  <a:lnTo>
                    <a:pt x="2425" y="337"/>
                  </a:lnTo>
                  <a:lnTo>
                    <a:pt x="2492" y="539"/>
                  </a:lnTo>
                  <a:lnTo>
                    <a:pt x="2492" y="741"/>
                  </a:lnTo>
                  <a:lnTo>
                    <a:pt x="2492" y="1179"/>
                  </a:lnTo>
                  <a:lnTo>
                    <a:pt x="2425" y="1718"/>
                  </a:lnTo>
                  <a:lnTo>
                    <a:pt x="2391" y="1953"/>
                  </a:lnTo>
                  <a:lnTo>
                    <a:pt x="2290" y="2223"/>
                  </a:lnTo>
                  <a:lnTo>
                    <a:pt x="2223" y="2324"/>
                  </a:lnTo>
                  <a:lnTo>
                    <a:pt x="2156" y="2391"/>
                  </a:lnTo>
                  <a:lnTo>
                    <a:pt x="2021" y="2458"/>
                  </a:lnTo>
                  <a:lnTo>
                    <a:pt x="1920" y="2492"/>
                  </a:lnTo>
                  <a:lnTo>
                    <a:pt x="1381" y="2492"/>
                  </a:lnTo>
                  <a:lnTo>
                    <a:pt x="472" y="2458"/>
                  </a:lnTo>
                  <a:lnTo>
                    <a:pt x="337" y="2425"/>
                  </a:lnTo>
                  <a:lnTo>
                    <a:pt x="236" y="2324"/>
                  </a:lnTo>
                  <a:lnTo>
                    <a:pt x="169" y="2223"/>
                  </a:lnTo>
                  <a:lnTo>
                    <a:pt x="135" y="2088"/>
                  </a:lnTo>
                  <a:lnTo>
                    <a:pt x="135" y="1785"/>
                  </a:lnTo>
                  <a:lnTo>
                    <a:pt x="169" y="1516"/>
                  </a:lnTo>
                  <a:lnTo>
                    <a:pt x="169" y="741"/>
                  </a:lnTo>
                  <a:lnTo>
                    <a:pt x="203" y="472"/>
                  </a:lnTo>
                  <a:lnTo>
                    <a:pt x="169" y="337"/>
                  </a:lnTo>
                  <a:lnTo>
                    <a:pt x="135" y="202"/>
                  </a:lnTo>
                  <a:lnTo>
                    <a:pt x="169" y="202"/>
                  </a:lnTo>
                  <a:lnTo>
                    <a:pt x="472" y="169"/>
                  </a:lnTo>
                  <a:lnTo>
                    <a:pt x="775" y="135"/>
                  </a:lnTo>
                  <a:close/>
                  <a:moveTo>
                    <a:pt x="506" y="0"/>
                  </a:moveTo>
                  <a:lnTo>
                    <a:pt x="135" y="68"/>
                  </a:lnTo>
                  <a:lnTo>
                    <a:pt x="135" y="101"/>
                  </a:lnTo>
                  <a:lnTo>
                    <a:pt x="102" y="101"/>
                  </a:lnTo>
                  <a:lnTo>
                    <a:pt x="68" y="135"/>
                  </a:lnTo>
                  <a:lnTo>
                    <a:pt x="34" y="573"/>
                  </a:lnTo>
                  <a:lnTo>
                    <a:pt x="34" y="1010"/>
                  </a:lnTo>
                  <a:lnTo>
                    <a:pt x="34" y="1852"/>
                  </a:lnTo>
                  <a:lnTo>
                    <a:pt x="1" y="2088"/>
                  </a:lnTo>
                  <a:lnTo>
                    <a:pt x="34" y="2290"/>
                  </a:lnTo>
                  <a:lnTo>
                    <a:pt x="68" y="2357"/>
                  </a:lnTo>
                  <a:lnTo>
                    <a:pt x="102" y="2458"/>
                  </a:lnTo>
                  <a:lnTo>
                    <a:pt x="169" y="2526"/>
                  </a:lnTo>
                  <a:lnTo>
                    <a:pt x="270" y="2559"/>
                  </a:lnTo>
                  <a:lnTo>
                    <a:pt x="573" y="2627"/>
                  </a:lnTo>
                  <a:lnTo>
                    <a:pt x="876" y="2660"/>
                  </a:lnTo>
                  <a:lnTo>
                    <a:pt x="1482" y="2627"/>
                  </a:lnTo>
                  <a:lnTo>
                    <a:pt x="1718" y="2627"/>
                  </a:lnTo>
                  <a:lnTo>
                    <a:pt x="1987" y="2593"/>
                  </a:lnTo>
                  <a:lnTo>
                    <a:pt x="2122" y="2559"/>
                  </a:lnTo>
                  <a:lnTo>
                    <a:pt x="2223" y="2526"/>
                  </a:lnTo>
                  <a:lnTo>
                    <a:pt x="2324" y="2458"/>
                  </a:lnTo>
                  <a:lnTo>
                    <a:pt x="2391" y="2357"/>
                  </a:lnTo>
                  <a:lnTo>
                    <a:pt x="2526" y="2088"/>
                  </a:lnTo>
                  <a:lnTo>
                    <a:pt x="2560" y="1819"/>
                  </a:lnTo>
                  <a:lnTo>
                    <a:pt x="2593" y="1246"/>
                  </a:lnTo>
                  <a:lnTo>
                    <a:pt x="2627" y="707"/>
                  </a:lnTo>
                  <a:lnTo>
                    <a:pt x="2627" y="438"/>
                  </a:lnTo>
                  <a:lnTo>
                    <a:pt x="2593" y="337"/>
                  </a:lnTo>
                  <a:lnTo>
                    <a:pt x="2526" y="202"/>
                  </a:lnTo>
                  <a:lnTo>
                    <a:pt x="2459" y="135"/>
                  </a:lnTo>
                  <a:lnTo>
                    <a:pt x="2358" y="68"/>
                  </a:lnTo>
                  <a:lnTo>
                    <a:pt x="2257" y="34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2"/>
            <p:cNvSpPr/>
            <p:nvPr/>
          </p:nvSpPr>
          <p:spPr>
            <a:xfrm>
              <a:off x="3154587" y="5027595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1" y="1"/>
                  </a:moveTo>
                  <a:lnTo>
                    <a:pt x="1" y="68"/>
                  </a:lnTo>
                  <a:lnTo>
                    <a:pt x="1" y="169"/>
                  </a:lnTo>
                  <a:lnTo>
                    <a:pt x="35" y="237"/>
                  </a:lnTo>
                  <a:lnTo>
                    <a:pt x="68" y="270"/>
                  </a:lnTo>
                  <a:lnTo>
                    <a:pt x="237" y="270"/>
                  </a:lnTo>
                  <a:lnTo>
                    <a:pt x="270" y="338"/>
                  </a:lnTo>
                  <a:lnTo>
                    <a:pt x="270" y="405"/>
                  </a:lnTo>
                  <a:lnTo>
                    <a:pt x="102" y="405"/>
                  </a:lnTo>
                  <a:lnTo>
                    <a:pt x="68" y="371"/>
                  </a:lnTo>
                  <a:lnTo>
                    <a:pt x="35" y="405"/>
                  </a:lnTo>
                  <a:lnTo>
                    <a:pt x="1" y="439"/>
                  </a:lnTo>
                  <a:lnTo>
                    <a:pt x="1" y="506"/>
                  </a:lnTo>
                  <a:lnTo>
                    <a:pt x="35" y="540"/>
                  </a:lnTo>
                  <a:lnTo>
                    <a:pt x="304" y="540"/>
                  </a:lnTo>
                  <a:lnTo>
                    <a:pt x="338" y="506"/>
                  </a:lnTo>
                  <a:lnTo>
                    <a:pt x="371" y="472"/>
                  </a:lnTo>
                  <a:lnTo>
                    <a:pt x="405" y="371"/>
                  </a:lnTo>
                  <a:lnTo>
                    <a:pt x="405" y="270"/>
                  </a:lnTo>
                  <a:lnTo>
                    <a:pt x="371" y="203"/>
                  </a:lnTo>
                  <a:lnTo>
                    <a:pt x="304" y="169"/>
                  </a:lnTo>
                  <a:lnTo>
                    <a:pt x="237" y="136"/>
                  </a:lnTo>
                  <a:lnTo>
                    <a:pt x="136" y="136"/>
                  </a:lnTo>
                  <a:lnTo>
                    <a:pt x="136" y="102"/>
                  </a:lnTo>
                  <a:lnTo>
                    <a:pt x="237" y="102"/>
                  </a:lnTo>
                  <a:lnTo>
                    <a:pt x="304" y="68"/>
                  </a:lnTo>
                  <a:lnTo>
                    <a:pt x="405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2"/>
            <p:cNvSpPr/>
            <p:nvPr/>
          </p:nvSpPr>
          <p:spPr>
            <a:xfrm>
              <a:off x="3245051" y="4945541"/>
              <a:ext cx="125744" cy="132362"/>
            </a:xfrm>
            <a:custGeom>
              <a:avLst/>
              <a:gdLst/>
              <a:ahLst/>
              <a:cxnLst/>
              <a:rect l="l" t="t" r="r" b="b"/>
              <a:pathLst>
                <a:path w="2527" h="2660" extrusionOk="0">
                  <a:moveTo>
                    <a:pt x="2122" y="135"/>
                  </a:moveTo>
                  <a:lnTo>
                    <a:pt x="2257" y="202"/>
                  </a:lnTo>
                  <a:lnTo>
                    <a:pt x="2324" y="337"/>
                  </a:lnTo>
                  <a:lnTo>
                    <a:pt x="2391" y="471"/>
                  </a:lnTo>
                  <a:lnTo>
                    <a:pt x="2425" y="673"/>
                  </a:lnTo>
                  <a:lnTo>
                    <a:pt x="2425" y="1044"/>
                  </a:lnTo>
                  <a:lnTo>
                    <a:pt x="2391" y="1347"/>
                  </a:lnTo>
                  <a:lnTo>
                    <a:pt x="2391" y="1818"/>
                  </a:lnTo>
                  <a:lnTo>
                    <a:pt x="2391" y="2054"/>
                  </a:lnTo>
                  <a:lnTo>
                    <a:pt x="2358" y="2290"/>
                  </a:lnTo>
                  <a:lnTo>
                    <a:pt x="2290" y="2424"/>
                  </a:lnTo>
                  <a:lnTo>
                    <a:pt x="2189" y="2492"/>
                  </a:lnTo>
                  <a:lnTo>
                    <a:pt x="1886" y="2492"/>
                  </a:lnTo>
                  <a:lnTo>
                    <a:pt x="1550" y="2458"/>
                  </a:lnTo>
                  <a:lnTo>
                    <a:pt x="1280" y="2424"/>
                  </a:lnTo>
                  <a:lnTo>
                    <a:pt x="674" y="2424"/>
                  </a:lnTo>
                  <a:lnTo>
                    <a:pt x="371" y="2458"/>
                  </a:lnTo>
                  <a:lnTo>
                    <a:pt x="203" y="2424"/>
                  </a:lnTo>
                  <a:lnTo>
                    <a:pt x="136" y="2391"/>
                  </a:lnTo>
                  <a:lnTo>
                    <a:pt x="136" y="2323"/>
                  </a:lnTo>
                  <a:lnTo>
                    <a:pt x="136" y="2054"/>
                  </a:lnTo>
                  <a:lnTo>
                    <a:pt x="136" y="1785"/>
                  </a:lnTo>
                  <a:lnTo>
                    <a:pt x="203" y="1246"/>
                  </a:lnTo>
                  <a:lnTo>
                    <a:pt x="237" y="774"/>
                  </a:lnTo>
                  <a:lnTo>
                    <a:pt x="203" y="269"/>
                  </a:lnTo>
                  <a:lnTo>
                    <a:pt x="472" y="202"/>
                  </a:lnTo>
                  <a:lnTo>
                    <a:pt x="1449" y="202"/>
                  </a:lnTo>
                  <a:lnTo>
                    <a:pt x="1684" y="135"/>
                  </a:lnTo>
                  <a:close/>
                  <a:moveTo>
                    <a:pt x="1684" y="0"/>
                  </a:moveTo>
                  <a:lnTo>
                    <a:pt x="1247" y="67"/>
                  </a:lnTo>
                  <a:lnTo>
                    <a:pt x="472" y="67"/>
                  </a:lnTo>
                  <a:lnTo>
                    <a:pt x="237" y="135"/>
                  </a:lnTo>
                  <a:lnTo>
                    <a:pt x="237" y="101"/>
                  </a:lnTo>
                  <a:lnTo>
                    <a:pt x="203" y="67"/>
                  </a:lnTo>
                  <a:lnTo>
                    <a:pt x="169" y="67"/>
                  </a:lnTo>
                  <a:lnTo>
                    <a:pt x="136" y="101"/>
                  </a:lnTo>
                  <a:lnTo>
                    <a:pt x="102" y="404"/>
                  </a:lnTo>
                  <a:lnTo>
                    <a:pt x="68" y="741"/>
                  </a:lnTo>
                  <a:lnTo>
                    <a:pt x="68" y="1044"/>
                  </a:lnTo>
                  <a:lnTo>
                    <a:pt x="68" y="1347"/>
                  </a:lnTo>
                  <a:lnTo>
                    <a:pt x="1" y="1953"/>
                  </a:lnTo>
                  <a:lnTo>
                    <a:pt x="1" y="2222"/>
                  </a:lnTo>
                  <a:lnTo>
                    <a:pt x="1" y="2525"/>
                  </a:lnTo>
                  <a:lnTo>
                    <a:pt x="35" y="2559"/>
                  </a:lnTo>
                  <a:lnTo>
                    <a:pt x="68" y="2593"/>
                  </a:lnTo>
                  <a:lnTo>
                    <a:pt x="674" y="2593"/>
                  </a:lnTo>
                  <a:lnTo>
                    <a:pt x="1280" y="2559"/>
                  </a:lnTo>
                  <a:lnTo>
                    <a:pt x="1516" y="2593"/>
                  </a:lnTo>
                  <a:lnTo>
                    <a:pt x="1752" y="2626"/>
                  </a:lnTo>
                  <a:lnTo>
                    <a:pt x="1987" y="2660"/>
                  </a:lnTo>
                  <a:lnTo>
                    <a:pt x="2223" y="2660"/>
                  </a:lnTo>
                  <a:lnTo>
                    <a:pt x="2290" y="2626"/>
                  </a:lnTo>
                  <a:lnTo>
                    <a:pt x="2358" y="2593"/>
                  </a:lnTo>
                  <a:lnTo>
                    <a:pt x="2459" y="2458"/>
                  </a:lnTo>
                  <a:lnTo>
                    <a:pt x="2526" y="2290"/>
                  </a:lnTo>
                  <a:lnTo>
                    <a:pt x="2526" y="2088"/>
                  </a:lnTo>
                  <a:lnTo>
                    <a:pt x="2526" y="1650"/>
                  </a:lnTo>
                  <a:lnTo>
                    <a:pt x="2526" y="1347"/>
                  </a:lnTo>
                  <a:lnTo>
                    <a:pt x="2526" y="976"/>
                  </a:lnTo>
                  <a:lnTo>
                    <a:pt x="2526" y="572"/>
                  </a:lnTo>
                  <a:lnTo>
                    <a:pt x="2459" y="370"/>
                  </a:lnTo>
                  <a:lnTo>
                    <a:pt x="2391" y="202"/>
                  </a:lnTo>
                  <a:lnTo>
                    <a:pt x="2257" y="101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2"/>
            <p:cNvSpPr/>
            <p:nvPr/>
          </p:nvSpPr>
          <p:spPr>
            <a:xfrm>
              <a:off x="3119407" y="4846668"/>
              <a:ext cx="139129" cy="87180"/>
            </a:xfrm>
            <a:custGeom>
              <a:avLst/>
              <a:gdLst/>
              <a:ahLst/>
              <a:cxnLst/>
              <a:rect l="l" t="t" r="r" b="b"/>
              <a:pathLst>
                <a:path w="2796" h="1752" extrusionOk="0">
                  <a:moveTo>
                    <a:pt x="506" y="102"/>
                  </a:moveTo>
                  <a:lnTo>
                    <a:pt x="910" y="135"/>
                  </a:lnTo>
                  <a:lnTo>
                    <a:pt x="1381" y="169"/>
                  </a:lnTo>
                  <a:lnTo>
                    <a:pt x="1819" y="203"/>
                  </a:lnTo>
                  <a:lnTo>
                    <a:pt x="2156" y="236"/>
                  </a:lnTo>
                  <a:lnTo>
                    <a:pt x="2492" y="236"/>
                  </a:lnTo>
                  <a:lnTo>
                    <a:pt x="2560" y="270"/>
                  </a:lnTo>
                  <a:lnTo>
                    <a:pt x="2593" y="337"/>
                  </a:lnTo>
                  <a:lnTo>
                    <a:pt x="2661" y="607"/>
                  </a:lnTo>
                  <a:lnTo>
                    <a:pt x="2661" y="876"/>
                  </a:lnTo>
                  <a:lnTo>
                    <a:pt x="2661" y="1078"/>
                  </a:lnTo>
                  <a:lnTo>
                    <a:pt x="2661" y="1246"/>
                  </a:lnTo>
                  <a:lnTo>
                    <a:pt x="2627" y="1448"/>
                  </a:lnTo>
                  <a:lnTo>
                    <a:pt x="2593" y="1516"/>
                  </a:lnTo>
                  <a:lnTo>
                    <a:pt x="2560" y="1549"/>
                  </a:lnTo>
                  <a:lnTo>
                    <a:pt x="2425" y="1617"/>
                  </a:lnTo>
                  <a:lnTo>
                    <a:pt x="2156" y="1617"/>
                  </a:lnTo>
                  <a:lnTo>
                    <a:pt x="1718" y="1583"/>
                  </a:lnTo>
                  <a:lnTo>
                    <a:pt x="1482" y="1549"/>
                  </a:lnTo>
                  <a:lnTo>
                    <a:pt x="1280" y="1549"/>
                  </a:lnTo>
                  <a:lnTo>
                    <a:pt x="708" y="1617"/>
                  </a:lnTo>
                  <a:lnTo>
                    <a:pt x="472" y="1583"/>
                  </a:lnTo>
                  <a:lnTo>
                    <a:pt x="405" y="1583"/>
                  </a:lnTo>
                  <a:lnTo>
                    <a:pt x="371" y="1549"/>
                  </a:lnTo>
                  <a:lnTo>
                    <a:pt x="338" y="1482"/>
                  </a:lnTo>
                  <a:lnTo>
                    <a:pt x="304" y="1280"/>
                  </a:lnTo>
                  <a:lnTo>
                    <a:pt x="304" y="741"/>
                  </a:lnTo>
                  <a:lnTo>
                    <a:pt x="304" y="203"/>
                  </a:lnTo>
                  <a:lnTo>
                    <a:pt x="304" y="169"/>
                  </a:lnTo>
                  <a:lnTo>
                    <a:pt x="270" y="135"/>
                  </a:lnTo>
                  <a:lnTo>
                    <a:pt x="506" y="102"/>
                  </a:lnTo>
                  <a:close/>
                  <a:moveTo>
                    <a:pt x="338" y="1"/>
                  </a:moveTo>
                  <a:lnTo>
                    <a:pt x="169" y="34"/>
                  </a:lnTo>
                  <a:lnTo>
                    <a:pt x="35" y="135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36"/>
                  </a:lnTo>
                  <a:lnTo>
                    <a:pt x="102" y="203"/>
                  </a:lnTo>
                  <a:lnTo>
                    <a:pt x="203" y="169"/>
                  </a:lnTo>
                  <a:lnTo>
                    <a:pt x="237" y="152"/>
                  </a:lnTo>
                  <a:lnTo>
                    <a:pt x="237" y="152"/>
                  </a:lnTo>
                  <a:lnTo>
                    <a:pt x="237" y="169"/>
                  </a:lnTo>
                  <a:lnTo>
                    <a:pt x="169" y="506"/>
                  </a:lnTo>
                  <a:lnTo>
                    <a:pt x="136" y="809"/>
                  </a:lnTo>
                  <a:lnTo>
                    <a:pt x="136" y="1011"/>
                  </a:lnTo>
                  <a:lnTo>
                    <a:pt x="169" y="1213"/>
                  </a:lnTo>
                  <a:lnTo>
                    <a:pt x="169" y="1415"/>
                  </a:lnTo>
                  <a:lnTo>
                    <a:pt x="169" y="1617"/>
                  </a:lnTo>
                  <a:lnTo>
                    <a:pt x="203" y="1684"/>
                  </a:lnTo>
                  <a:lnTo>
                    <a:pt x="237" y="1684"/>
                  </a:lnTo>
                  <a:lnTo>
                    <a:pt x="540" y="1718"/>
                  </a:lnTo>
                  <a:lnTo>
                    <a:pt x="843" y="1718"/>
                  </a:lnTo>
                  <a:lnTo>
                    <a:pt x="1482" y="1684"/>
                  </a:lnTo>
                  <a:lnTo>
                    <a:pt x="1718" y="1718"/>
                  </a:lnTo>
                  <a:lnTo>
                    <a:pt x="1954" y="1751"/>
                  </a:lnTo>
                  <a:lnTo>
                    <a:pt x="2459" y="1751"/>
                  </a:lnTo>
                  <a:lnTo>
                    <a:pt x="2593" y="1684"/>
                  </a:lnTo>
                  <a:lnTo>
                    <a:pt x="2728" y="1583"/>
                  </a:lnTo>
                  <a:lnTo>
                    <a:pt x="2762" y="1415"/>
                  </a:lnTo>
                  <a:lnTo>
                    <a:pt x="2795" y="1213"/>
                  </a:lnTo>
                  <a:lnTo>
                    <a:pt x="2795" y="842"/>
                  </a:lnTo>
                  <a:lnTo>
                    <a:pt x="2762" y="506"/>
                  </a:lnTo>
                  <a:lnTo>
                    <a:pt x="2694" y="304"/>
                  </a:lnTo>
                  <a:lnTo>
                    <a:pt x="2627" y="203"/>
                  </a:lnTo>
                  <a:lnTo>
                    <a:pt x="2560" y="135"/>
                  </a:lnTo>
                  <a:lnTo>
                    <a:pt x="2391" y="102"/>
                  </a:lnTo>
                  <a:lnTo>
                    <a:pt x="2223" y="135"/>
                  </a:lnTo>
                  <a:lnTo>
                    <a:pt x="2088" y="135"/>
                  </a:lnTo>
                  <a:lnTo>
                    <a:pt x="1920" y="102"/>
                  </a:lnTo>
                  <a:lnTo>
                    <a:pt x="1617" y="68"/>
                  </a:lnTo>
                  <a:lnTo>
                    <a:pt x="1146" y="34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2"/>
            <p:cNvSpPr/>
            <p:nvPr/>
          </p:nvSpPr>
          <p:spPr>
            <a:xfrm>
              <a:off x="3023918" y="5096314"/>
              <a:ext cx="127386" cy="50307"/>
            </a:xfrm>
            <a:custGeom>
              <a:avLst/>
              <a:gdLst/>
              <a:ahLst/>
              <a:cxnLst/>
              <a:rect l="l" t="t" r="r" b="b"/>
              <a:pathLst>
                <a:path w="2560" h="1011" extrusionOk="0">
                  <a:moveTo>
                    <a:pt x="1314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68"/>
                  </a:lnTo>
                  <a:lnTo>
                    <a:pt x="1" y="270"/>
                  </a:lnTo>
                  <a:lnTo>
                    <a:pt x="1" y="472"/>
                  </a:lnTo>
                  <a:lnTo>
                    <a:pt x="34" y="909"/>
                  </a:lnTo>
                  <a:lnTo>
                    <a:pt x="34" y="1010"/>
                  </a:lnTo>
                  <a:lnTo>
                    <a:pt x="169" y="1010"/>
                  </a:lnTo>
                  <a:lnTo>
                    <a:pt x="135" y="606"/>
                  </a:lnTo>
                  <a:lnTo>
                    <a:pt x="102" y="371"/>
                  </a:lnTo>
                  <a:lnTo>
                    <a:pt x="135" y="169"/>
                  </a:lnTo>
                  <a:lnTo>
                    <a:pt x="1280" y="135"/>
                  </a:lnTo>
                  <a:lnTo>
                    <a:pt x="1920" y="101"/>
                  </a:lnTo>
                  <a:lnTo>
                    <a:pt x="2257" y="101"/>
                  </a:lnTo>
                  <a:lnTo>
                    <a:pt x="2391" y="135"/>
                  </a:lnTo>
                  <a:lnTo>
                    <a:pt x="2425" y="169"/>
                  </a:lnTo>
                  <a:lnTo>
                    <a:pt x="2459" y="1010"/>
                  </a:lnTo>
                  <a:lnTo>
                    <a:pt x="2560" y="1010"/>
                  </a:lnTo>
                  <a:lnTo>
                    <a:pt x="2526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2"/>
            <p:cNvSpPr/>
            <p:nvPr/>
          </p:nvSpPr>
          <p:spPr>
            <a:xfrm>
              <a:off x="2330363" y="4724358"/>
              <a:ext cx="2218152" cy="422263"/>
            </a:xfrm>
            <a:custGeom>
              <a:avLst/>
              <a:gdLst/>
              <a:ahLst/>
              <a:cxnLst/>
              <a:rect l="l" t="t" r="r" b="b"/>
              <a:pathLst>
                <a:path w="44577" h="8486" extrusionOk="0">
                  <a:moveTo>
                    <a:pt x="2222" y="1"/>
                  </a:moveTo>
                  <a:lnTo>
                    <a:pt x="1583" y="35"/>
                  </a:lnTo>
                  <a:lnTo>
                    <a:pt x="1280" y="35"/>
                  </a:lnTo>
                  <a:lnTo>
                    <a:pt x="943" y="68"/>
                  </a:lnTo>
                  <a:lnTo>
                    <a:pt x="606" y="169"/>
                  </a:lnTo>
                  <a:lnTo>
                    <a:pt x="472" y="203"/>
                  </a:lnTo>
                  <a:lnTo>
                    <a:pt x="337" y="304"/>
                  </a:lnTo>
                  <a:lnTo>
                    <a:pt x="303" y="371"/>
                  </a:lnTo>
                  <a:lnTo>
                    <a:pt x="236" y="439"/>
                  </a:lnTo>
                  <a:lnTo>
                    <a:pt x="202" y="607"/>
                  </a:lnTo>
                  <a:lnTo>
                    <a:pt x="236" y="977"/>
                  </a:lnTo>
                  <a:lnTo>
                    <a:pt x="169" y="1583"/>
                  </a:lnTo>
                  <a:lnTo>
                    <a:pt x="135" y="2156"/>
                  </a:lnTo>
                  <a:lnTo>
                    <a:pt x="68" y="2762"/>
                  </a:lnTo>
                  <a:lnTo>
                    <a:pt x="34" y="3368"/>
                  </a:lnTo>
                  <a:lnTo>
                    <a:pt x="0" y="5927"/>
                  </a:lnTo>
                  <a:lnTo>
                    <a:pt x="0" y="7206"/>
                  </a:lnTo>
                  <a:lnTo>
                    <a:pt x="68" y="8485"/>
                  </a:lnTo>
                  <a:lnTo>
                    <a:pt x="202" y="8485"/>
                  </a:lnTo>
                  <a:lnTo>
                    <a:pt x="202" y="7475"/>
                  </a:lnTo>
                  <a:lnTo>
                    <a:pt x="236" y="6432"/>
                  </a:lnTo>
                  <a:lnTo>
                    <a:pt x="202" y="4378"/>
                  </a:lnTo>
                  <a:lnTo>
                    <a:pt x="236" y="3435"/>
                  </a:lnTo>
                  <a:lnTo>
                    <a:pt x="303" y="2492"/>
                  </a:lnTo>
                  <a:lnTo>
                    <a:pt x="371" y="1550"/>
                  </a:lnTo>
                  <a:lnTo>
                    <a:pt x="404" y="607"/>
                  </a:lnTo>
                  <a:lnTo>
                    <a:pt x="404" y="540"/>
                  </a:lnTo>
                  <a:lnTo>
                    <a:pt x="438" y="472"/>
                  </a:lnTo>
                  <a:lnTo>
                    <a:pt x="573" y="371"/>
                  </a:lnTo>
                  <a:lnTo>
                    <a:pt x="741" y="304"/>
                  </a:lnTo>
                  <a:lnTo>
                    <a:pt x="977" y="237"/>
                  </a:lnTo>
                  <a:lnTo>
                    <a:pt x="1280" y="169"/>
                  </a:lnTo>
                  <a:lnTo>
                    <a:pt x="1616" y="169"/>
                  </a:lnTo>
                  <a:lnTo>
                    <a:pt x="2323" y="136"/>
                  </a:lnTo>
                  <a:lnTo>
                    <a:pt x="3064" y="136"/>
                  </a:lnTo>
                  <a:lnTo>
                    <a:pt x="3737" y="169"/>
                  </a:lnTo>
                  <a:lnTo>
                    <a:pt x="4613" y="203"/>
                  </a:lnTo>
                  <a:lnTo>
                    <a:pt x="7475" y="270"/>
                  </a:lnTo>
                  <a:lnTo>
                    <a:pt x="8687" y="304"/>
                  </a:lnTo>
                  <a:lnTo>
                    <a:pt x="9192" y="270"/>
                  </a:lnTo>
                  <a:lnTo>
                    <a:pt x="19528" y="270"/>
                  </a:lnTo>
                  <a:lnTo>
                    <a:pt x="25588" y="304"/>
                  </a:lnTo>
                  <a:lnTo>
                    <a:pt x="31648" y="371"/>
                  </a:lnTo>
                  <a:lnTo>
                    <a:pt x="37675" y="439"/>
                  </a:lnTo>
                  <a:lnTo>
                    <a:pt x="43735" y="472"/>
                  </a:lnTo>
                  <a:lnTo>
                    <a:pt x="43870" y="573"/>
                  </a:lnTo>
                  <a:lnTo>
                    <a:pt x="44004" y="708"/>
                  </a:lnTo>
                  <a:lnTo>
                    <a:pt x="44105" y="843"/>
                  </a:lnTo>
                  <a:lnTo>
                    <a:pt x="44173" y="1045"/>
                  </a:lnTo>
                  <a:lnTo>
                    <a:pt x="44307" y="1449"/>
                  </a:lnTo>
                  <a:lnTo>
                    <a:pt x="44341" y="1920"/>
                  </a:lnTo>
                  <a:lnTo>
                    <a:pt x="44341" y="2391"/>
                  </a:lnTo>
                  <a:lnTo>
                    <a:pt x="44341" y="2829"/>
                  </a:lnTo>
                  <a:lnTo>
                    <a:pt x="44307" y="3570"/>
                  </a:lnTo>
                  <a:lnTo>
                    <a:pt x="44274" y="4815"/>
                  </a:lnTo>
                  <a:lnTo>
                    <a:pt x="44240" y="6061"/>
                  </a:lnTo>
                  <a:lnTo>
                    <a:pt x="44173" y="7273"/>
                  </a:lnTo>
                  <a:lnTo>
                    <a:pt x="44173" y="7879"/>
                  </a:lnTo>
                  <a:lnTo>
                    <a:pt x="44173" y="8485"/>
                  </a:lnTo>
                  <a:lnTo>
                    <a:pt x="44408" y="8485"/>
                  </a:lnTo>
                  <a:lnTo>
                    <a:pt x="44408" y="7644"/>
                  </a:lnTo>
                  <a:lnTo>
                    <a:pt x="44408" y="5792"/>
                  </a:lnTo>
                  <a:lnTo>
                    <a:pt x="44476" y="4411"/>
                  </a:lnTo>
                  <a:lnTo>
                    <a:pt x="44543" y="3031"/>
                  </a:lnTo>
                  <a:lnTo>
                    <a:pt x="44577" y="2391"/>
                  </a:lnTo>
                  <a:lnTo>
                    <a:pt x="44543" y="1987"/>
                  </a:lnTo>
                  <a:lnTo>
                    <a:pt x="44509" y="1583"/>
                  </a:lnTo>
                  <a:lnTo>
                    <a:pt x="44442" y="1213"/>
                  </a:lnTo>
                  <a:lnTo>
                    <a:pt x="44341" y="843"/>
                  </a:lnTo>
                  <a:lnTo>
                    <a:pt x="44240" y="708"/>
                  </a:lnTo>
                  <a:lnTo>
                    <a:pt x="44139" y="573"/>
                  </a:lnTo>
                  <a:lnTo>
                    <a:pt x="44038" y="439"/>
                  </a:lnTo>
                  <a:lnTo>
                    <a:pt x="43903" y="371"/>
                  </a:lnTo>
                  <a:lnTo>
                    <a:pt x="43870" y="270"/>
                  </a:lnTo>
                  <a:lnTo>
                    <a:pt x="43836" y="237"/>
                  </a:lnTo>
                  <a:lnTo>
                    <a:pt x="43802" y="237"/>
                  </a:lnTo>
                  <a:lnTo>
                    <a:pt x="37944" y="203"/>
                  </a:lnTo>
                  <a:lnTo>
                    <a:pt x="32052" y="136"/>
                  </a:lnTo>
                  <a:lnTo>
                    <a:pt x="26194" y="68"/>
                  </a:lnTo>
                  <a:lnTo>
                    <a:pt x="20336" y="35"/>
                  </a:lnTo>
                  <a:lnTo>
                    <a:pt x="6532" y="35"/>
                  </a:lnTo>
                  <a:lnTo>
                    <a:pt x="5151" y="68"/>
                  </a:lnTo>
                  <a:lnTo>
                    <a:pt x="4108" y="35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2"/>
            <p:cNvSpPr/>
            <p:nvPr/>
          </p:nvSpPr>
          <p:spPr>
            <a:xfrm>
              <a:off x="4044197" y="5086262"/>
              <a:ext cx="127386" cy="60359"/>
            </a:xfrm>
            <a:custGeom>
              <a:avLst/>
              <a:gdLst/>
              <a:ahLst/>
              <a:cxnLst/>
              <a:rect l="l" t="t" r="r" b="b"/>
              <a:pathLst>
                <a:path w="2560" h="1213" extrusionOk="0">
                  <a:moveTo>
                    <a:pt x="270" y="0"/>
                  </a:moveTo>
                  <a:lnTo>
                    <a:pt x="102" y="34"/>
                  </a:lnTo>
                  <a:lnTo>
                    <a:pt x="34" y="68"/>
                  </a:lnTo>
                  <a:lnTo>
                    <a:pt x="1" y="101"/>
                  </a:lnTo>
                  <a:lnTo>
                    <a:pt x="1" y="135"/>
                  </a:lnTo>
                  <a:lnTo>
                    <a:pt x="34" y="169"/>
                  </a:lnTo>
                  <a:lnTo>
                    <a:pt x="102" y="202"/>
                  </a:lnTo>
                  <a:lnTo>
                    <a:pt x="68" y="404"/>
                  </a:lnTo>
                  <a:lnTo>
                    <a:pt x="68" y="573"/>
                  </a:lnTo>
                  <a:lnTo>
                    <a:pt x="102" y="977"/>
                  </a:lnTo>
                  <a:lnTo>
                    <a:pt x="102" y="1212"/>
                  </a:lnTo>
                  <a:lnTo>
                    <a:pt x="270" y="1212"/>
                  </a:lnTo>
                  <a:lnTo>
                    <a:pt x="236" y="674"/>
                  </a:lnTo>
                  <a:lnTo>
                    <a:pt x="169" y="169"/>
                  </a:lnTo>
                  <a:lnTo>
                    <a:pt x="708" y="169"/>
                  </a:lnTo>
                  <a:lnTo>
                    <a:pt x="1516" y="202"/>
                  </a:lnTo>
                  <a:lnTo>
                    <a:pt x="2223" y="202"/>
                  </a:lnTo>
                  <a:lnTo>
                    <a:pt x="2290" y="236"/>
                  </a:lnTo>
                  <a:lnTo>
                    <a:pt x="2324" y="337"/>
                  </a:lnTo>
                  <a:lnTo>
                    <a:pt x="2391" y="438"/>
                  </a:lnTo>
                  <a:lnTo>
                    <a:pt x="2391" y="573"/>
                  </a:lnTo>
                  <a:lnTo>
                    <a:pt x="2391" y="876"/>
                  </a:lnTo>
                  <a:lnTo>
                    <a:pt x="2391" y="1212"/>
                  </a:lnTo>
                  <a:lnTo>
                    <a:pt x="2526" y="1212"/>
                  </a:lnTo>
                  <a:lnTo>
                    <a:pt x="2526" y="977"/>
                  </a:lnTo>
                  <a:lnTo>
                    <a:pt x="2559" y="606"/>
                  </a:lnTo>
                  <a:lnTo>
                    <a:pt x="2526" y="404"/>
                  </a:lnTo>
                  <a:lnTo>
                    <a:pt x="2458" y="236"/>
                  </a:lnTo>
                  <a:lnTo>
                    <a:pt x="2391" y="169"/>
                  </a:lnTo>
                  <a:lnTo>
                    <a:pt x="2324" y="101"/>
                  </a:lnTo>
                  <a:lnTo>
                    <a:pt x="2223" y="68"/>
                  </a:lnTo>
                  <a:lnTo>
                    <a:pt x="2155" y="34"/>
                  </a:lnTo>
                  <a:lnTo>
                    <a:pt x="1718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70" name="Google Shape;1870;p12"/>
          <p:cNvGrpSpPr/>
          <p:nvPr/>
        </p:nvGrpSpPr>
        <p:grpSpPr>
          <a:xfrm>
            <a:off x="892131" y="4842769"/>
            <a:ext cx="489240" cy="2019393"/>
            <a:chOff x="135698" y="3632076"/>
            <a:chExt cx="366930" cy="1514545"/>
          </a:xfrm>
        </p:grpSpPr>
        <p:sp>
          <p:nvSpPr>
            <p:cNvPr id="1871" name="Google Shape;1871;p12"/>
            <p:cNvSpPr/>
            <p:nvPr/>
          </p:nvSpPr>
          <p:spPr>
            <a:xfrm>
              <a:off x="135698" y="3632076"/>
              <a:ext cx="366930" cy="1514545"/>
            </a:xfrm>
            <a:custGeom>
              <a:avLst/>
              <a:gdLst/>
              <a:ahLst/>
              <a:cxnLst/>
              <a:rect l="l" t="t" r="r" b="b"/>
              <a:pathLst>
                <a:path w="7374" h="30437" extrusionOk="0">
                  <a:moveTo>
                    <a:pt x="2660" y="236"/>
                  </a:moveTo>
                  <a:lnTo>
                    <a:pt x="2862" y="270"/>
                  </a:lnTo>
                  <a:lnTo>
                    <a:pt x="2997" y="337"/>
                  </a:lnTo>
                  <a:lnTo>
                    <a:pt x="3131" y="404"/>
                  </a:lnTo>
                  <a:lnTo>
                    <a:pt x="3199" y="539"/>
                  </a:lnTo>
                  <a:lnTo>
                    <a:pt x="3266" y="674"/>
                  </a:lnTo>
                  <a:lnTo>
                    <a:pt x="3333" y="842"/>
                  </a:lnTo>
                  <a:lnTo>
                    <a:pt x="3401" y="1179"/>
                  </a:lnTo>
                  <a:lnTo>
                    <a:pt x="3468" y="1650"/>
                  </a:lnTo>
                  <a:lnTo>
                    <a:pt x="3535" y="2155"/>
                  </a:lnTo>
                  <a:lnTo>
                    <a:pt x="3569" y="3165"/>
                  </a:lnTo>
                  <a:lnTo>
                    <a:pt x="3603" y="3502"/>
                  </a:lnTo>
                  <a:lnTo>
                    <a:pt x="3670" y="3805"/>
                  </a:lnTo>
                  <a:lnTo>
                    <a:pt x="3535" y="3872"/>
                  </a:lnTo>
                  <a:lnTo>
                    <a:pt x="3502" y="3805"/>
                  </a:lnTo>
                  <a:lnTo>
                    <a:pt x="3468" y="3771"/>
                  </a:lnTo>
                  <a:lnTo>
                    <a:pt x="3367" y="3771"/>
                  </a:lnTo>
                  <a:lnTo>
                    <a:pt x="3367" y="3839"/>
                  </a:lnTo>
                  <a:lnTo>
                    <a:pt x="3367" y="3940"/>
                  </a:lnTo>
                  <a:lnTo>
                    <a:pt x="3030" y="4074"/>
                  </a:lnTo>
                  <a:lnTo>
                    <a:pt x="2727" y="4142"/>
                  </a:lnTo>
                  <a:lnTo>
                    <a:pt x="2357" y="4175"/>
                  </a:lnTo>
                  <a:lnTo>
                    <a:pt x="1987" y="4142"/>
                  </a:lnTo>
                  <a:lnTo>
                    <a:pt x="1583" y="4175"/>
                  </a:lnTo>
                  <a:lnTo>
                    <a:pt x="1381" y="4175"/>
                  </a:lnTo>
                  <a:lnTo>
                    <a:pt x="1145" y="4142"/>
                  </a:lnTo>
                  <a:lnTo>
                    <a:pt x="976" y="4108"/>
                  </a:lnTo>
                  <a:lnTo>
                    <a:pt x="808" y="4041"/>
                  </a:lnTo>
                  <a:lnTo>
                    <a:pt x="707" y="3872"/>
                  </a:lnTo>
                  <a:lnTo>
                    <a:pt x="640" y="3670"/>
                  </a:lnTo>
                  <a:lnTo>
                    <a:pt x="471" y="2896"/>
                  </a:lnTo>
                  <a:lnTo>
                    <a:pt x="337" y="2121"/>
                  </a:lnTo>
                  <a:lnTo>
                    <a:pt x="269" y="1751"/>
                  </a:lnTo>
                  <a:lnTo>
                    <a:pt x="236" y="1381"/>
                  </a:lnTo>
                  <a:lnTo>
                    <a:pt x="236" y="977"/>
                  </a:lnTo>
                  <a:lnTo>
                    <a:pt x="269" y="573"/>
                  </a:lnTo>
                  <a:lnTo>
                    <a:pt x="640" y="472"/>
                  </a:lnTo>
                  <a:lnTo>
                    <a:pt x="1044" y="371"/>
                  </a:lnTo>
                  <a:lnTo>
                    <a:pt x="1448" y="303"/>
                  </a:lnTo>
                  <a:lnTo>
                    <a:pt x="1886" y="236"/>
                  </a:lnTo>
                  <a:close/>
                  <a:moveTo>
                    <a:pt x="3401" y="4175"/>
                  </a:moveTo>
                  <a:lnTo>
                    <a:pt x="3502" y="4579"/>
                  </a:lnTo>
                  <a:lnTo>
                    <a:pt x="3603" y="5118"/>
                  </a:lnTo>
                  <a:lnTo>
                    <a:pt x="3603" y="5320"/>
                  </a:lnTo>
                  <a:lnTo>
                    <a:pt x="3636" y="5488"/>
                  </a:lnTo>
                  <a:lnTo>
                    <a:pt x="2997" y="5556"/>
                  </a:lnTo>
                  <a:lnTo>
                    <a:pt x="2357" y="5623"/>
                  </a:lnTo>
                  <a:lnTo>
                    <a:pt x="1818" y="5690"/>
                  </a:lnTo>
                  <a:lnTo>
                    <a:pt x="1549" y="5724"/>
                  </a:lnTo>
                  <a:lnTo>
                    <a:pt x="1313" y="5825"/>
                  </a:lnTo>
                  <a:lnTo>
                    <a:pt x="1313" y="5657"/>
                  </a:lnTo>
                  <a:lnTo>
                    <a:pt x="1279" y="5488"/>
                  </a:lnTo>
                  <a:lnTo>
                    <a:pt x="1212" y="5152"/>
                  </a:lnTo>
                  <a:lnTo>
                    <a:pt x="1178" y="4748"/>
                  </a:lnTo>
                  <a:lnTo>
                    <a:pt x="1145" y="4377"/>
                  </a:lnTo>
                  <a:lnTo>
                    <a:pt x="1482" y="4377"/>
                  </a:lnTo>
                  <a:lnTo>
                    <a:pt x="1785" y="4344"/>
                  </a:lnTo>
                  <a:lnTo>
                    <a:pt x="2222" y="4377"/>
                  </a:lnTo>
                  <a:lnTo>
                    <a:pt x="2626" y="4344"/>
                  </a:lnTo>
                  <a:lnTo>
                    <a:pt x="3030" y="4310"/>
                  </a:lnTo>
                  <a:lnTo>
                    <a:pt x="3199" y="4243"/>
                  </a:lnTo>
                  <a:lnTo>
                    <a:pt x="3401" y="4175"/>
                  </a:lnTo>
                  <a:close/>
                  <a:moveTo>
                    <a:pt x="3737" y="5724"/>
                  </a:moveTo>
                  <a:lnTo>
                    <a:pt x="3838" y="5758"/>
                  </a:lnTo>
                  <a:lnTo>
                    <a:pt x="3906" y="5791"/>
                  </a:lnTo>
                  <a:lnTo>
                    <a:pt x="3939" y="5892"/>
                  </a:lnTo>
                  <a:lnTo>
                    <a:pt x="3973" y="5993"/>
                  </a:lnTo>
                  <a:lnTo>
                    <a:pt x="4007" y="6263"/>
                  </a:lnTo>
                  <a:lnTo>
                    <a:pt x="3973" y="6532"/>
                  </a:lnTo>
                  <a:lnTo>
                    <a:pt x="2593" y="6700"/>
                  </a:lnTo>
                  <a:lnTo>
                    <a:pt x="2020" y="6768"/>
                  </a:lnTo>
                  <a:lnTo>
                    <a:pt x="1751" y="6835"/>
                  </a:lnTo>
                  <a:lnTo>
                    <a:pt x="1448" y="6936"/>
                  </a:lnTo>
                  <a:lnTo>
                    <a:pt x="1279" y="6667"/>
                  </a:lnTo>
                  <a:lnTo>
                    <a:pt x="1212" y="6532"/>
                  </a:lnTo>
                  <a:lnTo>
                    <a:pt x="1145" y="6397"/>
                  </a:lnTo>
                  <a:lnTo>
                    <a:pt x="1111" y="6229"/>
                  </a:lnTo>
                  <a:lnTo>
                    <a:pt x="1111" y="6061"/>
                  </a:lnTo>
                  <a:lnTo>
                    <a:pt x="1246" y="6061"/>
                  </a:lnTo>
                  <a:lnTo>
                    <a:pt x="1414" y="6027"/>
                  </a:lnTo>
                  <a:lnTo>
                    <a:pt x="1684" y="5960"/>
                  </a:lnTo>
                  <a:lnTo>
                    <a:pt x="2290" y="5859"/>
                  </a:lnTo>
                  <a:lnTo>
                    <a:pt x="2896" y="5791"/>
                  </a:lnTo>
                  <a:lnTo>
                    <a:pt x="3737" y="5724"/>
                  </a:lnTo>
                  <a:close/>
                  <a:moveTo>
                    <a:pt x="3771" y="6801"/>
                  </a:moveTo>
                  <a:lnTo>
                    <a:pt x="3771" y="6835"/>
                  </a:lnTo>
                  <a:lnTo>
                    <a:pt x="3771" y="7374"/>
                  </a:lnTo>
                  <a:lnTo>
                    <a:pt x="3838" y="7946"/>
                  </a:lnTo>
                  <a:lnTo>
                    <a:pt x="3906" y="8518"/>
                  </a:lnTo>
                  <a:lnTo>
                    <a:pt x="3973" y="9057"/>
                  </a:lnTo>
                  <a:lnTo>
                    <a:pt x="4040" y="9798"/>
                  </a:lnTo>
                  <a:lnTo>
                    <a:pt x="4175" y="10505"/>
                  </a:lnTo>
                  <a:lnTo>
                    <a:pt x="4276" y="10942"/>
                  </a:lnTo>
                  <a:lnTo>
                    <a:pt x="4444" y="11380"/>
                  </a:lnTo>
                  <a:lnTo>
                    <a:pt x="4815" y="12188"/>
                  </a:lnTo>
                  <a:lnTo>
                    <a:pt x="4411" y="12323"/>
                  </a:lnTo>
                  <a:lnTo>
                    <a:pt x="3973" y="12424"/>
                  </a:lnTo>
                  <a:lnTo>
                    <a:pt x="3131" y="12525"/>
                  </a:lnTo>
                  <a:lnTo>
                    <a:pt x="2694" y="12559"/>
                  </a:lnTo>
                  <a:lnTo>
                    <a:pt x="2458" y="12592"/>
                  </a:lnTo>
                  <a:lnTo>
                    <a:pt x="2256" y="12660"/>
                  </a:lnTo>
                  <a:lnTo>
                    <a:pt x="2222" y="11919"/>
                  </a:lnTo>
                  <a:lnTo>
                    <a:pt x="2155" y="11178"/>
                  </a:lnTo>
                  <a:lnTo>
                    <a:pt x="1987" y="9697"/>
                  </a:lnTo>
                  <a:lnTo>
                    <a:pt x="1953" y="9057"/>
                  </a:lnTo>
                  <a:lnTo>
                    <a:pt x="1886" y="8384"/>
                  </a:lnTo>
                  <a:lnTo>
                    <a:pt x="1785" y="7744"/>
                  </a:lnTo>
                  <a:lnTo>
                    <a:pt x="1684" y="7407"/>
                  </a:lnTo>
                  <a:lnTo>
                    <a:pt x="1583" y="7104"/>
                  </a:lnTo>
                  <a:lnTo>
                    <a:pt x="1886" y="7071"/>
                  </a:lnTo>
                  <a:lnTo>
                    <a:pt x="2222" y="7037"/>
                  </a:lnTo>
                  <a:lnTo>
                    <a:pt x="2862" y="6936"/>
                  </a:lnTo>
                  <a:lnTo>
                    <a:pt x="3771" y="6801"/>
                  </a:lnTo>
                  <a:close/>
                  <a:moveTo>
                    <a:pt x="5185" y="12256"/>
                  </a:moveTo>
                  <a:lnTo>
                    <a:pt x="5185" y="12424"/>
                  </a:lnTo>
                  <a:lnTo>
                    <a:pt x="5252" y="12592"/>
                  </a:lnTo>
                  <a:lnTo>
                    <a:pt x="5320" y="12761"/>
                  </a:lnTo>
                  <a:lnTo>
                    <a:pt x="5421" y="12929"/>
                  </a:lnTo>
                  <a:lnTo>
                    <a:pt x="5623" y="13232"/>
                  </a:lnTo>
                  <a:lnTo>
                    <a:pt x="5892" y="13535"/>
                  </a:lnTo>
                  <a:lnTo>
                    <a:pt x="6161" y="13804"/>
                  </a:lnTo>
                  <a:lnTo>
                    <a:pt x="6431" y="14107"/>
                  </a:lnTo>
                  <a:lnTo>
                    <a:pt x="6666" y="14410"/>
                  </a:lnTo>
                  <a:lnTo>
                    <a:pt x="6734" y="14579"/>
                  </a:lnTo>
                  <a:lnTo>
                    <a:pt x="6801" y="14747"/>
                  </a:lnTo>
                  <a:lnTo>
                    <a:pt x="6868" y="14983"/>
                  </a:lnTo>
                  <a:lnTo>
                    <a:pt x="6868" y="15252"/>
                  </a:lnTo>
                  <a:lnTo>
                    <a:pt x="6868" y="15488"/>
                  </a:lnTo>
                  <a:lnTo>
                    <a:pt x="6835" y="15723"/>
                  </a:lnTo>
                  <a:lnTo>
                    <a:pt x="6700" y="16228"/>
                  </a:lnTo>
                  <a:lnTo>
                    <a:pt x="6532" y="16700"/>
                  </a:lnTo>
                  <a:lnTo>
                    <a:pt x="6363" y="17171"/>
                  </a:lnTo>
                  <a:lnTo>
                    <a:pt x="6229" y="17676"/>
                  </a:lnTo>
                  <a:lnTo>
                    <a:pt x="6161" y="17912"/>
                  </a:lnTo>
                  <a:lnTo>
                    <a:pt x="6128" y="18147"/>
                  </a:lnTo>
                  <a:lnTo>
                    <a:pt x="6128" y="18383"/>
                  </a:lnTo>
                  <a:lnTo>
                    <a:pt x="6161" y="18652"/>
                  </a:lnTo>
                  <a:lnTo>
                    <a:pt x="5320" y="18821"/>
                  </a:lnTo>
                  <a:lnTo>
                    <a:pt x="4882" y="18888"/>
                  </a:lnTo>
                  <a:lnTo>
                    <a:pt x="4444" y="18955"/>
                  </a:lnTo>
                  <a:lnTo>
                    <a:pt x="3636" y="19023"/>
                  </a:lnTo>
                  <a:lnTo>
                    <a:pt x="3232" y="19090"/>
                  </a:lnTo>
                  <a:lnTo>
                    <a:pt x="2862" y="19191"/>
                  </a:lnTo>
                  <a:lnTo>
                    <a:pt x="2727" y="18888"/>
                  </a:lnTo>
                  <a:lnTo>
                    <a:pt x="2559" y="18619"/>
                  </a:lnTo>
                  <a:lnTo>
                    <a:pt x="2323" y="18383"/>
                  </a:lnTo>
                  <a:lnTo>
                    <a:pt x="2088" y="18147"/>
                  </a:lnTo>
                  <a:lnTo>
                    <a:pt x="1852" y="17945"/>
                  </a:lnTo>
                  <a:lnTo>
                    <a:pt x="1650" y="17710"/>
                  </a:lnTo>
                  <a:lnTo>
                    <a:pt x="1515" y="17508"/>
                  </a:lnTo>
                  <a:lnTo>
                    <a:pt x="1381" y="17272"/>
                  </a:lnTo>
                  <a:lnTo>
                    <a:pt x="1279" y="17003"/>
                  </a:lnTo>
                  <a:lnTo>
                    <a:pt x="1212" y="16733"/>
                  </a:lnTo>
                  <a:lnTo>
                    <a:pt x="1145" y="16464"/>
                  </a:lnTo>
                  <a:lnTo>
                    <a:pt x="1111" y="16161"/>
                  </a:lnTo>
                  <a:lnTo>
                    <a:pt x="1111" y="15757"/>
                  </a:lnTo>
                  <a:lnTo>
                    <a:pt x="1178" y="15319"/>
                  </a:lnTo>
                  <a:lnTo>
                    <a:pt x="1279" y="14915"/>
                  </a:lnTo>
                  <a:lnTo>
                    <a:pt x="1414" y="14511"/>
                  </a:lnTo>
                  <a:lnTo>
                    <a:pt x="1684" y="13703"/>
                  </a:lnTo>
                  <a:lnTo>
                    <a:pt x="1818" y="13299"/>
                  </a:lnTo>
                  <a:lnTo>
                    <a:pt x="1919" y="12929"/>
                  </a:lnTo>
                  <a:lnTo>
                    <a:pt x="2357" y="12862"/>
                  </a:lnTo>
                  <a:lnTo>
                    <a:pt x="2795" y="12828"/>
                  </a:lnTo>
                  <a:lnTo>
                    <a:pt x="3704" y="12660"/>
                  </a:lnTo>
                  <a:lnTo>
                    <a:pt x="4007" y="12626"/>
                  </a:lnTo>
                  <a:lnTo>
                    <a:pt x="4343" y="12559"/>
                  </a:lnTo>
                  <a:lnTo>
                    <a:pt x="4646" y="12491"/>
                  </a:lnTo>
                  <a:lnTo>
                    <a:pt x="4916" y="12390"/>
                  </a:lnTo>
                  <a:lnTo>
                    <a:pt x="4983" y="12357"/>
                  </a:lnTo>
                  <a:lnTo>
                    <a:pt x="5050" y="12323"/>
                  </a:lnTo>
                  <a:lnTo>
                    <a:pt x="5185" y="12256"/>
                  </a:lnTo>
                  <a:close/>
                  <a:moveTo>
                    <a:pt x="2054" y="0"/>
                  </a:moveTo>
                  <a:lnTo>
                    <a:pt x="1549" y="34"/>
                  </a:lnTo>
                  <a:lnTo>
                    <a:pt x="1044" y="135"/>
                  </a:lnTo>
                  <a:lnTo>
                    <a:pt x="539" y="270"/>
                  </a:lnTo>
                  <a:lnTo>
                    <a:pt x="303" y="337"/>
                  </a:lnTo>
                  <a:lnTo>
                    <a:pt x="101" y="472"/>
                  </a:lnTo>
                  <a:lnTo>
                    <a:pt x="67" y="505"/>
                  </a:lnTo>
                  <a:lnTo>
                    <a:pt x="67" y="539"/>
                  </a:lnTo>
                  <a:lnTo>
                    <a:pt x="67" y="573"/>
                  </a:lnTo>
                  <a:lnTo>
                    <a:pt x="101" y="606"/>
                  </a:lnTo>
                  <a:lnTo>
                    <a:pt x="34" y="808"/>
                  </a:lnTo>
                  <a:lnTo>
                    <a:pt x="0" y="1010"/>
                  </a:lnTo>
                  <a:lnTo>
                    <a:pt x="0" y="1414"/>
                  </a:lnTo>
                  <a:lnTo>
                    <a:pt x="67" y="1852"/>
                  </a:lnTo>
                  <a:lnTo>
                    <a:pt x="135" y="2256"/>
                  </a:lnTo>
                  <a:lnTo>
                    <a:pt x="236" y="2828"/>
                  </a:lnTo>
                  <a:lnTo>
                    <a:pt x="370" y="3401"/>
                  </a:lnTo>
                  <a:lnTo>
                    <a:pt x="404" y="3738"/>
                  </a:lnTo>
                  <a:lnTo>
                    <a:pt x="438" y="3940"/>
                  </a:lnTo>
                  <a:lnTo>
                    <a:pt x="505" y="4108"/>
                  </a:lnTo>
                  <a:lnTo>
                    <a:pt x="606" y="4209"/>
                  </a:lnTo>
                  <a:lnTo>
                    <a:pt x="673" y="4276"/>
                  </a:lnTo>
                  <a:lnTo>
                    <a:pt x="808" y="4344"/>
                  </a:lnTo>
                  <a:lnTo>
                    <a:pt x="909" y="4377"/>
                  </a:lnTo>
                  <a:lnTo>
                    <a:pt x="943" y="4815"/>
                  </a:lnTo>
                  <a:lnTo>
                    <a:pt x="976" y="5253"/>
                  </a:lnTo>
                  <a:lnTo>
                    <a:pt x="1010" y="5589"/>
                  </a:lnTo>
                  <a:lnTo>
                    <a:pt x="1044" y="5791"/>
                  </a:lnTo>
                  <a:lnTo>
                    <a:pt x="1145" y="5926"/>
                  </a:lnTo>
                  <a:lnTo>
                    <a:pt x="1111" y="5960"/>
                  </a:lnTo>
                  <a:lnTo>
                    <a:pt x="1077" y="5892"/>
                  </a:lnTo>
                  <a:lnTo>
                    <a:pt x="1010" y="5892"/>
                  </a:lnTo>
                  <a:lnTo>
                    <a:pt x="943" y="6027"/>
                  </a:lnTo>
                  <a:lnTo>
                    <a:pt x="943" y="6162"/>
                  </a:lnTo>
                  <a:lnTo>
                    <a:pt x="943" y="6296"/>
                  </a:lnTo>
                  <a:lnTo>
                    <a:pt x="976" y="6465"/>
                  </a:lnTo>
                  <a:lnTo>
                    <a:pt x="1111" y="6768"/>
                  </a:lnTo>
                  <a:lnTo>
                    <a:pt x="1279" y="7003"/>
                  </a:lnTo>
                  <a:lnTo>
                    <a:pt x="1212" y="7037"/>
                  </a:lnTo>
                  <a:lnTo>
                    <a:pt x="1178" y="7071"/>
                  </a:lnTo>
                  <a:lnTo>
                    <a:pt x="1212" y="7104"/>
                  </a:lnTo>
                  <a:lnTo>
                    <a:pt x="1381" y="7104"/>
                  </a:lnTo>
                  <a:lnTo>
                    <a:pt x="1482" y="7744"/>
                  </a:lnTo>
                  <a:lnTo>
                    <a:pt x="1583" y="8417"/>
                  </a:lnTo>
                  <a:lnTo>
                    <a:pt x="1684" y="9057"/>
                  </a:lnTo>
                  <a:lnTo>
                    <a:pt x="1751" y="9697"/>
                  </a:lnTo>
                  <a:lnTo>
                    <a:pt x="1886" y="11212"/>
                  </a:lnTo>
                  <a:lnTo>
                    <a:pt x="1953" y="11986"/>
                  </a:lnTo>
                  <a:lnTo>
                    <a:pt x="1987" y="12727"/>
                  </a:lnTo>
                  <a:lnTo>
                    <a:pt x="1987" y="12761"/>
                  </a:lnTo>
                  <a:lnTo>
                    <a:pt x="1919" y="12828"/>
                  </a:lnTo>
                  <a:lnTo>
                    <a:pt x="1919" y="12794"/>
                  </a:lnTo>
                  <a:lnTo>
                    <a:pt x="1852" y="12828"/>
                  </a:lnTo>
                  <a:lnTo>
                    <a:pt x="1785" y="12929"/>
                  </a:lnTo>
                  <a:lnTo>
                    <a:pt x="1684" y="13165"/>
                  </a:lnTo>
                  <a:lnTo>
                    <a:pt x="1549" y="13636"/>
                  </a:lnTo>
                  <a:lnTo>
                    <a:pt x="1313" y="14141"/>
                  </a:lnTo>
                  <a:lnTo>
                    <a:pt x="1145" y="14680"/>
                  </a:lnTo>
                  <a:lnTo>
                    <a:pt x="1010" y="15218"/>
                  </a:lnTo>
                  <a:lnTo>
                    <a:pt x="909" y="15791"/>
                  </a:lnTo>
                  <a:lnTo>
                    <a:pt x="909" y="16296"/>
                  </a:lnTo>
                  <a:lnTo>
                    <a:pt x="943" y="16767"/>
                  </a:lnTo>
                  <a:lnTo>
                    <a:pt x="1077" y="17238"/>
                  </a:lnTo>
                  <a:lnTo>
                    <a:pt x="1145" y="17440"/>
                  </a:lnTo>
                  <a:lnTo>
                    <a:pt x="1279" y="17676"/>
                  </a:lnTo>
                  <a:lnTo>
                    <a:pt x="1414" y="17912"/>
                  </a:lnTo>
                  <a:lnTo>
                    <a:pt x="1616" y="18114"/>
                  </a:lnTo>
                  <a:lnTo>
                    <a:pt x="2020" y="18484"/>
                  </a:lnTo>
                  <a:lnTo>
                    <a:pt x="2189" y="18652"/>
                  </a:lnTo>
                  <a:lnTo>
                    <a:pt x="2391" y="18854"/>
                  </a:lnTo>
                  <a:lnTo>
                    <a:pt x="2525" y="19090"/>
                  </a:lnTo>
                  <a:lnTo>
                    <a:pt x="2626" y="19359"/>
                  </a:lnTo>
                  <a:lnTo>
                    <a:pt x="2660" y="19427"/>
                  </a:lnTo>
                  <a:lnTo>
                    <a:pt x="2727" y="19460"/>
                  </a:lnTo>
                  <a:lnTo>
                    <a:pt x="2761" y="19460"/>
                  </a:lnTo>
                  <a:lnTo>
                    <a:pt x="2828" y="19427"/>
                  </a:lnTo>
                  <a:lnTo>
                    <a:pt x="2963" y="19764"/>
                  </a:lnTo>
                  <a:lnTo>
                    <a:pt x="3098" y="20134"/>
                  </a:lnTo>
                  <a:lnTo>
                    <a:pt x="3199" y="20471"/>
                  </a:lnTo>
                  <a:lnTo>
                    <a:pt x="3266" y="20841"/>
                  </a:lnTo>
                  <a:lnTo>
                    <a:pt x="3333" y="21582"/>
                  </a:lnTo>
                  <a:lnTo>
                    <a:pt x="3434" y="22322"/>
                  </a:lnTo>
                  <a:lnTo>
                    <a:pt x="3704" y="24107"/>
                  </a:lnTo>
                  <a:lnTo>
                    <a:pt x="3838" y="24982"/>
                  </a:lnTo>
                  <a:lnTo>
                    <a:pt x="3939" y="25891"/>
                  </a:lnTo>
                  <a:lnTo>
                    <a:pt x="4074" y="27036"/>
                  </a:lnTo>
                  <a:lnTo>
                    <a:pt x="4209" y="28181"/>
                  </a:lnTo>
                  <a:lnTo>
                    <a:pt x="4411" y="29325"/>
                  </a:lnTo>
                  <a:lnTo>
                    <a:pt x="4680" y="30436"/>
                  </a:lnTo>
                  <a:lnTo>
                    <a:pt x="4983" y="30436"/>
                  </a:lnTo>
                  <a:lnTo>
                    <a:pt x="4781" y="29797"/>
                  </a:lnTo>
                  <a:lnTo>
                    <a:pt x="4613" y="29123"/>
                  </a:lnTo>
                  <a:lnTo>
                    <a:pt x="4444" y="28181"/>
                  </a:lnTo>
                  <a:lnTo>
                    <a:pt x="4343" y="27271"/>
                  </a:lnTo>
                  <a:lnTo>
                    <a:pt x="4141" y="25386"/>
                  </a:lnTo>
                  <a:lnTo>
                    <a:pt x="3872" y="23669"/>
                  </a:lnTo>
                  <a:lnTo>
                    <a:pt x="3603" y="21986"/>
                  </a:lnTo>
                  <a:lnTo>
                    <a:pt x="3535" y="21312"/>
                  </a:lnTo>
                  <a:lnTo>
                    <a:pt x="3434" y="20639"/>
                  </a:lnTo>
                  <a:lnTo>
                    <a:pt x="3367" y="20302"/>
                  </a:lnTo>
                  <a:lnTo>
                    <a:pt x="3266" y="19966"/>
                  </a:lnTo>
                  <a:lnTo>
                    <a:pt x="3165" y="19663"/>
                  </a:lnTo>
                  <a:lnTo>
                    <a:pt x="2997" y="19393"/>
                  </a:lnTo>
                  <a:lnTo>
                    <a:pt x="3939" y="19225"/>
                  </a:lnTo>
                  <a:lnTo>
                    <a:pt x="4882" y="19124"/>
                  </a:lnTo>
                  <a:lnTo>
                    <a:pt x="5488" y="19056"/>
                  </a:lnTo>
                  <a:lnTo>
                    <a:pt x="5757" y="18989"/>
                  </a:lnTo>
                  <a:lnTo>
                    <a:pt x="6060" y="18888"/>
                  </a:lnTo>
                  <a:lnTo>
                    <a:pt x="6060" y="18888"/>
                  </a:lnTo>
                  <a:lnTo>
                    <a:pt x="6027" y="19663"/>
                  </a:lnTo>
                  <a:lnTo>
                    <a:pt x="6027" y="20437"/>
                  </a:lnTo>
                  <a:lnTo>
                    <a:pt x="6094" y="21211"/>
                  </a:lnTo>
                  <a:lnTo>
                    <a:pt x="6161" y="21986"/>
                  </a:lnTo>
                  <a:lnTo>
                    <a:pt x="6363" y="23568"/>
                  </a:lnTo>
                  <a:lnTo>
                    <a:pt x="6532" y="25083"/>
                  </a:lnTo>
                  <a:lnTo>
                    <a:pt x="7070" y="30436"/>
                  </a:lnTo>
                  <a:lnTo>
                    <a:pt x="7373" y="30436"/>
                  </a:lnTo>
                  <a:lnTo>
                    <a:pt x="7104" y="27777"/>
                  </a:lnTo>
                  <a:lnTo>
                    <a:pt x="6801" y="25083"/>
                  </a:lnTo>
                  <a:lnTo>
                    <a:pt x="6498" y="21952"/>
                  </a:lnTo>
                  <a:lnTo>
                    <a:pt x="6195" y="18821"/>
                  </a:lnTo>
                  <a:lnTo>
                    <a:pt x="6262" y="19023"/>
                  </a:lnTo>
                  <a:lnTo>
                    <a:pt x="6296" y="19056"/>
                  </a:lnTo>
                  <a:lnTo>
                    <a:pt x="6330" y="19090"/>
                  </a:lnTo>
                  <a:lnTo>
                    <a:pt x="6431" y="19124"/>
                  </a:lnTo>
                  <a:lnTo>
                    <a:pt x="6498" y="19056"/>
                  </a:lnTo>
                  <a:lnTo>
                    <a:pt x="6532" y="19023"/>
                  </a:lnTo>
                  <a:lnTo>
                    <a:pt x="6532" y="18955"/>
                  </a:lnTo>
                  <a:lnTo>
                    <a:pt x="6464" y="18686"/>
                  </a:lnTo>
                  <a:lnTo>
                    <a:pt x="6431" y="18450"/>
                  </a:lnTo>
                  <a:lnTo>
                    <a:pt x="6431" y="18181"/>
                  </a:lnTo>
                  <a:lnTo>
                    <a:pt x="6464" y="17945"/>
                  </a:lnTo>
                  <a:lnTo>
                    <a:pt x="6565" y="17440"/>
                  </a:lnTo>
                  <a:lnTo>
                    <a:pt x="6734" y="16935"/>
                  </a:lnTo>
                  <a:lnTo>
                    <a:pt x="6868" y="16430"/>
                  </a:lnTo>
                  <a:lnTo>
                    <a:pt x="7037" y="15925"/>
                  </a:lnTo>
                  <a:lnTo>
                    <a:pt x="7104" y="15420"/>
                  </a:lnTo>
                  <a:lnTo>
                    <a:pt x="7104" y="15185"/>
                  </a:lnTo>
                  <a:lnTo>
                    <a:pt x="7104" y="14915"/>
                  </a:lnTo>
                  <a:lnTo>
                    <a:pt x="7070" y="14713"/>
                  </a:lnTo>
                  <a:lnTo>
                    <a:pt x="7037" y="14545"/>
                  </a:lnTo>
                  <a:lnTo>
                    <a:pt x="6868" y="14208"/>
                  </a:lnTo>
                  <a:lnTo>
                    <a:pt x="6666" y="13905"/>
                  </a:lnTo>
                  <a:lnTo>
                    <a:pt x="6397" y="13636"/>
                  </a:lnTo>
                  <a:lnTo>
                    <a:pt x="6060" y="13266"/>
                  </a:lnTo>
                  <a:lnTo>
                    <a:pt x="5757" y="12862"/>
                  </a:lnTo>
                  <a:lnTo>
                    <a:pt x="5623" y="12660"/>
                  </a:lnTo>
                  <a:lnTo>
                    <a:pt x="5488" y="12458"/>
                  </a:lnTo>
                  <a:lnTo>
                    <a:pt x="5387" y="12222"/>
                  </a:lnTo>
                  <a:lnTo>
                    <a:pt x="5320" y="11953"/>
                  </a:lnTo>
                  <a:lnTo>
                    <a:pt x="5286" y="11919"/>
                  </a:lnTo>
                  <a:lnTo>
                    <a:pt x="5219" y="11919"/>
                  </a:lnTo>
                  <a:lnTo>
                    <a:pt x="5185" y="11953"/>
                  </a:lnTo>
                  <a:lnTo>
                    <a:pt x="5185" y="12087"/>
                  </a:lnTo>
                  <a:lnTo>
                    <a:pt x="5118" y="12054"/>
                  </a:lnTo>
                  <a:lnTo>
                    <a:pt x="5050" y="12054"/>
                  </a:lnTo>
                  <a:lnTo>
                    <a:pt x="5017" y="12087"/>
                  </a:lnTo>
                  <a:lnTo>
                    <a:pt x="4983" y="11919"/>
                  </a:lnTo>
                  <a:lnTo>
                    <a:pt x="4882" y="11751"/>
                  </a:lnTo>
                  <a:lnTo>
                    <a:pt x="4613" y="11111"/>
                  </a:lnTo>
                  <a:lnTo>
                    <a:pt x="4478" y="10808"/>
                  </a:lnTo>
                  <a:lnTo>
                    <a:pt x="4411" y="10437"/>
                  </a:lnTo>
                  <a:lnTo>
                    <a:pt x="4242" y="9596"/>
                  </a:lnTo>
                  <a:lnTo>
                    <a:pt x="4141" y="8687"/>
                  </a:lnTo>
                  <a:lnTo>
                    <a:pt x="4141" y="8350"/>
                  </a:lnTo>
                  <a:lnTo>
                    <a:pt x="4108" y="7710"/>
                  </a:lnTo>
                  <a:lnTo>
                    <a:pt x="4074" y="7374"/>
                  </a:lnTo>
                  <a:lnTo>
                    <a:pt x="4007" y="7104"/>
                  </a:lnTo>
                  <a:lnTo>
                    <a:pt x="3939" y="6902"/>
                  </a:lnTo>
                  <a:lnTo>
                    <a:pt x="3872" y="6835"/>
                  </a:lnTo>
                  <a:lnTo>
                    <a:pt x="3838" y="6801"/>
                  </a:lnTo>
                  <a:lnTo>
                    <a:pt x="3973" y="6801"/>
                  </a:lnTo>
                  <a:lnTo>
                    <a:pt x="4007" y="6835"/>
                  </a:lnTo>
                  <a:lnTo>
                    <a:pt x="4141" y="6835"/>
                  </a:lnTo>
                  <a:lnTo>
                    <a:pt x="4209" y="6734"/>
                  </a:lnTo>
                  <a:lnTo>
                    <a:pt x="4343" y="6734"/>
                  </a:lnTo>
                  <a:lnTo>
                    <a:pt x="4411" y="6700"/>
                  </a:lnTo>
                  <a:lnTo>
                    <a:pt x="4444" y="6667"/>
                  </a:lnTo>
                  <a:lnTo>
                    <a:pt x="4444" y="6566"/>
                  </a:lnTo>
                  <a:lnTo>
                    <a:pt x="4377" y="6498"/>
                  </a:lnTo>
                  <a:lnTo>
                    <a:pt x="4343" y="6465"/>
                  </a:lnTo>
                  <a:lnTo>
                    <a:pt x="4276" y="6465"/>
                  </a:lnTo>
                  <a:lnTo>
                    <a:pt x="4209" y="6498"/>
                  </a:lnTo>
                  <a:lnTo>
                    <a:pt x="4209" y="6027"/>
                  </a:lnTo>
                  <a:lnTo>
                    <a:pt x="4141" y="5556"/>
                  </a:lnTo>
                  <a:lnTo>
                    <a:pt x="4108" y="5488"/>
                  </a:lnTo>
                  <a:lnTo>
                    <a:pt x="4040" y="5455"/>
                  </a:lnTo>
                  <a:lnTo>
                    <a:pt x="3771" y="5488"/>
                  </a:lnTo>
                  <a:lnTo>
                    <a:pt x="3838" y="5320"/>
                  </a:lnTo>
                  <a:lnTo>
                    <a:pt x="3838" y="5152"/>
                  </a:lnTo>
                  <a:lnTo>
                    <a:pt x="3771" y="4815"/>
                  </a:lnTo>
                  <a:lnTo>
                    <a:pt x="3704" y="4445"/>
                  </a:lnTo>
                  <a:lnTo>
                    <a:pt x="3603" y="4074"/>
                  </a:lnTo>
                  <a:lnTo>
                    <a:pt x="3737" y="4007"/>
                  </a:lnTo>
                  <a:lnTo>
                    <a:pt x="3838" y="4074"/>
                  </a:lnTo>
                  <a:lnTo>
                    <a:pt x="3906" y="4108"/>
                  </a:lnTo>
                  <a:lnTo>
                    <a:pt x="3973" y="4108"/>
                  </a:lnTo>
                  <a:lnTo>
                    <a:pt x="4007" y="4041"/>
                  </a:lnTo>
                  <a:lnTo>
                    <a:pt x="4007" y="3940"/>
                  </a:lnTo>
                  <a:lnTo>
                    <a:pt x="3906" y="3738"/>
                  </a:lnTo>
                  <a:lnTo>
                    <a:pt x="3805" y="3502"/>
                  </a:lnTo>
                  <a:lnTo>
                    <a:pt x="3771" y="3232"/>
                  </a:lnTo>
                  <a:lnTo>
                    <a:pt x="3771" y="2929"/>
                  </a:lnTo>
                  <a:lnTo>
                    <a:pt x="3737" y="2357"/>
                  </a:lnTo>
                  <a:lnTo>
                    <a:pt x="3737" y="1852"/>
                  </a:lnTo>
                  <a:lnTo>
                    <a:pt x="3704" y="1448"/>
                  </a:lnTo>
                  <a:lnTo>
                    <a:pt x="3636" y="977"/>
                  </a:lnTo>
                  <a:lnTo>
                    <a:pt x="3603" y="775"/>
                  </a:lnTo>
                  <a:lnTo>
                    <a:pt x="3535" y="539"/>
                  </a:lnTo>
                  <a:lnTo>
                    <a:pt x="3434" y="371"/>
                  </a:lnTo>
                  <a:lnTo>
                    <a:pt x="3333" y="236"/>
                  </a:lnTo>
                  <a:lnTo>
                    <a:pt x="3199" y="135"/>
                  </a:lnTo>
                  <a:lnTo>
                    <a:pt x="3064" y="68"/>
                  </a:lnTo>
                  <a:lnTo>
                    <a:pt x="2896" y="34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2"/>
            <p:cNvSpPr/>
            <p:nvPr/>
          </p:nvSpPr>
          <p:spPr>
            <a:xfrm>
              <a:off x="201033" y="4280399"/>
              <a:ext cx="263081" cy="258055"/>
            </a:xfrm>
            <a:custGeom>
              <a:avLst/>
              <a:gdLst/>
              <a:ahLst/>
              <a:cxnLst/>
              <a:rect l="l" t="t" r="r" b="b"/>
              <a:pathLst>
                <a:path w="5287" h="5186" extrusionOk="0">
                  <a:moveTo>
                    <a:pt x="2997" y="237"/>
                  </a:moveTo>
                  <a:lnTo>
                    <a:pt x="3333" y="304"/>
                  </a:lnTo>
                  <a:lnTo>
                    <a:pt x="3670" y="439"/>
                  </a:lnTo>
                  <a:lnTo>
                    <a:pt x="3603" y="439"/>
                  </a:lnTo>
                  <a:lnTo>
                    <a:pt x="3535" y="506"/>
                  </a:lnTo>
                  <a:lnTo>
                    <a:pt x="3434" y="607"/>
                  </a:lnTo>
                  <a:lnTo>
                    <a:pt x="3300" y="775"/>
                  </a:lnTo>
                  <a:lnTo>
                    <a:pt x="3232" y="876"/>
                  </a:lnTo>
                  <a:lnTo>
                    <a:pt x="3232" y="910"/>
                  </a:lnTo>
                  <a:lnTo>
                    <a:pt x="3232" y="977"/>
                  </a:lnTo>
                  <a:lnTo>
                    <a:pt x="3266" y="1011"/>
                  </a:lnTo>
                  <a:lnTo>
                    <a:pt x="3300" y="1045"/>
                  </a:lnTo>
                  <a:lnTo>
                    <a:pt x="3401" y="1011"/>
                  </a:lnTo>
                  <a:lnTo>
                    <a:pt x="3468" y="977"/>
                  </a:lnTo>
                  <a:lnTo>
                    <a:pt x="3603" y="809"/>
                  </a:lnTo>
                  <a:lnTo>
                    <a:pt x="3704" y="674"/>
                  </a:lnTo>
                  <a:lnTo>
                    <a:pt x="3737" y="674"/>
                  </a:lnTo>
                  <a:lnTo>
                    <a:pt x="3737" y="641"/>
                  </a:lnTo>
                  <a:lnTo>
                    <a:pt x="3771" y="641"/>
                  </a:lnTo>
                  <a:lnTo>
                    <a:pt x="3805" y="607"/>
                  </a:lnTo>
                  <a:lnTo>
                    <a:pt x="3805" y="540"/>
                  </a:lnTo>
                  <a:lnTo>
                    <a:pt x="3771" y="472"/>
                  </a:lnTo>
                  <a:lnTo>
                    <a:pt x="3973" y="607"/>
                  </a:lnTo>
                  <a:lnTo>
                    <a:pt x="4175" y="742"/>
                  </a:lnTo>
                  <a:lnTo>
                    <a:pt x="4545" y="1045"/>
                  </a:lnTo>
                  <a:lnTo>
                    <a:pt x="4680" y="1247"/>
                  </a:lnTo>
                  <a:lnTo>
                    <a:pt x="4815" y="1415"/>
                  </a:lnTo>
                  <a:lnTo>
                    <a:pt x="4949" y="1617"/>
                  </a:lnTo>
                  <a:lnTo>
                    <a:pt x="5017" y="1819"/>
                  </a:lnTo>
                  <a:lnTo>
                    <a:pt x="5084" y="1987"/>
                  </a:lnTo>
                  <a:lnTo>
                    <a:pt x="5118" y="2189"/>
                  </a:lnTo>
                  <a:lnTo>
                    <a:pt x="5084" y="2189"/>
                  </a:lnTo>
                  <a:lnTo>
                    <a:pt x="4949" y="2257"/>
                  </a:lnTo>
                  <a:lnTo>
                    <a:pt x="4815" y="2324"/>
                  </a:lnTo>
                  <a:lnTo>
                    <a:pt x="4545" y="2425"/>
                  </a:lnTo>
                  <a:lnTo>
                    <a:pt x="4512" y="2459"/>
                  </a:lnTo>
                  <a:lnTo>
                    <a:pt x="4478" y="2492"/>
                  </a:lnTo>
                  <a:lnTo>
                    <a:pt x="4512" y="2526"/>
                  </a:lnTo>
                  <a:lnTo>
                    <a:pt x="4545" y="2560"/>
                  </a:lnTo>
                  <a:lnTo>
                    <a:pt x="4680" y="2593"/>
                  </a:lnTo>
                  <a:lnTo>
                    <a:pt x="4848" y="2593"/>
                  </a:lnTo>
                  <a:lnTo>
                    <a:pt x="4983" y="2526"/>
                  </a:lnTo>
                  <a:lnTo>
                    <a:pt x="5118" y="2459"/>
                  </a:lnTo>
                  <a:lnTo>
                    <a:pt x="5118" y="2728"/>
                  </a:lnTo>
                  <a:lnTo>
                    <a:pt x="5050" y="2997"/>
                  </a:lnTo>
                  <a:lnTo>
                    <a:pt x="4949" y="3233"/>
                  </a:lnTo>
                  <a:lnTo>
                    <a:pt x="4848" y="3469"/>
                  </a:lnTo>
                  <a:lnTo>
                    <a:pt x="4714" y="3435"/>
                  </a:lnTo>
                  <a:lnTo>
                    <a:pt x="4613" y="3401"/>
                  </a:lnTo>
                  <a:lnTo>
                    <a:pt x="4478" y="3435"/>
                  </a:lnTo>
                  <a:lnTo>
                    <a:pt x="4377" y="3469"/>
                  </a:lnTo>
                  <a:lnTo>
                    <a:pt x="4377" y="3502"/>
                  </a:lnTo>
                  <a:lnTo>
                    <a:pt x="4377" y="3536"/>
                  </a:lnTo>
                  <a:lnTo>
                    <a:pt x="4545" y="3637"/>
                  </a:lnTo>
                  <a:lnTo>
                    <a:pt x="4714" y="3671"/>
                  </a:lnTo>
                  <a:lnTo>
                    <a:pt x="4579" y="3873"/>
                  </a:lnTo>
                  <a:lnTo>
                    <a:pt x="4411" y="4075"/>
                  </a:lnTo>
                  <a:lnTo>
                    <a:pt x="4209" y="4243"/>
                  </a:lnTo>
                  <a:lnTo>
                    <a:pt x="4040" y="4411"/>
                  </a:lnTo>
                  <a:lnTo>
                    <a:pt x="3838" y="4546"/>
                  </a:lnTo>
                  <a:lnTo>
                    <a:pt x="3603" y="4681"/>
                  </a:lnTo>
                  <a:lnTo>
                    <a:pt x="3401" y="4782"/>
                  </a:lnTo>
                  <a:lnTo>
                    <a:pt x="3165" y="4883"/>
                  </a:lnTo>
                  <a:lnTo>
                    <a:pt x="3165" y="4815"/>
                  </a:lnTo>
                  <a:lnTo>
                    <a:pt x="3098" y="4580"/>
                  </a:lnTo>
                  <a:lnTo>
                    <a:pt x="3064" y="4479"/>
                  </a:lnTo>
                  <a:lnTo>
                    <a:pt x="3030" y="4411"/>
                  </a:lnTo>
                  <a:lnTo>
                    <a:pt x="2997" y="4378"/>
                  </a:lnTo>
                  <a:lnTo>
                    <a:pt x="2929" y="4378"/>
                  </a:lnTo>
                  <a:lnTo>
                    <a:pt x="2896" y="4411"/>
                  </a:lnTo>
                  <a:lnTo>
                    <a:pt x="2862" y="4479"/>
                  </a:lnTo>
                  <a:lnTo>
                    <a:pt x="2862" y="4647"/>
                  </a:lnTo>
                  <a:lnTo>
                    <a:pt x="2896" y="4782"/>
                  </a:lnTo>
                  <a:lnTo>
                    <a:pt x="2963" y="4916"/>
                  </a:lnTo>
                  <a:lnTo>
                    <a:pt x="2727" y="4950"/>
                  </a:lnTo>
                  <a:lnTo>
                    <a:pt x="2323" y="4950"/>
                  </a:lnTo>
                  <a:lnTo>
                    <a:pt x="1953" y="4849"/>
                  </a:lnTo>
                  <a:lnTo>
                    <a:pt x="2054" y="4580"/>
                  </a:lnTo>
                  <a:lnTo>
                    <a:pt x="2088" y="4277"/>
                  </a:lnTo>
                  <a:lnTo>
                    <a:pt x="2054" y="4243"/>
                  </a:lnTo>
                  <a:lnTo>
                    <a:pt x="2020" y="4243"/>
                  </a:lnTo>
                  <a:lnTo>
                    <a:pt x="1953" y="4378"/>
                  </a:lnTo>
                  <a:lnTo>
                    <a:pt x="1852" y="4479"/>
                  </a:lnTo>
                  <a:lnTo>
                    <a:pt x="1751" y="4748"/>
                  </a:lnTo>
                  <a:lnTo>
                    <a:pt x="1751" y="4782"/>
                  </a:lnTo>
                  <a:lnTo>
                    <a:pt x="1549" y="4647"/>
                  </a:lnTo>
                  <a:lnTo>
                    <a:pt x="1347" y="4512"/>
                  </a:lnTo>
                  <a:lnTo>
                    <a:pt x="1145" y="4378"/>
                  </a:lnTo>
                  <a:lnTo>
                    <a:pt x="977" y="4209"/>
                  </a:lnTo>
                  <a:lnTo>
                    <a:pt x="1044" y="4108"/>
                  </a:lnTo>
                  <a:lnTo>
                    <a:pt x="1212" y="4007"/>
                  </a:lnTo>
                  <a:lnTo>
                    <a:pt x="1246" y="3940"/>
                  </a:lnTo>
                  <a:lnTo>
                    <a:pt x="1280" y="3873"/>
                  </a:lnTo>
                  <a:lnTo>
                    <a:pt x="1145" y="3873"/>
                  </a:lnTo>
                  <a:lnTo>
                    <a:pt x="977" y="3940"/>
                  </a:lnTo>
                  <a:lnTo>
                    <a:pt x="808" y="4041"/>
                  </a:lnTo>
                  <a:lnTo>
                    <a:pt x="674" y="3805"/>
                  </a:lnTo>
                  <a:lnTo>
                    <a:pt x="505" y="3570"/>
                  </a:lnTo>
                  <a:lnTo>
                    <a:pt x="404" y="3334"/>
                  </a:lnTo>
                  <a:lnTo>
                    <a:pt x="303" y="3065"/>
                  </a:lnTo>
                  <a:lnTo>
                    <a:pt x="573" y="3132"/>
                  </a:lnTo>
                  <a:lnTo>
                    <a:pt x="808" y="3098"/>
                  </a:lnTo>
                  <a:lnTo>
                    <a:pt x="876" y="3065"/>
                  </a:lnTo>
                  <a:lnTo>
                    <a:pt x="876" y="2997"/>
                  </a:lnTo>
                  <a:lnTo>
                    <a:pt x="842" y="2930"/>
                  </a:lnTo>
                  <a:lnTo>
                    <a:pt x="775" y="2896"/>
                  </a:lnTo>
                  <a:lnTo>
                    <a:pt x="270" y="2896"/>
                  </a:lnTo>
                  <a:lnTo>
                    <a:pt x="236" y="2661"/>
                  </a:lnTo>
                  <a:lnTo>
                    <a:pt x="236" y="2257"/>
                  </a:lnTo>
                  <a:lnTo>
                    <a:pt x="303" y="1886"/>
                  </a:lnTo>
                  <a:lnTo>
                    <a:pt x="438" y="1550"/>
                  </a:lnTo>
                  <a:lnTo>
                    <a:pt x="640" y="1247"/>
                  </a:lnTo>
                  <a:lnTo>
                    <a:pt x="876" y="977"/>
                  </a:lnTo>
                  <a:lnTo>
                    <a:pt x="1179" y="775"/>
                  </a:lnTo>
                  <a:lnTo>
                    <a:pt x="1482" y="573"/>
                  </a:lnTo>
                  <a:lnTo>
                    <a:pt x="1818" y="439"/>
                  </a:lnTo>
                  <a:lnTo>
                    <a:pt x="1886" y="506"/>
                  </a:lnTo>
                  <a:lnTo>
                    <a:pt x="1919" y="506"/>
                  </a:lnTo>
                  <a:lnTo>
                    <a:pt x="1987" y="472"/>
                  </a:lnTo>
                  <a:lnTo>
                    <a:pt x="2222" y="338"/>
                  </a:lnTo>
                  <a:lnTo>
                    <a:pt x="2290" y="338"/>
                  </a:lnTo>
                  <a:lnTo>
                    <a:pt x="2357" y="304"/>
                  </a:lnTo>
                  <a:lnTo>
                    <a:pt x="2660" y="237"/>
                  </a:lnTo>
                  <a:close/>
                  <a:moveTo>
                    <a:pt x="2626" y="1"/>
                  </a:moveTo>
                  <a:lnTo>
                    <a:pt x="2391" y="35"/>
                  </a:lnTo>
                  <a:lnTo>
                    <a:pt x="2155" y="102"/>
                  </a:lnTo>
                  <a:lnTo>
                    <a:pt x="1953" y="203"/>
                  </a:lnTo>
                  <a:lnTo>
                    <a:pt x="1717" y="237"/>
                  </a:lnTo>
                  <a:lnTo>
                    <a:pt x="1515" y="304"/>
                  </a:lnTo>
                  <a:lnTo>
                    <a:pt x="1313" y="371"/>
                  </a:lnTo>
                  <a:lnTo>
                    <a:pt x="1111" y="506"/>
                  </a:lnTo>
                  <a:lnTo>
                    <a:pt x="943" y="607"/>
                  </a:lnTo>
                  <a:lnTo>
                    <a:pt x="775" y="775"/>
                  </a:lnTo>
                  <a:lnTo>
                    <a:pt x="606" y="910"/>
                  </a:lnTo>
                  <a:lnTo>
                    <a:pt x="472" y="1112"/>
                  </a:lnTo>
                  <a:lnTo>
                    <a:pt x="270" y="1482"/>
                  </a:lnTo>
                  <a:lnTo>
                    <a:pt x="101" y="1920"/>
                  </a:lnTo>
                  <a:lnTo>
                    <a:pt x="0" y="2358"/>
                  </a:lnTo>
                  <a:lnTo>
                    <a:pt x="0" y="2593"/>
                  </a:lnTo>
                  <a:lnTo>
                    <a:pt x="0" y="2829"/>
                  </a:lnTo>
                  <a:lnTo>
                    <a:pt x="101" y="3199"/>
                  </a:lnTo>
                  <a:lnTo>
                    <a:pt x="236" y="3570"/>
                  </a:lnTo>
                  <a:lnTo>
                    <a:pt x="438" y="3940"/>
                  </a:lnTo>
                  <a:lnTo>
                    <a:pt x="674" y="4277"/>
                  </a:lnTo>
                  <a:lnTo>
                    <a:pt x="707" y="4310"/>
                  </a:lnTo>
                  <a:lnTo>
                    <a:pt x="741" y="4344"/>
                  </a:lnTo>
                  <a:lnTo>
                    <a:pt x="977" y="4546"/>
                  </a:lnTo>
                  <a:lnTo>
                    <a:pt x="1212" y="4748"/>
                  </a:lnTo>
                  <a:lnTo>
                    <a:pt x="1482" y="4883"/>
                  </a:lnTo>
                  <a:lnTo>
                    <a:pt x="1751" y="5017"/>
                  </a:lnTo>
                  <a:lnTo>
                    <a:pt x="2054" y="5118"/>
                  </a:lnTo>
                  <a:lnTo>
                    <a:pt x="2323" y="5186"/>
                  </a:lnTo>
                  <a:lnTo>
                    <a:pt x="2929" y="5186"/>
                  </a:lnTo>
                  <a:lnTo>
                    <a:pt x="3232" y="5118"/>
                  </a:lnTo>
                  <a:lnTo>
                    <a:pt x="3502" y="5017"/>
                  </a:lnTo>
                  <a:lnTo>
                    <a:pt x="3805" y="4883"/>
                  </a:lnTo>
                  <a:lnTo>
                    <a:pt x="4040" y="4714"/>
                  </a:lnTo>
                  <a:lnTo>
                    <a:pt x="4276" y="4546"/>
                  </a:lnTo>
                  <a:lnTo>
                    <a:pt x="4512" y="4310"/>
                  </a:lnTo>
                  <a:lnTo>
                    <a:pt x="4680" y="4108"/>
                  </a:lnTo>
                  <a:lnTo>
                    <a:pt x="4848" y="3839"/>
                  </a:lnTo>
                  <a:lnTo>
                    <a:pt x="5017" y="3603"/>
                  </a:lnTo>
                  <a:lnTo>
                    <a:pt x="5118" y="3300"/>
                  </a:lnTo>
                  <a:lnTo>
                    <a:pt x="5219" y="3031"/>
                  </a:lnTo>
                  <a:lnTo>
                    <a:pt x="5286" y="2728"/>
                  </a:lnTo>
                  <a:lnTo>
                    <a:pt x="5286" y="2459"/>
                  </a:lnTo>
                  <a:lnTo>
                    <a:pt x="5286" y="2156"/>
                  </a:lnTo>
                  <a:lnTo>
                    <a:pt x="5252" y="1853"/>
                  </a:lnTo>
                  <a:lnTo>
                    <a:pt x="5151" y="1550"/>
                  </a:lnTo>
                  <a:lnTo>
                    <a:pt x="5050" y="1348"/>
                  </a:lnTo>
                  <a:lnTo>
                    <a:pt x="4949" y="1146"/>
                  </a:lnTo>
                  <a:lnTo>
                    <a:pt x="4781" y="977"/>
                  </a:lnTo>
                  <a:lnTo>
                    <a:pt x="4613" y="775"/>
                  </a:lnTo>
                  <a:lnTo>
                    <a:pt x="4444" y="607"/>
                  </a:lnTo>
                  <a:lnTo>
                    <a:pt x="4242" y="472"/>
                  </a:lnTo>
                  <a:lnTo>
                    <a:pt x="4040" y="338"/>
                  </a:lnTo>
                  <a:lnTo>
                    <a:pt x="3805" y="237"/>
                  </a:lnTo>
                  <a:lnTo>
                    <a:pt x="3569" y="136"/>
                  </a:lnTo>
                  <a:lnTo>
                    <a:pt x="3333" y="68"/>
                  </a:lnTo>
                  <a:lnTo>
                    <a:pt x="3098" y="35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2"/>
            <p:cNvSpPr/>
            <p:nvPr/>
          </p:nvSpPr>
          <p:spPr>
            <a:xfrm>
              <a:off x="397038" y="4345734"/>
              <a:ext cx="30204" cy="20153"/>
            </a:xfrm>
            <a:custGeom>
              <a:avLst/>
              <a:gdLst/>
              <a:ahLst/>
              <a:cxnLst/>
              <a:rect l="l" t="t" r="r" b="b"/>
              <a:pathLst>
                <a:path w="607" h="405" extrusionOk="0">
                  <a:moveTo>
                    <a:pt x="337" y="1"/>
                  </a:moveTo>
                  <a:lnTo>
                    <a:pt x="202" y="102"/>
                  </a:lnTo>
                  <a:lnTo>
                    <a:pt x="68" y="203"/>
                  </a:lnTo>
                  <a:lnTo>
                    <a:pt x="0" y="371"/>
                  </a:lnTo>
                  <a:lnTo>
                    <a:pt x="0" y="405"/>
                  </a:lnTo>
                  <a:lnTo>
                    <a:pt x="34" y="405"/>
                  </a:lnTo>
                  <a:lnTo>
                    <a:pt x="303" y="304"/>
                  </a:lnTo>
                  <a:lnTo>
                    <a:pt x="438" y="237"/>
                  </a:lnTo>
                  <a:lnTo>
                    <a:pt x="539" y="203"/>
                  </a:lnTo>
                  <a:lnTo>
                    <a:pt x="573" y="136"/>
                  </a:lnTo>
                  <a:lnTo>
                    <a:pt x="606" y="102"/>
                  </a:lnTo>
                  <a:lnTo>
                    <a:pt x="573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2"/>
            <p:cNvSpPr/>
            <p:nvPr/>
          </p:nvSpPr>
          <p:spPr>
            <a:xfrm>
              <a:off x="256316" y="4325631"/>
              <a:ext cx="28512" cy="25179"/>
            </a:xfrm>
            <a:custGeom>
              <a:avLst/>
              <a:gdLst/>
              <a:ahLst/>
              <a:cxnLst/>
              <a:rect l="l" t="t" r="r" b="b"/>
              <a:pathLst>
                <a:path w="573" h="506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36"/>
                  </a:lnTo>
                  <a:lnTo>
                    <a:pt x="101" y="237"/>
                  </a:lnTo>
                  <a:lnTo>
                    <a:pt x="202" y="338"/>
                  </a:lnTo>
                  <a:lnTo>
                    <a:pt x="303" y="439"/>
                  </a:lnTo>
                  <a:lnTo>
                    <a:pt x="438" y="506"/>
                  </a:lnTo>
                  <a:lnTo>
                    <a:pt x="505" y="506"/>
                  </a:lnTo>
                  <a:lnTo>
                    <a:pt x="539" y="439"/>
                  </a:lnTo>
                  <a:lnTo>
                    <a:pt x="573" y="371"/>
                  </a:lnTo>
                  <a:lnTo>
                    <a:pt x="539" y="304"/>
                  </a:lnTo>
                  <a:lnTo>
                    <a:pt x="337" y="169"/>
                  </a:lnTo>
                  <a:lnTo>
                    <a:pt x="135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2"/>
            <p:cNvSpPr/>
            <p:nvPr/>
          </p:nvSpPr>
          <p:spPr>
            <a:xfrm>
              <a:off x="217752" y="4367529"/>
              <a:ext cx="38614" cy="13435"/>
            </a:xfrm>
            <a:custGeom>
              <a:avLst/>
              <a:gdLst/>
              <a:ahLst/>
              <a:cxnLst/>
              <a:rect l="l" t="t" r="r" b="b"/>
              <a:pathLst>
                <a:path w="776" h="270" extrusionOk="0">
                  <a:moveTo>
                    <a:pt x="169" y="1"/>
                  </a:moveTo>
                  <a:lnTo>
                    <a:pt x="68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169" y="203"/>
                  </a:lnTo>
                  <a:lnTo>
                    <a:pt x="371" y="203"/>
                  </a:lnTo>
                  <a:lnTo>
                    <a:pt x="573" y="270"/>
                  </a:lnTo>
                  <a:lnTo>
                    <a:pt x="674" y="270"/>
                  </a:lnTo>
                  <a:lnTo>
                    <a:pt x="742" y="236"/>
                  </a:lnTo>
                  <a:lnTo>
                    <a:pt x="775" y="203"/>
                  </a:lnTo>
                  <a:lnTo>
                    <a:pt x="775" y="135"/>
                  </a:lnTo>
                  <a:lnTo>
                    <a:pt x="742" y="68"/>
                  </a:lnTo>
                  <a:lnTo>
                    <a:pt x="641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2"/>
            <p:cNvSpPr/>
            <p:nvPr/>
          </p:nvSpPr>
          <p:spPr>
            <a:xfrm>
              <a:off x="159135" y="3657205"/>
              <a:ext cx="145797" cy="152514"/>
            </a:xfrm>
            <a:custGeom>
              <a:avLst/>
              <a:gdLst/>
              <a:ahLst/>
              <a:cxnLst/>
              <a:rect l="l" t="t" r="r" b="b"/>
              <a:pathLst>
                <a:path w="2930" h="3065" extrusionOk="0">
                  <a:moveTo>
                    <a:pt x="1920" y="472"/>
                  </a:moveTo>
                  <a:lnTo>
                    <a:pt x="2391" y="505"/>
                  </a:lnTo>
                  <a:lnTo>
                    <a:pt x="2391" y="707"/>
                  </a:lnTo>
                  <a:lnTo>
                    <a:pt x="2391" y="943"/>
                  </a:lnTo>
                  <a:lnTo>
                    <a:pt x="2425" y="1347"/>
                  </a:lnTo>
                  <a:lnTo>
                    <a:pt x="2021" y="1347"/>
                  </a:lnTo>
                  <a:lnTo>
                    <a:pt x="1617" y="1381"/>
                  </a:lnTo>
                  <a:lnTo>
                    <a:pt x="1482" y="943"/>
                  </a:lnTo>
                  <a:lnTo>
                    <a:pt x="1381" y="472"/>
                  </a:lnTo>
                  <a:close/>
                  <a:moveTo>
                    <a:pt x="1078" y="539"/>
                  </a:moveTo>
                  <a:lnTo>
                    <a:pt x="1179" y="1010"/>
                  </a:lnTo>
                  <a:lnTo>
                    <a:pt x="1246" y="1414"/>
                  </a:lnTo>
                  <a:lnTo>
                    <a:pt x="1145" y="1414"/>
                  </a:lnTo>
                  <a:lnTo>
                    <a:pt x="775" y="1482"/>
                  </a:lnTo>
                  <a:lnTo>
                    <a:pt x="573" y="1515"/>
                  </a:lnTo>
                  <a:lnTo>
                    <a:pt x="404" y="1616"/>
                  </a:lnTo>
                  <a:lnTo>
                    <a:pt x="270" y="1179"/>
                  </a:lnTo>
                  <a:lnTo>
                    <a:pt x="202" y="1010"/>
                  </a:lnTo>
                  <a:lnTo>
                    <a:pt x="135" y="808"/>
                  </a:lnTo>
                  <a:lnTo>
                    <a:pt x="707" y="674"/>
                  </a:lnTo>
                  <a:lnTo>
                    <a:pt x="910" y="640"/>
                  </a:lnTo>
                  <a:lnTo>
                    <a:pt x="1011" y="606"/>
                  </a:lnTo>
                  <a:lnTo>
                    <a:pt x="1078" y="539"/>
                  </a:lnTo>
                  <a:close/>
                  <a:moveTo>
                    <a:pt x="2458" y="1616"/>
                  </a:moveTo>
                  <a:lnTo>
                    <a:pt x="2526" y="2189"/>
                  </a:lnTo>
                  <a:lnTo>
                    <a:pt x="2593" y="2458"/>
                  </a:lnTo>
                  <a:lnTo>
                    <a:pt x="2660" y="2727"/>
                  </a:lnTo>
                  <a:lnTo>
                    <a:pt x="2458" y="2694"/>
                  </a:lnTo>
                  <a:lnTo>
                    <a:pt x="2223" y="2694"/>
                  </a:lnTo>
                  <a:lnTo>
                    <a:pt x="1819" y="2727"/>
                  </a:lnTo>
                  <a:lnTo>
                    <a:pt x="1246" y="2727"/>
                  </a:lnTo>
                  <a:lnTo>
                    <a:pt x="674" y="2795"/>
                  </a:lnTo>
                  <a:lnTo>
                    <a:pt x="539" y="2290"/>
                  </a:lnTo>
                  <a:lnTo>
                    <a:pt x="438" y="1785"/>
                  </a:lnTo>
                  <a:lnTo>
                    <a:pt x="640" y="1785"/>
                  </a:lnTo>
                  <a:lnTo>
                    <a:pt x="876" y="1751"/>
                  </a:lnTo>
                  <a:lnTo>
                    <a:pt x="1314" y="1650"/>
                  </a:lnTo>
                  <a:lnTo>
                    <a:pt x="1381" y="1785"/>
                  </a:lnTo>
                  <a:lnTo>
                    <a:pt x="1482" y="1886"/>
                  </a:lnTo>
                  <a:lnTo>
                    <a:pt x="1583" y="1919"/>
                  </a:lnTo>
                  <a:lnTo>
                    <a:pt x="1650" y="1886"/>
                  </a:lnTo>
                  <a:lnTo>
                    <a:pt x="1684" y="1818"/>
                  </a:lnTo>
                  <a:lnTo>
                    <a:pt x="1718" y="1717"/>
                  </a:lnTo>
                  <a:lnTo>
                    <a:pt x="1684" y="1616"/>
                  </a:lnTo>
                  <a:close/>
                  <a:moveTo>
                    <a:pt x="1145" y="0"/>
                  </a:moveTo>
                  <a:lnTo>
                    <a:pt x="1112" y="68"/>
                  </a:lnTo>
                  <a:lnTo>
                    <a:pt x="1078" y="303"/>
                  </a:lnTo>
                  <a:lnTo>
                    <a:pt x="876" y="404"/>
                  </a:lnTo>
                  <a:lnTo>
                    <a:pt x="606" y="472"/>
                  </a:lnTo>
                  <a:lnTo>
                    <a:pt x="303" y="573"/>
                  </a:lnTo>
                  <a:lnTo>
                    <a:pt x="169" y="606"/>
                  </a:lnTo>
                  <a:lnTo>
                    <a:pt x="34" y="674"/>
                  </a:lnTo>
                  <a:lnTo>
                    <a:pt x="0" y="707"/>
                  </a:lnTo>
                  <a:lnTo>
                    <a:pt x="0" y="741"/>
                  </a:lnTo>
                  <a:lnTo>
                    <a:pt x="34" y="808"/>
                  </a:lnTo>
                  <a:lnTo>
                    <a:pt x="34" y="1078"/>
                  </a:lnTo>
                  <a:lnTo>
                    <a:pt x="34" y="1347"/>
                  </a:lnTo>
                  <a:lnTo>
                    <a:pt x="68" y="1616"/>
                  </a:lnTo>
                  <a:lnTo>
                    <a:pt x="135" y="1919"/>
                  </a:lnTo>
                  <a:lnTo>
                    <a:pt x="270" y="2458"/>
                  </a:lnTo>
                  <a:lnTo>
                    <a:pt x="438" y="2963"/>
                  </a:lnTo>
                  <a:lnTo>
                    <a:pt x="505" y="3031"/>
                  </a:lnTo>
                  <a:lnTo>
                    <a:pt x="573" y="3064"/>
                  </a:lnTo>
                  <a:lnTo>
                    <a:pt x="1179" y="2997"/>
                  </a:lnTo>
                  <a:lnTo>
                    <a:pt x="1819" y="2963"/>
                  </a:lnTo>
                  <a:lnTo>
                    <a:pt x="2357" y="2997"/>
                  </a:lnTo>
                  <a:lnTo>
                    <a:pt x="2627" y="2997"/>
                  </a:lnTo>
                  <a:lnTo>
                    <a:pt x="2896" y="2929"/>
                  </a:lnTo>
                  <a:lnTo>
                    <a:pt x="2930" y="2896"/>
                  </a:lnTo>
                  <a:lnTo>
                    <a:pt x="2930" y="2862"/>
                  </a:lnTo>
                  <a:lnTo>
                    <a:pt x="2930" y="2828"/>
                  </a:lnTo>
                  <a:lnTo>
                    <a:pt x="2896" y="2795"/>
                  </a:lnTo>
                  <a:lnTo>
                    <a:pt x="2862" y="2795"/>
                  </a:lnTo>
                  <a:lnTo>
                    <a:pt x="2862" y="2559"/>
                  </a:lnTo>
                  <a:lnTo>
                    <a:pt x="2795" y="2323"/>
                  </a:lnTo>
                  <a:lnTo>
                    <a:pt x="2694" y="1886"/>
                  </a:lnTo>
                  <a:lnTo>
                    <a:pt x="2593" y="1179"/>
                  </a:lnTo>
                  <a:lnTo>
                    <a:pt x="2559" y="438"/>
                  </a:lnTo>
                  <a:lnTo>
                    <a:pt x="2559" y="404"/>
                  </a:lnTo>
                  <a:lnTo>
                    <a:pt x="2559" y="371"/>
                  </a:lnTo>
                  <a:lnTo>
                    <a:pt x="2526" y="337"/>
                  </a:lnTo>
                  <a:lnTo>
                    <a:pt x="2492" y="303"/>
                  </a:lnTo>
                  <a:lnTo>
                    <a:pt x="2458" y="303"/>
                  </a:lnTo>
                  <a:lnTo>
                    <a:pt x="1920" y="236"/>
                  </a:lnTo>
                  <a:lnTo>
                    <a:pt x="1650" y="236"/>
                  </a:lnTo>
                  <a:lnTo>
                    <a:pt x="1347" y="270"/>
                  </a:lnTo>
                  <a:lnTo>
                    <a:pt x="1347" y="236"/>
                  </a:lnTo>
                  <a:lnTo>
                    <a:pt x="1314" y="135"/>
                  </a:lnTo>
                  <a:lnTo>
                    <a:pt x="1347" y="101"/>
                  </a:lnTo>
                  <a:lnTo>
                    <a:pt x="1347" y="3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2"/>
            <p:cNvSpPr/>
            <p:nvPr/>
          </p:nvSpPr>
          <p:spPr>
            <a:xfrm>
              <a:off x="311600" y="4302194"/>
              <a:ext cx="13435" cy="33538"/>
            </a:xfrm>
            <a:custGeom>
              <a:avLst/>
              <a:gdLst/>
              <a:ahLst/>
              <a:cxnLst/>
              <a:rect l="l" t="t" r="r" b="b"/>
              <a:pathLst>
                <a:path w="270" h="674" extrusionOk="0">
                  <a:moveTo>
                    <a:pt x="68" y="1"/>
                  </a:moveTo>
                  <a:lnTo>
                    <a:pt x="34" y="34"/>
                  </a:lnTo>
                  <a:lnTo>
                    <a:pt x="0" y="169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607"/>
                  </a:lnTo>
                  <a:lnTo>
                    <a:pt x="68" y="640"/>
                  </a:lnTo>
                  <a:lnTo>
                    <a:pt x="101" y="674"/>
                  </a:lnTo>
                  <a:lnTo>
                    <a:pt x="202" y="640"/>
                  </a:lnTo>
                  <a:lnTo>
                    <a:pt x="270" y="607"/>
                  </a:lnTo>
                  <a:lnTo>
                    <a:pt x="270" y="506"/>
                  </a:lnTo>
                  <a:lnTo>
                    <a:pt x="236" y="304"/>
                  </a:lnTo>
                  <a:lnTo>
                    <a:pt x="202" y="169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12"/>
            <p:cNvSpPr/>
            <p:nvPr/>
          </p:nvSpPr>
          <p:spPr>
            <a:xfrm>
              <a:off x="308216" y="4352451"/>
              <a:ext cx="98923" cy="98923"/>
            </a:xfrm>
            <a:custGeom>
              <a:avLst/>
              <a:gdLst/>
              <a:ahLst/>
              <a:cxnLst/>
              <a:rect l="l" t="t" r="r" b="b"/>
              <a:pathLst>
                <a:path w="1988" h="1988" extrusionOk="0">
                  <a:moveTo>
                    <a:pt x="1213" y="1"/>
                  </a:moveTo>
                  <a:lnTo>
                    <a:pt x="1078" y="102"/>
                  </a:lnTo>
                  <a:lnTo>
                    <a:pt x="944" y="236"/>
                  </a:lnTo>
                  <a:lnTo>
                    <a:pt x="775" y="539"/>
                  </a:lnTo>
                  <a:lnTo>
                    <a:pt x="573" y="876"/>
                  </a:lnTo>
                  <a:lnTo>
                    <a:pt x="540" y="943"/>
                  </a:lnTo>
                  <a:lnTo>
                    <a:pt x="405" y="741"/>
                  </a:lnTo>
                  <a:lnTo>
                    <a:pt x="338" y="506"/>
                  </a:lnTo>
                  <a:lnTo>
                    <a:pt x="237" y="270"/>
                  </a:lnTo>
                  <a:lnTo>
                    <a:pt x="136" y="34"/>
                  </a:lnTo>
                  <a:lnTo>
                    <a:pt x="35" y="34"/>
                  </a:lnTo>
                  <a:lnTo>
                    <a:pt x="1" y="68"/>
                  </a:lnTo>
                  <a:lnTo>
                    <a:pt x="1" y="135"/>
                  </a:lnTo>
                  <a:lnTo>
                    <a:pt x="68" y="405"/>
                  </a:lnTo>
                  <a:lnTo>
                    <a:pt x="136" y="708"/>
                  </a:lnTo>
                  <a:lnTo>
                    <a:pt x="270" y="977"/>
                  </a:lnTo>
                  <a:lnTo>
                    <a:pt x="405" y="1246"/>
                  </a:lnTo>
                  <a:lnTo>
                    <a:pt x="472" y="1280"/>
                  </a:lnTo>
                  <a:lnTo>
                    <a:pt x="506" y="1280"/>
                  </a:lnTo>
                  <a:lnTo>
                    <a:pt x="540" y="1314"/>
                  </a:lnTo>
                  <a:lnTo>
                    <a:pt x="573" y="1347"/>
                  </a:lnTo>
                  <a:lnTo>
                    <a:pt x="910" y="1482"/>
                  </a:lnTo>
                  <a:lnTo>
                    <a:pt x="1213" y="1650"/>
                  </a:lnTo>
                  <a:lnTo>
                    <a:pt x="1516" y="1852"/>
                  </a:lnTo>
                  <a:lnTo>
                    <a:pt x="1684" y="1953"/>
                  </a:lnTo>
                  <a:lnTo>
                    <a:pt x="1853" y="1987"/>
                  </a:lnTo>
                  <a:lnTo>
                    <a:pt x="1954" y="1987"/>
                  </a:lnTo>
                  <a:lnTo>
                    <a:pt x="1987" y="1920"/>
                  </a:lnTo>
                  <a:lnTo>
                    <a:pt x="1987" y="1852"/>
                  </a:lnTo>
                  <a:lnTo>
                    <a:pt x="1954" y="1785"/>
                  </a:lnTo>
                  <a:lnTo>
                    <a:pt x="1617" y="1583"/>
                  </a:lnTo>
                  <a:lnTo>
                    <a:pt x="1280" y="1381"/>
                  </a:lnTo>
                  <a:lnTo>
                    <a:pt x="977" y="1213"/>
                  </a:lnTo>
                  <a:lnTo>
                    <a:pt x="809" y="1179"/>
                  </a:lnTo>
                  <a:lnTo>
                    <a:pt x="641" y="1145"/>
                  </a:lnTo>
                  <a:lnTo>
                    <a:pt x="607" y="1078"/>
                  </a:lnTo>
                  <a:lnTo>
                    <a:pt x="742" y="910"/>
                  </a:lnTo>
                  <a:lnTo>
                    <a:pt x="876" y="708"/>
                  </a:lnTo>
                  <a:lnTo>
                    <a:pt x="1078" y="371"/>
                  </a:lnTo>
                  <a:lnTo>
                    <a:pt x="1179" y="169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2"/>
            <p:cNvSpPr/>
            <p:nvPr/>
          </p:nvSpPr>
          <p:spPr>
            <a:xfrm>
              <a:off x="385294" y="4484813"/>
              <a:ext cx="18461" cy="13435"/>
            </a:xfrm>
            <a:custGeom>
              <a:avLst/>
              <a:gdLst/>
              <a:ahLst/>
              <a:cxnLst/>
              <a:rect l="l" t="t" r="r" b="b"/>
              <a:pathLst>
                <a:path w="371" h="270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102" y="202"/>
                  </a:lnTo>
                  <a:lnTo>
                    <a:pt x="203" y="236"/>
                  </a:lnTo>
                  <a:lnTo>
                    <a:pt x="270" y="270"/>
                  </a:lnTo>
                  <a:lnTo>
                    <a:pt x="304" y="270"/>
                  </a:lnTo>
                  <a:lnTo>
                    <a:pt x="371" y="236"/>
                  </a:lnTo>
                  <a:lnTo>
                    <a:pt x="371" y="202"/>
                  </a:lnTo>
                  <a:lnTo>
                    <a:pt x="371" y="135"/>
                  </a:lnTo>
                  <a:lnTo>
                    <a:pt x="304" y="101"/>
                  </a:lnTo>
                  <a:lnTo>
                    <a:pt x="236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12"/>
            <p:cNvSpPr/>
            <p:nvPr/>
          </p:nvSpPr>
          <p:spPr>
            <a:xfrm>
              <a:off x="380268" y="4828257"/>
              <a:ext cx="20153" cy="26870"/>
            </a:xfrm>
            <a:custGeom>
              <a:avLst/>
              <a:gdLst/>
              <a:ahLst/>
              <a:cxnLst/>
              <a:rect l="l" t="t" r="r" b="b"/>
              <a:pathLst>
                <a:path w="405" h="540" extrusionOk="0">
                  <a:moveTo>
                    <a:pt x="203" y="0"/>
                  </a:moveTo>
                  <a:lnTo>
                    <a:pt x="135" y="34"/>
                  </a:lnTo>
                  <a:lnTo>
                    <a:pt x="102" y="68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38"/>
                  </a:lnTo>
                  <a:lnTo>
                    <a:pt x="102" y="505"/>
                  </a:lnTo>
                  <a:lnTo>
                    <a:pt x="203" y="539"/>
                  </a:lnTo>
                  <a:lnTo>
                    <a:pt x="304" y="505"/>
                  </a:lnTo>
                  <a:lnTo>
                    <a:pt x="371" y="438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202"/>
                  </a:lnTo>
                  <a:lnTo>
                    <a:pt x="337" y="135"/>
                  </a:lnTo>
                  <a:lnTo>
                    <a:pt x="304" y="68"/>
                  </a:lnTo>
                  <a:lnTo>
                    <a:pt x="270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2"/>
            <p:cNvSpPr/>
            <p:nvPr/>
          </p:nvSpPr>
          <p:spPr>
            <a:xfrm>
              <a:off x="420475" y="5047698"/>
              <a:ext cx="18511" cy="23536"/>
            </a:xfrm>
            <a:custGeom>
              <a:avLst/>
              <a:gdLst/>
              <a:ahLst/>
              <a:cxnLst/>
              <a:rect l="l" t="t" r="r" b="b"/>
              <a:pathLst>
                <a:path w="372" h="47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102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1" y="338"/>
                  </a:lnTo>
                  <a:lnTo>
                    <a:pt x="34" y="405"/>
                  </a:lnTo>
                  <a:lnTo>
                    <a:pt x="68" y="439"/>
                  </a:lnTo>
                  <a:lnTo>
                    <a:pt x="135" y="472"/>
                  </a:lnTo>
                  <a:lnTo>
                    <a:pt x="304" y="472"/>
                  </a:lnTo>
                  <a:lnTo>
                    <a:pt x="371" y="405"/>
                  </a:lnTo>
                  <a:lnTo>
                    <a:pt x="371" y="304"/>
                  </a:lnTo>
                  <a:lnTo>
                    <a:pt x="371" y="237"/>
                  </a:lnTo>
                  <a:lnTo>
                    <a:pt x="371" y="169"/>
                  </a:lnTo>
                  <a:lnTo>
                    <a:pt x="337" y="102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2"/>
            <p:cNvSpPr/>
            <p:nvPr/>
          </p:nvSpPr>
          <p:spPr>
            <a:xfrm>
              <a:off x="400371" y="4942157"/>
              <a:ext cx="21845" cy="25179"/>
            </a:xfrm>
            <a:custGeom>
              <a:avLst/>
              <a:gdLst/>
              <a:ahLst/>
              <a:cxnLst/>
              <a:rect l="l" t="t" r="r" b="b"/>
              <a:pathLst>
                <a:path w="439" h="506" extrusionOk="0">
                  <a:moveTo>
                    <a:pt x="270" y="1"/>
                  </a:moveTo>
                  <a:lnTo>
                    <a:pt x="203" y="34"/>
                  </a:lnTo>
                  <a:lnTo>
                    <a:pt x="102" y="102"/>
                  </a:lnTo>
                  <a:lnTo>
                    <a:pt x="68" y="169"/>
                  </a:lnTo>
                  <a:lnTo>
                    <a:pt x="1" y="236"/>
                  </a:lnTo>
                  <a:lnTo>
                    <a:pt x="1" y="337"/>
                  </a:lnTo>
                  <a:lnTo>
                    <a:pt x="34" y="405"/>
                  </a:lnTo>
                  <a:lnTo>
                    <a:pt x="68" y="438"/>
                  </a:lnTo>
                  <a:lnTo>
                    <a:pt x="102" y="506"/>
                  </a:lnTo>
                  <a:lnTo>
                    <a:pt x="304" y="506"/>
                  </a:lnTo>
                  <a:lnTo>
                    <a:pt x="371" y="438"/>
                  </a:lnTo>
                  <a:lnTo>
                    <a:pt x="405" y="371"/>
                  </a:lnTo>
                  <a:lnTo>
                    <a:pt x="438" y="304"/>
                  </a:lnTo>
                  <a:lnTo>
                    <a:pt x="405" y="203"/>
                  </a:lnTo>
                  <a:lnTo>
                    <a:pt x="405" y="169"/>
                  </a:lnTo>
                  <a:lnTo>
                    <a:pt x="371" y="6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2"/>
            <p:cNvSpPr/>
            <p:nvPr/>
          </p:nvSpPr>
          <p:spPr>
            <a:xfrm>
              <a:off x="398680" y="4886874"/>
              <a:ext cx="20203" cy="23536"/>
            </a:xfrm>
            <a:custGeom>
              <a:avLst/>
              <a:gdLst/>
              <a:ahLst/>
              <a:cxnLst/>
              <a:rect l="l" t="t" r="r" b="b"/>
              <a:pathLst>
                <a:path w="406" h="473" extrusionOk="0">
                  <a:moveTo>
                    <a:pt x="102" y="1"/>
                  </a:moveTo>
                  <a:lnTo>
                    <a:pt x="35" y="68"/>
                  </a:lnTo>
                  <a:lnTo>
                    <a:pt x="1" y="236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136" y="472"/>
                  </a:lnTo>
                  <a:lnTo>
                    <a:pt x="237" y="472"/>
                  </a:lnTo>
                  <a:lnTo>
                    <a:pt x="371" y="405"/>
                  </a:lnTo>
                  <a:lnTo>
                    <a:pt x="405" y="337"/>
                  </a:lnTo>
                  <a:lnTo>
                    <a:pt x="405" y="270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338" y="102"/>
                  </a:lnTo>
                  <a:lnTo>
                    <a:pt x="304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2"/>
            <p:cNvSpPr/>
            <p:nvPr/>
          </p:nvSpPr>
          <p:spPr>
            <a:xfrm>
              <a:off x="413807" y="5002466"/>
              <a:ext cx="20153" cy="20153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2" y="1"/>
                  </a:moveTo>
                  <a:lnTo>
                    <a:pt x="101" y="34"/>
                  </a:lnTo>
                  <a:lnTo>
                    <a:pt x="34" y="136"/>
                  </a:lnTo>
                  <a:lnTo>
                    <a:pt x="0" y="203"/>
                  </a:lnTo>
                  <a:lnTo>
                    <a:pt x="34" y="270"/>
                  </a:lnTo>
                  <a:lnTo>
                    <a:pt x="67" y="371"/>
                  </a:lnTo>
                  <a:lnTo>
                    <a:pt x="168" y="405"/>
                  </a:lnTo>
                  <a:lnTo>
                    <a:pt x="269" y="405"/>
                  </a:lnTo>
                  <a:lnTo>
                    <a:pt x="370" y="338"/>
                  </a:lnTo>
                  <a:lnTo>
                    <a:pt x="404" y="270"/>
                  </a:lnTo>
                  <a:lnTo>
                    <a:pt x="404" y="169"/>
                  </a:lnTo>
                  <a:lnTo>
                    <a:pt x="404" y="136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2"/>
            <p:cNvSpPr/>
            <p:nvPr/>
          </p:nvSpPr>
          <p:spPr>
            <a:xfrm>
              <a:off x="432218" y="5108007"/>
              <a:ext cx="18461" cy="28562"/>
            </a:xfrm>
            <a:custGeom>
              <a:avLst/>
              <a:gdLst/>
              <a:ahLst/>
              <a:cxnLst/>
              <a:rect l="l" t="t" r="r" b="b"/>
              <a:pathLst>
                <a:path w="371" h="574" extrusionOk="0">
                  <a:moveTo>
                    <a:pt x="169" y="1"/>
                  </a:moveTo>
                  <a:lnTo>
                    <a:pt x="135" y="35"/>
                  </a:lnTo>
                  <a:lnTo>
                    <a:pt x="101" y="68"/>
                  </a:lnTo>
                  <a:lnTo>
                    <a:pt x="34" y="102"/>
                  </a:lnTo>
                  <a:lnTo>
                    <a:pt x="0" y="237"/>
                  </a:lnTo>
                  <a:lnTo>
                    <a:pt x="0" y="371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35" y="573"/>
                  </a:lnTo>
                  <a:lnTo>
                    <a:pt x="236" y="573"/>
                  </a:lnTo>
                  <a:lnTo>
                    <a:pt x="303" y="540"/>
                  </a:lnTo>
                  <a:lnTo>
                    <a:pt x="371" y="439"/>
                  </a:lnTo>
                  <a:lnTo>
                    <a:pt x="371" y="338"/>
                  </a:lnTo>
                  <a:lnTo>
                    <a:pt x="337" y="203"/>
                  </a:lnTo>
                  <a:lnTo>
                    <a:pt x="303" y="136"/>
                  </a:lnTo>
                  <a:lnTo>
                    <a:pt x="270" y="68"/>
                  </a:lnTo>
                  <a:lnTo>
                    <a:pt x="270" y="35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6" name="Google Shape;1886;p12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75403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17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81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9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4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5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92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06706" y="568345"/>
            <a:ext cx="8897565" cy="156071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700" y="2438400"/>
            <a:ext cx="8770571" cy="3651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61071" y="629661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933699" y="6296615"/>
            <a:ext cx="56673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12999" y="723328"/>
            <a:ext cx="1884348" cy="60426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44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 title="Rule Line"/>
          <p:cNvCxnSpPr/>
          <p:nvPr/>
        </p:nvCxnSpPr>
        <p:spPr>
          <a:xfrm>
            <a:off x="2933700" y="2176009"/>
            <a:ext cx="8770571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1" y="4763"/>
            <a:ext cx="3780078" cy="6853237"/>
          </a:xfrm>
          <a:custGeom>
            <a:avLst/>
            <a:gdLst/>
            <a:ahLst/>
            <a:cxnLst/>
            <a:rect l="0" t="0" r="r" b="b"/>
            <a:pathLst>
              <a:path w="1190" h="2160">
                <a:moveTo>
                  <a:pt x="97" y="579"/>
                </a:moveTo>
                <a:cubicBezTo>
                  <a:pt x="92" y="540"/>
                  <a:pt x="109" y="506"/>
                  <a:pt x="122" y="471"/>
                </a:cubicBezTo>
                <a:cubicBezTo>
                  <a:pt x="133" y="442"/>
                  <a:pt x="147" y="414"/>
                  <a:pt x="159" y="385"/>
                </a:cubicBezTo>
                <a:cubicBezTo>
                  <a:pt x="181" y="390"/>
                  <a:pt x="205" y="394"/>
                  <a:pt x="228" y="399"/>
                </a:cubicBezTo>
                <a:cubicBezTo>
                  <a:pt x="252" y="405"/>
                  <a:pt x="275" y="411"/>
                  <a:pt x="301" y="418"/>
                </a:cubicBezTo>
                <a:cubicBezTo>
                  <a:pt x="316" y="360"/>
                  <a:pt x="282" y="314"/>
                  <a:pt x="249" y="269"/>
                </a:cubicBezTo>
                <a:cubicBezTo>
                  <a:pt x="215" y="224"/>
                  <a:pt x="172" y="192"/>
                  <a:pt x="110" y="198"/>
                </a:cubicBezTo>
                <a:cubicBezTo>
                  <a:pt x="111" y="165"/>
                  <a:pt x="112" y="135"/>
                  <a:pt x="112" y="105"/>
                </a:cubicBezTo>
                <a:cubicBezTo>
                  <a:pt x="111" y="75"/>
                  <a:pt x="108" y="45"/>
                  <a:pt x="105" y="10"/>
                </a:cubicBezTo>
                <a:cubicBezTo>
                  <a:pt x="179" y="70"/>
                  <a:pt x="258" y="99"/>
                  <a:pt x="352" y="78"/>
                </a:cubicBezTo>
                <a:cubicBezTo>
                  <a:pt x="356" y="52"/>
                  <a:pt x="344" y="31"/>
                  <a:pt x="336" y="9"/>
                </a:cubicBezTo>
                <a:cubicBezTo>
                  <a:pt x="335" y="6"/>
                  <a:pt x="334" y="3"/>
                  <a:pt x="332" y="0"/>
                </a:cubicBezTo>
                <a:cubicBezTo>
                  <a:pt x="314" y="0"/>
                  <a:pt x="314" y="0"/>
                  <a:pt x="314" y="0"/>
                </a:cubicBezTo>
                <a:cubicBezTo>
                  <a:pt x="323" y="19"/>
                  <a:pt x="330" y="40"/>
                  <a:pt x="334" y="63"/>
                </a:cubicBezTo>
                <a:cubicBezTo>
                  <a:pt x="259" y="82"/>
                  <a:pt x="174" y="51"/>
                  <a:pt x="121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97" y="51"/>
                  <a:pt x="98" y="101"/>
                  <a:pt x="93" y="152"/>
                </a:cubicBezTo>
                <a:cubicBezTo>
                  <a:pt x="74" y="70"/>
                  <a:pt x="69" y="27"/>
                  <a:pt x="7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1" y="5"/>
                  <a:pt x="49" y="9"/>
                  <a:pt x="47" y="14"/>
                </a:cubicBezTo>
                <a:cubicBezTo>
                  <a:pt x="40" y="28"/>
                  <a:pt x="33" y="42"/>
                  <a:pt x="23" y="52"/>
                </a:cubicBezTo>
                <a:cubicBezTo>
                  <a:pt x="16" y="59"/>
                  <a:pt x="9" y="66"/>
                  <a:pt x="1" y="72"/>
                </a:cubicBezTo>
                <a:cubicBezTo>
                  <a:pt x="1" y="90"/>
                  <a:pt x="1" y="90"/>
                  <a:pt x="1" y="90"/>
                </a:cubicBezTo>
                <a:cubicBezTo>
                  <a:pt x="3" y="89"/>
                  <a:pt x="4" y="88"/>
                  <a:pt x="6" y="88"/>
                </a:cubicBezTo>
                <a:cubicBezTo>
                  <a:pt x="24" y="75"/>
                  <a:pt x="38" y="57"/>
                  <a:pt x="56" y="40"/>
                </a:cubicBezTo>
                <a:cubicBezTo>
                  <a:pt x="70" y="89"/>
                  <a:pt x="71" y="139"/>
                  <a:pt x="73" y="192"/>
                </a:cubicBezTo>
                <a:cubicBezTo>
                  <a:pt x="57" y="187"/>
                  <a:pt x="44" y="180"/>
                  <a:pt x="30" y="178"/>
                </a:cubicBezTo>
                <a:cubicBezTo>
                  <a:pt x="20" y="177"/>
                  <a:pt x="10" y="177"/>
                  <a:pt x="1" y="179"/>
                </a:cubicBezTo>
                <a:cubicBezTo>
                  <a:pt x="1" y="255"/>
                  <a:pt x="1" y="255"/>
                  <a:pt x="1" y="255"/>
                </a:cubicBezTo>
                <a:cubicBezTo>
                  <a:pt x="12" y="246"/>
                  <a:pt x="23" y="234"/>
                  <a:pt x="42" y="241"/>
                </a:cubicBezTo>
                <a:cubicBezTo>
                  <a:pt x="29" y="260"/>
                  <a:pt x="16" y="276"/>
                  <a:pt x="6" y="294"/>
                </a:cubicBezTo>
                <a:cubicBezTo>
                  <a:pt x="4" y="297"/>
                  <a:pt x="3" y="300"/>
                  <a:pt x="1" y="303"/>
                </a:cubicBezTo>
                <a:cubicBezTo>
                  <a:pt x="1" y="432"/>
                  <a:pt x="1" y="432"/>
                  <a:pt x="1" y="432"/>
                </a:cubicBezTo>
                <a:cubicBezTo>
                  <a:pt x="19" y="491"/>
                  <a:pt x="50" y="543"/>
                  <a:pt x="91" y="592"/>
                </a:cubicBezTo>
                <a:cubicBezTo>
                  <a:pt x="94" y="586"/>
                  <a:pt x="97" y="582"/>
                  <a:pt x="97" y="579"/>
                </a:cubicBezTo>
                <a:close/>
                <a:moveTo>
                  <a:pt x="203" y="246"/>
                </a:moveTo>
                <a:cubicBezTo>
                  <a:pt x="242" y="281"/>
                  <a:pt x="270" y="323"/>
                  <a:pt x="287" y="373"/>
                </a:cubicBezTo>
                <a:cubicBezTo>
                  <a:pt x="289" y="380"/>
                  <a:pt x="288" y="387"/>
                  <a:pt x="288" y="391"/>
                </a:cubicBezTo>
                <a:cubicBezTo>
                  <a:pt x="261" y="387"/>
                  <a:pt x="237" y="383"/>
                  <a:pt x="212" y="380"/>
                </a:cubicBezTo>
                <a:cubicBezTo>
                  <a:pt x="190" y="377"/>
                  <a:pt x="170" y="371"/>
                  <a:pt x="157" y="357"/>
                </a:cubicBezTo>
                <a:cubicBezTo>
                  <a:pt x="154" y="332"/>
                  <a:pt x="151" y="311"/>
                  <a:pt x="147" y="287"/>
                </a:cubicBezTo>
                <a:cubicBezTo>
                  <a:pt x="168" y="300"/>
                  <a:pt x="186" y="310"/>
                  <a:pt x="204" y="321"/>
                </a:cubicBezTo>
                <a:cubicBezTo>
                  <a:pt x="184" y="294"/>
                  <a:pt x="153" y="279"/>
                  <a:pt x="143" y="245"/>
                </a:cubicBezTo>
                <a:cubicBezTo>
                  <a:pt x="169" y="230"/>
                  <a:pt x="183" y="230"/>
                  <a:pt x="203" y="246"/>
                </a:cubicBezTo>
                <a:close/>
                <a:moveTo>
                  <a:pt x="40" y="485"/>
                </a:moveTo>
                <a:cubicBezTo>
                  <a:pt x="20" y="445"/>
                  <a:pt x="7" y="403"/>
                  <a:pt x="8" y="358"/>
                </a:cubicBezTo>
                <a:cubicBezTo>
                  <a:pt x="9" y="306"/>
                  <a:pt x="26" y="282"/>
                  <a:pt x="73" y="270"/>
                </a:cubicBezTo>
                <a:cubicBezTo>
                  <a:pt x="69" y="305"/>
                  <a:pt x="60" y="341"/>
                  <a:pt x="70" y="376"/>
                </a:cubicBezTo>
                <a:cubicBezTo>
                  <a:pt x="79" y="342"/>
                  <a:pt x="78" y="305"/>
                  <a:pt x="96" y="274"/>
                </a:cubicBezTo>
                <a:cubicBezTo>
                  <a:pt x="101" y="276"/>
                  <a:pt x="103" y="276"/>
                  <a:pt x="105" y="277"/>
                </a:cubicBezTo>
                <a:cubicBezTo>
                  <a:pt x="107" y="278"/>
                  <a:pt x="109" y="279"/>
                  <a:pt x="110" y="281"/>
                </a:cubicBezTo>
                <a:cubicBezTo>
                  <a:pt x="142" y="328"/>
                  <a:pt x="147" y="378"/>
                  <a:pt x="123" y="430"/>
                </a:cubicBezTo>
                <a:cubicBezTo>
                  <a:pt x="105" y="467"/>
                  <a:pt x="86" y="503"/>
                  <a:pt x="77" y="547"/>
                </a:cubicBezTo>
                <a:cubicBezTo>
                  <a:pt x="65" y="526"/>
                  <a:pt x="50" y="507"/>
                  <a:pt x="40" y="485"/>
                </a:cubicBezTo>
                <a:close/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0"/>
                  <a:pt x="2" y="0"/>
                </a:cubicBezTo>
                <a:lnTo>
                  <a:pt x="1" y="0"/>
                </a:lnTo>
                <a:close/>
                <a:moveTo>
                  <a:pt x="1052" y="1098"/>
                </a:moveTo>
                <a:cubicBezTo>
                  <a:pt x="1062" y="1083"/>
                  <a:pt x="1075" y="1068"/>
                  <a:pt x="1084" y="1051"/>
                </a:cubicBezTo>
                <a:cubicBezTo>
                  <a:pt x="1099" y="1023"/>
                  <a:pt x="1112" y="994"/>
                  <a:pt x="1092" y="963"/>
                </a:cubicBezTo>
                <a:cubicBezTo>
                  <a:pt x="948" y="958"/>
                  <a:pt x="857" y="1057"/>
                  <a:pt x="855" y="1151"/>
                </a:cubicBezTo>
                <a:cubicBezTo>
                  <a:pt x="788" y="1151"/>
                  <a:pt x="729" y="1127"/>
                  <a:pt x="672" y="1100"/>
                </a:cubicBezTo>
                <a:cubicBezTo>
                  <a:pt x="627" y="1078"/>
                  <a:pt x="589" y="1045"/>
                  <a:pt x="552" y="1010"/>
                </a:cubicBezTo>
                <a:cubicBezTo>
                  <a:pt x="482" y="942"/>
                  <a:pt x="465" y="858"/>
                  <a:pt x="474" y="766"/>
                </a:cubicBezTo>
                <a:cubicBezTo>
                  <a:pt x="491" y="811"/>
                  <a:pt x="520" y="848"/>
                  <a:pt x="547" y="887"/>
                </a:cubicBezTo>
                <a:cubicBezTo>
                  <a:pt x="589" y="949"/>
                  <a:pt x="650" y="975"/>
                  <a:pt x="720" y="988"/>
                </a:cubicBezTo>
                <a:cubicBezTo>
                  <a:pt x="725" y="989"/>
                  <a:pt x="731" y="986"/>
                  <a:pt x="737" y="985"/>
                </a:cubicBezTo>
                <a:cubicBezTo>
                  <a:pt x="734" y="907"/>
                  <a:pt x="723" y="833"/>
                  <a:pt x="681" y="765"/>
                </a:cubicBezTo>
                <a:cubicBezTo>
                  <a:pt x="716" y="759"/>
                  <a:pt x="752" y="766"/>
                  <a:pt x="780" y="738"/>
                </a:cubicBezTo>
                <a:cubicBezTo>
                  <a:pt x="768" y="718"/>
                  <a:pt x="757" y="696"/>
                  <a:pt x="742" y="680"/>
                </a:cubicBezTo>
                <a:cubicBezTo>
                  <a:pt x="720" y="656"/>
                  <a:pt x="696" y="632"/>
                  <a:pt x="669" y="617"/>
                </a:cubicBezTo>
                <a:cubicBezTo>
                  <a:pt x="618" y="588"/>
                  <a:pt x="564" y="572"/>
                  <a:pt x="506" y="597"/>
                </a:cubicBezTo>
                <a:cubicBezTo>
                  <a:pt x="500" y="599"/>
                  <a:pt x="494" y="600"/>
                  <a:pt x="486" y="603"/>
                </a:cubicBezTo>
                <a:cubicBezTo>
                  <a:pt x="486" y="589"/>
                  <a:pt x="485" y="579"/>
                  <a:pt x="485" y="569"/>
                </a:cubicBezTo>
                <a:cubicBezTo>
                  <a:pt x="492" y="456"/>
                  <a:pt x="475" y="348"/>
                  <a:pt x="426" y="246"/>
                </a:cubicBezTo>
                <a:cubicBezTo>
                  <a:pt x="408" y="209"/>
                  <a:pt x="378" y="182"/>
                  <a:pt x="335" y="175"/>
                </a:cubicBezTo>
                <a:cubicBezTo>
                  <a:pt x="316" y="172"/>
                  <a:pt x="297" y="174"/>
                  <a:pt x="285" y="198"/>
                </a:cubicBezTo>
                <a:cubicBezTo>
                  <a:pt x="293" y="206"/>
                  <a:pt x="300" y="215"/>
                  <a:pt x="309" y="222"/>
                </a:cubicBezTo>
                <a:cubicBezTo>
                  <a:pt x="332" y="241"/>
                  <a:pt x="350" y="263"/>
                  <a:pt x="362" y="290"/>
                </a:cubicBezTo>
                <a:cubicBezTo>
                  <a:pt x="397" y="367"/>
                  <a:pt x="418" y="448"/>
                  <a:pt x="425" y="532"/>
                </a:cubicBezTo>
                <a:cubicBezTo>
                  <a:pt x="426" y="539"/>
                  <a:pt x="426" y="548"/>
                  <a:pt x="422" y="553"/>
                </a:cubicBezTo>
                <a:cubicBezTo>
                  <a:pt x="408" y="569"/>
                  <a:pt x="410" y="588"/>
                  <a:pt x="410" y="607"/>
                </a:cubicBezTo>
                <a:cubicBezTo>
                  <a:pt x="409" y="669"/>
                  <a:pt x="383" y="722"/>
                  <a:pt x="349" y="773"/>
                </a:cubicBezTo>
                <a:cubicBezTo>
                  <a:pt x="266" y="679"/>
                  <a:pt x="105" y="682"/>
                  <a:pt x="57" y="750"/>
                </a:cubicBezTo>
                <a:cubicBezTo>
                  <a:pt x="99" y="826"/>
                  <a:pt x="166" y="864"/>
                  <a:pt x="255" y="870"/>
                </a:cubicBezTo>
                <a:cubicBezTo>
                  <a:pt x="186" y="929"/>
                  <a:pt x="108" y="957"/>
                  <a:pt x="18" y="974"/>
                </a:cubicBezTo>
                <a:cubicBezTo>
                  <a:pt x="31" y="918"/>
                  <a:pt x="26" y="869"/>
                  <a:pt x="1" y="826"/>
                </a:cubicBezTo>
                <a:cubicBezTo>
                  <a:pt x="1" y="871"/>
                  <a:pt x="1" y="871"/>
                  <a:pt x="1" y="871"/>
                </a:cubicBezTo>
                <a:cubicBezTo>
                  <a:pt x="5" y="883"/>
                  <a:pt x="5" y="894"/>
                  <a:pt x="1" y="906"/>
                </a:cubicBezTo>
                <a:cubicBezTo>
                  <a:pt x="1" y="1032"/>
                  <a:pt x="1" y="1032"/>
                  <a:pt x="1" y="1032"/>
                </a:cubicBezTo>
                <a:cubicBezTo>
                  <a:pt x="4" y="1026"/>
                  <a:pt x="7" y="1021"/>
                  <a:pt x="9" y="1016"/>
                </a:cubicBezTo>
                <a:cubicBezTo>
                  <a:pt x="97" y="1003"/>
                  <a:pt x="178" y="984"/>
                  <a:pt x="251" y="935"/>
                </a:cubicBezTo>
                <a:cubicBezTo>
                  <a:pt x="247" y="978"/>
                  <a:pt x="241" y="1018"/>
                  <a:pt x="240" y="1058"/>
                </a:cubicBezTo>
                <a:cubicBezTo>
                  <a:pt x="240" y="1101"/>
                  <a:pt x="254" y="1140"/>
                  <a:pt x="286" y="1174"/>
                </a:cubicBezTo>
                <a:cubicBezTo>
                  <a:pt x="390" y="1075"/>
                  <a:pt x="411" y="957"/>
                  <a:pt x="381" y="823"/>
                </a:cubicBezTo>
                <a:cubicBezTo>
                  <a:pt x="392" y="805"/>
                  <a:pt x="404" y="787"/>
                  <a:pt x="417" y="767"/>
                </a:cubicBezTo>
                <a:cubicBezTo>
                  <a:pt x="418" y="860"/>
                  <a:pt x="415" y="950"/>
                  <a:pt x="421" y="1039"/>
                </a:cubicBezTo>
                <a:cubicBezTo>
                  <a:pt x="427" y="1129"/>
                  <a:pt x="449" y="1217"/>
                  <a:pt x="477" y="1301"/>
                </a:cubicBezTo>
                <a:cubicBezTo>
                  <a:pt x="438" y="1354"/>
                  <a:pt x="401" y="1406"/>
                  <a:pt x="382" y="1467"/>
                </a:cubicBezTo>
                <a:cubicBezTo>
                  <a:pt x="364" y="1521"/>
                  <a:pt x="355" y="1576"/>
                  <a:pt x="374" y="1632"/>
                </a:cubicBezTo>
                <a:cubicBezTo>
                  <a:pt x="381" y="1654"/>
                  <a:pt x="385" y="1678"/>
                  <a:pt x="405" y="1695"/>
                </a:cubicBezTo>
                <a:cubicBezTo>
                  <a:pt x="491" y="1652"/>
                  <a:pt x="534" y="1580"/>
                  <a:pt x="554" y="1487"/>
                </a:cubicBezTo>
                <a:cubicBezTo>
                  <a:pt x="574" y="1516"/>
                  <a:pt x="590" y="1541"/>
                  <a:pt x="608" y="1565"/>
                </a:cubicBezTo>
                <a:cubicBezTo>
                  <a:pt x="627" y="1589"/>
                  <a:pt x="647" y="1611"/>
                  <a:pt x="668" y="1636"/>
                </a:cubicBezTo>
                <a:cubicBezTo>
                  <a:pt x="617" y="1671"/>
                  <a:pt x="602" y="1723"/>
                  <a:pt x="605" y="1780"/>
                </a:cubicBezTo>
                <a:cubicBezTo>
                  <a:pt x="607" y="1835"/>
                  <a:pt x="609" y="1892"/>
                  <a:pt x="658" y="1927"/>
                </a:cubicBezTo>
                <a:cubicBezTo>
                  <a:pt x="674" y="1906"/>
                  <a:pt x="688" y="1887"/>
                  <a:pt x="703" y="1868"/>
                </a:cubicBezTo>
                <a:cubicBezTo>
                  <a:pt x="718" y="1848"/>
                  <a:pt x="734" y="1830"/>
                  <a:pt x="748" y="1813"/>
                </a:cubicBezTo>
                <a:cubicBezTo>
                  <a:pt x="775" y="1828"/>
                  <a:pt x="804" y="1841"/>
                  <a:pt x="830" y="1857"/>
                </a:cubicBezTo>
                <a:cubicBezTo>
                  <a:pt x="862" y="1876"/>
                  <a:pt x="897" y="1891"/>
                  <a:pt x="918" y="1925"/>
                </a:cubicBezTo>
                <a:cubicBezTo>
                  <a:pt x="920" y="1928"/>
                  <a:pt x="924" y="1928"/>
                  <a:pt x="931" y="1932"/>
                </a:cubicBezTo>
                <a:cubicBezTo>
                  <a:pt x="932" y="1852"/>
                  <a:pt x="919" y="1780"/>
                  <a:pt x="882" y="1713"/>
                </a:cubicBezTo>
                <a:cubicBezTo>
                  <a:pt x="914" y="1710"/>
                  <a:pt x="946" y="1712"/>
                  <a:pt x="973" y="1702"/>
                </a:cubicBezTo>
                <a:cubicBezTo>
                  <a:pt x="1002" y="1693"/>
                  <a:pt x="1024" y="1670"/>
                  <a:pt x="1046" y="1639"/>
                </a:cubicBezTo>
                <a:cubicBezTo>
                  <a:pt x="1006" y="1649"/>
                  <a:pt x="978" y="1637"/>
                  <a:pt x="952" y="1619"/>
                </a:cubicBezTo>
                <a:cubicBezTo>
                  <a:pt x="936" y="1608"/>
                  <a:pt x="919" y="1598"/>
                  <a:pt x="904" y="1586"/>
                </a:cubicBezTo>
                <a:cubicBezTo>
                  <a:pt x="875" y="1563"/>
                  <a:pt x="843" y="1550"/>
                  <a:pt x="807" y="1545"/>
                </a:cubicBezTo>
                <a:cubicBezTo>
                  <a:pt x="775" y="1541"/>
                  <a:pt x="742" y="1545"/>
                  <a:pt x="718" y="1571"/>
                </a:cubicBezTo>
                <a:cubicBezTo>
                  <a:pt x="708" y="1581"/>
                  <a:pt x="702" y="1595"/>
                  <a:pt x="693" y="1609"/>
                </a:cubicBezTo>
                <a:cubicBezTo>
                  <a:pt x="662" y="1566"/>
                  <a:pt x="632" y="1527"/>
                  <a:pt x="611" y="1480"/>
                </a:cubicBezTo>
                <a:cubicBezTo>
                  <a:pt x="636" y="1482"/>
                  <a:pt x="658" y="1487"/>
                  <a:pt x="680" y="1485"/>
                </a:cubicBezTo>
                <a:cubicBezTo>
                  <a:pt x="708" y="1483"/>
                  <a:pt x="736" y="1481"/>
                  <a:pt x="759" y="1461"/>
                </a:cubicBezTo>
                <a:cubicBezTo>
                  <a:pt x="767" y="1453"/>
                  <a:pt x="772" y="1444"/>
                  <a:pt x="765" y="1435"/>
                </a:cubicBezTo>
                <a:cubicBezTo>
                  <a:pt x="750" y="1413"/>
                  <a:pt x="735" y="1388"/>
                  <a:pt x="715" y="1369"/>
                </a:cubicBezTo>
                <a:cubicBezTo>
                  <a:pt x="673" y="1331"/>
                  <a:pt x="622" y="1309"/>
                  <a:pt x="565" y="1302"/>
                </a:cubicBezTo>
                <a:cubicBezTo>
                  <a:pt x="547" y="1299"/>
                  <a:pt x="529" y="1301"/>
                  <a:pt x="509" y="1300"/>
                </a:cubicBezTo>
                <a:cubicBezTo>
                  <a:pt x="481" y="1195"/>
                  <a:pt x="462" y="1089"/>
                  <a:pt x="470" y="980"/>
                </a:cubicBezTo>
                <a:cubicBezTo>
                  <a:pt x="537" y="1073"/>
                  <a:pt x="627" y="1132"/>
                  <a:pt x="737" y="1167"/>
                </a:cubicBezTo>
                <a:cubicBezTo>
                  <a:pt x="729" y="1229"/>
                  <a:pt x="750" y="1282"/>
                  <a:pt x="789" y="1328"/>
                </a:cubicBezTo>
                <a:cubicBezTo>
                  <a:pt x="828" y="1374"/>
                  <a:pt x="875" y="1407"/>
                  <a:pt x="938" y="1414"/>
                </a:cubicBezTo>
                <a:cubicBezTo>
                  <a:pt x="943" y="1367"/>
                  <a:pt x="942" y="1322"/>
                  <a:pt x="923" y="1280"/>
                </a:cubicBezTo>
                <a:cubicBezTo>
                  <a:pt x="905" y="1239"/>
                  <a:pt x="882" y="1202"/>
                  <a:pt x="842" y="1176"/>
                </a:cubicBezTo>
                <a:cubicBezTo>
                  <a:pt x="859" y="1168"/>
                  <a:pt x="867" y="1176"/>
                  <a:pt x="876" y="1184"/>
                </a:cubicBezTo>
                <a:cubicBezTo>
                  <a:pt x="900" y="1205"/>
                  <a:pt x="925" y="1223"/>
                  <a:pt x="956" y="1232"/>
                </a:cubicBezTo>
                <a:cubicBezTo>
                  <a:pt x="990" y="1242"/>
                  <a:pt x="1025" y="1254"/>
                  <a:pt x="1060" y="1247"/>
                </a:cubicBezTo>
                <a:cubicBezTo>
                  <a:pt x="1106" y="1236"/>
                  <a:pt x="1148" y="1214"/>
                  <a:pt x="1182" y="1180"/>
                </a:cubicBezTo>
                <a:cubicBezTo>
                  <a:pt x="1186" y="1176"/>
                  <a:pt x="1187" y="1168"/>
                  <a:pt x="1190" y="1159"/>
                </a:cubicBezTo>
                <a:cubicBezTo>
                  <a:pt x="1144" y="1139"/>
                  <a:pt x="1099" y="1119"/>
                  <a:pt x="1052" y="1098"/>
                </a:cubicBezTo>
                <a:close/>
                <a:moveTo>
                  <a:pt x="603" y="609"/>
                </a:moveTo>
                <a:cubicBezTo>
                  <a:pt x="634" y="612"/>
                  <a:pt x="659" y="628"/>
                  <a:pt x="683" y="646"/>
                </a:cubicBezTo>
                <a:cubicBezTo>
                  <a:pt x="721" y="674"/>
                  <a:pt x="744" y="701"/>
                  <a:pt x="757" y="735"/>
                </a:cubicBezTo>
                <a:cubicBezTo>
                  <a:pt x="695" y="762"/>
                  <a:pt x="657" y="745"/>
                  <a:pt x="630" y="681"/>
                </a:cubicBezTo>
                <a:cubicBezTo>
                  <a:pt x="645" y="688"/>
                  <a:pt x="657" y="693"/>
                  <a:pt x="675" y="701"/>
                </a:cubicBezTo>
                <a:cubicBezTo>
                  <a:pt x="642" y="655"/>
                  <a:pt x="588" y="658"/>
                  <a:pt x="552" y="630"/>
                </a:cubicBezTo>
                <a:cubicBezTo>
                  <a:pt x="566" y="611"/>
                  <a:pt x="578" y="607"/>
                  <a:pt x="603" y="609"/>
                </a:cubicBezTo>
                <a:close/>
                <a:moveTo>
                  <a:pt x="505" y="718"/>
                </a:moveTo>
                <a:cubicBezTo>
                  <a:pt x="506" y="713"/>
                  <a:pt x="510" y="707"/>
                  <a:pt x="513" y="700"/>
                </a:cubicBezTo>
                <a:cubicBezTo>
                  <a:pt x="540" y="743"/>
                  <a:pt x="564" y="783"/>
                  <a:pt x="590" y="823"/>
                </a:cubicBezTo>
                <a:cubicBezTo>
                  <a:pt x="593" y="828"/>
                  <a:pt x="601" y="831"/>
                  <a:pt x="613" y="840"/>
                </a:cubicBezTo>
                <a:cubicBezTo>
                  <a:pt x="577" y="789"/>
                  <a:pt x="558" y="740"/>
                  <a:pt x="536" y="690"/>
                </a:cubicBezTo>
                <a:cubicBezTo>
                  <a:pt x="559" y="677"/>
                  <a:pt x="580" y="682"/>
                  <a:pt x="596" y="695"/>
                </a:cubicBezTo>
                <a:cubicBezTo>
                  <a:pt x="661" y="749"/>
                  <a:pt x="703" y="817"/>
                  <a:pt x="716" y="901"/>
                </a:cubicBezTo>
                <a:cubicBezTo>
                  <a:pt x="719" y="924"/>
                  <a:pt x="719" y="948"/>
                  <a:pt x="721" y="973"/>
                </a:cubicBezTo>
                <a:cubicBezTo>
                  <a:pt x="654" y="958"/>
                  <a:pt x="596" y="935"/>
                  <a:pt x="558" y="877"/>
                </a:cubicBezTo>
                <a:cubicBezTo>
                  <a:pt x="548" y="862"/>
                  <a:pt x="536" y="848"/>
                  <a:pt x="526" y="833"/>
                </a:cubicBezTo>
                <a:cubicBezTo>
                  <a:pt x="504" y="798"/>
                  <a:pt x="499" y="759"/>
                  <a:pt x="505" y="718"/>
                </a:cubicBezTo>
                <a:close/>
                <a:moveTo>
                  <a:pt x="363" y="220"/>
                </a:moveTo>
                <a:cubicBezTo>
                  <a:pt x="386" y="221"/>
                  <a:pt x="386" y="221"/>
                  <a:pt x="400" y="245"/>
                </a:cubicBezTo>
                <a:cubicBezTo>
                  <a:pt x="366" y="242"/>
                  <a:pt x="366" y="242"/>
                  <a:pt x="363" y="220"/>
                </a:cubicBezTo>
                <a:close/>
                <a:moveTo>
                  <a:pt x="792" y="1613"/>
                </a:moveTo>
                <a:cubicBezTo>
                  <a:pt x="807" y="1614"/>
                  <a:pt x="823" y="1617"/>
                  <a:pt x="840" y="1615"/>
                </a:cubicBezTo>
                <a:cubicBezTo>
                  <a:pt x="820" y="1609"/>
                  <a:pt x="801" y="1602"/>
                  <a:pt x="779" y="1594"/>
                </a:cubicBezTo>
                <a:cubicBezTo>
                  <a:pt x="798" y="1577"/>
                  <a:pt x="818" y="1575"/>
                  <a:pt x="839" y="1580"/>
                </a:cubicBezTo>
                <a:cubicBezTo>
                  <a:pt x="865" y="1586"/>
                  <a:pt x="890" y="1594"/>
                  <a:pt x="912" y="1611"/>
                </a:cubicBezTo>
                <a:cubicBezTo>
                  <a:pt x="938" y="1631"/>
                  <a:pt x="968" y="1646"/>
                  <a:pt x="999" y="1665"/>
                </a:cubicBezTo>
                <a:cubicBezTo>
                  <a:pt x="989" y="1683"/>
                  <a:pt x="973" y="1689"/>
                  <a:pt x="956" y="1691"/>
                </a:cubicBezTo>
                <a:cubicBezTo>
                  <a:pt x="926" y="1694"/>
                  <a:pt x="894" y="1703"/>
                  <a:pt x="868" y="1677"/>
                </a:cubicBezTo>
                <a:cubicBezTo>
                  <a:pt x="843" y="1677"/>
                  <a:pt x="831" y="1654"/>
                  <a:pt x="810" y="1646"/>
                </a:cubicBezTo>
                <a:cubicBezTo>
                  <a:pt x="790" y="1639"/>
                  <a:pt x="770" y="1634"/>
                  <a:pt x="748" y="1627"/>
                </a:cubicBezTo>
                <a:cubicBezTo>
                  <a:pt x="760" y="1609"/>
                  <a:pt x="776" y="1612"/>
                  <a:pt x="792" y="1613"/>
                </a:cubicBezTo>
                <a:close/>
                <a:moveTo>
                  <a:pt x="722" y="1695"/>
                </a:moveTo>
                <a:cubicBezTo>
                  <a:pt x="722" y="1693"/>
                  <a:pt x="724" y="1691"/>
                  <a:pt x="727" y="1687"/>
                </a:cubicBezTo>
                <a:cubicBezTo>
                  <a:pt x="760" y="1700"/>
                  <a:pt x="783" y="1729"/>
                  <a:pt x="812" y="1750"/>
                </a:cubicBezTo>
                <a:cubicBezTo>
                  <a:pt x="797" y="1716"/>
                  <a:pt x="768" y="1694"/>
                  <a:pt x="742" y="1669"/>
                </a:cubicBezTo>
                <a:cubicBezTo>
                  <a:pt x="786" y="1649"/>
                  <a:pt x="815" y="1657"/>
                  <a:pt x="848" y="1697"/>
                </a:cubicBezTo>
                <a:cubicBezTo>
                  <a:pt x="877" y="1732"/>
                  <a:pt x="893" y="1773"/>
                  <a:pt x="903" y="1816"/>
                </a:cubicBezTo>
                <a:cubicBezTo>
                  <a:pt x="909" y="1839"/>
                  <a:pt x="910" y="1864"/>
                  <a:pt x="913" y="1888"/>
                </a:cubicBezTo>
                <a:cubicBezTo>
                  <a:pt x="878" y="1859"/>
                  <a:pt x="841" y="1843"/>
                  <a:pt x="804" y="1825"/>
                </a:cubicBezTo>
                <a:cubicBezTo>
                  <a:pt x="752" y="1800"/>
                  <a:pt x="725" y="1758"/>
                  <a:pt x="721" y="1701"/>
                </a:cubicBezTo>
                <a:cubicBezTo>
                  <a:pt x="720" y="1699"/>
                  <a:pt x="721" y="1697"/>
                  <a:pt x="722" y="1695"/>
                </a:cubicBezTo>
                <a:close/>
                <a:moveTo>
                  <a:pt x="672" y="1791"/>
                </a:moveTo>
                <a:cubicBezTo>
                  <a:pt x="679" y="1772"/>
                  <a:pt x="687" y="1752"/>
                  <a:pt x="695" y="1730"/>
                </a:cubicBezTo>
                <a:cubicBezTo>
                  <a:pt x="708" y="1750"/>
                  <a:pt x="719" y="1769"/>
                  <a:pt x="731" y="1790"/>
                </a:cubicBezTo>
                <a:cubicBezTo>
                  <a:pt x="730" y="1809"/>
                  <a:pt x="719" y="1826"/>
                  <a:pt x="703" y="1842"/>
                </a:cubicBezTo>
                <a:cubicBezTo>
                  <a:pt x="686" y="1860"/>
                  <a:pt x="669" y="1879"/>
                  <a:pt x="651" y="1899"/>
                </a:cubicBezTo>
                <a:cubicBezTo>
                  <a:pt x="649" y="1895"/>
                  <a:pt x="643" y="1890"/>
                  <a:pt x="641" y="1884"/>
                </a:cubicBezTo>
                <a:cubicBezTo>
                  <a:pt x="622" y="1835"/>
                  <a:pt x="617" y="1784"/>
                  <a:pt x="627" y="1732"/>
                </a:cubicBezTo>
                <a:cubicBezTo>
                  <a:pt x="631" y="1707"/>
                  <a:pt x="643" y="1698"/>
                  <a:pt x="672" y="1694"/>
                </a:cubicBezTo>
                <a:cubicBezTo>
                  <a:pt x="686" y="1726"/>
                  <a:pt x="671" y="1758"/>
                  <a:pt x="672" y="1791"/>
                </a:cubicBezTo>
                <a:close/>
                <a:moveTo>
                  <a:pt x="653" y="1590"/>
                </a:moveTo>
                <a:cubicBezTo>
                  <a:pt x="615" y="1552"/>
                  <a:pt x="583" y="1510"/>
                  <a:pt x="563" y="1456"/>
                </a:cubicBezTo>
                <a:cubicBezTo>
                  <a:pt x="588" y="1470"/>
                  <a:pt x="612" y="1505"/>
                  <a:pt x="653" y="1590"/>
                </a:cubicBezTo>
                <a:close/>
                <a:moveTo>
                  <a:pt x="552" y="1340"/>
                </a:moveTo>
                <a:cubicBezTo>
                  <a:pt x="601" y="1301"/>
                  <a:pt x="729" y="1372"/>
                  <a:pt x="747" y="1450"/>
                </a:cubicBezTo>
                <a:cubicBezTo>
                  <a:pt x="715" y="1471"/>
                  <a:pt x="680" y="1473"/>
                  <a:pt x="645" y="1468"/>
                </a:cubicBezTo>
                <a:cubicBezTo>
                  <a:pt x="630" y="1466"/>
                  <a:pt x="616" y="1460"/>
                  <a:pt x="602" y="1454"/>
                </a:cubicBezTo>
                <a:cubicBezTo>
                  <a:pt x="568" y="1438"/>
                  <a:pt x="547" y="1413"/>
                  <a:pt x="548" y="1369"/>
                </a:cubicBezTo>
                <a:cubicBezTo>
                  <a:pt x="584" y="1389"/>
                  <a:pt x="614" y="1418"/>
                  <a:pt x="661" y="1423"/>
                </a:cubicBezTo>
                <a:cubicBezTo>
                  <a:pt x="621" y="1395"/>
                  <a:pt x="576" y="1381"/>
                  <a:pt x="552" y="1340"/>
                </a:cubicBezTo>
                <a:close/>
                <a:moveTo>
                  <a:pt x="467" y="1493"/>
                </a:moveTo>
                <a:cubicBezTo>
                  <a:pt x="480" y="1460"/>
                  <a:pt x="493" y="1428"/>
                  <a:pt x="507" y="1393"/>
                </a:cubicBezTo>
                <a:cubicBezTo>
                  <a:pt x="528" y="1408"/>
                  <a:pt x="535" y="1428"/>
                  <a:pt x="537" y="1449"/>
                </a:cubicBezTo>
                <a:cubicBezTo>
                  <a:pt x="543" y="1532"/>
                  <a:pt x="493" y="1634"/>
                  <a:pt x="409" y="1672"/>
                </a:cubicBezTo>
                <a:cubicBezTo>
                  <a:pt x="371" y="1601"/>
                  <a:pt x="369" y="1529"/>
                  <a:pt x="403" y="1460"/>
                </a:cubicBezTo>
                <a:cubicBezTo>
                  <a:pt x="429" y="1407"/>
                  <a:pt x="458" y="1386"/>
                  <a:pt x="485" y="1387"/>
                </a:cubicBezTo>
                <a:cubicBezTo>
                  <a:pt x="477" y="1422"/>
                  <a:pt x="469" y="1456"/>
                  <a:pt x="461" y="1491"/>
                </a:cubicBezTo>
                <a:cubicBezTo>
                  <a:pt x="463" y="1492"/>
                  <a:pt x="465" y="1492"/>
                  <a:pt x="467" y="1493"/>
                </a:cubicBezTo>
                <a:close/>
                <a:moveTo>
                  <a:pt x="74" y="747"/>
                </a:moveTo>
                <a:cubicBezTo>
                  <a:pt x="122" y="725"/>
                  <a:pt x="170" y="706"/>
                  <a:pt x="224" y="721"/>
                </a:cubicBezTo>
                <a:cubicBezTo>
                  <a:pt x="259" y="731"/>
                  <a:pt x="281" y="755"/>
                  <a:pt x="296" y="795"/>
                </a:cubicBezTo>
                <a:cubicBezTo>
                  <a:pt x="253" y="775"/>
                  <a:pt x="213" y="768"/>
                  <a:pt x="177" y="772"/>
                </a:cubicBezTo>
                <a:cubicBezTo>
                  <a:pt x="218" y="788"/>
                  <a:pt x="258" y="793"/>
                  <a:pt x="294" y="817"/>
                </a:cubicBezTo>
                <a:cubicBezTo>
                  <a:pt x="286" y="827"/>
                  <a:pt x="278" y="836"/>
                  <a:pt x="271" y="845"/>
                </a:cubicBezTo>
                <a:cubicBezTo>
                  <a:pt x="215" y="867"/>
                  <a:pt x="116" y="819"/>
                  <a:pt x="74" y="747"/>
                </a:cubicBezTo>
                <a:close/>
                <a:moveTo>
                  <a:pt x="47" y="990"/>
                </a:moveTo>
                <a:cubicBezTo>
                  <a:pt x="91" y="974"/>
                  <a:pt x="132" y="962"/>
                  <a:pt x="170" y="944"/>
                </a:cubicBezTo>
                <a:cubicBezTo>
                  <a:pt x="208" y="926"/>
                  <a:pt x="243" y="902"/>
                  <a:pt x="279" y="881"/>
                </a:cubicBezTo>
                <a:cubicBezTo>
                  <a:pt x="258" y="931"/>
                  <a:pt x="125" y="987"/>
                  <a:pt x="47" y="990"/>
                </a:cubicBezTo>
                <a:close/>
                <a:moveTo>
                  <a:pt x="315" y="1122"/>
                </a:moveTo>
                <a:cubicBezTo>
                  <a:pt x="310" y="1129"/>
                  <a:pt x="304" y="1135"/>
                  <a:pt x="298" y="1141"/>
                </a:cubicBezTo>
                <a:cubicBezTo>
                  <a:pt x="294" y="1145"/>
                  <a:pt x="290" y="1148"/>
                  <a:pt x="286" y="1151"/>
                </a:cubicBezTo>
                <a:cubicBezTo>
                  <a:pt x="232" y="1084"/>
                  <a:pt x="248" y="925"/>
                  <a:pt x="328" y="876"/>
                </a:cubicBezTo>
                <a:cubicBezTo>
                  <a:pt x="332" y="932"/>
                  <a:pt x="305" y="979"/>
                  <a:pt x="309" y="1031"/>
                </a:cubicBezTo>
                <a:cubicBezTo>
                  <a:pt x="322" y="987"/>
                  <a:pt x="336" y="942"/>
                  <a:pt x="349" y="898"/>
                </a:cubicBezTo>
                <a:cubicBezTo>
                  <a:pt x="351" y="897"/>
                  <a:pt x="353" y="897"/>
                  <a:pt x="355" y="896"/>
                </a:cubicBezTo>
                <a:cubicBezTo>
                  <a:pt x="359" y="906"/>
                  <a:pt x="366" y="916"/>
                  <a:pt x="367" y="926"/>
                </a:cubicBezTo>
                <a:cubicBezTo>
                  <a:pt x="375" y="998"/>
                  <a:pt x="361" y="1064"/>
                  <a:pt x="315" y="1122"/>
                </a:cubicBezTo>
                <a:close/>
                <a:moveTo>
                  <a:pt x="469" y="563"/>
                </a:moveTo>
                <a:cubicBezTo>
                  <a:pt x="464" y="640"/>
                  <a:pt x="457" y="717"/>
                  <a:pt x="453" y="794"/>
                </a:cubicBezTo>
                <a:cubicBezTo>
                  <a:pt x="448" y="889"/>
                  <a:pt x="446" y="983"/>
                  <a:pt x="452" y="1077"/>
                </a:cubicBezTo>
                <a:cubicBezTo>
                  <a:pt x="454" y="1104"/>
                  <a:pt x="459" y="1132"/>
                  <a:pt x="456" y="1161"/>
                </a:cubicBezTo>
                <a:cubicBezTo>
                  <a:pt x="453" y="1147"/>
                  <a:pt x="449" y="1134"/>
                  <a:pt x="447" y="1121"/>
                </a:cubicBezTo>
                <a:cubicBezTo>
                  <a:pt x="435" y="1051"/>
                  <a:pt x="429" y="980"/>
                  <a:pt x="433" y="909"/>
                </a:cubicBezTo>
                <a:cubicBezTo>
                  <a:pt x="438" y="835"/>
                  <a:pt x="441" y="762"/>
                  <a:pt x="444" y="688"/>
                </a:cubicBezTo>
                <a:cubicBezTo>
                  <a:pt x="444" y="681"/>
                  <a:pt x="442" y="675"/>
                  <a:pt x="438" y="668"/>
                </a:cubicBezTo>
                <a:cubicBezTo>
                  <a:pt x="412" y="713"/>
                  <a:pt x="407" y="768"/>
                  <a:pt x="369" y="807"/>
                </a:cubicBezTo>
                <a:cubicBezTo>
                  <a:pt x="356" y="801"/>
                  <a:pt x="357" y="793"/>
                  <a:pt x="365" y="782"/>
                </a:cubicBezTo>
                <a:cubicBezTo>
                  <a:pt x="393" y="742"/>
                  <a:pt x="411" y="695"/>
                  <a:pt x="432" y="651"/>
                </a:cubicBezTo>
                <a:cubicBezTo>
                  <a:pt x="444" y="625"/>
                  <a:pt x="455" y="599"/>
                  <a:pt x="435" y="571"/>
                </a:cubicBezTo>
                <a:cubicBezTo>
                  <a:pt x="449" y="558"/>
                  <a:pt x="451" y="544"/>
                  <a:pt x="444" y="527"/>
                </a:cubicBezTo>
                <a:cubicBezTo>
                  <a:pt x="439" y="516"/>
                  <a:pt x="440" y="504"/>
                  <a:pt x="437" y="492"/>
                </a:cubicBezTo>
                <a:cubicBezTo>
                  <a:pt x="434" y="478"/>
                  <a:pt x="438" y="470"/>
                  <a:pt x="458" y="467"/>
                </a:cubicBezTo>
                <a:cubicBezTo>
                  <a:pt x="411" y="437"/>
                  <a:pt x="423" y="389"/>
                  <a:pt x="411" y="351"/>
                </a:cubicBezTo>
                <a:cubicBezTo>
                  <a:pt x="406" y="338"/>
                  <a:pt x="405" y="323"/>
                  <a:pt x="404" y="310"/>
                </a:cubicBezTo>
                <a:cubicBezTo>
                  <a:pt x="403" y="297"/>
                  <a:pt x="401" y="283"/>
                  <a:pt x="422" y="278"/>
                </a:cubicBezTo>
                <a:cubicBezTo>
                  <a:pt x="431" y="301"/>
                  <a:pt x="442" y="323"/>
                  <a:pt x="448" y="347"/>
                </a:cubicBezTo>
                <a:cubicBezTo>
                  <a:pt x="466" y="418"/>
                  <a:pt x="475" y="490"/>
                  <a:pt x="469" y="563"/>
                </a:cubicBezTo>
                <a:close/>
                <a:moveTo>
                  <a:pt x="551" y="1034"/>
                </a:moveTo>
                <a:cubicBezTo>
                  <a:pt x="584" y="1059"/>
                  <a:pt x="617" y="1084"/>
                  <a:pt x="654" y="1112"/>
                </a:cubicBezTo>
                <a:cubicBezTo>
                  <a:pt x="620" y="1100"/>
                  <a:pt x="575" y="1068"/>
                  <a:pt x="551" y="1034"/>
                </a:cubicBezTo>
                <a:close/>
                <a:moveTo>
                  <a:pt x="862" y="1216"/>
                </a:moveTo>
                <a:cubicBezTo>
                  <a:pt x="893" y="1246"/>
                  <a:pt x="913" y="1283"/>
                  <a:pt x="920" y="1325"/>
                </a:cubicBezTo>
                <a:cubicBezTo>
                  <a:pt x="924" y="1347"/>
                  <a:pt x="924" y="1369"/>
                  <a:pt x="926" y="1393"/>
                </a:cubicBezTo>
                <a:cubicBezTo>
                  <a:pt x="894" y="1391"/>
                  <a:pt x="871" y="1378"/>
                  <a:pt x="848" y="1361"/>
                </a:cubicBezTo>
                <a:cubicBezTo>
                  <a:pt x="818" y="1338"/>
                  <a:pt x="792" y="1312"/>
                  <a:pt x="776" y="1276"/>
                </a:cubicBezTo>
                <a:cubicBezTo>
                  <a:pt x="769" y="1259"/>
                  <a:pt x="766" y="1242"/>
                  <a:pt x="778" y="1217"/>
                </a:cubicBezTo>
                <a:cubicBezTo>
                  <a:pt x="801" y="1247"/>
                  <a:pt x="821" y="1272"/>
                  <a:pt x="842" y="1298"/>
                </a:cubicBezTo>
                <a:cubicBezTo>
                  <a:pt x="840" y="1259"/>
                  <a:pt x="805" y="1234"/>
                  <a:pt x="794" y="1196"/>
                </a:cubicBezTo>
                <a:cubicBezTo>
                  <a:pt x="823" y="1187"/>
                  <a:pt x="845" y="1199"/>
                  <a:pt x="862" y="1216"/>
                </a:cubicBezTo>
                <a:close/>
                <a:moveTo>
                  <a:pt x="932" y="1030"/>
                </a:moveTo>
                <a:cubicBezTo>
                  <a:pt x="975" y="993"/>
                  <a:pt x="1026" y="976"/>
                  <a:pt x="1086" y="979"/>
                </a:cubicBezTo>
                <a:cubicBezTo>
                  <a:pt x="1085" y="1027"/>
                  <a:pt x="1063" y="1060"/>
                  <a:pt x="1032" y="1089"/>
                </a:cubicBezTo>
                <a:cubicBezTo>
                  <a:pt x="1030" y="1091"/>
                  <a:pt x="1027" y="1094"/>
                  <a:pt x="1024" y="1094"/>
                </a:cubicBezTo>
                <a:cubicBezTo>
                  <a:pt x="997" y="1097"/>
                  <a:pt x="970" y="1100"/>
                  <a:pt x="936" y="1103"/>
                </a:cubicBezTo>
                <a:cubicBezTo>
                  <a:pt x="966" y="1081"/>
                  <a:pt x="990" y="1062"/>
                  <a:pt x="1014" y="1043"/>
                </a:cubicBezTo>
                <a:cubicBezTo>
                  <a:pt x="969" y="1052"/>
                  <a:pt x="937" y="1083"/>
                  <a:pt x="896" y="1104"/>
                </a:cubicBezTo>
                <a:cubicBezTo>
                  <a:pt x="893" y="1070"/>
                  <a:pt x="911" y="1048"/>
                  <a:pt x="932" y="1030"/>
                </a:cubicBezTo>
                <a:close/>
                <a:moveTo>
                  <a:pt x="1093" y="1218"/>
                </a:moveTo>
                <a:cubicBezTo>
                  <a:pt x="1049" y="1241"/>
                  <a:pt x="1006" y="1232"/>
                  <a:pt x="962" y="1217"/>
                </a:cubicBezTo>
                <a:cubicBezTo>
                  <a:pt x="943" y="1211"/>
                  <a:pt x="925" y="1201"/>
                  <a:pt x="920" y="1174"/>
                </a:cubicBezTo>
                <a:cubicBezTo>
                  <a:pt x="958" y="1183"/>
                  <a:pt x="994" y="1190"/>
                  <a:pt x="1031" y="1174"/>
                </a:cubicBezTo>
                <a:cubicBezTo>
                  <a:pt x="1020" y="1173"/>
                  <a:pt x="1010" y="1171"/>
                  <a:pt x="1000" y="1170"/>
                </a:cubicBezTo>
                <a:cubicBezTo>
                  <a:pt x="988" y="1169"/>
                  <a:pt x="976" y="1169"/>
                  <a:pt x="965" y="1166"/>
                </a:cubicBezTo>
                <a:cubicBezTo>
                  <a:pt x="953" y="1163"/>
                  <a:pt x="943" y="1158"/>
                  <a:pt x="928" y="1153"/>
                </a:cubicBezTo>
                <a:cubicBezTo>
                  <a:pt x="962" y="1112"/>
                  <a:pt x="1001" y="1110"/>
                  <a:pt x="1044" y="1118"/>
                </a:cubicBezTo>
                <a:cubicBezTo>
                  <a:pt x="1090" y="1126"/>
                  <a:pt x="1125" y="1154"/>
                  <a:pt x="1170" y="1168"/>
                </a:cubicBezTo>
                <a:cubicBezTo>
                  <a:pt x="1146" y="1196"/>
                  <a:pt x="1118" y="1204"/>
                  <a:pt x="1093" y="1218"/>
                </a:cubicBezTo>
                <a:close/>
                <a:moveTo>
                  <a:pt x="341" y="2044"/>
                </a:moveTo>
                <a:cubicBezTo>
                  <a:pt x="347" y="2038"/>
                  <a:pt x="350" y="2033"/>
                  <a:pt x="355" y="2029"/>
                </a:cubicBezTo>
                <a:cubicBezTo>
                  <a:pt x="403" y="1988"/>
                  <a:pt x="413" y="1932"/>
                  <a:pt x="410" y="1874"/>
                </a:cubicBezTo>
                <a:cubicBezTo>
                  <a:pt x="408" y="1843"/>
                  <a:pt x="397" y="1811"/>
                  <a:pt x="386" y="1781"/>
                </a:cubicBezTo>
                <a:cubicBezTo>
                  <a:pt x="378" y="1759"/>
                  <a:pt x="363" y="1740"/>
                  <a:pt x="351" y="1720"/>
                </a:cubicBezTo>
                <a:cubicBezTo>
                  <a:pt x="313" y="1734"/>
                  <a:pt x="303" y="1768"/>
                  <a:pt x="282" y="1797"/>
                </a:cubicBezTo>
                <a:cubicBezTo>
                  <a:pt x="240" y="1729"/>
                  <a:pt x="180" y="1686"/>
                  <a:pt x="111" y="1649"/>
                </a:cubicBezTo>
                <a:cubicBezTo>
                  <a:pt x="107" y="1654"/>
                  <a:pt x="102" y="1658"/>
                  <a:pt x="100" y="1663"/>
                </a:cubicBezTo>
                <a:cubicBezTo>
                  <a:pt x="81" y="1731"/>
                  <a:pt x="77" y="1797"/>
                  <a:pt x="113" y="1863"/>
                </a:cubicBezTo>
                <a:cubicBezTo>
                  <a:pt x="136" y="1904"/>
                  <a:pt x="157" y="1946"/>
                  <a:pt x="189" y="1981"/>
                </a:cubicBezTo>
                <a:cubicBezTo>
                  <a:pt x="103" y="1948"/>
                  <a:pt x="35" y="1896"/>
                  <a:pt x="6" y="1803"/>
                </a:cubicBezTo>
                <a:cubicBezTo>
                  <a:pt x="5" y="1798"/>
                  <a:pt x="3" y="1793"/>
                  <a:pt x="1" y="1788"/>
                </a:cubicBezTo>
                <a:cubicBezTo>
                  <a:pt x="1" y="1917"/>
                  <a:pt x="1" y="1917"/>
                  <a:pt x="1" y="1917"/>
                </a:cubicBezTo>
                <a:cubicBezTo>
                  <a:pt x="52" y="1942"/>
                  <a:pt x="103" y="1965"/>
                  <a:pt x="155" y="1988"/>
                </a:cubicBezTo>
                <a:cubicBezTo>
                  <a:pt x="225" y="2018"/>
                  <a:pt x="297" y="2047"/>
                  <a:pt x="369" y="2076"/>
                </a:cubicBezTo>
                <a:cubicBezTo>
                  <a:pt x="421" y="2098"/>
                  <a:pt x="468" y="2126"/>
                  <a:pt x="512" y="2160"/>
                </a:cubicBezTo>
                <a:cubicBezTo>
                  <a:pt x="538" y="2160"/>
                  <a:pt x="538" y="2160"/>
                  <a:pt x="538" y="2160"/>
                </a:cubicBezTo>
                <a:cubicBezTo>
                  <a:pt x="488" y="2119"/>
                  <a:pt x="432" y="2086"/>
                  <a:pt x="371" y="2060"/>
                </a:cubicBezTo>
                <a:cubicBezTo>
                  <a:pt x="361" y="2056"/>
                  <a:pt x="353" y="2050"/>
                  <a:pt x="341" y="2044"/>
                </a:cubicBezTo>
                <a:close/>
                <a:moveTo>
                  <a:pt x="286" y="1960"/>
                </a:moveTo>
                <a:cubicBezTo>
                  <a:pt x="250" y="1919"/>
                  <a:pt x="215" y="1879"/>
                  <a:pt x="185" y="1825"/>
                </a:cubicBezTo>
                <a:cubicBezTo>
                  <a:pt x="188" y="1839"/>
                  <a:pt x="187" y="1847"/>
                  <a:pt x="190" y="1853"/>
                </a:cubicBezTo>
                <a:cubicBezTo>
                  <a:pt x="214" y="1893"/>
                  <a:pt x="239" y="1933"/>
                  <a:pt x="266" y="1976"/>
                </a:cubicBezTo>
                <a:cubicBezTo>
                  <a:pt x="258" y="1976"/>
                  <a:pt x="251" y="1977"/>
                  <a:pt x="246" y="1975"/>
                </a:cubicBezTo>
                <a:cubicBezTo>
                  <a:pt x="207" y="1963"/>
                  <a:pt x="174" y="1941"/>
                  <a:pt x="153" y="1905"/>
                </a:cubicBezTo>
                <a:cubicBezTo>
                  <a:pt x="143" y="1890"/>
                  <a:pt x="136" y="1873"/>
                  <a:pt x="127" y="1857"/>
                </a:cubicBezTo>
                <a:cubicBezTo>
                  <a:pt x="92" y="1797"/>
                  <a:pt x="98" y="1735"/>
                  <a:pt x="114" y="1668"/>
                </a:cubicBezTo>
                <a:cubicBezTo>
                  <a:pt x="136" y="1681"/>
                  <a:pt x="157" y="1692"/>
                  <a:pt x="176" y="1705"/>
                </a:cubicBezTo>
                <a:cubicBezTo>
                  <a:pt x="246" y="1755"/>
                  <a:pt x="288" y="1823"/>
                  <a:pt x="307" y="1905"/>
                </a:cubicBezTo>
                <a:cubicBezTo>
                  <a:pt x="312" y="1924"/>
                  <a:pt x="307" y="1945"/>
                  <a:pt x="286" y="1960"/>
                </a:cubicBezTo>
                <a:close/>
                <a:moveTo>
                  <a:pt x="335" y="1880"/>
                </a:moveTo>
                <a:cubicBezTo>
                  <a:pt x="289" y="1828"/>
                  <a:pt x="292" y="1786"/>
                  <a:pt x="344" y="1742"/>
                </a:cubicBezTo>
                <a:cubicBezTo>
                  <a:pt x="368" y="1769"/>
                  <a:pt x="382" y="1802"/>
                  <a:pt x="390" y="1848"/>
                </a:cubicBezTo>
                <a:cubicBezTo>
                  <a:pt x="395" y="1878"/>
                  <a:pt x="399" y="1907"/>
                  <a:pt x="387" y="1937"/>
                </a:cubicBezTo>
                <a:cubicBezTo>
                  <a:pt x="378" y="1960"/>
                  <a:pt x="369" y="1968"/>
                  <a:pt x="346" y="1973"/>
                </a:cubicBezTo>
                <a:cubicBezTo>
                  <a:pt x="337" y="1928"/>
                  <a:pt x="363" y="1881"/>
                  <a:pt x="337" y="1831"/>
                </a:cubicBezTo>
                <a:cubicBezTo>
                  <a:pt x="336" y="1851"/>
                  <a:pt x="336" y="1864"/>
                  <a:pt x="335" y="1880"/>
                </a:cubicBezTo>
                <a:close/>
                <a:moveTo>
                  <a:pt x="289" y="1341"/>
                </a:moveTo>
                <a:cubicBezTo>
                  <a:pt x="270" y="1310"/>
                  <a:pt x="238" y="1308"/>
                  <a:pt x="206" y="1309"/>
                </a:cubicBezTo>
                <a:cubicBezTo>
                  <a:pt x="187" y="1309"/>
                  <a:pt x="168" y="1314"/>
                  <a:pt x="150" y="1316"/>
                </a:cubicBezTo>
                <a:cubicBezTo>
                  <a:pt x="152" y="1265"/>
                  <a:pt x="155" y="1216"/>
                  <a:pt x="157" y="1166"/>
                </a:cubicBezTo>
                <a:cubicBezTo>
                  <a:pt x="147" y="1165"/>
                  <a:pt x="140" y="1162"/>
                  <a:pt x="135" y="1163"/>
                </a:cubicBezTo>
                <a:cubicBezTo>
                  <a:pt x="89" y="1178"/>
                  <a:pt x="51" y="1206"/>
                  <a:pt x="21" y="1243"/>
                </a:cubicBezTo>
                <a:cubicBezTo>
                  <a:pt x="12" y="1254"/>
                  <a:pt x="6" y="1266"/>
                  <a:pt x="1" y="1279"/>
                </a:cubicBezTo>
                <a:cubicBezTo>
                  <a:pt x="1" y="1500"/>
                  <a:pt x="1" y="1500"/>
                  <a:pt x="1" y="1500"/>
                </a:cubicBezTo>
                <a:cubicBezTo>
                  <a:pt x="5" y="1489"/>
                  <a:pt x="9" y="1479"/>
                  <a:pt x="15" y="1468"/>
                </a:cubicBezTo>
                <a:cubicBezTo>
                  <a:pt x="100" y="1509"/>
                  <a:pt x="229" y="1472"/>
                  <a:pt x="289" y="1341"/>
                </a:cubicBezTo>
                <a:close/>
                <a:moveTo>
                  <a:pt x="149" y="1338"/>
                </a:moveTo>
                <a:cubicBezTo>
                  <a:pt x="189" y="1324"/>
                  <a:pt x="228" y="1319"/>
                  <a:pt x="271" y="1339"/>
                </a:cubicBezTo>
                <a:cubicBezTo>
                  <a:pt x="247" y="1394"/>
                  <a:pt x="210" y="1432"/>
                  <a:pt x="157" y="1454"/>
                </a:cubicBezTo>
                <a:cubicBezTo>
                  <a:pt x="132" y="1465"/>
                  <a:pt x="104" y="1471"/>
                  <a:pt x="75" y="1453"/>
                </a:cubicBezTo>
                <a:cubicBezTo>
                  <a:pt x="112" y="1426"/>
                  <a:pt x="155" y="1411"/>
                  <a:pt x="182" y="1375"/>
                </a:cubicBezTo>
                <a:cubicBezTo>
                  <a:pt x="155" y="1388"/>
                  <a:pt x="127" y="1401"/>
                  <a:pt x="94" y="1417"/>
                </a:cubicBezTo>
                <a:cubicBezTo>
                  <a:pt x="112" y="1389"/>
                  <a:pt x="126" y="1366"/>
                  <a:pt x="141" y="1343"/>
                </a:cubicBezTo>
                <a:cubicBezTo>
                  <a:pt x="143" y="1341"/>
                  <a:pt x="146" y="1339"/>
                  <a:pt x="149" y="1338"/>
                </a:cubicBezTo>
                <a:close/>
                <a:moveTo>
                  <a:pt x="3" y="1343"/>
                </a:moveTo>
                <a:cubicBezTo>
                  <a:pt x="9" y="1298"/>
                  <a:pt x="21" y="1255"/>
                  <a:pt x="61" y="1227"/>
                </a:cubicBezTo>
                <a:cubicBezTo>
                  <a:pt x="85" y="1210"/>
                  <a:pt x="105" y="1188"/>
                  <a:pt x="140" y="1179"/>
                </a:cubicBezTo>
                <a:cubicBezTo>
                  <a:pt x="133" y="1226"/>
                  <a:pt x="142" y="1270"/>
                  <a:pt x="129" y="1314"/>
                </a:cubicBezTo>
                <a:cubicBezTo>
                  <a:pt x="117" y="1357"/>
                  <a:pt x="98" y="1391"/>
                  <a:pt x="46" y="1403"/>
                </a:cubicBezTo>
                <a:cubicBezTo>
                  <a:pt x="48" y="1387"/>
                  <a:pt x="48" y="1376"/>
                  <a:pt x="50" y="1364"/>
                </a:cubicBezTo>
                <a:cubicBezTo>
                  <a:pt x="53" y="1353"/>
                  <a:pt x="58" y="1342"/>
                  <a:pt x="62" y="1331"/>
                </a:cubicBezTo>
                <a:cubicBezTo>
                  <a:pt x="66" y="1321"/>
                  <a:pt x="69" y="1312"/>
                  <a:pt x="73" y="1302"/>
                </a:cubicBezTo>
                <a:cubicBezTo>
                  <a:pt x="42" y="1328"/>
                  <a:pt x="32" y="1363"/>
                  <a:pt x="23" y="1400"/>
                </a:cubicBezTo>
                <a:cubicBezTo>
                  <a:pt x="2" y="1384"/>
                  <a:pt x="0" y="1364"/>
                  <a:pt x="3" y="1343"/>
                </a:cubicBezTo>
                <a:close/>
                <a:moveTo>
                  <a:pt x="433" y="413"/>
                </a:moveTo>
                <a:cubicBezTo>
                  <a:pt x="450" y="401"/>
                  <a:pt x="446" y="388"/>
                  <a:pt x="441" y="373"/>
                </a:cubicBezTo>
                <a:cubicBezTo>
                  <a:pt x="418" y="384"/>
                  <a:pt x="426" y="397"/>
                  <a:pt x="433" y="413"/>
                </a:cubicBezTo>
                <a:close/>
                <a:moveTo>
                  <a:pt x="418" y="2137"/>
                </a:moveTo>
                <a:cubicBezTo>
                  <a:pt x="409" y="2129"/>
                  <a:pt x="397" y="2124"/>
                  <a:pt x="390" y="2116"/>
                </a:cubicBezTo>
                <a:cubicBezTo>
                  <a:pt x="378" y="2102"/>
                  <a:pt x="364" y="2097"/>
                  <a:pt x="347" y="2104"/>
                </a:cubicBezTo>
                <a:cubicBezTo>
                  <a:pt x="330" y="2074"/>
                  <a:pt x="302" y="2072"/>
                  <a:pt x="273" y="2071"/>
                </a:cubicBezTo>
                <a:cubicBezTo>
                  <a:pt x="224" y="2070"/>
                  <a:pt x="175" y="2065"/>
                  <a:pt x="126" y="2072"/>
                </a:cubicBezTo>
                <a:cubicBezTo>
                  <a:pt x="113" y="2074"/>
                  <a:pt x="105" y="2072"/>
                  <a:pt x="105" y="2058"/>
                </a:cubicBezTo>
                <a:cubicBezTo>
                  <a:pt x="157" y="2040"/>
                  <a:pt x="209" y="2061"/>
                  <a:pt x="261" y="2058"/>
                </a:cubicBezTo>
                <a:cubicBezTo>
                  <a:pt x="257" y="2051"/>
                  <a:pt x="252" y="2046"/>
                  <a:pt x="246" y="2044"/>
                </a:cubicBezTo>
                <a:cubicBezTo>
                  <a:pt x="178" y="2014"/>
                  <a:pt x="111" y="1983"/>
                  <a:pt x="43" y="1954"/>
                </a:cubicBezTo>
                <a:cubicBezTo>
                  <a:pt x="29" y="1948"/>
                  <a:pt x="15" y="1942"/>
                  <a:pt x="1" y="1935"/>
                </a:cubicBezTo>
                <a:cubicBezTo>
                  <a:pt x="1" y="1951"/>
                  <a:pt x="1" y="1951"/>
                  <a:pt x="1" y="1951"/>
                </a:cubicBezTo>
                <a:cubicBezTo>
                  <a:pt x="54" y="1979"/>
                  <a:pt x="108" y="2004"/>
                  <a:pt x="163" y="2032"/>
                </a:cubicBezTo>
                <a:cubicBezTo>
                  <a:pt x="139" y="2035"/>
                  <a:pt x="117" y="2038"/>
                  <a:pt x="97" y="2040"/>
                </a:cubicBezTo>
                <a:cubicBezTo>
                  <a:pt x="66" y="2015"/>
                  <a:pt x="34" y="1994"/>
                  <a:pt x="1" y="1978"/>
                </a:cubicBezTo>
                <a:cubicBezTo>
                  <a:pt x="1" y="2008"/>
                  <a:pt x="1" y="2008"/>
                  <a:pt x="1" y="2008"/>
                </a:cubicBezTo>
                <a:cubicBezTo>
                  <a:pt x="8" y="2014"/>
                  <a:pt x="13" y="2023"/>
                  <a:pt x="20" y="2030"/>
                </a:cubicBezTo>
                <a:cubicBezTo>
                  <a:pt x="18" y="2032"/>
                  <a:pt x="17" y="2033"/>
                  <a:pt x="16" y="2035"/>
                </a:cubicBezTo>
                <a:cubicBezTo>
                  <a:pt x="11" y="2034"/>
                  <a:pt x="6" y="2033"/>
                  <a:pt x="1" y="2032"/>
                </a:cubicBezTo>
                <a:cubicBezTo>
                  <a:pt x="1" y="2051"/>
                  <a:pt x="1" y="2051"/>
                  <a:pt x="1" y="2051"/>
                </a:cubicBezTo>
                <a:cubicBezTo>
                  <a:pt x="10" y="2055"/>
                  <a:pt x="18" y="2058"/>
                  <a:pt x="26" y="2063"/>
                </a:cubicBezTo>
                <a:cubicBezTo>
                  <a:pt x="19" y="2068"/>
                  <a:pt x="10" y="2072"/>
                  <a:pt x="1" y="2075"/>
                </a:cubicBezTo>
                <a:cubicBezTo>
                  <a:pt x="1" y="2160"/>
                  <a:pt x="1" y="2160"/>
                  <a:pt x="1" y="2160"/>
                </a:cubicBezTo>
                <a:cubicBezTo>
                  <a:pt x="7" y="2160"/>
                  <a:pt x="7" y="2160"/>
                  <a:pt x="7" y="2160"/>
                </a:cubicBezTo>
                <a:cubicBezTo>
                  <a:pt x="12" y="2147"/>
                  <a:pt x="19" y="2136"/>
                  <a:pt x="28" y="2128"/>
                </a:cubicBezTo>
                <a:cubicBezTo>
                  <a:pt x="39" y="2126"/>
                  <a:pt x="50" y="2123"/>
                  <a:pt x="63" y="2120"/>
                </a:cubicBezTo>
                <a:cubicBezTo>
                  <a:pt x="65" y="2134"/>
                  <a:pt x="65" y="2147"/>
                  <a:pt x="64" y="2160"/>
                </a:cubicBezTo>
                <a:cubicBezTo>
                  <a:pt x="81" y="2160"/>
                  <a:pt x="81" y="2160"/>
                  <a:pt x="81" y="2160"/>
                </a:cubicBezTo>
                <a:cubicBezTo>
                  <a:pt x="83" y="2150"/>
                  <a:pt x="84" y="2139"/>
                  <a:pt x="84" y="2128"/>
                </a:cubicBezTo>
                <a:cubicBezTo>
                  <a:pt x="94" y="2139"/>
                  <a:pt x="102" y="2149"/>
                  <a:pt x="108" y="2160"/>
                </a:cubicBezTo>
                <a:cubicBezTo>
                  <a:pt x="141" y="2160"/>
                  <a:pt x="141" y="2160"/>
                  <a:pt x="141" y="2160"/>
                </a:cubicBezTo>
                <a:cubicBezTo>
                  <a:pt x="141" y="2137"/>
                  <a:pt x="136" y="2113"/>
                  <a:pt x="127" y="2091"/>
                </a:cubicBezTo>
                <a:cubicBezTo>
                  <a:pt x="188" y="2083"/>
                  <a:pt x="247" y="2083"/>
                  <a:pt x="303" y="2110"/>
                </a:cubicBezTo>
                <a:cubicBezTo>
                  <a:pt x="320" y="2118"/>
                  <a:pt x="336" y="2129"/>
                  <a:pt x="357" y="2124"/>
                </a:cubicBezTo>
                <a:cubicBezTo>
                  <a:pt x="363" y="2122"/>
                  <a:pt x="371" y="2126"/>
                  <a:pt x="377" y="2130"/>
                </a:cubicBezTo>
                <a:cubicBezTo>
                  <a:pt x="392" y="2140"/>
                  <a:pt x="407" y="2149"/>
                  <a:pt x="422" y="2160"/>
                </a:cubicBezTo>
                <a:cubicBezTo>
                  <a:pt x="459" y="2160"/>
                  <a:pt x="459" y="2160"/>
                  <a:pt x="459" y="2160"/>
                </a:cubicBezTo>
                <a:cubicBezTo>
                  <a:pt x="454" y="2151"/>
                  <a:pt x="451" y="2141"/>
                  <a:pt x="450" y="2129"/>
                </a:cubicBezTo>
                <a:cubicBezTo>
                  <a:pt x="438" y="2146"/>
                  <a:pt x="429" y="2146"/>
                  <a:pt x="418" y="2137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40000"/>
            </a:schemeClr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8928892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8" r:id="rId1"/>
    <p:sldLayoutId id="2147483729" r:id="rId2"/>
    <p:sldLayoutId id="2147483730" r:id="rId3"/>
    <p:sldLayoutId id="2147483731" r:id="rId4"/>
    <p:sldLayoutId id="2147483732" r:id="rId5"/>
    <p:sldLayoutId id="2147483733" r:id="rId6"/>
    <p:sldLayoutId id="2147483734" r:id="rId7"/>
    <p:sldLayoutId id="2147483735" r:id="rId8"/>
    <p:sldLayoutId id="2147483736" r:id="rId9"/>
    <p:sldLayoutId id="2147483737" r:id="rId10"/>
    <p:sldLayoutId id="2147483738" r:id="rId11"/>
  </p:sldLayoutIdLst>
  <p:transition>
    <p:fade thruBlk="1"/>
  </p:transition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9000"/>
        </a:lnSpc>
        <a:spcBef>
          <a:spcPct val="0"/>
        </a:spcBef>
        <a:buNone/>
        <a:defRPr sz="4400" kern="1200">
          <a:solidFill>
            <a:schemeClr val="tx2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20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6400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8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9601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6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2801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60020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9202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6pPr>
      <a:lvl7pPr marL="22402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7pPr>
      <a:lvl8pPr marL="25603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8pPr>
      <a:lvl9pPr marL="28803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1848">
          <p15:clr>
            <a:srgbClr val="F26B43"/>
          </p15:clr>
        </p15:guide>
        <p15:guide id="2" orient="horz" pos="3960">
          <p15:clr>
            <a:srgbClr val="F26B43"/>
          </p15:clr>
        </p15:guide>
        <p15:guide id="3" orient="horz" pos="1536">
          <p15:clr>
            <a:srgbClr val="F26B43"/>
          </p15:clr>
        </p15:guide>
        <p15:guide id="4" orient="horz" pos="3840">
          <p15:clr>
            <a:srgbClr val="F26B43"/>
          </p15:clr>
        </p15:guide>
        <p15:guide id="5" pos="4416">
          <p15:clr>
            <a:srgbClr val="F26B43"/>
          </p15:clr>
        </p15:guide>
        <p15:guide id="6" pos="4800">
          <p15:clr>
            <a:srgbClr val="F26B43"/>
          </p15:clr>
        </p15:guide>
        <p15:guide id="7" orient="horz" pos="360">
          <p15:clr>
            <a:srgbClr val="F26B43"/>
          </p15:clr>
        </p15:guide>
        <p15:guide id="8" pos="7368">
          <p15:clr>
            <a:srgbClr val="F26B43"/>
          </p15:clr>
        </p15:guide>
        <p15:guide id="9" pos="24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 title="Feathers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23" name="Freeform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933700" y="568345"/>
            <a:ext cx="8770571" cy="156071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700" y="2438400"/>
            <a:ext cx="8770571" cy="3651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61071" y="629661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933699" y="6296615"/>
            <a:ext cx="56673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12999" y="723328"/>
            <a:ext cx="1884348" cy="60426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44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 title="Rule Line"/>
          <p:cNvCxnSpPr/>
          <p:nvPr/>
        </p:nvCxnSpPr>
        <p:spPr>
          <a:xfrm>
            <a:off x="2933700" y="2176009"/>
            <a:ext cx="8770571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675037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49" r:id="rId10"/>
    <p:sldLayoutId id="2147483750" r:id="rId11"/>
  </p:sldLayoutIdLst>
  <p:transition>
    <p:fade thruBlk="1"/>
  </p:transition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9000"/>
        </a:lnSpc>
        <a:spcBef>
          <a:spcPct val="0"/>
        </a:spcBef>
        <a:buNone/>
        <a:defRPr sz="4400" kern="1200">
          <a:solidFill>
            <a:schemeClr val="tx2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20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6400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8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9601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6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2801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60020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9202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6pPr>
      <a:lvl7pPr marL="22402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7pPr>
      <a:lvl8pPr marL="25603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8pPr>
      <a:lvl9pPr marL="28803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1848">
          <p15:clr>
            <a:srgbClr val="F26B43"/>
          </p15:clr>
        </p15:guide>
        <p15:guide id="2" orient="horz" pos="3960">
          <p15:clr>
            <a:srgbClr val="F26B43"/>
          </p15:clr>
        </p15:guide>
        <p15:guide id="3" orient="horz" pos="1536">
          <p15:clr>
            <a:srgbClr val="F26B43"/>
          </p15:clr>
        </p15:guide>
        <p15:guide id="4" orient="horz" pos="3840">
          <p15:clr>
            <a:srgbClr val="F26B43"/>
          </p15:clr>
        </p15:guide>
        <p15:guide id="5" pos="4416">
          <p15:clr>
            <a:srgbClr val="F26B43"/>
          </p15:clr>
        </p15:guide>
        <p15:guide id="6" pos="4800">
          <p15:clr>
            <a:srgbClr val="F26B43"/>
          </p15:clr>
        </p15:guide>
        <p15:guide id="7" orient="horz" pos="360">
          <p15:clr>
            <a:srgbClr val="F26B43"/>
          </p15:clr>
        </p15:guide>
        <p15:guide id="8" pos="7368">
          <p15:clr>
            <a:srgbClr val="F26B43"/>
          </p15:clr>
        </p15:guide>
        <p15:guide id="9" pos="24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9"/>
          <p:cNvSpPr>
            <a:spLocks noEditPoints="1"/>
          </p:cNvSpPr>
          <p:nvPr/>
        </p:nvSpPr>
        <p:spPr bwMode="auto">
          <a:xfrm>
            <a:off x="0" y="1"/>
            <a:ext cx="2706681" cy="6858000"/>
          </a:xfrm>
          <a:custGeom>
            <a:avLst/>
            <a:gdLst/>
            <a:ahLst/>
            <a:cxnLst/>
            <a:rect l="0" t="0" r="r" b="b"/>
            <a:pathLst>
              <a:path w="850" h="2159">
                <a:moveTo>
                  <a:pt x="385" y="1133"/>
                </a:moveTo>
                <a:cubicBezTo>
                  <a:pt x="388" y="1137"/>
                  <a:pt x="398" y="1122"/>
                  <a:pt x="403" y="1115"/>
                </a:cubicBezTo>
                <a:cubicBezTo>
                  <a:pt x="409" y="1107"/>
                  <a:pt x="415" y="1099"/>
                  <a:pt x="420" y="1090"/>
                </a:cubicBezTo>
                <a:cubicBezTo>
                  <a:pt x="427" y="1079"/>
                  <a:pt x="433" y="1067"/>
                  <a:pt x="439" y="1054"/>
                </a:cubicBezTo>
                <a:cubicBezTo>
                  <a:pt x="444" y="1042"/>
                  <a:pt x="450" y="1030"/>
                  <a:pt x="448" y="1015"/>
                </a:cubicBezTo>
                <a:cubicBezTo>
                  <a:pt x="448" y="1012"/>
                  <a:pt x="447" y="1008"/>
                  <a:pt x="446" y="1006"/>
                </a:cubicBezTo>
                <a:cubicBezTo>
                  <a:pt x="443" y="1003"/>
                  <a:pt x="440" y="1003"/>
                  <a:pt x="437" y="1004"/>
                </a:cubicBezTo>
                <a:cubicBezTo>
                  <a:pt x="430" y="1006"/>
                  <a:pt x="426" y="1012"/>
                  <a:pt x="422" y="1019"/>
                </a:cubicBezTo>
                <a:cubicBezTo>
                  <a:pt x="417" y="1026"/>
                  <a:pt x="412" y="1034"/>
                  <a:pt x="409" y="1043"/>
                </a:cubicBezTo>
                <a:cubicBezTo>
                  <a:pt x="403" y="1058"/>
                  <a:pt x="399" y="1073"/>
                  <a:pt x="394" y="1088"/>
                </a:cubicBezTo>
                <a:cubicBezTo>
                  <a:pt x="390" y="1103"/>
                  <a:pt x="381" y="1129"/>
                  <a:pt x="385" y="1133"/>
                </a:cubicBezTo>
                <a:close/>
                <a:moveTo>
                  <a:pt x="360" y="1047"/>
                </a:moveTo>
                <a:cubicBezTo>
                  <a:pt x="356" y="1033"/>
                  <a:pt x="350" y="1009"/>
                  <a:pt x="337" y="1004"/>
                </a:cubicBezTo>
                <a:cubicBezTo>
                  <a:pt x="332" y="1003"/>
                  <a:pt x="327" y="1004"/>
                  <a:pt x="324" y="1008"/>
                </a:cubicBezTo>
                <a:cubicBezTo>
                  <a:pt x="320" y="1014"/>
                  <a:pt x="320" y="1022"/>
                  <a:pt x="322" y="1029"/>
                </a:cubicBezTo>
                <a:cubicBezTo>
                  <a:pt x="328" y="1050"/>
                  <a:pt x="336" y="1071"/>
                  <a:pt x="346" y="1089"/>
                </a:cubicBezTo>
                <a:cubicBezTo>
                  <a:pt x="351" y="1098"/>
                  <a:pt x="357" y="1107"/>
                  <a:pt x="362" y="1116"/>
                </a:cubicBezTo>
                <a:cubicBezTo>
                  <a:pt x="365" y="1120"/>
                  <a:pt x="379" y="1144"/>
                  <a:pt x="379" y="1134"/>
                </a:cubicBezTo>
                <a:cubicBezTo>
                  <a:pt x="379" y="1122"/>
                  <a:pt x="376" y="1110"/>
                  <a:pt x="373" y="1098"/>
                </a:cubicBezTo>
                <a:cubicBezTo>
                  <a:pt x="370" y="1081"/>
                  <a:pt x="365" y="1064"/>
                  <a:pt x="360" y="1047"/>
                </a:cubicBezTo>
                <a:close/>
                <a:moveTo>
                  <a:pt x="385" y="425"/>
                </a:moveTo>
                <a:cubicBezTo>
                  <a:pt x="388" y="429"/>
                  <a:pt x="398" y="414"/>
                  <a:pt x="403" y="406"/>
                </a:cubicBezTo>
                <a:cubicBezTo>
                  <a:pt x="409" y="399"/>
                  <a:pt x="415" y="390"/>
                  <a:pt x="420" y="382"/>
                </a:cubicBezTo>
                <a:cubicBezTo>
                  <a:pt x="427" y="370"/>
                  <a:pt x="433" y="358"/>
                  <a:pt x="439" y="346"/>
                </a:cubicBezTo>
                <a:cubicBezTo>
                  <a:pt x="444" y="333"/>
                  <a:pt x="450" y="321"/>
                  <a:pt x="448" y="306"/>
                </a:cubicBezTo>
                <a:cubicBezTo>
                  <a:pt x="448" y="303"/>
                  <a:pt x="447" y="300"/>
                  <a:pt x="446" y="298"/>
                </a:cubicBezTo>
                <a:cubicBezTo>
                  <a:pt x="443" y="295"/>
                  <a:pt x="440" y="295"/>
                  <a:pt x="437" y="296"/>
                </a:cubicBezTo>
                <a:cubicBezTo>
                  <a:pt x="430" y="298"/>
                  <a:pt x="426" y="304"/>
                  <a:pt x="422" y="310"/>
                </a:cubicBezTo>
                <a:cubicBezTo>
                  <a:pt x="417" y="318"/>
                  <a:pt x="412" y="326"/>
                  <a:pt x="409" y="335"/>
                </a:cubicBezTo>
                <a:cubicBezTo>
                  <a:pt x="403" y="349"/>
                  <a:pt x="399" y="364"/>
                  <a:pt x="394" y="380"/>
                </a:cubicBezTo>
                <a:cubicBezTo>
                  <a:pt x="390" y="394"/>
                  <a:pt x="381" y="421"/>
                  <a:pt x="385" y="425"/>
                </a:cubicBezTo>
                <a:close/>
                <a:moveTo>
                  <a:pt x="377" y="352"/>
                </a:moveTo>
                <a:cubicBezTo>
                  <a:pt x="378" y="355"/>
                  <a:pt x="381" y="374"/>
                  <a:pt x="385" y="366"/>
                </a:cubicBezTo>
                <a:cubicBezTo>
                  <a:pt x="387" y="361"/>
                  <a:pt x="388" y="355"/>
                  <a:pt x="389" y="350"/>
                </a:cubicBezTo>
                <a:cubicBezTo>
                  <a:pt x="391" y="340"/>
                  <a:pt x="392" y="330"/>
                  <a:pt x="393" y="320"/>
                </a:cubicBezTo>
                <a:cubicBezTo>
                  <a:pt x="396" y="303"/>
                  <a:pt x="398" y="286"/>
                  <a:pt x="398" y="268"/>
                </a:cubicBezTo>
                <a:cubicBezTo>
                  <a:pt x="399" y="254"/>
                  <a:pt x="400" y="232"/>
                  <a:pt x="388" y="224"/>
                </a:cubicBezTo>
                <a:cubicBezTo>
                  <a:pt x="383" y="221"/>
                  <a:pt x="376" y="223"/>
                  <a:pt x="372" y="228"/>
                </a:cubicBezTo>
                <a:cubicBezTo>
                  <a:pt x="368" y="233"/>
                  <a:pt x="366" y="241"/>
                  <a:pt x="365" y="248"/>
                </a:cubicBezTo>
                <a:cubicBezTo>
                  <a:pt x="366" y="273"/>
                  <a:pt x="369" y="298"/>
                  <a:pt x="372" y="323"/>
                </a:cubicBezTo>
                <a:cubicBezTo>
                  <a:pt x="374" y="333"/>
                  <a:pt x="375" y="343"/>
                  <a:pt x="377" y="352"/>
                </a:cubicBezTo>
                <a:close/>
                <a:moveTo>
                  <a:pt x="388" y="933"/>
                </a:moveTo>
                <a:cubicBezTo>
                  <a:pt x="383" y="930"/>
                  <a:pt x="376" y="932"/>
                  <a:pt x="372" y="937"/>
                </a:cubicBezTo>
                <a:cubicBezTo>
                  <a:pt x="368" y="942"/>
                  <a:pt x="366" y="949"/>
                  <a:pt x="365" y="956"/>
                </a:cubicBezTo>
                <a:cubicBezTo>
                  <a:pt x="366" y="982"/>
                  <a:pt x="369" y="1006"/>
                  <a:pt x="372" y="1031"/>
                </a:cubicBezTo>
                <a:cubicBezTo>
                  <a:pt x="374" y="1041"/>
                  <a:pt x="375" y="1051"/>
                  <a:pt x="377" y="1061"/>
                </a:cubicBezTo>
                <a:cubicBezTo>
                  <a:pt x="378" y="1064"/>
                  <a:pt x="381" y="1082"/>
                  <a:pt x="385" y="1074"/>
                </a:cubicBezTo>
                <a:cubicBezTo>
                  <a:pt x="387" y="1070"/>
                  <a:pt x="388" y="1063"/>
                  <a:pt x="389" y="1058"/>
                </a:cubicBezTo>
                <a:cubicBezTo>
                  <a:pt x="391" y="1048"/>
                  <a:pt x="392" y="1038"/>
                  <a:pt x="393" y="1028"/>
                </a:cubicBezTo>
                <a:cubicBezTo>
                  <a:pt x="396" y="1011"/>
                  <a:pt x="398" y="994"/>
                  <a:pt x="398" y="977"/>
                </a:cubicBezTo>
                <a:cubicBezTo>
                  <a:pt x="399" y="963"/>
                  <a:pt x="400" y="940"/>
                  <a:pt x="388" y="933"/>
                </a:cubicBezTo>
                <a:close/>
                <a:moveTo>
                  <a:pt x="314" y="408"/>
                </a:moveTo>
                <a:cubicBezTo>
                  <a:pt x="325" y="437"/>
                  <a:pt x="345" y="457"/>
                  <a:pt x="365" y="474"/>
                </a:cubicBezTo>
                <a:cubicBezTo>
                  <a:pt x="367" y="475"/>
                  <a:pt x="369" y="477"/>
                  <a:pt x="371" y="478"/>
                </a:cubicBezTo>
                <a:cubicBezTo>
                  <a:pt x="372" y="478"/>
                  <a:pt x="373" y="478"/>
                  <a:pt x="374" y="478"/>
                </a:cubicBezTo>
                <a:cubicBezTo>
                  <a:pt x="375" y="478"/>
                  <a:pt x="376" y="477"/>
                  <a:pt x="377" y="476"/>
                </a:cubicBezTo>
                <a:cubicBezTo>
                  <a:pt x="381" y="471"/>
                  <a:pt x="375" y="457"/>
                  <a:pt x="374" y="453"/>
                </a:cubicBezTo>
                <a:cubicBezTo>
                  <a:pt x="370" y="444"/>
                  <a:pt x="366" y="436"/>
                  <a:pt x="362" y="429"/>
                </a:cubicBezTo>
                <a:cubicBezTo>
                  <a:pt x="356" y="415"/>
                  <a:pt x="349" y="402"/>
                  <a:pt x="340" y="390"/>
                </a:cubicBezTo>
                <a:cubicBezTo>
                  <a:pt x="337" y="385"/>
                  <a:pt x="333" y="381"/>
                  <a:pt x="328" y="379"/>
                </a:cubicBezTo>
                <a:cubicBezTo>
                  <a:pt x="323" y="377"/>
                  <a:pt x="317" y="379"/>
                  <a:pt x="314" y="384"/>
                </a:cubicBezTo>
                <a:cubicBezTo>
                  <a:pt x="312" y="387"/>
                  <a:pt x="311" y="392"/>
                  <a:pt x="312" y="396"/>
                </a:cubicBezTo>
                <a:cubicBezTo>
                  <a:pt x="312" y="400"/>
                  <a:pt x="313" y="404"/>
                  <a:pt x="314" y="408"/>
                </a:cubicBezTo>
                <a:close/>
                <a:moveTo>
                  <a:pt x="9" y="675"/>
                </a:moveTo>
                <a:cubicBezTo>
                  <a:pt x="12" y="658"/>
                  <a:pt x="14" y="641"/>
                  <a:pt x="14" y="624"/>
                </a:cubicBezTo>
                <a:cubicBezTo>
                  <a:pt x="15" y="610"/>
                  <a:pt x="16" y="587"/>
                  <a:pt x="4" y="580"/>
                </a:cubicBezTo>
                <a:cubicBezTo>
                  <a:pt x="3" y="579"/>
                  <a:pt x="2" y="579"/>
                  <a:pt x="2" y="579"/>
                </a:cubicBezTo>
                <a:cubicBezTo>
                  <a:pt x="2" y="720"/>
                  <a:pt x="2" y="720"/>
                  <a:pt x="2" y="720"/>
                </a:cubicBezTo>
                <a:cubicBezTo>
                  <a:pt x="3" y="715"/>
                  <a:pt x="4" y="710"/>
                  <a:pt x="5" y="706"/>
                </a:cubicBezTo>
                <a:cubicBezTo>
                  <a:pt x="7" y="696"/>
                  <a:pt x="8" y="685"/>
                  <a:pt x="9" y="675"/>
                </a:cubicBezTo>
                <a:close/>
                <a:moveTo>
                  <a:pt x="19" y="56"/>
                </a:moveTo>
                <a:cubicBezTo>
                  <a:pt x="25" y="49"/>
                  <a:pt x="31" y="41"/>
                  <a:pt x="36" y="32"/>
                </a:cubicBezTo>
                <a:cubicBezTo>
                  <a:pt x="42" y="22"/>
                  <a:pt x="48" y="11"/>
                  <a:pt x="53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0"/>
                  <a:pt x="13" y="20"/>
                  <a:pt x="10" y="30"/>
                </a:cubicBezTo>
                <a:cubicBezTo>
                  <a:pt x="8" y="38"/>
                  <a:pt x="4" y="50"/>
                  <a:pt x="2" y="59"/>
                </a:cubicBezTo>
                <a:cubicBezTo>
                  <a:pt x="2" y="76"/>
                  <a:pt x="2" y="76"/>
                  <a:pt x="2" y="76"/>
                </a:cubicBezTo>
                <a:cubicBezTo>
                  <a:pt x="6" y="77"/>
                  <a:pt x="14" y="63"/>
                  <a:pt x="19" y="56"/>
                </a:cubicBezTo>
                <a:close/>
                <a:moveTo>
                  <a:pt x="314" y="1116"/>
                </a:moveTo>
                <a:cubicBezTo>
                  <a:pt x="325" y="1146"/>
                  <a:pt x="345" y="1165"/>
                  <a:pt x="365" y="1182"/>
                </a:cubicBezTo>
                <a:cubicBezTo>
                  <a:pt x="367" y="1184"/>
                  <a:pt x="369" y="1185"/>
                  <a:pt x="371" y="1186"/>
                </a:cubicBezTo>
                <a:cubicBezTo>
                  <a:pt x="372" y="1186"/>
                  <a:pt x="373" y="1186"/>
                  <a:pt x="374" y="1186"/>
                </a:cubicBezTo>
                <a:cubicBezTo>
                  <a:pt x="375" y="1186"/>
                  <a:pt x="376" y="1185"/>
                  <a:pt x="377" y="1184"/>
                </a:cubicBezTo>
                <a:cubicBezTo>
                  <a:pt x="381" y="1179"/>
                  <a:pt x="375" y="1166"/>
                  <a:pt x="374" y="1161"/>
                </a:cubicBezTo>
                <a:cubicBezTo>
                  <a:pt x="370" y="1153"/>
                  <a:pt x="366" y="1145"/>
                  <a:pt x="362" y="1137"/>
                </a:cubicBezTo>
                <a:cubicBezTo>
                  <a:pt x="356" y="1124"/>
                  <a:pt x="349" y="1110"/>
                  <a:pt x="340" y="1099"/>
                </a:cubicBezTo>
                <a:cubicBezTo>
                  <a:pt x="337" y="1094"/>
                  <a:pt x="333" y="1089"/>
                  <a:pt x="328" y="1087"/>
                </a:cubicBezTo>
                <a:cubicBezTo>
                  <a:pt x="323" y="1086"/>
                  <a:pt x="317" y="1087"/>
                  <a:pt x="314" y="1093"/>
                </a:cubicBezTo>
                <a:cubicBezTo>
                  <a:pt x="312" y="1096"/>
                  <a:pt x="311" y="1100"/>
                  <a:pt x="312" y="1104"/>
                </a:cubicBezTo>
                <a:cubicBezTo>
                  <a:pt x="312" y="1109"/>
                  <a:pt x="313" y="1112"/>
                  <a:pt x="314" y="1116"/>
                </a:cubicBezTo>
                <a:close/>
                <a:moveTo>
                  <a:pt x="346" y="381"/>
                </a:moveTo>
                <a:cubicBezTo>
                  <a:pt x="351" y="390"/>
                  <a:pt x="357" y="399"/>
                  <a:pt x="362" y="407"/>
                </a:cubicBezTo>
                <a:cubicBezTo>
                  <a:pt x="365" y="411"/>
                  <a:pt x="379" y="436"/>
                  <a:pt x="379" y="426"/>
                </a:cubicBezTo>
                <a:cubicBezTo>
                  <a:pt x="379" y="414"/>
                  <a:pt x="376" y="401"/>
                  <a:pt x="373" y="390"/>
                </a:cubicBezTo>
                <a:cubicBezTo>
                  <a:pt x="370" y="373"/>
                  <a:pt x="365" y="355"/>
                  <a:pt x="360" y="339"/>
                </a:cubicBezTo>
                <a:cubicBezTo>
                  <a:pt x="356" y="324"/>
                  <a:pt x="350" y="301"/>
                  <a:pt x="337" y="296"/>
                </a:cubicBezTo>
                <a:cubicBezTo>
                  <a:pt x="332" y="294"/>
                  <a:pt x="327" y="296"/>
                  <a:pt x="324" y="300"/>
                </a:cubicBezTo>
                <a:cubicBezTo>
                  <a:pt x="320" y="305"/>
                  <a:pt x="320" y="314"/>
                  <a:pt x="322" y="321"/>
                </a:cubicBezTo>
                <a:cubicBezTo>
                  <a:pt x="328" y="342"/>
                  <a:pt x="336" y="362"/>
                  <a:pt x="346" y="381"/>
                </a:cubicBezTo>
                <a:close/>
                <a:moveTo>
                  <a:pt x="698" y="764"/>
                </a:moveTo>
                <a:cubicBezTo>
                  <a:pt x="709" y="793"/>
                  <a:pt x="729" y="813"/>
                  <a:pt x="749" y="829"/>
                </a:cubicBezTo>
                <a:cubicBezTo>
                  <a:pt x="751" y="831"/>
                  <a:pt x="753" y="833"/>
                  <a:pt x="755" y="833"/>
                </a:cubicBezTo>
                <a:cubicBezTo>
                  <a:pt x="756" y="833"/>
                  <a:pt x="757" y="834"/>
                  <a:pt x="758" y="833"/>
                </a:cubicBezTo>
                <a:cubicBezTo>
                  <a:pt x="759" y="833"/>
                  <a:pt x="760" y="833"/>
                  <a:pt x="761" y="831"/>
                </a:cubicBezTo>
                <a:cubicBezTo>
                  <a:pt x="765" y="826"/>
                  <a:pt x="759" y="813"/>
                  <a:pt x="758" y="808"/>
                </a:cubicBezTo>
                <a:cubicBezTo>
                  <a:pt x="754" y="800"/>
                  <a:pt x="750" y="792"/>
                  <a:pt x="746" y="784"/>
                </a:cubicBezTo>
                <a:cubicBezTo>
                  <a:pt x="740" y="771"/>
                  <a:pt x="733" y="758"/>
                  <a:pt x="724" y="746"/>
                </a:cubicBezTo>
                <a:cubicBezTo>
                  <a:pt x="721" y="741"/>
                  <a:pt x="717" y="736"/>
                  <a:pt x="712" y="735"/>
                </a:cubicBezTo>
                <a:cubicBezTo>
                  <a:pt x="707" y="733"/>
                  <a:pt x="701" y="734"/>
                  <a:pt x="698" y="740"/>
                </a:cubicBezTo>
                <a:cubicBezTo>
                  <a:pt x="696" y="743"/>
                  <a:pt x="695" y="747"/>
                  <a:pt x="696" y="752"/>
                </a:cubicBezTo>
                <a:cubicBezTo>
                  <a:pt x="696" y="756"/>
                  <a:pt x="697" y="760"/>
                  <a:pt x="698" y="764"/>
                </a:cubicBezTo>
                <a:close/>
                <a:moveTo>
                  <a:pt x="2" y="0"/>
                </a:moveTo>
                <a:cubicBezTo>
                  <a:pt x="2" y="14"/>
                  <a:pt x="2" y="14"/>
                  <a:pt x="2" y="14"/>
                </a:cubicBezTo>
                <a:cubicBezTo>
                  <a:pt x="3" y="10"/>
                  <a:pt x="4" y="5"/>
                  <a:pt x="5" y="0"/>
                </a:cubicBezTo>
                <a:lnTo>
                  <a:pt x="2" y="0"/>
                </a:lnTo>
                <a:close/>
                <a:moveTo>
                  <a:pt x="769" y="1486"/>
                </a:moveTo>
                <a:cubicBezTo>
                  <a:pt x="772" y="1490"/>
                  <a:pt x="782" y="1475"/>
                  <a:pt x="787" y="1468"/>
                </a:cubicBezTo>
                <a:cubicBezTo>
                  <a:pt x="793" y="1460"/>
                  <a:pt x="799" y="1452"/>
                  <a:pt x="804" y="1443"/>
                </a:cubicBezTo>
                <a:cubicBezTo>
                  <a:pt x="811" y="1432"/>
                  <a:pt x="817" y="1420"/>
                  <a:pt x="823" y="1407"/>
                </a:cubicBezTo>
                <a:cubicBezTo>
                  <a:pt x="828" y="1395"/>
                  <a:pt x="834" y="1382"/>
                  <a:pt x="832" y="1368"/>
                </a:cubicBezTo>
                <a:cubicBezTo>
                  <a:pt x="832" y="1364"/>
                  <a:pt x="831" y="1361"/>
                  <a:pt x="830" y="1359"/>
                </a:cubicBezTo>
                <a:cubicBezTo>
                  <a:pt x="827" y="1356"/>
                  <a:pt x="824" y="1356"/>
                  <a:pt x="821" y="1357"/>
                </a:cubicBezTo>
                <a:cubicBezTo>
                  <a:pt x="814" y="1359"/>
                  <a:pt x="810" y="1365"/>
                  <a:pt x="806" y="1372"/>
                </a:cubicBezTo>
                <a:cubicBezTo>
                  <a:pt x="801" y="1379"/>
                  <a:pt x="796" y="1387"/>
                  <a:pt x="793" y="1396"/>
                </a:cubicBezTo>
                <a:cubicBezTo>
                  <a:pt x="787" y="1411"/>
                  <a:pt x="783" y="1426"/>
                  <a:pt x="778" y="1441"/>
                </a:cubicBezTo>
                <a:cubicBezTo>
                  <a:pt x="774" y="1456"/>
                  <a:pt x="765" y="1482"/>
                  <a:pt x="769" y="1486"/>
                </a:cubicBezTo>
                <a:close/>
                <a:moveTo>
                  <a:pt x="744" y="1400"/>
                </a:moveTo>
                <a:cubicBezTo>
                  <a:pt x="740" y="1385"/>
                  <a:pt x="734" y="1362"/>
                  <a:pt x="720" y="1357"/>
                </a:cubicBezTo>
                <a:cubicBezTo>
                  <a:pt x="716" y="1356"/>
                  <a:pt x="711" y="1357"/>
                  <a:pt x="708" y="1361"/>
                </a:cubicBezTo>
                <a:cubicBezTo>
                  <a:pt x="704" y="1367"/>
                  <a:pt x="704" y="1375"/>
                  <a:pt x="706" y="1382"/>
                </a:cubicBezTo>
                <a:cubicBezTo>
                  <a:pt x="712" y="1403"/>
                  <a:pt x="720" y="1423"/>
                  <a:pt x="730" y="1442"/>
                </a:cubicBezTo>
                <a:cubicBezTo>
                  <a:pt x="735" y="1451"/>
                  <a:pt x="741" y="1460"/>
                  <a:pt x="746" y="1469"/>
                </a:cubicBezTo>
                <a:cubicBezTo>
                  <a:pt x="749" y="1473"/>
                  <a:pt x="763" y="1497"/>
                  <a:pt x="763" y="1487"/>
                </a:cubicBezTo>
                <a:cubicBezTo>
                  <a:pt x="763" y="1475"/>
                  <a:pt x="760" y="1462"/>
                  <a:pt x="757" y="1451"/>
                </a:cubicBezTo>
                <a:cubicBezTo>
                  <a:pt x="754" y="1434"/>
                  <a:pt x="749" y="1417"/>
                  <a:pt x="744" y="1400"/>
                </a:cubicBezTo>
                <a:close/>
                <a:moveTo>
                  <a:pt x="698" y="58"/>
                </a:moveTo>
                <a:cubicBezTo>
                  <a:pt x="709" y="87"/>
                  <a:pt x="729" y="107"/>
                  <a:pt x="749" y="124"/>
                </a:cubicBezTo>
                <a:cubicBezTo>
                  <a:pt x="751" y="125"/>
                  <a:pt x="753" y="127"/>
                  <a:pt x="755" y="128"/>
                </a:cubicBezTo>
                <a:cubicBezTo>
                  <a:pt x="756" y="128"/>
                  <a:pt x="757" y="128"/>
                  <a:pt x="758" y="128"/>
                </a:cubicBezTo>
                <a:cubicBezTo>
                  <a:pt x="759" y="128"/>
                  <a:pt x="760" y="127"/>
                  <a:pt x="761" y="126"/>
                </a:cubicBezTo>
                <a:cubicBezTo>
                  <a:pt x="765" y="121"/>
                  <a:pt x="759" y="107"/>
                  <a:pt x="758" y="103"/>
                </a:cubicBezTo>
                <a:cubicBezTo>
                  <a:pt x="754" y="94"/>
                  <a:pt x="750" y="87"/>
                  <a:pt x="746" y="79"/>
                </a:cubicBezTo>
                <a:cubicBezTo>
                  <a:pt x="740" y="65"/>
                  <a:pt x="733" y="52"/>
                  <a:pt x="724" y="40"/>
                </a:cubicBezTo>
                <a:cubicBezTo>
                  <a:pt x="721" y="35"/>
                  <a:pt x="717" y="31"/>
                  <a:pt x="712" y="29"/>
                </a:cubicBezTo>
                <a:cubicBezTo>
                  <a:pt x="707" y="27"/>
                  <a:pt x="701" y="29"/>
                  <a:pt x="698" y="34"/>
                </a:cubicBezTo>
                <a:cubicBezTo>
                  <a:pt x="696" y="37"/>
                  <a:pt x="695" y="42"/>
                  <a:pt x="696" y="46"/>
                </a:cubicBezTo>
                <a:cubicBezTo>
                  <a:pt x="696" y="50"/>
                  <a:pt x="697" y="54"/>
                  <a:pt x="698" y="58"/>
                </a:cubicBezTo>
                <a:close/>
                <a:moveTo>
                  <a:pt x="720" y="652"/>
                </a:moveTo>
                <a:cubicBezTo>
                  <a:pt x="716" y="650"/>
                  <a:pt x="711" y="651"/>
                  <a:pt x="708" y="656"/>
                </a:cubicBezTo>
                <a:cubicBezTo>
                  <a:pt x="704" y="661"/>
                  <a:pt x="704" y="669"/>
                  <a:pt x="706" y="676"/>
                </a:cubicBezTo>
                <a:cubicBezTo>
                  <a:pt x="712" y="698"/>
                  <a:pt x="720" y="718"/>
                  <a:pt x="730" y="736"/>
                </a:cubicBezTo>
                <a:cubicBezTo>
                  <a:pt x="735" y="746"/>
                  <a:pt x="741" y="755"/>
                  <a:pt x="746" y="763"/>
                </a:cubicBezTo>
                <a:cubicBezTo>
                  <a:pt x="749" y="767"/>
                  <a:pt x="763" y="791"/>
                  <a:pt x="763" y="781"/>
                </a:cubicBezTo>
                <a:cubicBezTo>
                  <a:pt x="763" y="769"/>
                  <a:pt x="760" y="757"/>
                  <a:pt x="757" y="746"/>
                </a:cubicBezTo>
                <a:cubicBezTo>
                  <a:pt x="754" y="728"/>
                  <a:pt x="749" y="711"/>
                  <a:pt x="744" y="694"/>
                </a:cubicBezTo>
                <a:cubicBezTo>
                  <a:pt x="740" y="680"/>
                  <a:pt x="734" y="656"/>
                  <a:pt x="720" y="652"/>
                </a:cubicBezTo>
                <a:close/>
                <a:moveTo>
                  <a:pt x="795" y="65"/>
                </a:moveTo>
                <a:cubicBezTo>
                  <a:pt x="784" y="82"/>
                  <a:pt x="768" y="118"/>
                  <a:pt x="771" y="124"/>
                </a:cubicBezTo>
                <a:cubicBezTo>
                  <a:pt x="774" y="131"/>
                  <a:pt x="812" y="106"/>
                  <a:pt x="827" y="85"/>
                </a:cubicBezTo>
                <a:cubicBezTo>
                  <a:pt x="835" y="74"/>
                  <a:pt x="850" y="52"/>
                  <a:pt x="841" y="37"/>
                </a:cubicBezTo>
                <a:cubicBezTo>
                  <a:pt x="840" y="35"/>
                  <a:pt x="839" y="33"/>
                  <a:pt x="837" y="32"/>
                </a:cubicBezTo>
                <a:cubicBezTo>
                  <a:pt x="837" y="32"/>
                  <a:pt x="836" y="32"/>
                  <a:pt x="836" y="32"/>
                </a:cubicBezTo>
                <a:cubicBezTo>
                  <a:pt x="834" y="31"/>
                  <a:pt x="831" y="31"/>
                  <a:pt x="828" y="32"/>
                </a:cubicBezTo>
                <a:cubicBezTo>
                  <a:pt x="815" y="37"/>
                  <a:pt x="804" y="52"/>
                  <a:pt x="795" y="65"/>
                </a:cubicBezTo>
                <a:close/>
                <a:moveTo>
                  <a:pt x="772" y="1285"/>
                </a:moveTo>
                <a:cubicBezTo>
                  <a:pt x="767" y="1282"/>
                  <a:pt x="760" y="1285"/>
                  <a:pt x="756" y="1290"/>
                </a:cubicBezTo>
                <a:cubicBezTo>
                  <a:pt x="752" y="1295"/>
                  <a:pt x="750" y="1302"/>
                  <a:pt x="749" y="1309"/>
                </a:cubicBezTo>
                <a:cubicBezTo>
                  <a:pt x="750" y="1334"/>
                  <a:pt x="753" y="1359"/>
                  <a:pt x="756" y="1384"/>
                </a:cubicBezTo>
                <a:cubicBezTo>
                  <a:pt x="758" y="1394"/>
                  <a:pt x="759" y="1404"/>
                  <a:pt x="761" y="1414"/>
                </a:cubicBezTo>
                <a:cubicBezTo>
                  <a:pt x="762" y="1417"/>
                  <a:pt x="765" y="1435"/>
                  <a:pt x="769" y="1427"/>
                </a:cubicBezTo>
                <a:cubicBezTo>
                  <a:pt x="771" y="1423"/>
                  <a:pt x="772" y="1416"/>
                  <a:pt x="773" y="1411"/>
                </a:cubicBezTo>
                <a:cubicBezTo>
                  <a:pt x="775" y="1401"/>
                  <a:pt x="776" y="1391"/>
                  <a:pt x="777" y="1381"/>
                </a:cubicBezTo>
                <a:cubicBezTo>
                  <a:pt x="780" y="1364"/>
                  <a:pt x="782" y="1347"/>
                  <a:pt x="782" y="1330"/>
                </a:cubicBezTo>
                <a:cubicBezTo>
                  <a:pt x="783" y="1316"/>
                  <a:pt x="784" y="1293"/>
                  <a:pt x="772" y="1285"/>
                </a:cubicBezTo>
                <a:close/>
                <a:moveTo>
                  <a:pt x="746" y="58"/>
                </a:moveTo>
                <a:cubicBezTo>
                  <a:pt x="749" y="62"/>
                  <a:pt x="763" y="86"/>
                  <a:pt x="763" y="76"/>
                </a:cubicBezTo>
                <a:cubicBezTo>
                  <a:pt x="763" y="64"/>
                  <a:pt x="760" y="51"/>
                  <a:pt x="757" y="40"/>
                </a:cubicBezTo>
                <a:cubicBezTo>
                  <a:pt x="754" y="27"/>
                  <a:pt x="751" y="13"/>
                  <a:pt x="748" y="0"/>
                </a:cubicBezTo>
                <a:cubicBezTo>
                  <a:pt x="716" y="0"/>
                  <a:pt x="716" y="0"/>
                  <a:pt x="716" y="0"/>
                </a:cubicBezTo>
                <a:cubicBezTo>
                  <a:pt x="720" y="11"/>
                  <a:pt x="725" y="21"/>
                  <a:pt x="730" y="31"/>
                </a:cubicBezTo>
                <a:cubicBezTo>
                  <a:pt x="735" y="40"/>
                  <a:pt x="741" y="49"/>
                  <a:pt x="746" y="58"/>
                </a:cubicBezTo>
                <a:close/>
                <a:moveTo>
                  <a:pt x="769" y="16"/>
                </a:moveTo>
                <a:cubicBezTo>
                  <a:pt x="771" y="11"/>
                  <a:pt x="772" y="5"/>
                  <a:pt x="773" y="0"/>
                </a:cubicBezTo>
                <a:cubicBezTo>
                  <a:pt x="761" y="0"/>
                  <a:pt x="761" y="0"/>
                  <a:pt x="761" y="0"/>
                </a:cubicBezTo>
                <a:cubicBezTo>
                  <a:pt x="761" y="1"/>
                  <a:pt x="761" y="2"/>
                  <a:pt x="761" y="3"/>
                </a:cubicBezTo>
                <a:cubicBezTo>
                  <a:pt x="762" y="5"/>
                  <a:pt x="765" y="24"/>
                  <a:pt x="769" y="16"/>
                </a:cubicBezTo>
                <a:close/>
                <a:moveTo>
                  <a:pt x="769" y="75"/>
                </a:moveTo>
                <a:cubicBezTo>
                  <a:pt x="772" y="79"/>
                  <a:pt x="782" y="64"/>
                  <a:pt x="787" y="56"/>
                </a:cubicBezTo>
                <a:cubicBezTo>
                  <a:pt x="793" y="49"/>
                  <a:pt x="799" y="41"/>
                  <a:pt x="804" y="32"/>
                </a:cubicBezTo>
                <a:cubicBezTo>
                  <a:pt x="810" y="22"/>
                  <a:pt x="816" y="11"/>
                  <a:pt x="821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4" y="10"/>
                  <a:pt x="781" y="20"/>
                  <a:pt x="778" y="30"/>
                </a:cubicBezTo>
                <a:cubicBezTo>
                  <a:pt x="774" y="44"/>
                  <a:pt x="765" y="71"/>
                  <a:pt x="769" y="75"/>
                </a:cubicBezTo>
                <a:close/>
                <a:moveTo>
                  <a:pt x="787" y="762"/>
                </a:moveTo>
                <a:cubicBezTo>
                  <a:pt x="793" y="754"/>
                  <a:pt x="799" y="746"/>
                  <a:pt x="804" y="738"/>
                </a:cubicBezTo>
                <a:cubicBezTo>
                  <a:pt x="811" y="726"/>
                  <a:pt x="817" y="714"/>
                  <a:pt x="823" y="702"/>
                </a:cubicBezTo>
                <a:cubicBezTo>
                  <a:pt x="828" y="689"/>
                  <a:pt x="834" y="677"/>
                  <a:pt x="832" y="662"/>
                </a:cubicBezTo>
                <a:cubicBezTo>
                  <a:pt x="832" y="659"/>
                  <a:pt x="831" y="656"/>
                  <a:pt x="830" y="653"/>
                </a:cubicBezTo>
                <a:cubicBezTo>
                  <a:pt x="827" y="651"/>
                  <a:pt x="824" y="651"/>
                  <a:pt x="821" y="651"/>
                </a:cubicBezTo>
                <a:cubicBezTo>
                  <a:pt x="814" y="653"/>
                  <a:pt x="810" y="659"/>
                  <a:pt x="806" y="666"/>
                </a:cubicBezTo>
                <a:cubicBezTo>
                  <a:pt x="801" y="674"/>
                  <a:pt x="796" y="681"/>
                  <a:pt x="793" y="690"/>
                </a:cubicBezTo>
                <a:cubicBezTo>
                  <a:pt x="787" y="705"/>
                  <a:pt x="783" y="720"/>
                  <a:pt x="778" y="735"/>
                </a:cubicBezTo>
                <a:cubicBezTo>
                  <a:pt x="774" y="750"/>
                  <a:pt x="765" y="776"/>
                  <a:pt x="769" y="781"/>
                </a:cubicBezTo>
                <a:cubicBezTo>
                  <a:pt x="772" y="785"/>
                  <a:pt x="782" y="769"/>
                  <a:pt x="787" y="762"/>
                </a:cubicBezTo>
                <a:close/>
                <a:moveTo>
                  <a:pt x="769" y="721"/>
                </a:moveTo>
                <a:cubicBezTo>
                  <a:pt x="771" y="717"/>
                  <a:pt x="772" y="711"/>
                  <a:pt x="773" y="706"/>
                </a:cubicBezTo>
                <a:cubicBezTo>
                  <a:pt x="775" y="696"/>
                  <a:pt x="776" y="685"/>
                  <a:pt x="777" y="675"/>
                </a:cubicBezTo>
                <a:cubicBezTo>
                  <a:pt x="780" y="658"/>
                  <a:pt x="782" y="641"/>
                  <a:pt x="782" y="624"/>
                </a:cubicBezTo>
                <a:cubicBezTo>
                  <a:pt x="783" y="610"/>
                  <a:pt x="784" y="587"/>
                  <a:pt x="772" y="580"/>
                </a:cubicBezTo>
                <a:cubicBezTo>
                  <a:pt x="767" y="577"/>
                  <a:pt x="760" y="579"/>
                  <a:pt x="756" y="584"/>
                </a:cubicBezTo>
                <a:cubicBezTo>
                  <a:pt x="752" y="589"/>
                  <a:pt x="750" y="596"/>
                  <a:pt x="749" y="604"/>
                </a:cubicBezTo>
                <a:cubicBezTo>
                  <a:pt x="750" y="629"/>
                  <a:pt x="753" y="654"/>
                  <a:pt x="756" y="679"/>
                </a:cubicBezTo>
                <a:cubicBezTo>
                  <a:pt x="758" y="688"/>
                  <a:pt x="759" y="698"/>
                  <a:pt x="761" y="708"/>
                </a:cubicBezTo>
                <a:cubicBezTo>
                  <a:pt x="762" y="711"/>
                  <a:pt x="765" y="730"/>
                  <a:pt x="769" y="721"/>
                </a:cubicBezTo>
                <a:close/>
                <a:moveTo>
                  <a:pt x="385" y="1778"/>
                </a:moveTo>
                <a:cubicBezTo>
                  <a:pt x="387" y="1773"/>
                  <a:pt x="388" y="1767"/>
                  <a:pt x="389" y="1762"/>
                </a:cubicBezTo>
                <a:cubicBezTo>
                  <a:pt x="391" y="1752"/>
                  <a:pt x="392" y="1742"/>
                  <a:pt x="393" y="1732"/>
                </a:cubicBezTo>
                <a:cubicBezTo>
                  <a:pt x="396" y="1715"/>
                  <a:pt x="398" y="1698"/>
                  <a:pt x="398" y="1681"/>
                </a:cubicBezTo>
                <a:cubicBezTo>
                  <a:pt x="399" y="1666"/>
                  <a:pt x="400" y="1644"/>
                  <a:pt x="388" y="1636"/>
                </a:cubicBezTo>
                <a:cubicBezTo>
                  <a:pt x="383" y="1633"/>
                  <a:pt x="376" y="1635"/>
                  <a:pt x="372" y="1640"/>
                </a:cubicBezTo>
                <a:cubicBezTo>
                  <a:pt x="368" y="1645"/>
                  <a:pt x="366" y="1653"/>
                  <a:pt x="365" y="1660"/>
                </a:cubicBezTo>
                <a:cubicBezTo>
                  <a:pt x="366" y="1685"/>
                  <a:pt x="369" y="1710"/>
                  <a:pt x="372" y="1735"/>
                </a:cubicBezTo>
                <a:cubicBezTo>
                  <a:pt x="374" y="1745"/>
                  <a:pt x="375" y="1755"/>
                  <a:pt x="377" y="1765"/>
                </a:cubicBezTo>
                <a:cubicBezTo>
                  <a:pt x="378" y="1768"/>
                  <a:pt x="381" y="1786"/>
                  <a:pt x="385" y="1778"/>
                </a:cubicBezTo>
                <a:close/>
                <a:moveTo>
                  <a:pt x="19" y="762"/>
                </a:moveTo>
                <a:cubicBezTo>
                  <a:pt x="25" y="754"/>
                  <a:pt x="31" y="746"/>
                  <a:pt x="36" y="738"/>
                </a:cubicBezTo>
                <a:cubicBezTo>
                  <a:pt x="43" y="726"/>
                  <a:pt x="49" y="714"/>
                  <a:pt x="55" y="702"/>
                </a:cubicBezTo>
                <a:cubicBezTo>
                  <a:pt x="60" y="689"/>
                  <a:pt x="66" y="677"/>
                  <a:pt x="64" y="662"/>
                </a:cubicBezTo>
                <a:cubicBezTo>
                  <a:pt x="64" y="659"/>
                  <a:pt x="63" y="656"/>
                  <a:pt x="62" y="653"/>
                </a:cubicBezTo>
                <a:cubicBezTo>
                  <a:pt x="59" y="651"/>
                  <a:pt x="56" y="651"/>
                  <a:pt x="53" y="651"/>
                </a:cubicBezTo>
                <a:cubicBezTo>
                  <a:pt x="46" y="653"/>
                  <a:pt x="42" y="659"/>
                  <a:pt x="38" y="666"/>
                </a:cubicBezTo>
                <a:cubicBezTo>
                  <a:pt x="33" y="674"/>
                  <a:pt x="28" y="681"/>
                  <a:pt x="25" y="690"/>
                </a:cubicBezTo>
                <a:cubicBezTo>
                  <a:pt x="19" y="705"/>
                  <a:pt x="15" y="720"/>
                  <a:pt x="10" y="735"/>
                </a:cubicBezTo>
                <a:cubicBezTo>
                  <a:pt x="8" y="744"/>
                  <a:pt x="4" y="755"/>
                  <a:pt x="2" y="765"/>
                </a:cubicBezTo>
                <a:cubicBezTo>
                  <a:pt x="2" y="781"/>
                  <a:pt x="2" y="781"/>
                  <a:pt x="2" y="781"/>
                </a:cubicBezTo>
                <a:cubicBezTo>
                  <a:pt x="6" y="782"/>
                  <a:pt x="14" y="769"/>
                  <a:pt x="19" y="762"/>
                </a:cubicBezTo>
                <a:close/>
                <a:moveTo>
                  <a:pt x="712" y="2146"/>
                </a:moveTo>
                <a:cubicBezTo>
                  <a:pt x="707" y="2144"/>
                  <a:pt x="701" y="2146"/>
                  <a:pt x="698" y="2151"/>
                </a:cubicBezTo>
                <a:cubicBezTo>
                  <a:pt x="697" y="2153"/>
                  <a:pt x="696" y="2156"/>
                  <a:pt x="696" y="2159"/>
                </a:cubicBezTo>
                <a:cubicBezTo>
                  <a:pt x="726" y="2159"/>
                  <a:pt x="726" y="2159"/>
                  <a:pt x="726" y="2159"/>
                </a:cubicBezTo>
                <a:cubicBezTo>
                  <a:pt x="725" y="2158"/>
                  <a:pt x="725" y="2158"/>
                  <a:pt x="724" y="2157"/>
                </a:cubicBezTo>
                <a:cubicBezTo>
                  <a:pt x="721" y="2152"/>
                  <a:pt x="717" y="2148"/>
                  <a:pt x="712" y="2146"/>
                </a:cubicBezTo>
                <a:close/>
                <a:moveTo>
                  <a:pt x="749" y="1535"/>
                </a:moveTo>
                <a:cubicBezTo>
                  <a:pt x="751" y="1537"/>
                  <a:pt x="753" y="1538"/>
                  <a:pt x="755" y="1539"/>
                </a:cubicBezTo>
                <a:cubicBezTo>
                  <a:pt x="756" y="1539"/>
                  <a:pt x="757" y="1539"/>
                  <a:pt x="758" y="1539"/>
                </a:cubicBezTo>
                <a:cubicBezTo>
                  <a:pt x="759" y="1539"/>
                  <a:pt x="760" y="1538"/>
                  <a:pt x="761" y="1537"/>
                </a:cubicBezTo>
                <a:cubicBezTo>
                  <a:pt x="765" y="1532"/>
                  <a:pt x="759" y="1519"/>
                  <a:pt x="758" y="1514"/>
                </a:cubicBezTo>
                <a:cubicBezTo>
                  <a:pt x="754" y="1505"/>
                  <a:pt x="750" y="1498"/>
                  <a:pt x="746" y="1490"/>
                </a:cubicBezTo>
                <a:cubicBezTo>
                  <a:pt x="740" y="1476"/>
                  <a:pt x="733" y="1463"/>
                  <a:pt x="724" y="1451"/>
                </a:cubicBezTo>
                <a:cubicBezTo>
                  <a:pt x="721" y="1447"/>
                  <a:pt x="717" y="1442"/>
                  <a:pt x="712" y="1440"/>
                </a:cubicBezTo>
                <a:cubicBezTo>
                  <a:pt x="707" y="1438"/>
                  <a:pt x="701" y="1440"/>
                  <a:pt x="698" y="1445"/>
                </a:cubicBezTo>
                <a:cubicBezTo>
                  <a:pt x="696" y="1449"/>
                  <a:pt x="695" y="1453"/>
                  <a:pt x="696" y="1457"/>
                </a:cubicBezTo>
                <a:cubicBezTo>
                  <a:pt x="696" y="1461"/>
                  <a:pt x="697" y="1465"/>
                  <a:pt x="698" y="1469"/>
                </a:cubicBezTo>
                <a:cubicBezTo>
                  <a:pt x="709" y="1498"/>
                  <a:pt x="729" y="1518"/>
                  <a:pt x="749" y="1535"/>
                </a:cubicBezTo>
                <a:close/>
                <a:moveTo>
                  <a:pt x="453" y="382"/>
                </a:moveTo>
                <a:cubicBezTo>
                  <a:pt x="453" y="382"/>
                  <a:pt x="452" y="382"/>
                  <a:pt x="452" y="382"/>
                </a:cubicBezTo>
                <a:cubicBezTo>
                  <a:pt x="450" y="380"/>
                  <a:pt x="447" y="381"/>
                  <a:pt x="444" y="382"/>
                </a:cubicBezTo>
                <a:cubicBezTo>
                  <a:pt x="431" y="387"/>
                  <a:pt x="420" y="402"/>
                  <a:pt x="411" y="415"/>
                </a:cubicBezTo>
                <a:cubicBezTo>
                  <a:pt x="400" y="432"/>
                  <a:pt x="384" y="468"/>
                  <a:pt x="387" y="474"/>
                </a:cubicBezTo>
                <a:cubicBezTo>
                  <a:pt x="390" y="480"/>
                  <a:pt x="428" y="456"/>
                  <a:pt x="443" y="435"/>
                </a:cubicBezTo>
                <a:cubicBezTo>
                  <a:pt x="451" y="424"/>
                  <a:pt x="466" y="402"/>
                  <a:pt x="457" y="387"/>
                </a:cubicBezTo>
                <a:cubicBezTo>
                  <a:pt x="456" y="385"/>
                  <a:pt x="455" y="383"/>
                  <a:pt x="453" y="382"/>
                </a:cubicBezTo>
                <a:close/>
                <a:moveTo>
                  <a:pt x="453" y="1091"/>
                </a:moveTo>
                <a:cubicBezTo>
                  <a:pt x="453" y="1091"/>
                  <a:pt x="452" y="1090"/>
                  <a:pt x="452" y="1090"/>
                </a:cubicBezTo>
                <a:cubicBezTo>
                  <a:pt x="450" y="1089"/>
                  <a:pt x="447" y="1089"/>
                  <a:pt x="444" y="1090"/>
                </a:cubicBezTo>
                <a:cubicBezTo>
                  <a:pt x="431" y="1095"/>
                  <a:pt x="420" y="1110"/>
                  <a:pt x="411" y="1123"/>
                </a:cubicBezTo>
                <a:cubicBezTo>
                  <a:pt x="400" y="1140"/>
                  <a:pt x="384" y="1176"/>
                  <a:pt x="387" y="1183"/>
                </a:cubicBezTo>
                <a:cubicBezTo>
                  <a:pt x="390" y="1189"/>
                  <a:pt x="428" y="1164"/>
                  <a:pt x="443" y="1144"/>
                </a:cubicBezTo>
                <a:cubicBezTo>
                  <a:pt x="451" y="1133"/>
                  <a:pt x="466" y="1111"/>
                  <a:pt x="457" y="1095"/>
                </a:cubicBezTo>
                <a:cubicBezTo>
                  <a:pt x="456" y="1093"/>
                  <a:pt x="455" y="1092"/>
                  <a:pt x="453" y="1091"/>
                </a:cubicBezTo>
                <a:close/>
                <a:moveTo>
                  <a:pt x="453" y="1794"/>
                </a:moveTo>
                <a:cubicBezTo>
                  <a:pt x="453" y="1794"/>
                  <a:pt x="452" y="1794"/>
                  <a:pt x="452" y="1794"/>
                </a:cubicBezTo>
                <a:cubicBezTo>
                  <a:pt x="450" y="1793"/>
                  <a:pt x="447" y="1793"/>
                  <a:pt x="444" y="1794"/>
                </a:cubicBezTo>
                <a:cubicBezTo>
                  <a:pt x="431" y="1799"/>
                  <a:pt x="420" y="1814"/>
                  <a:pt x="411" y="1827"/>
                </a:cubicBezTo>
                <a:cubicBezTo>
                  <a:pt x="400" y="1844"/>
                  <a:pt x="384" y="1880"/>
                  <a:pt x="387" y="1886"/>
                </a:cubicBezTo>
                <a:cubicBezTo>
                  <a:pt x="390" y="1893"/>
                  <a:pt x="428" y="1868"/>
                  <a:pt x="443" y="1847"/>
                </a:cubicBezTo>
                <a:cubicBezTo>
                  <a:pt x="451" y="1836"/>
                  <a:pt x="466" y="1815"/>
                  <a:pt x="457" y="1799"/>
                </a:cubicBezTo>
                <a:cubicBezTo>
                  <a:pt x="456" y="1797"/>
                  <a:pt x="455" y="1796"/>
                  <a:pt x="453" y="1794"/>
                </a:cubicBezTo>
                <a:close/>
                <a:moveTo>
                  <a:pt x="837" y="1444"/>
                </a:moveTo>
                <a:cubicBezTo>
                  <a:pt x="837" y="1443"/>
                  <a:pt x="836" y="1443"/>
                  <a:pt x="836" y="1443"/>
                </a:cubicBezTo>
                <a:cubicBezTo>
                  <a:pt x="834" y="1442"/>
                  <a:pt x="831" y="1442"/>
                  <a:pt x="828" y="1443"/>
                </a:cubicBezTo>
                <a:cubicBezTo>
                  <a:pt x="815" y="1448"/>
                  <a:pt x="804" y="1463"/>
                  <a:pt x="795" y="1476"/>
                </a:cubicBezTo>
                <a:cubicBezTo>
                  <a:pt x="784" y="1493"/>
                  <a:pt x="768" y="1529"/>
                  <a:pt x="771" y="1536"/>
                </a:cubicBezTo>
                <a:cubicBezTo>
                  <a:pt x="774" y="1542"/>
                  <a:pt x="812" y="1517"/>
                  <a:pt x="827" y="1497"/>
                </a:cubicBezTo>
                <a:cubicBezTo>
                  <a:pt x="835" y="1485"/>
                  <a:pt x="850" y="1464"/>
                  <a:pt x="841" y="1448"/>
                </a:cubicBezTo>
                <a:cubicBezTo>
                  <a:pt x="840" y="1446"/>
                  <a:pt x="839" y="1445"/>
                  <a:pt x="837" y="1444"/>
                </a:cubicBezTo>
                <a:close/>
                <a:moveTo>
                  <a:pt x="837" y="738"/>
                </a:moveTo>
                <a:cubicBezTo>
                  <a:pt x="837" y="738"/>
                  <a:pt x="836" y="738"/>
                  <a:pt x="836" y="737"/>
                </a:cubicBezTo>
                <a:cubicBezTo>
                  <a:pt x="834" y="736"/>
                  <a:pt x="831" y="736"/>
                  <a:pt x="828" y="737"/>
                </a:cubicBezTo>
                <a:cubicBezTo>
                  <a:pt x="815" y="743"/>
                  <a:pt x="804" y="757"/>
                  <a:pt x="795" y="770"/>
                </a:cubicBezTo>
                <a:cubicBezTo>
                  <a:pt x="784" y="788"/>
                  <a:pt x="768" y="824"/>
                  <a:pt x="771" y="830"/>
                </a:cubicBezTo>
                <a:cubicBezTo>
                  <a:pt x="774" y="836"/>
                  <a:pt x="812" y="811"/>
                  <a:pt x="827" y="791"/>
                </a:cubicBezTo>
                <a:cubicBezTo>
                  <a:pt x="835" y="780"/>
                  <a:pt x="850" y="758"/>
                  <a:pt x="841" y="742"/>
                </a:cubicBezTo>
                <a:cubicBezTo>
                  <a:pt x="840" y="741"/>
                  <a:pt x="839" y="739"/>
                  <a:pt x="837" y="738"/>
                </a:cubicBezTo>
                <a:close/>
                <a:moveTo>
                  <a:pt x="832" y="2073"/>
                </a:moveTo>
                <a:cubicBezTo>
                  <a:pt x="832" y="2070"/>
                  <a:pt x="831" y="2067"/>
                  <a:pt x="830" y="2065"/>
                </a:cubicBezTo>
                <a:cubicBezTo>
                  <a:pt x="827" y="2062"/>
                  <a:pt x="824" y="2062"/>
                  <a:pt x="821" y="2063"/>
                </a:cubicBezTo>
                <a:cubicBezTo>
                  <a:pt x="814" y="2065"/>
                  <a:pt x="810" y="2071"/>
                  <a:pt x="806" y="2077"/>
                </a:cubicBezTo>
                <a:cubicBezTo>
                  <a:pt x="801" y="2085"/>
                  <a:pt x="796" y="2092"/>
                  <a:pt x="793" y="2101"/>
                </a:cubicBezTo>
                <a:cubicBezTo>
                  <a:pt x="787" y="2116"/>
                  <a:pt x="783" y="2131"/>
                  <a:pt x="778" y="2146"/>
                </a:cubicBezTo>
                <a:cubicBezTo>
                  <a:pt x="777" y="2150"/>
                  <a:pt x="776" y="2154"/>
                  <a:pt x="774" y="2159"/>
                </a:cubicBezTo>
                <a:cubicBezTo>
                  <a:pt x="797" y="2159"/>
                  <a:pt x="797" y="2159"/>
                  <a:pt x="797" y="2159"/>
                </a:cubicBezTo>
                <a:cubicBezTo>
                  <a:pt x="800" y="2155"/>
                  <a:pt x="802" y="2152"/>
                  <a:pt x="804" y="2149"/>
                </a:cubicBezTo>
                <a:cubicBezTo>
                  <a:pt x="811" y="2137"/>
                  <a:pt x="817" y="2125"/>
                  <a:pt x="823" y="2113"/>
                </a:cubicBezTo>
                <a:cubicBezTo>
                  <a:pt x="828" y="2100"/>
                  <a:pt x="834" y="2088"/>
                  <a:pt x="832" y="2073"/>
                </a:cubicBezTo>
                <a:close/>
                <a:moveTo>
                  <a:pt x="782" y="2035"/>
                </a:moveTo>
                <a:cubicBezTo>
                  <a:pt x="783" y="2021"/>
                  <a:pt x="784" y="1998"/>
                  <a:pt x="772" y="1991"/>
                </a:cubicBezTo>
                <a:cubicBezTo>
                  <a:pt x="767" y="1988"/>
                  <a:pt x="760" y="1990"/>
                  <a:pt x="756" y="1995"/>
                </a:cubicBezTo>
                <a:cubicBezTo>
                  <a:pt x="752" y="2000"/>
                  <a:pt x="750" y="2008"/>
                  <a:pt x="749" y="2015"/>
                </a:cubicBezTo>
                <a:cubicBezTo>
                  <a:pt x="750" y="2040"/>
                  <a:pt x="753" y="2065"/>
                  <a:pt x="756" y="2090"/>
                </a:cubicBezTo>
                <a:cubicBezTo>
                  <a:pt x="758" y="2100"/>
                  <a:pt x="759" y="2109"/>
                  <a:pt x="761" y="2119"/>
                </a:cubicBezTo>
                <a:cubicBezTo>
                  <a:pt x="762" y="2122"/>
                  <a:pt x="765" y="2141"/>
                  <a:pt x="769" y="2133"/>
                </a:cubicBezTo>
                <a:cubicBezTo>
                  <a:pt x="771" y="2128"/>
                  <a:pt x="772" y="2122"/>
                  <a:pt x="773" y="2117"/>
                </a:cubicBezTo>
                <a:cubicBezTo>
                  <a:pt x="775" y="2107"/>
                  <a:pt x="776" y="2097"/>
                  <a:pt x="777" y="2086"/>
                </a:cubicBezTo>
                <a:cubicBezTo>
                  <a:pt x="780" y="2069"/>
                  <a:pt x="782" y="2052"/>
                  <a:pt x="782" y="2035"/>
                </a:cubicBezTo>
                <a:close/>
                <a:moveTo>
                  <a:pt x="837" y="2149"/>
                </a:moveTo>
                <a:cubicBezTo>
                  <a:pt x="837" y="2149"/>
                  <a:pt x="836" y="2149"/>
                  <a:pt x="836" y="2148"/>
                </a:cubicBezTo>
                <a:cubicBezTo>
                  <a:pt x="834" y="2147"/>
                  <a:pt x="831" y="2147"/>
                  <a:pt x="828" y="2148"/>
                </a:cubicBezTo>
                <a:cubicBezTo>
                  <a:pt x="823" y="2151"/>
                  <a:pt x="818" y="2154"/>
                  <a:pt x="813" y="2159"/>
                </a:cubicBezTo>
                <a:cubicBezTo>
                  <a:pt x="843" y="2159"/>
                  <a:pt x="843" y="2159"/>
                  <a:pt x="843" y="2159"/>
                </a:cubicBezTo>
                <a:cubicBezTo>
                  <a:pt x="842" y="2157"/>
                  <a:pt x="842" y="2155"/>
                  <a:pt x="841" y="2153"/>
                </a:cubicBezTo>
                <a:cubicBezTo>
                  <a:pt x="840" y="2152"/>
                  <a:pt x="839" y="2150"/>
                  <a:pt x="837" y="2149"/>
                </a:cubicBezTo>
                <a:close/>
                <a:moveTo>
                  <a:pt x="744" y="2106"/>
                </a:moveTo>
                <a:cubicBezTo>
                  <a:pt x="740" y="2091"/>
                  <a:pt x="734" y="2068"/>
                  <a:pt x="720" y="2063"/>
                </a:cubicBezTo>
                <a:cubicBezTo>
                  <a:pt x="716" y="2061"/>
                  <a:pt x="711" y="2062"/>
                  <a:pt x="708" y="2067"/>
                </a:cubicBezTo>
                <a:cubicBezTo>
                  <a:pt x="704" y="2072"/>
                  <a:pt x="704" y="2081"/>
                  <a:pt x="706" y="2088"/>
                </a:cubicBezTo>
                <a:cubicBezTo>
                  <a:pt x="712" y="2109"/>
                  <a:pt x="720" y="2129"/>
                  <a:pt x="730" y="2148"/>
                </a:cubicBezTo>
                <a:cubicBezTo>
                  <a:pt x="732" y="2151"/>
                  <a:pt x="734" y="2155"/>
                  <a:pt x="737" y="2159"/>
                </a:cubicBezTo>
                <a:cubicBezTo>
                  <a:pt x="758" y="2159"/>
                  <a:pt x="758" y="2159"/>
                  <a:pt x="758" y="2159"/>
                </a:cubicBezTo>
                <a:cubicBezTo>
                  <a:pt x="758" y="2158"/>
                  <a:pt x="757" y="2157"/>
                  <a:pt x="757" y="2157"/>
                </a:cubicBezTo>
                <a:cubicBezTo>
                  <a:pt x="754" y="2139"/>
                  <a:pt x="749" y="2122"/>
                  <a:pt x="744" y="2106"/>
                </a:cubicBezTo>
                <a:close/>
                <a:moveTo>
                  <a:pt x="14" y="2035"/>
                </a:moveTo>
                <a:cubicBezTo>
                  <a:pt x="15" y="2021"/>
                  <a:pt x="16" y="1998"/>
                  <a:pt x="4" y="1991"/>
                </a:cubicBezTo>
                <a:cubicBezTo>
                  <a:pt x="3" y="1991"/>
                  <a:pt x="2" y="1990"/>
                  <a:pt x="2" y="1990"/>
                </a:cubicBezTo>
                <a:cubicBezTo>
                  <a:pt x="2" y="2131"/>
                  <a:pt x="2" y="2131"/>
                  <a:pt x="2" y="2131"/>
                </a:cubicBezTo>
                <a:cubicBezTo>
                  <a:pt x="3" y="2127"/>
                  <a:pt x="4" y="2121"/>
                  <a:pt x="5" y="2117"/>
                </a:cubicBezTo>
                <a:cubicBezTo>
                  <a:pt x="7" y="2107"/>
                  <a:pt x="8" y="2097"/>
                  <a:pt x="9" y="2086"/>
                </a:cubicBezTo>
                <a:cubicBezTo>
                  <a:pt x="12" y="2069"/>
                  <a:pt x="14" y="2052"/>
                  <a:pt x="14" y="2035"/>
                </a:cubicBezTo>
                <a:close/>
                <a:moveTo>
                  <a:pt x="64" y="2073"/>
                </a:moveTo>
                <a:cubicBezTo>
                  <a:pt x="64" y="2070"/>
                  <a:pt x="63" y="2067"/>
                  <a:pt x="62" y="2065"/>
                </a:cubicBezTo>
                <a:cubicBezTo>
                  <a:pt x="59" y="2062"/>
                  <a:pt x="56" y="2062"/>
                  <a:pt x="53" y="2063"/>
                </a:cubicBezTo>
                <a:cubicBezTo>
                  <a:pt x="46" y="2065"/>
                  <a:pt x="42" y="2071"/>
                  <a:pt x="38" y="2077"/>
                </a:cubicBezTo>
                <a:cubicBezTo>
                  <a:pt x="33" y="2085"/>
                  <a:pt x="28" y="2092"/>
                  <a:pt x="25" y="2101"/>
                </a:cubicBezTo>
                <a:cubicBezTo>
                  <a:pt x="19" y="2116"/>
                  <a:pt x="15" y="2131"/>
                  <a:pt x="10" y="2146"/>
                </a:cubicBezTo>
                <a:cubicBezTo>
                  <a:pt x="9" y="2150"/>
                  <a:pt x="8" y="2154"/>
                  <a:pt x="6" y="2159"/>
                </a:cubicBezTo>
                <a:cubicBezTo>
                  <a:pt x="30" y="2159"/>
                  <a:pt x="30" y="2159"/>
                  <a:pt x="30" y="2159"/>
                </a:cubicBezTo>
                <a:cubicBezTo>
                  <a:pt x="32" y="2155"/>
                  <a:pt x="34" y="2152"/>
                  <a:pt x="36" y="2149"/>
                </a:cubicBezTo>
                <a:cubicBezTo>
                  <a:pt x="43" y="2137"/>
                  <a:pt x="49" y="2125"/>
                  <a:pt x="55" y="2113"/>
                </a:cubicBezTo>
                <a:cubicBezTo>
                  <a:pt x="60" y="2100"/>
                  <a:pt x="66" y="2088"/>
                  <a:pt x="64" y="2073"/>
                </a:cubicBezTo>
                <a:close/>
                <a:moveTo>
                  <a:pt x="403" y="1819"/>
                </a:moveTo>
                <a:cubicBezTo>
                  <a:pt x="409" y="1811"/>
                  <a:pt x="415" y="1803"/>
                  <a:pt x="420" y="1794"/>
                </a:cubicBezTo>
                <a:cubicBezTo>
                  <a:pt x="427" y="1783"/>
                  <a:pt x="433" y="1771"/>
                  <a:pt x="439" y="1758"/>
                </a:cubicBezTo>
                <a:cubicBezTo>
                  <a:pt x="444" y="1746"/>
                  <a:pt x="450" y="1733"/>
                  <a:pt x="448" y="1718"/>
                </a:cubicBezTo>
                <a:cubicBezTo>
                  <a:pt x="448" y="1715"/>
                  <a:pt x="447" y="1712"/>
                  <a:pt x="446" y="1710"/>
                </a:cubicBezTo>
                <a:cubicBezTo>
                  <a:pt x="443" y="1707"/>
                  <a:pt x="440" y="1707"/>
                  <a:pt x="437" y="1708"/>
                </a:cubicBezTo>
                <a:cubicBezTo>
                  <a:pt x="430" y="1710"/>
                  <a:pt x="426" y="1716"/>
                  <a:pt x="422" y="1723"/>
                </a:cubicBezTo>
                <a:cubicBezTo>
                  <a:pt x="417" y="1730"/>
                  <a:pt x="412" y="1738"/>
                  <a:pt x="409" y="1747"/>
                </a:cubicBezTo>
                <a:cubicBezTo>
                  <a:pt x="403" y="1761"/>
                  <a:pt x="399" y="1777"/>
                  <a:pt x="394" y="1792"/>
                </a:cubicBezTo>
                <a:cubicBezTo>
                  <a:pt x="390" y="1807"/>
                  <a:pt x="381" y="1833"/>
                  <a:pt x="385" y="1837"/>
                </a:cubicBezTo>
                <a:cubicBezTo>
                  <a:pt x="388" y="1841"/>
                  <a:pt x="398" y="1826"/>
                  <a:pt x="403" y="1819"/>
                </a:cubicBezTo>
                <a:close/>
                <a:moveTo>
                  <a:pt x="69" y="2149"/>
                </a:moveTo>
                <a:cubicBezTo>
                  <a:pt x="69" y="2149"/>
                  <a:pt x="68" y="2149"/>
                  <a:pt x="68" y="2148"/>
                </a:cubicBezTo>
                <a:cubicBezTo>
                  <a:pt x="66" y="2147"/>
                  <a:pt x="63" y="2147"/>
                  <a:pt x="60" y="2148"/>
                </a:cubicBezTo>
                <a:cubicBezTo>
                  <a:pt x="55" y="2151"/>
                  <a:pt x="50" y="2154"/>
                  <a:pt x="45" y="2159"/>
                </a:cubicBezTo>
                <a:cubicBezTo>
                  <a:pt x="75" y="2159"/>
                  <a:pt x="75" y="2159"/>
                  <a:pt x="75" y="2159"/>
                </a:cubicBezTo>
                <a:cubicBezTo>
                  <a:pt x="74" y="2157"/>
                  <a:pt x="74" y="2155"/>
                  <a:pt x="73" y="2153"/>
                </a:cubicBezTo>
                <a:cubicBezTo>
                  <a:pt x="72" y="2152"/>
                  <a:pt x="71" y="2150"/>
                  <a:pt x="69" y="2149"/>
                </a:cubicBezTo>
                <a:close/>
                <a:moveTo>
                  <a:pt x="19" y="1468"/>
                </a:moveTo>
                <a:cubicBezTo>
                  <a:pt x="25" y="1460"/>
                  <a:pt x="31" y="1452"/>
                  <a:pt x="36" y="1443"/>
                </a:cubicBezTo>
                <a:cubicBezTo>
                  <a:pt x="43" y="1432"/>
                  <a:pt x="49" y="1420"/>
                  <a:pt x="55" y="1407"/>
                </a:cubicBezTo>
                <a:cubicBezTo>
                  <a:pt x="60" y="1395"/>
                  <a:pt x="66" y="1382"/>
                  <a:pt x="64" y="1368"/>
                </a:cubicBezTo>
                <a:cubicBezTo>
                  <a:pt x="64" y="1364"/>
                  <a:pt x="63" y="1361"/>
                  <a:pt x="62" y="1359"/>
                </a:cubicBezTo>
                <a:cubicBezTo>
                  <a:pt x="59" y="1356"/>
                  <a:pt x="56" y="1356"/>
                  <a:pt x="53" y="1357"/>
                </a:cubicBezTo>
                <a:cubicBezTo>
                  <a:pt x="46" y="1359"/>
                  <a:pt x="42" y="1365"/>
                  <a:pt x="38" y="1372"/>
                </a:cubicBezTo>
                <a:cubicBezTo>
                  <a:pt x="33" y="1379"/>
                  <a:pt x="28" y="1387"/>
                  <a:pt x="25" y="1396"/>
                </a:cubicBezTo>
                <a:cubicBezTo>
                  <a:pt x="19" y="1411"/>
                  <a:pt x="15" y="1426"/>
                  <a:pt x="10" y="1441"/>
                </a:cubicBezTo>
                <a:cubicBezTo>
                  <a:pt x="8" y="1449"/>
                  <a:pt x="4" y="1461"/>
                  <a:pt x="2" y="1471"/>
                </a:cubicBezTo>
                <a:cubicBezTo>
                  <a:pt x="2" y="1487"/>
                  <a:pt x="2" y="1487"/>
                  <a:pt x="2" y="1487"/>
                </a:cubicBezTo>
                <a:cubicBezTo>
                  <a:pt x="6" y="1488"/>
                  <a:pt x="14" y="1474"/>
                  <a:pt x="19" y="1468"/>
                </a:cubicBezTo>
                <a:close/>
                <a:moveTo>
                  <a:pt x="9" y="1381"/>
                </a:moveTo>
                <a:cubicBezTo>
                  <a:pt x="12" y="1364"/>
                  <a:pt x="14" y="1347"/>
                  <a:pt x="14" y="1330"/>
                </a:cubicBezTo>
                <a:cubicBezTo>
                  <a:pt x="15" y="1316"/>
                  <a:pt x="16" y="1293"/>
                  <a:pt x="4" y="1285"/>
                </a:cubicBezTo>
                <a:cubicBezTo>
                  <a:pt x="3" y="1285"/>
                  <a:pt x="2" y="1285"/>
                  <a:pt x="2" y="1285"/>
                </a:cubicBezTo>
                <a:cubicBezTo>
                  <a:pt x="2" y="1425"/>
                  <a:pt x="2" y="1425"/>
                  <a:pt x="2" y="1425"/>
                </a:cubicBezTo>
                <a:cubicBezTo>
                  <a:pt x="3" y="1421"/>
                  <a:pt x="4" y="1416"/>
                  <a:pt x="5" y="1411"/>
                </a:cubicBezTo>
                <a:cubicBezTo>
                  <a:pt x="7" y="1401"/>
                  <a:pt x="8" y="1391"/>
                  <a:pt x="9" y="1381"/>
                </a:cubicBezTo>
                <a:close/>
                <a:moveTo>
                  <a:pt x="360" y="1751"/>
                </a:moveTo>
                <a:cubicBezTo>
                  <a:pt x="356" y="1736"/>
                  <a:pt x="350" y="1713"/>
                  <a:pt x="337" y="1708"/>
                </a:cubicBezTo>
                <a:cubicBezTo>
                  <a:pt x="332" y="1706"/>
                  <a:pt x="327" y="1708"/>
                  <a:pt x="324" y="1712"/>
                </a:cubicBezTo>
                <a:cubicBezTo>
                  <a:pt x="320" y="1718"/>
                  <a:pt x="320" y="1726"/>
                  <a:pt x="322" y="1733"/>
                </a:cubicBezTo>
                <a:cubicBezTo>
                  <a:pt x="328" y="1754"/>
                  <a:pt x="336" y="1774"/>
                  <a:pt x="346" y="1793"/>
                </a:cubicBezTo>
                <a:cubicBezTo>
                  <a:pt x="351" y="1802"/>
                  <a:pt x="357" y="1811"/>
                  <a:pt x="362" y="1820"/>
                </a:cubicBezTo>
                <a:cubicBezTo>
                  <a:pt x="365" y="1824"/>
                  <a:pt x="379" y="1848"/>
                  <a:pt x="379" y="1838"/>
                </a:cubicBezTo>
                <a:cubicBezTo>
                  <a:pt x="379" y="1826"/>
                  <a:pt x="376" y="1813"/>
                  <a:pt x="373" y="1802"/>
                </a:cubicBezTo>
                <a:cubicBezTo>
                  <a:pt x="370" y="1785"/>
                  <a:pt x="365" y="1768"/>
                  <a:pt x="360" y="1751"/>
                </a:cubicBezTo>
                <a:close/>
                <a:moveTo>
                  <a:pt x="69" y="1444"/>
                </a:moveTo>
                <a:cubicBezTo>
                  <a:pt x="69" y="1443"/>
                  <a:pt x="68" y="1443"/>
                  <a:pt x="68" y="1443"/>
                </a:cubicBezTo>
                <a:cubicBezTo>
                  <a:pt x="66" y="1442"/>
                  <a:pt x="63" y="1442"/>
                  <a:pt x="60" y="1443"/>
                </a:cubicBezTo>
                <a:cubicBezTo>
                  <a:pt x="47" y="1448"/>
                  <a:pt x="36" y="1463"/>
                  <a:pt x="27" y="1476"/>
                </a:cubicBezTo>
                <a:cubicBezTo>
                  <a:pt x="16" y="1493"/>
                  <a:pt x="0" y="1529"/>
                  <a:pt x="3" y="1536"/>
                </a:cubicBezTo>
                <a:cubicBezTo>
                  <a:pt x="6" y="1542"/>
                  <a:pt x="44" y="1517"/>
                  <a:pt x="59" y="1497"/>
                </a:cubicBezTo>
                <a:cubicBezTo>
                  <a:pt x="67" y="1485"/>
                  <a:pt x="82" y="1464"/>
                  <a:pt x="73" y="1448"/>
                </a:cubicBezTo>
                <a:cubicBezTo>
                  <a:pt x="72" y="1446"/>
                  <a:pt x="71" y="1445"/>
                  <a:pt x="69" y="1444"/>
                </a:cubicBezTo>
                <a:close/>
                <a:moveTo>
                  <a:pt x="362" y="1841"/>
                </a:moveTo>
                <a:cubicBezTo>
                  <a:pt x="356" y="1827"/>
                  <a:pt x="349" y="1814"/>
                  <a:pt x="340" y="1802"/>
                </a:cubicBezTo>
                <a:cubicBezTo>
                  <a:pt x="337" y="1797"/>
                  <a:pt x="333" y="1793"/>
                  <a:pt x="328" y="1791"/>
                </a:cubicBezTo>
                <a:cubicBezTo>
                  <a:pt x="323" y="1789"/>
                  <a:pt x="317" y="1791"/>
                  <a:pt x="314" y="1796"/>
                </a:cubicBezTo>
                <a:cubicBezTo>
                  <a:pt x="312" y="1800"/>
                  <a:pt x="311" y="1804"/>
                  <a:pt x="312" y="1808"/>
                </a:cubicBezTo>
                <a:cubicBezTo>
                  <a:pt x="312" y="1812"/>
                  <a:pt x="313" y="1816"/>
                  <a:pt x="314" y="1820"/>
                </a:cubicBezTo>
                <a:cubicBezTo>
                  <a:pt x="325" y="1849"/>
                  <a:pt x="345" y="1869"/>
                  <a:pt x="365" y="1886"/>
                </a:cubicBezTo>
                <a:cubicBezTo>
                  <a:pt x="367" y="1887"/>
                  <a:pt x="369" y="1889"/>
                  <a:pt x="371" y="1890"/>
                </a:cubicBezTo>
                <a:cubicBezTo>
                  <a:pt x="372" y="1890"/>
                  <a:pt x="373" y="1890"/>
                  <a:pt x="374" y="1890"/>
                </a:cubicBezTo>
                <a:cubicBezTo>
                  <a:pt x="375" y="1890"/>
                  <a:pt x="376" y="1889"/>
                  <a:pt x="377" y="1888"/>
                </a:cubicBezTo>
                <a:cubicBezTo>
                  <a:pt x="381" y="1883"/>
                  <a:pt x="375" y="1869"/>
                  <a:pt x="374" y="1865"/>
                </a:cubicBezTo>
                <a:cubicBezTo>
                  <a:pt x="370" y="1856"/>
                  <a:pt x="366" y="1849"/>
                  <a:pt x="362" y="1841"/>
                </a:cubicBezTo>
                <a:close/>
                <a:moveTo>
                  <a:pt x="69" y="738"/>
                </a:moveTo>
                <a:cubicBezTo>
                  <a:pt x="69" y="738"/>
                  <a:pt x="68" y="738"/>
                  <a:pt x="68" y="737"/>
                </a:cubicBezTo>
                <a:cubicBezTo>
                  <a:pt x="66" y="736"/>
                  <a:pt x="63" y="736"/>
                  <a:pt x="60" y="737"/>
                </a:cubicBezTo>
                <a:cubicBezTo>
                  <a:pt x="47" y="743"/>
                  <a:pt x="36" y="757"/>
                  <a:pt x="27" y="770"/>
                </a:cubicBezTo>
                <a:cubicBezTo>
                  <a:pt x="16" y="788"/>
                  <a:pt x="0" y="824"/>
                  <a:pt x="3" y="830"/>
                </a:cubicBezTo>
                <a:cubicBezTo>
                  <a:pt x="6" y="836"/>
                  <a:pt x="44" y="811"/>
                  <a:pt x="59" y="791"/>
                </a:cubicBezTo>
                <a:cubicBezTo>
                  <a:pt x="67" y="780"/>
                  <a:pt x="82" y="758"/>
                  <a:pt x="73" y="742"/>
                </a:cubicBezTo>
                <a:cubicBezTo>
                  <a:pt x="72" y="741"/>
                  <a:pt x="71" y="739"/>
                  <a:pt x="69" y="738"/>
                </a:cubicBezTo>
                <a:close/>
                <a:moveTo>
                  <a:pt x="69" y="32"/>
                </a:moveTo>
                <a:cubicBezTo>
                  <a:pt x="69" y="32"/>
                  <a:pt x="68" y="32"/>
                  <a:pt x="68" y="32"/>
                </a:cubicBezTo>
                <a:cubicBezTo>
                  <a:pt x="66" y="31"/>
                  <a:pt x="63" y="31"/>
                  <a:pt x="60" y="32"/>
                </a:cubicBezTo>
                <a:cubicBezTo>
                  <a:pt x="47" y="37"/>
                  <a:pt x="36" y="52"/>
                  <a:pt x="27" y="65"/>
                </a:cubicBezTo>
                <a:cubicBezTo>
                  <a:pt x="16" y="82"/>
                  <a:pt x="0" y="118"/>
                  <a:pt x="3" y="124"/>
                </a:cubicBezTo>
                <a:cubicBezTo>
                  <a:pt x="6" y="131"/>
                  <a:pt x="44" y="106"/>
                  <a:pt x="59" y="85"/>
                </a:cubicBezTo>
                <a:cubicBezTo>
                  <a:pt x="67" y="74"/>
                  <a:pt x="82" y="52"/>
                  <a:pt x="73" y="37"/>
                </a:cubicBezTo>
                <a:cubicBezTo>
                  <a:pt x="72" y="35"/>
                  <a:pt x="71" y="33"/>
                  <a:pt x="69" y="32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  <a:alpha val="75000"/>
            </a:schemeClr>
          </a:solidFill>
          <a:ln>
            <a:noFill/>
          </a:ln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06706" y="568345"/>
            <a:ext cx="8897565" cy="156071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700" y="2438400"/>
            <a:ext cx="8770571" cy="3651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61071" y="629661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bg2">
                    <a:lumMod val="25000"/>
                  </a:schemeClr>
                </a:solidFill>
                <a:latin typeface="+mj-lt"/>
              </a:defRPr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933699" y="6296615"/>
            <a:ext cx="56673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bg2">
                    <a:lumMod val="2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12999" y="723328"/>
            <a:ext cx="1884348" cy="60426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4400" baseline="0">
                <a:solidFill>
                  <a:schemeClr val="bg2">
                    <a:lumMod val="25000"/>
                  </a:schemeClr>
                </a:solidFill>
                <a:latin typeface="+mj-lt"/>
              </a:defRPr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 title="Rule Line"/>
          <p:cNvCxnSpPr/>
          <p:nvPr/>
        </p:nvCxnSpPr>
        <p:spPr>
          <a:xfrm>
            <a:off x="2933700" y="2176009"/>
            <a:ext cx="8770571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8054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2" r:id="rId1"/>
    <p:sldLayoutId id="2147483753" r:id="rId2"/>
    <p:sldLayoutId id="2147483754" r:id="rId3"/>
    <p:sldLayoutId id="2147483755" r:id="rId4"/>
    <p:sldLayoutId id="2147483756" r:id="rId5"/>
    <p:sldLayoutId id="2147483757" r:id="rId6"/>
    <p:sldLayoutId id="2147483758" r:id="rId7"/>
    <p:sldLayoutId id="2147483759" r:id="rId8"/>
    <p:sldLayoutId id="2147483760" r:id="rId9"/>
    <p:sldLayoutId id="2147483761" r:id="rId10"/>
    <p:sldLayoutId id="2147483762" r:id="rId11"/>
  </p:sldLayoutIdLst>
  <p:transition>
    <p:fade thruBlk="1"/>
  </p:transition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9000"/>
        </a:lnSpc>
        <a:spcBef>
          <a:spcPct val="0"/>
        </a:spcBef>
        <a:buNone/>
        <a:defRPr sz="4400" kern="1200">
          <a:solidFill>
            <a:schemeClr val="bg2">
              <a:lumMod val="25000"/>
            </a:schemeClr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2000" kern="12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1pPr>
      <a:lvl2pPr marL="6400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800" kern="12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2pPr>
      <a:lvl3pPr marL="9601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600" i="1" kern="12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3pPr>
      <a:lvl4pPr marL="12801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4pPr>
      <a:lvl5pPr marL="160020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5pPr>
      <a:lvl6pPr marL="19202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6pPr>
      <a:lvl7pPr marL="22402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7pPr>
      <a:lvl8pPr marL="25603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8pPr>
      <a:lvl9pPr marL="28803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1848">
          <p15:clr>
            <a:srgbClr val="F26B43"/>
          </p15:clr>
        </p15:guide>
        <p15:guide id="2" orient="horz" pos="3960">
          <p15:clr>
            <a:srgbClr val="F26B43"/>
          </p15:clr>
        </p15:guide>
        <p15:guide id="3" orient="horz" pos="1536">
          <p15:clr>
            <a:srgbClr val="F26B43"/>
          </p15:clr>
        </p15:guide>
        <p15:guide id="4" orient="horz" pos="3840">
          <p15:clr>
            <a:srgbClr val="F26B43"/>
          </p15:clr>
        </p15:guide>
        <p15:guide id="5" pos="4416">
          <p15:clr>
            <a:srgbClr val="F26B43"/>
          </p15:clr>
        </p15:guide>
        <p15:guide id="6" pos="4800">
          <p15:clr>
            <a:srgbClr val="F26B43"/>
          </p15:clr>
        </p15:guide>
        <p15:guide id="7" orient="horz" pos="360">
          <p15:clr>
            <a:srgbClr val="F26B43"/>
          </p15:clr>
        </p15:guide>
        <p15:guide id="8" pos="7368">
          <p15:clr>
            <a:srgbClr val="F26B43"/>
          </p15:clr>
        </p15:guide>
        <p15:guide id="9" pos="240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509000" y="983100"/>
            <a:ext cx="9174000" cy="7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509000" y="1902800"/>
            <a:ext cx="9174000" cy="46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Merriweather"/>
              <a:buChar char="✖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Merriweather"/>
              <a:buChar char="○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Merriweather"/>
              <a:buChar char="■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●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○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■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●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○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■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6797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  <p:sldLayoutId id="2147483802" r:id="rId8"/>
    <p:sldLayoutId id="2147483803" r:id="rId9"/>
    <p:sldLayoutId id="2147483804" r:id="rId10"/>
    <p:sldLayoutId id="2147483805" r:id="rId11"/>
  </p:sldLayoutIdLst>
  <p:transition>
    <p:fade thruBlk="1"/>
  </p:transition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="" xmlns:p15="http://schemas.microsoft.com/office/powerpoint/2012/main"/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1" y="228600"/>
            <a:ext cx="2851516" cy="6638628"/>
            <a:chOff x="2487613" y="285750"/>
            <a:chExt cx="2428875" cy="5654676"/>
          </a:xfrm>
        </p:grpSpPr>
        <p:sp>
          <p:nvSpPr>
            <p:cNvPr id="24" name="Freeform 11"/>
            <p:cNvSpPr/>
            <p:nvPr/>
          </p:nvSpPr>
          <p:spPr bwMode="auto">
            <a:xfrm>
              <a:off x="2487613" y="2284413"/>
              <a:ext cx="85725" cy="533400"/>
            </a:xfrm>
            <a:custGeom>
              <a:avLst/>
              <a:gdLst/>
              <a:ahLst/>
              <a:cxnLst/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5" name="Freeform 12"/>
            <p:cNvSpPr/>
            <p:nvPr/>
          </p:nvSpPr>
          <p:spPr bwMode="auto">
            <a:xfrm>
              <a:off x="2597151" y="2779713"/>
              <a:ext cx="550863" cy="1978025"/>
            </a:xfrm>
            <a:custGeom>
              <a:avLst/>
              <a:gdLst/>
              <a:ahLst/>
              <a:cxnLst/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6" name="Freeform 13"/>
            <p:cNvSpPr/>
            <p:nvPr/>
          </p:nvSpPr>
          <p:spPr bwMode="auto">
            <a:xfrm>
              <a:off x="3175001" y="4730750"/>
              <a:ext cx="519113" cy="1209675"/>
            </a:xfrm>
            <a:custGeom>
              <a:avLst/>
              <a:gdLst/>
              <a:ahLst/>
              <a:cxnLst/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7" name="Freeform 14"/>
            <p:cNvSpPr/>
            <p:nvPr/>
          </p:nvSpPr>
          <p:spPr bwMode="auto">
            <a:xfrm>
              <a:off x="3305176" y="5630863"/>
              <a:ext cx="146050" cy="309563"/>
            </a:xfrm>
            <a:custGeom>
              <a:avLst/>
              <a:gdLst/>
              <a:ahLst/>
              <a:cxnLst/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8" name="Freeform 15"/>
            <p:cNvSpPr/>
            <p:nvPr/>
          </p:nvSpPr>
          <p:spPr bwMode="auto">
            <a:xfrm>
              <a:off x="2573338" y="2817813"/>
              <a:ext cx="700088" cy="2835275"/>
            </a:xfrm>
            <a:custGeom>
              <a:avLst/>
              <a:gdLst/>
              <a:ahLst/>
              <a:cxnLst/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9" name="Freeform 16"/>
            <p:cNvSpPr/>
            <p:nvPr/>
          </p:nvSpPr>
          <p:spPr bwMode="auto">
            <a:xfrm>
              <a:off x="2506663" y="285750"/>
              <a:ext cx="90488" cy="2493963"/>
            </a:xfrm>
            <a:custGeom>
              <a:avLst/>
              <a:gdLst/>
              <a:ahLst/>
              <a:cxnLst/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0" name="Freeform 17"/>
            <p:cNvSpPr/>
            <p:nvPr/>
          </p:nvSpPr>
          <p:spPr bwMode="auto">
            <a:xfrm>
              <a:off x="2554288" y="2598738"/>
              <a:ext cx="66675" cy="420688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1" name="Freeform 18"/>
            <p:cNvSpPr/>
            <p:nvPr/>
          </p:nvSpPr>
          <p:spPr bwMode="auto">
            <a:xfrm>
              <a:off x="3143251" y="4757738"/>
              <a:ext cx="161925" cy="873125"/>
            </a:xfrm>
            <a:custGeom>
              <a:avLst/>
              <a:gdLst/>
              <a:ahLst/>
              <a:cxnLst/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2" name="Freeform 19"/>
            <p:cNvSpPr/>
            <p:nvPr/>
          </p:nvSpPr>
          <p:spPr bwMode="auto">
            <a:xfrm>
              <a:off x="3148013" y="1282700"/>
              <a:ext cx="1768475" cy="3448050"/>
            </a:xfrm>
            <a:custGeom>
              <a:avLst/>
              <a:gdLst/>
              <a:ahLst/>
              <a:cxnLst/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3" name="Freeform 20"/>
            <p:cNvSpPr/>
            <p:nvPr/>
          </p:nvSpPr>
          <p:spPr bwMode="auto">
            <a:xfrm>
              <a:off x="3273426" y="5653088"/>
              <a:ext cx="138113" cy="287338"/>
            </a:xfrm>
            <a:custGeom>
              <a:avLst/>
              <a:gdLst/>
              <a:ahLst/>
              <a:cxnLst/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4" name="Freeform 21"/>
            <p:cNvSpPr/>
            <p:nvPr/>
          </p:nvSpPr>
          <p:spPr bwMode="auto">
            <a:xfrm>
              <a:off x="3143251" y="4656138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5" name="Freeform 22"/>
            <p:cNvSpPr/>
            <p:nvPr/>
          </p:nvSpPr>
          <p:spPr bwMode="auto">
            <a:xfrm>
              <a:off x="3211513" y="5410200"/>
              <a:ext cx="203200" cy="530225"/>
            </a:xfrm>
            <a:custGeom>
              <a:avLst/>
              <a:gdLst/>
              <a:ahLst/>
              <a:cxnLst/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</p:grpSp>
      <p:grpSp>
        <p:nvGrpSpPr>
          <p:cNvPr id="10" name="Group 9"/>
          <p:cNvGrpSpPr/>
          <p:nvPr/>
        </p:nvGrpSpPr>
        <p:grpSpPr>
          <a:xfrm>
            <a:off x="27221" y="-786"/>
            <a:ext cx="2356674" cy="6854039"/>
            <a:chOff x="6627813" y="194833"/>
            <a:chExt cx="1952625" cy="5678918"/>
          </a:xfrm>
        </p:grpSpPr>
        <p:sp>
          <p:nvSpPr>
            <p:cNvPr id="11" name="Freeform 27"/>
            <p:cNvSpPr/>
            <p:nvPr/>
          </p:nvSpPr>
          <p:spPr bwMode="auto">
            <a:xfrm>
              <a:off x="6627813" y="194833"/>
              <a:ext cx="409575" cy="3646488"/>
            </a:xfrm>
            <a:custGeom>
              <a:avLst/>
              <a:gdLst/>
              <a:ahLst/>
              <a:cxnLst/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2" name="Freeform 28"/>
            <p:cNvSpPr/>
            <p:nvPr/>
          </p:nvSpPr>
          <p:spPr bwMode="auto">
            <a:xfrm>
              <a:off x="7061201" y="3771900"/>
              <a:ext cx="350838" cy="1309688"/>
            </a:xfrm>
            <a:custGeom>
              <a:avLst/>
              <a:gdLst/>
              <a:ahLst/>
              <a:cxnLst/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3" name="Freeform 29"/>
            <p:cNvSpPr/>
            <p:nvPr/>
          </p:nvSpPr>
          <p:spPr bwMode="auto">
            <a:xfrm>
              <a:off x="7439026" y="5053013"/>
              <a:ext cx="357188" cy="820738"/>
            </a:xfrm>
            <a:custGeom>
              <a:avLst/>
              <a:gdLst/>
              <a:ahLst/>
              <a:cxnLst/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4" name="Freeform 30"/>
            <p:cNvSpPr/>
            <p:nvPr/>
          </p:nvSpPr>
          <p:spPr bwMode="auto">
            <a:xfrm>
              <a:off x="7037388" y="3811588"/>
              <a:ext cx="457200" cy="1852613"/>
            </a:xfrm>
            <a:custGeom>
              <a:avLst/>
              <a:gdLst/>
              <a:ahLst/>
              <a:cxnLst/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5" name="Freeform 31"/>
            <p:cNvSpPr/>
            <p:nvPr/>
          </p:nvSpPr>
          <p:spPr bwMode="auto">
            <a:xfrm>
              <a:off x="6992938" y="1263650"/>
              <a:ext cx="144463" cy="2508250"/>
            </a:xfrm>
            <a:custGeom>
              <a:avLst/>
              <a:gdLst/>
              <a:ahLst/>
              <a:cxnLst/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6" name="Freeform 32"/>
            <p:cNvSpPr/>
            <p:nvPr/>
          </p:nvSpPr>
          <p:spPr bwMode="auto">
            <a:xfrm>
              <a:off x="7526338" y="5640388"/>
              <a:ext cx="111125" cy="233363"/>
            </a:xfrm>
            <a:custGeom>
              <a:avLst/>
              <a:gdLst/>
              <a:ahLst/>
              <a:cxnLst/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7" name="Freeform 33"/>
            <p:cNvSpPr/>
            <p:nvPr/>
          </p:nvSpPr>
          <p:spPr bwMode="auto">
            <a:xfrm>
              <a:off x="7021513" y="3598863"/>
              <a:ext cx="68263" cy="423863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8" name="Freeform 34"/>
            <p:cNvSpPr/>
            <p:nvPr/>
          </p:nvSpPr>
          <p:spPr bwMode="auto">
            <a:xfrm>
              <a:off x="7412038" y="2801938"/>
              <a:ext cx="1168400" cy="2251075"/>
            </a:xfrm>
            <a:custGeom>
              <a:avLst/>
              <a:gdLst/>
              <a:ahLst/>
              <a:cxnLst/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9" name="Freeform 35"/>
            <p:cNvSpPr/>
            <p:nvPr/>
          </p:nvSpPr>
          <p:spPr bwMode="auto">
            <a:xfrm>
              <a:off x="7494588" y="5664200"/>
              <a:ext cx="100013" cy="209550"/>
            </a:xfrm>
            <a:custGeom>
              <a:avLst/>
              <a:gdLst/>
              <a:ahLst/>
              <a:cxnLst/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0" name="Freeform 36"/>
            <p:cNvSpPr/>
            <p:nvPr/>
          </p:nvSpPr>
          <p:spPr bwMode="auto">
            <a:xfrm>
              <a:off x="7412038" y="5081588"/>
              <a:ext cx="114300" cy="558800"/>
            </a:xfrm>
            <a:custGeom>
              <a:avLst/>
              <a:gdLst/>
              <a:ahLst/>
              <a:cxnLst/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1" name="Freeform 37"/>
            <p:cNvSpPr/>
            <p:nvPr/>
          </p:nvSpPr>
          <p:spPr bwMode="auto">
            <a:xfrm>
              <a:off x="7412038" y="4978400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2" name="Freeform 38"/>
            <p:cNvSpPr/>
            <p:nvPr/>
          </p:nvSpPr>
          <p:spPr bwMode="auto">
            <a:xfrm>
              <a:off x="7439026" y="5434013"/>
              <a:ext cx="174625" cy="439738"/>
            </a:xfrm>
            <a:custGeom>
              <a:avLst/>
              <a:gdLst/>
              <a:ahLst/>
              <a:cxnLst/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</p:grpSp>
      <p:sp>
        <p:nvSpPr>
          <p:cNvPr id="7" name="Rectangle 6"/>
          <p:cNvSpPr/>
          <p:nvPr/>
        </p:nvSpPr>
        <p:spPr>
          <a:xfrm>
            <a:off x="0" y="0"/>
            <a:ext cx="18288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592924" y="624110"/>
            <a:ext cx="8911687" cy="128089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2133600"/>
            <a:ext cx="89154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361612" y="6130437"/>
            <a:ext cx="1146283" cy="3703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89212" y="6135808"/>
            <a:ext cx="76199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531812" y="787782"/>
            <a:ext cx="7797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FEFFFF"/>
                </a:solidFill>
              </a:defRPr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2394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5" r:id="rId1"/>
    <p:sldLayoutId id="2147483856" r:id="rId2"/>
    <p:sldLayoutId id="2147483857" r:id="rId3"/>
    <p:sldLayoutId id="2147483858" r:id="rId4"/>
    <p:sldLayoutId id="2147483859" r:id="rId5"/>
    <p:sldLayoutId id="2147483860" r:id="rId6"/>
    <p:sldLayoutId id="2147483861" r:id="rId7"/>
    <p:sldLayoutId id="2147483862" r:id="rId8"/>
    <p:sldLayoutId id="2147483863" r:id="rId9"/>
    <p:sldLayoutId id="2147483864" r:id="rId10"/>
    <p:sldLayoutId id="2147483865" r:id="rId11"/>
    <p:sldLayoutId id="2147483866" r:id="rId12"/>
    <p:sldLayoutId id="2147483867" r:id="rId13"/>
    <p:sldLayoutId id="2147483868" r:id="rId14"/>
    <p:sldLayoutId id="2147483869" r:id="rId15"/>
    <p:sldLayoutId id="2147483870" r:id="rId16"/>
  </p:sldLayoutIdLst>
  <p:transition>
    <p:fade thruBlk="1"/>
  </p:transition>
  <p:timing>
    <p:tnLst>
      <p:par>
        <p:cTn id="1" dur="indefinite" restart="never" nodeType="tmRoot"/>
      </p:par>
    </p:tnLst>
  </p:timing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="" xmlns:p15="http://schemas.microsoft.com/office/powerpoint/2012/main"/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509000" y="983100"/>
            <a:ext cx="9174000" cy="7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509000" y="1902800"/>
            <a:ext cx="9174000" cy="46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Merriweather"/>
              <a:buChar char="✖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Merriweather"/>
              <a:buChar char="○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Merriweather"/>
              <a:buChar char="■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●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○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■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●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○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■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82385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0" r:id="rId1"/>
    <p:sldLayoutId id="2147483891" r:id="rId2"/>
    <p:sldLayoutId id="2147483892" r:id="rId3"/>
    <p:sldLayoutId id="2147483893" r:id="rId4"/>
    <p:sldLayoutId id="2147483894" r:id="rId5"/>
    <p:sldLayoutId id="2147483895" r:id="rId6"/>
    <p:sldLayoutId id="2147483896" r:id="rId7"/>
    <p:sldLayoutId id="2147483897" r:id="rId8"/>
    <p:sldLayoutId id="2147483898" r:id="rId9"/>
    <p:sldLayoutId id="2147483899" r:id="rId10"/>
    <p:sldLayoutId id="2147483900" r:id="rId11"/>
  </p:sldLayoutIdLst>
  <p:transition>
    <p:fade thruBlk="1"/>
  </p:transition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="" xmlns:p15="http://schemas.microsoft.com/office/powerpoint/2012/main"/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5"/>
          <p:cNvSpPr>
            <a:spLocks noEditPoints="1"/>
          </p:cNvSpPr>
          <p:nvPr/>
        </p:nvSpPr>
        <p:spPr bwMode="auto">
          <a:xfrm>
            <a:off x="0" y="0"/>
            <a:ext cx="11718925" cy="6861175"/>
          </a:xfrm>
          <a:custGeom>
            <a:avLst/>
            <a:gdLst/>
            <a:ahLst/>
            <a:cxnLst/>
            <a:rect l="0" t="0" r="r" b="b"/>
            <a:pathLst>
              <a:path w="3688" h="2158">
                <a:moveTo>
                  <a:pt x="708" y="118"/>
                </a:moveTo>
                <a:cubicBezTo>
                  <a:pt x="721" y="115"/>
                  <a:pt x="726" y="104"/>
                  <a:pt x="721" y="90"/>
                </a:cubicBezTo>
                <a:cubicBezTo>
                  <a:pt x="717" y="78"/>
                  <a:pt x="707" y="73"/>
                  <a:pt x="697" y="79"/>
                </a:cubicBezTo>
                <a:cubicBezTo>
                  <a:pt x="689" y="84"/>
                  <a:pt x="685" y="94"/>
                  <a:pt x="676" y="106"/>
                </a:cubicBezTo>
                <a:cubicBezTo>
                  <a:pt x="691" y="112"/>
                  <a:pt x="701" y="120"/>
                  <a:pt x="708" y="118"/>
                </a:cubicBezTo>
                <a:close/>
                <a:moveTo>
                  <a:pt x="659" y="47"/>
                </a:moveTo>
                <a:cubicBezTo>
                  <a:pt x="677" y="47"/>
                  <a:pt x="677" y="29"/>
                  <a:pt x="680" y="12"/>
                </a:cubicBezTo>
                <a:cubicBezTo>
                  <a:pt x="675" y="8"/>
                  <a:pt x="670" y="3"/>
                  <a:pt x="666" y="0"/>
                </a:cubicBezTo>
                <a:cubicBezTo>
                  <a:pt x="636" y="0"/>
                  <a:pt x="636" y="0"/>
                  <a:pt x="636" y="0"/>
                </a:cubicBezTo>
                <a:cubicBezTo>
                  <a:pt x="636" y="0"/>
                  <a:pt x="636" y="0"/>
                  <a:pt x="636" y="0"/>
                </a:cubicBezTo>
                <a:cubicBezTo>
                  <a:pt x="630" y="5"/>
                  <a:pt x="627" y="21"/>
                  <a:pt x="630" y="26"/>
                </a:cubicBezTo>
                <a:cubicBezTo>
                  <a:pt x="636" y="36"/>
                  <a:pt x="649" y="46"/>
                  <a:pt x="659" y="47"/>
                </a:cubicBezTo>
                <a:close/>
                <a:moveTo>
                  <a:pt x="603" y="153"/>
                </a:moveTo>
                <a:cubicBezTo>
                  <a:pt x="619" y="134"/>
                  <a:pt x="617" y="115"/>
                  <a:pt x="603" y="96"/>
                </a:cubicBezTo>
                <a:cubicBezTo>
                  <a:pt x="565" y="100"/>
                  <a:pt x="555" y="107"/>
                  <a:pt x="556" y="126"/>
                </a:cubicBezTo>
                <a:cubicBezTo>
                  <a:pt x="559" y="147"/>
                  <a:pt x="572" y="155"/>
                  <a:pt x="603" y="153"/>
                </a:cubicBezTo>
                <a:close/>
                <a:moveTo>
                  <a:pt x="583" y="209"/>
                </a:moveTo>
                <a:cubicBezTo>
                  <a:pt x="568" y="215"/>
                  <a:pt x="557" y="237"/>
                  <a:pt x="563" y="251"/>
                </a:cubicBezTo>
                <a:cubicBezTo>
                  <a:pt x="568" y="267"/>
                  <a:pt x="595" y="277"/>
                  <a:pt x="613" y="270"/>
                </a:cubicBezTo>
                <a:cubicBezTo>
                  <a:pt x="629" y="264"/>
                  <a:pt x="632" y="253"/>
                  <a:pt x="623" y="231"/>
                </a:cubicBezTo>
                <a:cubicBezTo>
                  <a:pt x="615" y="210"/>
                  <a:pt x="601" y="203"/>
                  <a:pt x="583" y="209"/>
                </a:cubicBezTo>
                <a:close/>
                <a:moveTo>
                  <a:pt x="701" y="296"/>
                </a:moveTo>
                <a:cubicBezTo>
                  <a:pt x="698" y="307"/>
                  <a:pt x="695" y="318"/>
                  <a:pt x="693" y="327"/>
                </a:cubicBezTo>
                <a:cubicBezTo>
                  <a:pt x="707" y="349"/>
                  <a:pt x="724" y="349"/>
                  <a:pt x="741" y="337"/>
                </a:cubicBezTo>
                <a:cubicBezTo>
                  <a:pt x="753" y="329"/>
                  <a:pt x="750" y="317"/>
                  <a:pt x="744" y="305"/>
                </a:cubicBezTo>
                <a:cubicBezTo>
                  <a:pt x="734" y="285"/>
                  <a:pt x="719" y="287"/>
                  <a:pt x="701" y="296"/>
                </a:cubicBezTo>
                <a:close/>
                <a:moveTo>
                  <a:pt x="696" y="210"/>
                </a:moveTo>
                <a:cubicBezTo>
                  <a:pt x="707" y="192"/>
                  <a:pt x="694" y="180"/>
                  <a:pt x="677" y="167"/>
                </a:cubicBezTo>
                <a:cubicBezTo>
                  <a:pt x="667" y="173"/>
                  <a:pt x="657" y="180"/>
                  <a:pt x="649" y="185"/>
                </a:cubicBezTo>
                <a:cubicBezTo>
                  <a:pt x="652" y="205"/>
                  <a:pt x="655" y="222"/>
                  <a:pt x="675" y="223"/>
                </a:cubicBezTo>
                <a:cubicBezTo>
                  <a:pt x="682" y="223"/>
                  <a:pt x="693" y="217"/>
                  <a:pt x="696" y="210"/>
                </a:cubicBezTo>
                <a:close/>
                <a:moveTo>
                  <a:pt x="623" y="402"/>
                </a:moveTo>
                <a:cubicBezTo>
                  <a:pt x="632" y="381"/>
                  <a:pt x="628" y="364"/>
                  <a:pt x="606" y="351"/>
                </a:cubicBezTo>
                <a:cubicBezTo>
                  <a:pt x="574" y="362"/>
                  <a:pt x="565" y="372"/>
                  <a:pt x="567" y="392"/>
                </a:cubicBezTo>
                <a:cubicBezTo>
                  <a:pt x="568" y="405"/>
                  <a:pt x="574" y="414"/>
                  <a:pt x="587" y="417"/>
                </a:cubicBezTo>
                <a:cubicBezTo>
                  <a:pt x="603" y="420"/>
                  <a:pt x="616" y="417"/>
                  <a:pt x="623" y="402"/>
                </a:cubicBezTo>
                <a:close/>
                <a:moveTo>
                  <a:pt x="454" y="836"/>
                </a:moveTo>
                <a:cubicBezTo>
                  <a:pt x="467" y="873"/>
                  <a:pt x="483" y="902"/>
                  <a:pt x="526" y="896"/>
                </a:cubicBezTo>
                <a:cubicBezTo>
                  <a:pt x="554" y="892"/>
                  <a:pt x="574" y="867"/>
                  <a:pt x="573" y="840"/>
                </a:cubicBezTo>
                <a:cubicBezTo>
                  <a:pt x="571" y="812"/>
                  <a:pt x="564" y="786"/>
                  <a:pt x="534" y="775"/>
                </a:cubicBezTo>
                <a:cubicBezTo>
                  <a:pt x="504" y="765"/>
                  <a:pt x="487" y="779"/>
                  <a:pt x="454" y="836"/>
                </a:cubicBezTo>
                <a:close/>
                <a:moveTo>
                  <a:pt x="675" y="445"/>
                </a:moveTo>
                <a:cubicBezTo>
                  <a:pt x="679" y="462"/>
                  <a:pt x="691" y="469"/>
                  <a:pt x="707" y="468"/>
                </a:cubicBezTo>
                <a:cubicBezTo>
                  <a:pt x="727" y="466"/>
                  <a:pt x="739" y="447"/>
                  <a:pt x="741" y="417"/>
                </a:cubicBezTo>
                <a:cubicBezTo>
                  <a:pt x="729" y="410"/>
                  <a:pt x="717" y="404"/>
                  <a:pt x="706" y="397"/>
                </a:cubicBezTo>
                <a:cubicBezTo>
                  <a:pt x="677" y="412"/>
                  <a:pt x="670" y="424"/>
                  <a:pt x="675" y="445"/>
                </a:cubicBezTo>
                <a:close/>
                <a:moveTo>
                  <a:pt x="650" y="586"/>
                </a:moveTo>
                <a:cubicBezTo>
                  <a:pt x="663" y="606"/>
                  <a:pt x="676" y="607"/>
                  <a:pt x="708" y="594"/>
                </a:cubicBezTo>
                <a:cubicBezTo>
                  <a:pt x="713" y="582"/>
                  <a:pt x="718" y="570"/>
                  <a:pt x="723" y="556"/>
                </a:cubicBezTo>
                <a:cubicBezTo>
                  <a:pt x="693" y="530"/>
                  <a:pt x="671" y="525"/>
                  <a:pt x="654" y="540"/>
                </a:cubicBezTo>
                <a:cubicBezTo>
                  <a:pt x="642" y="550"/>
                  <a:pt x="640" y="571"/>
                  <a:pt x="650" y="586"/>
                </a:cubicBezTo>
                <a:close/>
                <a:moveTo>
                  <a:pt x="261" y="1622"/>
                </a:moveTo>
                <a:cubicBezTo>
                  <a:pt x="263" y="1642"/>
                  <a:pt x="266" y="1662"/>
                  <a:pt x="268" y="1679"/>
                </a:cubicBezTo>
                <a:cubicBezTo>
                  <a:pt x="301" y="1689"/>
                  <a:pt x="329" y="1698"/>
                  <a:pt x="345" y="1668"/>
                </a:cubicBezTo>
                <a:cubicBezTo>
                  <a:pt x="350" y="1657"/>
                  <a:pt x="350" y="1636"/>
                  <a:pt x="343" y="1626"/>
                </a:cubicBezTo>
                <a:cubicBezTo>
                  <a:pt x="322" y="1596"/>
                  <a:pt x="294" y="1605"/>
                  <a:pt x="261" y="1622"/>
                </a:cubicBezTo>
                <a:close/>
                <a:moveTo>
                  <a:pt x="428" y="1103"/>
                </a:moveTo>
                <a:cubicBezTo>
                  <a:pt x="495" y="1097"/>
                  <a:pt x="500" y="1090"/>
                  <a:pt x="479" y="1024"/>
                </a:cubicBezTo>
                <a:cubicBezTo>
                  <a:pt x="462" y="1021"/>
                  <a:pt x="443" y="1017"/>
                  <a:pt x="426" y="1014"/>
                </a:cubicBezTo>
                <a:cubicBezTo>
                  <a:pt x="403" y="1045"/>
                  <a:pt x="396" y="1073"/>
                  <a:pt x="428" y="1103"/>
                </a:cubicBezTo>
                <a:close/>
                <a:moveTo>
                  <a:pt x="331" y="200"/>
                </a:moveTo>
                <a:cubicBezTo>
                  <a:pt x="309" y="209"/>
                  <a:pt x="301" y="225"/>
                  <a:pt x="309" y="242"/>
                </a:cubicBezTo>
                <a:cubicBezTo>
                  <a:pt x="317" y="259"/>
                  <a:pt x="339" y="270"/>
                  <a:pt x="354" y="263"/>
                </a:cubicBezTo>
                <a:cubicBezTo>
                  <a:pt x="372" y="256"/>
                  <a:pt x="381" y="233"/>
                  <a:pt x="374" y="214"/>
                </a:cubicBezTo>
                <a:cubicBezTo>
                  <a:pt x="367" y="198"/>
                  <a:pt x="350" y="192"/>
                  <a:pt x="331" y="200"/>
                </a:cubicBezTo>
                <a:close/>
                <a:moveTo>
                  <a:pt x="402" y="415"/>
                </a:moveTo>
                <a:cubicBezTo>
                  <a:pt x="431" y="395"/>
                  <a:pt x="435" y="387"/>
                  <a:pt x="428" y="366"/>
                </a:cubicBezTo>
                <a:cubicBezTo>
                  <a:pt x="420" y="341"/>
                  <a:pt x="410" y="337"/>
                  <a:pt x="369" y="341"/>
                </a:cubicBezTo>
                <a:cubicBezTo>
                  <a:pt x="342" y="387"/>
                  <a:pt x="349" y="402"/>
                  <a:pt x="402" y="415"/>
                </a:cubicBezTo>
                <a:close/>
                <a:moveTo>
                  <a:pt x="568" y="1183"/>
                </a:moveTo>
                <a:cubicBezTo>
                  <a:pt x="590" y="1202"/>
                  <a:pt x="612" y="1204"/>
                  <a:pt x="634" y="1187"/>
                </a:cubicBezTo>
                <a:cubicBezTo>
                  <a:pt x="664" y="1164"/>
                  <a:pt x="666" y="1133"/>
                  <a:pt x="640" y="1085"/>
                </a:cubicBezTo>
                <a:cubicBezTo>
                  <a:pt x="620" y="1085"/>
                  <a:pt x="599" y="1085"/>
                  <a:pt x="575" y="1085"/>
                </a:cubicBezTo>
                <a:cubicBezTo>
                  <a:pt x="540" y="1146"/>
                  <a:pt x="540" y="1159"/>
                  <a:pt x="568" y="1183"/>
                </a:cubicBezTo>
                <a:close/>
                <a:moveTo>
                  <a:pt x="326" y="1192"/>
                </a:moveTo>
                <a:cubicBezTo>
                  <a:pt x="299" y="1168"/>
                  <a:pt x="269" y="1174"/>
                  <a:pt x="239" y="1201"/>
                </a:cubicBezTo>
                <a:cubicBezTo>
                  <a:pt x="238" y="1240"/>
                  <a:pt x="245" y="1274"/>
                  <a:pt x="286" y="1280"/>
                </a:cubicBezTo>
                <a:cubicBezTo>
                  <a:pt x="301" y="1282"/>
                  <a:pt x="324" y="1270"/>
                  <a:pt x="335" y="1257"/>
                </a:cubicBezTo>
                <a:cubicBezTo>
                  <a:pt x="355" y="1235"/>
                  <a:pt x="343" y="1208"/>
                  <a:pt x="326" y="1192"/>
                </a:cubicBezTo>
                <a:close/>
                <a:moveTo>
                  <a:pt x="483" y="216"/>
                </a:moveTo>
                <a:cubicBezTo>
                  <a:pt x="490" y="200"/>
                  <a:pt x="482" y="186"/>
                  <a:pt x="470" y="175"/>
                </a:cubicBezTo>
                <a:cubicBezTo>
                  <a:pt x="452" y="169"/>
                  <a:pt x="440" y="177"/>
                  <a:pt x="431" y="192"/>
                </a:cubicBezTo>
                <a:cubicBezTo>
                  <a:pt x="422" y="207"/>
                  <a:pt x="428" y="219"/>
                  <a:pt x="439" y="233"/>
                </a:cubicBezTo>
                <a:cubicBezTo>
                  <a:pt x="459" y="237"/>
                  <a:pt x="475" y="234"/>
                  <a:pt x="483" y="216"/>
                </a:cubicBezTo>
                <a:close/>
                <a:moveTo>
                  <a:pt x="532" y="275"/>
                </a:moveTo>
                <a:cubicBezTo>
                  <a:pt x="519" y="266"/>
                  <a:pt x="489" y="269"/>
                  <a:pt x="478" y="284"/>
                </a:cubicBezTo>
                <a:cubicBezTo>
                  <a:pt x="471" y="293"/>
                  <a:pt x="468" y="309"/>
                  <a:pt x="471" y="319"/>
                </a:cubicBezTo>
                <a:cubicBezTo>
                  <a:pt x="476" y="337"/>
                  <a:pt x="501" y="340"/>
                  <a:pt x="539" y="329"/>
                </a:cubicBezTo>
                <a:cubicBezTo>
                  <a:pt x="551" y="296"/>
                  <a:pt x="549" y="286"/>
                  <a:pt x="532" y="275"/>
                </a:cubicBezTo>
                <a:close/>
                <a:moveTo>
                  <a:pt x="488" y="133"/>
                </a:moveTo>
                <a:cubicBezTo>
                  <a:pt x="502" y="99"/>
                  <a:pt x="504" y="81"/>
                  <a:pt x="487" y="74"/>
                </a:cubicBezTo>
                <a:cubicBezTo>
                  <a:pt x="474" y="69"/>
                  <a:pt x="456" y="70"/>
                  <a:pt x="444" y="75"/>
                </a:cubicBezTo>
                <a:cubicBezTo>
                  <a:pt x="428" y="82"/>
                  <a:pt x="432" y="100"/>
                  <a:pt x="436" y="113"/>
                </a:cubicBezTo>
                <a:cubicBezTo>
                  <a:pt x="440" y="130"/>
                  <a:pt x="459" y="136"/>
                  <a:pt x="488" y="133"/>
                </a:cubicBezTo>
                <a:close/>
                <a:moveTo>
                  <a:pt x="505" y="478"/>
                </a:moveTo>
                <a:cubicBezTo>
                  <a:pt x="479" y="484"/>
                  <a:pt x="474" y="505"/>
                  <a:pt x="470" y="531"/>
                </a:cubicBezTo>
                <a:cubicBezTo>
                  <a:pt x="484" y="539"/>
                  <a:pt x="498" y="548"/>
                  <a:pt x="512" y="557"/>
                </a:cubicBezTo>
                <a:cubicBezTo>
                  <a:pt x="545" y="533"/>
                  <a:pt x="553" y="521"/>
                  <a:pt x="548" y="505"/>
                </a:cubicBezTo>
                <a:cubicBezTo>
                  <a:pt x="543" y="489"/>
                  <a:pt x="521" y="474"/>
                  <a:pt x="505" y="478"/>
                </a:cubicBezTo>
                <a:close/>
                <a:moveTo>
                  <a:pt x="529" y="19"/>
                </a:moveTo>
                <a:cubicBezTo>
                  <a:pt x="532" y="13"/>
                  <a:pt x="536" y="7"/>
                  <a:pt x="540" y="0"/>
                </a:cubicBezTo>
                <a:cubicBezTo>
                  <a:pt x="489" y="0"/>
                  <a:pt x="489" y="0"/>
                  <a:pt x="489" y="0"/>
                </a:cubicBezTo>
                <a:cubicBezTo>
                  <a:pt x="495" y="17"/>
                  <a:pt x="509" y="22"/>
                  <a:pt x="529" y="19"/>
                </a:cubicBezTo>
                <a:close/>
                <a:moveTo>
                  <a:pt x="930" y="383"/>
                </a:moveTo>
                <a:cubicBezTo>
                  <a:pt x="931" y="364"/>
                  <a:pt x="921" y="358"/>
                  <a:pt x="884" y="357"/>
                </a:cubicBezTo>
                <a:cubicBezTo>
                  <a:pt x="861" y="385"/>
                  <a:pt x="861" y="388"/>
                  <a:pt x="883" y="416"/>
                </a:cubicBezTo>
                <a:cubicBezTo>
                  <a:pt x="916" y="414"/>
                  <a:pt x="929" y="405"/>
                  <a:pt x="930" y="383"/>
                </a:cubicBezTo>
                <a:close/>
                <a:moveTo>
                  <a:pt x="1013" y="51"/>
                </a:moveTo>
                <a:cubicBezTo>
                  <a:pt x="1029" y="43"/>
                  <a:pt x="1036" y="21"/>
                  <a:pt x="1029" y="3"/>
                </a:cubicBezTo>
                <a:cubicBezTo>
                  <a:pt x="1028" y="2"/>
                  <a:pt x="1028" y="1"/>
                  <a:pt x="1027" y="0"/>
                </a:cubicBezTo>
                <a:cubicBezTo>
                  <a:pt x="961" y="0"/>
                  <a:pt x="961" y="0"/>
                  <a:pt x="961" y="0"/>
                </a:cubicBezTo>
                <a:cubicBezTo>
                  <a:pt x="956" y="9"/>
                  <a:pt x="955" y="21"/>
                  <a:pt x="960" y="31"/>
                </a:cubicBezTo>
                <a:cubicBezTo>
                  <a:pt x="967" y="50"/>
                  <a:pt x="995" y="59"/>
                  <a:pt x="1013" y="51"/>
                </a:cubicBezTo>
                <a:close/>
                <a:moveTo>
                  <a:pt x="992" y="117"/>
                </a:moveTo>
                <a:cubicBezTo>
                  <a:pt x="1013" y="150"/>
                  <a:pt x="1018" y="151"/>
                  <a:pt x="1047" y="122"/>
                </a:cubicBezTo>
                <a:cubicBezTo>
                  <a:pt x="1044" y="112"/>
                  <a:pt x="1041" y="102"/>
                  <a:pt x="1039" y="92"/>
                </a:cubicBezTo>
                <a:cubicBezTo>
                  <a:pt x="1016" y="88"/>
                  <a:pt x="1000" y="92"/>
                  <a:pt x="992" y="117"/>
                </a:cubicBezTo>
                <a:close/>
                <a:moveTo>
                  <a:pt x="824" y="466"/>
                </a:moveTo>
                <a:cubicBezTo>
                  <a:pt x="845" y="433"/>
                  <a:pt x="844" y="431"/>
                  <a:pt x="816" y="408"/>
                </a:cubicBezTo>
                <a:cubicBezTo>
                  <a:pt x="798" y="416"/>
                  <a:pt x="785" y="428"/>
                  <a:pt x="791" y="450"/>
                </a:cubicBezTo>
                <a:cubicBezTo>
                  <a:pt x="795" y="466"/>
                  <a:pt x="808" y="471"/>
                  <a:pt x="824" y="466"/>
                </a:cubicBezTo>
                <a:close/>
                <a:moveTo>
                  <a:pt x="799" y="1501"/>
                </a:moveTo>
                <a:cubicBezTo>
                  <a:pt x="822" y="1449"/>
                  <a:pt x="818" y="1422"/>
                  <a:pt x="785" y="1403"/>
                </a:cubicBezTo>
                <a:cubicBezTo>
                  <a:pt x="756" y="1387"/>
                  <a:pt x="740" y="1398"/>
                  <a:pt x="710" y="1454"/>
                </a:cubicBezTo>
                <a:cubicBezTo>
                  <a:pt x="735" y="1510"/>
                  <a:pt x="740" y="1512"/>
                  <a:pt x="799" y="1501"/>
                </a:cubicBezTo>
                <a:close/>
                <a:moveTo>
                  <a:pt x="770" y="1265"/>
                </a:moveTo>
                <a:cubicBezTo>
                  <a:pt x="761" y="1248"/>
                  <a:pt x="740" y="1231"/>
                  <a:pt x="721" y="1227"/>
                </a:cubicBezTo>
                <a:cubicBezTo>
                  <a:pt x="687" y="1220"/>
                  <a:pt x="679" y="1250"/>
                  <a:pt x="668" y="1286"/>
                </a:cubicBezTo>
                <a:cubicBezTo>
                  <a:pt x="692" y="1299"/>
                  <a:pt x="712" y="1310"/>
                  <a:pt x="731" y="1320"/>
                </a:cubicBezTo>
                <a:cubicBezTo>
                  <a:pt x="757" y="1307"/>
                  <a:pt x="786" y="1296"/>
                  <a:pt x="770" y="1265"/>
                </a:cubicBezTo>
                <a:close/>
                <a:moveTo>
                  <a:pt x="932" y="500"/>
                </a:moveTo>
                <a:cubicBezTo>
                  <a:pt x="936" y="515"/>
                  <a:pt x="948" y="530"/>
                  <a:pt x="960" y="540"/>
                </a:cubicBezTo>
                <a:cubicBezTo>
                  <a:pt x="971" y="550"/>
                  <a:pt x="999" y="543"/>
                  <a:pt x="1010" y="531"/>
                </a:cubicBezTo>
                <a:cubicBezTo>
                  <a:pt x="1022" y="519"/>
                  <a:pt x="1023" y="506"/>
                  <a:pt x="1013" y="492"/>
                </a:cubicBezTo>
                <a:cubicBezTo>
                  <a:pt x="1003" y="477"/>
                  <a:pt x="994" y="462"/>
                  <a:pt x="982" y="445"/>
                </a:cubicBezTo>
                <a:cubicBezTo>
                  <a:pt x="969" y="452"/>
                  <a:pt x="962" y="456"/>
                  <a:pt x="955" y="459"/>
                </a:cubicBezTo>
                <a:cubicBezTo>
                  <a:pt x="937" y="467"/>
                  <a:pt x="928" y="484"/>
                  <a:pt x="932" y="500"/>
                </a:cubicBezTo>
                <a:close/>
                <a:moveTo>
                  <a:pt x="960" y="291"/>
                </a:moveTo>
                <a:cubicBezTo>
                  <a:pt x="960" y="306"/>
                  <a:pt x="960" y="320"/>
                  <a:pt x="959" y="332"/>
                </a:cubicBezTo>
                <a:cubicBezTo>
                  <a:pt x="973" y="343"/>
                  <a:pt x="986" y="355"/>
                  <a:pt x="998" y="338"/>
                </a:cubicBezTo>
                <a:cubicBezTo>
                  <a:pt x="1005" y="329"/>
                  <a:pt x="1008" y="313"/>
                  <a:pt x="1005" y="303"/>
                </a:cubicBezTo>
                <a:cubicBezTo>
                  <a:pt x="1000" y="283"/>
                  <a:pt x="982" y="287"/>
                  <a:pt x="960" y="291"/>
                </a:cubicBezTo>
                <a:close/>
                <a:moveTo>
                  <a:pt x="660" y="935"/>
                </a:moveTo>
                <a:cubicBezTo>
                  <a:pt x="640" y="960"/>
                  <a:pt x="645" y="978"/>
                  <a:pt x="687" y="1031"/>
                </a:cubicBezTo>
                <a:cubicBezTo>
                  <a:pt x="751" y="1032"/>
                  <a:pt x="769" y="1021"/>
                  <a:pt x="780" y="976"/>
                </a:cubicBezTo>
                <a:cubicBezTo>
                  <a:pt x="787" y="948"/>
                  <a:pt x="777" y="928"/>
                  <a:pt x="752" y="915"/>
                </a:cubicBezTo>
                <a:cubicBezTo>
                  <a:pt x="725" y="901"/>
                  <a:pt x="680" y="911"/>
                  <a:pt x="660" y="935"/>
                </a:cubicBezTo>
                <a:close/>
                <a:moveTo>
                  <a:pt x="3342" y="1988"/>
                </a:moveTo>
                <a:cubicBezTo>
                  <a:pt x="3359" y="1981"/>
                  <a:pt x="3362" y="1974"/>
                  <a:pt x="3358" y="1943"/>
                </a:cubicBezTo>
                <a:cubicBezTo>
                  <a:pt x="3336" y="1932"/>
                  <a:pt x="3327" y="1932"/>
                  <a:pt x="3316" y="1945"/>
                </a:cubicBezTo>
                <a:cubicBezTo>
                  <a:pt x="3306" y="1956"/>
                  <a:pt x="3303" y="1972"/>
                  <a:pt x="3310" y="1980"/>
                </a:cubicBezTo>
                <a:cubicBezTo>
                  <a:pt x="3318" y="1990"/>
                  <a:pt x="3329" y="1994"/>
                  <a:pt x="3342" y="1988"/>
                </a:cubicBezTo>
                <a:close/>
                <a:moveTo>
                  <a:pt x="1058" y="223"/>
                </a:moveTo>
                <a:cubicBezTo>
                  <a:pt x="1053" y="212"/>
                  <a:pt x="1047" y="201"/>
                  <a:pt x="1041" y="189"/>
                </a:cubicBezTo>
                <a:cubicBezTo>
                  <a:pt x="1000" y="187"/>
                  <a:pt x="993" y="190"/>
                  <a:pt x="988" y="211"/>
                </a:cubicBezTo>
                <a:cubicBezTo>
                  <a:pt x="984" y="227"/>
                  <a:pt x="988" y="239"/>
                  <a:pt x="1003" y="247"/>
                </a:cubicBezTo>
                <a:cubicBezTo>
                  <a:pt x="1023" y="256"/>
                  <a:pt x="1040" y="249"/>
                  <a:pt x="1058" y="223"/>
                </a:cubicBezTo>
                <a:close/>
                <a:moveTo>
                  <a:pt x="3243" y="2006"/>
                </a:moveTo>
                <a:cubicBezTo>
                  <a:pt x="3245" y="1988"/>
                  <a:pt x="3236" y="1978"/>
                  <a:pt x="3221" y="1973"/>
                </a:cubicBezTo>
                <a:cubicBezTo>
                  <a:pt x="3201" y="1966"/>
                  <a:pt x="3190" y="1978"/>
                  <a:pt x="3175" y="1998"/>
                </a:cubicBezTo>
                <a:cubicBezTo>
                  <a:pt x="3177" y="2004"/>
                  <a:pt x="3180" y="2014"/>
                  <a:pt x="3182" y="2020"/>
                </a:cubicBezTo>
                <a:cubicBezTo>
                  <a:pt x="3213" y="2036"/>
                  <a:pt x="3230" y="2026"/>
                  <a:pt x="3243" y="2006"/>
                </a:cubicBezTo>
                <a:close/>
                <a:moveTo>
                  <a:pt x="815" y="0"/>
                </a:moveTo>
                <a:cubicBezTo>
                  <a:pt x="766" y="0"/>
                  <a:pt x="766" y="0"/>
                  <a:pt x="766" y="0"/>
                </a:cubicBezTo>
                <a:cubicBezTo>
                  <a:pt x="770" y="7"/>
                  <a:pt x="776" y="14"/>
                  <a:pt x="784" y="23"/>
                </a:cubicBezTo>
                <a:cubicBezTo>
                  <a:pt x="796" y="16"/>
                  <a:pt x="810" y="12"/>
                  <a:pt x="815" y="0"/>
                </a:cubicBezTo>
                <a:close/>
                <a:moveTo>
                  <a:pt x="816" y="314"/>
                </a:moveTo>
                <a:cubicBezTo>
                  <a:pt x="822" y="327"/>
                  <a:pt x="843" y="336"/>
                  <a:pt x="856" y="331"/>
                </a:cubicBezTo>
                <a:cubicBezTo>
                  <a:pt x="869" y="326"/>
                  <a:pt x="875" y="307"/>
                  <a:pt x="869" y="291"/>
                </a:cubicBezTo>
                <a:cubicBezTo>
                  <a:pt x="864" y="275"/>
                  <a:pt x="847" y="268"/>
                  <a:pt x="830" y="275"/>
                </a:cubicBezTo>
                <a:cubicBezTo>
                  <a:pt x="816" y="280"/>
                  <a:pt x="809" y="300"/>
                  <a:pt x="816" y="314"/>
                </a:cubicBezTo>
                <a:close/>
                <a:moveTo>
                  <a:pt x="771" y="130"/>
                </a:moveTo>
                <a:cubicBezTo>
                  <a:pt x="805" y="158"/>
                  <a:pt x="811" y="157"/>
                  <a:pt x="825" y="121"/>
                </a:cubicBezTo>
                <a:cubicBezTo>
                  <a:pt x="816" y="112"/>
                  <a:pt x="805" y="103"/>
                  <a:pt x="792" y="91"/>
                </a:cubicBezTo>
                <a:cubicBezTo>
                  <a:pt x="784" y="107"/>
                  <a:pt x="777" y="119"/>
                  <a:pt x="771" y="130"/>
                </a:cubicBezTo>
                <a:close/>
                <a:moveTo>
                  <a:pt x="845" y="597"/>
                </a:moveTo>
                <a:cubicBezTo>
                  <a:pt x="863" y="590"/>
                  <a:pt x="873" y="567"/>
                  <a:pt x="865" y="548"/>
                </a:cubicBezTo>
                <a:cubicBezTo>
                  <a:pt x="860" y="533"/>
                  <a:pt x="838" y="526"/>
                  <a:pt x="818" y="533"/>
                </a:cubicBezTo>
                <a:cubicBezTo>
                  <a:pt x="800" y="539"/>
                  <a:pt x="791" y="556"/>
                  <a:pt x="798" y="573"/>
                </a:cubicBezTo>
                <a:cubicBezTo>
                  <a:pt x="807" y="593"/>
                  <a:pt x="828" y="604"/>
                  <a:pt x="845" y="597"/>
                </a:cubicBezTo>
                <a:close/>
                <a:moveTo>
                  <a:pt x="774" y="237"/>
                </a:moveTo>
                <a:cubicBezTo>
                  <a:pt x="783" y="237"/>
                  <a:pt x="796" y="229"/>
                  <a:pt x="800" y="221"/>
                </a:cubicBezTo>
                <a:cubicBezTo>
                  <a:pt x="807" y="208"/>
                  <a:pt x="795" y="198"/>
                  <a:pt x="767" y="192"/>
                </a:cubicBezTo>
                <a:cubicBezTo>
                  <a:pt x="756" y="218"/>
                  <a:pt x="758" y="236"/>
                  <a:pt x="774" y="237"/>
                </a:cubicBezTo>
                <a:close/>
                <a:moveTo>
                  <a:pt x="887" y="109"/>
                </a:moveTo>
                <a:cubicBezTo>
                  <a:pt x="904" y="114"/>
                  <a:pt x="915" y="100"/>
                  <a:pt x="919" y="87"/>
                </a:cubicBezTo>
                <a:cubicBezTo>
                  <a:pt x="925" y="66"/>
                  <a:pt x="913" y="52"/>
                  <a:pt x="892" y="44"/>
                </a:cubicBezTo>
                <a:cubicBezTo>
                  <a:pt x="870" y="54"/>
                  <a:pt x="855" y="66"/>
                  <a:pt x="862" y="89"/>
                </a:cubicBezTo>
                <a:cubicBezTo>
                  <a:pt x="865" y="98"/>
                  <a:pt x="878" y="106"/>
                  <a:pt x="887" y="109"/>
                </a:cubicBezTo>
                <a:close/>
                <a:moveTo>
                  <a:pt x="892" y="1231"/>
                </a:moveTo>
                <a:cubicBezTo>
                  <a:pt x="920" y="1234"/>
                  <a:pt x="955" y="1201"/>
                  <a:pt x="958" y="1168"/>
                </a:cubicBezTo>
                <a:cubicBezTo>
                  <a:pt x="960" y="1138"/>
                  <a:pt x="938" y="1115"/>
                  <a:pt x="905" y="1112"/>
                </a:cubicBezTo>
                <a:cubicBezTo>
                  <a:pt x="870" y="1110"/>
                  <a:pt x="837" y="1131"/>
                  <a:pt x="834" y="1159"/>
                </a:cubicBezTo>
                <a:cubicBezTo>
                  <a:pt x="832" y="1189"/>
                  <a:pt x="863" y="1228"/>
                  <a:pt x="892" y="1231"/>
                </a:cubicBezTo>
                <a:close/>
                <a:moveTo>
                  <a:pt x="335" y="124"/>
                </a:moveTo>
                <a:cubicBezTo>
                  <a:pt x="378" y="105"/>
                  <a:pt x="381" y="80"/>
                  <a:pt x="371" y="49"/>
                </a:cubicBezTo>
                <a:cubicBezTo>
                  <a:pt x="354" y="32"/>
                  <a:pt x="336" y="33"/>
                  <a:pt x="318" y="45"/>
                </a:cubicBezTo>
                <a:cubicBezTo>
                  <a:pt x="294" y="60"/>
                  <a:pt x="297" y="81"/>
                  <a:pt x="306" y="114"/>
                </a:cubicBezTo>
                <a:cubicBezTo>
                  <a:pt x="313" y="116"/>
                  <a:pt x="327" y="121"/>
                  <a:pt x="335" y="124"/>
                </a:cubicBezTo>
                <a:close/>
                <a:moveTo>
                  <a:pt x="918" y="230"/>
                </a:moveTo>
                <a:cubicBezTo>
                  <a:pt x="933" y="236"/>
                  <a:pt x="944" y="229"/>
                  <a:pt x="950" y="216"/>
                </a:cubicBezTo>
                <a:cubicBezTo>
                  <a:pt x="958" y="199"/>
                  <a:pt x="945" y="183"/>
                  <a:pt x="915" y="175"/>
                </a:cubicBezTo>
                <a:cubicBezTo>
                  <a:pt x="899" y="209"/>
                  <a:pt x="900" y="223"/>
                  <a:pt x="918" y="230"/>
                </a:cubicBezTo>
                <a:close/>
                <a:moveTo>
                  <a:pt x="3461" y="1947"/>
                </a:moveTo>
                <a:cubicBezTo>
                  <a:pt x="3447" y="1944"/>
                  <a:pt x="3431" y="1955"/>
                  <a:pt x="3427" y="1973"/>
                </a:cubicBezTo>
                <a:cubicBezTo>
                  <a:pt x="3424" y="1986"/>
                  <a:pt x="3425" y="1999"/>
                  <a:pt x="3435" y="2009"/>
                </a:cubicBezTo>
                <a:cubicBezTo>
                  <a:pt x="3444" y="2010"/>
                  <a:pt x="3453" y="2012"/>
                  <a:pt x="3465" y="2015"/>
                </a:cubicBezTo>
                <a:cubicBezTo>
                  <a:pt x="3471" y="2006"/>
                  <a:pt x="3480" y="1997"/>
                  <a:pt x="3483" y="1987"/>
                </a:cubicBezTo>
                <a:cubicBezTo>
                  <a:pt x="3489" y="1970"/>
                  <a:pt x="3477" y="1951"/>
                  <a:pt x="3461" y="1947"/>
                </a:cubicBezTo>
                <a:close/>
                <a:moveTo>
                  <a:pt x="1142" y="194"/>
                </a:moveTo>
                <a:cubicBezTo>
                  <a:pt x="1123" y="190"/>
                  <a:pt x="1115" y="197"/>
                  <a:pt x="1099" y="233"/>
                </a:cubicBezTo>
                <a:cubicBezTo>
                  <a:pt x="1115" y="267"/>
                  <a:pt x="1126" y="273"/>
                  <a:pt x="1152" y="267"/>
                </a:cubicBezTo>
                <a:cubicBezTo>
                  <a:pt x="1169" y="263"/>
                  <a:pt x="1177" y="253"/>
                  <a:pt x="1177" y="236"/>
                </a:cubicBezTo>
                <a:cubicBezTo>
                  <a:pt x="1177" y="218"/>
                  <a:pt x="1159" y="198"/>
                  <a:pt x="1142" y="194"/>
                </a:cubicBezTo>
                <a:close/>
                <a:moveTo>
                  <a:pt x="1139" y="60"/>
                </a:moveTo>
                <a:cubicBezTo>
                  <a:pt x="1123" y="76"/>
                  <a:pt x="1112" y="92"/>
                  <a:pt x="1127" y="113"/>
                </a:cubicBezTo>
                <a:cubicBezTo>
                  <a:pt x="1136" y="127"/>
                  <a:pt x="1154" y="131"/>
                  <a:pt x="1168" y="123"/>
                </a:cubicBezTo>
                <a:cubicBezTo>
                  <a:pt x="1183" y="114"/>
                  <a:pt x="1194" y="104"/>
                  <a:pt x="1192" y="85"/>
                </a:cubicBezTo>
                <a:cubicBezTo>
                  <a:pt x="1189" y="67"/>
                  <a:pt x="1178" y="61"/>
                  <a:pt x="1139" y="60"/>
                </a:cubicBezTo>
                <a:close/>
                <a:moveTo>
                  <a:pt x="3187" y="2109"/>
                </a:moveTo>
                <a:cubicBezTo>
                  <a:pt x="3174" y="2110"/>
                  <a:pt x="3169" y="2119"/>
                  <a:pt x="3166" y="2132"/>
                </a:cubicBezTo>
                <a:cubicBezTo>
                  <a:pt x="3173" y="2146"/>
                  <a:pt x="3183" y="2154"/>
                  <a:pt x="3197" y="2150"/>
                </a:cubicBezTo>
                <a:cubicBezTo>
                  <a:pt x="3210" y="2147"/>
                  <a:pt x="3214" y="2136"/>
                  <a:pt x="3215" y="2123"/>
                </a:cubicBezTo>
                <a:cubicBezTo>
                  <a:pt x="3210" y="2110"/>
                  <a:pt x="3200" y="2107"/>
                  <a:pt x="3187" y="2109"/>
                </a:cubicBezTo>
                <a:close/>
                <a:moveTo>
                  <a:pt x="3034" y="2158"/>
                </a:moveTo>
                <a:cubicBezTo>
                  <a:pt x="3084" y="2158"/>
                  <a:pt x="3084" y="2158"/>
                  <a:pt x="3084" y="2158"/>
                </a:cubicBezTo>
                <a:cubicBezTo>
                  <a:pt x="3081" y="2154"/>
                  <a:pt x="3076" y="2148"/>
                  <a:pt x="3070" y="2142"/>
                </a:cubicBezTo>
                <a:cubicBezTo>
                  <a:pt x="3049" y="2144"/>
                  <a:pt x="3037" y="2149"/>
                  <a:pt x="3034" y="2158"/>
                </a:cubicBezTo>
                <a:close/>
                <a:moveTo>
                  <a:pt x="1071" y="344"/>
                </a:moveTo>
                <a:cubicBezTo>
                  <a:pt x="1055" y="350"/>
                  <a:pt x="1042" y="377"/>
                  <a:pt x="1048" y="393"/>
                </a:cubicBezTo>
                <a:cubicBezTo>
                  <a:pt x="1054" y="409"/>
                  <a:pt x="1081" y="418"/>
                  <a:pt x="1098" y="411"/>
                </a:cubicBezTo>
                <a:cubicBezTo>
                  <a:pt x="1115" y="404"/>
                  <a:pt x="1122" y="386"/>
                  <a:pt x="1114" y="369"/>
                </a:cubicBezTo>
                <a:cubicBezTo>
                  <a:pt x="1106" y="349"/>
                  <a:pt x="1086" y="338"/>
                  <a:pt x="1071" y="344"/>
                </a:cubicBezTo>
                <a:close/>
                <a:moveTo>
                  <a:pt x="3136" y="2053"/>
                </a:moveTo>
                <a:cubicBezTo>
                  <a:pt x="3120" y="2044"/>
                  <a:pt x="3107" y="2047"/>
                  <a:pt x="3100" y="2060"/>
                </a:cubicBezTo>
                <a:cubicBezTo>
                  <a:pt x="3094" y="2073"/>
                  <a:pt x="3098" y="2090"/>
                  <a:pt x="3109" y="2097"/>
                </a:cubicBezTo>
                <a:cubicBezTo>
                  <a:pt x="3121" y="2104"/>
                  <a:pt x="3140" y="2098"/>
                  <a:pt x="3147" y="2085"/>
                </a:cubicBezTo>
                <a:cubicBezTo>
                  <a:pt x="3154" y="2074"/>
                  <a:pt x="3149" y="2060"/>
                  <a:pt x="3136" y="2053"/>
                </a:cubicBezTo>
                <a:close/>
                <a:moveTo>
                  <a:pt x="268" y="853"/>
                </a:moveTo>
                <a:cubicBezTo>
                  <a:pt x="301" y="856"/>
                  <a:pt x="338" y="821"/>
                  <a:pt x="343" y="782"/>
                </a:cubicBezTo>
                <a:cubicBezTo>
                  <a:pt x="348" y="744"/>
                  <a:pt x="315" y="710"/>
                  <a:pt x="269" y="704"/>
                </a:cubicBezTo>
                <a:cubicBezTo>
                  <a:pt x="234" y="700"/>
                  <a:pt x="191" y="733"/>
                  <a:pt x="187" y="768"/>
                </a:cubicBezTo>
                <a:cubicBezTo>
                  <a:pt x="184" y="801"/>
                  <a:pt x="230" y="849"/>
                  <a:pt x="268" y="853"/>
                </a:cubicBezTo>
                <a:close/>
                <a:moveTo>
                  <a:pt x="811" y="1944"/>
                </a:moveTo>
                <a:cubicBezTo>
                  <a:pt x="818" y="1971"/>
                  <a:pt x="848" y="1990"/>
                  <a:pt x="879" y="1986"/>
                </a:cubicBezTo>
                <a:cubicBezTo>
                  <a:pt x="919" y="1981"/>
                  <a:pt x="931" y="1963"/>
                  <a:pt x="935" y="1904"/>
                </a:cubicBezTo>
                <a:cubicBezTo>
                  <a:pt x="921" y="1887"/>
                  <a:pt x="906" y="1871"/>
                  <a:pt x="890" y="1852"/>
                </a:cubicBezTo>
                <a:cubicBezTo>
                  <a:pt x="826" y="1877"/>
                  <a:pt x="803" y="1907"/>
                  <a:pt x="811" y="1944"/>
                </a:cubicBezTo>
                <a:close/>
                <a:moveTo>
                  <a:pt x="691" y="1717"/>
                </a:moveTo>
                <a:cubicBezTo>
                  <a:pt x="672" y="1730"/>
                  <a:pt x="653" y="1743"/>
                  <a:pt x="634" y="1756"/>
                </a:cubicBezTo>
                <a:cubicBezTo>
                  <a:pt x="635" y="1811"/>
                  <a:pt x="647" y="1831"/>
                  <a:pt x="684" y="1839"/>
                </a:cubicBezTo>
                <a:cubicBezTo>
                  <a:pt x="713" y="1846"/>
                  <a:pt x="732" y="1834"/>
                  <a:pt x="742" y="1808"/>
                </a:cubicBezTo>
                <a:cubicBezTo>
                  <a:pt x="754" y="1776"/>
                  <a:pt x="735" y="1743"/>
                  <a:pt x="691" y="1717"/>
                </a:cubicBezTo>
                <a:close/>
                <a:moveTo>
                  <a:pt x="987" y="1629"/>
                </a:moveTo>
                <a:cubicBezTo>
                  <a:pt x="960" y="1626"/>
                  <a:pt x="933" y="1654"/>
                  <a:pt x="927" y="1689"/>
                </a:cubicBezTo>
                <a:cubicBezTo>
                  <a:pt x="923" y="1722"/>
                  <a:pt x="942" y="1748"/>
                  <a:pt x="973" y="1750"/>
                </a:cubicBezTo>
                <a:cubicBezTo>
                  <a:pt x="1011" y="1752"/>
                  <a:pt x="1042" y="1729"/>
                  <a:pt x="1045" y="1697"/>
                </a:cubicBezTo>
                <a:cubicBezTo>
                  <a:pt x="1048" y="1665"/>
                  <a:pt x="1021" y="1633"/>
                  <a:pt x="987" y="1629"/>
                </a:cubicBezTo>
                <a:close/>
                <a:moveTo>
                  <a:pt x="830" y="1629"/>
                </a:moveTo>
                <a:cubicBezTo>
                  <a:pt x="795" y="1572"/>
                  <a:pt x="792" y="1571"/>
                  <a:pt x="736" y="1597"/>
                </a:cubicBezTo>
                <a:cubicBezTo>
                  <a:pt x="734" y="1630"/>
                  <a:pt x="743" y="1659"/>
                  <a:pt x="779" y="1667"/>
                </a:cubicBezTo>
                <a:cubicBezTo>
                  <a:pt x="808" y="1674"/>
                  <a:pt x="826" y="1657"/>
                  <a:pt x="830" y="1629"/>
                </a:cubicBezTo>
                <a:close/>
                <a:moveTo>
                  <a:pt x="3479" y="2116"/>
                </a:moveTo>
                <a:cubicBezTo>
                  <a:pt x="3475" y="2126"/>
                  <a:pt x="3479" y="2134"/>
                  <a:pt x="3489" y="2137"/>
                </a:cubicBezTo>
                <a:cubicBezTo>
                  <a:pt x="3496" y="2140"/>
                  <a:pt x="3508" y="2142"/>
                  <a:pt x="3513" y="2138"/>
                </a:cubicBezTo>
                <a:cubicBezTo>
                  <a:pt x="3526" y="2127"/>
                  <a:pt x="3523" y="2113"/>
                  <a:pt x="3513" y="2101"/>
                </a:cubicBezTo>
                <a:cubicBezTo>
                  <a:pt x="3498" y="2098"/>
                  <a:pt x="3485" y="2100"/>
                  <a:pt x="3479" y="2116"/>
                </a:cubicBezTo>
                <a:close/>
                <a:moveTo>
                  <a:pt x="3283" y="2086"/>
                </a:moveTo>
                <a:cubicBezTo>
                  <a:pt x="3280" y="2077"/>
                  <a:pt x="3271" y="2066"/>
                  <a:pt x="3262" y="2061"/>
                </a:cubicBezTo>
                <a:cubicBezTo>
                  <a:pt x="3251" y="2055"/>
                  <a:pt x="3242" y="2066"/>
                  <a:pt x="3236" y="2075"/>
                </a:cubicBezTo>
                <a:cubicBezTo>
                  <a:pt x="3228" y="2085"/>
                  <a:pt x="3233" y="2099"/>
                  <a:pt x="3248" y="2114"/>
                </a:cubicBezTo>
                <a:cubicBezTo>
                  <a:pt x="3275" y="2107"/>
                  <a:pt x="3286" y="2100"/>
                  <a:pt x="3283" y="2086"/>
                </a:cubicBezTo>
                <a:close/>
                <a:moveTo>
                  <a:pt x="3548" y="2158"/>
                </a:moveTo>
                <a:cubicBezTo>
                  <a:pt x="3561" y="2158"/>
                  <a:pt x="3561" y="2158"/>
                  <a:pt x="3561" y="2158"/>
                </a:cubicBezTo>
                <a:cubicBezTo>
                  <a:pt x="3557" y="2157"/>
                  <a:pt x="3552" y="2157"/>
                  <a:pt x="3548" y="2158"/>
                </a:cubicBezTo>
                <a:close/>
                <a:moveTo>
                  <a:pt x="3681" y="2125"/>
                </a:moveTo>
                <a:cubicBezTo>
                  <a:pt x="3674" y="2113"/>
                  <a:pt x="3663" y="2107"/>
                  <a:pt x="3649" y="2110"/>
                </a:cubicBezTo>
                <a:cubicBezTo>
                  <a:pt x="3632" y="2114"/>
                  <a:pt x="3627" y="2122"/>
                  <a:pt x="3627" y="2154"/>
                </a:cubicBezTo>
                <a:cubicBezTo>
                  <a:pt x="3629" y="2155"/>
                  <a:pt x="3632" y="2157"/>
                  <a:pt x="3634" y="2158"/>
                </a:cubicBezTo>
                <a:cubicBezTo>
                  <a:pt x="3678" y="2158"/>
                  <a:pt x="3678" y="2158"/>
                  <a:pt x="3678" y="2158"/>
                </a:cubicBezTo>
                <a:cubicBezTo>
                  <a:pt x="3686" y="2150"/>
                  <a:pt x="3688" y="2136"/>
                  <a:pt x="3681" y="2125"/>
                </a:cubicBezTo>
                <a:close/>
                <a:moveTo>
                  <a:pt x="3567" y="2012"/>
                </a:moveTo>
                <a:cubicBezTo>
                  <a:pt x="3553" y="2018"/>
                  <a:pt x="3546" y="2029"/>
                  <a:pt x="3550" y="2042"/>
                </a:cubicBezTo>
                <a:cubicBezTo>
                  <a:pt x="3555" y="2060"/>
                  <a:pt x="3564" y="2064"/>
                  <a:pt x="3591" y="2061"/>
                </a:cubicBezTo>
                <a:cubicBezTo>
                  <a:pt x="3595" y="2052"/>
                  <a:pt x="3599" y="2042"/>
                  <a:pt x="3604" y="2033"/>
                </a:cubicBezTo>
                <a:cubicBezTo>
                  <a:pt x="3592" y="2011"/>
                  <a:pt x="3583" y="2006"/>
                  <a:pt x="3567" y="2012"/>
                </a:cubicBezTo>
                <a:close/>
                <a:moveTo>
                  <a:pt x="3414" y="2045"/>
                </a:moveTo>
                <a:cubicBezTo>
                  <a:pt x="3395" y="2056"/>
                  <a:pt x="3398" y="2074"/>
                  <a:pt x="3402" y="2093"/>
                </a:cubicBezTo>
                <a:cubicBezTo>
                  <a:pt x="3419" y="2100"/>
                  <a:pt x="3433" y="2103"/>
                  <a:pt x="3443" y="2088"/>
                </a:cubicBezTo>
                <a:cubicBezTo>
                  <a:pt x="3450" y="2078"/>
                  <a:pt x="3452" y="2066"/>
                  <a:pt x="3442" y="2055"/>
                </a:cubicBezTo>
                <a:cubicBezTo>
                  <a:pt x="3434" y="2048"/>
                  <a:pt x="3426" y="2038"/>
                  <a:pt x="3414" y="2045"/>
                </a:cubicBezTo>
                <a:close/>
                <a:moveTo>
                  <a:pt x="3356" y="2047"/>
                </a:moveTo>
                <a:cubicBezTo>
                  <a:pt x="3348" y="2043"/>
                  <a:pt x="3337" y="2041"/>
                  <a:pt x="3329" y="2050"/>
                </a:cubicBezTo>
                <a:cubicBezTo>
                  <a:pt x="3320" y="2063"/>
                  <a:pt x="3323" y="2074"/>
                  <a:pt x="3335" y="2085"/>
                </a:cubicBezTo>
                <a:cubicBezTo>
                  <a:pt x="3342" y="2084"/>
                  <a:pt x="3351" y="2083"/>
                  <a:pt x="3360" y="2082"/>
                </a:cubicBezTo>
                <a:cubicBezTo>
                  <a:pt x="3363" y="2069"/>
                  <a:pt x="3372" y="2056"/>
                  <a:pt x="3356" y="2047"/>
                </a:cubicBezTo>
                <a:close/>
                <a:moveTo>
                  <a:pt x="3285" y="2152"/>
                </a:moveTo>
                <a:cubicBezTo>
                  <a:pt x="3283" y="2154"/>
                  <a:pt x="3281" y="2156"/>
                  <a:pt x="3280" y="2158"/>
                </a:cubicBezTo>
                <a:cubicBezTo>
                  <a:pt x="3317" y="2158"/>
                  <a:pt x="3317" y="2158"/>
                  <a:pt x="3317" y="2158"/>
                </a:cubicBezTo>
                <a:cubicBezTo>
                  <a:pt x="3302" y="2144"/>
                  <a:pt x="3294" y="2143"/>
                  <a:pt x="3285" y="2152"/>
                </a:cubicBezTo>
                <a:close/>
                <a:moveTo>
                  <a:pt x="3396" y="2140"/>
                </a:moveTo>
                <a:cubicBezTo>
                  <a:pt x="3391" y="2139"/>
                  <a:pt x="3380" y="2144"/>
                  <a:pt x="3378" y="2149"/>
                </a:cubicBezTo>
                <a:cubicBezTo>
                  <a:pt x="3377" y="2151"/>
                  <a:pt x="3377" y="2155"/>
                  <a:pt x="3376" y="2158"/>
                </a:cubicBezTo>
                <a:cubicBezTo>
                  <a:pt x="3410" y="2158"/>
                  <a:pt x="3410" y="2158"/>
                  <a:pt x="3410" y="2158"/>
                </a:cubicBezTo>
                <a:cubicBezTo>
                  <a:pt x="3410" y="2149"/>
                  <a:pt x="3408" y="2142"/>
                  <a:pt x="3396" y="2140"/>
                </a:cubicBezTo>
                <a:close/>
                <a:moveTo>
                  <a:pt x="1015" y="1361"/>
                </a:moveTo>
                <a:cubicBezTo>
                  <a:pt x="985" y="1365"/>
                  <a:pt x="955" y="1368"/>
                  <a:pt x="919" y="1371"/>
                </a:cubicBezTo>
                <a:cubicBezTo>
                  <a:pt x="920" y="1398"/>
                  <a:pt x="920" y="1411"/>
                  <a:pt x="920" y="1424"/>
                </a:cubicBezTo>
                <a:cubicBezTo>
                  <a:pt x="919" y="1457"/>
                  <a:pt x="937" y="1484"/>
                  <a:pt x="965" y="1490"/>
                </a:cubicBezTo>
                <a:cubicBezTo>
                  <a:pt x="991" y="1496"/>
                  <a:pt x="1022" y="1490"/>
                  <a:pt x="1048" y="1480"/>
                </a:cubicBezTo>
                <a:cubicBezTo>
                  <a:pt x="1071" y="1470"/>
                  <a:pt x="1082" y="1422"/>
                  <a:pt x="1072" y="1395"/>
                </a:cubicBezTo>
                <a:cubicBezTo>
                  <a:pt x="1063" y="1368"/>
                  <a:pt x="1043" y="1357"/>
                  <a:pt x="1015" y="1361"/>
                </a:cubicBezTo>
                <a:close/>
                <a:moveTo>
                  <a:pt x="0" y="1832"/>
                </a:moveTo>
                <a:cubicBezTo>
                  <a:pt x="0" y="1949"/>
                  <a:pt x="0" y="1949"/>
                  <a:pt x="0" y="1949"/>
                </a:cubicBezTo>
                <a:cubicBezTo>
                  <a:pt x="26" y="1950"/>
                  <a:pt x="48" y="1927"/>
                  <a:pt x="64" y="1884"/>
                </a:cubicBezTo>
                <a:cubicBezTo>
                  <a:pt x="38" y="1852"/>
                  <a:pt x="18" y="1835"/>
                  <a:pt x="0" y="1832"/>
                </a:cubicBezTo>
                <a:close/>
                <a:moveTo>
                  <a:pt x="344" y="1021"/>
                </a:moveTo>
                <a:cubicBezTo>
                  <a:pt x="345" y="991"/>
                  <a:pt x="316" y="963"/>
                  <a:pt x="284" y="960"/>
                </a:cubicBezTo>
                <a:cubicBezTo>
                  <a:pt x="248" y="958"/>
                  <a:pt x="218" y="982"/>
                  <a:pt x="215" y="1018"/>
                </a:cubicBezTo>
                <a:cubicBezTo>
                  <a:pt x="212" y="1053"/>
                  <a:pt x="239" y="1085"/>
                  <a:pt x="273" y="1087"/>
                </a:cubicBezTo>
                <a:cubicBezTo>
                  <a:pt x="306" y="1089"/>
                  <a:pt x="343" y="1055"/>
                  <a:pt x="344" y="1021"/>
                </a:cubicBezTo>
                <a:close/>
                <a:moveTo>
                  <a:pt x="65" y="1557"/>
                </a:moveTo>
                <a:cubicBezTo>
                  <a:pt x="80" y="1529"/>
                  <a:pt x="52" y="1515"/>
                  <a:pt x="27" y="1498"/>
                </a:cubicBezTo>
                <a:cubicBezTo>
                  <a:pt x="18" y="1502"/>
                  <a:pt x="9" y="1506"/>
                  <a:pt x="0" y="1510"/>
                </a:cubicBezTo>
                <a:cubicBezTo>
                  <a:pt x="0" y="1582"/>
                  <a:pt x="0" y="1582"/>
                  <a:pt x="0" y="1582"/>
                </a:cubicBezTo>
                <a:cubicBezTo>
                  <a:pt x="4" y="1584"/>
                  <a:pt x="8" y="1585"/>
                  <a:pt x="12" y="1585"/>
                </a:cubicBezTo>
                <a:cubicBezTo>
                  <a:pt x="31" y="1583"/>
                  <a:pt x="56" y="1572"/>
                  <a:pt x="65" y="1557"/>
                </a:cubicBezTo>
                <a:close/>
                <a:moveTo>
                  <a:pt x="114" y="1944"/>
                </a:moveTo>
                <a:cubicBezTo>
                  <a:pt x="91" y="1967"/>
                  <a:pt x="95" y="1990"/>
                  <a:pt x="110" y="2016"/>
                </a:cubicBezTo>
                <a:cubicBezTo>
                  <a:pt x="126" y="2041"/>
                  <a:pt x="149" y="2042"/>
                  <a:pt x="178" y="2036"/>
                </a:cubicBezTo>
                <a:cubicBezTo>
                  <a:pt x="200" y="2008"/>
                  <a:pt x="208" y="1980"/>
                  <a:pt x="186" y="1955"/>
                </a:cubicBezTo>
                <a:cubicBezTo>
                  <a:pt x="168" y="1932"/>
                  <a:pt x="140" y="1934"/>
                  <a:pt x="114" y="1944"/>
                </a:cubicBezTo>
                <a:close/>
                <a:moveTo>
                  <a:pt x="179" y="1496"/>
                </a:moveTo>
                <a:cubicBezTo>
                  <a:pt x="157" y="1494"/>
                  <a:pt x="141" y="1503"/>
                  <a:pt x="143" y="1525"/>
                </a:cubicBezTo>
                <a:cubicBezTo>
                  <a:pt x="144" y="1539"/>
                  <a:pt x="156" y="1553"/>
                  <a:pt x="168" y="1577"/>
                </a:cubicBezTo>
                <a:cubicBezTo>
                  <a:pt x="189" y="1559"/>
                  <a:pt x="208" y="1550"/>
                  <a:pt x="211" y="1537"/>
                </a:cubicBezTo>
                <a:cubicBezTo>
                  <a:pt x="216" y="1516"/>
                  <a:pt x="204" y="1498"/>
                  <a:pt x="179" y="1496"/>
                </a:cubicBezTo>
                <a:close/>
                <a:moveTo>
                  <a:pt x="99" y="2120"/>
                </a:moveTo>
                <a:cubicBezTo>
                  <a:pt x="75" y="2118"/>
                  <a:pt x="55" y="2133"/>
                  <a:pt x="47" y="2158"/>
                </a:cubicBezTo>
                <a:cubicBezTo>
                  <a:pt x="154" y="2158"/>
                  <a:pt x="154" y="2158"/>
                  <a:pt x="154" y="2158"/>
                </a:cubicBezTo>
                <a:cubicBezTo>
                  <a:pt x="144" y="2138"/>
                  <a:pt x="123" y="2122"/>
                  <a:pt x="99" y="2120"/>
                </a:cubicBezTo>
                <a:close/>
                <a:moveTo>
                  <a:pt x="96" y="1272"/>
                </a:moveTo>
                <a:cubicBezTo>
                  <a:pt x="29" y="1285"/>
                  <a:pt x="15" y="1295"/>
                  <a:pt x="21" y="1326"/>
                </a:cubicBezTo>
                <a:cubicBezTo>
                  <a:pt x="28" y="1361"/>
                  <a:pt x="56" y="1368"/>
                  <a:pt x="125" y="1348"/>
                </a:cubicBezTo>
                <a:cubicBezTo>
                  <a:pt x="123" y="1317"/>
                  <a:pt x="131" y="1285"/>
                  <a:pt x="96" y="1272"/>
                </a:cubicBezTo>
                <a:close/>
                <a:moveTo>
                  <a:pt x="36" y="848"/>
                </a:moveTo>
                <a:cubicBezTo>
                  <a:pt x="41" y="823"/>
                  <a:pt x="23" y="789"/>
                  <a:pt x="0" y="778"/>
                </a:cubicBezTo>
                <a:cubicBezTo>
                  <a:pt x="0" y="891"/>
                  <a:pt x="0" y="891"/>
                  <a:pt x="0" y="891"/>
                </a:cubicBezTo>
                <a:cubicBezTo>
                  <a:pt x="18" y="882"/>
                  <a:pt x="32" y="866"/>
                  <a:pt x="36" y="848"/>
                </a:cubicBezTo>
                <a:close/>
                <a:moveTo>
                  <a:pt x="106" y="1774"/>
                </a:moveTo>
                <a:cubicBezTo>
                  <a:pt x="139" y="1787"/>
                  <a:pt x="162" y="1772"/>
                  <a:pt x="183" y="1724"/>
                </a:cubicBezTo>
                <a:cubicBezTo>
                  <a:pt x="167" y="1684"/>
                  <a:pt x="136" y="1673"/>
                  <a:pt x="97" y="1681"/>
                </a:cubicBezTo>
                <a:cubicBezTo>
                  <a:pt x="73" y="1741"/>
                  <a:pt x="75" y="1762"/>
                  <a:pt x="106" y="1774"/>
                </a:cubicBezTo>
                <a:close/>
                <a:moveTo>
                  <a:pt x="676" y="2079"/>
                </a:moveTo>
                <a:cubicBezTo>
                  <a:pt x="648" y="2074"/>
                  <a:pt x="609" y="2096"/>
                  <a:pt x="602" y="2123"/>
                </a:cubicBezTo>
                <a:cubicBezTo>
                  <a:pt x="599" y="2136"/>
                  <a:pt x="599" y="2148"/>
                  <a:pt x="602" y="2158"/>
                </a:cubicBezTo>
                <a:cubicBezTo>
                  <a:pt x="725" y="2158"/>
                  <a:pt x="725" y="2158"/>
                  <a:pt x="725" y="2158"/>
                </a:cubicBezTo>
                <a:cubicBezTo>
                  <a:pt x="715" y="2101"/>
                  <a:pt x="702" y="2084"/>
                  <a:pt x="676" y="2079"/>
                </a:cubicBezTo>
                <a:close/>
                <a:moveTo>
                  <a:pt x="15" y="1041"/>
                </a:moveTo>
                <a:cubicBezTo>
                  <a:pt x="10" y="1065"/>
                  <a:pt x="27" y="1094"/>
                  <a:pt x="48" y="1099"/>
                </a:cubicBezTo>
                <a:cubicBezTo>
                  <a:pt x="76" y="1106"/>
                  <a:pt x="109" y="1083"/>
                  <a:pt x="114" y="1056"/>
                </a:cubicBezTo>
                <a:cubicBezTo>
                  <a:pt x="117" y="1030"/>
                  <a:pt x="94" y="1002"/>
                  <a:pt x="68" y="999"/>
                </a:cubicBezTo>
                <a:cubicBezTo>
                  <a:pt x="45" y="997"/>
                  <a:pt x="19" y="1017"/>
                  <a:pt x="15" y="1041"/>
                </a:cubicBezTo>
                <a:close/>
                <a:moveTo>
                  <a:pt x="543" y="1304"/>
                </a:moveTo>
                <a:cubicBezTo>
                  <a:pt x="564" y="1285"/>
                  <a:pt x="561" y="1264"/>
                  <a:pt x="546" y="1244"/>
                </a:cubicBezTo>
                <a:cubicBezTo>
                  <a:pt x="527" y="1218"/>
                  <a:pt x="493" y="1226"/>
                  <a:pt x="457" y="1266"/>
                </a:cubicBezTo>
                <a:cubicBezTo>
                  <a:pt x="497" y="1317"/>
                  <a:pt x="519" y="1326"/>
                  <a:pt x="543" y="1304"/>
                </a:cubicBezTo>
                <a:close/>
                <a:moveTo>
                  <a:pt x="570" y="1656"/>
                </a:moveTo>
                <a:cubicBezTo>
                  <a:pt x="567" y="1632"/>
                  <a:pt x="546" y="1627"/>
                  <a:pt x="524" y="1626"/>
                </a:cubicBezTo>
                <a:cubicBezTo>
                  <a:pt x="485" y="1626"/>
                  <a:pt x="476" y="1650"/>
                  <a:pt x="476" y="1685"/>
                </a:cubicBezTo>
                <a:cubicBezTo>
                  <a:pt x="490" y="1698"/>
                  <a:pt x="505" y="1711"/>
                  <a:pt x="517" y="1721"/>
                </a:cubicBezTo>
                <a:cubicBezTo>
                  <a:pt x="561" y="1717"/>
                  <a:pt x="575" y="1691"/>
                  <a:pt x="570" y="1656"/>
                </a:cubicBezTo>
                <a:close/>
                <a:moveTo>
                  <a:pt x="487" y="1872"/>
                </a:moveTo>
                <a:cubicBezTo>
                  <a:pt x="479" y="1929"/>
                  <a:pt x="487" y="1951"/>
                  <a:pt x="519" y="1964"/>
                </a:cubicBezTo>
                <a:cubicBezTo>
                  <a:pt x="540" y="1972"/>
                  <a:pt x="558" y="1969"/>
                  <a:pt x="572" y="1951"/>
                </a:cubicBezTo>
                <a:cubicBezTo>
                  <a:pt x="589" y="1930"/>
                  <a:pt x="595" y="1908"/>
                  <a:pt x="577" y="1885"/>
                </a:cubicBezTo>
                <a:cubicBezTo>
                  <a:pt x="553" y="1855"/>
                  <a:pt x="523" y="1848"/>
                  <a:pt x="487" y="1872"/>
                </a:cubicBezTo>
                <a:close/>
                <a:moveTo>
                  <a:pt x="649" y="1476"/>
                </a:moveTo>
                <a:cubicBezTo>
                  <a:pt x="651" y="1452"/>
                  <a:pt x="628" y="1429"/>
                  <a:pt x="598" y="1425"/>
                </a:cubicBezTo>
                <a:cubicBezTo>
                  <a:pt x="570" y="1421"/>
                  <a:pt x="547" y="1441"/>
                  <a:pt x="544" y="1472"/>
                </a:cubicBezTo>
                <a:cubicBezTo>
                  <a:pt x="541" y="1497"/>
                  <a:pt x="565" y="1523"/>
                  <a:pt x="593" y="1524"/>
                </a:cubicBezTo>
                <a:cubicBezTo>
                  <a:pt x="617" y="1525"/>
                  <a:pt x="647" y="1500"/>
                  <a:pt x="649" y="1476"/>
                </a:cubicBezTo>
                <a:close/>
                <a:moveTo>
                  <a:pt x="369" y="1799"/>
                </a:moveTo>
                <a:cubicBezTo>
                  <a:pt x="372" y="1770"/>
                  <a:pt x="357" y="1757"/>
                  <a:pt x="317" y="1754"/>
                </a:cubicBezTo>
                <a:cubicBezTo>
                  <a:pt x="280" y="1751"/>
                  <a:pt x="258" y="1765"/>
                  <a:pt x="254" y="1797"/>
                </a:cubicBezTo>
                <a:cubicBezTo>
                  <a:pt x="250" y="1824"/>
                  <a:pt x="276" y="1858"/>
                  <a:pt x="301" y="1861"/>
                </a:cubicBezTo>
                <a:cubicBezTo>
                  <a:pt x="330" y="1865"/>
                  <a:pt x="366" y="1832"/>
                  <a:pt x="369" y="1799"/>
                </a:cubicBezTo>
                <a:close/>
                <a:moveTo>
                  <a:pt x="370" y="1504"/>
                </a:moveTo>
                <a:cubicBezTo>
                  <a:pt x="400" y="1541"/>
                  <a:pt x="430" y="1551"/>
                  <a:pt x="443" y="1528"/>
                </a:cubicBezTo>
                <a:cubicBezTo>
                  <a:pt x="450" y="1515"/>
                  <a:pt x="448" y="1488"/>
                  <a:pt x="439" y="1476"/>
                </a:cubicBezTo>
                <a:cubicBezTo>
                  <a:pt x="424" y="1456"/>
                  <a:pt x="400" y="1466"/>
                  <a:pt x="370" y="1504"/>
                </a:cubicBezTo>
                <a:close/>
                <a:moveTo>
                  <a:pt x="305" y="1361"/>
                </a:moveTo>
                <a:cubicBezTo>
                  <a:pt x="285" y="1369"/>
                  <a:pt x="263" y="1377"/>
                  <a:pt x="235" y="1389"/>
                </a:cubicBezTo>
                <a:cubicBezTo>
                  <a:pt x="252" y="1414"/>
                  <a:pt x="265" y="1433"/>
                  <a:pt x="278" y="1451"/>
                </a:cubicBezTo>
                <a:cubicBezTo>
                  <a:pt x="347" y="1420"/>
                  <a:pt x="350" y="1411"/>
                  <a:pt x="305" y="1361"/>
                </a:cubicBezTo>
                <a:close/>
                <a:moveTo>
                  <a:pt x="330" y="2158"/>
                </a:moveTo>
                <a:cubicBezTo>
                  <a:pt x="389" y="2158"/>
                  <a:pt x="389" y="2158"/>
                  <a:pt x="389" y="2158"/>
                </a:cubicBezTo>
                <a:cubicBezTo>
                  <a:pt x="384" y="2156"/>
                  <a:pt x="379" y="2155"/>
                  <a:pt x="372" y="2154"/>
                </a:cubicBezTo>
                <a:cubicBezTo>
                  <a:pt x="354" y="2152"/>
                  <a:pt x="341" y="2152"/>
                  <a:pt x="330" y="2158"/>
                </a:cubicBezTo>
                <a:close/>
                <a:moveTo>
                  <a:pt x="314" y="1926"/>
                </a:moveTo>
                <a:cubicBezTo>
                  <a:pt x="291" y="1940"/>
                  <a:pt x="272" y="1988"/>
                  <a:pt x="286" y="2015"/>
                </a:cubicBezTo>
                <a:cubicBezTo>
                  <a:pt x="294" y="2032"/>
                  <a:pt x="316" y="2049"/>
                  <a:pt x="334" y="2053"/>
                </a:cubicBezTo>
                <a:cubicBezTo>
                  <a:pt x="366" y="2059"/>
                  <a:pt x="389" y="2023"/>
                  <a:pt x="401" y="1956"/>
                </a:cubicBezTo>
                <a:cubicBezTo>
                  <a:pt x="360" y="1914"/>
                  <a:pt x="344" y="1908"/>
                  <a:pt x="314" y="1926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40000"/>
            </a:schemeClr>
          </a:solidFill>
          <a:ln>
            <a:noFill/>
          </a:ln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06706" y="568345"/>
            <a:ext cx="8897565" cy="156071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700" y="2438400"/>
            <a:ext cx="8770571" cy="3651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61071" y="629661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fld id="{B93DE370-B741-4635-8234-3936B4EF3560}" type="datetimeFigureOut">
              <a:rPr lang="en-US" smtClean="0"/>
              <a:t>26-Oct-20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933699" y="6296615"/>
            <a:ext cx="56673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12999" y="723328"/>
            <a:ext cx="1884348" cy="60426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44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 title="Rule Line"/>
          <p:cNvCxnSpPr/>
          <p:nvPr/>
        </p:nvCxnSpPr>
        <p:spPr>
          <a:xfrm>
            <a:off x="2933700" y="2176009"/>
            <a:ext cx="8770571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40072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2" r:id="rId1"/>
    <p:sldLayoutId id="2147483903" r:id="rId2"/>
    <p:sldLayoutId id="2147483904" r:id="rId3"/>
    <p:sldLayoutId id="2147483905" r:id="rId4"/>
    <p:sldLayoutId id="2147483906" r:id="rId5"/>
    <p:sldLayoutId id="2147483907" r:id="rId6"/>
    <p:sldLayoutId id="2147483908" r:id="rId7"/>
    <p:sldLayoutId id="2147483909" r:id="rId8"/>
    <p:sldLayoutId id="2147483910" r:id="rId9"/>
    <p:sldLayoutId id="2147483911" r:id="rId10"/>
    <p:sldLayoutId id="2147483912" r:id="rId11"/>
  </p:sldLayoutIdLst>
  <p:transition>
    <p:fade thruBlk="1"/>
  </p:transition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9000"/>
        </a:lnSpc>
        <a:spcBef>
          <a:spcPct val="0"/>
        </a:spcBef>
        <a:buNone/>
        <a:defRPr sz="4400" kern="1200">
          <a:solidFill>
            <a:schemeClr val="tx2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20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6400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8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9601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6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2801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60020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9202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6pPr>
      <a:lvl7pPr marL="22402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7pPr>
      <a:lvl8pPr marL="25603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8pPr>
      <a:lvl9pPr marL="28803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1848">
          <p15:clr>
            <a:srgbClr val="F26B43"/>
          </p15:clr>
        </p15:guide>
        <p15:guide id="2" orient="horz" pos="3960">
          <p15:clr>
            <a:srgbClr val="F26B43"/>
          </p15:clr>
        </p15:guide>
        <p15:guide id="3" orient="horz" pos="1536">
          <p15:clr>
            <a:srgbClr val="F26B43"/>
          </p15:clr>
        </p15:guide>
        <p15:guide id="4" orient="horz" pos="3840">
          <p15:clr>
            <a:srgbClr val="F26B43"/>
          </p15:clr>
        </p15:guide>
        <p15:guide id="5" pos="4416">
          <p15:clr>
            <a:srgbClr val="F26B43"/>
          </p15:clr>
        </p15:guide>
        <p15:guide id="6" pos="4800">
          <p15:clr>
            <a:srgbClr val="F26B43"/>
          </p15:clr>
        </p15:guide>
        <p15:guide id="7" orient="horz" pos="360">
          <p15:clr>
            <a:srgbClr val="F26B43"/>
          </p15:clr>
        </p15:guide>
        <p15:guide id="8" pos="7368">
          <p15:clr>
            <a:srgbClr val="F26B43"/>
          </p15:clr>
        </p15:guide>
        <p15:guide id="9" pos="240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509000" y="983100"/>
            <a:ext cx="9174000" cy="7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Amatic SC"/>
              <a:buNone/>
              <a:defRPr sz="26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509000" y="1902800"/>
            <a:ext cx="9174000" cy="46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Merriweather"/>
              <a:buChar char="✖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Merriweather"/>
              <a:buChar char="○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Merriweather"/>
              <a:buChar char="■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●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○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■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●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○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erriweather"/>
              <a:buChar char="■"/>
              <a:defRPr sz="2400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665333" y="0"/>
            <a:ext cx="526400" cy="4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algn="r">
              <a:buNone/>
              <a:defRPr sz="1600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fld id="{8839C57D-3279-457F-96A6-961A661A3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711732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14" r:id="rId1"/>
    <p:sldLayoutId id="2147483915" r:id="rId2"/>
    <p:sldLayoutId id="2147483916" r:id="rId3"/>
    <p:sldLayoutId id="2147483917" r:id="rId4"/>
    <p:sldLayoutId id="2147483918" r:id="rId5"/>
    <p:sldLayoutId id="2147483919" r:id="rId6"/>
    <p:sldLayoutId id="2147483920" r:id="rId7"/>
    <p:sldLayoutId id="2147483921" r:id="rId8"/>
    <p:sldLayoutId id="2147483922" r:id="rId9"/>
    <p:sldLayoutId id="2147483923" r:id="rId10"/>
    <p:sldLayoutId id="2147483924" r:id="rId11"/>
  </p:sldLayoutIdLst>
  <p:transition>
    <p:fade thruBlk="1"/>
  </p:transition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=""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2.xml"/><Relationship Id="rId5" Type="http://schemas.openxmlformats.org/officeDocument/2006/relationships/image" Target="../media/image19.jpeg"/><Relationship Id="rId4" Type="http://schemas.openxmlformats.org/officeDocument/2006/relationships/image" Target="../media/image16.tm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2.xml"/><Relationship Id="rId4" Type="http://schemas.openxmlformats.org/officeDocument/2006/relationships/image" Target="../media/image21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6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tm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2.xml"/><Relationship Id="rId4" Type="http://schemas.openxmlformats.org/officeDocument/2006/relationships/image" Target="../media/image25.jp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jpg"/><Relationship Id="rId3" Type="http://schemas.openxmlformats.org/officeDocument/2006/relationships/image" Target="../media/image27.tmp"/><Relationship Id="rId7" Type="http://schemas.openxmlformats.org/officeDocument/2006/relationships/image" Target="../media/image31.jpg"/><Relationship Id="rId2" Type="http://schemas.openxmlformats.org/officeDocument/2006/relationships/image" Target="../media/image26.tmp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30.tmp"/><Relationship Id="rId5" Type="http://schemas.openxmlformats.org/officeDocument/2006/relationships/image" Target="../media/image29.tmp"/><Relationship Id="rId4" Type="http://schemas.openxmlformats.org/officeDocument/2006/relationships/image" Target="../media/image28.tm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6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6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1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tmp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9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9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mailto:shadmanheya@gmail.com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8.tmp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1.jpeg"/><Relationship Id="rId5" Type="http://schemas.microsoft.com/office/2007/relationships/hdphoto" Target="../media/hdphoto4.wdp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tmp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14.tm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2.jpeg"/><Relationship Id="rId5" Type="http://schemas.openxmlformats.org/officeDocument/2006/relationships/image" Target="../media/image16.tmp"/><Relationship Id="rId4" Type="http://schemas.openxmlformats.org/officeDocument/2006/relationships/image" Target="../media/image15.tm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eave">
          <a:fgClr>
            <a:srgbClr val="7030A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sp>
          <p:nvSpPr>
            <p:cNvPr id="12" name="Rectangle 11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noFill/>
            <a:ln w="76200">
              <a:solidFill>
                <a:srgbClr val="21A15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152400" y="152400"/>
              <a:ext cx="8839200" cy="6553200"/>
            </a:xfrm>
            <a:prstGeom prst="rect">
              <a:avLst/>
            </a:prstGeom>
            <a:noFill/>
            <a:ln w="76200">
              <a:solidFill>
                <a:srgbClr val="21A15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" name="Straight Connector 13"/>
            <p:cNvCxnSpPr/>
            <p:nvPr/>
          </p:nvCxnSpPr>
          <p:spPr>
            <a:xfrm>
              <a:off x="27296" y="76200"/>
              <a:ext cx="90678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62552" y="6781800"/>
              <a:ext cx="9018896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V="1">
              <a:off x="27296" y="68238"/>
              <a:ext cx="0" cy="67056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 flipV="1">
              <a:off x="9067800" y="76200"/>
              <a:ext cx="0" cy="67056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/>
          <p:cNvGrpSpPr/>
          <p:nvPr/>
        </p:nvGrpSpPr>
        <p:grpSpPr>
          <a:xfrm>
            <a:off x="287856" y="226218"/>
            <a:ext cx="11587478" cy="6405563"/>
            <a:chOff x="288928" y="238126"/>
            <a:chExt cx="11587478" cy="6405563"/>
          </a:xfrm>
        </p:grpSpPr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8928" y="252416"/>
              <a:ext cx="5792667" cy="6362698"/>
            </a:xfrm>
            <a:prstGeom prst="rect">
              <a:avLst/>
            </a:prstGeom>
          </p:spPr>
        </p:pic>
        <p:pic>
          <p:nvPicPr>
            <p:cNvPr id="20" name="Picture 1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70932" y="238126"/>
              <a:ext cx="5705474" cy="640556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47387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laid">
          <a:fgClr>
            <a:srgbClr val="FFFF0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3463487" y="427075"/>
            <a:ext cx="6226423" cy="1200329"/>
          </a:xfrm>
          <a:prstGeom prst="rect">
            <a:avLst/>
          </a:prstGeom>
          <a:solidFill>
            <a:srgbClr val="E34DDC"/>
          </a:solidFill>
          <a:ln/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bn-IN" sz="7200" dirty="0" smtClean="0">
                <a:solidFill>
                  <a:srgbClr val="FFFF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কাঙ্ক্ষিত শিখনফল</a:t>
            </a:r>
            <a:endParaRPr lang="en-US" sz="40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497778" y="2738173"/>
            <a:ext cx="9191894" cy="707886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bn-IN" sz="4000" spc="50" dirty="0" smtClean="0">
                <a:ln w="11430">
                  <a:solidFill>
                    <a:schemeClr val="tx1"/>
                  </a:solidFill>
                </a:ln>
                <a:solidFill>
                  <a:schemeClr val="tx2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১৭.</a:t>
            </a:r>
            <a:r>
              <a:rPr lang="en-US" sz="4000" spc="50" dirty="0" smtClean="0">
                <a:ln w="11430">
                  <a:solidFill>
                    <a:schemeClr val="tx1"/>
                  </a:solidFill>
                </a:ln>
                <a:solidFill>
                  <a:schemeClr val="tx2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4</a:t>
            </a:r>
            <a:r>
              <a:rPr lang="bn-IN" sz="4000" spc="50" dirty="0" smtClean="0">
                <a:ln w="11430">
                  <a:solidFill>
                    <a:schemeClr val="tx1"/>
                  </a:solidFill>
                </a:ln>
                <a:solidFill>
                  <a:schemeClr val="tx2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.</a:t>
            </a:r>
            <a:r>
              <a:rPr lang="en-US" sz="4000" spc="50" dirty="0" smtClean="0">
                <a:ln w="11430">
                  <a:solidFill>
                    <a:schemeClr val="tx1"/>
                  </a:solidFill>
                </a:ln>
                <a:solidFill>
                  <a:schemeClr val="tx2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spc="50" dirty="0" smtClean="0">
                <a:ln w="11430">
                  <a:solidFill>
                    <a:schemeClr val="tx1"/>
                  </a:solidFill>
                </a:ln>
                <a:solidFill>
                  <a:schemeClr val="tx2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 প্রাকৃতিক সম্পদের শ্রেণিবিভাগ করতে পারবে । </a:t>
            </a:r>
            <a:endParaRPr lang="en-US" sz="4000" spc="50" dirty="0">
              <a:ln w="11430">
                <a:solidFill>
                  <a:schemeClr val="tx1"/>
                </a:solidFill>
              </a:ln>
              <a:solidFill>
                <a:schemeClr val="tx2"/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1028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1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75">
          <a:fgClr>
            <a:srgbClr val="00B0F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792129" y="1630024"/>
            <a:ext cx="3955845" cy="830997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r>
              <a:rPr lang="bn-IN" sz="4800" dirty="0" smtClean="0"/>
              <a:t>পাঠ উপস্থাপন </a:t>
            </a:r>
            <a:endParaRPr lang="en-US" sz="4800" dirty="0"/>
          </a:p>
        </p:txBody>
      </p:sp>
      <p:sp>
        <p:nvSpPr>
          <p:cNvPr id="10" name="TextBox 9"/>
          <p:cNvSpPr txBox="1"/>
          <p:nvPr/>
        </p:nvSpPr>
        <p:spPr>
          <a:xfrm>
            <a:off x="844485" y="2869622"/>
            <a:ext cx="10289679" cy="2308324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just"/>
            <a:r>
              <a:rPr lang="bn-IN" sz="72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আমরা কিভাবে প্রাকৃতিক সম্পদের শ্রেণিবিন্যাস করতে পারি ।</a:t>
            </a:r>
            <a:endParaRPr lang="en-US" sz="72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 rot="336289">
            <a:off x="2542355" y="1630023"/>
            <a:ext cx="6455391" cy="830997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225425" dist="50800" dir="5220000" algn="ctr">
              <a:srgbClr val="000000">
                <a:alpha val="33000"/>
              </a:srgbClr>
            </a:outerShdw>
          </a:effectLst>
          <a:scene3d>
            <a:camera prst="perspectiveFront" fov="3300000">
              <a:rot lat="486000" lon="19530000" rev="174000"/>
            </a:camera>
            <a:lightRig rig="harsh" dir="t">
              <a:rot lat="0" lon="0" rev="3000000"/>
            </a:lightRig>
          </a:scene3d>
          <a:sp3d extrusionH="254000" contourW="19050">
            <a:bevelT w="82550" h="44450" prst="angle"/>
            <a:bevelB w="82550" h="44450" prst="angle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r>
              <a:rPr lang="bn-IN" sz="4800" dirty="0" smtClean="0"/>
              <a:t>আজকে আমরা জানবো </a:t>
            </a:r>
            <a:endParaRPr lang="en-US" sz="4800" dirty="0"/>
          </a:p>
        </p:txBody>
      </p:sp>
    </p:spTree>
    <p:extLst>
      <p:ext uri="{BB962C8B-B14F-4D97-AF65-F5344CB8AC3E}">
        <p14:creationId xmlns:p14="http://schemas.microsoft.com/office/powerpoint/2010/main" val="818349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10" grpId="0" animBg="1"/>
      <p:bldP spid="8" grpId="0" animBg="1"/>
      <p:bldP spid="8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80">
          <a:fgClr>
            <a:schemeClr val="tx1">
              <a:lumMod val="7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73232" y="-54399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2120485" y="2600436"/>
            <a:ext cx="8144766" cy="1015663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6000" b="1" spc="50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(১</a:t>
            </a:r>
            <a:r>
              <a:rPr lang="bn-IN" sz="6000" b="1" spc="50" dirty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) নবায়নযোগ্য প্রাকৃতিক</a:t>
            </a:r>
            <a:r>
              <a:rPr lang="en-US" sz="6000" b="1" spc="50" dirty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6000" b="1" spc="50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সম্পদ</a:t>
            </a:r>
            <a:r>
              <a:rPr lang="bn-IN" sz="60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60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699744" y="728533"/>
            <a:ext cx="10986248" cy="1015663"/>
          </a:xfrm>
          <a:prstGeom prst="rect">
            <a:avLst/>
          </a:prstGeom>
          <a:solidFill>
            <a:srgbClr val="00B0F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bn-IN" sz="6000" b="1" spc="50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প্রাকৃতিক সম্পদকে দুইভাগে ভাগ করা</a:t>
            </a:r>
            <a:r>
              <a:rPr lang="en-US" sz="6000" b="1" spc="50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হ</a:t>
            </a:r>
            <a:r>
              <a:rPr lang="bn-IN" sz="6000" b="1" spc="50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য়েছে- </a:t>
            </a:r>
            <a:endParaRPr lang="en-US" sz="6000" b="1" spc="50" dirty="0">
              <a:ln w="11430">
                <a:solidFill>
                  <a:schemeClr val="bg1"/>
                </a:solidFill>
              </a:ln>
              <a:solidFill>
                <a:schemeClr val="bg1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62546" y="4019885"/>
            <a:ext cx="9013680" cy="1015663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6000" b="1" spc="50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(২</a:t>
            </a:r>
            <a:r>
              <a:rPr lang="bn-IN" sz="6000" b="1" spc="50" dirty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) অনবায়নযোগ্য প্রাকৃতিক সম্পদ </a:t>
            </a:r>
            <a:r>
              <a:rPr lang="bn-IN" sz="6000" b="1" spc="50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r>
              <a:rPr lang="bn-IN" sz="60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60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8494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44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8000"/>
                            </p:stCondLst>
                            <p:childTnLst>
                              <p:par>
                                <p:cTn id="1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82" grpId="0" animBg="1"/>
      <p:bldP spid="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ave">
          <a:fgClr>
            <a:srgbClr val="7030A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41795" y="1663391"/>
            <a:ext cx="10703860" cy="2123658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bn-IN" sz="4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যেসব প্রাকৃতিক </a:t>
            </a:r>
            <a:r>
              <a:rPr lang="bn-IN" sz="4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সম্পদ ব্যবহারের </a:t>
            </a:r>
            <a:r>
              <a:rPr lang="bn-IN" sz="4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ফলে নিঃশেষ হয়ে যায় না, প্রকৃতি থেকে পুনরায় পাওয়া যায় এবং ব্যবহার করা যায় তাকে নবায়নযোগ্য প্রাকৃতিক সম্পদ বলে ।</a:t>
            </a:r>
            <a:endParaRPr lang="en-US" sz="4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10365" y="350959"/>
            <a:ext cx="6009633" cy="830997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bn-IN" sz="4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নবায়নযোগ্য প্রাকৃতিক সম্পদ </a:t>
            </a:r>
            <a:r>
              <a:rPr lang="en-US" sz="4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:</a:t>
            </a:r>
            <a:endParaRPr lang="en-US" sz="48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686412" y="372217"/>
            <a:ext cx="7381868" cy="830997"/>
          </a:xfrm>
          <a:prstGeom prst="rect">
            <a:avLst/>
          </a:prstGeom>
          <a:solidFill>
            <a:srgbClr val="00B0F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bn-IN" sz="4800" b="1" spc="50" dirty="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নবায়নযোগ্য প্রাকৃতিক সম্পদ, যেমন </a:t>
            </a:r>
            <a:r>
              <a:rPr lang="en-US" sz="4800" b="1" spc="50" dirty="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:</a:t>
            </a:r>
            <a:endParaRPr lang="en-US" sz="4800" b="1" spc="50" dirty="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903074" y="5894233"/>
            <a:ext cx="5961146" cy="523220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bn-IN" sz="2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বায়ু (পালতোলা নৌকায় বায়ুপ্রবাহ ব্যবহৃত </a:t>
            </a:r>
            <a:r>
              <a:rPr lang="en-US" sz="2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হ</a:t>
            </a:r>
            <a:r>
              <a:rPr lang="bn-IN" sz="2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চ্ছে )</a:t>
            </a:r>
            <a:endParaRPr lang="en-US" sz="28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846" y="1391600"/>
            <a:ext cx="4973911" cy="4166378"/>
          </a:xfrm>
          <a:prstGeom prst="rect">
            <a:avLst/>
          </a:prstGeom>
        </p:spPr>
      </p:pic>
      <p:pic>
        <p:nvPicPr>
          <p:cNvPr id="16" name="Picture 15" descr="Screen Clippi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2577" y="1181956"/>
            <a:ext cx="5641326" cy="430748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1123434" y="5786657"/>
            <a:ext cx="2372801" cy="707886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bn-IN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সূর্যের আলো </a:t>
            </a:r>
            <a:endParaRPr lang="en-US" sz="4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905" y="1351496"/>
            <a:ext cx="5983942" cy="3036855"/>
          </a:xfrm>
          <a:prstGeom prst="rect">
            <a:avLst/>
          </a:prstGeom>
        </p:spPr>
      </p:pic>
      <p:sp>
        <p:nvSpPr>
          <p:cNvPr id="2" name="Up Arrow 1"/>
          <p:cNvSpPr/>
          <p:nvPr/>
        </p:nvSpPr>
        <p:spPr>
          <a:xfrm rot="902282">
            <a:off x="2357091" y="2984633"/>
            <a:ext cx="316328" cy="2807436"/>
          </a:xfrm>
          <a:prstGeom prst="upArrow">
            <a:avLst/>
          </a:prstGeom>
          <a:solidFill>
            <a:srgbClr val="00B0F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Up Arrow 18"/>
          <p:cNvSpPr/>
          <p:nvPr/>
        </p:nvSpPr>
        <p:spPr>
          <a:xfrm rot="902282">
            <a:off x="8843915" y="2869969"/>
            <a:ext cx="272983" cy="3025069"/>
          </a:xfrm>
          <a:prstGeom prst="upArrow">
            <a:avLst/>
          </a:prstGeom>
          <a:solidFill>
            <a:srgbClr val="00B0F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Up Arrow 19"/>
          <p:cNvSpPr/>
          <p:nvPr/>
        </p:nvSpPr>
        <p:spPr>
          <a:xfrm rot="19434053">
            <a:off x="5823748" y="3642340"/>
            <a:ext cx="335480" cy="2536857"/>
          </a:xfrm>
          <a:prstGeom prst="upArrow">
            <a:avLst/>
          </a:prstGeom>
          <a:solidFill>
            <a:srgbClr val="00B0F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5903074" y="5894233"/>
            <a:ext cx="5961146" cy="523220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bn-IN" sz="2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বায়ু (বায়ুপ্রবাহের কারণে চুলগুলো উড়ছে  )</a:t>
            </a:r>
            <a:endParaRPr lang="en-US" sz="28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6369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300"/>
                            </p:stCondLst>
                            <p:childTnLst>
                              <p:par>
                                <p:cTn id="16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3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9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9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9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100"/>
                            </p:stCondLst>
                            <p:childTnLst>
                              <p:par>
                                <p:cTn id="6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900"/>
                            </p:stCondLst>
                            <p:childTnLst>
                              <p:par>
                                <p:cTn id="7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900"/>
                            </p:stCondLst>
                            <p:childTnLst>
                              <p:par>
                                <p:cTn id="7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9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8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6" presetClass="exit" presetSubtype="21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8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9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9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"/>
                            </p:stCondLst>
                            <p:childTnLst>
                              <p:par>
                                <p:cTn id="104" presetID="25" presetClass="entr" presetSubtype="0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15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500"/>
                            </p:stCondLst>
                            <p:childTnLst>
                              <p:par>
                                <p:cTn id="126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9" grpId="0" animBg="1"/>
      <p:bldP spid="9" grpId="1" animBg="1"/>
      <p:bldP spid="14" grpId="0" animBg="1"/>
      <p:bldP spid="15" grpId="0" animBg="1"/>
      <p:bldP spid="15" grpId="1" animBg="1"/>
      <p:bldP spid="17" grpId="0" animBg="1"/>
      <p:bldP spid="17" grpId="1" animBg="1"/>
      <p:bldP spid="2" grpId="0" animBg="1"/>
      <p:bldP spid="2" grpId="1" animBg="1"/>
      <p:bldP spid="19" grpId="0" animBg="1"/>
      <p:bldP spid="19" grpId="1" animBg="1"/>
      <p:bldP spid="20" grpId="0" animBg="1"/>
      <p:bldP spid="2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ave">
          <a:fgClr>
            <a:srgbClr val="7030A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8458198" y="5598110"/>
            <a:ext cx="1384251" cy="707886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bn-IN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উদ্ভিদ</a:t>
            </a:r>
            <a:endParaRPr lang="en-US" sz="4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3725" y="516083"/>
            <a:ext cx="5825536" cy="46206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507" y="516082"/>
            <a:ext cx="5513858" cy="4620693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2171816" y="5535582"/>
            <a:ext cx="1384251" cy="707886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bn-IN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পানি</a:t>
            </a:r>
            <a:endParaRPr lang="en-US" sz="4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 rot="1596949">
            <a:off x="339842" y="2945718"/>
            <a:ext cx="11729182" cy="707886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bn-IN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সূর্যের আলো, বায়ু , পানি এবং উদ্ভিদ হচ্ছে নবায়নযোগ্য প্রাকৃতিক সম্পদ ।   </a:t>
            </a:r>
            <a:endParaRPr lang="en-US" sz="4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170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6" presetClass="exit" presetSubtype="21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5" presetClass="entr" presetSubtype="0" fill="hold" grpId="0" nodeType="click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5" grpId="1" animBg="1"/>
      <p:bldP spid="9" grpId="0" animBg="1"/>
      <p:bldP spid="9" grpId="1" animBg="1"/>
      <p:bldP spid="1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eave">
          <a:fgClr>
            <a:srgbClr val="7030A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443753" y="1588087"/>
            <a:ext cx="11295529" cy="2123658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bn-IN" sz="4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অনবা</a:t>
            </a:r>
            <a:r>
              <a:rPr lang="en-US" sz="4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য়</a:t>
            </a:r>
            <a:r>
              <a:rPr lang="bn-IN" sz="4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নযোগ্য প্রাকৃতিক সম্পদ </a:t>
            </a:r>
            <a:r>
              <a:rPr lang="en-US" sz="4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:</a:t>
            </a:r>
            <a:r>
              <a:rPr lang="bn-IN" sz="4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যেসব প্রাকৃতিক সম্পদ একবার ব্যবহার করলে </a:t>
            </a:r>
            <a:r>
              <a:rPr lang="bn-IN" sz="4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নিঃশেষ হয়ে যায় </a:t>
            </a:r>
            <a:r>
              <a:rPr lang="en-US" sz="4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এবং</a:t>
            </a:r>
            <a:r>
              <a:rPr lang="bn-IN" sz="4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হাজার হাজার বছরেও তা ফিরে পাওয়া যায় না তাকে </a:t>
            </a:r>
            <a:r>
              <a:rPr lang="bn-IN" sz="4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অনবা</a:t>
            </a:r>
            <a:r>
              <a:rPr lang="en-US" sz="4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য়</a:t>
            </a:r>
            <a:r>
              <a:rPr lang="bn-IN" sz="4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নযোগ্য প্রাকৃতিক সম্পদ</a:t>
            </a:r>
            <a:r>
              <a:rPr lang="bn-IN" sz="4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বলে</a:t>
            </a:r>
            <a:r>
              <a:rPr lang="en-US" sz="4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4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76397" y="434719"/>
            <a:ext cx="6426811" cy="830997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bn-IN" sz="4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অনবা</a:t>
            </a:r>
            <a:r>
              <a:rPr lang="en-US" sz="4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য়</a:t>
            </a:r>
            <a:r>
              <a:rPr lang="bn-IN" sz="4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নযোগ্য প্রাকৃতিক সম্পদ </a:t>
            </a:r>
            <a:r>
              <a:rPr lang="en-US" sz="4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:</a:t>
            </a:r>
            <a:endParaRPr lang="en-US" sz="48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216593" y="5081408"/>
            <a:ext cx="1969958" cy="707886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bn-IN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তেল </a:t>
            </a:r>
            <a:endParaRPr lang="en-US" sz="4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7066" y="664974"/>
            <a:ext cx="5114683" cy="4296474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1129553" y="5081408"/>
            <a:ext cx="2877671" cy="707886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bn-IN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প্রাকৃতিক গ্যাস</a:t>
            </a:r>
            <a:endParaRPr lang="en-US" sz="4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220" y="729186"/>
            <a:ext cx="6180846" cy="42322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8369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300"/>
                            </p:stCondLst>
                            <p:childTnLst>
                              <p:par>
                                <p:cTn id="2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6" presetClass="exit" presetSubtype="21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000"/>
                            </p:stCondLst>
                            <p:childTnLst>
                              <p:par>
                                <p:cTn id="54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0" grpId="0" animBg="1"/>
      <p:bldP spid="10" grpId="1" animBg="1"/>
      <p:bldP spid="12" grpId="0" animBg="1"/>
      <p:bldP spid="12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4787153" y="5683262"/>
            <a:ext cx="4114800" cy="707886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bn-IN" sz="40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কয়লা (বিভিন্ন ধরণের)</a:t>
            </a:r>
            <a:endParaRPr lang="en-US" sz="4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12" name="Picture 11" descr="Screen Clippi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34" y="605204"/>
            <a:ext cx="6185645" cy="497309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0459" y="632013"/>
            <a:ext cx="5378823" cy="49462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899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400"/>
                            </p:stCondLst>
                            <p:childTnLst>
                              <p:par>
                                <p:cTn id="11" presetID="3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400"/>
                            </p:stCondLst>
                            <p:childTnLst>
                              <p:par>
                                <p:cTn id="18" presetID="3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eave">
          <a:fgClr>
            <a:srgbClr val="7030A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9202" y="426431"/>
            <a:ext cx="2541637" cy="2133600"/>
          </a:xfrm>
          <a:prstGeom prst="rect">
            <a:avLst/>
          </a:prstGeom>
        </p:spPr>
      </p:pic>
      <p:pic>
        <p:nvPicPr>
          <p:cNvPr id="6" name="Picture 5" descr="Screen Clippi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3568" y="426431"/>
            <a:ext cx="2573422" cy="2133598"/>
          </a:xfrm>
          <a:prstGeom prst="rect">
            <a:avLst/>
          </a:prstGeom>
        </p:spPr>
      </p:pic>
      <p:pic>
        <p:nvPicPr>
          <p:cNvPr id="9" name="Picture 8" descr="Screen Clippi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753" y="3739768"/>
            <a:ext cx="3848200" cy="1851051"/>
          </a:xfrm>
          <a:prstGeom prst="rect">
            <a:avLst/>
          </a:prstGeom>
        </p:spPr>
      </p:pic>
      <p:pic>
        <p:nvPicPr>
          <p:cNvPr id="16" name="Picture 15" descr="Screen Clippi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1166" y="426430"/>
            <a:ext cx="2484708" cy="2133599"/>
          </a:xfrm>
          <a:prstGeom prst="rect">
            <a:avLst/>
          </a:prstGeom>
        </p:spPr>
      </p:pic>
      <p:pic>
        <p:nvPicPr>
          <p:cNvPr id="19" name="Picture 18" descr="Screen Clippi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4024" y="3739768"/>
            <a:ext cx="3494715" cy="2133598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10067225" y="2670989"/>
            <a:ext cx="1058915" cy="584775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তামা</a:t>
            </a:r>
            <a:endParaRPr lang="en-US" sz="32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324290" y="5765789"/>
            <a:ext cx="1058915" cy="584775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লোহা </a:t>
            </a:r>
            <a:endParaRPr lang="en-US" sz="32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469713" y="5940547"/>
            <a:ext cx="1902252" cy="584775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মার্বেল পাথর</a:t>
            </a:r>
            <a:endParaRPr lang="en-US" sz="32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544025" y="2694864"/>
            <a:ext cx="1058914" cy="584775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সোনা</a:t>
            </a:r>
            <a:endParaRPr lang="en-US" sz="32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979825" y="2762705"/>
            <a:ext cx="1058915" cy="584775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রূপা</a:t>
            </a:r>
            <a:endParaRPr lang="en-US" sz="32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9941" y="3586172"/>
            <a:ext cx="3517049" cy="2158242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9419933" y="5907048"/>
            <a:ext cx="1552232" cy="584775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সিলিকন </a:t>
            </a:r>
            <a:endParaRPr lang="en-US" sz="32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753" y="426430"/>
            <a:ext cx="3200400" cy="2133600"/>
          </a:xfrm>
          <a:prstGeom prst="rect">
            <a:avLst/>
          </a:prstGeom>
        </p:spPr>
      </p:pic>
      <p:sp>
        <p:nvSpPr>
          <p:cNvPr id="27" name="TextBox 26"/>
          <p:cNvSpPr txBox="1"/>
          <p:nvPr/>
        </p:nvSpPr>
        <p:spPr>
          <a:xfrm>
            <a:off x="873521" y="2763205"/>
            <a:ext cx="1758099" cy="584775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কঠিন শিলা </a:t>
            </a:r>
            <a:endParaRPr lang="en-US" sz="32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0977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9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9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9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100"/>
                            </p:stCondLst>
                            <p:childTnLst>
                              <p:par>
                                <p:cTn id="65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9100"/>
                            </p:stCondLst>
                            <p:childTnLst>
                              <p:par>
                                <p:cTn id="76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100"/>
                            </p:stCondLst>
                            <p:childTnLst>
                              <p:par>
                                <p:cTn id="87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1100"/>
                            </p:stCondLst>
                            <p:childTnLst>
                              <p:par>
                                <p:cTn id="98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2100"/>
                            </p:stCondLst>
                            <p:childTnLst>
                              <p:par>
                                <p:cTn id="109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3200"/>
                            </p:stCondLst>
                            <p:childTnLst>
                              <p:par>
                                <p:cTn id="120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3" grpId="0" animBg="1"/>
      <p:bldP spid="24" grpId="0" animBg="1"/>
      <p:bldP spid="26" grpId="0" animBg="1"/>
      <p:bldP spid="20" grpId="0" animBg="1"/>
      <p:bldP spid="2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laid">
          <a:fgClr>
            <a:srgbClr val="FFFF0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sp>
          <p:nvSpPr>
            <p:cNvPr id="10" name="Rectangle 9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noFill/>
            <a:ln w="76200">
              <a:solidFill>
                <a:srgbClr val="21A15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52400" y="152400"/>
              <a:ext cx="8839200" cy="6553200"/>
            </a:xfrm>
            <a:prstGeom prst="rect">
              <a:avLst/>
            </a:prstGeom>
            <a:noFill/>
            <a:ln w="76200">
              <a:solidFill>
                <a:srgbClr val="21A15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27296" y="76200"/>
              <a:ext cx="90678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62552" y="6781800"/>
              <a:ext cx="9018896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flipV="1">
              <a:off x="76200" y="76200"/>
              <a:ext cx="0" cy="67056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 flipV="1">
              <a:off x="9067800" y="76200"/>
              <a:ext cx="0" cy="67056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Rectangle 15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 rot="20810376">
            <a:off x="4531057" y="4681180"/>
            <a:ext cx="1119116" cy="3138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4510019" y="3097566"/>
            <a:ext cx="306295" cy="3138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/>
          <p:cNvSpPr txBox="1"/>
          <p:nvPr/>
        </p:nvSpPr>
        <p:spPr>
          <a:xfrm>
            <a:off x="7618526" y="5671883"/>
            <a:ext cx="1552929" cy="584775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r>
              <a:rPr lang="bn-IN" sz="32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চুনাপাথর </a:t>
            </a:r>
            <a:endParaRPr lang="en-US" sz="32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7549" y="2476312"/>
            <a:ext cx="5655897" cy="3050429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2476312"/>
            <a:ext cx="4773706" cy="3050429"/>
          </a:xfrm>
          <a:prstGeom prst="rect">
            <a:avLst/>
          </a:prstGeom>
        </p:spPr>
      </p:pic>
      <p:sp>
        <p:nvSpPr>
          <p:cNvPr id="32" name="TextBox 31"/>
          <p:cNvSpPr txBox="1"/>
          <p:nvPr/>
        </p:nvSpPr>
        <p:spPr>
          <a:xfrm>
            <a:off x="2322916" y="5671883"/>
            <a:ext cx="1237764" cy="584775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r>
              <a:rPr lang="bn-IN" sz="32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জিরকন</a:t>
            </a:r>
            <a:endParaRPr lang="en-US" sz="32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05436" y="1105870"/>
            <a:ext cx="9332258" cy="5016758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r>
              <a:rPr lang="bn-IN" sz="80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বিভিন্ন  খনিজ সম্পদ, যেমন- শিলা, খনিজ, তেল, কয়লা, প্রাকৃতিক গ্যাস,  সোনা, রূপা, তামা, লোহা ইত্যাদি । </a:t>
            </a:r>
            <a:r>
              <a:rPr lang="en-US" sz="80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8000" b="1" dirty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6669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5" presetClass="entr" presetSubtype="0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6" presetClass="exit" presetSubtype="21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5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2" presetClass="entr" presetSubtype="0" fill="hold" grpId="0" nodeType="clickEffect">
                                  <p:stCondLst>
                                    <p:cond delay="1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6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6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8" grpId="1" animBg="1"/>
      <p:bldP spid="32" grpId="0" animBg="1"/>
      <p:bldP spid="32" grpId="1" animBg="1"/>
      <p:bldP spid="3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laid">
          <a:fgClr>
            <a:srgbClr val="FFFF0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sp>
          <p:nvSpPr>
            <p:cNvPr id="10" name="Rectangle 9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noFill/>
            <a:ln w="76200">
              <a:solidFill>
                <a:srgbClr val="21A15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52400" y="152400"/>
              <a:ext cx="8839200" cy="6553200"/>
            </a:xfrm>
            <a:prstGeom prst="rect">
              <a:avLst/>
            </a:prstGeom>
            <a:noFill/>
            <a:ln w="76200">
              <a:solidFill>
                <a:srgbClr val="21A15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27296" y="76200"/>
              <a:ext cx="90678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62552" y="6781800"/>
              <a:ext cx="9018896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flipV="1">
              <a:off x="76200" y="76200"/>
              <a:ext cx="0" cy="67056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 flipV="1">
              <a:off x="9067800" y="76200"/>
              <a:ext cx="0" cy="67056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Rectangle 15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1071445" y="486991"/>
            <a:ext cx="10020300" cy="1569660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4800" b="1" spc="50" dirty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নবায়নযোগ্য </a:t>
            </a:r>
            <a:r>
              <a:rPr lang="bn-IN" sz="4800" b="1" spc="50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প্রাকৃতিক এবং </a:t>
            </a:r>
            <a:r>
              <a:rPr lang="bn-IN" sz="4800" b="1" spc="50" dirty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অনবায়নযোগ্য</a:t>
            </a:r>
            <a:r>
              <a:rPr lang="bn-IN" sz="4000" b="1" spc="50" dirty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spc="50" dirty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প্রাকৃতিক</a:t>
            </a:r>
            <a:r>
              <a:rPr lang="bn-IN" sz="4000" b="1" spc="50" dirty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spc="50" dirty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সম্পদ </a:t>
            </a:r>
            <a:r>
              <a:rPr lang="bn-IN" sz="4800" b="1" spc="50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এর একটি তালিকা তৈরি কর- </a:t>
            </a:r>
            <a:endParaRPr lang="en-US" sz="4800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27695" y="1082124"/>
            <a:ext cx="8470182" cy="707886"/>
          </a:xfrm>
          <a:prstGeom prst="rect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bn-IN" sz="4000" b="1" dirty="0" smtClean="0">
                <a:latin typeface="NikoshBAN" pitchFamily="2" charset="0"/>
                <a:cs typeface="NikoshBAN" pitchFamily="2" charset="0"/>
              </a:rPr>
              <a:t>শিক্ষার্থীদের খাতায় লিখে পূরণ করতে সহায়তা করব- </a:t>
            </a:r>
            <a:endParaRPr lang="en-US" sz="4000" b="1" dirty="0">
              <a:latin typeface="NikoshBAN" pitchFamily="2" charset="0"/>
              <a:cs typeface="NikoshBAN" pitchFamily="2" charset="0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096981"/>
              </p:ext>
            </p:extLst>
          </p:nvPr>
        </p:nvGraphicFramePr>
        <p:xfrm>
          <a:off x="1019568" y="2612449"/>
          <a:ext cx="10124054" cy="3017520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4830395"/>
                <a:gridCol w="5293659"/>
              </a:tblGrid>
              <a:tr h="370840">
                <a:tc>
                  <a:txBody>
                    <a:bodyPr/>
                    <a:lstStyle/>
                    <a:p>
                      <a:endParaRPr lang="en-US" sz="40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n-US" sz="32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n-US" sz="32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n-US" sz="32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n-US" sz="32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2" name="TextBox 41"/>
          <p:cNvSpPr txBox="1"/>
          <p:nvPr/>
        </p:nvSpPr>
        <p:spPr>
          <a:xfrm>
            <a:off x="1606851" y="2703406"/>
            <a:ext cx="39234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 smtClean="0">
                <a:solidFill>
                  <a:schemeClr val="bg1"/>
                </a:solidFill>
                <a:latin typeface="NikoshBAN" pitchFamily="2" charset="0"/>
                <a:cs typeface="NikoshBAN" pitchFamily="2" charset="0"/>
              </a:rPr>
              <a:t>নবায়নযোগ্য</a:t>
            </a:r>
            <a:r>
              <a:rPr lang="bn-IN" sz="3200" b="1" dirty="0" smtClean="0">
                <a:solidFill>
                  <a:schemeClr val="bg1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err="1" smtClean="0">
                <a:solidFill>
                  <a:schemeClr val="bg1"/>
                </a:solidFill>
                <a:latin typeface="NikoshBAN" pitchFamily="2" charset="0"/>
                <a:cs typeface="NikoshBAN" pitchFamily="2" charset="0"/>
              </a:rPr>
              <a:t>প্রাকৃতিক</a:t>
            </a:r>
            <a:r>
              <a:rPr lang="en-US" sz="3200" b="1" dirty="0" smtClean="0">
                <a:solidFill>
                  <a:schemeClr val="bg1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err="1" smtClean="0">
                <a:solidFill>
                  <a:schemeClr val="bg1"/>
                </a:solidFill>
                <a:latin typeface="NikoshBAN" pitchFamily="2" charset="0"/>
                <a:cs typeface="NikoshBAN" pitchFamily="2" charset="0"/>
              </a:rPr>
              <a:t>সম্পদ</a:t>
            </a:r>
            <a:r>
              <a:rPr lang="bn-IN" sz="3200" b="1" dirty="0" smtClean="0">
                <a:solidFill>
                  <a:schemeClr val="bg1"/>
                </a:solidFill>
                <a:latin typeface="NikoshBAN" pitchFamily="2" charset="0"/>
                <a:cs typeface="NikoshBAN" pitchFamily="2" charset="0"/>
              </a:rPr>
              <a:t> </a:t>
            </a:r>
            <a:endParaRPr lang="en-US" sz="3200" b="1" dirty="0">
              <a:solidFill>
                <a:schemeClr val="bg1"/>
              </a:solidFill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207825" y="3835424"/>
            <a:ext cx="13483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3200" b="1" dirty="0" smtClean="0">
                <a:latin typeface="NikoshBAN" pitchFamily="2" charset="0"/>
                <a:cs typeface="NikoshBAN" pitchFamily="2" charset="0"/>
              </a:rPr>
              <a:t>পা</a:t>
            </a:r>
            <a:r>
              <a:rPr lang="en-US" sz="3200" b="1" dirty="0" err="1" smtClean="0">
                <a:latin typeface="NikoshBAN" pitchFamily="2" charset="0"/>
                <a:cs typeface="NikoshBAN" pitchFamily="2" charset="0"/>
              </a:rPr>
              <a:t>নি</a:t>
            </a:r>
            <a:endParaRPr lang="en-US" sz="3200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03037" y="5101085"/>
            <a:ext cx="26271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3200" b="1" dirty="0" smtClean="0">
                <a:latin typeface="NikoshBAN" pitchFamily="2" charset="0"/>
                <a:cs typeface="NikoshBAN" pitchFamily="2" charset="0"/>
              </a:rPr>
              <a:t>গাছ-পালা ইত্যাদি</a:t>
            </a:r>
            <a:endParaRPr lang="en-US" sz="3200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114091" y="2703132"/>
            <a:ext cx="46526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solidFill>
                  <a:schemeClr val="bg1"/>
                </a:solidFill>
                <a:latin typeface="NikoshBAN" pitchFamily="2" charset="0"/>
                <a:cs typeface="NikoshBAN" pitchFamily="2" charset="0"/>
              </a:rPr>
              <a:t>অনবায়নযোগ্য প্রাকৃতিক  সম্পদ </a:t>
            </a:r>
            <a:endParaRPr lang="en-US" sz="3200" b="1" dirty="0">
              <a:solidFill>
                <a:schemeClr val="bg1"/>
              </a:solidFill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7532596" y="3850562"/>
            <a:ext cx="11138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3600" b="1" dirty="0" smtClean="0">
                <a:latin typeface="NikoshBAN" pitchFamily="2" charset="0"/>
                <a:cs typeface="NikoshBAN" pitchFamily="2" charset="0"/>
              </a:rPr>
              <a:t>মাটি</a:t>
            </a:r>
            <a:endParaRPr lang="en-US" sz="3600" b="1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7266056" y="5039241"/>
            <a:ext cx="32168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 </a:t>
            </a:r>
            <a:r>
              <a:rPr lang="en-US" sz="2800" b="1" dirty="0" err="1"/>
              <a:t>প্রাকৃতিক</a:t>
            </a:r>
            <a:r>
              <a:rPr lang="en-US" sz="2400" b="1" dirty="0"/>
              <a:t> </a:t>
            </a:r>
            <a:r>
              <a:rPr lang="en-US" sz="2400" b="1" dirty="0" err="1"/>
              <a:t>গ্যাস</a:t>
            </a:r>
            <a:endParaRPr lang="en-US" sz="2400" b="1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041993" y="4516310"/>
            <a:ext cx="15141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 smtClean="0">
                <a:latin typeface="NikoshBAN" pitchFamily="2" charset="0"/>
                <a:cs typeface="NikoshBAN" pitchFamily="2" charset="0"/>
              </a:rPr>
              <a:t>বায়ুপ্রবাহ</a:t>
            </a:r>
            <a:r>
              <a:rPr lang="en-US" sz="3200" b="1" dirty="0" smtClean="0">
                <a:latin typeface="NikoshBAN" pitchFamily="2" charset="0"/>
                <a:cs typeface="NikoshBAN" pitchFamily="2" charset="0"/>
              </a:rPr>
              <a:t> </a:t>
            </a:r>
            <a:endParaRPr lang="en-US" sz="3200" b="1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849533" y="3358121"/>
            <a:ext cx="17499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 smtClean="0">
                <a:latin typeface="NikoshBAN" pitchFamily="2" charset="0"/>
                <a:cs typeface="NikoshBAN" pitchFamily="2" charset="0"/>
              </a:rPr>
              <a:t>সূর্যের</a:t>
            </a:r>
            <a:r>
              <a:rPr lang="en-US" sz="3200" b="1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err="1" smtClean="0">
                <a:latin typeface="NikoshBAN" pitchFamily="2" charset="0"/>
                <a:cs typeface="NikoshBAN" pitchFamily="2" charset="0"/>
              </a:rPr>
              <a:t>আলো</a:t>
            </a:r>
            <a:endParaRPr lang="en-US" sz="3200" b="1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334874" y="3398626"/>
            <a:ext cx="1539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তৈল</a:t>
            </a:r>
            <a:endParaRPr lang="en-US" b="1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7651958" y="4496893"/>
            <a:ext cx="13239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কয়লা</a:t>
            </a:r>
            <a:r>
              <a:rPr lang="en-US" sz="2000" b="1" dirty="0" smtClean="0"/>
              <a:t> </a:t>
            </a:r>
            <a:endParaRPr lang="en-US" sz="2000" b="1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310515" y="486991"/>
            <a:ext cx="4003419" cy="1107996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bn-IN" sz="66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একক কাজ</a:t>
            </a:r>
            <a:endParaRPr lang="en-US" sz="66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xmlns="" id="{777F428E-F508-4AD0-8AB2-C59083AD8D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3934" y="486991"/>
            <a:ext cx="3310284" cy="18981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4873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3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2" presetClass="exit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7" presetClass="entr" presetSubtype="0" fill="hold" grpId="0" nodeType="click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4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37" presetClass="entr" presetSubtype="0" fill="hold" grpId="0" nodeType="click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9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5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5" presetClass="entr" presetSubtype="0" fill="hold" grpId="0" nodeType="click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5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900"/>
                            </p:stCondLst>
                            <p:childTnLst>
                              <p:par>
                                <p:cTn id="8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9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0"/>
                            </p:stCondLst>
                            <p:childTnLst>
                              <p:par>
                                <p:cTn id="8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9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61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71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200"/>
                            </p:stCondLst>
                            <p:childTnLst>
                              <p:par>
                                <p:cTn id="110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9200"/>
                            </p:stCondLst>
                            <p:childTnLst>
                              <p:par>
                                <p:cTn id="121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0200"/>
                            </p:stCondLst>
                            <p:childTnLst>
                              <p:par>
                                <p:cTn id="132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1200"/>
                            </p:stCondLst>
                            <p:childTnLst>
                              <p:par>
                                <p:cTn id="143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42" grpId="0"/>
      <p:bldP spid="45" grpId="0"/>
      <p:bldP spid="46" grpId="0"/>
      <p:bldP spid="47" grpId="0"/>
      <p:bldP spid="49" grpId="0"/>
      <p:bldP spid="51" grpId="0"/>
      <p:bldP spid="52" grpId="0"/>
      <p:bldP spid="30" grpId="0"/>
      <p:bldP spid="31" grpId="0"/>
      <p:bldP spid="32" grpId="0"/>
      <p:bldP spid="33" grpId="0" animBg="1"/>
      <p:bldP spid="33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eave">
          <a:fgClr>
            <a:srgbClr val="7030A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 rot="5400000">
            <a:off x="9669350" y="1262615"/>
            <a:ext cx="3057100" cy="1323439"/>
          </a:xfrm>
          <a:prstGeom prst="rect">
            <a:avLst/>
          </a:prstGeom>
          <a:solidFill>
            <a:srgbClr val="6B57E5"/>
          </a:solidFill>
          <a:ln>
            <a:noFill/>
          </a:ln>
          <a:effectLst>
            <a:outerShdw blurRad="127000" dist="38100" dir="2700000" algn="ctr">
              <a:srgbClr val="000000">
                <a:alpha val="45000"/>
              </a:srgbClr>
            </a:outerShdw>
          </a:effectLst>
          <a:scene3d>
            <a:camera prst="perspectiveFront" fov="2700000">
              <a:rot lat="20376000" lon="1938000" rev="20112001"/>
            </a:camera>
            <a:lightRig rig="soft" dir="t">
              <a:rot lat="0" lon="0" rev="0"/>
            </a:lightRig>
          </a:scene3d>
          <a:sp3d prstMaterial="translucentPowder">
            <a:bevelT w="203200" h="50800" prst="softRound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80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আন্তরিক</a:t>
            </a:r>
            <a:endParaRPr lang="en-US" sz="8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 rot="5763633">
            <a:off x="9741549" y="4391920"/>
            <a:ext cx="2967301" cy="1323439"/>
          </a:xfrm>
          <a:prstGeom prst="rect">
            <a:avLst/>
          </a:prstGeom>
          <a:solidFill>
            <a:srgbClr val="61E050"/>
          </a:solidFill>
          <a:ln>
            <a:noFill/>
          </a:ln>
          <a:effectLst>
            <a:outerShdw blurRad="225425" dist="50800" dir="5220000" algn="ctr">
              <a:srgbClr val="000000">
                <a:alpha val="33000"/>
              </a:srgbClr>
            </a:outerShdw>
          </a:effectLst>
          <a:scene3d>
            <a:camera prst="perspectiveFront" fov="3300000">
              <a:rot lat="486000" lon="19530000" rev="174000"/>
            </a:camera>
            <a:lightRig rig="harsh" dir="t">
              <a:rot lat="0" lon="0" rev="3000000"/>
            </a:lightRig>
          </a:scene3d>
          <a:sp3d extrusionH="254000" contourW="19050">
            <a:bevelT w="82550" h="44450" prst="angle"/>
            <a:bevelB w="82550" h="44450" prst="angle"/>
            <a:contourClr>
              <a:srgbClr val="FFFFFF"/>
            </a:contourClr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80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শুভেচ্ছা</a:t>
            </a:r>
            <a:endParaRPr lang="en-US" sz="8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659" y="151128"/>
            <a:ext cx="5087854" cy="6469039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436548" y="2417"/>
            <a:ext cx="29890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 err="1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আজকের</a:t>
            </a:r>
            <a:endParaRPr lang="en-US" sz="72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862307" y="96948"/>
            <a:ext cx="172644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 err="1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পাঠে</a:t>
            </a:r>
            <a:r>
              <a:rPr lang="bn-IN" sz="7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 </a:t>
            </a:r>
            <a:endParaRPr lang="en-US" sz="72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8620" y="137681"/>
            <a:ext cx="5087854" cy="6469039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5568283" y="66617"/>
            <a:ext cx="255213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 err="1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সবাইকে</a:t>
            </a:r>
            <a:endParaRPr lang="en-US" sz="72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2760" y="6347013"/>
            <a:ext cx="693005" cy="268940"/>
          </a:xfrm>
          <a:prstGeom prst="rect">
            <a:avLst/>
          </a:prstGeom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497103" y="6338049"/>
            <a:ext cx="693005" cy="268940"/>
          </a:xfrm>
          <a:prstGeom prst="rect">
            <a:avLst/>
          </a:prstGeom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925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6" grpId="0"/>
      <p:bldP spid="17" grpId="0"/>
      <p:bldP spid="1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dDnDiag">
          <a:fgClr>
            <a:srgbClr val="FF9999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889040" y="430514"/>
            <a:ext cx="3550772" cy="1200329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225425" dist="50800" dir="5220000" algn="ctr">
              <a:srgbClr val="000000">
                <a:alpha val="33000"/>
              </a:srgbClr>
            </a:outerShdw>
          </a:effectLst>
          <a:scene3d>
            <a:camera prst="perspectiveFront" fov="3300000">
              <a:rot lat="486000" lon="19530000" rev="174000"/>
            </a:camera>
            <a:lightRig rig="harsh" dir="t">
              <a:rot lat="0" lon="0" rev="3000000"/>
            </a:lightRig>
          </a:scene3d>
          <a:sp3d extrusionH="254000" contourW="19050">
            <a:bevelT w="82550" h="44450" prst="angle"/>
            <a:bevelB w="82550" h="44450" prst="angle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দলীয় কাজ </a:t>
            </a:r>
            <a:endParaRPr lang="en-US" sz="72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1274" y="615179"/>
            <a:ext cx="2519777" cy="830997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লাল দলঃ</a:t>
            </a:r>
            <a:r>
              <a:rPr lang="bn-IN" sz="4800" dirty="0" smtClean="0">
                <a:latin typeface="NikoshBAN" panose="02000000000000000000" pitchFamily="2" charset="0"/>
                <a:cs typeface="NikoshBAN" panose="02000000000000000000" pitchFamily="2" charset="0"/>
              </a:rPr>
              <a:t> -</a:t>
            </a:r>
            <a:endParaRPr lang="en-US" sz="4800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82521" y="3116968"/>
            <a:ext cx="2042215" cy="769441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r>
              <a:rPr lang="bn-IN" sz="4400" b="1" dirty="0" smtClean="0">
                <a:ln>
                  <a:solidFill>
                    <a:srgbClr val="00B0F0"/>
                  </a:solidFill>
                </a:ln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নীল দলঃ- </a:t>
            </a:r>
            <a:endParaRPr lang="en-US" sz="44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58148" y="4746125"/>
            <a:ext cx="2490959" cy="830997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r>
              <a:rPr lang="en-US" sz="4800" b="1" dirty="0" err="1" smtClean="0">
                <a:ln w="10541" cmpd="sng">
                  <a:solidFill>
                    <a:schemeClr val="tx1"/>
                  </a:solidFill>
                  <a:prstDash val="solid"/>
                </a:ln>
                <a:solidFill>
                  <a:srgbClr val="FFC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হলুদ</a:t>
            </a:r>
            <a:r>
              <a:rPr lang="en-US" sz="4800" b="1" dirty="0" smtClean="0">
                <a:ln w="10541" cmpd="sng">
                  <a:solidFill>
                    <a:schemeClr val="tx1"/>
                  </a:solidFill>
                  <a:prstDash val="solid"/>
                </a:ln>
                <a:solidFill>
                  <a:srgbClr val="FFC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ln w="10541" cmpd="sng">
                  <a:solidFill>
                    <a:schemeClr val="tx1"/>
                  </a:solidFill>
                  <a:prstDash val="solid"/>
                </a:ln>
                <a:solidFill>
                  <a:srgbClr val="FFC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দলঃ-</a:t>
            </a:r>
            <a:endParaRPr lang="en-US" sz="4800" dirty="0" smtClean="0">
              <a:solidFill>
                <a:srgbClr val="FFC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3387748" y="707512"/>
            <a:ext cx="8351338" cy="646331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marL="571500" indent="-571500">
              <a:buFont typeface="Wingdings" pitchFamily="2" charset="2"/>
              <a:buChar char="Ø"/>
            </a:pPr>
            <a:r>
              <a:rPr lang="bn-IN" sz="3600" b="1" dirty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প্রাকৃতিক সম্পদকে কয়ভাগ করা হয়েছে এবং কি কি </a:t>
            </a:r>
            <a:r>
              <a:rPr lang="bn-IN" sz="3600" b="1" dirty="0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3600" b="1" dirty="0">
              <a:ln w="11430"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091051" y="4805518"/>
            <a:ext cx="8648035" cy="769441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571500" indent="-571500">
              <a:buFont typeface="Wingdings" pitchFamily="2" charset="2"/>
              <a:buChar char="Ø"/>
            </a:pPr>
            <a:r>
              <a:rPr lang="bn-IN" sz="44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নিচের কোন </a:t>
            </a:r>
            <a:r>
              <a:rPr lang="en-US" sz="4400" b="1" dirty="0" err="1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প্রাকৃতিক</a:t>
            </a:r>
            <a:r>
              <a:rPr lang="en-US" sz="44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400" b="1" dirty="0" err="1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সম্পদ</a:t>
            </a:r>
            <a:r>
              <a:rPr lang="bn-IN" sz="44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টি </a:t>
            </a:r>
            <a:r>
              <a:rPr lang="en-US" sz="4400" b="1" dirty="0" err="1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নবায়নযোগ্য</a:t>
            </a:r>
            <a:r>
              <a:rPr lang="bn-IN" sz="44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? </a:t>
            </a:r>
            <a:endParaRPr lang="en-US" sz="4400" b="1" dirty="0">
              <a:ln w="11430">
                <a:solidFill>
                  <a:sysClr val="windowText" lastClr="000000"/>
                </a:solidFill>
              </a:ln>
              <a:solidFill>
                <a:schemeClr val="bg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102299" y="3178523"/>
            <a:ext cx="10479232" cy="707886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নবায়নযোগ্য</a:t>
            </a:r>
            <a:r>
              <a:rPr lang="bn-IN" sz="40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4000" b="1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ও অ</a:t>
            </a:r>
            <a:r>
              <a:rPr lang="en-US" sz="4000" b="1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নবায়নযোগ্য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চারটি </a:t>
            </a:r>
            <a:r>
              <a:rPr lang="en-US" sz="4000" b="1" dirty="0" err="1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প্রাকৃতিক</a:t>
            </a:r>
            <a:r>
              <a:rPr lang="en-US" sz="40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সম্পদ</a:t>
            </a:r>
            <a:r>
              <a:rPr lang="bn-IN" sz="40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ের নাম লিখ ।</a:t>
            </a:r>
            <a:endParaRPr lang="en-US" sz="40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F1E3B7E-9E31-4E47-89D5-6C1565ECBD6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07203" y="365885"/>
            <a:ext cx="4719395" cy="2413777"/>
          </a:xfrm>
          <a:prstGeom prst="rect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</p:pic>
      <p:sp>
        <p:nvSpPr>
          <p:cNvPr id="15" name="TextBox 14"/>
          <p:cNvSpPr txBox="1"/>
          <p:nvPr/>
        </p:nvSpPr>
        <p:spPr>
          <a:xfrm>
            <a:off x="2043954" y="1654874"/>
            <a:ext cx="9733372" cy="120032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marL="571500" indent="-571500">
              <a:buFont typeface="Wingdings" pitchFamily="2" charset="2"/>
              <a:buChar char="Ø"/>
            </a:pPr>
            <a:r>
              <a:rPr lang="bn-IN" sz="3600" b="1" dirty="0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শূণ্য</a:t>
            </a:r>
            <a:r>
              <a:rPr lang="en-US" sz="3600" b="1" dirty="0" err="1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স্থ</a:t>
            </a:r>
            <a:r>
              <a:rPr lang="bn-IN" sz="3600" b="1" dirty="0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ান পূরণ কর-</a:t>
            </a:r>
          </a:p>
          <a:p>
            <a:r>
              <a:rPr lang="bn-IN" sz="3600" b="1" dirty="0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(ক)</a:t>
            </a:r>
            <a:r>
              <a:rPr lang="en-US" sz="3600" b="1" dirty="0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3600" b="1" dirty="0" err="1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তেল</a:t>
            </a:r>
            <a:r>
              <a:rPr lang="en-US" sz="3600" b="1" dirty="0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</a:t>
            </a:r>
            <a:r>
              <a:rPr lang="bn-IN" sz="3600" b="1" dirty="0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কয়লা </a:t>
            </a:r>
            <a:r>
              <a:rPr lang="en-US" sz="3600" b="1" dirty="0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3600" b="1" dirty="0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প্রাকৃতিক গ্যাস ইত্যাদি------</a:t>
            </a:r>
            <a:r>
              <a:rPr lang="en-US" sz="3600" b="1" dirty="0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-------------</a:t>
            </a:r>
            <a:r>
              <a:rPr lang="en-US" sz="3600" b="1" dirty="0" err="1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জ্বালানী</a:t>
            </a:r>
            <a:r>
              <a:rPr lang="en-US" sz="3600" b="1" dirty="0" smtClean="0">
                <a:ln w="11430"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।</a:t>
            </a:r>
            <a:endParaRPr lang="en-US" sz="3600" b="1" dirty="0">
              <a:ln w="11430"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17949" y="5914436"/>
            <a:ext cx="8311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(ক)</a:t>
            </a:r>
            <a:endParaRPr lang="en-US" sz="2400" b="1" dirty="0"/>
          </a:p>
        </p:txBody>
      </p:sp>
      <p:sp>
        <p:nvSpPr>
          <p:cNvPr id="17" name="TextBox 16"/>
          <p:cNvSpPr txBox="1"/>
          <p:nvPr/>
        </p:nvSpPr>
        <p:spPr>
          <a:xfrm>
            <a:off x="3583959" y="5957047"/>
            <a:ext cx="8311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(</a:t>
            </a:r>
            <a:r>
              <a:rPr lang="bn-IN" sz="2400" b="1" dirty="0" smtClean="0"/>
              <a:t>খ</a:t>
            </a:r>
            <a:r>
              <a:rPr lang="en-US" sz="2400" b="1" dirty="0" smtClean="0"/>
              <a:t>)</a:t>
            </a:r>
            <a:endParaRPr lang="en-US" sz="2400" b="1" dirty="0"/>
          </a:p>
        </p:txBody>
      </p:sp>
      <p:sp>
        <p:nvSpPr>
          <p:cNvPr id="18" name="TextBox 17"/>
          <p:cNvSpPr txBox="1"/>
          <p:nvPr/>
        </p:nvSpPr>
        <p:spPr>
          <a:xfrm>
            <a:off x="6310260" y="5957046"/>
            <a:ext cx="7126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(</a:t>
            </a:r>
            <a:r>
              <a:rPr lang="bn-IN" sz="2400" b="1" dirty="0" smtClean="0"/>
              <a:t>গ</a:t>
            </a:r>
            <a:r>
              <a:rPr lang="en-US" sz="2400" b="1" dirty="0" smtClean="0"/>
              <a:t>)</a:t>
            </a:r>
            <a:endParaRPr lang="en-US" sz="2400" b="1" dirty="0"/>
          </a:p>
        </p:txBody>
      </p:sp>
      <p:sp>
        <p:nvSpPr>
          <p:cNvPr id="19" name="TextBox 18"/>
          <p:cNvSpPr txBox="1"/>
          <p:nvPr/>
        </p:nvSpPr>
        <p:spPr>
          <a:xfrm>
            <a:off x="9379388" y="5957048"/>
            <a:ext cx="7126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(</a:t>
            </a:r>
            <a:r>
              <a:rPr lang="bn-IN" sz="2400" b="1" dirty="0" smtClean="0"/>
              <a:t>ঘ</a:t>
            </a:r>
            <a:r>
              <a:rPr lang="en-US" sz="2400" b="1" dirty="0" smtClean="0"/>
              <a:t>)</a:t>
            </a:r>
            <a:endParaRPr lang="en-US" sz="2400" b="1" dirty="0"/>
          </a:p>
        </p:txBody>
      </p:sp>
      <p:sp>
        <p:nvSpPr>
          <p:cNvPr id="20" name="TextBox 19"/>
          <p:cNvSpPr txBox="1"/>
          <p:nvPr/>
        </p:nvSpPr>
        <p:spPr>
          <a:xfrm>
            <a:off x="2729753" y="5957048"/>
            <a:ext cx="8311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2400" b="1" dirty="0" smtClean="0"/>
              <a:t>তেল </a:t>
            </a:r>
            <a:endParaRPr lang="en-US" sz="24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4242866" y="5957048"/>
            <a:ext cx="20673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2400" b="1" dirty="0" smtClean="0"/>
              <a:t>সূর্যের আলো  </a:t>
            </a:r>
            <a:endParaRPr lang="en-US" sz="2400" b="1" dirty="0"/>
          </a:p>
        </p:txBody>
      </p:sp>
      <p:sp>
        <p:nvSpPr>
          <p:cNvPr id="22" name="TextBox 21"/>
          <p:cNvSpPr txBox="1"/>
          <p:nvPr/>
        </p:nvSpPr>
        <p:spPr>
          <a:xfrm>
            <a:off x="7004546" y="5957045"/>
            <a:ext cx="22959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2400" b="1" dirty="0" smtClean="0"/>
              <a:t>প্রাকৃতিক গ্যাস</a:t>
            </a:r>
            <a:endParaRPr lang="en-US" sz="2400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10071912" y="5983866"/>
            <a:ext cx="10959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2400" b="1" dirty="0" smtClean="0"/>
              <a:t>কয়লা</a:t>
            </a:r>
            <a:endParaRPr lang="en-US" sz="2400" b="1" dirty="0"/>
          </a:p>
        </p:txBody>
      </p:sp>
      <p:sp>
        <p:nvSpPr>
          <p:cNvPr id="24" name="TextBox 23"/>
          <p:cNvSpPr txBox="1"/>
          <p:nvPr/>
        </p:nvSpPr>
        <p:spPr>
          <a:xfrm>
            <a:off x="3676851" y="4959405"/>
            <a:ext cx="4679576" cy="461665"/>
          </a:xfrm>
          <a:prstGeom prst="rect">
            <a:avLst/>
          </a:prstGeom>
          <a:solidFill>
            <a:srgbClr val="92D05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r>
              <a:rPr lang="bn-IN" sz="2400" b="1" dirty="0" smtClean="0"/>
              <a:t>সঠিক উত্তরে টিক চিহ্ন (  ) দাও-   </a:t>
            </a:r>
            <a:endParaRPr lang="en-US" sz="24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12357849" y="2363686"/>
            <a:ext cx="24473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অনবায়নযোগ্য</a:t>
            </a:r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1004847" y="1549458"/>
            <a:ext cx="1050458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উত্তর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: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প্রা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কৃতিক 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সম্পদকে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দুইভাগে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ভাগ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করা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হয়েছে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।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যথা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-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endParaRPr lang="en-US" sz="4000" b="1" dirty="0" smtClean="0">
              <a:ln>
                <a:solidFill>
                  <a:sysClr val="windowText" lastClr="000000"/>
                </a:solidFill>
              </a:ln>
              <a:solidFill>
                <a:srgbClr val="FF0000"/>
              </a:solidFill>
              <a:latin typeface="NikoshBAN" pitchFamily="2" charset="0"/>
              <a:cs typeface="NikoshBAN" pitchFamily="2" charset="0"/>
            </a:endParaRPr>
          </a:p>
          <a:p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                                    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( 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১)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নবায়নযোগ্য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প্রা</a:t>
            </a:r>
            <a:r>
              <a:rPr lang="bn-IN" sz="4000" b="1" dirty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কৃতিক </a:t>
            </a:r>
            <a:r>
              <a:rPr lang="en-US" sz="4000" b="1" dirty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সম্পদ</a:t>
            </a:r>
            <a:endParaRPr lang="en-US" sz="4000" b="1" dirty="0" smtClean="0">
              <a:ln>
                <a:solidFill>
                  <a:sysClr val="windowText" lastClr="000000"/>
                </a:solidFill>
              </a:ln>
              <a:solidFill>
                <a:srgbClr val="FF0000"/>
              </a:solidFill>
              <a:latin typeface="NikoshBAN" pitchFamily="2" charset="0"/>
              <a:cs typeface="NikoshBAN" pitchFamily="2" charset="0"/>
            </a:endParaRPr>
          </a:p>
          <a:p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                                   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( 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২)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অনবায়নযোগ্য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প্রা</a:t>
            </a:r>
            <a:r>
              <a:rPr lang="bn-IN" sz="4000" b="1" dirty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কৃতিক </a:t>
            </a:r>
            <a:r>
              <a:rPr lang="en-US" sz="4000" b="1" dirty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সম্পদ</a:t>
            </a:r>
            <a:endParaRPr lang="en-US" dirty="0"/>
          </a:p>
        </p:txBody>
      </p:sp>
      <p:sp>
        <p:nvSpPr>
          <p:cNvPr id="31" name="TextBox 30"/>
          <p:cNvSpPr txBox="1"/>
          <p:nvPr/>
        </p:nvSpPr>
        <p:spPr>
          <a:xfrm>
            <a:off x="1603627" y="4070383"/>
            <a:ext cx="1131868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উত্তর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: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চারটি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নবায়নযোগ্য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ও অ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নবায়নযোগ্য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প্রা</a:t>
            </a:r>
            <a:r>
              <a:rPr lang="bn-IN" sz="4000" b="1" dirty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কৃতিক </a:t>
            </a:r>
            <a:r>
              <a:rPr lang="en-US" sz="4000" b="1" dirty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সম্পদ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হল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ো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-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endParaRPr lang="en-US" sz="4000" b="1" dirty="0" smtClean="0">
              <a:ln>
                <a:solidFill>
                  <a:sysClr val="windowText" lastClr="000000"/>
                </a:solidFill>
              </a:ln>
              <a:solidFill>
                <a:srgbClr val="FF0000"/>
              </a:solidFill>
              <a:latin typeface="NikoshBAN" pitchFamily="2" charset="0"/>
              <a:cs typeface="NikoshBAN" pitchFamily="2" charset="0"/>
            </a:endParaRPr>
          </a:p>
          <a:p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                        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( 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১)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সূর্যের আলো,  পানি,  বায়ুপ্রবাহ, গাছপালা</a:t>
            </a:r>
            <a:endParaRPr lang="en-US" sz="4000" b="1" dirty="0" smtClean="0">
              <a:ln>
                <a:solidFill>
                  <a:sysClr val="windowText" lastClr="000000"/>
                </a:solidFill>
              </a:ln>
              <a:solidFill>
                <a:srgbClr val="FF0000"/>
              </a:solidFill>
              <a:latin typeface="NikoshBAN" pitchFamily="2" charset="0"/>
              <a:cs typeface="NikoshBAN" pitchFamily="2" charset="0"/>
            </a:endParaRPr>
          </a:p>
          <a:p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                        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( 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২)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তেল, মাটি, কয়লা, </a:t>
            </a:r>
            <a:r>
              <a:rPr lang="en-US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প্রা</a:t>
            </a:r>
            <a:r>
              <a:rPr lang="bn-IN" sz="4000" b="1" dirty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কৃতিক </a:t>
            </a:r>
            <a:r>
              <a:rPr lang="en-US" sz="4000" b="1" dirty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গ</a:t>
            </a:r>
            <a:r>
              <a:rPr lang="en-US" sz="40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্যাস</a:t>
            </a:r>
            <a:endParaRPr lang="en-US" dirty="0"/>
          </a:p>
        </p:txBody>
      </p:sp>
      <p:cxnSp>
        <p:nvCxnSpPr>
          <p:cNvPr id="39" name="Straight Connector 38"/>
          <p:cNvCxnSpPr/>
          <p:nvPr/>
        </p:nvCxnSpPr>
        <p:spPr>
          <a:xfrm flipV="1">
            <a:off x="7111580" y="4805518"/>
            <a:ext cx="554393" cy="44426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flipH="1" flipV="1">
            <a:off x="7008552" y="5010480"/>
            <a:ext cx="99254" cy="187028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flipV="1">
            <a:off x="6887174" y="5010480"/>
            <a:ext cx="121378" cy="115396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flipV="1">
            <a:off x="3809031" y="5804413"/>
            <a:ext cx="554393" cy="44426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 flipH="1" flipV="1">
            <a:off x="3706003" y="6009375"/>
            <a:ext cx="99254" cy="187028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 flipV="1">
            <a:off x="3584625" y="6009375"/>
            <a:ext cx="121378" cy="115396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49265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100"/>
                            </p:stCondLst>
                            <p:childTnLst>
                              <p:par>
                                <p:cTn id="12" presetID="3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6" presetClass="exit" presetSubtype="21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00"/>
                            </p:stCondLst>
                            <p:childTnLst>
                              <p:par>
                                <p:cTn id="38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5" presetClass="entr" presetSubtype="0" fill="hold" grpId="0" nodeType="clickEffect">
                                  <p:stCondLst>
                                    <p:cond delay="1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70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5" presetClass="entr" presetSubtype="0" fill="hold" grpId="0" nodeType="click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66823E-6 3.7037E-6 L -0.36926 -0.06574 " pathEditMode="relative" rAng="0" ptsTypes="AA">
                                      <p:cBhvr>
                                        <p:cTn id="10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69" y="-32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000"/>
                            </p:stCondLst>
                            <p:childTnLst>
                              <p:par>
                                <p:cTn id="103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100"/>
                            </p:stCondLst>
                            <p:childTnLst>
                              <p:par>
                                <p:cTn id="114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1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1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7" presetClass="entr" presetSubtype="0" fill="hold" grpId="0" nodeType="click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4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4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7" presetClass="entr" presetSubtype="0" fill="hold" nodeType="click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xit" presetSubtype="0" fill="hold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8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42" presetClass="exit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8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42" presetClass="exit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9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9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5400"/>
                            </p:stCondLst>
                            <p:childTnLst>
                              <p:par>
                                <p:cTn id="20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6600"/>
                            </p:stCondLst>
                            <p:childTnLst>
                              <p:par>
                                <p:cTn id="21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7800"/>
                            </p:stCondLst>
                            <p:childTnLst>
                              <p:par>
                                <p:cTn id="21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9000"/>
                            </p:stCondLst>
                            <p:childTnLst>
                              <p:par>
                                <p:cTn id="2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10900"/>
                            </p:stCondLst>
                            <p:childTnLst>
                              <p:par>
                                <p:cTn id="23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12100"/>
                            </p:stCondLst>
                            <p:childTnLst>
                              <p:par>
                                <p:cTn id="23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14400"/>
                            </p:stCondLst>
                            <p:childTnLst>
                              <p:par>
                                <p:cTn id="24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15600"/>
                            </p:stCondLst>
                            <p:childTnLst>
                              <p:par>
                                <p:cTn id="24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4" fill="hold">
                      <p:stCondLst>
                        <p:cond delay="indefinite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5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5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6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1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6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6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6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6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7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5" grpId="0" animBg="1"/>
      <p:bldP spid="5" grpId="1" animBg="1"/>
      <p:bldP spid="4" grpId="0" animBg="1"/>
      <p:bldP spid="4" grpId="1" animBg="1"/>
      <p:bldP spid="6" grpId="0" animBg="1"/>
      <p:bldP spid="9" grpId="0" animBg="1"/>
      <p:bldP spid="9" grpId="1" animBg="1"/>
      <p:bldP spid="10" grpId="0" animBg="1"/>
      <p:bldP spid="12" grpId="0" animBg="1"/>
      <p:bldP spid="12" grpId="1" animBg="1"/>
      <p:bldP spid="15" grpId="0" animBg="1"/>
      <p:bldP spid="2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 animBg="1"/>
      <p:bldP spid="24" grpId="1" animBg="1"/>
      <p:bldP spid="13" grpId="0"/>
      <p:bldP spid="13" grpId="1"/>
      <p:bldP spid="30" grpId="0"/>
      <p:bldP spid="30" grpId="1"/>
      <p:bldP spid="31" grpId="0"/>
      <p:bldP spid="31" grpId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dkVert">
          <a:fgClr>
            <a:srgbClr val="FF99FF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77225" y="476805"/>
            <a:ext cx="9832999" cy="707886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atin typeface="NikoshBAN" pitchFamily="2" charset="0"/>
                <a:cs typeface="NikoshBAN" pitchFamily="2" charset="0"/>
              </a:rPr>
              <a:t>তোমাদের</a:t>
            </a:r>
            <a:r>
              <a:rPr lang="en-US" sz="4000" b="1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bn-IN" sz="4000" b="1" dirty="0" smtClean="0">
                <a:latin typeface="NikoshBAN" pitchFamily="2" charset="0"/>
                <a:cs typeface="NikoshBAN" pitchFamily="2" charset="0"/>
              </a:rPr>
              <a:t>বিজ্ঞান </a:t>
            </a:r>
            <a:r>
              <a:rPr lang="en-US" sz="4000" b="1" dirty="0" err="1" smtClean="0">
                <a:latin typeface="NikoshBAN" pitchFamily="2" charset="0"/>
                <a:cs typeface="NikoshBAN" pitchFamily="2" charset="0"/>
              </a:rPr>
              <a:t>বইয়ের</a:t>
            </a:r>
            <a:r>
              <a:rPr lang="en-US" sz="4000" b="1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atin typeface="NikoshBAN" pitchFamily="2" charset="0"/>
                <a:cs typeface="NikoshBAN" pitchFamily="2" charset="0"/>
              </a:rPr>
              <a:t>পৃষ্ঠা</a:t>
            </a:r>
            <a:r>
              <a:rPr lang="bn-IN" sz="4000" b="1" dirty="0" smtClean="0">
                <a:latin typeface="NikoshBAN" pitchFamily="2" charset="0"/>
                <a:cs typeface="NikoshBAN" pitchFamily="2" charset="0"/>
              </a:rPr>
              <a:t> নং</a:t>
            </a:r>
            <a:r>
              <a:rPr lang="en-US" sz="4000" b="1" dirty="0" smtClean="0">
                <a:latin typeface="NikoshBAN" pitchFamily="2" charset="0"/>
                <a:cs typeface="NikoshBAN" pitchFamily="2" charset="0"/>
              </a:rPr>
              <a:t>-</a:t>
            </a:r>
            <a:r>
              <a:rPr lang="bn-IN" sz="4000" b="1" dirty="0" smtClean="0">
                <a:latin typeface="NikoshBAN" pitchFamily="2" charset="0"/>
                <a:cs typeface="NikoshBAN" pitchFamily="2" charset="0"/>
              </a:rPr>
              <a:t> ৫০ পৃষ্ঠা</a:t>
            </a:r>
            <a:r>
              <a:rPr lang="en-US" sz="4000" b="1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b="1" dirty="0" err="1" smtClean="0">
                <a:latin typeface="NikoshBAN" pitchFamily="2" charset="0"/>
                <a:cs typeface="NikoshBAN" pitchFamily="2" charset="0"/>
              </a:rPr>
              <a:t>খুল</a:t>
            </a:r>
            <a:r>
              <a:rPr lang="bn-IN" sz="4000" b="1" dirty="0" smtClean="0">
                <a:latin typeface="NikoshBAN" pitchFamily="2" charset="0"/>
                <a:cs typeface="NikoshBAN" pitchFamily="2" charset="0"/>
              </a:rPr>
              <a:t>ে মিলিয়ে দেখ </a:t>
            </a:r>
            <a:endParaRPr lang="en-US" sz="4000" b="1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6613" y="1443929"/>
            <a:ext cx="5056094" cy="5085465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3416159" y="476805"/>
            <a:ext cx="5355129" cy="707886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bn-IN" sz="4000" b="1" dirty="0" smtClean="0">
                <a:latin typeface="NikoshBAN" pitchFamily="2" charset="0"/>
                <a:cs typeface="NikoshBAN" pitchFamily="2" charset="0"/>
              </a:rPr>
              <a:t>পাঠ </a:t>
            </a:r>
            <a:r>
              <a:rPr lang="en-US" sz="4000" b="1" dirty="0" err="1" smtClean="0">
                <a:latin typeface="NikoshBAN" pitchFamily="2" charset="0"/>
                <a:cs typeface="NikoshBAN" pitchFamily="2" charset="0"/>
              </a:rPr>
              <a:t>বইয়ের</a:t>
            </a:r>
            <a:r>
              <a:rPr lang="en-US" sz="4000" b="1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bn-IN" sz="4000" b="1" dirty="0" smtClean="0">
                <a:latin typeface="NikoshBAN" pitchFamily="2" charset="0"/>
                <a:cs typeface="NikoshBAN" pitchFamily="2" charset="0"/>
              </a:rPr>
              <a:t>সাথে সংযোগ স্থাপন </a:t>
            </a:r>
            <a:endParaRPr lang="en-US" sz="4000" b="1" dirty="0">
              <a:latin typeface="NikoshBAN" pitchFamily="2" charset="0"/>
              <a:cs typeface="NikoshBAN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9715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200"/>
                            </p:stCondLst>
                            <p:childTnLst>
                              <p:par>
                                <p:cTn id="30" presetID="3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9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0" grpId="0" animBg="1"/>
      <p:bldP spid="10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horzBrick">
          <a:fgClr>
            <a:srgbClr val="FF99FF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640908" y="600217"/>
            <a:ext cx="3177103" cy="1323439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</a:bodyPr>
          <a:lstStyle/>
          <a:p>
            <a:r>
              <a:rPr lang="bn-IN" sz="80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মূল্যায়ন </a:t>
            </a:r>
            <a:endParaRPr lang="en-US" sz="80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371489" y="3172258"/>
            <a:ext cx="9964382" cy="3046988"/>
          </a:xfrm>
          <a:prstGeom prst="rect">
            <a:avLst/>
          </a:prstGeom>
          <a:solidFill>
            <a:srgbClr val="00B0F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</a:bodyPr>
          <a:lstStyle/>
          <a:p>
            <a:pPr marL="685800" indent="-685800">
              <a:buFont typeface="Wingdings" pitchFamily="2" charset="2"/>
              <a:buChar char="ü"/>
            </a:pPr>
            <a:r>
              <a:rPr lang="en-US" sz="4800" b="1" dirty="0" err="1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নবায়নযোগ</a:t>
            </a:r>
            <a:r>
              <a:rPr lang="bn-IN" sz="4800" b="1" dirty="0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্য প্রাকৃতিক সম্পদ কাকে বলে ? চারটি </a:t>
            </a:r>
            <a:r>
              <a:rPr lang="en-US" sz="4800" b="1" dirty="0" err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নবায়নযোগ</a:t>
            </a:r>
            <a:r>
              <a:rPr lang="bn-IN" sz="48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্য প্রাকৃতিক </a:t>
            </a:r>
            <a:r>
              <a:rPr lang="bn-IN" sz="4800" b="1" dirty="0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সম্পদের নাম লিখ ।</a:t>
            </a:r>
            <a:endParaRPr lang="bn-IN" sz="4800" b="1" dirty="0">
              <a:ln>
                <a:solidFill>
                  <a:schemeClr val="bg1"/>
                </a:solidFill>
              </a:ln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bn-IN" sz="4800" b="1" dirty="0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অ</a:t>
            </a:r>
            <a:r>
              <a:rPr lang="en-US" sz="4800" b="1" dirty="0" err="1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নবায়নযোগ</a:t>
            </a:r>
            <a:r>
              <a:rPr lang="bn-IN" sz="48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্য প্রাকৃতিক সম্পদ কাকে বলে ? চারটি </a:t>
            </a:r>
            <a:r>
              <a:rPr lang="en-US" sz="4800" b="1" dirty="0" err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নবায়নযোগ</a:t>
            </a:r>
            <a:r>
              <a:rPr lang="bn-IN" sz="48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্য প্রাকৃতিক সম্পদের নাম লিখ </a:t>
            </a:r>
            <a:r>
              <a:rPr lang="bn-IN" sz="4800" b="1" dirty="0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bn-IN" sz="4800" b="1" dirty="0">
              <a:ln>
                <a:solidFill>
                  <a:schemeClr val="bg1"/>
                </a:solidFill>
              </a:ln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F006EF6-0AB8-441B-B721-ABE39633A482}"/>
              </a:ext>
            </a:extLst>
          </p:cNvPr>
          <p:cNvSpPr txBox="1"/>
          <p:nvPr/>
        </p:nvSpPr>
        <p:spPr>
          <a:xfrm>
            <a:off x="2434789" y="2127969"/>
            <a:ext cx="5912069" cy="923330"/>
          </a:xfrm>
          <a:prstGeom prst="rect">
            <a:avLst/>
          </a:prstGeom>
          <a:solidFill>
            <a:schemeClr val="tx1"/>
          </a:solidFill>
          <a:ln w="57150"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bn-IN" sz="5400" b="1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প্রশ্নগুলোর উত্তর লিখ</a:t>
            </a:r>
            <a:r>
              <a:rPr lang="bn-IN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GB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GB" sz="54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</a:endParaRPr>
          </a:p>
        </p:txBody>
      </p:sp>
    </p:spTree>
    <p:extLst>
      <p:ext uri="{BB962C8B-B14F-4D97-AF65-F5344CB8AC3E}">
        <p14:creationId xmlns:p14="http://schemas.microsoft.com/office/powerpoint/2010/main" val="1865888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7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600"/>
                            </p:stCondLst>
                            <p:childTnLst>
                              <p:par>
                                <p:cTn id="1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  <p:bldP spid="2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horzBrick">
          <a:fgClr>
            <a:srgbClr val="7030A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13936" y="478790"/>
            <a:ext cx="2975212" cy="1015663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outerShdw blurRad="225425" dist="50800" dir="5220000" algn="ctr">
              <a:srgbClr val="000000">
                <a:alpha val="33000"/>
              </a:srgbClr>
            </a:outerShdw>
          </a:effectLst>
          <a:scene3d>
            <a:camera prst="perspectiveFront" fov="3300000">
              <a:rot lat="486000" lon="19530000" rev="174000"/>
            </a:camera>
            <a:lightRig rig="harsh" dir="t">
              <a:rot lat="0" lon="0" rev="3000000"/>
            </a:lightRig>
          </a:scene3d>
          <a:sp3d extrusionH="254000" contourW="19050">
            <a:bevelT w="82550" h="44450" prst="angle"/>
            <a:bevelB w="82550" h="44450" prst="angle"/>
            <a:contourClr>
              <a:srgbClr val="FFFFFF"/>
            </a:contourClr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chemeClr val="tx1">
                    <a:lumMod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বাড়ির কাজ </a:t>
            </a:r>
            <a:endParaRPr lang="en-US" sz="6000" b="1" dirty="0" smtClean="0">
              <a:solidFill>
                <a:schemeClr val="tx1">
                  <a:lumMod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61680" y="3336137"/>
            <a:ext cx="11377980" cy="3477875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</a:bodyPr>
          <a:lstStyle/>
          <a:p>
            <a:r>
              <a:rPr lang="bn-IN" sz="4400" b="1" spc="300" dirty="0" smtClean="0">
                <a:ln w="11430" cmpd="sng">
                  <a:solidFill>
                    <a:schemeClr val="tx1"/>
                  </a:solidFill>
                  <a:prstDash val="solid"/>
                  <a:miter lim="800000"/>
                </a:ln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নিচের প্রশ্নটির উত্তর সবাই বাড়ি থেকে লিখে আনবে-</a:t>
            </a:r>
          </a:p>
          <a:p>
            <a:pPr marL="685800" indent="-685800">
              <a:buFont typeface="Wingdings" pitchFamily="2" charset="2"/>
              <a:buChar char="ü"/>
            </a:pPr>
            <a:r>
              <a:rPr lang="bn-IN" sz="4400" dirty="0" smtClean="0">
                <a:ln>
                  <a:solidFill>
                    <a:schemeClr val="tx1"/>
                  </a:solidFill>
                </a:ln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400" b="1" dirty="0" err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নবায়নযোগ</a:t>
            </a:r>
            <a:r>
              <a:rPr lang="bn-IN" sz="44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্য </a:t>
            </a:r>
            <a:r>
              <a:rPr lang="bn-IN" sz="4400" b="1" dirty="0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ও অ</a:t>
            </a:r>
            <a:r>
              <a:rPr lang="en-US" sz="4400" b="1" dirty="0" err="1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নবায়নযোগ</a:t>
            </a:r>
            <a:r>
              <a:rPr lang="bn-IN" sz="44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্য</a:t>
            </a:r>
            <a:r>
              <a:rPr lang="bn-IN" sz="4400" b="1" dirty="0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প্রাকৃতিক </a:t>
            </a:r>
            <a:r>
              <a:rPr lang="bn-IN" sz="44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সম্পদ কাকে বলে ? </a:t>
            </a:r>
            <a:r>
              <a:rPr lang="bn-IN" sz="4400" b="1" dirty="0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তোমার বাড়ির চারপাশে  দেখা </a:t>
            </a:r>
            <a:r>
              <a:rPr lang="en-US" sz="4400" b="1" dirty="0" err="1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নবায়নযোগ</a:t>
            </a:r>
            <a:r>
              <a:rPr lang="bn-IN" sz="44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্য ও অ</a:t>
            </a:r>
            <a:r>
              <a:rPr lang="en-US" sz="4400" b="1" dirty="0" err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নবায়নযোগ</a:t>
            </a:r>
            <a:r>
              <a:rPr lang="bn-IN" sz="44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্য </a:t>
            </a:r>
            <a:r>
              <a:rPr lang="bn-IN" sz="4400" b="1" dirty="0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প্রাকৃতিক </a:t>
            </a:r>
            <a:r>
              <a:rPr lang="bn-IN" sz="44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সম্পদের </a:t>
            </a:r>
            <a:r>
              <a:rPr lang="bn-IN" sz="4400" b="1" dirty="0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একটি তালিকা ছক আকারে খা</a:t>
            </a:r>
            <a:r>
              <a:rPr lang="en-US" sz="4400" b="1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তায়</a:t>
            </a:r>
            <a:r>
              <a:rPr lang="bn-IN" sz="4400" b="1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400" b="1" dirty="0" smtClean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লিখে নিয়ে আসবে ।</a:t>
            </a:r>
          </a:p>
        </p:txBody>
      </p:sp>
      <p:sp>
        <p:nvSpPr>
          <p:cNvPr id="4" name="Rectangle 3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F16D35B5-8A21-4590-9494-9045821897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8707" y="366324"/>
            <a:ext cx="5056427" cy="26616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864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5" presetClass="entr" presetSubtype="0" fill="hold" nodeType="click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5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horzBrick">
          <a:fgClr>
            <a:srgbClr val="7030A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490" y="326347"/>
            <a:ext cx="11586949" cy="6239424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 rot="1471205">
            <a:off x="930167" y="2805778"/>
            <a:ext cx="9916509" cy="156966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r>
              <a:rPr lang="bn-IN" sz="9600" b="1" dirty="0" smtClean="0">
                <a:ln w="50800"/>
                <a:solidFill>
                  <a:schemeClr val="bg1">
                    <a:shade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সবাইকে অসংখ্য ধন্যবাদ</a:t>
            </a:r>
            <a:r>
              <a:rPr lang="en-US" sz="9600" b="1" dirty="0" smtClean="0">
                <a:ln w="50800"/>
                <a:solidFill>
                  <a:schemeClr val="bg1">
                    <a:shade val="50000"/>
                  </a:schemeClr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.</a:t>
            </a:r>
            <a:endParaRPr lang="en-US" sz="9600" b="1" dirty="0">
              <a:ln w="50800"/>
              <a:solidFill>
                <a:schemeClr val="bg1">
                  <a:shade val="50000"/>
                </a:schemeClr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9012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18" dur="2000" fill="hold"/>
                                        <p:tgtEl>
                                          <p:spTgt spid="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20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9" grpId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24000">
              <a:srgbClr val="FF99FF"/>
            </a:gs>
            <a:gs pos="83000">
              <a:schemeClr val="accent3">
                <a:lumMod val="60000"/>
                <a:lumOff val="40000"/>
              </a:schemeClr>
            </a:gs>
            <a:gs pos="62000">
              <a:srgbClr val="AE7A61"/>
            </a:gs>
            <a:gs pos="10000">
              <a:srgbClr val="FF3300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709601" y="2333368"/>
            <a:ext cx="5657399" cy="4031673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r>
              <a:rPr lang="bn-IN" sz="41300" b="1" spc="300" dirty="0" smtClean="0">
                <a:ln w="11430" cmpd="sng">
                  <a:solidFill>
                    <a:srgbClr val="00B0F0"/>
                  </a:solidFill>
                  <a:prstDash val="solid"/>
                  <a:miter lim="800000"/>
                </a:ln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NikoshBAN" pitchFamily="2" charset="0"/>
                <a:cs typeface="NikoshBAN" pitchFamily="2" charset="0"/>
              </a:rPr>
              <a:t>পাঠ সমাপ্তি</a:t>
            </a:r>
            <a:endParaRPr lang="en-US" sz="23900" b="1" spc="300" dirty="0">
              <a:ln w="11430" cmpd="sng">
                <a:solidFill>
                  <a:srgbClr val="00B0F0"/>
                </a:solidFill>
                <a:prstDash val="solid"/>
                <a:miter lim="800000"/>
              </a:ln>
              <a:effectLst>
                <a:glow rad="45500">
                  <a:schemeClr val="accent1">
                    <a:satMod val="220000"/>
                    <a:alpha val="35000"/>
                  </a:schemeClr>
                </a:glow>
                <a:outerShdw blurRad="50800" dist="38100" algn="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14649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eave">
          <a:fgClr>
            <a:srgbClr val="7030A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912433" y="144639"/>
            <a:ext cx="3612629" cy="144655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bn-IN" sz="8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পরিচিতি</a:t>
            </a:r>
            <a:endParaRPr lang="en-US" sz="88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70070" y="1933728"/>
            <a:ext cx="5471031" cy="427809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57150">
            <a:solidFill>
              <a:srgbClr val="29972C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scene3d>
            <a:camera prst="perspectiveAbove"/>
            <a:lightRig rig="threePt" dir="t"/>
          </a:scene3d>
        </p:spPr>
        <p:txBody>
          <a:bodyPr wrap="square" rtlCol="0">
            <a:spAutoFit/>
          </a:bodyPr>
          <a:lstStyle/>
          <a:p>
            <a:pPr algn="ctr"/>
            <a:r>
              <a:rPr lang="bn-IN" sz="40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শিক্ষক পরিচিতি</a:t>
            </a:r>
          </a:p>
          <a:p>
            <a:pPr algn="ctr"/>
            <a:r>
              <a:rPr lang="en-US" sz="48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মোহাম্মদ</a:t>
            </a:r>
            <a:r>
              <a:rPr lang="en-US" sz="4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8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শামছুন</a:t>
            </a:r>
            <a:r>
              <a:rPr lang="en-US" sz="4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8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নূর</a:t>
            </a:r>
            <a:endParaRPr lang="bn-IN" sz="4800" b="1" dirty="0" smtClean="0">
              <a:ln w="10541" cmpd="sng">
                <a:solidFill>
                  <a:srgbClr val="00B050"/>
                </a:solidFill>
                <a:prstDash val="solid"/>
              </a:ln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en-US" sz="44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প্রধান</a:t>
            </a:r>
            <a:r>
              <a:rPr lang="en-US" sz="44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4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শিক্ষক</a:t>
            </a:r>
          </a:p>
          <a:p>
            <a:pPr algn="ctr"/>
            <a:r>
              <a:rPr lang="en-US" sz="36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মুরারগাঁও</a:t>
            </a:r>
            <a:r>
              <a:rPr lang="en-US" sz="36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36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সরকারি</a:t>
            </a:r>
            <a:r>
              <a:rPr lang="en-US" sz="36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36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প্রাথমিক</a:t>
            </a:r>
            <a:r>
              <a:rPr lang="en-US" sz="36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36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বিদ্যালয়</a:t>
            </a:r>
            <a:r>
              <a:rPr lang="en-US" sz="36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en-US" sz="40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কোম্পানীগঞ্জ</a:t>
            </a:r>
            <a:r>
              <a:rPr lang="en-US" sz="40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 </a:t>
            </a:r>
            <a:r>
              <a:rPr lang="en-US" sz="40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সিলেট</a:t>
            </a:r>
            <a:r>
              <a:rPr lang="en-US" sz="40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।</a:t>
            </a:r>
            <a:endParaRPr lang="bn-IN" sz="4000" b="1" dirty="0" smtClean="0">
              <a:ln w="10541" cmpd="sng">
                <a:solidFill>
                  <a:srgbClr val="00B050"/>
                </a:solidFill>
                <a:prstDash val="solid"/>
              </a:ln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en-US" sz="24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ই-</a:t>
            </a:r>
            <a:r>
              <a:rPr lang="en-US" sz="24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মেইল</a:t>
            </a:r>
            <a:r>
              <a:rPr lang="en-US" sz="24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2400" b="1" dirty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: </a:t>
            </a:r>
            <a:r>
              <a:rPr lang="en-US" sz="2400" b="1" dirty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  <a:hlinkClick r:id="rId3"/>
              </a:rPr>
              <a:t>shadmanheya@gmail.com</a:t>
            </a:r>
            <a:endParaRPr lang="en-US" sz="2400" b="1" dirty="0">
              <a:ln w="10541" cmpd="sng">
                <a:solidFill>
                  <a:srgbClr val="00B050"/>
                </a:solidFill>
                <a:prstDash val="solid"/>
              </a:ln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en-US" sz="4000" b="1" dirty="0" err="1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মোবাইল</a:t>
            </a:r>
            <a:r>
              <a:rPr lang="en-US" sz="4000" b="1" dirty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: </a:t>
            </a:r>
            <a:r>
              <a:rPr lang="en-US" sz="40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Bahnschrift SemiBold" pitchFamily="34" charset="0"/>
                <a:cs typeface="NikoshBAN" panose="02000000000000000000" pitchFamily="2" charset="0"/>
              </a:rPr>
              <a:t>01712-307039</a:t>
            </a:r>
            <a:endParaRPr lang="en-US" sz="4000" b="1" dirty="0">
              <a:ln w="10541" cmpd="sng">
                <a:solidFill>
                  <a:srgbClr val="00B050"/>
                </a:solidFill>
                <a:prstDash val="solid"/>
              </a:ln>
              <a:solidFill>
                <a:srgbClr val="FF0000"/>
              </a:solidFill>
              <a:latin typeface="Bahnschrift SemiBold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256193" y="1867251"/>
            <a:ext cx="5536414" cy="489364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57150">
            <a:solidFill>
              <a:srgbClr val="29972C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scene3d>
            <a:camera prst="perspectiveAbove"/>
            <a:lightRig rig="threePt" dir="t"/>
          </a:scene3d>
        </p:spPr>
        <p:txBody>
          <a:bodyPr wrap="square" rtlCol="0">
            <a:spAutoFit/>
          </a:bodyPr>
          <a:lstStyle/>
          <a:p>
            <a:pPr algn="ctr"/>
            <a:r>
              <a:rPr lang="bn-IN" sz="40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পাঠ পরিচিতি </a:t>
            </a:r>
          </a:p>
          <a:p>
            <a:pPr algn="ctr"/>
            <a:r>
              <a:rPr lang="bn-IN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</a:rPr>
              <a:t> </a:t>
            </a:r>
            <a:r>
              <a:rPr lang="bn-BD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শ্রে</a:t>
            </a:r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ণি</a:t>
            </a:r>
            <a:r>
              <a:rPr lang="en-US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GB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:</a:t>
            </a:r>
            <a:r>
              <a:rPr lang="bn-BD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চতুর্থ</a:t>
            </a:r>
            <a:endParaRPr lang="bn-BD" sz="3200" b="1" dirty="0" smtClean="0">
              <a:ln w="10541" cmpd="sng">
                <a:solidFill>
                  <a:srgbClr val="00B050"/>
                </a:solidFill>
                <a:prstDash val="solid"/>
              </a:ln>
              <a:solidFill>
                <a:srgbClr val="FF0000"/>
              </a:solidFill>
              <a:latin typeface="NikoshBAN" pitchFamily="2" charset="0"/>
              <a:cs typeface="NikoshBAN" pitchFamily="2" charset="0"/>
            </a:endParaRPr>
          </a:p>
          <a:p>
            <a:pPr algn="ctr"/>
            <a:r>
              <a:rPr lang="bn-BD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বিষয়</a:t>
            </a:r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GB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:</a:t>
            </a:r>
            <a:r>
              <a:rPr lang="en-US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প্রাথমিক</a:t>
            </a:r>
            <a:r>
              <a:rPr lang="en-US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বিজ্ঞান</a:t>
            </a:r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</a:p>
          <a:p>
            <a:pPr algn="ctr"/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অধ্যায়</a:t>
            </a:r>
            <a:r>
              <a:rPr lang="en-US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BD" sz="3200" b="1" dirty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:</a:t>
            </a:r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সপ্তম</a:t>
            </a:r>
            <a:r>
              <a:rPr lang="en-US" sz="36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BD" sz="36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</a:p>
          <a:p>
            <a:pPr algn="ctr"/>
            <a:r>
              <a:rPr lang="bn-BD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মূলপাঠ</a:t>
            </a:r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BD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: </a:t>
            </a:r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‘প্রাকৃতিক সম্পদ</a:t>
            </a:r>
            <a:r>
              <a:rPr lang="bn-BD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’</a:t>
            </a:r>
            <a:r>
              <a:rPr lang="en-US" sz="36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endParaRPr lang="bn-BD" sz="3600" b="1" dirty="0" smtClean="0">
              <a:ln w="10541" cmpd="sng">
                <a:solidFill>
                  <a:srgbClr val="00B050"/>
                </a:solidFill>
                <a:prstDash val="solid"/>
              </a:ln>
              <a:solidFill>
                <a:srgbClr val="FF0000"/>
              </a:solidFill>
              <a:latin typeface="NikoshBAN" pitchFamily="2" charset="0"/>
              <a:cs typeface="NikoshBAN" pitchFamily="2" charset="0"/>
            </a:endParaRPr>
          </a:p>
          <a:p>
            <a:r>
              <a:rPr lang="en-US" sz="32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পাঠ্যাংশ</a:t>
            </a:r>
            <a:r>
              <a:rPr lang="en-US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BD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:</a:t>
            </a:r>
            <a:r>
              <a:rPr lang="bn-BD" sz="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বিভিন্ন</a:t>
            </a:r>
            <a:r>
              <a:rPr lang="bn-IN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ধরণের</a:t>
            </a:r>
            <a:r>
              <a:rPr lang="bn-IN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প্রাকৃতিক</a:t>
            </a:r>
            <a:r>
              <a:rPr lang="bn-IN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সম্পদ</a:t>
            </a:r>
            <a:r>
              <a:rPr lang="en-US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(</a:t>
            </a:r>
            <a:r>
              <a:rPr lang="en-US" sz="28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প্রাকৃতিক</a:t>
            </a:r>
            <a:r>
              <a:rPr lang="en-US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8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সম্পদের</a:t>
            </a:r>
            <a:r>
              <a:rPr lang="en-US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8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শ্রেণি</a:t>
            </a:r>
            <a:r>
              <a:rPr lang="en-US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8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বিন্যাস</a:t>
            </a:r>
            <a:r>
              <a:rPr lang="en-US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)</a:t>
            </a:r>
          </a:p>
          <a:p>
            <a:r>
              <a:rPr lang="bn-BD" sz="24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পৃষ্ঠা</a:t>
            </a:r>
            <a:r>
              <a:rPr lang="en-US" sz="24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-</a:t>
            </a:r>
            <a:r>
              <a:rPr lang="bn-BD" sz="24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24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৫০ </a:t>
            </a:r>
            <a:r>
              <a:rPr lang="bn-BD" sz="2400" b="1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: </a:t>
            </a:r>
            <a:r>
              <a:rPr lang="en-US" sz="2400" b="1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প্রাকৃতিক</a:t>
            </a:r>
            <a:r>
              <a:rPr lang="en-US" sz="24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সম্পদকে</a:t>
            </a:r>
            <a:r>
              <a:rPr lang="en-US" sz="24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নবায়নযোগ্য</a:t>
            </a:r>
            <a:r>
              <a:rPr lang="bn-IN" sz="24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-----------</a:t>
            </a:r>
          </a:p>
          <a:p>
            <a:r>
              <a:rPr lang="bn-IN" sz="24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24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               </a:t>
            </a:r>
            <a:r>
              <a:rPr lang="en-US" sz="2400" b="1" dirty="0" err="1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আলোচনা</a:t>
            </a:r>
            <a:r>
              <a:rPr lang="en-US" sz="24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করে</a:t>
            </a:r>
            <a:r>
              <a:rPr lang="en-US" sz="24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কাজটি</a:t>
            </a:r>
            <a:r>
              <a:rPr lang="en-US" sz="24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সম্পন্ন</a:t>
            </a:r>
            <a:r>
              <a:rPr lang="en-US" sz="24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করি</a:t>
            </a:r>
            <a:r>
              <a:rPr lang="en-US" sz="24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।</a:t>
            </a:r>
            <a:endParaRPr lang="en-US" sz="3200" b="1" dirty="0">
              <a:ln w="10541" cmpd="sng">
                <a:solidFill>
                  <a:sysClr val="windowText" lastClr="000000"/>
                </a:solidFill>
                <a:prstDash val="solid"/>
              </a:ln>
              <a:solidFill>
                <a:sysClr val="windowText" lastClr="000000"/>
              </a:solidFill>
              <a:latin typeface="NikoshBAN" pitchFamily="2" charset="0"/>
              <a:cs typeface="NikoshBAN" pitchFamily="2" charset="0"/>
            </a:endParaRPr>
          </a:p>
          <a:p>
            <a:r>
              <a:rPr lang="bn-BD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সময়</a:t>
            </a:r>
            <a:r>
              <a:rPr lang="en-US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BD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: ৪</a:t>
            </a:r>
            <a:r>
              <a:rPr lang="en-US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০</a:t>
            </a:r>
            <a:r>
              <a:rPr lang="bn-BD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মিনিট</a:t>
            </a:r>
            <a:r>
              <a:rPr lang="en-US" sz="28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    </a:t>
            </a:r>
            <a:r>
              <a:rPr lang="bn-BD" sz="24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তারিখ</a:t>
            </a:r>
            <a:r>
              <a:rPr lang="en-US" sz="24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BD" sz="24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:</a:t>
            </a:r>
            <a:r>
              <a:rPr lang="bn-IN" sz="24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০৪/০৯/২০২০ </a:t>
            </a:r>
            <a:r>
              <a:rPr lang="en-US" sz="2400" b="1" dirty="0" err="1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খ্রিষ্টাব্দ</a:t>
            </a:r>
            <a:endParaRPr lang="en-US" sz="1200" b="1" dirty="0" smtClean="0">
              <a:ln w="10541" cmpd="sng">
                <a:solidFill>
                  <a:srgbClr val="00B050"/>
                </a:solidFill>
                <a:prstDash val="solid"/>
              </a:ln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2100" y="249896"/>
            <a:ext cx="1643138" cy="172753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9" name="Rectangle 8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 descr="Screen Clippi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8331" y="249896"/>
            <a:ext cx="1596905" cy="1866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0458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5" presetClass="entr" presetSubtype="0" fill="hold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dUpDiag">
          <a:fgClr>
            <a:schemeClr val="bg2">
              <a:lumMod val="5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5765"/>
            <a:ext cx="12192000" cy="705762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504950" y="700620"/>
            <a:ext cx="9848850" cy="1107996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38100">
            <a:noFill/>
            <a:prstDash val="sysDot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r>
              <a:rPr lang="bn-IN" sz="6600" dirty="0" smtClean="0">
                <a:latin typeface="NikoshBAN" panose="02000000000000000000" pitchFamily="2" charset="0"/>
                <a:cs typeface="NikoshBAN" panose="02000000000000000000" pitchFamily="2" charset="0"/>
              </a:rPr>
              <a:t>চলো সবাই মিলে একটি ভিডিও দেখি</a:t>
            </a:r>
            <a:endParaRPr lang="en-US" sz="6600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Down Arrow 3"/>
          <p:cNvSpPr/>
          <p:nvPr/>
        </p:nvSpPr>
        <p:spPr>
          <a:xfrm>
            <a:off x="5580845" y="1808556"/>
            <a:ext cx="1030310" cy="1713341"/>
          </a:xfrm>
          <a:prstGeom prst="downArrow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7285220" y="6160957"/>
            <a:ext cx="4452078" cy="32978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2752164" y="3544576"/>
            <a:ext cx="788446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/>
              <a:t>https://www.youtube.com/watch?v=ZljYq0FSWWI&amp;list=PLuaHF6yUT-70-GdvFrrktZfnKHiThIqH8&amp;index=20</a:t>
            </a:r>
          </a:p>
        </p:txBody>
      </p:sp>
    </p:spTree>
    <p:extLst>
      <p:ext uri="{BB962C8B-B14F-4D97-AF65-F5344CB8AC3E}">
        <p14:creationId xmlns:p14="http://schemas.microsoft.com/office/powerpoint/2010/main" val="896373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300"/>
                            </p:stCondLst>
                            <p:childTnLst>
                              <p:par>
                                <p:cTn id="16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dDnDiag">
          <a:fgClr>
            <a:srgbClr val="FFFF0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302632" y="441429"/>
            <a:ext cx="3703969" cy="769441"/>
          </a:xfrm>
          <a:prstGeom prst="rect">
            <a:avLst/>
          </a:prstGeom>
          <a:solidFill>
            <a:srgbClr val="84EE89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bn-IN" sz="4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এগুলো কিসের ছবি </a:t>
            </a:r>
            <a:endParaRPr lang="en-US" sz="4400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1384" y="614856"/>
            <a:ext cx="5434941" cy="4571292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sp>
        <p:nvSpPr>
          <p:cNvPr id="14" name="TextBox 13"/>
          <p:cNvSpPr txBox="1"/>
          <p:nvPr/>
        </p:nvSpPr>
        <p:spPr>
          <a:xfrm rot="402967">
            <a:off x="6400822" y="5513889"/>
            <a:ext cx="6279853" cy="646331"/>
          </a:xfrm>
          <a:prstGeom prst="rect">
            <a:avLst/>
          </a:prstGeom>
          <a:solidFill>
            <a:srgbClr val="FF9999"/>
          </a:solidFill>
          <a:ln>
            <a:noFill/>
          </a:ln>
          <a:effectLst>
            <a:outerShdw blurRad="225425" dist="50800" dir="5220000" algn="ctr">
              <a:srgbClr val="000000">
                <a:alpha val="33000"/>
              </a:srgbClr>
            </a:outerShdw>
          </a:effectLst>
          <a:scene3d>
            <a:camera prst="perspectiveFront" fov="3300000">
              <a:rot lat="486000" lon="19530000" rev="174000"/>
            </a:camera>
            <a:lightRig rig="harsh" dir="t">
              <a:rot lat="0" lon="0" rev="3000000"/>
            </a:lightRig>
          </a:scene3d>
          <a:sp3d extrusionH="254000" contourW="19050">
            <a:bevelT w="82550" h="44450" prst="angle"/>
            <a:bevelB w="82550" h="44450" prst="angle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600" dirty="0" smtClean="0">
                <a:solidFill>
                  <a:prstClr val="black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পাহাড়ে উদ্ভিদরাজি,  এগুলো প্রাকৃতিক সম্পদ </a:t>
            </a:r>
            <a:endParaRPr lang="en-US" sz="3600" dirty="0" smtClean="0">
              <a:solidFill>
                <a:prstClr val="black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208716" y="200245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695" y="614855"/>
            <a:ext cx="5445311" cy="4544001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12" name="TextBox 11"/>
          <p:cNvSpPr txBox="1"/>
          <p:nvPr/>
        </p:nvSpPr>
        <p:spPr>
          <a:xfrm>
            <a:off x="1078173" y="5418168"/>
            <a:ext cx="4107976" cy="646331"/>
          </a:xfrm>
          <a:prstGeom prst="rect">
            <a:avLst/>
          </a:prstGeom>
          <a:solidFill>
            <a:srgbClr val="FF9999"/>
          </a:solidFill>
          <a:ln>
            <a:noFill/>
          </a:ln>
          <a:effectLst>
            <a:outerShdw blurRad="225425" dist="50800" dir="5220000" algn="ctr">
              <a:srgbClr val="000000">
                <a:alpha val="33000"/>
              </a:srgbClr>
            </a:outerShdw>
          </a:effectLst>
          <a:scene3d>
            <a:camera prst="perspectiveFront" fov="3300000">
              <a:rot lat="486000" lon="19530000" rev="174000"/>
            </a:camera>
            <a:lightRig rig="harsh" dir="t">
              <a:rot lat="0" lon="0" rev="3000000"/>
            </a:lightRig>
          </a:scene3d>
          <a:sp3d extrusionH="254000" contourW="19050">
            <a:bevelT w="82550" h="44450" prst="angle"/>
            <a:bevelB w="82550" h="44450" prst="angle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600" dirty="0" smtClean="0">
                <a:solidFill>
                  <a:prstClr val="black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নদী</a:t>
            </a:r>
            <a:r>
              <a:rPr lang="bn-IN" sz="3600" dirty="0">
                <a:solidFill>
                  <a:prstClr val="black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3600" dirty="0" smtClean="0">
                <a:solidFill>
                  <a:prstClr val="black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হলো </a:t>
            </a:r>
            <a:r>
              <a:rPr lang="bn-IN" sz="3600" dirty="0">
                <a:solidFill>
                  <a:prstClr val="black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প্রাকৃতিক </a:t>
            </a:r>
            <a:r>
              <a:rPr lang="bn-IN" sz="3600" dirty="0" smtClean="0">
                <a:solidFill>
                  <a:prstClr val="black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সম্পদ</a:t>
            </a:r>
            <a:endParaRPr lang="en-US" sz="3600" dirty="0" smtClean="0">
              <a:solidFill>
                <a:prstClr val="black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2269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900"/>
                            </p:stCondLst>
                            <p:childTnLst>
                              <p:par>
                                <p:cTn id="43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14" grpId="0" animBg="1"/>
      <p:bldP spid="1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eave">
          <a:fgClr>
            <a:srgbClr val="FF000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376" y="1111138"/>
            <a:ext cx="5176701" cy="4290855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4219" y="1111139"/>
            <a:ext cx="5810639" cy="4290854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sp>
        <p:nvSpPr>
          <p:cNvPr id="15" name="TextBox 14"/>
          <p:cNvSpPr txBox="1"/>
          <p:nvPr/>
        </p:nvSpPr>
        <p:spPr>
          <a:xfrm>
            <a:off x="2087796" y="5590444"/>
            <a:ext cx="1419576" cy="646331"/>
          </a:xfrm>
          <a:prstGeom prst="rect">
            <a:avLst/>
          </a:prstGeom>
          <a:blipFill>
            <a:blip r:embed="rId6"/>
            <a:tile tx="0" ty="0" sx="100000" sy="100000" flip="none" algn="tl"/>
          </a:blip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600" dirty="0" smtClean="0">
                <a:latin typeface="NikoshBAN" panose="02000000000000000000" pitchFamily="2" charset="0"/>
                <a:cs typeface="NikoshBAN" panose="02000000000000000000" pitchFamily="2" charset="0"/>
              </a:rPr>
              <a:t>পান চাষ </a:t>
            </a:r>
            <a:endParaRPr lang="en-US" sz="3600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9099" y="5576922"/>
            <a:ext cx="1698631" cy="646331"/>
          </a:xfrm>
          <a:prstGeom prst="rect">
            <a:avLst/>
          </a:prstGeom>
          <a:blipFill>
            <a:blip r:embed="rId6"/>
            <a:tile tx="0" ty="0" sx="100000" sy="100000" flip="none" algn="tl"/>
          </a:blip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600" dirty="0" smtClean="0">
                <a:latin typeface="NikoshBAN" panose="02000000000000000000" pitchFamily="2" charset="0"/>
                <a:cs typeface="NikoshBAN" panose="02000000000000000000" pitchFamily="2" charset="0"/>
              </a:rPr>
              <a:t> মধু সংগ্রহ </a:t>
            </a:r>
            <a:endParaRPr lang="en-US" sz="3600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2245659" y="5136777"/>
            <a:ext cx="1600200" cy="1748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608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wdDnDiag">
          <a:fgClr>
            <a:srgbClr val="00B0F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668740" y="5200243"/>
            <a:ext cx="5826653" cy="707886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 w="38100">
            <a:noFill/>
            <a:prstDash val="sysDot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4000" dirty="0" smtClean="0">
                <a:latin typeface="NikoshBAN" panose="02000000000000000000" pitchFamily="2" charset="0"/>
                <a:cs typeface="NikoshBAN" panose="02000000000000000000" pitchFamily="2" charset="0"/>
              </a:rPr>
              <a:t>বন থেকে বিভিন্ন জিনিস পাওয়া যায় </a:t>
            </a:r>
            <a:endParaRPr lang="en-US" sz="4000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695700" y="5120182"/>
            <a:ext cx="3536407" cy="707886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 w="38100">
            <a:noFill/>
            <a:prstDash val="sysDot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40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বিভিন্ন খনিজ সম্পদ</a:t>
            </a:r>
            <a:endParaRPr lang="en-US" sz="40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 descr="Screen Clippi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921" y="760329"/>
            <a:ext cx="5022376" cy="4129450"/>
          </a:xfrm>
          <a:prstGeom prst="rect">
            <a:avLst/>
          </a:prstGeom>
        </p:spPr>
      </p:pic>
      <p:pic>
        <p:nvPicPr>
          <p:cNvPr id="12" name="Picture 11" descr="Screen Clippi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9275" y="760329"/>
            <a:ext cx="5688271" cy="4129450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714857" y="5230191"/>
            <a:ext cx="5780536" cy="646331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 w="38100">
            <a:noFill/>
            <a:prstDash val="sysDot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600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এটা প্রাকৃতিক সম্পদ </a:t>
            </a:r>
            <a:endParaRPr lang="en-US" sz="3600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632291" y="5144303"/>
            <a:ext cx="3624294" cy="707886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 w="38100">
            <a:noFill/>
            <a:prstDash val="sysDot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4000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এটাও প্রাকৃতিক সম্পদ </a:t>
            </a:r>
            <a:endParaRPr lang="en-US" sz="4000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1579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9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700"/>
                            </p:stCondLst>
                            <p:childTnLst>
                              <p:par>
                                <p:cTn id="4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900"/>
                            </p:stCondLst>
                            <p:childTnLst>
                              <p:par>
                                <p:cTn id="4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3" grpId="0" animBg="1"/>
      <p:bldP spid="1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50000">
              <a:srgbClr val="00B0F0"/>
            </a:gs>
            <a:gs pos="79000">
              <a:schemeClr val="accent1">
                <a:lumMod val="40000"/>
                <a:lumOff val="60000"/>
              </a:schemeClr>
            </a:gs>
            <a:gs pos="23000">
              <a:srgbClr val="84EE89"/>
            </a:gs>
          </a:gsLst>
          <a:path path="circle">
            <a:fillToRect l="50000" t="50000"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7997588" y="5051942"/>
            <a:ext cx="3226597" cy="1200329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 w="38100">
            <a:noFill/>
            <a:prstDash val="sysDot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পালতোলা</a:t>
            </a:r>
            <a:r>
              <a:rPr lang="en-US" sz="3600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3600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নৌকা</a:t>
            </a:r>
            <a:r>
              <a:rPr lang="en-US" sz="3600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3600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বায়ু</a:t>
            </a:r>
            <a:endParaRPr lang="bn-IN" sz="3600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en-US" sz="3600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প্রবাহ</a:t>
            </a:r>
            <a:r>
              <a:rPr lang="en-US" sz="3600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3600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ব্যবহার</a:t>
            </a:r>
            <a:r>
              <a:rPr lang="en-US" sz="3600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3600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করে</a:t>
            </a:r>
            <a:r>
              <a:rPr lang="en-US" sz="3600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</p:txBody>
      </p:sp>
      <p:sp>
        <p:nvSpPr>
          <p:cNvPr id="15" name="AutoShape 6" descr="Image result for tea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9714" y="391937"/>
            <a:ext cx="5143666" cy="4439369"/>
          </a:xfrm>
          <a:prstGeom prst="rect">
            <a:avLst/>
          </a:prstGeom>
        </p:spPr>
      </p:pic>
      <p:pic>
        <p:nvPicPr>
          <p:cNvPr id="4" name="Picture 3" descr="Screen Clippi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455" y="391937"/>
            <a:ext cx="4711211" cy="4491387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1990836" y="5120182"/>
            <a:ext cx="3536407" cy="707886"/>
          </a:xfrm>
          <a:prstGeom prst="rect">
            <a:avLst/>
          </a:prstGeom>
          <a:blipFill>
            <a:blip r:embed="rId6"/>
            <a:tile tx="0" ty="0" sx="100000" sy="100000" flip="none" algn="tl"/>
          </a:blipFill>
          <a:ln w="38100">
            <a:noFill/>
            <a:prstDash val="sysDot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40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বিভিন্ন খনিজ সম্পদ</a:t>
            </a:r>
            <a:endParaRPr lang="en-US" sz="40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297299" y="5051942"/>
            <a:ext cx="3918284" cy="1200329"/>
          </a:xfrm>
          <a:prstGeom prst="rect">
            <a:avLst/>
          </a:prstGeom>
          <a:blipFill>
            <a:blip r:embed="rId6"/>
            <a:tile tx="0" ty="0" sx="100000" sy="100000" flip="none" algn="tl"/>
          </a:blipFill>
          <a:ln w="38100">
            <a:noFill/>
            <a:prstDash val="sysDot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3600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এখানে বায়ু, পানি হলো প্রাকৃতিক সম্পদ </a:t>
            </a:r>
            <a:endParaRPr lang="en-US" sz="3600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990835" y="5118598"/>
            <a:ext cx="3984295" cy="707886"/>
          </a:xfrm>
          <a:prstGeom prst="rect">
            <a:avLst/>
          </a:prstGeom>
          <a:blipFill>
            <a:blip r:embed="rId6"/>
            <a:tile tx="0" ty="0" sx="100000" sy="100000" flip="none" algn="tl"/>
          </a:blipFill>
          <a:ln w="38100">
            <a:noFill/>
            <a:prstDash val="sysDot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40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এগুলো প্রাকৃতিক  সম্পদ</a:t>
            </a:r>
            <a:endParaRPr lang="en-US" sz="40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9942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5" presetClass="entr" presetSubtype="0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200"/>
                            </p:stCondLst>
                            <p:childTnLst>
                              <p:par>
                                <p:cTn id="38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7" presetClass="entr" presetSubtype="0" fill="hold" grpId="0" nodeType="click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7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8" grpId="0" animBg="1"/>
      <p:bldP spid="19" grpId="0" animBg="1"/>
      <p:bldP spid="1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diagBrick">
          <a:fgClr>
            <a:srgbClr val="7030A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33400" y="379927"/>
            <a:ext cx="4133850" cy="1107996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 rtlCol="0">
            <a:spAutoFit/>
          </a:bodyPr>
          <a:lstStyle/>
          <a:p>
            <a:pPr algn="ctr"/>
            <a:r>
              <a:rPr lang="bn-IN" sz="6600" b="1" cap="all" dirty="0" smtClean="0">
                <a:ln w="9000" cmpd="sng">
                  <a:solidFill>
                    <a:schemeClr val="tx1"/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আজকের পাঠ</a:t>
            </a:r>
            <a:endParaRPr lang="en-US" sz="3200" b="1" cap="all" dirty="0">
              <a:ln w="9000" cmpd="sng">
                <a:solidFill>
                  <a:schemeClr val="tx1"/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5534" y="68238"/>
            <a:ext cx="11996382" cy="675564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232012" y="218364"/>
            <a:ext cx="11723427" cy="6469039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9F665859-891F-4E72-8D74-355B7D34148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1312" y="841592"/>
            <a:ext cx="6808088" cy="3406558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9" name="TextBox 8"/>
          <p:cNvSpPr txBox="1"/>
          <p:nvPr/>
        </p:nvSpPr>
        <p:spPr>
          <a:xfrm>
            <a:off x="326608" y="4792879"/>
            <a:ext cx="11507389" cy="156966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bn-IN" sz="4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E34DDC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latin typeface="NikoshBAN" pitchFamily="2" charset="0"/>
                <a:cs typeface="NikoshBAN" pitchFamily="2" charset="0"/>
              </a:rPr>
              <a:t>‘ প্রাকৃতিক সম্পদের </a:t>
            </a:r>
            <a:r>
              <a:rPr lang="en-US" sz="4800" b="1" cap="all" dirty="0" err="1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latin typeface="NikoshBAN" pitchFamily="2" charset="0"/>
                <a:cs typeface="NikoshBAN" pitchFamily="2" charset="0"/>
              </a:rPr>
              <a:t>শ্রে</a:t>
            </a:r>
            <a:r>
              <a:rPr lang="bn-IN" sz="48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latin typeface="NikoshBAN" pitchFamily="2" charset="0"/>
                <a:cs typeface="NikoshBAN" pitchFamily="2" charset="0"/>
              </a:rPr>
              <a:t>ণিবিন্যাস</a:t>
            </a:r>
            <a:r>
              <a:rPr lang="bn-BD" sz="48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latin typeface="NikoshBAN" pitchFamily="2" charset="0"/>
                <a:cs typeface="NikoshBAN" pitchFamily="2" charset="0"/>
              </a:rPr>
              <a:t>’</a:t>
            </a:r>
            <a:r>
              <a:rPr lang="bn-IN" sz="48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dirty="0" smtClean="0">
              <a:ln w="18415" cmpd="sng">
                <a:solidFill>
                  <a:srgbClr val="FFFFFF"/>
                </a:solidFill>
                <a:prstDash val="solid"/>
              </a:ln>
              <a:solidFill>
                <a:srgbClr val="E34DDC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en-US" sz="4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E34DDC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3200" dirty="0" smtClean="0">
                <a:ln w="18415" cmpd="sng">
                  <a:solidFill>
                    <a:srgbClr val="C00000"/>
                  </a:solidFill>
                  <a:prstDash val="solid"/>
                </a:ln>
                <a:solidFill>
                  <a:srgbClr val="C00000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পাঠ্যাংশ-</a:t>
            </a:r>
            <a:r>
              <a:rPr lang="bn-IN" sz="1600" dirty="0" smtClean="0">
                <a:ln w="18415" cmpd="sng">
                  <a:solidFill>
                    <a:srgbClr val="C00000"/>
                  </a:solidFill>
                  <a:prstDash val="solid"/>
                </a:ln>
                <a:solidFill>
                  <a:srgbClr val="C00000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BD" sz="32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:</a:t>
            </a:r>
            <a:r>
              <a:rPr lang="bn-IN" sz="2000" b="1" dirty="0" smtClean="0">
                <a:ln w="10541" cmpd="sng">
                  <a:solidFill>
                    <a:srgbClr val="00B050"/>
                  </a:solidFill>
                  <a:prstDash val="solid"/>
                </a:ln>
                <a:solidFill>
                  <a:srgbClr val="FF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32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‘</a:t>
            </a:r>
            <a:r>
              <a:rPr lang="en-US" sz="3200" b="1" dirty="0" err="1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প্রাকৃতিক</a:t>
            </a:r>
            <a:r>
              <a:rPr lang="en-US" sz="32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err="1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সম্পদকে</a:t>
            </a:r>
            <a:r>
              <a:rPr lang="en-US" sz="32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err="1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নবায়নযোগ্য</a:t>
            </a:r>
            <a:r>
              <a:rPr lang="bn-IN" sz="32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----</a:t>
            </a:r>
            <a:r>
              <a:rPr lang="en-US" sz="3200" b="1" dirty="0" err="1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আলোচনা</a:t>
            </a:r>
            <a:r>
              <a:rPr lang="en-US" sz="32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err="1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করে</a:t>
            </a:r>
            <a:r>
              <a:rPr lang="en-US" sz="32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err="1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কাজটি</a:t>
            </a:r>
            <a:r>
              <a:rPr lang="en-US" sz="32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err="1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সম্পন্ন</a:t>
            </a:r>
            <a:r>
              <a:rPr lang="en-US" sz="3200" b="1" dirty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err="1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করি</a:t>
            </a:r>
            <a:r>
              <a:rPr lang="bn-IN" sz="32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b="1" dirty="0" smtClean="0">
                <a:ln w="10541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latin typeface="NikoshBAN" pitchFamily="2" charset="0"/>
                <a:cs typeface="NikoshBAN" pitchFamily="2" charset="0"/>
              </a:rPr>
              <a:t>’।</a:t>
            </a:r>
            <a:r>
              <a:rPr lang="en-US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E34DDC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E34DDC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3292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5" presetClass="entr" presetSubtype="0" fill="hold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5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</p:bldLst>
  </p:timing>
</p:sld>
</file>

<file path=ppt/theme/theme1.xml><?xml version="1.0" encoding="utf-8"?>
<a:theme xmlns:a="http://schemas.openxmlformats.org/drawingml/2006/main" name="Feathered">
  <a:themeElements>
    <a:clrScheme name="Feathered">
      <a:dk1>
        <a:sysClr val="windowText" lastClr="000000"/>
      </a:dk1>
      <a:lt1>
        <a:sysClr val="window" lastClr="FFFFFF"/>
      </a:lt1>
      <a:dk2>
        <a:srgbClr val="1E1217"/>
      </a:dk2>
      <a:lt2>
        <a:srgbClr val="FAFDFD"/>
      </a:lt2>
      <a:accent1>
        <a:srgbClr val="78475D"/>
      </a:accent1>
      <a:accent2>
        <a:srgbClr val="A7D068"/>
      </a:accent2>
      <a:accent3>
        <a:srgbClr val="78C5CF"/>
      </a:accent3>
      <a:accent4>
        <a:srgbClr val="D36E88"/>
      </a:accent4>
      <a:accent5>
        <a:srgbClr val="D3C588"/>
      </a:accent5>
      <a:accent6>
        <a:srgbClr val="ED9E57"/>
      </a:accent6>
      <a:hlink>
        <a:srgbClr val="78C5CF"/>
      </a:hlink>
      <a:folHlink>
        <a:srgbClr val="D36E88"/>
      </a:folHlink>
    </a:clrScheme>
    <a:fontScheme name="Feathered">
      <a:majorFont>
        <a:latin typeface="Century Schoolbook"/>
        <a:ea typeface=""/>
        <a:cs typeface=""/>
        <a:font script="Jpan" typeface="メイリオ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eathered">
      <a:fillStyleLst>
        <a:solidFill>
          <a:schemeClr val="phClr"/>
        </a:solidFill>
        <a:solidFill>
          <a:schemeClr val="phClr">
            <a:tint val="67000"/>
            <a:satMod val="105000"/>
          </a:schemeClr>
        </a:soli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0000"/>
                <a:satMod val="120000"/>
                <a:lumMod val="99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>
              <a:tint val="50000"/>
              <a:shade val="83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25400" dir="5400000" algn="ctr" rotWithShape="0">
              <a:srgbClr val="000000">
                <a:alpha val="20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dirty="0" smtClean="0"/>
        </a:defPPr>
      </a:lstStyle>
    </a:txDef>
  </a:objectDefaults>
  <a:extraClrSchemeLst/>
  <a:extLst>
    <a:ext uri="{05A4C25C-085E-4340-85A3-A5531E510DB2}">
      <thm15:themeFamily xmlns="" xmlns:thm15="http://schemas.microsoft.com/office/thememl/2012/main" name="Feathered" id="{EEC9B30E-2747-4D42-BCBE-A02BDEEEA114}" vid="{E2D42CFC-65DC-41E3-8961-A8E5A2991312}"/>
    </a:ext>
  </a:extLst>
</a:theme>
</file>

<file path=ppt/theme/theme2.xml><?xml version="1.0" encoding="utf-8"?>
<a:theme xmlns:a="http://schemas.openxmlformats.org/drawingml/2006/main" name="1_Feathered">
  <a:themeElements>
    <a:clrScheme name="Feathered">
      <a:dk1>
        <a:sysClr val="windowText" lastClr="000000"/>
      </a:dk1>
      <a:lt1>
        <a:sysClr val="window" lastClr="FFFFFF"/>
      </a:lt1>
      <a:dk2>
        <a:srgbClr val="121316"/>
      </a:dk2>
      <a:lt2>
        <a:srgbClr val="FEFCF7"/>
      </a:lt2>
      <a:accent1>
        <a:srgbClr val="606372"/>
      </a:accent1>
      <a:accent2>
        <a:srgbClr val="79A8A4"/>
      </a:accent2>
      <a:accent3>
        <a:srgbClr val="B2AD8F"/>
      </a:accent3>
      <a:accent4>
        <a:srgbClr val="AD8082"/>
      </a:accent4>
      <a:accent5>
        <a:srgbClr val="DEC18C"/>
      </a:accent5>
      <a:accent6>
        <a:srgbClr val="92A185"/>
      </a:accent6>
      <a:hlink>
        <a:srgbClr val="85C4D2"/>
      </a:hlink>
      <a:folHlink>
        <a:srgbClr val="8E8CA7"/>
      </a:folHlink>
    </a:clrScheme>
    <a:fontScheme name="Feathered">
      <a:majorFont>
        <a:latin typeface="Century Schoolbook"/>
        <a:ea typeface=""/>
        <a:cs typeface=""/>
        <a:font script="Jpan" typeface="メイリオ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eathered">
      <a:fillStyleLst>
        <a:solidFill>
          <a:schemeClr val="phClr"/>
        </a:solidFill>
        <a:solidFill>
          <a:schemeClr val="phClr">
            <a:tint val="67000"/>
            <a:satMod val="105000"/>
          </a:schemeClr>
        </a:soli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0000"/>
                <a:satMod val="120000"/>
                <a:lumMod val="99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>
              <a:tint val="50000"/>
              <a:shade val="83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25400" dir="5400000" algn="ctr" rotWithShape="0">
              <a:srgbClr val="000000">
                <a:alpha val="20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Feathered" id="{EEC9B30E-2747-4D42-BCBE-A02BDEEEA114}" vid="{AACE42CE-5C67-4514-8A89-3472F564E146}"/>
    </a:ext>
  </a:extLst>
</a:theme>
</file>

<file path=ppt/theme/theme3.xml><?xml version="1.0" encoding="utf-8"?>
<a:theme xmlns:a="http://schemas.openxmlformats.org/drawingml/2006/main" name="2_Feathered">
  <a:themeElements>
    <a:clrScheme name="Feathered">
      <a:dk1>
        <a:sysClr val="windowText" lastClr="000000"/>
      </a:dk1>
      <a:lt1>
        <a:sysClr val="window" lastClr="FFFFFF"/>
      </a:lt1>
      <a:dk2>
        <a:srgbClr val="162327"/>
      </a:dk2>
      <a:lt2>
        <a:srgbClr val="FDFCFA"/>
      </a:lt2>
      <a:accent1>
        <a:srgbClr val="856835"/>
      </a:accent1>
      <a:accent2>
        <a:srgbClr val="454F52"/>
      </a:accent2>
      <a:accent3>
        <a:srgbClr val="236869"/>
      </a:accent3>
      <a:accent4>
        <a:srgbClr val="AD6675"/>
      </a:accent4>
      <a:accent5>
        <a:srgbClr val="795272"/>
      </a:accent5>
      <a:accent6>
        <a:srgbClr val="387D9D"/>
      </a:accent6>
      <a:hlink>
        <a:srgbClr val="387D9D"/>
      </a:hlink>
      <a:folHlink>
        <a:srgbClr val="AD6675"/>
      </a:folHlink>
    </a:clrScheme>
    <a:fontScheme name="Feathered">
      <a:majorFont>
        <a:latin typeface="Century Schoolbook"/>
        <a:ea typeface=""/>
        <a:cs typeface=""/>
        <a:font script="Jpan" typeface="メイリオ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eathered">
      <a:fillStyleLst>
        <a:solidFill>
          <a:schemeClr val="phClr"/>
        </a:solidFill>
        <a:solidFill>
          <a:schemeClr val="phClr">
            <a:tint val="67000"/>
            <a:satMod val="105000"/>
          </a:schemeClr>
        </a:soli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0000"/>
                <a:satMod val="120000"/>
                <a:lumMod val="99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>
              <a:tint val="50000"/>
              <a:shade val="83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25400" dir="5400000" algn="ctr" rotWithShape="0">
              <a:srgbClr val="000000">
                <a:alpha val="20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dirty="0" smtClean="0">
            <a:latin typeface="NikoshBAN" panose="02000000000000000000" pitchFamily="2" charset="0"/>
            <a:cs typeface="NikoshBAN" panose="02000000000000000000" pitchFamily="2" charset="0"/>
          </a:defRPr>
        </a:defPPr>
      </a:lstStyle>
    </a:txDef>
  </a:objectDefaults>
  <a:extraClrSchemeLst/>
  <a:extLst>
    <a:ext uri="{05A4C25C-085E-4340-85A3-A5531E510DB2}">
      <thm15:themeFamily xmlns="" xmlns:thm15="http://schemas.microsoft.com/office/thememl/2012/main" name="Feathered" id="{EEC9B30E-2747-4D42-BCBE-A02BDEEEA114}" vid="{7BB72121-E1DC-4E3B-8C88-6F44201D420D}"/>
    </a:ext>
  </a:extLst>
</a:theme>
</file>

<file path=ppt/theme/theme4.xml><?xml version="1.0" encoding="utf-8"?>
<a:theme xmlns:a="http://schemas.openxmlformats.org/drawingml/2006/main" name="Theme4">
  <a:themeElements>
    <a:clrScheme name="Custom 347">
      <a:dk1>
        <a:srgbClr val="2C3E50"/>
      </a:dk1>
      <a:lt1>
        <a:srgbClr val="FFFFFF"/>
      </a:lt1>
      <a:dk2>
        <a:srgbClr val="617A86"/>
      </a:dk2>
      <a:lt2>
        <a:srgbClr val="F5F6F7"/>
      </a:lt2>
      <a:accent1>
        <a:srgbClr val="F55D4B"/>
      </a:accent1>
      <a:accent2>
        <a:srgbClr val="992C26"/>
      </a:accent2>
      <a:accent3>
        <a:srgbClr val="72201C"/>
      </a:accent3>
      <a:accent4>
        <a:srgbClr val="BDD1D3"/>
      </a:accent4>
      <a:accent5>
        <a:srgbClr val="95A5A6"/>
      </a:accent5>
      <a:accent6>
        <a:srgbClr val="617A86"/>
      </a:accent6>
      <a:hlink>
        <a:srgbClr val="F55D4B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Theme4" id="{CDA1BEF3-B5CA-4DBF-8461-0603A23B1C24}" vid="{BA18016A-1A35-40DA-BF94-EE96AF533FDE}"/>
    </a:ext>
  </a:extLst>
</a:theme>
</file>

<file path=ppt/theme/theme5.xml><?xml version="1.0" encoding="utf-8"?>
<a:theme xmlns:a="http://schemas.openxmlformats.org/drawingml/2006/main" name="Wisp">
  <a:themeElements>
    <a:clrScheme name="Wisp">
      <a:dk1>
        <a:sysClr val="windowText" lastClr="000000"/>
      </a:dk1>
      <a:lt1>
        <a:sysClr val="window" lastClr="FFFFFF"/>
      </a:lt1>
      <a:dk2>
        <a:srgbClr val="766F54"/>
      </a:dk2>
      <a:lt2>
        <a:srgbClr val="E3EACF"/>
      </a:lt2>
      <a:accent1>
        <a:srgbClr val="A53010"/>
      </a:accent1>
      <a:accent2>
        <a:srgbClr val="DE7E18"/>
      </a:accent2>
      <a:accent3>
        <a:srgbClr val="9F8351"/>
      </a:accent3>
      <a:accent4>
        <a:srgbClr val="728653"/>
      </a:accent4>
      <a:accent5>
        <a:srgbClr val="92AA4C"/>
      </a:accent5>
      <a:accent6>
        <a:srgbClr val="6AAC91"/>
      </a:accent6>
      <a:hlink>
        <a:srgbClr val="FB4A18"/>
      </a:hlink>
      <a:folHlink>
        <a:srgbClr val="FB9318"/>
      </a:folHlink>
    </a:clrScheme>
    <a:fontScheme name="Wisp">
      <a:majorFont>
        <a:latin typeface="Century Gothic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Wisp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Wisp" id="{7CB32D59-10C0-40DD-B7BD-2E94284A981C}" vid="{24B1A44C-C006-48B2-A4D7-E5549B3D8CD4}"/>
    </a:ext>
  </a:extLst>
</a:theme>
</file>

<file path=ppt/theme/theme6.xml><?xml version="1.0" encoding="utf-8"?>
<a:theme xmlns:a="http://schemas.openxmlformats.org/drawingml/2006/main" name="1_Theme4">
  <a:themeElements>
    <a:clrScheme name="Custom 347">
      <a:dk1>
        <a:srgbClr val="2C3E50"/>
      </a:dk1>
      <a:lt1>
        <a:srgbClr val="FFFFFF"/>
      </a:lt1>
      <a:dk2>
        <a:srgbClr val="617A86"/>
      </a:dk2>
      <a:lt2>
        <a:srgbClr val="F5F6F7"/>
      </a:lt2>
      <a:accent1>
        <a:srgbClr val="F55D4B"/>
      </a:accent1>
      <a:accent2>
        <a:srgbClr val="992C26"/>
      </a:accent2>
      <a:accent3>
        <a:srgbClr val="72201C"/>
      </a:accent3>
      <a:accent4>
        <a:srgbClr val="BDD1D3"/>
      </a:accent4>
      <a:accent5>
        <a:srgbClr val="95A5A6"/>
      </a:accent5>
      <a:accent6>
        <a:srgbClr val="617A86"/>
      </a:accent6>
      <a:hlink>
        <a:srgbClr val="F55D4B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Theme4" id="{CDA1BEF3-B5CA-4DBF-8461-0603A23B1C24}" vid="{BA18016A-1A35-40DA-BF94-EE96AF533FDE}"/>
    </a:ext>
  </a:extLst>
</a:theme>
</file>

<file path=ppt/theme/theme7.xml><?xml version="1.0" encoding="utf-8"?>
<a:theme xmlns:a="http://schemas.openxmlformats.org/drawingml/2006/main" name="3_Feathered">
  <a:themeElements>
    <a:clrScheme name="Feathered">
      <a:dk1>
        <a:sysClr val="windowText" lastClr="000000"/>
      </a:dk1>
      <a:lt1>
        <a:sysClr val="window" lastClr="FFFFFF"/>
      </a:lt1>
      <a:dk2>
        <a:srgbClr val="1C181C"/>
      </a:dk2>
      <a:lt2>
        <a:srgbClr val="FEFCF7"/>
      </a:lt2>
      <a:accent1>
        <a:srgbClr val="72626E"/>
      </a:accent1>
      <a:accent2>
        <a:srgbClr val="AD8082"/>
      </a:accent2>
      <a:accent3>
        <a:srgbClr val="E9B29A"/>
      </a:accent3>
      <a:accent4>
        <a:srgbClr val="72A59F"/>
      </a:accent4>
      <a:accent5>
        <a:srgbClr val="798375"/>
      </a:accent5>
      <a:accent6>
        <a:srgbClr val="336971"/>
      </a:accent6>
      <a:hlink>
        <a:srgbClr val="72A59F"/>
      </a:hlink>
      <a:folHlink>
        <a:srgbClr val="72626E"/>
      </a:folHlink>
    </a:clrScheme>
    <a:fontScheme name="Feathered">
      <a:majorFont>
        <a:latin typeface="Century Schoolbook"/>
        <a:ea typeface=""/>
        <a:cs typeface=""/>
        <a:font script="Jpan" typeface="メイリオ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eathered">
      <a:fillStyleLst>
        <a:solidFill>
          <a:schemeClr val="phClr"/>
        </a:solidFill>
        <a:solidFill>
          <a:schemeClr val="phClr">
            <a:tint val="67000"/>
            <a:satMod val="105000"/>
          </a:schemeClr>
        </a:soli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0000"/>
                <a:satMod val="120000"/>
                <a:lumMod val="99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>
              <a:tint val="50000"/>
              <a:shade val="83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25400" dir="5400000" algn="ctr" rotWithShape="0">
              <a:srgbClr val="000000">
                <a:alpha val="20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Feathered" id="{EEC9B30E-2747-4D42-BCBE-A02BDEEEA114}" vid="{0DE630C6-BBA0-46FD-9C6B-084D4C5F4F3C}"/>
    </a:ext>
  </a:extLst>
</a:theme>
</file>

<file path=ppt/theme/theme8.xml><?xml version="1.0" encoding="utf-8"?>
<a:theme xmlns:a="http://schemas.openxmlformats.org/drawingml/2006/main" name="2_Theme4">
  <a:themeElements>
    <a:clrScheme name="Custom 347">
      <a:dk1>
        <a:srgbClr val="2C3E50"/>
      </a:dk1>
      <a:lt1>
        <a:srgbClr val="FFFFFF"/>
      </a:lt1>
      <a:dk2>
        <a:srgbClr val="617A86"/>
      </a:dk2>
      <a:lt2>
        <a:srgbClr val="F5F6F7"/>
      </a:lt2>
      <a:accent1>
        <a:srgbClr val="F55D4B"/>
      </a:accent1>
      <a:accent2>
        <a:srgbClr val="992C26"/>
      </a:accent2>
      <a:accent3>
        <a:srgbClr val="72201C"/>
      </a:accent3>
      <a:accent4>
        <a:srgbClr val="BDD1D3"/>
      </a:accent4>
      <a:accent5>
        <a:srgbClr val="95A5A6"/>
      </a:accent5>
      <a:accent6>
        <a:srgbClr val="617A86"/>
      </a:accent6>
      <a:hlink>
        <a:srgbClr val="F55D4B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Theme4" id="{CDA1BEF3-B5CA-4DBF-8461-0603A23B1C24}" vid="{BA18016A-1A35-40DA-BF94-EE96AF533FDE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TM04033925[[fn=Droplet]]</Template>
  <TotalTime>2502</TotalTime>
  <Words>657</Words>
  <Application>Microsoft Office PowerPoint</Application>
  <PresentationFormat>Custom</PresentationFormat>
  <Paragraphs>127</Paragraphs>
  <Slides>25</Slides>
  <Notes>5</Notes>
  <HiddenSlides>0</HiddenSlides>
  <MMClips>0</MMClips>
  <ScaleCrop>false</ScaleCrop>
  <HeadingPairs>
    <vt:vector size="4" baseType="variant">
      <vt:variant>
        <vt:lpstr>Theme</vt:lpstr>
      </vt:variant>
      <vt:variant>
        <vt:i4>8</vt:i4>
      </vt:variant>
      <vt:variant>
        <vt:lpstr>Slide Titles</vt:lpstr>
      </vt:variant>
      <vt:variant>
        <vt:i4>25</vt:i4>
      </vt:variant>
    </vt:vector>
  </HeadingPairs>
  <TitlesOfParts>
    <vt:vector size="33" baseType="lpstr">
      <vt:lpstr>Feathered</vt:lpstr>
      <vt:lpstr>1_Feathered</vt:lpstr>
      <vt:lpstr>2_Feathered</vt:lpstr>
      <vt:lpstr>Theme4</vt:lpstr>
      <vt:lpstr>Wisp</vt:lpstr>
      <vt:lpstr>1_Theme4</vt:lpstr>
      <vt:lpstr>3_Feathered</vt:lpstr>
      <vt:lpstr>2_Theme4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আজকের পাঠে সবাইকে স্বাগতম</dc:title>
  <dc:creator>KMJ</dc:creator>
  <cp:lastModifiedBy>lenovo</cp:lastModifiedBy>
  <cp:revision>347</cp:revision>
  <dcterms:created xsi:type="dcterms:W3CDTF">2020-03-03T06:17:04Z</dcterms:created>
  <dcterms:modified xsi:type="dcterms:W3CDTF">2020-10-26T13:02:34Z</dcterms:modified>
</cp:coreProperties>
</file>